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officedocument.obfuscatedFont" Extension="odttf"/>
  <Default ContentType="application/vnd.openxmlformats-package.relationships+xml" Extension="rels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21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22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23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2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</p:sldIdLst>
  <p:sldSz cy="5143500" cx="9144000"/>
  <p:notesSz cx="6858000" cy="9144000"/>
  <p:embeddedFontLst>
    <p:embeddedFont>
      <p:font typeface="Livvic"/>
      <p:regular r:id="rId31"/>
      <p:bold r:id="rId32"/>
      <p:italic r:id="rId33"/>
      <p:boldItalic r:id="rId34"/>
    </p:embeddedFont>
    <p:embeddedFont>
      <p:font typeface="Merriweather"/>
      <p:regular r:id="rId35"/>
      <p:bold r:id="rId36"/>
      <p:italic r:id="rId37"/>
      <p:boldItalic r:id="rId38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9D816C31-5AF5-4F27-894F-19B92BE311C7}">
  <a:tblStyle styleId="{9D816C31-5AF5-4F27-894F-19B92BE311C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slide" Target="slides/slide15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29" Type="http://schemas.openxmlformats.org/officeDocument/2006/relationships/slide" Target="slides/slide24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31" Type="http://schemas.openxmlformats.org/officeDocument/2006/relationships/font" Target="fonts/Livvic-regular.fntdata"/><Relationship Id="rId30" Type="http://schemas.openxmlformats.org/officeDocument/2006/relationships/slide" Target="slides/slide25.xml"/><Relationship Id="rId11" Type="http://schemas.openxmlformats.org/officeDocument/2006/relationships/slide" Target="slides/slide6.xml"/><Relationship Id="rId33" Type="http://schemas.openxmlformats.org/officeDocument/2006/relationships/font" Target="fonts/Livvic-italic.fntdata"/><Relationship Id="rId10" Type="http://schemas.openxmlformats.org/officeDocument/2006/relationships/slide" Target="slides/slide5.xml"/><Relationship Id="rId32" Type="http://schemas.openxmlformats.org/officeDocument/2006/relationships/font" Target="fonts/Livvic-bold.fntdata"/><Relationship Id="rId13" Type="http://schemas.openxmlformats.org/officeDocument/2006/relationships/slide" Target="slides/slide8.xml"/><Relationship Id="rId35" Type="http://schemas.openxmlformats.org/officeDocument/2006/relationships/font" Target="fonts/Merriweather-regular.fntdata"/><Relationship Id="rId12" Type="http://schemas.openxmlformats.org/officeDocument/2006/relationships/slide" Target="slides/slide7.xml"/><Relationship Id="rId34" Type="http://schemas.openxmlformats.org/officeDocument/2006/relationships/font" Target="fonts/Livvic-boldItalic.fntdata"/><Relationship Id="rId15" Type="http://schemas.openxmlformats.org/officeDocument/2006/relationships/slide" Target="slides/slide10.xml"/><Relationship Id="rId37" Type="http://schemas.openxmlformats.org/officeDocument/2006/relationships/font" Target="fonts/Merriweather-italic.fntdata"/><Relationship Id="rId14" Type="http://schemas.openxmlformats.org/officeDocument/2006/relationships/slide" Target="slides/slide9.xml"/><Relationship Id="rId36" Type="http://schemas.openxmlformats.org/officeDocument/2006/relationships/font" Target="fonts/Merriweather-bold.fntdata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38" Type="http://schemas.openxmlformats.org/officeDocument/2006/relationships/font" Target="fonts/Merriweather-boldItalic.fntdata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6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gb1723facdc_0_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" name="Google Shape;118;gb1723facdc_0_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24" name="Shape 10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5" name="Google Shape;10025;gb1a8945be4_0_20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26" name="Google Shape;10026;gb1a8945be4_0_20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602" name="Shape 10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3" name="Google Shape;10603;gb1a8945be4_0_29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04" name="Google Shape;10604;gb1a8945be4_0_29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058" name="Shape 13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9" name="Google Shape;13059;gb1a8945be4_0_34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60" name="Google Shape;13060;gb1a8945be4_0_34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247" name="Shape 1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8" name="Google Shape;13248;gb1a8945be4_0_375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49" name="Google Shape;13249;gb1a8945be4_0_375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452" name="Shape 13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3" name="Google Shape;13453;gb1a8945be4_0_537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54" name="Google Shape;13454;gb1a8945be4_0_537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12" name="Shape 13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3" name="Google Shape;13513;gb1a8945be4_0_53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14" name="Google Shape;13514;gb1a8945be4_0_53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38" name="Shape 13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9" name="Google Shape;13539;gb1a8945be4_0_72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0" name="Google Shape;13540;gb1a8945be4_0_72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79" name="Shape 13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0" name="Google Shape;13580;gb1a8945be4_0_699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81" name="Google Shape;13581;gb1a8945be4_0_699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91" name="Shape 1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2" name="Google Shape;13592;g3a08c7c5f9d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93" name="Google Shape;13593;g3a08c7c5f9d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98" name="Shape 13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9" name="Google Shape;13599;g3a08c7c5f9d_0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00" name="Google Shape;13600;g3a08c7c5f9d_0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08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gb1a8945be4_0_4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0" name="Google Shape;310;gb1a8945be4_0_4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604" name="Shape 13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5" name="Google Shape;13605;g3a08c7c5f9d_0_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06" name="Google Shape;13606;g3a08c7c5f9d_0_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670" name="Shape 1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1" name="Google Shape;13671;g36fd4ed6e30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72" name="Google Shape;13672;g36fd4ed6e30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044" name="Shape 14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45" name="Google Shape;14045;g36fd4ed6e30_0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6" name="Google Shape;14046;g36fd4ed6e30_0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272" name="Shape 15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73" name="Google Shape;15273;g36fd4ed6e30_0_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74" name="Google Shape;15274;g36fd4ed6e30_0_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287" name="Shape 15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88" name="Google Shape;15288;g36fd4ed6e30_0_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89" name="Google Shape;15289;g36fd4ed6e30_0_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323" name="Shape 15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4" name="Google Shape;15324;g3a1007c9ed7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5" name="Google Shape;15325;g3a1007c9ed7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16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b179643f6e_0_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b179643f6e_0_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05" name="Shape 8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6" name="Google Shape;8506;gb1a8945be4_0_32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07" name="Google Shape;8507;gb1a8945be4_0_32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90" name="Shape 8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1" name="Google Shape;8691;gb1a8945be4_0_106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2" name="Google Shape;8692;gb1a8945be4_0_106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308" name="Shape 9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9" name="Google Shape;9309;gb1a8945be4_0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10" name="Google Shape;9310;gb1a8945be4_0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03" name="Shape 9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4" name="Google Shape;9704;gb24d6af707_2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05" name="Google Shape;9705;gb24d6af707_2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49" name="Shape 9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0" name="Google Shape;9750;gb1a8945be4_0_71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51" name="Google Shape;9751;gb1a8945be4_0_71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78" name="Shape 9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9" name="Google Shape;9979;g3a080f01d03_0_36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80" name="Google Shape;9980;g3a080f01d03_0_36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jpg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s://slidesgo.com/" TargetMode="External"/><Relationship Id="rId3" Type="http://schemas.openxmlformats.org/officeDocument/2006/relationships/hyperlink" Target="https://www.flaticon.com/" TargetMode="External"/><Relationship Id="rId4" Type="http://schemas.openxmlformats.org/officeDocument/2006/relationships/hyperlink" Target="https://www.freepik.com/" TargetMode="Externa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/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0" name="Google Shape;10;p2"/>
          <p:cNvSpPr txBox="1"/>
          <p:nvPr>
            <p:ph idx="1" type="subTitle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34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11"/>
          <p:cNvSpPr txBox="1"/>
          <p:nvPr>
            <p:ph hasCustomPrompt="1" type="title"/>
          </p:nvPr>
        </p:nvSpPr>
        <p:spPr>
          <a:xfrm>
            <a:off x="713250" y="1255450"/>
            <a:ext cx="45579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" name="Google Shape;36;p11"/>
          <p:cNvSpPr txBox="1"/>
          <p:nvPr>
            <p:ph idx="1" type="body"/>
          </p:nvPr>
        </p:nvSpPr>
        <p:spPr>
          <a:xfrm>
            <a:off x="713250" y="3301550"/>
            <a:ext cx="4557900" cy="6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400"/>
            </a:lvl1pPr>
            <a:lvl2pPr indent="-317500" lvl="1" marL="9144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lt1"/>
        </a:solidFill>
      </p:bgPr>
    </p:bg>
    <p:spTree>
      <p:nvGrpSpPr>
        <p:cNvPr id="37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38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_1">
    <p:spTree>
      <p:nvGrpSpPr>
        <p:cNvPr id="39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b="1" sz="28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/>
        </p:txBody>
      </p:sp>
      <p:sp>
        <p:nvSpPr>
          <p:cNvPr id="41" name="Google Shape;41;p14"/>
          <p:cNvSpPr txBox="1"/>
          <p:nvPr>
            <p:ph idx="1" type="subTitle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2" name="Google Shape;42;p14"/>
          <p:cNvSpPr txBox="1"/>
          <p:nvPr>
            <p:ph hasCustomPrompt="1" idx="2" type="title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" name="Google Shape;43;p14"/>
          <p:cNvSpPr txBox="1"/>
          <p:nvPr>
            <p:ph idx="3" type="subTitle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4" name="Google Shape;44;p14"/>
          <p:cNvSpPr txBox="1"/>
          <p:nvPr>
            <p:ph idx="4" type="subTitle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5" name="Google Shape;45;p14"/>
          <p:cNvSpPr txBox="1"/>
          <p:nvPr>
            <p:ph hasCustomPrompt="1" idx="5" type="title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6" name="Google Shape;46;p14"/>
          <p:cNvSpPr txBox="1"/>
          <p:nvPr>
            <p:ph idx="6" type="subTitle"/>
          </p:nvPr>
        </p:nvSpPr>
        <p:spPr>
          <a:xfrm>
            <a:off x="3030913" y="2078613"/>
            <a:ext cx="21960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7" name="Google Shape;47;p14"/>
          <p:cNvSpPr txBox="1"/>
          <p:nvPr>
            <p:ph idx="7" type="subTitle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8" name="Google Shape;48;p14"/>
          <p:cNvSpPr txBox="1"/>
          <p:nvPr>
            <p:ph hasCustomPrompt="1" idx="8" type="title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9" name="Google Shape;49;p14"/>
          <p:cNvSpPr txBox="1"/>
          <p:nvPr>
            <p:ph idx="9" type="subTitle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" name="Google Shape;50;p14"/>
          <p:cNvSpPr txBox="1"/>
          <p:nvPr>
            <p:ph idx="13" type="subTitle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1" name="Google Shape;51;p14"/>
          <p:cNvSpPr txBox="1"/>
          <p:nvPr>
            <p:ph hasCustomPrompt="1" idx="14" type="title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2" name="Google Shape;52;p14"/>
          <p:cNvSpPr txBox="1"/>
          <p:nvPr>
            <p:ph idx="15" type="subTitle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_2"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5"/>
          <p:cNvSpPr txBox="1"/>
          <p:nvPr>
            <p:ph type="title"/>
          </p:nvPr>
        </p:nvSpPr>
        <p:spPr>
          <a:xfrm>
            <a:off x="2340425" y="2699163"/>
            <a:ext cx="4566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55" name="Google Shape;55;p15"/>
          <p:cNvSpPr txBox="1"/>
          <p:nvPr>
            <p:ph idx="1" type="subTitle"/>
          </p:nvPr>
        </p:nvSpPr>
        <p:spPr>
          <a:xfrm>
            <a:off x="2340425" y="1643038"/>
            <a:ext cx="4566000" cy="113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3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3">
    <p:spTree>
      <p:nvGrpSpPr>
        <p:cNvPr id="56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6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8" name="Google Shape;58;p16"/>
          <p:cNvSpPr txBox="1"/>
          <p:nvPr>
            <p:ph idx="1" type="subTitle"/>
          </p:nvPr>
        </p:nvSpPr>
        <p:spPr>
          <a:xfrm>
            <a:off x="699100" y="23499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9" name="Google Shape;59;p16"/>
          <p:cNvSpPr txBox="1"/>
          <p:nvPr>
            <p:ph idx="2" type="subTitle"/>
          </p:nvPr>
        </p:nvSpPr>
        <p:spPr>
          <a:xfrm>
            <a:off x="699100" y="2739885"/>
            <a:ext cx="25335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0" name="Google Shape;60;p16"/>
          <p:cNvSpPr txBox="1"/>
          <p:nvPr>
            <p:ph idx="3" type="subTitle"/>
          </p:nvPr>
        </p:nvSpPr>
        <p:spPr>
          <a:xfrm>
            <a:off x="3305250" y="23499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" name="Google Shape;61;p16"/>
          <p:cNvSpPr txBox="1"/>
          <p:nvPr>
            <p:ph idx="4" type="subTitle"/>
          </p:nvPr>
        </p:nvSpPr>
        <p:spPr>
          <a:xfrm>
            <a:off x="3305250" y="2739885"/>
            <a:ext cx="25335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2" name="Google Shape;62;p16"/>
          <p:cNvSpPr txBox="1"/>
          <p:nvPr>
            <p:ph idx="5" type="subTitle"/>
          </p:nvPr>
        </p:nvSpPr>
        <p:spPr>
          <a:xfrm>
            <a:off x="5911400" y="23499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" name="Google Shape;63;p16"/>
          <p:cNvSpPr txBox="1"/>
          <p:nvPr>
            <p:ph idx="6" type="subTitle"/>
          </p:nvPr>
        </p:nvSpPr>
        <p:spPr>
          <a:xfrm>
            <a:off x="5911400" y="2739885"/>
            <a:ext cx="2533500" cy="66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6">
    <p:spTree>
      <p:nvGrpSpPr>
        <p:cNvPr id="64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7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b="1"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/>
        </p:txBody>
      </p:sp>
      <p:sp>
        <p:nvSpPr>
          <p:cNvPr id="66" name="Google Shape;66;p17"/>
          <p:cNvSpPr txBox="1"/>
          <p:nvPr>
            <p:ph idx="1" type="subTitle"/>
          </p:nvPr>
        </p:nvSpPr>
        <p:spPr>
          <a:xfrm>
            <a:off x="2977428" y="1425000"/>
            <a:ext cx="27039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7" name="Google Shape;67;p17"/>
          <p:cNvSpPr txBox="1"/>
          <p:nvPr>
            <p:ph idx="2" type="subTitle"/>
          </p:nvPr>
        </p:nvSpPr>
        <p:spPr>
          <a:xfrm>
            <a:off x="2977475" y="1814975"/>
            <a:ext cx="2703900" cy="83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8" name="Google Shape;68;p17"/>
          <p:cNvSpPr txBox="1"/>
          <p:nvPr>
            <p:ph idx="3" type="subTitle"/>
          </p:nvPr>
        </p:nvSpPr>
        <p:spPr>
          <a:xfrm>
            <a:off x="5726828" y="1425000"/>
            <a:ext cx="27039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9" name="Google Shape;69;p17"/>
          <p:cNvSpPr txBox="1"/>
          <p:nvPr>
            <p:ph idx="4" type="subTitle"/>
          </p:nvPr>
        </p:nvSpPr>
        <p:spPr>
          <a:xfrm>
            <a:off x="5726825" y="1814977"/>
            <a:ext cx="2703900" cy="83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0" name="Google Shape;70;p17"/>
          <p:cNvSpPr txBox="1"/>
          <p:nvPr>
            <p:ph idx="5" type="subTitle"/>
          </p:nvPr>
        </p:nvSpPr>
        <p:spPr>
          <a:xfrm>
            <a:off x="2977428" y="2867075"/>
            <a:ext cx="27039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1" name="Google Shape;71;p17"/>
          <p:cNvSpPr txBox="1"/>
          <p:nvPr>
            <p:ph idx="6" type="subTitle"/>
          </p:nvPr>
        </p:nvSpPr>
        <p:spPr>
          <a:xfrm>
            <a:off x="2977425" y="3257050"/>
            <a:ext cx="2703900" cy="83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2" name="Google Shape;72;p17"/>
          <p:cNvSpPr txBox="1"/>
          <p:nvPr>
            <p:ph idx="7" type="subTitle"/>
          </p:nvPr>
        </p:nvSpPr>
        <p:spPr>
          <a:xfrm>
            <a:off x="5726828" y="2867083"/>
            <a:ext cx="27039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" name="Google Shape;73;p17"/>
          <p:cNvSpPr txBox="1"/>
          <p:nvPr>
            <p:ph idx="8" type="subTitle"/>
          </p:nvPr>
        </p:nvSpPr>
        <p:spPr>
          <a:xfrm>
            <a:off x="5726825" y="3257056"/>
            <a:ext cx="2703900" cy="83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4">
    <p:spTree>
      <p:nvGrpSpPr>
        <p:cNvPr id="74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8"/>
          <p:cNvSpPr txBox="1"/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6" name="Google Shape;76;p18"/>
          <p:cNvSpPr txBox="1"/>
          <p:nvPr>
            <p:ph idx="1" type="subTitle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b="1" sz="18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/>
        </p:txBody>
      </p:sp>
      <p:sp>
        <p:nvSpPr>
          <p:cNvPr id="77" name="Google Shape;77;p18"/>
          <p:cNvSpPr txBox="1"/>
          <p:nvPr>
            <p:ph idx="2" type="subTitle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b="1" sz="18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/>
        </p:txBody>
      </p:sp>
      <p:sp>
        <p:nvSpPr>
          <p:cNvPr id="78" name="Google Shape;78;p18"/>
          <p:cNvSpPr txBox="1"/>
          <p:nvPr>
            <p:ph idx="3" type="subTitle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9" name="Google Shape;79;p18"/>
          <p:cNvSpPr txBox="1"/>
          <p:nvPr>
            <p:ph idx="4" type="subTitle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5">
    <p:spTree>
      <p:nvGrpSpPr>
        <p:cNvPr id="80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9"/>
          <p:cNvSpPr txBox="1"/>
          <p:nvPr>
            <p:ph type="title"/>
          </p:nvPr>
        </p:nvSpPr>
        <p:spPr>
          <a:xfrm>
            <a:off x="713225" y="2671646"/>
            <a:ext cx="3792900" cy="625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2" name="Google Shape;82;p19"/>
          <p:cNvSpPr txBox="1"/>
          <p:nvPr>
            <p:ph hasCustomPrompt="1" idx="2" type="title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" name="Google Shape;83;p19"/>
          <p:cNvSpPr txBox="1"/>
          <p:nvPr>
            <p:ph idx="1" type="subTitle"/>
          </p:nvPr>
        </p:nvSpPr>
        <p:spPr>
          <a:xfrm>
            <a:off x="713225" y="3297450"/>
            <a:ext cx="3792900" cy="516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">
  <p:cSld name="CUSTOM_7">
    <p:spTree>
      <p:nvGrpSpPr>
        <p:cNvPr id="84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20"/>
          <p:cNvSpPr txBox="1"/>
          <p:nvPr>
            <p:ph hasCustomPrompt="1" type="title"/>
          </p:nvPr>
        </p:nvSpPr>
        <p:spPr>
          <a:xfrm>
            <a:off x="5321425" y="878525"/>
            <a:ext cx="2799300" cy="42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6" name="Google Shape;86;p20"/>
          <p:cNvSpPr txBox="1"/>
          <p:nvPr>
            <p:ph hasCustomPrompt="1" idx="2" type="title"/>
          </p:nvPr>
        </p:nvSpPr>
        <p:spPr>
          <a:xfrm>
            <a:off x="5321425" y="3320938"/>
            <a:ext cx="2799300" cy="42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7" name="Google Shape;87;p20"/>
          <p:cNvSpPr txBox="1"/>
          <p:nvPr>
            <p:ph hasCustomPrompt="1" idx="3" type="title"/>
          </p:nvPr>
        </p:nvSpPr>
        <p:spPr>
          <a:xfrm>
            <a:off x="5321425" y="2095500"/>
            <a:ext cx="2799300" cy="42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8" name="Google Shape;88;p20"/>
          <p:cNvSpPr txBox="1"/>
          <p:nvPr>
            <p:ph idx="1" type="subTitle"/>
          </p:nvPr>
        </p:nvSpPr>
        <p:spPr>
          <a:xfrm>
            <a:off x="5321425" y="1367770"/>
            <a:ext cx="2799300" cy="67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9" name="Google Shape;89;p20"/>
          <p:cNvSpPr txBox="1"/>
          <p:nvPr>
            <p:ph idx="4" type="subTitle"/>
          </p:nvPr>
        </p:nvSpPr>
        <p:spPr>
          <a:xfrm>
            <a:off x="5321425" y="3792170"/>
            <a:ext cx="2799300" cy="67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0" name="Google Shape;90;p20"/>
          <p:cNvSpPr txBox="1"/>
          <p:nvPr>
            <p:ph idx="5" type="subTitle"/>
          </p:nvPr>
        </p:nvSpPr>
        <p:spPr>
          <a:xfrm>
            <a:off x="5321425" y="2579970"/>
            <a:ext cx="2799300" cy="67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/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3" name="Google Shape;13;p3"/>
          <p:cNvSpPr txBox="1"/>
          <p:nvPr>
            <p:ph hasCustomPrompt="1" idx="2" type="title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/>
          <p:nvPr>
            <p:ph idx="1" type="subTitle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10">
    <p:spTree>
      <p:nvGrpSpPr>
        <p:cNvPr id="9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1"/>
          <p:cNvSpPr txBox="1"/>
          <p:nvPr>
            <p:ph type="title"/>
          </p:nvPr>
        </p:nvSpPr>
        <p:spPr>
          <a:xfrm>
            <a:off x="713225" y="1733075"/>
            <a:ext cx="3154200" cy="61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3" name="Google Shape;93;p21"/>
          <p:cNvSpPr txBox="1"/>
          <p:nvPr>
            <p:ph idx="1" type="subTitle"/>
          </p:nvPr>
        </p:nvSpPr>
        <p:spPr>
          <a:xfrm>
            <a:off x="713225" y="2344625"/>
            <a:ext cx="3154200" cy="105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list">
  <p:cSld name="CUSTOM_13">
    <p:spTree>
      <p:nvGrpSpPr>
        <p:cNvPr id="94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"/>
          <p:cNvSpPr txBox="1"/>
          <p:nvPr>
            <p:ph type="title"/>
          </p:nvPr>
        </p:nvSpPr>
        <p:spPr>
          <a:xfrm>
            <a:off x="1094225" y="884575"/>
            <a:ext cx="4070100" cy="94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6" name="Google Shape;96;p22"/>
          <p:cNvSpPr txBox="1"/>
          <p:nvPr>
            <p:ph idx="1" type="subTitle"/>
          </p:nvPr>
        </p:nvSpPr>
        <p:spPr>
          <a:xfrm>
            <a:off x="1094225" y="1887425"/>
            <a:ext cx="4070100" cy="246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ubik"/>
              <a:buNone/>
              <a:defRPr sz="1400"/>
            </a:lvl1pPr>
            <a:lvl2pPr lvl="1" rtl="0">
              <a:spcBef>
                <a:spcPts val="10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1B1B64"/>
              </a:buClr>
              <a:buSzPts val="1400"/>
              <a:buFont typeface="Rubik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9">
    <p:spTree>
      <p:nvGrpSpPr>
        <p:cNvPr id="97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2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9" name="Google Shape;99;p23"/>
          <p:cNvSpPr txBox="1"/>
          <p:nvPr>
            <p:ph idx="1" type="subTitle"/>
          </p:nvPr>
        </p:nvSpPr>
        <p:spPr>
          <a:xfrm>
            <a:off x="699100" y="15117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0" name="Google Shape;100;p23"/>
          <p:cNvSpPr txBox="1"/>
          <p:nvPr>
            <p:ph idx="2" type="subTitle"/>
          </p:nvPr>
        </p:nvSpPr>
        <p:spPr>
          <a:xfrm>
            <a:off x="699100" y="190167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1" name="Google Shape;101;p23"/>
          <p:cNvSpPr txBox="1"/>
          <p:nvPr>
            <p:ph idx="3" type="subTitle"/>
          </p:nvPr>
        </p:nvSpPr>
        <p:spPr>
          <a:xfrm>
            <a:off x="3305250" y="15117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2" name="Google Shape;102;p23"/>
          <p:cNvSpPr txBox="1"/>
          <p:nvPr>
            <p:ph idx="4" type="subTitle"/>
          </p:nvPr>
        </p:nvSpPr>
        <p:spPr>
          <a:xfrm>
            <a:off x="3305250" y="190167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3" name="Google Shape;103;p23"/>
          <p:cNvSpPr txBox="1"/>
          <p:nvPr>
            <p:ph idx="5" type="subTitle"/>
          </p:nvPr>
        </p:nvSpPr>
        <p:spPr>
          <a:xfrm>
            <a:off x="5911400" y="15117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4" name="Google Shape;104;p23"/>
          <p:cNvSpPr txBox="1"/>
          <p:nvPr>
            <p:ph idx="6" type="subTitle"/>
          </p:nvPr>
        </p:nvSpPr>
        <p:spPr>
          <a:xfrm>
            <a:off x="5911400" y="190167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5" name="Google Shape;105;p23"/>
          <p:cNvSpPr txBox="1"/>
          <p:nvPr>
            <p:ph idx="7" type="subTitle"/>
          </p:nvPr>
        </p:nvSpPr>
        <p:spPr>
          <a:xfrm>
            <a:off x="699075" y="295146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6" name="Google Shape;106;p23"/>
          <p:cNvSpPr txBox="1"/>
          <p:nvPr>
            <p:ph idx="8" type="subTitle"/>
          </p:nvPr>
        </p:nvSpPr>
        <p:spPr>
          <a:xfrm>
            <a:off x="699075" y="334142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7" name="Google Shape;107;p23"/>
          <p:cNvSpPr txBox="1"/>
          <p:nvPr>
            <p:ph idx="9" type="subTitle"/>
          </p:nvPr>
        </p:nvSpPr>
        <p:spPr>
          <a:xfrm>
            <a:off x="3305225" y="295146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8" name="Google Shape;108;p23"/>
          <p:cNvSpPr txBox="1"/>
          <p:nvPr>
            <p:ph idx="13" type="subTitle"/>
          </p:nvPr>
        </p:nvSpPr>
        <p:spPr>
          <a:xfrm>
            <a:off x="3305225" y="334142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9" name="Google Shape;109;p23"/>
          <p:cNvSpPr txBox="1"/>
          <p:nvPr>
            <p:ph idx="14" type="subTitle"/>
          </p:nvPr>
        </p:nvSpPr>
        <p:spPr>
          <a:xfrm>
            <a:off x="5911375" y="295146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0" name="Google Shape;110;p23"/>
          <p:cNvSpPr txBox="1"/>
          <p:nvPr>
            <p:ph idx="15" type="subTitle"/>
          </p:nvPr>
        </p:nvSpPr>
        <p:spPr>
          <a:xfrm>
            <a:off x="5911375" y="3341422"/>
            <a:ext cx="2533500" cy="8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2">
    <p:spTree>
      <p:nvGrpSpPr>
        <p:cNvPr id="11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11">
    <p:spTree>
      <p:nvGrpSpPr>
        <p:cNvPr id="113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5"/>
          <p:cNvSpPr txBox="1"/>
          <p:nvPr>
            <p:ph type="title"/>
          </p:nvPr>
        </p:nvSpPr>
        <p:spPr>
          <a:xfrm>
            <a:off x="1312500" y="548650"/>
            <a:ext cx="6519000" cy="117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5" name="Google Shape;115;p25"/>
          <p:cNvSpPr txBox="1"/>
          <p:nvPr/>
        </p:nvSpPr>
        <p:spPr>
          <a:xfrm>
            <a:off x="2820650" y="3354900"/>
            <a:ext cx="3503100" cy="906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CREDITS:</a:t>
            </a:r>
            <a:endParaRPr sz="12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This presentation template was created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, infographics &amp; images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5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7" name="Google Shape;17;p4"/>
          <p:cNvSpPr txBox="1"/>
          <p:nvPr>
            <p:ph idx="1" type="body"/>
          </p:nvPr>
        </p:nvSpPr>
        <p:spPr>
          <a:xfrm>
            <a:off x="713225" y="1152475"/>
            <a:ext cx="7717500" cy="34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000"/>
              <a:buFont typeface="Roboto"/>
              <a:buAutoNum type="arabicPeriod"/>
              <a:defRPr sz="1200">
                <a:solidFill>
                  <a:schemeClr val="dk1"/>
                </a:solidFill>
              </a:defRPr>
            </a:lvl1pPr>
            <a:lvl2pPr indent="-292100" lvl="1" marL="914400"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2pPr>
            <a:lvl3pPr indent="-292100" lvl="2" marL="13716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3pPr>
            <a:lvl4pPr indent="-292100" lvl="3" marL="18288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rabicPeriod"/>
              <a:defRPr/>
            </a:lvl4pPr>
            <a:lvl5pPr indent="-292100" lvl="4" marL="22860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5pPr>
            <a:lvl6pPr indent="-292100" lvl="5" marL="27432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6pPr>
            <a:lvl7pPr indent="-292100" lvl="6" marL="32004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rabicPeriod"/>
              <a:defRPr/>
            </a:lvl7pPr>
            <a:lvl8pPr indent="-292100" lvl="7" marL="36576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8pPr>
            <a:lvl9pPr indent="-292100" lvl="8" marL="4114800">
              <a:spcBef>
                <a:spcPts val="1600"/>
              </a:spcBef>
              <a:spcAft>
                <a:spcPts val="160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8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/>
          <p:nvPr>
            <p:ph idx="1" type="body"/>
          </p:nvPr>
        </p:nvSpPr>
        <p:spPr>
          <a:xfrm>
            <a:off x="713225" y="1163275"/>
            <a:ext cx="3858900" cy="343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1400"/>
              <a:buFont typeface="Nunito Light"/>
              <a:buChar char="●"/>
              <a:defRPr sz="14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/>
        </p:txBody>
      </p:sp>
      <p:sp>
        <p:nvSpPr>
          <p:cNvPr id="20" name="Google Shape;20;p5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1" name="Google Shape;21;p5"/>
          <p:cNvSpPr txBox="1"/>
          <p:nvPr>
            <p:ph idx="2" type="body"/>
          </p:nvPr>
        </p:nvSpPr>
        <p:spPr>
          <a:xfrm>
            <a:off x="4572125" y="1163275"/>
            <a:ext cx="3858900" cy="343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1400"/>
              <a:buFont typeface="Nunito Light"/>
              <a:buChar char="●"/>
              <a:defRPr sz="14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2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4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7"/>
          <p:cNvSpPr txBox="1"/>
          <p:nvPr>
            <p:ph type="title"/>
          </p:nvPr>
        </p:nvSpPr>
        <p:spPr>
          <a:xfrm>
            <a:off x="3933675" y="1576975"/>
            <a:ext cx="4275900" cy="99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6" name="Google Shape;26;p7"/>
          <p:cNvSpPr txBox="1"/>
          <p:nvPr>
            <p:ph idx="1" type="subTitle"/>
          </p:nvPr>
        </p:nvSpPr>
        <p:spPr>
          <a:xfrm>
            <a:off x="3933675" y="2688675"/>
            <a:ext cx="4275900" cy="8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27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8"/>
          <p:cNvSpPr txBox="1"/>
          <p:nvPr>
            <p:ph type="title"/>
          </p:nvPr>
        </p:nvSpPr>
        <p:spPr>
          <a:xfrm>
            <a:off x="713225" y="654749"/>
            <a:ext cx="5011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9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/>
          <p:nvPr>
            <p:ph idx="1" type="body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79400" lvl="0" marL="4572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/>
        </p:txBody>
      </p:sp>
      <p:sp>
        <p:nvSpPr>
          <p:cNvPr id="31" name="Google Shape;31;p9"/>
          <p:cNvSpPr txBox="1"/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10"/>
          <p:cNvSpPr txBox="1"/>
          <p:nvPr>
            <p:ph idx="1" type="body"/>
          </p:nvPr>
        </p:nvSpPr>
        <p:spPr>
          <a:xfrm>
            <a:off x="2317650" y="2084425"/>
            <a:ext cx="37929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3000">
                <a:latin typeface="Merriweather"/>
                <a:ea typeface="Merriweather"/>
                <a:cs typeface="Merriweather"/>
                <a:sym typeface="Merriweather"/>
              </a:defRPr>
            </a:lvl1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19.xml"/><Relationship Id="rId22" Type="http://schemas.openxmlformats.org/officeDocument/2006/relationships/slideLayout" Target="../slideLayouts/slideLayout21.xml"/><Relationship Id="rId21" Type="http://schemas.openxmlformats.org/officeDocument/2006/relationships/slideLayout" Target="../slideLayouts/slideLayout20.xml"/><Relationship Id="rId24" Type="http://schemas.openxmlformats.org/officeDocument/2006/relationships/slideLayout" Target="../slideLayouts/slideLayout23.xml"/><Relationship Id="rId23" Type="http://schemas.openxmlformats.org/officeDocument/2006/relationships/slideLayout" Target="../slideLayouts/slideLayout22.xml"/><Relationship Id="rId1" Type="http://schemas.openxmlformats.org/officeDocument/2006/relationships/image" Target="../media/image3.jpg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<Relationship Id="rId9" Type="http://schemas.openxmlformats.org/officeDocument/2006/relationships/slideLayout" Target="../slideLayouts/slideLayout8.xml"/><Relationship Id="rId26" Type="http://schemas.openxmlformats.org/officeDocument/2006/relationships/theme" Target="../theme/theme1.xml"/><Relationship Id="rId25" Type="http://schemas.openxmlformats.org/officeDocument/2006/relationships/slideLayout" Target="../slideLayouts/slideLayout24.xml"/><Relationship Id="rId5" Type="http://schemas.openxmlformats.org/officeDocument/2006/relationships/slideLayout" Target="../slideLayouts/slideLayout4.xml"/><Relationship Id="rId6" Type="http://schemas.openxmlformats.org/officeDocument/2006/relationships/slideLayout" Target="../slideLayouts/slideLayout5.xml"/><Relationship Id="rId7" Type="http://schemas.openxmlformats.org/officeDocument/2006/relationships/slideLayout" Target="../slideLayouts/slideLayout6.xml"/><Relationship Id="rId8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1.xml"/><Relationship Id="rId15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6.xml"/><Relationship Id="rId16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blipFill>
          <a:blip r:embed="rId1">
            <a:alphaModFix/>
          </a:blip>
          <a:stretch>
            <a:fillRect/>
          </a:stretch>
        </a:blip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sz="28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indent="-3175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indent="-3175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indent="-3175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indent="-3175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indent="-3175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indent="-3175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indent="-3175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indent="-3175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2"/>
    <p:sldLayoutId id="2147483649" r:id="rId3"/>
    <p:sldLayoutId id="2147483650" r:id="rId4"/>
    <p:sldLayoutId id="2147483651" r:id="rId5"/>
    <p:sldLayoutId id="2147483652" r:id="rId6"/>
    <p:sldLayoutId id="2147483653" r:id="rId7"/>
    <p:sldLayoutId id="2147483654" r:id="rId8"/>
    <p:sldLayoutId id="2147483655" r:id="rId9"/>
    <p:sldLayoutId id="2147483656" r:id="rId10"/>
    <p:sldLayoutId id="2147483657" r:id="rId11"/>
    <p:sldLayoutId id="2147483658" r:id="rId12"/>
    <p:sldLayoutId id="2147483659" r:id="rId13"/>
    <p:sldLayoutId id="2147483660" r:id="rId14"/>
    <p:sldLayoutId id="2147483661" r:id="rId15"/>
    <p:sldLayoutId id="2147483662" r:id="rId16"/>
    <p:sldLayoutId id="2147483663" r:id="rId17"/>
    <p:sldLayoutId id="2147483664" r:id="rId18"/>
    <p:sldLayoutId id="2147483665" r:id="rId19"/>
    <p:sldLayoutId id="2147483666" r:id="rId20"/>
    <p:sldLayoutId id="2147483667" r:id="rId21"/>
    <p:sldLayoutId id="2147483668" r:id="rId22"/>
    <p:sldLayoutId id="2147483669" r:id="rId23"/>
    <p:sldLayoutId id="2147483670" r:id="rId24"/>
    <p:sldLayoutId id="2147483671" r:id="rId2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3.jp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6.jpg"/><Relationship Id="rId4" Type="http://schemas.openxmlformats.org/officeDocument/2006/relationships/image" Target="../media/image8.jpg"/><Relationship Id="rId5" Type="http://schemas.openxmlformats.org/officeDocument/2006/relationships/image" Target="../media/image5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7.jp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5.xml"/><Relationship Id="rId3" Type="http://schemas.openxmlformats.org/officeDocument/2006/relationships/hyperlink" Target="https://www.hks.re/wiki/antropologie_a_veda" TargetMode="Externa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19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oogle Shape;120;p26"/>
          <p:cNvGrpSpPr/>
          <p:nvPr/>
        </p:nvGrpSpPr>
        <p:grpSpPr>
          <a:xfrm rot="-1985458">
            <a:off x="-512319" y="-928453"/>
            <a:ext cx="3236603" cy="2992665"/>
            <a:chOff x="2483025" y="1774950"/>
            <a:chExt cx="1815750" cy="1678900"/>
          </a:xfrm>
        </p:grpSpPr>
        <p:sp>
          <p:nvSpPr>
            <p:cNvPr id="121" name="Google Shape;121;p26"/>
            <p:cNvSpPr/>
            <p:nvPr/>
          </p:nvSpPr>
          <p:spPr>
            <a:xfrm>
              <a:off x="2546425" y="1800350"/>
              <a:ext cx="1653525" cy="1653500"/>
            </a:xfrm>
            <a:custGeom>
              <a:rect b="b" l="l" r="r" t="t"/>
              <a:pathLst>
                <a:path extrusionOk="0" h="66140" w="66141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6"/>
            <p:cNvSpPr/>
            <p:nvPr/>
          </p:nvSpPr>
          <p:spPr>
            <a:xfrm>
              <a:off x="3422725" y="3171350"/>
              <a:ext cx="425675" cy="206900"/>
            </a:xfrm>
            <a:custGeom>
              <a:rect b="b" l="l" r="r" t="t"/>
              <a:pathLst>
                <a:path extrusionOk="0" h="8276" w="17027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6"/>
            <p:cNvSpPr/>
            <p:nvPr/>
          </p:nvSpPr>
          <p:spPr>
            <a:xfrm>
              <a:off x="3488525" y="3212725"/>
              <a:ext cx="233375" cy="116700"/>
            </a:xfrm>
            <a:custGeom>
              <a:rect b="b" l="l" r="r" t="t"/>
              <a:pathLst>
                <a:path extrusionOk="0" h="4668" w="9335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6"/>
            <p:cNvSpPr/>
            <p:nvPr/>
          </p:nvSpPr>
          <p:spPr>
            <a:xfrm>
              <a:off x="3550725" y="3216000"/>
              <a:ext cx="75050" cy="50925"/>
            </a:xfrm>
            <a:custGeom>
              <a:rect b="b" l="l" r="r" t="t"/>
              <a:pathLst>
                <a:path extrusionOk="0" h="2037" w="3002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6"/>
            <p:cNvSpPr/>
            <p:nvPr/>
          </p:nvSpPr>
          <p:spPr>
            <a:xfrm>
              <a:off x="3539125" y="3190600"/>
              <a:ext cx="61925" cy="30250"/>
            </a:xfrm>
            <a:custGeom>
              <a:rect b="b" l="l" r="r" t="t"/>
              <a:pathLst>
                <a:path extrusionOk="0" h="1210" w="2477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6"/>
            <p:cNvSpPr/>
            <p:nvPr/>
          </p:nvSpPr>
          <p:spPr>
            <a:xfrm>
              <a:off x="2764025" y="1887850"/>
              <a:ext cx="393825" cy="307225"/>
            </a:xfrm>
            <a:custGeom>
              <a:rect b="b" l="l" r="r" t="t"/>
              <a:pathLst>
                <a:path extrusionOk="0" h="12289" w="15753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6"/>
            <p:cNvSpPr/>
            <p:nvPr/>
          </p:nvSpPr>
          <p:spPr>
            <a:xfrm>
              <a:off x="2832175" y="1989650"/>
              <a:ext cx="202450" cy="180125"/>
            </a:xfrm>
            <a:custGeom>
              <a:rect b="b" l="l" r="r" t="t"/>
              <a:pathLst>
                <a:path extrusionOk="0" h="7205" w="8098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6"/>
            <p:cNvSpPr/>
            <p:nvPr/>
          </p:nvSpPr>
          <p:spPr>
            <a:xfrm>
              <a:off x="2904825" y="2081625"/>
              <a:ext cx="61325" cy="47950"/>
            </a:xfrm>
            <a:custGeom>
              <a:rect b="b" l="l" r="r" t="t"/>
              <a:pathLst>
                <a:path extrusionOk="0" h="1918" w="2453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6"/>
            <p:cNvSpPr/>
            <p:nvPr/>
          </p:nvSpPr>
          <p:spPr>
            <a:xfrm>
              <a:off x="4110925" y="2429900"/>
              <a:ext cx="29200" cy="310775"/>
            </a:xfrm>
            <a:custGeom>
              <a:rect b="b" l="l" r="r" t="t"/>
              <a:pathLst>
                <a:path extrusionOk="0" h="12431" w="1168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6"/>
            <p:cNvSpPr/>
            <p:nvPr/>
          </p:nvSpPr>
          <p:spPr>
            <a:xfrm>
              <a:off x="4076400" y="2491200"/>
              <a:ext cx="20250" cy="146775"/>
            </a:xfrm>
            <a:custGeom>
              <a:rect b="b" l="l" r="r" t="t"/>
              <a:pathLst>
                <a:path extrusionOk="0" h="5871" w="81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6"/>
            <p:cNvSpPr/>
            <p:nvPr/>
          </p:nvSpPr>
          <p:spPr>
            <a:xfrm>
              <a:off x="4038875" y="2531700"/>
              <a:ext cx="19975" cy="78900"/>
            </a:xfrm>
            <a:custGeom>
              <a:rect b="b" l="l" r="r" t="t"/>
              <a:pathLst>
                <a:path extrusionOk="0" h="3156" w="799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6"/>
            <p:cNvSpPr/>
            <p:nvPr/>
          </p:nvSpPr>
          <p:spPr>
            <a:xfrm>
              <a:off x="2709850" y="2941850"/>
              <a:ext cx="126525" cy="184275"/>
            </a:xfrm>
            <a:custGeom>
              <a:rect b="b" l="l" r="r" t="t"/>
              <a:pathLst>
                <a:path extrusionOk="0" h="7371" w="5061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6"/>
            <p:cNvSpPr/>
            <p:nvPr/>
          </p:nvSpPr>
          <p:spPr>
            <a:xfrm>
              <a:off x="2758975" y="2976675"/>
              <a:ext cx="50900" cy="73850"/>
            </a:xfrm>
            <a:custGeom>
              <a:rect b="b" l="l" r="r" t="t"/>
              <a:pathLst>
                <a:path extrusionOk="0" h="2954" w="2036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6"/>
            <p:cNvSpPr/>
            <p:nvPr/>
          </p:nvSpPr>
          <p:spPr>
            <a:xfrm>
              <a:off x="3598350" y="2251900"/>
              <a:ext cx="106000" cy="102425"/>
            </a:xfrm>
            <a:custGeom>
              <a:rect b="b" l="l" r="r" t="t"/>
              <a:pathLst>
                <a:path extrusionOk="0" h="4097" w="424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6"/>
            <p:cNvSpPr/>
            <p:nvPr/>
          </p:nvSpPr>
          <p:spPr>
            <a:xfrm>
              <a:off x="3577525" y="23534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6"/>
            <p:cNvSpPr/>
            <p:nvPr/>
          </p:nvSpPr>
          <p:spPr>
            <a:xfrm>
              <a:off x="3592700" y="2398650"/>
              <a:ext cx="19375" cy="25900"/>
            </a:xfrm>
            <a:custGeom>
              <a:rect b="b" l="l" r="r" t="t"/>
              <a:pathLst>
                <a:path extrusionOk="0" h="1036" w="775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6"/>
            <p:cNvSpPr/>
            <p:nvPr/>
          </p:nvSpPr>
          <p:spPr>
            <a:xfrm>
              <a:off x="3617100" y="2548050"/>
              <a:ext cx="181000" cy="62325"/>
            </a:xfrm>
            <a:custGeom>
              <a:rect b="b" l="l" r="r" t="t"/>
              <a:pathLst>
                <a:path extrusionOk="0" h="2493" w="724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6"/>
            <p:cNvSpPr/>
            <p:nvPr/>
          </p:nvSpPr>
          <p:spPr>
            <a:xfrm>
              <a:off x="3842425" y="2585875"/>
              <a:ext cx="60150" cy="15200"/>
            </a:xfrm>
            <a:custGeom>
              <a:rect b="b" l="l" r="r" t="t"/>
              <a:pathLst>
                <a:path extrusionOk="0" h="608" w="2406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6"/>
            <p:cNvSpPr/>
            <p:nvPr/>
          </p:nvSpPr>
          <p:spPr>
            <a:xfrm>
              <a:off x="3942750" y="2738550"/>
              <a:ext cx="32175" cy="103625"/>
            </a:xfrm>
            <a:custGeom>
              <a:rect b="b" l="l" r="r" t="t"/>
              <a:pathLst>
                <a:path extrusionOk="0" h="4145" w="1287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6"/>
            <p:cNvSpPr/>
            <p:nvPr/>
          </p:nvSpPr>
          <p:spPr>
            <a:xfrm>
              <a:off x="3953150" y="2856125"/>
              <a:ext cx="24450" cy="94400"/>
            </a:xfrm>
            <a:custGeom>
              <a:rect b="b" l="l" r="r" t="t"/>
              <a:pathLst>
                <a:path extrusionOk="0" h="3776" w="978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6"/>
            <p:cNvSpPr/>
            <p:nvPr/>
          </p:nvSpPr>
          <p:spPr>
            <a:xfrm>
              <a:off x="3961800" y="2979375"/>
              <a:ext cx="15800" cy="52400"/>
            </a:xfrm>
            <a:custGeom>
              <a:rect b="b" l="l" r="r" t="t"/>
              <a:pathLst>
                <a:path extrusionOk="0" h="2096" w="632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6"/>
            <p:cNvSpPr/>
            <p:nvPr/>
          </p:nvSpPr>
          <p:spPr>
            <a:xfrm>
              <a:off x="3812375" y="2229200"/>
              <a:ext cx="46750" cy="9325"/>
            </a:xfrm>
            <a:custGeom>
              <a:rect b="b" l="l" r="r" t="t"/>
              <a:pathLst>
                <a:path extrusionOk="0" h="373" w="187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6"/>
            <p:cNvSpPr/>
            <p:nvPr/>
          </p:nvSpPr>
          <p:spPr>
            <a:xfrm>
              <a:off x="3881125" y="2265300"/>
              <a:ext cx="18175" cy="7450"/>
            </a:xfrm>
            <a:custGeom>
              <a:rect b="b" l="l" r="r" t="t"/>
              <a:pathLst>
                <a:path extrusionOk="0" h="298" w="727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6"/>
            <p:cNvSpPr/>
            <p:nvPr/>
          </p:nvSpPr>
          <p:spPr>
            <a:xfrm>
              <a:off x="2925650" y="2532000"/>
              <a:ext cx="24425" cy="7450"/>
            </a:xfrm>
            <a:custGeom>
              <a:rect b="b" l="l" r="r" t="t"/>
              <a:pathLst>
                <a:path extrusionOk="0" h="298" w="977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6"/>
            <p:cNvSpPr/>
            <p:nvPr/>
          </p:nvSpPr>
          <p:spPr>
            <a:xfrm>
              <a:off x="2970600" y="2549150"/>
              <a:ext cx="138125" cy="62050"/>
            </a:xfrm>
            <a:custGeom>
              <a:rect b="b" l="l" r="r" t="t"/>
              <a:pathLst>
                <a:path extrusionOk="0" h="2482" w="5525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6"/>
            <p:cNvSpPr/>
            <p:nvPr/>
          </p:nvSpPr>
          <p:spPr>
            <a:xfrm>
              <a:off x="3293250" y="2759100"/>
              <a:ext cx="10150" cy="50625"/>
            </a:xfrm>
            <a:custGeom>
              <a:rect b="b" l="l" r="r" t="t"/>
              <a:pathLst>
                <a:path extrusionOk="0" h="2025" w="406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6"/>
            <p:cNvSpPr/>
            <p:nvPr/>
          </p:nvSpPr>
          <p:spPr>
            <a:xfrm>
              <a:off x="3281950" y="2821900"/>
              <a:ext cx="14900" cy="58975"/>
            </a:xfrm>
            <a:custGeom>
              <a:rect b="b" l="l" r="r" t="t"/>
              <a:pathLst>
                <a:path extrusionOk="0" h="2359" w="596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6"/>
            <p:cNvSpPr/>
            <p:nvPr/>
          </p:nvSpPr>
          <p:spPr>
            <a:xfrm>
              <a:off x="3220925" y="2921025"/>
              <a:ext cx="33950" cy="29500"/>
            </a:xfrm>
            <a:custGeom>
              <a:rect b="b" l="l" r="r" t="t"/>
              <a:pathLst>
                <a:path extrusionOk="0" h="1180" w="1358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6"/>
            <p:cNvSpPr/>
            <p:nvPr/>
          </p:nvSpPr>
          <p:spPr>
            <a:xfrm>
              <a:off x="3182225" y="2972225"/>
              <a:ext cx="17600" cy="43175"/>
            </a:xfrm>
            <a:custGeom>
              <a:rect b="b" l="l" r="r" t="t"/>
              <a:pathLst>
                <a:path extrusionOk="0" h="1727" w="704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6"/>
            <p:cNvSpPr/>
            <p:nvPr/>
          </p:nvSpPr>
          <p:spPr>
            <a:xfrm>
              <a:off x="3149500" y="3058250"/>
              <a:ext cx="11925" cy="38725"/>
            </a:xfrm>
            <a:custGeom>
              <a:rect b="b" l="l" r="r" t="t"/>
              <a:pathLst>
                <a:path extrusionOk="0" h="1549" w="477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6"/>
            <p:cNvSpPr/>
            <p:nvPr/>
          </p:nvSpPr>
          <p:spPr>
            <a:xfrm>
              <a:off x="2819975" y="2257550"/>
              <a:ext cx="77425" cy="50325"/>
            </a:xfrm>
            <a:custGeom>
              <a:rect b="b" l="l" r="r" t="t"/>
              <a:pathLst>
                <a:path extrusionOk="0" h="2013" w="3097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6"/>
            <p:cNvSpPr/>
            <p:nvPr/>
          </p:nvSpPr>
          <p:spPr>
            <a:xfrm>
              <a:off x="2892025" y="2280175"/>
              <a:ext cx="9850" cy="16100"/>
            </a:xfrm>
            <a:custGeom>
              <a:rect b="b" l="l" r="r" t="t"/>
              <a:pathLst>
                <a:path extrusionOk="0" h="644" w="394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6"/>
            <p:cNvSpPr/>
            <p:nvPr/>
          </p:nvSpPr>
          <p:spPr>
            <a:xfrm>
              <a:off x="2883675" y="2218850"/>
              <a:ext cx="9250" cy="42900"/>
            </a:xfrm>
            <a:custGeom>
              <a:rect b="b" l="l" r="r" t="t"/>
              <a:pathLst>
                <a:path extrusionOk="0" h="1716" w="37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6"/>
            <p:cNvSpPr/>
            <p:nvPr/>
          </p:nvSpPr>
          <p:spPr>
            <a:xfrm>
              <a:off x="3017025" y="1898575"/>
              <a:ext cx="325075" cy="144975"/>
            </a:xfrm>
            <a:custGeom>
              <a:rect b="b" l="l" r="r" t="t"/>
              <a:pathLst>
                <a:path extrusionOk="0" h="5799" w="13003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6"/>
            <p:cNvSpPr/>
            <p:nvPr/>
          </p:nvSpPr>
          <p:spPr>
            <a:xfrm>
              <a:off x="3341475" y="1874775"/>
              <a:ext cx="20275" cy="12225"/>
            </a:xfrm>
            <a:custGeom>
              <a:rect b="b" l="l" r="r" t="t"/>
              <a:pathLst>
                <a:path extrusionOk="0" h="489" w="811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6"/>
            <p:cNvSpPr/>
            <p:nvPr/>
          </p:nvSpPr>
          <p:spPr>
            <a:xfrm>
              <a:off x="3360525" y="1852150"/>
              <a:ext cx="8975" cy="14300"/>
            </a:xfrm>
            <a:custGeom>
              <a:rect b="b" l="l" r="r" t="t"/>
              <a:pathLst>
                <a:path extrusionOk="0" h="572" w="359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6"/>
            <p:cNvSpPr/>
            <p:nvPr/>
          </p:nvSpPr>
          <p:spPr>
            <a:xfrm>
              <a:off x="3643300" y="1914050"/>
              <a:ext cx="105100" cy="200950"/>
            </a:xfrm>
            <a:custGeom>
              <a:rect b="b" l="l" r="r" t="t"/>
              <a:pathLst>
                <a:path extrusionOk="0" h="8038" w="4204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6"/>
            <p:cNvSpPr/>
            <p:nvPr/>
          </p:nvSpPr>
          <p:spPr>
            <a:xfrm>
              <a:off x="3786175" y="2089575"/>
              <a:ext cx="178625" cy="76025"/>
            </a:xfrm>
            <a:custGeom>
              <a:rect b="b" l="l" r="r" t="t"/>
              <a:pathLst>
                <a:path extrusionOk="0" h="3041" w="7145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6"/>
            <p:cNvSpPr/>
            <p:nvPr/>
          </p:nvSpPr>
          <p:spPr>
            <a:xfrm>
              <a:off x="3989475" y="2177475"/>
              <a:ext cx="39200" cy="67600"/>
            </a:xfrm>
            <a:custGeom>
              <a:rect b="b" l="l" r="r" t="t"/>
              <a:pathLst>
                <a:path extrusionOk="0" h="2704" w="1568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6"/>
            <p:cNvSpPr/>
            <p:nvPr/>
          </p:nvSpPr>
          <p:spPr>
            <a:xfrm>
              <a:off x="3973100" y="2259050"/>
              <a:ext cx="40500" cy="10550"/>
            </a:xfrm>
            <a:custGeom>
              <a:rect b="b" l="l" r="r" t="t"/>
              <a:pathLst>
                <a:path extrusionOk="0" h="422" w="162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6"/>
            <p:cNvSpPr/>
            <p:nvPr/>
          </p:nvSpPr>
          <p:spPr>
            <a:xfrm>
              <a:off x="2862850" y="2550450"/>
              <a:ext cx="45275" cy="6275"/>
            </a:xfrm>
            <a:custGeom>
              <a:rect b="b" l="l" r="r" t="t"/>
              <a:pathLst>
                <a:path extrusionOk="0" h="251" w="1811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6"/>
            <p:cNvSpPr/>
            <p:nvPr/>
          </p:nvSpPr>
          <p:spPr>
            <a:xfrm>
              <a:off x="2828025" y="2538825"/>
              <a:ext cx="20250" cy="17800"/>
            </a:xfrm>
            <a:custGeom>
              <a:rect b="b" l="l" r="r" t="t"/>
              <a:pathLst>
                <a:path extrusionOk="0" h="712" w="81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6"/>
            <p:cNvSpPr/>
            <p:nvPr/>
          </p:nvSpPr>
          <p:spPr>
            <a:xfrm>
              <a:off x="2681575" y="2253975"/>
              <a:ext cx="80975" cy="205400"/>
            </a:xfrm>
            <a:custGeom>
              <a:rect b="b" l="l" r="r" t="t"/>
              <a:pathLst>
                <a:path extrusionOk="0" h="8216" w="3239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6"/>
            <p:cNvSpPr/>
            <p:nvPr/>
          </p:nvSpPr>
          <p:spPr>
            <a:xfrm>
              <a:off x="2775025" y="2251850"/>
              <a:ext cx="36350" cy="10200"/>
            </a:xfrm>
            <a:custGeom>
              <a:rect b="b" l="l" r="r" t="t"/>
              <a:pathLst>
                <a:path extrusionOk="0" h="408" w="1454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6"/>
            <p:cNvSpPr/>
            <p:nvPr/>
          </p:nvSpPr>
          <p:spPr>
            <a:xfrm>
              <a:off x="2835450" y="2655825"/>
              <a:ext cx="167625" cy="327425"/>
            </a:xfrm>
            <a:custGeom>
              <a:rect b="b" l="l" r="r" t="t"/>
              <a:pathLst>
                <a:path extrusionOk="0" h="13097" w="6705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6"/>
            <p:cNvSpPr/>
            <p:nvPr/>
          </p:nvSpPr>
          <p:spPr>
            <a:xfrm>
              <a:off x="2991725" y="2989475"/>
              <a:ext cx="34850" cy="190525"/>
            </a:xfrm>
            <a:custGeom>
              <a:rect b="b" l="l" r="r" t="t"/>
              <a:pathLst>
                <a:path extrusionOk="0" h="7621" w="1394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6"/>
            <p:cNvSpPr/>
            <p:nvPr/>
          </p:nvSpPr>
          <p:spPr>
            <a:xfrm>
              <a:off x="3134600" y="2622475"/>
              <a:ext cx="119700" cy="101225"/>
            </a:xfrm>
            <a:custGeom>
              <a:rect b="b" l="l" r="r" t="t"/>
              <a:pathLst>
                <a:path extrusionOk="0" h="4049" w="478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6"/>
            <p:cNvSpPr/>
            <p:nvPr/>
          </p:nvSpPr>
          <p:spPr>
            <a:xfrm>
              <a:off x="3231350" y="2851075"/>
              <a:ext cx="103300" cy="133075"/>
            </a:xfrm>
            <a:custGeom>
              <a:rect b="b" l="l" r="r" t="t"/>
              <a:pathLst>
                <a:path extrusionOk="0" h="5323" w="4132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6"/>
            <p:cNvSpPr/>
            <p:nvPr/>
          </p:nvSpPr>
          <p:spPr>
            <a:xfrm>
              <a:off x="3301900" y="2895725"/>
              <a:ext cx="39600" cy="58650"/>
            </a:xfrm>
            <a:custGeom>
              <a:rect b="b" l="l" r="r" t="t"/>
              <a:pathLst>
                <a:path extrusionOk="0" h="2346" w="1584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6"/>
            <p:cNvSpPr/>
            <p:nvPr/>
          </p:nvSpPr>
          <p:spPr>
            <a:xfrm>
              <a:off x="3531375" y="2505800"/>
              <a:ext cx="61350" cy="90875"/>
            </a:xfrm>
            <a:custGeom>
              <a:rect b="b" l="l" r="r" t="t"/>
              <a:pathLst>
                <a:path extrusionOk="0" h="3635" w="2454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6"/>
            <p:cNvSpPr/>
            <p:nvPr/>
          </p:nvSpPr>
          <p:spPr>
            <a:xfrm>
              <a:off x="3501325" y="2521275"/>
              <a:ext cx="39000" cy="64900"/>
            </a:xfrm>
            <a:custGeom>
              <a:rect b="b" l="l" r="r" t="t"/>
              <a:pathLst>
                <a:path extrusionOk="0" h="2596" w="156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6"/>
            <p:cNvSpPr/>
            <p:nvPr/>
          </p:nvSpPr>
          <p:spPr>
            <a:xfrm>
              <a:off x="2866425" y="2238200"/>
              <a:ext cx="101225" cy="116500"/>
            </a:xfrm>
            <a:custGeom>
              <a:rect b="b" l="l" r="r" t="t"/>
              <a:pathLst>
                <a:path extrusionOk="0" h="4660" w="4049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6"/>
            <p:cNvSpPr/>
            <p:nvPr/>
          </p:nvSpPr>
          <p:spPr>
            <a:xfrm>
              <a:off x="2961975" y="2262900"/>
              <a:ext cx="25325" cy="52850"/>
            </a:xfrm>
            <a:custGeom>
              <a:rect b="b" l="l" r="r" t="t"/>
              <a:pathLst>
                <a:path extrusionOk="0" h="2114" w="1013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6"/>
            <p:cNvSpPr/>
            <p:nvPr/>
          </p:nvSpPr>
          <p:spPr>
            <a:xfrm>
              <a:off x="3109000" y="1947700"/>
              <a:ext cx="270900" cy="134400"/>
            </a:xfrm>
            <a:custGeom>
              <a:rect b="b" l="l" r="r" t="t"/>
              <a:pathLst>
                <a:path extrusionOk="0" h="5376" w="10836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6"/>
            <p:cNvSpPr/>
            <p:nvPr/>
          </p:nvSpPr>
          <p:spPr>
            <a:xfrm>
              <a:off x="3293850" y="1989950"/>
              <a:ext cx="95875" cy="39625"/>
            </a:xfrm>
            <a:custGeom>
              <a:rect b="b" l="l" r="r" t="t"/>
              <a:pathLst>
                <a:path extrusionOk="0" h="1585" w="3835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6"/>
            <p:cNvSpPr/>
            <p:nvPr/>
          </p:nvSpPr>
          <p:spPr>
            <a:xfrm>
              <a:off x="3836475" y="1876850"/>
              <a:ext cx="347400" cy="375075"/>
            </a:xfrm>
            <a:custGeom>
              <a:rect b="b" l="l" r="r" t="t"/>
              <a:pathLst>
                <a:path extrusionOk="0" h="15003" w="13896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6"/>
            <p:cNvSpPr/>
            <p:nvPr/>
          </p:nvSpPr>
          <p:spPr>
            <a:xfrm>
              <a:off x="4055550" y="1968825"/>
              <a:ext cx="92000" cy="101525"/>
            </a:xfrm>
            <a:custGeom>
              <a:rect b="b" l="l" r="r" t="t"/>
              <a:pathLst>
                <a:path extrusionOk="0" h="4061" w="368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6"/>
            <p:cNvSpPr/>
            <p:nvPr/>
          </p:nvSpPr>
          <p:spPr>
            <a:xfrm>
              <a:off x="4118050" y="1960500"/>
              <a:ext cx="47075" cy="58950"/>
            </a:xfrm>
            <a:custGeom>
              <a:rect b="b" l="l" r="r" t="t"/>
              <a:pathLst>
                <a:path extrusionOk="0" h="2358" w="1883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6"/>
            <p:cNvSpPr/>
            <p:nvPr/>
          </p:nvSpPr>
          <p:spPr>
            <a:xfrm>
              <a:off x="2483025" y="1774950"/>
              <a:ext cx="1815750" cy="1529175"/>
            </a:xfrm>
            <a:custGeom>
              <a:rect b="b" l="l" r="r" t="t"/>
              <a:pathLst>
                <a:path extrusionOk="0" h="61167" w="7263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" name="Google Shape;180;p26"/>
          <p:cNvGrpSpPr/>
          <p:nvPr/>
        </p:nvGrpSpPr>
        <p:grpSpPr>
          <a:xfrm>
            <a:off x="6981011" y="1736299"/>
            <a:ext cx="3317106" cy="2634668"/>
            <a:chOff x="3275400" y="1702825"/>
            <a:chExt cx="1966625" cy="1562025"/>
          </a:xfrm>
        </p:grpSpPr>
        <p:sp>
          <p:nvSpPr>
            <p:cNvPr id="181" name="Google Shape;181;p26"/>
            <p:cNvSpPr/>
            <p:nvPr/>
          </p:nvSpPr>
          <p:spPr>
            <a:xfrm>
              <a:off x="3420000" y="1702825"/>
              <a:ext cx="1599675" cy="1562025"/>
            </a:xfrm>
            <a:custGeom>
              <a:rect b="b" l="l" r="r" t="t"/>
              <a:pathLst>
                <a:path extrusionOk="0" h="62481" w="63987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6"/>
            <p:cNvSpPr/>
            <p:nvPr/>
          </p:nvSpPr>
          <p:spPr>
            <a:xfrm>
              <a:off x="3584700" y="2761450"/>
              <a:ext cx="577725" cy="51075"/>
            </a:xfrm>
            <a:custGeom>
              <a:rect b="b" l="l" r="r" t="t"/>
              <a:pathLst>
                <a:path extrusionOk="0" h="2043" w="23109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6"/>
            <p:cNvSpPr/>
            <p:nvPr/>
          </p:nvSpPr>
          <p:spPr>
            <a:xfrm>
              <a:off x="4170400" y="2793300"/>
              <a:ext cx="22100" cy="12600"/>
            </a:xfrm>
            <a:custGeom>
              <a:rect b="b" l="l" r="r" t="t"/>
              <a:pathLst>
                <a:path extrusionOk="0" h="504" w="884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6"/>
            <p:cNvSpPr/>
            <p:nvPr/>
          </p:nvSpPr>
          <p:spPr>
            <a:xfrm>
              <a:off x="4802975" y="3135050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6"/>
            <p:cNvSpPr/>
            <p:nvPr/>
          </p:nvSpPr>
          <p:spPr>
            <a:xfrm>
              <a:off x="4680025" y="2817150"/>
              <a:ext cx="5700" cy="4775"/>
            </a:xfrm>
            <a:custGeom>
              <a:rect b="b" l="l" r="r" t="t"/>
              <a:pathLst>
                <a:path extrusionOk="0" h="191" w="228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6"/>
            <p:cNvSpPr/>
            <p:nvPr/>
          </p:nvSpPr>
          <p:spPr>
            <a:xfrm>
              <a:off x="4280400" y="2872400"/>
              <a:ext cx="21825" cy="48850"/>
            </a:xfrm>
            <a:custGeom>
              <a:rect b="b" l="l" r="r" t="t"/>
              <a:pathLst>
                <a:path extrusionOk="0" h="1954" w="873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6"/>
            <p:cNvSpPr/>
            <p:nvPr/>
          </p:nvSpPr>
          <p:spPr>
            <a:xfrm>
              <a:off x="4710100" y="2747200"/>
              <a:ext cx="13425" cy="10425"/>
            </a:xfrm>
            <a:custGeom>
              <a:rect b="b" l="l" r="r" t="t"/>
              <a:pathLst>
                <a:path extrusionOk="0" h="417" w="537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6"/>
            <p:cNvSpPr/>
            <p:nvPr/>
          </p:nvSpPr>
          <p:spPr>
            <a:xfrm>
              <a:off x="3963375" y="1930425"/>
              <a:ext cx="21775" cy="51650"/>
            </a:xfrm>
            <a:custGeom>
              <a:rect b="b" l="l" r="r" t="t"/>
              <a:pathLst>
                <a:path extrusionOk="0" h="2066" w="871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6"/>
            <p:cNvSpPr/>
            <p:nvPr/>
          </p:nvSpPr>
          <p:spPr>
            <a:xfrm>
              <a:off x="3990425" y="1905225"/>
              <a:ext cx="19450" cy="42700"/>
            </a:xfrm>
            <a:custGeom>
              <a:rect b="b" l="l" r="r" t="t"/>
              <a:pathLst>
                <a:path extrusionOk="0" h="1708" w="778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6"/>
            <p:cNvSpPr/>
            <p:nvPr/>
          </p:nvSpPr>
          <p:spPr>
            <a:xfrm>
              <a:off x="3958525" y="2306950"/>
              <a:ext cx="5975" cy="5100"/>
            </a:xfrm>
            <a:custGeom>
              <a:rect b="b" l="l" r="r" t="t"/>
              <a:pathLst>
                <a:path extrusionOk="0" h="204" w="239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6"/>
            <p:cNvSpPr/>
            <p:nvPr/>
          </p:nvSpPr>
          <p:spPr>
            <a:xfrm>
              <a:off x="4028125" y="1867250"/>
              <a:ext cx="87800" cy="113250"/>
            </a:xfrm>
            <a:custGeom>
              <a:rect b="b" l="l" r="r" t="t"/>
              <a:pathLst>
                <a:path extrusionOk="0" h="4530" w="3512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6"/>
            <p:cNvSpPr/>
            <p:nvPr/>
          </p:nvSpPr>
          <p:spPr>
            <a:xfrm>
              <a:off x="3896000" y="2230750"/>
              <a:ext cx="2125" cy="1825"/>
            </a:xfrm>
            <a:custGeom>
              <a:rect b="b" l="l" r="r" t="t"/>
              <a:pathLst>
                <a:path extrusionOk="0" h="73" w="85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6"/>
            <p:cNvSpPr/>
            <p:nvPr/>
          </p:nvSpPr>
          <p:spPr>
            <a:xfrm>
              <a:off x="3423025" y="3226125"/>
              <a:ext cx="436100" cy="19075"/>
            </a:xfrm>
            <a:custGeom>
              <a:rect b="b" l="l" r="r" t="t"/>
              <a:pathLst>
                <a:path extrusionOk="0" h="763" w="17444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6"/>
            <p:cNvSpPr/>
            <p:nvPr/>
          </p:nvSpPr>
          <p:spPr>
            <a:xfrm>
              <a:off x="4103175" y="3221950"/>
              <a:ext cx="1064150" cy="25625"/>
            </a:xfrm>
            <a:custGeom>
              <a:rect b="b" l="l" r="r" t="t"/>
              <a:pathLst>
                <a:path extrusionOk="0" h="1025" w="42566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6"/>
            <p:cNvSpPr/>
            <p:nvPr/>
          </p:nvSpPr>
          <p:spPr>
            <a:xfrm>
              <a:off x="4391300" y="3197250"/>
              <a:ext cx="786450" cy="23825"/>
            </a:xfrm>
            <a:custGeom>
              <a:rect b="b" l="l" r="r" t="t"/>
              <a:pathLst>
                <a:path extrusionOk="0" h="953" w="31458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6"/>
            <p:cNvSpPr/>
            <p:nvPr/>
          </p:nvSpPr>
          <p:spPr>
            <a:xfrm>
              <a:off x="3401900" y="3199925"/>
              <a:ext cx="395025" cy="17875"/>
            </a:xfrm>
            <a:custGeom>
              <a:rect b="b" l="l" r="r" t="t"/>
              <a:pathLst>
                <a:path extrusionOk="0" h="715" w="15801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6"/>
            <p:cNvSpPr/>
            <p:nvPr/>
          </p:nvSpPr>
          <p:spPr>
            <a:xfrm>
              <a:off x="3381075" y="3174325"/>
              <a:ext cx="356300" cy="16400"/>
            </a:xfrm>
            <a:custGeom>
              <a:rect b="b" l="l" r="r" t="t"/>
              <a:pathLst>
                <a:path extrusionOk="0" h="656" w="14252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6"/>
            <p:cNvSpPr/>
            <p:nvPr/>
          </p:nvSpPr>
          <p:spPr>
            <a:xfrm>
              <a:off x="4631825" y="3172250"/>
              <a:ext cx="556925" cy="20850"/>
            </a:xfrm>
            <a:custGeom>
              <a:rect b="b" l="l" r="r" t="t"/>
              <a:pathLst>
                <a:path extrusionOk="0" h="834" w="22277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6"/>
            <p:cNvSpPr/>
            <p:nvPr/>
          </p:nvSpPr>
          <p:spPr>
            <a:xfrm>
              <a:off x="3359925" y="3148725"/>
              <a:ext cx="318825" cy="14925"/>
            </a:xfrm>
            <a:custGeom>
              <a:rect b="b" l="l" r="r" t="t"/>
              <a:pathLst>
                <a:path extrusionOk="0" h="597" w="12753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6"/>
            <p:cNvSpPr/>
            <p:nvPr/>
          </p:nvSpPr>
          <p:spPr>
            <a:xfrm>
              <a:off x="4801475" y="3147550"/>
              <a:ext cx="398000" cy="16675"/>
            </a:xfrm>
            <a:custGeom>
              <a:rect b="b" l="l" r="r" t="t"/>
              <a:pathLst>
                <a:path extrusionOk="0" h="667" w="1592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6"/>
            <p:cNvSpPr/>
            <p:nvPr/>
          </p:nvSpPr>
          <p:spPr>
            <a:xfrm>
              <a:off x="3338500" y="3122525"/>
              <a:ext cx="286675" cy="14025"/>
            </a:xfrm>
            <a:custGeom>
              <a:rect b="b" l="l" r="r" t="t"/>
              <a:pathLst>
                <a:path extrusionOk="0" h="561" w="11467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6"/>
            <p:cNvSpPr/>
            <p:nvPr/>
          </p:nvSpPr>
          <p:spPr>
            <a:xfrm>
              <a:off x="4933050" y="3123125"/>
              <a:ext cx="276850" cy="13425"/>
            </a:xfrm>
            <a:custGeom>
              <a:rect b="b" l="l" r="r" t="t"/>
              <a:pathLst>
                <a:path extrusionOk="0" h="537" w="11074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6"/>
            <p:cNvSpPr/>
            <p:nvPr/>
          </p:nvSpPr>
          <p:spPr>
            <a:xfrm>
              <a:off x="3317675" y="3096650"/>
              <a:ext cx="261350" cy="12525"/>
            </a:xfrm>
            <a:custGeom>
              <a:rect b="b" l="l" r="r" t="t"/>
              <a:pathLst>
                <a:path extrusionOk="0" h="501" w="10454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6"/>
            <p:cNvSpPr/>
            <p:nvPr/>
          </p:nvSpPr>
          <p:spPr>
            <a:xfrm>
              <a:off x="4944950" y="3096350"/>
              <a:ext cx="275650" cy="13425"/>
            </a:xfrm>
            <a:custGeom>
              <a:rect b="b" l="l" r="r" t="t"/>
              <a:pathLst>
                <a:path extrusionOk="0" h="537" w="11026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6"/>
            <p:cNvSpPr/>
            <p:nvPr/>
          </p:nvSpPr>
          <p:spPr>
            <a:xfrm>
              <a:off x="4957450" y="3069850"/>
              <a:ext cx="273875" cy="13425"/>
            </a:xfrm>
            <a:custGeom>
              <a:rect b="b" l="l" r="r" t="t"/>
              <a:pathLst>
                <a:path extrusionOk="0" h="537" w="10955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6"/>
            <p:cNvSpPr/>
            <p:nvPr/>
          </p:nvSpPr>
          <p:spPr>
            <a:xfrm>
              <a:off x="3296525" y="3070450"/>
              <a:ext cx="241425" cy="11925"/>
            </a:xfrm>
            <a:custGeom>
              <a:rect b="b" l="l" r="r" t="t"/>
              <a:pathLst>
                <a:path extrusionOk="0" h="477" w="9657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6"/>
            <p:cNvSpPr/>
            <p:nvPr/>
          </p:nvSpPr>
          <p:spPr>
            <a:xfrm>
              <a:off x="3275400" y="3044550"/>
              <a:ext cx="226825" cy="11625"/>
            </a:xfrm>
            <a:custGeom>
              <a:rect b="b" l="l" r="r" t="t"/>
              <a:pathLst>
                <a:path extrusionOk="0" h="465" w="9073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6"/>
            <p:cNvSpPr/>
            <p:nvPr/>
          </p:nvSpPr>
          <p:spPr>
            <a:xfrm>
              <a:off x="4967575" y="3043350"/>
              <a:ext cx="274450" cy="13425"/>
            </a:xfrm>
            <a:custGeom>
              <a:rect b="b" l="l" r="r" t="t"/>
              <a:pathLst>
                <a:path extrusionOk="0" h="537" w="10978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6"/>
            <p:cNvSpPr/>
            <p:nvPr/>
          </p:nvSpPr>
          <p:spPr>
            <a:xfrm>
              <a:off x="3519175" y="3043650"/>
              <a:ext cx="625" cy="475"/>
            </a:xfrm>
            <a:custGeom>
              <a:rect b="b" l="l" r="r" t="t"/>
              <a:pathLst>
                <a:path extrusionOk="0" h="19" w="25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0" name="Google Shape;210;p26"/>
          <p:cNvSpPr txBox="1"/>
          <p:nvPr>
            <p:ph type="ctrTitle"/>
          </p:nvPr>
        </p:nvSpPr>
        <p:spPr>
          <a:xfrm>
            <a:off x="1286400" y="1564225"/>
            <a:ext cx="6571200" cy="1536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Antropologie a věda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211" name="Google Shape;211;p26"/>
          <p:cNvSpPr txBox="1"/>
          <p:nvPr>
            <p:ph idx="1" type="subTitle"/>
          </p:nvPr>
        </p:nvSpPr>
        <p:spPr>
          <a:xfrm>
            <a:off x="2836950" y="3164550"/>
            <a:ext cx="3470100" cy="65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Plecháčková, Pacáková, Dračenko</a:t>
            </a:r>
            <a:endParaRPr/>
          </a:p>
        </p:txBody>
      </p:sp>
      <p:grpSp>
        <p:nvGrpSpPr>
          <p:cNvPr id="212" name="Google Shape;212;p26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213" name="Google Shape;213;p26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6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" name="Google Shape;215;p26"/>
          <p:cNvGrpSpPr/>
          <p:nvPr/>
        </p:nvGrpSpPr>
        <p:grpSpPr>
          <a:xfrm>
            <a:off x="3445893" y="996205"/>
            <a:ext cx="2252199" cy="93989"/>
            <a:chOff x="3445893" y="996180"/>
            <a:chExt cx="2252199" cy="93989"/>
          </a:xfrm>
        </p:grpSpPr>
        <p:sp>
          <p:nvSpPr>
            <p:cNvPr id="216" name="Google Shape;216;p26"/>
            <p:cNvSpPr/>
            <p:nvPr/>
          </p:nvSpPr>
          <p:spPr>
            <a:xfrm flipH="1" rot="10800000">
              <a:off x="3445893" y="99618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6"/>
            <p:cNvSpPr/>
            <p:nvPr/>
          </p:nvSpPr>
          <p:spPr>
            <a:xfrm flipH="1" rot="10800000">
              <a:off x="3445893" y="103160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" name="Google Shape;218;p26"/>
          <p:cNvGrpSpPr/>
          <p:nvPr/>
        </p:nvGrpSpPr>
        <p:grpSpPr>
          <a:xfrm>
            <a:off x="6904811" y="1736299"/>
            <a:ext cx="3317106" cy="2634668"/>
            <a:chOff x="3275400" y="1702825"/>
            <a:chExt cx="1966625" cy="1562025"/>
          </a:xfrm>
        </p:grpSpPr>
        <p:sp>
          <p:nvSpPr>
            <p:cNvPr id="219" name="Google Shape;219;p26"/>
            <p:cNvSpPr/>
            <p:nvPr/>
          </p:nvSpPr>
          <p:spPr>
            <a:xfrm>
              <a:off x="3420000" y="1702825"/>
              <a:ext cx="1599675" cy="1562025"/>
            </a:xfrm>
            <a:custGeom>
              <a:rect b="b" l="l" r="r" t="t"/>
              <a:pathLst>
                <a:path extrusionOk="0" h="62481" w="63987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6"/>
            <p:cNvSpPr/>
            <p:nvPr/>
          </p:nvSpPr>
          <p:spPr>
            <a:xfrm>
              <a:off x="3584700" y="2761450"/>
              <a:ext cx="577725" cy="51075"/>
            </a:xfrm>
            <a:custGeom>
              <a:rect b="b" l="l" r="r" t="t"/>
              <a:pathLst>
                <a:path extrusionOk="0" h="2043" w="23109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6"/>
            <p:cNvSpPr/>
            <p:nvPr/>
          </p:nvSpPr>
          <p:spPr>
            <a:xfrm>
              <a:off x="4170400" y="2793300"/>
              <a:ext cx="22100" cy="12600"/>
            </a:xfrm>
            <a:custGeom>
              <a:rect b="b" l="l" r="r" t="t"/>
              <a:pathLst>
                <a:path extrusionOk="0" h="504" w="884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6"/>
            <p:cNvSpPr/>
            <p:nvPr/>
          </p:nvSpPr>
          <p:spPr>
            <a:xfrm>
              <a:off x="4802975" y="3135050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6"/>
            <p:cNvSpPr/>
            <p:nvPr/>
          </p:nvSpPr>
          <p:spPr>
            <a:xfrm>
              <a:off x="4680025" y="2817150"/>
              <a:ext cx="5700" cy="4775"/>
            </a:xfrm>
            <a:custGeom>
              <a:rect b="b" l="l" r="r" t="t"/>
              <a:pathLst>
                <a:path extrusionOk="0" h="191" w="228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6"/>
            <p:cNvSpPr/>
            <p:nvPr/>
          </p:nvSpPr>
          <p:spPr>
            <a:xfrm>
              <a:off x="4280400" y="2872400"/>
              <a:ext cx="21825" cy="48850"/>
            </a:xfrm>
            <a:custGeom>
              <a:rect b="b" l="l" r="r" t="t"/>
              <a:pathLst>
                <a:path extrusionOk="0" h="1954" w="873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6"/>
            <p:cNvSpPr/>
            <p:nvPr/>
          </p:nvSpPr>
          <p:spPr>
            <a:xfrm>
              <a:off x="4710100" y="2747200"/>
              <a:ext cx="13425" cy="10425"/>
            </a:xfrm>
            <a:custGeom>
              <a:rect b="b" l="l" r="r" t="t"/>
              <a:pathLst>
                <a:path extrusionOk="0" h="417" w="537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6"/>
            <p:cNvSpPr/>
            <p:nvPr/>
          </p:nvSpPr>
          <p:spPr>
            <a:xfrm>
              <a:off x="3963375" y="1930425"/>
              <a:ext cx="21775" cy="51650"/>
            </a:xfrm>
            <a:custGeom>
              <a:rect b="b" l="l" r="r" t="t"/>
              <a:pathLst>
                <a:path extrusionOk="0" h="2066" w="871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6"/>
            <p:cNvSpPr/>
            <p:nvPr/>
          </p:nvSpPr>
          <p:spPr>
            <a:xfrm>
              <a:off x="3990425" y="1905225"/>
              <a:ext cx="19450" cy="42700"/>
            </a:xfrm>
            <a:custGeom>
              <a:rect b="b" l="l" r="r" t="t"/>
              <a:pathLst>
                <a:path extrusionOk="0" h="1708" w="778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6"/>
            <p:cNvSpPr/>
            <p:nvPr/>
          </p:nvSpPr>
          <p:spPr>
            <a:xfrm>
              <a:off x="3958525" y="2306950"/>
              <a:ext cx="5975" cy="5100"/>
            </a:xfrm>
            <a:custGeom>
              <a:rect b="b" l="l" r="r" t="t"/>
              <a:pathLst>
                <a:path extrusionOk="0" h="204" w="239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6"/>
            <p:cNvSpPr/>
            <p:nvPr/>
          </p:nvSpPr>
          <p:spPr>
            <a:xfrm>
              <a:off x="4028125" y="1867250"/>
              <a:ext cx="87800" cy="113250"/>
            </a:xfrm>
            <a:custGeom>
              <a:rect b="b" l="l" r="r" t="t"/>
              <a:pathLst>
                <a:path extrusionOk="0" h="4530" w="3512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6"/>
            <p:cNvSpPr/>
            <p:nvPr/>
          </p:nvSpPr>
          <p:spPr>
            <a:xfrm>
              <a:off x="3896000" y="2230750"/>
              <a:ext cx="2125" cy="1825"/>
            </a:xfrm>
            <a:custGeom>
              <a:rect b="b" l="l" r="r" t="t"/>
              <a:pathLst>
                <a:path extrusionOk="0" h="73" w="85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6"/>
            <p:cNvSpPr/>
            <p:nvPr/>
          </p:nvSpPr>
          <p:spPr>
            <a:xfrm>
              <a:off x="3423025" y="3226125"/>
              <a:ext cx="436100" cy="19075"/>
            </a:xfrm>
            <a:custGeom>
              <a:rect b="b" l="l" r="r" t="t"/>
              <a:pathLst>
                <a:path extrusionOk="0" h="763" w="17444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6"/>
            <p:cNvSpPr/>
            <p:nvPr/>
          </p:nvSpPr>
          <p:spPr>
            <a:xfrm>
              <a:off x="4103175" y="3221950"/>
              <a:ext cx="1064150" cy="25625"/>
            </a:xfrm>
            <a:custGeom>
              <a:rect b="b" l="l" r="r" t="t"/>
              <a:pathLst>
                <a:path extrusionOk="0" h="1025" w="42566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6"/>
            <p:cNvSpPr/>
            <p:nvPr/>
          </p:nvSpPr>
          <p:spPr>
            <a:xfrm>
              <a:off x="4391300" y="3197250"/>
              <a:ext cx="786450" cy="23825"/>
            </a:xfrm>
            <a:custGeom>
              <a:rect b="b" l="l" r="r" t="t"/>
              <a:pathLst>
                <a:path extrusionOk="0" h="953" w="31458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6"/>
            <p:cNvSpPr/>
            <p:nvPr/>
          </p:nvSpPr>
          <p:spPr>
            <a:xfrm>
              <a:off x="3401900" y="3199925"/>
              <a:ext cx="395025" cy="17875"/>
            </a:xfrm>
            <a:custGeom>
              <a:rect b="b" l="l" r="r" t="t"/>
              <a:pathLst>
                <a:path extrusionOk="0" h="715" w="15801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6"/>
            <p:cNvSpPr/>
            <p:nvPr/>
          </p:nvSpPr>
          <p:spPr>
            <a:xfrm>
              <a:off x="3381075" y="3174325"/>
              <a:ext cx="356300" cy="16400"/>
            </a:xfrm>
            <a:custGeom>
              <a:rect b="b" l="l" r="r" t="t"/>
              <a:pathLst>
                <a:path extrusionOk="0" h="656" w="14252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6"/>
            <p:cNvSpPr/>
            <p:nvPr/>
          </p:nvSpPr>
          <p:spPr>
            <a:xfrm>
              <a:off x="4631825" y="3172250"/>
              <a:ext cx="556925" cy="20850"/>
            </a:xfrm>
            <a:custGeom>
              <a:rect b="b" l="l" r="r" t="t"/>
              <a:pathLst>
                <a:path extrusionOk="0" h="834" w="22277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6"/>
            <p:cNvSpPr/>
            <p:nvPr/>
          </p:nvSpPr>
          <p:spPr>
            <a:xfrm>
              <a:off x="3359925" y="3148725"/>
              <a:ext cx="318825" cy="14925"/>
            </a:xfrm>
            <a:custGeom>
              <a:rect b="b" l="l" r="r" t="t"/>
              <a:pathLst>
                <a:path extrusionOk="0" h="597" w="12753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6"/>
            <p:cNvSpPr/>
            <p:nvPr/>
          </p:nvSpPr>
          <p:spPr>
            <a:xfrm>
              <a:off x="4801475" y="3147550"/>
              <a:ext cx="398000" cy="16675"/>
            </a:xfrm>
            <a:custGeom>
              <a:rect b="b" l="l" r="r" t="t"/>
              <a:pathLst>
                <a:path extrusionOk="0" h="667" w="1592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6"/>
            <p:cNvSpPr/>
            <p:nvPr/>
          </p:nvSpPr>
          <p:spPr>
            <a:xfrm>
              <a:off x="3338500" y="3122525"/>
              <a:ext cx="286675" cy="14025"/>
            </a:xfrm>
            <a:custGeom>
              <a:rect b="b" l="l" r="r" t="t"/>
              <a:pathLst>
                <a:path extrusionOk="0" h="561" w="11467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6"/>
            <p:cNvSpPr/>
            <p:nvPr/>
          </p:nvSpPr>
          <p:spPr>
            <a:xfrm>
              <a:off x="4933050" y="3123125"/>
              <a:ext cx="276850" cy="13425"/>
            </a:xfrm>
            <a:custGeom>
              <a:rect b="b" l="l" r="r" t="t"/>
              <a:pathLst>
                <a:path extrusionOk="0" h="537" w="11074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6"/>
            <p:cNvSpPr/>
            <p:nvPr/>
          </p:nvSpPr>
          <p:spPr>
            <a:xfrm>
              <a:off x="3317675" y="3096650"/>
              <a:ext cx="261350" cy="12525"/>
            </a:xfrm>
            <a:custGeom>
              <a:rect b="b" l="l" r="r" t="t"/>
              <a:pathLst>
                <a:path extrusionOk="0" h="501" w="10454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6"/>
            <p:cNvSpPr/>
            <p:nvPr/>
          </p:nvSpPr>
          <p:spPr>
            <a:xfrm>
              <a:off x="4944950" y="3096350"/>
              <a:ext cx="275650" cy="13425"/>
            </a:xfrm>
            <a:custGeom>
              <a:rect b="b" l="l" r="r" t="t"/>
              <a:pathLst>
                <a:path extrusionOk="0" h="537" w="11026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6"/>
            <p:cNvSpPr/>
            <p:nvPr/>
          </p:nvSpPr>
          <p:spPr>
            <a:xfrm>
              <a:off x="4957450" y="3069850"/>
              <a:ext cx="273875" cy="13425"/>
            </a:xfrm>
            <a:custGeom>
              <a:rect b="b" l="l" r="r" t="t"/>
              <a:pathLst>
                <a:path extrusionOk="0" h="537" w="10955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6"/>
            <p:cNvSpPr/>
            <p:nvPr/>
          </p:nvSpPr>
          <p:spPr>
            <a:xfrm>
              <a:off x="3296525" y="3070450"/>
              <a:ext cx="241425" cy="11925"/>
            </a:xfrm>
            <a:custGeom>
              <a:rect b="b" l="l" r="r" t="t"/>
              <a:pathLst>
                <a:path extrusionOk="0" h="477" w="9657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6"/>
            <p:cNvSpPr/>
            <p:nvPr/>
          </p:nvSpPr>
          <p:spPr>
            <a:xfrm>
              <a:off x="3275400" y="3044550"/>
              <a:ext cx="226825" cy="11625"/>
            </a:xfrm>
            <a:custGeom>
              <a:rect b="b" l="l" r="r" t="t"/>
              <a:pathLst>
                <a:path extrusionOk="0" h="465" w="9073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6"/>
            <p:cNvSpPr/>
            <p:nvPr/>
          </p:nvSpPr>
          <p:spPr>
            <a:xfrm>
              <a:off x="4967575" y="3043350"/>
              <a:ext cx="274450" cy="13425"/>
            </a:xfrm>
            <a:custGeom>
              <a:rect b="b" l="l" r="r" t="t"/>
              <a:pathLst>
                <a:path extrusionOk="0" h="537" w="10978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6"/>
            <p:cNvSpPr/>
            <p:nvPr/>
          </p:nvSpPr>
          <p:spPr>
            <a:xfrm>
              <a:off x="3519175" y="3043650"/>
              <a:ext cx="625" cy="475"/>
            </a:xfrm>
            <a:custGeom>
              <a:rect b="b" l="l" r="r" t="t"/>
              <a:pathLst>
                <a:path extrusionOk="0" h="19" w="25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" name="Google Shape;248;p26"/>
          <p:cNvGrpSpPr/>
          <p:nvPr/>
        </p:nvGrpSpPr>
        <p:grpSpPr>
          <a:xfrm rot="-1985458">
            <a:off x="-512319" y="-1004653"/>
            <a:ext cx="3236603" cy="2992665"/>
            <a:chOff x="2483025" y="1774950"/>
            <a:chExt cx="1815750" cy="1678900"/>
          </a:xfrm>
        </p:grpSpPr>
        <p:sp>
          <p:nvSpPr>
            <p:cNvPr id="249" name="Google Shape;249;p26"/>
            <p:cNvSpPr/>
            <p:nvPr/>
          </p:nvSpPr>
          <p:spPr>
            <a:xfrm>
              <a:off x="2546425" y="1800350"/>
              <a:ext cx="1653525" cy="1653500"/>
            </a:xfrm>
            <a:custGeom>
              <a:rect b="b" l="l" r="r" t="t"/>
              <a:pathLst>
                <a:path extrusionOk="0" h="66140" w="66141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6"/>
            <p:cNvSpPr/>
            <p:nvPr/>
          </p:nvSpPr>
          <p:spPr>
            <a:xfrm>
              <a:off x="3422725" y="3171350"/>
              <a:ext cx="425675" cy="206900"/>
            </a:xfrm>
            <a:custGeom>
              <a:rect b="b" l="l" r="r" t="t"/>
              <a:pathLst>
                <a:path extrusionOk="0" h="8276" w="17027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6"/>
            <p:cNvSpPr/>
            <p:nvPr/>
          </p:nvSpPr>
          <p:spPr>
            <a:xfrm>
              <a:off x="3488525" y="3212725"/>
              <a:ext cx="233375" cy="116700"/>
            </a:xfrm>
            <a:custGeom>
              <a:rect b="b" l="l" r="r" t="t"/>
              <a:pathLst>
                <a:path extrusionOk="0" h="4668" w="9335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6"/>
            <p:cNvSpPr/>
            <p:nvPr/>
          </p:nvSpPr>
          <p:spPr>
            <a:xfrm>
              <a:off x="3550725" y="3216000"/>
              <a:ext cx="75050" cy="50925"/>
            </a:xfrm>
            <a:custGeom>
              <a:rect b="b" l="l" r="r" t="t"/>
              <a:pathLst>
                <a:path extrusionOk="0" h="2037" w="3002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6"/>
            <p:cNvSpPr/>
            <p:nvPr/>
          </p:nvSpPr>
          <p:spPr>
            <a:xfrm>
              <a:off x="3539125" y="3190600"/>
              <a:ext cx="61925" cy="30250"/>
            </a:xfrm>
            <a:custGeom>
              <a:rect b="b" l="l" r="r" t="t"/>
              <a:pathLst>
                <a:path extrusionOk="0" h="1210" w="2477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6"/>
            <p:cNvSpPr/>
            <p:nvPr/>
          </p:nvSpPr>
          <p:spPr>
            <a:xfrm>
              <a:off x="2764025" y="1887850"/>
              <a:ext cx="393825" cy="307225"/>
            </a:xfrm>
            <a:custGeom>
              <a:rect b="b" l="l" r="r" t="t"/>
              <a:pathLst>
                <a:path extrusionOk="0" h="12289" w="15753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6"/>
            <p:cNvSpPr/>
            <p:nvPr/>
          </p:nvSpPr>
          <p:spPr>
            <a:xfrm>
              <a:off x="2832175" y="1989650"/>
              <a:ext cx="202450" cy="180125"/>
            </a:xfrm>
            <a:custGeom>
              <a:rect b="b" l="l" r="r" t="t"/>
              <a:pathLst>
                <a:path extrusionOk="0" h="7205" w="8098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6"/>
            <p:cNvSpPr/>
            <p:nvPr/>
          </p:nvSpPr>
          <p:spPr>
            <a:xfrm>
              <a:off x="2904825" y="2081625"/>
              <a:ext cx="61325" cy="47950"/>
            </a:xfrm>
            <a:custGeom>
              <a:rect b="b" l="l" r="r" t="t"/>
              <a:pathLst>
                <a:path extrusionOk="0" h="1918" w="2453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6"/>
            <p:cNvSpPr/>
            <p:nvPr/>
          </p:nvSpPr>
          <p:spPr>
            <a:xfrm>
              <a:off x="4110925" y="2429900"/>
              <a:ext cx="29200" cy="310775"/>
            </a:xfrm>
            <a:custGeom>
              <a:rect b="b" l="l" r="r" t="t"/>
              <a:pathLst>
                <a:path extrusionOk="0" h="12431" w="1168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6"/>
            <p:cNvSpPr/>
            <p:nvPr/>
          </p:nvSpPr>
          <p:spPr>
            <a:xfrm>
              <a:off x="4076400" y="2491200"/>
              <a:ext cx="20250" cy="146775"/>
            </a:xfrm>
            <a:custGeom>
              <a:rect b="b" l="l" r="r" t="t"/>
              <a:pathLst>
                <a:path extrusionOk="0" h="5871" w="81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6"/>
            <p:cNvSpPr/>
            <p:nvPr/>
          </p:nvSpPr>
          <p:spPr>
            <a:xfrm>
              <a:off x="4038875" y="2531700"/>
              <a:ext cx="19975" cy="78900"/>
            </a:xfrm>
            <a:custGeom>
              <a:rect b="b" l="l" r="r" t="t"/>
              <a:pathLst>
                <a:path extrusionOk="0" h="3156" w="799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6"/>
            <p:cNvSpPr/>
            <p:nvPr/>
          </p:nvSpPr>
          <p:spPr>
            <a:xfrm>
              <a:off x="2709850" y="2941850"/>
              <a:ext cx="126525" cy="184275"/>
            </a:xfrm>
            <a:custGeom>
              <a:rect b="b" l="l" r="r" t="t"/>
              <a:pathLst>
                <a:path extrusionOk="0" h="7371" w="5061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6"/>
            <p:cNvSpPr/>
            <p:nvPr/>
          </p:nvSpPr>
          <p:spPr>
            <a:xfrm>
              <a:off x="2758975" y="2976675"/>
              <a:ext cx="50900" cy="73850"/>
            </a:xfrm>
            <a:custGeom>
              <a:rect b="b" l="l" r="r" t="t"/>
              <a:pathLst>
                <a:path extrusionOk="0" h="2954" w="2036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6"/>
            <p:cNvSpPr/>
            <p:nvPr/>
          </p:nvSpPr>
          <p:spPr>
            <a:xfrm>
              <a:off x="3598350" y="2251900"/>
              <a:ext cx="106000" cy="102425"/>
            </a:xfrm>
            <a:custGeom>
              <a:rect b="b" l="l" r="r" t="t"/>
              <a:pathLst>
                <a:path extrusionOk="0" h="4097" w="424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6"/>
            <p:cNvSpPr/>
            <p:nvPr/>
          </p:nvSpPr>
          <p:spPr>
            <a:xfrm>
              <a:off x="3577525" y="23534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6"/>
            <p:cNvSpPr/>
            <p:nvPr/>
          </p:nvSpPr>
          <p:spPr>
            <a:xfrm>
              <a:off x="3592700" y="2398650"/>
              <a:ext cx="19375" cy="25900"/>
            </a:xfrm>
            <a:custGeom>
              <a:rect b="b" l="l" r="r" t="t"/>
              <a:pathLst>
                <a:path extrusionOk="0" h="1036" w="775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6"/>
            <p:cNvSpPr/>
            <p:nvPr/>
          </p:nvSpPr>
          <p:spPr>
            <a:xfrm>
              <a:off x="3617100" y="2548050"/>
              <a:ext cx="181000" cy="62325"/>
            </a:xfrm>
            <a:custGeom>
              <a:rect b="b" l="l" r="r" t="t"/>
              <a:pathLst>
                <a:path extrusionOk="0" h="2493" w="724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6"/>
            <p:cNvSpPr/>
            <p:nvPr/>
          </p:nvSpPr>
          <p:spPr>
            <a:xfrm>
              <a:off x="3842425" y="2585875"/>
              <a:ext cx="60150" cy="15200"/>
            </a:xfrm>
            <a:custGeom>
              <a:rect b="b" l="l" r="r" t="t"/>
              <a:pathLst>
                <a:path extrusionOk="0" h="608" w="2406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6"/>
            <p:cNvSpPr/>
            <p:nvPr/>
          </p:nvSpPr>
          <p:spPr>
            <a:xfrm>
              <a:off x="3942750" y="2738550"/>
              <a:ext cx="32175" cy="103625"/>
            </a:xfrm>
            <a:custGeom>
              <a:rect b="b" l="l" r="r" t="t"/>
              <a:pathLst>
                <a:path extrusionOk="0" h="4145" w="1287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6"/>
            <p:cNvSpPr/>
            <p:nvPr/>
          </p:nvSpPr>
          <p:spPr>
            <a:xfrm>
              <a:off x="3953150" y="2856125"/>
              <a:ext cx="24450" cy="94400"/>
            </a:xfrm>
            <a:custGeom>
              <a:rect b="b" l="l" r="r" t="t"/>
              <a:pathLst>
                <a:path extrusionOk="0" h="3776" w="978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6"/>
            <p:cNvSpPr/>
            <p:nvPr/>
          </p:nvSpPr>
          <p:spPr>
            <a:xfrm>
              <a:off x="3961800" y="2979375"/>
              <a:ext cx="15800" cy="52400"/>
            </a:xfrm>
            <a:custGeom>
              <a:rect b="b" l="l" r="r" t="t"/>
              <a:pathLst>
                <a:path extrusionOk="0" h="2096" w="632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6"/>
            <p:cNvSpPr/>
            <p:nvPr/>
          </p:nvSpPr>
          <p:spPr>
            <a:xfrm>
              <a:off x="3812375" y="2229200"/>
              <a:ext cx="46750" cy="9325"/>
            </a:xfrm>
            <a:custGeom>
              <a:rect b="b" l="l" r="r" t="t"/>
              <a:pathLst>
                <a:path extrusionOk="0" h="373" w="187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6"/>
            <p:cNvSpPr/>
            <p:nvPr/>
          </p:nvSpPr>
          <p:spPr>
            <a:xfrm>
              <a:off x="3881125" y="2265300"/>
              <a:ext cx="18175" cy="7450"/>
            </a:xfrm>
            <a:custGeom>
              <a:rect b="b" l="l" r="r" t="t"/>
              <a:pathLst>
                <a:path extrusionOk="0" h="298" w="727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6"/>
            <p:cNvSpPr/>
            <p:nvPr/>
          </p:nvSpPr>
          <p:spPr>
            <a:xfrm>
              <a:off x="2925650" y="2532000"/>
              <a:ext cx="24425" cy="7450"/>
            </a:xfrm>
            <a:custGeom>
              <a:rect b="b" l="l" r="r" t="t"/>
              <a:pathLst>
                <a:path extrusionOk="0" h="298" w="977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6"/>
            <p:cNvSpPr/>
            <p:nvPr/>
          </p:nvSpPr>
          <p:spPr>
            <a:xfrm>
              <a:off x="2970600" y="2549150"/>
              <a:ext cx="138125" cy="62050"/>
            </a:xfrm>
            <a:custGeom>
              <a:rect b="b" l="l" r="r" t="t"/>
              <a:pathLst>
                <a:path extrusionOk="0" h="2482" w="5525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6"/>
            <p:cNvSpPr/>
            <p:nvPr/>
          </p:nvSpPr>
          <p:spPr>
            <a:xfrm>
              <a:off x="3293250" y="2759100"/>
              <a:ext cx="10150" cy="50625"/>
            </a:xfrm>
            <a:custGeom>
              <a:rect b="b" l="l" r="r" t="t"/>
              <a:pathLst>
                <a:path extrusionOk="0" h="2025" w="406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6"/>
            <p:cNvSpPr/>
            <p:nvPr/>
          </p:nvSpPr>
          <p:spPr>
            <a:xfrm>
              <a:off x="3281950" y="2821900"/>
              <a:ext cx="14900" cy="58975"/>
            </a:xfrm>
            <a:custGeom>
              <a:rect b="b" l="l" r="r" t="t"/>
              <a:pathLst>
                <a:path extrusionOk="0" h="2359" w="596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6"/>
            <p:cNvSpPr/>
            <p:nvPr/>
          </p:nvSpPr>
          <p:spPr>
            <a:xfrm>
              <a:off x="3220925" y="2921025"/>
              <a:ext cx="33950" cy="29500"/>
            </a:xfrm>
            <a:custGeom>
              <a:rect b="b" l="l" r="r" t="t"/>
              <a:pathLst>
                <a:path extrusionOk="0" h="1180" w="1358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6"/>
            <p:cNvSpPr/>
            <p:nvPr/>
          </p:nvSpPr>
          <p:spPr>
            <a:xfrm>
              <a:off x="3182225" y="2972225"/>
              <a:ext cx="17600" cy="43175"/>
            </a:xfrm>
            <a:custGeom>
              <a:rect b="b" l="l" r="r" t="t"/>
              <a:pathLst>
                <a:path extrusionOk="0" h="1727" w="704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6"/>
            <p:cNvSpPr/>
            <p:nvPr/>
          </p:nvSpPr>
          <p:spPr>
            <a:xfrm>
              <a:off x="3149500" y="3058250"/>
              <a:ext cx="11925" cy="38725"/>
            </a:xfrm>
            <a:custGeom>
              <a:rect b="b" l="l" r="r" t="t"/>
              <a:pathLst>
                <a:path extrusionOk="0" h="1549" w="477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6"/>
            <p:cNvSpPr/>
            <p:nvPr/>
          </p:nvSpPr>
          <p:spPr>
            <a:xfrm>
              <a:off x="2819975" y="2257550"/>
              <a:ext cx="77425" cy="50325"/>
            </a:xfrm>
            <a:custGeom>
              <a:rect b="b" l="l" r="r" t="t"/>
              <a:pathLst>
                <a:path extrusionOk="0" h="2013" w="3097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6"/>
            <p:cNvSpPr/>
            <p:nvPr/>
          </p:nvSpPr>
          <p:spPr>
            <a:xfrm>
              <a:off x="2892025" y="2280175"/>
              <a:ext cx="9850" cy="16100"/>
            </a:xfrm>
            <a:custGeom>
              <a:rect b="b" l="l" r="r" t="t"/>
              <a:pathLst>
                <a:path extrusionOk="0" h="644" w="394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6"/>
            <p:cNvSpPr/>
            <p:nvPr/>
          </p:nvSpPr>
          <p:spPr>
            <a:xfrm>
              <a:off x="2883675" y="2218850"/>
              <a:ext cx="9250" cy="42900"/>
            </a:xfrm>
            <a:custGeom>
              <a:rect b="b" l="l" r="r" t="t"/>
              <a:pathLst>
                <a:path extrusionOk="0" h="1716" w="37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6"/>
            <p:cNvSpPr/>
            <p:nvPr/>
          </p:nvSpPr>
          <p:spPr>
            <a:xfrm>
              <a:off x="3017025" y="1898575"/>
              <a:ext cx="325075" cy="144975"/>
            </a:xfrm>
            <a:custGeom>
              <a:rect b="b" l="l" r="r" t="t"/>
              <a:pathLst>
                <a:path extrusionOk="0" h="5799" w="13003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6"/>
            <p:cNvSpPr/>
            <p:nvPr/>
          </p:nvSpPr>
          <p:spPr>
            <a:xfrm>
              <a:off x="3341475" y="1874775"/>
              <a:ext cx="20275" cy="12225"/>
            </a:xfrm>
            <a:custGeom>
              <a:rect b="b" l="l" r="r" t="t"/>
              <a:pathLst>
                <a:path extrusionOk="0" h="489" w="811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6"/>
            <p:cNvSpPr/>
            <p:nvPr/>
          </p:nvSpPr>
          <p:spPr>
            <a:xfrm>
              <a:off x="3360525" y="1852150"/>
              <a:ext cx="8975" cy="14300"/>
            </a:xfrm>
            <a:custGeom>
              <a:rect b="b" l="l" r="r" t="t"/>
              <a:pathLst>
                <a:path extrusionOk="0" h="572" w="359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6"/>
            <p:cNvSpPr/>
            <p:nvPr/>
          </p:nvSpPr>
          <p:spPr>
            <a:xfrm>
              <a:off x="3643300" y="1914050"/>
              <a:ext cx="105100" cy="200950"/>
            </a:xfrm>
            <a:custGeom>
              <a:rect b="b" l="l" r="r" t="t"/>
              <a:pathLst>
                <a:path extrusionOk="0" h="8038" w="4204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6"/>
            <p:cNvSpPr/>
            <p:nvPr/>
          </p:nvSpPr>
          <p:spPr>
            <a:xfrm>
              <a:off x="3786175" y="2089575"/>
              <a:ext cx="178625" cy="76025"/>
            </a:xfrm>
            <a:custGeom>
              <a:rect b="b" l="l" r="r" t="t"/>
              <a:pathLst>
                <a:path extrusionOk="0" h="3041" w="7145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6"/>
            <p:cNvSpPr/>
            <p:nvPr/>
          </p:nvSpPr>
          <p:spPr>
            <a:xfrm>
              <a:off x="3989475" y="2177475"/>
              <a:ext cx="39200" cy="67600"/>
            </a:xfrm>
            <a:custGeom>
              <a:rect b="b" l="l" r="r" t="t"/>
              <a:pathLst>
                <a:path extrusionOk="0" h="2704" w="1568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6"/>
            <p:cNvSpPr/>
            <p:nvPr/>
          </p:nvSpPr>
          <p:spPr>
            <a:xfrm>
              <a:off x="3973100" y="2259050"/>
              <a:ext cx="40500" cy="10550"/>
            </a:xfrm>
            <a:custGeom>
              <a:rect b="b" l="l" r="r" t="t"/>
              <a:pathLst>
                <a:path extrusionOk="0" h="422" w="162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6"/>
            <p:cNvSpPr/>
            <p:nvPr/>
          </p:nvSpPr>
          <p:spPr>
            <a:xfrm>
              <a:off x="2862850" y="2550450"/>
              <a:ext cx="45275" cy="6275"/>
            </a:xfrm>
            <a:custGeom>
              <a:rect b="b" l="l" r="r" t="t"/>
              <a:pathLst>
                <a:path extrusionOk="0" h="251" w="1811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6"/>
            <p:cNvSpPr/>
            <p:nvPr/>
          </p:nvSpPr>
          <p:spPr>
            <a:xfrm>
              <a:off x="2828025" y="2538825"/>
              <a:ext cx="20250" cy="17800"/>
            </a:xfrm>
            <a:custGeom>
              <a:rect b="b" l="l" r="r" t="t"/>
              <a:pathLst>
                <a:path extrusionOk="0" h="712" w="81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6"/>
            <p:cNvSpPr/>
            <p:nvPr/>
          </p:nvSpPr>
          <p:spPr>
            <a:xfrm>
              <a:off x="2681575" y="2253975"/>
              <a:ext cx="80975" cy="205400"/>
            </a:xfrm>
            <a:custGeom>
              <a:rect b="b" l="l" r="r" t="t"/>
              <a:pathLst>
                <a:path extrusionOk="0" h="8216" w="3239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6"/>
            <p:cNvSpPr/>
            <p:nvPr/>
          </p:nvSpPr>
          <p:spPr>
            <a:xfrm>
              <a:off x="2775025" y="2251850"/>
              <a:ext cx="36350" cy="10200"/>
            </a:xfrm>
            <a:custGeom>
              <a:rect b="b" l="l" r="r" t="t"/>
              <a:pathLst>
                <a:path extrusionOk="0" h="408" w="1454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6"/>
            <p:cNvSpPr/>
            <p:nvPr/>
          </p:nvSpPr>
          <p:spPr>
            <a:xfrm>
              <a:off x="2835450" y="2655825"/>
              <a:ext cx="167625" cy="327425"/>
            </a:xfrm>
            <a:custGeom>
              <a:rect b="b" l="l" r="r" t="t"/>
              <a:pathLst>
                <a:path extrusionOk="0" h="13097" w="6705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6"/>
            <p:cNvSpPr/>
            <p:nvPr/>
          </p:nvSpPr>
          <p:spPr>
            <a:xfrm>
              <a:off x="2991725" y="2989475"/>
              <a:ext cx="34850" cy="190525"/>
            </a:xfrm>
            <a:custGeom>
              <a:rect b="b" l="l" r="r" t="t"/>
              <a:pathLst>
                <a:path extrusionOk="0" h="7621" w="1394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6"/>
            <p:cNvSpPr/>
            <p:nvPr/>
          </p:nvSpPr>
          <p:spPr>
            <a:xfrm>
              <a:off x="3134600" y="2622475"/>
              <a:ext cx="119700" cy="101225"/>
            </a:xfrm>
            <a:custGeom>
              <a:rect b="b" l="l" r="r" t="t"/>
              <a:pathLst>
                <a:path extrusionOk="0" h="4049" w="478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6"/>
            <p:cNvSpPr/>
            <p:nvPr/>
          </p:nvSpPr>
          <p:spPr>
            <a:xfrm>
              <a:off x="3231350" y="2851075"/>
              <a:ext cx="103300" cy="133075"/>
            </a:xfrm>
            <a:custGeom>
              <a:rect b="b" l="l" r="r" t="t"/>
              <a:pathLst>
                <a:path extrusionOk="0" h="5323" w="4132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6"/>
            <p:cNvSpPr/>
            <p:nvPr/>
          </p:nvSpPr>
          <p:spPr>
            <a:xfrm>
              <a:off x="3301900" y="2895725"/>
              <a:ext cx="39600" cy="58650"/>
            </a:xfrm>
            <a:custGeom>
              <a:rect b="b" l="l" r="r" t="t"/>
              <a:pathLst>
                <a:path extrusionOk="0" h="2346" w="1584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6"/>
            <p:cNvSpPr/>
            <p:nvPr/>
          </p:nvSpPr>
          <p:spPr>
            <a:xfrm>
              <a:off x="3531375" y="2505800"/>
              <a:ext cx="61350" cy="90875"/>
            </a:xfrm>
            <a:custGeom>
              <a:rect b="b" l="l" r="r" t="t"/>
              <a:pathLst>
                <a:path extrusionOk="0" h="3635" w="2454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6"/>
            <p:cNvSpPr/>
            <p:nvPr/>
          </p:nvSpPr>
          <p:spPr>
            <a:xfrm>
              <a:off x="3501325" y="2521275"/>
              <a:ext cx="39000" cy="64900"/>
            </a:xfrm>
            <a:custGeom>
              <a:rect b="b" l="l" r="r" t="t"/>
              <a:pathLst>
                <a:path extrusionOk="0" h="2596" w="156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6"/>
            <p:cNvSpPr/>
            <p:nvPr/>
          </p:nvSpPr>
          <p:spPr>
            <a:xfrm>
              <a:off x="2866425" y="2238200"/>
              <a:ext cx="101225" cy="116500"/>
            </a:xfrm>
            <a:custGeom>
              <a:rect b="b" l="l" r="r" t="t"/>
              <a:pathLst>
                <a:path extrusionOk="0" h="4660" w="4049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6"/>
            <p:cNvSpPr/>
            <p:nvPr/>
          </p:nvSpPr>
          <p:spPr>
            <a:xfrm>
              <a:off x="2961975" y="2262900"/>
              <a:ext cx="25325" cy="52850"/>
            </a:xfrm>
            <a:custGeom>
              <a:rect b="b" l="l" r="r" t="t"/>
              <a:pathLst>
                <a:path extrusionOk="0" h="2114" w="1013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6"/>
            <p:cNvSpPr/>
            <p:nvPr/>
          </p:nvSpPr>
          <p:spPr>
            <a:xfrm>
              <a:off x="3109000" y="1947700"/>
              <a:ext cx="270900" cy="134400"/>
            </a:xfrm>
            <a:custGeom>
              <a:rect b="b" l="l" r="r" t="t"/>
              <a:pathLst>
                <a:path extrusionOk="0" h="5376" w="10836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6"/>
            <p:cNvSpPr/>
            <p:nvPr/>
          </p:nvSpPr>
          <p:spPr>
            <a:xfrm>
              <a:off x="3293850" y="1989950"/>
              <a:ext cx="95875" cy="39625"/>
            </a:xfrm>
            <a:custGeom>
              <a:rect b="b" l="l" r="r" t="t"/>
              <a:pathLst>
                <a:path extrusionOk="0" h="1585" w="3835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6"/>
            <p:cNvSpPr/>
            <p:nvPr/>
          </p:nvSpPr>
          <p:spPr>
            <a:xfrm>
              <a:off x="3836475" y="1876850"/>
              <a:ext cx="347400" cy="375075"/>
            </a:xfrm>
            <a:custGeom>
              <a:rect b="b" l="l" r="r" t="t"/>
              <a:pathLst>
                <a:path extrusionOk="0" h="15003" w="13896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6"/>
            <p:cNvSpPr/>
            <p:nvPr/>
          </p:nvSpPr>
          <p:spPr>
            <a:xfrm>
              <a:off x="4055550" y="1968825"/>
              <a:ext cx="92000" cy="101525"/>
            </a:xfrm>
            <a:custGeom>
              <a:rect b="b" l="l" r="r" t="t"/>
              <a:pathLst>
                <a:path extrusionOk="0" h="4061" w="368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6"/>
            <p:cNvSpPr/>
            <p:nvPr/>
          </p:nvSpPr>
          <p:spPr>
            <a:xfrm>
              <a:off x="4118050" y="1960500"/>
              <a:ext cx="47075" cy="58950"/>
            </a:xfrm>
            <a:custGeom>
              <a:rect b="b" l="l" r="r" t="t"/>
              <a:pathLst>
                <a:path extrusionOk="0" h="2358" w="1883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6"/>
            <p:cNvSpPr/>
            <p:nvPr/>
          </p:nvSpPr>
          <p:spPr>
            <a:xfrm>
              <a:off x="2483025" y="1774950"/>
              <a:ext cx="1815750" cy="1529175"/>
            </a:xfrm>
            <a:custGeom>
              <a:rect b="b" l="l" r="r" t="t"/>
              <a:pathLst>
                <a:path extrusionOk="0" h="61167" w="7263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27" name="Shape 10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28" name="Google Shape;10028;p35"/>
          <p:cNvGrpSpPr/>
          <p:nvPr/>
        </p:nvGrpSpPr>
        <p:grpSpPr>
          <a:xfrm flipH="1">
            <a:off x="4353715" y="945096"/>
            <a:ext cx="3924626" cy="3371053"/>
            <a:chOff x="1774025" y="1561325"/>
            <a:chExt cx="2297925" cy="1973800"/>
          </a:xfrm>
        </p:grpSpPr>
        <p:sp>
          <p:nvSpPr>
            <p:cNvPr id="10029" name="Google Shape;10029;p35"/>
            <p:cNvSpPr/>
            <p:nvPr/>
          </p:nvSpPr>
          <p:spPr>
            <a:xfrm>
              <a:off x="1774025" y="1711350"/>
              <a:ext cx="2297925" cy="1654700"/>
            </a:xfrm>
            <a:custGeom>
              <a:rect b="b" l="l" r="r" t="t"/>
              <a:pathLst>
                <a:path extrusionOk="0" h="66188" w="91917">
                  <a:moveTo>
                    <a:pt x="4775" y="39410"/>
                  </a:moveTo>
                  <a:cubicBezTo>
                    <a:pt x="4084" y="38529"/>
                    <a:pt x="3453" y="37731"/>
                    <a:pt x="2798" y="36922"/>
                  </a:cubicBezTo>
                  <a:cubicBezTo>
                    <a:pt x="2691" y="36803"/>
                    <a:pt x="2512" y="36743"/>
                    <a:pt x="2393" y="36624"/>
                  </a:cubicBezTo>
                  <a:cubicBezTo>
                    <a:pt x="2298" y="36505"/>
                    <a:pt x="2191" y="36350"/>
                    <a:pt x="2191" y="36207"/>
                  </a:cubicBezTo>
                  <a:cubicBezTo>
                    <a:pt x="2179" y="35838"/>
                    <a:pt x="2203" y="35469"/>
                    <a:pt x="2251" y="35100"/>
                  </a:cubicBezTo>
                  <a:cubicBezTo>
                    <a:pt x="2274" y="34779"/>
                    <a:pt x="2251" y="34529"/>
                    <a:pt x="2012" y="34302"/>
                  </a:cubicBezTo>
                  <a:cubicBezTo>
                    <a:pt x="1953" y="34267"/>
                    <a:pt x="1917" y="34160"/>
                    <a:pt x="1893" y="34100"/>
                  </a:cubicBezTo>
                  <a:lnTo>
                    <a:pt x="1965" y="34029"/>
                  </a:lnTo>
                  <a:cubicBezTo>
                    <a:pt x="2072" y="34088"/>
                    <a:pt x="2167" y="34148"/>
                    <a:pt x="2310" y="34219"/>
                  </a:cubicBezTo>
                  <a:cubicBezTo>
                    <a:pt x="2405" y="33290"/>
                    <a:pt x="2501" y="32374"/>
                    <a:pt x="2620" y="31362"/>
                  </a:cubicBezTo>
                  <a:cubicBezTo>
                    <a:pt x="2453" y="31290"/>
                    <a:pt x="2155" y="31231"/>
                    <a:pt x="1953" y="31052"/>
                  </a:cubicBezTo>
                  <a:cubicBezTo>
                    <a:pt x="1786" y="30909"/>
                    <a:pt x="1620" y="30647"/>
                    <a:pt x="1655" y="30469"/>
                  </a:cubicBezTo>
                  <a:cubicBezTo>
                    <a:pt x="1834" y="29171"/>
                    <a:pt x="2072" y="27873"/>
                    <a:pt x="2274" y="26599"/>
                  </a:cubicBezTo>
                  <a:cubicBezTo>
                    <a:pt x="2310" y="26432"/>
                    <a:pt x="2274" y="26242"/>
                    <a:pt x="2358" y="26087"/>
                  </a:cubicBezTo>
                  <a:cubicBezTo>
                    <a:pt x="2429" y="25944"/>
                    <a:pt x="2560" y="25766"/>
                    <a:pt x="2703" y="25718"/>
                  </a:cubicBezTo>
                  <a:cubicBezTo>
                    <a:pt x="3560" y="25432"/>
                    <a:pt x="4406" y="25170"/>
                    <a:pt x="5263" y="24932"/>
                  </a:cubicBezTo>
                  <a:cubicBezTo>
                    <a:pt x="6549" y="24575"/>
                    <a:pt x="7823" y="24265"/>
                    <a:pt x="9109" y="23932"/>
                  </a:cubicBezTo>
                  <a:cubicBezTo>
                    <a:pt x="9156" y="23920"/>
                    <a:pt x="9180" y="23884"/>
                    <a:pt x="9228" y="23873"/>
                  </a:cubicBezTo>
                  <a:cubicBezTo>
                    <a:pt x="8751" y="23087"/>
                    <a:pt x="8275" y="22301"/>
                    <a:pt x="7787" y="21527"/>
                  </a:cubicBezTo>
                  <a:cubicBezTo>
                    <a:pt x="7727" y="21432"/>
                    <a:pt x="7608" y="21372"/>
                    <a:pt x="7501" y="21325"/>
                  </a:cubicBezTo>
                  <a:cubicBezTo>
                    <a:pt x="6882" y="21063"/>
                    <a:pt x="6227" y="20825"/>
                    <a:pt x="5608" y="20527"/>
                  </a:cubicBezTo>
                  <a:cubicBezTo>
                    <a:pt x="5168" y="20313"/>
                    <a:pt x="4751" y="20051"/>
                    <a:pt x="4358" y="19753"/>
                  </a:cubicBezTo>
                  <a:cubicBezTo>
                    <a:pt x="4179" y="19622"/>
                    <a:pt x="4036" y="19348"/>
                    <a:pt x="3989" y="19110"/>
                  </a:cubicBezTo>
                  <a:cubicBezTo>
                    <a:pt x="3679" y="17836"/>
                    <a:pt x="3644" y="16538"/>
                    <a:pt x="3846" y="15241"/>
                  </a:cubicBezTo>
                  <a:cubicBezTo>
                    <a:pt x="3929" y="14562"/>
                    <a:pt x="4322" y="14002"/>
                    <a:pt x="4834" y="13574"/>
                  </a:cubicBezTo>
                  <a:cubicBezTo>
                    <a:pt x="4977" y="13455"/>
                    <a:pt x="5168" y="13395"/>
                    <a:pt x="5346" y="13347"/>
                  </a:cubicBezTo>
                  <a:cubicBezTo>
                    <a:pt x="8049" y="12597"/>
                    <a:pt x="10775" y="11859"/>
                    <a:pt x="13490" y="11085"/>
                  </a:cubicBezTo>
                  <a:cubicBezTo>
                    <a:pt x="16705" y="10169"/>
                    <a:pt x="19896" y="9216"/>
                    <a:pt x="23098" y="8252"/>
                  </a:cubicBezTo>
                  <a:cubicBezTo>
                    <a:pt x="27325" y="6978"/>
                    <a:pt x="31552" y="5668"/>
                    <a:pt x="35790" y="4406"/>
                  </a:cubicBezTo>
                  <a:cubicBezTo>
                    <a:pt x="38981" y="3453"/>
                    <a:pt x="42160" y="2537"/>
                    <a:pt x="45351" y="1608"/>
                  </a:cubicBezTo>
                  <a:cubicBezTo>
                    <a:pt x="46589" y="1251"/>
                    <a:pt x="47840" y="941"/>
                    <a:pt x="49090" y="596"/>
                  </a:cubicBezTo>
                  <a:cubicBezTo>
                    <a:pt x="49161" y="584"/>
                    <a:pt x="49233" y="548"/>
                    <a:pt x="49328" y="524"/>
                  </a:cubicBezTo>
                  <a:cubicBezTo>
                    <a:pt x="49828" y="346"/>
                    <a:pt x="50340" y="48"/>
                    <a:pt x="50852" y="36"/>
                  </a:cubicBezTo>
                  <a:cubicBezTo>
                    <a:pt x="51364" y="1"/>
                    <a:pt x="51900" y="239"/>
                    <a:pt x="52400" y="370"/>
                  </a:cubicBezTo>
                  <a:cubicBezTo>
                    <a:pt x="55602" y="1179"/>
                    <a:pt x="58793" y="2001"/>
                    <a:pt x="61984" y="2799"/>
                  </a:cubicBezTo>
                  <a:cubicBezTo>
                    <a:pt x="66485" y="3918"/>
                    <a:pt x="70962" y="5049"/>
                    <a:pt x="75474" y="6132"/>
                  </a:cubicBezTo>
                  <a:cubicBezTo>
                    <a:pt x="79070" y="7013"/>
                    <a:pt x="82701" y="7835"/>
                    <a:pt x="86321" y="8645"/>
                  </a:cubicBezTo>
                  <a:cubicBezTo>
                    <a:pt x="87368" y="8883"/>
                    <a:pt x="88416" y="9026"/>
                    <a:pt x="89464" y="9264"/>
                  </a:cubicBezTo>
                  <a:cubicBezTo>
                    <a:pt x="89892" y="9347"/>
                    <a:pt x="90309" y="9561"/>
                    <a:pt x="90714" y="9764"/>
                  </a:cubicBezTo>
                  <a:cubicBezTo>
                    <a:pt x="90845" y="9823"/>
                    <a:pt x="90952" y="10049"/>
                    <a:pt x="90952" y="10192"/>
                  </a:cubicBezTo>
                  <a:cubicBezTo>
                    <a:pt x="90952" y="10264"/>
                    <a:pt x="90714" y="10371"/>
                    <a:pt x="90559" y="10430"/>
                  </a:cubicBezTo>
                  <a:cubicBezTo>
                    <a:pt x="90012" y="10657"/>
                    <a:pt x="89452" y="10883"/>
                    <a:pt x="88880" y="11109"/>
                  </a:cubicBezTo>
                  <a:cubicBezTo>
                    <a:pt x="88833" y="11121"/>
                    <a:pt x="88809" y="11264"/>
                    <a:pt x="88821" y="11347"/>
                  </a:cubicBezTo>
                  <a:cubicBezTo>
                    <a:pt x="88892" y="12181"/>
                    <a:pt x="88999" y="13014"/>
                    <a:pt x="89071" y="13848"/>
                  </a:cubicBezTo>
                  <a:cubicBezTo>
                    <a:pt x="89095" y="14086"/>
                    <a:pt x="89166" y="14205"/>
                    <a:pt x="89392" y="14276"/>
                  </a:cubicBezTo>
                  <a:cubicBezTo>
                    <a:pt x="90000" y="14479"/>
                    <a:pt x="90595" y="14693"/>
                    <a:pt x="91190" y="14919"/>
                  </a:cubicBezTo>
                  <a:cubicBezTo>
                    <a:pt x="91369" y="14979"/>
                    <a:pt x="91547" y="15050"/>
                    <a:pt x="91678" y="15169"/>
                  </a:cubicBezTo>
                  <a:cubicBezTo>
                    <a:pt x="91917" y="15372"/>
                    <a:pt x="91857" y="15657"/>
                    <a:pt x="91559" y="15705"/>
                  </a:cubicBezTo>
                  <a:cubicBezTo>
                    <a:pt x="89809" y="15991"/>
                    <a:pt x="88202" y="16729"/>
                    <a:pt x="86547" y="17336"/>
                  </a:cubicBezTo>
                  <a:cubicBezTo>
                    <a:pt x="84654" y="18039"/>
                    <a:pt x="82796" y="18824"/>
                    <a:pt x="80915" y="19574"/>
                  </a:cubicBezTo>
                  <a:cubicBezTo>
                    <a:pt x="80784" y="19634"/>
                    <a:pt x="80653" y="19693"/>
                    <a:pt x="80475" y="19777"/>
                  </a:cubicBezTo>
                  <a:cubicBezTo>
                    <a:pt x="81153" y="20253"/>
                    <a:pt x="81784" y="20717"/>
                    <a:pt x="82439" y="21146"/>
                  </a:cubicBezTo>
                  <a:cubicBezTo>
                    <a:pt x="84273" y="22396"/>
                    <a:pt x="86118" y="23634"/>
                    <a:pt x="87964" y="24873"/>
                  </a:cubicBezTo>
                  <a:cubicBezTo>
                    <a:pt x="88023" y="24920"/>
                    <a:pt x="88118" y="24956"/>
                    <a:pt x="88154" y="25016"/>
                  </a:cubicBezTo>
                  <a:cubicBezTo>
                    <a:pt x="88202" y="25111"/>
                    <a:pt x="88261" y="25254"/>
                    <a:pt x="88214" y="25337"/>
                  </a:cubicBezTo>
                  <a:cubicBezTo>
                    <a:pt x="88154" y="25420"/>
                    <a:pt x="88023" y="25480"/>
                    <a:pt x="87904" y="25480"/>
                  </a:cubicBezTo>
                  <a:cubicBezTo>
                    <a:pt x="87428" y="25492"/>
                    <a:pt x="86952" y="25480"/>
                    <a:pt x="86487" y="25480"/>
                  </a:cubicBezTo>
                  <a:cubicBezTo>
                    <a:pt x="86380" y="25778"/>
                    <a:pt x="86487" y="25897"/>
                    <a:pt x="86678" y="26016"/>
                  </a:cubicBezTo>
                  <a:cubicBezTo>
                    <a:pt x="87535" y="26563"/>
                    <a:pt x="88416" y="27147"/>
                    <a:pt x="89285" y="27718"/>
                  </a:cubicBezTo>
                  <a:cubicBezTo>
                    <a:pt x="89369" y="27778"/>
                    <a:pt x="89476" y="27849"/>
                    <a:pt x="89547" y="27933"/>
                  </a:cubicBezTo>
                  <a:cubicBezTo>
                    <a:pt x="89773" y="28230"/>
                    <a:pt x="89666" y="28492"/>
                    <a:pt x="89297" y="28528"/>
                  </a:cubicBezTo>
                  <a:cubicBezTo>
                    <a:pt x="87285" y="28754"/>
                    <a:pt x="85273" y="29004"/>
                    <a:pt x="83273" y="29183"/>
                  </a:cubicBezTo>
                  <a:cubicBezTo>
                    <a:pt x="81868" y="29302"/>
                    <a:pt x="80475" y="29326"/>
                    <a:pt x="79070" y="29409"/>
                  </a:cubicBezTo>
                  <a:cubicBezTo>
                    <a:pt x="78474" y="29457"/>
                    <a:pt x="77879" y="29576"/>
                    <a:pt x="77177" y="29683"/>
                  </a:cubicBezTo>
                  <a:cubicBezTo>
                    <a:pt x="77379" y="29814"/>
                    <a:pt x="77498" y="29921"/>
                    <a:pt x="77617" y="29992"/>
                  </a:cubicBezTo>
                  <a:cubicBezTo>
                    <a:pt x="80082" y="31624"/>
                    <a:pt x="82558" y="33267"/>
                    <a:pt x="85011" y="34898"/>
                  </a:cubicBezTo>
                  <a:cubicBezTo>
                    <a:pt x="85451" y="35195"/>
                    <a:pt x="85868" y="35541"/>
                    <a:pt x="86309" y="35838"/>
                  </a:cubicBezTo>
                  <a:cubicBezTo>
                    <a:pt x="86463" y="35957"/>
                    <a:pt x="86666" y="36017"/>
                    <a:pt x="86844" y="36112"/>
                  </a:cubicBezTo>
                  <a:cubicBezTo>
                    <a:pt x="86916" y="36148"/>
                    <a:pt x="87023" y="36231"/>
                    <a:pt x="87023" y="36291"/>
                  </a:cubicBezTo>
                  <a:cubicBezTo>
                    <a:pt x="87023" y="36362"/>
                    <a:pt x="86928" y="36493"/>
                    <a:pt x="86856" y="36505"/>
                  </a:cubicBezTo>
                  <a:cubicBezTo>
                    <a:pt x="86523" y="36565"/>
                    <a:pt x="86202" y="36600"/>
                    <a:pt x="85868" y="36648"/>
                  </a:cubicBezTo>
                  <a:cubicBezTo>
                    <a:pt x="85630" y="36672"/>
                    <a:pt x="85392" y="36719"/>
                    <a:pt x="85142" y="36731"/>
                  </a:cubicBezTo>
                  <a:cubicBezTo>
                    <a:pt x="84892" y="36731"/>
                    <a:pt x="84844" y="36850"/>
                    <a:pt x="84856" y="37088"/>
                  </a:cubicBezTo>
                  <a:cubicBezTo>
                    <a:pt x="84904" y="38589"/>
                    <a:pt x="84939" y="40077"/>
                    <a:pt x="84975" y="41589"/>
                  </a:cubicBezTo>
                  <a:cubicBezTo>
                    <a:pt x="84975" y="41732"/>
                    <a:pt x="85059" y="41922"/>
                    <a:pt x="85154" y="42041"/>
                  </a:cubicBezTo>
                  <a:cubicBezTo>
                    <a:pt x="85570" y="42518"/>
                    <a:pt x="86023" y="42982"/>
                    <a:pt x="86452" y="43458"/>
                  </a:cubicBezTo>
                  <a:cubicBezTo>
                    <a:pt x="86618" y="43637"/>
                    <a:pt x="86809" y="43851"/>
                    <a:pt x="86642" y="44149"/>
                  </a:cubicBezTo>
                  <a:cubicBezTo>
                    <a:pt x="86630" y="44173"/>
                    <a:pt x="86678" y="44232"/>
                    <a:pt x="86702" y="44280"/>
                  </a:cubicBezTo>
                  <a:cubicBezTo>
                    <a:pt x="86821" y="44506"/>
                    <a:pt x="86725" y="44661"/>
                    <a:pt x="86463" y="44697"/>
                  </a:cubicBezTo>
                  <a:cubicBezTo>
                    <a:pt x="86130" y="44720"/>
                    <a:pt x="85785" y="44756"/>
                    <a:pt x="85451" y="44816"/>
                  </a:cubicBezTo>
                  <a:cubicBezTo>
                    <a:pt x="83487" y="45185"/>
                    <a:pt x="81510" y="45566"/>
                    <a:pt x="79546" y="45959"/>
                  </a:cubicBezTo>
                  <a:cubicBezTo>
                    <a:pt x="79308" y="46006"/>
                    <a:pt x="79070" y="46006"/>
                    <a:pt x="78951" y="46292"/>
                  </a:cubicBezTo>
                  <a:cubicBezTo>
                    <a:pt x="78927" y="46375"/>
                    <a:pt x="78760" y="46399"/>
                    <a:pt x="78665" y="46471"/>
                  </a:cubicBezTo>
                  <a:cubicBezTo>
                    <a:pt x="74343" y="48757"/>
                    <a:pt x="69997" y="51007"/>
                    <a:pt x="65711" y="53376"/>
                  </a:cubicBezTo>
                  <a:cubicBezTo>
                    <a:pt x="61865" y="55484"/>
                    <a:pt x="58103" y="57746"/>
                    <a:pt x="54293" y="59925"/>
                  </a:cubicBezTo>
                  <a:cubicBezTo>
                    <a:pt x="50852" y="61901"/>
                    <a:pt x="47387" y="63830"/>
                    <a:pt x="43946" y="65830"/>
                  </a:cubicBezTo>
                  <a:cubicBezTo>
                    <a:pt x="43339" y="66187"/>
                    <a:pt x="42791" y="66187"/>
                    <a:pt x="42160" y="65961"/>
                  </a:cubicBezTo>
                  <a:cubicBezTo>
                    <a:pt x="35433" y="63520"/>
                    <a:pt x="28623" y="61353"/>
                    <a:pt x="21741" y="59353"/>
                  </a:cubicBezTo>
                  <a:cubicBezTo>
                    <a:pt x="16657" y="57877"/>
                    <a:pt x="11609" y="56234"/>
                    <a:pt x="6549" y="54650"/>
                  </a:cubicBezTo>
                  <a:cubicBezTo>
                    <a:pt x="4608" y="54043"/>
                    <a:pt x="2679" y="53412"/>
                    <a:pt x="738" y="52805"/>
                  </a:cubicBezTo>
                  <a:cubicBezTo>
                    <a:pt x="179" y="52626"/>
                    <a:pt x="84" y="52448"/>
                    <a:pt x="84" y="51852"/>
                  </a:cubicBezTo>
                  <a:cubicBezTo>
                    <a:pt x="84" y="51066"/>
                    <a:pt x="0" y="50281"/>
                    <a:pt x="72" y="49483"/>
                  </a:cubicBezTo>
                  <a:cubicBezTo>
                    <a:pt x="226" y="47542"/>
                    <a:pt x="417" y="45578"/>
                    <a:pt x="643" y="43625"/>
                  </a:cubicBezTo>
                  <a:cubicBezTo>
                    <a:pt x="679" y="43232"/>
                    <a:pt x="953" y="42851"/>
                    <a:pt x="1203" y="42542"/>
                  </a:cubicBezTo>
                  <a:cubicBezTo>
                    <a:pt x="1536" y="42137"/>
                    <a:pt x="1953" y="41803"/>
                    <a:pt x="2322" y="41434"/>
                  </a:cubicBezTo>
                  <a:cubicBezTo>
                    <a:pt x="2453" y="41303"/>
                    <a:pt x="2548" y="41137"/>
                    <a:pt x="2667" y="40994"/>
                  </a:cubicBezTo>
                  <a:cubicBezTo>
                    <a:pt x="2679" y="40958"/>
                    <a:pt x="2703" y="40934"/>
                    <a:pt x="2739" y="40910"/>
                  </a:cubicBezTo>
                  <a:cubicBezTo>
                    <a:pt x="3513" y="40613"/>
                    <a:pt x="3989" y="39815"/>
                    <a:pt x="4775" y="39410"/>
                  </a:cubicBezTo>
                  <a:close/>
                  <a:moveTo>
                    <a:pt x="76736" y="45613"/>
                  </a:moveTo>
                  <a:cubicBezTo>
                    <a:pt x="76688" y="45637"/>
                    <a:pt x="76665" y="45673"/>
                    <a:pt x="76617" y="45673"/>
                  </a:cubicBezTo>
                  <a:cubicBezTo>
                    <a:pt x="75950" y="45720"/>
                    <a:pt x="75260" y="45732"/>
                    <a:pt x="74605" y="45804"/>
                  </a:cubicBezTo>
                  <a:cubicBezTo>
                    <a:pt x="73259" y="45959"/>
                    <a:pt x="71890" y="46149"/>
                    <a:pt x="70533" y="46316"/>
                  </a:cubicBezTo>
                  <a:cubicBezTo>
                    <a:pt x="70497" y="46316"/>
                    <a:pt x="70461" y="46340"/>
                    <a:pt x="70378" y="46387"/>
                  </a:cubicBezTo>
                  <a:cubicBezTo>
                    <a:pt x="70497" y="46423"/>
                    <a:pt x="70581" y="46435"/>
                    <a:pt x="70652" y="46447"/>
                  </a:cubicBezTo>
                  <a:lnTo>
                    <a:pt x="70652" y="46518"/>
                  </a:lnTo>
                  <a:cubicBezTo>
                    <a:pt x="69842" y="46578"/>
                    <a:pt x="69045" y="46637"/>
                    <a:pt x="68318" y="46685"/>
                  </a:cubicBezTo>
                  <a:cubicBezTo>
                    <a:pt x="68295" y="46685"/>
                    <a:pt x="68354" y="46697"/>
                    <a:pt x="68414" y="46721"/>
                  </a:cubicBezTo>
                  <a:lnTo>
                    <a:pt x="68414" y="46756"/>
                  </a:lnTo>
                  <a:cubicBezTo>
                    <a:pt x="68152" y="46744"/>
                    <a:pt x="67878" y="46721"/>
                    <a:pt x="67628" y="46697"/>
                  </a:cubicBezTo>
                  <a:cubicBezTo>
                    <a:pt x="67628" y="46721"/>
                    <a:pt x="67628" y="46733"/>
                    <a:pt x="67616" y="46744"/>
                  </a:cubicBezTo>
                  <a:cubicBezTo>
                    <a:pt x="67687" y="46756"/>
                    <a:pt x="67783" y="46756"/>
                    <a:pt x="67854" y="46780"/>
                  </a:cubicBezTo>
                  <a:cubicBezTo>
                    <a:pt x="65842" y="46935"/>
                    <a:pt x="63865" y="47209"/>
                    <a:pt x="61925" y="47780"/>
                  </a:cubicBezTo>
                  <a:cubicBezTo>
                    <a:pt x="65913" y="47221"/>
                    <a:pt x="69902" y="46673"/>
                    <a:pt x="73879" y="46137"/>
                  </a:cubicBezTo>
                  <a:cubicBezTo>
                    <a:pt x="73879" y="46125"/>
                    <a:pt x="73867" y="46090"/>
                    <a:pt x="73867" y="46078"/>
                  </a:cubicBezTo>
                  <a:cubicBezTo>
                    <a:pt x="73819" y="46066"/>
                    <a:pt x="73795" y="46042"/>
                    <a:pt x="73855" y="46066"/>
                  </a:cubicBezTo>
                  <a:cubicBezTo>
                    <a:pt x="74772" y="45947"/>
                    <a:pt x="75760" y="45780"/>
                    <a:pt x="76736" y="45613"/>
                  </a:cubicBezTo>
                  <a:cubicBezTo>
                    <a:pt x="76903" y="45613"/>
                    <a:pt x="77081" y="45661"/>
                    <a:pt x="77248" y="45637"/>
                  </a:cubicBezTo>
                  <a:cubicBezTo>
                    <a:pt x="78879" y="45363"/>
                    <a:pt x="80522" y="45078"/>
                    <a:pt x="82141" y="44804"/>
                  </a:cubicBezTo>
                  <a:cubicBezTo>
                    <a:pt x="82272" y="44768"/>
                    <a:pt x="82403" y="44708"/>
                    <a:pt x="82618" y="44649"/>
                  </a:cubicBezTo>
                  <a:cubicBezTo>
                    <a:pt x="82511" y="44613"/>
                    <a:pt x="82487" y="44613"/>
                    <a:pt x="82463" y="44613"/>
                  </a:cubicBezTo>
                  <a:cubicBezTo>
                    <a:pt x="80653" y="44911"/>
                    <a:pt x="78820" y="45197"/>
                    <a:pt x="77010" y="45494"/>
                  </a:cubicBezTo>
                  <a:cubicBezTo>
                    <a:pt x="76915" y="45518"/>
                    <a:pt x="76831" y="45590"/>
                    <a:pt x="76736" y="45613"/>
                  </a:cubicBezTo>
                  <a:close/>
                  <a:moveTo>
                    <a:pt x="34695" y="60115"/>
                  </a:moveTo>
                  <a:cubicBezTo>
                    <a:pt x="34778" y="59889"/>
                    <a:pt x="34862" y="59686"/>
                    <a:pt x="34945" y="59425"/>
                  </a:cubicBezTo>
                  <a:lnTo>
                    <a:pt x="34945" y="62639"/>
                  </a:lnTo>
                  <a:cubicBezTo>
                    <a:pt x="34993" y="61496"/>
                    <a:pt x="35017" y="60353"/>
                    <a:pt x="35314" y="59222"/>
                  </a:cubicBezTo>
                  <a:cubicBezTo>
                    <a:pt x="35255" y="59889"/>
                    <a:pt x="35195" y="60544"/>
                    <a:pt x="35159" y="61210"/>
                  </a:cubicBezTo>
                  <a:cubicBezTo>
                    <a:pt x="35398" y="59889"/>
                    <a:pt x="35707" y="58603"/>
                    <a:pt x="36195" y="57353"/>
                  </a:cubicBezTo>
                  <a:cubicBezTo>
                    <a:pt x="36683" y="56115"/>
                    <a:pt x="37255" y="54900"/>
                    <a:pt x="37957" y="53757"/>
                  </a:cubicBezTo>
                  <a:cubicBezTo>
                    <a:pt x="37243" y="54662"/>
                    <a:pt x="36791" y="55769"/>
                    <a:pt x="36231" y="56758"/>
                  </a:cubicBezTo>
                  <a:cubicBezTo>
                    <a:pt x="36183" y="56734"/>
                    <a:pt x="36136" y="56722"/>
                    <a:pt x="36088" y="56686"/>
                  </a:cubicBezTo>
                  <a:cubicBezTo>
                    <a:pt x="36612" y="55674"/>
                    <a:pt x="37148" y="54662"/>
                    <a:pt x="37672" y="53650"/>
                  </a:cubicBezTo>
                  <a:cubicBezTo>
                    <a:pt x="37636" y="53638"/>
                    <a:pt x="37624" y="53626"/>
                    <a:pt x="37600" y="53614"/>
                  </a:cubicBezTo>
                  <a:cubicBezTo>
                    <a:pt x="37100" y="54507"/>
                    <a:pt x="36600" y="55376"/>
                    <a:pt x="36112" y="56269"/>
                  </a:cubicBezTo>
                  <a:cubicBezTo>
                    <a:pt x="36076" y="56257"/>
                    <a:pt x="36064" y="56246"/>
                    <a:pt x="36029" y="56234"/>
                  </a:cubicBezTo>
                  <a:cubicBezTo>
                    <a:pt x="36374" y="55281"/>
                    <a:pt x="36910" y="54424"/>
                    <a:pt x="37434" y="53567"/>
                  </a:cubicBezTo>
                  <a:cubicBezTo>
                    <a:pt x="37386" y="53531"/>
                    <a:pt x="37338" y="53519"/>
                    <a:pt x="37303" y="53507"/>
                  </a:cubicBezTo>
                  <a:cubicBezTo>
                    <a:pt x="36802" y="54448"/>
                    <a:pt x="36314" y="55365"/>
                    <a:pt x="35826" y="56305"/>
                  </a:cubicBezTo>
                  <a:lnTo>
                    <a:pt x="35731" y="56257"/>
                  </a:lnTo>
                  <a:cubicBezTo>
                    <a:pt x="35790" y="56091"/>
                    <a:pt x="35850" y="55936"/>
                    <a:pt x="35898" y="55781"/>
                  </a:cubicBezTo>
                  <a:cubicBezTo>
                    <a:pt x="35767" y="55936"/>
                    <a:pt x="35671" y="56127"/>
                    <a:pt x="35517" y="56210"/>
                  </a:cubicBezTo>
                  <a:cubicBezTo>
                    <a:pt x="35255" y="56353"/>
                    <a:pt x="35398" y="55900"/>
                    <a:pt x="35171" y="55912"/>
                  </a:cubicBezTo>
                  <a:cubicBezTo>
                    <a:pt x="34636" y="57079"/>
                    <a:pt x="34278" y="58282"/>
                    <a:pt x="34338" y="59579"/>
                  </a:cubicBezTo>
                  <a:cubicBezTo>
                    <a:pt x="34374" y="59460"/>
                    <a:pt x="34409" y="59365"/>
                    <a:pt x="34457" y="59270"/>
                  </a:cubicBezTo>
                  <a:cubicBezTo>
                    <a:pt x="34326" y="60353"/>
                    <a:pt x="34338" y="61425"/>
                    <a:pt x="34493" y="62496"/>
                  </a:cubicBezTo>
                  <a:cubicBezTo>
                    <a:pt x="34493" y="61377"/>
                    <a:pt x="34481" y="60258"/>
                    <a:pt x="34731" y="59163"/>
                  </a:cubicBezTo>
                  <a:cubicBezTo>
                    <a:pt x="34778" y="59186"/>
                    <a:pt x="34790" y="59210"/>
                    <a:pt x="34778" y="59222"/>
                  </a:cubicBezTo>
                  <a:lnTo>
                    <a:pt x="34695" y="60115"/>
                  </a:lnTo>
                  <a:lnTo>
                    <a:pt x="34695" y="62568"/>
                  </a:lnTo>
                  <a:cubicBezTo>
                    <a:pt x="34731" y="62223"/>
                    <a:pt x="34731" y="61901"/>
                    <a:pt x="34731" y="61568"/>
                  </a:cubicBezTo>
                  <a:cubicBezTo>
                    <a:pt x="34719" y="61080"/>
                    <a:pt x="34707" y="60603"/>
                    <a:pt x="34695" y="60115"/>
                  </a:cubicBezTo>
                  <a:close/>
                  <a:moveTo>
                    <a:pt x="47982" y="53138"/>
                  </a:moveTo>
                  <a:cubicBezTo>
                    <a:pt x="47840" y="53090"/>
                    <a:pt x="47685" y="53079"/>
                    <a:pt x="47554" y="53019"/>
                  </a:cubicBezTo>
                  <a:cubicBezTo>
                    <a:pt x="46589" y="52626"/>
                    <a:pt x="45613" y="52245"/>
                    <a:pt x="44637" y="51864"/>
                  </a:cubicBezTo>
                  <a:cubicBezTo>
                    <a:pt x="44506" y="51828"/>
                    <a:pt x="44351" y="51828"/>
                    <a:pt x="44220" y="51805"/>
                  </a:cubicBezTo>
                  <a:cubicBezTo>
                    <a:pt x="44208" y="51852"/>
                    <a:pt x="44208" y="51888"/>
                    <a:pt x="44184" y="51924"/>
                  </a:cubicBezTo>
                  <a:cubicBezTo>
                    <a:pt x="45173" y="52317"/>
                    <a:pt x="46149" y="52709"/>
                    <a:pt x="47137" y="53102"/>
                  </a:cubicBezTo>
                  <a:cubicBezTo>
                    <a:pt x="47125" y="53138"/>
                    <a:pt x="47125" y="53162"/>
                    <a:pt x="47101" y="53186"/>
                  </a:cubicBezTo>
                  <a:cubicBezTo>
                    <a:pt x="46970" y="53162"/>
                    <a:pt x="46851" y="53150"/>
                    <a:pt x="46720" y="53090"/>
                  </a:cubicBezTo>
                  <a:cubicBezTo>
                    <a:pt x="45827" y="52733"/>
                    <a:pt x="44934" y="52352"/>
                    <a:pt x="44041" y="52019"/>
                  </a:cubicBezTo>
                  <a:cubicBezTo>
                    <a:pt x="43851" y="51936"/>
                    <a:pt x="43625" y="51959"/>
                    <a:pt x="43410" y="51924"/>
                  </a:cubicBezTo>
                  <a:cubicBezTo>
                    <a:pt x="43399" y="51971"/>
                    <a:pt x="43399" y="52019"/>
                    <a:pt x="43387" y="52055"/>
                  </a:cubicBezTo>
                  <a:cubicBezTo>
                    <a:pt x="44470" y="52507"/>
                    <a:pt x="45542" y="52948"/>
                    <a:pt x="46625" y="53400"/>
                  </a:cubicBezTo>
                  <a:cubicBezTo>
                    <a:pt x="46613" y="53424"/>
                    <a:pt x="46613" y="53460"/>
                    <a:pt x="46601" y="53483"/>
                  </a:cubicBezTo>
                  <a:cubicBezTo>
                    <a:pt x="46458" y="53448"/>
                    <a:pt x="46327" y="53424"/>
                    <a:pt x="46197" y="53364"/>
                  </a:cubicBezTo>
                  <a:cubicBezTo>
                    <a:pt x="45232" y="52971"/>
                    <a:pt x="44280" y="52567"/>
                    <a:pt x="43303" y="52162"/>
                  </a:cubicBezTo>
                  <a:cubicBezTo>
                    <a:pt x="43160" y="52102"/>
                    <a:pt x="42982" y="52090"/>
                    <a:pt x="42803" y="52043"/>
                  </a:cubicBezTo>
                  <a:cubicBezTo>
                    <a:pt x="42791" y="52090"/>
                    <a:pt x="42768" y="52114"/>
                    <a:pt x="42768" y="52162"/>
                  </a:cubicBezTo>
                  <a:cubicBezTo>
                    <a:pt x="43863" y="52590"/>
                    <a:pt x="44934" y="53043"/>
                    <a:pt x="46018" y="53471"/>
                  </a:cubicBezTo>
                  <a:cubicBezTo>
                    <a:pt x="46006" y="53507"/>
                    <a:pt x="45982" y="53543"/>
                    <a:pt x="45970" y="53579"/>
                  </a:cubicBezTo>
                  <a:cubicBezTo>
                    <a:pt x="45839" y="53531"/>
                    <a:pt x="45685" y="53507"/>
                    <a:pt x="45565" y="53460"/>
                  </a:cubicBezTo>
                  <a:cubicBezTo>
                    <a:pt x="44613" y="53067"/>
                    <a:pt x="43684" y="52698"/>
                    <a:pt x="42732" y="52317"/>
                  </a:cubicBezTo>
                  <a:cubicBezTo>
                    <a:pt x="42339" y="52150"/>
                    <a:pt x="42220" y="52150"/>
                    <a:pt x="41779" y="52340"/>
                  </a:cubicBezTo>
                  <a:cubicBezTo>
                    <a:pt x="43149" y="52805"/>
                    <a:pt x="44482" y="53269"/>
                    <a:pt x="45839" y="53721"/>
                  </a:cubicBezTo>
                  <a:cubicBezTo>
                    <a:pt x="45827" y="53757"/>
                    <a:pt x="45827" y="53805"/>
                    <a:pt x="45804" y="53829"/>
                  </a:cubicBezTo>
                  <a:cubicBezTo>
                    <a:pt x="45673" y="53805"/>
                    <a:pt x="45530" y="53781"/>
                    <a:pt x="45387" y="53745"/>
                  </a:cubicBezTo>
                  <a:cubicBezTo>
                    <a:pt x="44125" y="53329"/>
                    <a:pt x="42863" y="52876"/>
                    <a:pt x="41601" y="52471"/>
                  </a:cubicBezTo>
                  <a:cubicBezTo>
                    <a:pt x="41363" y="52400"/>
                    <a:pt x="41077" y="52436"/>
                    <a:pt x="40827" y="52400"/>
                  </a:cubicBezTo>
                  <a:cubicBezTo>
                    <a:pt x="40827" y="52448"/>
                    <a:pt x="40803" y="52471"/>
                    <a:pt x="40803" y="52519"/>
                  </a:cubicBezTo>
                  <a:cubicBezTo>
                    <a:pt x="41625" y="52924"/>
                    <a:pt x="42517" y="53186"/>
                    <a:pt x="43291" y="53698"/>
                  </a:cubicBezTo>
                  <a:cubicBezTo>
                    <a:pt x="43149" y="53721"/>
                    <a:pt x="43006" y="53710"/>
                    <a:pt x="42887" y="53662"/>
                  </a:cubicBezTo>
                  <a:cubicBezTo>
                    <a:pt x="42053" y="53329"/>
                    <a:pt x="41244" y="52983"/>
                    <a:pt x="40422" y="52638"/>
                  </a:cubicBezTo>
                  <a:cubicBezTo>
                    <a:pt x="40267" y="52578"/>
                    <a:pt x="40089" y="52590"/>
                    <a:pt x="39910" y="52567"/>
                  </a:cubicBezTo>
                  <a:cubicBezTo>
                    <a:pt x="39910" y="52590"/>
                    <a:pt x="39898" y="52638"/>
                    <a:pt x="39898" y="52674"/>
                  </a:cubicBezTo>
                  <a:cubicBezTo>
                    <a:pt x="41208" y="53150"/>
                    <a:pt x="42517" y="53638"/>
                    <a:pt x="43839" y="54114"/>
                  </a:cubicBezTo>
                  <a:cubicBezTo>
                    <a:pt x="43839" y="54162"/>
                    <a:pt x="43827" y="54198"/>
                    <a:pt x="43827" y="54245"/>
                  </a:cubicBezTo>
                  <a:cubicBezTo>
                    <a:pt x="43684" y="54257"/>
                    <a:pt x="43541" y="54257"/>
                    <a:pt x="43363" y="54281"/>
                  </a:cubicBezTo>
                  <a:cubicBezTo>
                    <a:pt x="43541" y="54364"/>
                    <a:pt x="43696" y="54424"/>
                    <a:pt x="43839" y="54495"/>
                  </a:cubicBezTo>
                  <a:cubicBezTo>
                    <a:pt x="43827" y="54543"/>
                    <a:pt x="43827" y="54579"/>
                    <a:pt x="43815" y="54614"/>
                  </a:cubicBezTo>
                  <a:cubicBezTo>
                    <a:pt x="43637" y="54591"/>
                    <a:pt x="43458" y="54579"/>
                    <a:pt x="43291" y="54519"/>
                  </a:cubicBezTo>
                  <a:cubicBezTo>
                    <a:pt x="41839" y="53983"/>
                    <a:pt x="40374" y="53448"/>
                    <a:pt x="38922" y="52924"/>
                  </a:cubicBezTo>
                  <a:cubicBezTo>
                    <a:pt x="38767" y="52864"/>
                    <a:pt x="38588" y="52876"/>
                    <a:pt x="38446" y="52852"/>
                  </a:cubicBezTo>
                  <a:cubicBezTo>
                    <a:pt x="40243" y="53567"/>
                    <a:pt x="42089" y="54114"/>
                    <a:pt x="43827" y="54936"/>
                  </a:cubicBezTo>
                  <a:cubicBezTo>
                    <a:pt x="43684" y="54948"/>
                    <a:pt x="43541" y="54912"/>
                    <a:pt x="43422" y="54876"/>
                  </a:cubicBezTo>
                  <a:cubicBezTo>
                    <a:pt x="41684" y="54257"/>
                    <a:pt x="39946" y="53650"/>
                    <a:pt x="38207" y="53055"/>
                  </a:cubicBezTo>
                  <a:cubicBezTo>
                    <a:pt x="38029" y="52995"/>
                    <a:pt x="37826" y="52995"/>
                    <a:pt x="37648" y="52983"/>
                  </a:cubicBezTo>
                  <a:cubicBezTo>
                    <a:pt x="37636" y="53007"/>
                    <a:pt x="37636" y="53043"/>
                    <a:pt x="37636" y="53067"/>
                  </a:cubicBezTo>
                  <a:cubicBezTo>
                    <a:pt x="37743" y="53114"/>
                    <a:pt x="37826" y="53174"/>
                    <a:pt x="37934" y="53210"/>
                  </a:cubicBezTo>
                  <a:cubicBezTo>
                    <a:pt x="39517" y="53745"/>
                    <a:pt x="41017" y="54531"/>
                    <a:pt x="42648" y="54900"/>
                  </a:cubicBezTo>
                  <a:cubicBezTo>
                    <a:pt x="43113" y="55007"/>
                    <a:pt x="43541" y="55210"/>
                    <a:pt x="43994" y="55376"/>
                  </a:cubicBezTo>
                  <a:cubicBezTo>
                    <a:pt x="44101" y="55412"/>
                    <a:pt x="44232" y="55424"/>
                    <a:pt x="44315" y="55388"/>
                  </a:cubicBezTo>
                  <a:cubicBezTo>
                    <a:pt x="44577" y="55257"/>
                    <a:pt x="44815" y="55091"/>
                    <a:pt x="45089" y="54936"/>
                  </a:cubicBezTo>
                  <a:cubicBezTo>
                    <a:pt x="44815" y="54781"/>
                    <a:pt x="44553" y="54650"/>
                    <a:pt x="44303" y="54531"/>
                  </a:cubicBezTo>
                  <a:cubicBezTo>
                    <a:pt x="44315" y="54483"/>
                    <a:pt x="44351" y="54436"/>
                    <a:pt x="44363" y="54400"/>
                  </a:cubicBezTo>
                  <a:cubicBezTo>
                    <a:pt x="44553" y="54483"/>
                    <a:pt x="44732" y="54579"/>
                    <a:pt x="44934" y="54650"/>
                  </a:cubicBezTo>
                  <a:cubicBezTo>
                    <a:pt x="45113" y="54710"/>
                    <a:pt x="45304" y="54948"/>
                    <a:pt x="45482" y="54650"/>
                  </a:cubicBezTo>
                  <a:cubicBezTo>
                    <a:pt x="45030" y="54495"/>
                    <a:pt x="44601" y="54353"/>
                    <a:pt x="44172" y="54198"/>
                  </a:cubicBezTo>
                  <a:cubicBezTo>
                    <a:pt x="44184" y="54138"/>
                    <a:pt x="44220" y="54102"/>
                    <a:pt x="44232" y="54043"/>
                  </a:cubicBezTo>
                  <a:cubicBezTo>
                    <a:pt x="44434" y="54102"/>
                    <a:pt x="44673" y="54126"/>
                    <a:pt x="44851" y="54233"/>
                  </a:cubicBezTo>
                  <a:cubicBezTo>
                    <a:pt x="45506" y="54591"/>
                    <a:pt x="46066" y="54472"/>
                    <a:pt x="46625" y="54019"/>
                  </a:cubicBezTo>
                  <a:cubicBezTo>
                    <a:pt x="47066" y="53650"/>
                    <a:pt x="47542" y="53400"/>
                    <a:pt x="47982" y="53138"/>
                  </a:cubicBezTo>
                  <a:cubicBezTo>
                    <a:pt x="48042" y="53102"/>
                    <a:pt x="48137" y="53090"/>
                    <a:pt x="48197" y="53043"/>
                  </a:cubicBezTo>
                  <a:cubicBezTo>
                    <a:pt x="49768" y="52114"/>
                    <a:pt x="51328" y="51197"/>
                    <a:pt x="52900" y="50257"/>
                  </a:cubicBezTo>
                  <a:cubicBezTo>
                    <a:pt x="52935" y="50233"/>
                    <a:pt x="52983" y="50185"/>
                    <a:pt x="53031" y="50138"/>
                  </a:cubicBezTo>
                  <a:cubicBezTo>
                    <a:pt x="53019" y="50126"/>
                    <a:pt x="53019" y="50102"/>
                    <a:pt x="52995" y="50078"/>
                  </a:cubicBezTo>
                  <a:cubicBezTo>
                    <a:pt x="51269" y="50423"/>
                    <a:pt x="49542" y="50769"/>
                    <a:pt x="47816" y="51090"/>
                  </a:cubicBezTo>
                  <a:lnTo>
                    <a:pt x="47816" y="51162"/>
                  </a:lnTo>
                  <a:lnTo>
                    <a:pt x="48887" y="51614"/>
                  </a:lnTo>
                  <a:cubicBezTo>
                    <a:pt x="48280" y="51650"/>
                    <a:pt x="47816" y="51066"/>
                    <a:pt x="47078" y="51257"/>
                  </a:cubicBezTo>
                  <a:cubicBezTo>
                    <a:pt x="47685" y="51495"/>
                    <a:pt x="48221" y="51697"/>
                    <a:pt x="48744" y="51900"/>
                  </a:cubicBezTo>
                  <a:cubicBezTo>
                    <a:pt x="48733" y="51924"/>
                    <a:pt x="48709" y="51971"/>
                    <a:pt x="48697" y="51995"/>
                  </a:cubicBezTo>
                  <a:cubicBezTo>
                    <a:pt x="48161" y="51805"/>
                    <a:pt x="47625" y="51590"/>
                    <a:pt x="47078" y="51400"/>
                  </a:cubicBezTo>
                  <a:cubicBezTo>
                    <a:pt x="46863" y="51328"/>
                    <a:pt x="46649" y="51352"/>
                    <a:pt x="46423" y="51316"/>
                  </a:cubicBezTo>
                  <a:cubicBezTo>
                    <a:pt x="46411" y="51352"/>
                    <a:pt x="46411" y="51388"/>
                    <a:pt x="46411" y="51424"/>
                  </a:cubicBezTo>
                  <a:cubicBezTo>
                    <a:pt x="47006" y="51650"/>
                    <a:pt x="47601" y="51888"/>
                    <a:pt x="48197" y="52102"/>
                  </a:cubicBezTo>
                  <a:cubicBezTo>
                    <a:pt x="48173" y="52138"/>
                    <a:pt x="48173" y="52162"/>
                    <a:pt x="48161" y="52209"/>
                  </a:cubicBezTo>
                  <a:cubicBezTo>
                    <a:pt x="48042" y="52186"/>
                    <a:pt x="47935" y="52162"/>
                    <a:pt x="47816" y="52126"/>
                  </a:cubicBezTo>
                  <a:cubicBezTo>
                    <a:pt x="47304" y="51924"/>
                    <a:pt x="46780" y="51721"/>
                    <a:pt x="46256" y="51543"/>
                  </a:cubicBezTo>
                  <a:cubicBezTo>
                    <a:pt x="46089" y="51483"/>
                    <a:pt x="45911" y="51495"/>
                    <a:pt x="45732" y="51471"/>
                  </a:cubicBezTo>
                  <a:cubicBezTo>
                    <a:pt x="45732" y="51495"/>
                    <a:pt x="45720" y="51531"/>
                    <a:pt x="45720" y="51555"/>
                  </a:cubicBezTo>
                  <a:cubicBezTo>
                    <a:pt x="46494" y="51852"/>
                    <a:pt x="47268" y="52138"/>
                    <a:pt x="48042" y="52436"/>
                  </a:cubicBezTo>
                  <a:cubicBezTo>
                    <a:pt x="48030" y="52459"/>
                    <a:pt x="48018" y="52507"/>
                    <a:pt x="48018" y="52543"/>
                  </a:cubicBezTo>
                  <a:cubicBezTo>
                    <a:pt x="47875" y="52507"/>
                    <a:pt x="47732" y="52495"/>
                    <a:pt x="47613" y="52436"/>
                  </a:cubicBezTo>
                  <a:cubicBezTo>
                    <a:pt x="46923" y="52186"/>
                    <a:pt x="46244" y="51912"/>
                    <a:pt x="45554" y="51674"/>
                  </a:cubicBezTo>
                  <a:cubicBezTo>
                    <a:pt x="45351" y="51602"/>
                    <a:pt x="45113" y="51626"/>
                    <a:pt x="44899" y="51614"/>
                  </a:cubicBezTo>
                  <a:cubicBezTo>
                    <a:pt x="44899" y="51650"/>
                    <a:pt x="44899" y="51686"/>
                    <a:pt x="44887" y="51721"/>
                  </a:cubicBezTo>
                  <a:cubicBezTo>
                    <a:pt x="44982" y="51769"/>
                    <a:pt x="45065" y="51805"/>
                    <a:pt x="45173" y="51840"/>
                  </a:cubicBezTo>
                  <a:lnTo>
                    <a:pt x="47721" y="52864"/>
                  </a:lnTo>
                  <a:cubicBezTo>
                    <a:pt x="47816" y="52936"/>
                    <a:pt x="47899" y="53043"/>
                    <a:pt x="47982" y="53138"/>
                  </a:cubicBezTo>
                  <a:close/>
                  <a:moveTo>
                    <a:pt x="4525" y="25873"/>
                  </a:moveTo>
                  <a:cubicBezTo>
                    <a:pt x="4334" y="25825"/>
                    <a:pt x="4156" y="25766"/>
                    <a:pt x="3965" y="25718"/>
                  </a:cubicBezTo>
                  <a:cubicBezTo>
                    <a:pt x="3941" y="25766"/>
                    <a:pt x="3929" y="25789"/>
                    <a:pt x="3917" y="25837"/>
                  </a:cubicBezTo>
                  <a:cubicBezTo>
                    <a:pt x="4048" y="25944"/>
                    <a:pt x="4191" y="26051"/>
                    <a:pt x="4334" y="26147"/>
                  </a:cubicBezTo>
                  <a:cubicBezTo>
                    <a:pt x="4310" y="26182"/>
                    <a:pt x="4310" y="26206"/>
                    <a:pt x="4298" y="26242"/>
                  </a:cubicBezTo>
                  <a:cubicBezTo>
                    <a:pt x="3917" y="26004"/>
                    <a:pt x="3525" y="25706"/>
                    <a:pt x="3096" y="26111"/>
                  </a:cubicBezTo>
                  <a:cubicBezTo>
                    <a:pt x="7418" y="28647"/>
                    <a:pt x="11716" y="31195"/>
                    <a:pt x="16026" y="33743"/>
                  </a:cubicBezTo>
                  <a:cubicBezTo>
                    <a:pt x="15169" y="32386"/>
                    <a:pt x="13585" y="32016"/>
                    <a:pt x="12442" y="31052"/>
                  </a:cubicBezTo>
                  <a:cubicBezTo>
                    <a:pt x="12454" y="31016"/>
                    <a:pt x="12478" y="30992"/>
                    <a:pt x="12490" y="30969"/>
                  </a:cubicBezTo>
                  <a:cubicBezTo>
                    <a:pt x="13335" y="31493"/>
                    <a:pt x="14204" y="32005"/>
                    <a:pt x="15050" y="32516"/>
                  </a:cubicBezTo>
                  <a:cubicBezTo>
                    <a:pt x="15074" y="32493"/>
                    <a:pt x="15085" y="32457"/>
                    <a:pt x="15121" y="32433"/>
                  </a:cubicBezTo>
                  <a:cubicBezTo>
                    <a:pt x="14859" y="32207"/>
                    <a:pt x="14597" y="31981"/>
                    <a:pt x="14347" y="31766"/>
                  </a:cubicBezTo>
                  <a:cubicBezTo>
                    <a:pt x="14395" y="31778"/>
                    <a:pt x="14466" y="31790"/>
                    <a:pt x="14538" y="31802"/>
                  </a:cubicBezTo>
                  <a:cubicBezTo>
                    <a:pt x="14574" y="31778"/>
                    <a:pt x="14585" y="31731"/>
                    <a:pt x="14621" y="31707"/>
                  </a:cubicBezTo>
                  <a:cubicBezTo>
                    <a:pt x="14359" y="31493"/>
                    <a:pt x="14121" y="31243"/>
                    <a:pt x="13847" y="31064"/>
                  </a:cubicBezTo>
                  <a:cubicBezTo>
                    <a:pt x="13323" y="30719"/>
                    <a:pt x="12752" y="30433"/>
                    <a:pt x="12216" y="30111"/>
                  </a:cubicBezTo>
                  <a:cubicBezTo>
                    <a:pt x="12145" y="30064"/>
                    <a:pt x="12073" y="30004"/>
                    <a:pt x="12014" y="29945"/>
                  </a:cubicBezTo>
                  <a:cubicBezTo>
                    <a:pt x="12026" y="29933"/>
                    <a:pt x="12037" y="29897"/>
                    <a:pt x="12061" y="29885"/>
                  </a:cubicBezTo>
                  <a:cubicBezTo>
                    <a:pt x="12680" y="30242"/>
                    <a:pt x="13288" y="30600"/>
                    <a:pt x="13919" y="30957"/>
                  </a:cubicBezTo>
                  <a:cubicBezTo>
                    <a:pt x="13931" y="30933"/>
                    <a:pt x="13966" y="30885"/>
                    <a:pt x="13978" y="30850"/>
                  </a:cubicBezTo>
                  <a:cubicBezTo>
                    <a:pt x="13288" y="30219"/>
                    <a:pt x="12383" y="29921"/>
                    <a:pt x="11656" y="29349"/>
                  </a:cubicBezTo>
                  <a:lnTo>
                    <a:pt x="11704" y="29266"/>
                  </a:lnTo>
                  <a:cubicBezTo>
                    <a:pt x="12276" y="29588"/>
                    <a:pt x="12859" y="29921"/>
                    <a:pt x="13431" y="30254"/>
                  </a:cubicBezTo>
                  <a:cubicBezTo>
                    <a:pt x="13097" y="29635"/>
                    <a:pt x="12788" y="29040"/>
                    <a:pt x="12121" y="28706"/>
                  </a:cubicBezTo>
                  <a:cubicBezTo>
                    <a:pt x="11561" y="28445"/>
                    <a:pt x="11049" y="28111"/>
                    <a:pt x="10513" y="27814"/>
                  </a:cubicBezTo>
                  <a:cubicBezTo>
                    <a:pt x="10406" y="27754"/>
                    <a:pt x="10335" y="27683"/>
                    <a:pt x="10240" y="27623"/>
                  </a:cubicBezTo>
                  <a:cubicBezTo>
                    <a:pt x="10252" y="27599"/>
                    <a:pt x="10287" y="27563"/>
                    <a:pt x="10299" y="27540"/>
                  </a:cubicBezTo>
                  <a:cubicBezTo>
                    <a:pt x="11002" y="27921"/>
                    <a:pt x="11704" y="28325"/>
                    <a:pt x="12418" y="28706"/>
                  </a:cubicBezTo>
                  <a:cubicBezTo>
                    <a:pt x="12311" y="28456"/>
                    <a:pt x="12157" y="28230"/>
                    <a:pt x="12026" y="28028"/>
                  </a:cubicBezTo>
                  <a:cubicBezTo>
                    <a:pt x="11287" y="26921"/>
                    <a:pt x="10549" y="25837"/>
                    <a:pt x="9811" y="24730"/>
                  </a:cubicBezTo>
                  <a:cubicBezTo>
                    <a:pt x="9704" y="24599"/>
                    <a:pt x="9621" y="24456"/>
                    <a:pt x="9501" y="24289"/>
                  </a:cubicBezTo>
                  <a:cubicBezTo>
                    <a:pt x="9394" y="24313"/>
                    <a:pt x="9275" y="24361"/>
                    <a:pt x="9168" y="24396"/>
                  </a:cubicBezTo>
                  <a:lnTo>
                    <a:pt x="9168" y="24480"/>
                  </a:lnTo>
                  <a:cubicBezTo>
                    <a:pt x="9370" y="24551"/>
                    <a:pt x="9597" y="24646"/>
                    <a:pt x="9811" y="24718"/>
                  </a:cubicBezTo>
                  <a:cubicBezTo>
                    <a:pt x="9763" y="24908"/>
                    <a:pt x="9680" y="24908"/>
                    <a:pt x="9513" y="24825"/>
                  </a:cubicBezTo>
                  <a:cubicBezTo>
                    <a:pt x="9287" y="24694"/>
                    <a:pt x="9049" y="24575"/>
                    <a:pt x="8823" y="24456"/>
                  </a:cubicBezTo>
                  <a:cubicBezTo>
                    <a:pt x="8811" y="24480"/>
                    <a:pt x="8799" y="24516"/>
                    <a:pt x="8775" y="24527"/>
                  </a:cubicBezTo>
                  <a:cubicBezTo>
                    <a:pt x="9132" y="24730"/>
                    <a:pt x="9478" y="24944"/>
                    <a:pt x="9835" y="25147"/>
                  </a:cubicBezTo>
                  <a:lnTo>
                    <a:pt x="9799" y="25242"/>
                  </a:lnTo>
                  <a:cubicBezTo>
                    <a:pt x="9240" y="25111"/>
                    <a:pt x="8859" y="24551"/>
                    <a:pt x="8216" y="24670"/>
                  </a:cubicBezTo>
                  <a:lnTo>
                    <a:pt x="10621" y="26194"/>
                  </a:lnTo>
                  <a:cubicBezTo>
                    <a:pt x="10597" y="26242"/>
                    <a:pt x="10585" y="26266"/>
                    <a:pt x="10549" y="26313"/>
                  </a:cubicBezTo>
                  <a:cubicBezTo>
                    <a:pt x="10466" y="26254"/>
                    <a:pt x="10359" y="26194"/>
                    <a:pt x="10263" y="26135"/>
                  </a:cubicBezTo>
                  <a:cubicBezTo>
                    <a:pt x="9549" y="25706"/>
                    <a:pt x="8859" y="25254"/>
                    <a:pt x="8132" y="24825"/>
                  </a:cubicBezTo>
                  <a:cubicBezTo>
                    <a:pt x="7989" y="24754"/>
                    <a:pt x="7811" y="24766"/>
                    <a:pt x="7668" y="24718"/>
                  </a:cubicBezTo>
                  <a:cubicBezTo>
                    <a:pt x="7644" y="24754"/>
                    <a:pt x="7644" y="24777"/>
                    <a:pt x="7632" y="24813"/>
                  </a:cubicBezTo>
                  <a:cubicBezTo>
                    <a:pt x="7977" y="25087"/>
                    <a:pt x="8430" y="25242"/>
                    <a:pt x="8704" y="25611"/>
                  </a:cubicBezTo>
                  <a:cubicBezTo>
                    <a:pt x="8323" y="25444"/>
                    <a:pt x="7977" y="25206"/>
                    <a:pt x="7608" y="25016"/>
                  </a:cubicBezTo>
                  <a:cubicBezTo>
                    <a:pt x="7430" y="24932"/>
                    <a:pt x="7204" y="24932"/>
                    <a:pt x="7013" y="24897"/>
                  </a:cubicBezTo>
                  <a:lnTo>
                    <a:pt x="6965" y="25027"/>
                  </a:lnTo>
                  <a:cubicBezTo>
                    <a:pt x="8454" y="25909"/>
                    <a:pt x="9954" y="26790"/>
                    <a:pt x="11442" y="27671"/>
                  </a:cubicBezTo>
                  <a:lnTo>
                    <a:pt x="11406" y="27754"/>
                  </a:lnTo>
                  <a:cubicBezTo>
                    <a:pt x="11299" y="27706"/>
                    <a:pt x="11180" y="27671"/>
                    <a:pt x="11085" y="27611"/>
                  </a:cubicBezTo>
                  <a:cubicBezTo>
                    <a:pt x="9728" y="26801"/>
                    <a:pt x="8358" y="26004"/>
                    <a:pt x="7013" y="25206"/>
                  </a:cubicBezTo>
                  <a:cubicBezTo>
                    <a:pt x="6882" y="25135"/>
                    <a:pt x="6715" y="25123"/>
                    <a:pt x="6561" y="25075"/>
                  </a:cubicBezTo>
                  <a:cubicBezTo>
                    <a:pt x="6549" y="25123"/>
                    <a:pt x="6537" y="25147"/>
                    <a:pt x="6525" y="25194"/>
                  </a:cubicBezTo>
                  <a:cubicBezTo>
                    <a:pt x="6858" y="25408"/>
                    <a:pt x="7215" y="25623"/>
                    <a:pt x="7561" y="25837"/>
                  </a:cubicBezTo>
                  <a:cubicBezTo>
                    <a:pt x="7549" y="25861"/>
                    <a:pt x="7513" y="25897"/>
                    <a:pt x="7501" y="25932"/>
                  </a:cubicBezTo>
                  <a:cubicBezTo>
                    <a:pt x="7239" y="25778"/>
                    <a:pt x="6965" y="25635"/>
                    <a:pt x="6703" y="25468"/>
                  </a:cubicBezTo>
                  <a:cubicBezTo>
                    <a:pt x="6430" y="25301"/>
                    <a:pt x="6180" y="25111"/>
                    <a:pt x="5822" y="25373"/>
                  </a:cubicBezTo>
                  <a:cubicBezTo>
                    <a:pt x="7037" y="26135"/>
                    <a:pt x="8251" y="26897"/>
                    <a:pt x="9466" y="27635"/>
                  </a:cubicBezTo>
                  <a:cubicBezTo>
                    <a:pt x="9454" y="27671"/>
                    <a:pt x="9442" y="27683"/>
                    <a:pt x="9418" y="27706"/>
                  </a:cubicBezTo>
                  <a:cubicBezTo>
                    <a:pt x="9335" y="27671"/>
                    <a:pt x="9240" y="27635"/>
                    <a:pt x="9168" y="27587"/>
                  </a:cubicBezTo>
                  <a:cubicBezTo>
                    <a:pt x="8085" y="26921"/>
                    <a:pt x="7001" y="26254"/>
                    <a:pt x="5930" y="25551"/>
                  </a:cubicBezTo>
                  <a:cubicBezTo>
                    <a:pt x="5703" y="25408"/>
                    <a:pt x="5489" y="25349"/>
                    <a:pt x="5239" y="25492"/>
                  </a:cubicBezTo>
                  <a:cubicBezTo>
                    <a:pt x="5834" y="25861"/>
                    <a:pt x="6418" y="26218"/>
                    <a:pt x="7001" y="26599"/>
                  </a:cubicBezTo>
                  <a:cubicBezTo>
                    <a:pt x="6977" y="26623"/>
                    <a:pt x="6954" y="26659"/>
                    <a:pt x="6942" y="26682"/>
                  </a:cubicBezTo>
                  <a:cubicBezTo>
                    <a:pt x="6406" y="26361"/>
                    <a:pt x="5870" y="26063"/>
                    <a:pt x="5346" y="25718"/>
                  </a:cubicBezTo>
                  <a:cubicBezTo>
                    <a:pt x="5037" y="25492"/>
                    <a:pt x="4763" y="25563"/>
                    <a:pt x="4441" y="25682"/>
                  </a:cubicBezTo>
                  <a:cubicBezTo>
                    <a:pt x="4501" y="25766"/>
                    <a:pt x="4525" y="25801"/>
                    <a:pt x="4572" y="25849"/>
                  </a:cubicBezTo>
                  <a:cubicBezTo>
                    <a:pt x="4537" y="25849"/>
                    <a:pt x="4525" y="25873"/>
                    <a:pt x="4525" y="25873"/>
                  </a:cubicBezTo>
                  <a:close/>
                  <a:moveTo>
                    <a:pt x="40815" y="54876"/>
                  </a:moveTo>
                  <a:lnTo>
                    <a:pt x="40815" y="54876"/>
                  </a:lnTo>
                  <a:cubicBezTo>
                    <a:pt x="40720" y="54829"/>
                    <a:pt x="40636" y="54781"/>
                    <a:pt x="40470" y="54698"/>
                  </a:cubicBezTo>
                  <a:cubicBezTo>
                    <a:pt x="39839" y="55793"/>
                    <a:pt x="39219" y="56853"/>
                    <a:pt x="38612" y="57924"/>
                  </a:cubicBezTo>
                  <a:cubicBezTo>
                    <a:pt x="38577" y="57912"/>
                    <a:pt x="38529" y="57877"/>
                    <a:pt x="38505" y="57865"/>
                  </a:cubicBezTo>
                  <a:cubicBezTo>
                    <a:pt x="39112" y="56805"/>
                    <a:pt x="39720" y="55734"/>
                    <a:pt x="40339" y="54686"/>
                  </a:cubicBezTo>
                  <a:cubicBezTo>
                    <a:pt x="40243" y="54745"/>
                    <a:pt x="40172" y="54817"/>
                    <a:pt x="40112" y="54900"/>
                  </a:cubicBezTo>
                  <a:cubicBezTo>
                    <a:pt x="39624" y="55698"/>
                    <a:pt x="39124" y="56484"/>
                    <a:pt x="38636" y="57258"/>
                  </a:cubicBezTo>
                  <a:cubicBezTo>
                    <a:pt x="38517" y="57448"/>
                    <a:pt x="38291" y="57579"/>
                    <a:pt x="38231" y="57781"/>
                  </a:cubicBezTo>
                  <a:cubicBezTo>
                    <a:pt x="37576" y="59627"/>
                    <a:pt x="37029" y="61496"/>
                    <a:pt x="37529" y="63496"/>
                  </a:cubicBezTo>
                  <a:lnTo>
                    <a:pt x="37529" y="62008"/>
                  </a:lnTo>
                  <a:lnTo>
                    <a:pt x="37636" y="62008"/>
                  </a:lnTo>
                  <a:lnTo>
                    <a:pt x="37636" y="63699"/>
                  </a:lnTo>
                  <a:lnTo>
                    <a:pt x="37767" y="63699"/>
                  </a:lnTo>
                  <a:lnTo>
                    <a:pt x="37767" y="62258"/>
                  </a:lnTo>
                  <a:cubicBezTo>
                    <a:pt x="37874" y="62770"/>
                    <a:pt x="37791" y="63294"/>
                    <a:pt x="37910" y="63806"/>
                  </a:cubicBezTo>
                  <a:lnTo>
                    <a:pt x="38041" y="63806"/>
                  </a:lnTo>
                  <a:lnTo>
                    <a:pt x="38041" y="62258"/>
                  </a:lnTo>
                  <a:lnTo>
                    <a:pt x="38112" y="62258"/>
                  </a:lnTo>
                  <a:cubicBezTo>
                    <a:pt x="38148" y="62806"/>
                    <a:pt x="38172" y="63377"/>
                    <a:pt x="38207" y="63925"/>
                  </a:cubicBezTo>
                  <a:cubicBezTo>
                    <a:pt x="38243" y="63925"/>
                    <a:pt x="38279" y="63925"/>
                    <a:pt x="38326" y="63913"/>
                  </a:cubicBezTo>
                  <a:cubicBezTo>
                    <a:pt x="38291" y="63377"/>
                    <a:pt x="38267" y="62818"/>
                    <a:pt x="38231" y="62282"/>
                  </a:cubicBezTo>
                  <a:lnTo>
                    <a:pt x="38338" y="62282"/>
                  </a:lnTo>
                  <a:cubicBezTo>
                    <a:pt x="38398" y="62854"/>
                    <a:pt x="38446" y="63413"/>
                    <a:pt x="38505" y="63985"/>
                  </a:cubicBezTo>
                  <a:lnTo>
                    <a:pt x="38588" y="63985"/>
                  </a:lnTo>
                  <a:lnTo>
                    <a:pt x="38588" y="62377"/>
                  </a:lnTo>
                  <a:cubicBezTo>
                    <a:pt x="38648" y="62865"/>
                    <a:pt x="38684" y="63377"/>
                    <a:pt x="38707" y="63866"/>
                  </a:cubicBezTo>
                  <a:cubicBezTo>
                    <a:pt x="38707" y="63973"/>
                    <a:pt x="38779" y="64068"/>
                    <a:pt x="38827" y="64175"/>
                  </a:cubicBezTo>
                  <a:cubicBezTo>
                    <a:pt x="38862" y="64163"/>
                    <a:pt x="38898" y="64163"/>
                    <a:pt x="38934" y="64151"/>
                  </a:cubicBezTo>
                  <a:cubicBezTo>
                    <a:pt x="38898" y="63520"/>
                    <a:pt x="38874" y="62901"/>
                    <a:pt x="38838" y="62258"/>
                  </a:cubicBezTo>
                  <a:lnTo>
                    <a:pt x="38898" y="62258"/>
                  </a:lnTo>
                  <a:cubicBezTo>
                    <a:pt x="38958" y="62925"/>
                    <a:pt x="39005" y="63580"/>
                    <a:pt x="39065" y="64247"/>
                  </a:cubicBezTo>
                  <a:cubicBezTo>
                    <a:pt x="39100" y="64247"/>
                    <a:pt x="39136" y="64235"/>
                    <a:pt x="39172" y="64235"/>
                  </a:cubicBezTo>
                  <a:lnTo>
                    <a:pt x="39172" y="62318"/>
                  </a:lnTo>
                  <a:cubicBezTo>
                    <a:pt x="39243" y="62889"/>
                    <a:pt x="39255" y="63473"/>
                    <a:pt x="39303" y="64044"/>
                  </a:cubicBezTo>
                  <a:cubicBezTo>
                    <a:pt x="39315" y="64163"/>
                    <a:pt x="39410" y="64270"/>
                    <a:pt x="39469" y="64378"/>
                  </a:cubicBezTo>
                  <a:lnTo>
                    <a:pt x="39553" y="64342"/>
                  </a:lnTo>
                  <a:cubicBezTo>
                    <a:pt x="39481" y="63556"/>
                    <a:pt x="39410" y="62746"/>
                    <a:pt x="39339" y="61961"/>
                  </a:cubicBezTo>
                  <a:cubicBezTo>
                    <a:pt x="39362" y="61961"/>
                    <a:pt x="39398" y="61961"/>
                    <a:pt x="39422" y="61937"/>
                  </a:cubicBezTo>
                  <a:cubicBezTo>
                    <a:pt x="39446" y="62056"/>
                    <a:pt x="39458" y="62199"/>
                    <a:pt x="39469" y="62318"/>
                  </a:cubicBezTo>
                  <a:cubicBezTo>
                    <a:pt x="39541" y="62949"/>
                    <a:pt x="39600" y="63580"/>
                    <a:pt x="39696" y="64223"/>
                  </a:cubicBezTo>
                  <a:cubicBezTo>
                    <a:pt x="39708" y="64318"/>
                    <a:pt x="39767" y="64413"/>
                    <a:pt x="39815" y="64520"/>
                  </a:cubicBezTo>
                  <a:cubicBezTo>
                    <a:pt x="39839" y="64497"/>
                    <a:pt x="39874" y="64497"/>
                    <a:pt x="39886" y="64485"/>
                  </a:cubicBezTo>
                  <a:cubicBezTo>
                    <a:pt x="39815" y="63639"/>
                    <a:pt x="39731" y="62794"/>
                    <a:pt x="39660" y="61961"/>
                  </a:cubicBezTo>
                  <a:cubicBezTo>
                    <a:pt x="39696" y="61961"/>
                    <a:pt x="39731" y="61961"/>
                    <a:pt x="39767" y="61937"/>
                  </a:cubicBezTo>
                  <a:cubicBezTo>
                    <a:pt x="39779" y="62092"/>
                    <a:pt x="39803" y="62223"/>
                    <a:pt x="39815" y="62377"/>
                  </a:cubicBezTo>
                  <a:cubicBezTo>
                    <a:pt x="39874" y="63008"/>
                    <a:pt x="39934" y="63639"/>
                    <a:pt x="39993" y="64282"/>
                  </a:cubicBezTo>
                  <a:cubicBezTo>
                    <a:pt x="40017" y="64556"/>
                    <a:pt x="40029" y="64556"/>
                    <a:pt x="40303" y="64604"/>
                  </a:cubicBezTo>
                  <a:cubicBezTo>
                    <a:pt x="40184" y="63782"/>
                    <a:pt x="40053" y="62973"/>
                    <a:pt x="39934" y="62151"/>
                  </a:cubicBezTo>
                  <a:cubicBezTo>
                    <a:pt x="39958" y="62151"/>
                    <a:pt x="39970" y="62139"/>
                    <a:pt x="40005" y="62139"/>
                  </a:cubicBezTo>
                  <a:cubicBezTo>
                    <a:pt x="40148" y="62996"/>
                    <a:pt x="40303" y="63866"/>
                    <a:pt x="40470" y="64723"/>
                  </a:cubicBezTo>
                  <a:cubicBezTo>
                    <a:pt x="40505" y="64723"/>
                    <a:pt x="40541" y="64711"/>
                    <a:pt x="40589" y="64711"/>
                  </a:cubicBezTo>
                  <a:lnTo>
                    <a:pt x="40362" y="62258"/>
                  </a:lnTo>
                  <a:cubicBezTo>
                    <a:pt x="40410" y="62258"/>
                    <a:pt x="40446" y="62234"/>
                    <a:pt x="40493" y="62234"/>
                  </a:cubicBezTo>
                  <a:cubicBezTo>
                    <a:pt x="40505" y="62330"/>
                    <a:pt x="40529" y="62401"/>
                    <a:pt x="40541" y="62496"/>
                  </a:cubicBezTo>
                  <a:cubicBezTo>
                    <a:pt x="40612" y="63175"/>
                    <a:pt x="40684" y="63877"/>
                    <a:pt x="40779" y="64556"/>
                  </a:cubicBezTo>
                  <a:cubicBezTo>
                    <a:pt x="40791" y="64663"/>
                    <a:pt x="40886" y="64770"/>
                    <a:pt x="40946" y="64878"/>
                  </a:cubicBezTo>
                  <a:lnTo>
                    <a:pt x="41029" y="64830"/>
                  </a:lnTo>
                  <a:cubicBezTo>
                    <a:pt x="40886" y="63961"/>
                    <a:pt x="40720" y="63115"/>
                    <a:pt x="40565" y="62258"/>
                  </a:cubicBezTo>
                  <a:cubicBezTo>
                    <a:pt x="40601" y="62258"/>
                    <a:pt x="40648" y="62234"/>
                    <a:pt x="40672" y="62234"/>
                  </a:cubicBezTo>
                  <a:cubicBezTo>
                    <a:pt x="40910" y="63151"/>
                    <a:pt x="40958" y="64116"/>
                    <a:pt x="41303" y="65009"/>
                  </a:cubicBezTo>
                  <a:cubicBezTo>
                    <a:pt x="41327" y="64997"/>
                    <a:pt x="41363" y="64997"/>
                    <a:pt x="41386" y="64997"/>
                  </a:cubicBezTo>
                  <a:cubicBezTo>
                    <a:pt x="41244" y="64235"/>
                    <a:pt x="41089" y="63461"/>
                    <a:pt x="40946" y="62699"/>
                  </a:cubicBezTo>
                  <a:cubicBezTo>
                    <a:pt x="41172" y="63413"/>
                    <a:pt x="41327" y="64128"/>
                    <a:pt x="41505" y="64842"/>
                  </a:cubicBezTo>
                  <a:cubicBezTo>
                    <a:pt x="41541" y="64973"/>
                    <a:pt x="41672" y="65080"/>
                    <a:pt x="41767" y="65187"/>
                  </a:cubicBezTo>
                  <a:cubicBezTo>
                    <a:pt x="41791" y="65151"/>
                    <a:pt x="41827" y="65140"/>
                    <a:pt x="41863" y="65116"/>
                  </a:cubicBezTo>
                  <a:cubicBezTo>
                    <a:pt x="41803" y="64794"/>
                    <a:pt x="41732" y="64485"/>
                    <a:pt x="41684" y="64163"/>
                  </a:cubicBezTo>
                  <a:cubicBezTo>
                    <a:pt x="41625" y="63830"/>
                    <a:pt x="41589" y="63520"/>
                    <a:pt x="41553" y="63187"/>
                  </a:cubicBezTo>
                  <a:cubicBezTo>
                    <a:pt x="41541" y="62889"/>
                    <a:pt x="41553" y="62580"/>
                    <a:pt x="41553" y="62270"/>
                  </a:cubicBezTo>
                  <a:cubicBezTo>
                    <a:pt x="41660" y="62568"/>
                    <a:pt x="41672" y="62877"/>
                    <a:pt x="41708" y="63187"/>
                  </a:cubicBezTo>
                  <a:cubicBezTo>
                    <a:pt x="41732" y="63508"/>
                    <a:pt x="41791" y="63806"/>
                    <a:pt x="41839" y="64116"/>
                  </a:cubicBezTo>
                  <a:cubicBezTo>
                    <a:pt x="41351" y="61080"/>
                    <a:pt x="42625" y="58532"/>
                    <a:pt x="44030" y="56007"/>
                  </a:cubicBezTo>
                  <a:cubicBezTo>
                    <a:pt x="43911" y="56138"/>
                    <a:pt x="43791" y="56281"/>
                    <a:pt x="43672" y="56424"/>
                  </a:cubicBezTo>
                  <a:cubicBezTo>
                    <a:pt x="43649" y="56400"/>
                    <a:pt x="43637" y="56400"/>
                    <a:pt x="43625" y="56388"/>
                  </a:cubicBezTo>
                  <a:cubicBezTo>
                    <a:pt x="43708" y="56257"/>
                    <a:pt x="43791" y="56103"/>
                    <a:pt x="43875" y="55972"/>
                  </a:cubicBezTo>
                  <a:lnTo>
                    <a:pt x="43815" y="55912"/>
                  </a:lnTo>
                  <a:cubicBezTo>
                    <a:pt x="43744" y="55984"/>
                    <a:pt x="43637" y="56043"/>
                    <a:pt x="43577" y="56138"/>
                  </a:cubicBezTo>
                  <a:cubicBezTo>
                    <a:pt x="42970" y="57234"/>
                    <a:pt x="42363" y="58341"/>
                    <a:pt x="41744" y="59460"/>
                  </a:cubicBezTo>
                  <a:cubicBezTo>
                    <a:pt x="41684" y="59556"/>
                    <a:pt x="41648" y="59651"/>
                    <a:pt x="41589" y="59758"/>
                  </a:cubicBezTo>
                  <a:cubicBezTo>
                    <a:pt x="41541" y="59722"/>
                    <a:pt x="41505" y="59710"/>
                    <a:pt x="41470" y="59675"/>
                  </a:cubicBezTo>
                  <a:lnTo>
                    <a:pt x="43077" y="56508"/>
                  </a:lnTo>
                  <a:cubicBezTo>
                    <a:pt x="43041" y="56496"/>
                    <a:pt x="43029" y="56484"/>
                    <a:pt x="42994" y="56460"/>
                  </a:cubicBezTo>
                  <a:cubicBezTo>
                    <a:pt x="42458" y="57400"/>
                    <a:pt x="41922" y="58329"/>
                    <a:pt x="41386" y="59258"/>
                  </a:cubicBezTo>
                  <a:cubicBezTo>
                    <a:pt x="41363" y="59246"/>
                    <a:pt x="41327" y="59234"/>
                    <a:pt x="41315" y="59222"/>
                  </a:cubicBezTo>
                  <a:cubicBezTo>
                    <a:pt x="41386" y="59044"/>
                    <a:pt x="41565" y="58805"/>
                    <a:pt x="41505" y="58698"/>
                  </a:cubicBezTo>
                  <a:cubicBezTo>
                    <a:pt x="41374" y="58472"/>
                    <a:pt x="41494" y="58341"/>
                    <a:pt x="41565" y="58186"/>
                  </a:cubicBezTo>
                  <a:cubicBezTo>
                    <a:pt x="41982" y="57389"/>
                    <a:pt x="42434" y="56603"/>
                    <a:pt x="42863" y="55805"/>
                  </a:cubicBezTo>
                  <a:cubicBezTo>
                    <a:pt x="42898" y="55746"/>
                    <a:pt x="42910" y="55674"/>
                    <a:pt x="42922" y="55615"/>
                  </a:cubicBezTo>
                  <a:lnTo>
                    <a:pt x="42839" y="55567"/>
                  </a:lnTo>
                  <a:cubicBezTo>
                    <a:pt x="42732" y="55710"/>
                    <a:pt x="42625" y="55853"/>
                    <a:pt x="42517" y="55984"/>
                  </a:cubicBezTo>
                  <a:cubicBezTo>
                    <a:pt x="42506" y="55972"/>
                    <a:pt x="42494" y="55972"/>
                    <a:pt x="42482" y="55960"/>
                  </a:cubicBezTo>
                  <a:cubicBezTo>
                    <a:pt x="42541" y="55829"/>
                    <a:pt x="42613" y="55674"/>
                    <a:pt x="42672" y="55543"/>
                  </a:cubicBezTo>
                  <a:cubicBezTo>
                    <a:pt x="42637" y="55531"/>
                    <a:pt x="42613" y="55495"/>
                    <a:pt x="42565" y="55484"/>
                  </a:cubicBezTo>
                  <a:cubicBezTo>
                    <a:pt x="42196" y="55912"/>
                    <a:pt x="42017" y="56496"/>
                    <a:pt x="41708" y="56972"/>
                  </a:cubicBezTo>
                  <a:cubicBezTo>
                    <a:pt x="41672" y="56960"/>
                    <a:pt x="41625" y="56924"/>
                    <a:pt x="41601" y="56912"/>
                  </a:cubicBezTo>
                  <a:cubicBezTo>
                    <a:pt x="41851" y="56424"/>
                    <a:pt x="42101" y="55912"/>
                    <a:pt x="42363" y="55424"/>
                  </a:cubicBezTo>
                  <a:cubicBezTo>
                    <a:pt x="42327" y="55412"/>
                    <a:pt x="42279" y="55388"/>
                    <a:pt x="42256" y="55376"/>
                  </a:cubicBezTo>
                  <a:cubicBezTo>
                    <a:pt x="41494" y="56305"/>
                    <a:pt x="41172" y="57460"/>
                    <a:pt x="40648" y="58520"/>
                  </a:cubicBezTo>
                  <a:cubicBezTo>
                    <a:pt x="40601" y="58508"/>
                    <a:pt x="40553" y="58472"/>
                    <a:pt x="40517" y="58460"/>
                  </a:cubicBezTo>
                  <a:cubicBezTo>
                    <a:pt x="41017" y="57424"/>
                    <a:pt x="41505" y="56365"/>
                    <a:pt x="42065" y="55234"/>
                  </a:cubicBezTo>
                  <a:cubicBezTo>
                    <a:pt x="41946" y="55341"/>
                    <a:pt x="41839" y="55400"/>
                    <a:pt x="41791" y="55484"/>
                  </a:cubicBezTo>
                  <a:cubicBezTo>
                    <a:pt x="41386" y="56246"/>
                    <a:pt x="40993" y="57008"/>
                    <a:pt x="40601" y="57758"/>
                  </a:cubicBezTo>
                  <a:cubicBezTo>
                    <a:pt x="40553" y="57853"/>
                    <a:pt x="40493" y="57948"/>
                    <a:pt x="40434" y="58043"/>
                  </a:cubicBezTo>
                  <a:cubicBezTo>
                    <a:pt x="40410" y="58032"/>
                    <a:pt x="40362" y="57996"/>
                    <a:pt x="40339" y="57984"/>
                  </a:cubicBezTo>
                  <a:cubicBezTo>
                    <a:pt x="40815" y="57055"/>
                    <a:pt x="41291" y="56138"/>
                    <a:pt x="41767" y="55198"/>
                  </a:cubicBezTo>
                  <a:cubicBezTo>
                    <a:pt x="41732" y="55186"/>
                    <a:pt x="41720" y="55174"/>
                    <a:pt x="41684" y="55162"/>
                  </a:cubicBezTo>
                  <a:cubicBezTo>
                    <a:pt x="41077" y="55900"/>
                    <a:pt x="40755" y="56829"/>
                    <a:pt x="40255" y="57639"/>
                  </a:cubicBezTo>
                  <a:cubicBezTo>
                    <a:pt x="40231" y="57627"/>
                    <a:pt x="40184" y="57603"/>
                    <a:pt x="40160" y="57579"/>
                  </a:cubicBezTo>
                  <a:cubicBezTo>
                    <a:pt x="40601" y="56746"/>
                    <a:pt x="41053" y="55936"/>
                    <a:pt x="41482" y="55114"/>
                  </a:cubicBezTo>
                  <a:cubicBezTo>
                    <a:pt x="41446" y="55103"/>
                    <a:pt x="41410" y="55067"/>
                    <a:pt x="41374" y="55055"/>
                  </a:cubicBezTo>
                  <a:cubicBezTo>
                    <a:pt x="40791" y="56067"/>
                    <a:pt x="40220" y="57067"/>
                    <a:pt x="39648" y="58079"/>
                  </a:cubicBezTo>
                  <a:cubicBezTo>
                    <a:pt x="39612" y="58055"/>
                    <a:pt x="39577" y="58032"/>
                    <a:pt x="39541" y="58020"/>
                  </a:cubicBezTo>
                  <a:cubicBezTo>
                    <a:pt x="40112" y="57019"/>
                    <a:pt x="40672" y="56007"/>
                    <a:pt x="41244" y="55007"/>
                  </a:cubicBezTo>
                  <a:cubicBezTo>
                    <a:pt x="40374" y="55912"/>
                    <a:pt x="39839" y="57031"/>
                    <a:pt x="39172" y="58055"/>
                  </a:cubicBezTo>
                  <a:cubicBezTo>
                    <a:pt x="39172" y="57936"/>
                    <a:pt x="39208" y="57853"/>
                    <a:pt x="39255" y="57758"/>
                  </a:cubicBezTo>
                  <a:cubicBezTo>
                    <a:pt x="39815" y="56865"/>
                    <a:pt x="40362" y="55996"/>
                    <a:pt x="40910" y="55103"/>
                  </a:cubicBezTo>
                  <a:cubicBezTo>
                    <a:pt x="40993" y="54995"/>
                    <a:pt x="41077" y="54888"/>
                    <a:pt x="40815" y="54876"/>
                  </a:cubicBezTo>
                  <a:close/>
                  <a:moveTo>
                    <a:pt x="5894" y="44923"/>
                  </a:moveTo>
                  <a:lnTo>
                    <a:pt x="5894" y="44923"/>
                  </a:lnTo>
                  <a:cubicBezTo>
                    <a:pt x="5691" y="44863"/>
                    <a:pt x="5477" y="44804"/>
                    <a:pt x="5239" y="44708"/>
                  </a:cubicBezTo>
                  <a:cubicBezTo>
                    <a:pt x="5037" y="45542"/>
                    <a:pt x="4858" y="46328"/>
                    <a:pt x="4656" y="47125"/>
                  </a:cubicBezTo>
                  <a:cubicBezTo>
                    <a:pt x="4632" y="47102"/>
                    <a:pt x="4596" y="47102"/>
                    <a:pt x="4572" y="47102"/>
                  </a:cubicBezTo>
                  <a:cubicBezTo>
                    <a:pt x="4763" y="46304"/>
                    <a:pt x="4953" y="45494"/>
                    <a:pt x="5132" y="44756"/>
                  </a:cubicBezTo>
                  <a:cubicBezTo>
                    <a:pt x="4953" y="44661"/>
                    <a:pt x="4834" y="44589"/>
                    <a:pt x="4632" y="44482"/>
                  </a:cubicBezTo>
                  <a:cubicBezTo>
                    <a:pt x="4394" y="45709"/>
                    <a:pt x="4167" y="46852"/>
                    <a:pt x="3929" y="48018"/>
                  </a:cubicBezTo>
                  <a:cubicBezTo>
                    <a:pt x="3906" y="47852"/>
                    <a:pt x="3906" y="47697"/>
                    <a:pt x="3929" y="47566"/>
                  </a:cubicBezTo>
                  <a:cubicBezTo>
                    <a:pt x="4120" y="46625"/>
                    <a:pt x="4334" y="45673"/>
                    <a:pt x="4513" y="44744"/>
                  </a:cubicBezTo>
                  <a:cubicBezTo>
                    <a:pt x="4525" y="44637"/>
                    <a:pt x="4477" y="44530"/>
                    <a:pt x="4453" y="44423"/>
                  </a:cubicBezTo>
                  <a:cubicBezTo>
                    <a:pt x="4406" y="44423"/>
                    <a:pt x="4358" y="44447"/>
                    <a:pt x="4334" y="44447"/>
                  </a:cubicBezTo>
                  <a:cubicBezTo>
                    <a:pt x="4144" y="45220"/>
                    <a:pt x="3941" y="46006"/>
                    <a:pt x="3751" y="46780"/>
                  </a:cubicBezTo>
                  <a:cubicBezTo>
                    <a:pt x="3727" y="46768"/>
                    <a:pt x="3691" y="46768"/>
                    <a:pt x="3644" y="46744"/>
                  </a:cubicBezTo>
                  <a:cubicBezTo>
                    <a:pt x="3846" y="45959"/>
                    <a:pt x="4036" y="45185"/>
                    <a:pt x="4215" y="44399"/>
                  </a:cubicBezTo>
                  <a:cubicBezTo>
                    <a:pt x="4084" y="44351"/>
                    <a:pt x="3941" y="44292"/>
                    <a:pt x="3786" y="44244"/>
                  </a:cubicBezTo>
                  <a:cubicBezTo>
                    <a:pt x="3667" y="44756"/>
                    <a:pt x="3560" y="45220"/>
                    <a:pt x="3453" y="45697"/>
                  </a:cubicBezTo>
                  <a:cubicBezTo>
                    <a:pt x="3465" y="45256"/>
                    <a:pt x="3572" y="44839"/>
                    <a:pt x="3644" y="44423"/>
                  </a:cubicBezTo>
                  <a:cubicBezTo>
                    <a:pt x="3667" y="44339"/>
                    <a:pt x="3620" y="44244"/>
                    <a:pt x="3608" y="44161"/>
                  </a:cubicBezTo>
                  <a:cubicBezTo>
                    <a:pt x="3548" y="44220"/>
                    <a:pt x="3441" y="44268"/>
                    <a:pt x="3429" y="44339"/>
                  </a:cubicBezTo>
                  <a:cubicBezTo>
                    <a:pt x="3322" y="44685"/>
                    <a:pt x="3227" y="45018"/>
                    <a:pt x="3144" y="45375"/>
                  </a:cubicBezTo>
                  <a:cubicBezTo>
                    <a:pt x="2989" y="46018"/>
                    <a:pt x="2858" y="46649"/>
                    <a:pt x="2715" y="47280"/>
                  </a:cubicBezTo>
                  <a:cubicBezTo>
                    <a:pt x="2667" y="47221"/>
                    <a:pt x="2655" y="47185"/>
                    <a:pt x="2667" y="47149"/>
                  </a:cubicBezTo>
                  <a:cubicBezTo>
                    <a:pt x="2893" y="46209"/>
                    <a:pt x="3096" y="45280"/>
                    <a:pt x="3334" y="44339"/>
                  </a:cubicBezTo>
                  <a:cubicBezTo>
                    <a:pt x="3382" y="44125"/>
                    <a:pt x="3382" y="43994"/>
                    <a:pt x="3084" y="44030"/>
                  </a:cubicBezTo>
                  <a:cubicBezTo>
                    <a:pt x="2834" y="45054"/>
                    <a:pt x="2572" y="46090"/>
                    <a:pt x="2322" y="47137"/>
                  </a:cubicBezTo>
                  <a:cubicBezTo>
                    <a:pt x="2298" y="47137"/>
                    <a:pt x="2262" y="47125"/>
                    <a:pt x="2239" y="47125"/>
                  </a:cubicBezTo>
                  <a:cubicBezTo>
                    <a:pt x="2251" y="47018"/>
                    <a:pt x="2251" y="46911"/>
                    <a:pt x="2262" y="46828"/>
                  </a:cubicBezTo>
                  <a:cubicBezTo>
                    <a:pt x="2477" y="45959"/>
                    <a:pt x="2679" y="45078"/>
                    <a:pt x="2905" y="44220"/>
                  </a:cubicBezTo>
                  <a:cubicBezTo>
                    <a:pt x="2965" y="43994"/>
                    <a:pt x="2977" y="43863"/>
                    <a:pt x="2620" y="43863"/>
                  </a:cubicBezTo>
                  <a:cubicBezTo>
                    <a:pt x="2370" y="45113"/>
                    <a:pt x="2096" y="46363"/>
                    <a:pt x="1834" y="47614"/>
                  </a:cubicBezTo>
                  <a:cubicBezTo>
                    <a:pt x="1786" y="47602"/>
                    <a:pt x="1762" y="47602"/>
                    <a:pt x="1715" y="47578"/>
                  </a:cubicBezTo>
                  <a:cubicBezTo>
                    <a:pt x="1977" y="46304"/>
                    <a:pt x="2239" y="45018"/>
                    <a:pt x="2501" y="43756"/>
                  </a:cubicBezTo>
                  <a:cubicBezTo>
                    <a:pt x="2441" y="43744"/>
                    <a:pt x="2393" y="43744"/>
                    <a:pt x="2334" y="43732"/>
                  </a:cubicBezTo>
                  <a:cubicBezTo>
                    <a:pt x="2084" y="44994"/>
                    <a:pt x="1846" y="46268"/>
                    <a:pt x="1596" y="47542"/>
                  </a:cubicBezTo>
                  <a:cubicBezTo>
                    <a:pt x="1536" y="47483"/>
                    <a:pt x="1536" y="47423"/>
                    <a:pt x="1548" y="47364"/>
                  </a:cubicBezTo>
                  <a:cubicBezTo>
                    <a:pt x="1774" y="46209"/>
                    <a:pt x="2001" y="45078"/>
                    <a:pt x="2215" y="43935"/>
                  </a:cubicBezTo>
                  <a:cubicBezTo>
                    <a:pt x="2239" y="43827"/>
                    <a:pt x="2215" y="43732"/>
                    <a:pt x="2215" y="43637"/>
                  </a:cubicBezTo>
                  <a:lnTo>
                    <a:pt x="2084" y="43637"/>
                  </a:lnTo>
                  <a:cubicBezTo>
                    <a:pt x="1846" y="44935"/>
                    <a:pt x="1608" y="46232"/>
                    <a:pt x="1381" y="47518"/>
                  </a:cubicBezTo>
                  <a:cubicBezTo>
                    <a:pt x="1358" y="47518"/>
                    <a:pt x="1322" y="47506"/>
                    <a:pt x="1298" y="47506"/>
                  </a:cubicBezTo>
                  <a:cubicBezTo>
                    <a:pt x="1310" y="47340"/>
                    <a:pt x="1322" y="47161"/>
                    <a:pt x="1358" y="47006"/>
                  </a:cubicBezTo>
                  <a:cubicBezTo>
                    <a:pt x="1548" y="45947"/>
                    <a:pt x="1762" y="44875"/>
                    <a:pt x="1941" y="43815"/>
                  </a:cubicBezTo>
                  <a:cubicBezTo>
                    <a:pt x="1953" y="43732"/>
                    <a:pt x="1893" y="43613"/>
                    <a:pt x="1881" y="43506"/>
                  </a:cubicBezTo>
                  <a:cubicBezTo>
                    <a:pt x="1822" y="43506"/>
                    <a:pt x="1762" y="43518"/>
                    <a:pt x="1703" y="43518"/>
                  </a:cubicBezTo>
                  <a:cubicBezTo>
                    <a:pt x="1489" y="44875"/>
                    <a:pt x="1262" y="46232"/>
                    <a:pt x="1060" y="47578"/>
                  </a:cubicBezTo>
                  <a:cubicBezTo>
                    <a:pt x="1072" y="46185"/>
                    <a:pt x="1358" y="44816"/>
                    <a:pt x="1667" y="43434"/>
                  </a:cubicBezTo>
                  <a:cubicBezTo>
                    <a:pt x="1560" y="43387"/>
                    <a:pt x="1477" y="43339"/>
                    <a:pt x="1310" y="43280"/>
                  </a:cubicBezTo>
                  <a:cubicBezTo>
                    <a:pt x="1191" y="44661"/>
                    <a:pt x="1072" y="46006"/>
                    <a:pt x="953" y="47328"/>
                  </a:cubicBezTo>
                  <a:lnTo>
                    <a:pt x="846" y="47328"/>
                  </a:lnTo>
                  <a:lnTo>
                    <a:pt x="893" y="46209"/>
                  </a:lnTo>
                  <a:cubicBezTo>
                    <a:pt x="810" y="46566"/>
                    <a:pt x="750" y="46947"/>
                    <a:pt x="715" y="47316"/>
                  </a:cubicBezTo>
                  <a:cubicBezTo>
                    <a:pt x="691" y="47673"/>
                    <a:pt x="691" y="48030"/>
                    <a:pt x="667" y="48399"/>
                  </a:cubicBezTo>
                  <a:cubicBezTo>
                    <a:pt x="655" y="48757"/>
                    <a:pt x="643" y="49114"/>
                    <a:pt x="607" y="49471"/>
                  </a:cubicBezTo>
                  <a:lnTo>
                    <a:pt x="655" y="49471"/>
                  </a:lnTo>
                  <a:cubicBezTo>
                    <a:pt x="691" y="49388"/>
                    <a:pt x="715" y="49280"/>
                    <a:pt x="762" y="49173"/>
                  </a:cubicBezTo>
                  <a:lnTo>
                    <a:pt x="762" y="51852"/>
                  </a:lnTo>
                  <a:lnTo>
                    <a:pt x="774" y="51852"/>
                  </a:lnTo>
                  <a:cubicBezTo>
                    <a:pt x="846" y="50828"/>
                    <a:pt x="929" y="49816"/>
                    <a:pt x="1012" y="48792"/>
                  </a:cubicBezTo>
                  <a:lnTo>
                    <a:pt x="1108" y="48792"/>
                  </a:lnTo>
                  <a:cubicBezTo>
                    <a:pt x="1024" y="49923"/>
                    <a:pt x="965" y="51054"/>
                    <a:pt x="893" y="52162"/>
                  </a:cubicBezTo>
                  <a:cubicBezTo>
                    <a:pt x="941" y="52162"/>
                    <a:pt x="1000" y="52162"/>
                    <a:pt x="1048" y="52186"/>
                  </a:cubicBezTo>
                  <a:cubicBezTo>
                    <a:pt x="1119" y="51150"/>
                    <a:pt x="1191" y="50138"/>
                    <a:pt x="1262" y="49114"/>
                  </a:cubicBezTo>
                  <a:cubicBezTo>
                    <a:pt x="1298" y="49114"/>
                    <a:pt x="1346" y="49114"/>
                    <a:pt x="1369" y="49126"/>
                  </a:cubicBezTo>
                  <a:lnTo>
                    <a:pt x="1369" y="49364"/>
                  </a:lnTo>
                  <a:cubicBezTo>
                    <a:pt x="1310" y="50233"/>
                    <a:pt x="1250" y="51114"/>
                    <a:pt x="1191" y="51971"/>
                  </a:cubicBezTo>
                  <a:cubicBezTo>
                    <a:pt x="1191" y="52090"/>
                    <a:pt x="1239" y="52209"/>
                    <a:pt x="1262" y="52328"/>
                  </a:cubicBezTo>
                  <a:cubicBezTo>
                    <a:pt x="1298" y="52317"/>
                    <a:pt x="1322" y="52317"/>
                    <a:pt x="1358" y="52305"/>
                  </a:cubicBezTo>
                  <a:cubicBezTo>
                    <a:pt x="1429" y="51150"/>
                    <a:pt x="1489" y="50007"/>
                    <a:pt x="1560" y="48864"/>
                  </a:cubicBezTo>
                  <a:lnTo>
                    <a:pt x="1667" y="48864"/>
                  </a:lnTo>
                  <a:cubicBezTo>
                    <a:pt x="1584" y="50042"/>
                    <a:pt x="1465" y="51209"/>
                    <a:pt x="1536" y="52388"/>
                  </a:cubicBezTo>
                  <a:lnTo>
                    <a:pt x="1667" y="52388"/>
                  </a:lnTo>
                  <a:cubicBezTo>
                    <a:pt x="1715" y="51412"/>
                    <a:pt x="1762" y="50423"/>
                    <a:pt x="1822" y="49447"/>
                  </a:cubicBezTo>
                  <a:lnTo>
                    <a:pt x="1917" y="49447"/>
                  </a:lnTo>
                  <a:cubicBezTo>
                    <a:pt x="1917" y="49471"/>
                    <a:pt x="1941" y="49507"/>
                    <a:pt x="1941" y="49542"/>
                  </a:cubicBezTo>
                  <a:lnTo>
                    <a:pt x="1798" y="52221"/>
                  </a:lnTo>
                  <a:cubicBezTo>
                    <a:pt x="1798" y="52328"/>
                    <a:pt x="1858" y="52424"/>
                    <a:pt x="1893" y="52519"/>
                  </a:cubicBezTo>
                  <a:cubicBezTo>
                    <a:pt x="1917" y="52519"/>
                    <a:pt x="1965" y="52507"/>
                    <a:pt x="2001" y="52507"/>
                  </a:cubicBezTo>
                  <a:cubicBezTo>
                    <a:pt x="2024" y="51412"/>
                    <a:pt x="2012" y="50292"/>
                    <a:pt x="2274" y="49221"/>
                  </a:cubicBezTo>
                  <a:cubicBezTo>
                    <a:pt x="2322" y="49280"/>
                    <a:pt x="2310" y="49340"/>
                    <a:pt x="2310" y="49388"/>
                  </a:cubicBezTo>
                  <a:cubicBezTo>
                    <a:pt x="2251" y="50364"/>
                    <a:pt x="2191" y="51352"/>
                    <a:pt x="2143" y="52340"/>
                  </a:cubicBezTo>
                  <a:cubicBezTo>
                    <a:pt x="2143" y="52448"/>
                    <a:pt x="2215" y="52543"/>
                    <a:pt x="2262" y="52638"/>
                  </a:cubicBezTo>
                  <a:cubicBezTo>
                    <a:pt x="2298" y="52626"/>
                    <a:pt x="2322" y="52626"/>
                    <a:pt x="2358" y="52614"/>
                  </a:cubicBezTo>
                  <a:cubicBezTo>
                    <a:pt x="2370" y="51531"/>
                    <a:pt x="2239" y="50423"/>
                    <a:pt x="2512" y="49340"/>
                  </a:cubicBezTo>
                  <a:cubicBezTo>
                    <a:pt x="2560" y="49423"/>
                    <a:pt x="2560" y="49519"/>
                    <a:pt x="2548" y="49602"/>
                  </a:cubicBezTo>
                  <a:lnTo>
                    <a:pt x="2501" y="52424"/>
                  </a:lnTo>
                  <a:cubicBezTo>
                    <a:pt x="2501" y="52578"/>
                    <a:pt x="2489" y="52781"/>
                    <a:pt x="2774" y="52757"/>
                  </a:cubicBezTo>
                  <a:cubicBezTo>
                    <a:pt x="2715" y="51674"/>
                    <a:pt x="2620" y="50590"/>
                    <a:pt x="2893" y="49519"/>
                  </a:cubicBezTo>
                  <a:cubicBezTo>
                    <a:pt x="2917" y="49650"/>
                    <a:pt x="2905" y="49769"/>
                    <a:pt x="2905" y="49888"/>
                  </a:cubicBezTo>
                  <a:lnTo>
                    <a:pt x="2905" y="52602"/>
                  </a:lnTo>
                  <a:cubicBezTo>
                    <a:pt x="2905" y="52698"/>
                    <a:pt x="3013" y="52817"/>
                    <a:pt x="3048" y="52924"/>
                  </a:cubicBezTo>
                  <a:cubicBezTo>
                    <a:pt x="3108" y="52424"/>
                    <a:pt x="3108" y="51947"/>
                    <a:pt x="3108" y="51471"/>
                  </a:cubicBezTo>
                  <a:cubicBezTo>
                    <a:pt x="3096" y="50281"/>
                    <a:pt x="3096" y="50281"/>
                    <a:pt x="3274" y="50066"/>
                  </a:cubicBezTo>
                  <a:cubicBezTo>
                    <a:pt x="3227" y="51066"/>
                    <a:pt x="3251" y="52031"/>
                    <a:pt x="3429" y="52983"/>
                  </a:cubicBezTo>
                  <a:cubicBezTo>
                    <a:pt x="3441" y="51947"/>
                    <a:pt x="3429" y="50888"/>
                    <a:pt x="3548" y="49864"/>
                  </a:cubicBezTo>
                  <a:cubicBezTo>
                    <a:pt x="3584" y="50054"/>
                    <a:pt x="3584" y="50233"/>
                    <a:pt x="3584" y="50412"/>
                  </a:cubicBezTo>
                  <a:cubicBezTo>
                    <a:pt x="3608" y="51233"/>
                    <a:pt x="3620" y="52031"/>
                    <a:pt x="3644" y="52852"/>
                  </a:cubicBezTo>
                  <a:cubicBezTo>
                    <a:pt x="3667" y="53090"/>
                    <a:pt x="3679" y="53090"/>
                    <a:pt x="3917" y="53090"/>
                  </a:cubicBezTo>
                  <a:cubicBezTo>
                    <a:pt x="3858" y="52328"/>
                    <a:pt x="3786" y="51555"/>
                    <a:pt x="3727" y="50793"/>
                  </a:cubicBezTo>
                  <a:cubicBezTo>
                    <a:pt x="3763" y="50793"/>
                    <a:pt x="3810" y="50793"/>
                    <a:pt x="3858" y="50781"/>
                  </a:cubicBezTo>
                  <a:cubicBezTo>
                    <a:pt x="3870" y="50888"/>
                    <a:pt x="3870" y="51007"/>
                    <a:pt x="3882" y="51114"/>
                  </a:cubicBezTo>
                  <a:cubicBezTo>
                    <a:pt x="3965" y="51733"/>
                    <a:pt x="4025" y="52364"/>
                    <a:pt x="4096" y="52971"/>
                  </a:cubicBezTo>
                  <a:cubicBezTo>
                    <a:pt x="4108" y="53079"/>
                    <a:pt x="4215" y="53162"/>
                    <a:pt x="4275" y="53269"/>
                  </a:cubicBezTo>
                  <a:lnTo>
                    <a:pt x="4358" y="53221"/>
                  </a:lnTo>
                  <a:cubicBezTo>
                    <a:pt x="4287" y="52424"/>
                    <a:pt x="4096" y="51614"/>
                    <a:pt x="4203" y="50781"/>
                  </a:cubicBezTo>
                  <a:cubicBezTo>
                    <a:pt x="4322" y="51555"/>
                    <a:pt x="4417" y="52317"/>
                    <a:pt x="4525" y="53090"/>
                  </a:cubicBezTo>
                  <a:cubicBezTo>
                    <a:pt x="4537" y="53198"/>
                    <a:pt x="4644" y="53293"/>
                    <a:pt x="4703" y="53400"/>
                  </a:cubicBezTo>
                  <a:lnTo>
                    <a:pt x="4798" y="53352"/>
                  </a:lnTo>
                  <a:cubicBezTo>
                    <a:pt x="4703" y="52543"/>
                    <a:pt x="4417" y="51721"/>
                    <a:pt x="4537" y="50888"/>
                  </a:cubicBezTo>
                  <a:cubicBezTo>
                    <a:pt x="4632" y="51293"/>
                    <a:pt x="4679" y="51686"/>
                    <a:pt x="4739" y="52090"/>
                  </a:cubicBezTo>
                  <a:cubicBezTo>
                    <a:pt x="4798" y="52495"/>
                    <a:pt x="4870" y="52900"/>
                    <a:pt x="4953" y="53281"/>
                  </a:cubicBezTo>
                  <a:cubicBezTo>
                    <a:pt x="4977" y="53376"/>
                    <a:pt x="5108" y="53448"/>
                    <a:pt x="5168" y="53519"/>
                  </a:cubicBezTo>
                  <a:cubicBezTo>
                    <a:pt x="5072" y="52721"/>
                    <a:pt x="4989" y="51947"/>
                    <a:pt x="4882" y="51185"/>
                  </a:cubicBezTo>
                  <a:cubicBezTo>
                    <a:pt x="4929" y="51185"/>
                    <a:pt x="4953" y="51174"/>
                    <a:pt x="5001" y="51174"/>
                  </a:cubicBezTo>
                  <a:cubicBezTo>
                    <a:pt x="5037" y="51555"/>
                    <a:pt x="5049" y="51924"/>
                    <a:pt x="5096" y="52305"/>
                  </a:cubicBezTo>
                  <a:cubicBezTo>
                    <a:pt x="5132" y="52674"/>
                    <a:pt x="5227" y="53031"/>
                    <a:pt x="5299" y="53400"/>
                  </a:cubicBezTo>
                  <a:cubicBezTo>
                    <a:pt x="5334" y="53388"/>
                    <a:pt x="5358" y="53388"/>
                    <a:pt x="5406" y="53376"/>
                  </a:cubicBezTo>
                  <a:cubicBezTo>
                    <a:pt x="4941" y="50519"/>
                    <a:pt x="5287" y="47745"/>
                    <a:pt x="6203" y="45006"/>
                  </a:cubicBezTo>
                  <a:cubicBezTo>
                    <a:pt x="6072" y="44982"/>
                    <a:pt x="5989" y="44947"/>
                    <a:pt x="5894" y="44923"/>
                  </a:cubicBezTo>
                  <a:close/>
                  <a:moveTo>
                    <a:pt x="16609" y="24825"/>
                  </a:moveTo>
                  <a:lnTo>
                    <a:pt x="16609" y="24825"/>
                  </a:lnTo>
                  <a:cubicBezTo>
                    <a:pt x="16407" y="24742"/>
                    <a:pt x="16193" y="24635"/>
                    <a:pt x="15978" y="24527"/>
                  </a:cubicBezTo>
                  <a:cubicBezTo>
                    <a:pt x="16300" y="25135"/>
                    <a:pt x="16681" y="25670"/>
                    <a:pt x="17014" y="26230"/>
                  </a:cubicBezTo>
                  <a:cubicBezTo>
                    <a:pt x="17312" y="26718"/>
                    <a:pt x="17562" y="27242"/>
                    <a:pt x="17824" y="27754"/>
                  </a:cubicBezTo>
                  <a:cubicBezTo>
                    <a:pt x="17848" y="27802"/>
                    <a:pt x="17824" y="27861"/>
                    <a:pt x="17812" y="27980"/>
                  </a:cubicBezTo>
                  <a:cubicBezTo>
                    <a:pt x="17705" y="27861"/>
                    <a:pt x="17645" y="27802"/>
                    <a:pt x="17610" y="27730"/>
                  </a:cubicBezTo>
                  <a:cubicBezTo>
                    <a:pt x="17014" y="26730"/>
                    <a:pt x="16395" y="25730"/>
                    <a:pt x="15847" y="24706"/>
                  </a:cubicBezTo>
                  <a:cubicBezTo>
                    <a:pt x="15681" y="24408"/>
                    <a:pt x="15490" y="24361"/>
                    <a:pt x="15193" y="24313"/>
                  </a:cubicBezTo>
                  <a:cubicBezTo>
                    <a:pt x="15550" y="24861"/>
                    <a:pt x="15883" y="25361"/>
                    <a:pt x="16205" y="25849"/>
                  </a:cubicBezTo>
                  <a:cubicBezTo>
                    <a:pt x="16098" y="25849"/>
                    <a:pt x="16038" y="25825"/>
                    <a:pt x="16014" y="25766"/>
                  </a:cubicBezTo>
                  <a:cubicBezTo>
                    <a:pt x="15705" y="25313"/>
                    <a:pt x="15407" y="24849"/>
                    <a:pt x="15085" y="24408"/>
                  </a:cubicBezTo>
                  <a:cubicBezTo>
                    <a:pt x="14990" y="24254"/>
                    <a:pt x="14812" y="24135"/>
                    <a:pt x="14657" y="24015"/>
                  </a:cubicBezTo>
                  <a:lnTo>
                    <a:pt x="14574" y="24111"/>
                  </a:lnTo>
                  <a:cubicBezTo>
                    <a:pt x="14978" y="24706"/>
                    <a:pt x="15383" y="25289"/>
                    <a:pt x="15836" y="25920"/>
                  </a:cubicBezTo>
                  <a:cubicBezTo>
                    <a:pt x="15717" y="25920"/>
                    <a:pt x="15669" y="25920"/>
                    <a:pt x="15657" y="25909"/>
                  </a:cubicBezTo>
                  <a:cubicBezTo>
                    <a:pt x="15205" y="25313"/>
                    <a:pt x="14776" y="24718"/>
                    <a:pt x="14335" y="24123"/>
                  </a:cubicBezTo>
                  <a:cubicBezTo>
                    <a:pt x="14252" y="24039"/>
                    <a:pt x="14181" y="23896"/>
                    <a:pt x="14073" y="23873"/>
                  </a:cubicBezTo>
                  <a:cubicBezTo>
                    <a:pt x="13264" y="23563"/>
                    <a:pt x="12454" y="23265"/>
                    <a:pt x="11633" y="22968"/>
                  </a:cubicBezTo>
                  <a:cubicBezTo>
                    <a:pt x="11585" y="22944"/>
                    <a:pt x="11514" y="22944"/>
                    <a:pt x="11395" y="22932"/>
                  </a:cubicBezTo>
                  <a:cubicBezTo>
                    <a:pt x="11859" y="23646"/>
                    <a:pt x="12311" y="24313"/>
                    <a:pt x="12788" y="25063"/>
                  </a:cubicBezTo>
                  <a:cubicBezTo>
                    <a:pt x="12645" y="25016"/>
                    <a:pt x="12609" y="25016"/>
                    <a:pt x="12609" y="25004"/>
                  </a:cubicBezTo>
                  <a:cubicBezTo>
                    <a:pt x="12157" y="24337"/>
                    <a:pt x="11728" y="23658"/>
                    <a:pt x="11287" y="22992"/>
                  </a:cubicBezTo>
                  <a:cubicBezTo>
                    <a:pt x="11192" y="22861"/>
                    <a:pt x="11073" y="22765"/>
                    <a:pt x="10966" y="22646"/>
                  </a:cubicBezTo>
                  <a:lnTo>
                    <a:pt x="10883" y="22741"/>
                  </a:lnTo>
                  <a:cubicBezTo>
                    <a:pt x="11311" y="23408"/>
                    <a:pt x="11740" y="24075"/>
                    <a:pt x="12204" y="24789"/>
                  </a:cubicBezTo>
                  <a:lnTo>
                    <a:pt x="11966" y="24789"/>
                  </a:lnTo>
                  <a:cubicBezTo>
                    <a:pt x="13835" y="27611"/>
                    <a:pt x="15705" y="30421"/>
                    <a:pt x="17562" y="33219"/>
                  </a:cubicBezTo>
                  <a:cubicBezTo>
                    <a:pt x="17681" y="33398"/>
                    <a:pt x="17812" y="33469"/>
                    <a:pt x="18026" y="33445"/>
                  </a:cubicBezTo>
                  <a:cubicBezTo>
                    <a:pt x="19134" y="33338"/>
                    <a:pt x="20241" y="33278"/>
                    <a:pt x="21360" y="33148"/>
                  </a:cubicBezTo>
                  <a:cubicBezTo>
                    <a:pt x="25384" y="32624"/>
                    <a:pt x="29433" y="32088"/>
                    <a:pt x="33469" y="31552"/>
                  </a:cubicBezTo>
                  <a:cubicBezTo>
                    <a:pt x="33897" y="31493"/>
                    <a:pt x="34338" y="31445"/>
                    <a:pt x="34755" y="31409"/>
                  </a:cubicBezTo>
                  <a:cubicBezTo>
                    <a:pt x="34647" y="31302"/>
                    <a:pt x="34540" y="31254"/>
                    <a:pt x="34433" y="31207"/>
                  </a:cubicBezTo>
                  <a:cubicBezTo>
                    <a:pt x="31933" y="30302"/>
                    <a:pt x="29456" y="29397"/>
                    <a:pt x="26956" y="28504"/>
                  </a:cubicBezTo>
                  <a:cubicBezTo>
                    <a:pt x="26444" y="28325"/>
                    <a:pt x="25920" y="28147"/>
                    <a:pt x="25420" y="27968"/>
                  </a:cubicBezTo>
                  <a:lnTo>
                    <a:pt x="25432" y="27980"/>
                  </a:lnTo>
                  <a:cubicBezTo>
                    <a:pt x="24801" y="27742"/>
                    <a:pt x="24158" y="27492"/>
                    <a:pt x="23420" y="27206"/>
                  </a:cubicBezTo>
                  <a:cubicBezTo>
                    <a:pt x="23622" y="27671"/>
                    <a:pt x="23777" y="28040"/>
                    <a:pt x="23932" y="28397"/>
                  </a:cubicBezTo>
                  <a:cubicBezTo>
                    <a:pt x="23777" y="28230"/>
                    <a:pt x="23646" y="28052"/>
                    <a:pt x="23598" y="27861"/>
                  </a:cubicBezTo>
                  <a:cubicBezTo>
                    <a:pt x="23467" y="27278"/>
                    <a:pt x="23086" y="27028"/>
                    <a:pt x="22527" y="26873"/>
                  </a:cubicBezTo>
                  <a:cubicBezTo>
                    <a:pt x="22074" y="26754"/>
                    <a:pt x="21634" y="26563"/>
                    <a:pt x="21122" y="26385"/>
                  </a:cubicBezTo>
                  <a:cubicBezTo>
                    <a:pt x="21455" y="26980"/>
                    <a:pt x="21777" y="27516"/>
                    <a:pt x="22074" y="28040"/>
                  </a:cubicBezTo>
                  <a:lnTo>
                    <a:pt x="21979" y="28087"/>
                  </a:lnTo>
                  <a:cubicBezTo>
                    <a:pt x="21860" y="27885"/>
                    <a:pt x="21729" y="27718"/>
                    <a:pt x="21634" y="27516"/>
                  </a:cubicBezTo>
                  <a:cubicBezTo>
                    <a:pt x="21277" y="26647"/>
                    <a:pt x="20705" y="26028"/>
                    <a:pt x="19717" y="25885"/>
                  </a:cubicBezTo>
                  <a:cubicBezTo>
                    <a:pt x="19527" y="25849"/>
                    <a:pt x="19348" y="25754"/>
                    <a:pt x="19169" y="25670"/>
                  </a:cubicBezTo>
                  <a:cubicBezTo>
                    <a:pt x="18586" y="25468"/>
                    <a:pt x="18003" y="25254"/>
                    <a:pt x="17312" y="25004"/>
                  </a:cubicBezTo>
                  <a:cubicBezTo>
                    <a:pt x="17502" y="25373"/>
                    <a:pt x="17645" y="25659"/>
                    <a:pt x="17800" y="25932"/>
                  </a:cubicBezTo>
                  <a:cubicBezTo>
                    <a:pt x="17586" y="25718"/>
                    <a:pt x="17443" y="25480"/>
                    <a:pt x="17324" y="25230"/>
                  </a:cubicBezTo>
                  <a:cubicBezTo>
                    <a:pt x="17181" y="24944"/>
                    <a:pt x="16943" y="24837"/>
                    <a:pt x="16609" y="24825"/>
                  </a:cubicBezTo>
                  <a:close/>
                  <a:moveTo>
                    <a:pt x="25956" y="8025"/>
                  </a:moveTo>
                  <a:cubicBezTo>
                    <a:pt x="25777" y="8085"/>
                    <a:pt x="25587" y="8156"/>
                    <a:pt x="25408" y="8216"/>
                  </a:cubicBezTo>
                  <a:cubicBezTo>
                    <a:pt x="23825" y="8680"/>
                    <a:pt x="22253" y="9145"/>
                    <a:pt x="20670" y="9621"/>
                  </a:cubicBezTo>
                  <a:cubicBezTo>
                    <a:pt x="20670" y="9645"/>
                    <a:pt x="20670" y="9668"/>
                    <a:pt x="20658" y="9692"/>
                  </a:cubicBezTo>
                  <a:cubicBezTo>
                    <a:pt x="21348" y="9954"/>
                    <a:pt x="22039" y="10240"/>
                    <a:pt x="22729" y="10514"/>
                  </a:cubicBezTo>
                  <a:cubicBezTo>
                    <a:pt x="22717" y="10538"/>
                    <a:pt x="22717" y="10561"/>
                    <a:pt x="22694" y="10597"/>
                  </a:cubicBezTo>
                  <a:lnTo>
                    <a:pt x="22384" y="10514"/>
                  </a:lnTo>
                  <a:cubicBezTo>
                    <a:pt x="21908" y="10311"/>
                    <a:pt x="21420" y="10180"/>
                    <a:pt x="20967" y="9930"/>
                  </a:cubicBezTo>
                  <a:cubicBezTo>
                    <a:pt x="20419" y="9621"/>
                    <a:pt x="19955" y="9823"/>
                    <a:pt x="19360" y="10049"/>
                  </a:cubicBezTo>
                  <a:lnTo>
                    <a:pt x="21003" y="10704"/>
                  </a:lnTo>
                  <a:cubicBezTo>
                    <a:pt x="20979" y="10728"/>
                    <a:pt x="20967" y="10776"/>
                    <a:pt x="20955" y="10811"/>
                  </a:cubicBezTo>
                  <a:cubicBezTo>
                    <a:pt x="20872" y="10776"/>
                    <a:pt x="20765" y="10764"/>
                    <a:pt x="20670" y="10728"/>
                  </a:cubicBezTo>
                  <a:cubicBezTo>
                    <a:pt x="20253" y="10561"/>
                    <a:pt x="19836" y="10430"/>
                    <a:pt x="19455" y="10240"/>
                  </a:cubicBezTo>
                  <a:cubicBezTo>
                    <a:pt x="19193" y="10121"/>
                    <a:pt x="18979" y="10121"/>
                    <a:pt x="18729" y="10192"/>
                  </a:cubicBezTo>
                  <a:cubicBezTo>
                    <a:pt x="16502" y="10823"/>
                    <a:pt x="14276" y="11442"/>
                    <a:pt x="12061" y="12073"/>
                  </a:cubicBezTo>
                  <a:cubicBezTo>
                    <a:pt x="11240" y="12300"/>
                    <a:pt x="10418" y="12550"/>
                    <a:pt x="9537" y="12800"/>
                  </a:cubicBezTo>
                  <a:cubicBezTo>
                    <a:pt x="10597" y="13276"/>
                    <a:pt x="11597" y="13705"/>
                    <a:pt x="12573" y="14133"/>
                  </a:cubicBezTo>
                  <a:cubicBezTo>
                    <a:pt x="12561" y="14181"/>
                    <a:pt x="12538" y="14229"/>
                    <a:pt x="12514" y="14288"/>
                  </a:cubicBezTo>
                  <a:cubicBezTo>
                    <a:pt x="12418" y="14240"/>
                    <a:pt x="12299" y="14217"/>
                    <a:pt x="12192" y="14169"/>
                  </a:cubicBezTo>
                  <a:cubicBezTo>
                    <a:pt x="11299" y="13776"/>
                    <a:pt x="10406" y="13371"/>
                    <a:pt x="9513" y="12990"/>
                  </a:cubicBezTo>
                  <a:cubicBezTo>
                    <a:pt x="9359" y="12931"/>
                    <a:pt x="9156" y="12919"/>
                    <a:pt x="8989" y="12966"/>
                  </a:cubicBezTo>
                  <a:cubicBezTo>
                    <a:pt x="8192" y="13157"/>
                    <a:pt x="7394" y="13383"/>
                    <a:pt x="6596" y="13586"/>
                  </a:cubicBezTo>
                  <a:cubicBezTo>
                    <a:pt x="6525" y="13609"/>
                    <a:pt x="6442" y="13645"/>
                    <a:pt x="6287" y="13705"/>
                  </a:cubicBezTo>
                  <a:cubicBezTo>
                    <a:pt x="8347" y="14562"/>
                    <a:pt x="10311" y="15419"/>
                    <a:pt x="12323" y="16169"/>
                  </a:cubicBezTo>
                  <a:cubicBezTo>
                    <a:pt x="17121" y="17908"/>
                    <a:pt x="21920" y="19574"/>
                    <a:pt x="26718" y="21265"/>
                  </a:cubicBezTo>
                  <a:cubicBezTo>
                    <a:pt x="30004" y="22432"/>
                    <a:pt x="33290" y="23623"/>
                    <a:pt x="36505" y="24992"/>
                  </a:cubicBezTo>
                  <a:cubicBezTo>
                    <a:pt x="37791" y="25528"/>
                    <a:pt x="39148" y="25885"/>
                    <a:pt x="40470" y="26313"/>
                  </a:cubicBezTo>
                  <a:cubicBezTo>
                    <a:pt x="40958" y="26480"/>
                    <a:pt x="41446" y="26444"/>
                    <a:pt x="41970" y="26266"/>
                  </a:cubicBezTo>
                  <a:cubicBezTo>
                    <a:pt x="43387" y="25778"/>
                    <a:pt x="44815" y="25337"/>
                    <a:pt x="46232" y="24873"/>
                  </a:cubicBezTo>
                  <a:cubicBezTo>
                    <a:pt x="47185" y="24563"/>
                    <a:pt x="48137" y="24230"/>
                    <a:pt x="49125" y="23884"/>
                  </a:cubicBezTo>
                  <a:cubicBezTo>
                    <a:pt x="48506" y="23623"/>
                    <a:pt x="47935" y="23373"/>
                    <a:pt x="47363" y="23146"/>
                  </a:cubicBezTo>
                  <a:cubicBezTo>
                    <a:pt x="47197" y="23087"/>
                    <a:pt x="46970" y="23075"/>
                    <a:pt x="46804" y="23111"/>
                  </a:cubicBezTo>
                  <a:cubicBezTo>
                    <a:pt x="45839" y="23396"/>
                    <a:pt x="44875" y="23694"/>
                    <a:pt x="43911" y="23992"/>
                  </a:cubicBezTo>
                  <a:cubicBezTo>
                    <a:pt x="43613" y="24087"/>
                    <a:pt x="43327" y="24182"/>
                    <a:pt x="42934" y="24301"/>
                  </a:cubicBezTo>
                  <a:cubicBezTo>
                    <a:pt x="43315" y="24349"/>
                    <a:pt x="43589" y="24385"/>
                    <a:pt x="43863" y="24408"/>
                  </a:cubicBezTo>
                  <a:cubicBezTo>
                    <a:pt x="43744" y="24504"/>
                    <a:pt x="43625" y="24504"/>
                    <a:pt x="43518" y="24504"/>
                  </a:cubicBezTo>
                  <a:cubicBezTo>
                    <a:pt x="42863" y="24420"/>
                    <a:pt x="42208" y="24396"/>
                    <a:pt x="41601" y="24742"/>
                  </a:cubicBezTo>
                  <a:cubicBezTo>
                    <a:pt x="41327" y="24885"/>
                    <a:pt x="41029" y="24837"/>
                    <a:pt x="40732" y="24742"/>
                  </a:cubicBezTo>
                  <a:cubicBezTo>
                    <a:pt x="35755" y="22872"/>
                    <a:pt x="30766" y="21051"/>
                    <a:pt x="25789" y="19182"/>
                  </a:cubicBezTo>
                  <a:cubicBezTo>
                    <a:pt x="21503" y="17574"/>
                    <a:pt x="17252" y="15943"/>
                    <a:pt x="12978" y="14324"/>
                  </a:cubicBezTo>
                  <a:cubicBezTo>
                    <a:pt x="12859" y="14276"/>
                    <a:pt x="12752" y="14205"/>
                    <a:pt x="12609" y="14109"/>
                  </a:cubicBezTo>
                  <a:cubicBezTo>
                    <a:pt x="12859" y="13990"/>
                    <a:pt x="13050" y="13883"/>
                    <a:pt x="13252" y="13788"/>
                  </a:cubicBezTo>
                  <a:lnTo>
                    <a:pt x="13252" y="13788"/>
                  </a:lnTo>
                  <a:cubicBezTo>
                    <a:pt x="13514" y="13681"/>
                    <a:pt x="13788" y="13574"/>
                    <a:pt x="14085" y="13443"/>
                  </a:cubicBezTo>
                  <a:cubicBezTo>
                    <a:pt x="13252" y="13097"/>
                    <a:pt x="12430" y="12776"/>
                    <a:pt x="11621" y="12431"/>
                  </a:cubicBezTo>
                  <a:cubicBezTo>
                    <a:pt x="11645" y="12395"/>
                    <a:pt x="11656" y="12359"/>
                    <a:pt x="11668" y="12324"/>
                  </a:cubicBezTo>
                  <a:cubicBezTo>
                    <a:pt x="11740" y="12359"/>
                    <a:pt x="11835" y="12371"/>
                    <a:pt x="11907" y="12395"/>
                  </a:cubicBezTo>
                  <a:cubicBezTo>
                    <a:pt x="12669" y="12693"/>
                    <a:pt x="13407" y="12990"/>
                    <a:pt x="14181" y="13276"/>
                  </a:cubicBezTo>
                  <a:cubicBezTo>
                    <a:pt x="14347" y="13336"/>
                    <a:pt x="14538" y="13288"/>
                    <a:pt x="14716" y="13288"/>
                  </a:cubicBezTo>
                  <a:lnTo>
                    <a:pt x="14716" y="13205"/>
                  </a:lnTo>
                  <a:cubicBezTo>
                    <a:pt x="14443" y="13086"/>
                    <a:pt x="14145" y="12966"/>
                    <a:pt x="13859" y="12835"/>
                  </a:cubicBezTo>
                  <a:cubicBezTo>
                    <a:pt x="13585" y="12716"/>
                    <a:pt x="13311" y="12597"/>
                    <a:pt x="13038" y="12478"/>
                  </a:cubicBezTo>
                  <a:cubicBezTo>
                    <a:pt x="13050" y="12443"/>
                    <a:pt x="13073" y="12395"/>
                    <a:pt x="13085" y="12371"/>
                  </a:cubicBezTo>
                  <a:cubicBezTo>
                    <a:pt x="13264" y="12431"/>
                    <a:pt x="13454" y="12478"/>
                    <a:pt x="13621" y="12574"/>
                  </a:cubicBezTo>
                  <a:cubicBezTo>
                    <a:pt x="14621" y="13193"/>
                    <a:pt x="15633" y="13157"/>
                    <a:pt x="16681" y="12728"/>
                  </a:cubicBezTo>
                  <a:cubicBezTo>
                    <a:pt x="17383" y="12443"/>
                    <a:pt x="18133" y="12264"/>
                    <a:pt x="18872" y="12038"/>
                  </a:cubicBezTo>
                  <a:cubicBezTo>
                    <a:pt x="18800" y="11966"/>
                    <a:pt x="18753" y="11919"/>
                    <a:pt x="18788" y="11943"/>
                  </a:cubicBezTo>
                  <a:cubicBezTo>
                    <a:pt x="18991" y="11919"/>
                    <a:pt x="19241" y="11954"/>
                    <a:pt x="19467" y="11883"/>
                  </a:cubicBezTo>
                  <a:cubicBezTo>
                    <a:pt x="20812" y="11490"/>
                    <a:pt x="22134" y="11073"/>
                    <a:pt x="23456" y="10657"/>
                  </a:cubicBezTo>
                  <a:cubicBezTo>
                    <a:pt x="23646" y="10597"/>
                    <a:pt x="23860" y="10538"/>
                    <a:pt x="24146" y="10454"/>
                  </a:cubicBezTo>
                  <a:cubicBezTo>
                    <a:pt x="23325" y="10097"/>
                    <a:pt x="22598" y="9764"/>
                    <a:pt x="21801" y="9418"/>
                  </a:cubicBezTo>
                  <a:cubicBezTo>
                    <a:pt x="21908" y="9395"/>
                    <a:pt x="21943" y="9383"/>
                    <a:pt x="21955" y="9383"/>
                  </a:cubicBezTo>
                  <a:cubicBezTo>
                    <a:pt x="22694" y="9692"/>
                    <a:pt x="23432" y="10002"/>
                    <a:pt x="24158" y="10311"/>
                  </a:cubicBezTo>
                  <a:cubicBezTo>
                    <a:pt x="24218" y="10347"/>
                    <a:pt x="24289" y="10395"/>
                    <a:pt x="24349" y="10371"/>
                  </a:cubicBezTo>
                  <a:cubicBezTo>
                    <a:pt x="24646" y="10288"/>
                    <a:pt x="24932" y="10192"/>
                    <a:pt x="25301" y="10073"/>
                  </a:cubicBezTo>
                  <a:cubicBezTo>
                    <a:pt x="24872" y="9895"/>
                    <a:pt x="24527" y="9752"/>
                    <a:pt x="24170" y="9621"/>
                  </a:cubicBezTo>
                  <a:cubicBezTo>
                    <a:pt x="24182" y="9573"/>
                    <a:pt x="24206" y="9526"/>
                    <a:pt x="24229" y="9478"/>
                  </a:cubicBezTo>
                  <a:cubicBezTo>
                    <a:pt x="24587" y="9597"/>
                    <a:pt x="24932" y="9740"/>
                    <a:pt x="25289" y="9859"/>
                  </a:cubicBezTo>
                  <a:cubicBezTo>
                    <a:pt x="25420" y="9895"/>
                    <a:pt x="25587" y="9978"/>
                    <a:pt x="25718" y="9942"/>
                  </a:cubicBezTo>
                  <a:cubicBezTo>
                    <a:pt x="26492" y="9740"/>
                    <a:pt x="27254" y="9502"/>
                    <a:pt x="28075" y="9264"/>
                  </a:cubicBezTo>
                  <a:cubicBezTo>
                    <a:pt x="27432" y="8930"/>
                    <a:pt x="26849" y="8645"/>
                    <a:pt x="26265" y="8335"/>
                  </a:cubicBezTo>
                  <a:cubicBezTo>
                    <a:pt x="26146" y="8287"/>
                    <a:pt x="26063" y="8144"/>
                    <a:pt x="25956" y="8025"/>
                  </a:cubicBezTo>
                  <a:lnTo>
                    <a:pt x="28099" y="9097"/>
                  </a:lnTo>
                  <a:cubicBezTo>
                    <a:pt x="28170" y="9121"/>
                    <a:pt x="28266" y="9180"/>
                    <a:pt x="28325" y="9168"/>
                  </a:cubicBezTo>
                  <a:cubicBezTo>
                    <a:pt x="29004" y="8978"/>
                    <a:pt x="29694" y="8764"/>
                    <a:pt x="30456" y="8561"/>
                  </a:cubicBezTo>
                  <a:cubicBezTo>
                    <a:pt x="30254" y="8466"/>
                    <a:pt x="30135" y="8430"/>
                    <a:pt x="30040" y="8383"/>
                  </a:cubicBezTo>
                  <a:cubicBezTo>
                    <a:pt x="29814" y="8275"/>
                    <a:pt x="29599" y="8156"/>
                    <a:pt x="29385" y="8037"/>
                  </a:cubicBezTo>
                  <a:lnTo>
                    <a:pt x="29385" y="7978"/>
                  </a:lnTo>
                  <a:cubicBezTo>
                    <a:pt x="29385" y="7966"/>
                    <a:pt x="29397" y="7966"/>
                    <a:pt x="29409" y="7966"/>
                  </a:cubicBezTo>
                  <a:cubicBezTo>
                    <a:pt x="29683" y="8061"/>
                    <a:pt x="29944" y="8156"/>
                    <a:pt x="30218" y="8264"/>
                  </a:cubicBezTo>
                  <a:cubicBezTo>
                    <a:pt x="30766" y="8478"/>
                    <a:pt x="31302" y="8430"/>
                    <a:pt x="31838" y="8097"/>
                  </a:cubicBezTo>
                  <a:cubicBezTo>
                    <a:pt x="31480" y="7966"/>
                    <a:pt x="31135" y="7823"/>
                    <a:pt x="30790" y="7692"/>
                  </a:cubicBezTo>
                  <a:lnTo>
                    <a:pt x="30837" y="7561"/>
                  </a:lnTo>
                  <a:cubicBezTo>
                    <a:pt x="31242" y="7716"/>
                    <a:pt x="31647" y="7966"/>
                    <a:pt x="32064" y="7978"/>
                  </a:cubicBezTo>
                  <a:cubicBezTo>
                    <a:pt x="32481" y="8013"/>
                    <a:pt x="32921" y="7811"/>
                    <a:pt x="33338" y="7716"/>
                  </a:cubicBezTo>
                  <a:cubicBezTo>
                    <a:pt x="33338" y="7680"/>
                    <a:pt x="33326" y="7656"/>
                    <a:pt x="33326" y="7621"/>
                  </a:cubicBezTo>
                  <a:cubicBezTo>
                    <a:pt x="32659" y="7382"/>
                    <a:pt x="31969" y="7132"/>
                    <a:pt x="31302" y="6894"/>
                  </a:cubicBezTo>
                  <a:cubicBezTo>
                    <a:pt x="31314" y="6859"/>
                    <a:pt x="31314" y="6835"/>
                    <a:pt x="31326" y="6799"/>
                  </a:cubicBezTo>
                  <a:cubicBezTo>
                    <a:pt x="31445" y="6835"/>
                    <a:pt x="31564" y="6859"/>
                    <a:pt x="31683" y="6906"/>
                  </a:cubicBezTo>
                  <a:cubicBezTo>
                    <a:pt x="32278" y="7109"/>
                    <a:pt x="32862" y="7323"/>
                    <a:pt x="33457" y="7525"/>
                  </a:cubicBezTo>
                  <a:cubicBezTo>
                    <a:pt x="33814" y="7644"/>
                    <a:pt x="34397" y="7430"/>
                    <a:pt x="34481" y="7192"/>
                  </a:cubicBezTo>
                  <a:cubicBezTo>
                    <a:pt x="34671" y="7192"/>
                    <a:pt x="34862" y="7228"/>
                    <a:pt x="35017" y="7192"/>
                  </a:cubicBezTo>
                  <a:cubicBezTo>
                    <a:pt x="36767" y="6680"/>
                    <a:pt x="38493" y="6156"/>
                    <a:pt x="40220" y="5620"/>
                  </a:cubicBezTo>
                  <a:cubicBezTo>
                    <a:pt x="41124" y="5346"/>
                    <a:pt x="42017" y="5013"/>
                    <a:pt x="42934" y="4704"/>
                  </a:cubicBezTo>
                  <a:cubicBezTo>
                    <a:pt x="42625" y="4549"/>
                    <a:pt x="42363" y="4418"/>
                    <a:pt x="42077" y="4299"/>
                  </a:cubicBezTo>
                  <a:cubicBezTo>
                    <a:pt x="42089" y="4251"/>
                    <a:pt x="42125" y="4215"/>
                    <a:pt x="42136" y="4156"/>
                  </a:cubicBezTo>
                  <a:cubicBezTo>
                    <a:pt x="42458" y="4287"/>
                    <a:pt x="42779" y="4465"/>
                    <a:pt x="43113" y="4525"/>
                  </a:cubicBezTo>
                  <a:cubicBezTo>
                    <a:pt x="43458" y="4573"/>
                    <a:pt x="43815" y="4477"/>
                    <a:pt x="44172" y="4454"/>
                  </a:cubicBezTo>
                  <a:lnTo>
                    <a:pt x="44172" y="4358"/>
                  </a:lnTo>
                  <a:cubicBezTo>
                    <a:pt x="43922" y="4215"/>
                    <a:pt x="43672" y="4061"/>
                    <a:pt x="43410" y="3930"/>
                  </a:cubicBezTo>
                  <a:cubicBezTo>
                    <a:pt x="43434" y="3882"/>
                    <a:pt x="43458" y="3822"/>
                    <a:pt x="43470" y="3775"/>
                  </a:cubicBezTo>
                  <a:cubicBezTo>
                    <a:pt x="44101" y="4049"/>
                    <a:pt x="44696" y="4549"/>
                    <a:pt x="45363" y="4013"/>
                  </a:cubicBezTo>
                  <a:cubicBezTo>
                    <a:pt x="45196" y="3918"/>
                    <a:pt x="45042" y="3799"/>
                    <a:pt x="44875" y="3692"/>
                  </a:cubicBezTo>
                  <a:cubicBezTo>
                    <a:pt x="44887" y="3644"/>
                    <a:pt x="44899" y="3584"/>
                    <a:pt x="44923" y="3549"/>
                  </a:cubicBezTo>
                  <a:cubicBezTo>
                    <a:pt x="45542" y="4108"/>
                    <a:pt x="46173" y="3965"/>
                    <a:pt x="46828" y="3668"/>
                  </a:cubicBezTo>
                  <a:cubicBezTo>
                    <a:pt x="46625" y="3549"/>
                    <a:pt x="46447" y="3430"/>
                    <a:pt x="46256" y="3311"/>
                  </a:cubicBezTo>
                  <a:cubicBezTo>
                    <a:pt x="46685" y="3275"/>
                    <a:pt x="46970" y="3715"/>
                    <a:pt x="47447" y="3549"/>
                  </a:cubicBezTo>
                  <a:cubicBezTo>
                    <a:pt x="47840" y="3394"/>
                    <a:pt x="48256" y="3322"/>
                    <a:pt x="48709" y="3191"/>
                  </a:cubicBezTo>
                  <a:cubicBezTo>
                    <a:pt x="48137" y="2894"/>
                    <a:pt x="47625" y="2632"/>
                    <a:pt x="47137" y="2382"/>
                  </a:cubicBezTo>
                  <a:cubicBezTo>
                    <a:pt x="47149" y="2334"/>
                    <a:pt x="47185" y="2310"/>
                    <a:pt x="47197" y="2263"/>
                  </a:cubicBezTo>
                  <a:cubicBezTo>
                    <a:pt x="47280" y="2287"/>
                    <a:pt x="47375" y="2334"/>
                    <a:pt x="47459" y="2370"/>
                  </a:cubicBezTo>
                  <a:cubicBezTo>
                    <a:pt x="47792" y="2525"/>
                    <a:pt x="48113" y="2703"/>
                    <a:pt x="48459" y="2858"/>
                  </a:cubicBezTo>
                  <a:cubicBezTo>
                    <a:pt x="49006" y="3108"/>
                    <a:pt x="49637" y="3037"/>
                    <a:pt x="50161" y="2632"/>
                  </a:cubicBezTo>
                  <a:cubicBezTo>
                    <a:pt x="49590" y="2346"/>
                    <a:pt x="49042" y="2084"/>
                    <a:pt x="48483" y="1810"/>
                  </a:cubicBezTo>
                  <a:cubicBezTo>
                    <a:pt x="48506" y="1787"/>
                    <a:pt x="48518" y="1739"/>
                    <a:pt x="48530" y="1715"/>
                  </a:cubicBezTo>
                  <a:cubicBezTo>
                    <a:pt x="48637" y="1763"/>
                    <a:pt x="48744" y="1787"/>
                    <a:pt x="48828" y="1834"/>
                  </a:cubicBezTo>
                  <a:cubicBezTo>
                    <a:pt x="49221" y="2013"/>
                    <a:pt x="49602" y="2203"/>
                    <a:pt x="49995" y="2394"/>
                  </a:cubicBezTo>
                  <a:cubicBezTo>
                    <a:pt x="50530" y="2656"/>
                    <a:pt x="50530" y="2656"/>
                    <a:pt x="50602" y="2072"/>
                  </a:cubicBezTo>
                  <a:cubicBezTo>
                    <a:pt x="50328" y="1941"/>
                    <a:pt x="50066" y="1787"/>
                    <a:pt x="49780" y="1656"/>
                  </a:cubicBezTo>
                  <a:cubicBezTo>
                    <a:pt x="49828" y="1608"/>
                    <a:pt x="49840" y="1584"/>
                    <a:pt x="49840" y="1596"/>
                  </a:cubicBezTo>
                  <a:cubicBezTo>
                    <a:pt x="49887" y="1608"/>
                    <a:pt x="49935" y="1608"/>
                    <a:pt x="49971" y="1620"/>
                  </a:cubicBezTo>
                  <a:cubicBezTo>
                    <a:pt x="50530" y="1965"/>
                    <a:pt x="51126" y="2120"/>
                    <a:pt x="51745" y="2144"/>
                  </a:cubicBezTo>
                  <a:cubicBezTo>
                    <a:pt x="51923" y="2156"/>
                    <a:pt x="52114" y="2191"/>
                    <a:pt x="52293" y="2227"/>
                  </a:cubicBezTo>
                  <a:cubicBezTo>
                    <a:pt x="54174" y="2668"/>
                    <a:pt x="56043" y="3084"/>
                    <a:pt x="57924" y="3561"/>
                  </a:cubicBezTo>
                  <a:cubicBezTo>
                    <a:pt x="61163" y="4394"/>
                    <a:pt x="64401" y="5323"/>
                    <a:pt x="67652" y="6073"/>
                  </a:cubicBezTo>
                  <a:cubicBezTo>
                    <a:pt x="72855" y="7263"/>
                    <a:pt x="78046" y="8442"/>
                    <a:pt x="83189" y="9776"/>
                  </a:cubicBezTo>
                  <a:cubicBezTo>
                    <a:pt x="83535" y="9871"/>
                    <a:pt x="83892" y="9871"/>
                    <a:pt x="84249" y="9907"/>
                  </a:cubicBezTo>
                  <a:cubicBezTo>
                    <a:pt x="84320" y="9930"/>
                    <a:pt x="84416" y="9966"/>
                    <a:pt x="84439" y="10014"/>
                  </a:cubicBezTo>
                  <a:cubicBezTo>
                    <a:pt x="84475" y="10073"/>
                    <a:pt x="84463" y="10192"/>
                    <a:pt x="84416" y="10228"/>
                  </a:cubicBezTo>
                  <a:cubicBezTo>
                    <a:pt x="84297" y="10311"/>
                    <a:pt x="84166" y="10407"/>
                    <a:pt x="84011" y="10442"/>
                  </a:cubicBezTo>
                  <a:cubicBezTo>
                    <a:pt x="83773" y="10538"/>
                    <a:pt x="83535" y="10597"/>
                    <a:pt x="83296" y="10680"/>
                  </a:cubicBezTo>
                  <a:lnTo>
                    <a:pt x="83308" y="10680"/>
                  </a:lnTo>
                  <a:cubicBezTo>
                    <a:pt x="82832" y="10847"/>
                    <a:pt x="82344" y="11002"/>
                    <a:pt x="81808" y="11181"/>
                  </a:cubicBezTo>
                  <a:cubicBezTo>
                    <a:pt x="81987" y="11252"/>
                    <a:pt x="82082" y="11300"/>
                    <a:pt x="82141" y="11323"/>
                  </a:cubicBezTo>
                  <a:cubicBezTo>
                    <a:pt x="81725" y="11371"/>
                    <a:pt x="81308" y="11419"/>
                    <a:pt x="80868" y="11478"/>
                  </a:cubicBezTo>
                  <a:lnTo>
                    <a:pt x="80868" y="11633"/>
                  </a:lnTo>
                  <a:cubicBezTo>
                    <a:pt x="81510" y="11752"/>
                    <a:pt x="82153" y="11895"/>
                    <a:pt x="82796" y="12014"/>
                  </a:cubicBezTo>
                  <a:cubicBezTo>
                    <a:pt x="82653" y="12085"/>
                    <a:pt x="82522" y="12109"/>
                    <a:pt x="82403" y="12085"/>
                  </a:cubicBezTo>
                  <a:cubicBezTo>
                    <a:pt x="81856" y="11978"/>
                    <a:pt x="81320" y="11859"/>
                    <a:pt x="80772" y="11776"/>
                  </a:cubicBezTo>
                  <a:cubicBezTo>
                    <a:pt x="80606" y="11740"/>
                    <a:pt x="80427" y="11740"/>
                    <a:pt x="80260" y="11788"/>
                  </a:cubicBezTo>
                  <a:cubicBezTo>
                    <a:pt x="79653" y="11966"/>
                    <a:pt x="79058" y="12157"/>
                    <a:pt x="78451" y="12347"/>
                  </a:cubicBezTo>
                  <a:cubicBezTo>
                    <a:pt x="78343" y="12383"/>
                    <a:pt x="78248" y="12407"/>
                    <a:pt x="78117" y="12454"/>
                  </a:cubicBezTo>
                  <a:cubicBezTo>
                    <a:pt x="78343" y="12585"/>
                    <a:pt x="78534" y="12693"/>
                    <a:pt x="78712" y="12812"/>
                  </a:cubicBezTo>
                  <a:cubicBezTo>
                    <a:pt x="78308" y="12788"/>
                    <a:pt x="77950" y="12609"/>
                    <a:pt x="77593" y="12609"/>
                  </a:cubicBezTo>
                  <a:cubicBezTo>
                    <a:pt x="77224" y="12621"/>
                    <a:pt x="76855" y="12812"/>
                    <a:pt x="76391" y="12943"/>
                  </a:cubicBezTo>
                  <a:cubicBezTo>
                    <a:pt x="77165" y="13181"/>
                    <a:pt x="77820" y="13383"/>
                    <a:pt x="78486" y="13586"/>
                  </a:cubicBezTo>
                  <a:cubicBezTo>
                    <a:pt x="78474" y="13621"/>
                    <a:pt x="78474" y="13657"/>
                    <a:pt x="78462" y="13693"/>
                  </a:cubicBezTo>
                  <a:cubicBezTo>
                    <a:pt x="78355" y="13681"/>
                    <a:pt x="78248" y="13681"/>
                    <a:pt x="78153" y="13645"/>
                  </a:cubicBezTo>
                  <a:cubicBezTo>
                    <a:pt x="77689" y="13514"/>
                    <a:pt x="77236" y="13395"/>
                    <a:pt x="76784" y="13240"/>
                  </a:cubicBezTo>
                  <a:cubicBezTo>
                    <a:pt x="76081" y="13038"/>
                    <a:pt x="75629" y="13097"/>
                    <a:pt x="74902" y="13514"/>
                  </a:cubicBezTo>
                  <a:cubicBezTo>
                    <a:pt x="75784" y="13740"/>
                    <a:pt x="76617" y="13943"/>
                    <a:pt x="77439" y="14157"/>
                  </a:cubicBezTo>
                  <a:lnTo>
                    <a:pt x="77439" y="14252"/>
                  </a:lnTo>
                  <a:cubicBezTo>
                    <a:pt x="77296" y="14276"/>
                    <a:pt x="77153" y="14300"/>
                    <a:pt x="77034" y="14276"/>
                  </a:cubicBezTo>
                  <a:cubicBezTo>
                    <a:pt x="76260" y="14074"/>
                    <a:pt x="75486" y="13871"/>
                    <a:pt x="74712" y="13693"/>
                  </a:cubicBezTo>
                  <a:cubicBezTo>
                    <a:pt x="74533" y="13645"/>
                    <a:pt x="74307" y="13633"/>
                    <a:pt x="74140" y="13693"/>
                  </a:cubicBezTo>
                  <a:cubicBezTo>
                    <a:pt x="73045" y="14050"/>
                    <a:pt x="71938" y="14443"/>
                    <a:pt x="70854" y="14812"/>
                  </a:cubicBezTo>
                  <a:cubicBezTo>
                    <a:pt x="70771" y="14836"/>
                    <a:pt x="70676" y="14871"/>
                    <a:pt x="70557" y="14919"/>
                  </a:cubicBezTo>
                  <a:cubicBezTo>
                    <a:pt x="70771" y="15002"/>
                    <a:pt x="70950" y="15062"/>
                    <a:pt x="71128" y="15133"/>
                  </a:cubicBezTo>
                  <a:cubicBezTo>
                    <a:pt x="71104" y="15169"/>
                    <a:pt x="71104" y="15193"/>
                    <a:pt x="71092" y="15229"/>
                  </a:cubicBezTo>
                  <a:cubicBezTo>
                    <a:pt x="70783" y="15169"/>
                    <a:pt x="70473" y="15038"/>
                    <a:pt x="70176" y="15062"/>
                  </a:cubicBezTo>
                  <a:cubicBezTo>
                    <a:pt x="69914" y="15086"/>
                    <a:pt x="69557" y="15121"/>
                    <a:pt x="69461" y="15348"/>
                  </a:cubicBezTo>
                  <a:cubicBezTo>
                    <a:pt x="69045" y="15467"/>
                    <a:pt x="68664" y="15562"/>
                    <a:pt x="68295" y="15669"/>
                  </a:cubicBezTo>
                  <a:cubicBezTo>
                    <a:pt x="68295" y="15705"/>
                    <a:pt x="68283" y="15741"/>
                    <a:pt x="68283" y="15776"/>
                  </a:cubicBezTo>
                  <a:cubicBezTo>
                    <a:pt x="68759" y="16038"/>
                    <a:pt x="69223" y="16312"/>
                    <a:pt x="69699" y="16598"/>
                  </a:cubicBezTo>
                  <a:cubicBezTo>
                    <a:pt x="69723" y="16610"/>
                    <a:pt x="69735" y="16634"/>
                    <a:pt x="69771" y="16669"/>
                  </a:cubicBezTo>
                  <a:cubicBezTo>
                    <a:pt x="69640" y="16681"/>
                    <a:pt x="69521" y="16657"/>
                    <a:pt x="69414" y="16610"/>
                  </a:cubicBezTo>
                  <a:cubicBezTo>
                    <a:pt x="68949" y="16407"/>
                    <a:pt x="68485" y="16181"/>
                    <a:pt x="68033" y="15955"/>
                  </a:cubicBezTo>
                  <a:cubicBezTo>
                    <a:pt x="67925" y="15907"/>
                    <a:pt x="67794" y="15848"/>
                    <a:pt x="67699" y="15883"/>
                  </a:cubicBezTo>
                  <a:cubicBezTo>
                    <a:pt x="67175" y="16026"/>
                    <a:pt x="66675" y="16229"/>
                    <a:pt x="66068" y="16419"/>
                  </a:cubicBezTo>
                  <a:cubicBezTo>
                    <a:pt x="66794" y="16765"/>
                    <a:pt x="67413" y="17062"/>
                    <a:pt x="68044" y="17372"/>
                  </a:cubicBezTo>
                  <a:cubicBezTo>
                    <a:pt x="67890" y="17396"/>
                    <a:pt x="67771" y="17372"/>
                    <a:pt x="67675" y="17324"/>
                  </a:cubicBezTo>
                  <a:cubicBezTo>
                    <a:pt x="67175" y="17098"/>
                    <a:pt x="66687" y="16860"/>
                    <a:pt x="66187" y="16634"/>
                  </a:cubicBezTo>
                  <a:cubicBezTo>
                    <a:pt x="65925" y="16515"/>
                    <a:pt x="65354" y="16598"/>
                    <a:pt x="65151" y="16788"/>
                  </a:cubicBezTo>
                  <a:cubicBezTo>
                    <a:pt x="65127" y="16812"/>
                    <a:pt x="65139" y="16872"/>
                    <a:pt x="65139" y="16931"/>
                  </a:cubicBezTo>
                  <a:cubicBezTo>
                    <a:pt x="65127" y="16907"/>
                    <a:pt x="65127" y="16872"/>
                    <a:pt x="65116" y="16836"/>
                  </a:cubicBezTo>
                  <a:cubicBezTo>
                    <a:pt x="64723" y="16955"/>
                    <a:pt x="64342" y="17074"/>
                    <a:pt x="63877" y="17217"/>
                  </a:cubicBezTo>
                  <a:cubicBezTo>
                    <a:pt x="64127" y="17348"/>
                    <a:pt x="64306" y="17443"/>
                    <a:pt x="64473" y="17538"/>
                  </a:cubicBezTo>
                  <a:cubicBezTo>
                    <a:pt x="64639" y="17622"/>
                    <a:pt x="64818" y="17693"/>
                    <a:pt x="64973" y="17777"/>
                  </a:cubicBezTo>
                  <a:cubicBezTo>
                    <a:pt x="64961" y="17800"/>
                    <a:pt x="64949" y="17848"/>
                    <a:pt x="64937" y="17872"/>
                  </a:cubicBezTo>
                  <a:cubicBezTo>
                    <a:pt x="64699" y="17777"/>
                    <a:pt x="64461" y="17681"/>
                    <a:pt x="64223" y="17574"/>
                  </a:cubicBezTo>
                  <a:cubicBezTo>
                    <a:pt x="63639" y="17300"/>
                    <a:pt x="63353" y="17312"/>
                    <a:pt x="62758" y="17717"/>
                  </a:cubicBezTo>
                  <a:cubicBezTo>
                    <a:pt x="63330" y="17955"/>
                    <a:pt x="63865" y="18193"/>
                    <a:pt x="64401" y="18431"/>
                  </a:cubicBezTo>
                  <a:cubicBezTo>
                    <a:pt x="64377" y="18455"/>
                    <a:pt x="64377" y="18491"/>
                    <a:pt x="64365" y="18515"/>
                  </a:cubicBezTo>
                  <a:cubicBezTo>
                    <a:pt x="64246" y="18491"/>
                    <a:pt x="64127" y="18467"/>
                    <a:pt x="64020" y="18431"/>
                  </a:cubicBezTo>
                  <a:cubicBezTo>
                    <a:pt x="63663" y="18277"/>
                    <a:pt x="63294" y="18158"/>
                    <a:pt x="62972" y="17979"/>
                  </a:cubicBezTo>
                  <a:cubicBezTo>
                    <a:pt x="62568" y="17753"/>
                    <a:pt x="62210" y="17777"/>
                    <a:pt x="61818" y="18027"/>
                  </a:cubicBezTo>
                  <a:cubicBezTo>
                    <a:pt x="62210" y="18217"/>
                    <a:pt x="62580" y="18431"/>
                    <a:pt x="62972" y="18622"/>
                  </a:cubicBezTo>
                  <a:cubicBezTo>
                    <a:pt x="62949" y="18670"/>
                    <a:pt x="62925" y="18705"/>
                    <a:pt x="62913" y="18741"/>
                  </a:cubicBezTo>
                  <a:cubicBezTo>
                    <a:pt x="62580" y="18586"/>
                    <a:pt x="62234" y="18455"/>
                    <a:pt x="61913" y="18312"/>
                  </a:cubicBezTo>
                  <a:cubicBezTo>
                    <a:pt x="61425" y="18086"/>
                    <a:pt x="61377" y="18086"/>
                    <a:pt x="60829" y="18431"/>
                  </a:cubicBezTo>
                  <a:cubicBezTo>
                    <a:pt x="61365" y="18646"/>
                    <a:pt x="61877" y="18872"/>
                    <a:pt x="62389" y="19086"/>
                  </a:cubicBezTo>
                  <a:cubicBezTo>
                    <a:pt x="62389" y="19110"/>
                    <a:pt x="62377" y="19146"/>
                    <a:pt x="62377" y="19170"/>
                  </a:cubicBezTo>
                  <a:cubicBezTo>
                    <a:pt x="62234" y="19158"/>
                    <a:pt x="62091" y="19170"/>
                    <a:pt x="61960" y="19110"/>
                  </a:cubicBezTo>
                  <a:cubicBezTo>
                    <a:pt x="61567" y="18967"/>
                    <a:pt x="61186" y="18812"/>
                    <a:pt x="60805" y="18622"/>
                  </a:cubicBezTo>
                  <a:cubicBezTo>
                    <a:pt x="60603" y="18515"/>
                    <a:pt x="60436" y="18503"/>
                    <a:pt x="60210" y="18574"/>
                  </a:cubicBezTo>
                  <a:cubicBezTo>
                    <a:pt x="59722" y="18765"/>
                    <a:pt x="59234" y="18920"/>
                    <a:pt x="58746" y="19098"/>
                  </a:cubicBezTo>
                  <a:cubicBezTo>
                    <a:pt x="57329" y="19598"/>
                    <a:pt x="55912" y="20110"/>
                    <a:pt x="54483" y="20610"/>
                  </a:cubicBezTo>
                  <a:lnTo>
                    <a:pt x="54495" y="20598"/>
                  </a:lnTo>
                  <a:cubicBezTo>
                    <a:pt x="53662" y="20872"/>
                    <a:pt x="52816" y="21134"/>
                    <a:pt x="51983" y="21408"/>
                  </a:cubicBezTo>
                  <a:cubicBezTo>
                    <a:pt x="52078" y="21491"/>
                    <a:pt x="52138" y="21491"/>
                    <a:pt x="52197" y="21527"/>
                  </a:cubicBezTo>
                  <a:cubicBezTo>
                    <a:pt x="52257" y="21539"/>
                    <a:pt x="52293" y="21563"/>
                    <a:pt x="52340" y="21587"/>
                  </a:cubicBezTo>
                  <a:cubicBezTo>
                    <a:pt x="51257" y="21408"/>
                    <a:pt x="50376" y="22075"/>
                    <a:pt x="49411" y="22313"/>
                  </a:cubicBezTo>
                  <a:cubicBezTo>
                    <a:pt x="50054" y="22491"/>
                    <a:pt x="50685" y="22611"/>
                    <a:pt x="51316" y="22789"/>
                  </a:cubicBezTo>
                  <a:cubicBezTo>
                    <a:pt x="52054" y="22992"/>
                    <a:pt x="52685" y="22730"/>
                    <a:pt x="53424" y="22408"/>
                  </a:cubicBezTo>
                  <a:cubicBezTo>
                    <a:pt x="52650" y="22313"/>
                    <a:pt x="51971" y="22265"/>
                    <a:pt x="51328" y="21979"/>
                  </a:cubicBezTo>
                  <a:cubicBezTo>
                    <a:pt x="51816" y="22015"/>
                    <a:pt x="52281" y="22134"/>
                    <a:pt x="52769" y="22182"/>
                  </a:cubicBezTo>
                  <a:cubicBezTo>
                    <a:pt x="53233" y="22218"/>
                    <a:pt x="53721" y="22301"/>
                    <a:pt x="54138" y="22182"/>
                  </a:cubicBezTo>
                  <a:cubicBezTo>
                    <a:pt x="55900" y="21658"/>
                    <a:pt x="57627" y="21027"/>
                    <a:pt x="59365" y="20479"/>
                  </a:cubicBezTo>
                  <a:cubicBezTo>
                    <a:pt x="62615" y="19455"/>
                    <a:pt x="65842" y="18443"/>
                    <a:pt x="69080" y="17419"/>
                  </a:cubicBezTo>
                  <a:cubicBezTo>
                    <a:pt x="69199" y="17372"/>
                    <a:pt x="69318" y="17324"/>
                    <a:pt x="69485" y="17265"/>
                  </a:cubicBezTo>
                  <a:cubicBezTo>
                    <a:pt x="68866" y="17003"/>
                    <a:pt x="68295" y="16776"/>
                    <a:pt x="67747" y="16538"/>
                  </a:cubicBezTo>
                  <a:lnTo>
                    <a:pt x="67794" y="16443"/>
                  </a:lnTo>
                  <a:cubicBezTo>
                    <a:pt x="68342" y="16669"/>
                    <a:pt x="68878" y="16896"/>
                    <a:pt x="69426" y="17086"/>
                  </a:cubicBezTo>
                  <a:cubicBezTo>
                    <a:pt x="69604" y="17146"/>
                    <a:pt x="69842" y="17157"/>
                    <a:pt x="70021" y="17098"/>
                  </a:cubicBezTo>
                  <a:cubicBezTo>
                    <a:pt x="72509" y="16264"/>
                    <a:pt x="74974" y="15407"/>
                    <a:pt x="77462" y="14562"/>
                  </a:cubicBezTo>
                  <a:cubicBezTo>
                    <a:pt x="80713" y="13419"/>
                    <a:pt x="83951" y="12300"/>
                    <a:pt x="87178" y="11145"/>
                  </a:cubicBezTo>
                  <a:cubicBezTo>
                    <a:pt x="88095" y="10823"/>
                    <a:pt x="88988" y="10454"/>
                    <a:pt x="90000" y="10049"/>
                  </a:cubicBezTo>
                  <a:cubicBezTo>
                    <a:pt x="89738" y="9978"/>
                    <a:pt x="89595" y="9918"/>
                    <a:pt x="89428" y="9883"/>
                  </a:cubicBezTo>
                  <a:cubicBezTo>
                    <a:pt x="88368" y="9692"/>
                    <a:pt x="87297" y="9526"/>
                    <a:pt x="86249" y="9287"/>
                  </a:cubicBezTo>
                  <a:cubicBezTo>
                    <a:pt x="82558" y="8442"/>
                    <a:pt x="78843" y="7597"/>
                    <a:pt x="75176" y="6704"/>
                  </a:cubicBezTo>
                  <a:cubicBezTo>
                    <a:pt x="70664" y="5597"/>
                    <a:pt x="66163" y="4442"/>
                    <a:pt x="61675" y="3287"/>
                  </a:cubicBezTo>
                  <a:cubicBezTo>
                    <a:pt x="58162" y="2418"/>
                    <a:pt x="54650" y="1525"/>
                    <a:pt x="51138" y="655"/>
                  </a:cubicBezTo>
                  <a:cubicBezTo>
                    <a:pt x="50911" y="596"/>
                    <a:pt x="50626" y="655"/>
                    <a:pt x="50411" y="727"/>
                  </a:cubicBezTo>
                  <a:cubicBezTo>
                    <a:pt x="49649" y="989"/>
                    <a:pt x="48899" y="1286"/>
                    <a:pt x="48149" y="1525"/>
                  </a:cubicBezTo>
                  <a:cubicBezTo>
                    <a:pt x="46161" y="2120"/>
                    <a:pt x="44184" y="2679"/>
                    <a:pt x="42208" y="3263"/>
                  </a:cubicBezTo>
                  <a:cubicBezTo>
                    <a:pt x="38041" y="4477"/>
                    <a:pt x="33885" y="5716"/>
                    <a:pt x="29730" y="6954"/>
                  </a:cubicBezTo>
                  <a:cubicBezTo>
                    <a:pt x="29182" y="7121"/>
                    <a:pt x="28647" y="7299"/>
                    <a:pt x="28099" y="7478"/>
                  </a:cubicBezTo>
                  <a:cubicBezTo>
                    <a:pt x="28099" y="7513"/>
                    <a:pt x="28087" y="7549"/>
                    <a:pt x="28087" y="7597"/>
                  </a:cubicBezTo>
                  <a:cubicBezTo>
                    <a:pt x="28516" y="7752"/>
                    <a:pt x="28944" y="7930"/>
                    <a:pt x="29373" y="8097"/>
                  </a:cubicBezTo>
                  <a:cubicBezTo>
                    <a:pt x="29349" y="8347"/>
                    <a:pt x="29194" y="8264"/>
                    <a:pt x="29075" y="8204"/>
                  </a:cubicBezTo>
                  <a:cubicBezTo>
                    <a:pt x="28718" y="8037"/>
                    <a:pt x="28385" y="7847"/>
                    <a:pt x="28004" y="7692"/>
                  </a:cubicBezTo>
                  <a:cubicBezTo>
                    <a:pt x="27909" y="7656"/>
                    <a:pt x="27754" y="7609"/>
                    <a:pt x="27647" y="7632"/>
                  </a:cubicBezTo>
                  <a:cubicBezTo>
                    <a:pt x="27373" y="7692"/>
                    <a:pt x="27099" y="7799"/>
                    <a:pt x="26754" y="7906"/>
                  </a:cubicBezTo>
                  <a:cubicBezTo>
                    <a:pt x="27456" y="8168"/>
                    <a:pt x="28111" y="8430"/>
                    <a:pt x="28766" y="8668"/>
                  </a:cubicBezTo>
                  <a:cubicBezTo>
                    <a:pt x="28754" y="8692"/>
                    <a:pt x="28754" y="8728"/>
                    <a:pt x="28742" y="8764"/>
                  </a:cubicBezTo>
                  <a:cubicBezTo>
                    <a:pt x="28635" y="8740"/>
                    <a:pt x="28516" y="8740"/>
                    <a:pt x="28409" y="8692"/>
                  </a:cubicBezTo>
                  <a:cubicBezTo>
                    <a:pt x="28028" y="8561"/>
                    <a:pt x="27623" y="8430"/>
                    <a:pt x="27230" y="8264"/>
                  </a:cubicBezTo>
                  <a:cubicBezTo>
                    <a:pt x="26837" y="8013"/>
                    <a:pt x="26420" y="7859"/>
                    <a:pt x="25956" y="8025"/>
                  </a:cubicBezTo>
                  <a:close/>
                  <a:moveTo>
                    <a:pt x="18003" y="37839"/>
                  </a:moveTo>
                  <a:cubicBezTo>
                    <a:pt x="17919" y="37755"/>
                    <a:pt x="17848" y="37672"/>
                    <a:pt x="17741" y="37612"/>
                  </a:cubicBezTo>
                  <a:cubicBezTo>
                    <a:pt x="16252" y="36707"/>
                    <a:pt x="14776" y="35791"/>
                    <a:pt x="13276" y="34922"/>
                  </a:cubicBezTo>
                  <a:cubicBezTo>
                    <a:pt x="10216" y="33136"/>
                    <a:pt x="7132" y="31362"/>
                    <a:pt x="4048" y="29588"/>
                  </a:cubicBezTo>
                  <a:cubicBezTo>
                    <a:pt x="3751" y="29421"/>
                    <a:pt x="3465" y="29218"/>
                    <a:pt x="3191" y="29040"/>
                  </a:cubicBezTo>
                  <a:lnTo>
                    <a:pt x="3108" y="29111"/>
                  </a:lnTo>
                  <a:cubicBezTo>
                    <a:pt x="3191" y="29207"/>
                    <a:pt x="3251" y="29302"/>
                    <a:pt x="3322" y="29349"/>
                  </a:cubicBezTo>
                  <a:cubicBezTo>
                    <a:pt x="4179" y="29897"/>
                    <a:pt x="5049" y="30481"/>
                    <a:pt x="5941" y="31004"/>
                  </a:cubicBezTo>
                  <a:cubicBezTo>
                    <a:pt x="8013" y="32207"/>
                    <a:pt x="10097" y="33374"/>
                    <a:pt x="12180" y="34564"/>
                  </a:cubicBezTo>
                  <a:cubicBezTo>
                    <a:pt x="13812" y="35493"/>
                    <a:pt x="15466" y="36434"/>
                    <a:pt x="17098" y="37374"/>
                  </a:cubicBezTo>
                  <a:cubicBezTo>
                    <a:pt x="17395" y="37541"/>
                    <a:pt x="17681" y="37696"/>
                    <a:pt x="17979" y="37874"/>
                  </a:cubicBezTo>
                  <a:cubicBezTo>
                    <a:pt x="19538" y="38767"/>
                    <a:pt x="21098" y="39684"/>
                    <a:pt x="22670" y="40577"/>
                  </a:cubicBezTo>
                  <a:cubicBezTo>
                    <a:pt x="19276" y="38970"/>
                    <a:pt x="16098" y="36946"/>
                    <a:pt x="12847" y="35112"/>
                  </a:cubicBezTo>
                  <a:cubicBezTo>
                    <a:pt x="9549" y="33267"/>
                    <a:pt x="6311" y="31362"/>
                    <a:pt x="3036" y="29468"/>
                  </a:cubicBezTo>
                  <a:cubicBezTo>
                    <a:pt x="3024" y="29528"/>
                    <a:pt x="2989" y="29623"/>
                    <a:pt x="2965" y="29707"/>
                  </a:cubicBezTo>
                  <a:cubicBezTo>
                    <a:pt x="5322" y="31076"/>
                    <a:pt x="7668" y="32433"/>
                    <a:pt x="10002" y="33790"/>
                  </a:cubicBezTo>
                  <a:cubicBezTo>
                    <a:pt x="12752" y="35374"/>
                    <a:pt x="15490" y="37005"/>
                    <a:pt x="18276" y="38529"/>
                  </a:cubicBezTo>
                  <a:cubicBezTo>
                    <a:pt x="21574" y="40363"/>
                    <a:pt x="24932" y="42137"/>
                    <a:pt x="28266" y="43935"/>
                  </a:cubicBezTo>
                  <a:cubicBezTo>
                    <a:pt x="28397" y="44006"/>
                    <a:pt x="28563" y="44066"/>
                    <a:pt x="28706" y="44066"/>
                  </a:cubicBezTo>
                  <a:cubicBezTo>
                    <a:pt x="30052" y="44030"/>
                    <a:pt x="31397" y="43982"/>
                    <a:pt x="32707" y="43613"/>
                  </a:cubicBezTo>
                  <a:cubicBezTo>
                    <a:pt x="34528" y="43101"/>
                    <a:pt x="36326" y="42577"/>
                    <a:pt x="38112" y="42006"/>
                  </a:cubicBezTo>
                  <a:cubicBezTo>
                    <a:pt x="42434" y="40589"/>
                    <a:pt x="46732" y="39101"/>
                    <a:pt x="51066" y="37696"/>
                  </a:cubicBezTo>
                  <a:cubicBezTo>
                    <a:pt x="57079" y="35767"/>
                    <a:pt x="63115" y="33874"/>
                    <a:pt x="69140" y="31981"/>
                  </a:cubicBezTo>
                  <a:cubicBezTo>
                    <a:pt x="70354" y="31600"/>
                    <a:pt x="71569" y="31266"/>
                    <a:pt x="72771" y="30909"/>
                  </a:cubicBezTo>
                  <a:cubicBezTo>
                    <a:pt x="73271" y="30766"/>
                    <a:pt x="73533" y="30373"/>
                    <a:pt x="73414" y="29945"/>
                  </a:cubicBezTo>
                  <a:cubicBezTo>
                    <a:pt x="68390" y="31707"/>
                    <a:pt x="63413" y="33683"/>
                    <a:pt x="58234" y="34993"/>
                  </a:cubicBezTo>
                  <a:cubicBezTo>
                    <a:pt x="60615" y="34160"/>
                    <a:pt x="63032" y="33398"/>
                    <a:pt x="65425" y="32564"/>
                  </a:cubicBezTo>
                  <a:cubicBezTo>
                    <a:pt x="67818" y="31731"/>
                    <a:pt x="70188" y="30826"/>
                    <a:pt x="72581" y="29957"/>
                  </a:cubicBezTo>
                  <a:cubicBezTo>
                    <a:pt x="72569" y="29933"/>
                    <a:pt x="72569" y="29885"/>
                    <a:pt x="72557" y="29838"/>
                  </a:cubicBezTo>
                  <a:cubicBezTo>
                    <a:pt x="71926" y="29980"/>
                    <a:pt x="71307" y="30052"/>
                    <a:pt x="70711" y="30242"/>
                  </a:cubicBezTo>
                  <a:cubicBezTo>
                    <a:pt x="69009" y="30790"/>
                    <a:pt x="67330" y="31421"/>
                    <a:pt x="65651" y="31981"/>
                  </a:cubicBezTo>
                  <a:cubicBezTo>
                    <a:pt x="63163" y="32814"/>
                    <a:pt x="60675" y="33636"/>
                    <a:pt x="58186" y="34469"/>
                  </a:cubicBezTo>
                  <a:cubicBezTo>
                    <a:pt x="58067" y="34517"/>
                    <a:pt x="57948" y="34517"/>
                    <a:pt x="57817" y="34541"/>
                  </a:cubicBezTo>
                  <a:cubicBezTo>
                    <a:pt x="57805" y="34517"/>
                    <a:pt x="57805" y="34469"/>
                    <a:pt x="57793" y="34445"/>
                  </a:cubicBezTo>
                  <a:cubicBezTo>
                    <a:pt x="61996" y="33017"/>
                    <a:pt x="66199" y="31588"/>
                    <a:pt x="70390" y="30159"/>
                  </a:cubicBezTo>
                  <a:cubicBezTo>
                    <a:pt x="70378" y="30100"/>
                    <a:pt x="70366" y="30052"/>
                    <a:pt x="70354" y="29992"/>
                  </a:cubicBezTo>
                  <a:cubicBezTo>
                    <a:pt x="69711" y="30171"/>
                    <a:pt x="69057" y="30314"/>
                    <a:pt x="68414" y="30516"/>
                  </a:cubicBezTo>
                  <a:cubicBezTo>
                    <a:pt x="64770" y="31659"/>
                    <a:pt x="61103" y="32802"/>
                    <a:pt x="57460" y="33945"/>
                  </a:cubicBezTo>
                  <a:cubicBezTo>
                    <a:pt x="57329" y="33993"/>
                    <a:pt x="57198" y="34005"/>
                    <a:pt x="57055" y="34029"/>
                  </a:cubicBezTo>
                  <a:cubicBezTo>
                    <a:pt x="57043" y="33981"/>
                    <a:pt x="57043" y="33933"/>
                    <a:pt x="57031" y="33874"/>
                  </a:cubicBezTo>
                  <a:cubicBezTo>
                    <a:pt x="58924" y="33290"/>
                    <a:pt x="60829" y="32731"/>
                    <a:pt x="62699" y="32135"/>
                  </a:cubicBezTo>
                  <a:cubicBezTo>
                    <a:pt x="64604" y="31528"/>
                    <a:pt x="66485" y="30885"/>
                    <a:pt x="68390" y="30254"/>
                  </a:cubicBezTo>
                  <a:cubicBezTo>
                    <a:pt x="68366" y="30230"/>
                    <a:pt x="68366" y="30195"/>
                    <a:pt x="68354" y="30183"/>
                  </a:cubicBezTo>
                  <a:cubicBezTo>
                    <a:pt x="67509" y="30409"/>
                    <a:pt x="66604" y="30219"/>
                    <a:pt x="65747" y="30647"/>
                  </a:cubicBezTo>
                  <a:cubicBezTo>
                    <a:pt x="65211" y="30933"/>
                    <a:pt x="64592" y="31028"/>
                    <a:pt x="63996" y="31207"/>
                  </a:cubicBezTo>
                  <a:cubicBezTo>
                    <a:pt x="61639" y="31945"/>
                    <a:pt x="59293" y="32659"/>
                    <a:pt x="56936" y="33386"/>
                  </a:cubicBezTo>
                  <a:cubicBezTo>
                    <a:pt x="56817" y="33409"/>
                    <a:pt x="56698" y="33433"/>
                    <a:pt x="56579" y="33445"/>
                  </a:cubicBezTo>
                  <a:lnTo>
                    <a:pt x="56579" y="33386"/>
                  </a:lnTo>
                  <a:cubicBezTo>
                    <a:pt x="59615" y="32445"/>
                    <a:pt x="62639" y="31493"/>
                    <a:pt x="65675" y="30552"/>
                  </a:cubicBezTo>
                  <a:cubicBezTo>
                    <a:pt x="65675" y="30528"/>
                    <a:pt x="65663" y="30492"/>
                    <a:pt x="65663" y="30469"/>
                  </a:cubicBezTo>
                  <a:cubicBezTo>
                    <a:pt x="64758" y="30540"/>
                    <a:pt x="63865" y="30611"/>
                    <a:pt x="62949" y="30707"/>
                  </a:cubicBezTo>
                  <a:cubicBezTo>
                    <a:pt x="62496" y="30754"/>
                    <a:pt x="62020" y="30766"/>
                    <a:pt x="61579" y="30897"/>
                  </a:cubicBezTo>
                  <a:cubicBezTo>
                    <a:pt x="58936" y="31743"/>
                    <a:pt x="56305" y="32624"/>
                    <a:pt x="53662" y="33517"/>
                  </a:cubicBezTo>
                  <a:cubicBezTo>
                    <a:pt x="48161" y="35398"/>
                    <a:pt x="42672" y="37267"/>
                    <a:pt x="37172" y="39172"/>
                  </a:cubicBezTo>
                  <a:cubicBezTo>
                    <a:pt x="36040" y="39565"/>
                    <a:pt x="34897" y="39898"/>
                    <a:pt x="33766" y="40315"/>
                  </a:cubicBezTo>
                  <a:cubicBezTo>
                    <a:pt x="32731" y="40708"/>
                    <a:pt x="31576" y="40779"/>
                    <a:pt x="30468" y="41006"/>
                  </a:cubicBezTo>
                  <a:cubicBezTo>
                    <a:pt x="30373" y="41018"/>
                    <a:pt x="30266" y="41006"/>
                    <a:pt x="30183" y="41006"/>
                  </a:cubicBezTo>
                  <a:lnTo>
                    <a:pt x="30183" y="40898"/>
                  </a:lnTo>
                  <a:lnTo>
                    <a:pt x="31254" y="40720"/>
                  </a:lnTo>
                  <a:cubicBezTo>
                    <a:pt x="31159" y="40672"/>
                    <a:pt x="31064" y="40672"/>
                    <a:pt x="30968" y="40672"/>
                  </a:cubicBezTo>
                  <a:cubicBezTo>
                    <a:pt x="29873" y="40696"/>
                    <a:pt x="28778" y="40732"/>
                    <a:pt x="27742" y="40232"/>
                  </a:cubicBezTo>
                  <a:cubicBezTo>
                    <a:pt x="26575" y="39660"/>
                    <a:pt x="25349" y="39279"/>
                    <a:pt x="24194" y="38696"/>
                  </a:cubicBezTo>
                  <a:cubicBezTo>
                    <a:pt x="22444" y="37839"/>
                    <a:pt x="20741" y="36850"/>
                    <a:pt x="18991" y="35969"/>
                  </a:cubicBezTo>
                  <a:cubicBezTo>
                    <a:pt x="18753" y="35850"/>
                    <a:pt x="18348" y="35874"/>
                    <a:pt x="18110" y="35993"/>
                  </a:cubicBezTo>
                  <a:cubicBezTo>
                    <a:pt x="17812" y="36124"/>
                    <a:pt x="17705" y="36029"/>
                    <a:pt x="17586" y="35826"/>
                  </a:cubicBezTo>
                  <a:cubicBezTo>
                    <a:pt x="17395" y="35469"/>
                    <a:pt x="17169" y="35195"/>
                    <a:pt x="16752" y="35005"/>
                  </a:cubicBezTo>
                  <a:cubicBezTo>
                    <a:pt x="12645" y="33028"/>
                    <a:pt x="8716" y="30731"/>
                    <a:pt x="4810" y="28433"/>
                  </a:cubicBezTo>
                  <a:cubicBezTo>
                    <a:pt x="4310" y="28147"/>
                    <a:pt x="3834" y="27837"/>
                    <a:pt x="3346" y="27516"/>
                  </a:cubicBezTo>
                  <a:cubicBezTo>
                    <a:pt x="3239" y="27790"/>
                    <a:pt x="3441" y="27861"/>
                    <a:pt x="3596" y="27956"/>
                  </a:cubicBezTo>
                  <a:cubicBezTo>
                    <a:pt x="6620" y="29695"/>
                    <a:pt x="9644" y="31421"/>
                    <a:pt x="12669" y="33148"/>
                  </a:cubicBezTo>
                  <a:cubicBezTo>
                    <a:pt x="12764" y="33207"/>
                    <a:pt x="12871" y="33278"/>
                    <a:pt x="12978" y="33338"/>
                  </a:cubicBezTo>
                  <a:cubicBezTo>
                    <a:pt x="12942" y="33386"/>
                    <a:pt x="12919" y="33433"/>
                    <a:pt x="12907" y="33457"/>
                  </a:cubicBezTo>
                  <a:cubicBezTo>
                    <a:pt x="9716" y="31647"/>
                    <a:pt x="6549" y="29838"/>
                    <a:pt x="3358" y="28028"/>
                  </a:cubicBezTo>
                  <a:cubicBezTo>
                    <a:pt x="3346" y="28052"/>
                    <a:pt x="3322" y="28099"/>
                    <a:pt x="3298" y="28135"/>
                  </a:cubicBezTo>
                  <a:cubicBezTo>
                    <a:pt x="5144" y="29278"/>
                    <a:pt x="6989" y="30433"/>
                    <a:pt x="8859" y="31588"/>
                  </a:cubicBezTo>
                  <a:cubicBezTo>
                    <a:pt x="8835" y="31612"/>
                    <a:pt x="8811" y="31659"/>
                    <a:pt x="8799" y="31683"/>
                  </a:cubicBezTo>
                  <a:cubicBezTo>
                    <a:pt x="6977" y="30576"/>
                    <a:pt x="5168" y="29445"/>
                    <a:pt x="3346" y="28325"/>
                  </a:cubicBezTo>
                  <a:cubicBezTo>
                    <a:pt x="3322" y="28337"/>
                    <a:pt x="3298" y="28349"/>
                    <a:pt x="3274" y="28373"/>
                  </a:cubicBezTo>
                  <a:cubicBezTo>
                    <a:pt x="3322" y="28468"/>
                    <a:pt x="3346" y="28576"/>
                    <a:pt x="3405" y="28671"/>
                  </a:cubicBezTo>
                  <a:cubicBezTo>
                    <a:pt x="3465" y="28742"/>
                    <a:pt x="3560" y="28754"/>
                    <a:pt x="3644" y="28814"/>
                  </a:cubicBezTo>
                  <a:cubicBezTo>
                    <a:pt x="4120" y="29123"/>
                    <a:pt x="4608" y="29421"/>
                    <a:pt x="5084" y="29742"/>
                  </a:cubicBezTo>
                  <a:cubicBezTo>
                    <a:pt x="5072" y="29766"/>
                    <a:pt x="5049" y="29802"/>
                    <a:pt x="5025" y="29826"/>
                  </a:cubicBezTo>
                  <a:cubicBezTo>
                    <a:pt x="4453" y="29468"/>
                    <a:pt x="3870" y="29099"/>
                    <a:pt x="3274" y="28742"/>
                  </a:cubicBezTo>
                  <a:lnTo>
                    <a:pt x="3179" y="28873"/>
                  </a:lnTo>
                  <a:cubicBezTo>
                    <a:pt x="3382" y="29004"/>
                    <a:pt x="3572" y="29159"/>
                    <a:pt x="3775" y="29278"/>
                  </a:cubicBezTo>
                  <a:cubicBezTo>
                    <a:pt x="5239" y="30123"/>
                    <a:pt x="6692" y="30969"/>
                    <a:pt x="8144" y="31802"/>
                  </a:cubicBezTo>
                  <a:cubicBezTo>
                    <a:pt x="10787" y="33338"/>
                    <a:pt x="13454" y="34874"/>
                    <a:pt x="16086" y="36422"/>
                  </a:cubicBezTo>
                  <a:cubicBezTo>
                    <a:pt x="16717" y="36791"/>
                    <a:pt x="17312" y="37208"/>
                    <a:pt x="17919" y="37624"/>
                  </a:cubicBezTo>
                  <a:cubicBezTo>
                    <a:pt x="17979" y="37660"/>
                    <a:pt x="17979" y="37755"/>
                    <a:pt x="18003" y="37839"/>
                  </a:cubicBezTo>
                  <a:close/>
                  <a:moveTo>
                    <a:pt x="48613" y="20753"/>
                  </a:moveTo>
                  <a:cubicBezTo>
                    <a:pt x="48625" y="20706"/>
                    <a:pt x="48625" y="20670"/>
                    <a:pt x="48637" y="20634"/>
                  </a:cubicBezTo>
                  <a:cubicBezTo>
                    <a:pt x="48744" y="20646"/>
                    <a:pt x="48852" y="20658"/>
                    <a:pt x="48947" y="20694"/>
                  </a:cubicBezTo>
                  <a:cubicBezTo>
                    <a:pt x="49518" y="20836"/>
                    <a:pt x="50102" y="20967"/>
                    <a:pt x="50661" y="21134"/>
                  </a:cubicBezTo>
                  <a:cubicBezTo>
                    <a:pt x="51114" y="21265"/>
                    <a:pt x="51435" y="21039"/>
                    <a:pt x="51864" y="20896"/>
                  </a:cubicBezTo>
                  <a:cubicBezTo>
                    <a:pt x="51054" y="20610"/>
                    <a:pt x="50292" y="20396"/>
                    <a:pt x="49637" y="19944"/>
                  </a:cubicBezTo>
                  <a:cubicBezTo>
                    <a:pt x="49756" y="19932"/>
                    <a:pt x="49864" y="19979"/>
                    <a:pt x="49959" y="20015"/>
                  </a:cubicBezTo>
                  <a:cubicBezTo>
                    <a:pt x="50602" y="20253"/>
                    <a:pt x="51245" y="20515"/>
                    <a:pt x="51888" y="20729"/>
                  </a:cubicBezTo>
                  <a:cubicBezTo>
                    <a:pt x="52031" y="20777"/>
                    <a:pt x="52209" y="20789"/>
                    <a:pt x="52364" y="20729"/>
                  </a:cubicBezTo>
                  <a:cubicBezTo>
                    <a:pt x="54781" y="19920"/>
                    <a:pt x="57210" y="19086"/>
                    <a:pt x="59639" y="18253"/>
                  </a:cubicBezTo>
                  <a:cubicBezTo>
                    <a:pt x="59746" y="18217"/>
                    <a:pt x="59829" y="18158"/>
                    <a:pt x="59960" y="18110"/>
                  </a:cubicBezTo>
                  <a:cubicBezTo>
                    <a:pt x="59651" y="17919"/>
                    <a:pt x="59389" y="17753"/>
                    <a:pt x="59115" y="17610"/>
                  </a:cubicBezTo>
                  <a:cubicBezTo>
                    <a:pt x="59127" y="17562"/>
                    <a:pt x="59162" y="17515"/>
                    <a:pt x="59174" y="17491"/>
                  </a:cubicBezTo>
                  <a:cubicBezTo>
                    <a:pt x="59270" y="17503"/>
                    <a:pt x="59353" y="17515"/>
                    <a:pt x="59424" y="17562"/>
                  </a:cubicBezTo>
                  <a:cubicBezTo>
                    <a:pt x="59627" y="17658"/>
                    <a:pt x="59817" y="17741"/>
                    <a:pt x="59984" y="17860"/>
                  </a:cubicBezTo>
                  <a:cubicBezTo>
                    <a:pt x="60305" y="18098"/>
                    <a:pt x="60555" y="17931"/>
                    <a:pt x="60853" y="17777"/>
                  </a:cubicBezTo>
                  <a:cubicBezTo>
                    <a:pt x="60651" y="17658"/>
                    <a:pt x="60484" y="17550"/>
                    <a:pt x="60317" y="17455"/>
                  </a:cubicBezTo>
                  <a:cubicBezTo>
                    <a:pt x="60341" y="17419"/>
                    <a:pt x="60353" y="17372"/>
                    <a:pt x="60353" y="17324"/>
                  </a:cubicBezTo>
                  <a:cubicBezTo>
                    <a:pt x="60841" y="17455"/>
                    <a:pt x="61317" y="17896"/>
                    <a:pt x="61806" y="17396"/>
                  </a:cubicBezTo>
                  <a:cubicBezTo>
                    <a:pt x="61294" y="17134"/>
                    <a:pt x="60770" y="16860"/>
                    <a:pt x="60246" y="16586"/>
                  </a:cubicBezTo>
                  <a:cubicBezTo>
                    <a:pt x="60258" y="16538"/>
                    <a:pt x="60294" y="16503"/>
                    <a:pt x="60305" y="16467"/>
                  </a:cubicBezTo>
                  <a:cubicBezTo>
                    <a:pt x="60377" y="16491"/>
                    <a:pt x="60472" y="16503"/>
                    <a:pt x="60544" y="16550"/>
                  </a:cubicBezTo>
                  <a:cubicBezTo>
                    <a:pt x="60877" y="16717"/>
                    <a:pt x="61210" y="16848"/>
                    <a:pt x="61496" y="17062"/>
                  </a:cubicBezTo>
                  <a:cubicBezTo>
                    <a:pt x="62079" y="17479"/>
                    <a:pt x="62568" y="17205"/>
                    <a:pt x="63139" y="16955"/>
                  </a:cubicBezTo>
                  <a:cubicBezTo>
                    <a:pt x="62913" y="16824"/>
                    <a:pt x="62734" y="16717"/>
                    <a:pt x="62556" y="16598"/>
                  </a:cubicBezTo>
                  <a:lnTo>
                    <a:pt x="62603" y="16503"/>
                  </a:lnTo>
                  <a:cubicBezTo>
                    <a:pt x="62865" y="16622"/>
                    <a:pt x="63151" y="16836"/>
                    <a:pt x="63413" y="16836"/>
                  </a:cubicBezTo>
                  <a:cubicBezTo>
                    <a:pt x="63711" y="16836"/>
                    <a:pt x="64032" y="16645"/>
                    <a:pt x="64365" y="16503"/>
                  </a:cubicBezTo>
                  <a:cubicBezTo>
                    <a:pt x="63937" y="16253"/>
                    <a:pt x="63556" y="16014"/>
                    <a:pt x="63163" y="15776"/>
                  </a:cubicBezTo>
                  <a:cubicBezTo>
                    <a:pt x="63175" y="15753"/>
                    <a:pt x="63199" y="15717"/>
                    <a:pt x="63222" y="15693"/>
                  </a:cubicBezTo>
                  <a:cubicBezTo>
                    <a:pt x="63592" y="15895"/>
                    <a:pt x="63949" y="16122"/>
                    <a:pt x="64330" y="16324"/>
                  </a:cubicBezTo>
                  <a:cubicBezTo>
                    <a:pt x="64413" y="16372"/>
                    <a:pt x="64544" y="16431"/>
                    <a:pt x="64639" y="16407"/>
                  </a:cubicBezTo>
                  <a:cubicBezTo>
                    <a:pt x="65139" y="16241"/>
                    <a:pt x="65639" y="16050"/>
                    <a:pt x="66211" y="15836"/>
                  </a:cubicBezTo>
                  <a:cubicBezTo>
                    <a:pt x="65318" y="15372"/>
                    <a:pt x="64508" y="14955"/>
                    <a:pt x="63770" y="14574"/>
                  </a:cubicBezTo>
                  <a:cubicBezTo>
                    <a:pt x="63520" y="14717"/>
                    <a:pt x="63353" y="14860"/>
                    <a:pt x="63151" y="14919"/>
                  </a:cubicBezTo>
                  <a:cubicBezTo>
                    <a:pt x="62365" y="15169"/>
                    <a:pt x="61567" y="15395"/>
                    <a:pt x="60782" y="15610"/>
                  </a:cubicBezTo>
                  <a:cubicBezTo>
                    <a:pt x="60532" y="15693"/>
                    <a:pt x="60353" y="15669"/>
                    <a:pt x="60305" y="15360"/>
                  </a:cubicBezTo>
                  <a:cubicBezTo>
                    <a:pt x="60305" y="15312"/>
                    <a:pt x="60234" y="15241"/>
                    <a:pt x="60186" y="15229"/>
                  </a:cubicBezTo>
                  <a:cubicBezTo>
                    <a:pt x="59960" y="15133"/>
                    <a:pt x="59746" y="15050"/>
                    <a:pt x="59520" y="15002"/>
                  </a:cubicBezTo>
                  <a:cubicBezTo>
                    <a:pt x="58972" y="14871"/>
                    <a:pt x="58400" y="14752"/>
                    <a:pt x="57817" y="14633"/>
                  </a:cubicBezTo>
                  <a:cubicBezTo>
                    <a:pt x="57817" y="14621"/>
                    <a:pt x="57853" y="14562"/>
                    <a:pt x="57912" y="14443"/>
                  </a:cubicBezTo>
                  <a:lnTo>
                    <a:pt x="56888" y="14443"/>
                  </a:lnTo>
                  <a:lnTo>
                    <a:pt x="56888" y="14383"/>
                  </a:lnTo>
                  <a:cubicBezTo>
                    <a:pt x="56960" y="14348"/>
                    <a:pt x="57043" y="14324"/>
                    <a:pt x="57126" y="14276"/>
                  </a:cubicBezTo>
                  <a:cubicBezTo>
                    <a:pt x="57126" y="14240"/>
                    <a:pt x="57103" y="14205"/>
                    <a:pt x="57103" y="14169"/>
                  </a:cubicBezTo>
                  <a:cubicBezTo>
                    <a:pt x="56650" y="14229"/>
                    <a:pt x="56186" y="14288"/>
                    <a:pt x="55733" y="14348"/>
                  </a:cubicBezTo>
                  <a:cubicBezTo>
                    <a:pt x="55722" y="14324"/>
                    <a:pt x="55722" y="14276"/>
                    <a:pt x="55710" y="14240"/>
                  </a:cubicBezTo>
                  <a:cubicBezTo>
                    <a:pt x="55912" y="14181"/>
                    <a:pt x="56126" y="14109"/>
                    <a:pt x="56329" y="14050"/>
                  </a:cubicBezTo>
                  <a:cubicBezTo>
                    <a:pt x="56317" y="14026"/>
                    <a:pt x="56317" y="13978"/>
                    <a:pt x="56305" y="13943"/>
                  </a:cubicBezTo>
                  <a:cubicBezTo>
                    <a:pt x="55912" y="14002"/>
                    <a:pt x="55519" y="14050"/>
                    <a:pt x="55126" y="14109"/>
                  </a:cubicBezTo>
                  <a:cubicBezTo>
                    <a:pt x="55126" y="14086"/>
                    <a:pt x="55114" y="14038"/>
                    <a:pt x="55114" y="14002"/>
                  </a:cubicBezTo>
                  <a:cubicBezTo>
                    <a:pt x="55293" y="13943"/>
                    <a:pt x="55483" y="13907"/>
                    <a:pt x="55662" y="13848"/>
                  </a:cubicBezTo>
                  <a:cubicBezTo>
                    <a:pt x="55662" y="13812"/>
                    <a:pt x="55650" y="13800"/>
                    <a:pt x="55650" y="13764"/>
                  </a:cubicBezTo>
                  <a:cubicBezTo>
                    <a:pt x="55400" y="13812"/>
                    <a:pt x="55162" y="13848"/>
                    <a:pt x="54900" y="13883"/>
                  </a:cubicBezTo>
                  <a:cubicBezTo>
                    <a:pt x="54888" y="13859"/>
                    <a:pt x="54888" y="13824"/>
                    <a:pt x="54876" y="13812"/>
                  </a:cubicBezTo>
                  <a:cubicBezTo>
                    <a:pt x="54948" y="13752"/>
                    <a:pt x="55019" y="13705"/>
                    <a:pt x="55174" y="13586"/>
                  </a:cubicBezTo>
                  <a:cubicBezTo>
                    <a:pt x="54864" y="13562"/>
                    <a:pt x="54590" y="13586"/>
                    <a:pt x="54364" y="13514"/>
                  </a:cubicBezTo>
                  <a:cubicBezTo>
                    <a:pt x="53995" y="13407"/>
                    <a:pt x="53650" y="13228"/>
                    <a:pt x="53281" y="13109"/>
                  </a:cubicBezTo>
                  <a:cubicBezTo>
                    <a:pt x="53197" y="13086"/>
                    <a:pt x="53078" y="13109"/>
                    <a:pt x="52983" y="13109"/>
                  </a:cubicBezTo>
                  <a:cubicBezTo>
                    <a:pt x="52912" y="13109"/>
                    <a:pt x="52793" y="13145"/>
                    <a:pt x="52793" y="13133"/>
                  </a:cubicBezTo>
                  <a:cubicBezTo>
                    <a:pt x="52721" y="12835"/>
                    <a:pt x="52447" y="12907"/>
                    <a:pt x="52257" y="12847"/>
                  </a:cubicBezTo>
                  <a:cubicBezTo>
                    <a:pt x="51388" y="12574"/>
                    <a:pt x="50530" y="12312"/>
                    <a:pt x="49685" y="12014"/>
                  </a:cubicBezTo>
                  <a:cubicBezTo>
                    <a:pt x="49125" y="11823"/>
                    <a:pt x="48590" y="11669"/>
                    <a:pt x="48042" y="11954"/>
                  </a:cubicBezTo>
                  <a:cubicBezTo>
                    <a:pt x="47982" y="11978"/>
                    <a:pt x="47911" y="11954"/>
                    <a:pt x="47840" y="11943"/>
                  </a:cubicBezTo>
                  <a:cubicBezTo>
                    <a:pt x="47840" y="11907"/>
                    <a:pt x="47816" y="11883"/>
                    <a:pt x="47816" y="11859"/>
                  </a:cubicBezTo>
                  <a:cubicBezTo>
                    <a:pt x="47994" y="11788"/>
                    <a:pt x="48173" y="11728"/>
                    <a:pt x="48435" y="11645"/>
                  </a:cubicBezTo>
                  <a:cubicBezTo>
                    <a:pt x="47935" y="11490"/>
                    <a:pt x="47518" y="11300"/>
                    <a:pt x="47089" y="11252"/>
                  </a:cubicBezTo>
                  <a:cubicBezTo>
                    <a:pt x="46673" y="11204"/>
                    <a:pt x="46244" y="11300"/>
                    <a:pt x="45816" y="11347"/>
                  </a:cubicBezTo>
                  <a:cubicBezTo>
                    <a:pt x="45816" y="11311"/>
                    <a:pt x="45792" y="11300"/>
                    <a:pt x="45792" y="11264"/>
                  </a:cubicBezTo>
                  <a:cubicBezTo>
                    <a:pt x="45994" y="11204"/>
                    <a:pt x="46173" y="11133"/>
                    <a:pt x="46363" y="11073"/>
                  </a:cubicBezTo>
                  <a:lnTo>
                    <a:pt x="46363" y="10990"/>
                  </a:lnTo>
                  <a:cubicBezTo>
                    <a:pt x="46030" y="10942"/>
                    <a:pt x="45708" y="10895"/>
                    <a:pt x="45435" y="10847"/>
                  </a:cubicBezTo>
                  <a:cubicBezTo>
                    <a:pt x="45292" y="10752"/>
                    <a:pt x="45173" y="10609"/>
                    <a:pt x="45042" y="10585"/>
                  </a:cubicBezTo>
                  <a:cubicBezTo>
                    <a:pt x="44649" y="10490"/>
                    <a:pt x="44327" y="10311"/>
                    <a:pt x="43970" y="10180"/>
                  </a:cubicBezTo>
                  <a:cubicBezTo>
                    <a:pt x="43637" y="10061"/>
                    <a:pt x="43315" y="9942"/>
                    <a:pt x="42982" y="9835"/>
                  </a:cubicBezTo>
                  <a:cubicBezTo>
                    <a:pt x="42160" y="9573"/>
                    <a:pt x="41339" y="9299"/>
                    <a:pt x="40541" y="9026"/>
                  </a:cubicBezTo>
                  <a:cubicBezTo>
                    <a:pt x="40410" y="8978"/>
                    <a:pt x="40303" y="8871"/>
                    <a:pt x="40184" y="8799"/>
                  </a:cubicBezTo>
                  <a:cubicBezTo>
                    <a:pt x="40291" y="8704"/>
                    <a:pt x="40398" y="8549"/>
                    <a:pt x="40517" y="8514"/>
                  </a:cubicBezTo>
                  <a:cubicBezTo>
                    <a:pt x="41422" y="8287"/>
                    <a:pt x="42339" y="8085"/>
                    <a:pt x="43256" y="7871"/>
                  </a:cubicBezTo>
                  <a:cubicBezTo>
                    <a:pt x="43339" y="7859"/>
                    <a:pt x="43434" y="7871"/>
                    <a:pt x="43518" y="7894"/>
                  </a:cubicBezTo>
                  <a:cubicBezTo>
                    <a:pt x="44422" y="8144"/>
                    <a:pt x="45268" y="8585"/>
                    <a:pt x="46244" y="8668"/>
                  </a:cubicBezTo>
                  <a:cubicBezTo>
                    <a:pt x="46268" y="8668"/>
                    <a:pt x="46304" y="8704"/>
                    <a:pt x="46316" y="8728"/>
                  </a:cubicBezTo>
                  <a:cubicBezTo>
                    <a:pt x="46423" y="8799"/>
                    <a:pt x="46506" y="8906"/>
                    <a:pt x="46625" y="8942"/>
                  </a:cubicBezTo>
                  <a:cubicBezTo>
                    <a:pt x="47947" y="9383"/>
                    <a:pt x="49268" y="9823"/>
                    <a:pt x="50602" y="10228"/>
                  </a:cubicBezTo>
                  <a:cubicBezTo>
                    <a:pt x="50840" y="10299"/>
                    <a:pt x="51114" y="10276"/>
                    <a:pt x="51376" y="10276"/>
                  </a:cubicBezTo>
                  <a:cubicBezTo>
                    <a:pt x="51566" y="10252"/>
                    <a:pt x="51769" y="10192"/>
                    <a:pt x="51947" y="10169"/>
                  </a:cubicBezTo>
                  <a:cubicBezTo>
                    <a:pt x="51959" y="10216"/>
                    <a:pt x="51959" y="10252"/>
                    <a:pt x="51971" y="10288"/>
                  </a:cubicBezTo>
                  <a:cubicBezTo>
                    <a:pt x="51769" y="10347"/>
                    <a:pt x="51554" y="10407"/>
                    <a:pt x="51364" y="10466"/>
                  </a:cubicBezTo>
                  <a:cubicBezTo>
                    <a:pt x="51888" y="10907"/>
                    <a:pt x="52423" y="10419"/>
                    <a:pt x="52935" y="10478"/>
                  </a:cubicBezTo>
                  <a:cubicBezTo>
                    <a:pt x="52959" y="10526"/>
                    <a:pt x="52959" y="10550"/>
                    <a:pt x="52971" y="10597"/>
                  </a:cubicBezTo>
                  <a:cubicBezTo>
                    <a:pt x="52757" y="10669"/>
                    <a:pt x="52566" y="10752"/>
                    <a:pt x="52340" y="10835"/>
                  </a:cubicBezTo>
                  <a:cubicBezTo>
                    <a:pt x="52435" y="10871"/>
                    <a:pt x="52495" y="10907"/>
                    <a:pt x="52554" y="10931"/>
                  </a:cubicBezTo>
                  <a:cubicBezTo>
                    <a:pt x="53495" y="11264"/>
                    <a:pt x="54471" y="11466"/>
                    <a:pt x="55412" y="11800"/>
                  </a:cubicBezTo>
                  <a:cubicBezTo>
                    <a:pt x="55841" y="11966"/>
                    <a:pt x="56317" y="12014"/>
                    <a:pt x="56781" y="12121"/>
                  </a:cubicBezTo>
                  <a:cubicBezTo>
                    <a:pt x="56805" y="12121"/>
                    <a:pt x="56853" y="12133"/>
                    <a:pt x="56865" y="12157"/>
                  </a:cubicBezTo>
                  <a:cubicBezTo>
                    <a:pt x="57138" y="12490"/>
                    <a:pt x="57484" y="12431"/>
                    <a:pt x="57817" y="12371"/>
                  </a:cubicBezTo>
                  <a:cubicBezTo>
                    <a:pt x="57960" y="12359"/>
                    <a:pt x="58103" y="12335"/>
                    <a:pt x="58234" y="12324"/>
                  </a:cubicBezTo>
                  <a:cubicBezTo>
                    <a:pt x="58234" y="12359"/>
                    <a:pt x="58234" y="12371"/>
                    <a:pt x="58258" y="12395"/>
                  </a:cubicBezTo>
                  <a:cubicBezTo>
                    <a:pt x="58150" y="12443"/>
                    <a:pt x="58031" y="12490"/>
                    <a:pt x="57924" y="12538"/>
                  </a:cubicBezTo>
                  <a:cubicBezTo>
                    <a:pt x="57936" y="12562"/>
                    <a:pt x="57936" y="12597"/>
                    <a:pt x="57960" y="12621"/>
                  </a:cubicBezTo>
                  <a:lnTo>
                    <a:pt x="59389" y="12359"/>
                  </a:lnTo>
                  <a:cubicBezTo>
                    <a:pt x="59401" y="12395"/>
                    <a:pt x="59401" y="12443"/>
                    <a:pt x="59412" y="12490"/>
                  </a:cubicBezTo>
                  <a:cubicBezTo>
                    <a:pt x="59127" y="12562"/>
                    <a:pt x="58829" y="12633"/>
                    <a:pt x="58531" y="12716"/>
                  </a:cubicBezTo>
                  <a:cubicBezTo>
                    <a:pt x="58531" y="12740"/>
                    <a:pt x="58531" y="12776"/>
                    <a:pt x="58555" y="12812"/>
                  </a:cubicBezTo>
                  <a:cubicBezTo>
                    <a:pt x="58829" y="12812"/>
                    <a:pt x="59115" y="12859"/>
                    <a:pt x="59389" y="12800"/>
                  </a:cubicBezTo>
                  <a:cubicBezTo>
                    <a:pt x="59710" y="12740"/>
                    <a:pt x="59651" y="12871"/>
                    <a:pt x="59579" y="13074"/>
                  </a:cubicBezTo>
                  <a:lnTo>
                    <a:pt x="62079" y="13871"/>
                  </a:lnTo>
                  <a:cubicBezTo>
                    <a:pt x="62425" y="13978"/>
                    <a:pt x="62734" y="13978"/>
                    <a:pt x="63044" y="13764"/>
                  </a:cubicBezTo>
                  <a:cubicBezTo>
                    <a:pt x="63270" y="13621"/>
                    <a:pt x="63520" y="13752"/>
                    <a:pt x="63508" y="14026"/>
                  </a:cubicBezTo>
                  <a:cubicBezTo>
                    <a:pt x="63496" y="14240"/>
                    <a:pt x="63627" y="14383"/>
                    <a:pt x="63794" y="14455"/>
                  </a:cubicBezTo>
                  <a:lnTo>
                    <a:pt x="66199" y="15705"/>
                  </a:lnTo>
                  <a:cubicBezTo>
                    <a:pt x="66306" y="15753"/>
                    <a:pt x="66425" y="15824"/>
                    <a:pt x="66509" y="15812"/>
                  </a:cubicBezTo>
                  <a:cubicBezTo>
                    <a:pt x="66830" y="15717"/>
                    <a:pt x="67140" y="15598"/>
                    <a:pt x="67509" y="15479"/>
                  </a:cubicBezTo>
                  <a:cubicBezTo>
                    <a:pt x="66949" y="15169"/>
                    <a:pt x="66437" y="14883"/>
                    <a:pt x="65937" y="14621"/>
                  </a:cubicBezTo>
                  <a:cubicBezTo>
                    <a:pt x="65949" y="14586"/>
                    <a:pt x="65973" y="14538"/>
                    <a:pt x="65997" y="14514"/>
                  </a:cubicBezTo>
                  <a:cubicBezTo>
                    <a:pt x="66425" y="14740"/>
                    <a:pt x="66866" y="14931"/>
                    <a:pt x="67259" y="15193"/>
                  </a:cubicBezTo>
                  <a:cubicBezTo>
                    <a:pt x="67747" y="15526"/>
                    <a:pt x="68140" y="15288"/>
                    <a:pt x="68640" y="15121"/>
                  </a:cubicBezTo>
                  <a:cubicBezTo>
                    <a:pt x="67759" y="14705"/>
                    <a:pt x="66961" y="14336"/>
                    <a:pt x="66175" y="13943"/>
                  </a:cubicBezTo>
                  <a:cubicBezTo>
                    <a:pt x="66306" y="13919"/>
                    <a:pt x="66413" y="13943"/>
                    <a:pt x="66509" y="14002"/>
                  </a:cubicBezTo>
                  <a:cubicBezTo>
                    <a:pt x="67140" y="14300"/>
                    <a:pt x="67794" y="14574"/>
                    <a:pt x="68390" y="14919"/>
                  </a:cubicBezTo>
                  <a:cubicBezTo>
                    <a:pt x="68830" y="15169"/>
                    <a:pt x="69164" y="14955"/>
                    <a:pt x="69568" y="14776"/>
                  </a:cubicBezTo>
                  <a:cubicBezTo>
                    <a:pt x="68806" y="14467"/>
                    <a:pt x="68104" y="14169"/>
                    <a:pt x="67390" y="13871"/>
                  </a:cubicBezTo>
                  <a:cubicBezTo>
                    <a:pt x="67402" y="13824"/>
                    <a:pt x="67425" y="13788"/>
                    <a:pt x="67449" y="13740"/>
                  </a:cubicBezTo>
                  <a:cubicBezTo>
                    <a:pt x="67556" y="13764"/>
                    <a:pt x="67663" y="13812"/>
                    <a:pt x="67747" y="13848"/>
                  </a:cubicBezTo>
                  <a:cubicBezTo>
                    <a:pt x="68211" y="14038"/>
                    <a:pt x="68687" y="14205"/>
                    <a:pt x="69128" y="14407"/>
                  </a:cubicBezTo>
                  <a:cubicBezTo>
                    <a:pt x="69616" y="14645"/>
                    <a:pt x="70080" y="14693"/>
                    <a:pt x="70592" y="14443"/>
                  </a:cubicBezTo>
                  <a:cubicBezTo>
                    <a:pt x="70890" y="14288"/>
                    <a:pt x="71223" y="14240"/>
                    <a:pt x="71545" y="14121"/>
                  </a:cubicBezTo>
                  <a:cubicBezTo>
                    <a:pt x="72259" y="13871"/>
                    <a:pt x="72986" y="13621"/>
                    <a:pt x="73748" y="13336"/>
                  </a:cubicBezTo>
                  <a:cubicBezTo>
                    <a:pt x="73652" y="13288"/>
                    <a:pt x="73629" y="13276"/>
                    <a:pt x="73593" y="13252"/>
                  </a:cubicBezTo>
                  <a:cubicBezTo>
                    <a:pt x="73509" y="13169"/>
                    <a:pt x="73414" y="13086"/>
                    <a:pt x="73331" y="12990"/>
                  </a:cubicBezTo>
                  <a:cubicBezTo>
                    <a:pt x="73450" y="12990"/>
                    <a:pt x="73581" y="12990"/>
                    <a:pt x="73700" y="13014"/>
                  </a:cubicBezTo>
                  <a:cubicBezTo>
                    <a:pt x="73902" y="13038"/>
                    <a:pt x="74140" y="13169"/>
                    <a:pt x="74331" y="13133"/>
                  </a:cubicBezTo>
                  <a:cubicBezTo>
                    <a:pt x="75272" y="12847"/>
                    <a:pt x="76212" y="12538"/>
                    <a:pt x="77200" y="12216"/>
                  </a:cubicBezTo>
                  <a:cubicBezTo>
                    <a:pt x="76498" y="11740"/>
                    <a:pt x="75736" y="11538"/>
                    <a:pt x="74962" y="11347"/>
                  </a:cubicBezTo>
                  <a:cubicBezTo>
                    <a:pt x="74140" y="11133"/>
                    <a:pt x="73355" y="10835"/>
                    <a:pt x="72557" y="10585"/>
                  </a:cubicBezTo>
                  <a:cubicBezTo>
                    <a:pt x="72462" y="10550"/>
                    <a:pt x="72402" y="10490"/>
                    <a:pt x="72319" y="10430"/>
                  </a:cubicBezTo>
                  <a:lnTo>
                    <a:pt x="72355" y="10347"/>
                  </a:lnTo>
                  <a:cubicBezTo>
                    <a:pt x="72855" y="10454"/>
                    <a:pt x="73295" y="10764"/>
                    <a:pt x="73843" y="10692"/>
                  </a:cubicBezTo>
                  <a:cubicBezTo>
                    <a:pt x="74105" y="10657"/>
                    <a:pt x="74379" y="10835"/>
                    <a:pt x="74641" y="10942"/>
                  </a:cubicBezTo>
                  <a:cubicBezTo>
                    <a:pt x="74772" y="11002"/>
                    <a:pt x="74879" y="11133"/>
                    <a:pt x="75010" y="11181"/>
                  </a:cubicBezTo>
                  <a:cubicBezTo>
                    <a:pt x="75545" y="11359"/>
                    <a:pt x="76105" y="11502"/>
                    <a:pt x="76641" y="11704"/>
                  </a:cubicBezTo>
                  <a:cubicBezTo>
                    <a:pt x="76974" y="11823"/>
                    <a:pt x="77284" y="12121"/>
                    <a:pt x="77581" y="12085"/>
                  </a:cubicBezTo>
                  <a:cubicBezTo>
                    <a:pt x="78189" y="12026"/>
                    <a:pt x="78772" y="11788"/>
                    <a:pt x="79367" y="11621"/>
                  </a:cubicBezTo>
                  <a:cubicBezTo>
                    <a:pt x="79367" y="11609"/>
                    <a:pt x="79355" y="11585"/>
                    <a:pt x="79355" y="11562"/>
                  </a:cubicBezTo>
                  <a:cubicBezTo>
                    <a:pt x="78951" y="11466"/>
                    <a:pt x="78534" y="11359"/>
                    <a:pt x="78129" y="11252"/>
                  </a:cubicBezTo>
                  <a:cubicBezTo>
                    <a:pt x="78153" y="11204"/>
                    <a:pt x="78165" y="11169"/>
                    <a:pt x="78165" y="11133"/>
                  </a:cubicBezTo>
                  <a:cubicBezTo>
                    <a:pt x="78629" y="11240"/>
                    <a:pt x="79070" y="11371"/>
                    <a:pt x="79534" y="11466"/>
                  </a:cubicBezTo>
                  <a:cubicBezTo>
                    <a:pt x="80034" y="11550"/>
                    <a:pt x="80439" y="11240"/>
                    <a:pt x="80891" y="11121"/>
                  </a:cubicBezTo>
                  <a:cubicBezTo>
                    <a:pt x="79844" y="10454"/>
                    <a:pt x="78665" y="10371"/>
                    <a:pt x="77581" y="10049"/>
                  </a:cubicBezTo>
                  <a:cubicBezTo>
                    <a:pt x="77641" y="10014"/>
                    <a:pt x="77700" y="10002"/>
                    <a:pt x="77760" y="10014"/>
                  </a:cubicBezTo>
                  <a:cubicBezTo>
                    <a:pt x="78451" y="10157"/>
                    <a:pt x="79129" y="10288"/>
                    <a:pt x="79820" y="10430"/>
                  </a:cubicBezTo>
                  <a:cubicBezTo>
                    <a:pt x="79879" y="10454"/>
                    <a:pt x="79939" y="10490"/>
                    <a:pt x="79998" y="10526"/>
                  </a:cubicBezTo>
                  <a:cubicBezTo>
                    <a:pt x="80415" y="10692"/>
                    <a:pt x="80856" y="11002"/>
                    <a:pt x="81260" y="10954"/>
                  </a:cubicBezTo>
                  <a:cubicBezTo>
                    <a:pt x="81903" y="10883"/>
                    <a:pt x="82522" y="10550"/>
                    <a:pt x="83154" y="10335"/>
                  </a:cubicBezTo>
                  <a:cubicBezTo>
                    <a:pt x="82653" y="10133"/>
                    <a:pt x="82177" y="10038"/>
                    <a:pt x="81701" y="9883"/>
                  </a:cubicBezTo>
                  <a:cubicBezTo>
                    <a:pt x="80629" y="9573"/>
                    <a:pt x="79522" y="9442"/>
                    <a:pt x="78427" y="9145"/>
                  </a:cubicBezTo>
                  <a:cubicBezTo>
                    <a:pt x="75807" y="8430"/>
                    <a:pt x="73164" y="7847"/>
                    <a:pt x="70497" y="7275"/>
                  </a:cubicBezTo>
                  <a:cubicBezTo>
                    <a:pt x="66032" y="6311"/>
                    <a:pt x="61627" y="5096"/>
                    <a:pt x="57210" y="3918"/>
                  </a:cubicBezTo>
                  <a:cubicBezTo>
                    <a:pt x="55329" y="3406"/>
                    <a:pt x="53471" y="2906"/>
                    <a:pt x="51542" y="2691"/>
                  </a:cubicBezTo>
                  <a:cubicBezTo>
                    <a:pt x="51376" y="2679"/>
                    <a:pt x="51209" y="2739"/>
                    <a:pt x="51007" y="2787"/>
                  </a:cubicBezTo>
                  <a:cubicBezTo>
                    <a:pt x="51090" y="2906"/>
                    <a:pt x="51126" y="2953"/>
                    <a:pt x="51185" y="3025"/>
                  </a:cubicBezTo>
                  <a:cubicBezTo>
                    <a:pt x="50685" y="2930"/>
                    <a:pt x="50685" y="2930"/>
                    <a:pt x="49661" y="3394"/>
                  </a:cubicBezTo>
                  <a:cubicBezTo>
                    <a:pt x="49899" y="3465"/>
                    <a:pt x="50114" y="3549"/>
                    <a:pt x="50316" y="3620"/>
                  </a:cubicBezTo>
                  <a:lnTo>
                    <a:pt x="50316" y="3799"/>
                  </a:lnTo>
                  <a:cubicBezTo>
                    <a:pt x="49459" y="3263"/>
                    <a:pt x="48709" y="3727"/>
                    <a:pt x="47828" y="3942"/>
                  </a:cubicBezTo>
                  <a:cubicBezTo>
                    <a:pt x="48352" y="4168"/>
                    <a:pt x="48780" y="4346"/>
                    <a:pt x="49221" y="4537"/>
                  </a:cubicBezTo>
                  <a:cubicBezTo>
                    <a:pt x="49197" y="4584"/>
                    <a:pt x="49185" y="4632"/>
                    <a:pt x="49173" y="4656"/>
                  </a:cubicBezTo>
                  <a:cubicBezTo>
                    <a:pt x="48840" y="4525"/>
                    <a:pt x="48483" y="4454"/>
                    <a:pt x="48209" y="4263"/>
                  </a:cubicBezTo>
                  <a:cubicBezTo>
                    <a:pt x="47613" y="3882"/>
                    <a:pt x="47089" y="4168"/>
                    <a:pt x="46435" y="4346"/>
                  </a:cubicBezTo>
                  <a:cubicBezTo>
                    <a:pt x="47113" y="4632"/>
                    <a:pt x="47709" y="4882"/>
                    <a:pt x="48304" y="5132"/>
                  </a:cubicBezTo>
                  <a:cubicBezTo>
                    <a:pt x="48161" y="5180"/>
                    <a:pt x="48006" y="5180"/>
                    <a:pt x="47875" y="5132"/>
                  </a:cubicBezTo>
                  <a:cubicBezTo>
                    <a:pt x="47470" y="4989"/>
                    <a:pt x="47054" y="4858"/>
                    <a:pt x="46685" y="4632"/>
                  </a:cubicBezTo>
                  <a:cubicBezTo>
                    <a:pt x="46244" y="4382"/>
                    <a:pt x="45839" y="4442"/>
                    <a:pt x="45351" y="4680"/>
                  </a:cubicBezTo>
                  <a:cubicBezTo>
                    <a:pt x="46030" y="4942"/>
                    <a:pt x="46661" y="5192"/>
                    <a:pt x="47292" y="5454"/>
                  </a:cubicBezTo>
                  <a:cubicBezTo>
                    <a:pt x="47280" y="5477"/>
                    <a:pt x="47280" y="5513"/>
                    <a:pt x="47268" y="5537"/>
                  </a:cubicBezTo>
                  <a:cubicBezTo>
                    <a:pt x="47137" y="5513"/>
                    <a:pt x="46982" y="5513"/>
                    <a:pt x="46851" y="5466"/>
                  </a:cubicBezTo>
                  <a:lnTo>
                    <a:pt x="45423" y="4930"/>
                  </a:lnTo>
                  <a:cubicBezTo>
                    <a:pt x="44934" y="4739"/>
                    <a:pt x="44732" y="4751"/>
                    <a:pt x="44220" y="5037"/>
                  </a:cubicBezTo>
                  <a:cubicBezTo>
                    <a:pt x="44851" y="5251"/>
                    <a:pt x="45446" y="5466"/>
                    <a:pt x="46066" y="5668"/>
                  </a:cubicBezTo>
                  <a:cubicBezTo>
                    <a:pt x="45899" y="5727"/>
                    <a:pt x="45720" y="5751"/>
                    <a:pt x="45565" y="5704"/>
                  </a:cubicBezTo>
                  <a:cubicBezTo>
                    <a:pt x="45125" y="5573"/>
                    <a:pt x="44673" y="5418"/>
                    <a:pt x="44256" y="5251"/>
                  </a:cubicBezTo>
                  <a:cubicBezTo>
                    <a:pt x="43946" y="5132"/>
                    <a:pt x="43684" y="5120"/>
                    <a:pt x="43351" y="5227"/>
                  </a:cubicBezTo>
                  <a:cubicBezTo>
                    <a:pt x="40803" y="6025"/>
                    <a:pt x="38267" y="6823"/>
                    <a:pt x="35719" y="7621"/>
                  </a:cubicBezTo>
                  <a:cubicBezTo>
                    <a:pt x="35683" y="7632"/>
                    <a:pt x="35659" y="7668"/>
                    <a:pt x="35588" y="7716"/>
                  </a:cubicBezTo>
                  <a:cubicBezTo>
                    <a:pt x="36219" y="7990"/>
                    <a:pt x="36838" y="8264"/>
                    <a:pt x="37445" y="8549"/>
                  </a:cubicBezTo>
                  <a:lnTo>
                    <a:pt x="37398" y="8680"/>
                  </a:lnTo>
                  <a:cubicBezTo>
                    <a:pt x="37291" y="8668"/>
                    <a:pt x="37195" y="8645"/>
                    <a:pt x="37088" y="8609"/>
                  </a:cubicBezTo>
                  <a:cubicBezTo>
                    <a:pt x="36612" y="8406"/>
                    <a:pt x="36124" y="8252"/>
                    <a:pt x="35683" y="7978"/>
                  </a:cubicBezTo>
                  <a:cubicBezTo>
                    <a:pt x="35255" y="7728"/>
                    <a:pt x="34897" y="7847"/>
                    <a:pt x="34457" y="8037"/>
                  </a:cubicBezTo>
                  <a:cubicBezTo>
                    <a:pt x="35243" y="8466"/>
                    <a:pt x="35981" y="8871"/>
                    <a:pt x="36731" y="9276"/>
                  </a:cubicBezTo>
                  <a:lnTo>
                    <a:pt x="36683" y="9407"/>
                  </a:lnTo>
                  <a:cubicBezTo>
                    <a:pt x="36576" y="9383"/>
                    <a:pt x="36469" y="9383"/>
                    <a:pt x="36374" y="9335"/>
                  </a:cubicBezTo>
                  <a:cubicBezTo>
                    <a:pt x="35707" y="8978"/>
                    <a:pt x="35017" y="8609"/>
                    <a:pt x="34350" y="8252"/>
                  </a:cubicBezTo>
                  <a:cubicBezTo>
                    <a:pt x="34243" y="8204"/>
                    <a:pt x="34124" y="8133"/>
                    <a:pt x="34040" y="8144"/>
                  </a:cubicBezTo>
                  <a:cubicBezTo>
                    <a:pt x="33743" y="8216"/>
                    <a:pt x="33445" y="8323"/>
                    <a:pt x="33064" y="8442"/>
                  </a:cubicBezTo>
                  <a:cubicBezTo>
                    <a:pt x="33302" y="8514"/>
                    <a:pt x="33457" y="8561"/>
                    <a:pt x="33600" y="8609"/>
                  </a:cubicBezTo>
                  <a:cubicBezTo>
                    <a:pt x="33600" y="8645"/>
                    <a:pt x="33600" y="8680"/>
                    <a:pt x="33588" y="8728"/>
                  </a:cubicBezTo>
                  <a:cubicBezTo>
                    <a:pt x="32933" y="8466"/>
                    <a:pt x="32326" y="8561"/>
                    <a:pt x="31671" y="8918"/>
                  </a:cubicBezTo>
                  <a:cubicBezTo>
                    <a:pt x="32135" y="9061"/>
                    <a:pt x="32564" y="9216"/>
                    <a:pt x="32981" y="9347"/>
                  </a:cubicBezTo>
                  <a:cubicBezTo>
                    <a:pt x="32885" y="9407"/>
                    <a:pt x="32814" y="9418"/>
                    <a:pt x="32742" y="9407"/>
                  </a:cubicBezTo>
                  <a:cubicBezTo>
                    <a:pt x="32350" y="9299"/>
                    <a:pt x="31969" y="9168"/>
                    <a:pt x="31576" y="9061"/>
                  </a:cubicBezTo>
                  <a:cubicBezTo>
                    <a:pt x="31421" y="9026"/>
                    <a:pt x="31207" y="9002"/>
                    <a:pt x="31040" y="9049"/>
                  </a:cubicBezTo>
                  <a:cubicBezTo>
                    <a:pt x="30242" y="9276"/>
                    <a:pt x="29433" y="9514"/>
                    <a:pt x="28635" y="9752"/>
                  </a:cubicBezTo>
                  <a:cubicBezTo>
                    <a:pt x="27932" y="9954"/>
                    <a:pt x="27254" y="10180"/>
                    <a:pt x="26480" y="10419"/>
                  </a:cubicBezTo>
                  <a:cubicBezTo>
                    <a:pt x="26849" y="10585"/>
                    <a:pt x="27147" y="10704"/>
                    <a:pt x="27444" y="10835"/>
                  </a:cubicBezTo>
                  <a:cubicBezTo>
                    <a:pt x="27432" y="10883"/>
                    <a:pt x="27397" y="10931"/>
                    <a:pt x="27385" y="10966"/>
                  </a:cubicBezTo>
                  <a:cubicBezTo>
                    <a:pt x="27111" y="10883"/>
                    <a:pt x="26837" y="10823"/>
                    <a:pt x="26599" y="10704"/>
                  </a:cubicBezTo>
                  <a:cubicBezTo>
                    <a:pt x="26254" y="10538"/>
                    <a:pt x="25944" y="10550"/>
                    <a:pt x="25599" y="10669"/>
                  </a:cubicBezTo>
                  <a:lnTo>
                    <a:pt x="16181" y="13526"/>
                  </a:lnTo>
                  <a:cubicBezTo>
                    <a:pt x="15478" y="13740"/>
                    <a:pt x="14764" y="13943"/>
                    <a:pt x="14014" y="14169"/>
                  </a:cubicBezTo>
                  <a:cubicBezTo>
                    <a:pt x="15347" y="14860"/>
                    <a:pt x="40505" y="24361"/>
                    <a:pt x="41279" y="24504"/>
                  </a:cubicBezTo>
                  <a:cubicBezTo>
                    <a:pt x="41505" y="24396"/>
                    <a:pt x="41636" y="24325"/>
                    <a:pt x="41779" y="24289"/>
                  </a:cubicBezTo>
                  <a:cubicBezTo>
                    <a:pt x="42279" y="24146"/>
                    <a:pt x="42768" y="23992"/>
                    <a:pt x="43351" y="23825"/>
                  </a:cubicBezTo>
                  <a:cubicBezTo>
                    <a:pt x="42232" y="23503"/>
                    <a:pt x="41208" y="23218"/>
                    <a:pt x="40184" y="22920"/>
                  </a:cubicBezTo>
                  <a:cubicBezTo>
                    <a:pt x="40196" y="22896"/>
                    <a:pt x="40196" y="22849"/>
                    <a:pt x="40208" y="22813"/>
                  </a:cubicBezTo>
                  <a:cubicBezTo>
                    <a:pt x="40327" y="22849"/>
                    <a:pt x="40446" y="22872"/>
                    <a:pt x="40553" y="22920"/>
                  </a:cubicBezTo>
                  <a:cubicBezTo>
                    <a:pt x="41446" y="23170"/>
                    <a:pt x="42339" y="23444"/>
                    <a:pt x="43232" y="23682"/>
                  </a:cubicBezTo>
                  <a:cubicBezTo>
                    <a:pt x="43422" y="23742"/>
                    <a:pt x="43684" y="23730"/>
                    <a:pt x="43875" y="23670"/>
                  </a:cubicBezTo>
                  <a:cubicBezTo>
                    <a:pt x="46077" y="22968"/>
                    <a:pt x="48268" y="22265"/>
                    <a:pt x="50471" y="21551"/>
                  </a:cubicBezTo>
                  <a:cubicBezTo>
                    <a:pt x="50507" y="21539"/>
                    <a:pt x="50554" y="21491"/>
                    <a:pt x="50614" y="21468"/>
                  </a:cubicBezTo>
                  <a:cubicBezTo>
                    <a:pt x="49923" y="21110"/>
                    <a:pt x="49268" y="20932"/>
                    <a:pt x="48613" y="20753"/>
                  </a:cubicBezTo>
                  <a:close/>
                  <a:moveTo>
                    <a:pt x="85606" y="36076"/>
                  </a:moveTo>
                  <a:cubicBezTo>
                    <a:pt x="85594" y="36065"/>
                    <a:pt x="85535" y="36005"/>
                    <a:pt x="85475" y="35969"/>
                  </a:cubicBezTo>
                  <a:cubicBezTo>
                    <a:pt x="84868" y="35553"/>
                    <a:pt x="84237" y="35136"/>
                    <a:pt x="83630" y="34719"/>
                  </a:cubicBezTo>
                  <a:cubicBezTo>
                    <a:pt x="81189" y="33052"/>
                    <a:pt x="78760" y="31385"/>
                    <a:pt x="76319" y="29742"/>
                  </a:cubicBezTo>
                  <a:cubicBezTo>
                    <a:pt x="76236" y="29683"/>
                    <a:pt x="76117" y="29695"/>
                    <a:pt x="75974" y="29659"/>
                  </a:cubicBezTo>
                  <a:cubicBezTo>
                    <a:pt x="76069" y="30671"/>
                    <a:pt x="75581" y="31254"/>
                    <a:pt x="74783" y="31600"/>
                  </a:cubicBezTo>
                  <a:cubicBezTo>
                    <a:pt x="74307" y="31802"/>
                    <a:pt x="73855" y="32028"/>
                    <a:pt x="73331" y="32183"/>
                  </a:cubicBezTo>
                  <a:cubicBezTo>
                    <a:pt x="71664" y="32671"/>
                    <a:pt x="70009" y="33231"/>
                    <a:pt x="68378" y="33802"/>
                  </a:cubicBezTo>
                  <a:cubicBezTo>
                    <a:pt x="65878" y="34648"/>
                    <a:pt x="63389" y="35553"/>
                    <a:pt x="60877" y="36374"/>
                  </a:cubicBezTo>
                  <a:cubicBezTo>
                    <a:pt x="59591" y="36791"/>
                    <a:pt x="58281" y="37088"/>
                    <a:pt x="56984" y="37493"/>
                  </a:cubicBezTo>
                  <a:cubicBezTo>
                    <a:pt x="55722" y="37898"/>
                    <a:pt x="54412" y="38136"/>
                    <a:pt x="53221" y="38803"/>
                  </a:cubicBezTo>
                  <a:cubicBezTo>
                    <a:pt x="52793" y="39053"/>
                    <a:pt x="52269" y="39172"/>
                    <a:pt x="51792" y="39327"/>
                  </a:cubicBezTo>
                  <a:cubicBezTo>
                    <a:pt x="50078" y="39863"/>
                    <a:pt x="48375" y="40339"/>
                    <a:pt x="46673" y="40898"/>
                  </a:cubicBezTo>
                  <a:cubicBezTo>
                    <a:pt x="44506" y="41625"/>
                    <a:pt x="42339" y="42422"/>
                    <a:pt x="40172" y="43173"/>
                  </a:cubicBezTo>
                  <a:cubicBezTo>
                    <a:pt x="40065" y="43208"/>
                    <a:pt x="39946" y="43232"/>
                    <a:pt x="39839" y="43268"/>
                  </a:cubicBezTo>
                  <a:cubicBezTo>
                    <a:pt x="39827" y="43232"/>
                    <a:pt x="39827" y="43196"/>
                    <a:pt x="39815" y="43161"/>
                  </a:cubicBezTo>
                  <a:cubicBezTo>
                    <a:pt x="41232" y="42672"/>
                    <a:pt x="42637" y="42161"/>
                    <a:pt x="44053" y="41684"/>
                  </a:cubicBezTo>
                  <a:cubicBezTo>
                    <a:pt x="45470" y="41196"/>
                    <a:pt x="46887" y="40708"/>
                    <a:pt x="48316" y="40244"/>
                  </a:cubicBezTo>
                  <a:cubicBezTo>
                    <a:pt x="49721" y="39779"/>
                    <a:pt x="51173" y="39363"/>
                    <a:pt x="52578" y="38934"/>
                  </a:cubicBezTo>
                  <a:cubicBezTo>
                    <a:pt x="47578" y="40101"/>
                    <a:pt x="42779" y="41899"/>
                    <a:pt x="37934" y="43589"/>
                  </a:cubicBezTo>
                  <a:cubicBezTo>
                    <a:pt x="37815" y="43637"/>
                    <a:pt x="37695" y="43685"/>
                    <a:pt x="37541" y="43744"/>
                  </a:cubicBezTo>
                  <a:cubicBezTo>
                    <a:pt x="37624" y="43756"/>
                    <a:pt x="37660" y="43768"/>
                    <a:pt x="37684" y="43756"/>
                  </a:cubicBezTo>
                  <a:cubicBezTo>
                    <a:pt x="39124" y="43565"/>
                    <a:pt x="40589" y="43387"/>
                    <a:pt x="42029" y="43173"/>
                  </a:cubicBezTo>
                  <a:cubicBezTo>
                    <a:pt x="45363" y="42696"/>
                    <a:pt x="48697" y="42220"/>
                    <a:pt x="52031" y="41732"/>
                  </a:cubicBezTo>
                  <a:cubicBezTo>
                    <a:pt x="53519" y="41506"/>
                    <a:pt x="54995" y="41327"/>
                    <a:pt x="56472" y="41065"/>
                  </a:cubicBezTo>
                  <a:cubicBezTo>
                    <a:pt x="59031" y="40601"/>
                    <a:pt x="61567" y="40065"/>
                    <a:pt x="64127" y="39625"/>
                  </a:cubicBezTo>
                  <a:cubicBezTo>
                    <a:pt x="66735" y="39160"/>
                    <a:pt x="69354" y="38743"/>
                    <a:pt x="71962" y="38303"/>
                  </a:cubicBezTo>
                  <a:cubicBezTo>
                    <a:pt x="76534" y="37565"/>
                    <a:pt x="81070" y="36827"/>
                    <a:pt x="85606" y="36076"/>
                  </a:cubicBezTo>
                  <a:close/>
                  <a:moveTo>
                    <a:pt x="30540" y="36255"/>
                  </a:moveTo>
                  <a:cubicBezTo>
                    <a:pt x="30540" y="36291"/>
                    <a:pt x="30528" y="36326"/>
                    <a:pt x="30528" y="36362"/>
                  </a:cubicBezTo>
                  <a:cubicBezTo>
                    <a:pt x="30397" y="36326"/>
                    <a:pt x="30254" y="36315"/>
                    <a:pt x="30135" y="36267"/>
                  </a:cubicBezTo>
                  <a:cubicBezTo>
                    <a:pt x="29230" y="35886"/>
                    <a:pt x="28325" y="35493"/>
                    <a:pt x="27420" y="35100"/>
                  </a:cubicBezTo>
                  <a:cubicBezTo>
                    <a:pt x="27325" y="35053"/>
                    <a:pt x="27218" y="34993"/>
                    <a:pt x="27123" y="34993"/>
                  </a:cubicBezTo>
                  <a:cubicBezTo>
                    <a:pt x="26408" y="35053"/>
                    <a:pt x="25694" y="35124"/>
                    <a:pt x="24980" y="35195"/>
                  </a:cubicBezTo>
                  <a:lnTo>
                    <a:pt x="24980" y="35255"/>
                  </a:lnTo>
                  <a:cubicBezTo>
                    <a:pt x="25480" y="35469"/>
                    <a:pt x="25992" y="35684"/>
                    <a:pt x="26492" y="35898"/>
                  </a:cubicBezTo>
                  <a:cubicBezTo>
                    <a:pt x="26480" y="35945"/>
                    <a:pt x="26468" y="35969"/>
                    <a:pt x="26444" y="36017"/>
                  </a:cubicBezTo>
                  <a:cubicBezTo>
                    <a:pt x="26373" y="36005"/>
                    <a:pt x="26301" y="36005"/>
                    <a:pt x="26242" y="35969"/>
                  </a:cubicBezTo>
                  <a:cubicBezTo>
                    <a:pt x="25718" y="35767"/>
                    <a:pt x="25218" y="35553"/>
                    <a:pt x="24682" y="35362"/>
                  </a:cubicBezTo>
                  <a:cubicBezTo>
                    <a:pt x="24468" y="35291"/>
                    <a:pt x="24229" y="35291"/>
                    <a:pt x="24003" y="35243"/>
                  </a:cubicBezTo>
                  <a:cubicBezTo>
                    <a:pt x="23991" y="35291"/>
                    <a:pt x="23991" y="35314"/>
                    <a:pt x="23979" y="35362"/>
                  </a:cubicBezTo>
                  <a:lnTo>
                    <a:pt x="27682" y="36969"/>
                  </a:lnTo>
                  <a:lnTo>
                    <a:pt x="27635" y="37100"/>
                  </a:lnTo>
                  <a:cubicBezTo>
                    <a:pt x="27504" y="37077"/>
                    <a:pt x="27373" y="37041"/>
                    <a:pt x="27242" y="36993"/>
                  </a:cubicBezTo>
                  <a:cubicBezTo>
                    <a:pt x="26051" y="36493"/>
                    <a:pt x="24872" y="35969"/>
                    <a:pt x="23682" y="35481"/>
                  </a:cubicBezTo>
                  <a:cubicBezTo>
                    <a:pt x="23467" y="35386"/>
                    <a:pt x="23206" y="35410"/>
                    <a:pt x="22979" y="35362"/>
                  </a:cubicBezTo>
                  <a:cubicBezTo>
                    <a:pt x="22967" y="35410"/>
                    <a:pt x="22956" y="35457"/>
                    <a:pt x="22956" y="35493"/>
                  </a:cubicBezTo>
                  <a:cubicBezTo>
                    <a:pt x="24896" y="36374"/>
                    <a:pt x="26837" y="37267"/>
                    <a:pt x="28790" y="38148"/>
                  </a:cubicBezTo>
                  <a:cubicBezTo>
                    <a:pt x="28766" y="38184"/>
                    <a:pt x="28754" y="38220"/>
                    <a:pt x="28742" y="38267"/>
                  </a:cubicBezTo>
                  <a:cubicBezTo>
                    <a:pt x="28635" y="38220"/>
                    <a:pt x="28516" y="38208"/>
                    <a:pt x="28409" y="38148"/>
                  </a:cubicBezTo>
                  <a:cubicBezTo>
                    <a:pt x="26551" y="37291"/>
                    <a:pt x="24706" y="36434"/>
                    <a:pt x="22848" y="35588"/>
                  </a:cubicBezTo>
                  <a:cubicBezTo>
                    <a:pt x="22670" y="35493"/>
                    <a:pt x="22444" y="35493"/>
                    <a:pt x="22241" y="35457"/>
                  </a:cubicBezTo>
                  <a:lnTo>
                    <a:pt x="22194" y="35588"/>
                  </a:lnTo>
                  <a:cubicBezTo>
                    <a:pt x="23682" y="36267"/>
                    <a:pt x="25170" y="36946"/>
                    <a:pt x="26658" y="37624"/>
                  </a:cubicBezTo>
                  <a:cubicBezTo>
                    <a:pt x="26646" y="37648"/>
                    <a:pt x="26623" y="37684"/>
                    <a:pt x="26611" y="37731"/>
                  </a:cubicBezTo>
                  <a:cubicBezTo>
                    <a:pt x="26444" y="37672"/>
                    <a:pt x="26265" y="37624"/>
                    <a:pt x="26111" y="37553"/>
                  </a:cubicBezTo>
                  <a:cubicBezTo>
                    <a:pt x="24753" y="36922"/>
                    <a:pt x="23396" y="36279"/>
                    <a:pt x="22027" y="35672"/>
                  </a:cubicBezTo>
                  <a:cubicBezTo>
                    <a:pt x="21824" y="35588"/>
                    <a:pt x="21586" y="35588"/>
                    <a:pt x="21360" y="35541"/>
                  </a:cubicBezTo>
                  <a:cubicBezTo>
                    <a:pt x="21348" y="35588"/>
                    <a:pt x="21348" y="35612"/>
                    <a:pt x="21324" y="35660"/>
                  </a:cubicBezTo>
                  <a:cubicBezTo>
                    <a:pt x="21955" y="35981"/>
                    <a:pt x="22575" y="36303"/>
                    <a:pt x="23206" y="36624"/>
                  </a:cubicBezTo>
                  <a:cubicBezTo>
                    <a:pt x="23194" y="36672"/>
                    <a:pt x="23170" y="36696"/>
                    <a:pt x="23158" y="36743"/>
                  </a:cubicBezTo>
                  <a:cubicBezTo>
                    <a:pt x="23039" y="36719"/>
                    <a:pt x="22908" y="36696"/>
                    <a:pt x="22801" y="36648"/>
                  </a:cubicBezTo>
                  <a:cubicBezTo>
                    <a:pt x="22194" y="36350"/>
                    <a:pt x="21598" y="36029"/>
                    <a:pt x="21003" y="35731"/>
                  </a:cubicBezTo>
                  <a:cubicBezTo>
                    <a:pt x="20872" y="35672"/>
                    <a:pt x="20705" y="35660"/>
                    <a:pt x="20539" y="35624"/>
                  </a:cubicBezTo>
                  <a:cubicBezTo>
                    <a:pt x="20527" y="35660"/>
                    <a:pt x="20527" y="35684"/>
                    <a:pt x="20515" y="35731"/>
                  </a:cubicBezTo>
                  <a:cubicBezTo>
                    <a:pt x="21777" y="36350"/>
                    <a:pt x="23039" y="36958"/>
                    <a:pt x="24289" y="37553"/>
                  </a:cubicBezTo>
                  <a:cubicBezTo>
                    <a:pt x="24277" y="37589"/>
                    <a:pt x="24265" y="37624"/>
                    <a:pt x="24241" y="37672"/>
                  </a:cubicBezTo>
                  <a:cubicBezTo>
                    <a:pt x="24099" y="37624"/>
                    <a:pt x="23944" y="37589"/>
                    <a:pt x="23813" y="37541"/>
                  </a:cubicBezTo>
                  <a:cubicBezTo>
                    <a:pt x="22622" y="36981"/>
                    <a:pt x="21443" y="36422"/>
                    <a:pt x="20253" y="35850"/>
                  </a:cubicBezTo>
                  <a:cubicBezTo>
                    <a:pt x="20122" y="35791"/>
                    <a:pt x="19991" y="35767"/>
                    <a:pt x="19836" y="35731"/>
                  </a:cubicBezTo>
                  <a:cubicBezTo>
                    <a:pt x="20122" y="35969"/>
                    <a:pt x="20431" y="36124"/>
                    <a:pt x="20729" y="36303"/>
                  </a:cubicBezTo>
                  <a:cubicBezTo>
                    <a:pt x="22741" y="37493"/>
                    <a:pt x="24861" y="38470"/>
                    <a:pt x="27004" y="39398"/>
                  </a:cubicBezTo>
                  <a:cubicBezTo>
                    <a:pt x="27313" y="39529"/>
                    <a:pt x="27635" y="39672"/>
                    <a:pt x="27980" y="39744"/>
                  </a:cubicBezTo>
                  <a:cubicBezTo>
                    <a:pt x="29718" y="40077"/>
                    <a:pt x="31445" y="40041"/>
                    <a:pt x="33159" y="39541"/>
                  </a:cubicBezTo>
                  <a:cubicBezTo>
                    <a:pt x="34933" y="39041"/>
                    <a:pt x="36683" y="38470"/>
                    <a:pt x="38446" y="37922"/>
                  </a:cubicBezTo>
                  <a:cubicBezTo>
                    <a:pt x="38969" y="37755"/>
                    <a:pt x="39481" y="37565"/>
                    <a:pt x="40112" y="37362"/>
                  </a:cubicBezTo>
                  <a:cubicBezTo>
                    <a:pt x="39577" y="37136"/>
                    <a:pt x="39148" y="36958"/>
                    <a:pt x="38707" y="36779"/>
                  </a:cubicBezTo>
                  <a:cubicBezTo>
                    <a:pt x="38731" y="36743"/>
                    <a:pt x="38743" y="36707"/>
                    <a:pt x="38755" y="36672"/>
                  </a:cubicBezTo>
                  <a:cubicBezTo>
                    <a:pt x="38850" y="36707"/>
                    <a:pt x="38934" y="36719"/>
                    <a:pt x="39029" y="36743"/>
                  </a:cubicBezTo>
                  <a:cubicBezTo>
                    <a:pt x="39339" y="36862"/>
                    <a:pt x="39648" y="37005"/>
                    <a:pt x="39958" y="37124"/>
                  </a:cubicBezTo>
                  <a:cubicBezTo>
                    <a:pt x="40398" y="37279"/>
                    <a:pt x="40541" y="37267"/>
                    <a:pt x="40970" y="36981"/>
                  </a:cubicBezTo>
                  <a:cubicBezTo>
                    <a:pt x="40172" y="36600"/>
                    <a:pt x="39386" y="36231"/>
                    <a:pt x="38588" y="35850"/>
                  </a:cubicBezTo>
                  <a:cubicBezTo>
                    <a:pt x="38612" y="35815"/>
                    <a:pt x="38636" y="35767"/>
                    <a:pt x="38648" y="35731"/>
                  </a:cubicBezTo>
                  <a:cubicBezTo>
                    <a:pt x="38755" y="35767"/>
                    <a:pt x="38862" y="35815"/>
                    <a:pt x="38946" y="35838"/>
                  </a:cubicBezTo>
                  <a:cubicBezTo>
                    <a:pt x="39624" y="36148"/>
                    <a:pt x="40303" y="36446"/>
                    <a:pt x="40958" y="36791"/>
                  </a:cubicBezTo>
                  <a:cubicBezTo>
                    <a:pt x="41374" y="37017"/>
                    <a:pt x="41684" y="36779"/>
                    <a:pt x="42077" y="36660"/>
                  </a:cubicBezTo>
                  <a:cubicBezTo>
                    <a:pt x="41470" y="36350"/>
                    <a:pt x="40910" y="36076"/>
                    <a:pt x="40362" y="35791"/>
                  </a:cubicBezTo>
                  <a:cubicBezTo>
                    <a:pt x="40374" y="35755"/>
                    <a:pt x="40410" y="35719"/>
                    <a:pt x="40422" y="35672"/>
                  </a:cubicBezTo>
                  <a:cubicBezTo>
                    <a:pt x="40517" y="35707"/>
                    <a:pt x="40601" y="35755"/>
                    <a:pt x="40696" y="35791"/>
                  </a:cubicBezTo>
                  <a:cubicBezTo>
                    <a:pt x="41053" y="35969"/>
                    <a:pt x="41434" y="36124"/>
                    <a:pt x="41779" y="36350"/>
                  </a:cubicBezTo>
                  <a:cubicBezTo>
                    <a:pt x="42256" y="36660"/>
                    <a:pt x="42684" y="36517"/>
                    <a:pt x="43149" y="36267"/>
                  </a:cubicBezTo>
                  <a:cubicBezTo>
                    <a:pt x="42779" y="36124"/>
                    <a:pt x="42434" y="35993"/>
                    <a:pt x="42089" y="35838"/>
                  </a:cubicBezTo>
                  <a:cubicBezTo>
                    <a:pt x="42101" y="35815"/>
                    <a:pt x="42125" y="35767"/>
                    <a:pt x="42136" y="35731"/>
                  </a:cubicBezTo>
                  <a:cubicBezTo>
                    <a:pt x="42422" y="35838"/>
                    <a:pt x="42720" y="35934"/>
                    <a:pt x="42982" y="36065"/>
                  </a:cubicBezTo>
                  <a:cubicBezTo>
                    <a:pt x="43399" y="36291"/>
                    <a:pt x="43744" y="36112"/>
                    <a:pt x="44113" y="35934"/>
                  </a:cubicBezTo>
                  <a:cubicBezTo>
                    <a:pt x="43827" y="35815"/>
                    <a:pt x="43577" y="35707"/>
                    <a:pt x="43327" y="35588"/>
                  </a:cubicBezTo>
                  <a:cubicBezTo>
                    <a:pt x="43589" y="35612"/>
                    <a:pt x="43827" y="35719"/>
                    <a:pt x="44089" y="35791"/>
                  </a:cubicBezTo>
                  <a:cubicBezTo>
                    <a:pt x="44220" y="35838"/>
                    <a:pt x="44387" y="35850"/>
                    <a:pt x="44506" y="35815"/>
                  </a:cubicBezTo>
                  <a:cubicBezTo>
                    <a:pt x="48983" y="34291"/>
                    <a:pt x="53459" y="32755"/>
                    <a:pt x="57936" y="31231"/>
                  </a:cubicBezTo>
                  <a:cubicBezTo>
                    <a:pt x="58031" y="31195"/>
                    <a:pt x="58103" y="31147"/>
                    <a:pt x="58198" y="31123"/>
                  </a:cubicBezTo>
                  <a:cubicBezTo>
                    <a:pt x="58198" y="31112"/>
                    <a:pt x="58174" y="31088"/>
                    <a:pt x="58174" y="31076"/>
                  </a:cubicBezTo>
                  <a:cubicBezTo>
                    <a:pt x="56626" y="31183"/>
                    <a:pt x="55079" y="31302"/>
                    <a:pt x="53531" y="31409"/>
                  </a:cubicBezTo>
                  <a:lnTo>
                    <a:pt x="53531" y="31457"/>
                  </a:lnTo>
                  <a:cubicBezTo>
                    <a:pt x="53805" y="31600"/>
                    <a:pt x="54067" y="31719"/>
                    <a:pt x="54340" y="31850"/>
                  </a:cubicBezTo>
                  <a:cubicBezTo>
                    <a:pt x="54031" y="31802"/>
                    <a:pt x="53745" y="31707"/>
                    <a:pt x="53471" y="31564"/>
                  </a:cubicBezTo>
                  <a:cubicBezTo>
                    <a:pt x="53197" y="31421"/>
                    <a:pt x="52900" y="31385"/>
                    <a:pt x="52519" y="31493"/>
                  </a:cubicBezTo>
                  <a:cubicBezTo>
                    <a:pt x="52864" y="31659"/>
                    <a:pt x="53138" y="31790"/>
                    <a:pt x="53412" y="31921"/>
                  </a:cubicBezTo>
                  <a:cubicBezTo>
                    <a:pt x="52793" y="31885"/>
                    <a:pt x="52304" y="31314"/>
                    <a:pt x="51554" y="31552"/>
                  </a:cubicBezTo>
                  <a:cubicBezTo>
                    <a:pt x="51983" y="31778"/>
                    <a:pt x="52376" y="31981"/>
                    <a:pt x="52745" y="32195"/>
                  </a:cubicBezTo>
                  <a:cubicBezTo>
                    <a:pt x="52733" y="32219"/>
                    <a:pt x="52721" y="32266"/>
                    <a:pt x="52685" y="32302"/>
                  </a:cubicBezTo>
                  <a:cubicBezTo>
                    <a:pt x="52340" y="32124"/>
                    <a:pt x="51983" y="31969"/>
                    <a:pt x="51661" y="31778"/>
                  </a:cubicBezTo>
                  <a:cubicBezTo>
                    <a:pt x="51292" y="31552"/>
                    <a:pt x="50911" y="31528"/>
                    <a:pt x="50411" y="31612"/>
                  </a:cubicBezTo>
                  <a:cubicBezTo>
                    <a:pt x="51019" y="31969"/>
                    <a:pt x="51554" y="32278"/>
                    <a:pt x="52090" y="32576"/>
                  </a:cubicBezTo>
                  <a:lnTo>
                    <a:pt x="52042" y="32671"/>
                  </a:lnTo>
                  <a:cubicBezTo>
                    <a:pt x="51947" y="32624"/>
                    <a:pt x="51828" y="32600"/>
                    <a:pt x="51721" y="32552"/>
                  </a:cubicBezTo>
                  <a:cubicBezTo>
                    <a:pt x="51292" y="32314"/>
                    <a:pt x="50852" y="32088"/>
                    <a:pt x="50459" y="31802"/>
                  </a:cubicBezTo>
                  <a:cubicBezTo>
                    <a:pt x="50042" y="31504"/>
                    <a:pt x="49602" y="31659"/>
                    <a:pt x="49173" y="31719"/>
                  </a:cubicBezTo>
                  <a:cubicBezTo>
                    <a:pt x="49876" y="32112"/>
                    <a:pt x="50554" y="32516"/>
                    <a:pt x="51257" y="32921"/>
                  </a:cubicBezTo>
                  <a:lnTo>
                    <a:pt x="51209" y="33017"/>
                  </a:lnTo>
                  <a:cubicBezTo>
                    <a:pt x="51114" y="32969"/>
                    <a:pt x="50995" y="32921"/>
                    <a:pt x="50899" y="32874"/>
                  </a:cubicBezTo>
                  <a:cubicBezTo>
                    <a:pt x="50411" y="32612"/>
                    <a:pt x="49899" y="32362"/>
                    <a:pt x="49459" y="32040"/>
                  </a:cubicBezTo>
                  <a:cubicBezTo>
                    <a:pt x="49006" y="31731"/>
                    <a:pt x="48590" y="31707"/>
                    <a:pt x="48137" y="32040"/>
                  </a:cubicBezTo>
                  <a:cubicBezTo>
                    <a:pt x="48756" y="32386"/>
                    <a:pt x="49387" y="32731"/>
                    <a:pt x="49995" y="33076"/>
                  </a:cubicBezTo>
                  <a:cubicBezTo>
                    <a:pt x="49983" y="33100"/>
                    <a:pt x="49959" y="33124"/>
                    <a:pt x="49959" y="33159"/>
                  </a:cubicBezTo>
                  <a:cubicBezTo>
                    <a:pt x="49864" y="33112"/>
                    <a:pt x="49745" y="33088"/>
                    <a:pt x="49637" y="33028"/>
                  </a:cubicBezTo>
                  <a:cubicBezTo>
                    <a:pt x="49161" y="32778"/>
                    <a:pt x="48673" y="32516"/>
                    <a:pt x="48185" y="32255"/>
                  </a:cubicBezTo>
                  <a:cubicBezTo>
                    <a:pt x="47947" y="32124"/>
                    <a:pt x="47756" y="32088"/>
                    <a:pt x="47506" y="32278"/>
                  </a:cubicBezTo>
                  <a:cubicBezTo>
                    <a:pt x="47756" y="32433"/>
                    <a:pt x="47994" y="32576"/>
                    <a:pt x="48232" y="32731"/>
                  </a:cubicBezTo>
                  <a:cubicBezTo>
                    <a:pt x="47947" y="32659"/>
                    <a:pt x="47709" y="32540"/>
                    <a:pt x="47470" y="32397"/>
                  </a:cubicBezTo>
                  <a:cubicBezTo>
                    <a:pt x="47173" y="32243"/>
                    <a:pt x="46970" y="32457"/>
                    <a:pt x="46637" y="32540"/>
                  </a:cubicBezTo>
                  <a:cubicBezTo>
                    <a:pt x="47197" y="32814"/>
                    <a:pt x="47637" y="33052"/>
                    <a:pt x="48090" y="33278"/>
                  </a:cubicBezTo>
                  <a:lnTo>
                    <a:pt x="48042" y="33374"/>
                  </a:lnTo>
                  <a:cubicBezTo>
                    <a:pt x="47649" y="33171"/>
                    <a:pt x="47256" y="33017"/>
                    <a:pt x="46863" y="32790"/>
                  </a:cubicBezTo>
                  <a:cubicBezTo>
                    <a:pt x="46554" y="32612"/>
                    <a:pt x="46292" y="32600"/>
                    <a:pt x="45970" y="32802"/>
                  </a:cubicBezTo>
                  <a:lnTo>
                    <a:pt x="47673" y="33790"/>
                  </a:lnTo>
                  <a:lnTo>
                    <a:pt x="47625" y="33874"/>
                  </a:lnTo>
                  <a:cubicBezTo>
                    <a:pt x="47518" y="33826"/>
                    <a:pt x="47435" y="33802"/>
                    <a:pt x="47328" y="33755"/>
                  </a:cubicBezTo>
                  <a:cubicBezTo>
                    <a:pt x="46947" y="33552"/>
                    <a:pt x="46554" y="33326"/>
                    <a:pt x="46173" y="33100"/>
                  </a:cubicBezTo>
                  <a:cubicBezTo>
                    <a:pt x="45637" y="32802"/>
                    <a:pt x="45601" y="32802"/>
                    <a:pt x="45006" y="33112"/>
                  </a:cubicBezTo>
                  <a:cubicBezTo>
                    <a:pt x="45637" y="33445"/>
                    <a:pt x="46244" y="33767"/>
                    <a:pt x="46851" y="34088"/>
                  </a:cubicBezTo>
                  <a:cubicBezTo>
                    <a:pt x="46839" y="34112"/>
                    <a:pt x="46839" y="34148"/>
                    <a:pt x="46828" y="34171"/>
                  </a:cubicBezTo>
                  <a:cubicBezTo>
                    <a:pt x="46708" y="34148"/>
                    <a:pt x="46566" y="34124"/>
                    <a:pt x="46470" y="34064"/>
                  </a:cubicBezTo>
                  <a:cubicBezTo>
                    <a:pt x="45970" y="33814"/>
                    <a:pt x="45482" y="33529"/>
                    <a:pt x="44994" y="33290"/>
                  </a:cubicBezTo>
                  <a:cubicBezTo>
                    <a:pt x="44815" y="33207"/>
                    <a:pt x="44601" y="33207"/>
                    <a:pt x="44411" y="33159"/>
                  </a:cubicBezTo>
                  <a:cubicBezTo>
                    <a:pt x="44399" y="33207"/>
                    <a:pt x="44387" y="33231"/>
                    <a:pt x="44387" y="33278"/>
                  </a:cubicBezTo>
                  <a:cubicBezTo>
                    <a:pt x="44625" y="33445"/>
                    <a:pt x="44863" y="33588"/>
                    <a:pt x="45101" y="33755"/>
                  </a:cubicBezTo>
                  <a:cubicBezTo>
                    <a:pt x="44565" y="33743"/>
                    <a:pt x="44161" y="33040"/>
                    <a:pt x="43530" y="33552"/>
                  </a:cubicBezTo>
                  <a:cubicBezTo>
                    <a:pt x="44172" y="33862"/>
                    <a:pt x="44780" y="34171"/>
                    <a:pt x="45411" y="34481"/>
                  </a:cubicBezTo>
                  <a:cubicBezTo>
                    <a:pt x="45399" y="34517"/>
                    <a:pt x="45375" y="34564"/>
                    <a:pt x="45363" y="34588"/>
                  </a:cubicBezTo>
                  <a:cubicBezTo>
                    <a:pt x="45244" y="34541"/>
                    <a:pt x="45113" y="34517"/>
                    <a:pt x="44994" y="34469"/>
                  </a:cubicBezTo>
                  <a:cubicBezTo>
                    <a:pt x="44482" y="34219"/>
                    <a:pt x="43970" y="33981"/>
                    <a:pt x="43470" y="33707"/>
                  </a:cubicBezTo>
                  <a:cubicBezTo>
                    <a:pt x="43160" y="33529"/>
                    <a:pt x="42898" y="33636"/>
                    <a:pt x="42565" y="33755"/>
                  </a:cubicBezTo>
                  <a:cubicBezTo>
                    <a:pt x="43041" y="33981"/>
                    <a:pt x="43458" y="34183"/>
                    <a:pt x="43875" y="34398"/>
                  </a:cubicBezTo>
                  <a:cubicBezTo>
                    <a:pt x="43863" y="34421"/>
                    <a:pt x="43839" y="34469"/>
                    <a:pt x="43827" y="34505"/>
                  </a:cubicBezTo>
                  <a:cubicBezTo>
                    <a:pt x="43089" y="34386"/>
                    <a:pt x="42494" y="33695"/>
                    <a:pt x="41565" y="33862"/>
                  </a:cubicBezTo>
                  <a:cubicBezTo>
                    <a:pt x="42291" y="34219"/>
                    <a:pt x="42934" y="34529"/>
                    <a:pt x="43577" y="34838"/>
                  </a:cubicBezTo>
                  <a:lnTo>
                    <a:pt x="43530" y="34981"/>
                  </a:lnTo>
                  <a:cubicBezTo>
                    <a:pt x="43410" y="34945"/>
                    <a:pt x="43268" y="34922"/>
                    <a:pt x="43160" y="34874"/>
                  </a:cubicBezTo>
                  <a:cubicBezTo>
                    <a:pt x="42267" y="34445"/>
                    <a:pt x="41374" y="33993"/>
                    <a:pt x="40470" y="33564"/>
                  </a:cubicBezTo>
                  <a:cubicBezTo>
                    <a:pt x="40303" y="33493"/>
                    <a:pt x="40101" y="33517"/>
                    <a:pt x="39898" y="33493"/>
                  </a:cubicBezTo>
                  <a:cubicBezTo>
                    <a:pt x="39898" y="33517"/>
                    <a:pt x="39886" y="33564"/>
                    <a:pt x="39886" y="33588"/>
                  </a:cubicBezTo>
                  <a:cubicBezTo>
                    <a:pt x="40398" y="33862"/>
                    <a:pt x="40910" y="34124"/>
                    <a:pt x="41422" y="34398"/>
                  </a:cubicBezTo>
                  <a:cubicBezTo>
                    <a:pt x="41398" y="34445"/>
                    <a:pt x="41386" y="34469"/>
                    <a:pt x="41363" y="34517"/>
                  </a:cubicBezTo>
                  <a:cubicBezTo>
                    <a:pt x="41255" y="34469"/>
                    <a:pt x="41172" y="34445"/>
                    <a:pt x="41065" y="34398"/>
                  </a:cubicBezTo>
                  <a:cubicBezTo>
                    <a:pt x="40636" y="34183"/>
                    <a:pt x="40184" y="33969"/>
                    <a:pt x="39755" y="33743"/>
                  </a:cubicBezTo>
                  <a:cubicBezTo>
                    <a:pt x="39398" y="33564"/>
                    <a:pt x="39350" y="33564"/>
                    <a:pt x="38934" y="33743"/>
                  </a:cubicBezTo>
                  <a:cubicBezTo>
                    <a:pt x="39839" y="34148"/>
                    <a:pt x="40732" y="34541"/>
                    <a:pt x="41613" y="34945"/>
                  </a:cubicBezTo>
                  <a:lnTo>
                    <a:pt x="41565" y="35041"/>
                  </a:lnTo>
                  <a:cubicBezTo>
                    <a:pt x="41446" y="34993"/>
                    <a:pt x="41315" y="34957"/>
                    <a:pt x="41196" y="34922"/>
                  </a:cubicBezTo>
                  <a:cubicBezTo>
                    <a:pt x="40482" y="34588"/>
                    <a:pt x="39743" y="34291"/>
                    <a:pt x="39041" y="33933"/>
                  </a:cubicBezTo>
                  <a:cubicBezTo>
                    <a:pt x="38636" y="33731"/>
                    <a:pt x="38267" y="33731"/>
                    <a:pt x="37791" y="33874"/>
                  </a:cubicBezTo>
                  <a:cubicBezTo>
                    <a:pt x="39100" y="34421"/>
                    <a:pt x="40351" y="34945"/>
                    <a:pt x="41613" y="35469"/>
                  </a:cubicBezTo>
                  <a:cubicBezTo>
                    <a:pt x="41601" y="35517"/>
                    <a:pt x="41589" y="35541"/>
                    <a:pt x="41565" y="35588"/>
                  </a:cubicBezTo>
                  <a:cubicBezTo>
                    <a:pt x="41434" y="35541"/>
                    <a:pt x="41291" y="35517"/>
                    <a:pt x="41148" y="35457"/>
                  </a:cubicBezTo>
                  <a:cubicBezTo>
                    <a:pt x="40005" y="34981"/>
                    <a:pt x="38862" y="34481"/>
                    <a:pt x="37719" y="34029"/>
                  </a:cubicBezTo>
                  <a:cubicBezTo>
                    <a:pt x="37457" y="33921"/>
                    <a:pt x="37148" y="33933"/>
                    <a:pt x="36862" y="33886"/>
                  </a:cubicBezTo>
                  <a:cubicBezTo>
                    <a:pt x="36850" y="33933"/>
                    <a:pt x="36850" y="33981"/>
                    <a:pt x="36838" y="34029"/>
                  </a:cubicBezTo>
                  <a:cubicBezTo>
                    <a:pt x="37362" y="34279"/>
                    <a:pt x="37874" y="34517"/>
                    <a:pt x="38386" y="34767"/>
                  </a:cubicBezTo>
                  <a:cubicBezTo>
                    <a:pt x="38374" y="34802"/>
                    <a:pt x="38350" y="34826"/>
                    <a:pt x="38338" y="34874"/>
                  </a:cubicBezTo>
                  <a:cubicBezTo>
                    <a:pt x="37957" y="34695"/>
                    <a:pt x="37517" y="34541"/>
                    <a:pt x="37160" y="34302"/>
                  </a:cubicBezTo>
                  <a:cubicBezTo>
                    <a:pt x="36612" y="33969"/>
                    <a:pt x="36064" y="34005"/>
                    <a:pt x="35457" y="34207"/>
                  </a:cubicBezTo>
                  <a:cubicBezTo>
                    <a:pt x="36410" y="34576"/>
                    <a:pt x="37374" y="34933"/>
                    <a:pt x="38326" y="35303"/>
                  </a:cubicBezTo>
                  <a:cubicBezTo>
                    <a:pt x="38315" y="35338"/>
                    <a:pt x="38315" y="35362"/>
                    <a:pt x="38291" y="35398"/>
                  </a:cubicBezTo>
                  <a:cubicBezTo>
                    <a:pt x="38219" y="35374"/>
                    <a:pt x="38148" y="35374"/>
                    <a:pt x="38088" y="35362"/>
                  </a:cubicBezTo>
                  <a:cubicBezTo>
                    <a:pt x="37303" y="35064"/>
                    <a:pt x="36493" y="34802"/>
                    <a:pt x="35707" y="34457"/>
                  </a:cubicBezTo>
                  <a:cubicBezTo>
                    <a:pt x="35255" y="34267"/>
                    <a:pt x="34826" y="34148"/>
                    <a:pt x="34338" y="34231"/>
                  </a:cubicBezTo>
                  <a:cubicBezTo>
                    <a:pt x="33731" y="34338"/>
                    <a:pt x="33112" y="34386"/>
                    <a:pt x="32421" y="34469"/>
                  </a:cubicBezTo>
                  <a:cubicBezTo>
                    <a:pt x="32719" y="34648"/>
                    <a:pt x="32921" y="34767"/>
                    <a:pt x="33135" y="34898"/>
                  </a:cubicBezTo>
                  <a:lnTo>
                    <a:pt x="33088" y="34993"/>
                  </a:lnTo>
                  <a:cubicBezTo>
                    <a:pt x="32909" y="34898"/>
                    <a:pt x="32731" y="34838"/>
                    <a:pt x="32564" y="34743"/>
                  </a:cubicBezTo>
                  <a:cubicBezTo>
                    <a:pt x="32254" y="34529"/>
                    <a:pt x="31945" y="34481"/>
                    <a:pt x="31564" y="34564"/>
                  </a:cubicBezTo>
                  <a:cubicBezTo>
                    <a:pt x="31230" y="34624"/>
                    <a:pt x="30861" y="34636"/>
                    <a:pt x="30528" y="34660"/>
                  </a:cubicBezTo>
                  <a:lnTo>
                    <a:pt x="30040" y="34707"/>
                  </a:lnTo>
                  <a:lnTo>
                    <a:pt x="30040" y="34767"/>
                  </a:lnTo>
                  <a:cubicBezTo>
                    <a:pt x="30397" y="34922"/>
                    <a:pt x="30730" y="35064"/>
                    <a:pt x="31087" y="35195"/>
                  </a:cubicBezTo>
                  <a:cubicBezTo>
                    <a:pt x="31076" y="35231"/>
                    <a:pt x="31076" y="35255"/>
                    <a:pt x="31064" y="35291"/>
                  </a:cubicBezTo>
                  <a:cubicBezTo>
                    <a:pt x="30290" y="35100"/>
                    <a:pt x="29587" y="34481"/>
                    <a:pt x="28682" y="34862"/>
                  </a:cubicBezTo>
                  <a:cubicBezTo>
                    <a:pt x="29230" y="35076"/>
                    <a:pt x="29742" y="35291"/>
                    <a:pt x="30254" y="35493"/>
                  </a:cubicBezTo>
                  <a:cubicBezTo>
                    <a:pt x="30778" y="35707"/>
                    <a:pt x="31314" y="35934"/>
                    <a:pt x="31838" y="36148"/>
                  </a:cubicBezTo>
                  <a:cubicBezTo>
                    <a:pt x="32326" y="36362"/>
                    <a:pt x="32850" y="36529"/>
                    <a:pt x="33278" y="36838"/>
                  </a:cubicBezTo>
                  <a:cubicBezTo>
                    <a:pt x="33147" y="36850"/>
                    <a:pt x="33028" y="36827"/>
                    <a:pt x="32909" y="36779"/>
                  </a:cubicBezTo>
                  <a:cubicBezTo>
                    <a:pt x="31421" y="36184"/>
                    <a:pt x="29944" y="35553"/>
                    <a:pt x="28456" y="34981"/>
                  </a:cubicBezTo>
                  <a:cubicBezTo>
                    <a:pt x="28218" y="34886"/>
                    <a:pt x="27932" y="34898"/>
                    <a:pt x="27670" y="34874"/>
                  </a:cubicBezTo>
                  <a:cubicBezTo>
                    <a:pt x="27670" y="34922"/>
                    <a:pt x="27658" y="34945"/>
                    <a:pt x="27658" y="34993"/>
                  </a:cubicBezTo>
                  <a:cubicBezTo>
                    <a:pt x="28587" y="35410"/>
                    <a:pt x="29575" y="35826"/>
                    <a:pt x="30540" y="36255"/>
                  </a:cubicBezTo>
                  <a:close/>
                  <a:moveTo>
                    <a:pt x="84427" y="42327"/>
                  </a:moveTo>
                  <a:cubicBezTo>
                    <a:pt x="82856" y="42530"/>
                    <a:pt x="81320" y="42756"/>
                    <a:pt x="79772" y="42923"/>
                  </a:cubicBezTo>
                  <a:cubicBezTo>
                    <a:pt x="76450" y="43268"/>
                    <a:pt x="73140" y="43565"/>
                    <a:pt x="69878" y="44304"/>
                  </a:cubicBezTo>
                  <a:cubicBezTo>
                    <a:pt x="69819" y="44316"/>
                    <a:pt x="69747" y="44304"/>
                    <a:pt x="69664" y="44292"/>
                  </a:cubicBezTo>
                  <a:cubicBezTo>
                    <a:pt x="69664" y="44256"/>
                    <a:pt x="69652" y="44232"/>
                    <a:pt x="69652" y="44196"/>
                  </a:cubicBezTo>
                  <a:cubicBezTo>
                    <a:pt x="69830" y="44137"/>
                    <a:pt x="70009" y="44066"/>
                    <a:pt x="70283" y="43982"/>
                  </a:cubicBezTo>
                  <a:cubicBezTo>
                    <a:pt x="69295" y="44125"/>
                    <a:pt x="68414" y="44280"/>
                    <a:pt x="67544" y="44399"/>
                  </a:cubicBezTo>
                  <a:cubicBezTo>
                    <a:pt x="65699" y="44649"/>
                    <a:pt x="63853" y="44839"/>
                    <a:pt x="62020" y="45125"/>
                  </a:cubicBezTo>
                  <a:cubicBezTo>
                    <a:pt x="58770" y="45625"/>
                    <a:pt x="55531" y="46185"/>
                    <a:pt x="52304" y="46733"/>
                  </a:cubicBezTo>
                  <a:cubicBezTo>
                    <a:pt x="50757" y="46994"/>
                    <a:pt x="49221" y="47328"/>
                    <a:pt x="47685" y="47578"/>
                  </a:cubicBezTo>
                  <a:cubicBezTo>
                    <a:pt x="44280" y="48126"/>
                    <a:pt x="40851" y="48649"/>
                    <a:pt x="37434" y="49197"/>
                  </a:cubicBezTo>
                  <a:cubicBezTo>
                    <a:pt x="34064" y="49733"/>
                    <a:pt x="30718" y="50304"/>
                    <a:pt x="27361" y="50840"/>
                  </a:cubicBezTo>
                  <a:cubicBezTo>
                    <a:pt x="24813" y="51257"/>
                    <a:pt x="22265" y="51638"/>
                    <a:pt x="19717" y="52043"/>
                  </a:cubicBezTo>
                  <a:cubicBezTo>
                    <a:pt x="19265" y="52114"/>
                    <a:pt x="19229" y="52162"/>
                    <a:pt x="19300" y="52626"/>
                  </a:cubicBezTo>
                  <a:cubicBezTo>
                    <a:pt x="19419" y="52614"/>
                    <a:pt x="19527" y="52590"/>
                    <a:pt x="19646" y="52578"/>
                  </a:cubicBezTo>
                  <a:cubicBezTo>
                    <a:pt x="20693" y="52400"/>
                    <a:pt x="21729" y="52197"/>
                    <a:pt x="22777" y="52055"/>
                  </a:cubicBezTo>
                  <a:cubicBezTo>
                    <a:pt x="24658" y="51816"/>
                    <a:pt x="26563" y="51674"/>
                    <a:pt x="28444" y="51400"/>
                  </a:cubicBezTo>
                  <a:cubicBezTo>
                    <a:pt x="31707" y="50924"/>
                    <a:pt x="34957" y="50376"/>
                    <a:pt x="38207" y="49852"/>
                  </a:cubicBezTo>
                  <a:cubicBezTo>
                    <a:pt x="38672" y="49781"/>
                    <a:pt x="39124" y="49709"/>
                    <a:pt x="39577" y="49638"/>
                  </a:cubicBezTo>
                  <a:cubicBezTo>
                    <a:pt x="39589" y="49661"/>
                    <a:pt x="39589" y="49697"/>
                    <a:pt x="39600" y="49733"/>
                  </a:cubicBezTo>
                  <a:cubicBezTo>
                    <a:pt x="39469" y="49769"/>
                    <a:pt x="39339" y="49816"/>
                    <a:pt x="39184" y="49828"/>
                  </a:cubicBezTo>
                  <a:cubicBezTo>
                    <a:pt x="37303" y="50162"/>
                    <a:pt x="35409" y="50435"/>
                    <a:pt x="33528" y="50793"/>
                  </a:cubicBezTo>
                  <a:cubicBezTo>
                    <a:pt x="30790" y="51305"/>
                    <a:pt x="28039" y="51721"/>
                    <a:pt x="25277" y="52019"/>
                  </a:cubicBezTo>
                  <a:cubicBezTo>
                    <a:pt x="23325" y="52221"/>
                    <a:pt x="21384" y="52555"/>
                    <a:pt x="19443" y="52817"/>
                  </a:cubicBezTo>
                  <a:cubicBezTo>
                    <a:pt x="19348" y="52840"/>
                    <a:pt x="19217" y="52888"/>
                    <a:pt x="19205" y="52948"/>
                  </a:cubicBezTo>
                  <a:cubicBezTo>
                    <a:pt x="19122" y="53210"/>
                    <a:pt x="19086" y="53483"/>
                    <a:pt x="19026" y="53769"/>
                  </a:cubicBezTo>
                  <a:cubicBezTo>
                    <a:pt x="19205" y="53745"/>
                    <a:pt x="19336" y="53710"/>
                    <a:pt x="19467" y="53698"/>
                  </a:cubicBezTo>
                  <a:cubicBezTo>
                    <a:pt x="22444" y="53186"/>
                    <a:pt x="25420" y="52686"/>
                    <a:pt x="28397" y="52197"/>
                  </a:cubicBezTo>
                  <a:cubicBezTo>
                    <a:pt x="30837" y="51793"/>
                    <a:pt x="33290" y="51495"/>
                    <a:pt x="35719" y="51031"/>
                  </a:cubicBezTo>
                  <a:cubicBezTo>
                    <a:pt x="40934" y="50054"/>
                    <a:pt x="46125" y="48971"/>
                    <a:pt x="51328" y="47983"/>
                  </a:cubicBezTo>
                  <a:cubicBezTo>
                    <a:pt x="53436" y="47578"/>
                    <a:pt x="55543" y="47316"/>
                    <a:pt x="57674" y="47042"/>
                  </a:cubicBezTo>
                  <a:cubicBezTo>
                    <a:pt x="60174" y="46721"/>
                    <a:pt x="62675" y="46447"/>
                    <a:pt x="65175" y="46137"/>
                  </a:cubicBezTo>
                  <a:cubicBezTo>
                    <a:pt x="65520" y="46090"/>
                    <a:pt x="65830" y="45887"/>
                    <a:pt x="66175" y="45875"/>
                  </a:cubicBezTo>
                  <a:cubicBezTo>
                    <a:pt x="68473" y="45792"/>
                    <a:pt x="70735" y="45339"/>
                    <a:pt x="72986" y="44887"/>
                  </a:cubicBezTo>
                  <a:cubicBezTo>
                    <a:pt x="76367" y="44232"/>
                    <a:pt x="79760" y="43732"/>
                    <a:pt x="83154" y="43256"/>
                  </a:cubicBezTo>
                  <a:cubicBezTo>
                    <a:pt x="83570" y="43196"/>
                    <a:pt x="83987" y="43137"/>
                    <a:pt x="84332" y="43089"/>
                  </a:cubicBezTo>
                  <a:cubicBezTo>
                    <a:pt x="84368" y="42792"/>
                    <a:pt x="84404" y="42542"/>
                    <a:pt x="84427" y="42327"/>
                  </a:cubicBezTo>
                  <a:close/>
                  <a:moveTo>
                    <a:pt x="73926" y="22194"/>
                  </a:moveTo>
                  <a:cubicBezTo>
                    <a:pt x="74355" y="22730"/>
                    <a:pt x="74772" y="23230"/>
                    <a:pt x="75176" y="23754"/>
                  </a:cubicBezTo>
                  <a:cubicBezTo>
                    <a:pt x="75141" y="23789"/>
                    <a:pt x="75117" y="23801"/>
                    <a:pt x="75069" y="23825"/>
                  </a:cubicBezTo>
                  <a:cubicBezTo>
                    <a:pt x="74712" y="23396"/>
                    <a:pt x="74331" y="22980"/>
                    <a:pt x="73998" y="22515"/>
                  </a:cubicBezTo>
                  <a:cubicBezTo>
                    <a:pt x="73771" y="22194"/>
                    <a:pt x="73569" y="22218"/>
                    <a:pt x="73236" y="22444"/>
                  </a:cubicBezTo>
                  <a:cubicBezTo>
                    <a:pt x="73998" y="23134"/>
                    <a:pt x="74736" y="23789"/>
                    <a:pt x="75474" y="24456"/>
                  </a:cubicBezTo>
                  <a:cubicBezTo>
                    <a:pt x="75307" y="24408"/>
                    <a:pt x="75188" y="24337"/>
                    <a:pt x="75081" y="24242"/>
                  </a:cubicBezTo>
                  <a:lnTo>
                    <a:pt x="73295" y="22634"/>
                  </a:lnTo>
                  <a:cubicBezTo>
                    <a:pt x="73224" y="22563"/>
                    <a:pt x="73093" y="22456"/>
                    <a:pt x="73009" y="22491"/>
                  </a:cubicBezTo>
                  <a:cubicBezTo>
                    <a:pt x="72712" y="22575"/>
                    <a:pt x="72414" y="22694"/>
                    <a:pt x="72105" y="22813"/>
                  </a:cubicBezTo>
                  <a:cubicBezTo>
                    <a:pt x="72521" y="23396"/>
                    <a:pt x="72914" y="23944"/>
                    <a:pt x="73295" y="24480"/>
                  </a:cubicBezTo>
                  <a:cubicBezTo>
                    <a:pt x="73248" y="24516"/>
                    <a:pt x="73224" y="24539"/>
                    <a:pt x="73176" y="24575"/>
                  </a:cubicBezTo>
                  <a:cubicBezTo>
                    <a:pt x="73105" y="24504"/>
                    <a:pt x="73033" y="24420"/>
                    <a:pt x="72974" y="24337"/>
                  </a:cubicBezTo>
                  <a:cubicBezTo>
                    <a:pt x="72676" y="23920"/>
                    <a:pt x="72355" y="23515"/>
                    <a:pt x="72057" y="23099"/>
                  </a:cubicBezTo>
                  <a:cubicBezTo>
                    <a:pt x="71866" y="22825"/>
                    <a:pt x="71854" y="22825"/>
                    <a:pt x="71557" y="23051"/>
                  </a:cubicBezTo>
                  <a:cubicBezTo>
                    <a:pt x="71866" y="23420"/>
                    <a:pt x="72188" y="23777"/>
                    <a:pt x="72497" y="24158"/>
                  </a:cubicBezTo>
                  <a:lnTo>
                    <a:pt x="72414" y="24230"/>
                  </a:lnTo>
                  <a:cubicBezTo>
                    <a:pt x="72331" y="24158"/>
                    <a:pt x="72224" y="24075"/>
                    <a:pt x="72152" y="23992"/>
                  </a:cubicBezTo>
                  <a:cubicBezTo>
                    <a:pt x="71950" y="23765"/>
                    <a:pt x="71735" y="23539"/>
                    <a:pt x="71557" y="23301"/>
                  </a:cubicBezTo>
                  <a:cubicBezTo>
                    <a:pt x="71402" y="23099"/>
                    <a:pt x="71259" y="23051"/>
                    <a:pt x="71033" y="23170"/>
                  </a:cubicBezTo>
                  <a:cubicBezTo>
                    <a:pt x="70914" y="23230"/>
                    <a:pt x="70795" y="23265"/>
                    <a:pt x="70652" y="23325"/>
                  </a:cubicBezTo>
                  <a:cubicBezTo>
                    <a:pt x="71128" y="23777"/>
                    <a:pt x="71604" y="24230"/>
                    <a:pt x="72057" y="24658"/>
                  </a:cubicBezTo>
                  <a:cubicBezTo>
                    <a:pt x="72045" y="24694"/>
                    <a:pt x="72021" y="24706"/>
                    <a:pt x="71997" y="24730"/>
                  </a:cubicBezTo>
                  <a:cubicBezTo>
                    <a:pt x="71914" y="24658"/>
                    <a:pt x="71807" y="24599"/>
                    <a:pt x="71724" y="24527"/>
                  </a:cubicBezTo>
                  <a:cubicBezTo>
                    <a:pt x="71426" y="24254"/>
                    <a:pt x="71140" y="23992"/>
                    <a:pt x="70854" y="23718"/>
                  </a:cubicBezTo>
                  <a:cubicBezTo>
                    <a:pt x="70426" y="23325"/>
                    <a:pt x="70426" y="23325"/>
                    <a:pt x="69783" y="23670"/>
                  </a:cubicBezTo>
                  <a:cubicBezTo>
                    <a:pt x="69961" y="23801"/>
                    <a:pt x="70116" y="23920"/>
                    <a:pt x="70259" y="24039"/>
                  </a:cubicBezTo>
                  <a:cubicBezTo>
                    <a:pt x="70128" y="23980"/>
                    <a:pt x="70021" y="23873"/>
                    <a:pt x="69902" y="23801"/>
                  </a:cubicBezTo>
                  <a:cubicBezTo>
                    <a:pt x="69819" y="23742"/>
                    <a:pt x="69699" y="23646"/>
                    <a:pt x="69628" y="23682"/>
                  </a:cubicBezTo>
                  <a:cubicBezTo>
                    <a:pt x="69187" y="23813"/>
                    <a:pt x="68771" y="23992"/>
                    <a:pt x="68295" y="24170"/>
                  </a:cubicBezTo>
                  <a:cubicBezTo>
                    <a:pt x="68937" y="24754"/>
                    <a:pt x="69533" y="25289"/>
                    <a:pt x="70116" y="25825"/>
                  </a:cubicBezTo>
                  <a:cubicBezTo>
                    <a:pt x="70080" y="25849"/>
                    <a:pt x="70069" y="25885"/>
                    <a:pt x="70045" y="25909"/>
                  </a:cubicBezTo>
                  <a:cubicBezTo>
                    <a:pt x="69938" y="25837"/>
                    <a:pt x="69830" y="25778"/>
                    <a:pt x="69747" y="25706"/>
                  </a:cubicBezTo>
                  <a:cubicBezTo>
                    <a:pt x="69247" y="25278"/>
                    <a:pt x="68771" y="24837"/>
                    <a:pt x="68271" y="24420"/>
                  </a:cubicBezTo>
                  <a:cubicBezTo>
                    <a:pt x="68164" y="24349"/>
                    <a:pt x="67973" y="24301"/>
                    <a:pt x="67854" y="24337"/>
                  </a:cubicBezTo>
                  <a:cubicBezTo>
                    <a:pt x="67402" y="24468"/>
                    <a:pt x="66961" y="24646"/>
                    <a:pt x="66532" y="24825"/>
                  </a:cubicBezTo>
                  <a:cubicBezTo>
                    <a:pt x="66139" y="24980"/>
                    <a:pt x="66116" y="25111"/>
                    <a:pt x="66437" y="25361"/>
                  </a:cubicBezTo>
                  <a:cubicBezTo>
                    <a:pt x="66925" y="25730"/>
                    <a:pt x="67449" y="26111"/>
                    <a:pt x="67937" y="26468"/>
                  </a:cubicBezTo>
                  <a:cubicBezTo>
                    <a:pt x="67342" y="26170"/>
                    <a:pt x="66782" y="25825"/>
                    <a:pt x="66235" y="25432"/>
                  </a:cubicBezTo>
                  <a:cubicBezTo>
                    <a:pt x="65794" y="25135"/>
                    <a:pt x="65473" y="25111"/>
                    <a:pt x="65056" y="25420"/>
                  </a:cubicBezTo>
                  <a:cubicBezTo>
                    <a:pt x="65413" y="25670"/>
                    <a:pt x="65770" y="25909"/>
                    <a:pt x="66128" y="26170"/>
                  </a:cubicBezTo>
                  <a:cubicBezTo>
                    <a:pt x="66116" y="26194"/>
                    <a:pt x="66092" y="26206"/>
                    <a:pt x="66068" y="26242"/>
                  </a:cubicBezTo>
                  <a:cubicBezTo>
                    <a:pt x="65723" y="26016"/>
                    <a:pt x="65377" y="25778"/>
                    <a:pt x="65020" y="25575"/>
                  </a:cubicBezTo>
                  <a:cubicBezTo>
                    <a:pt x="64937" y="25516"/>
                    <a:pt x="64806" y="25480"/>
                    <a:pt x="64711" y="25492"/>
                  </a:cubicBezTo>
                  <a:cubicBezTo>
                    <a:pt x="64461" y="25575"/>
                    <a:pt x="64223" y="25670"/>
                    <a:pt x="63925" y="25789"/>
                  </a:cubicBezTo>
                  <a:cubicBezTo>
                    <a:pt x="64342" y="26063"/>
                    <a:pt x="64699" y="26301"/>
                    <a:pt x="65056" y="26540"/>
                  </a:cubicBezTo>
                  <a:cubicBezTo>
                    <a:pt x="65044" y="26563"/>
                    <a:pt x="65008" y="26599"/>
                    <a:pt x="64996" y="26623"/>
                  </a:cubicBezTo>
                  <a:cubicBezTo>
                    <a:pt x="64687" y="26432"/>
                    <a:pt x="64342" y="26254"/>
                    <a:pt x="64044" y="26051"/>
                  </a:cubicBezTo>
                  <a:cubicBezTo>
                    <a:pt x="63818" y="25885"/>
                    <a:pt x="63627" y="25885"/>
                    <a:pt x="63377" y="25968"/>
                  </a:cubicBezTo>
                  <a:cubicBezTo>
                    <a:pt x="62425" y="26349"/>
                    <a:pt x="61472" y="26682"/>
                    <a:pt x="60520" y="27063"/>
                  </a:cubicBezTo>
                  <a:cubicBezTo>
                    <a:pt x="59924" y="27278"/>
                    <a:pt x="59341" y="27516"/>
                    <a:pt x="58686" y="27790"/>
                  </a:cubicBezTo>
                  <a:cubicBezTo>
                    <a:pt x="60496" y="27623"/>
                    <a:pt x="62222" y="27444"/>
                    <a:pt x="63973" y="27313"/>
                  </a:cubicBezTo>
                  <a:cubicBezTo>
                    <a:pt x="65163" y="27206"/>
                    <a:pt x="66366" y="27182"/>
                    <a:pt x="67556" y="27087"/>
                  </a:cubicBezTo>
                  <a:cubicBezTo>
                    <a:pt x="69461" y="26921"/>
                    <a:pt x="71366" y="26742"/>
                    <a:pt x="73283" y="26563"/>
                  </a:cubicBezTo>
                  <a:cubicBezTo>
                    <a:pt x="75105" y="26409"/>
                    <a:pt x="76915" y="26254"/>
                    <a:pt x="78736" y="26051"/>
                  </a:cubicBezTo>
                  <a:cubicBezTo>
                    <a:pt x="81058" y="25766"/>
                    <a:pt x="83356" y="25420"/>
                    <a:pt x="85666" y="25111"/>
                  </a:cubicBezTo>
                  <a:cubicBezTo>
                    <a:pt x="86059" y="25051"/>
                    <a:pt x="86428" y="24992"/>
                    <a:pt x="86844" y="24932"/>
                  </a:cubicBezTo>
                  <a:cubicBezTo>
                    <a:pt x="84451" y="23265"/>
                    <a:pt x="82106" y="21622"/>
                    <a:pt x="79760" y="19991"/>
                  </a:cubicBezTo>
                  <a:cubicBezTo>
                    <a:pt x="79725" y="20015"/>
                    <a:pt x="79713" y="20051"/>
                    <a:pt x="79689" y="20098"/>
                  </a:cubicBezTo>
                  <a:cubicBezTo>
                    <a:pt x="80201" y="20491"/>
                    <a:pt x="80713" y="20896"/>
                    <a:pt x="81213" y="21301"/>
                  </a:cubicBezTo>
                  <a:cubicBezTo>
                    <a:pt x="81296" y="21360"/>
                    <a:pt x="81320" y="21491"/>
                    <a:pt x="81379" y="21598"/>
                  </a:cubicBezTo>
                  <a:cubicBezTo>
                    <a:pt x="81260" y="21587"/>
                    <a:pt x="81118" y="21622"/>
                    <a:pt x="81022" y="21563"/>
                  </a:cubicBezTo>
                  <a:cubicBezTo>
                    <a:pt x="80546" y="21206"/>
                    <a:pt x="80070" y="20872"/>
                    <a:pt x="79629" y="20467"/>
                  </a:cubicBezTo>
                  <a:cubicBezTo>
                    <a:pt x="79332" y="20182"/>
                    <a:pt x="79058" y="20170"/>
                    <a:pt x="78736" y="20432"/>
                  </a:cubicBezTo>
                  <a:cubicBezTo>
                    <a:pt x="79403" y="20908"/>
                    <a:pt x="80082" y="21384"/>
                    <a:pt x="80760" y="21860"/>
                  </a:cubicBezTo>
                  <a:cubicBezTo>
                    <a:pt x="80737" y="21896"/>
                    <a:pt x="80713" y="21920"/>
                    <a:pt x="80701" y="21956"/>
                  </a:cubicBezTo>
                  <a:cubicBezTo>
                    <a:pt x="80320" y="21706"/>
                    <a:pt x="79963" y="21444"/>
                    <a:pt x="79582" y="21206"/>
                  </a:cubicBezTo>
                  <a:cubicBezTo>
                    <a:pt x="79213" y="20967"/>
                    <a:pt x="78891" y="20634"/>
                    <a:pt x="78415" y="20586"/>
                  </a:cubicBezTo>
                  <a:lnTo>
                    <a:pt x="80344" y="22146"/>
                  </a:lnTo>
                  <a:cubicBezTo>
                    <a:pt x="80308" y="22182"/>
                    <a:pt x="80284" y="22218"/>
                    <a:pt x="80248" y="22253"/>
                  </a:cubicBezTo>
                  <a:cubicBezTo>
                    <a:pt x="80141" y="22182"/>
                    <a:pt x="80058" y="22122"/>
                    <a:pt x="79963" y="22039"/>
                  </a:cubicBezTo>
                  <a:cubicBezTo>
                    <a:pt x="79427" y="21622"/>
                    <a:pt x="78891" y="21194"/>
                    <a:pt x="78343" y="20777"/>
                  </a:cubicBezTo>
                  <a:cubicBezTo>
                    <a:pt x="78141" y="20634"/>
                    <a:pt x="78141" y="20634"/>
                    <a:pt x="77903" y="20813"/>
                  </a:cubicBezTo>
                  <a:cubicBezTo>
                    <a:pt x="78462" y="21265"/>
                    <a:pt x="79034" y="21718"/>
                    <a:pt x="79582" y="22158"/>
                  </a:cubicBezTo>
                  <a:cubicBezTo>
                    <a:pt x="79451" y="22158"/>
                    <a:pt x="79367" y="22122"/>
                    <a:pt x="79296" y="22063"/>
                  </a:cubicBezTo>
                  <a:cubicBezTo>
                    <a:pt x="78832" y="21682"/>
                    <a:pt x="78379" y="21313"/>
                    <a:pt x="77903" y="20956"/>
                  </a:cubicBezTo>
                  <a:cubicBezTo>
                    <a:pt x="77808" y="20896"/>
                    <a:pt x="77689" y="20872"/>
                    <a:pt x="77581" y="20825"/>
                  </a:cubicBezTo>
                  <a:cubicBezTo>
                    <a:pt x="77569" y="20848"/>
                    <a:pt x="77558" y="20896"/>
                    <a:pt x="77522" y="20932"/>
                  </a:cubicBezTo>
                  <a:cubicBezTo>
                    <a:pt x="78117" y="21432"/>
                    <a:pt x="78736" y="21944"/>
                    <a:pt x="79332" y="22456"/>
                  </a:cubicBezTo>
                  <a:cubicBezTo>
                    <a:pt x="79296" y="22491"/>
                    <a:pt x="79272" y="22539"/>
                    <a:pt x="79236" y="22563"/>
                  </a:cubicBezTo>
                  <a:cubicBezTo>
                    <a:pt x="79129" y="22491"/>
                    <a:pt x="79034" y="22432"/>
                    <a:pt x="78939" y="22337"/>
                  </a:cubicBezTo>
                  <a:cubicBezTo>
                    <a:pt x="78439" y="21920"/>
                    <a:pt x="77939" y="21503"/>
                    <a:pt x="77439" y="21110"/>
                  </a:cubicBezTo>
                  <a:cubicBezTo>
                    <a:pt x="77343" y="21051"/>
                    <a:pt x="77212" y="21051"/>
                    <a:pt x="77105" y="21015"/>
                  </a:cubicBezTo>
                  <a:cubicBezTo>
                    <a:pt x="77093" y="21051"/>
                    <a:pt x="77093" y="21075"/>
                    <a:pt x="77081" y="21110"/>
                  </a:cubicBezTo>
                  <a:cubicBezTo>
                    <a:pt x="77724" y="21682"/>
                    <a:pt x="78379" y="22253"/>
                    <a:pt x="79034" y="22837"/>
                  </a:cubicBezTo>
                  <a:cubicBezTo>
                    <a:pt x="78998" y="22861"/>
                    <a:pt x="78986" y="22896"/>
                    <a:pt x="78951" y="22908"/>
                  </a:cubicBezTo>
                  <a:lnTo>
                    <a:pt x="78820" y="22813"/>
                  </a:lnTo>
                  <a:cubicBezTo>
                    <a:pt x="78284" y="22337"/>
                    <a:pt x="77736" y="21860"/>
                    <a:pt x="77200" y="21384"/>
                  </a:cubicBezTo>
                  <a:cubicBezTo>
                    <a:pt x="76843" y="21075"/>
                    <a:pt x="76772" y="21075"/>
                    <a:pt x="76367" y="21360"/>
                  </a:cubicBezTo>
                  <a:cubicBezTo>
                    <a:pt x="77046" y="21944"/>
                    <a:pt x="77748" y="22539"/>
                    <a:pt x="78439" y="23111"/>
                  </a:cubicBezTo>
                  <a:cubicBezTo>
                    <a:pt x="78403" y="23146"/>
                    <a:pt x="78379" y="23170"/>
                    <a:pt x="78355" y="23206"/>
                  </a:cubicBezTo>
                  <a:cubicBezTo>
                    <a:pt x="78272" y="23146"/>
                    <a:pt x="78201" y="23075"/>
                    <a:pt x="78105" y="23015"/>
                  </a:cubicBezTo>
                  <a:cubicBezTo>
                    <a:pt x="77510" y="22515"/>
                    <a:pt x="76927" y="22027"/>
                    <a:pt x="76331" y="21539"/>
                  </a:cubicBezTo>
                  <a:cubicBezTo>
                    <a:pt x="76260" y="21479"/>
                    <a:pt x="76129" y="21408"/>
                    <a:pt x="76034" y="21420"/>
                  </a:cubicBezTo>
                  <a:cubicBezTo>
                    <a:pt x="75593" y="21551"/>
                    <a:pt x="75141" y="21729"/>
                    <a:pt x="74688" y="21896"/>
                  </a:cubicBezTo>
                  <a:cubicBezTo>
                    <a:pt x="75962" y="23087"/>
                    <a:pt x="77212" y="24242"/>
                    <a:pt x="78451" y="25408"/>
                  </a:cubicBezTo>
                  <a:cubicBezTo>
                    <a:pt x="78272" y="25349"/>
                    <a:pt x="78117" y="25254"/>
                    <a:pt x="77986" y="25135"/>
                  </a:cubicBezTo>
                  <a:cubicBezTo>
                    <a:pt x="76950" y="24206"/>
                    <a:pt x="75903" y="23253"/>
                    <a:pt x="74867" y="22313"/>
                  </a:cubicBezTo>
                  <a:cubicBezTo>
                    <a:pt x="74510" y="21884"/>
                    <a:pt x="74510" y="21884"/>
                    <a:pt x="73926" y="22194"/>
                  </a:cubicBezTo>
                  <a:close/>
                  <a:moveTo>
                    <a:pt x="29266" y="45447"/>
                  </a:moveTo>
                  <a:cubicBezTo>
                    <a:pt x="28278" y="45149"/>
                    <a:pt x="27230" y="44947"/>
                    <a:pt x="26289" y="44542"/>
                  </a:cubicBezTo>
                  <a:cubicBezTo>
                    <a:pt x="25111" y="44042"/>
                    <a:pt x="24003" y="43351"/>
                    <a:pt x="22872" y="42744"/>
                  </a:cubicBezTo>
                  <a:cubicBezTo>
                    <a:pt x="19098" y="40708"/>
                    <a:pt x="15312" y="38660"/>
                    <a:pt x="11537" y="36636"/>
                  </a:cubicBezTo>
                  <a:cubicBezTo>
                    <a:pt x="10966" y="36326"/>
                    <a:pt x="10394" y="36065"/>
                    <a:pt x="9811" y="35767"/>
                  </a:cubicBezTo>
                  <a:cubicBezTo>
                    <a:pt x="9823" y="35862"/>
                    <a:pt x="9882" y="35922"/>
                    <a:pt x="9930" y="35969"/>
                  </a:cubicBezTo>
                  <a:cubicBezTo>
                    <a:pt x="11918" y="38398"/>
                    <a:pt x="13907" y="40827"/>
                    <a:pt x="15895" y="43232"/>
                  </a:cubicBezTo>
                  <a:cubicBezTo>
                    <a:pt x="16848" y="44399"/>
                    <a:pt x="17812" y="45566"/>
                    <a:pt x="18765" y="46733"/>
                  </a:cubicBezTo>
                  <a:cubicBezTo>
                    <a:pt x="18955" y="46959"/>
                    <a:pt x="19157" y="47114"/>
                    <a:pt x="19467" y="46911"/>
                  </a:cubicBezTo>
                  <a:cubicBezTo>
                    <a:pt x="19562" y="46852"/>
                    <a:pt x="19657" y="46840"/>
                    <a:pt x="19765" y="46816"/>
                  </a:cubicBezTo>
                  <a:cubicBezTo>
                    <a:pt x="21443" y="46566"/>
                    <a:pt x="23134" y="46304"/>
                    <a:pt x="24825" y="46042"/>
                  </a:cubicBezTo>
                  <a:cubicBezTo>
                    <a:pt x="26313" y="45851"/>
                    <a:pt x="27813" y="45661"/>
                    <a:pt x="29266" y="45447"/>
                  </a:cubicBezTo>
                  <a:close/>
                  <a:moveTo>
                    <a:pt x="60948" y="44304"/>
                  </a:moveTo>
                  <a:cubicBezTo>
                    <a:pt x="60246" y="44268"/>
                    <a:pt x="40148" y="47221"/>
                    <a:pt x="38707" y="47840"/>
                  </a:cubicBezTo>
                  <a:cubicBezTo>
                    <a:pt x="43518" y="47090"/>
                    <a:pt x="48328" y="46387"/>
                    <a:pt x="53162" y="45875"/>
                  </a:cubicBezTo>
                  <a:cubicBezTo>
                    <a:pt x="47506" y="46733"/>
                    <a:pt x="41839" y="47495"/>
                    <a:pt x="36195" y="48471"/>
                  </a:cubicBezTo>
                  <a:cubicBezTo>
                    <a:pt x="30576" y="49459"/>
                    <a:pt x="24980" y="50673"/>
                    <a:pt x="19384" y="51781"/>
                  </a:cubicBezTo>
                  <a:cubicBezTo>
                    <a:pt x="19455" y="51852"/>
                    <a:pt x="19527" y="51840"/>
                    <a:pt x="19586" y="51840"/>
                  </a:cubicBezTo>
                  <a:cubicBezTo>
                    <a:pt x="21491" y="51543"/>
                    <a:pt x="23396" y="51257"/>
                    <a:pt x="25301" y="50947"/>
                  </a:cubicBezTo>
                  <a:cubicBezTo>
                    <a:pt x="27849" y="50543"/>
                    <a:pt x="30397" y="50126"/>
                    <a:pt x="32933" y="49709"/>
                  </a:cubicBezTo>
                  <a:cubicBezTo>
                    <a:pt x="35243" y="49340"/>
                    <a:pt x="37529" y="48947"/>
                    <a:pt x="39839" y="48578"/>
                  </a:cubicBezTo>
                  <a:cubicBezTo>
                    <a:pt x="42458" y="48161"/>
                    <a:pt x="45089" y="47756"/>
                    <a:pt x="47709" y="47328"/>
                  </a:cubicBezTo>
                  <a:cubicBezTo>
                    <a:pt x="48935" y="47125"/>
                    <a:pt x="50149" y="46840"/>
                    <a:pt x="51376" y="46625"/>
                  </a:cubicBezTo>
                  <a:cubicBezTo>
                    <a:pt x="53936" y="46197"/>
                    <a:pt x="56507" y="45792"/>
                    <a:pt x="59067" y="45399"/>
                  </a:cubicBezTo>
                  <a:cubicBezTo>
                    <a:pt x="60889" y="45101"/>
                    <a:pt x="62722" y="44804"/>
                    <a:pt x="64532" y="44518"/>
                  </a:cubicBezTo>
                  <a:cubicBezTo>
                    <a:pt x="66425" y="44232"/>
                    <a:pt x="68342" y="44054"/>
                    <a:pt x="70223" y="43708"/>
                  </a:cubicBezTo>
                  <a:cubicBezTo>
                    <a:pt x="73402" y="43113"/>
                    <a:pt x="76605" y="42672"/>
                    <a:pt x="79820" y="42220"/>
                  </a:cubicBezTo>
                  <a:cubicBezTo>
                    <a:pt x="81272" y="42018"/>
                    <a:pt x="82725" y="41720"/>
                    <a:pt x="84166" y="41446"/>
                  </a:cubicBezTo>
                  <a:cubicBezTo>
                    <a:pt x="84249" y="41434"/>
                    <a:pt x="84332" y="41315"/>
                    <a:pt x="84404" y="41244"/>
                  </a:cubicBezTo>
                  <a:cubicBezTo>
                    <a:pt x="84368" y="41208"/>
                    <a:pt x="84356" y="41184"/>
                    <a:pt x="84332" y="41172"/>
                  </a:cubicBezTo>
                  <a:cubicBezTo>
                    <a:pt x="75641" y="42399"/>
                    <a:pt x="66925" y="43625"/>
                    <a:pt x="58234" y="44863"/>
                  </a:cubicBezTo>
                  <a:cubicBezTo>
                    <a:pt x="58234" y="44828"/>
                    <a:pt x="58222" y="44804"/>
                    <a:pt x="58222" y="44768"/>
                  </a:cubicBezTo>
                  <a:cubicBezTo>
                    <a:pt x="59127" y="44601"/>
                    <a:pt x="60008" y="44458"/>
                    <a:pt x="60948" y="44304"/>
                  </a:cubicBezTo>
                  <a:close/>
                  <a:moveTo>
                    <a:pt x="11109" y="52078"/>
                  </a:moveTo>
                  <a:cubicBezTo>
                    <a:pt x="11073" y="52055"/>
                    <a:pt x="11025" y="52055"/>
                    <a:pt x="11002" y="52043"/>
                  </a:cubicBezTo>
                  <a:cubicBezTo>
                    <a:pt x="11014" y="51936"/>
                    <a:pt x="11025" y="51816"/>
                    <a:pt x="11061" y="51721"/>
                  </a:cubicBezTo>
                  <a:cubicBezTo>
                    <a:pt x="11359" y="50602"/>
                    <a:pt x="11633" y="49471"/>
                    <a:pt x="11954" y="48352"/>
                  </a:cubicBezTo>
                  <a:cubicBezTo>
                    <a:pt x="12014" y="48114"/>
                    <a:pt x="11978" y="47971"/>
                    <a:pt x="11728" y="47828"/>
                  </a:cubicBezTo>
                  <a:cubicBezTo>
                    <a:pt x="11549" y="48578"/>
                    <a:pt x="11371" y="49280"/>
                    <a:pt x="11204" y="49995"/>
                  </a:cubicBezTo>
                  <a:cubicBezTo>
                    <a:pt x="11037" y="50685"/>
                    <a:pt x="10894" y="51400"/>
                    <a:pt x="10728" y="52150"/>
                  </a:cubicBezTo>
                  <a:cubicBezTo>
                    <a:pt x="10633" y="52090"/>
                    <a:pt x="10597" y="52078"/>
                    <a:pt x="10597" y="52055"/>
                  </a:cubicBezTo>
                  <a:cubicBezTo>
                    <a:pt x="10585" y="51995"/>
                    <a:pt x="10573" y="51936"/>
                    <a:pt x="10585" y="51900"/>
                  </a:cubicBezTo>
                  <a:cubicBezTo>
                    <a:pt x="10906" y="50590"/>
                    <a:pt x="11228" y="49257"/>
                    <a:pt x="11561" y="47947"/>
                  </a:cubicBezTo>
                  <a:cubicBezTo>
                    <a:pt x="11645" y="47697"/>
                    <a:pt x="11621" y="47530"/>
                    <a:pt x="11406" y="47399"/>
                  </a:cubicBezTo>
                  <a:cubicBezTo>
                    <a:pt x="10752" y="49019"/>
                    <a:pt x="10013" y="53900"/>
                    <a:pt x="10287" y="54876"/>
                  </a:cubicBezTo>
                  <a:lnTo>
                    <a:pt x="10644" y="52912"/>
                  </a:lnTo>
                  <a:cubicBezTo>
                    <a:pt x="10692" y="52912"/>
                    <a:pt x="10716" y="52924"/>
                    <a:pt x="10764" y="52924"/>
                  </a:cubicBezTo>
                  <a:cubicBezTo>
                    <a:pt x="10740" y="53031"/>
                    <a:pt x="10728" y="53150"/>
                    <a:pt x="10716" y="53245"/>
                  </a:cubicBezTo>
                  <a:cubicBezTo>
                    <a:pt x="10621" y="53817"/>
                    <a:pt x="10549" y="54376"/>
                    <a:pt x="10466" y="54936"/>
                  </a:cubicBezTo>
                  <a:cubicBezTo>
                    <a:pt x="10430" y="55126"/>
                    <a:pt x="10478" y="55245"/>
                    <a:pt x="10716" y="55210"/>
                  </a:cubicBezTo>
                  <a:cubicBezTo>
                    <a:pt x="10835" y="54495"/>
                    <a:pt x="10966" y="53781"/>
                    <a:pt x="11085" y="53067"/>
                  </a:cubicBezTo>
                  <a:cubicBezTo>
                    <a:pt x="11121" y="53067"/>
                    <a:pt x="11145" y="53090"/>
                    <a:pt x="11192" y="53090"/>
                  </a:cubicBezTo>
                  <a:cubicBezTo>
                    <a:pt x="11085" y="53817"/>
                    <a:pt x="10966" y="54543"/>
                    <a:pt x="10859" y="55269"/>
                  </a:cubicBezTo>
                  <a:cubicBezTo>
                    <a:pt x="11014" y="55317"/>
                    <a:pt x="11121" y="55353"/>
                    <a:pt x="11240" y="55388"/>
                  </a:cubicBezTo>
                  <a:cubicBezTo>
                    <a:pt x="11359" y="54781"/>
                    <a:pt x="11454" y="54222"/>
                    <a:pt x="11561" y="53638"/>
                  </a:cubicBezTo>
                  <a:cubicBezTo>
                    <a:pt x="11585" y="53638"/>
                    <a:pt x="11609" y="53650"/>
                    <a:pt x="11621" y="53650"/>
                  </a:cubicBezTo>
                  <a:lnTo>
                    <a:pt x="11359" y="55436"/>
                  </a:lnTo>
                  <a:cubicBezTo>
                    <a:pt x="11395" y="55448"/>
                    <a:pt x="11442" y="55448"/>
                    <a:pt x="11502" y="55472"/>
                  </a:cubicBezTo>
                  <a:cubicBezTo>
                    <a:pt x="11621" y="54829"/>
                    <a:pt x="11740" y="54174"/>
                    <a:pt x="11859" y="53531"/>
                  </a:cubicBezTo>
                  <a:cubicBezTo>
                    <a:pt x="11895" y="53531"/>
                    <a:pt x="11930" y="53543"/>
                    <a:pt x="11966" y="53543"/>
                  </a:cubicBezTo>
                  <a:lnTo>
                    <a:pt x="11918" y="53900"/>
                  </a:lnTo>
                  <a:cubicBezTo>
                    <a:pt x="11847" y="54376"/>
                    <a:pt x="11776" y="54841"/>
                    <a:pt x="11692" y="55317"/>
                  </a:cubicBezTo>
                  <a:cubicBezTo>
                    <a:pt x="11668" y="55543"/>
                    <a:pt x="11668" y="55543"/>
                    <a:pt x="11918" y="55567"/>
                  </a:cubicBezTo>
                  <a:cubicBezTo>
                    <a:pt x="11990" y="55019"/>
                    <a:pt x="12085" y="54472"/>
                    <a:pt x="12157" y="53924"/>
                  </a:cubicBezTo>
                  <a:cubicBezTo>
                    <a:pt x="12192" y="53924"/>
                    <a:pt x="12216" y="53936"/>
                    <a:pt x="12252" y="53936"/>
                  </a:cubicBezTo>
                  <a:cubicBezTo>
                    <a:pt x="12252" y="54007"/>
                    <a:pt x="12252" y="54079"/>
                    <a:pt x="12228" y="54162"/>
                  </a:cubicBezTo>
                  <a:cubicBezTo>
                    <a:pt x="12192" y="54591"/>
                    <a:pt x="12109" y="55031"/>
                    <a:pt x="12085" y="55472"/>
                  </a:cubicBezTo>
                  <a:cubicBezTo>
                    <a:pt x="12085" y="55555"/>
                    <a:pt x="12192" y="55662"/>
                    <a:pt x="12228" y="55769"/>
                  </a:cubicBezTo>
                  <a:cubicBezTo>
                    <a:pt x="12264" y="55746"/>
                    <a:pt x="12311" y="55734"/>
                    <a:pt x="12335" y="55722"/>
                  </a:cubicBezTo>
                  <a:cubicBezTo>
                    <a:pt x="12395" y="55126"/>
                    <a:pt x="12454" y="54543"/>
                    <a:pt x="12514" y="53948"/>
                  </a:cubicBezTo>
                  <a:cubicBezTo>
                    <a:pt x="12549" y="54483"/>
                    <a:pt x="12502" y="55019"/>
                    <a:pt x="12466" y="55555"/>
                  </a:cubicBezTo>
                  <a:cubicBezTo>
                    <a:pt x="12466" y="55650"/>
                    <a:pt x="12514" y="55781"/>
                    <a:pt x="12585" y="55841"/>
                  </a:cubicBezTo>
                  <a:cubicBezTo>
                    <a:pt x="12704" y="55912"/>
                    <a:pt x="12859" y="55924"/>
                    <a:pt x="12990" y="55972"/>
                  </a:cubicBezTo>
                  <a:cubicBezTo>
                    <a:pt x="15740" y="56817"/>
                    <a:pt x="18514" y="57686"/>
                    <a:pt x="21265" y="58532"/>
                  </a:cubicBezTo>
                  <a:cubicBezTo>
                    <a:pt x="21360" y="58567"/>
                    <a:pt x="21443" y="58567"/>
                    <a:pt x="21503" y="58579"/>
                  </a:cubicBezTo>
                  <a:cubicBezTo>
                    <a:pt x="21920" y="57531"/>
                    <a:pt x="22324" y="56543"/>
                    <a:pt x="22729" y="55543"/>
                  </a:cubicBezTo>
                  <a:cubicBezTo>
                    <a:pt x="22146" y="55448"/>
                    <a:pt x="21753" y="55674"/>
                    <a:pt x="21610" y="56281"/>
                  </a:cubicBezTo>
                  <a:cubicBezTo>
                    <a:pt x="21551" y="56519"/>
                    <a:pt x="21420" y="56758"/>
                    <a:pt x="21312" y="56984"/>
                  </a:cubicBezTo>
                  <a:lnTo>
                    <a:pt x="21086" y="57472"/>
                  </a:lnTo>
                  <a:lnTo>
                    <a:pt x="21003" y="57436"/>
                  </a:lnTo>
                  <a:cubicBezTo>
                    <a:pt x="21253" y="56841"/>
                    <a:pt x="21503" y="56257"/>
                    <a:pt x="21753" y="55662"/>
                  </a:cubicBezTo>
                  <a:cubicBezTo>
                    <a:pt x="21420" y="55495"/>
                    <a:pt x="21432" y="55865"/>
                    <a:pt x="21253" y="56031"/>
                  </a:cubicBezTo>
                  <a:cubicBezTo>
                    <a:pt x="21277" y="55888"/>
                    <a:pt x="21301" y="55793"/>
                    <a:pt x="21312" y="55710"/>
                  </a:cubicBezTo>
                  <a:cubicBezTo>
                    <a:pt x="21277" y="55686"/>
                    <a:pt x="21253" y="55662"/>
                    <a:pt x="21217" y="55650"/>
                  </a:cubicBezTo>
                  <a:cubicBezTo>
                    <a:pt x="21134" y="55734"/>
                    <a:pt x="21027" y="55829"/>
                    <a:pt x="20955" y="55924"/>
                  </a:cubicBezTo>
                  <a:cubicBezTo>
                    <a:pt x="20681" y="56388"/>
                    <a:pt x="20443" y="56865"/>
                    <a:pt x="20193" y="57341"/>
                  </a:cubicBezTo>
                  <a:lnTo>
                    <a:pt x="20110" y="57305"/>
                  </a:lnTo>
                  <a:cubicBezTo>
                    <a:pt x="20372" y="56781"/>
                    <a:pt x="20658" y="56269"/>
                    <a:pt x="20943" y="55722"/>
                  </a:cubicBezTo>
                  <a:cubicBezTo>
                    <a:pt x="20681" y="55734"/>
                    <a:pt x="20479" y="55757"/>
                    <a:pt x="20265" y="55781"/>
                  </a:cubicBezTo>
                  <a:cubicBezTo>
                    <a:pt x="20062" y="55817"/>
                    <a:pt x="19848" y="55841"/>
                    <a:pt x="19657" y="55865"/>
                  </a:cubicBezTo>
                  <a:cubicBezTo>
                    <a:pt x="19122" y="55960"/>
                    <a:pt x="18538" y="56007"/>
                    <a:pt x="18538" y="56758"/>
                  </a:cubicBezTo>
                  <a:cubicBezTo>
                    <a:pt x="18562" y="56508"/>
                    <a:pt x="18574" y="56257"/>
                    <a:pt x="18574" y="56007"/>
                  </a:cubicBezTo>
                  <a:lnTo>
                    <a:pt x="18455" y="56007"/>
                  </a:lnTo>
                  <a:cubicBezTo>
                    <a:pt x="18419" y="56162"/>
                    <a:pt x="18395" y="56341"/>
                    <a:pt x="18348" y="56508"/>
                  </a:cubicBezTo>
                  <a:cubicBezTo>
                    <a:pt x="18229" y="56246"/>
                    <a:pt x="18467" y="55900"/>
                    <a:pt x="18122" y="55674"/>
                  </a:cubicBezTo>
                  <a:cubicBezTo>
                    <a:pt x="18062" y="55948"/>
                    <a:pt x="18003" y="56210"/>
                    <a:pt x="17967" y="56484"/>
                  </a:cubicBezTo>
                  <a:cubicBezTo>
                    <a:pt x="17800" y="56067"/>
                    <a:pt x="18205" y="55615"/>
                    <a:pt x="17788" y="55186"/>
                  </a:cubicBezTo>
                  <a:cubicBezTo>
                    <a:pt x="17705" y="55591"/>
                    <a:pt x="17645" y="55948"/>
                    <a:pt x="17586" y="56281"/>
                  </a:cubicBezTo>
                  <a:cubicBezTo>
                    <a:pt x="17431" y="55793"/>
                    <a:pt x="17812" y="55293"/>
                    <a:pt x="17443" y="54829"/>
                  </a:cubicBezTo>
                  <a:cubicBezTo>
                    <a:pt x="17348" y="55305"/>
                    <a:pt x="17252" y="55769"/>
                    <a:pt x="17157" y="56246"/>
                  </a:cubicBezTo>
                  <a:cubicBezTo>
                    <a:pt x="17110" y="55650"/>
                    <a:pt x="17371" y="55079"/>
                    <a:pt x="17324" y="54495"/>
                  </a:cubicBezTo>
                  <a:cubicBezTo>
                    <a:pt x="17288" y="54495"/>
                    <a:pt x="17252" y="54483"/>
                    <a:pt x="17217" y="54483"/>
                  </a:cubicBezTo>
                  <a:lnTo>
                    <a:pt x="16990" y="56043"/>
                  </a:lnTo>
                  <a:cubicBezTo>
                    <a:pt x="16967" y="56043"/>
                    <a:pt x="16919" y="56031"/>
                    <a:pt x="16895" y="56031"/>
                  </a:cubicBezTo>
                  <a:cubicBezTo>
                    <a:pt x="16967" y="55531"/>
                    <a:pt x="17038" y="55031"/>
                    <a:pt x="17098" y="54531"/>
                  </a:cubicBezTo>
                  <a:cubicBezTo>
                    <a:pt x="17110" y="54400"/>
                    <a:pt x="17050" y="54233"/>
                    <a:pt x="17026" y="54102"/>
                  </a:cubicBezTo>
                  <a:cubicBezTo>
                    <a:pt x="16979" y="54102"/>
                    <a:pt x="16955" y="54114"/>
                    <a:pt x="16907" y="54114"/>
                  </a:cubicBezTo>
                  <a:lnTo>
                    <a:pt x="16598" y="55853"/>
                  </a:lnTo>
                  <a:cubicBezTo>
                    <a:pt x="16562" y="55853"/>
                    <a:pt x="16514" y="55841"/>
                    <a:pt x="16490" y="55841"/>
                  </a:cubicBezTo>
                  <a:cubicBezTo>
                    <a:pt x="16574" y="55293"/>
                    <a:pt x="16681" y="54757"/>
                    <a:pt x="16776" y="54198"/>
                  </a:cubicBezTo>
                  <a:cubicBezTo>
                    <a:pt x="16836" y="53864"/>
                    <a:pt x="16812" y="53817"/>
                    <a:pt x="16514" y="53602"/>
                  </a:cubicBezTo>
                  <a:cubicBezTo>
                    <a:pt x="16395" y="54293"/>
                    <a:pt x="16276" y="54960"/>
                    <a:pt x="16181" y="55626"/>
                  </a:cubicBezTo>
                  <a:cubicBezTo>
                    <a:pt x="16145" y="55626"/>
                    <a:pt x="16098" y="55615"/>
                    <a:pt x="16074" y="55615"/>
                  </a:cubicBezTo>
                  <a:cubicBezTo>
                    <a:pt x="16181" y="54960"/>
                    <a:pt x="16276" y="54293"/>
                    <a:pt x="16419" y="53638"/>
                  </a:cubicBezTo>
                  <a:cubicBezTo>
                    <a:pt x="16455" y="53412"/>
                    <a:pt x="16419" y="53269"/>
                    <a:pt x="16193" y="53162"/>
                  </a:cubicBezTo>
                  <a:cubicBezTo>
                    <a:pt x="16062" y="53864"/>
                    <a:pt x="15943" y="54543"/>
                    <a:pt x="15824" y="55234"/>
                  </a:cubicBezTo>
                  <a:cubicBezTo>
                    <a:pt x="15764" y="55138"/>
                    <a:pt x="15740" y="55055"/>
                    <a:pt x="15764" y="54960"/>
                  </a:cubicBezTo>
                  <a:cubicBezTo>
                    <a:pt x="15847" y="54400"/>
                    <a:pt x="15943" y="53829"/>
                    <a:pt x="16074" y="53281"/>
                  </a:cubicBezTo>
                  <a:cubicBezTo>
                    <a:pt x="16133" y="52995"/>
                    <a:pt x="16038" y="52829"/>
                    <a:pt x="15800" y="52638"/>
                  </a:cubicBezTo>
                  <a:cubicBezTo>
                    <a:pt x="15609" y="53471"/>
                    <a:pt x="15443" y="54281"/>
                    <a:pt x="15264" y="55067"/>
                  </a:cubicBezTo>
                  <a:cubicBezTo>
                    <a:pt x="15240" y="55067"/>
                    <a:pt x="15205" y="55055"/>
                    <a:pt x="15181" y="55055"/>
                  </a:cubicBezTo>
                  <a:cubicBezTo>
                    <a:pt x="15371" y="54174"/>
                    <a:pt x="15550" y="53305"/>
                    <a:pt x="15740" y="52436"/>
                  </a:cubicBezTo>
                  <a:cubicBezTo>
                    <a:pt x="15705" y="52412"/>
                    <a:pt x="15657" y="52412"/>
                    <a:pt x="15597" y="52400"/>
                  </a:cubicBezTo>
                  <a:lnTo>
                    <a:pt x="14931" y="54674"/>
                  </a:lnTo>
                  <a:cubicBezTo>
                    <a:pt x="14895" y="54662"/>
                    <a:pt x="14847" y="54662"/>
                    <a:pt x="14824" y="54650"/>
                  </a:cubicBezTo>
                  <a:cubicBezTo>
                    <a:pt x="14847" y="54543"/>
                    <a:pt x="14871" y="54436"/>
                    <a:pt x="14895" y="54341"/>
                  </a:cubicBezTo>
                  <a:lnTo>
                    <a:pt x="15431" y="52507"/>
                  </a:lnTo>
                  <a:cubicBezTo>
                    <a:pt x="15526" y="52174"/>
                    <a:pt x="15526" y="52150"/>
                    <a:pt x="15193" y="51924"/>
                  </a:cubicBezTo>
                  <a:cubicBezTo>
                    <a:pt x="14955" y="52709"/>
                    <a:pt x="14716" y="53507"/>
                    <a:pt x="14466" y="54293"/>
                  </a:cubicBezTo>
                  <a:cubicBezTo>
                    <a:pt x="14431" y="54281"/>
                    <a:pt x="14407" y="54281"/>
                    <a:pt x="14359" y="54257"/>
                  </a:cubicBezTo>
                  <a:cubicBezTo>
                    <a:pt x="14395" y="54162"/>
                    <a:pt x="14407" y="54055"/>
                    <a:pt x="14431" y="53948"/>
                  </a:cubicBezTo>
                  <a:cubicBezTo>
                    <a:pt x="14633" y="53293"/>
                    <a:pt x="14824" y="52638"/>
                    <a:pt x="15026" y="51983"/>
                  </a:cubicBezTo>
                  <a:cubicBezTo>
                    <a:pt x="15085" y="51793"/>
                    <a:pt x="15121" y="51626"/>
                    <a:pt x="14883" y="51519"/>
                  </a:cubicBezTo>
                  <a:cubicBezTo>
                    <a:pt x="14633" y="52459"/>
                    <a:pt x="14359" y="53388"/>
                    <a:pt x="14109" y="54305"/>
                  </a:cubicBezTo>
                  <a:cubicBezTo>
                    <a:pt x="14073" y="54293"/>
                    <a:pt x="14038" y="54293"/>
                    <a:pt x="14002" y="54281"/>
                  </a:cubicBezTo>
                  <a:cubicBezTo>
                    <a:pt x="14014" y="54174"/>
                    <a:pt x="14038" y="54055"/>
                    <a:pt x="14062" y="53948"/>
                  </a:cubicBezTo>
                  <a:cubicBezTo>
                    <a:pt x="14288" y="53162"/>
                    <a:pt x="14514" y="52352"/>
                    <a:pt x="14716" y="51566"/>
                  </a:cubicBezTo>
                  <a:cubicBezTo>
                    <a:pt x="14752" y="51459"/>
                    <a:pt x="14764" y="51328"/>
                    <a:pt x="14704" y="51257"/>
                  </a:cubicBezTo>
                  <a:cubicBezTo>
                    <a:pt x="14550" y="51043"/>
                    <a:pt x="14371" y="50864"/>
                    <a:pt x="14169" y="50650"/>
                  </a:cubicBezTo>
                  <a:cubicBezTo>
                    <a:pt x="13871" y="51864"/>
                    <a:pt x="13585" y="53031"/>
                    <a:pt x="13323" y="54174"/>
                  </a:cubicBezTo>
                  <a:cubicBezTo>
                    <a:pt x="13264" y="54067"/>
                    <a:pt x="13240" y="53960"/>
                    <a:pt x="13276" y="53864"/>
                  </a:cubicBezTo>
                  <a:cubicBezTo>
                    <a:pt x="13502" y="52912"/>
                    <a:pt x="13704" y="51936"/>
                    <a:pt x="13990" y="50983"/>
                  </a:cubicBezTo>
                  <a:cubicBezTo>
                    <a:pt x="14109" y="50590"/>
                    <a:pt x="14038" y="50328"/>
                    <a:pt x="13692" y="50114"/>
                  </a:cubicBezTo>
                  <a:cubicBezTo>
                    <a:pt x="13466" y="50983"/>
                    <a:pt x="13264" y="51852"/>
                    <a:pt x="13038" y="52709"/>
                  </a:cubicBezTo>
                  <a:cubicBezTo>
                    <a:pt x="13002" y="52709"/>
                    <a:pt x="12978" y="52698"/>
                    <a:pt x="12942" y="52698"/>
                  </a:cubicBezTo>
                  <a:cubicBezTo>
                    <a:pt x="12966" y="52626"/>
                    <a:pt x="12966" y="52531"/>
                    <a:pt x="12978" y="52459"/>
                  </a:cubicBezTo>
                  <a:cubicBezTo>
                    <a:pt x="13169" y="51697"/>
                    <a:pt x="13383" y="50924"/>
                    <a:pt x="13561" y="50173"/>
                  </a:cubicBezTo>
                  <a:cubicBezTo>
                    <a:pt x="13585" y="50031"/>
                    <a:pt x="13526" y="49888"/>
                    <a:pt x="13514" y="49733"/>
                  </a:cubicBezTo>
                  <a:cubicBezTo>
                    <a:pt x="13466" y="49733"/>
                    <a:pt x="13419" y="49733"/>
                    <a:pt x="13383" y="49757"/>
                  </a:cubicBezTo>
                  <a:cubicBezTo>
                    <a:pt x="13240" y="50316"/>
                    <a:pt x="13097" y="50900"/>
                    <a:pt x="12966" y="51459"/>
                  </a:cubicBezTo>
                  <a:cubicBezTo>
                    <a:pt x="12930" y="51447"/>
                    <a:pt x="12883" y="51447"/>
                    <a:pt x="12859" y="51435"/>
                  </a:cubicBezTo>
                  <a:cubicBezTo>
                    <a:pt x="12930" y="50769"/>
                    <a:pt x="13228" y="50126"/>
                    <a:pt x="13264" y="49459"/>
                  </a:cubicBezTo>
                  <a:cubicBezTo>
                    <a:pt x="13216" y="49459"/>
                    <a:pt x="13169" y="49435"/>
                    <a:pt x="13121" y="49423"/>
                  </a:cubicBezTo>
                  <a:cubicBezTo>
                    <a:pt x="13026" y="49900"/>
                    <a:pt x="12919" y="50388"/>
                    <a:pt x="12811" y="50864"/>
                  </a:cubicBezTo>
                  <a:cubicBezTo>
                    <a:pt x="12669" y="50257"/>
                    <a:pt x="13061" y="49697"/>
                    <a:pt x="12966" y="49102"/>
                  </a:cubicBezTo>
                  <a:cubicBezTo>
                    <a:pt x="12919" y="49102"/>
                    <a:pt x="12871" y="49078"/>
                    <a:pt x="12811" y="49078"/>
                  </a:cubicBezTo>
                  <a:cubicBezTo>
                    <a:pt x="12466" y="50471"/>
                    <a:pt x="12133" y="51864"/>
                    <a:pt x="11776" y="53245"/>
                  </a:cubicBezTo>
                  <a:cubicBezTo>
                    <a:pt x="11728" y="53233"/>
                    <a:pt x="11680" y="53233"/>
                    <a:pt x="11656" y="53221"/>
                  </a:cubicBezTo>
                  <a:cubicBezTo>
                    <a:pt x="11668" y="53114"/>
                    <a:pt x="11680" y="53007"/>
                    <a:pt x="11716" y="52912"/>
                  </a:cubicBezTo>
                  <a:cubicBezTo>
                    <a:pt x="12037" y="51626"/>
                    <a:pt x="12371" y="50352"/>
                    <a:pt x="12680" y="49054"/>
                  </a:cubicBezTo>
                  <a:cubicBezTo>
                    <a:pt x="12704" y="48935"/>
                    <a:pt x="12633" y="48780"/>
                    <a:pt x="12621" y="48649"/>
                  </a:cubicBezTo>
                  <a:lnTo>
                    <a:pt x="12502" y="48649"/>
                  </a:lnTo>
                  <a:cubicBezTo>
                    <a:pt x="12157" y="49769"/>
                    <a:pt x="11811" y="50900"/>
                    <a:pt x="11478" y="52019"/>
                  </a:cubicBezTo>
                  <a:cubicBezTo>
                    <a:pt x="11442" y="51995"/>
                    <a:pt x="11418" y="51995"/>
                    <a:pt x="11383" y="51983"/>
                  </a:cubicBezTo>
                  <a:cubicBezTo>
                    <a:pt x="11418" y="51876"/>
                    <a:pt x="11430" y="51793"/>
                    <a:pt x="11454" y="51686"/>
                  </a:cubicBezTo>
                  <a:cubicBezTo>
                    <a:pt x="11752" y="50709"/>
                    <a:pt x="12049" y="49709"/>
                    <a:pt x="12371" y="48721"/>
                  </a:cubicBezTo>
                  <a:cubicBezTo>
                    <a:pt x="12442" y="48507"/>
                    <a:pt x="12407" y="48352"/>
                    <a:pt x="12157" y="48221"/>
                  </a:cubicBezTo>
                  <a:cubicBezTo>
                    <a:pt x="11776" y="49542"/>
                    <a:pt x="11442" y="50804"/>
                    <a:pt x="11109" y="52078"/>
                  </a:cubicBezTo>
                  <a:close/>
                  <a:moveTo>
                    <a:pt x="27694" y="59234"/>
                  </a:moveTo>
                  <a:lnTo>
                    <a:pt x="27778" y="59234"/>
                  </a:lnTo>
                  <a:cubicBezTo>
                    <a:pt x="27742" y="59544"/>
                    <a:pt x="27718" y="59841"/>
                    <a:pt x="27670" y="60163"/>
                  </a:cubicBezTo>
                  <a:cubicBezTo>
                    <a:pt x="27635" y="60413"/>
                    <a:pt x="27730" y="60484"/>
                    <a:pt x="27968" y="60460"/>
                  </a:cubicBezTo>
                  <a:cubicBezTo>
                    <a:pt x="28051" y="59901"/>
                    <a:pt x="28147" y="59353"/>
                    <a:pt x="28218" y="58817"/>
                  </a:cubicBezTo>
                  <a:cubicBezTo>
                    <a:pt x="28266" y="58817"/>
                    <a:pt x="28290" y="58829"/>
                    <a:pt x="28337" y="58829"/>
                  </a:cubicBezTo>
                  <a:cubicBezTo>
                    <a:pt x="28278" y="59294"/>
                    <a:pt x="28230" y="59770"/>
                    <a:pt x="28159" y="60234"/>
                  </a:cubicBezTo>
                  <a:cubicBezTo>
                    <a:pt x="28111" y="60496"/>
                    <a:pt x="28182" y="60639"/>
                    <a:pt x="28468" y="60615"/>
                  </a:cubicBezTo>
                  <a:cubicBezTo>
                    <a:pt x="28540" y="59984"/>
                    <a:pt x="28623" y="59329"/>
                    <a:pt x="28694" y="58686"/>
                  </a:cubicBezTo>
                  <a:cubicBezTo>
                    <a:pt x="28718" y="58686"/>
                    <a:pt x="28754" y="58698"/>
                    <a:pt x="28778" y="58698"/>
                  </a:cubicBezTo>
                  <a:cubicBezTo>
                    <a:pt x="28742" y="59270"/>
                    <a:pt x="28694" y="59829"/>
                    <a:pt x="28635" y="60401"/>
                  </a:cubicBezTo>
                  <a:cubicBezTo>
                    <a:pt x="28599" y="60663"/>
                    <a:pt x="28694" y="60794"/>
                    <a:pt x="28992" y="60770"/>
                  </a:cubicBezTo>
                  <a:cubicBezTo>
                    <a:pt x="29040" y="60008"/>
                    <a:pt x="29063" y="59246"/>
                    <a:pt x="29099" y="58496"/>
                  </a:cubicBezTo>
                  <a:cubicBezTo>
                    <a:pt x="29111" y="59186"/>
                    <a:pt x="29111" y="59889"/>
                    <a:pt x="29111" y="60579"/>
                  </a:cubicBezTo>
                  <a:cubicBezTo>
                    <a:pt x="29111" y="60794"/>
                    <a:pt x="29182" y="60913"/>
                    <a:pt x="29444" y="60901"/>
                  </a:cubicBezTo>
                  <a:cubicBezTo>
                    <a:pt x="29409" y="60115"/>
                    <a:pt x="29361" y="59341"/>
                    <a:pt x="29337" y="58567"/>
                  </a:cubicBezTo>
                  <a:cubicBezTo>
                    <a:pt x="29361" y="58567"/>
                    <a:pt x="29397" y="58567"/>
                    <a:pt x="29444" y="58555"/>
                  </a:cubicBezTo>
                  <a:cubicBezTo>
                    <a:pt x="29456" y="58639"/>
                    <a:pt x="29468" y="58710"/>
                    <a:pt x="29468" y="58805"/>
                  </a:cubicBezTo>
                  <a:cubicBezTo>
                    <a:pt x="29504" y="59448"/>
                    <a:pt x="29528" y="60079"/>
                    <a:pt x="29575" y="60722"/>
                  </a:cubicBezTo>
                  <a:cubicBezTo>
                    <a:pt x="29587" y="60841"/>
                    <a:pt x="29683" y="60949"/>
                    <a:pt x="29742" y="61068"/>
                  </a:cubicBezTo>
                  <a:cubicBezTo>
                    <a:pt x="29754" y="61056"/>
                    <a:pt x="29778" y="61032"/>
                    <a:pt x="29802" y="61020"/>
                  </a:cubicBezTo>
                  <a:lnTo>
                    <a:pt x="29802" y="58222"/>
                  </a:lnTo>
                  <a:cubicBezTo>
                    <a:pt x="29861" y="58329"/>
                    <a:pt x="29861" y="58436"/>
                    <a:pt x="29861" y="58555"/>
                  </a:cubicBezTo>
                  <a:cubicBezTo>
                    <a:pt x="29885" y="59329"/>
                    <a:pt x="29921" y="60115"/>
                    <a:pt x="29956" y="60889"/>
                  </a:cubicBezTo>
                  <a:cubicBezTo>
                    <a:pt x="29956" y="60996"/>
                    <a:pt x="30040" y="61091"/>
                    <a:pt x="30075" y="61187"/>
                  </a:cubicBezTo>
                  <a:cubicBezTo>
                    <a:pt x="30111" y="61175"/>
                    <a:pt x="30159" y="61151"/>
                    <a:pt x="30183" y="61151"/>
                  </a:cubicBezTo>
                  <a:lnTo>
                    <a:pt x="30183" y="57984"/>
                  </a:lnTo>
                  <a:lnTo>
                    <a:pt x="30278" y="57984"/>
                  </a:lnTo>
                  <a:lnTo>
                    <a:pt x="30278" y="58317"/>
                  </a:lnTo>
                  <a:lnTo>
                    <a:pt x="30314" y="60996"/>
                  </a:lnTo>
                  <a:cubicBezTo>
                    <a:pt x="30314" y="61175"/>
                    <a:pt x="30349" y="61318"/>
                    <a:pt x="30599" y="61270"/>
                  </a:cubicBezTo>
                  <a:cubicBezTo>
                    <a:pt x="30552" y="60044"/>
                    <a:pt x="30528" y="58805"/>
                    <a:pt x="30671" y="57567"/>
                  </a:cubicBezTo>
                  <a:cubicBezTo>
                    <a:pt x="30718" y="58829"/>
                    <a:pt x="30659" y="60103"/>
                    <a:pt x="30778" y="61365"/>
                  </a:cubicBezTo>
                  <a:lnTo>
                    <a:pt x="30957" y="61365"/>
                  </a:lnTo>
                  <a:lnTo>
                    <a:pt x="30957" y="57996"/>
                  </a:lnTo>
                  <a:lnTo>
                    <a:pt x="31052" y="57996"/>
                  </a:lnTo>
                  <a:lnTo>
                    <a:pt x="31052" y="59353"/>
                  </a:lnTo>
                  <a:cubicBezTo>
                    <a:pt x="31266" y="57448"/>
                    <a:pt x="31945" y="55698"/>
                    <a:pt x="32742" y="53972"/>
                  </a:cubicBezTo>
                  <a:cubicBezTo>
                    <a:pt x="31849" y="54888"/>
                    <a:pt x="31588" y="56091"/>
                    <a:pt x="31183" y="57258"/>
                  </a:cubicBezTo>
                  <a:cubicBezTo>
                    <a:pt x="31361" y="56091"/>
                    <a:pt x="31659" y="54984"/>
                    <a:pt x="32433" y="54043"/>
                  </a:cubicBezTo>
                  <a:cubicBezTo>
                    <a:pt x="32040" y="53995"/>
                    <a:pt x="31885" y="54174"/>
                    <a:pt x="31778" y="54472"/>
                  </a:cubicBezTo>
                  <a:cubicBezTo>
                    <a:pt x="31504" y="55257"/>
                    <a:pt x="31230" y="56055"/>
                    <a:pt x="30945" y="56841"/>
                  </a:cubicBezTo>
                  <a:cubicBezTo>
                    <a:pt x="30909" y="56948"/>
                    <a:pt x="30873" y="57031"/>
                    <a:pt x="30837" y="57127"/>
                  </a:cubicBezTo>
                  <a:cubicBezTo>
                    <a:pt x="30790" y="57103"/>
                    <a:pt x="30766" y="57091"/>
                    <a:pt x="30718" y="57079"/>
                  </a:cubicBezTo>
                  <a:cubicBezTo>
                    <a:pt x="30873" y="56067"/>
                    <a:pt x="31290" y="55126"/>
                    <a:pt x="31623" y="54162"/>
                  </a:cubicBezTo>
                  <a:cubicBezTo>
                    <a:pt x="31111" y="55019"/>
                    <a:pt x="30885" y="56007"/>
                    <a:pt x="30528" y="56924"/>
                  </a:cubicBezTo>
                  <a:cubicBezTo>
                    <a:pt x="30480" y="56912"/>
                    <a:pt x="30433" y="56900"/>
                    <a:pt x="30373" y="56889"/>
                  </a:cubicBezTo>
                  <a:lnTo>
                    <a:pt x="31266" y="54245"/>
                  </a:lnTo>
                  <a:lnTo>
                    <a:pt x="31183" y="54210"/>
                  </a:lnTo>
                  <a:cubicBezTo>
                    <a:pt x="31111" y="54329"/>
                    <a:pt x="31004" y="54412"/>
                    <a:pt x="30968" y="54543"/>
                  </a:cubicBezTo>
                  <a:cubicBezTo>
                    <a:pt x="30718" y="55341"/>
                    <a:pt x="30480" y="56127"/>
                    <a:pt x="30242" y="56900"/>
                  </a:cubicBezTo>
                  <a:cubicBezTo>
                    <a:pt x="30218" y="56972"/>
                    <a:pt x="30183" y="57031"/>
                    <a:pt x="30135" y="57103"/>
                  </a:cubicBezTo>
                  <a:lnTo>
                    <a:pt x="30004" y="57067"/>
                  </a:lnTo>
                  <a:lnTo>
                    <a:pt x="30814" y="54341"/>
                  </a:lnTo>
                  <a:cubicBezTo>
                    <a:pt x="30778" y="54329"/>
                    <a:pt x="30754" y="54305"/>
                    <a:pt x="30718" y="54305"/>
                  </a:cubicBezTo>
                  <a:cubicBezTo>
                    <a:pt x="30456" y="55007"/>
                    <a:pt x="30183" y="55722"/>
                    <a:pt x="29933" y="56424"/>
                  </a:cubicBezTo>
                  <a:cubicBezTo>
                    <a:pt x="29897" y="56412"/>
                    <a:pt x="29873" y="56412"/>
                    <a:pt x="29837" y="56388"/>
                  </a:cubicBezTo>
                  <a:cubicBezTo>
                    <a:pt x="30075" y="55722"/>
                    <a:pt x="30314" y="55067"/>
                    <a:pt x="30552" y="54400"/>
                  </a:cubicBezTo>
                  <a:cubicBezTo>
                    <a:pt x="30528" y="54388"/>
                    <a:pt x="30492" y="54388"/>
                    <a:pt x="30468" y="54364"/>
                  </a:cubicBezTo>
                  <a:cubicBezTo>
                    <a:pt x="29825" y="55495"/>
                    <a:pt x="29540" y="56769"/>
                    <a:pt x="29123" y="57984"/>
                  </a:cubicBezTo>
                  <a:cubicBezTo>
                    <a:pt x="29087" y="57972"/>
                    <a:pt x="29028" y="57960"/>
                    <a:pt x="28980" y="57924"/>
                  </a:cubicBezTo>
                  <a:cubicBezTo>
                    <a:pt x="29385" y="56769"/>
                    <a:pt x="29766" y="55603"/>
                    <a:pt x="30195" y="54388"/>
                  </a:cubicBezTo>
                  <a:cubicBezTo>
                    <a:pt x="29480" y="55543"/>
                    <a:pt x="29052" y="56781"/>
                    <a:pt x="28647" y="58020"/>
                  </a:cubicBezTo>
                  <a:cubicBezTo>
                    <a:pt x="28587" y="57984"/>
                    <a:pt x="28528" y="57972"/>
                    <a:pt x="28468" y="57936"/>
                  </a:cubicBezTo>
                  <a:cubicBezTo>
                    <a:pt x="28944" y="56793"/>
                    <a:pt x="29409" y="55650"/>
                    <a:pt x="29885" y="54507"/>
                  </a:cubicBezTo>
                  <a:cubicBezTo>
                    <a:pt x="29635" y="54448"/>
                    <a:pt x="29504" y="54567"/>
                    <a:pt x="29409" y="54817"/>
                  </a:cubicBezTo>
                  <a:cubicBezTo>
                    <a:pt x="29159" y="55579"/>
                    <a:pt x="28873" y="56317"/>
                    <a:pt x="28611" y="57079"/>
                  </a:cubicBezTo>
                  <a:cubicBezTo>
                    <a:pt x="28575" y="57162"/>
                    <a:pt x="28528" y="57258"/>
                    <a:pt x="28492" y="57341"/>
                  </a:cubicBezTo>
                  <a:cubicBezTo>
                    <a:pt x="28456" y="57329"/>
                    <a:pt x="28444" y="57317"/>
                    <a:pt x="28409" y="57317"/>
                  </a:cubicBezTo>
                  <a:cubicBezTo>
                    <a:pt x="28730" y="56412"/>
                    <a:pt x="29040" y="55519"/>
                    <a:pt x="29349" y="54603"/>
                  </a:cubicBezTo>
                  <a:cubicBezTo>
                    <a:pt x="29325" y="54579"/>
                    <a:pt x="29290" y="54567"/>
                    <a:pt x="29266" y="54531"/>
                  </a:cubicBezTo>
                  <a:cubicBezTo>
                    <a:pt x="29171" y="54638"/>
                    <a:pt x="29028" y="54745"/>
                    <a:pt x="28980" y="54864"/>
                  </a:cubicBezTo>
                  <a:cubicBezTo>
                    <a:pt x="28813" y="55341"/>
                    <a:pt x="28682" y="55841"/>
                    <a:pt x="28528" y="56317"/>
                  </a:cubicBezTo>
                  <a:cubicBezTo>
                    <a:pt x="28504" y="56412"/>
                    <a:pt x="28456" y="56508"/>
                    <a:pt x="28432" y="56603"/>
                  </a:cubicBezTo>
                  <a:lnTo>
                    <a:pt x="28290" y="56555"/>
                  </a:lnTo>
                  <a:cubicBezTo>
                    <a:pt x="28468" y="55936"/>
                    <a:pt x="28671" y="55293"/>
                    <a:pt x="28849" y="54650"/>
                  </a:cubicBezTo>
                  <a:cubicBezTo>
                    <a:pt x="28611" y="54698"/>
                    <a:pt x="28373" y="54757"/>
                    <a:pt x="28111" y="54757"/>
                  </a:cubicBezTo>
                  <a:cubicBezTo>
                    <a:pt x="27873" y="54757"/>
                    <a:pt x="27778" y="54876"/>
                    <a:pt x="27694" y="55079"/>
                  </a:cubicBezTo>
                  <a:cubicBezTo>
                    <a:pt x="27551" y="55519"/>
                    <a:pt x="27373" y="55948"/>
                    <a:pt x="27206" y="56377"/>
                  </a:cubicBezTo>
                  <a:cubicBezTo>
                    <a:pt x="27158" y="56496"/>
                    <a:pt x="27099" y="56615"/>
                    <a:pt x="27063" y="56734"/>
                  </a:cubicBezTo>
                  <a:cubicBezTo>
                    <a:pt x="27027" y="56722"/>
                    <a:pt x="26980" y="56710"/>
                    <a:pt x="26956" y="56686"/>
                  </a:cubicBezTo>
                  <a:cubicBezTo>
                    <a:pt x="27182" y="56079"/>
                    <a:pt x="27420" y="55484"/>
                    <a:pt x="27670" y="54829"/>
                  </a:cubicBezTo>
                  <a:cubicBezTo>
                    <a:pt x="27027" y="54936"/>
                    <a:pt x="26432" y="55043"/>
                    <a:pt x="25837" y="55103"/>
                  </a:cubicBezTo>
                  <a:cubicBezTo>
                    <a:pt x="25527" y="55126"/>
                    <a:pt x="25361" y="55257"/>
                    <a:pt x="25253" y="55543"/>
                  </a:cubicBezTo>
                  <a:cubicBezTo>
                    <a:pt x="24944" y="56365"/>
                    <a:pt x="24599" y="57186"/>
                    <a:pt x="24277" y="57996"/>
                  </a:cubicBezTo>
                  <a:cubicBezTo>
                    <a:pt x="24229" y="58103"/>
                    <a:pt x="24182" y="58222"/>
                    <a:pt x="24146" y="58329"/>
                  </a:cubicBezTo>
                  <a:cubicBezTo>
                    <a:pt x="24110" y="58317"/>
                    <a:pt x="24063" y="58293"/>
                    <a:pt x="24039" y="58282"/>
                  </a:cubicBezTo>
                  <a:cubicBezTo>
                    <a:pt x="24325" y="57222"/>
                    <a:pt x="24765" y="56210"/>
                    <a:pt x="25277" y="55186"/>
                  </a:cubicBezTo>
                  <a:cubicBezTo>
                    <a:pt x="25122" y="55222"/>
                    <a:pt x="25015" y="55257"/>
                    <a:pt x="24920" y="55245"/>
                  </a:cubicBezTo>
                  <a:cubicBezTo>
                    <a:pt x="24515" y="55198"/>
                    <a:pt x="24325" y="55436"/>
                    <a:pt x="24170" y="55781"/>
                  </a:cubicBezTo>
                  <a:cubicBezTo>
                    <a:pt x="23813" y="56650"/>
                    <a:pt x="23444" y="57508"/>
                    <a:pt x="23086" y="58389"/>
                  </a:cubicBezTo>
                  <a:cubicBezTo>
                    <a:pt x="23039" y="58496"/>
                    <a:pt x="22991" y="58579"/>
                    <a:pt x="22967" y="58686"/>
                  </a:cubicBezTo>
                  <a:cubicBezTo>
                    <a:pt x="22920" y="58674"/>
                    <a:pt x="22872" y="58651"/>
                    <a:pt x="22848" y="58627"/>
                  </a:cubicBezTo>
                  <a:lnTo>
                    <a:pt x="24229" y="55365"/>
                  </a:lnTo>
                  <a:cubicBezTo>
                    <a:pt x="24218" y="55341"/>
                    <a:pt x="24206" y="55305"/>
                    <a:pt x="24182" y="55293"/>
                  </a:cubicBezTo>
                  <a:cubicBezTo>
                    <a:pt x="24003" y="55412"/>
                    <a:pt x="23741" y="55484"/>
                    <a:pt x="23682" y="55650"/>
                  </a:cubicBezTo>
                  <a:cubicBezTo>
                    <a:pt x="23265" y="56722"/>
                    <a:pt x="22908" y="57817"/>
                    <a:pt x="22503" y="58948"/>
                  </a:cubicBezTo>
                  <a:cubicBezTo>
                    <a:pt x="23313" y="59186"/>
                    <a:pt x="24027" y="59401"/>
                    <a:pt x="24753" y="59627"/>
                  </a:cubicBezTo>
                  <a:cubicBezTo>
                    <a:pt x="25253" y="58198"/>
                    <a:pt x="25658" y="56769"/>
                    <a:pt x="26385" y="55472"/>
                  </a:cubicBezTo>
                  <a:cubicBezTo>
                    <a:pt x="25884" y="56853"/>
                    <a:pt x="25361" y="58234"/>
                    <a:pt x="24837" y="59651"/>
                  </a:cubicBezTo>
                  <a:cubicBezTo>
                    <a:pt x="25051" y="59710"/>
                    <a:pt x="25182" y="59758"/>
                    <a:pt x="25337" y="59782"/>
                  </a:cubicBezTo>
                  <a:cubicBezTo>
                    <a:pt x="25539" y="58996"/>
                    <a:pt x="25718" y="58234"/>
                    <a:pt x="25932" y="57496"/>
                  </a:cubicBezTo>
                  <a:cubicBezTo>
                    <a:pt x="26254" y="56329"/>
                    <a:pt x="26611" y="55662"/>
                    <a:pt x="27004" y="55436"/>
                  </a:cubicBezTo>
                  <a:cubicBezTo>
                    <a:pt x="26111" y="56793"/>
                    <a:pt x="25825" y="58317"/>
                    <a:pt x="25492" y="59817"/>
                  </a:cubicBezTo>
                  <a:cubicBezTo>
                    <a:pt x="25706" y="59937"/>
                    <a:pt x="25825" y="59925"/>
                    <a:pt x="25849" y="59698"/>
                  </a:cubicBezTo>
                  <a:cubicBezTo>
                    <a:pt x="25884" y="59484"/>
                    <a:pt x="25944" y="59294"/>
                    <a:pt x="26004" y="59091"/>
                  </a:cubicBezTo>
                  <a:cubicBezTo>
                    <a:pt x="26075" y="58817"/>
                    <a:pt x="26146" y="58555"/>
                    <a:pt x="26206" y="58293"/>
                  </a:cubicBezTo>
                  <a:cubicBezTo>
                    <a:pt x="26242" y="58317"/>
                    <a:pt x="26265" y="58317"/>
                    <a:pt x="26313" y="58329"/>
                  </a:cubicBezTo>
                  <a:cubicBezTo>
                    <a:pt x="26194" y="58877"/>
                    <a:pt x="26075" y="59413"/>
                    <a:pt x="25944" y="59984"/>
                  </a:cubicBezTo>
                  <a:cubicBezTo>
                    <a:pt x="26146" y="60044"/>
                    <a:pt x="26325" y="60079"/>
                    <a:pt x="26527" y="60139"/>
                  </a:cubicBezTo>
                  <a:cubicBezTo>
                    <a:pt x="26599" y="59770"/>
                    <a:pt x="26670" y="59425"/>
                    <a:pt x="26730" y="59103"/>
                  </a:cubicBezTo>
                  <a:cubicBezTo>
                    <a:pt x="26766" y="59103"/>
                    <a:pt x="26777" y="59115"/>
                    <a:pt x="26801" y="59115"/>
                  </a:cubicBezTo>
                  <a:cubicBezTo>
                    <a:pt x="26742" y="59460"/>
                    <a:pt x="26682" y="59817"/>
                    <a:pt x="26611" y="60187"/>
                  </a:cubicBezTo>
                  <a:cubicBezTo>
                    <a:pt x="26789" y="60246"/>
                    <a:pt x="26956" y="60294"/>
                    <a:pt x="27147" y="60353"/>
                  </a:cubicBezTo>
                  <a:cubicBezTo>
                    <a:pt x="27158" y="60222"/>
                    <a:pt x="27182" y="60115"/>
                    <a:pt x="27206" y="59937"/>
                  </a:cubicBezTo>
                  <a:cubicBezTo>
                    <a:pt x="27266" y="60198"/>
                    <a:pt x="27135" y="60484"/>
                    <a:pt x="27516" y="60425"/>
                  </a:cubicBezTo>
                  <a:cubicBezTo>
                    <a:pt x="27599" y="59960"/>
                    <a:pt x="27658" y="59603"/>
                    <a:pt x="27694" y="59234"/>
                  </a:cubicBezTo>
                  <a:close/>
                  <a:moveTo>
                    <a:pt x="20134" y="48566"/>
                  </a:moveTo>
                  <a:cubicBezTo>
                    <a:pt x="20753" y="48459"/>
                    <a:pt x="21324" y="48387"/>
                    <a:pt x="21908" y="48280"/>
                  </a:cubicBezTo>
                  <a:cubicBezTo>
                    <a:pt x="24634" y="47792"/>
                    <a:pt x="27337" y="47280"/>
                    <a:pt x="30064" y="46792"/>
                  </a:cubicBezTo>
                  <a:cubicBezTo>
                    <a:pt x="33385" y="46185"/>
                    <a:pt x="36719" y="45601"/>
                    <a:pt x="40041" y="44982"/>
                  </a:cubicBezTo>
                  <a:cubicBezTo>
                    <a:pt x="41827" y="44649"/>
                    <a:pt x="43613" y="44232"/>
                    <a:pt x="45399" y="43935"/>
                  </a:cubicBezTo>
                  <a:cubicBezTo>
                    <a:pt x="47256" y="43625"/>
                    <a:pt x="49149" y="43399"/>
                    <a:pt x="51007" y="43101"/>
                  </a:cubicBezTo>
                  <a:cubicBezTo>
                    <a:pt x="52757" y="42815"/>
                    <a:pt x="54507" y="42494"/>
                    <a:pt x="56257" y="42208"/>
                  </a:cubicBezTo>
                  <a:cubicBezTo>
                    <a:pt x="59651" y="41660"/>
                    <a:pt x="63044" y="41125"/>
                    <a:pt x="66437" y="40601"/>
                  </a:cubicBezTo>
                  <a:cubicBezTo>
                    <a:pt x="68187" y="40339"/>
                    <a:pt x="69949" y="40053"/>
                    <a:pt x="71700" y="39803"/>
                  </a:cubicBezTo>
                  <a:cubicBezTo>
                    <a:pt x="74676" y="39363"/>
                    <a:pt x="77653" y="38946"/>
                    <a:pt x="80629" y="38505"/>
                  </a:cubicBezTo>
                  <a:cubicBezTo>
                    <a:pt x="81856" y="38327"/>
                    <a:pt x="83070" y="38101"/>
                    <a:pt x="84320" y="37874"/>
                  </a:cubicBezTo>
                  <a:cubicBezTo>
                    <a:pt x="84308" y="37731"/>
                    <a:pt x="84308" y="37624"/>
                    <a:pt x="84297" y="37493"/>
                  </a:cubicBezTo>
                  <a:cubicBezTo>
                    <a:pt x="83785" y="37565"/>
                    <a:pt x="83344" y="37624"/>
                    <a:pt x="82880" y="37696"/>
                  </a:cubicBezTo>
                  <a:cubicBezTo>
                    <a:pt x="79558" y="38220"/>
                    <a:pt x="76260" y="38767"/>
                    <a:pt x="72938" y="39267"/>
                  </a:cubicBezTo>
                  <a:cubicBezTo>
                    <a:pt x="70711" y="39589"/>
                    <a:pt x="68449" y="39803"/>
                    <a:pt x="66211" y="40136"/>
                  </a:cubicBezTo>
                  <a:cubicBezTo>
                    <a:pt x="62889" y="40648"/>
                    <a:pt x="59591" y="41184"/>
                    <a:pt x="56281" y="41768"/>
                  </a:cubicBezTo>
                  <a:cubicBezTo>
                    <a:pt x="53757" y="42196"/>
                    <a:pt x="51257" y="42744"/>
                    <a:pt x="48721" y="43173"/>
                  </a:cubicBezTo>
                  <a:cubicBezTo>
                    <a:pt x="45232" y="43768"/>
                    <a:pt x="41720" y="44292"/>
                    <a:pt x="38207" y="44851"/>
                  </a:cubicBezTo>
                  <a:cubicBezTo>
                    <a:pt x="34719" y="45423"/>
                    <a:pt x="31242" y="45994"/>
                    <a:pt x="27766" y="46602"/>
                  </a:cubicBezTo>
                  <a:cubicBezTo>
                    <a:pt x="25384" y="47018"/>
                    <a:pt x="23039" y="47518"/>
                    <a:pt x="20658" y="47971"/>
                  </a:cubicBezTo>
                  <a:cubicBezTo>
                    <a:pt x="20241" y="48018"/>
                    <a:pt x="20122" y="48197"/>
                    <a:pt x="20134" y="48566"/>
                  </a:cubicBezTo>
                  <a:close/>
                  <a:moveTo>
                    <a:pt x="84297" y="38112"/>
                  </a:moveTo>
                  <a:cubicBezTo>
                    <a:pt x="84166" y="38136"/>
                    <a:pt x="84070" y="38148"/>
                    <a:pt x="83975" y="38160"/>
                  </a:cubicBezTo>
                  <a:cubicBezTo>
                    <a:pt x="82975" y="38339"/>
                    <a:pt x="81987" y="38529"/>
                    <a:pt x="80998" y="38684"/>
                  </a:cubicBezTo>
                  <a:cubicBezTo>
                    <a:pt x="79784" y="38863"/>
                    <a:pt x="78570" y="38946"/>
                    <a:pt x="77367" y="39124"/>
                  </a:cubicBezTo>
                  <a:cubicBezTo>
                    <a:pt x="73390" y="39744"/>
                    <a:pt x="69426" y="40363"/>
                    <a:pt x="65461" y="40994"/>
                  </a:cubicBezTo>
                  <a:cubicBezTo>
                    <a:pt x="62520" y="41446"/>
                    <a:pt x="59579" y="41899"/>
                    <a:pt x="56650" y="42375"/>
                  </a:cubicBezTo>
                  <a:cubicBezTo>
                    <a:pt x="54983" y="42637"/>
                    <a:pt x="53328" y="42958"/>
                    <a:pt x="51673" y="43220"/>
                  </a:cubicBezTo>
                  <a:cubicBezTo>
                    <a:pt x="49578" y="43554"/>
                    <a:pt x="47459" y="43815"/>
                    <a:pt x="45375" y="44185"/>
                  </a:cubicBezTo>
                  <a:cubicBezTo>
                    <a:pt x="42970" y="44625"/>
                    <a:pt x="40577" y="45137"/>
                    <a:pt x="38172" y="45590"/>
                  </a:cubicBezTo>
                  <a:cubicBezTo>
                    <a:pt x="35362" y="46125"/>
                    <a:pt x="32540" y="46613"/>
                    <a:pt x="29718" y="47125"/>
                  </a:cubicBezTo>
                  <a:cubicBezTo>
                    <a:pt x="26706" y="47661"/>
                    <a:pt x="23694" y="48197"/>
                    <a:pt x="20670" y="48721"/>
                  </a:cubicBezTo>
                  <a:cubicBezTo>
                    <a:pt x="20015" y="48840"/>
                    <a:pt x="19884" y="48983"/>
                    <a:pt x="19919" y="49578"/>
                  </a:cubicBezTo>
                  <a:cubicBezTo>
                    <a:pt x="20848" y="49423"/>
                    <a:pt x="21789" y="49292"/>
                    <a:pt x="22729" y="49102"/>
                  </a:cubicBezTo>
                  <a:cubicBezTo>
                    <a:pt x="25349" y="48566"/>
                    <a:pt x="27968" y="47995"/>
                    <a:pt x="30587" y="47435"/>
                  </a:cubicBezTo>
                  <a:cubicBezTo>
                    <a:pt x="32992" y="46911"/>
                    <a:pt x="35374" y="46340"/>
                    <a:pt x="37803" y="45887"/>
                  </a:cubicBezTo>
                  <a:cubicBezTo>
                    <a:pt x="40422" y="45399"/>
                    <a:pt x="43077" y="44994"/>
                    <a:pt x="45708" y="44554"/>
                  </a:cubicBezTo>
                  <a:cubicBezTo>
                    <a:pt x="48173" y="44149"/>
                    <a:pt x="50649" y="43696"/>
                    <a:pt x="53114" y="43315"/>
                  </a:cubicBezTo>
                  <a:cubicBezTo>
                    <a:pt x="57496" y="42613"/>
                    <a:pt x="61889" y="41958"/>
                    <a:pt x="66259" y="41279"/>
                  </a:cubicBezTo>
                  <a:cubicBezTo>
                    <a:pt x="69092" y="40851"/>
                    <a:pt x="71902" y="40410"/>
                    <a:pt x="74724" y="39994"/>
                  </a:cubicBezTo>
                  <a:cubicBezTo>
                    <a:pt x="76950" y="39660"/>
                    <a:pt x="79165" y="39363"/>
                    <a:pt x="81379" y="39053"/>
                  </a:cubicBezTo>
                  <a:cubicBezTo>
                    <a:pt x="82368" y="38898"/>
                    <a:pt x="83344" y="38743"/>
                    <a:pt x="84344" y="38577"/>
                  </a:cubicBezTo>
                  <a:cubicBezTo>
                    <a:pt x="84308" y="38386"/>
                    <a:pt x="84308" y="38267"/>
                    <a:pt x="84297" y="38112"/>
                  </a:cubicBezTo>
                  <a:close/>
                  <a:moveTo>
                    <a:pt x="88380" y="14991"/>
                  </a:moveTo>
                  <a:cubicBezTo>
                    <a:pt x="88357" y="14955"/>
                    <a:pt x="88357" y="14931"/>
                    <a:pt x="88345" y="14895"/>
                  </a:cubicBezTo>
                  <a:cubicBezTo>
                    <a:pt x="88285" y="14919"/>
                    <a:pt x="88214" y="14931"/>
                    <a:pt x="88154" y="14955"/>
                  </a:cubicBezTo>
                  <a:cubicBezTo>
                    <a:pt x="86904" y="15360"/>
                    <a:pt x="85666" y="15776"/>
                    <a:pt x="84404" y="16169"/>
                  </a:cubicBezTo>
                  <a:cubicBezTo>
                    <a:pt x="79808" y="17574"/>
                    <a:pt x="75236" y="19110"/>
                    <a:pt x="70759" y="20884"/>
                  </a:cubicBezTo>
                  <a:cubicBezTo>
                    <a:pt x="65318" y="23039"/>
                    <a:pt x="59841" y="25075"/>
                    <a:pt x="54293" y="26909"/>
                  </a:cubicBezTo>
                  <a:cubicBezTo>
                    <a:pt x="51352" y="27873"/>
                    <a:pt x="48471" y="29099"/>
                    <a:pt x="45565" y="30219"/>
                  </a:cubicBezTo>
                  <a:cubicBezTo>
                    <a:pt x="44399" y="30671"/>
                    <a:pt x="43220" y="31147"/>
                    <a:pt x="42053" y="31624"/>
                  </a:cubicBezTo>
                  <a:cubicBezTo>
                    <a:pt x="41958" y="31671"/>
                    <a:pt x="41863" y="31802"/>
                    <a:pt x="41779" y="31897"/>
                  </a:cubicBezTo>
                  <a:cubicBezTo>
                    <a:pt x="41803" y="31921"/>
                    <a:pt x="41815" y="31957"/>
                    <a:pt x="41851" y="31981"/>
                  </a:cubicBezTo>
                  <a:cubicBezTo>
                    <a:pt x="42648" y="31719"/>
                    <a:pt x="43470" y="31445"/>
                    <a:pt x="44280" y="31171"/>
                  </a:cubicBezTo>
                  <a:cubicBezTo>
                    <a:pt x="45387" y="30778"/>
                    <a:pt x="46506" y="30409"/>
                    <a:pt x="47625" y="29992"/>
                  </a:cubicBezTo>
                  <a:cubicBezTo>
                    <a:pt x="53400" y="27861"/>
                    <a:pt x="59174" y="25706"/>
                    <a:pt x="64949" y="23575"/>
                  </a:cubicBezTo>
                  <a:cubicBezTo>
                    <a:pt x="68044" y="22444"/>
                    <a:pt x="71164" y="21420"/>
                    <a:pt x="74260" y="20289"/>
                  </a:cubicBezTo>
                  <a:cubicBezTo>
                    <a:pt x="77891" y="18967"/>
                    <a:pt x="81499" y="17574"/>
                    <a:pt x="85118" y="16229"/>
                  </a:cubicBezTo>
                  <a:cubicBezTo>
                    <a:pt x="86213" y="15836"/>
                    <a:pt x="87309" y="15407"/>
                    <a:pt x="88380" y="14991"/>
                  </a:cubicBezTo>
                  <a:close/>
                  <a:moveTo>
                    <a:pt x="84308" y="38803"/>
                  </a:moveTo>
                  <a:cubicBezTo>
                    <a:pt x="84189" y="38815"/>
                    <a:pt x="84094" y="38827"/>
                    <a:pt x="83975" y="38851"/>
                  </a:cubicBezTo>
                  <a:cubicBezTo>
                    <a:pt x="81237" y="39267"/>
                    <a:pt x="78498" y="39684"/>
                    <a:pt x="75736" y="40077"/>
                  </a:cubicBezTo>
                  <a:cubicBezTo>
                    <a:pt x="74105" y="40315"/>
                    <a:pt x="72462" y="40494"/>
                    <a:pt x="70842" y="40756"/>
                  </a:cubicBezTo>
                  <a:cubicBezTo>
                    <a:pt x="67961" y="41208"/>
                    <a:pt x="65068" y="41720"/>
                    <a:pt x="62187" y="42184"/>
                  </a:cubicBezTo>
                  <a:cubicBezTo>
                    <a:pt x="59329" y="42625"/>
                    <a:pt x="56472" y="43018"/>
                    <a:pt x="53614" y="43470"/>
                  </a:cubicBezTo>
                  <a:cubicBezTo>
                    <a:pt x="50114" y="44042"/>
                    <a:pt x="46625" y="44649"/>
                    <a:pt x="43149" y="45244"/>
                  </a:cubicBezTo>
                  <a:cubicBezTo>
                    <a:pt x="41089" y="45590"/>
                    <a:pt x="39041" y="45887"/>
                    <a:pt x="37005" y="46268"/>
                  </a:cubicBezTo>
                  <a:cubicBezTo>
                    <a:pt x="34528" y="46744"/>
                    <a:pt x="32076" y="47328"/>
                    <a:pt x="29623" y="47864"/>
                  </a:cubicBezTo>
                  <a:cubicBezTo>
                    <a:pt x="28825" y="48030"/>
                    <a:pt x="28051" y="48209"/>
                    <a:pt x="27266" y="48387"/>
                  </a:cubicBezTo>
                  <a:cubicBezTo>
                    <a:pt x="27397" y="48447"/>
                    <a:pt x="27504" y="48435"/>
                    <a:pt x="27623" y="48399"/>
                  </a:cubicBezTo>
                  <a:cubicBezTo>
                    <a:pt x="28671" y="48173"/>
                    <a:pt x="29706" y="47923"/>
                    <a:pt x="30766" y="47756"/>
                  </a:cubicBezTo>
                  <a:cubicBezTo>
                    <a:pt x="32742" y="47447"/>
                    <a:pt x="34743" y="47221"/>
                    <a:pt x="36731" y="46899"/>
                  </a:cubicBezTo>
                  <a:cubicBezTo>
                    <a:pt x="40874" y="46209"/>
                    <a:pt x="45006" y="45470"/>
                    <a:pt x="49149" y="44756"/>
                  </a:cubicBezTo>
                  <a:cubicBezTo>
                    <a:pt x="52376" y="44208"/>
                    <a:pt x="55614" y="43649"/>
                    <a:pt x="58853" y="43089"/>
                  </a:cubicBezTo>
                  <a:cubicBezTo>
                    <a:pt x="61139" y="42684"/>
                    <a:pt x="63413" y="42256"/>
                    <a:pt x="65711" y="41887"/>
                  </a:cubicBezTo>
                  <a:cubicBezTo>
                    <a:pt x="67735" y="41553"/>
                    <a:pt x="69771" y="41291"/>
                    <a:pt x="71807" y="40994"/>
                  </a:cubicBezTo>
                  <a:cubicBezTo>
                    <a:pt x="73569" y="40732"/>
                    <a:pt x="75319" y="40482"/>
                    <a:pt x="77081" y="40220"/>
                  </a:cubicBezTo>
                  <a:cubicBezTo>
                    <a:pt x="79451" y="39863"/>
                    <a:pt x="81796" y="39470"/>
                    <a:pt x="84166" y="39113"/>
                  </a:cubicBezTo>
                  <a:cubicBezTo>
                    <a:pt x="84368" y="39089"/>
                    <a:pt x="84392" y="38993"/>
                    <a:pt x="84308" y="38803"/>
                  </a:cubicBezTo>
                  <a:close/>
                  <a:moveTo>
                    <a:pt x="42006" y="29766"/>
                  </a:moveTo>
                  <a:cubicBezTo>
                    <a:pt x="42613" y="29564"/>
                    <a:pt x="43208" y="29349"/>
                    <a:pt x="43803" y="29147"/>
                  </a:cubicBezTo>
                  <a:cubicBezTo>
                    <a:pt x="48256" y="27611"/>
                    <a:pt x="52733" y="26147"/>
                    <a:pt x="57150" y="24516"/>
                  </a:cubicBezTo>
                  <a:cubicBezTo>
                    <a:pt x="63377" y="22206"/>
                    <a:pt x="69533" y="19729"/>
                    <a:pt x="75843" y="17681"/>
                  </a:cubicBezTo>
                  <a:cubicBezTo>
                    <a:pt x="78165" y="16919"/>
                    <a:pt x="80463" y="16122"/>
                    <a:pt x="82761" y="15336"/>
                  </a:cubicBezTo>
                  <a:cubicBezTo>
                    <a:pt x="83654" y="15038"/>
                    <a:pt x="84547" y="14740"/>
                    <a:pt x="85463" y="14479"/>
                  </a:cubicBezTo>
                  <a:cubicBezTo>
                    <a:pt x="86416" y="14217"/>
                    <a:pt x="87392" y="13990"/>
                    <a:pt x="88380" y="13752"/>
                  </a:cubicBezTo>
                  <a:cubicBezTo>
                    <a:pt x="88357" y="13645"/>
                    <a:pt x="88357" y="13550"/>
                    <a:pt x="88345" y="13431"/>
                  </a:cubicBezTo>
                  <a:cubicBezTo>
                    <a:pt x="88237" y="13443"/>
                    <a:pt x="88166" y="13455"/>
                    <a:pt x="88095" y="13490"/>
                  </a:cubicBezTo>
                  <a:cubicBezTo>
                    <a:pt x="87202" y="13740"/>
                    <a:pt x="86309" y="13990"/>
                    <a:pt x="85416" y="14264"/>
                  </a:cubicBezTo>
                  <a:cubicBezTo>
                    <a:pt x="80820" y="15586"/>
                    <a:pt x="76212" y="16955"/>
                    <a:pt x="71724" y="18586"/>
                  </a:cubicBezTo>
                  <a:cubicBezTo>
                    <a:pt x="67985" y="19944"/>
                    <a:pt x="64270" y="21372"/>
                    <a:pt x="60532" y="22741"/>
                  </a:cubicBezTo>
                  <a:cubicBezTo>
                    <a:pt x="57341" y="23920"/>
                    <a:pt x="54150" y="25063"/>
                    <a:pt x="50947" y="26206"/>
                  </a:cubicBezTo>
                  <a:cubicBezTo>
                    <a:pt x="48054" y="27242"/>
                    <a:pt x="45173" y="28254"/>
                    <a:pt x="42279" y="29266"/>
                  </a:cubicBezTo>
                  <a:cubicBezTo>
                    <a:pt x="42006" y="29349"/>
                    <a:pt x="41898" y="29468"/>
                    <a:pt x="42006" y="29766"/>
                  </a:cubicBezTo>
                  <a:close/>
                  <a:moveTo>
                    <a:pt x="41494" y="30588"/>
                  </a:moveTo>
                  <a:cubicBezTo>
                    <a:pt x="41446" y="30433"/>
                    <a:pt x="41446" y="30338"/>
                    <a:pt x="41422" y="30314"/>
                  </a:cubicBezTo>
                  <a:cubicBezTo>
                    <a:pt x="29444" y="25825"/>
                    <a:pt x="17562" y="21075"/>
                    <a:pt x="5465" y="16896"/>
                  </a:cubicBezTo>
                  <a:cubicBezTo>
                    <a:pt x="5525" y="16979"/>
                    <a:pt x="5608" y="17038"/>
                    <a:pt x="5703" y="17074"/>
                  </a:cubicBezTo>
                  <a:cubicBezTo>
                    <a:pt x="8608" y="18158"/>
                    <a:pt x="11502" y="19217"/>
                    <a:pt x="14407" y="20313"/>
                  </a:cubicBezTo>
                  <a:cubicBezTo>
                    <a:pt x="17955" y="21658"/>
                    <a:pt x="21491" y="23027"/>
                    <a:pt x="25039" y="24385"/>
                  </a:cubicBezTo>
                  <a:cubicBezTo>
                    <a:pt x="25099" y="24396"/>
                    <a:pt x="25146" y="24408"/>
                    <a:pt x="25194" y="24456"/>
                  </a:cubicBezTo>
                  <a:cubicBezTo>
                    <a:pt x="25230" y="24480"/>
                    <a:pt x="25253" y="24563"/>
                    <a:pt x="25242" y="24587"/>
                  </a:cubicBezTo>
                  <a:cubicBezTo>
                    <a:pt x="25230" y="24611"/>
                    <a:pt x="25146" y="24646"/>
                    <a:pt x="25111" y="24646"/>
                  </a:cubicBezTo>
                  <a:cubicBezTo>
                    <a:pt x="25039" y="24635"/>
                    <a:pt x="24956" y="24599"/>
                    <a:pt x="24872" y="24575"/>
                  </a:cubicBezTo>
                  <a:cubicBezTo>
                    <a:pt x="23194" y="23944"/>
                    <a:pt x="21503" y="23301"/>
                    <a:pt x="19824" y="22682"/>
                  </a:cubicBezTo>
                  <a:cubicBezTo>
                    <a:pt x="15157" y="20920"/>
                    <a:pt x="10466" y="19158"/>
                    <a:pt x="5787" y="17396"/>
                  </a:cubicBezTo>
                  <a:cubicBezTo>
                    <a:pt x="5703" y="17372"/>
                    <a:pt x="5608" y="17336"/>
                    <a:pt x="5525" y="17324"/>
                  </a:cubicBezTo>
                  <a:cubicBezTo>
                    <a:pt x="5549" y="17431"/>
                    <a:pt x="5596" y="17491"/>
                    <a:pt x="5668" y="17503"/>
                  </a:cubicBezTo>
                  <a:cubicBezTo>
                    <a:pt x="6025" y="17646"/>
                    <a:pt x="6382" y="17800"/>
                    <a:pt x="6739" y="17931"/>
                  </a:cubicBezTo>
                  <a:cubicBezTo>
                    <a:pt x="9954" y="19182"/>
                    <a:pt x="13157" y="20432"/>
                    <a:pt x="16371" y="21682"/>
                  </a:cubicBezTo>
                  <a:cubicBezTo>
                    <a:pt x="19015" y="22706"/>
                    <a:pt x="21670" y="23754"/>
                    <a:pt x="24313" y="24754"/>
                  </a:cubicBezTo>
                  <a:cubicBezTo>
                    <a:pt x="26611" y="25611"/>
                    <a:pt x="28897" y="26444"/>
                    <a:pt x="31195" y="27290"/>
                  </a:cubicBezTo>
                  <a:cubicBezTo>
                    <a:pt x="34481" y="28516"/>
                    <a:pt x="37791" y="29730"/>
                    <a:pt x="41077" y="30957"/>
                  </a:cubicBezTo>
                  <a:cubicBezTo>
                    <a:pt x="41184" y="31004"/>
                    <a:pt x="41315" y="30945"/>
                    <a:pt x="41434" y="30945"/>
                  </a:cubicBezTo>
                  <a:cubicBezTo>
                    <a:pt x="41422" y="30921"/>
                    <a:pt x="41422" y="30909"/>
                    <a:pt x="41398" y="30885"/>
                  </a:cubicBezTo>
                  <a:cubicBezTo>
                    <a:pt x="36207" y="28873"/>
                    <a:pt x="31004" y="26861"/>
                    <a:pt x="25801" y="24873"/>
                  </a:cubicBezTo>
                  <a:cubicBezTo>
                    <a:pt x="25825" y="24813"/>
                    <a:pt x="25849" y="24766"/>
                    <a:pt x="25861" y="24706"/>
                  </a:cubicBezTo>
                  <a:cubicBezTo>
                    <a:pt x="28504" y="25539"/>
                    <a:pt x="31016" y="26659"/>
                    <a:pt x="33588" y="27671"/>
                  </a:cubicBezTo>
                  <a:cubicBezTo>
                    <a:pt x="36183" y="28647"/>
                    <a:pt x="38755" y="29707"/>
                    <a:pt x="41494" y="30588"/>
                  </a:cubicBezTo>
                  <a:close/>
                  <a:moveTo>
                    <a:pt x="71212" y="47161"/>
                  </a:moveTo>
                  <a:cubicBezTo>
                    <a:pt x="71212" y="47149"/>
                    <a:pt x="71212" y="47125"/>
                    <a:pt x="71200" y="47102"/>
                  </a:cubicBezTo>
                  <a:cubicBezTo>
                    <a:pt x="70676" y="47209"/>
                    <a:pt x="70116" y="47221"/>
                    <a:pt x="69616" y="47435"/>
                  </a:cubicBezTo>
                  <a:cubicBezTo>
                    <a:pt x="68509" y="47911"/>
                    <a:pt x="67425" y="48411"/>
                    <a:pt x="66366" y="48995"/>
                  </a:cubicBezTo>
                  <a:cubicBezTo>
                    <a:pt x="61925" y="51388"/>
                    <a:pt x="57496" y="53805"/>
                    <a:pt x="53055" y="56234"/>
                  </a:cubicBezTo>
                  <a:cubicBezTo>
                    <a:pt x="50042" y="57877"/>
                    <a:pt x="47030" y="59579"/>
                    <a:pt x="44006" y="61234"/>
                  </a:cubicBezTo>
                  <a:cubicBezTo>
                    <a:pt x="43613" y="61449"/>
                    <a:pt x="43625" y="61711"/>
                    <a:pt x="43684" y="62068"/>
                  </a:cubicBezTo>
                  <a:cubicBezTo>
                    <a:pt x="52876" y="57091"/>
                    <a:pt x="62044" y="52126"/>
                    <a:pt x="71212" y="47161"/>
                  </a:cubicBezTo>
                  <a:close/>
                  <a:moveTo>
                    <a:pt x="33731" y="53757"/>
                  </a:moveTo>
                  <a:cubicBezTo>
                    <a:pt x="33635" y="53757"/>
                    <a:pt x="33540" y="53745"/>
                    <a:pt x="33528" y="53757"/>
                  </a:cubicBezTo>
                  <a:cubicBezTo>
                    <a:pt x="33278" y="54210"/>
                    <a:pt x="33028" y="54662"/>
                    <a:pt x="32778" y="55114"/>
                  </a:cubicBezTo>
                  <a:cubicBezTo>
                    <a:pt x="32754" y="55114"/>
                    <a:pt x="32742" y="55103"/>
                    <a:pt x="32731" y="55103"/>
                  </a:cubicBezTo>
                  <a:lnTo>
                    <a:pt x="33266" y="53852"/>
                  </a:lnTo>
                  <a:cubicBezTo>
                    <a:pt x="33147" y="53876"/>
                    <a:pt x="33100" y="53936"/>
                    <a:pt x="33076" y="54007"/>
                  </a:cubicBezTo>
                  <a:cubicBezTo>
                    <a:pt x="32326" y="55579"/>
                    <a:pt x="31719" y="57162"/>
                    <a:pt x="31492" y="58889"/>
                  </a:cubicBezTo>
                  <a:cubicBezTo>
                    <a:pt x="31385" y="59627"/>
                    <a:pt x="31373" y="60365"/>
                    <a:pt x="31349" y="61115"/>
                  </a:cubicBezTo>
                  <a:cubicBezTo>
                    <a:pt x="31349" y="61258"/>
                    <a:pt x="31421" y="61508"/>
                    <a:pt x="31528" y="61544"/>
                  </a:cubicBezTo>
                  <a:cubicBezTo>
                    <a:pt x="32302" y="61818"/>
                    <a:pt x="33088" y="62068"/>
                    <a:pt x="33874" y="62318"/>
                  </a:cubicBezTo>
                  <a:cubicBezTo>
                    <a:pt x="33576" y="59008"/>
                    <a:pt x="34469" y="56055"/>
                    <a:pt x="36231" y="53281"/>
                  </a:cubicBezTo>
                  <a:cubicBezTo>
                    <a:pt x="36195" y="53245"/>
                    <a:pt x="36148" y="53233"/>
                    <a:pt x="36124" y="53210"/>
                  </a:cubicBezTo>
                  <a:cubicBezTo>
                    <a:pt x="36005" y="53329"/>
                    <a:pt x="35862" y="53448"/>
                    <a:pt x="35731" y="53567"/>
                  </a:cubicBezTo>
                  <a:lnTo>
                    <a:pt x="35779" y="53340"/>
                  </a:lnTo>
                  <a:cubicBezTo>
                    <a:pt x="35731" y="53329"/>
                    <a:pt x="35707" y="53293"/>
                    <a:pt x="35659" y="53281"/>
                  </a:cubicBezTo>
                  <a:cubicBezTo>
                    <a:pt x="35350" y="53781"/>
                    <a:pt x="35052" y="54293"/>
                    <a:pt x="34731" y="54805"/>
                  </a:cubicBezTo>
                  <a:lnTo>
                    <a:pt x="34647" y="54757"/>
                  </a:lnTo>
                  <a:cubicBezTo>
                    <a:pt x="34886" y="54329"/>
                    <a:pt x="35136" y="53876"/>
                    <a:pt x="35374" y="53448"/>
                  </a:cubicBezTo>
                  <a:lnTo>
                    <a:pt x="35290" y="53400"/>
                  </a:lnTo>
                  <a:cubicBezTo>
                    <a:pt x="34790" y="53769"/>
                    <a:pt x="34719" y="54424"/>
                    <a:pt x="34302" y="54841"/>
                  </a:cubicBezTo>
                  <a:lnTo>
                    <a:pt x="34969" y="53555"/>
                  </a:lnTo>
                  <a:cubicBezTo>
                    <a:pt x="34945" y="53531"/>
                    <a:pt x="34909" y="53507"/>
                    <a:pt x="34886" y="53495"/>
                  </a:cubicBezTo>
                  <a:cubicBezTo>
                    <a:pt x="34469" y="53852"/>
                    <a:pt x="34397" y="54460"/>
                    <a:pt x="34040" y="54864"/>
                  </a:cubicBezTo>
                  <a:lnTo>
                    <a:pt x="33945" y="54817"/>
                  </a:lnTo>
                  <a:cubicBezTo>
                    <a:pt x="34135" y="54424"/>
                    <a:pt x="34350" y="54043"/>
                    <a:pt x="34540" y="53638"/>
                  </a:cubicBezTo>
                  <a:cubicBezTo>
                    <a:pt x="34516" y="53614"/>
                    <a:pt x="34469" y="53591"/>
                    <a:pt x="34433" y="53567"/>
                  </a:cubicBezTo>
                  <a:cubicBezTo>
                    <a:pt x="34076" y="53995"/>
                    <a:pt x="33885" y="54519"/>
                    <a:pt x="33624" y="54995"/>
                  </a:cubicBezTo>
                  <a:lnTo>
                    <a:pt x="33528" y="54948"/>
                  </a:lnTo>
                  <a:cubicBezTo>
                    <a:pt x="33743" y="54531"/>
                    <a:pt x="33957" y="54114"/>
                    <a:pt x="34171" y="53698"/>
                  </a:cubicBezTo>
                  <a:cubicBezTo>
                    <a:pt x="33576" y="53876"/>
                    <a:pt x="33624" y="54567"/>
                    <a:pt x="33207" y="54888"/>
                  </a:cubicBezTo>
                  <a:cubicBezTo>
                    <a:pt x="33350" y="54519"/>
                    <a:pt x="33528" y="54162"/>
                    <a:pt x="33731" y="53757"/>
                  </a:cubicBezTo>
                  <a:close/>
                  <a:moveTo>
                    <a:pt x="41982" y="27968"/>
                  </a:moveTo>
                  <a:cubicBezTo>
                    <a:pt x="42089" y="27933"/>
                    <a:pt x="42160" y="27921"/>
                    <a:pt x="42220" y="27897"/>
                  </a:cubicBezTo>
                  <a:cubicBezTo>
                    <a:pt x="45946" y="26706"/>
                    <a:pt x="49685" y="25551"/>
                    <a:pt x="53388" y="24301"/>
                  </a:cubicBezTo>
                  <a:cubicBezTo>
                    <a:pt x="59234" y="22325"/>
                    <a:pt x="65056" y="20277"/>
                    <a:pt x="70878" y="18253"/>
                  </a:cubicBezTo>
                  <a:cubicBezTo>
                    <a:pt x="74391" y="17026"/>
                    <a:pt x="77903" y="15776"/>
                    <a:pt x="81415" y="14574"/>
                  </a:cubicBezTo>
                  <a:cubicBezTo>
                    <a:pt x="83582" y="13824"/>
                    <a:pt x="85761" y="13097"/>
                    <a:pt x="87940" y="12371"/>
                  </a:cubicBezTo>
                  <a:cubicBezTo>
                    <a:pt x="88118" y="12312"/>
                    <a:pt x="88333" y="12276"/>
                    <a:pt x="88166" y="11978"/>
                  </a:cubicBezTo>
                  <a:cubicBezTo>
                    <a:pt x="87618" y="12133"/>
                    <a:pt x="87047" y="12264"/>
                    <a:pt x="86499" y="12443"/>
                  </a:cubicBezTo>
                  <a:cubicBezTo>
                    <a:pt x="83451" y="13407"/>
                    <a:pt x="80451" y="14526"/>
                    <a:pt x="77450" y="15645"/>
                  </a:cubicBezTo>
                  <a:cubicBezTo>
                    <a:pt x="73486" y="17122"/>
                    <a:pt x="69485" y="18455"/>
                    <a:pt x="65485" y="19777"/>
                  </a:cubicBezTo>
                  <a:cubicBezTo>
                    <a:pt x="58377" y="22134"/>
                    <a:pt x="51245" y="24444"/>
                    <a:pt x="44113" y="26766"/>
                  </a:cubicBezTo>
                  <a:cubicBezTo>
                    <a:pt x="43399" y="27004"/>
                    <a:pt x="42684" y="27242"/>
                    <a:pt x="41982" y="27456"/>
                  </a:cubicBezTo>
                  <a:close/>
                  <a:moveTo>
                    <a:pt x="41946" y="30754"/>
                  </a:moveTo>
                  <a:cubicBezTo>
                    <a:pt x="42029" y="30719"/>
                    <a:pt x="42101" y="30707"/>
                    <a:pt x="42160" y="30671"/>
                  </a:cubicBezTo>
                  <a:cubicBezTo>
                    <a:pt x="44542" y="29814"/>
                    <a:pt x="46947" y="28968"/>
                    <a:pt x="49328" y="28075"/>
                  </a:cubicBezTo>
                  <a:cubicBezTo>
                    <a:pt x="53614" y="26468"/>
                    <a:pt x="57912" y="24873"/>
                    <a:pt x="62163" y="23194"/>
                  </a:cubicBezTo>
                  <a:cubicBezTo>
                    <a:pt x="66711" y="21384"/>
                    <a:pt x="71295" y="19693"/>
                    <a:pt x="75950" y="18229"/>
                  </a:cubicBezTo>
                  <a:cubicBezTo>
                    <a:pt x="80022" y="16955"/>
                    <a:pt x="84118" y="15681"/>
                    <a:pt x="88214" y="14419"/>
                  </a:cubicBezTo>
                  <a:cubicBezTo>
                    <a:pt x="88404" y="14359"/>
                    <a:pt x="88499" y="14288"/>
                    <a:pt x="88357" y="14074"/>
                  </a:cubicBezTo>
                  <a:cubicBezTo>
                    <a:pt x="88285" y="14074"/>
                    <a:pt x="88214" y="14074"/>
                    <a:pt x="88154" y="14098"/>
                  </a:cubicBezTo>
                  <a:cubicBezTo>
                    <a:pt x="86975" y="14371"/>
                    <a:pt x="85797" y="14621"/>
                    <a:pt x="84642" y="14991"/>
                  </a:cubicBezTo>
                  <a:cubicBezTo>
                    <a:pt x="83237" y="15419"/>
                    <a:pt x="81903" y="15979"/>
                    <a:pt x="80498" y="16443"/>
                  </a:cubicBezTo>
                  <a:cubicBezTo>
                    <a:pt x="78379" y="17157"/>
                    <a:pt x="76200" y="17765"/>
                    <a:pt x="74069" y="18515"/>
                  </a:cubicBezTo>
                  <a:cubicBezTo>
                    <a:pt x="70128" y="19896"/>
                    <a:pt x="66211" y="21325"/>
                    <a:pt x="62282" y="22777"/>
                  </a:cubicBezTo>
                  <a:cubicBezTo>
                    <a:pt x="58817" y="24051"/>
                    <a:pt x="55400" y="25408"/>
                    <a:pt x="51923" y="26659"/>
                  </a:cubicBezTo>
                  <a:cubicBezTo>
                    <a:pt x="48780" y="27778"/>
                    <a:pt x="45613" y="28790"/>
                    <a:pt x="42458" y="29861"/>
                  </a:cubicBezTo>
                  <a:cubicBezTo>
                    <a:pt x="41886" y="30052"/>
                    <a:pt x="41886" y="30064"/>
                    <a:pt x="41946" y="30754"/>
                  </a:cubicBezTo>
                  <a:close/>
                  <a:moveTo>
                    <a:pt x="88118" y="11311"/>
                  </a:moveTo>
                  <a:cubicBezTo>
                    <a:pt x="87987" y="11359"/>
                    <a:pt x="87916" y="11383"/>
                    <a:pt x="87845" y="11419"/>
                  </a:cubicBezTo>
                  <a:cubicBezTo>
                    <a:pt x="84713" y="12550"/>
                    <a:pt x="81618" y="13705"/>
                    <a:pt x="78474" y="14812"/>
                  </a:cubicBezTo>
                  <a:cubicBezTo>
                    <a:pt x="74569" y="16181"/>
                    <a:pt x="70640" y="17538"/>
                    <a:pt x="66687" y="18824"/>
                  </a:cubicBezTo>
                  <a:cubicBezTo>
                    <a:pt x="62401" y="20229"/>
                    <a:pt x="58079" y="21527"/>
                    <a:pt x="53793" y="22908"/>
                  </a:cubicBezTo>
                  <a:cubicBezTo>
                    <a:pt x="49947" y="24146"/>
                    <a:pt x="46125" y="25456"/>
                    <a:pt x="42291" y="26718"/>
                  </a:cubicBezTo>
                  <a:cubicBezTo>
                    <a:pt x="41994" y="26825"/>
                    <a:pt x="41982" y="26980"/>
                    <a:pt x="42041" y="27254"/>
                  </a:cubicBezTo>
                  <a:cubicBezTo>
                    <a:pt x="43160" y="26885"/>
                    <a:pt x="44256" y="26504"/>
                    <a:pt x="45363" y="26147"/>
                  </a:cubicBezTo>
                  <a:cubicBezTo>
                    <a:pt x="52233" y="23920"/>
                    <a:pt x="59115" y="21706"/>
                    <a:pt x="65973" y="19443"/>
                  </a:cubicBezTo>
                  <a:cubicBezTo>
                    <a:pt x="69795" y="18169"/>
                    <a:pt x="73629" y="16907"/>
                    <a:pt x="77391" y="15491"/>
                  </a:cubicBezTo>
                  <a:cubicBezTo>
                    <a:pt x="80213" y="14443"/>
                    <a:pt x="83034" y="13383"/>
                    <a:pt x="85904" y="12443"/>
                  </a:cubicBezTo>
                  <a:cubicBezTo>
                    <a:pt x="86642" y="12204"/>
                    <a:pt x="87404" y="12014"/>
                    <a:pt x="88190" y="11788"/>
                  </a:cubicBezTo>
                  <a:cubicBezTo>
                    <a:pt x="88154" y="11621"/>
                    <a:pt x="88142" y="11490"/>
                    <a:pt x="88118" y="11311"/>
                  </a:cubicBezTo>
                  <a:close/>
                  <a:moveTo>
                    <a:pt x="84404" y="39410"/>
                  </a:moveTo>
                  <a:cubicBezTo>
                    <a:pt x="84368" y="39386"/>
                    <a:pt x="84344" y="39351"/>
                    <a:pt x="84332" y="39327"/>
                  </a:cubicBezTo>
                  <a:cubicBezTo>
                    <a:pt x="71569" y="41363"/>
                    <a:pt x="58758" y="43101"/>
                    <a:pt x="46077" y="45601"/>
                  </a:cubicBezTo>
                  <a:cubicBezTo>
                    <a:pt x="46197" y="45601"/>
                    <a:pt x="46304" y="45590"/>
                    <a:pt x="46423" y="45566"/>
                  </a:cubicBezTo>
                  <a:cubicBezTo>
                    <a:pt x="47518" y="45423"/>
                    <a:pt x="48625" y="45256"/>
                    <a:pt x="49721" y="45113"/>
                  </a:cubicBezTo>
                  <a:cubicBezTo>
                    <a:pt x="52197" y="44792"/>
                    <a:pt x="54650" y="44518"/>
                    <a:pt x="57126" y="44161"/>
                  </a:cubicBezTo>
                  <a:cubicBezTo>
                    <a:pt x="59115" y="43875"/>
                    <a:pt x="61115" y="43482"/>
                    <a:pt x="63091" y="43161"/>
                  </a:cubicBezTo>
                  <a:cubicBezTo>
                    <a:pt x="66806" y="42530"/>
                    <a:pt x="70533" y="41934"/>
                    <a:pt x="74248" y="41303"/>
                  </a:cubicBezTo>
                  <a:cubicBezTo>
                    <a:pt x="76331" y="40946"/>
                    <a:pt x="78403" y="40553"/>
                    <a:pt x="80487" y="40196"/>
                  </a:cubicBezTo>
                  <a:cubicBezTo>
                    <a:pt x="81689" y="39994"/>
                    <a:pt x="82915" y="39791"/>
                    <a:pt x="84130" y="39589"/>
                  </a:cubicBezTo>
                  <a:cubicBezTo>
                    <a:pt x="84225" y="39577"/>
                    <a:pt x="84308" y="39470"/>
                    <a:pt x="84404" y="39410"/>
                  </a:cubicBezTo>
                  <a:close/>
                  <a:moveTo>
                    <a:pt x="43696" y="60627"/>
                  </a:moveTo>
                  <a:cubicBezTo>
                    <a:pt x="43827" y="60556"/>
                    <a:pt x="43934" y="60520"/>
                    <a:pt x="44030" y="60448"/>
                  </a:cubicBezTo>
                  <a:cubicBezTo>
                    <a:pt x="46768" y="58817"/>
                    <a:pt x="49506" y="57174"/>
                    <a:pt x="52257" y="55555"/>
                  </a:cubicBezTo>
                  <a:cubicBezTo>
                    <a:pt x="54162" y="54436"/>
                    <a:pt x="56091" y="53340"/>
                    <a:pt x="58031" y="52281"/>
                  </a:cubicBezTo>
                  <a:cubicBezTo>
                    <a:pt x="60615" y="50852"/>
                    <a:pt x="63234" y="49471"/>
                    <a:pt x="65842" y="48078"/>
                  </a:cubicBezTo>
                  <a:cubicBezTo>
                    <a:pt x="65949" y="48018"/>
                    <a:pt x="66044" y="47935"/>
                    <a:pt x="66139" y="47876"/>
                  </a:cubicBezTo>
                  <a:cubicBezTo>
                    <a:pt x="65639" y="47876"/>
                    <a:pt x="65151" y="47923"/>
                    <a:pt x="64687" y="47995"/>
                  </a:cubicBezTo>
                  <a:cubicBezTo>
                    <a:pt x="64175" y="48090"/>
                    <a:pt x="63615" y="48102"/>
                    <a:pt x="63163" y="48340"/>
                  </a:cubicBezTo>
                  <a:cubicBezTo>
                    <a:pt x="61210" y="49400"/>
                    <a:pt x="59305" y="50507"/>
                    <a:pt x="57388" y="51626"/>
                  </a:cubicBezTo>
                  <a:cubicBezTo>
                    <a:pt x="54281" y="53436"/>
                    <a:pt x="51185" y="55234"/>
                    <a:pt x="48090" y="57031"/>
                  </a:cubicBezTo>
                  <a:cubicBezTo>
                    <a:pt x="46744" y="57817"/>
                    <a:pt x="45399" y="58591"/>
                    <a:pt x="44053" y="59377"/>
                  </a:cubicBezTo>
                  <a:cubicBezTo>
                    <a:pt x="43922" y="59460"/>
                    <a:pt x="43815" y="59603"/>
                    <a:pt x="43696" y="59722"/>
                  </a:cubicBezTo>
                  <a:cubicBezTo>
                    <a:pt x="43732" y="59758"/>
                    <a:pt x="43744" y="59782"/>
                    <a:pt x="43768" y="59817"/>
                  </a:cubicBezTo>
                  <a:cubicBezTo>
                    <a:pt x="43851" y="59782"/>
                    <a:pt x="43911" y="59758"/>
                    <a:pt x="43982" y="59710"/>
                  </a:cubicBezTo>
                  <a:cubicBezTo>
                    <a:pt x="46399" y="58329"/>
                    <a:pt x="48875" y="56984"/>
                    <a:pt x="51257" y="55531"/>
                  </a:cubicBezTo>
                  <a:cubicBezTo>
                    <a:pt x="55162" y="53150"/>
                    <a:pt x="59115" y="50852"/>
                    <a:pt x="63199" y="48768"/>
                  </a:cubicBezTo>
                  <a:cubicBezTo>
                    <a:pt x="63615" y="48542"/>
                    <a:pt x="64044" y="48352"/>
                    <a:pt x="64473" y="48149"/>
                  </a:cubicBezTo>
                  <a:cubicBezTo>
                    <a:pt x="64532" y="48114"/>
                    <a:pt x="64604" y="48161"/>
                    <a:pt x="64687" y="48161"/>
                  </a:cubicBezTo>
                  <a:cubicBezTo>
                    <a:pt x="64651" y="48233"/>
                    <a:pt x="64639" y="48328"/>
                    <a:pt x="64592" y="48387"/>
                  </a:cubicBezTo>
                  <a:cubicBezTo>
                    <a:pt x="64544" y="48423"/>
                    <a:pt x="64473" y="48447"/>
                    <a:pt x="64413" y="48471"/>
                  </a:cubicBezTo>
                  <a:cubicBezTo>
                    <a:pt x="61484" y="50066"/>
                    <a:pt x="58519" y="51566"/>
                    <a:pt x="55650" y="53245"/>
                  </a:cubicBezTo>
                  <a:cubicBezTo>
                    <a:pt x="51745" y="55531"/>
                    <a:pt x="47923" y="57936"/>
                    <a:pt x="43946" y="60067"/>
                  </a:cubicBezTo>
                  <a:cubicBezTo>
                    <a:pt x="43744" y="60198"/>
                    <a:pt x="43649" y="60353"/>
                    <a:pt x="43696" y="60627"/>
                  </a:cubicBezTo>
                  <a:close/>
                  <a:moveTo>
                    <a:pt x="6049" y="14288"/>
                  </a:moveTo>
                  <a:cubicBezTo>
                    <a:pt x="6049" y="14336"/>
                    <a:pt x="6025" y="14395"/>
                    <a:pt x="6025" y="14443"/>
                  </a:cubicBezTo>
                  <a:cubicBezTo>
                    <a:pt x="11847" y="16907"/>
                    <a:pt x="17812" y="18979"/>
                    <a:pt x="23694" y="21289"/>
                  </a:cubicBezTo>
                  <a:cubicBezTo>
                    <a:pt x="29587" y="23587"/>
                    <a:pt x="35588" y="25551"/>
                    <a:pt x="41529" y="27861"/>
                  </a:cubicBezTo>
                  <a:lnTo>
                    <a:pt x="41529" y="27123"/>
                  </a:lnTo>
                  <a:cubicBezTo>
                    <a:pt x="41065" y="27028"/>
                    <a:pt x="40612" y="26968"/>
                    <a:pt x="40184" y="26861"/>
                  </a:cubicBezTo>
                  <a:cubicBezTo>
                    <a:pt x="38350" y="26385"/>
                    <a:pt x="36612" y="25647"/>
                    <a:pt x="34838" y="24980"/>
                  </a:cubicBezTo>
                  <a:cubicBezTo>
                    <a:pt x="29992" y="23134"/>
                    <a:pt x="25122" y="21372"/>
                    <a:pt x="20253" y="19586"/>
                  </a:cubicBezTo>
                  <a:cubicBezTo>
                    <a:pt x="16848" y="18336"/>
                    <a:pt x="13431" y="17146"/>
                    <a:pt x="10013" y="15883"/>
                  </a:cubicBezTo>
                  <a:cubicBezTo>
                    <a:pt x="8799" y="15431"/>
                    <a:pt x="7632" y="14860"/>
                    <a:pt x="6430" y="14348"/>
                  </a:cubicBezTo>
                  <a:cubicBezTo>
                    <a:pt x="6322" y="14300"/>
                    <a:pt x="6180" y="14300"/>
                    <a:pt x="6049" y="14288"/>
                  </a:cubicBezTo>
                  <a:close/>
                  <a:moveTo>
                    <a:pt x="5549" y="17777"/>
                  </a:moveTo>
                  <a:cubicBezTo>
                    <a:pt x="5525" y="18324"/>
                    <a:pt x="5608" y="18491"/>
                    <a:pt x="5941" y="18610"/>
                  </a:cubicBezTo>
                  <a:cubicBezTo>
                    <a:pt x="9097" y="19717"/>
                    <a:pt x="12252" y="20813"/>
                    <a:pt x="15371" y="21968"/>
                  </a:cubicBezTo>
                  <a:cubicBezTo>
                    <a:pt x="19455" y="23468"/>
                    <a:pt x="23503" y="25051"/>
                    <a:pt x="27575" y="26599"/>
                  </a:cubicBezTo>
                  <a:cubicBezTo>
                    <a:pt x="31266" y="27992"/>
                    <a:pt x="34957" y="29361"/>
                    <a:pt x="38648" y="30766"/>
                  </a:cubicBezTo>
                  <a:cubicBezTo>
                    <a:pt x="39541" y="31088"/>
                    <a:pt x="40422" y="31469"/>
                    <a:pt x="41410" y="31850"/>
                  </a:cubicBezTo>
                  <a:cubicBezTo>
                    <a:pt x="41351" y="31624"/>
                    <a:pt x="41363" y="31409"/>
                    <a:pt x="41267" y="31362"/>
                  </a:cubicBezTo>
                  <a:cubicBezTo>
                    <a:pt x="41005" y="31195"/>
                    <a:pt x="40696" y="31088"/>
                    <a:pt x="40398" y="30969"/>
                  </a:cubicBezTo>
                  <a:cubicBezTo>
                    <a:pt x="39708" y="30719"/>
                    <a:pt x="39005" y="30492"/>
                    <a:pt x="38326" y="30242"/>
                  </a:cubicBezTo>
                  <a:cubicBezTo>
                    <a:pt x="34707" y="28873"/>
                    <a:pt x="31076" y="27492"/>
                    <a:pt x="27456" y="26123"/>
                  </a:cubicBezTo>
                  <a:cubicBezTo>
                    <a:pt x="24087" y="24861"/>
                    <a:pt x="20705" y="23623"/>
                    <a:pt x="17324" y="22325"/>
                  </a:cubicBezTo>
                  <a:cubicBezTo>
                    <a:pt x="13502" y="20872"/>
                    <a:pt x="9692" y="19360"/>
                    <a:pt x="5882" y="17896"/>
                  </a:cubicBezTo>
                  <a:cubicBezTo>
                    <a:pt x="5775" y="17836"/>
                    <a:pt x="5668" y="17800"/>
                    <a:pt x="5549" y="17777"/>
                  </a:cubicBezTo>
                  <a:close/>
                  <a:moveTo>
                    <a:pt x="8251" y="45709"/>
                  </a:moveTo>
                  <a:lnTo>
                    <a:pt x="8156" y="45613"/>
                  </a:lnTo>
                  <a:cubicBezTo>
                    <a:pt x="8085" y="45673"/>
                    <a:pt x="7977" y="45732"/>
                    <a:pt x="7954" y="45804"/>
                  </a:cubicBezTo>
                  <a:cubicBezTo>
                    <a:pt x="7668" y="46482"/>
                    <a:pt x="7394" y="47161"/>
                    <a:pt x="7120" y="47828"/>
                  </a:cubicBezTo>
                  <a:cubicBezTo>
                    <a:pt x="7073" y="47923"/>
                    <a:pt x="7013" y="48018"/>
                    <a:pt x="6965" y="48102"/>
                  </a:cubicBezTo>
                  <a:cubicBezTo>
                    <a:pt x="6918" y="48090"/>
                    <a:pt x="6894" y="48066"/>
                    <a:pt x="6846" y="48042"/>
                  </a:cubicBezTo>
                  <a:cubicBezTo>
                    <a:pt x="7168" y="47209"/>
                    <a:pt x="7513" y="46375"/>
                    <a:pt x="7846" y="45542"/>
                  </a:cubicBezTo>
                  <a:cubicBezTo>
                    <a:pt x="7799" y="45506"/>
                    <a:pt x="7763" y="45494"/>
                    <a:pt x="7727" y="45470"/>
                  </a:cubicBezTo>
                  <a:cubicBezTo>
                    <a:pt x="7668" y="45554"/>
                    <a:pt x="7573" y="45637"/>
                    <a:pt x="7549" y="45720"/>
                  </a:cubicBezTo>
                  <a:cubicBezTo>
                    <a:pt x="7287" y="46411"/>
                    <a:pt x="7073" y="47102"/>
                    <a:pt x="6823" y="47792"/>
                  </a:cubicBezTo>
                  <a:cubicBezTo>
                    <a:pt x="6787" y="47899"/>
                    <a:pt x="6715" y="47983"/>
                    <a:pt x="6668" y="48090"/>
                  </a:cubicBezTo>
                  <a:cubicBezTo>
                    <a:pt x="6620" y="48078"/>
                    <a:pt x="6573" y="48054"/>
                    <a:pt x="6537" y="48030"/>
                  </a:cubicBezTo>
                  <a:cubicBezTo>
                    <a:pt x="6834" y="47149"/>
                    <a:pt x="7144" y="46292"/>
                    <a:pt x="7454" y="45375"/>
                  </a:cubicBezTo>
                  <a:cubicBezTo>
                    <a:pt x="7287" y="45339"/>
                    <a:pt x="7156" y="45292"/>
                    <a:pt x="6989" y="45244"/>
                  </a:cubicBezTo>
                  <a:cubicBezTo>
                    <a:pt x="6751" y="46030"/>
                    <a:pt x="6537" y="46768"/>
                    <a:pt x="6322" y="47506"/>
                  </a:cubicBezTo>
                  <a:cubicBezTo>
                    <a:pt x="6275" y="47495"/>
                    <a:pt x="6227" y="47483"/>
                    <a:pt x="6180" y="47459"/>
                  </a:cubicBezTo>
                  <a:cubicBezTo>
                    <a:pt x="6394" y="46709"/>
                    <a:pt x="6608" y="45959"/>
                    <a:pt x="6834" y="45185"/>
                  </a:cubicBezTo>
                  <a:cubicBezTo>
                    <a:pt x="6715" y="45161"/>
                    <a:pt x="6620" y="45125"/>
                    <a:pt x="6537" y="45101"/>
                  </a:cubicBezTo>
                  <a:cubicBezTo>
                    <a:pt x="6501" y="45125"/>
                    <a:pt x="6489" y="45161"/>
                    <a:pt x="6489" y="45173"/>
                  </a:cubicBezTo>
                  <a:cubicBezTo>
                    <a:pt x="5656" y="47625"/>
                    <a:pt x="5358" y="50138"/>
                    <a:pt x="5596" y="52721"/>
                  </a:cubicBezTo>
                  <a:cubicBezTo>
                    <a:pt x="5620" y="53031"/>
                    <a:pt x="5727" y="53340"/>
                    <a:pt x="5799" y="53650"/>
                  </a:cubicBezTo>
                  <a:cubicBezTo>
                    <a:pt x="5822" y="53650"/>
                    <a:pt x="5846" y="53638"/>
                    <a:pt x="5858" y="53638"/>
                  </a:cubicBezTo>
                  <a:lnTo>
                    <a:pt x="5858" y="51150"/>
                  </a:lnTo>
                  <a:cubicBezTo>
                    <a:pt x="5941" y="51257"/>
                    <a:pt x="5977" y="51376"/>
                    <a:pt x="5977" y="51483"/>
                  </a:cubicBezTo>
                  <a:cubicBezTo>
                    <a:pt x="6013" y="52043"/>
                    <a:pt x="6037" y="52614"/>
                    <a:pt x="6061" y="53198"/>
                  </a:cubicBezTo>
                  <a:cubicBezTo>
                    <a:pt x="6072" y="53769"/>
                    <a:pt x="6072" y="53769"/>
                    <a:pt x="6680" y="53888"/>
                  </a:cubicBezTo>
                  <a:cubicBezTo>
                    <a:pt x="6620" y="53221"/>
                    <a:pt x="6573" y="52567"/>
                    <a:pt x="6513" y="51900"/>
                  </a:cubicBezTo>
                  <a:cubicBezTo>
                    <a:pt x="6549" y="51900"/>
                    <a:pt x="6573" y="51888"/>
                    <a:pt x="6608" y="51888"/>
                  </a:cubicBezTo>
                  <a:cubicBezTo>
                    <a:pt x="6620" y="51959"/>
                    <a:pt x="6668" y="52043"/>
                    <a:pt x="6668" y="52126"/>
                  </a:cubicBezTo>
                  <a:cubicBezTo>
                    <a:pt x="6727" y="52662"/>
                    <a:pt x="6775" y="53174"/>
                    <a:pt x="6811" y="53710"/>
                  </a:cubicBezTo>
                  <a:cubicBezTo>
                    <a:pt x="6834" y="53936"/>
                    <a:pt x="6906" y="54031"/>
                    <a:pt x="7144" y="53995"/>
                  </a:cubicBezTo>
                  <a:cubicBezTo>
                    <a:pt x="7156" y="52602"/>
                    <a:pt x="7096" y="51185"/>
                    <a:pt x="7465" y="49816"/>
                  </a:cubicBezTo>
                  <a:cubicBezTo>
                    <a:pt x="7846" y="48459"/>
                    <a:pt x="8287" y="47137"/>
                    <a:pt x="8692" y="45792"/>
                  </a:cubicBezTo>
                  <a:cubicBezTo>
                    <a:pt x="8513" y="45673"/>
                    <a:pt x="8418" y="45756"/>
                    <a:pt x="8347" y="45947"/>
                  </a:cubicBezTo>
                  <a:cubicBezTo>
                    <a:pt x="8097" y="46613"/>
                    <a:pt x="7846" y="47280"/>
                    <a:pt x="7573" y="47959"/>
                  </a:cubicBezTo>
                  <a:cubicBezTo>
                    <a:pt x="7525" y="48054"/>
                    <a:pt x="7465" y="48161"/>
                    <a:pt x="7406" y="48257"/>
                  </a:cubicBezTo>
                  <a:cubicBezTo>
                    <a:pt x="7370" y="48233"/>
                    <a:pt x="7323" y="48209"/>
                    <a:pt x="7263" y="48197"/>
                  </a:cubicBezTo>
                  <a:cubicBezTo>
                    <a:pt x="7549" y="47387"/>
                    <a:pt x="7930" y="46554"/>
                    <a:pt x="8251" y="45709"/>
                  </a:cubicBezTo>
                  <a:close/>
                  <a:moveTo>
                    <a:pt x="39720" y="54353"/>
                  </a:moveTo>
                  <a:cubicBezTo>
                    <a:pt x="39327" y="54269"/>
                    <a:pt x="38981" y="54186"/>
                    <a:pt x="38636" y="54091"/>
                  </a:cubicBezTo>
                  <a:cubicBezTo>
                    <a:pt x="38172" y="53948"/>
                    <a:pt x="38148" y="53924"/>
                    <a:pt x="37934" y="54341"/>
                  </a:cubicBezTo>
                  <a:cubicBezTo>
                    <a:pt x="37374" y="55519"/>
                    <a:pt x="36791" y="56686"/>
                    <a:pt x="36302" y="57901"/>
                  </a:cubicBezTo>
                  <a:cubicBezTo>
                    <a:pt x="35993" y="58651"/>
                    <a:pt x="35826" y="59460"/>
                    <a:pt x="35600" y="60246"/>
                  </a:cubicBezTo>
                  <a:cubicBezTo>
                    <a:pt x="35636" y="60258"/>
                    <a:pt x="35648" y="60258"/>
                    <a:pt x="35671" y="60282"/>
                  </a:cubicBezTo>
                  <a:cubicBezTo>
                    <a:pt x="35731" y="60127"/>
                    <a:pt x="35790" y="59960"/>
                    <a:pt x="35850" y="59817"/>
                  </a:cubicBezTo>
                  <a:cubicBezTo>
                    <a:pt x="35886" y="59829"/>
                    <a:pt x="35910" y="59829"/>
                    <a:pt x="35945" y="59841"/>
                  </a:cubicBezTo>
                  <a:cubicBezTo>
                    <a:pt x="35898" y="60056"/>
                    <a:pt x="35838" y="60282"/>
                    <a:pt x="35790" y="60484"/>
                  </a:cubicBezTo>
                  <a:cubicBezTo>
                    <a:pt x="35719" y="60829"/>
                    <a:pt x="35707" y="61210"/>
                    <a:pt x="35540" y="61532"/>
                  </a:cubicBezTo>
                  <a:cubicBezTo>
                    <a:pt x="35302" y="61984"/>
                    <a:pt x="35481" y="62425"/>
                    <a:pt x="35481" y="62865"/>
                  </a:cubicBezTo>
                  <a:cubicBezTo>
                    <a:pt x="35481" y="62901"/>
                    <a:pt x="35552" y="62961"/>
                    <a:pt x="35600" y="62973"/>
                  </a:cubicBezTo>
                  <a:cubicBezTo>
                    <a:pt x="36112" y="63163"/>
                    <a:pt x="36612" y="63354"/>
                    <a:pt x="37160" y="63568"/>
                  </a:cubicBezTo>
                  <a:cubicBezTo>
                    <a:pt x="36945" y="61901"/>
                    <a:pt x="37160" y="60318"/>
                    <a:pt x="37624" y="58746"/>
                  </a:cubicBezTo>
                  <a:cubicBezTo>
                    <a:pt x="38088" y="57198"/>
                    <a:pt x="38696" y="55722"/>
                    <a:pt x="39720" y="54353"/>
                  </a:cubicBezTo>
                  <a:close/>
                  <a:moveTo>
                    <a:pt x="43756" y="63056"/>
                  </a:moveTo>
                  <a:lnTo>
                    <a:pt x="43970" y="62961"/>
                  </a:lnTo>
                  <a:cubicBezTo>
                    <a:pt x="45732" y="61925"/>
                    <a:pt x="47494" y="60889"/>
                    <a:pt x="49280" y="59901"/>
                  </a:cubicBezTo>
                  <a:cubicBezTo>
                    <a:pt x="53197" y="57746"/>
                    <a:pt x="57138" y="55615"/>
                    <a:pt x="61067" y="53471"/>
                  </a:cubicBezTo>
                  <a:cubicBezTo>
                    <a:pt x="64163" y="51793"/>
                    <a:pt x="67247" y="50078"/>
                    <a:pt x="70342" y="48387"/>
                  </a:cubicBezTo>
                  <a:cubicBezTo>
                    <a:pt x="71128" y="47947"/>
                    <a:pt x="71890" y="47506"/>
                    <a:pt x="72664" y="47054"/>
                  </a:cubicBezTo>
                  <a:cubicBezTo>
                    <a:pt x="72700" y="47030"/>
                    <a:pt x="72736" y="46994"/>
                    <a:pt x="72759" y="46959"/>
                  </a:cubicBezTo>
                  <a:cubicBezTo>
                    <a:pt x="72497" y="46959"/>
                    <a:pt x="72224" y="46983"/>
                    <a:pt x="72021" y="47090"/>
                  </a:cubicBezTo>
                  <a:cubicBezTo>
                    <a:pt x="67818" y="49352"/>
                    <a:pt x="63639" y="51638"/>
                    <a:pt x="59448" y="53900"/>
                  </a:cubicBezTo>
                  <a:cubicBezTo>
                    <a:pt x="54352" y="56638"/>
                    <a:pt x="49268" y="59377"/>
                    <a:pt x="44184" y="62115"/>
                  </a:cubicBezTo>
                  <a:cubicBezTo>
                    <a:pt x="43613" y="62437"/>
                    <a:pt x="43672" y="62258"/>
                    <a:pt x="43756" y="63056"/>
                  </a:cubicBezTo>
                  <a:close/>
                  <a:moveTo>
                    <a:pt x="5691" y="14931"/>
                  </a:moveTo>
                  <a:cubicBezTo>
                    <a:pt x="6132" y="15121"/>
                    <a:pt x="6549" y="15300"/>
                    <a:pt x="6965" y="15467"/>
                  </a:cubicBezTo>
                  <a:lnTo>
                    <a:pt x="15490" y="18860"/>
                  </a:lnTo>
                  <a:cubicBezTo>
                    <a:pt x="18848" y="20182"/>
                    <a:pt x="22170" y="21503"/>
                    <a:pt x="25539" y="22789"/>
                  </a:cubicBezTo>
                  <a:cubicBezTo>
                    <a:pt x="30123" y="24539"/>
                    <a:pt x="34874" y="25813"/>
                    <a:pt x="39446" y="27599"/>
                  </a:cubicBezTo>
                  <a:cubicBezTo>
                    <a:pt x="40112" y="27861"/>
                    <a:pt x="40791" y="28135"/>
                    <a:pt x="41494" y="28397"/>
                  </a:cubicBezTo>
                  <a:cubicBezTo>
                    <a:pt x="41541" y="28171"/>
                    <a:pt x="41565" y="28016"/>
                    <a:pt x="41303" y="27921"/>
                  </a:cubicBezTo>
                  <a:cubicBezTo>
                    <a:pt x="39481" y="27254"/>
                    <a:pt x="37684" y="26551"/>
                    <a:pt x="35850" y="25909"/>
                  </a:cubicBezTo>
                  <a:cubicBezTo>
                    <a:pt x="34195" y="25349"/>
                    <a:pt x="32492" y="24920"/>
                    <a:pt x="30849" y="24325"/>
                  </a:cubicBezTo>
                  <a:cubicBezTo>
                    <a:pt x="27647" y="23146"/>
                    <a:pt x="24480" y="21896"/>
                    <a:pt x="21301" y="20670"/>
                  </a:cubicBezTo>
                  <a:cubicBezTo>
                    <a:pt x="16836" y="18967"/>
                    <a:pt x="12347" y="17253"/>
                    <a:pt x="7882" y="15526"/>
                  </a:cubicBezTo>
                  <a:cubicBezTo>
                    <a:pt x="7204" y="15252"/>
                    <a:pt x="6537" y="14943"/>
                    <a:pt x="5834" y="14645"/>
                  </a:cubicBezTo>
                  <a:cubicBezTo>
                    <a:pt x="5775" y="14752"/>
                    <a:pt x="5727" y="14836"/>
                    <a:pt x="5691" y="14931"/>
                  </a:cubicBezTo>
                  <a:close/>
                  <a:moveTo>
                    <a:pt x="19765" y="51233"/>
                  </a:moveTo>
                  <a:cubicBezTo>
                    <a:pt x="19753" y="51174"/>
                    <a:pt x="19753" y="51114"/>
                    <a:pt x="19741" y="51054"/>
                  </a:cubicBezTo>
                  <a:cubicBezTo>
                    <a:pt x="19955" y="50995"/>
                    <a:pt x="20169" y="50935"/>
                    <a:pt x="20384" y="50900"/>
                  </a:cubicBezTo>
                  <a:cubicBezTo>
                    <a:pt x="22265" y="50590"/>
                    <a:pt x="24158" y="50304"/>
                    <a:pt x="26015" y="49947"/>
                  </a:cubicBezTo>
                  <a:cubicBezTo>
                    <a:pt x="30611" y="49066"/>
                    <a:pt x="35231" y="48161"/>
                    <a:pt x="39827" y="47268"/>
                  </a:cubicBezTo>
                  <a:cubicBezTo>
                    <a:pt x="44637" y="46328"/>
                    <a:pt x="49483" y="45637"/>
                    <a:pt x="54340" y="44958"/>
                  </a:cubicBezTo>
                  <a:cubicBezTo>
                    <a:pt x="55233" y="44839"/>
                    <a:pt x="56126" y="44685"/>
                    <a:pt x="57019" y="44530"/>
                  </a:cubicBezTo>
                  <a:cubicBezTo>
                    <a:pt x="56865" y="44470"/>
                    <a:pt x="56734" y="44482"/>
                    <a:pt x="56603" y="44506"/>
                  </a:cubicBezTo>
                  <a:cubicBezTo>
                    <a:pt x="55305" y="44685"/>
                    <a:pt x="53995" y="44851"/>
                    <a:pt x="52697" y="45018"/>
                  </a:cubicBezTo>
                  <a:cubicBezTo>
                    <a:pt x="50471" y="45304"/>
                    <a:pt x="48221" y="45506"/>
                    <a:pt x="46006" y="45899"/>
                  </a:cubicBezTo>
                  <a:cubicBezTo>
                    <a:pt x="41922" y="46590"/>
                    <a:pt x="37874" y="47387"/>
                    <a:pt x="33814" y="48126"/>
                  </a:cubicBezTo>
                  <a:cubicBezTo>
                    <a:pt x="31671" y="48518"/>
                    <a:pt x="29516" y="48911"/>
                    <a:pt x="27349" y="49221"/>
                  </a:cubicBezTo>
                  <a:cubicBezTo>
                    <a:pt x="24825" y="49578"/>
                    <a:pt x="22313" y="50007"/>
                    <a:pt x="19824" y="50590"/>
                  </a:cubicBezTo>
                  <a:cubicBezTo>
                    <a:pt x="19729" y="50602"/>
                    <a:pt x="19598" y="50697"/>
                    <a:pt x="19586" y="50769"/>
                  </a:cubicBezTo>
                  <a:cubicBezTo>
                    <a:pt x="19491" y="51019"/>
                    <a:pt x="19467" y="51293"/>
                    <a:pt x="19396" y="51626"/>
                  </a:cubicBezTo>
                  <a:cubicBezTo>
                    <a:pt x="21420" y="51209"/>
                    <a:pt x="23384" y="50804"/>
                    <a:pt x="25325" y="50423"/>
                  </a:cubicBezTo>
                  <a:cubicBezTo>
                    <a:pt x="24396" y="50483"/>
                    <a:pt x="23456" y="50614"/>
                    <a:pt x="22527" y="50769"/>
                  </a:cubicBezTo>
                  <a:cubicBezTo>
                    <a:pt x="21598" y="50900"/>
                    <a:pt x="20670" y="51066"/>
                    <a:pt x="19765" y="51233"/>
                  </a:cubicBezTo>
                  <a:close/>
                  <a:moveTo>
                    <a:pt x="78046" y="17896"/>
                  </a:moveTo>
                  <a:cubicBezTo>
                    <a:pt x="78046" y="17872"/>
                    <a:pt x="78034" y="17848"/>
                    <a:pt x="78034" y="17836"/>
                  </a:cubicBezTo>
                  <a:cubicBezTo>
                    <a:pt x="77903" y="17860"/>
                    <a:pt x="77748" y="17908"/>
                    <a:pt x="77617" y="17931"/>
                  </a:cubicBezTo>
                  <a:cubicBezTo>
                    <a:pt x="73581" y="19158"/>
                    <a:pt x="69604" y="20551"/>
                    <a:pt x="65675" y="22063"/>
                  </a:cubicBezTo>
                  <a:cubicBezTo>
                    <a:pt x="61008" y="23849"/>
                    <a:pt x="56317" y="25659"/>
                    <a:pt x="51650" y="27433"/>
                  </a:cubicBezTo>
                  <a:cubicBezTo>
                    <a:pt x="48471" y="28623"/>
                    <a:pt x="45292" y="29778"/>
                    <a:pt x="42125" y="30945"/>
                  </a:cubicBezTo>
                  <a:cubicBezTo>
                    <a:pt x="41851" y="31028"/>
                    <a:pt x="41886" y="31207"/>
                    <a:pt x="41898" y="31409"/>
                  </a:cubicBezTo>
                  <a:lnTo>
                    <a:pt x="45339" y="30064"/>
                  </a:lnTo>
                  <a:cubicBezTo>
                    <a:pt x="48018" y="29028"/>
                    <a:pt x="50649" y="27909"/>
                    <a:pt x="53352" y="26980"/>
                  </a:cubicBezTo>
                  <a:cubicBezTo>
                    <a:pt x="57305" y="25635"/>
                    <a:pt x="61258" y="24361"/>
                    <a:pt x="65139" y="22849"/>
                  </a:cubicBezTo>
                  <a:cubicBezTo>
                    <a:pt x="69092" y="21313"/>
                    <a:pt x="73045" y="19801"/>
                    <a:pt x="76986" y="18277"/>
                  </a:cubicBezTo>
                  <a:cubicBezTo>
                    <a:pt x="77319" y="18146"/>
                    <a:pt x="77689" y="18027"/>
                    <a:pt x="78046" y="17896"/>
                  </a:cubicBezTo>
                  <a:close/>
                  <a:moveTo>
                    <a:pt x="41446" y="29528"/>
                  </a:moveTo>
                  <a:cubicBezTo>
                    <a:pt x="41589" y="29230"/>
                    <a:pt x="41434" y="29159"/>
                    <a:pt x="41244" y="29099"/>
                  </a:cubicBezTo>
                  <a:cubicBezTo>
                    <a:pt x="40053" y="28671"/>
                    <a:pt x="38850" y="28218"/>
                    <a:pt x="37660" y="27754"/>
                  </a:cubicBezTo>
                  <a:cubicBezTo>
                    <a:pt x="37136" y="27563"/>
                    <a:pt x="36648" y="27302"/>
                    <a:pt x="36124" y="27123"/>
                  </a:cubicBezTo>
                  <a:cubicBezTo>
                    <a:pt x="34171" y="26432"/>
                    <a:pt x="32207" y="25789"/>
                    <a:pt x="30278" y="25099"/>
                  </a:cubicBezTo>
                  <a:cubicBezTo>
                    <a:pt x="26408" y="23682"/>
                    <a:pt x="22563" y="22218"/>
                    <a:pt x="18693" y="20777"/>
                  </a:cubicBezTo>
                  <a:cubicBezTo>
                    <a:pt x="14443" y="19182"/>
                    <a:pt x="10073" y="17872"/>
                    <a:pt x="5882" y="16110"/>
                  </a:cubicBezTo>
                  <a:cubicBezTo>
                    <a:pt x="5751" y="16050"/>
                    <a:pt x="5608" y="16003"/>
                    <a:pt x="5477" y="15955"/>
                  </a:cubicBezTo>
                  <a:cubicBezTo>
                    <a:pt x="5394" y="16205"/>
                    <a:pt x="5465" y="16324"/>
                    <a:pt x="5691" y="16407"/>
                  </a:cubicBezTo>
                  <a:cubicBezTo>
                    <a:pt x="7144" y="16919"/>
                    <a:pt x="8585" y="17455"/>
                    <a:pt x="10037" y="17979"/>
                  </a:cubicBezTo>
                  <a:cubicBezTo>
                    <a:pt x="14181" y="19479"/>
                    <a:pt x="18348" y="20967"/>
                    <a:pt x="22491" y="22491"/>
                  </a:cubicBezTo>
                  <a:cubicBezTo>
                    <a:pt x="25515" y="23611"/>
                    <a:pt x="28504" y="24766"/>
                    <a:pt x="31504" y="25885"/>
                  </a:cubicBezTo>
                  <a:cubicBezTo>
                    <a:pt x="33088" y="26468"/>
                    <a:pt x="34695" y="26968"/>
                    <a:pt x="36267" y="27552"/>
                  </a:cubicBezTo>
                  <a:cubicBezTo>
                    <a:pt x="37493" y="27992"/>
                    <a:pt x="38672" y="28552"/>
                    <a:pt x="39886" y="29028"/>
                  </a:cubicBezTo>
                  <a:cubicBezTo>
                    <a:pt x="40398" y="29218"/>
                    <a:pt x="40934" y="29361"/>
                    <a:pt x="41446" y="29528"/>
                  </a:cubicBezTo>
                  <a:close/>
                  <a:moveTo>
                    <a:pt x="53412" y="29885"/>
                  </a:moveTo>
                  <a:cubicBezTo>
                    <a:pt x="64663" y="29361"/>
                    <a:pt x="75879" y="28111"/>
                    <a:pt x="87094" y="26921"/>
                  </a:cubicBezTo>
                  <a:cubicBezTo>
                    <a:pt x="86952" y="26825"/>
                    <a:pt x="86797" y="26718"/>
                    <a:pt x="86654" y="26718"/>
                  </a:cubicBezTo>
                  <a:cubicBezTo>
                    <a:pt x="85821" y="26742"/>
                    <a:pt x="84987" y="26790"/>
                    <a:pt x="84154" y="26861"/>
                  </a:cubicBezTo>
                  <a:cubicBezTo>
                    <a:pt x="82487" y="27028"/>
                    <a:pt x="80832" y="27218"/>
                    <a:pt x="79165" y="27373"/>
                  </a:cubicBezTo>
                  <a:cubicBezTo>
                    <a:pt x="76796" y="27599"/>
                    <a:pt x="74414" y="27790"/>
                    <a:pt x="72045" y="28028"/>
                  </a:cubicBezTo>
                  <a:cubicBezTo>
                    <a:pt x="69187" y="28325"/>
                    <a:pt x="66354" y="28706"/>
                    <a:pt x="63508" y="28980"/>
                  </a:cubicBezTo>
                  <a:cubicBezTo>
                    <a:pt x="60282" y="29290"/>
                    <a:pt x="57043" y="29528"/>
                    <a:pt x="53817" y="29814"/>
                  </a:cubicBezTo>
                  <a:cubicBezTo>
                    <a:pt x="53686" y="29838"/>
                    <a:pt x="53555" y="29873"/>
                    <a:pt x="53412" y="29885"/>
                  </a:cubicBezTo>
                  <a:close/>
                  <a:moveTo>
                    <a:pt x="9930" y="54995"/>
                  </a:moveTo>
                  <a:cubicBezTo>
                    <a:pt x="9930" y="54698"/>
                    <a:pt x="9918" y="54400"/>
                    <a:pt x="9930" y="54114"/>
                  </a:cubicBezTo>
                  <a:cubicBezTo>
                    <a:pt x="10037" y="52019"/>
                    <a:pt x="10287" y="49935"/>
                    <a:pt x="10990" y="47923"/>
                  </a:cubicBezTo>
                  <a:cubicBezTo>
                    <a:pt x="11204" y="47268"/>
                    <a:pt x="11061" y="46840"/>
                    <a:pt x="10597" y="46399"/>
                  </a:cubicBezTo>
                  <a:cubicBezTo>
                    <a:pt x="10394" y="46209"/>
                    <a:pt x="10287" y="46221"/>
                    <a:pt x="10216" y="46482"/>
                  </a:cubicBezTo>
                  <a:cubicBezTo>
                    <a:pt x="10037" y="47030"/>
                    <a:pt x="9823" y="47578"/>
                    <a:pt x="9704" y="48149"/>
                  </a:cubicBezTo>
                  <a:cubicBezTo>
                    <a:pt x="9275" y="50042"/>
                    <a:pt x="9061" y="51947"/>
                    <a:pt x="9061" y="53876"/>
                  </a:cubicBezTo>
                  <a:cubicBezTo>
                    <a:pt x="9061" y="54757"/>
                    <a:pt x="9049" y="54757"/>
                    <a:pt x="9894" y="55007"/>
                  </a:cubicBezTo>
                  <a:cubicBezTo>
                    <a:pt x="9894" y="54995"/>
                    <a:pt x="9918" y="54995"/>
                    <a:pt x="9930" y="54995"/>
                  </a:cubicBezTo>
                  <a:close/>
                  <a:moveTo>
                    <a:pt x="42017" y="28826"/>
                  </a:moveTo>
                  <a:cubicBezTo>
                    <a:pt x="49983" y="26063"/>
                    <a:pt x="57912" y="23289"/>
                    <a:pt x="65782" y="20336"/>
                  </a:cubicBezTo>
                  <a:cubicBezTo>
                    <a:pt x="65651" y="20313"/>
                    <a:pt x="65532" y="20348"/>
                    <a:pt x="65413" y="20396"/>
                  </a:cubicBezTo>
                  <a:cubicBezTo>
                    <a:pt x="62853" y="21253"/>
                    <a:pt x="60282" y="22087"/>
                    <a:pt x="57734" y="22980"/>
                  </a:cubicBezTo>
                  <a:cubicBezTo>
                    <a:pt x="52638" y="24766"/>
                    <a:pt x="47554" y="26551"/>
                    <a:pt x="42387" y="28064"/>
                  </a:cubicBezTo>
                  <a:cubicBezTo>
                    <a:pt x="41922" y="28206"/>
                    <a:pt x="41946" y="28206"/>
                    <a:pt x="42017" y="28826"/>
                  </a:cubicBezTo>
                  <a:close/>
                  <a:moveTo>
                    <a:pt x="4167" y="32540"/>
                  </a:moveTo>
                  <a:cubicBezTo>
                    <a:pt x="3989" y="32933"/>
                    <a:pt x="4108" y="33207"/>
                    <a:pt x="4346" y="33469"/>
                  </a:cubicBezTo>
                  <a:cubicBezTo>
                    <a:pt x="4894" y="34112"/>
                    <a:pt x="5418" y="34779"/>
                    <a:pt x="5953" y="35434"/>
                  </a:cubicBezTo>
                  <a:cubicBezTo>
                    <a:pt x="7120" y="36898"/>
                    <a:pt x="8251" y="38351"/>
                    <a:pt x="9418" y="39803"/>
                  </a:cubicBezTo>
                  <a:cubicBezTo>
                    <a:pt x="11109" y="41851"/>
                    <a:pt x="12871" y="43815"/>
                    <a:pt x="14478" y="45911"/>
                  </a:cubicBezTo>
                  <a:cubicBezTo>
                    <a:pt x="15883" y="47745"/>
                    <a:pt x="17133" y="49709"/>
                    <a:pt x="18443" y="51602"/>
                  </a:cubicBezTo>
                  <a:cubicBezTo>
                    <a:pt x="18526" y="51733"/>
                    <a:pt x="18634" y="51864"/>
                    <a:pt x="18741" y="52007"/>
                  </a:cubicBezTo>
                  <a:lnTo>
                    <a:pt x="18872" y="51959"/>
                  </a:lnTo>
                  <a:cubicBezTo>
                    <a:pt x="18848" y="51793"/>
                    <a:pt x="18848" y="51602"/>
                    <a:pt x="18753" y="51471"/>
                  </a:cubicBezTo>
                  <a:cubicBezTo>
                    <a:pt x="18348" y="50852"/>
                    <a:pt x="17919" y="50257"/>
                    <a:pt x="17491" y="49685"/>
                  </a:cubicBezTo>
                  <a:cubicBezTo>
                    <a:pt x="16252" y="47971"/>
                    <a:pt x="15062" y="46209"/>
                    <a:pt x="13764" y="44542"/>
                  </a:cubicBezTo>
                  <a:cubicBezTo>
                    <a:pt x="11133" y="41184"/>
                    <a:pt x="8430" y="37874"/>
                    <a:pt x="5751" y="34541"/>
                  </a:cubicBezTo>
                  <a:cubicBezTo>
                    <a:pt x="5215" y="33910"/>
                    <a:pt x="4703" y="33219"/>
                    <a:pt x="4167" y="32540"/>
                  </a:cubicBezTo>
                  <a:close/>
                  <a:moveTo>
                    <a:pt x="68616" y="47483"/>
                  </a:moveTo>
                  <a:cubicBezTo>
                    <a:pt x="68271" y="47518"/>
                    <a:pt x="67961" y="47578"/>
                    <a:pt x="67628" y="47590"/>
                  </a:cubicBezTo>
                  <a:cubicBezTo>
                    <a:pt x="67152" y="47625"/>
                    <a:pt x="66747" y="47804"/>
                    <a:pt x="66330" y="48042"/>
                  </a:cubicBezTo>
                  <a:cubicBezTo>
                    <a:pt x="64115" y="49316"/>
                    <a:pt x="61877" y="50590"/>
                    <a:pt x="59639" y="51816"/>
                  </a:cubicBezTo>
                  <a:cubicBezTo>
                    <a:pt x="58174" y="52626"/>
                    <a:pt x="56674" y="53305"/>
                    <a:pt x="55245" y="54138"/>
                  </a:cubicBezTo>
                  <a:cubicBezTo>
                    <a:pt x="52459" y="55769"/>
                    <a:pt x="49721" y="57448"/>
                    <a:pt x="46970" y="59103"/>
                  </a:cubicBezTo>
                  <a:cubicBezTo>
                    <a:pt x="46911" y="59127"/>
                    <a:pt x="46863" y="59175"/>
                    <a:pt x="46816" y="59198"/>
                  </a:cubicBezTo>
                  <a:cubicBezTo>
                    <a:pt x="54067" y="55305"/>
                    <a:pt x="61234" y="51209"/>
                    <a:pt x="68616" y="47483"/>
                  </a:cubicBezTo>
                  <a:close/>
                  <a:moveTo>
                    <a:pt x="5882" y="33433"/>
                  </a:moveTo>
                  <a:cubicBezTo>
                    <a:pt x="5846" y="33457"/>
                    <a:pt x="5822" y="33493"/>
                    <a:pt x="5787" y="33505"/>
                  </a:cubicBezTo>
                  <a:cubicBezTo>
                    <a:pt x="6144" y="33921"/>
                    <a:pt x="6537" y="34338"/>
                    <a:pt x="6882" y="34767"/>
                  </a:cubicBezTo>
                  <a:cubicBezTo>
                    <a:pt x="9418" y="37922"/>
                    <a:pt x="11966" y="41077"/>
                    <a:pt x="14478" y="44256"/>
                  </a:cubicBezTo>
                  <a:cubicBezTo>
                    <a:pt x="15514" y="45554"/>
                    <a:pt x="16443" y="46911"/>
                    <a:pt x="17431" y="48233"/>
                  </a:cubicBezTo>
                  <a:cubicBezTo>
                    <a:pt x="17491" y="48316"/>
                    <a:pt x="17610" y="48459"/>
                    <a:pt x="17633" y="48447"/>
                  </a:cubicBezTo>
                  <a:cubicBezTo>
                    <a:pt x="17872" y="48292"/>
                    <a:pt x="17919" y="48530"/>
                    <a:pt x="17991" y="48638"/>
                  </a:cubicBezTo>
                  <a:lnTo>
                    <a:pt x="19193" y="50197"/>
                  </a:lnTo>
                  <a:cubicBezTo>
                    <a:pt x="19229" y="50185"/>
                    <a:pt x="19276" y="50162"/>
                    <a:pt x="19300" y="50138"/>
                  </a:cubicBezTo>
                  <a:cubicBezTo>
                    <a:pt x="19241" y="49995"/>
                    <a:pt x="19217" y="49840"/>
                    <a:pt x="19122" y="49709"/>
                  </a:cubicBezTo>
                  <a:cubicBezTo>
                    <a:pt x="18336" y="48614"/>
                    <a:pt x="17550" y="47495"/>
                    <a:pt x="16740" y="46399"/>
                  </a:cubicBezTo>
                  <a:cubicBezTo>
                    <a:pt x="15621" y="44887"/>
                    <a:pt x="14514" y="43351"/>
                    <a:pt x="13347" y="41851"/>
                  </a:cubicBezTo>
                  <a:cubicBezTo>
                    <a:pt x="11907" y="39958"/>
                    <a:pt x="10442" y="38112"/>
                    <a:pt x="8989" y="36243"/>
                  </a:cubicBezTo>
                  <a:cubicBezTo>
                    <a:pt x="8751" y="35922"/>
                    <a:pt x="8513" y="35600"/>
                    <a:pt x="8287" y="35267"/>
                  </a:cubicBezTo>
                  <a:cubicBezTo>
                    <a:pt x="8263" y="35291"/>
                    <a:pt x="8227" y="35314"/>
                    <a:pt x="8204" y="35326"/>
                  </a:cubicBezTo>
                  <a:cubicBezTo>
                    <a:pt x="8859" y="36315"/>
                    <a:pt x="9466" y="37350"/>
                    <a:pt x="10180" y="38291"/>
                  </a:cubicBezTo>
                  <a:cubicBezTo>
                    <a:pt x="11752" y="40351"/>
                    <a:pt x="13395" y="42351"/>
                    <a:pt x="15002" y="44375"/>
                  </a:cubicBezTo>
                  <a:cubicBezTo>
                    <a:pt x="15074" y="44482"/>
                    <a:pt x="15133" y="44589"/>
                    <a:pt x="15205" y="44708"/>
                  </a:cubicBezTo>
                  <a:cubicBezTo>
                    <a:pt x="15181" y="44744"/>
                    <a:pt x="15145" y="44756"/>
                    <a:pt x="15121" y="44780"/>
                  </a:cubicBezTo>
                  <a:cubicBezTo>
                    <a:pt x="15026" y="44697"/>
                    <a:pt x="14943" y="44589"/>
                    <a:pt x="14871" y="44506"/>
                  </a:cubicBezTo>
                  <a:lnTo>
                    <a:pt x="11252" y="39946"/>
                  </a:lnTo>
                  <a:cubicBezTo>
                    <a:pt x="9656" y="37958"/>
                    <a:pt x="8061" y="35969"/>
                    <a:pt x="6477" y="33993"/>
                  </a:cubicBezTo>
                  <a:cubicBezTo>
                    <a:pt x="6311" y="33767"/>
                    <a:pt x="6084" y="33612"/>
                    <a:pt x="5882" y="33433"/>
                  </a:cubicBezTo>
                  <a:close/>
                  <a:moveTo>
                    <a:pt x="65294" y="43649"/>
                  </a:moveTo>
                  <a:cubicBezTo>
                    <a:pt x="71652" y="42756"/>
                    <a:pt x="78022" y="41863"/>
                    <a:pt x="84368" y="40970"/>
                  </a:cubicBezTo>
                  <a:lnTo>
                    <a:pt x="84368" y="40517"/>
                  </a:lnTo>
                  <a:cubicBezTo>
                    <a:pt x="77974" y="41315"/>
                    <a:pt x="71604" y="42303"/>
                    <a:pt x="65294" y="43649"/>
                  </a:cubicBezTo>
                  <a:close/>
                  <a:moveTo>
                    <a:pt x="18741" y="50721"/>
                  </a:moveTo>
                  <a:cubicBezTo>
                    <a:pt x="18645" y="50495"/>
                    <a:pt x="18634" y="50316"/>
                    <a:pt x="18526" y="50185"/>
                  </a:cubicBezTo>
                  <a:cubicBezTo>
                    <a:pt x="17502" y="48745"/>
                    <a:pt x="16502" y="47268"/>
                    <a:pt x="15431" y="45851"/>
                  </a:cubicBezTo>
                  <a:cubicBezTo>
                    <a:pt x="14395" y="44482"/>
                    <a:pt x="13288" y="43173"/>
                    <a:pt x="12216" y="41827"/>
                  </a:cubicBezTo>
                  <a:cubicBezTo>
                    <a:pt x="10716" y="39898"/>
                    <a:pt x="9228" y="37981"/>
                    <a:pt x="7716" y="36065"/>
                  </a:cubicBezTo>
                  <a:cubicBezTo>
                    <a:pt x="6977" y="35136"/>
                    <a:pt x="6227" y="34243"/>
                    <a:pt x="5465" y="33350"/>
                  </a:cubicBezTo>
                  <a:cubicBezTo>
                    <a:pt x="5239" y="33100"/>
                    <a:pt x="4977" y="32874"/>
                    <a:pt x="4715" y="32659"/>
                  </a:cubicBezTo>
                  <a:lnTo>
                    <a:pt x="4632" y="32743"/>
                  </a:lnTo>
                  <a:cubicBezTo>
                    <a:pt x="5453" y="33790"/>
                    <a:pt x="6263" y="34826"/>
                    <a:pt x="7096" y="35850"/>
                  </a:cubicBezTo>
                  <a:cubicBezTo>
                    <a:pt x="8930" y="38160"/>
                    <a:pt x="10752" y="40494"/>
                    <a:pt x="12621" y="42768"/>
                  </a:cubicBezTo>
                  <a:cubicBezTo>
                    <a:pt x="14264" y="44768"/>
                    <a:pt x="15871" y="46780"/>
                    <a:pt x="17300" y="48935"/>
                  </a:cubicBezTo>
                  <a:cubicBezTo>
                    <a:pt x="17812" y="49721"/>
                    <a:pt x="18384" y="50495"/>
                    <a:pt x="18931" y="51305"/>
                  </a:cubicBezTo>
                  <a:cubicBezTo>
                    <a:pt x="19098" y="50888"/>
                    <a:pt x="19062" y="50828"/>
                    <a:pt x="18741" y="50721"/>
                  </a:cubicBezTo>
                  <a:close/>
                  <a:moveTo>
                    <a:pt x="8918" y="46733"/>
                  </a:moveTo>
                  <a:cubicBezTo>
                    <a:pt x="8906" y="46733"/>
                    <a:pt x="8870" y="46721"/>
                    <a:pt x="8859" y="46721"/>
                  </a:cubicBezTo>
                  <a:cubicBezTo>
                    <a:pt x="8692" y="47268"/>
                    <a:pt x="8561" y="47828"/>
                    <a:pt x="8370" y="48387"/>
                  </a:cubicBezTo>
                  <a:cubicBezTo>
                    <a:pt x="8108" y="49114"/>
                    <a:pt x="8168" y="49935"/>
                    <a:pt x="7668" y="50590"/>
                  </a:cubicBezTo>
                  <a:cubicBezTo>
                    <a:pt x="7620" y="51745"/>
                    <a:pt x="7561" y="52912"/>
                    <a:pt x="7537" y="54055"/>
                  </a:cubicBezTo>
                  <a:cubicBezTo>
                    <a:pt x="7537" y="54114"/>
                    <a:pt x="7620" y="54186"/>
                    <a:pt x="7668" y="54257"/>
                  </a:cubicBezTo>
                  <a:cubicBezTo>
                    <a:pt x="7692" y="54245"/>
                    <a:pt x="7716" y="54233"/>
                    <a:pt x="7739" y="54233"/>
                  </a:cubicBezTo>
                  <a:lnTo>
                    <a:pt x="7739" y="52614"/>
                  </a:lnTo>
                  <a:cubicBezTo>
                    <a:pt x="7799" y="53114"/>
                    <a:pt x="7811" y="53626"/>
                    <a:pt x="7858" y="54126"/>
                  </a:cubicBezTo>
                  <a:cubicBezTo>
                    <a:pt x="7870" y="54233"/>
                    <a:pt x="7977" y="54317"/>
                    <a:pt x="8049" y="54412"/>
                  </a:cubicBezTo>
                  <a:cubicBezTo>
                    <a:pt x="8085" y="54400"/>
                    <a:pt x="8097" y="54364"/>
                    <a:pt x="8132" y="54353"/>
                  </a:cubicBezTo>
                  <a:cubicBezTo>
                    <a:pt x="8085" y="53876"/>
                    <a:pt x="8037" y="53400"/>
                    <a:pt x="7989" y="52912"/>
                  </a:cubicBezTo>
                  <a:cubicBezTo>
                    <a:pt x="8085" y="53186"/>
                    <a:pt x="8108" y="53471"/>
                    <a:pt x="8144" y="53757"/>
                  </a:cubicBezTo>
                  <a:cubicBezTo>
                    <a:pt x="8227" y="54424"/>
                    <a:pt x="8227" y="54424"/>
                    <a:pt x="8454" y="54436"/>
                  </a:cubicBezTo>
                  <a:cubicBezTo>
                    <a:pt x="8430" y="53948"/>
                    <a:pt x="8394" y="53460"/>
                    <a:pt x="8382" y="52971"/>
                  </a:cubicBezTo>
                  <a:cubicBezTo>
                    <a:pt x="8561" y="53483"/>
                    <a:pt x="8406" y="54067"/>
                    <a:pt x="8680" y="54591"/>
                  </a:cubicBezTo>
                  <a:cubicBezTo>
                    <a:pt x="8728" y="51745"/>
                    <a:pt x="8966" y="48971"/>
                    <a:pt x="9918" y="46256"/>
                  </a:cubicBezTo>
                  <a:cubicBezTo>
                    <a:pt x="9275" y="47530"/>
                    <a:pt x="9109" y="48947"/>
                    <a:pt x="8811" y="50316"/>
                  </a:cubicBezTo>
                  <a:cubicBezTo>
                    <a:pt x="8787" y="50185"/>
                    <a:pt x="8787" y="50054"/>
                    <a:pt x="8799" y="49935"/>
                  </a:cubicBezTo>
                  <a:cubicBezTo>
                    <a:pt x="9085" y="48745"/>
                    <a:pt x="9359" y="47566"/>
                    <a:pt x="9632" y="46387"/>
                  </a:cubicBezTo>
                  <a:cubicBezTo>
                    <a:pt x="9644" y="46316"/>
                    <a:pt x="9621" y="46221"/>
                    <a:pt x="9597" y="46137"/>
                  </a:cubicBezTo>
                  <a:cubicBezTo>
                    <a:pt x="9573" y="46137"/>
                    <a:pt x="9525" y="46149"/>
                    <a:pt x="9501" y="46149"/>
                  </a:cubicBezTo>
                  <a:cubicBezTo>
                    <a:pt x="8966" y="47471"/>
                    <a:pt x="8811" y="48888"/>
                    <a:pt x="8585" y="50269"/>
                  </a:cubicBezTo>
                  <a:cubicBezTo>
                    <a:pt x="8549" y="50257"/>
                    <a:pt x="8501" y="50257"/>
                    <a:pt x="8442" y="50245"/>
                  </a:cubicBezTo>
                  <a:cubicBezTo>
                    <a:pt x="8632" y="49138"/>
                    <a:pt x="8823" y="48030"/>
                    <a:pt x="9037" y="46923"/>
                  </a:cubicBezTo>
                  <a:cubicBezTo>
                    <a:pt x="9025" y="46923"/>
                    <a:pt x="9001" y="46923"/>
                    <a:pt x="9001" y="46911"/>
                  </a:cubicBezTo>
                  <a:cubicBezTo>
                    <a:pt x="8728" y="47995"/>
                    <a:pt x="8442" y="49102"/>
                    <a:pt x="8156" y="50185"/>
                  </a:cubicBezTo>
                  <a:cubicBezTo>
                    <a:pt x="8132" y="50173"/>
                    <a:pt x="8085" y="50173"/>
                    <a:pt x="8049" y="50150"/>
                  </a:cubicBezTo>
                  <a:cubicBezTo>
                    <a:pt x="8347" y="49007"/>
                    <a:pt x="8632" y="47876"/>
                    <a:pt x="8918" y="46733"/>
                  </a:cubicBezTo>
                  <a:close/>
                  <a:moveTo>
                    <a:pt x="62722" y="48328"/>
                  </a:moveTo>
                  <a:cubicBezTo>
                    <a:pt x="62091" y="48352"/>
                    <a:pt x="61710" y="48459"/>
                    <a:pt x="61186" y="48757"/>
                  </a:cubicBezTo>
                  <a:cubicBezTo>
                    <a:pt x="55471" y="52102"/>
                    <a:pt x="49756" y="55472"/>
                    <a:pt x="44053" y="58817"/>
                  </a:cubicBezTo>
                  <a:cubicBezTo>
                    <a:pt x="43970" y="58865"/>
                    <a:pt x="43911" y="58948"/>
                    <a:pt x="43851" y="59008"/>
                  </a:cubicBezTo>
                  <a:lnTo>
                    <a:pt x="43887" y="59055"/>
                  </a:lnTo>
                  <a:cubicBezTo>
                    <a:pt x="50173" y="55484"/>
                    <a:pt x="56448" y="51900"/>
                    <a:pt x="62722" y="48328"/>
                  </a:cubicBezTo>
                  <a:close/>
                  <a:moveTo>
                    <a:pt x="19681" y="50185"/>
                  </a:moveTo>
                  <a:cubicBezTo>
                    <a:pt x="19693" y="50233"/>
                    <a:pt x="19693" y="50257"/>
                    <a:pt x="19705" y="50304"/>
                  </a:cubicBezTo>
                  <a:cubicBezTo>
                    <a:pt x="19836" y="50269"/>
                    <a:pt x="19979" y="50257"/>
                    <a:pt x="20110" y="50233"/>
                  </a:cubicBezTo>
                  <a:cubicBezTo>
                    <a:pt x="21170" y="50007"/>
                    <a:pt x="22205" y="49757"/>
                    <a:pt x="23277" y="49578"/>
                  </a:cubicBezTo>
                  <a:cubicBezTo>
                    <a:pt x="25099" y="49280"/>
                    <a:pt x="26908" y="49090"/>
                    <a:pt x="28730" y="48768"/>
                  </a:cubicBezTo>
                  <a:cubicBezTo>
                    <a:pt x="32683" y="48090"/>
                    <a:pt x="36624" y="47340"/>
                    <a:pt x="40577" y="46625"/>
                  </a:cubicBezTo>
                  <a:cubicBezTo>
                    <a:pt x="41363" y="46482"/>
                    <a:pt x="42148" y="46304"/>
                    <a:pt x="42934" y="46137"/>
                  </a:cubicBezTo>
                  <a:cubicBezTo>
                    <a:pt x="42815" y="46090"/>
                    <a:pt x="42696" y="46113"/>
                    <a:pt x="42601" y="46125"/>
                  </a:cubicBezTo>
                  <a:cubicBezTo>
                    <a:pt x="40589" y="46471"/>
                    <a:pt x="38577" y="46828"/>
                    <a:pt x="36552" y="47137"/>
                  </a:cubicBezTo>
                  <a:cubicBezTo>
                    <a:pt x="33921" y="47542"/>
                    <a:pt x="31254" y="47804"/>
                    <a:pt x="28647" y="48387"/>
                  </a:cubicBezTo>
                  <a:cubicBezTo>
                    <a:pt x="25789" y="49007"/>
                    <a:pt x="22920" y="49519"/>
                    <a:pt x="20050" y="50078"/>
                  </a:cubicBezTo>
                  <a:cubicBezTo>
                    <a:pt x="19919" y="50078"/>
                    <a:pt x="19788" y="50138"/>
                    <a:pt x="19681" y="50185"/>
                  </a:cubicBezTo>
                  <a:close/>
                  <a:moveTo>
                    <a:pt x="58793" y="49054"/>
                  </a:moveTo>
                  <a:cubicBezTo>
                    <a:pt x="58770" y="49042"/>
                    <a:pt x="58770" y="49019"/>
                    <a:pt x="58758" y="49007"/>
                  </a:cubicBezTo>
                  <a:cubicBezTo>
                    <a:pt x="58627" y="49042"/>
                    <a:pt x="58472" y="49054"/>
                    <a:pt x="58353" y="49114"/>
                  </a:cubicBezTo>
                  <a:cubicBezTo>
                    <a:pt x="57472" y="49578"/>
                    <a:pt x="56603" y="50019"/>
                    <a:pt x="55745" y="50519"/>
                  </a:cubicBezTo>
                  <a:cubicBezTo>
                    <a:pt x="52078" y="52614"/>
                    <a:pt x="48411" y="54710"/>
                    <a:pt x="44756" y="56805"/>
                  </a:cubicBezTo>
                  <a:cubicBezTo>
                    <a:pt x="44434" y="56984"/>
                    <a:pt x="44280" y="57258"/>
                    <a:pt x="44268" y="57686"/>
                  </a:cubicBezTo>
                  <a:cubicBezTo>
                    <a:pt x="45994" y="56710"/>
                    <a:pt x="47732" y="55781"/>
                    <a:pt x="49423" y="54769"/>
                  </a:cubicBezTo>
                  <a:cubicBezTo>
                    <a:pt x="51864" y="53293"/>
                    <a:pt x="54281" y="51757"/>
                    <a:pt x="56710" y="50257"/>
                  </a:cubicBezTo>
                  <a:cubicBezTo>
                    <a:pt x="57388" y="49840"/>
                    <a:pt x="58103" y="49459"/>
                    <a:pt x="58793" y="49054"/>
                  </a:cubicBezTo>
                  <a:close/>
                  <a:moveTo>
                    <a:pt x="18336" y="52150"/>
                  </a:moveTo>
                  <a:cubicBezTo>
                    <a:pt x="18372" y="52138"/>
                    <a:pt x="18407" y="52114"/>
                    <a:pt x="18443" y="52102"/>
                  </a:cubicBezTo>
                  <a:cubicBezTo>
                    <a:pt x="18407" y="52031"/>
                    <a:pt x="18395" y="51959"/>
                    <a:pt x="18372" y="51900"/>
                  </a:cubicBezTo>
                  <a:cubicBezTo>
                    <a:pt x="18205" y="51626"/>
                    <a:pt x="18026" y="51376"/>
                    <a:pt x="17848" y="51126"/>
                  </a:cubicBezTo>
                  <a:cubicBezTo>
                    <a:pt x="15990" y="48411"/>
                    <a:pt x="14157" y="45697"/>
                    <a:pt x="12014" y="43196"/>
                  </a:cubicBezTo>
                  <a:cubicBezTo>
                    <a:pt x="10513" y="41434"/>
                    <a:pt x="9037" y="39636"/>
                    <a:pt x="7561" y="37839"/>
                  </a:cubicBezTo>
                  <a:cubicBezTo>
                    <a:pt x="6442" y="36469"/>
                    <a:pt x="5346" y="35064"/>
                    <a:pt x="4239" y="33671"/>
                  </a:cubicBezTo>
                  <a:cubicBezTo>
                    <a:pt x="4179" y="33588"/>
                    <a:pt x="4156" y="33517"/>
                    <a:pt x="4108" y="33445"/>
                  </a:cubicBezTo>
                  <a:cubicBezTo>
                    <a:pt x="4060" y="33469"/>
                    <a:pt x="4001" y="33505"/>
                    <a:pt x="3965" y="33529"/>
                  </a:cubicBezTo>
                  <a:cubicBezTo>
                    <a:pt x="4025" y="33731"/>
                    <a:pt x="4025" y="33969"/>
                    <a:pt x="4144" y="34112"/>
                  </a:cubicBezTo>
                  <a:cubicBezTo>
                    <a:pt x="5310" y="35541"/>
                    <a:pt x="6489" y="37005"/>
                    <a:pt x="7716" y="38386"/>
                  </a:cubicBezTo>
                  <a:cubicBezTo>
                    <a:pt x="11014" y="42089"/>
                    <a:pt x="13978" y="46066"/>
                    <a:pt x="16895" y="50078"/>
                  </a:cubicBezTo>
                  <a:cubicBezTo>
                    <a:pt x="17383" y="50757"/>
                    <a:pt x="17860" y="51447"/>
                    <a:pt x="18336" y="52150"/>
                  </a:cubicBezTo>
                  <a:close/>
                  <a:moveTo>
                    <a:pt x="20348" y="47745"/>
                  </a:moveTo>
                  <a:cubicBezTo>
                    <a:pt x="29349" y="45851"/>
                    <a:pt x="38446" y="44458"/>
                    <a:pt x="47518" y="43042"/>
                  </a:cubicBezTo>
                  <a:cubicBezTo>
                    <a:pt x="47387" y="43030"/>
                    <a:pt x="47268" y="43030"/>
                    <a:pt x="47149" y="43042"/>
                  </a:cubicBezTo>
                  <a:cubicBezTo>
                    <a:pt x="45661" y="43232"/>
                    <a:pt x="44184" y="43446"/>
                    <a:pt x="42696" y="43649"/>
                  </a:cubicBezTo>
                  <a:cubicBezTo>
                    <a:pt x="40553" y="43946"/>
                    <a:pt x="38398" y="44220"/>
                    <a:pt x="36255" y="44542"/>
                  </a:cubicBezTo>
                  <a:cubicBezTo>
                    <a:pt x="35040" y="44744"/>
                    <a:pt x="33814" y="45042"/>
                    <a:pt x="32611" y="45280"/>
                  </a:cubicBezTo>
                  <a:cubicBezTo>
                    <a:pt x="28682" y="46006"/>
                    <a:pt x="24718" y="46613"/>
                    <a:pt x="20765" y="47256"/>
                  </a:cubicBezTo>
                  <a:cubicBezTo>
                    <a:pt x="20431" y="47304"/>
                    <a:pt x="20312" y="47399"/>
                    <a:pt x="20348" y="47745"/>
                  </a:cubicBezTo>
                  <a:close/>
                  <a:moveTo>
                    <a:pt x="67461" y="39601"/>
                  </a:moveTo>
                  <a:cubicBezTo>
                    <a:pt x="73093" y="38982"/>
                    <a:pt x="78689" y="38089"/>
                    <a:pt x="84285" y="37124"/>
                  </a:cubicBezTo>
                  <a:cubicBezTo>
                    <a:pt x="84273" y="37005"/>
                    <a:pt x="84249" y="36898"/>
                    <a:pt x="84237" y="36719"/>
                  </a:cubicBezTo>
                  <a:cubicBezTo>
                    <a:pt x="78629" y="37696"/>
                    <a:pt x="73045" y="38648"/>
                    <a:pt x="67461" y="39601"/>
                  </a:cubicBezTo>
                  <a:close/>
                  <a:moveTo>
                    <a:pt x="18562" y="53269"/>
                  </a:moveTo>
                  <a:cubicBezTo>
                    <a:pt x="18598" y="53245"/>
                    <a:pt x="18634" y="53233"/>
                    <a:pt x="18681" y="53221"/>
                  </a:cubicBezTo>
                  <a:cubicBezTo>
                    <a:pt x="18622" y="53079"/>
                    <a:pt x="18586" y="52912"/>
                    <a:pt x="18514" y="52793"/>
                  </a:cubicBezTo>
                  <a:cubicBezTo>
                    <a:pt x="18050" y="52126"/>
                    <a:pt x="17574" y="51471"/>
                    <a:pt x="17086" y="50816"/>
                  </a:cubicBezTo>
                  <a:cubicBezTo>
                    <a:pt x="14824" y="47804"/>
                    <a:pt x="12621" y="44756"/>
                    <a:pt x="10287" y="41803"/>
                  </a:cubicBezTo>
                  <a:cubicBezTo>
                    <a:pt x="8299" y="39303"/>
                    <a:pt x="6192" y="36922"/>
                    <a:pt x="4156" y="34505"/>
                  </a:cubicBezTo>
                  <a:lnTo>
                    <a:pt x="4013" y="34362"/>
                  </a:lnTo>
                  <a:cubicBezTo>
                    <a:pt x="4048" y="34541"/>
                    <a:pt x="4120" y="34695"/>
                    <a:pt x="4227" y="34826"/>
                  </a:cubicBezTo>
                  <a:cubicBezTo>
                    <a:pt x="6334" y="37434"/>
                    <a:pt x="8454" y="40041"/>
                    <a:pt x="10549" y="42661"/>
                  </a:cubicBezTo>
                  <a:cubicBezTo>
                    <a:pt x="12311" y="44839"/>
                    <a:pt x="14062" y="47042"/>
                    <a:pt x="15776" y="49280"/>
                  </a:cubicBezTo>
                  <a:cubicBezTo>
                    <a:pt x="16740" y="50554"/>
                    <a:pt x="17633" y="51924"/>
                    <a:pt x="18562" y="53269"/>
                  </a:cubicBezTo>
                  <a:close/>
                  <a:moveTo>
                    <a:pt x="57400" y="49292"/>
                  </a:moveTo>
                  <a:cubicBezTo>
                    <a:pt x="57400" y="49280"/>
                    <a:pt x="57388" y="49245"/>
                    <a:pt x="57388" y="49233"/>
                  </a:cubicBezTo>
                  <a:cubicBezTo>
                    <a:pt x="57019" y="49340"/>
                    <a:pt x="56614" y="49388"/>
                    <a:pt x="56269" y="49542"/>
                  </a:cubicBezTo>
                  <a:cubicBezTo>
                    <a:pt x="55198" y="50102"/>
                    <a:pt x="54150" y="50673"/>
                    <a:pt x="53102" y="51293"/>
                  </a:cubicBezTo>
                  <a:cubicBezTo>
                    <a:pt x="50554" y="52781"/>
                    <a:pt x="48102" y="54412"/>
                    <a:pt x="45435" y="55698"/>
                  </a:cubicBezTo>
                  <a:cubicBezTo>
                    <a:pt x="45184" y="55817"/>
                    <a:pt x="45018" y="56115"/>
                    <a:pt x="44815" y="56317"/>
                  </a:cubicBezTo>
                  <a:cubicBezTo>
                    <a:pt x="44839" y="56365"/>
                    <a:pt x="44887" y="56412"/>
                    <a:pt x="44923" y="56436"/>
                  </a:cubicBezTo>
                  <a:cubicBezTo>
                    <a:pt x="49090" y="54055"/>
                    <a:pt x="53233" y="51674"/>
                    <a:pt x="57400" y="49292"/>
                  </a:cubicBezTo>
                  <a:close/>
                  <a:moveTo>
                    <a:pt x="75676" y="28992"/>
                  </a:moveTo>
                  <a:lnTo>
                    <a:pt x="75414" y="28992"/>
                  </a:lnTo>
                  <a:cubicBezTo>
                    <a:pt x="74129" y="29064"/>
                    <a:pt x="72843" y="29123"/>
                    <a:pt x="71557" y="29218"/>
                  </a:cubicBezTo>
                  <a:cubicBezTo>
                    <a:pt x="69295" y="29385"/>
                    <a:pt x="67044" y="29564"/>
                    <a:pt x="64782" y="29742"/>
                  </a:cubicBezTo>
                  <a:cubicBezTo>
                    <a:pt x="62841" y="29885"/>
                    <a:pt x="60901" y="30052"/>
                    <a:pt x="58948" y="30183"/>
                  </a:cubicBezTo>
                  <a:cubicBezTo>
                    <a:pt x="58650" y="30195"/>
                    <a:pt x="58341" y="30040"/>
                    <a:pt x="58043" y="30064"/>
                  </a:cubicBezTo>
                  <a:cubicBezTo>
                    <a:pt x="56150" y="30171"/>
                    <a:pt x="54269" y="30290"/>
                    <a:pt x="52376" y="30421"/>
                  </a:cubicBezTo>
                  <a:cubicBezTo>
                    <a:pt x="52090" y="30433"/>
                    <a:pt x="51816" y="30564"/>
                    <a:pt x="51554" y="30659"/>
                  </a:cubicBezTo>
                  <a:cubicBezTo>
                    <a:pt x="52995" y="30540"/>
                    <a:pt x="54412" y="30350"/>
                    <a:pt x="55841" y="30350"/>
                  </a:cubicBezTo>
                  <a:cubicBezTo>
                    <a:pt x="55841" y="30373"/>
                    <a:pt x="55841" y="30421"/>
                    <a:pt x="55852" y="30445"/>
                  </a:cubicBezTo>
                  <a:cubicBezTo>
                    <a:pt x="54459" y="30588"/>
                    <a:pt x="53066" y="30731"/>
                    <a:pt x="51685" y="30862"/>
                  </a:cubicBezTo>
                  <a:cubicBezTo>
                    <a:pt x="51685" y="30909"/>
                    <a:pt x="51685" y="30945"/>
                    <a:pt x="51709" y="30992"/>
                  </a:cubicBezTo>
                  <a:cubicBezTo>
                    <a:pt x="59651" y="30314"/>
                    <a:pt x="67616" y="29659"/>
                    <a:pt x="75676" y="28992"/>
                  </a:cubicBezTo>
                  <a:close/>
                  <a:moveTo>
                    <a:pt x="3144" y="26801"/>
                  </a:moveTo>
                  <a:cubicBezTo>
                    <a:pt x="3120" y="26825"/>
                    <a:pt x="3096" y="26825"/>
                    <a:pt x="3084" y="26837"/>
                  </a:cubicBezTo>
                  <a:cubicBezTo>
                    <a:pt x="3215" y="27016"/>
                    <a:pt x="3322" y="27242"/>
                    <a:pt x="3501" y="27337"/>
                  </a:cubicBezTo>
                  <a:cubicBezTo>
                    <a:pt x="4929" y="28206"/>
                    <a:pt x="6370" y="29052"/>
                    <a:pt x="7835" y="29873"/>
                  </a:cubicBezTo>
                  <a:cubicBezTo>
                    <a:pt x="10752" y="31504"/>
                    <a:pt x="13692" y="33124"/>
                    <a:pt x="16621" y="34767"/>
                  </a:cubicBezTo>
                  <a:cubicBezTo>
                    <a:pt x="16740" y="34826"/>
                    <a:pt x="16860" y="34886"/>
                    <a:pt x="16979" y="34933"/>
                  </a:cubicBezTo>
                  <a:lnTo>
                    <a:pt x="17026" y="34838"/>
                  </a:lnTo>
                  <a:close/>
                  <a:moveTo>
                    <a:pt x="73021" y="28730"/>
                  </a:moveTo>
                  <a:cubicBezTo>
                    <a:pt x="78046" y="28647"/>
                    <a:pt x="83034" y="27909"/>
                    <a:pt x="88047" y="27552"/>
                  </a:cubicBezTo>
                  <a:cubicBezTo>
                    <a:pt x="87821" y="27397"/>
                    <a:pt x="87571" y="27218"/>
                    <a:pt x="87345" y="27242"/>
                  </a:cubicBezTo>
                  <a:cubicBezTo>
                    <a:pt x="86380" y="27290"/>
                    <a:pt x="85428" y="27397"/>
                    <a:pt x="84475" y="27504"/>
                  </a:cubicBezTo>
                  <a:cubicBezTo>
                    <a:pt x="82784" y="27694"/>
                    <a:pt x="81082" y="27909"/>
                    <a:pt x="79391" y="28087"/>
                  </a:cubicBezTo>
                  <a:cubicBezTo>
                    <a:pt x="77260" y="28325"/>
                    <a:pt x="75129" y="28516"/>
                    <a:pt x="73021" y="28730"/>
                  </a:cubicBezTo>
                  <a:close/>
                  <a:moveTo>
                    <a:pt x="18050" y="20313"/>
                  </a:moveTo>
                  <a:cubicBezTo>
                    <a:pt x="18074" y="20289"/>
                    <a:pt x="18098" y="20241"/>
                    <a:pt x="18110" y="20217"/>
                  </a:cubicBezTo>
                  <a:cubicBezTo>
                    <a:pt x="13931" y="18550"/>
                    <a:pt x="9751" y="16896"/>
                    <a:pt x="5537" y="15217"/>
                  </a:cubicBezTo>
                  <a:cubicBezTo>
                    <a:pt x="5513" y="15383"/>
                    <a:pt x="5489" y="15526"/>
                    <a:pt x="5465" y="15729"/>
                  </a:cubicBezTo>
                  <a:cubicBezTo>
                    <a:pt x="9656" y="17265"/>
                    <a:pt x="13859" y="18789"/>
                    <a:pt x="18050" y="20313"/>
                  </a:cubicBezTo>
                  <a:close/>
                  <a:moveTo>
                    <a:pt x="3965" y="34898"/>
                  </a:moveTo>
                  <a:cubicBezTo>
                    <a:pt x="3917" y="35231"/>
                    <a:pt x="3965" y="35481"/>
                    <a:pt x="4203" y="35672"/>
                  </a:cubicBezTo>
                  <a:cubicBezTo>
                    <a:pt x="4358" y="35826"/>
                    <a:pt x="4513" y="35993"/>
                    <a:pt x="4644" y="36172"/>
                  </a:cubicBezTo>
                  <a:cubicBezTo>
                    <a:pt x="7192" y="39220"/>
                    <a:pt x="9775" y="42232"/>
                    <a:pt x="12252" y="45339"/>
                  </a:cubicBezTo>
                  <a:cubicBezTo>
                    <a:pt x="13907" y="47399"/>
                    <a:pt x="15371" y="49602"/>
                    <a:pt x="16955" y="51733"/>
                  </a:cubicBezTo>
                  <a:cubicBezTo>
                    <a:pt x="17395" y="52328"/>
                    <a:pt x="17872" y="52912"/>
                    <a:pt x="18324" y="53483"/>
                  </a:cubicBezTo>
                  <a:cubicBezTo>
                    <a:pt x="18348" y="53471"/>
                    <a:pt x="18384" y="53448"/>
                    <a:pt x="18395" y="53436"/>
                  </a:cubicBezTo>
                  <a:lnTo>
                    <a:pt x="18264" y="53210"/>
                  </a:lnTo>
                  <a:cubicBezTo>
                    <a:pt x="17371" y="51959"/>
                    <a:pt x="16526" y="50673"/>
                    <a:pt x="15586" y="49471"/>
                  </a:cubicBezTo>
                  <a:cubicBezTo>
                    <a:pt x="13800" y="47149"/>
                    <a:pt x="11966" y="44851"/>
                    <a:pt x="10156" y="42577"/>
                  </a:cubicBezTo>
                  <a:cubicBezTo>
                    <a:pt x="8132" y="40017"/>
                    <a:pt x="6061" y="37481"/>
                    <a:pt x="3965" y="34898"/>
                  </a:cubicBezTo>
                  <a:close/>
                  <a:moveTo>
                    <a:pt x="41446" y="30064"/>
                  </a:moveTo>
                  <a:cubicBezTo>
                    <a:pt x="41553" y="29826"/>
                    <a:pt x="41482" y="29742"/>
                    <a:pt x="41255" y="29671"/>
                  </a:cubicBezTo>
                  <a:cubicBezTo>
                    <a:pt x="40708" y="29528"/>
                    <a:pt x="40160" y="29361"/>
                    <a:pt x="39636" y="29171"/>
                  </a:cubicBezTo>
                  <a:cubicBezTo>
                    <a:pt x="36957" y="28111"/>
                    <a:pt x="34290" y="27063"/>
                    <a:pt x="31552" y="26147"/>
                  </a:cubicBezTo>
                  <a:cubicBezTo>
                    <a:pt x="28444" y="25111"/>
                    <a:pt x="25408" y="23861"/>
                    <a:pt x="22336" y="22694"/>
                  </a:cubicBezTo>
                  <a:cubicBezTo>
                    <a:pt x="22063" y="22599"/>
                    <a:pt x="21765" y="22491"/>
                    <a:pt x="21479" y="22384"/>
                  </a:cubicBezTo>
                  <a:cubicBezTo>
                    <a:pt x="21467" y="22408"/>
                    <a:pt x="21443" y="22456"/>
                    <a:pt x="21432" y="22491"/>
                  </a:cubicBezTo>
                  <a:cubicBezTo>
                    <a:pt x="28099" y="25004"/>
                    <a:pt x="34767" y="27540"/>
                    <a:pt x="41446" y="30064"/>
                  </a:cubicBezTo>
                  <a:close/>
                  <a:moveTo>
                    <a:pt x="86273" y="26420"/>
                  </a:moveTo>
                  <a:cubicBezTo>
                    <a:pt x="86297" y="26385"/>
                    <a:pt x="86309" y="26373"/>
                    <a:pt x="86321" y="26349"/>
                  </a:cubicBezTo>
                  <a:cubicBezTo>
                    <a:pt x="86094" y="26290"/>
                    <a:pt x="85880" y="26147"/>
                    <a:pt x="85666" y="26170"/>
                  </a:cubicBezTo>
                  <a:cubicBezTo>
                    <a:pt x="84035" y="26266"/>
                    <a:pt x="82380" y="26361"/>
                    <a:pt x="80737" y="26528"/>
                  </a:cubicBezTo>
                  <a:cubicBezTo>
                    <a:pt x="79141" y="26682"/>
                    <a:pt x="77569" y="26968"/>
                    <a:pt x="75998" y="27194"/>
                  </a:cubicBezTo>
                  <a:cubicBezTo>
                    <a:pt x="75164" y="27313"/>
                    <a:pt x="74307" y="27433"/>
                    <a:pt x="73474" y="27552"/>
                  </a:cubicBezTo>
                  <a:cubicBezTo>
                    <a:pt x="73509" y="27587"/>
                    <a:pt x="73557" y="27611"/>
                    <a:pt x="73581" y="27611"/>
                  </a:cubicBezTo>
                  <a:cubicBezTo>
                    <a:pt x="77808" y="27206"/>
                    <a:pt x="82034" y="26825"/>
                    <a:pt x="86273" y="26420"/>
                  </a:cubicBezTo>
                  <a:close/>
                  <a:moveTo>
                    <a:pt x="38100" y="32564"/>
                  </a:moveTo>
                  <a:cubicBezTo>
                    <a:pt x="37815" y="32505"/>
                    <a:pt x="37624" y="32421"/>
                    <a:pt x="37434" y="32433"/>
                  </a:cubicBezTo>
                  <a:cubicBezTo>
                    <a:pt x="35981" y="32612"/>
                    <a:pt x="34564" y="32802"/>
                    <a:pt x="33112" y="33017"/>
                  </a:cubicBezTo>
                  <a:cubicBezTo>
                    <a:pt x="30016" y="33457"/>
                    <a:pt x="26932" y="33921"/>
                    <a:pt x="23860" y="34362"/>
                  </a:cubicBezTo>
                  <a:cubicBezTo>
                    <a:pt x="22694" y="34529"/>
                    <a:pt x="21515" y="34660"/>
                    <a:pt x="20265" y="34814"/>
                  </a:cubicBezTo>
                  <a:cubicBezTo>
                    <a:pt x="21146" y="34922"/>
                    <a:pt x="37386" y="32838"/>
                    <a:pt x="38100" y="32564"/>
                  </a:cubicBezTo>
                  <a:close/>
                  <a:moveTo>
                    <a:pt x="50221" y="54674"/>
                  </a:moveTo>
                  <a:cubicBezTo>
                    <a:pt x="50233" y="54698"/>
                    <a:pt x="50245" y="54722"/>
                    <a:pt x="50245" y="54734"/>
                  </a:cubicBezTo>
                  <a:cubicBezTo>
                    <a:pt x="53733" y="52733"/>
                    <a:pt x="57222" y="50721"/>
                    <a:pt x="60710" y="48709"/>
                  </a:cubicBezTo>
                  <a:cubicBezTo>
                    <a:pt x="60698" y="48673"/>
                    <a:pt x="60675" y="48638"/>
                    <a:pt x="60663" y="48590"/>
                  </a:cubicBezTo>
                  <a:cubicBezTo>
                    <a:pt x="60174" y="48757"/>
                    <a:pt x="59627" y="48852"/>
                    <a:pt x="59186" y="49114"/>
                  </a:cubicBezTo>
                  <a:cubicBezTo>
                    <a:pt x="56436" y="50781"/>
                    <a:pt x="53697" y="52495"/>
                    <a:pt x="50959" y="54186"/>
                  </a:cubicBezTo>
                  <a:cubicBezTo>
                    <a:pt x="50709" y="54353"/>
                    <a:pt x="50471" y="54519"/>
                    <a:pt x="50221" y="54674"/>
                  </a:cubicBezTo>
                  <a:close/>
                  <a:moveTo>
                    <a:pt x="18455" y="34600"/>
                  </a:moveTo>
                  <a:cubicBezTo>
                    <a:pt x="18491" y="34648"/>
                    <a:pt x="18503" y="34731"/>
                    <a:pt x="18514" y="34719"/>
                  </a:cubicBezTo>
                  <a:cubicBezTo>
                    <a:pt x="24599" y="34112"/>
                    <a:pt x="30623" y="33171"/>
                    <a:pt x="36683" y="32207"/>
                  </a:cubicBezTo>
                  <a:cubicBezTo>
                    <a:pt x="36672" y="31909"/>
                    <a:pt x="36445" y="31969"/>
                    <a:pt x="36267" y="32005"/>
                  </a:cubicBezTo>
                  <a:cubicBezTo>
                    <a:pt x="33552" y="32445"/>
                    <a:pt x="30826" y="32909"/>
                    <a:pt x="28099" y="33338"/>
                  </a:cubicBezTo>
                  <a:cubicBezTo>
                    <a:pt x="26313" y="33624"/>
                    <a:pt x="24515" y="33850"/>
                    <a:pt x="22729" y="34088"/>
                  </a:cubicBezTo>
                  <a:cubicBezTo>
                    <a:pt x="21301" y="34279"/>
                    <a:pt x="19884" y="34445"/>
                    <a:pt x="18455" y="34600"/>
                  </a:cubicBezTo>
                  <a:close/>
                  <a:moveTo>
                    <a:pt x="41470" y="28921"/>
                  </a:moveTo>
                  <a:cubicBezTo>
                    <a:pt x="41494" y="28885"/>
                    <a:pt x="41505" y="28849"/>
                    <a:pt x="41541" y="28814"/>
                  </a:cubicBezTo>
                  <a:cubicBezTo>
                    <a:pt x="41434" y="28730"/>
                    <a:pt x="41363" y="28611"/>
                    <a:pt x="41244" y="28576"/>
                  </a:cubicBezTo>
                  <a:cubicBezTo>
                    <a:pt x="39100" y="27754"/>
                    <a:pt x="36969" y="26909"/>
                    <a:pt x="34802" y="26147"/>
                  </a:cubicBezTo>
                  <a:cubicBezTo>
                    <a:pt x="32671" y="25408"/>
                    <a:pt x="30492" y="24754"/>
                    <a:pt x="28349" y="24039"/>
                  </a:cubicBezTo>
                  <a:cubicBezTo>
                    <a:pt x="27682" y="23813"/>
                    <a:pt x="27027" y="23575"/>
                    <a:pt x="26361" y="23337"/>
                  </a:cubicBezTo>
                  <a:cubicBezTo>
                    <a:pt x="30837" y="25158"/>
                    <a:pt x="35529" y="26444"/>
                    <a:pt x="39946" y="28445"/>
                  </a:cubicBezTo>
                  <a:cubicBezTo>
                    <a:pt x="40434" y="28647"/>
                    <a:pt x="40958" y="28766"/>
                    <a:pt x="41470" y="28921"/>
                  </a:cubicBezTo>
                  <a:close/>
                  <a:moveTo>
                    <a:pt x="55793" y="28909"/>
                  </a:moveTo>
                  <a:cubicBezTo>
                    <a:pt x="55793" y="28933"/>
                    <a:pt x="55817" y="28980"/>
                    <a:pt x="55817" y="29004"/>
                  </a:cubicBezTo>
                  <a:cubicBezTo>
                    <a:pt x="56924" y="28921"/>
                    <a:pt x="58055" y="28849"/>
                    <a:pt x="59174" y="28754"/>
                  </a:cubicBezTo>
                  <a:cubicBezTo>
                    <a:pt x="59174" y="28802"/>
                    <a:pt x="59186" y="28849"/>
                    <a:pt x="59186" y="28885"/>
                  </a:cubicBezTo>
                  <a:cubicBezTo>
                    <a:pt x="58698" y="28933"/>
                    <a:pt x="58222" y="28968"/>
                    <a:pt x="57734" y="29004"/>
                  </a:cubicBezTo>
                  <a:cubicBezTo>
                    <a:pt x="57246" y="29052"/>
                    <a:pt x="56734" y="29111"/>
                    <a:pt x="56245" y="29147"/>
                  </a:cubicBezTo>
                  <a:cubicBezTo>
                    <a:pt x="55174" y="29218"/>
                    <a:pt x="55043" y="29230"/>
                    <a:pt x="54840" y="29504"/>
                  </a:cubicBezTo>
                  <a:lnTo>
                    <a:pt x="67521" y="28337"/>
                  </a:lnTo>
                  <a:cubicBezTo>
                    <a:pt x="67342" y="28242"/>
                    <a:pt x="67163" y="28242"/>
                    <a:pt x="67009" y="28266"/>
                  </a:cubicBezTo>
                  <a:cubicBezTo>
                    <a:pt x="65354" y="28361"/>
                    <a:pt x="63687" y="28504"/>
                    <a:pt x="62032" y="28587"/>
                  </a:cubicBezTo>
                  <a:cubicBezTo>
                    <a:pt x="60222" y="28683"/>
                    <a:pt x="58412" y="28742"/>
                    <a:pt x="56603" y="28814"/>
                  </a:cubicBezTo>
                  <a:cubicBezTo>
                    <a:pt x="56317" y="28814"/>
                    <a:pt x="56055" y="28873"/>
                    <a:pt x="55793" y="28909"/>
                  </a:cubicBezTo>
                  <a:close/>
                  <a:moveTo>
                    <a:pt x="8132" y="43637"/>
                  </a:moveTo>
                  <a:cubicBezTo>
                    <a:pt x="8156" y="43613"/>
                    <a:pt x="8168" y="43577"/>
                    <a:pt x="8204" y="43530"/>
                  </a:cubicBezTo>
                  <a:cubicBezTo>
                    <a:pt x="8025" y="43411"/>
                    <a:pt x="7846" y="43232"/>
                    <a:pt x="7656" y="43173"/>
                  </a:cubicBezTo>
                  <a:cubicBezTo>
                    <a:pt x="6084" y="42768"/>
                    <a:pt x="4525" y="42399"/>
                    <a:pt x="2965" y="42030"/>
                  </a:cubicBezTo>
                  <a:cubicBezTo>
                    <a:pt x="2477" y="41910"/>
                    <a:pt x="2298" y="41994"/>
                    <a:pt x="2072" y="42458"/>
                  </a:cubicBezTo>
                  <a:cubicBezTo>
                    <a:pt x="4298" y="43065"/>
                    <a:pt x="6537" y="43661"/>
                    <a:pt x="8763" y="44280"/>
                  </a:cubicBezTo>
                  <a:cubicBezTo>
                    <a:pt x="8644" y="44149"/>
                    <a:pt x="8513" y="44006"/>
                    <a:pt x="8347" y="43946"/>
                  </a:cubicBezTo>
                  <a:cubicBezTo>
                    <a:pt x="7811" y="43756"/>
                    <a:pt x="7275" y="43565"/>
                    <a:pt x="6727" y="43423"/>
                  </a:cubicBezTo>
                  <a:cubicBezTo>
                    <a:pt x="5370" y="43089"/>
                    <a:pt x="4025" y="42792"/>
                    <a:pt x="2667" y="42458"/>
                  </a:cubicBezTo>
                  <a:cubicBezTo>
                    <a:pt x="2548" y="42434"/>
                    <a:pt x="2429" y="42375"/>
                    <a:pt x="2215" y="42291"/>
                  </a:cubicBezTo>
                  <a:cubicBezTo>
                    <a:pt x="2370" y="42232"/>
                    <a:pt x="2417" y="42208"/>
                    <a:pt x="2441" y="42220"/>
                  </a:cubicBezTo>
                  <a:cubicBezTo>
                    <a:pt x="4358" y="42577"/>
                    <a:pt x="6263" y="42994"/>
                    <a:pt x="8132" y="43637"/>
                  </a:cubicBezTo>
                  <a:close/>
                  <a:moveTo>
                    <a:pt x="88333" y="13074"/>
                  </a:moveTo>
                  <a:cubicBezTo>
                    <a:pt x="88297" y="13038"/>
                    <a:pt x="88285" y="12990"/>
                    <a:pt x="88261" y="12966"/>
                  </a:cubicBezTo>
                  <a:cubicBezTo>
                    <a:pt x="85094" y="13919"/>
                    <a:pt x="81927" y="14860"/>
                    <a:pt x="78772" y="15824"/>
                  </a:cubicBezTo>
                  <a:cubicBezTo>
                    <a:pt x="75617" y="16788"/>
                    <a:pt x="72486" y="17812"/>
                    <a:pt x="69438" y="19158"/>
                  </a:cubicBezTo>
                  <a:cubicBezTo>
                    <a:pt x="69521" y="19158"/>
                    <a:pt x="69592" y="19122"/>
                    <a:pt x="69664" y="19110"/>
                  </a:cubicBezTo>
                  <a:cubicBezTo>
                    <a:pt x="70842" y="18693"/>
                    <a:pt x="71997" y="18265"/>
                    <a:pt x="73176" y="17872"/>
                  </a:cubicBezTo>
                  <a:cubicBezTo>
                    <a:pt x="76807" y="16681"/>
                    <a:pt x="80451" y="15491"/>
                    <a:pt x="84082" y="14336"/>
                  </a:cubicBezTo>
                  <a:cubicBezTo>
                    <a:pt x="85380" y="13919"/>
                    <a:pt x="86690" y="13597"/>
                    <a:pt x="87999" y="13228"/>
                  </a:cubicBezTo>
                  <a:cubicBezTo>
                    <a:pt x="88142" y="13205"/>
                    <a:pt x="88226" y="13109"/>
                    <a:pt x="88333" y="13074"/>
                  </a:cubicBezTo>
                  <a:close/>
                  <a:moveTo>
                    <a:pt x="48375" y="22634"/>
                  </a:moveTo>
                  <a:cubicBezTo>
                    <a:pt x="48947" y="22861"/>
                    <a:pt x="49471" y="23075"/>
                    <a:pt x="49995" y="23277"/>
                  </a:cubicBezTo>
                  <a:cubicBezTo>
                    <a:pt x="49864" y="23325"/>
                    <a:pt x="49756" y="23313"/>
                    <a:pt x="49637" y="23277"/>
                  </a:cubicBezTo>
                  <a:cubicBezTo>
                    <a:pt x="49280" y="23146"/>
                    <a:pt x="48887" y="23039"/>
                    <a:pt x="48566" y="22861"/>
                  </a:cubicBezTo>
                  <a:cubicBezTo>
                    <a:pt x="48149" y="22622"/>
                    <a:pt x="47804" y="22789"/>
                    <a:pt x="47399" y="22956"/>
                  </a:cubicBezTo>
                  <a:cubicBezTo>
                    <a:pt x="48042" y="23253"/>
                    <a:pt x="48637" y="23551"/>
                    <a:pt x="49233" y="23825"/>
                  </a:cubicBezTo>
                  <a:cubicBezTo>
                    <a:pt x="49268" y="23849"/>
                    <a:pt x="49328" y="23825"/>
                    <a:pt x="49364" y="23813"/>
                  </a:cubicBezTo>
                  <a:cubicBezTo>
                    <a:pt x="50149" y="23551"/>
                    <a:pt x="50947" y="23277"/>
                    <a:pt x="51757" y="22992"/>
                  </a:cubicBezTo>
                  <a:cubicBezTo>
                    <a:pt x="50971" y="22813"/>
                    <a:pt x="50233" y="22670"/>
                    <a:pt x="49518" y="22480"/>
                  </a:cubicBezTo>
                  <a:cubicBezTo>
                    <a:pt x="49114" y="22360"/>
                    <a:pt x="48768" y="22420"/>
                    <a:pt x="48375" y="22634"/>
                  </a:cubicBezTo>
                  <a:close/>
                  <a:moveTo>
                    <a:pt x="72807" y="41803"/>
                  </a:moveTo>
                  <a:cubicBezTo>
                    <a:pt x="72807" y="41827"/>
                    <a:pt x="72807" y="41851"/>
                    <a:pt x="72819" y="41863"/>
                  </a:cubicBezTo>
                  <a:cubicBezTo>
                    <a:pt x="76677" y="41315"/>
                    <a:pt x="80522" y="40767"/>
                    <a:pt x="84368" y="40232"/>
                  </a:cubicBezTo>
                  <a:lnTo>
                    <a:pt x="84368" y="39815"/>
                  </a:lnTo>
                  <a:cubicBezTo>
                    <a:pt x="80487" y="40482"/>
                    <a:pt x="76653" y="41148"/>
                    <a:pt x="72807" y="41803"/>
                  </a:cubicBezTo>
                  <a:close/>
                  <a:moveTo>
                    <a:pt x="57698" y="44339"/>
                  </a:moveTo>
                  <a:cubicBezTo>
                    <a:pt x="62329" y="43935"/>
                    <a:pt x="66913" y="43101"/>
                    <a:pt x="71473" y="42161"/>
                  </a:cubicBezTo>
                  <a:cubicBezTo>
                    <a:pt x="71473" y="42137"/>
                    <a:pt x="71450" y="42101"/>
                    <a:pt x="71450" y="42077"/>
                  </a:cubicBezTo>
                  <a:cubicBezTo>
                    <a:pt x="66866" y="42839"/>
                    <a:pt x="62282" y="43589"/>
                    <a:pt x="57698" y="44339"/>
                  </a:cubicBezTo>
                  <a:close/>
                  <a:moveTo>
                    <a:pt x="88523" y="28028"/>
                  </a:moveTo>
                  <a:cubicBezTo>
                    <a:pt x="88523" y="27980"/>
                    <a:pt x="88523" y="27956"/>
                    <a:pt x="88535" y="27909"/>
                  </a:cubicBezTo>
                  <a:cubicBezTo>
                    <a:pt x="88214" y="27683"/>
                    <a:pt x="78296" y="28528"/>
                    <a:pt x="76855" y="28992"/>
                  </a:cubicBezTo>
                  <a:cubicBezTo>
                    <a:pt x="80737" y="28671"/>
                    <a:pt x="84630" y="28349"/>
                    <a:pt x="88523" y="28028"/>
                  </a:cubicBezTo>
                  <a:close/>
                  <a:moveTo>
                    <a:pt x="74724" y="43208"/>
                  </a:moveTo>
                  <a:cubicBezTo>
                    <a:pt x="77915" y="42756"/>
                    <a:pt x="81153" y="42803"/>
                    <a:pt x="84285" y="42077"/>
                  </a:cubicBezTo>
                  <a:cubicBezTo>
                    <a:pt x="84297" y="41922"/>
                    <a:pt x="84332" y="41803"/>
                    <a:pt x="84332" y="41744"/>
                  </a:cubicBezTo>
                  <a:cubicBezTo>
                    <a:pt x="81129" y="42220"/>
                    <a:pt x="77927" y="42720"/>
                    <a:pt x="74724" y="43208"/>
                  </a:cubicBezTo>
                  <a:close/>
                  <a:moveTo>
                    <a:pt x="32326" y="32421"/>
                  </a:moveTo>
                  <a:cubicBezTo>
                    <a:pt x="27563" y="32838"/>
                    <a:pt x="22872" y="33802"/>
                    <a:pt x="18098" y="34160"/>
                  </a:cubicBezTo>
                  <a:cubicBezTo>
                    <a:pt x="18169" y="34231"/>
                    <a:pt x="18264" y="34338"/>
                    <a:pt x="18336" y="34326"/>
                  </a:cubicBezTo>
                  <a:cubicBezTo>
                    <a:pt x="18872" y="34279"/>
                    <a:pt x="19396" y="34207"/>
                    <a:pt x="19931" y="34124"/>
                  </a:cubicBezTo>
                  <a:cubicBezTo>
                    <a:pt x="22372" y="33814"/>
                    <a:pt x="24813" y="33517"/>
                    <a:pt x="27254" y="33171"/>
                  </a:cubicBezTo>
                  <a:cubicBezTo>
                    <a:pt x="28944" y="32933"/>
                    <a:pt x="30635" y="32671"/>
                    <a:pt x="32326" y="32421"/>
                  </a:cubicBezTo>
                  <a:close/>
                  <a:moveTo>
                    <a:pt x="19538" y="49007"/>
                  </a:moveTo>
                  <a:cubicBezTo>
                    <a:pt x="19717" y="48745"/>
                    <a:pt x="19646" y="48566"/>
                    <a:pt x="19479" y="48352"/>
                  </a:cubicBezTo>
                  <a:cubicBezTo>
                    <a:pt x="17669" y="46197"/>
                    <a:pt x="15847" y="44030"/>
                    <a:pt x="14038" y="41863"/>
                  </a:cubicBezTo>
                  <a:cubicBezTo>
                    <a:pt x="14026" y="41851"/>
                    <a:pt x="13990" y="41851"/>
                    <a:pt x="13966" y="41851"/>
                  </a:cubicBezTo>
                  <a:cubicBezTo>
                    <a:pt x="13942" y="41863"/>
                    <a:pt x="13931" y="41887"/>
                    <a:pt x="13919" y="41910"/>
                  </a:cubicBezTo>
                  <a:cubicBezTo>
                    <a:pt x="15788" y="44280"/>
                    <a:pt x="17657" y="46625"/>
                    <a:pt x="19538" y="49007"/>
                  </a:cubicBezTo>
                  <a:close/>
                  <a:moveTo>
                    <a:pt x="74105" y="27159"/>
                  </a:moveTo>
                  <a:cubicBezTo>
                    <a:pt x="69283" y="27563"/>
                    <a:pt x="64485" y="27956"/>
                    <a:pt x="59698" y="28337"/>
                  </a:cubicBezTo>
                  <a:cubicBezTo>
                    <a:pt x="64508" y="28171"/>
                    <a:pt x="69295" y="27873"/>
                    <a:pt x="74105" y="27159"/>
                  </a:cubicBezTo>
                  <a:close/>
                  <a:moveTo>
                    <a:pt x="30790" y="33886"/>
                  </a:moveTo>
                  <a:cubicBezTo>
                    <a:pt x="30790" y="33921"/>
                    <a:pt x="30790" y="33945"/>
                    <a:pt x="30814" y="33981"/>
                  </a:cubicBezTo>
                  <a:cubicBezTo>
                    <a:pt x="33624" y="33695"/>
                    <a:pt x="36433" y="33409"/>
                    <a:pt x="39231" y="33136"/>
                  </a:cubicBezTo>
                  <a:cubicBezTo>
                    <a:pt x="38934" y="32897"/>
                    <a:pt x="38648" y="32790"/>
                    <a:pt x="38291" y="32850"/>
                  </a:cubicBezTo>
                  <a:cubicBezTo>
                    <a:pt x="36660" y="33088"/>
                    <a:pt x="35040" y="33314"/>
                    <a:pt x="33397" y="33529"/>
                  </a:cubicBezTo>
                  <a:cubicBezTo>
                    <a:pt x="32540" y="33648"/>
                    <a:pt x="31659" y="33767"/>
                    <a:pt x="30790" y="33886"/>
                  </a:cubicBezTo>
                  <a:close/>
                  <a:moveTo>
                    <a:pt x="31242" y="52400"/>
                  </a:moveTo>
                  <a:cubicBezTo>
                    <a:pt x="31230" y="52340"/>
                    <a:pt x="31230" y="52293"/>
                    <a:pt x="31207" y="52245"/>
                  </a:cubicBezTo>
                  <a:cubicBezTo>
                    <a:pt x="27480" y="52817"/>
                    <a:pt x="23741" y="53412"/>
                    <a:pt x="20003" y="53995"/>
                  </a:cubicBezTo>
                  <a:cubicBezTo>
                    <a:pt x="20015" y="54043"/>
                    <a:pt x="20015" y="54079"/>
                    <a:pt x="20015" y="54126"/>
                  </a:cubicBezTo>
                  <a:cubicBezTo>
                    <a:pt x="23765" y="53555"/>
                    <a:pt x="27504" y="52983"/>
                    <a:pt x="31242" y="52400"/>
                  </a:cubicBezTo>
                  <a:close/>
                  <a:moveTo>
                    <a:pt x="46947" y="54472"/>
                  </a:moveTo>
                  <a:cubicBezTo>
                    <a:pt x="46959" y="54507"/>
                    <a:pt x="46970" y="54519"/>
                    <a:pt x="46982" y="54543"/>
                  </a:cubicBezTo>
                  <a:cubicBezTo>
                    <a:pt x="49768" y="52912"/>
                    <a:pt x="52566" y="51293"/>
                    <a:pt x="55317" y="49673"/>
                  </a:cubicBezTo>
                  <a:cubicBezTo>
                    <a:pt x="54864" y="49697"/>
                    <a:pt x="54483" y="49935"/>
                    <a:pt x="54055" y="50197"/>
                  </a:cubicBezTo>
                  <a:cubicBezTo>
                    <a:pt x="51804" y="51602"/>
                    <a:pt x="49506" y="52936"/>
                    <a:pt x="47220" y="54293"/>
                  </a:cubicBezTo>
                  <a:cubicBezTo>
                    <a:pt x="47137" y="54341"/>
                    <a:pt x="47030" y="54400"/>
                    <a:pt x="46947" y="54472"/>
                  </a:cubicBezTo>
                  <a:close/>
                  <a:moveTo>
                    <a:pt x="51507" y="38327"/>
                  </a:moveTo>
                  <a:cubicBezTo>
                    <a:pt x="52519" y="38196"/>
                    <a:pt x="57984" y="36076"/>
                    <a:pt x="58865" y="35529"/>
                  </a:cubicBezTo>
                  <a:cubicBezTo>
                    <a:pt x="58734" y="35576"/>
                    <a:pt x="58674" y="35576"/>
                    <a:pt x="58627" y="35600"/>
                  </a:cubicBezTo>
                  <a:cubicBezTo>
                    <a:pt x="57662" y="35957"/>
                    <a:pt x="56686" y="36326"/>
                    <a:pt x="55722" y="36684"/>
                  </a:cubicBezTo>
                  <a:cubicBezTo>
                    <a:pt x="54328" y="37219"/>
                    <a:pt x="52924" y="37779"/>
                    <a:pt x="51507" y="38327"/>
                  </a:cubicBezTo>
                  <a:close/>
                  <a:moveTo>
                    <a:pt x="84427" y="43708"/>
                  </a:moveTo>
                  <a:cubicBezTo>
                    <a:pt x="84427" y="43673"/>
                    <a:pt x="84416" y="43613"/>
                    <a:pt x="84416" y="43565"/>
                  </a:cubicBezTo>
                  <a:cubicBezTo>
                    <a:pt x="81689" y="43946"/>
                    <a:pt x="78951" y="44327"/>
                    <a:pt x="76236" y="44708"/>
                  </a:cubicBezTo>
                  <a:cubicBezTo>
                    <a:pt x="76248" y="44756"/>
                    <a:pt x="76248" y="44816"/>
                    <a:pt x="76248" y="44863"/>
                  </a:cubicBezTo>
                  <a:cubicBezTo>
                    <a:pt x="78986" y="44470"/>
                    <a:pt x="81713" y="44101"/>
                    <a:pt x="84427" y="43708"/>
                  </a:cubicBezTo>
                  <a:close/>
                  <a:moveTo>
                    <a:pt x="41779" y="50912"/>
                  </a:moveTo>
                  <a:cubicBezTo>
                    <a:pt x="41779" y="50959"/>
                    <a:pt x="41791" y="50995"/>
                    <a:pt x="41791" y="51031"/>
                  </a:cubicBezTo>
                  <a:cubicBezTo>
                    <a:pt x="43625" y="50721"/>
                    <a:pt x="45470" y="50412"/>
                    <a:pt x="47304" y="50102"/>
                  </a:cubicBezTo>
                  <a:cubicBezTo>
                    <a:pt x="47304" y="50066"/>
                    <a:pt x="47280" y="50042"/>
                    <a:pt x="47280" y="50007"/>
                  </a:cubicBezTo>
                  <a:cubicBezTo>
                    <a:pt x="46661" y="50042"/>
                    <a:pt x="46018" y="49888"/>
                    <a:pt x="45399" y="50126"/>
                  </a:cubicBezTo>
                  <a:cubicBezTo>
                    <a:pt x="45280" y="50173"/>
                    <a:pt x="45137" y="50185"/>
                    <a:pt x="45018" y="50197"/>
                  </a:cubicBezTo>
                  <a:cubicBezTo>
                    <a:pt x="43946" y="50435"/>
                    <a:pt x="42863" y="50673"/>
                    <a:pt x="41779" y="50912"/>
                  </a:cubicBezTo>
                  <a:close/>
                  <a:moveTo>
                    <a:pt x="23360" y="54698"/>
                  </a:moveTo>
                  <a:cubicBezTo>
                    <a:pt x="23360" y="54734"/>
                    <a:pt x="23384" y="54781"/>
                    <a:pt x="23384" y="54829"/>
                  </a:cubicBezTo>
                  <a:lnTo>
                    <a:pt x="31326" y="53626"/>
                  </a:lnTo>
                  <a:cubicBezTo>
                    <a:pt x="31314" y="53567"/>
                    <a:pt x="31314" y="53519"/>
                    <a:pt x="31302" y="53460"/>
                  </a:cubicBezTo>
                  <a:cubicBezTo>
                    <a:pt x="28671" y="53876"/>
                    <a:pt x="26015" y="54281"/>
                    <a:pt x="23360" y="54698"/>
                  </a:cubicBezTo>
                  <a:close/>
                  <a:moveTo>
                    <a:pt x="4929" y="18491"/>
                  </a:moveTo>
                  <a:cubicBezTo>
                    <a:pt x="4977" y="18491"/>
                    <a:pt x="5013" y="18491"/>
                    <a:pt x="5060" y="18467"/>
                  </a:cubicBezTo>
                  <a:lnTo>
                    <a:pt x="5060" y="18193"/>
                  </a:lnTo>
                  <a:cubicBezTo>
                    <a:pt x="5037" y="17598"/>
                    <a:pt x="4989" y="17015"/>
                    <a:pt x="4989" y="16419"/>
                  </a:cubicBezTo>
                  <a:cubicBezTo>
                    <a:pt x="4965" y="15574"/>
                    <a:pt x="5108" y="14752"/>
                    <a:pt x="5680" y="14086"/>
                  </a:cubicBezTo>
                  <a:cubicBezTo>
                    <a:pt x="5108" y="14169"/>
                    <a:pt x="4775" y="14514"/>
                    <a:pt x="4751" y="15169"/>
                  </a:cubicBezTo>
                  <a:cubicBezTo>
                    <a:pt x="4715" y="15895"/>
                    <a:pt x="4727" y="16622"/>
                    <a:pt x="4763" y="17360"/>
                  </a:cubicBezTo>
                  <a:cubicBezTo>
                    <a:pt x="4775" y="17741"/>
                    <a:pt x="4870" y="18110"/>
                    <a:pt x="4929" y="18491"/>
                  </a:cubicBezTo>
                  <a:close/>
                  <a:moveTo>
                    <a:pt x="57400" y="23682"/>
                  </a:moveTo>
                  <a:cubicBezTo>
                    <a:pt x="57388" y="23646"/>
                    <a:pt x="57365" y="23623"/>
                    <a:pt x="57341" y="23575"/>
                  </a:cubicBezTo>
                  <a:cubicBezTo>
                    <a:pt x="54102" y="24754"/>
                    <a:pt x="50852" y="25932"/>
                    <a:pt x="47613" y="27087"/>
                  </a:cubicBezTo>
                  <a:cubicBezTo>
                    <a:pt x="47625" y="27123"/>
                    <a:pt x="47637" y="27159"/>
                    <a:pt x="47661" y="27194"/>
                  </a:cubicBezTo>
                  <a:cubicBezTo>
                    <a:pt x="50899" y="26028"/>
                    <a:pt x="54150" y="24861"/>
                    <a:pt x="57400" y="23682"/>
                  </a:cubicBezTo>
                  <a:close/>
                  <a:moveTo>
                    <a:pt x="43970" y="58436"/>
                  </a:moveTo>
                  <a:cubicBezTo>
                    <a:pt x="43994" y="58460"/>
                    <a:pt x="44030" y="58508"/>
                    <a:pt x="44053" y="58532"/>
                  </a:cubicBezTo>
                  <a:cubicBezTo>
                    <a:pt x="45589" y="57603"/>
                    <a:pt x="47125" y="56650"/>
                    <a:pt x="48673" y="55698"/>
                  </a:cubicBezTo>
                  <a:cubicBezTo>
                    <a:pt x="48625" y="55662"/>
                    <a:pt x="48613" y="55650"/>
                    <a:pt x="48613" y="55650"/>
                  </a:cubicBezTo>
                  <a:cubicBezTo>
                    <a:pt x="47137" y="56472"/>
                    <a:pt x="45673" y="57270"/>
                    <a:pt x="44208" y="58103"/>
                  </a:cubicBezTo>
                  <a:cubicBezTo>
                    <a:pt x="44101" y="58162"/>
                    <a:pt x="44053" y="58329"/>
                    <a:pt x="43970" y="58436"/>
                  </a:cubicBezTo>
                  <a:close/>
                  <a:moveTo>
                    <a:pt x="64365" y="33862"/>
                  </a:moveTo>
                  <a:cubicBezTo>
                    <a:pt x="62722" y="34267"/>
                    <a:pt x="61079" y="34707"/>
                    <a:pt x="59662" y="35719"/>
                  </a:cubicBezTo>
                  <a:cubicBezTo>
                    <a:pt x="59686" y="35719"/>
                    <a:pt x="59686" y="35731"/>
                    <a:pt x="59698" y="35731"/>
                  </a:cubicBezTo>
                  <a:cubicBezTo>
                    <a:pt x="60936" y="35374"/>
                    <a:pt x="62044" y="34648"/>
                    <a:pt x="63330" y="34398"/>
                  </a:cubicBezTo>
                  <a:cubicBezTo>
                    <a:pt x="63687" y="34338"/>
                    <a:pt x="64008" y="34052"/>
                    <a:pt x="64365" y="33862"/>
                  </a:cubicBezTo>
                  <a:close/>
                  <a:moveTo>
                    <a:pt x="88297" y="12538"/>
                  </a:moveTo>
                  <a:cubicBezTo>
                    <a:pt x="88273" y="12502"/>
                    <a:pt x="88261" y="12478"/>
                    <a:pt x="88226" y="12443"/>
                  </a:cubicBezTo>
                  <a:cubicBezTo>
                    <a:pt x="86428" y="13050"/>
                    <a:pt x="84642" y="13669"/>
                    <a:pt x="82844" y="14276"/>
                  </a:cubicBezTo>
                  <a:cubicBezTo>
                    <a:pt x="82856" y="14300"/>
                    <a:pt x="82868" y="14348"/>
                    <a:pt x="82868" y="14383"/>
                  </a:cubicBezTo>
                  <a:cubicBezTo>
                    <a:pt x="84630" y="13824"/>
                    <a:pt x="86380" y="13288"/>
                    <a:pt x="88118" y="12740"/>
                  </a:cubicBezTo>
                  <a:cubicBezTo>
                    <a:pt x="88202" y="12728"/>
                    <a:pt x="88237" y="12609"/>
                    <a:pt x="88297" y="12538"/>
                  </a:cubicBezTo>
                  <a:close/>
                  <a:moveTo>
                    <a:pt x="23551" y="55376"/>
                  </a:moveTo>
                  <a:cubicBezTo>
                    <a:pt x="23444" y="55460"/>
                    <a:pt x="23313" y="55495"/>
                    <a:pt x="23277" y="55567"/>
                  </a:cubicBezTo>
                  <a:cubicBezTo>
                    <a:pt x="22860" y="56615"/>
                    <a:pt x="22479" y="57651"/>
                    <a:pt x="22063" y="58734"/>
                  </a:cubicBezTo>
                  <a:cubicBezTo>
                    <a:pt x="22205" y="58770"/>
                    <a:pt x="22313" y="58817"/>
                    <a:pt x="22396" y="58841"/>
                  </a:cubicBezTo>
                  <a:cubicBezTo>
                    <a:pt x="22765" y="57698"/>
                    <a:pt x="23146" y="56591"/>
                    <a:pt x="23551" y="55376"/>
                  </a:cubicBezTo>
                  <a:close/>
                  <a:moveTo>
                    <a:pt x="8799" y="21777"/>
                  </a:moveTo>
                  <a:lnTo>
                    <a:pt x="8668" y="21860"/>
                  </a:lnTo>
                  <a:lnTo>
                    <a:pt x="12145" y="27182"/>
                  </a:lnTo>
                  <a:cubicBezTo>
                    <a:pt x="12180" y="27159"/>
                    <a:pt x="12204" y="27147"/>
                    <a:pt x="12240" y="27123"/>
                  </a:cubicBezTo>
                  <a:cubicBezTo>
                    <a:pt x="11109" y="25313"/>
                    <a:pt x="9954" y="23527"/>
                    <a:pt x="8799" y="21777"/>
                  </a:cubicBezTo>
                  <a:close/>
                  <a:moveTo>
                    <a:pt x="23134" y="55519"/>
                  </a:moveTo>
                  <a:lnTo>
                    <a:pt x="23075" y="55460"/>
                  </a:lnTo>
                  <a:cubicBezTo>
                    <a:pt x="22991" y="55531"/>
                    <a:pt x="22896" y="55567"/>
                    <a:pt x="22848" y="55662"/>
                  </a:cubicBezTo>
                  <a:cubicBezTo>
                    <a:pt x="22432" y="56627"/>
                    <a:pt x="22027" y="57603"/>
                    <a:pt x="21622" y="58567"/>
                  </a:cubicBezTo>
                  <a:cubicBezTo>
                    <a:pt x="21658" y="58603"/>
                    <a:pt x="21682" y="58639"/>
                    <a:pt x="21717" y="58686"/>
                  </a:cubicBezTo>
                  <a:cubicBezTo>
                    <a:pt x="21801" y="58651"/>
                    <a:pt x="21967" y="58639"/>
                    <a:pt x="22003" y="58567"/>
                  </a:cubicBezTo>
                  <a:cubicBezTo>
                    <a:pt x="22384" y="57555"/>
                    <a:pt x="22753" y="56531"/>
                    <a:pt x="23134" y="55519"/>
                  </a:cubicBezTo>
                  <a:close/>
                  <a:moveTo>
                    <a:pt x="3346" y="41256"/>
                  </a:moveTo>
                  <a:lnTo>
                    <a:pt x="3346" y="41363"/>
                  </a:lnTo>
                  <a:cubicBezTo>
                    <a:pt x="4537" y="41625"/>
                    <a:pt x="5727" y="41875"/>
                    <a:pt x="6918" y="42149"/>
                  </a:cubicBezTo>
                  <a:cubicBezTo>
                    <a:pt x="6942" y="42125"/>
                    <a:pt x="6954" y="42101"/>
                    <a:pt x="6965" y="42077"/>
                  </a:cubicBezTo>
                  <a:cubicBezTo>
                    <a:pt x="6799" y="41970"/>
                    <a:pt x="6656" y="41791"/>
                    <a:pt x="6489" y="41768"/>
                  </a:cubicBezTo>
                  <a:cubicBezTo>
                    <a:pt x="5537" y="41565"/>
                    <a:pt x="4584" y="41410"/>
                    <a:pt x="3620" y="41232"/>
                  </a:cubicBezTo>
                  <a:cubicBezTo>
                    <a:pt x="3548" y="41232"/>
                    <a:pt x="3441" y="41256"/>
                    <a:pt x="3346" y="41256"/>
                  </a:cubicBezTo>
                  <a:close/>
                  <a:moveTo>
                    <a:pt x="17086" y="46268"/>
                  </a:moveTo>
                  <a:cubicBezTo>
                    <a:pt x="17062" y="46304"/>
                    <a:pt x="17026" y="46316"/>
                    <a:pt x="17014" y="46340"/>
                  </a:cubicBezTo>
                  <a:cubicBezTo>
                    <a:pt x="17800" y="47435"/>
                    <a:pt x="18574" y="48518"/>
                    <a:pt x="19360" y="49602"/>
                  </a:cubicBezTo>
                  <a:cubicBezTo>
                    <a:pt x="19407" y="49590"/>
                    <a:pt x="19443" y="49578"/>
                    <a:pt x="19479" y="49566"/>
                  </a:cubicBezTo>
                  <a:cubicBezTo>
                    <a:pt x="19443" y="49411"/>
                    <a:pt x="19407" y="49269"/>
                    <a:pt x="19348" y="49114"/>
                  </a:cubicBezTo>
                  <a:cubicBezTo>
                    <a:pt x="19336" y="49066"/>
                    <a:pt x="19288" y="49042"/>
                    <a:pt x="19276" y="48995"/>
                  </a:cubicBezTo>
                  <a:cubicBezTo>
                    <a:pt x="18526" y="48090"/>
                    <a:pt x="17812" y="47185"/>
                    <a:pt x="17086" y="46268"/>
                  </a:cubicBezTo>
                  <a:close/>
                  <a:moveTo>
                    <a:pt x="45768" y="10133"/>
                  </a:moveTo>
                  <a:cubicBezTo>
                    <a:pt x="46530" y="10633"/>
                    <a:pt x="47209" y="10073"/>
                    <a:pt x="47923" y="9990"/>
                  </a:cubicBezTo>
                  <a:cubicBezTo>
                    <a:pt x="47161" y="9502"/>
                    <a:pt x="46482" y="10049"/>
                    <a:pt x="45768" y="10133"/>
                  </a:cubicBezTo>
                  <a:close/>
                  <a:moveTo>
                    <a:pt x="4239" y="31552"/>
                  </a:moveTo>
                  <a:cubicBezTo>
                    <a:pt x="5096" y="32207"/>
                    <a:pt x="6001" y="32433"/>
                    <a:pt x="6894" y="32612"/>
                  </a:cubicBezTo>
                  <a:cubicBezTo>
                    <a:pt x="6203" y="31885"/>
                    <a:pt x="5239" y="31802"/>
                    <a:pt x="4239" y="31552"/>
                  </a:cubicBezTo>
                  <a:close/>
                  <a:moveTo>
                    <a:pt x="22146" y="41553"/>
                  </a:moveTo>
                  <a:cubicBezTo>
                    <a:pt x="23170" y="42303"/>
                    <a:pt x="24408" y="42553"/>
                    <a:pt x="25575" y="42982"/>
                  </a:cubicBezTo>
                  <a:cubicBezTo>
                    <a:pt x="24539" y="42280"/>
                    <a:pt x="23325" y="41982"/>
                    <a:pt x="22146" y="41553"/>
                  </a:cubicBezTo>
                  <a:close/>
                  <a:moveTo>
                    <a:pt x="74331" y="46709"/>
                  </a:moveTo>
                  <a:cubicBezTo>
                    <a:pt x="73855" y="46744"/>
                    <a:pt x="73414" y="46804"/>
                    <a:pt x="72997" y="47125"/>
                  </a:cubicBezTo>
                  <a:cubicBezTo>
                    <a:pt x="72426" y="47566"/>
                    <a:pt x="71724" y="47864"/>
                    <a:pt x="71081" y="48233"/>
                  </a:cubicBezTo>
                  <a:cubicBezTo>
                    <a:pt x="71092" y="48268"/>
                    <a:pt x="71116" y="48316"/>
                    <a:pt x="71140" y="48340"/>
                  </a:cubicBezTo>
                  <a:cubicBezTo>
                    <a:pt x="72200" y="47804"/>
                    <a:pt x="73271" y="47256"/>
                    <a:pt x="74331" y="46709"/>
                  </a:cubicBezTo>
                  <a:close/>
                  <a:moveTo>
                    <a:pt x="73462" y="30897"/>
                  </a:moveTo>
                  <a:cubicBezTo>
                    <a:pt x="73938" y="30611"/>
                    <a:pt x="74391" y="30361"/>
                    <a:pt x="74819" y="30100"/>
                  </a:cubicBezTo>
                  <a:cubicBezTo>
                    <a:pt x="74902" y="30040"/>
                    <a:pt x="74926" y="29897"/>
                    <a:pt x="75010" y="29742"/>
                  </a:cubicBezTo>
                  <a:cubicBezTo>
                    <a:pt x="74533" y="29766"/>
                    <a:pt x="74164" y="29802"/>
                    <a:pt x="73759" y="29826"/>
                  </a:cubicBezTo>
                  <a:cubicBezTo>
                    <a:pt x="73771" y="29980"/>
                    <a:pt x="73795" y="30064"/>
                    <a:pt x="73807" y="30183"/>
                  </a:cubicBezTo>
                  <a:cubicBezTo>
                    <a:pt x="74105" y="30052"/>
                    <a:pt x="74355" y="29945"/>
                    <a:pt x="74605" y="29826"/>
                  </a:cubicBezTo>
                  <a:lnTo>
                    <a:pt x="74652" y="29921"/>
                  </a:lnTo>
                  <a:cubicBezTo>
                    <a:pt x="74224" y="30171"/>
                    <a:pt x="73640" y="30278"/>
                    <a:pt x="73462" y="30897"/>
                  </a:cubicBezTo>
                  <a:close/>
                  <a:moveTo>
                    <a:pt x="3310" y="41672"/>
                  </a:moveTo>
                  <a:cubicBezTo>
                    <a:pt x="3286" y="41708"/>
                    <a:pt x="3286" y="41744"/>
                    <a:pt x="3274" y="41780"/>
                  </a:cubicBezTo>
                  <a:cubicBezTo>
                    <a:pt x="4644" y="42101"/>
                    <a:pt x="6001" y="42434"/>
                    <a:pt x="7370" y="42756"/>
                  </a:cubicBezTo>
                  <a:cubicBezTo>
                    <a:pt x="7382" y="42720"/>
                    <a:pt x="7394" y="42661"/>
                    <a:pt x="7394" y="42613"/>
                  </a:cubicBezTo>
                  <a:cubicBezTo>
                    <a:pt x="6061" y="42220"/>
                    <a:pt x="4679" y="41958"/>
                    <a:pt x="3310" y="41672"/>
                  </a:cubicBezTo>
                  <a:close/>
                  <a:moveTo>
                    <a:pt x="8620" y="34207"/>
                  </a:moveTo>
                  <a:cubicBezTo>
                    <a:pt x="9537" y="34767"/>
                    <a:pt x="10597" y="34922"/>
                    <a:pt x="11597" y="35255"/>
                  </a:cubicBezTo>
                  <a:cubicBezTo>
                    <a:pt x="11121" y="34874"/>
                    <a:pt x="9621" y="34338"/>
                    <a:pt x="8620" y="34207"/>
                  </a:cubicBezTo>
                  <a:close/>
                  <a:moveTo>
                    <a:pt x="48494" y="48923"/>
                  </a:moveTo>
                  <a:cubicBezTo>
                    <a:pt x="48494" y="48947"/>
                    <a:pt x="48494" y="48983"/>
                    <a:pt x="48506" y="49007"/>
                  </a:cubicBezTo>
                  <a:cubicBezTo>
                    <a:pt x="50769" y="48626"/>
                    <a:pt x="53031" y="48233"/>
                    <a:pt x="55305" y="47852"/>
                  </a:cubicBezTo>
                  <a:cubicBezTo>
                    <a:pt x="55305" y="47816"/>
                    <a:pt x="55293" y="47792"/>
                    <a:pt x="55293" y="47756"/>
                  </a:cubicBezTo>
                  <a:cubicBezTo>
                    <a:pt x="53019" y="48161"/>
                    <a:pt x="50757" y="48554"/>
                    <a:pt x="48494" y="48923"/>
                  </a:cubicBezTo>
                  <a:close/>
                  <a:moveTo>
                    <a:pt x="52316" y="12300"/>
                  </a:moveTo>
                  <a:cubicBezTo>
                    <a:pt x="53114" y="12669"/>
                    <a:pt x="53757" y="12133"/>
                    <a:pt x="54567" y="12050"/>
                  </a:cubicBezTo>
                  <a:cubicBezTo>
                    <a:pt x="53924" y="11788"/>
                    <a:pt x="53578" y="11823"/>
                    <a:pt x="52316" y="12300"/>
                  </a:cubicBezTo>
                  <a:close/>
                  <a:moveTo>
                    <a:pt x="40172" y="41744"/>
                  </a:moveTo>
                  <a:cubicBezTo>
                    <a:pt x="39279" y="41910"/>
                    <a:pt x="37005" y="42923"/>
                    <a:pt x="36505" y="43363"/>
                  </a:cubicBezTo>
                  <a:cubicBezTo>
                    <a:pt x="37731" y="42839"/>
                    <a:pt x="38946" y="42303"/>
                    <a:pt x="40172" y="41744"/>
                  </a:cubicBezTo>
                  <a:close/>
                  <a:moveTo>
                    <a:pt x="48709" y="11073"/>
                  </a:moveTo>
                  <a:cubicBezTo>
                    <a:pt x="49245" y="11371"/>
                    <a:pt x="49887" y="11300"/>
                    <a:pt x="50757" y="10847"/>
                  </a:cubicBezTo>
                  <a:cubicBezTo>
                    <a:pt x="50042" y="10466"/>
                    <a:pt x="49447" y="11026"/>
                    <a:pt x="48709" y="11073"/>
                  </a:cubicBezTo>
                  <a:close/>
                  <a:moveTo>
                    <a:pt x="44708" y="9764"/>
                  </a:moveTo>
                  <a:cubicBezTo>
                    <a:pt x="45435" y="10192"/>
                    <a:pt x="46054" y="9645"/>
                    <a:pt x="46732" y="9573"/>
                  </a:cubicBezTo>
                  <a:cubicBezTo>
                    <a:pt x="46006" y="9156"/>
                    <a:pt x="45375" y="9704"/>
                    <a:pt x="44708" y="9764"/>
                  </a:cubicBezTo>
                  <a:close/>
                  <a:moveTo>
                    <a:pt x="19038" y="24944"/>
                  </a:moveTo>
                  <a:cubicBezTo>
                    <a:pt x="18395" y="24337"/>
                    <a:pt x="17907" y="23563"/>
                    <a:pt x="17062" y="23230"/>
                  </a:cubicBezTo>
                  <a:cubicBezTo>
                    <a:pt x="17693" y="23825"/>
                    <a:pt x="18217" y="24563"/>
                    <a:pt x="19038" y="24944"/>
                  </a:cubicBezTo>
                  <a:close/>
                  <a:moveTo>
                    <a:pt x="22122" y="26063"/>
                  </a:moveTo>
                  <a:cubicBezTo>
                    <a:pt x="21408" y="25456"/>
                    <a:pt x="20824" y="24682"/>
                    <a:pt x="19931" y="24301"/>
                  </a:cubicBezTo>
                  <a:cubicBezTo>
                    <a:pt x="20670" y="24861"/>
                    <a:pt x="21181" y="25718"/>
                    <a:pt x="22122" y="26063"/>
                  </a:cubicBezTo>
                  <a:close/>
                  <a:moveTo>
                    <a:pt x="48923" y="10299"/>
                  </a:moveTo>
                  <a:cubicBezTo>
                    <a:pt x="48590" y="9990"/>
                    <a:pt x="48256" y="10180"/>
                    <a:pt x="47911" y="10252"/>
                  </a:cubicBezTo>
                  <a:cubicBezTo>
                    <a:pt x="47566" y="10335"/>
                    <a:pt x="47244" y="10419"/>
                    <a:pt x="46839" y="10526"/>
                  </a:cubicBezTo>
                  <a:cubicBezTo>
                    <a:pt x="47435" y="10764"/>
                    <a:pt x="47959" y="10704"/>
                    <a:pt x="48923" y="10299"/>
                  </a:cubicBezTo>
                  <a:close/>
                  <a:moveTo>
                    <a:pt x="65723" y="33814"/>
                  </a:moveTo>
                  <a:cubicBezTo>
                    <a:pt x="65735" y="33850"/>
                    <a:pt x="65770" y="33886"/>
                    <a:pt x="65782" y="33921"/>
                  </a:cubicBezTo>
                  <a:cubicBezTo>
                    <a:pt x="67044" y="33374"/>
                    <a:pt x="68330" y="32802"/>
                    <a:pt x="69592" y="32255"/>
                  </a:cubicBezTo>
                  <a:cubicBezTo>
                    <a:pt x="69580" y="32207"/>
                    <a:pt x="69568" y="32159"/>
                    <a:pt x="69533" y="32135"/>
                  </a:cubicBezTo>
                  <a:cubicBezTo>
                    <a:pt x="68271" y="32683"/>
                    <a:pt x="67009" y="33255"/>
                    <a:pt x="65723" y="33814"/>
                  </a:cubicBezTo>
                  <a:close/>
                  <a:moveTo>
                    <a:pt x="62210" y="14324"/>
                  </a:moveTo>
                  <a:cubicBezTo>
                    <a:pt x="61306" y="14050"/>
                    <a:pt x="60472" y="14479"/>
                    <a:pt x="59603" y="14621"/>
                  </a:cubicBezTo>
                  <a:cubicBezTo>
                    <a:pt x="60484" y="14693"/>
                    <a:pt x="61353" y="14455"/>
                    <a:pt x="62210" y="14324"/>
                  </a:cubicBezTo>
                  <a:close/>
                  <a:moveTo>
                    <a:pt x="45816" y="39994"/>
                  </a:moveTo>
                  <a:cubicBezTo>
                    <a:pt x="45827" y="40041"/>
                    <a:pt x="45851" y="40101"/>
                    <a:pt x="45875" y="40136"/>
                  </a:cubicBezTo>
                  <a:cubicBezTo>
                    <a:pt x="46970" y="39696"/>
                    <a:pt x="48078" y="39244"/>
                    <a:pt x="49173" y="38791"/>
                  </a:cubicBezTo>
                  <a:lnTo>
                    <a:pt x="49125" y="38648"/>
                  </a:lnTo>
                  <a:cubicBezTo>
                    <a:pt x="48030" y="39101"/>
                    <a:pt x="46923" y="39541"/>
                    <a:pt x="45816" y="39994"/>
                  </a:cubicBezTo>
                  <a:close/>
                  <a:moveTo>
                    <a:pt x="45518" y="40053"/>
                  </a:moveTo>
                  <a:cubicBezTo>
                    <a:pt x="45494" y="40006"/>
                    <a:pt x="45470" y="39946"/>
                    <a:pt x="45458" y="39898"/>
                  </a:cubicBezTo>
                  <a:lnTo>
                    <a:pt x="42101" y="41327"/>
                  </a:lnTo>
                  <a:cubicBezTo>
                    <a:pt x="42125" y="41375"/>
                    <a:pt x="42136" y="41410"/>
                    <a:pt x="42148" y="41446"/>
                  </a:cubicBezTo>
                  <a:cubicBezTo>
                    <a:pt x="43268" y="40994"/>
                    <a:pt x="44387" y="40517"/>
                    <a:pt x="45518" y="40053"/>
                  </a:cubicBezTo>
                  <a:close/>
                  <a:moveTo>
                    <a:pt x="8585" y="20170"/>
                  </a:moveTo>
                  <a:cubicBezTo>
                    <a:pt x="9240" y="20706"/>
                    <a:pt x="9716" y="21468"/>
                    <a:pt x="10525" y="21825"/>
                  </a:cubicBezTo>
                  <a:cubicBezTo>
                    <a:pt x="9882" y="21253"/>
                    <a:pt x="9454" y="20467"/>
                    <a:pt x="8585" y="20170"/>
                  </a:cubicBezTo>
                  <a:close/>
                  <a:moveTo>
                    <a:pt x="41982" y="8859"/>
                  </a:moveTo>
                  <a:cubicBezTo>
                    <a:pt x="42756" y="9287"/>
                    <a:pt x="43387" y="8740"/>
                    <a:pt x="44089" y="8609"/>
                  </a:cubicBezTo>
                  <a:cubicBezTo>
                    <a:pt x="43351" y="8454"/>
                    <a:pt x="42684" y="8752"/>
                    <a:pt x="41982" y="8859"/>
                  </a:cubicBezTo>
                  <a:close/>
                  <a:moveTo>
                    <a:pt x="55602" y="13276"/>
                  </a:moveTo>
                  <a:cubicBezTo>
                    <a:pt x="56388" y="13526"/>
                    <a:pt x="57103" y="13097"/>
                    <a:pt x="57865" y="12990"/>
                  </a:cubicBezTo>
                  <a:cubicBezTo>
                    <a:pt x="57067" y="12728"/>
                    <a:pt x="56364" y="13193"/>
                    <a:pt x="55602" y="13276"/>
                  </a:cubicBezTo>
                  <a:close/>
                  <a:moveTo>
                    <a:pt x="5572" y="31766"/>
                  </a:moveTo>
                  <a:cubicBezTo>
                    <a:pt x="5013" y="31326"/>
                    <a:pt x="4001" y="30992"/>
                    <a:pt x="3489" y="31064"/>
                  </a:cubicBezTo>
                  <a:cubicBezTo>
                    <a:pt x="3882" y="31409"/>
                    <a:pt x="4572" y="31624"/>
                    <a:pt x="5572" y="31766"/>
                  </a:cubicBezTo>
                  <a:close/>
                  <a:moveTo>
                    <a:pt x="47935" y="10847"/>
                  </a:moveTo>
                  <a:cubicBezTo>
                    <a:pt x="48328" y="11073"/>
                    <a:pt x="49387" y="10895"/>
                    <a:pt x="49828" y="10550"/>
                  </a:cubicBezTo>
                  <a:cubicBezTo>
                    <a:pt x="49411" y="10407"/>
                    <a:pt x="48768" y="10514"/>
                    <a:pt x="47935" y="10847"/>
                  </a:cubicBezTo>
                  <a:close/>
                  <a:moveTo>
                    <a:pt x="14716" y="19824"/>
                  </a:moveTo>
                  <a:cubicBezTo>
                    <a:pt x="14704" y="19860"/>
                    <a:pt x="14693" y="19884"/>
                    <a:pt x="14693" y="19932"/>
                  </a:cubicBezTo>
                  <a:cubicBezTo>
                    <a:pt x="16205" y="20491"/>
                    <a:pt x="17741" y="21063"/>
                    <a:pt x="19265" y="21646"/>
                  </a:cubicBezTo>
                  <a:cubicBezTo>
                    <a:pt x="19276" y="21610"/>
                    <a:pt x="19288" y="21587"/>
                    <a:pt x="19288" y="21551"/>
                  </a:cubicBezTo>
                  <a:cubicBezTo>
                    <a:pt x="17752" y="20956"/>
                    <a:pt x="16240" y="20396"/>
                    <a:pt x="14716" y="19824"/>
                  </a:cubicBezTo>
                  <a:close/>
                  <a:moveTo>
                    <a:pt x="26480" y="27623"/>
                  </a:moveTo>
                  <a:cubicBezTo>
                    <a:pt x="25837" y="27087"/>
                    <a:pt x="25396" y="26313"/>
                    <a:pt x="24539" y="26028"/>
                  </a:cubicBezTo>
                  <a:cubicBezTo>
                    <a:pt x="25182" y="26587"/>
                    <a:pt x="25670" y="27278"/>
                    <a:pt x="26480" y="27623"/>
                  </a:cubicBezTo>
                  <a:close/>
                  <a:moveTo>
                    <a:pt x="33981" y="44066"/>
                  </a:moveTo>
                  <a:cubicBezTo>
                    <a:pt x="35005" y="43923"/>
                    <a:pt x="35826" y="43351"/>
                    <a:pt x="36719" y="42934"/>
                  </a:cubicBezTo>
                  <a:cubicBezTo>
                    <a:pt x="36707" y="42911"/>
                    <a:pt x="36683" y="42863"/>
                    <a:pt x="36672" y="42827"/>
                  </a:cubicBezTo>
                  <a:cubicBezTo>
                    <a:pt x="35779" y="43232"/>
                    <a:pt x="34886" y="43649"/>
                    <a:pt x="33981" y="44066"/>
                  </a:cubicBezTo>
                  <a:close/>
                  <a:moveTo>
                    <a:pt x="45792" y="9240"/>
                  </a:moveTo>
                  <a:cubicBezTo>
                    <a:pt x="45351" y="9026"/>
                    <a:pt x="44363" y="9168"/>
                    <a:pt x="43815" y="9502"/>
                  </a:cubicBezTo>
                  <a:cubicBezTo>
                    <a:pt x="44518" y="9799"/>
                    <a:pt x="45077" y="9299"/>
                    <a:pt x="45792" y="9240"/>
                  </a:cubicBezTo>
                  <a:close/>
                  <a:moveTo>
                    <a:pt x="14145" y="23253"/>
                  </a:moveTo>
                  <a:lnTo>
                    <a:pt x="14240" y="23146"/>
                  </a:lnTo>
                  <a:cubicBezTo>
                    <a:pt x="13585" y="22634"/>
                    <a:pt x="13252" y="21765"/>
                    <a:pt x="12335" y="21527"/>
                  </a:cubicBezTo>
                  <a:cubicBezTo>
                    <a:pt x="12930" y="22099"/>
                    <a:pt x="13526" y="22670"/>
                    <a:pt x="14145" y="23253"/>
                  </a:cubicBezTo>
                  <a:close/>
                  <a:moveTo>
                    <a:pt x="30456" y="28314"/>
                  </a:moveTo>
                  <a:cubicBezTo>
                    <a:pt x="31099" y="28790"/>
                    <a:pt x="31611" y="29480"/>
                    <a:pt x="32445" y="29742"/>
                  </a:cubicBezTo>
                  <a:cubicBezTo>
                    <a:pt x="31790" y="29230"/>
                    <a:pt x="31290" y="28528"/>
                    <a:pt x="30456" y="28314"/>
                  </a:cubicBezTo>
                  <a:close/>
                  <a:moveTo>
                    <a:pt x="28147" y="27444"/>
                  </a:moveTo>
                  <a:cubicBezTo>
                    <a:pt x="29671" y="28873"/>
                    <a:pt x="29421" y="28790"/>
                    <a:pt x="30099" y="28885"/>
                  </a:cubicBezTo>
                  <a:cubicBezTo>
                    <a:pt x="29409" y="28397"/>
                    <a:pt x="28909" y="27754"/>
                    <a:pt x="28147" y="27444"/>
                  </a:cubicBezTo>
                  <a:close/>
                  <a:moveTo>
                    <a:pt x="29159" y="27837"/>
                  </a:moveTo>
                  <a:cubicBezTo>
                    <a:pt x="30254" y="28909"/>
                    <a:pt x="30718" y="29230"/>
                    <a:pt x="31135" y="29242"/>
                  </a:cubicBezTo>
                  <a:cubicBezTo>
                    <a:pt x="30278" y="28385"/>
                    <a:pt x="29647" y="27921"/>
                    <a:pt x="29159" y="27837"/>
                  </a:cubicBezTo>
                  <a:close/>
                  <a:moveTo>
                    <a:pt x="52459" y="37696"/>
                  </a:moveTo>
                  <a:cubicBezTo>
                    <a:pt x="52447" y="37660"/>
                    <a:pt x="52435" y="37624"/>
                    <a:pt x="52423" y="37577"/>
                  </a:cubicBezTo>
                  <a:cubicBezTo>
                    <a:pt x="51233" y="38089"/>
                    <a:pt x="50054" y="38589"/>
                    <a:pt x="48864" y="39101"/>
                  </a:cubicBezTo>
                  <a:cubicBezTo>
                    <a:pt x="48875" y="39124"/>
                    <a:pt x="48875" y="39160"/>
                    <a:pt x="48887" y="39184"/>
                  </a:cubicBezTo>
                  <a:cubicBezTo>
                    <a:pt x="48947" y="39172"/>
                    <a:pt x="48994" y="39160"/>
                    <a:pt x="49054" y="39160"/>
                  </a:cubicBezTo>
                  <a:cubicBezTo>
                    <a:pt x="49542" y="39148"/>
                    <a:pt x="49840" y="38755"/>
                    <a:pt x="50257" y="38589"/>
                  </a:cubicBezTo>
                  <a:cubicBezTo>
                    <a:pt x="51007" y="38291"/>
                    <a:pt x="51733" y="37993"/>
                    <a:pt x="52459" y="37696"/>
                  </a:cubicBezTo>
                  <a:close/>
                  <a:moveTo>
                    <a:pt x="25777" y="26504"/>
                  </a:moveTo>
                  <a:cubicBezTo>
                    <a:pt x="26789" y="27659"/>
                    <a:pt x="27194" y="27980"/>
                    <a:pt x="27718" y="28040"/>
                  </a:cubicBezTo>
                  <a:cubicBezTo>
                    <a:pt x="27039" y="27516"/>
                    <a:pt x="26539" y="26849"/>
                    <a:pt x="25777" y="26504"/>
                  </a:cubicBezTo>
                  <a:close/>
                  <a:moveTo>
                    <a:pt x="55376" y="12300"/>
                  </a:moveTo>
                  <a:cubicBezTo>
                    <a:pt x="54662" y="12050"/>
                    <a:pt x="54043" y="12478"/>
                    <a:pt x="53376" y="12609"/>
                  </a:cubicBezTo>
                  <a:cubicBezTo>
                    <a:pt x="54067" y="12800"/>
                    <a:pt x="54698" y="12395"/>
                    <a:pt x="55376" y="12300"/>
                  </a:cubicBezTo>
                  <a:close/>
                  <a:moveTo>
                    <a:pt x="33147" y="43935"/>
                  </a:moveTo>
                  <a:cubicBezTo>
                    <a:pt x="32266" y="44220"/>
                    <a:pt x="31373" y="44506"/>
                    <a:pt x="30492" y="44780"/>
                  </a:cubicBezTo>
                  <a:cubicBezTo>
                    <a:pt x="31528" y="44887"/>
                    <a:pt x="32314" y="44339"/>
                    <a:pt x="33147" y="43935"/>
                  </a:cubicBezTo>
                  <a:close/>
                  <a:moveTo>
                    <a:pt x="41601" y="58543"/>
                  </a:moveTo>
                  <a:cubicBezTo>
                    <a:pt x="42136" y="57627"/>
                    <a:pt x="42684" y="56722"/>
                    <a:pt x="43220" y="55793"/>
                  </a:cubicBezTo>
                  <a:cubicBezTo>
                    <a:pt x="43184" y="55781"/>
                    <a:pt x="43160" y="55769"/>
                    <a:pt x="43149" y="55757"/>
                  </a:cubicBezTo>
                  <a:cubicBezTo>
                    <a:pt x="42434" y="56555"/>
                    <a:pt x="42029" y="57567"/>
                    <a:pt x="41601" y="58543"/>
                  </a:cubicBezTo>
                  <a:close/>
                  <a:moveTo>
                    <a:pt x="20884" y="25635"/>
                  </a:moveTo>
                  <a:cubicBezTo>
                    <a:pt x="20277" y="25016"/>
                    <a:pt x="19681" y="24396"/>
                    <a:pt x="18931" y="23932"/>
                  </a:cubicBezTo>
                  <a:cubicBezTo>
                    <a:pt x="19574" y="24516"/>
                    <a:pt x="20062" y="25242"/>
                    <a:pt x="20884" y="25635"/>
                  </a:cubicBezTo>
                  <a:close/>
                  <a:moveTo>
                    <a:pt x="17026" y="24242"/>
                  </a:moveTo>
                  <a:cubicBezTo>
                    <a:pt x="16300" y="23349"/>
                    <a:pt x="15419" y="22575"/>
                    <a:pt x="15097" y="22551"/>
                  </a:cubicBezTo>
                  <a:cubicBezTo>
                    <a:pt x="15788" y="23099"/>
                    <a:pt x="16240" y="23873"/>
                    <a:pt x="17026" y="24242"/>
                  </a:cubicBezTo>
                  <a:close/>
                  <a:moveTo>
                    <a:pt x="51626" y="12050"/>
                  </a:moveTo>
                  <a:cubicBezTo>
                    <a:pt x="52281" y="12264"/>
                    <a:pt x="52840" y="11859"/>
                    <a:pt x="53447" y="11740"/>
                  </a:cubicBezTo>
                  <a:cubicBezTo>
                    <a:pt x="52793" y="11502"/>
                    <a:pt x="52245" y="11943"/>
                    <a:pt x="51626" y="12050"/>
                  </a:cubicBezTo>
                  <a:close/>
                  <a:moveTo>
                    <a:pt x="51447" y="49864"/>
                  </a:moveTo>
                  <a:cubicBezTo>
                    <a:pt x="51447" y="49828"/>
                    <a:pt x="51435" y="49781"/>
                    <a:pt x="51435" y="49757"/>
                  </a:cubicBezTo>
                  <a:cubicBezTo>
                    <a:pt x="49959" y="49995"/>
                    <a:pt x="48494" y="50245"/>
                    <a:pt x="47018" y="50483"/>
                  </a:cubicBezTo>
                  <a:cubicBezTo>
                    <a:pt x="47018" y="50507"/>
                    <a:pt x="47030" y="50531"/>
                    <a:pt x="47030" y="50554"/>
                  </a:cubicBezTo>
                  <a:cubicBezTo>
                    <a:pt x="48506" y="50340"/>
                    <a:pt x="49983" y="50102"/>
                    <a:pt x="51447" y="49864"/>
                  </a:cubicBezTo>
                  <a:close/>
                  <a:moveTo>
                    <a:pt x="13347" y="22920"/>
                  </a:moveTo>
                  <a:cubicBezTo>
                    <a:pt x="12728" y="22277"/>
                    <a:pt x="12145" y="21610"/>
                    <a:pt x="11406" y="21122"/>
                  </a:cubicBezTo>
                  <a:cubicBezTo>
                    <a:pt x="12037" y="21741"/>
                    <a:pt x="12597" y="22444"/>
                    <a:pt x="13347" y="22920"/>
                  </a:cubicBezTo>
                  <a:close/>
                  <a:moveTo>
                    <a:pt x="4263" y="40577"/>
                  </a:moveTo>
                  <a:cubicBezTo>
                    <a:pt x="4882" y="40708"/>
                    <a:pt x="5406" y="40827"/>
                    <a:pt x="5989" y="40946"/>
                  </a:cubicBezTo>
                  <a:cubicBezTo>
                    <a:pt x="5715" y="40529"/>
                    <a:pt x="4763" y="40303"/>
                    <a:pt x="4263" y="40577"/>
                  </a:cubicBezTo>
                  <a:close/>
                  <a:moveTo>
                    <a:pt x="6715" y="33028"/>
                  </a:moveTo>
                  <a:lnTo>
                    <a:pt x="6668" y="33159"/>
                  </a:lnTo>
                  <a:cubicBezTo>
                    <a:pt x="7501" y="33409"/>
                    <a:pt x="8335" y="33648"/>
                    <a:pt x="9168" y="33910"/>
                  </a:cubicBezTo>
                  <a:cubicBezTo>
                    <a:pt x="9180" y="33874"/>
                    <a:pt x="9180" y="33850"/>
                    <a:pt x="9204" y="33814"/>
                  </a:cubicBezTo>
                  <a:cubicBezTo>
                    <a:pt x="8430" y="33386"/>
                    <a:pt x="7537" y="33326"/>
                    <a:pt x="6715" y="33028"/>
                  </a:cubicBezTo>
                  <a:close/>
                  <a:moveTo>
                    <a:pt x="23015" y="26468"/>
                  </a:moveTo>
                  <a:cubicBezTo>
                    <a:pt x="23027" y="26432"/>
                    <a:pt x="23051" y="26420"/>
                    <a:pt x="23063" y="26385"/>
                  </a:cubicBezTo>
                  <a:cubicBezTo>
                    <a:pt x="22503" y="25670"/>
                    <a:pt x="21432" y="24813"/>
                    <a:pt x="21086" y="24777"/>
                  </a:cubicBezTo>
                  <a:cubicBezTo>
                    <a:pt x="21741" y="25349"/>
                    <a:pt x="22372" y="25897"/>
                    <a:pt x="23015" y="26468"/>
                  </a:cubicBezTo>
                  <a:close/>
                  <a:moveTo>
                    <a:pt x="24051" y="26801"/>
                  </a:moveTo>
                  <a:cubicBezTo>
                    <a:pt x="24087" y="26778"/>
                    <a:pt x="24110" y="26742"/>
                    <a:pt x="24146" y="26706"/>
                  </a:cubicBezTo>
                  <a:lnTo>
                    <a:pt x="22265" y="25099"/>
                  </a:lnTo>
                  <a:cubicBezTo>
                    <a:pt x="22229" y="25123"/>
                    <a:pt x="22205" y="25158"/>
                    <a:pt x="22194" y="25182"/>
                  </a:cubicBezTo>
                  <a:cubicBezTo>
                    <a:pt x="22860" y="25659"/>
                    <a:pt x="23313" y="26420"/>
                    <a:pt x="24051" y="26801"/>
                  </a:cubicBezTo>
                  <a:close/>
                  <a:moveTo>
                    <a:pt x="54864" y="13050"/>
                  </a:moveTo>
                  <a:cubicBezTo>
                    <a:pt x="55579" y="13216"/>
                    <a:pt x="56210" y="12871"/>
                    <a:pt x="56900" y="12740"/>
                  </a:cubicBezTo>
                  <a:cubicBezTo>
                    <a:pt x="56186" y="12633"/>
                    <a:pt x="55531" y="12907"/>
                    <a:pt x="54864" y="13050"/>
                  </a:cubicBezTo>
                  <a:close/>
                  <a:moveTo>
                    <a:pt x="69509" y="32505"/>
                  </a:moveTo>
                  <a:cubicBezTo>
                    <a:pt x="69521" y="32540"/>
                    <a:pt x="69545" y="32576"/>
                    <a:pt x="69568" y="32612"/>
                  </a:cubicBezTo>
                  <a:cubicBezTo>
                    <a:pt x="70414" y="32255"/>
                    <a:pt x="71271" y="31885"/>
                    <a:pt x="72128" y="31528"/>
                  </a:cubicBezTo>
                  <a:cubicBezTo>
                    <a:pt x="72045" y="31469"/>
                    <a:pt x="71985" y="31469"/>
                    <a:pt x="71926" y="31481"/>
                  </a:cubicBezTo>
                  <a:cubicBezTo>
                    <a:pt x="71497" y="31683"/>
                    <a:pt x="71009" y="31671"/>
                    <a:pt x="70604" y="32028"/>
                  </a:cubicBezTo>
                  <a:cubicBezTo>
                    <a:pt x="70342" y="32278"/>
                    <a:pt x="69878" y="32338"/>
                    <a:pt x="69509" y="32505"/>
                  </a:cubicBezTo>
                  <a:close/>
                  <a:moveTo>
                    <a:pt x="54174" y="12859"/>
                  </a:moveTo>
                  <a:cubicBezTo>
                    <a:pt x="54876" y="12955"/>
                    <a:pt x="55519" y="12681"/>
                    <a:pt x="56186" y="12538"/>
                  </a:cubicBezTo>
                  <a:cubicBezTo>
                    <a:pt x="55483" y="12371"/>
                    <a:pt x="54840" y="12728"/>
                    <a:pt x="54174" y="12859"/>
                  </a:cubicBezTo>
                  <a:close/>
                  <a:moveTo>
                    <a:pt x="7096" y="44530"/>
                  </a:moveTo>
                  <a:cubicBezTo>
                    <a:pt x="7120" y="44470"/>
                    <a:pt x="7132" y="44423"/>
                    <a:pt x="7144" y="44363"/>
                  </a:cubicBezTo>
                  <a:cubicBezTo>
                    <a:pt x="6227" y="44101"/>
                    <a:pt x="5299" y="43815"/>
                    <a:pt x="4358" y="43554"/>
                  </a:cubicBezTo>
                  <a:cubicBezTo>
                    <a:pt x="4346" y="43577"/>
                    <a:pt x="4346" y="43613"/>
                    <a:pt x="4334" y="43649"/>
                  </a:cubicBezTo>
                  <a:cubicBezTo>
                    <a:pt x="5275" y="43935"/>
                    <a:pt x="6180" y="44232"/>
                    <a:pt x="7096" y="44530"/>
                  </a:cubicBezTo>
                  <a:close/>
                  <a:moveTo>
                    <a:pt x="85821" y="25897"/>
                  </a:moveTo>
                  <a:cubicBezTo>
                    <a:pt x="85844" y="25849"/>
                    <a:pt x="85856" y="25801"/>
                    <a:pt x="85892" y="25778"/>
                  </a:cubicBezTo>
                  <a:cubicBezTo>
                    <a:pt x="85832" y="25718"/>
                    <a:pt x="85761" y="25599"/>
                    <a:pt x="85701" y="25599"/>
                  </a:cubicBezTo>
                  <a:cubicBezTo>
                    <a:pt x="85023" y="25670"/>
                    <a:pt x="84368" y="25778"/>
                    <a:pt x="83713" y="25885"/>
                  </a:cubicBezTo>
                  <a:cubicBezTo>
                    <a:pt x="83713" y="25885"/>
                    <a:pt x="83713" y="25897"/>
                    <a:pt x="83737" y="25897"/>
                  </a:cubicBezTo>
                  <a:close/>
                  <a:moveTo>
                    <a:pt x="44863" y="8883"/>
                  </a:moveTo>
                  <a:cubicBezTo>
                    <a:pt x="44220" y="8740"/>
                    <a:pt x="43672" y="9061"/>
                    <a:pt x="43077" y="9216"/>
                  </a:cubicBezTo>
                  <a:cubicBezTo>
                    <a:pt x="43708" y="9407"/>
                    <a:pt x="44268" y="9026"/>
                    <a:pt x="44863" y="8883"/>
                  </a:cubicBezTo>
                  <a:close/>
                  <a:moveTo>
                    <a:pt x="57103" y="36612"/>
                  </a:moveTo>
                  <a:cubicBezTo>
                    <a:pt x="57984" y="36446"/>
                    <a:pt x="58793" y="36207"/>
                    <a:pt x="59448" y="35600"/>
                  </a:cubicBezTo>
                  <a:cubicBezTo>
                    <a:pt x="58674" y="35945"/>
                    <a:pt x="57877" y="36267"/>
                    <a:pt x="57103" y="36612"/>
                  </a:cubicBezTo>
                  <a:close/>
                  <a:moveTo>
                    <a:pt x="57091" y="13764"/>
                  </a:moveTo>
                  <a:cubicBezTo>
                    <a:pt x="57865" y="13836"/>
                    <a:pt x="58591" y="13562"/>
                    <a:pt x="59341" y="13419"/>
                  </a:cubicBezTo>
                  <a:cubicBezTo>
                    <a:pt x="58567" y="13347"/>
                    <a:pt x="57841" y="13621"/>
                    <a:pt x="57091" y="13764"/>
                  </a:cubicBezTo>
                  <a:close/>
                  <a:moveTo>
                    <a:pt x="12859" y="36017"/>
                  </a:moveTo>
                  <a:cubicBezTo>
                    <a:pt x="12871" y="35969"/>
                    <a:pt x="12895" y="35945"/>
                    <a:pt x="12907" y="35898"/>
                  </a:cubicBezTo>
                  <a:cubicBezTo>
                    <a:pt x="12002" y="35612"/>
                    <a:pt x="11109" y="35314"/>
                    <a:pt x="10192" y="35029"/>
                  </a:cubicBezTo>
                  <a:lnTo>
                    <a:pt x="10156" y="35172"/>
                  </a:lnTo>
                  <a:cubicBezTo>
                    <a:pt x="11061" y="35457"/>
                    <a:pt x="11954" y="35731"/>
                    <a:pt x="12859" y="36017"/>
                  </a:cubicBezTo>
                  <a:close/>
                  <a:moveTo>
                    <a:pt x="25194" y="27218"/>
                  </a:moveTo>
                  <a:cubicBezTo>
                    <a:pt x="25230" y="27194"/>
                    <a:pt x="25242" y="27159"/>
                    <a:pt x="25277" y="27135"/>
                  </a:cubicBezTo>
                  <a:cubicBezTo>
                    <a:pt x="24622" y="26659"/>
                    <a:pt x="24182" y="25909"/>
                    <a:pt x="23372" y="25635"/>
                  </a:cubicBezTo>
                  <a:cubicBezTo>
                    <a:pt x="23991" y="26147"/>
                    <a:pt x="24599" y="26682"/>
                    <a:pt x="25194" y="27218"/>
                  </a:cubicBezTo>
                  <a:close/>
                  <a:moveTo>
                    <a:pt x="28754" y="28468"/>
                  </a:moveTo>
                  <a:cubicBezTo>
                    <a:pt x="28170" y="27968"/>
                    <a:pt x="27682" y="27337"/>
                    <a:pt x="26956" y="27016"/>
                  </a:cubicBezTo>
                  <a:cubicBezTo>
                    <a:pt x="27563" y="27504"/>
                    <a:pt x="28028" y="28159"/>
                    <a:pt x="28754" y="28468"/>
                  </a:cubicBezTo>
                  <a:close/>
                  <a:moveTo>
                    <a:pt x="61425" y="26087"/>
                  </a:moveTo>
                  <a:cubicBezTo>
                    <a:pt x="60722" y="26051"/>
                    <a:pt x="60020" y="25932"/>
                    <a:pt x="59353" y="26170"/>
                  </a:cubicBezTo>
                  <a:cubicBezTo>
                    <a:pt x="60055" y="26170"/>
                    <a:pt x="60758" y="26290"/>
                    <a:pt x="61425" y="26087"/>
                  </a:cubicBezTo>
                  <a:close/>
                  <a:moveTo>
                    <a:pt x="27730" y="44470"/>
                  </a:moveTo>
                  <a:lnTo>
                    <a:pt x="27778" y="44339"/>
                  </a:lnTo>
                  <a:cubicBezTo>
                    <a:pt x="26992" y="44054"/>
                    <a:pt x="26206" y="43768"/>
                    <a:pt x="25432" y="43494"/>
                  </a:cubicBezTo>
                  <a:cubicBezTo>
                    <a:pt x="25420" y="43530"/>
                    <a:pt x="25408" y="43577"/>
                    <a:pt x="25396" y="43613"/>
                  </a:cubicBezTo>
                  <a:cubicBezTo>
                    <a:pt x="26170" y="43911"/>
                    <a:pt x="26932" y="44185"/>
                    <a:pt x="27730" y="44470"/>
                  </a:cubicBezTo>
                  <a:close/>
                  <a:moveTo>
                    <a:pt x="42791" y="61746"/>
                  </a:moveTo>
                  <a:cubicBezTo>
                    <a:pt x="42696" y="62461"/>
                    <a:pt x="42577" y="63199"/>
                    <a:pt x="42827" y="63913"/>
                  </a:cubicBezTo>
                  <a:cubicBezTo>
                    <a:pt x="42958" y="63175"/>
                    <a:pt x="42803" y="62461"/>
                    <a:pt x="42791" y="61746"/>
                  </a:cubicBezTo>
                  <a:close/>
                  <a:moveTo>
                    <a:pt x="52150" y="11359"/>
                  </a:moveTo>
                  <a:cubicBezTo>
                    <a:pt x="51507" y="11252"/>
                    <a:pt x="50947" y="11502"/>
                    <a:pt x="50352" y="11669"/>
                  </a:cubicBezTo>
                  <a:cubicBezTo>
                    <a:pt x="50995" y="11800"/>
                    <a:pt x="51554" y="11478"/>
                    <a:pt x="52150" y="11359"/>
                  </a:cubicBezTo>
                  <a:close/>
                  <a:moveTo>
                    <a:pt x="15157" y="23575"/>
                  </a:moveTo>
                  <a:cubicBezTo>
                    <a:pt x="14597" y="23015"/>
                    <a:pt x="14050" y="22456"/>
                    <a:pt x="13502" y="21896"/>
                  </a:cubicBezTo>
                  <a:cubicBezTo>
                    <a:pt x="14050" y="22456"/>
                    <a:pt x="14454" y="23194"/>
                    <a:pt x="15157" y="23575"/>
                  </a:cubicBezTo>
                  <a:close/>
                  <a:moveTo>
                    <a:pt x="60698" y="13907"/>
                  </a:moveTo>
                  <a:cubicBezTo>
                    <a:pt x="60675" y="13859"/>
                    <a:pt x="60675" y="13800"/>
                    <a:pt x="60663" y="13752"/>
                  </a:cubicBezTo>
                  <a:cubicBezTo>
                    <a:pt x="59948" y="13907"/>
                    <a:pt x="59246" y="14038"/>
                    <a:pt x="58531" y="14181"/>
                  </a:cubicBezTo>
                  <a:cubicBezTo>
                    <a:pt x="58555" y="14240"/>
                    <a:pt x="58555" y="14288"/>
                    <a:pt x="58567" y="14348"/>
                  </a:cubicBezTo>
                  <a:cubicBezTo>
                    <a:pt x="59281" y="14205"/>
                    <a:pt x="59984" y="14050"/>
                    <a:pt x="60698" y="13907"/>
                  </a:cubicBezTo>
                  <a:close/>
                  <a:moveTo>
                    <a:pt x="29123" y="44661"/>
                  </a:moveTo>
                  <a:cubicBezTo>
                    <a:pt x="29933" y="44947"/>
                    <a:pt x="30587" y="44458"/>
                    <a:pt x="31290" y="44256"/>
                  </a:cubicBezTo>
                  <a:cubicBezTo>
                    <a:pt x="30552" y="44399"/>
                    <a:pt x="29837" y="44530"/>
                    <a:pt x="29123" y="44661"/>
                  </a:cubicBezTo>
                  <a:close/>
                  <a:moveTo>
                    <a:pt x="44649" y="28218"/>
                  </a:moveTo>
                  <a:cubicBezTo>
                    <a:pt x="43863" y="28290"/>
                    <a:pt x="42136" y="28909"/>
                    <a:pt x="41970" y="29159"/>
                  </a:cubicBezTo>
                  <a:cubicBezTo>
                    <a:pt x="42898" y="28826"/>
                    <a:pt x="43768" y="28516"/>
                    <a:pt x="44649" y="28218"/>
                  </a:cubicBezTo>
                  <a:close/>
                  <a:moveTo>
                    <a:pt x="6299" y="41422"/>
                  </a:moveTo>
                  <a:cubicBezTo>
                    <a:pt x="6299" y="41387"/>
                    <a:pt x="6311" y="41363"/>
                    <a:pt x="6311" y="41327"/>
                  </a:cubicBezTo>
                  <a:cubicBezTo>
                    <a:pt x="5477" y="41184"/>
                    <a:pt x="4679" y="40898"/>
                    <a:pt x="3846" y="40839"/>
                  </a:cubicBezTo>
                  <a:cubicBezTo>
                    <a:pt x="3846" y="40887"/>
                    <a:pt x="3822" y="40934"/>
                    <a:pt x="3822" y="40958"/>
                  </a:cubicBezTo>
                  <a:cubicBezTo>
                    <a:pt x="4644" y="41125"/>
                    <a:pt x="5477" y="41268"/>
                    <a:pt x="6299" y="41422"/>
                  </a:cubicBezTo>
                  <a:close/>
                  <a:moveTo>
                    <a:pt x="74807" y="20634"/>
                  </a:moveTo>
                  <a:cubicBezTo>
                    <a:pt x="75534" y="20836"/>
                    <a:pt x="76272" y="20789"/>
                    <a:pt x="76426" y="20634"/>
                  </a:cubicBezTo>
                  <a:close/>
                  <a:moveTo>
                    <a:pt x="7727" y="42018"/>
                  </a:moveTo>
                  <a:lnTo>
                    <a:pt x="7656" y="42089"/>
                  </a:lnTo>
                  <a:cubicBezTo>
                    <a:pt x="8287" y="42851"/>
                    <a:pt x="8930" y="43625"/>
                    <a:pt x="9573" y="44387"/>
                  </a:cubicBezTo>
                  <a:cubicBezTo>
                    <a:pt x="9597" y="44351"/>
                    <a:pt x="9632" y="44339"/>
                    <a:pt x="9656" y="44304"/>
                  </a:cubicBezTo>
                  <a:cubicBezTo>
                    <a:pt x="9025" y="43554"/>
                    <a:pt x="8382" y="42792"/>
                    <a:pt x="7727" y="42018"/>
                  </a:cubicBezTo>
                  <a:close/>
                  <a:moveTo>
                    <a:pt x="50495" y="49269"/>
                  </a:moveTo>
                  <a:cubicBezTo>
                    <a:pt x="50495" y="49233"/>
                    <a:pt x="50483" y="49209"/>
                    <a:pt x="50483" y="49185"/>
                  </a:cubicBezTo>
                  <a:cubicBezTo>
                    <a:pt x="49411" y="49352"/>
                    <a:pt x="48352" y="49530"/>
                    <a:pt x="47280" y="49697"/>
                  </a:cubicBezTo>
                  <a:cubicBezTo>
                    <a:pt x="47304" y="49757"/>
                    <a:pt x="47304" y="49804"/>
                    <a:pt x="47316" y="49864"/>
                  </a:cubicBezTo>
                  <a:cubicBezTo>
                    <a:pt x="47721" y="49757"/>
                    <a:pt x="48113" y="49638"/>
                    <a:pt x="48518" y="49566"/>
                  </a:cubicBezTo>
                  <a:cubicBezTo>
                    <a:pt x="49173" y="49459"/>
                    <a:pt x="49828" y="49364"/>
                    <a:pt x="50495" y="49269"/>
                  </a:cubicBezTo>
                  <a:close/>
                  <a:moveTo>
                    <a:pt x="27277" y="43935"/>
                  </a:moveTo>
                  <a:lnTo>
                    <a:pt x="27325" y="43851"/>
                  </a:lnTo>
                  <a:cubicBezTo>
                    <a:pt x="26325" y="43494"/>
                    <a:pt x="25313" y="43149"/>
                    <a:pt x="24313" y="42792"/>
                  </a:cubicBezTo>
                  <a:cubicBezTo>
                    <a:pt x="24301" y="42815"/>
                    <a:pt x="24301" y="42851"/>
                    <a:pt x="24289" y="42875"/>
                  </a:cubicBezTo>
                  <a:cubicBezTo>
                    <a:pt x="25194" y="43208"/>
                    <a:pt x="26087" y="43518"/>
                    <a:pt x="26992" y="43851"/>
                  </a:cubicBezTo>
                  <a:cubicBezTo>
                    <a:pt x="27087" y="43875"/>
                    <a:pt x="27194" y="43911"/>
                    <a:pt x="27277" y="43935"/>
                  </a:cubicBezTo>
                  <a:close/>
                  <a:moveTo>
                    <a:pt x="11264" y="22015"/>
                  </a:moveTo>
                  <a:cubicBezTo>
                    <a:pt x="11049" y="21622"/>
                    <a:pt x="9990" y="20610"/>
                    <a:pt x="9811" y="20527"/>
                  </a:cubicBezTo>
                  <a:cubicBezTo>
                    <a:pt x="10335" y="21063"/>
                    <a:pt x="10847" y="21587"/>
                    <a:pt x="11264" y="22015"/>
                  </a:cubicBezTo>
                  <a:close/>
                  <a:moveTo>
                    <a:pt x="34457" y="30552"/>
                  </a:moveTo>
                  <a:lnTo>
                    <a:pt x="34493" y="30469"/>
                  </a:lnTo>
                  <a:cubicBezTo>
                    <a:pt x="33945" y="30016"/>
                    <a:pt x="33409" y="29552"/>
                    <a:pt x="32862" y="29111"/>
                  </a:cubicBezTo>
                  <a:cubicBezTo>
                    <a:pt x="32826" y="29135"/>
                    <a:pt x="32802" y="29183"/>
                    <a:pt x="32766" y="29218"/>
                  </a:cubicBezTo>
                  <a:cubicBezTo>
                    <a:pt x="33385" y="29599"/>
                    <a:pt x="33766" y="30254"/>
                    <a:pt x="34457" y="30552"/>
                  </a:cubicBezTo>
                  <a:close/>
                  <a:moveTo>
                    <a:pt x="50995" y="11823"/>
                  </a:moveTo>
                  <a:cubicBezTo>
                    <a:pt x="50995" y="11847"/>
                    <a:pt x="51007" y="11895"/>
                    <a:pt x="51007" y="11919"/>
                  </a:cubicBezTo>
                  <a:cubicBezTo>
                    <a:pt x="51650" y="12026"/>
                    <a:pt x="52185" y="11681"/>
                    <a:pt x="52781" y="11585"/>
                  </a:cubicBezTo>
                  <a:cubicBezTo>
                    <a:pt x="52757" y="11538"/>
                    <a:pt x="52757" y="11490"/>
                    <a:pt x="52745" y="11442"/>
                  </a:cubicBezTo>
                  <a:cubicBezTo>
                    <a:pt x="52162" y="11562"/>
                    <a:pt x="51566" y="11704"/>
                    <a:pt x="50995" y="11823"/>
                  </a:cubicBezTo>
                  <a:close/>
                  <a:moveTo>
                    <a:pt x="49768" y="11454"/>
                  </a:moveTo>
                  <a:cubicBezTo>
                    <a:pt x="50376" y="11538"/>
                    <a:pt x="50911" y="11252"/>
                    <a:pt x="51483" y="11121"/>
                  </a:cubicBezTo>
                  <a:cubicBezTo>
                    <a:pt x="50876" y="10990"/>
                    <a:pt x="50352" y="11323"/>
                    <a:pt x="49768" y="11454"/>
                  </a:cubicBezTo>
                  <a:close/>
                  <a:moveTo>
                    <a:pt x="35469" y="30992"/>
                  </a:moveTo>
                  <a:lnTo>
                    <a:pt x="35540" y="30909"/>
                  </a:lnTo>
                  <a:cubicBezTo>
                    <a:pt x="34826" y="30159"/>
                    <a:pt x="34159" y="29623"/>
                    <a:pt x="33814" y="29588"/>
                  </a:cubicBezTo>
                  <a:cubicBezTo>
                    <a:pt x="34374" y="30064"/>
                    <a:pt x="34933" y="30528"/>
                    <a:pt x="35469" y="30992"/>
                  </a:cubicBezTo>
                  <a:close/>
                  <a:moveTo>
                    <a:pt x="19193" y="55079"/>
                  </a:moveTo>
                  <a:cubicBezTo>
                    <a:pt x="19193" y="55126"/>
                    <a:pt x="19217" y="55186"/>
                    <a:pt x="19217" y="55234"/>
                  </a:cubicBezTo>
                  <a:lnTo>
                    <a:pt x="21979" y="54781"/>
                  </a:lnTo>
                  <a:cubicBezTo>
                    <a:pt x="21979" y="54769"/>
                    <a:pt x="21979" y="54757"/>
                    <a:pt x="21967" y="54722"/>
                  </a:cubicBezTo>
                  <a:cubicBezTo>
                    <a:pt x="21062" y="54841"/>
                    <a:pt x="20122" y="54960"/>
                    <a:pt x="19193" y="55079"/>
                  </a:cubicBezTo>
                  <a:close/>
                  <a:moveTo>
                    <a:pt x="12359" y="22599"/>
                  </a:moveTo>
                  <a:cubicBezTo>
                    <a:pt x="12371" y="22563"/>
                    <a:pt x="12395" y="22539"/>
                    <a:pt x="12418" y="22515"/>
                  </a:cubicBezTo>
                  <a:cubicBezTo>
                    <a:pt x="11835" y="21956"/>
                    <a:pt x="11264" y="21408"/>
                    <a:pt x="10692" y="20836"/>
                  </a:cubicBezTo>
                  <a:lnTo>
                    <a:pt x="10609" y="20908"/>
                  </a:lnTo>
                  <a:cubicBezTo>
                    <a:pt x="11228" y="21432"/>
                    <a:pt x="11668" y="22146"/>
                    <a:pt x="12359" y="22599"/>
                  </a:cubicBezTo>
                  <a:close/>
                  <a:moveTo>
                    <a:pt x="34945" y="29897"/>
                  </a:moveTo>
                  <a:cubicBezTo>
                    <a:pt x="34921" y="29980"/>
                    <a:pt x="34897" y="30004"/>
                    <a:pt x="34921" y="30016"/>
                  </a:cubicBezTo>
                  <a:cubicBezTo>
                    <a:pt x="35469" y="30481"/>
                    <a:pt x="35945" y="31028"/>
                    <a:pt x="36564" y="31385"/>
                  </a:cubicBezTo>
                  <a:cubicBezTo>
                    <a:pt x="36588" y="31362"/>
                    <a:pt x="36612" y="31350"/>
                    <a:pt x="36624" y="31314"/>
                  </a:cubicBezTo>
                  <a:cubicBezTo>
                    <a:pt x="36064" y="30838"/>
                    <a:pt x="35517" y="30373"/>
                    <a:pt x="34945" y="29897"/>
                  </a:cubicBezTo>
                  <a:close/>
                  <a:moveTo>
                    <a:pt x="33326" y="30123"/>
                  </a:moveTo>
                  <a:cubicBezTo>
                    <a:pt x="33350" y="30100"/>
                    <a:pt x="33373" y="30064"/>
                    <a:pt x="33397" y="30040"/>
                  </a:cubicBezTo>
                  <a:cubicBezTo>
                    <a:pt x="32862" y="29623"/>
                    <a:pt x="32433" y="29087"/>
                    <a:pt x="31826" y="28742"/>
                  </a:cubicBezTo>
                  <a:cubicBezTo>
                    <a:pt x="31802" y="28766"/>
                    <a:pt x="31778" y="28790"/>
                    <a:pt x="31766" y="28814"/>
                  </a:cubicBezTo>
                  <a:cubicBezTo>
                    <a:pt x="32278" y="29266"/>
                    <a:pt x="32802" y="29695"/>
                    <a:pt x="33326" y="30123"/>
                  </a:cubicBezTo>
                  <a:close/>
                  <a:moveTo>
                    <a:pt x="58150" y="26563"/>
                  </a:moveTo>
                  <a:lnTo>
                    <a:pt x="60305" y="26563"/>
                  </a:lnTo>
                  <a:lnTo>
                    <a:pt x="60305" y="26444"/>
                  </a:lnTo>
                  <a:cubicBezTo>
                    <a:pt x="59591" y="26528"/>
                    <a:pt x="58877" y="26349"/>
                    <a:pt x="58150" y="26563"/>
                  </a:cubicBezTo>
                  <a:close/>
                  <a:moveTo>
                    <a:pt x="57912" y="13967"/>
                  </a:moveTo>
                  <a:cubicBezTo>
                    <a:pt x="57912" y="14002"/>
                    <a:pt x="57924" y="14050"/>
                    <a:pt x="57924" y="14098"/>
                  </a:cubicBezTo>
                  <a:cubicBezTo>
                    <a:pt x="58627" y="13967"/>
                    <a:pt x="59305" y="13812"/>
                    <a:pt x="60008" y="13681"/>
                  </a:cubicBezTo>
                  <a:cubicBezTo>
                    <a:pt x="60008" y="13645"/>
                    <a:pt x="59996" y="13597"/>
                    <a:pt x="59996" y="13574"/>
                  </a:cubicBezTo>
                  <a:cubicBezTo>
                    <a:pt x="59293" y="13705"/>
                    <a:pt x="58591" y="13824"/>
                    <a:pt x="57912" y="13967"/>
                  </a:cubicBezTo>
                  <a:close/>
                  <a:moveTo>
                    <a:pt x="39112" y="32374"/>
                  </a:moveTo>
                  <a:cubicBezTo>
                    <a:pt x="38636" y="31659"/>
                    <a:pt x="37815" y="30945"/>
                    <a:pt x="37553" y="30933"/>
                  </a:cubicBezTo>
                  <a:cubicBezTo>
                    <a:pt x="38076" y="31421"/>
                    <a:pt x="38588" y="31897"/>
                    <a:pt x="39112" y="32374"/>
                  </a:cubicBezTo>
                  <a:close/>
                  <a:moveTo>
                    <a:pt x="14109" y="29540"/>
                  </a:moveTo>
                  <a:cubicBezTo>
                    <a:pt x="14085" y="29576"/>
                    <a:pt x="14038" y="29599"/>
                    <a:pt x="14002" y="29635"/>
                  </a:cubicBezTo>
                  <a:cubicBezTo>
                    <a:pt x="14383" y="30219"/>
                    <a:pt x="14764" y="30790"/>
                    <a:pt x="15133" y="31373"/>
                  </a:cubicBezTo>
                  <a:cubicBezTo>
                    <a:pt x="15169" y="31350"/>
                    <a:pt x="15216" y="31326"/>
                    <a:pt x="15240" y="31302"/>
                  </a:cubicBezTo>
                  <a:cubicBezTo>
                    <a:pt x="14859" y="30707"/>
                    <a:pt x="14478" y="30123"/>
                    <a:pt x="14109" y="29540"/>
                  </a:cubicBezTo>
                  <a:close/>
                  <a:moveTo>
                    <a:pt x="4239" y="31052"/>
                  </a:moveTo>
                  <a:cubicBezTo>
                    <a:pt x="3858" y="30611"/>
                    <a:pt x="3346" y="30671"/>
                    <a:pt x="2858" y="30611"/>
                  </a:cubicBezTo>
                  <a:cubicBezTo>
                    <a:pt x="2846" y="30659"/>
                    <a:pt x="2846" y="30707"/>
                    <a:pt x="2834" y="30754"/>
                  </a:cubicBezTo>
                  <a:cubicBezTo>
                    <a:pt x="3310" y="30838"/>
                    <a:pt x="3763" y="30945"/>
                    <a:pt x="4239" y="31052"/>
                  </a:cubicBezTo>
                  <a:close/>
                  <a:moveTo>
                    <a:pt x="38529" y="31183"/>
                  </a:moveTo>
                  <a:cubicBezTo>
                    <a:pt x="38505" y="31207"/>
                    <a:pt x="38493" y="31243"/>
                    <a:pt x="38457" y="31266"/>
                  </a:cubicBezTo>
                  <a:cubicBezTo>
                    <a:pt x="38981" y="31766"/>
                    <a:pt x="39481" y="32255"/>
                    <a:pt x="40005" y="32743"/>
                  </a:cubicBezTo>
                  <a:cubicBezTo>
                    <a:pt x="40041" y="32719"/>
                    <a:pt x="40065" y="32683"/>
                    <a:pt x="40077" y="32647"/>
                  </a:cubicBezTo>
                  <a:cubicBezTo>
                    <a:pt x="39565" y="32147"/>
                    <a:pt x="39053" y="31659"/>
                    <a:pt x="38529" y="31183"/>
                  </a:cubicBezTo>
                  <a:close/>
                  <a:moveTo>
                    <a:pt x="38207" y="32040"/>
                  </a:moveTo>
                  <a:cubicBezTo>
                    <a:pt x="38231" y="32016"/>
                    <a:pt x="38267" y="31981"/>
                    <a:pt x="38291" y="31945"/>
                  </a:cubicBezTo>
                  <a:cubicBezTo>
                    <a:pt x="37791" y="31481"/>
                    <a:pt x="37279" y="31028"/>
                    <a:pt x="36779" y="30576"/>
                  </a:cubicBezTo>
                  <a:cubicBezTo>
                    <a:pt x="36743" y="30600"/>
                    <a:pt x="36731" y="30635"/>
                    <a:pt x="36707" y="30659"/>
                  </a:cubicBezTo>
                  <a:cubicBezTo>
                    <a:pt x="37219" y="31076"/>
                    <a:pt x="37636" y="31647"/>
                    <a:pt x="38207" y="32040"/>
                  </a:cubicBezTo>
                  <a:close/>
                  <a:moveTo>
                    <a:pt x="63830" y="24599"/>
                  </a:moveTo>
                  <a:cubicBezTo>
                    <a:pt x="64544" y="24563"/>
                    <a:pt x="65258" y="24504"/>
                    <a:pt x="65973" y="24456"/>
                  </a:cubicBezTo>
                  <a:lnTo>
                    <a:pt x="65973" y="24361"/>
                  </a:lnTo>
                  <a:cubicBezTo>
                    <a:pt x="65258" y="24456"/>
                    <a:pt x="64520" y="24242"/>
                    <a:pt x="63830" y="24599"/>
                  </a:cubicBezTo>
                  <a:close/>
                  <a:moveTo>
                    <a:pt x="65139" y="24063"/>
                  </a:moveTo>
                  <a:lnTo>
                    <a:pt x="67080" y="24063"/>
                  </a:lnTo>
                  <a:lnTo>
                    <a:pt x="67080" y="23980"/>
                  </a:lnTo>
                  <a:cubicBezTo>
                    <a:pt x="66437" y="24051"/>
                    <a:pt x="65794" y="23789"/>
                    <a:pt x="65139" y="24063"/>
                  </a:cubicBezTo>
                  <a:close/>
                  <a:moveTo>
                    <a:pt x="84642" y="15693"/>
                  </a:moveTo>
                  <a:cubicBezTo>
                    <a:pt x="84654" y="15717"/>
                    <a:pt x="84654" y="15753"/>
                    <a:pt x="84666" y="15764"/>
                  </a:cubicBezTo>
                  <a:cubicBezTo>
                    <a:pt x="85582" y="15479"/>
                    <a:pt x="86487" y="15181"/>
                    <a:pt x="87380" y="14895"/>
                  </a:cubicBezTo>
                  <a:cubicBezTo>
                    <a:pt x="87368" y="14871"/>
                    <a:pt x="87368" y="14836"/>
                    <a:pt x="87345" y="14812"/>
                  </a:cubicBezTo>
                  <a:cubicBezTo>
                    <a:pt x="86440" y="15110"/>
                    <a:pt x="85535" y="15395"/>
                    <a:pt x="84642" y="15693"/>
                  </a:cubicBezTo>
                  <a:close/>
                  <a:moveTo>
                    <a:pt x="65342" y="33731"/>
                  </a:moveTo>
                  <a:cubicBezTo>
                    <a:pt x="65318" y="33695"/>
                    <a:pt x="65306" y="33671"/>
                    <a:pt x="65306" y="33648"/>
                  </a:cubicBezTo>
                  <a:cubicBezTo>
                    <a:pt x="64651" y="33981"/>
                    <a:pt x="63996" y="34326"/>
                    <a:pt x="63342" y="34648"/>
                  </a:cubicBezTo>
                  <a:cubicBezTo>
                    <a:pt x="63353" y="34695"/>
                    <a:pt x="63389" y="34719"/>
                    <a:pt x="63401" y="34767"/>
                  </a:cubicBezTo>
                  <a:cubicBezTo>
                    <a:pt x="64044" y="34410"/>
                    <a:pt x="64699" y="34064"/>
                    <a:pt x="65342" y="33731"/>
                  </a:cubicBezTo>
                  <a:close/>
                  <a:moveTo>
                    <a:pt x="14300" y="22241"/>
                  </a:moveTo>
                  <a:cubicBezTo>
                    <a:pt x="14288" y="22241"/>
                    <a:pt x="14288" y="22253"/>
                    <a:pt x="14276" y="22253"/>
                  </a:cubicBezTo>
                  <a:lnTo>
                    <a:pt x="15967" y="23765"/>
                  </a:lnTo>
                  <a:lnTo>
                    <a:pt x="15907" y="23825"/>
                  </a:lnTo>
                  <a:cubicBezTo>
                    <a:pt x="15359" y="23289"/>
                    <a:pt x="14835" y="22753"/>
                    <a:pt x="14300" y="22241"/>
                  </a:cubicBezTo>
                  <a:close/>
                  <a:moveTo>
                    <a:pt x="59103" y="27016"/>
                  </a:moveTo>
                  <a:lnTo>
                    <a:pt x="59103" y="26909"/>
                  </a:lnTo>
                  <a:lnTo>
                    <a:pt x="57269" y="26909"/>
                  </a:lnTo>
                  <a:cubicBezTo>
                    <a:pt x="57877" y="26921"/>
                    <a:pt x="58496" y="27206"/>
                    <a:pt x="59103" y="27016"/>
                  </a:cubicBezTo>
                  <a:close/>
                  <a:moveTo>
                    <a:pt x="62008" y="25289"/>
                  </a:moveTo>
                  <a:cubicBezTo>
                    <a:pt x="63377" y="25468"/>
                    <a:pt x="63377" y="25468"/>
                    <a:pt x="63734" y="25218"/>
                  </a:cubicBezTo>
                  <a:cubicBezTo>
                    <a:pt x="63139" y="25242"/>
                    <a:pt x="62568" y="25278"/>
                    <a:pt x="62008" y="25289"/>
                  </a:cubicBezTo>
                  <a:close/>
                  <a:moveTo>
                    <a:pt x="47006" y="30731"/>
                  </a:moveTo>
                  <a:cubicBezTo>
                    <a:pt x="46982" y="30778"/>
                    <a:pt x="46970" y="30814"/>
                    <a:pt x="46970" y="30850"/>
                  </a:cubicBezTo>
                  <a:cubicBezTo>
                    <a:pt x="47387" y="31028"/>
                    <a:pt x="47804" y="31231"/>
                    <a:pt x="48232" y="31409"/>
                  </a:cubicBezTo>
                  <a:cubicBezTo>
                    <a:pt x="48256" y="31362"/>
                    <a:pt x="48268" y="31314"/>
                    <a:pt x="48292" y="31266"/>
                  </a:cubicBezTo>
                  <a:cubicBezTo>
                    <a:pt x="47851" y="31112"/>
                    <a:pt x="47482" y="30778"/>
                    <a:pt x="47006" y="30731"/>
                  </a:cubicBezTo>
                  <a:close/>
                  <a:moveTo>
                    <a:pt x="56555" y="13514"/>
                  </a:moveTo>
                  <a:cubicBezTo>
                    <a:pt x="56555" y="13538"/>
                    <a:pt x="56555" y="13586"/>
                    <a:pt x="56567" y="13621"/>
                  </a:cubicBezTo>
                  <a:cubicBezTo>
                    <a:pt x="57246" y="13490"/>
                    <a:pt x="57912" y="13371"/>
                    <a:pt x="58579" y="13228"/>
                  </a:cubicBezTo>
                  <a:cubicBezTo>
                    <a:pt x="58579" y="13181"/>
                    <a:pt x="58567" y="13157"/>
                    <a:pt x="58567" y="13109"/>
                  </a:cubicBezTo>
                  <a:cubicBezTo>
                    <a:pt x="57877" y="13264"/>
                    <a:pt x="57222" y="13383"/>
                    <a:pt x="56555" y="13514"/>
                  </a:cubicBezTo>
                  <a:close/>
                  <a:moveTo>
                    <a:pt x="16252" y="22908"/>
                  </a:moveTo>
                  <a:lnTo>
                    <a:pt x="16181" y="22980"/>
                  </a:lnTo>
                  <a:cubicBezTo>
                    <a:pt x="16729" y="23503"/>
                    <a:pt x="17276" y="24039"/>
                    <a:pt x="17836" y="24563"/>
                  </a:cubicBezTo>
                  <a:lnTo>
                    <a:pt x="17907" y="24480"/>
                  </a:lnTo>
                  <a:cubicBezTo>
                    <a:pt x="17360" y="23968"/>
                    <a:pt x="16800" y="23432"/>
                    <a:pt x="16252" y="22908"/>
                  </a:cubicBezTo>
                  <a:close/>
                  <a:moveTo>
                    <a:pt x="46173" y="32147"/>
                  </a:moveTo>
                  <a:cubicBezTo>
                    <a:pt x="46185" y="32100"/>
                    <a:pt x="46197" y="32052"/>
                    <a:pt x="46208" y="32028"/>
                  </a:cubicBezTo>
                  <a:cubicBezTo>
                    <a:pt x="45756" y="31838"/>
                    <a:pt x="45304" y="31659"/>
                    <a:pt x="44839" y="31457"/>
                  </a:cubicBezTo>
                  <a:cubicBezTo>
                    <a:pt x="44827" y="31504"/>
                    <a:pt x="44815" y="31540"/>
                    <a:pt x="44803" y="31588"/>
                  </a:cubicBezTo>
                  <a:cubicBezTo>
                    <a:pt x="45256" y="31731"/>
                    <a:pt x="45649" y="32088"/>
                    <a:pt x="46173" y="32147"/>
                  </a:cubicBezTo>
                  <a:close/>
                  <a:moveTo>
                    <a:pt x="45958" y="31064"/>
                  </a:moveTo>
                  <a:cubicBezTo>
                    <a:pt x="45946" y="31112"/>
                    <a:pt x="45911" y="31147"/>
                    <a:pt x="45899" y="31207"/>
                  </a:cubicBezTo>
                  <a:cubicBezTo>
                    <a:pt x="46351" y="31385"/>
                    <a:pt x="46792" y="31588"/>
                    <a:pt x="47220" y="31766"/>
                  </a:cubicBezTo>
                  <a:cubicBezTo>
                    <a:pt x="47244" y="31719"/>
                    <a:pt x="47256" y="31671"/>
                    <a:pt x="47268" y="31647"/>
                  </a:cubicBezTo>
                  <a:cubicBezTo>
                    <a:pt x="46839" y="31445"/>
                    <a:pt x="46411" y="31254"/>
                    <a:pt x="45958" y="31064"/>
                  </a:cubicBezTo>
                  <a:close/>
                  <a:moveTo>
                    <a:pt x="10454" y="37636"/>
                  </a:moveTo>
                  <a:cubicBezTo>
                    <a:pt x="10418" y="37660"/>
                    <a:pt x="10406" y="37672"/>
                    <a:pt x="10371" y="37696"/>
                  </a:cubicBezTo>
                  <a:cubicBezTo>
                    <a:pt x="10811" y="38267"/>
                    <a:pt x="11240" y="38827"/>
                    <a:pt x="11656" y="39398"/>
                  </a:cubicBezTo>
                  <a:cubicBezTo>
                    <a:pt x="11680" y="39374"/>
                    <a:pt x="11704" y="39363"/>
                    <a:pt x="11728" y="39339"/>
                  </a:cubicBezTo>
                  <a:cubicBezTo>
                    <a:pt x="11311" y="38767"/>
                    <a:pt x="10883" y="38208"/>
                    <a:pt x="10454" y="37636"/>
                  </a:cubicBezTo>
                  <a:close/>
                  <a:moveTo>
                    <a:pt x="60710" y="34981"/>
                  </a:moveTo>
                  <a:cubicBezTo>
                    <a:pt x="60698" y="34945"/>
                    <a:pt x="60675" y="34933"/>
                    <a:pt x="60663" y="34898"/>
                  </a:cubicBezTo>
                  <a:cubicBezTo>
                    <a:pt x="60365" y="35136"/>
                    <a:pt x="59782" y="34933"/>
                    <a:pt x="59686" y="35541"/>
                  </a:cubicBezTo>
                  <a:cubicBezTo>
                    <a:pt x="60020" y="35362"/>
                    <a:pt x="60365" y="35172"/>
                    <a:pt x="60710" y="34981"/>
                  </a:cubicBezTo>
                  <a:close/>
                  <a:moveTo>
                    <a:pt x="11466" y="24111"/>
                  </a:moveTo>
                  <a:cubicBezTo>
                    <a:pt x="11192" y="23527"/>
                    <a:pt x="10835" y="23015"/>
                    <a:pt x="10490" y="22491"/>
                  </a:cubicBezTo>
                  <a:cubicBezTo>
                    <a:pt x="10466" y="22515"/>
                    <a:pt x="10418" y="22539"/>
                    <a:pt x="10394" y="22563"/>
                  </a:cubicBezTo>
                  <a:cubicBezTo>
                    <a:pt x="10752" y="23075"/>
                    <a:pt x="11109" y="23587"/>
                    <a:pt x="11466" y="24111"/>
                  </a:cubicBezTo>
                  <a:close/>
                  <a:moveTo>
                    <a:pt x="72259" y="21658"/>
                  </a:moveTo>
                  <a:cubicBezTo>
                    <a:pt x="72736" y="21670"/>
                    <a:pt x="73236" y="21849"/>
                    <a:pt x="73736" y="21658"/>
                  </a:cubicBezTo>
                  <a:close/>
                  <a:moveTo>
                    <a:pt x="73914" y="21027"/>
                  </a:moveTo>
                  <a:lnTo>
                    <a:pt x="73914" y="21110"/>
                  </a:lnTo>
                  <a:lnTo>
                    <a:pt x="75295" y="21110"/>
                  </a:lnTo>
                  <a:lnTo>
                    <a:pt x="75295" y="21027"/>
                  </a:lnTo>
                  <a:close/>
                  <a:moveTo>
                    <a:pt x="60794" y="25551"/>
                  </a:moveTo>
                  <a:lnTo>
                    <a:pt x="60794" y="25694"/>
                  </a:lnTo>
                  <a:lnTo>
                    <a:pt x="62437" y="25694"/>
                  </a:lnTo>
                  <a:lnTo>
                    <a:pt x="62437" y="25659"/>
                  </a:lnTo>
                  <a:cubicBezTo>
                    <a:pt x="61901" y="25635"/>
                    <a:pt x="61353" y="25599"/>
                    <a:pt x="60794" y="25551"/>
                  </a:cubicBezTo>
                  <a:close/>
                  <a:moveTo>
                    <a:pt x="48733" y="31207"/>
                  </a:moveTo>
                  <a:cubicBezTo>
                    <a:pt x="48744" y="31171"/>
                    <a:pt x="48756" y="31123"/>
                    <a:pt x="48792" y="31076"/>
                  </a:cubicBezTo>
                  <a:cubicBezTo>
                    <a:pt x="48387" y="30885"/>
                    <a:pt x="47994" y="30671"/>
                    <a:pt x="47578" y="30528"/>
                  </a:cubicBezTo>
                  <a:cubicBezTo>
                    <a:pt x="47566" y="30576"/>
                    <a:pt x="47554" y="30600"/>
                    <a:pt x="47542" y="30647"/>
                  </a:cubicBezTo>
                  <a:cubicBezTo>
                    <a:pt x="47923" y="30838"/>
                    <a:pt x="48328" y="31028"/>
                    <a:pt x="48733" y="31207"/>
                  </a:cubicBezTo>
                  <a:close/>
                  <a:moveTo>
                    <a:pt x="8573" y="44935"/>
                  </a:moveTo>
                  <a:cubicBezTo>
                    <a:pt x="8263" y="44637"/>
                    <a:pt x="7477" y="44423"/>
                    <a:pt x="7239" y="44554"/>
                  </a:cubicBezTo>
                  <a:cubicBezTo>
                    <a:pt x="7716" y="44697"/>
                    <a:pt x="8144" y="44816"/>
                    <a:pt x="8573" y="44935"/>
                  </a:cubicBezTo>
                  <a:close/>
                  <a:moveTo>
                    <a:pt x="80796" y="19039"/>
                  </a:moveTo>
                  <a:cubicBezTo>
                    <a:pt x="80796" y="19003"/>
                    <a:pt x="80784" y="18967"/>
                    <a:pt x="80784" y="18931"/>
                  </a:cubicBezTo>
                  <a:cubicBezTo>
                    <a:pt x="80225" y="18967"/>
                    <a:pt x="79653" y="19003"/>
                    <a:pt x="79189" y="19039"/>
                  </a:cubicBezTo>
                  <a:close/>
                  <a:moveTo>
                    <a:pt x="68806" y="23325"/>
                  </a:moveTo>
                  <a:cubicBezTo>
                    <a:pt x="68806" y="23313"/>
                    <a:pt x="68806" y="23289"/>
                    <a:pt x="68818" y="23277"/>
                  </a:cubicBezTo>
                  <a:lnTo>
                    <a:pt x="67461" y="23277"/>
                  </a:lnTo>
                  <a:lnTo>
                    <a:pt x="67461" y="23325"/>
                  </a:lnTo>
                  <a:close/>
                  <a:moveTo>
                    <a:pt x="48137" y="30314"/>
                  </a:moveTo>
                  <a:cubicBezTo>
                    <a:pt x="48113" y="30361"/>
                    <a:pt x="48102" y="30397"/>
                    <a:pt x="48090" y="30433"/>
                  </a:cubicBezTo>
                  <a:cubicBezTo>
                    <a:pt x="48506" y="30611"/>
                    <a:pt x="48911" y="30814"/>
                    <a:pt x="49328" y="30992"/>
                  </a:cubicBezTo>
                  <a:cubicBezTo>
                    <a:pt x="49340" y="30945"/>
                    <a:pt x="49352" y="30897"/>
                    <a:pt x="49387" y="30873"/>
                  </a:cubicBezTo>
                  <a:cubicBezTo>
                    <a:pt x="48971" y="30671"/>
                    <a:pt x="48554" y="30492"/>
                    <a:pt x="48137" y="30314"/>
                  </a:cubicBezTo>
                  <a:close/>
                  <a:moveTo>
                    <a:pt x="60341" y="14800"/>
                  </a:moveTo>
                  <a:cubicBezTo>
                    <a:pt x="60341" y="14836"/>
                    <a:pt x="60353" y="14883"/>
                    <a:pt x="60353" y="14931"/>
                  </a:cubicBezTo>
                  <a:cubicBezTo>
                    <a:pt x="60853" y="14824"/>
                    <a:pt x="61377" y="14717"/>
                    <a:pt x="61889" y="14633"/>
                  </a:cubicBezTo>
                  <a:cubicBezTo>
                    <a:pt x="61889" y="14598"/>
                    <a:pt x="61889" y="14586"/>
                    <a:pt x="61865" y="14562"/>
                  </a:cubicBezTo>
                  <a:cubicBezTo>
                    <a:pt x="61365" y="14633"/>
                    <a:pt x="60841" y="14705"/>
                    <a:pt x="60341" y="14800"/>
                  </a:cubicBezTo>
                  <a:close/>
                  <a:moveTo>
                    <a:pt x="17848" y="39089"/>
                  </a:moveTo>
                  <a:cubicBezTo>
                    <a:pt x="17836" y="39113"/>
                    <a:pt x="17812" y="39148"/>
                    <a:pt x="17812" y="39172"/>
                  </a:cubicBezTo>
                  <a:cubicBezTo>
                    <a:pt x="18348" y="39363"/>
                    <a:pt x="18872" y="39565"/>
                    <a:pt x="19407" y="39744"/>
                  </a:cubicBezTo>
                  <a:cubicBezTo>
                    <a:pt x="19419" y="39708"/>
                    <a:pt x="19419" y="39684"/>
                    <a:pt x="19443" y="39648"/>
                  </a:cubicBezTo>
                  <a:cubicBezTo>
                    <a:pt x="18895" y="39470"/>
                    <a:pt x="18372" y="39279"/>
                    <a:pt x="17848" y="39089"/>
                  </a:cubicBezTo>
                  <a:close/>
                  <a:moveTo>
                    <a:pt x="15550" y="37660"/>
                  </a:moveTo>
                  <a:cubicBezTo>
                    <a:pt x="15574" y="37612"/>
                    <a:pt x="15586" y="37565"/>
                    <a:pt x="15586" y="37541"/>
                  </a:cubicBezTo>
                  <a:cubicBezTo>
                    <a:pt x="15074" y="37386"/>
                    <a:pt x="14585" y="37219"/>
                    <a:pt x="14085" y="37077"/>
                  </a:cubicBezTo>
                  <a:cubicBezTo>
                    <a:pt x="14062" y="37100"/>
                    <a:pt x="14062" y="37136"/>
                    <a:pt x="14050" y="37160"/>
                  </a:cubicBezTo>
                  <a:cubicBezTo>
                    <a:pt x="14562" y="37327"/>
                    <a:pt x="15062" y="37493"/>
                    <a:pt x="15550" y="37660"/>
                  </a:cubicBezTo>
                  <a:close/>
                  <a:moveTo>
                    <a:pt x="21015" y="40779"/>
                  </a:moveTo>
                  <a:cubicBezTo>
                    <a:pt x="21003" y="40791"/>
                    <a:pt x="20979" y="40827"/>
                    <a:pt x="20967" y="40839"/>
                  </a:cubicBezTo>
                  <a:cubicBezTo>
                    <a:pt x="21539" y="41065"/>
                    <a:pt x="22122" y="41279"/>
                    <a:pt x="22682" y="41506"/>
                  </a:cubicBezTo>
                  <a:cubicBezTo>
                    <a:pt x="22694" y="41482"/>
                    <a:pt x="22717" y="41446"/>
                    <a:pt x="22729" y="41410"/>
                  </a:cubicBezTo>
                  <a:cubicBezTo>
                    <a:pt x="22146" y="41196"/>
                    <a:pt x="21574" y="40994"/>
                    <a:pt x="21015" y="40779"/>
                  </a:cubicBezTo>
                  <a:close/>
                  <a:moveTo>
                    <a:pt x="2739" y="30076"/>
                  </a:moveTo>
                  <a:cubicBezTo>
                    <a:pt x="2667" y="30219"/>
                    <a:pt x="2620" y="30314"/>
                    <a:pt x="2560" y="30433"/>
                  </a:cubicBezTo>
                  <a:cubicBezTo>
                    <a:pt x="2858" y="30469"/>
                    <a:pt x="3108" y="30492"/>
                    <a:pt x="3370" y="30528"/>
                  </a:cubicBezTo>
                  <a:cubicBezTo>
                    <a:pt x="3382" y="30516"/>
                    <a:pt x="3382" y="30492"/>
                    <a:pt x="3394" y="30469"/>
                  </a:cubicBezTo>
                  <a:cubicBezTo>
                    <a:pt x="3191" y="30350"/>
                    <a:pt x="2989" y="30219"/>
                    <a:pt x="2739" y="30076"/>
                  </a:cubicBezTo>
                  <a:close/>
                  <a:moveTo>
                    <a:pt x="50721" y="30433"/>
                  </a:moveTo>
                  <a:cubicBezTo>
                    <a:pt x="50733" y="30397"/>
                    <a:pt x="50769" y="30338"/>
                    <a:pt x="50792" y="30290"/>
                  </a:cubicBezTo>
                  <a:cubicBezTo>
                    <a:pt x="50423" y="30123"/>
                    <a:pt x="50042" y="29957"/>
                    <a:pt x="49661" y="29814"/>
                  </a:cubicBezTo>
                  <a:cubicBezTo>
                    <a:pt x="49649" y="29838"/>
                    <a:pt x="49649" y="29861"/>
                    <a:pt x="49637" y="29885"/>
                  </a:cubicBezTo>
                  <a:cubicBezTo>
                    <a:pt x="49995" y="30064"/>
                    <a:pt x="50364" y="30254"/>
                    <a:pt x="50721" y="30433"/>
                  </a:cubicBezTo>
                  <a:close/>
                  <a:moveTo>
                    <a:pt x="61056" y="35422"/>
                  </a:moveTo>
                  <a:cubicBezTo>
                    <a:pt x="61067" y="35457"/>
                    <a:pt x="61079" y="35481"/>
                    <a:pt x="61115" y="35517"/>
                  </a:cubicBezTo>
                  <a:cubicBezTo>
                    <a:pt x="61567" y="35314"/>
                    <a:pt x="62020" y="35136"/>
                    <a:pt x="62484" y="34945"/>
                  </a:cubicBezTo>
                  <a:cubicBezTo>
                    <a:pt x="62460" y="34922"/>
                    <a:pt x="62449" y="34874"/>
                    <a:pt x="62437" y="34838"/>
                  </a:cubicBezTo>
                  <a:close/>
                  <a:moveTo>
                    <a:pt x="43172" y="32040"/>
                  </a:moveTo>
                  <a:cubicBezTo>
                    <a:pt x="43160" y="32076"/>
                    <a:pt x="43137" y="32100"/>
                    <a:pt x="43113" y="32135"/>
                  </a:cubicBezTo>
                  <a:cubicBezTo>
                    <a:pt x="43553" y="32326"/>
                    <a:pt x="43982" y="32516"/>
                    <a:pt x="44399" y="32731"/>
                  </a:cubicBezTo>
                  <a:cubicBezTo>
                    <a:pt x="44411" y="32695"/>
                    <a:pt x="44422" y="32659"/>
                    <a:pt x="44446" y="32624"/>
                  </a:cubicBezTo>
                  <a:cubicBezTo>
                    <a:pt x="44030" y="32421"/>
                    <a:pt x="43589" y="32219"/>
                    <a:pt x="43172" y="32040"/>
                  </a:cubicBezTo>
                  <a:close/>
                  <a:moveTo>
                    <a:pt x="53436" y="28337"/>
                  </a:moveTo>
                  <a:cubicBezTo>
                    <a:pt x="53436" y="28373"/>
                    <a:pt x="53436" y="28397"/>
                    <a:pt x="53412" y="28433"/>
                  </a:cubicBezTo>
                  <a:cubicBezTo>
                    <a:pt x="53936" y="28504"/>
                    <a:pt x="54436" y="28576"/>
                    <a:pt x="54960" y="28671"/>
                  </a:cubicBezTo>
                  <a:cubicBezTo>
                    <a:pt x="54960" y="28635"/>
                    <a:pt x="54983" y="28611"/>
                    <a:pt x="54983" y="28564"/>
                  </a:cubicBezTo>
                  <a:cubicBezTo>
                    <a:pt x="54459" y="28468"/>
                    <a:pt x="53936" y="28409"/>
                    <a:pt x="53436" y="28337"/>
                  </a:cubicBezTo>
                  <a:close/>
                  <a:moveTo>
                    <a:pt x="19348" y="54472"/>
                  </a:moveTo>
                  <a:cubicBezTo>
                    <a:pt x="19348" y="54507"/>
                    <a:pt x="19360" y="54531"/>
                    <a:pt x="19360" y="54567"/>
                  </a:cubicBezTo>
                  <a:cubicBezTo>
                    <a:pt x="19884" y="54483"/>
                    <a:pt x="20408" y="54424"/>
                    <a:pt x="20931" y="54353"/>
                  </a:cubicBezTo>
                  <a:cubicBezTo>
                    <a:pt x="20931" y="54329"/>
                    <a:pt x="20908" y="54281"/>
                    <a:pt x="20908" y="54245"/>
                  </a:cubicBezTo>
                  <a:cubicBezTo>
                    <a:pt x="20384" y="54341"/>
                    <a:pt x="19872" y="54400"/>
                    <a:pt x="19348" y="54472"/>
                  </a:cubicBezTo>
                  <a:close/>
                  <a:moveTo>
                    <a:pt x="19741" y="48376"/>
                  </a:moveTo>
                  <a:cubicBezTo>
                    <a:pt x="19812" y="47995"/>
                    <a:pt x="19574" y="47852"/>
                    <a:pt x="19443" y="47661"/>
                  </a:cubicBezTo>
                  <a:cubicBezTo>
                    <a:pt x="19407" y="47614"/>
                    <a:pt x="19288" y="47625"/>
                    <a:pt x="19146" y="47602"/>
                  </a:cubicBezTo>
                  <a:cubicBezTo>
                    <a:pt x="19360" y="47876"/>
                    <a:pt x="19527" y="48090"/>
                    <a:pt x="19741" y="48376"/>
                  </a:cubicBezTo>
                  <a:close/>
                  <a:moveTo>
                    <a:pt x="16669" y="38291"/>
                  </a:moveTo>
                  <a:cubicBezTo>
                    <a:pt x="16681" y="38267"/>
                    <a:pt x="16705" y="38220"/>
                    <a:pt x="16717" y="38196"/>
                  </a:cubicBezTo>
                  <a:cubicBezTo>
                    <a:pt x="16264" y="38053"/>
                    <a:pt x="15800" y="37910"/>
                    <a:pt x="15359" y="37779"/>
                  </a:cubicBezTo>
                  <a:cubicBezTo>
                    <a:pt x="15347" y="37803"/>
                    <a:pt x="15347" y="37839"/>
                    <a:pt x="15324" y="37862"/>
                  </a:cubicBezTo>
                  <a:cubicBezTo>
                    <a:pt x="15776" y="37993"/>
                    <a:pt x="16217" y="38148"/>
                    <a:pt x="16669" y="38291"/>
                  </a:cubicBezTo>
                  <a:close/>
                  <a:moveTo>
                    <a:pt x="55614" y="48102"/>
                  </a:moveTo>
                  <a:cubicBezTo>
                    <a:pt x="55317" y="48137"/>
                    <a:pt x="55043" y="48161"/>
                    <a:pt x="54745" y="48197"/>
                  </a:cubicBezTo>
                  <a:cubicBezTo>
                    <a:pt x="54829" y="48399"/>
                    <a:pt x="55281" y="48387"/>
                    <a:pt x="55614" y="48102"/>
                  </a:cubicBezTo>
                  <a:close/>
                  <a:moveTo>
                    <a:pt x="43160" y="33040"/>
                  </a:moveTo>
                  <a:cubicBezTo>
                    <a:pt x="43172" y="32993"/>
                    <a:pt x="43196" y="32945"/>
                    <a:pt x="43220" y="32909"/>
                  </a:cubicBezTo>
                  <a:cubicBezTo>
                    <a:pt x="42851" y="32731"/>
                    <a:pt x="42482" y="32564"/>
                    <a:pt x="42101" y="32386"/>
                  </a:cubicBezTo>
                  <a:cubicBezTo>
                    <a:pt x="42089" y="32421"/>
                    <a:pt x="42077" y="32457"/>
                    <a:pt x="42065" y="32493"/>
                  </a:cubicBezTo>
                  <a:cubicBezTo>
                    <a:pt x="42434" y="32683"/>
                    <a:pt x="42803" y="32862"/>
                    <a:pt x="43160" y="33040"/>
                  </a:cubicBezTo>
                  <a:close/>
                  <a:moveTo>
                    <a:pt x="54757" y="27802"/>
                  </a:moveTo>
                  <a:lnTo>
                    <a:pt x="54757" y="27921"/>
                  </a:lnTo>
                  <a:lnTo>
                    <a:pt x="56138" y="28016"/>
                  </a:lnTo>
                  <a:lnTo>
                    <a:pt x="56138" y="27968"/>
                  </a:lnTo>
                  <a:cubicBezTo>
                    <a:pt x="55674" y="27909"/>
                    <a:pt x="55221" y="27861"/>
                    <a:pt x="54757" y="27802"/>
                  </a:cubicBezTo>
                  <a:close/>
                  <a:moveTo>
                    <a:pt x="19003" y="50459"/>
                  </a:moveTo>
                  <a:cubicBezTo>
                    <a:pt x="19038" y="50423"/>
                    <a:pt x="19086" y="50400"/>
                    <a:pt x="19110" y="50364"/>
                  </a:cubicBezTo>
                  <a:cubicBezTo>
                    <a:pt x="18872" y="50054"/>
                    <a:pt x="18634" y="49757"/>
                    <a:pt x="18395" y="49435"/>
                  </a:cubicBezTo>
                  <a:cubicBezTo>
                    <a:pt x="18384" y="49459"/>
                    <a:pt x="18348" y="49471"/>
                    <a:pt x="18336" y="49483"/>
                  </a:cubicBezTo>
                  <a:cubicBezTo>
                    <a:pt x="18562" y="49816"/>
                    <a:pt x="18788" y="50138"/>
                    <a:pt x="19003" y="50459"/>
                  </a:cubicBezTo>
                  <a:close/>
                  <a:moveTo>
                    <a:pt x="34040" y="62282"/>
                  </a:moveTo>
                  <a:cubicBezTo>
                    <a:pt x="34052" y="62282"/>
                    <a:pt x="34064" y="62270"/>
                    <a:pt x="34076" y="62270"/>
                  </a:cubicBezTo>
                  <a:lnTo>
                    <a:pt x="34076" y="60425"/>
                  </a:lnTo>
                  <a:lnTo>
                    <a:pt x="34040" y="60425"/>
                  </a:lnTo>
                  <a:close/>
                  <a:moveTo>
                    <a:pt x="46494" y="30897"/>
                  </a:moveTo>
                  <a:cubicBezTo>
                    <a:pt x="46482" y="30933"/>
                    <a:pt x="46470" y="30957"/>
                    <a:pt x="46447" y="31004"/>
                  </a:cubicBezTo>
                  <a:cubicBezTo>
                    <a:pt x="46863" y="31183"/>
                    <a:pt x="47268" y="31362"/>
                    <a:pt x="47685" y="31552"/>
                  </a:cubicBezTo>
                  <a:cubicBezTo>
                    <a:pt x="47697" y="31528"/>
                    <a:pt x="47697" y="31493"/>
                    <a:pt x="47721" y="31481"/>
                  </a:cubicBezTo>
                  <a:cubicBezTo>
                    <a:pt x="47316" y="31290"/>
                    <a:pt x="46911" y="31088"/>
                    <a:pt x="46494" y="30897"/>
                  </a:cubicBezTo>
                  <a:close/>
                  <a:moveTo>
                    <a:pt x="3394" y="34207"/>
                  </a:moveTo>
                  <a:cubicBezTo>
                    <a:pt x="3346" y="34445"/>
                    <a:pt x="3310" y="34636"/>
                    <a:pt x="3274" y="34838"/>
                  </a:cubicBezTo>
                  <a:cubicBezTo>
                    <a:pt x="3215" y="35231"/>
                    <a:pt x="3215" y="35231"/>
                    <a:pt x="3394" y="35350"/>
                  </a:cubicBezTo>
                  <a:close/>
                  <a:moveTo>
                    <a:pt x="4751" y="40196"/>
                  </a:moveTo>
                  <a:cubicBezTo>
                    <a:pt x="5013" y="40232"/>
                    <a:pt x="5227" y="40244"/>
                    <a:pt x="5489" y="40256"/>
                  </a:cubicBezTo>
                  <a:cubicBezTo>
                    <a:pt x="5358" y="40077"/>
                    <a:pt x="5275" y="39982"/>
                    <a:pt x="5179" y="39863"/>
                  </a:cubicBezTo>
                  <a:cubicBezTo>
                    <a:pt x="5037" y="39982"/>
                    <a:pt x="4929" y="40065"/>
                    <a:pt x="4751" y="40196"/>
                  </a:cubicBezTo>
                  <a:close/>
                  <a:moveTo>
                    <a:pt x="48649" y="30159"/>
                  </a:moveTo>
                  <a:cubicBezTo>
                    <a:pt x="48637" y="30183"/>
                    <a:pt x="48625" y="30195"/>
                    <a:pt x="48613" y="30230"/>
                  </a:cubicBezTo>
                  <a:cubicBezTo>
                    <a:pt x="49030" y="30409"/>
                    <a:pt x="49447" y="30588"/>
                    <a:pt x="49864" y="30754"/>
                  </a:cubicBezTo>
                  <a:cubicBezTo>
                    <a:pt x="49876" y="30719"/>
                    <a:pt x="49887" y="30695"/>
                    <a:pt x="49887" y="30659"/>
                  </a:cubicBezTo>
                  <a:cubicBezTo>
                    <a:pt x="49471" y="30492"/>
                    <a:pt x="49054" y="30338"/>
                    <a:pt x="48649" y="30159"/>
                  </a:cubicBezTo>
                  <a:close/>
                  <a:moveTo>
                    <a:pt x="12609" y="36207"/>
                  </a:moveTo>
                  <a:cubicBezTo>
                    <a:pt x="12621" y="36184"/>
                    <a:pt x="12621" y="36148"/>
                    <a:pt x="12633" y="36112"/>
                  </a:cubicBezTo>
                  <a:lnTo>
                    <a:pt x="11526" y="35755"/>
                  </a:lnTo>
                  <a:cubicBezTo>
                    <a:pt x="11502" y="35779"/>
                    <a:pt x="11502" y="35815"/>
                    <a:pt x="11490" y="35850"/>
                  </a:cubicBezTo>
                  <a:close/>
                  <a:moveTo>
                    <a:pt x="3203" y="33278"/>
                  </a:moveTo>
                  <a:cubicBezTo>
                    <a:pt x="3144" y="33278"/>
                    <a:pt x="3096" y="33267"/>
                    <a:pt x="3036" y="33267"/>
                  </a:cubicBezTo>
                  <a:cubicBezTo>
                    <a:pt x="3013" y="33612"/>
                    <a:pt x="2965" y="33969"/>
                    <a:pt x="2929" y="34302"/>
                  </a:cubicBezTo>
                  <a:lnTo>
                    <a:pt x="2989" y="34302"/>
                  </a:lnTo>
                  <a:cubicBezTo>
                    <a:pt x="3048" y="33981"/>
                    <a:pt x="3132" y="33636"/>
                    <a:pt x="3203" y="33278"/>
                  </a:cubicBezTo>
                  <a:close/>
                  <a:moveTo>
                    <a:pt x="3132" y="32957"/>
                  </a:moveTo>
                  <a:cubicBezTo>
                    <a:pt x="3167" y="32969"/>
                    <a:pt x="3215" y="32969"/>
                    <a:pt x="3263" y="32981"/>
                  </a:cubicBezTo>
                  <a:cubicBezTo>
                    <a:pt x="3310" y="32636"/>
                    <a:pt x="3346" y="32314"/>
                    <a:pt x="3394" y="31969"/>
                  </a:cubicBezTo>
                  <a:cubicBezTo>
                    <a:pt x="3370" y="31969"/>
                    <a:pt x="3346" y="31969"/>
                    <a:pt x="3322" y="31957"/>
                  </a:cubicBezTo>
                  <a:cubicBezTo>
                    <a:pt x="3263" y="32302"/>
                    <a:pt x="3191" y="32624"/>
                    <a:pt x="3132" y="32957"/>
                  </a:cubicBezTo>
                  <a:close/>
                  <a:moveTo>
                    <a:pt x="79701" y="19420"/>
                  </a:moveTo>
                  <a:lnTo>
                    <a:pt x="79701" y="19396"/>
                  </a:lnTo>
                  <a:lnTo>
                    <a:pt x="78177" y="19396"/>
                  </a:lnTo>
                  <a:lnTo>
                    <a:pt x="78177" y="19420"/>
                  </a:lnTo>
                  <a:close/>
                  <a:moveTo>
                    <a:pt x="40339" y="41958"/>
                  </a:moveTo>
                  <a:cubicBezTo>
                    <a:pt x="40315" y="41922"/>
                    <a:pt x="40315" y="41910"/>
                    <a:pt x="40303" y="41875"/>
                  </a:cubicBezTo>
                  <a:cubicBezTo>
                    <a:pt x="39910" y="42041"/>
                    <a:pt x="39541" y="42220"/>
                    <a:pt x="39160" y="42387"/>
                  </a:cubicBezTo>
                  <a:lnTo>
                    <a:pt x="39196" y="42470"/>
                  </a:lnTo>
                  <a:cubicBezTo>
                    <a:pt x="39577" y="42303"/>
                    <a:pt x="39958" y="42137"/>
                    <a:pt x="40339" y="41958"/>
                  </a:cubicBezTo>
                  <a:close/>
                  <a:moveTo>
                    <a:pt x="78927" y="19705"/>
                  </a:moveTo>
                  <a:lnTo>
                    <a:pt x="78927" y="19693"/>
                  </a:lnTo>
                  <a:lnTo>
                    <a:pt x="77379" y="19693"/>
                  </a:lnTo>
                  <a:lnTo>
                    <a:pt x="77379" y="1970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35"/>
            <p:cNvSpPr/>
            <p:nvPr/>
          </p:nvSpPr>
          <p:spPr>
            <a:xfrm>
              <a:off x="1903200" y="1561325"/>
              <a:ext cx="1328775" cy="450975"/>
            </a:xfrm>
            <a:custGeom>
              <a:rect b="b" l="l" r="r" t="t"/>
              <a:pathLst>
                <a:path extrusionOk="0" h="18039" w="53151">
                  <a:moveTo>
                    <a:pt x="53150" y="108"/>
                  </a:moveTo>
                  <a:cubicBezTo>
                    <a:pt x="52983" y="179"/>
                    <a:pt x="52817" y="275"/>
                    <a:pt x="52638" y="334"/>
                  </a:cubicBezTo>
                  <a:cubicBezTo>
                    <a:pt x="50947" y="953"/>
                    <a:pt x="49233" y="1537"/>
                    <a:pt x="47530" y="2192"/>
                  </a:cubicBezTo>
                  <a:cubicBezTo>
                    <a:pt x="44470" y="3370"/>
                    <a:pt x="41458" y="4704"/>
                    <a:pt x="38351" y="5763"/>
                  </a:cubicBezTo>
                  <a:cubicBezTo>
                    <a:pt x="30528" y="8395"/>
                    <a:pt x="22694" y="11038"/>
                    <a:pt x="14764" y="13336"/>
                  </a:cubicBezTo>
                  <a:cubicBezTo>
                    <a:pt x="10204" y="14657"/>
                    <a:pt x="5727" y="16241"/>
                    <a:pt x="1215" y="17705"/>
                  </a:cubicBezTo>
                  <a:cubicBezTo>
                    <a:pt x="905" y="17801"/>
                    <a:pt x="596" y="17896"/>
                    <a:pt x="298" y="18003"/>
                  </a:cubicBezTo>
                  <a:cubicBezTo>
                    <a:pt x="203" y="18027"/>
                    <a:pt x="120" y="18027"/>
                    <a:pt x="24" y="18039"/>
                  </a:cubicBezTo>
                  <a:cubicBezTo>
                    <a:pt x="12" y="18015"/>
                    <a:pt x="1" y="17967"/>
                    <a:pt x="1" y="17944"/>
                  </a:cubicBezTo>
                  <a:cubicBezTo>
                    <a:pt x="72" y="17896"/>
                    <a:pt x="167" y="17836"/>
                    <a:pt x="239" y="17801"/>
                  </a:cubicBezTo>
                  <a:cubicBezTo>
                    <a:pt x="5346" y="16158"/>
                    <a:pt x="10419" y="14384"/>
                    <a:pt x="15562" y="12848"/>
                  </a:cubicBezTo>
                  <a:cubicBezTo>
                    <a:pt x="24051" y="10324"/>
                    <a:pt x="32457" y="7549"/>
                    <a:pt x="40827" y="4668"/>
                  </a:cubicBezTo>
                  <a:cubicBezTo>
                    <a:pt x="43387" y="3775"/>
                    <a:pt x="45863" y="2644"/>
                    <a:pt x="48399" y="1656"/>
                  </a:cubicBezTo>
                  <a:cubicBezTo>
                    <a:pt x="49888" y="1072"/>
                    <a:pt x="51388" y="584"/>
                    <a:pt x="52888" y="48"/>
                  </a:cubicBezTo>
                  <a:cubicBezTo>
                    <a:pt x="52971" y="25"/>
                    <a:pt x="53055" y="25"/>
                    <a:pt x="53126" y="1"/>
                  </a:cubicBezTo>
                  <a:cubicBezTo>
                    <a:pt x="53114" y="37"/>
                    <a:pt x="53126" y="84"/>
                    <a:pt x="53150" y="1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35"/>
            <p:cNvSpPr/>
            <p:nvPr/>
          </p:nvSpPr>
          <p:spPr>
            <a:xfrm>
              <a:off x="1810025" y="3068950"/>
              <a:ext cx="1001650" cy="317925"/>
            </a:xfrm>
            <a:custGeom>
              <a:rect b="b" l="l" r="r" t="t"/>
              <a:pathLst>
                <a:path extrusionOk="0" h="12717" w="40066">
                  <a:moveTo>
                    <a:pt x="40042" y="12717"/>
                  </a:moveTo>
                  <a:cubicBezTo>
                    <a:pt x="39911" y="12705"/>
                    <a:pt x="39768" y="12681"/>
                    <a:pt x="39649" y="12657"/>
                  </a:cubicBezTo>
                  <a:cubicBezTo>
                    <a:pt x="36136" y="11669"/>
                    <a:pt x="32624" y="10645"/>
                    <a:pt x="29100" y="9704"/>
                  </a:cubicBezTo>
                  <a:cubicBezTo>
                    <a:pt x="24980" y="8609"/>
                    <a:pt x="20944" y="7252"/>
                    <a:pt x="16908" y="5883"/>
                  </a:cubicBezTo>
                  <a:cubicBezTo>
                    <a:pt x="11752" y="4132"/>
                    <a:pt x="6585" y="2311"/>
                    <a:pt x="1418" y="537"/>
                  </a:cubicBezTo>
                  <a:cubicBezTo>
                    <a:pt x="1061" y="418"/>
                    <a:pt x="691" y="334"/>
                    <a:pt x="322" y="227"/>
                  </a:cubicBezTo>
                  <a:cubicBezTo>
                    <a:pt x="215" y="203"/>
                    <a:pt x="108" y="156"/>
                    <a:pt x="1" y="120"/>
                  </a:cubicBezTo>
                  <a:cubicBezTo>
                    <a:pt x="1" y="84"/>
                    <a:pt x="25" y="37"/>
                    <a:pt x="25" y="1"/>
                  </a:cubicBezTo>
                  <a:cubicBezTo>
                    <a:pt x="144" y="25"/>
                    <a:pt x="263" y="1"/>
                    <a:pt x="358" y="37"/>
                  </a:cubicBezTo>
                  <a:cubicBezTo>
                    <a:pt x="1596" y="418"/>
                    <a:pt x="2847" y="799"/>
                    <a:pt x="4073" y="1215"/>
                  </a:cubicBezTo>
                  <a:cubicBezTo>
                    <a:pt x="8192" y="2608"/>
                    <a:pt x="12288" y="4049"/>
                    <a:pt x="16408" y="5454"/>
                  </a:cubicBezTo>
                  <a:cubicBezTo>
                    <a:pt x="19277" y="6430"/>
                    <a:pt x="22147" y="7430"/>
                    <a:pt x="25064" y="8311"/>
                  </a:cubicBezTo>
                  <a:cubicBezTo>
                    <a:pt x="28743" y="9431"/>
                    <a:pt x="32445" y="10407"/>
                    <a:pt x="36136" y="11467"/>
                  </a:cubicBezTo>
                  <a:cubicBezTo>
                    <a:pt x="37327" y="11812"/>
                    <a:pt x="38518" y="12145"/>
                    <a:pt x="39732" y="12491"/>
                  </a:cubicBezTo>
                  <a:cubicBezTo>
                    <a:pt x="39851" y="12526"/>
                    <a:pt x="39946" y="12562"/>
                    <a:pt x="40065" y="12610"/>
                  </a:cubicBezTo>
                  <a:cubicBezTo>
                    <a:pt x="40054" y="12621"/>
                    <a:pt x="40042" y="12669"/>
                    <a:pt x="40042" y="127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35"/>
            <p:cNvSpPr/>
            <p:nvPr/>
          </p:nvSpPr>
          <p:spPr>
            <a:xfrm>
              <a:off x="2864625" y="2949900"/>
              <a:ext cx="767100" cy="417625"/>
            </a:xfrm>
            <a:custGeom>
              <a:rect b="b" l="l" r="r" t="t"/>
              <a:pathLst>
                <a:path extrusionOk="0" h="16705" w="30684">
                  <a:moveTo>
                    <a:pt x="1" y="16586"/>
                  </a:moveTo>
                  <a:cubicBezTo>
                    <a:pt x="108" y="16514"/>
                    <a:pt x="203" y="16419"/>
                    <a:pt x="322" y="16348"/>
                  </a:cubicBezTo>
                  <a:cubicBezTo>
                    <a:pt x="2275" y="15348"/>
                    <a:pt x="4251" y="14383"/>
                    <a:pt x="6180" y="13359"/>
                  </a:cubicBezTo>
                  <a:cubicBezTo>
                    <a:pt x="10859" y="10859"/>
                    <a:pt x="15538" y="8323"/>
                    <a:pt x="20194" y="5775"/>
                  </a:cubicBezTo>
                  <a:cubicBezTo>
                    <a:pt x="21599" y="5025"/>
                    <a:pt x="22908" y="4108"/>
                    <a:pt x="24290" y="3334"/>
                  </a:cubicBezTo>
                  <a:cubicBezTo>
                    <a:pt x="26337" y="2191"/>
                    <a:pt x="28445" y="1120"/>
                    <a:pt x="30528" y="24"/>
                  </a:cubicBezTo>
                  <a:cubicBezTo>
                    <a:pt x="30552" y="0"/>
                    <a:pt x="30612" y="0"/>
                    <a:pt x="30683" y="48"/>
                  </a:cubicBezTo>
                  <a:cubicBezTo>
                    <a:pt x="30588" y="108"/>
                    <a:pt x="30493" y="167"/>
                    <a:pt x="30386" y="215"/>
                  </a:cubicBezTo>
                  <a:cubicBezTo>
                    <a:pt x="28873" y="1001"/>
                    <a:pt x="27326" y="1774"/>
                    <a:pt x="25837" y="2608"/>
                  </a:cubicBezTo>
                  <a:cubicBezTo>
                    <a:pt x="24671" y="3251"/>
                    <a:pt x="23539" y="3977"/>
                    <a:pt x="22408" y="4680"/>
                  </a:cubicBezTo>
                  <a:cubicBezTo>
                    <a:pt x="19194" y="6668"/>
                    <a:pt x="15836" y="8418"/>
                    <a:pt x="12490" y="10180"/>
                  </a:cubicBezTo>
                  <a:cubicBezTo>
                    <a:pt x="10371" y="11299"/>
                    <a:pt x="8323" y="12526"/>
                    <a:pt x="6204" y="13633"/>
                  </a:cubicBezTo>
                  <a:cubicBezTo>
                    <a:pt x="4299" y="14645"/>
                    <a:pt x="2370" y="15598"/>
                    <a:pt x="441" y="16586"/>
                  </a:cubicBezTo>
                  <a:cubicBezTo>
                    <a:pt x="322" y="16645"/>
                    <a:pt x="191" y="16657"/>
                    <a:pt x="60" y="16705"/>
                  </a:cubicBezTo>
                  <a:cubicBezTo>
                    <a:pt x="48" y="16669"/>
                    <a:pt x="13" y="16633"/>
                    <a:pt x="1" y="165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35"/>
            <p:cNvSpPr/>
            <p:nvPr/>
          </p:nvSpPr>
          <p:spPr>
            <a:xfrm>
              <a:off x="2095500" y="3146050"/>
              <a:ext cx="754275" cy="226250"/>
            </a:xfrm>
            <a:custGeom>
              <a:rect b="b" l="l" r="r" t="t"/>
              <a:pathLst>
                <a:path extrusionOk="0" h="9050" w="30171">
                  <a:moveTo>
                    <a:pt x="12" y="1"/>
                  </a:moveTo>
                  <a:cubicBezTo>
                    <a:pt x="71" y="1"/>
                    <a:pt x="155" y="1"/>
                    <a:pt x="214" y="12"/>
                  </a:cubicBezTo>
                  <a:cubicBezTo>
                    <a:pt x="4108" y="1167"/>
                    <a:pt x="8025" y="2310"/>
                    <a:pt x="11918" y="3465"/>
                  </a:cubicBezTo>
                  <a:cubicBezTo>
                    <a:pt x="14454" y="4227"/>
                    <a:pt x="17014" y="4894"/>
                    <a:pt x="19514" y="5775"/>
                  </a:cubicBezTo>
                  <a:cubicBezTo>
                    <a:pt x="22812" y="6942"/>
                    <a:pt x="26194" y="7871"/>
                    <a:pt x="29575" y="8811"/>
                  </a:cubicBezTo>
                  <a:cubicBezTo>
                    <a:pt x="29766" y="8871"/>
                    <a:pt x="29956" y="8906"/>
                    <a:pt x="30170" y="8966"/>
                  </a:cubicBezTo>
                  <a:cubicBezTo>
                    <a:pt x="30170" y="8990"/>
                    <a:pt x="30159" y="9026"/>
                    <a:pt x="30159" y="9049"/>
                  </a:cubicBezTo>
                  <a:cubicBezTo>
                    <a:pt x="29944" y="9026"/>
                    <a:pt x="29718" y="9002"/>
                    <a:pt x="29516" y="8942"/>
                  </a:cubicBezTo>
                  <a:cubicBezTo>
                    <a:pt x="26372" y="8168"/>
                    <a:pt x="23253" y="7335"/>
                    <a:pt x="20193" y="6251"/>
                  </a:cubicBezTo>
                  <a:cubicBezTo>
                    <a:pt x="17919" y="5454"/>
                    <a:pt x="15585" y="4835"/>
                    <a:pt x="13287" y="4120"/>
                  </a:cubicBezTo>
                  <a:cubicBezTo>
                    <a:pt x="10216" y="3168"/>
                    <a:pt x="7144" y="2179"/>
                    <a:pt x="4060" y="1227"/>
                  </a:cubicBezTo>
                  <a:cubicBezTo>
                    <a:pt x="2834" y="846"/>
                    <a:pt x="1584" y="536"/>
                    <a:pt x="345" y="191"/>
                  </a:cubicBezTo>
                  <a:cubicBezTo>
                    <a:pt x="226" y="167"/>
                    <a:pt x="119" y="108"/>
                    <a:pt x="12" y="72"/>
                  </a:cubicBezTo>
                  <a:cubicBezTo>
                    <a:pt x="0" y="48"/>
                    <a:pt x="0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35"/>
            <p:cNvSpPr/>
            <p:nvPr/>
          </p:nvSpPr>
          <p:spPr>
            <a:xfrm>
              <a:off x="2108275" y="3238025"/>
              <a:ext cx="735850" cy="215525"/>
            </a:xfrm>
            <a:custGeom>
              <a:rect b="b" l="l" r="r" t="t"/>
              <a:pathLst>
                <a:path extrusionOk="0" h="8621" w="29434">
                  <a:moveTo>
                    <a:pt x="29421" y="8621"/>
                  </a:moveTo>
                  <a:cubicBezTo>
                    <a:pt x="29326" y="8597"/>
                    <a:pt x="29231" y="8597"/>
                    <a:pt x="29136" y="8585"/>
                  </a:cubicBezTo>
                  <a:cubicBezTo>
                    <a:pt x="25135" y="7442"/>
                    <a:pt x="21135" y="6323"/>
                    <a:pt x="17122" y="5144"/>
                  </a:cubicBezTo>
                  <a:cubicBezTo>
                    <a:pt x="13003" y="3930"/>
                    <a:pt x="8895" y="2620"/>
                    <a:pt x="4787" y="1382"/>
                  </a:cubicBezTo>
                  <a:cubicBezTo>
                    <a:pt x="3287" y="941"/>
                    <a:pt x="1763" y="584"/>
                    <a:pt x="251" y="179"/>
                  </a:cubicBezTo>
                  <a:cubicBezTo>
                    <a:pt x="156" y="143"/>
                    <a:pt x="84" y="120"/>
                    <a:pt x="1" y="84"/>
                  </a:cubicBezTo>
                  <a:cubicBezTo>
                    <a:pt x="1" y="60"/>
                    <a:pt x="13" y="24"/>
                    <a:pt x="13" y="1"/>
                  </a:cubicBezTo>
                  <a:cubicBezTo>
                    <a:pt x="96" y="1"/>
                    <a:pt x="203" y="1"/>
                    <a:pt x="299" y="13"/>
                  </a:cubicBezTo>
                  <a:cubicBezTo>
                    <a:pt x="2704" y="667"/>
                    <a:pt x="5121" y="1298"/>
                    <a:pt x="7502" y="1989"/>
                  </a:cubicBezTo>
                  <a:cubicBezTo>
                    <a:pt x="12741" y="3549"/>
                    <a:pt x="17944" y="5156"/>
                    <a:pt x="23182" y="6728"/>
                  </a:cubicBezTo>
                  <a:cubicBezTo>
                    <a:pt x="25135" y="7299"/>
                    <a:pt x="27112" y="7823"/>
                    <a:pt x="29076" y="8359"/>
                  </a:cubicBezTo>
                  <a:cubicBezTo>
                    <a:pt x="29195" y="8395"/>
                    <a:pt x="29314" y="8430"/>
                    <a:pt x="29421" y="8478"/>
                  </a:cubicBezTo>
                  <a:cubicBezTo>
                    <a:pt x="29433" y="8525"/>
                    <a:pt x="29433" y="8573"/>
                    <a:pt x="29421" y="86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35"/>
            <p:cNvSpPr/>
            <p:nvPr/>
          </p:nvSpPr>
          <p:spPr>
            <a:xfrm>
              <a:off x="2544950" y="1598550"/>
              <a:ext cx="663200" cy="234575"/>
            </a:xfrm>
            <a:custGeom>
              <a:rect b="b" l="l" r="r" t="t"/>
              <a:pathLst>
                <a:path extrusionOk="0" h="9383" w="26528">
                  <a:moveTo>
                    <a:pt x="26528" y="0"/>
                  </a:moveTo>
                  <a:cubicBezTo>
                    <a:pt x="17848" y="3620"/>
                    <a:pt x="8966" y="6572"/>
                    <a:pt x="0" y="9382"/>
                  </a:cubicBezTo>
                  <a:cubicBezTo>
                    <a:pt x="120" y="9335"/>
                    <a:pt x="227" y="9275"/>
                    <a:pt x="346" y="9227"/>
                  </a:cubicBezTo>
                  <a:cubicBezTo>
                    <a:pt x="2703" y="8430"/>
                    <a:pt x="5049" y="7596"/>
                    <a:pt x="7430" y="6846"/>
                  </a:cubicBezTo>
                  <a:cubicBezTo>
                    <a:pt x="13324" y="5001"/>
                    <a:pt x="19062" y="2739"/>
                    <a:pt x="24837" y="560"/>
                  </a:cubicBezTo>
                  <a:cubicBezTo>
                    <a:pt x="25301" y="381"/>
                    <a:pt x="25766" y="226"/>
                    <a:pt x="26206" y="60"/>
                  </a:cubicBezTo>
                  <a:cubicBezTo>
                    <a:pt x="26313" y="36"/>
                    <a:pt x="26420" y="36"/>
                    <a:pt x="26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35"/>
            <p:cNvSpPr/>
            <p:nvPr/>
          </p:nvSpPr>
          <p:spPr>
            <a:xfrm>
              <a:off x="2944100" y="3136825"/>
              <a:ext cx="510225" cy="276550"/>
            </a:xfrm>
            <a:custGeom>
              <a:rect b="b" l="l" r="r" t="t"/>
              <a:pathLst>
                <a:path extrusionOk="0" h="11062" w="20409">
                  <a:moveTo>
                    <a:pt x="20408" y="0"/>
                  </a:moveTo>
                  <a:cubicBezTo>
                    <a:pt x="13729" y="3882"/>
                    <a:pt x="6954" y="7585"/>
                    <a:pt x="48" y="11061"/>
                  </a:cubicBezTo>
                  <a:cubicBezTo>
                    <a:pt x="36" y="11026"/>
                    <a:pt x="13" y="11014"/>
                    <a:pt x="1" y="109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35"/>
            <p:cNvSpPr/>
            <p:nvPr/>
          </p:nvSpPr>
          <p:spPr>
            <a:xfrm>
              <a:off x="2867600" y="3208250"/>
              <a:ext cx="406025" cy="214050"/>
            </a:xfrm>
            <a:custGeom>
              <a:rect b="b" l="l" r="r" t="t"/>
              <a:pathLst>
                <a:path extrusionOk="0" h="8562" w="16241">
                  <a:moveTo>
                    <a:pt x="1" y="8562"/>
                  </a:moveTo>
                  <a:cubicBezTo>
                    <a:pt x="48" y="8443"/>
                    <a:pt x="48" y="8383"/>
                    <a:pt x="72" y="8359"/>
                  </a:cubicBezTo>
                  <a:cubicBezTo>
                    <a:pt x="5585" y="5859"/>
                    <a:pt x="10883" y="2918"/>
                    <a:pt x="16158" y="1"/>
                  </a:cubicBezTo>
                  <a:cubicBezTo>
                    <a:pt x="16193" y="25"/>
                    <a:pt x="16205" y="61"/>
                    <a:pt x="16241" y="84"/>
                  </a:cubicBezTo>
                  <a:cubicBezTo>
                    <a:pt x="16158" y="144"/>
                    <a:pt x="16098" y="227"/>
                    <a:pt x="16027" y="263"/>
                  </a:cubicBezTo>
                  <a:cubicBezTo>
                    <a:pt x="13241" y="1799"/>
                    <a:pt x="10478" y="3382"/>
                    <a:pt x="7668" y="4847"/>
                  </a:cubicBezTo>
                  <a:cubicBezTo>
                    <a:pt x="5263" y="6097"/>
                    <a:pt x="2811" y="7228"/>
                    <a:pt x="382" y="8419"/>
                  </a:cubicBezTo>
                  <a:cubicBezTo>
                    <a:pt x="298" y="8478"/>
                    <a:pt x="179" y="8502"/>
                    <a:pt x="1" y="85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35"/>
            <p:cNvSpPr/>
            <p:nvPr/>
          </p:nvSpPr>
          <p:spPr>
            <a:xfrm>
              <a:off x="2845275" y="3179100"/>
              <a:ext cx="420025" cy="217000"/>
            </a:xfrm>
            <a:custGeom>
              <a:rect b="b" l="l" r="r" t="t"/>
              <a:pathLst>
                <a:path extrusionOk="0" h="8680" w="16801">
                  <a:moveTo>
                    <a:pt x="16801" y="84"/>
                  </a:moveTo>
                  <a:cubicBezTo>
                    <a:pt x="11312" y="3108"/>
                    <a:pt x="5740" y="5989"/>
                    <a:pt x="72" y="8680"/>
                  </a:cubicBezTo>
                  <a:cubicBezTo>
                    <a:pt x="48" y="8632"/>
                    <a:pt x="13" y="8608"/>
                    <a:pt x="1" y="8561"/>
                  </a:cubicBezTo>
                  <a:cubicBezTo>
                    <a:pt x="60" y="8501"/>
                    <a:pt x="120" y="8442"/>
                    <a:pt x="191" y="8394"/>
                  </a:cubicBezTo>
                  <a:cubicBezTo>
                    <a:pt x="2680" y="7180"/>
                    <a:pt x="5192" y="6001"/>
                    <a:pt x="7668" y="4751"/>
                  </a:cubicBezTo>
                  <a:cubicBezTo>
                    <a:pt x="9585" y="3786"/>
                    <a:pt x="11443" y="2727"/>
                    <a:pt x="13348" y="1727"/>
                  </a:cubicBezTo>
                  <a:cubicBezTo>
                    <a:pt x="14407" y="1179"/>
                    <a:pt x="15479" y="631"/>
                    <a:pt x="16539" y="95"/>
                  </a:cubicBezTo>
                  <a:cubicBezTo>
                    <a:pt x="16610" y="48"/>
                    <a:pt x="16693" y="36"/>
                    <a:pt x="16777" y="0"/>
                  </a:cubicBezTo>
                  <a:cubicBezTo>
                    <a:pt x="16777" y="24"/>
                    <a:pt x="16789" y="48"/>
                    <a:pt x="16801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35"/>
            <p:cNvSpPr/>
            <p:nvPr/>
          </p:nvSpPr>
          <p:spPr>
            <a:xfrm>
              <a:off x="3340575" y="3010325"/>
              <a:ext cx="411400" cy="234875"/>
            </a:xfrm>
            <a:custGeom>
              <a:rect b="b" l="l" r="r" t="t"/>
              <a:pathLst>
                <a:path extrusionOk="0" h="9395" w="16456">
                  <a:moveTo>
                    <a:pt x="1" y="9311"/>
                  </a:moveTo>
                  <a:cubicBezTo>
                    <a:pt x="60" y="9251"/>
                    <a:pt x="108" y="9192"/>
                    <a:pt x="191" y="9168"/>
                  </a:cubicBezTo>
                  <a:cubicBezTo>
                    <a:pt x="5692" y="6251"/>
                    <a:pt x="11050" y="3084"/>
                    <a:pt x="16455" y="0"/>
                  </a:cubicBezTo>
                  <a:cubicBezTo>
                    <a:pt x="11050" y="3263"/>
                    <a:pt x="5692" y="6561"/>
                    <a:pt x="48" y="9394"/>
                  </a:cubicBezTo>
                  <a:cubicBezTo>
                    <a:pt x="37" y="9359"/>
                    <a:pt x="25" y="9335"/>
                    <a:pt x="1" y="9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35"/>
            <p:cNvSpPr/>
            <p:nvPr/>
          </p:nvSpPr>
          <p:spPr>
            <a:xfrm>
              <a:off x="2339575" y="3263025"/>
              <a:ext cx="458400" cy="136350"/>
            </a:xfrm>
            <a:custGeom>
              <a:rect b="b" l="l" r="r" t="t"/>
              <a:pathLst>
                <a:path extrusionOk="0" h="5454" w="18336">
                  <a:moveTo>
                    <a:pt x="18336" y="5454"/>
                  </a:moveTo>
                  <a:cubicBezTo>
                    <a:pt x="18229" y="5442"/>
                    <a:pt x="18110" y="5430"/>
                    <a:pt x="18014" y="5394"/>
                  </a:cubicBezTo>
                  <a:cubicBezTo>
                    <a:pt x="13061" y="4001"/>
                    <a:pt x="8132" y="2596"/>
                    <a:pt x="3203" y="1168"/>
                  </a:cubicBezTo>
                  <a:cubicBezTo>
                    <a:pt x="2191" y="870"/>
                    <a:pt x="1203" y="489"/>
                    <a:pt x="203" y="144"/>
                  </a:cubicBezTo>
                  <a:cubicBezTo>
                    <a:pt x="131" y="120"/>
                    <a:pt x="60" y="72"/>
                    <a:pt x="0" y="1"/>
                  </a:cubicBezTo>
                  <a:cubicBezTo>
                    <a:pt x="6049" y="2037"/>
                    <a:pt x="12299" y="3406"/>
                    <a:pt x="18336" y="54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35"/>
            <p:cNvSpPr/>
            <p:nvPr/>
          </p:nvSpPr>
          <p:spPr>
            <a:xfrm>
              <a:off x="2906000" y="3326725"/>
              <a:ext cx="277450" cy="148250"/>
            </a:xfrm>
            <a:custGeom>
              <a:rect b="b" l="l" r="r" t="t"/>
              <a:pathLst>
                <a:path extrusionOk="0" h="5930" w="11098">
                  <a:moveTo>
                    <a:pt x="1" y="5763"/>
                  </a:moveTo>
                  <a:cubicBezTo>
                    <a:pt x="3668" y="3846"/>
                    <a:pt x="7359" y="1929"/>
                    <a:pt x="11038" y="1"/>
                  </a:cubicBezTo>
                  <a:cubicBezTo>
                    <a:pt x="11050" y="36"/>
                    <a:pt x="11085" y="60"/>
                    <a:pt x="11097" y="84"/>
                  </a:cubicBezTo>
                  <a:cubicBezTo>
                    <a:pt x="11026" y="155"/>
                    <a:pt x="10966" y="251"/>
                    <a:pt x="10871" y="298"/>
                  </a:cubicBezTo>
                  <a:cubicBezTo>
                    <a:pt x="8966" y="1334"/>
                    <a:pt x="7085" y="2358"/>
                    <a:pt x="5180" y="3370"/>
                  </a:cubicBezTo>
                  <a:cubicBezTo>
                    <a:pt x="3668" y="4156"/>
                    <a:pt x="2144" y="4930"/>
                    <a:pt x="620" y="5704"/>
                  </a:cubicBezTo>
                  <a:cubicBezTo>
                    <a:pt x="441" y="5799"/>
                    <a:pt x="251" y="5859"/>
                    <a:pt x="60" y="5930"/>
                  </a:cubicBezTo>
                  <a:cubicBezTo>
                    <a:pt x="36" y="5859"/>
                    <a:pt x="25" y="5811"/>
                    <a:pt x="1" y="57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35"/>
            <p:cNvSpPr/>
            <p:nvPr/>
          </p:nvSpPr>
          <p:spPr>
            <a:xfrm>
              <a:off x="2482450" y="3326125"/>
              <a:ext cx="363450" cy="113450"/>
            </a:xfrm>
            <a:custGeom>
              <a:rect b="b" l="l" r="r" t="t"/>
              <a:pathLst>
                <a:path extrusionOk="0" h="4538" w="14538">
                  <a:moveTo>
                    <a:pt x="0" y="1"/>
                  </a:moveTo>
                  <a:cubicBezTo>
                    <a:pt x="4858" y="1477"/>
                    <a:pt x="9692" y="2930"/>
                    <a:pt x="14538" y="4406"/>
                  </a:cubicBezTo>
                  <a:cubicBezTo>
                    <a:pt x="14157" y="4537"/>
                    <a:pt x="1107" y="6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35"/>
            <p:cNvSpPr/>
            <p:nvPr/>
          </p:nvSpPr>
          <p:spPr>
            <a:xfrm>
              <a:off x="2958700" y="3403825"/>
              <a:ext cx="223250" cy="131300"/>
            </a:xfrm>
            <a:custGeom>
              <a:rect b="b" l="l" r="r" t="t"/>
              <a:pathLst>
                <a:path extrusionOk="0" h="5252" w="8930">
                  <a:moveTo>
                    <a:pt x="8930" y="0"/>
                  </a:moveTo>
                  <a:cubicBezTo>
                    <a:pt x="8739" y="441"/>
                    <a:pt x="643" y="5227"/>
                    <a:pt x="0" y="5251"/>
                  </a:cubicBezTo>
                  <a:cubicBezTo>
                    <a:pt x="48" y="5180"/>
                    <a:pt x="72" y="5120"/>
                    <a:pt x="119" y="5096"/>
                  </a:cubicBezTo>
                  <a:cubicBezTo>
                    <a:pt x="3072" y="3394"/>
                    <a:pt x="6013" y="1703"/>
                    <a:pt x="8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35"/>
            <p:cNvSpPr/>
            <p:nvPr/>
          </p:nvSpPr>
          <p:spPr>
            <a:xfrm>
              <a:off x="3515000" y="3033250"/>
              <a:ext cx="281625" cy="158975"/>
            </a:xfrm>
            <a:custGeom>
              <a:rect b="b" l="l" r="r" t="t"/>
              <a:pathLst>
                <a:path extrusionOk="0" h="6359" w="11265">
                  <a:moveTo>
                    <a:pt x="1" y="6156"/>
                  </a:moveTo>
                  <a:cubicBezTo>
                    <a:pt x="3894" y="4370"/>
                    <a:pt x="7549" y="2096"/>
                    <a:pt x="11264" y="0"/>
                  </a:cubicBezTo>
                  <a:cubicBezTo>
                    <a:pt x="7585" y="2203"/>
                    <a:pt x="3990" y="4548"/>
                    <a:pt x="84" y="6358"/>
                  </a:cubicBezTo>
                  <a:cubicBezTo>
                    <a:pt x="60" y="6287"/>
                    <a:pt x="25" y="6215"/>
                    <a:pt x="1" y="61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35"/>
            <p:cNvSpPr/>
            <p:nvPr/>
          </p:nvSpPr>
          <p:spPr>
            <a:xfrm>
              <a:off x="3035475" y="3304100"/>
              <a:ext cx="273275" cy="153325"/>
            </a:xfrm>
            <a:custGeom>
              <a:rect b="b" l="l" r="r" t="t"/>
              <a:pathLst>
                <a:path extrusionOk="0" h="6133" w="10931">
                  <a:moveTo>
                    <a:pt x="10931" y="120"/>
                  </a:moveTo>
                  <a:cubicBezTo>
                    <a:pt x="7323" y="2132"/>
                    <a:pt x="3704" y="4132"/>
                    <a:pt x="84" y="6133"/>
                  </a:cubicBezTo>
                  <a:cubicBezTo>
                    <a:pt x="60" y="6097"/>
                    <a:pt x="25" y="6025"/>
                    <a:pt x="1" y="5990"/>
                  </a:cubicBezTo>
                  <a:cubicBezTo>
                    <a:pt x="3597" y="3942"/>
                    <a:pt x="7276" y="2072"/>
                    <a:pt x="10859" y="1"/>
                  </a:cubicBezTo>
                  <a:cubicBezTo>
                    <a:pt x="10895" y="48"/>
                    <a:pt x="10907" y="84"/>
                    <a:pt x="1093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35"/>
            <p:cNvSpPr/>
            <p:nvPr/>
          </p:nvSpPr>
          <p:spPr>
            <a:xfrm>
              <a:off x="3334025" y="3025500"/>
              <a:ext cx="242625" cy="147675"/>
            </a:xfrm>
            <a:custGeom>
              <a:rect b="b" l="l" r="r" t="t"/>
              <a:pathLst>
                <a:path extrusionOk="0" h="5907" w="9705">
                  <a:moveTo>
                    <a:pt x="1" y="5823"/>
                  </a:moveTo>
                  <a:cubicBezTo>
                    <a:pt x="3037" y="3572"/>
                    <a:pt x="6514" y="2025"/>
                    <a:pt x="9705" y="1"/>
                  </a:cubicBezTo>
                  <a:cubicBezTo>
                    <a:pt x="9621" y="60"/>
                    <a:pt x="9550" y="155"/>
                    <a:pt x="9443" y="191"/>
                  </a:cubicBezTo>
                  <a:cubicBezTo>
                    <a:pt x="8014" y="1060"/>
                    <a:pt x="6573" y="1906"/>
                    <a:pt x="5144" y="2763"/>
                  </a:cubicBezTo>
                  <a:cubicBezTo>
                    <a:pt x="3537" y="3751"/>
                    <a:pt x="1930" y="4763"/>
                    <a:pt x="322" y="5763"/>
                  </a:cubicBezTo>
                  <a:cubicBezTo>
                    <a:pt x="227" y="5799"/>
                    <a:pt x="156" y="5870"/>
                    <a:pt x="60" y="5906"/>
                  </a:cubicBezTo>
                  <a:cubicBezTo>
                    <a:pt x="49" y="5894"/>
                    <a:pt x="25" y="5870"/>
                    <a:pt x="1" y="58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35"/>
            <p:cNvSpPr/>
            <p:nvPr/>
          </p:nvSpPr>
          <p:spPr>
            <a:xfrm>
              <a:off x="3827250" y="2817450"/>
              <a:ext cx="231600" cy="166700"/>
            </a:xfrm>
            <a:custGeom>
              <a:rect b="b" l="l" r="r" t="t"/>
              <a:pathLst>
                <a:path extrusionOk="0" h="6668" w="9264">
                  <a:moveTo>
                    <a:pt x="9264" y="0"/>
                  </a:moveTo>
                  <a:cubicBezTo>
                    <a:pt x="9240" y="107"/>
                    <a:pt x="9240" y="238"/>
                    <a:pt x="9168" y="322"/>
                  </a:cubicBezTo>
                  <a:cubicBezTo>
                    <a:pt x="8895" y="560"/>
                    <a:pt x="8633" y="798"/>
                    <a:pt x="8335" y="1000"/>
                  </a:cubicBezTo>
                  <a:cubicBezTo>
                    <a:pt x="5632" y="2858"/>
                    <a:pt x="2953" y="4727"/>
                    <a:pt x="263" y="6584"/>
                  </a:cubicBezTo>
                  <a:cubicBezTo>
                    <a:pt x="203" y="6632"/>
                    <a:pt x="132" y="6644"/>
                    <a:pt x="60" y="6668"/>
                  </a:cubicBezTo>
                  <a:cubicBezTo>
                    <a:pt x="36" y="6644"/>
                    <a:pt x="24" y="6632"/>
                    <a:pt x="1" y="6596"/>
                  </a:cubicBezTo>
                  <a:cubicBezTo>
                    <a:pt x="96" y="6525"/>
                    <a:pt x="191" y="6453"/>
                    <a:pt x="298" y="6370"/>
                  </a:cubicBezTo>
                  <a:cubicBezTo>
                    <a:pt x="2656" y="4739"/>
                    <a:pt x="5037" y="3120"/>
                    <a:pt x="7406" y="1476"/>
                  </a:cubicBezTo>
                  <a:cubicBezTo>
                    <a:pt x="7930" y="1119"/>
                    <a:pt x="8406" y="714"/>
                    <a:pt x="8895" y="333"/>
                  </a:cubicBezTo>
                  <a:cubicBezTo>
                    <a:pt x="9002" y="238"/>
                    <a:pt x="9073" y="119"/>
                    <a:pt x="9168" y="24"/>
                  </a:cubicBezTo>
                  <a:cubicBezTo>
                    <a:pt x="9192" y="12"/>
                    <a:pt x="9240" y="12"/>
                    <a:pt x="9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35"/>
            <p:cNvSpPr/>
            <p:nvPr/>
          </p:nvSpPr>
          <p:spPr>
            <a:xfrm>
              <a:off x="3735575" y="2872800"/>
              <a:ext cx="198250" cy="108675"/>
            </a:xfrm>
            <a:custGeom>
              <a:rect b="b" l="l" r="r" t="t"/>
              <a:pathLst>
                <a:path extrusionOk="0" h="4347" w="7930">
                  <a:moveTo>
                    <a:pt x="7930" y="179"/>
                  </a:moveTo>
                  <a:cubicBezTo>
                    <a:pt x="5311" y="1572"/>
                    <a:pt x="2715" y="2965"/>
                    <a:pt x="84" y="4346"/>
                  </a:cubicBezTo>
                  <a:cubicBezTo>
                    <a:pt x="60" y="4299"/>
                    <a:pt x="36" y="4251"/>
                    <a:pt x="0" y="4192"/>
                  </a:cubicBezTo>
                  <a:cubicBezTo>
                    <a:pt x="2620" y="2787"/>
                    <a:pt x="5227" y="1406"/>
                    <a:pt x="78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35"/>
            <p:cNvSpPr/>
            <p:nvPr/>
          </p:nvSpPr>
          <p:spPr>
            <a:xfrm>
              <a:off x="3319750" y="3060625"/>
              <a:ext cx="171175" cy="85750"/>
            </a:xfrm>
            <a:custGeom>
              <a:rect b="b" l="l" r="r" t="t"/>
              <a:pathLst>
                <a:path extrusionOk="0" h="3430" w="6847">
                  <a:moveTo>
                    <a:pt x="0" y="3287"/>
                  </a:moveTo>
                  <a:cubicBezTo>
                    <a:pt x="2227" y="2096"/>
                    <a:pt x="4430" y="834"/>
                    <a:pt x="6847" y="1"/>
                  </a:cubicBezTo>
                  <a:cubicBezTo>
                    <a:pt x="4584" y="1143"/>
                    <a:pt x="2334" y="2286"/>
                    <a:pt x="72" y="3429"/>
                  </a:cubicBezTo>
                  <a:cubicBezTo>
                    <a:pt x="60" y="3382"/>
                    <a:pt x="24" y="3334"/>
                    <a:pt x="0" y="32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35"/>
            <p:cNvSpPr/>
            <p:nvPr/>
          </p:nvSpPr>
          <p:spPr>
            <a:xfrm>
              <a:off x="2751225" y="3444000"/>
              <a:ext cx="164325" cy="52725"/>
            </a:xfrm>
            <a:custGeom>
              <a:rect b="b" l="l" r="r" t="t"/>
              <a:pathLst>
                <a:path extrusionOk="0" h="2109" w="6573">
                  <a:moveTo>
                    <a:pt x="24" y="1"/>
                  </a:moveTo>
                  <a:cubicBezTo>
                    <a:pt x="2215" y="656"/>
                    <a:pt x="4382" y="1310"/>
                    <a:pt x="6573" y="1989"/>
                  </a:cubicBezTo>
                  <a:lnTo>
                    <a:pt x="6573" y="2072"/>
                  </a:lnTo>
                  <a:cubicBezTo>
                    <a:pt x="6454" y="2072"/>
                    <a:pt x="6335" y="2108"/>
                    <a:pt x="6251" y="2072"/>
                  </a:cubicBezTo>
                  <a:cubicBezTo>
                    <a:pt x="4227" y="1465"/>
                    <a:pt x="2203" y="858"/>
                    <a:pt x="191" y="239"/>
                  </a:cubicBezTo>
                  <a:cubicBezTo>
                    <a:pt x="120" y="227"/>
                    <a:pt x="60" y="167"/>
                    <a:pt x="0" y="120"/>
                  </a:cubicBezTo>
                  <a:cubicBezTo>
                    <a:pt x="0" y="84"/>
                    <a:pt x="12" y="4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35"/>
            <p:cNvSpPr/>
            <p:nvPr/>
          </p:nvSpPr>
          <p:spPr>
            <a:xfrm>
              <a:off x="2114250" y="3203500"/>
              <a:ext cx="186050" cy="53900"/>
            </a:xfrm>
            <a:custGeom>
              <a:rect b="b" l="l" r="r" t="t"/>
              <a:pathLst>
                <a:path extrusionOk="0" h="2156" w="7442">
                  <a:moveTo>
                    <a:pt x="0" y="96"/>
                  </a:moveTo>
                  <a:cubicBezTo>
                    <a:pt x="631" y="0"/>
                    <a:pt x="7072" y="1786"/>
                    <a:pt x="7442" y="2156"/>
                  </a:cubicBezTo>
                  <a:cubicBezTo>
                    <a:pt x="4905" y="1453"/>
                    <a:pt x="2453" y="786"/>
                    <a:pt x="0" y="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35"/>
            <p:cNvSpPr/>
            <p:nvPr/>
          </p:nvSpPr>
          <p:spPr>
            <a:xfrm>
              <a:off x="3579600" y="2998725"/>
              <a:ext cx="109275" cy="64000"/>
            </a:xfrm>
            <a:custGeom>
              <a:rect b="b" l="l" r="r" t="t"/>
              <a:pathLst>
                <a:path extrusionOk="0" h="2560" w="4371">
                  <a:moveTo>
                    <a:pt x="1" y="2477"/>
                  </a:moveTo>
                  <a:cubicBezTo>
                    <a:pt x="1429" y="1655"/>
                    <a:pt x="2858" y="845"/>
                    <a:pt x="4370" y="0"/>
                  </a:cubicBezTo>
                  <a:cubicBezTo>
                    <a:pt x="4251" y="393"/>
                    <a:pt x="572" y="2500"/>
                    <a:pt x="60" y="2560"/>
                  </a:cubicBezTo>
                  <a:cubicBezTo>
                    <a:pt x="36" y="2536"/>
                    <a:pt x="24" y="2500"/>
                    <a:pt x="1" y="24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35"/>
            <p:cNvSpPr/>
            <p:nvPr/>
          </p:nvSpPr>
          <p:spPr>
            <a:xfrm>
              <a:off x="3680800" y="2853750"/>
              <a:ext cx="160175" cy="90825"/>
            </a:xfrm>
            <a:custGeom>
              <a:rect b="b" l="l" r="r" t="t"/>
              <a:pathLst>
                <a:path extrusionOk="0" h="3633" w="6407">
                  <a:moveTo>
                    <a:pt x="1" y="3513"/>
                  </a:moveTo>
                  <a:cubicBezTo>
                    <a:pt x="2120" y="2334"/>
                    <a:pt x="4227" y="1167"/>
                    <a:pt x="6347" y="1"/>
                  </a:cubicBezTo>
                  <a:cubicBezTo>
                    <a:pt x="6359" y="24"/>
                    <a:pt x="6394" y="72"/>
                    <a:pt x="6406" y="96"/>
                  </a:cubicBezTo>
                  <a:cubicBezTo>
                    <a:pt x="4287" y="1275"/>
                    <a:pt x="2191" y="2453"/>
                    <a:pt x="84" y="3632"/>
                  </a:cubicBezTo>
                  <a:cubicBezTo>
                    <a:pt x="48" y="3596"/>
                    <a:pt x="36" y="3549"/>
                    <a:pt x="1" y="35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35"/>
            <p:cNvSpPr/>
            <p:nvPr/>
          </p:nvSpPr>
          <p:spPr>
            <a:xfrm>
              <a:off x="2343725" y="3236250"/>
              <a:ext cx="181900" cy="55075"/>
            </a:xfrm>
            <a:custGeom>
              <a:rect b="b" l="l" r="r" t="t"/>
              <a:pathLst>
                <a:path extrusionOk="0" h="2203" w="7276">
                  <a:moveTo>
                    <a:pt x="7276" y="2203"/>
                  </a:moveTo>
                  <a:cubicBezTo>
                    <a:pt x="4799" y="1679"/>
                    <a:pt x="2382" y="929"/>
                    <a:pt x="1" y="0"/>
                  </a:cubicBezTo>
                  <a:cubicBezTo>
                    <a:pt x="2442" y="738"/>
                    <a:pt x="4870" y="1465"/>
                    <a:pt x="7276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35"/>
            <p:cNvSpPr/>
            <p:nvPr/>
          </p:nvSpPr>
          <p:spPr>
            <a:xfrm>
              <a:off x="3684975" y="2885300"/>
              <a:ext cx="125025" cy="78025"/>
            </a:xfrm>
            <a:custGeom>
              <a:rect b="b" l="l" r="r" t="t"/>
              <a:pathLst>
                <a:path extrusionOk="0" h="3121" w="5001">
                  <a:moveTo>
                    <a:pt x="5001" y="120"/>
                  </a:moveTo>
                  <a:cubicBezTo>
                    <a:pt x="3370" y="1120"/>
                    <a:pt x="1715" y="2132"/>
                    <a:pt x="72" y="3120"/>
                  </a:cubicBezTo>
                  <a:cubicBezTo>
                    <a:pt x="48" y="3084"/>
                    <a:pt x="12" y="3037"/>
                    <a:pt x="0" y="2989"/>
                  </a:cubicBezTo>
                  <a:cubicBezTo>
                    <a:pt x="1655" y="1989"/>
                    <a:pt x="3287" y="1001"/>
                    <a:pt x="4941" y="1"/>
                  </a:cubicBezTo>
                  <a:cubicBezTo>
                    <a:pt x="4953" y="48"/>
                    <a:pt x="4977" y="84"/>
                    <a:pt x="500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35"/>
            <p:cNvSpPr/>
            <p:nvPr/>
          </p:nvSpPr>
          <p:spPr>
            <a:xfrm>
              <a:off x="3719200" y="2904950"/>
              <a:ext cx="112850" cy="61950"/>
            </a:xfrm>
            <a:custGeom>
              <a:rect b="b" l="l" r="r" t="t"/>
              <a:pathLst>
                <a:path extrusionOk="0" h="2478" w="4514">
                  <a:moveTo>
                    <a:pt x="1" y="2358"/>
                  </a:moveTo>
                  <a:cubicBezTo>
                    <a:pt x="1489" y="1560"/>
                    <a:pt x="2906" y="643"/>
                    <a:pt x="4465" y="1"/>
                  </a:cubicBezTo>
                  <a:cubicBezTo>
                    <a:pt x="4477" y="36"/>
                    <a:pt x="4501" y="48"/>
                    <a:pt x="4513" y="72"/>
                  </a:cubicBezTo>
                  <a:cubicBezTo>
                    <a:pt x="3037" y="882"/>
                    <a:pt x="1560" y="1679"/>
                    <a:pt x="72" y="2477"/>
                  </a:cubicBezTo>
                  <a:cubicBezTo>
                    <a:pt x="48" y="2441"/>
                    <a:pt x="13" y="2394"/>
                    <a:pt x="1" y="23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35"/>
            <p:cNvSpPr/>
            <p:nvPr/>
          </p:nvSpPr>
          <p:spPr>
            <a:xfrm>
              <a:off x="2320225" y="3322850"/>
              <a:ext cx="154500" cy="49450"/>
            </a:xfrm>
            <a:custGeom>
              <a:rect b="b" l="l" r="r" t="t"/>
              <a:pathLst>
                <a:path extrusionOk="0" h="1978" w="6180">
                  <a:moveTo>
                    <a:pt x="24" y="1"/>
                  </a:moveTo>
                  <a:cubicBezTo>
                    <a:pt x="2084" y="656"/>
                    <a:pt x="4120" y="1322"/>
                    <a:pt x="6180" y="1977"/>
                  </a:cubicBezTo>
                  <a:cubicBezTo>
                    <a:pt x="4048" y="1596"/>
                    <a:pt x="2048" y="727"/>
                    <a:pt x="0" y="108"/>
                  </a:cubicBezTo>
                  <a:cubicBezTo>
                    <a:pt x="0" y="60"/>
                    <a:pt x="12" y="25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35"/>
            <p:cNvSpPr/>
            <p:nvPr/>
          </p:nvSpPr>
          <p:spPr>
            <a:xfrm>
              <a:off x="3051250" y="3402925"/>
              <a:ext cx="109275" cy="66400"/>
            </a:xfrm>
            <a:custGeom>
              <a:rect b="b" l="l" r="r" t="t"/>
              <a:pathLst>
                <a:path extrusionOk="0" h="2656" w="4371">
                  <a:moveTo>
                    <a:pt x="4371" y="120"/>
                  </a:moveTo>
                  <a:lnTo>
                    <a:pt x="84" y="2656"/>
                  </a:lnTo>
                  <a:cubicBezTo>
                    <a:pt x="49" y="2620"/>
                    <a:pt x="37" y="2572"/>
                    <a:pt x="1" y="2525"/>
                  </a:cubicBezTo>
                  <a:cubicBezTo>
                    <a:pt x="1430" y="1679"/>
                    <a:pt x="2858" y="834"/>
                    <a:pt x="4287" y="1"/>
                  </a:cubicBezTo>
                  <a:cubicBezTo>
                    <a:pt x="4311" y="36"/>
                    <a:pt x="4335" y="84"/>
                    <a:pt x="437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35"/>
            <p:cNvSpPr/>
            <p:nvPr/>
          </p:nvSpPr>
          <p:spPr>
            <a:xfrm>
              <a:off x="3084600" y="1635450"/>
              <a:ext cx="124150" cy="49425"/>
            </a:xfrm>
            <a:custGeom>
              <a:rect b="b" l="l" r="r" t="t"/>
              <a:pathLst>
                <a:path extrusionOk="0" h="1977" w="4966">
                  <a:moveTo>
                    <a:pt x="4965" y="120"/>
                  </a:moveTo>
                  <a:cubicBezTo>
                    <a:pt x="3334" y="751"/>
                    <a:pt x="1679" y="1358"/>
                    <a:pt x="36" y="1977"/>
                  </a:cubicBezTo>
                  <a:cubicBezTo>
                    <a:pt x="24" y="1941"/>
                    <a:pt x="12" y="1905"/>
                    <a:pt x="0" y="1858"/>
                  </a:cubicBezTo>
                  <a:cubicBezTo>
                    <a:pt x="1632" y="1239"/>
                    <a:pt x="3287" y="632"/>
                    <a:pt x="4918" y="0"/>
                  </a:cubicBezTo>
                  <a:cubicBezTo>
                    <a:pt x="4942" y="48"/>
                    <a:pt x="4953" y="72"/>
                    <a:pt x="4965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35"/>
            <p:cNvSpPr/>
            <p:nvPr/>
          </p:nvSpPr>
          <p:spPr>
            <a:xfrm>
              <a:off x="2900050" y="3343400"/>
              <a:ext cx="86350" cy="48250"/>
            </a:xfrm>
            <a:custGeom>
              <a:rect b="b" l="l" r="r" t="t"/>
              <a:pathLst>
                <a:path extrusionOk="0" h="1930" w="3454">
                  <a:moveTo>
                    <a:pt x="3453" y="131"/>
                  </a:moveTo>
                  <a:cubicBezTo>
                    <a:pt x="2334" y="727"/>
                    <a:pt x="1203" y="1334"/>
                    <a:pt x="72" y="1929"/>
                  </a:cubicBezTo>
                  <a:cubicBezTo>
                    <a:pt x="36" y="1882"/>
                    <a:pt x="24" y="1846"/>
                    <a:pt x="1" y="1798"/>
                  </a:cubicBezTo>
                  <a:cubicBezTo>
                    <a:pt x="1132" y="1203"/>
                    <a:pt x="2239" y="596"/>
                    <a:pt x="3370" y="0"/>
                  </a:cubicBezTo>
                  <a:cubicBezTo>
                    <a:pt x="3406" y="36"/>
                    <a:pt x="3430" y="84"/>
                    <a:pt x="3453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35"/>
            <p:cNvSpPr/>
            <p:nvPr/>
          </p:nvSpPr>
          <p:spPr>
            <a:xfrm>
              <a:off x="3356350" y="3205275"/>
              <a:ext cx="84875" cy="51225"/>
            </a:xfrm>
            <a:custGeom>
              <a:rect b="b" l="l" r="r" t="t"/>
              <a:pathLst>
                <a:path extrusionOk="0" h="2049" w="3395">
                  <a:moveTo>
                    <a:pt x="1" y="1954"/>
                  </a:moveTo>
                  <a:cubicBezTo>
                    <a:pt x="1120" y="1311"/>
                    <a:pt x="2227" y="656"/>
                    <a:pt x="3335" y="1"/>
                  </a:cubicBezTo>
                  <a:cubicBezTo>
                    <a:pt x="3358" y="25"/>
                    <a:pt x="3382" y="72"/>
                    <a:pt x="3394" y="108"/>
                  </a:cubicBezTo>
                  <a:cubicBezTo>
                    <a:pt x="2311" y="787"/>
                    <a:pt x="1192" y="1418"/>
                    <a:pt x="60" y="2049"/>
                  </a:cubicBezTo>
                  <a:cubicBezTo>
                    <a:pt x="49" y="2025"/>
                    <a:pt x="37" y="1977"/>
                    <a:pt x="1" y="19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35"/>
            <p:cNvSpPr/>
            <p:nvPr/>
          </p:nvSpPr>
          <p:spPr>
            <a:xfrm>
              <a:off x="3263200" y="3260650"/>
              <a:ext cx="72350" cy="41700"/>
            </a:xfrm>
            <a:custGeom>
              <a:rect b="b" l="l" r="r" t="t"/>
              <a:pathLst>
                <a:path extrusionOk="0" h="1668" w="2894">
                  <a:moveTo>
                    <a:pt x="0" y="1608"/>
                  </a:moveTo>
                  <a:cubicBezTo>
                    <a:pt x="929" y="1084"/>
                    <a:pt x="1870" y="572"/>
                    <a:pt x="2893" y="0"/>
                  </a:cubicBezTo>
                  <a:cubicBezTo>
                    <a:pt x="2739" y="346"/>
                    <a:pt x="369" y="1667"/>
                    <a:pt x="0" y="16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35"/>
            <p:cNvSpPr/>
            <p:nvPr/>
          </p:nvSpPr>
          <p:spPr>
            <a:xfrm>
              <a:off x="1971675" y="3147250"/>
              <a:ext cx="88425" cy="30075"/>
            </a:xfrm>
            <a:custGeom>
              <a:rect b="b" l="l" r="r" t="t"/>
              <a:pathLst>
                <a:path extrusionOk="0" h="1203" w="3537">
                  <a:moveTo>
                    <a:pt x="3500" y="1203"/>
                  </a:moveTo>
                  <a:cubicBezTo>
                    <a:pt x="2334" y="846"/>
                    <a:pt x="1155" y="488"/>
                    <a:pt x="0" y="131"/>
                  </a:cubicBezTo>
                  <a:lnTo>
                    <a:pt x="48" y="0"/>
                  </a:lnTo>
                  <a:cubicBezTo>
                    <a:pt x="1203" y="357"/>
                    <a:pt x="2381" y="703"/>
                    <a:pt x="3536" y="1060"/>
                  </a:cubicBezTo>
                  <a:cubicBezTo>
                    <a:pt x="3524" y="1096"/>
                    <a:pt x="3512" y="1155"/>
                    <a:pt x="3500" y="1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35"/>
            <p:cNvSpPr/>
            <p:nvPr/>
          </p:nvSpPr>
          <p:spPr>
            <a:xfrm>
              <a:off x="2916425" y="3438950"/>
              <a:ext cx="74725" cy="48825"/>
            </a:xfrm>
            <a:custGeom>
              <a:rect b="b" l="l" r="r" t="t"/>
              <a:pathLst>
                <a:path extrusionOk="0" h="1953" w="2989">
                  <a:moveTo>
                    <a:pt x="0" y="1810"/>
                  </a:moveTo>
                  <a:cubicBezTo>
                    <a:pt x="965" y="1203"/>
                    <a:pt x="1929" y="608"/>
                    <a:pt x="2894" y="0"/>
                  </a:cubicBezTo>
                  <a:lnTo>
                    <a:pt x="2989" y="131"/>
                  </a:lnTo>
                  <a:cubicBezTo>
                    <a:pt x="2025" y="739"/>
                    <a:pt x="1048" y="1334"/>
                    <a:pt x="84" y="1953"/>
                  </a:cubicBezTo>
                  <a:cubicBezTo>
                    <a:pt x="36" y="1893"/>
                    <a:pt x="12" y="1858"/>
                    <a:pt x="0" y="1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35"/>
            <p:cNvSpPr/>
            <p:nvPr/>
          </p:nvSpPr>
          <p:spPr>
            <a:xfrm>
              <a:off x="2972375" y="3367200"/>
              <a:ext cx="86350" cy="47075"/>
            </a:xfrm>
            <a:custGeom>
              <a:rect b="b" l="l" r="r" t="t"/>
              <a:pathLst>
                <a:path extrusionOk="0" h="1883" w="3454">
                  <a:moveTo>
                    <a:pt x="1" y="1882"/>
                  </a:moveTo>
                  <a:cubicBezTo>
                    <a:pt x="1132" y="1263"/>
                    <a:pt x="2263" y="632"/>
                    <a:pt x="3394" y="1"/>
                  </a:cubicBezTo>
                  <a:cubicBezTo>
                    <a:pt x="3418" y="25"/>
                    <a:pt x="3430" y="60"/>
                    <a:pt x="3454" y="96"/>
                  </a:cubicBezTo>
                  <a:cubicBezTo>
                    <a:pt x="2323" y="751"/>
                    <a:pt x="1239" y="1453"/>
                    <a:pt x="1" y="1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35"/>
            <p:cNvSpPr/>
            <p:nvPr/>
          </p:nvSpPr>
          <p:spPr>
            <a:xfrm>
              <a:off x="2510125" y="3376450"/>
              <a:ext cx="72050" cy="28875"/>
            </a:xfrm>
            <a:custGeom>
              <a:rect b="b" l="l" r="r" t="t"/>
              <a:pathLst>
                <a:path extrusionOk="0" h="1155" w="2882">
                  <a:moveTo>
                    <a:pt x="36" y="0"/>
                  </a:moveTo>
                  <a:cubicBezTo>
                    <a:pt x="989" y="345"/>
                    <a:pt x="1929" y="667"/>
                    <a:pt x="2882" y="1012"/>
                  </a:cubicBezTo>
                  <a:cubicBezTo>
                    <a:pt x="2870" y="1048"/>
                    <a:pt x="2846" y="1095"/>
                    <a:pt x="2834" y="1155"/>
                  </a:cubicBezTo>
                  <a:cubicBezTo>
                    <a:pt x="1882" y="822"/>
                    <a:pt x="953" y="488"/>
                    <a:pt x="0" y="143"/>
                  </a:cubicBezTo>
                  <a:cubicBezTo>
                    <a:pt x="0" y="83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35"/>
            <p:cNvSpPr/>
            <p:nvPr/>
          </p:nvSpPr>
          <p:spPr>
            <a:xfrm>
              <a:off x="3951375" y="2707000"/>
              <a:ext cx="87825" cy="62850"/>
            </a:xfrm>
            <a:custGeom>
              <a:rect b="b" l="l" r="r" t="t"/>
              <a:pathLst>
                <a:path extrusionOk="0" h="2514" w="3513">
                  <a:moveTo>
                    <a:pt x="0" y="2442"/>
                  </a:moveTo>
                  <a:cubicBezTo>
                    <a:pt x="1143" y="1620"/>
                    <a:pt x="2298" y="822"/>
                    <a:pt x="3453" y="1"/>
                  </a:cubicBezTo>
                  <a:cubicBezTo>
                    <a:pt x="3465" y="37"/>
                    <a:pt x="3501" y="60"/>
                    <a:pt x="3513" y="72"/>
                  </a:cubicBezTo>
                  <a:cubicBezTo>
                    <a:pt x="2370" y="894"/>
                    <a:pt x="1227" y="1715"/>
                    <a:pt x="96" y="2513"/>
                  </a:cubicBezTo>
                  <a:cubicBezTo>
                    <a:pt x="48" y="2501"/>
                    <a:pt x="12" y="2477"/>
                    <a:pt x="0" y="24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35"/>
            <p:cNvSpPr/>
            <p:nvPr/>
          </p:nvSpPr>
          <p:spPr>
            <a:xfrm>
              <a:off x="3953150" y="2785900"/>
              <a:ext cx="88725" cy="62525"/>
            </a:xfrm>
            <a:custGeom>
              <a:rect b="b" l="l" r="r" t="t"/>
              <a:pathLst>
                <a:path extrusionOk="0" h="2501" w="3549">
                  <a:moveTo>
                    <a:pt x="3549" y="0"/>
                  </a:moveTo>
                  <a:cubicBezTo>
                    <a:pt x="2489" y="1000"/>
                    <a:pt x="1227" y="1726"/>
                    <a:pt x="1" y="2500"/>
                  </a:cubicBezTo>
                  <a:cubicBezTo>
                    <a:pt x="1192" y="1667"/>
                    <a:pt x="2370" y="833"/>
                    <a:pt x="3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35"/>
            <p:cNvSpPr/>
            <p:nvPr/>
          </p:nvSpPr>
          <p:spPr>
            <a:xfrm>
              <a:off x="3911500" y="2704325"/>
              <a:ext cx="74425" cy="50625"/>
            </a:xfrm>
            <a:custGeom>
              <a:rect b="b" l="l" r="r" t="t"/>
              <a:pathLst>
                <a:path extrusionOk="0" h="2025" w="2977">
                  <a:moveTo>
                    <a:pt x="0" y="1953"/>
                  </a:moveTo>
                  <a:cubicBezTo>
                    <a:pt x="988" y="1299"/>
                    <a:pt x="1953" y="656"/>
                    <a:pt x="2941" y="1"/>
                  </a:cubicBezTo>
                  <a:cubicBezTo>
                    <a:pt x="2953" y="36"/>
                    <a:pt x="2965" y="48"/>
                    <a:pt x="2977" y="72"/>
                  </a:cubicBezTo>
                  <a:cubicBezTo>
                    <a:pt x="2012" y="727"/>
                    <a:pt x="1036" y="1370"/>
                    <a:pt x="60" y="2025"/>
                  </a:cubicBezTo>
                  <a:cubicBezTo>
                    <a:pt x="48" y="2013"/>
                    <a:pt x="24" y="1989"/>
                    <a:pt x="0" y="19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35"/>
            <p:cNvSpPr/>
            <p:nvPr/>
          </p:nvSpPr>
          <p:spPr>
            <a:xfrm>
              <a:off x="3947200" y="2627825"/>
              <a:ext cx="67000" cy="47950"/>
            </a:xfrm>
            <a:custGeom>
              <a:rect b="b" l="l" r="r" t="t"/>
              <a:pathLst>
                <a:path extrusionOk="0" h="1918" w="2680">
                  <a:moveTo>
                    <a:pt x="1" y="1870"/>
                  </a:moveTo>
                  <a:cubicBezTo>
                    <a:pt x="882" y="1251"/>
                    <a:pt x="1751" y="620"/>
                    <a:pt x="2620" y="1"/>
                  </a:cubicBezTo>
                  <a:cubicBezTo>
                    <a:pt x="2644" y="25"/>
                    <a:pt x="2668" y="60"/>
                    <a:pt x="2680" y="84"/>
                  </a:cubicBezTo>
                  <a:cubicBezTo>
                    <a:pt x="1811" y="703"/>
                    <a:pt x="918" y="1311"/>
                    <a:pt x="37" y="1918"/>
                  </a:cubicBezTo>
                  <a:cubicBezTo>
                    <a:pt x="37" y="1894"/>
                    <a:pt x="25" y="1894"/>
                    <a:pt x="1" y="1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35"/>
            <p:cNvSpPr/>
            <p:nvPr/>
          </p:nvSpPr>
          <p:spPr>
            <a:xfrm>
              <a:off x="3904650" y="2693625"/>
              <a:ext cx="52100" cy="32450"/>
            </a:xfrm>
            <a:custGeom>
              <a:rect b="b" l="l" r="r" t="t"/>
              <a:pathLst>
                <a:path extrusionOk="0" h="1298" w="2084">
                  <a:moveTo>
                    <a:pt x="0" y="1226"/>
                  </a:moveTo>
                  <a:cubicBezTo>
                    <a:pt x="679" y="822"/>
                    <a:pt x="1369" y="405"/>
                    <a:pt x="2036" y="0"/>
                  </a:cubicBezTo>
                  <a:cubicBezTo>
                    <a:pt x="2048" y="36"/>
                    <a:pt x="2060" y="48"/>
                    <a:pt x="2084" y="72"/>
                  </a:cubicBezTo>
                  <a:cubicBezTo>
                    <a:pt x="1393" y="476"/>
                    <a:pt x="726" y="893"/>
                    <a:pt x="36" y="1298"/>
                  </a:cubicBezTo>
                  <a:cubicBezTo>
                    <a:pt x="24" y="1286"/>
                    <a:pt x="12" y="1250"/>
                    <a:pt x="0" y="1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35"/>
            <p:cNvSpPr/>
            <p:nvPr/>
          </p:nvSpPr>
          <p:spPr>
            <a:xfrm>
              <a:off x="3907625" y="2674575"/>
              <a:ext cx="40800" cy="29175"/>
            </a:xfrm>
            <a:custGeom>
              <a:rect b="b" l="l" r="r" t="t"/>
              <a:pathLst>
                <a:path extrusionOk="0" h="1167" w="1632">
                  <a:moveTo>
                    <a:pt x="1631" y="36"/>
                  </a:moveTo>
                  <a:cubicBezTo>
                    <a:pt x="1108" y="405"/>
                    <a:pt x="572" y="798"/>
                    <a:pt x="60" y="1167"/>
                  </a:cubicBezTo>
                  <a:cubicBezTo>
                    <a:pt x="36" y="1131"/>
                    <a:pt x="12" y="1107"/>
                    <a:pt x="0" y="1072"/>
                  </a:cubicBezTo>
                  <a:lnTo>
                    <a:pt x="1608" y="0"/>
                  </a:lnTo>
                  <a:cubicBezTo>
                    <a:pt x="1608" y="24"/>
                    <a:pt x="1620" y="24"/>
                    <a:pt x="163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35"/>
            <p:cNvSpPr/>
            <p:nvPr/>
          </p:nvSpPr>
          <p:spPr>
            <a:xfrm>
              <a:off x="2931600" y="1843225"/>
              <a:ext cx="630175" cy="200925"/>
            </a:xfrm>
            <a:custGeom>
              <a:rect b="b" l="l" r="r" t="t"/>
              <a:pathLst>
                <a:path extrusionOk="0" h="8037" w="25207">
                  <a:moveTo>
                    <a:pt x="17824" y="3774"/>
                  </a:moveTo>
                  <a:cubicBezTo>
                    <a:pt x="17848" y="3762"/>
                    <a:pt x="17801" y="3786"/>
                    <a:pt x="17729" y="3881"/>
                  </a:cubicBezTo>
                  <a:cubicBezTo>
                    <a:pt x="20229" y="4596"/>
                    <a:pt x="22694" y="5310"/>
                    <a:pt x="25206" y="6036"/>
                  </a:cubicBezTo>
                  <a:cubicBezTo>
                    <a:pt x="25004" y="6108"/>
                    <a:pt x="24837" y="6179"/>
                    <a:pt x="24706" y="6227"/>
                  </a:cubicBezTo>
                  <a:cubicBezTo>
                    <a:pt x="24778" y="6334"/>
                    <a:pt x="24944" y="6441"/>
                    <a:pt x="24932" y="6525"/>
                  </a:cubicBezTo>
                  <a:cubicBezTo>
                    <a:pt x="24909" y="6620"/>
                    <a:pt x="24766" y="6739"/>
                    <a:pt x="24647" y="6775"/>
                  </a:cubicBezTo>
                  <a:cubicBezTo>
                    <a:pt x="23349" y="7168"/>
                    <a:pt x="22039" y="7537"/>
                    <a:pt x="20729" y="7918"/>
                  </a:cubicBezTo>
                  <a:cubicBezTo>
                    <a:pt x="20551" y="7953"/>
                    <a:pt x="20360" y="8037"/>
                    <a:pt x="20265" y="7775"/>
                  </a:cubicBezTo>
                  <a:cubicBezTo>
                    <a:pt x="20253" y="7763"/>
                    <a:pt x="20241" y="7739"/>
                    <a:pt x="20229" y="7715"/>
                  </a:cubicBezTo>
                  <a:cubicBezTo>
                    <a:pt x="19729" y="7656"/>
                    <a:pt x="19313" y="7358"/>
                    <a:pt x="18836" y="7275"/>
                  </a:cubicBezTo>
                  <a:cubicBezTo>
                    <a:pt x="18336" y="7168"/>
                    <a:pt x="17824" y="7049"/>
                    <a:pt x="17324" y="6906"/>
                  </a:cubicBezTo>
                  <a:cubicBezTo>
                    <a:pt x="16622" y="6691"/>
                    <a:pt x="15943" y="6453"/>
                    <a:pt x="15253" y="6251"/>
                  </a:cubicBezTo>
                  <a:cubicBezTo>
                    <a:pt x="15110" y="6203"/>
                    <a:pt x="14943" y="6215"/>
                    <a:pt x="14776" y="6203"/>
                  </a:cubicBezTo>
                  <a:cubicBezTo>
                    <a:pt x="14729" y="6203"/>
                    <a:pt x="14669" y="6227"/>
                    <a:pt x="14645" y="6203"/>
                  </a:cubicBezTo>
                  <a:cubicBezTo>
                    <a:pt x="13205" y="5501"/>
                    <a:pt x="11597" y="5275"/>
                    <a:pt x="10085" y="4763"/>
                  </a:cubicBezTo>
                  <a:cubicBezTo>
                    <a:pt x="9871" y="4679"/>
                    <a:pt x="9645" y="4667"/>
                    <a:pt x="9419" y="4548"/>
                  </a:cubicBezTo>
                  <a:cubicBezTo>
                    <a:pt x="9240" y="4465"/>
                    <a:pt x="9002" y="4489"/>
                    <a:pt x="8776" y="4524"/>
                  </a:cubicBezTo>
                  <a:cubicBezTo>
                    <a:pt x="8573" y="4536"/>
                    <a:pt x="8383" y="4608"/>
                    <a:pt x="8168" y="4655"/>
                  </a:cubicBezTo>
                  <a:cubicBezTo>
                    <a:pt x="8156" y="4620"/>
                    <a:pt x="8145" y="4584"/>
                    <a:pt x="8121" y="4548"/>
                  </a:cubicBezTo>
                  <a:cubicBezTo>
                    <a:pt x="8276" y="4477"/>
                    <a:pt x="8418" y="4405"/>
                    <a:pt x="8633" y="4310"/>
                  </a:cubicBezTo>
                  <a:cubicBezTo>
                    <a:pt x="7406" y="3941"/>
                    <a:pt x="6240" y="3596"/>
                    <a:pt x="5061" y="3227"/>
                  </a:cubicBezTo>
                  <a:cubicBezTo>
                    <a:pt x="4132" y="2941"/>
                    <a:pt x="3227" y="2643"/>
                    <a:pt x="2322" y="2334"/>
                  </a:cubicBezTo>
                  <a:cubicBezTo>
                    <a:pt x="1953" y="2215"/>
                    <a:pt x="1572" y="2048"/>
                    <a:pt x="1191" y="1941"/>
                  </a:cubicBezTo>
                  <a:cubicBezTo>
                    <a:pt x="953" y="1881"/>
                    <a:pt x="679" y="1905"/>
                    <a:pt x="429" y="1869"/>
                  </a:cubicBezTo>
                  <a:cubicBezTo>
                    <a:pt x="310" y="1857"/>
                    <a:pt x="167" y="1798"/>
                    <a:pt x="108" y="1703"/>
                  </a:cubicBezTo>
                  <a:cubicBezTo>
                    <a:pt x="1" y="1512"/>
                    <a:pt x="179" y="1453"/>
                    <a:pt x="322" y="1405"/>
                  </a:cubicBezTo>
                  <a:cubicBezTo>
                    <a:pt x="834" y="1274"/>
                    <a:pt x="1334" y="1155"/>
                    <a:pt x="1834" y="1012"/>
                  </a:cubicBezTo>
                  <a:cubicBezTo>
                    <a:pt x="2918" y="691"/>
                    <a:pt x="4001" y="357"/>
                    <a:pt x="5085" y="36"/>
                  </a:cubicBezTo>
                  <a:cubicBezTo>
                    <a:pt x="5239" y="0"/>
                    <a:pt x="5406" y="12"/>
                    <a:pt x="5549" y="60"/>
                  </a:cubicBezTo>
                  <a:cubicBezTo>
                    <a:pt x="9359" y="1250"/>
                    <a:pt x="13157" y="2453"/>
                    <a:pt x="16967" y="3643"/>
                  </a:cubicBezTo>
                  <a:cubicBezTo>
                    <a:pt x="17265" y="3751"/>
                    <a:pt x="17562" y="3751"/>
                    <a:pt x="17824" y="3774"/>
                  </a:cubicBezTo>
                  <a:close/>
                  <a:moveTo>
                    <a:pt x="13217" y="3774"/>
                  </a:moveTo>
                  <a:cubicBezTo>
                    <a:pt x="13217" y="3822"/>
                    <a:pt x="13229" y="3846"/>
                    <a:pt x="13229" y="3893"/>
                  </a:cubicBezTo>
                  <a:cubicBezTo>
                    <a:pt x="12443" y="4060"/>
                    <a:pt x="11633" y="4239"/>
                    <a:pt x="10847" y="4393"/>
                  </a:cubicBezTo>
                  <a:cubicBezTo>
                    <a:pt x="11204" y="4620"/>
                    <a:pt x="11514" y="4715"/>
                    <a:pt x="11907" y="4560"/>
                  </a:cubicBezTo>
                  <a:cubicBezTo>
                    <a:pt x="12371" y="4382"/>
                    <a:pt x="12859" y="4262"/>
                    <a:pt x="13336" y="4132"/>
                  </a:cubicBezTo>
                  <a:cubicBezTo>
                    <a:pt x="13407" y="4120"/>
                    <a:pt x="13502" y="4132"/>
                    <a:pt x="13586" y="4132"/>
                  </a:cubicBezTo>
                  <a:cubicBezTo>
                    <a:pt x="13586" y="4179"/>
                    <a:pt x="13598" y="4203"/>
                    <a:pt x="13598" y="4251"/>
                  </a:cubicBezTo>
                  <a:cubicBezTo>
                    <a:pt x="13026" y="4417"/>
                    <a:pt x="12455" y="4596"/>
                    <a:pt x="11871" y="4763"/>
                  </a:cubicBezTo>
                  <a:cubicBezTo>
                    <a:pt x="11895" y="4786"/>
                    <a:pt x="11895" y="4822"/>
                    <a:pt x="11907" y="4858"/>
                  </a:cubicBezTo>
                  <a:cubicBezTo>
                    <a:pt x="12788" y="5036"/>
                    <a:pt x="13562" y="4465"/>
                    <a:pt x="14419" y="4501"/>
                  </a:cubicBezTo>
                  <a:cubicBezTo>
                    <a:pt x="13824" y="4667"/>
                    <a:pt x="13229" y="4834"/>
                    <a:pt x="12621" y="5001"/>
                  </a:cubicBezTo>
                  <a:cubicBezTo>
                    <a:pt x="13217" y="5310"/>
                    <a:pt x="13681" y="5370"/>
                    <a:pt x="14276" y="5203"/>
                  </a:cubicBezTo>
                  <a:cubicBezTo>
                    <a:pt x="15181" y="4953"/>
                    <a:pt x="16086" y="4727"/>
                    <a:pt x="16991" y="4477"/>
                  </a:cubicBezTo>
                  <a:cubicBezTo>
                    <a:pt x="17146" y="4429"/>
                    <a:pt x="17289" y="4382"/>
                    <a:pt x="17455" y="4346"/>
                  </a:cubicBezTo>
                  <a:cubicBezTo>
                    <a:pt x="17015" y="4120"/>
                    <a:pt x="16610" y="4120"/>
                    <a:pt x="16181" y="4262"/>
                  </a:cubicBezTo>
                  <a:cubicBezTo>
                    <a:pt x="15622" y="4465"/>
                    <a:pt x="15050" y="4608"/>
                    <a:pt x="14479" y="4774"/>
                  </a:cubicBezTo>
                  <a:cubicBezTo>
                    <a:pt x="14395" y="4798"/>
                    <a:pt x="14300" y="4822"/>
                    <a:pt x="14217" y="4846"/>
                  </a:cubicBezTo>
                  <a:cubicBezTo>
                    <a:pt x="14217" y="4822"/>
                    <a:pt x="14193" y="4798"/>
                    <a:pt x="14193" y="4774"/>
                  </a:cubicBezTo>
                  <a:cubicBezTo>
                    <a:pt x="14955" y="4548"/>
                    <a:pt x="15717" y="4310"/>
                    <a:pt x="16515" y="4072"/>
                  </a:cubicBezTo>
                  <a:cubicBezTo>
                    <a:pt x="16038" y="3870"/>
                    <a:pt x="15645" y="3810"/>
                    <a:pt x="15193" y="3965"/>
                  </a:cubicBezTo>
                  <a:cubicBezTo>
                    <a:pt x="14610" y="4179"/>
                    <a:pt x="14014" y="4322"/>
                    <a:pt x="13419" y="4501"/>
                  </a:cubicBezTo>
                  <a:cubicBezTo>
                    <a:pt x="13336" y="4536"/>
                    <a:pt x="13229" y="4548"/>
                    <a:pt x="13145" y="4560"/>
                  </a:cubicBezTo>
                  <a:cubicBezTo>
                    <a:pt x="13145" y="4536"/>
                    <a:pt x="13121" y="4524"/>
                    <a:pt x="13121" y="4489"/>
                  </a:cubicBezTo>
                  <a:cubicBezTo>
                    <a:pt x="13895" y="4251"/>
                    <a:pt x="14657" y="4012"/>
                    <a:pt x="15503" y="3751"/>
                  </a:cubicBezTo>
                  <a:cubicBezTo>
                    <a:pt x="14991" y="3584"/>
                    <a:pt x="14526" y="3453"/>
                    <a:pt x="14074" y="3298"/>
                  </a:cubicBezTo>
                  <a:cubicBezTo>
                    <a:pt x="13740" y="3179"/>
                    <a:pt x="13443" y="3155"/>
                    <a:pt x="13062" y="3286"/>
                  </a:cubicBezTo>
                  <a:cubicBezTo>
                    <a:pt x="12193" y="3596"/>
                    <a:pt x="11300" y="3822"/>
                    <a:pt x="10407" y="4072"/>
                  </a:cubicBezTo>
                  <a:cubicBezTo>
                    <a:pt x="10288" y="4108"/>
                    <a:pt x="10181" y="4143"/>
                    <a:pt x="10073" y="4179"/>
                  </a:cubicBezTo>
                  <a:cubicBezTo>
                    <a:pt x="10085" y="4227"/>
                    <a:pt x="10085" y="4251"/>
                    <a:pt x="10109" y="4298"/>
                  </a:cubicBezTo>
                  <a:cubicBezTo>
                    <a:pt x="10288" y="4286"/>
                    <a:pt x="10478" y="4298"/>
                    <a:pt x="10657" y="4251"/>
                  </a:cubicBezTo>
                  <a:cubicBezTo>
                    <a:pt x="11419" y="4084"/>
                    <a:pt x="12169" y="3905"/>
                    <a:pt x="12931" y="3751"/>
                  </a:cubicBezTo>
                  <a:cubicBezTo>
                    <a:pt x="13002" y="3727"/>
                    <a:pt x="13109" y="3762"/>
                    <a:pt x="13217" y="3774"/>
                  </a:cubicBezTo>
                  <a:close/>
                  <a:moveTo>
                    <a:pt x="13062" y="3060"/>
                  </a:moveTo>
                  <a:cubicBezTo>
                    <a:pt x="13062" y="3036"/>
                    <a:pt x="13062" y="3000"/>
                    <a:pt x="13086" y="2989"/>
                  </a:cubicBezTo>
                  <a:cubicBezTo>
                    <a:pt x="12883" y="2941"/>
                    <a:pt x="12681" y="2834"/>
                    <a:pt x="12502" y="2881"/>
                  </a:cubicBezTo>
                  <a:cubicBezTo>
                    <a:pt x="11800" y="3036"/>
                    <a:pt x="11097" y="3227"/>
                    <a:pt x="10407" y="3381"/>
                  </a:cubicBezTo>
                  <a:cubicBezTo>
                    <a:pt x="10347" y="3405"/>
                    <a:pt x="10264" y="3370"/>
                    <a:pt x="10204" y="3370"/>
                  </a:cubicBezTo>
                  <a:cubicBezTo>
                    <a:pt x="10204" y="3322"/>
                    <a:pt x="10192" y="3286"/>
                    <a:pt x="10192" y="3250"/>
                  </a:cubicBezTo>
                  <a:cubicBezTo>
                    <a:pt x="10835" y="3084"/>
                    <a:pt x="11454" y="2929"/>
                    <a:pt x="12169" y="2727"/>
                  </a:cubicBezTo>
                  <a:cubicBezTo>
                    <a:pt x="11502" y="2512"/>
                    <a:pt x="10895" y="2298"/>
                    <a:pt x="10300" y="2107"/>
                  </a:cubicBezTo>
                  <a:cubicBezTo>
                    <a:pt x="9942" y="1988"/>
                    <a:pt x="9609" y="1810"/>
                    <a:pt x="9192" y="2036"/>
                  </a:cubicBezTo>
                  <a:cubicBezTo>
                    <a:pt x="8835" y="2215"/>
                    <a:pt x="8395" y="2227"/>
                    <a:pt x="7990" y="2334"/>
                  </a:cubicBezTo>
                  <a:lnTo>
                    <a:pt x="5799" y="2869"/>
                  </a:lnTo>
                  <a:cubicBezTo>
                    <a:pt x="5799" y="2893"/>
                    <a:pt x="5799" y="2929"/>
                    <a:pt x="5823" y="2953"/>
                  </a:cubicBezTo>
                  <a:cubicBezTo>
                    <a:pt x="6025" y="2953"/>
                    <a:pt x="6251" y="3000"/>
                    <a:pt x="6454" y="2953"/>
                  </a:cubicBezTo>
                  <a:cubicBezTo>
                    <a:pt x="7204" y="2786"/>
                    <a:pt x="7942" y="2596"/>
                    <a:pt x="8692" y="2441"/>
                  </a:cubicBezTo>
                  <a:cubicBezTo>
                    <a:pt x="8764" y="2417"/>
                    <a:pt x="8859" y="2488"/>
                    <a:pt x="8942" y="2524"/>
                  </a:cubicBezTo>
                  <a:cubicBezTo>
                    <a:pt x="8871" y="2572"/>
                    <a:pt x="8811" y="2643"/>
                    <a:pt x="8740" y="2679"/>
                  </a:cubicBezTo>
                  <a:cubicBezTo>
                    <a:pt x="8597" y="2715"/>
                    <a:pt x="8466" y="2715"/>
                    <a:pt x="8335" y="2750"/>
                  </a:cubicBezTo>
                  <a:cubicBezTo>
                    <a:pt x="7787" y="2869"/>
                    <a:pt x="7252" y="3000"/>
                    <a:pt x="6692" y="3131"/>
                  </a:cubicBezTo>
                  <a:cubicBezTo>
                    <a:pt x="6692" y="3167"/>
                    <a:pt x="6692" y="3191"/>
                    <a:pt x="6716" y="3227"/>
                  </a:cubicBezTo>
                  <a:cubicBezTo>
                    <a:pt x="6930" y="3274"/>
                    <a:pt x="7168" y="3393"/>
                    <a:pt x="7383" y="3346"/>
                  </a:cubicBezTo>
                  <a:cubicBezTo>
                    <a:pt x="7740" y="3274"/>
                    <a:pt x="8085" y="3096"/>
                    <a:pt x="8442" y="3000"/>
                  </a:cubicBezTo>
                  <a:cubicBezTo>
                    <a:pt x="9157" y="2822"/>
                    <a:pt x="9871" y="2655"/>
                    <a:pt x="10597" y="2500"/>
                  </a:cubicBezTo>
                  <a:cubicBezTo>
                    <a:pt x="10609" y="2500"/>
                    <a:pt x="10621" y="2524"/>
                    <a:pt x="10621" y="2536"/>
                  </a:cubicBezTo>
                  <a:cubicBezTo>
                    <a:pt x="9657" y="2834"/>
                    <a:pt x="8680" y="3119"/>
                    <a:pt x="7704" y="3417"/>
                  </a:cubicBezTo>
                  <a:cubicBezTo>
                    <a:pt x="7704" y="3453"/>
                    <a:pt x="7728" y="3477"/>
                    <a:pt x="7728" y="3524"/>
                  </a:cubicBezTo>
                  <a:cubicBezTo>
                    <a:pt x="8442" y="3691"/>
                    <a:pt x="9097" y="3286"/>
                    <a:pt x="9788" y="3239"/>
                  </a:cubicBezTo>
                  <a:cubicBezTo>
                    <a:pt x="9811" y="3286"/>
                    <a:pt x="9823" y="3334"/>
                    <a:pt x="9823" y="3370"/>
                  </a:cubicBezTo>
                  <a:cubicBezTo>
                    <a:pt x="9407" y="3489"/>
                    <a:pt x="8990" y="3596"/>
                    <a:pt x="8561" y="3715"/>
                  </a:cubicBezTo>
                  <a:lnTo>
                    <a:pt x="8561" y="3810"/>
                  </a:lnTo>
                  <a:cubicBezTo>
                    <a:pt x="8942" y="3893"/>
                    <a:pt x="9371" y="4120"/>
                    <a:pt x="9716" y="4048"/>
                  </a:cubicBezTo>
                  <a:cubicBezTo>
                    <a:pt x="10835" y="3762"/>
                    <a:pt x="11955" y="3393"/>
                    <a:pt x="13062" y="3060"/>
                  </a:cubicBezTo>
                  <a:close/>
                  <a:moveTo>
                    <a:pt x="14193" y="5417"/>
                  </a:moveTo>
                  <a:lnTo>
                    <a:pt x="14193" y="5536"/>
                  </a:lnTo>
                  <a:cubicBezTo>
                    <a:pt x="14383" y="5513"/>
                    <a:pt x="14598" y="5536"/>
                    <a:pt x="14776" y="5489"/>
                  </a:cubicBezTo>
                  <a:cubicBezTo>
                    <a:pt x="15574" y="5286"/>
                    <a:pt x="16372" y="5084"/>
                    <a:pt x="17169" y="4870"/>
                  </a:cubicBezTo>
                  <a:cubicBezTo>
                    <a:pt x="17265" y="4858"/>
                    <a:pt x="17348" y="4870"/>
                    <a:pt x="17455" y="4870"/>
                  </a:cubicBezTo>
                  <a:cubicBezTo>
                    <a:pt x="17455" y="4917"/>
                    <a:pt x="17467" y="4965"/>
                    <a:pt x="17467" y="5013"/>
                  </a:cubicBezTo>
                  <a:cubicBezTo>
                    <a:pt x="16634" y="5215"/>
                    <a:pt x="15800" y="5441"/>
                    <a:pt x="14979" y="5644"/>
                  </a:cubicBezTo>
                  <a:cubicBezTo>
                    <a:pt x="14979" y="5691"/>
                    <a:pt x="14979" y="5727"/>
                    <a:pt x="15003" y="5763"/>
                  </a:cubicBezTo>
                  <a:cubicBezTo>
                    <a:pt x="15264" y="5763"/>
                    <a:pt x="15550" y="5810"/>
                    <a:pt x="15824" y="5751"/>
                  </a:cubicBezTo>
                  <a:cubicBezTo>
                    <a:pt x="16729" y="5548"/>
                    <a:pt x="17634" y="5286"/>
                    <a:pt x="18539" y="5072"/>
                  </a:cubicBezTo>
                  <a:cubicBezTo>
                    <a:pt x="18658" y="5036"/>
                    <a:pt x="18765" y="5036"/>
                    <a:pt x="18884" y="5024"/>
                  </a:cubicBezTo>
                  <a:cubicBezTo>
                    <a:pt x="18896" y="5072"/>
                    <a:pt x="18908" y="5132"/>
                    <a:pt x="18908" y="5167"/>
                  </a:cubicBezTo>
                  <a:cubicBezTo>
                    <a:pt x="17920" y="5429"/>
                    <a:pt x="16931" y="5691"/>
                    <a:pt x="15931" y="5941"/>
                  </a:cubicBezTo>
                  <a:cubicBezTo>
                    <a:pt x="15931" y="5977"/>
                    <a:pt x="15955" y="6025"/>
                    <a:pt x="15955" y="6048"/>
                  </a:cubicBezTo>
                  <a:cubicBezTo>
                    <a:pt x="16134" y="6036"/>
                    <a:pt x="16312" y="6048"/>
                    <a:pt x="16467" y="6001"/>
                  </a:cubicBezTo>
                  <a:cubicBezTo>
                    <a:pt x="17348" y="5751"/>
                    <a:pt x="18229" y="5465"/>
                    <a:pt x="19110" y="5203"/>
                  </a:cubicBezTo>
                  <a:cubicBezTo>
                    <a:pt x="19313" y="5144"/>
                    <a:pt x="19527" y="5072"/>
                    <a:pt x="19729" y="5013"/>
                  </a:cubicBezTo>
                  <a:cubicBezTo>
                    <a:pt x="19170" y="4786"/>
                    <a:pt x="18622" y="4620"/>
                    <a:pt x="18062" y="4477"/>
                  </a:cubicBezTo>
                  <a:cubicBezTo>
                    <a:pt x="17979" y="4441"/>
                    <a:pt x="17860" y="4453"/>
                    <a:pt x="17753" y="4489"/>
                  </a:cubicBezTo>
                  <a:cubicBezTo>
                    <a:pt x="16574" y="4786"/>
                    <a:pt x="15384" y="5096"/>
                    <a:pt x="14193" y="5417"/>
                  </a:cubicBezTo>
                  <a:close/>
                  <a:moveTo>
                    <a:pt x="3501" y="2107"/>
                  </a:moveTo>
                  <a:lnTo>
                    <a:pt x="3501" y="2215"/>
                  </a:lnTo>
                  <a:cubicBezTo>
                    <a:pt x="3704" y="2238"/>
                    <a:pt x="3930" y="2334"/>
                    <a:pt x="4120" y="2286"/>
                  </a:cubicBezTo>
                  <a:cubicBezTo>
                    <a:pt x="5406" y="2000"/>
                    <a:pt x="6668" y="1679"/>
                    <a:pt x="7930" y="1381"/>
                  </a:cubicBezTo>
                  <a:cubicBezTo>
                    <a:pt x="7680" y="1250"/>
                    <a:pt x="7383" y="1107"/>
                    <a:pt x="7133" y="1167"/>
                  </a:cubicBezTo>
                  <a:cubicBezTo>
                    <a:pt x="5906" y="1453"/>
                    <a:pt x="4704" y="1798"/>
                    <a:pt x="3501" y="2107"/>
                  </a:cubicBezTo>
                  <a:close/>
                  <a:moveTo>
                    <a:pt x="19003" y="6810"/>
                  </a:moveTo>
                  <a:cubicBezTo>
                    <a:pt x="19313" y="6989"/>
                    <a:pt x="19598" y="7096"/>
                    <a:pt x="19956" y="7001"/>
                  </a:cubicBezTo>
                  <a:cubicBezTo>
                    <a:pt x="21194" y="6691"/>
                    <a:pt x="22432" y="6429"/>
                    <a:pt x="23658" y="6132"/>
                  </a:cubicBezTo>
                  <a:lnTo>
                    <a:pt x="23658" y="6036"/>
                  </a:lnTo>
                  <a:cubicBezTo>
                    <a:pt x="23468" y="6025"/>
                    <a:pt x="23265" y="5965"/>
                    <a:pt x="23063" y="5989"/>
                  </a:cubicBezTo>
                  <a:cubicBezTo>
                    <a:pt x="22396" y="6096"/>
                    <a:pt x="21730" y="6227"/>
                    <a:pt x="21063" y="6370"/>
                  </a:cubicBezTo>
                  <a:cubicBezTo>
                    <a:pt x="20360" y="6513"/>
                    <a:pt x="19670" y="6668"/>
                    <a:pt x="19003" y="6810"/>
                  </a:cubicBezTo>
                  <a:close/>
                  <a:moveTo>
                    <a:pt x="17348" y="6346"/>
                  </a:moveTo>
                  <a:cubicBezTo>
                    <a:pt x="17348" y="6394"/>
                    <a:pt x="17348" y="6441"/>
                    <a:pt x="17372" y="6477"/>
                  </a:cubicBezTo>
                  <a:cubicBezTo>
                    <a:pt x="17670" y="6477"/>
                    <a:pt x="17979" y="6537"/>
                    <a:pt x="18265" y="6465"/>
                  </a:cubicBezTo>
                  <a:cubicBezTo>
                    <a:pt x="19253" y="6227"/>
                    <a:pt x="20241" y="5941"/>
                    <a:pt x="21218" y="5691"/>
                  </a:cubicBezTo>
                  <a:cubicBezTo>
                    <a:pt x="21384" y="5644"/>
                    <a:pt x="21551" y="5608"/>
                    <a:pt x="21730" y="5560"/>
                  </a:cubicBezTo>
                  <a:cubicBezTo>
                    <a:pt x="21730" y="5513"/>
                    <a:pt x="21718" y="5489"/>
                    <a:pt x="21718" y="5441"/>
                  </a:cubicBezTo>
                  <a:cubicBezTo>
                    <a:pt x="21396" y="5441"/>
                    <a:pt x="21075" y="5382"/>
                    <a:pt x="20789" y="5453"/>
                  </a:cubicBezTo>
                  <a:cubicBezTo>
                    <a:pt x="19789" y="5691"/>
                    <a:pt x="18813" y="5965"/>
                    <a:pt x="17824" y="6227"/>
                  </a:cubicBezTo>
                  <a:cubicBezTo>
                    <a:pt x="17646" y="6263"/>
                    <a:pt x="17503" y="6310"/>
                    <a:pt x="17348" y="6346"/>
                  </a:cubicBezTo>
                  <a:close/>
                  <a:moveTo>
                    <a:pt x="20670" y="5263"/>
                  </a:moveTo>
                  <a:cubicBezTo>
                    <a:pt x="20670" y="5215"/>
                    <a:pt x="20658" y="5155"/>
                    <a:pt x="20658" y="5120"/>
                  </a:cubicBezTo>
                  <a:cubicBezTo>
                    <a:pt x="20372" y="5132"/>
                    <a:pt x="20075" y="5084"/>
                    <a:pt x="19801" y="5155"/>
                  </a:cubicBezTo>
                  <a:cubicBezTo>
                    <a:pt x="18836" y="5429"/>
                    <a:pt x="17872" y="5727"/>
                    <a:pt x="16908" y="6025"/>
                  </a:cubicBezTo>
                  <a:cubicBezTo>
                    <a:pt x="16800" y="6048"/>
                    <a:pt x="16717" y="6096"/>
                    <a:pt x="16622" y="6132"/>
                  </a:cubicBezTo>
                  <a:cubicBezTo>
                    <a:pt x="16634" y="6167"/>
                    <a:pt x="16634" y="6203"/>
                    <a:pt x="16658" y="6251"/>
                  </a:cubicBezTo>
                  <a:cubicBezTo>
                    <a:pt x="16848" y="6227"/>
                    <a:pt x="17050" y="6251"/>
                    <a:pt x="17253" y="6203"/>
                  </a:cubicBezTo>
                  <a:cubicBezTo>
                    <a:pt x="18051" y="5989"/>
                    <a:pt x="18848" y="5751"/>
                    <a:pt x="19658" y="5536"/>
                  </a:cubicBezTo>
                  <a:cubicBezTo>
                    <a:pt x="19991" y="5453"/>
                    <a:pt x="20325" y="5370"/>
                    <a:pt x="20670" y="5263"/>
                  </a:cubicBezTo>
                  <a:close/>
                  <a:moveTo>
                    <a:pt x="24456" y="6322"/>
                  </a:moveTo>
                  <a:lnTo>
                    <a:pt x="24456" y="6263"/>
                  </a:lnTo>
                  <a:cubicBezTo>
                    <a:pt x="24313" y="6251"/>
                    <a:pt x="24182" y="6203"/>
                    <a:pt x="24063" y="6215"/>
                  </a:cubicBezTo>
                  <a:cubicBezTo>
                    <a:pt x="23801" y="6263"/>
                    <a:pt x="23527" y="6370"/>
                    <a:pt x="23265" y="6429"/>
                  </a:cubicBezTo>
                  <a:cubicBezTo>
                    <a:pt x="22218" y="6668"/>
                    <a:pt x="21182" y="6906"/>
                    <a:pt x="20122" y="7144"/>
                  </a:cubicBezTo>
                  <a:lnTo>
                    <a:pt x="20122" y="7263"/>
                  </a:lnTo>
                  <a:cubicBezTo>
                    <a:pt x="20372" y="7275"/>
                    <a:pt x="20646" y="7346"/>
                    <a:pt x="20860" y="7287"/>
                  </a:cubicBezTo>
                  <a:cubicBezTo>
                    <a:pt x="22075" y="6989"/>
                    <a:pt x="23265" y="6644"/>
                    <a:pt x="24456" y="6322"/>
                  </a:cubicBezTo>
                  <a:close/>
                  <a:moveTo>
                    <a:pt x="2275" y="1703"/>
                  </a:moveTo>
                  <a:cubicBezTo>
                    <a:pt x="2275" y="1738"/>
                    <a:pt x="2275" y="1762"/>
                    <a:pt x="2287" y="1798"/>
                  </a:cubicBezTo>
                  <a:cubicBezTo>
                    <a:pt x="2453" y="1786"/>
                    <a:pt x="2620" y="1810"/>
                    <a:pt x="2787" y="1762"/>
                  </a:cubicBezTo>
                  <a:cubicBezTo>
                    <a:pt x="3442" y="1584"/>
                    <a:pt x="4096" y="1381"/>
                    <a:pt x="4763" y="1203"/>
                  </a:cubicBezTo>
                  <a:cubicBezTo>
                    <a:pt x="5263" y="1072"/>
                    <a:pt x="5775" y="953"/>
                    <a:pt x="6275" y="810"/>
                  </a:cubicBezTo>
                  <a:lnTo>
                    <a:pt x="6275" y="726"/>
                  </a:lnTo>
                  <a:cubicBezTo>
                    <a:pt x="6097" y="703"/>
                    <a:pt x="5906" y="619"/>
                    <a:pt x="5763" y="667"/>
                  </a:cubicBezTo>
                  <a:cubicBezTo>
                    <a:pt x="4585" y="1024"/>
                    <a:pt x="3442" y="1369"/>
                    <a:pt x="2275" y="1703"/>
                  </a:cubicBezTo>
                  <a:close/>
                  <a:moveTo>
                    <a:pt x="8597" y="1607"/>
                  </a:moveTo>
                  <a:cubicBezTo>
                    <a:pt x="8585" y="1560"/>
                    <a:pt x="8585" y="1512"/>
                    <a:pt x="8573" y="1465"/>
                  </a:cubicBezTo>
                  <a:cubicBezTo>
                    <a:pt x="8359" y="1500"/>
                    <a:pt x="8145" y="1500"/>
                    <a:pt x="7930" y="1560"/>
                  </a:cubicBezTo>
                  <a:cubicBezTo>
                    <a:pt x="6740" y="1846"/>
                    <a:pt x="5537" y="2119"/>
                    <a:pt x="4346" y="2405"/>
                  </a:cubicBezTo>
                  <a:lnTo>
                    <a:pt x="4346" y="2512"/>
                  </a:lnTo>
                  <a:cubicBezTo>
                    <a:pt x="4513" y="2512"/>
                    <a:pt x="4668" y="2560"/>
                    <a:pt x="4835" y="2524"/>
                  </a:cubicBezTo>
                  <a:cubicBezTo>
                    <a:pt x="6097" y="2215"/>
                    <a:pt x="7347" y="1905"/>
                    <a:pt x="8597" y="1607"/>
                  </a:cubicBezTo>
                  <a:close/>
                  <a:moveTo>
                    <a:pt x="9252" y="1798"/>
                  </a:moveTo>
                  <a:cubicBezTo>
                    <a:pt x="8990" y="1667"/>
                    <a:pt x="5823" y="2310"/>
                    <a:pt x="5073" y="2703"/>
                  </a:cubicBezTo>
                  <a:cubicBezTo>
                    <a:pt x="5204" y="2738"/>
                    <a:pt x="5358" y="2762"/>
                    <a:pt x="5489" y="2738"/>
                  </a:cubicBezTo>
                  <a:cubicBezTo>
                    <a:pt x="6752" y="2417"/>
                    <a:pt x="8002" y="2107"/>
                    <a:pt x="9252" y="1798"/>
                  </a:cubicBezTo>
                  <a:close/>
                  <a:moveTo>
                    <a:pt x="22611" y="5810"/>
                  </a:moveTo>
                  <a:lnTo>
                    <a:pt x="22611" y="5691"/>
                  </a:lnTo>
                  <a:cubicBezTo>
                    <a:pt x="22396" y="5691"/>
                    <a:pt x="22194" y="5644"/>
                    <a:pt x="21992" y="5691"/>
                  </a:cubicBezTo>
                  <a:cubicBezTo>
                    <a:pt x="21337" y="5846"/>
                    <a:pt x="20694" y="6025"/>
                    <a:pt x="20039" y="6179"/>
                  </a:cubicBezTo>
                  <a:lnTo>
                    <a:pt x="18348" y="6632"/>
                  </a:lnTo>
                  <a:cubicBezTo>
                    <a:pt x="18348" y="6656"/>
                    <a:pt x="18360" y="6679"/>
                    <a:pt x="18360" y="6703"/>
                  </a:cubicBezTo>
                  <a:cubicBezTo>
                    <a:pt x="19777" y="6429"/>
                    <a:pt x="21194" y="6108"/>
                    <a:pt x="22611" y="5810"/>
                  </a:cubicBezTo>
                  <a:close/>
                  <a:moveTo>
                    <a:pt x="5025" y="369"/>
                  </a:moveTo>
                  <a:cubicBezTo>
                    <a:pt x="4811" y="500"/>
                    <a:pt x="4644" y="631"/>
                    <a:pt x="4466" y="691"/>
                  </a:cubicBezTo>
                  <a:cubicBezTo>
                    <a:pt x="3644" y="964"/>
                    <a:pt x="2811" y="1214"/>
                    <a:pt x="1977" y="1465"/>
                  </a:cubicBezTo>
                  <a:cubicBezTo>
                    <a:pt x="1918" y="1488"/>
                    <a:pt x="1858" y="1524"/>
                    <a:pt x="1799" y="1560"/>
                  </a:cubicBezTo>
                  <a:cubicBezTo>
                    <a:pt x="1810" y="1607"/>
                    <a:pt x="1834" y="1631"/>
                    <a:pt x="1846" y="1679"/>
                  </a:cubicBezTo>
                  <a:cubicBezTo>
                    <a:pt x="3061" y="1322"/>
                    <a:pt x="4287" y="953"/>
                    <a:pt x="5609" y="560"/>
                  </a:cubicBezTo>
                  <a:cubicBezTo>
                    <a:pt x="5454" y="500"/>
                    <a:pt x="5418" y="488"/>
                    <a:pt x="5370" y="476"/>
                  </a:cubicBezTo>
                  <a:cubicBezTo>
                    <a:pt x="5228" y="441"/>
                    <a:pt x="5085" y="393"/>
                    <a:pt x="5025" y="369"/>
                  </a:cubicBezTo>
                  <a:close/>
                  <a:moveTo>
                    <a:pt x="6894" y="1036"/>
                  </a:moveTo>
                  <a:cubicBezTo>
                    <a:pt x="6894" y="1012"/>
                    <a:pt x="6871" y="976"/>
                    <a:pt x="6859" y="953"/>
                  </a:cubicBezTo>
                  <a:cubicBezTo>
                    <a:pt x="5537" y="1155"/>
                    <a:pt x="4251" y="1572"/>
                    <a:pt x="2965" y="1929"/>
                  </a:cubicBezTo>
                  <a:cubicBezTo>
                    <a:pt x="2977" y="1976"/>
                    <a:pt x="2989" y="2024"/>
                    <a:pt x="2989" y="2084"/>
                  </a:cubicBezTo>
                  <a:cubicBezTo>
                    <a:pt x="4299" y="1715"/>
                    <a:pt x="5597" y="1381"/>
                    <a:pt x="6894" y="10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35"/>
            <p:cNvSpPr/>
            <p:nvPr/>
          </p:nvSpPr>
          <p:spPr>
            <a:xfrm>
              <a:off x="2758675" y="2213200"/>
              <a:ext cx="128000" cy="55100"/>
            </a:xfrm>
            <a:custGeom>
              <a:rect b="b" l="l" r="r" t="t"/>
              <a:pathLst>
                <a:path extrusionOk="0" h="2204" w="5120">
                  <a:moveTo>
                    <a:pt x="0" y="0"/>
                  </a:moveTo>
                  <a:cubicBezTo>
                    <a:pt x="1738" y="715"/>
                    <a:pt x="3453" y="1405"/>
                    <a:pt x="5120" y="2084"/>
                  </a:cubicBezTo>
                  <a:cubicBezTo>
                    <a:pt x="4775" y="2203"/>
                    <a:pt x="369" y="46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35"/>
            <p:cNvSpPr/>
            <p:nvPr/>
          </p:nvSpPr>
          <p:spPr>
            <a:xfrm>
              <a:off x="2451175" y="2097125"/>
              <a:ext cx="83375" cy="47050"/>
            </a:xfrm>
            <a:custGeom>
              <a:rect b="b" l="l" r="r" t="t"/>
              <a:pathLst>
                <a:path extrusionOk="0" h="1882" w="3335">
                  <a:moveTo>
                    <a:pt x="1" y="0"/>
                  </a:moveTo>
                  <a:cubicBezTo>
                    <a:pt x="1120" y="572"/>
                    <a:pt x="2227" y="1155"/>
                    <a:pt x="3335" y="1715"/>
                  </a:cubicBezTo>
                  <a:cubicBezTo>
                    <a:pt x="3037" y="1881"/>
                    <a:pt x="132" y="3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35"/>
            <p:cNvSpPr/>
            <p:nvPr/>
          </p:nvSpPr>
          <p:spPr>
            <a:xfrm>
              <a:off x="2656875" y="2198900"/>
              <a:ext cx="83350" cy="45575"/>
            </a:xfrm>
            <a:custGeom>
              <a:rect b="b" l="l" r="r" t="t"/>
              <a:pathLst>
                <a:path extrusionOk="0" h="1823" w="3334">
                  <a:moveTo>
                    <a:pt x="3334" y="1680"/>
                  </a:moveTo>
                  <a:cubicBezTo>
                    <a:pt x="2965" y="1823"/>
                    <a:pt x="250" y="442"/>
                    <a:pt x="0" y="1"/>
                  </a:cubicBezTo>
                  <a:cubicBezTo>
                    <a:pt x="1107" y="561"/>
                    <a:pt x="2227" y="1132"/>
                    <a:pt x="3334" y="16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35"/>
            <p:cNvSpPr/>
            <p:nvPr/>
          </p:nvSpPr>
          <p:spPr>
            <a:xfrm>
              <a:off x="2480650" y="2052475"/>
              <a:ext cx="68800" cy="39300"/>
            </a:xfrm>
            <a:custGeom>
              <a:rect b="b" l="l" r="r" t="t"/>
              <a:pathLst>
                <a:path extrusionOk="0" h="1572" w="2752">
                  <a:moveTo>
                    <a:pt x="48" y="0"/>
                  </a:moveTo>
                  <a:cubicBezTo>
                    <a:pt x="108" y="24"/>
                    <a:pt x="179" y="0"/>
                    <a:pt x="227" y="36"/>
                  </a:cubicBezTo>
                  <a:cubicBezTo>
                    <a:pt x="1001" y="453"/>
                    <a:pt x="1787" y="857"/>
                    <a:pt x="2561" y="1286"/>
                  </a:cubicBezTo>
                  <a:cubicBezTo>
                    <a:pt x="2644" y="1334"/>
                    <a:pt x="2692" y="1465"/>
                    <a:pt x="2751" y="1548"/>
                  </a:cubicBezTo>
                  <a:cubicBezTo>
                    <a:pt x="2644" y="1536"/>
                    <a:pt x="2525" y="1572"/>
                    <a:pt x="2441" y="1524"/>
                  </a:cubicBezTo>
                  <a:cubicBezTo>
                    <a:pt x="1715" y="1131"/>
                    <a:pt x="1001" y="738"/>
                    <a:pt x="286" y="333"/>
                  </a:cubicBezTo>
                  <a:cubicBezTo>
                    <a:pt x="179" y="274"/>
                    <a:pt x="84" y="167"/>
                    <a:pt x="1" y="83"/>
                  </a:cubicBezTo>
                  <a:cubicBezTo>
                    <a:pt x="25" y="48"/>
                    <a:pt x="25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35"/>
            <p:cNvSpPr/>
            <p:nvPr/>
          </p:nvSpPr>
          <p:spPr>
            <a:xfrm>
              <a:off x="2283300" y="2025075"/>
              <a:ext cx="103625" cy="48250"/>
            </a:xfrm>
            <a:custGeom>
              <a:rect b="b" l="l" r="r" t="t"/>
              <a:pathLst>
                <a:path extrusionOk="0" h="1930" w="4145">
                  <a:moveTo>
                    <a:pt x="4049" y="1930"/>
                  </a:moveTo>
                  <a:cubicBezTo>
                    <a:pt x="2692" y="1334"/>
                    <a:pt x="1358" y="727"/>
                    <a:pt x="1" y="132"/>
                  </a:cubicBezTo>
                  <a:cubicBezTo>
                    <a:pt x="13" y="84"/>
                    <a:pt x="48" y="36"/>
                    <a:pt x="60" y="1"/>
                  </a:cubicBezTo>
                  <a:cubicBezTo>
                    <a:pt x="1418" y="596"/>
                    <a:pt x="2775" y="1168"/>
                    <a:pt x="4144" y="1775"/>
                  </a:cubicBezTo>
                  <a:cubicBezTo>
                    <a:pt x="4109" y="1810"/>
                    <a:pt x="4085" y="1870"/>
                    <a:pt x="4049" y="19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35"/>
            <p:cNvSpPr/>
            <p:nvPr/>
          </p:nvSpPr>
          <p:spPr>
            <a:xfrm>
              <a:off x="2264550" y="2056325"/>
              <a:ext cx="112550" cy="50925"/>
            </a:xfrm>
            <a:custGeom>
              <a:rect b="b" l="l" r="r" t="t"/>
              <a:pathLst>
                <a:path extrusionOk="0" h="2037" w="4502">
                  <a:moveTo>
                    <a:pt x="36" y="1"/>
                  </a:moveTo>
                  <a:cubicBezTo>
                    <a:pt x="1525" y="620"/>
                    <a:pt x="3013" y="1263"/>
                    <a:pt x="4501" y="1894"/>
                  </a:cubicBezTo>
                  <a:cubicBezTo>
                    <a:pt x="4489" y="1930"/>
                    <a:pt x="4466" y="1977"/>
                    <a:pt x="4442" y="2037"/>
                  </a:cubicBezTo>
                  <a:cubicBezTo>
                    <a:pt x="2954" y="1394"/>
                    <a:pt x="1489" y="775"/>
                    <a:pt x="1" y="132"/>
                  </a:cubicBezTo>
                  <a:cubicBezTo>
                    <a:pt x="1" y="72"/>
                    <a:pt x="25" y="37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35"/>
            <p:cNvSpPr/>
            <p:nvPr/>
          </p:nvSpPr>
          <p:spPr>
            <a:xfrm>
              <a:off x="3049475" y="1808100"/>
              <a:ext cx="111350" cy="52400"/>
            </a:xfrm>
            <a:custGeom>
              <a:rect b="b" l="l" r="r" t="t"/>
              <a:pathLst>
                <a:path extrusionOk="0" h="2096" w="4454">
                  <a:moveTo>
                    <a:pt x="4453" y="2096"/>
                  </a:moveTo>
                  <a:cubicBezTo>
                    <a:pt x="2858" y="1667"/>
                    <a:pt x="1477" y="786"/>
                    <a:pt x="1" y="107"/>
                  </a:cubicBezTo>
                  <a:cubicBezTo>
                    <a:pt x="12" y="72"/>
                    <a:pt x="36" y="36"/>
                    <a:pt x="48" y="0"/>
                  </a:cubicBezTo>
                  <a:cubicBezTo>
                    <a:pt x="1501" y="691"/>
                    <a:pt x="2977" y="1405"/>
                    <a:pt x="4453" y="2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35"/>
            <p:cNvSpPr/>
            <p:nvPr/>
          </p:nvSpPr>
          <p:spPr>
            <a:xfrm>
              <a:off x="3619200" y="1933400"/>
              <a:ext cx="119075" cy="28300"/>
            </a:xfrm>
            <a:custGeom>
              <a:rect b="b" l="l" r="r" t="t"/>
              <a:pathLst>
                <a:path extrusionOk="0" h="1132" w="4763">
                  <a:moveTo>
                    <a:pt x="4751" y="1132"/>
                  </a:moveTo>
                  <a:cubicBezTo>
                    <a:pt x="4465" y="1072"/>
                    <a:pt x="4167" y="1036"/>
                    <a:pt x="3882" y="965"/>
                  </a:cubicBezTo>
                  <a:cubicBezTo>
                    <a:pt x="3346" y="870"/>
                    <a:pt x="2810" y="644"/>
                    <a:pt x="2274" y="655"/>
                  </a:cubicBezTo>
                  <a:cubicBezTo>
                    <a:pt x="1512" y="667"/>
                    <a:pt x="905" y="286"/>
                    <a:pt x="226" y="120"/>
                  </a:cubicBezTo>
                  <a:cubicBezTo>
                    <a:pt x="143" y="108"/>
                    <a:pt x="83" y="48"/>
                    <a:pt x="0" y="1"/>
                  </a:cubicBezTo>
                  <a:cubicBezTo>
                    <a:pt x="1607" y="346"/>
                    <a:pt x="3167" y="691"/>
                    <a:pt x="4751" y="1025"/>
                  </a:cubicBezTo>
                  <a:cubicBezTo>
                    <a:pt x="4763" y="1072"/>
                    <a:pt x="4751" y="1108"/>
                    <a:pt x="4751" y="1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35"/>
            <p:cNvSpPr/>
            <p:nvPr/>
          </p:nvSpPr>
          <p:spPr>
            <a:xfrm>
              <a:off x="2489275" y="1986975"/>
              <a:ext cx="67000" cy="32775"/>
            </a:xfrm>
            <a:custGeom>
              <a:rect b="b" l="l" r="r" t="t"/>
              <a:pathLst>
                <a:path extrusionOk="0" h="1311" w="2680">
                  <a:moveTo>
                    <a:pt x="72" y="1"/>
                  </a:moveTo>
                  <a:cubicBezTo>
                    <a:pt x="156" y="36"/>
                    <a:pt x="263" y="48"/>
                    <a:pt x="358" y="96"/>
                  </a:cubicBezTo>
                  <a:cubicBezTo>
                    <a:pt x="1061" y="406"/>
                    <a:pt x="1787" y="739"/>
                    <a:pt x="2489" y="1060"/>
                  </a:cubicBezTo>
                  <a:cubicBezTo>
                    <a:pt x="2573" y="1108"/>
                    <a:pt x="2608" y="1215"/>
                    <a:pt x="2680" y="1299"/>
                  </a:cubicBezTo>
                  <a:cubicBezTo>
                    <a:pt x="2585" y="1299"/>
                    <a:pt x="2477" y="1310"/>
                    <a:pt x="2394" y="1287"/>
                  </a:cubicBezTo>
                  <a:cubicBezTo>
                    <a:pt x="1668" y="953"/>
                    <a:pt x="953" y="620"/>
                    <a:pt x="215" y="275"/>
                  </a:cubicBezTo>
                  <a:cubicBezTo>
                    <a:pt x="144" y="227"/>
                    <a:pt x="72" y="167"/>
                    <a:pt x="1" y="120"/>
                  </a:cubicBezTo>
                  <a:cubicBezTo>
                    <a:pt x="37" y="84"/>
                    <a:pt x="61" y="4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35"/>
            <p:cNvSpPr/>
            <p:nvPr/>
          </p:nvSpPr>
          <p:spPr>
            <a:xfrm>
              <a:off x="2494650" y="1967050"/>
              <a:ext cx="83950" cy="46150"/>
            </a:xfrm>
            <a:custGeom>
              <a:rect b="b" l="l" r="r" t="t"/>
              <a:pathLst>
                <a:path extrusionOk="0" h="1846" w="3358">
                  <a:moveTo>
                    <a:pt x="0" y="0"/>
                  </a:moveTo>
                  <a:cubicBezTo>
                    <a:pt x="1119" y="583"/>
                    <a:pt x="2227" y="1143"/>
                    <a:pt x="3358" y="1726"/>
                  </a:cubicBezTo>
                  <a:cubicBezTo>
                    <a:pt x="3120" y="1845"/>
                    <a:pt x="346" y="44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35"/>
            <p:cNvSpPr/>
            <p:nvPr/>
          </p:nvSpPr>
          <p:spPr>
            <a:xfrm>
              <a:off x="2664000" y="2131950"/>
              <a:ext cx="71175" cy="35150"/>
            </a:xfrm>
            <a:custGeom>
              <a:rect b="b" l="l" r="r" t="t"/>
              <a:pathLst>
                <a:path extrusionOk="0" h="1406" w="2847">
                  <a:moveTo>
                    <a:pt x="1" y="0"/>
                  </a:moveTo>
                  <a:cubicBezTo>
                    <a:pt x="942" y="417"/>
                    <a:pt x="1882" y="810"/>
                    <a:pt x="2847" y="1238"/>
                  </a:cubicBezTo>
                  <a:cubicBezTo>
                    <a:pt x="2513" y="1405"/>
                    <a:pt x="299" y="47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35"/>
            <p:cNvSpPr/>
            <p:nvPr/>
          </p:nvSpPr>
          <p:spPr>
            <a:xfrm>
              <a:off x="3420350" y="1917925"/>
              <a:ext cx="69975" cy="26825"/>
            </a:xfrm>
            <a:custGeom>
              <a:rect b="b" l="l" r="r" t="t"/>
              <a:pathLst>
                <a:path extrusionOk="0" h="1073" w="2799">
                  <a:moveTo>
                    <a:pt x="2799" y="882"/>
                  </a:moveTo>
                  <a:cubicBezTo>
                    <a:pt x="2382" y="1072"/>
                    <a:pt x="215" y="405"/>
                    <a:pt x="1" y="1"/>
                  </a:cubicBezTo>
                  <a:cubicBezTo>
                    <a:pt x="929" y="298"/>
                    <a:pt x="1834" y="584"/>
                    <a:pt x="2799" y="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35"/>
            <p:cNvSpPr/>
            <p:nvPr/>
          </p:nvSpPr>
          <p:spPr>
            <a:xfrm>
              <a:off x="2820275" y="2013175"/>
              <a:ext cx="70875" cy="40500"/>
            </a:xfrm>
            <a:custGeom>
              <a:rect b="b" l="l" r="r" t="t"/>
              <a:pathLst>
                <a:path extrusionOk="0" h="1620" w="2835">
                  <a:moveTo>
                    <a:pt x="60" y="0"/>
                  </a:moveTo>
                  <a:cubicBezTo>
                    <a:pt x="953" y="501"/>
                    <a:pt x="1858" y="1024"/>
                    <a:pt x="2834" y="1572"/>
                  </a:cubicBezTo>
                  <a:cubicBezTo>
                    <a:pt x="2668" y="1572"/>
                    <a:pt x="2549" y="1620"/>
                    <a:pt x="2453" y="1572"/>
                  </a:cubicBezTo>
                  <a:cubicBezTo>
                    <a:pt x="1644" y="1120"/>
                    <a:pt x="822" y="643"/>
                    <a:pt x="13" y="179"/>
                  </a:cubicBezTo>
                  <a:cubicBezTo>
                    <a:pt x="1" y="179"/>
                    <a:pt x="1" y="131"/>
                    <a:pt x="1" y="120"/>
                  </a:cubicBezTo>
                  <a:cubicBezTo>
                    <a:pt x="36" y="72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35"/>
            <p:cNvSpPr/>
            <p:nvPr/>
          </p:nvSpPr>
          <p:spPr>
            <a:xfrm>
              <a:off x="2515175" y="2093250"/>
              <a:ext cx="90825" cy="49125"/>
            </a:xfrm>
            <a:custGeom>
              <a:rect b="b" l="l" r="r" t="t"/>
              <a:pathLst>
                <a:path extrusionOk="0" h="1965" w="3633">
                  <a:moveTo>
                    <a:pt x="60" y="0"/>
                  </a:moveTo>
                  <a:cubicBezTo>
                    <a:pt x="1251" y="607"/>
                    <a:pt x="2442" y="1203"/>
                    <a:pt x="3632" y="1810"/>
                  </a:cubicBezTo>
                  <a:cubicBezTo>
                    <a:pt x="3597" y="1858"/>
                    <a:pt x="3585" y="1917"/>
                    <a:pt x="3561" y="1965"/>
                  </a:cubicBezTo>
                  <a:cubicBezTo>
                    <a:pt x="2370" y="1346"/>
                    <a:pt x="1191" y="738"/>
                    <a:pt x="1" y="131"/>
                  </a:cubicBezTo>
                  <a:cubicBezTo>
                    <a:pt x="13" y="84"/>
                    <a:pt x="37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35"/>
            <p:cNvSpPr/>
            <p:nvPr/>
          </p:nvSpPr>
          <p:spPr>
            <a:xfrm>
              <a:off x="2268725" y="2041150"/>
              <a:ext cx="72650" cy="31575"/>
            </a:xfrm>
            <a:custGeom>
              <a:rect b="b" l="l" r="r" t="t"/>
              <a:pathLst>
                <a:path extrusionOk="0" h="1263" w="2906">
                  <a:moveTo>
                    <a:pt x="36" y="1"/>
                  </a:moveTo>
                  <a:cubicBezTo>
                    <a:pt x="429" y="1"/>
                    <a:pt x="2834" y="977"/>
                    <a:pt x="2906" y="1263"/>
                  </a:cubicBezTo>
                  <a:cubicBezTo>
                    <a:pt x="1941" y="870"/>
                    <a:pt x="977" y="489"/>
                    <a:pt x="0" y="84"/>
                  </a:cubicBezTo>
                  <a:cubicBezTo>
                    <a:pt x="24" y="48"/>
                    <a:pt x="24" y="24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35"/>
            <p:cNvSpPr/>
            <p:nvPr/>
          </p:nvSpPr>
          <p:spPr>
            <a:xfrm>
              <a:off x="2615200" y="2010800"/>
              <a:ext cx="58950" cy="24725"/>
            </a:xfrm>
            <a:custGeom>
              <a:rect b="b" l="l" r="r" t="t"/>
              <a:pathLst>
                <a:path extrusionOk="0" h="989" w="2358">
                  <a:moveTo>
                    <a:pt x="84" y="0"/>
                  </a:moveTo>
                  <a:cubicBezTo>
                    <a:pt x="215" y="48"/>
                    <a:pt x="346" y="72"/>
                    <a:pt x="477" y="119"/>
                  </a:cubicBezTo>
                  <a:cubicBezTo>
                    <a:pt x="1048" y="334"/>
                    <a:pt x="1608" y="536"/>
                    <a:pt x="2167" y="750"/>
                  </a:cubicBezTo>
                  <a:cubicBezTo>
                    <a:pt x="2239" y="774"/>
                    <a:pt x="2298" y="881"/>
                    <a:pt x="2358" y="941"/>
                  </a:cubicBezTo>
                  <a:cubicBezTo>
                    <a:pt x="2263" y="953"/>
                    <a:pt x="2167" y="988"/>
                    <a:pt x="2084" y="965"/>
                  </a:cubicBezTo>
                  <a:cubicBezTo>
                    <a:pt x="1465" y="727"/>
                    <a:pt x="834" y="500"/>
                    <a:pt x="215" y="238"/>
                  </a:cubicBezTo>
                  <a:cubicBezTo>
                    <a:pt x="131" y="215"/>
                    <a:pt x="84" y="155"/>
                    <a:pt x="0" y="107"/>
                  </a:cubicBezTo>
                  <a:cubicBezTo>
                    <a:pt x="36" y="72"/>
                    <a:pt x="48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35"/>
            <p:cNvSpPr/>
            <p:nvPr/>
          </p:nvSpPr>
          <p:spPr>
            <a:xfrm>
              <a:off x="2302650" y="2016150"/>
              <a:ext cx="107175" cy="46750"/>
            </a:xfrm>
            <a:custGeom>
              <a:rect b="b" l="l" r="r" t="t"/>
              <a:pathLst>
                <a:path extrusionOk="0" h="1870" w="4287">
                  <a:moveTo>
                    <a:pt x="4251" y="1870"/>
                  </a:moveTo>
                  <a:cubicBezTo>
                    <a:pt x="2834" y="1275"/>
                    <a:pt x="1418" y="703"/>
                    <a:pt x="1" y="108"/>
                  </a:cubicBezTo>
                  <a:cubicBezTo>
                    <a:pt x="25" y="72"/>
                    <a:pt x="36" y="24"/>
                    <a:pt x="48" y="1"/>
                  </a:cubicBezTo>
                  <a:cubicBezTo>
                    <a:pt x="1465" y="584"/>
                    <a:pt x="2870" y="1179"/>
                    <a:pt x="4287" y="1751"/>
                  </a:cubicBezTo>
                  <a:cubicBezTo>
                    <a:pt x="4275" y="1798"/>
                    <a:pt x="4263" y="1846"/>
                    <a:pt x="4251" y="1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35"/>
            <p:cNvSpPr/>
            <p:nvPr/>
          </p:nvSpPr>
          <p:spPr>
            <a:xfrm>
              <a:off x="3505200" y="1930425"/>
              <a:ext cx="63700" cy="20275"/>
            </a:xfrm>
            <a:custGeom>
              <a:rect b="b" l="l" r="r" t="t"/>
              <a:pathLst>
                <a:path extrusionOk="0" h="811" w="2548">
                  <a:moveTo>
                    <a:pt x="2548" y="739"/>
                  </a:moveTo>
                  <a:cubicBezTo>
                    <a:pt x="2369" y="751"/>
                    <a:pt x="2179" y="810"/>
                    <a:pt x="2000" y="763"/>
                  </a:cubicBezTo>
                  <a:cubicBezTo>
                    <a:pt x="1393" y="596"/>
                    <a:pt x="774" y="417"/>
                    <a:pt x="167" y="227"/>
                  </a:cubicBezTo>
                  <a:cubicBezTo>
                    <a:pt x="95" y="215"/>
                    <a:pt x="48" y="108"/>
                    <a:pt x="0" y="48"/>
                  </a:cubicBezTo>
                  <a:cubicBezTo>
                    <a:pt x="95" y="36"/>
                    <a:pt x="202" y="1"/>
                    <a:pt x="274" y="36"/>
                  </a:cubicBezTo>
                  <a:cubicBezTo>
                    <a:pt x="810" y="179"/>
                    <a:pt x="1334" y="358"/>
                    <a:pt x="1869" y="513"/>
                  </a:cubicBezTo>
                  <a:cubicBezTo>
                    <a:pt x="2072" y="572"/>
                    <a:pt x="2310" y="572"/>
                    <a:pt x="2536" y="596"/>
                  </a:cubicBezTo>
                  <a:cubicBezTo>
                    <a:pt x="2536" y="644"/>
                    <a:pt x="2536" y="691"/>
                    <a:pt x="2548" y="7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35"/>
            <p:cNvSpPr/>
            <p:nvPr/>
          </p:nvSpPr>
          <p:spPr>
            <a:xfrm>
              <a:off x="3548350" y="1981625"/>
              <a:ext cx="76825" cy="21450"/>
            </a:xfrm>
            <a:custGeom>
              <a:rect b="b" l="l" r="r" t="t"/>
              <a:pathLst>
                <a:path extrusionOk="0" h="858" w="3073">
                  <a:moveTo>
                    <a:pt x="3060" y="858"/>
                  </a:moveTo>
                  <a:cubicBezTo>
                    <a:pt x="2001" y="798"/>
                    <a:pt x="1001" y="441"/>
                    <a:pt x="0" y="131"/>
                  </a:cubicBezTo>
                  <a:cubicBezTo>
                    <a:pt x="24" y="84"/>
                    <a:pt x="24" y="36"/>
                    <a:pt x="36" y="0"/>
                  </a:cubicBezTo>
                  <a:cubicBezTo>
                    <a:pt x="1048" y="262"/>
                    <a:pt x="2060" y="512"/>
                    <a:pt x="3072" y="786"/>
                  </a:cubicBezTo>
                  <a:cubicBezTo>
                    <a:pt x="3072" y="798"/>
                    <a:pt x="3060" y="834"/>
                    <a:pt x="3060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35"/>
            <p:cNvSpPr/>
            <p:nvPr/>
          </p:nvSpPr>
          <p:spPr>
            <a:xfrm>
              <a:off x="2375275" y="2086100"/>
              <a:ext cx="74450" cy="38725"/>
            </a:xfrm>
            <a:custGeom>
              <a:rect b="b" l="l" r="r" t="t"/>
              <a:pathLst>
                <a:path extrusionOk="0" h="1549" w="2978">
                  <a:moveTo>
                    <a:pt x="72" y="1"/>
                  </a:moveTo>
                  <a:cubicBezTo>
                    <a:pt x="1049" y="465"/>
                    <a:pt x="2013" y="941"/>
                    <a:pt x="2977" y="1394"/>
                  </a:cubicBezTo>
                  <a:cubicBezTo>
                    <a:pt x="2942" y="1441"/>
                    <a:pt x="2930" y="1501"/>
                    <a:pt x="2906" y="1548"/>
                  </a:cubicBezTo>
                  <a:cubicBezTo>
                    <a:pt x="1942" y="1072"/>
                    <a:pt x="965" y="596"/>
                    <a:pt x="1" y="131"/>
                  </a:cubicBezTo>
                  <a:cubicBezTo>
                    <a:pt x="37" y="108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35"/>
            <p:cNvSpPr/>
            <p:nvPr/>
          </p:nvSpPr>
          <p:spPr>
            <a:xfrm>
              <a:off x="2658050" y="2149800"/>
              <a:ext cx="65825" cy="32175"/>
            </a:xfrm>
            <a:custGeom>
              <a:rect b="b" l="l" r="r" t="t"/>
              <a:pathLst>
                <a:path extrusionOk="0" h="1287" w="2633">
                  <a:moveTo>
                    <a:pt x="1" y="0"/>
                  </a:moveTo>
                  <a:cubicBezTo>
                    <a:pt x="906" y="417"/>
                    <a:pt x="1727" y="786"/>
                    <a:pt x="2632" y="1191"/>
                  </a:cubicBezTo>
                  <a:cubicBezTo>
                    <a:pt x="2192" y="1286"/>
                    <a:pt x="251" y="3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35"/>
            <p:cNvSpPr/>
            <p:nvPr/>
          </p:nvSpPr>
          <p:spPr>
            <a:xfrm>
              <a:off x="2752725" y="2198025"/>
              <a:ext cx="77400" cy="28000"/>
            </a:xfrm>
            <a:custGeom>
              <a:rect b="b" l="l" r="r" t="t"/>
              <a:pathLst>
                <a:path extrusionOk="0" h="1120" w="3096">
                  <a:moveTo>
                    <a:pt x="36" y="0"/>
                  </a:moveTo>
                  <a:cubicBezTo>
                    <a:pt x="1048" y="346"/>
                    <a:pt x="2084" y="667"/>
                    <a:pt x="3096" y="1012"/>
                  </a:cubicBezTo>
                  <a:cubicBezTo>
                    <a:pt x="3072" y="1048"/>
                    <a:pt x="3072" y="1084"/>
                    <a:pt x="3060" y="1119"/>
                  </a:cubicBezTo>
                  <a:cubicBezTo>
                    <a:pt x="2000" y="905"/>
                    <a:pt x="1024" y="488"/>
                    <a:pt x="0" y="155"/>
                  </a:cubicBezTo>
                  <a:cubicBezTo>
                    <a:pt x="12" y="96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35"/>
            <p:cNvSpPr/>
            <p:nvPr/>
          </p:nvSpPr>
          <p:spPr>
            <a:xfrm>
              <a:off x="2856000" y="2194750"/>
              <a:ext cx="70275" cy="27400"/>
            </a:xfrm>
            <a:custGeom>
              <a:rect b="b" l="l" r="r" t="t"/>
              <a:pathLst>
                <a:path extrusionOk="0" h="1096" w="2811">
                  <a:moveTo>
                    <a:pt x="2787" y="1096"/>
                  </a:moveTo>
                  <a:cubicBezTo>
                    <a:pt x="1798" y="905"/>
                    <a:pt x="893" y="548"/>
                    <a:pt x="0" y="119"/>
                  </a:cubicBezTo>
                  <a:cubicBezTo>
                    <a:pt x="12" y="72"/>
                    <a:pt x="36" y="48"/>
                    <a:pt x="48" y="0"/>
                  </a:cubicBezTo>
                  <a:cubicBezTo>
                    <a:pt x="965" y="322"/>
                    <a:pt x="1894" y="667"/>
                    <a:pt x="2810" y="989"/>
                  </a:cubicBezTo>
                  <a:cubicBezTo>
                    <a:pt x="2798" y="1024"/>
                    <a:pt x="2787" y="1060"/>
                    <a:pt x="2787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35"/>
            <p:cNvSpPr/>
            <p:nvPr/>
          </p:nvSpPr>
          <p:spPr>
            <a:xfrm>
              <a:off x="3526625" y="1905125"/>
              <a:ext cx="69375" cy="23250"/>
            </a:xfrm>
            <a:custGeom>
              <a:rect b="b" l="l" r="r" t="t"/>
              <a:pathLst>
                <a:path extrusionOk="0" h="930" w="2775">
                  <a:moveTo>
                    <a:pt x="2739" y="929"/>
                  </a:moveTo>
                  <a:cubicBezTo>
                    <a:pt x="1822" y="679"/>
                    <a:pt x="905" y="417"/>
                    <a:pt x="0" y="167"/>
                  </a:cubicBezTo>
                  <a:cubicBezTo>
                    <a:pt x="12" y="108"/>
                    <a:pt x="24" y="48"/>
                    <a:pt x="36" y="1"/>
                  </a:cubicBezTo>
                  <a:cubicBezTo>
                    <a:pt x="953" y="251"/>
                    <a:pt x="1870" y="513"/>
                    <a:pt x="2774" y="763"/>
                  </a:cubicBezTo>
                  <a:cubicBezTo>
                    <a:pt x="2751" y="810"/>
                    <a:pt x="2751" y="870"/>
                    <a:pt x="2739" y="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35"/>
            <p:cNvSpPr/>
            <p:nvPr/>
          </p:nvSpPr>
          <p:spPr>
            <a:xfrm>
              <a:off x="2371125" y="1989950"/>
              <a:ext cx="72650" cy="31875"/>
            </a:xfrm>
            <a:custGeom>
              <a:rect b="b" l="l" r="r" t="t"/>
              <a:pathLst>
                <a:path extrusionOk="0" h="1275" w="2906">
                  <a:moveTo>
                    <a:pt x="2846" y="1275"/>
                  </a:moveTo>
                  <a:cubicBezTo>
                    <a:pt x="1893" y="894"/>
                    <a:pt x="953" y="513"/>
                    <a:pt x="0" y="144"/>
                  </a:cubicBezTo>
                  <a:lnTo>
                    <a:pt x="48" y="1"/>
                  </a:lnTo>
                  <a:cubicBezTo>
                    <a:pt x="1000" y="382"/>
                    <a:pt x="1953" y="751"/>
                    <a:pt x="2905" y="1108"/>
                  </a:cubicBezTo>
                  <a:cubicBezTo>
                    <a:pt x="2882" y="1168"/>
                    <a:pt x="2858" y="1203"/>
                    <a:pt x="2846" y="12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35"/>
            <p:cNvSpPr/>
            <p:nvPr/>
          </p:nvSpPr>
          <p:spPr>
            <a:xfrm>
              <a:off x="2407425" y="1990250"/>
              <a:ext cx="74750" cy="28300"/>
            </a:xfrm>
            <a:custGeom>
              <a:rect b="b" l="l" r="r" t="t"/>
              <a:pathLst>
                <a:path extrusionOk="0" h="1132" w="2990">
                  <a:moveTo>
                    <a:pt x="25" y="1"/>
                  </a:moveTo>
                  <a:cubicBezTo>
                    <a:pt x="1013" y="334"/>
                    <a:pt x="1989" y="679"/>
                    <a:pt x="2989" y="1001"/>
                  </a:cubicBezTo>
                  <a:lnTo>
                    <a:pt x="2942" y="1132"/>
                  </a:lnTo>
                  <a:cubicBezTo>
                    <a:pt x="1941" y="858"/>
                    <a:pt x="977" y="477"/>
                    <a:pt x="1" y="155"/>
                  </a:cubicBezTo>
                  <a:cubicBezTo>
                    <a:pt x="13" y="108"/>
                    <a:pt x="13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35"/>
            <p:cNvSpPr/>
            <p:nvPr/>
          </p:nvSpPr>
          <p:spPr>
            <a:xfrm>
              <a:off x="2173175" y="2056925"/>
              <a:ext cx="55975" cy="28300"/>
            </a:xfrm>
            <a:custGeom>
              <a:rect b="b" l="l" r="r" t="t"/>
              <a:pathLst>
                <a:path extrusionOk="0" h="1132" w="2239">
                  <a:moveTo>
                    <a:pt x="48" y="1"/>
                  </a:moveTo>
                  <a:cubicBezTo>
                    <a:pt x="774" y="334"/>
                    <a:pt x="1501" y="656"/>
                    <a:pt x="2239" y="977"/>
                  </a:cubicBezTo>
                  <a:cubicBezTo>
                    <a:pt x="2013" y="1132"/>
                    <a:pt x="274" y="382"/>
                    <a:pt x="1" y="108"/>
                  </a:cubicBezTo>
                  <a:cubicBezTo>
                    <a:pt x="24" y="84"/>
                    <a:pt x="36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35"/>
            <p:cNvSpPr/>
            <p:nvPr/>
          </p:nvSpPr>
          <p:spPr>
            <a:xfrm>
              <a:off x="2470825" y="2085800"/>
              <a:ext cx="58975" cy="29800"/>
            </a:xfrm>
            <a:custGeom>
              <a:rect b="b" l="l" r="r" t="t"/>
              <a:pathLst>
                <a:path extrusionOk="0" h="1192" w="2359">
                  <a:moveTo>
                    <a:pt x="60" y="1"/>
                  </a:moveTo>
                  <a:cubicBezTo>
                    <a:pt x="822" y="334"/>
                    <a:pt x="1584" y="679"/>
                    <a:pt x="2358" y="1025"/>
                  </a:cubicBezTo>
                  <a:cubicBezTo>
                    <a:pt x="2323" y="1084"/>
                    <a:pt x="2311" y="1144"/>
                    <a:pt x="2287" y="1191"/>
                  </a:cubicBezTo>
                  <a:cubicBezTo>
                    <a:pt x="1525" y="846"/>
                    <a:pt x="763" y="489"/>
                    <a:pt x="1" y="143"/>
                  </a:cubicBezTo>
                  <a:cubicBezTo>
                    <a:pt x="25" y="96"/>
                    <a:pt x="37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35"/>
            <p:cNvSpPr/>
            <p:nvPr/>
          </p:nvSpPr>
          <p:spPr>
            <a:xfrm>
              <a:off x="2635425" y="2081925"/>
              <a:ext cx="71475" cy="36350"/>
            </a:xfrm>
            <a:custGeom>
              <a:rect b="b" l="l" r="r" t="t"/>
              <a:pathLst>
                <a:path extrusionOk="0" h="1454" w="2859">
                  <a:moveTo>
                    <a:pt x="60" y="1"/>
                  </a:moveTo>
                  <a:cubicBezTo>
                    <a:pt x="1001" y="453"/>
                    <a:pt x="1918" y="882"/>
                    <a:pt x="2858" y="1322"/>
                  </a:cubicBezTo>
                  <a:cubicBezTo>
                    <a:pt x="2847" y="1370"/>
                    <a:pt x="2811" y="1418"/>
                    <a:pt x="2799" y="1453"/>
                  </a:cubicBezTo>
                  <a:cubicBezTo>
                    <a:pt x="1858" y="1013"/>
                    <a:pt x="942" y="584"/>
                    <a:pt x="1" y="132"/>
                  </a:cubicBezTo>
                  <a:cubicBezTo>
                    <a:pt x="13" y="108"/>
                    <a:pt x="49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35"/>
            <p:cNvSpPr/>
            <p:nvPr/>
          </p:nvSpPr>
          <p:spPr>
            <a:xfrm>
              <a:off x="3227775" y="1875650"/>
              <a:ext cx="66100" cy="21750"/>
            </a:xfrm>
            <a:custGeom>
              <a:rect b="b" l="l" r="r" t="t"/>
              <a:pathLst>
                <a:path extrusionOk="0" h="870" w="2644">
                  <a:moveTo>
                    <a:pt x="2608" y="870"/>
                  </a:moveTo>
                  <a:cubicBezTo>
                    <a:pt x="1739" y="632"/>
                    <a:pt x="858" y="394"/>
                    <a:pt x="0" y="156"/>
                  </a:cubicBezTo>
                  <a:cubicBezTo>
                    <a:pt x="12" y="96"/>
                    <a:pt x="24" y="48"/>
                    <a:pt x="48" y="1"/>
                  </a:cubicBezTo>
                  <a:cubicBezTo>
                    <a:pt x="905" y="251"/>
                    <a:pt x="1786" y="477"/>
                    <a:pt x="2644" y="715"/>
                  </a:cubicBezTo>
                  <a:cubicBezTo>
                    <a:pt x="2644" y="763"/>
                    <a:pt x="2632" y="822"/>
                    <a:pt x="2608" y="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35"/>
            <p:cNvSpPr/>
            <p:nvPr/>
          </p:nvSpPr>
          <p:spPr>
            <a:xfrm>
              <a:off x="2666400" y="2072700"/>
              <a:ext cx="69975" cy="36950"/>
            </a:xfrm>
            <a:custGeom>
              <a:rect b="b" l="l" r="r" t="t"/>
              <a:pathLst>
                <a:path extrusionOk="0" h="1478" w="2799">
                  <a:moveTo>
                    <a:pt x="60" y="1"/>
                  </a:moveTo>
                  <a:cubicBezTo>
                    <a:pt x="965" y="441"/>
                    <a:pt x="1881" y="906"/>
                    <a:pt x="2798" y="1358"/>
                  </a:cubicBezTo>
                  <a:cubicBezTo>
                    <a:pt x="2774" y="1394"/>
                    <a:pt x="2751" y="1429"/>
                    <a:pt x="2739" y="1477"/>
                  </a:cubicBezTo>
                  <a:cubicBezTo>
                    <a:pt x="1810" y="1025"/>
                    <a:pt x="905" y="584"/>
                    <a:pt x="0" y="132"/>
                  </a:cubicBezTo>
                  <a:cubicBezTo>
                    <a:pt x="12" y="84"/>
                    <a:pt x="24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35"/>
            <p:cNvSpPr/>
            <p:nvPr/>
          </p:nvSpPr>
          <p:spPr>
            <a:xfrm>
              <a:off x="2676225" y="1981925"/>
              <a:ext cx="59550" cy="33050"/>
            </a:xfrm>
            <a:custGeom>
              <a:rect b="b" l="l" r="r" t="t"/>
              <a:pathLst>
                <a:path extrusionOk="0" h="1322" w="2382">
                  <a:moveTo>
                    <a:pt x="2310" y="1322"/>
                  </a:moveTo>
                  <a:cubicBezTo>
                    <a:pt x="1536" y="917"/>
                    <a:pt x="774" y="536"/>
                    <a:pt x="0" y="131"/>
                  </a:cubicBezTo>
                  <a:cubicBezTo>
                    <a:pt x="36" y="84"/>
                    <a:pt x="48" y="36"/>
                    <a:pt x="83" y="0"/>
                  </a:cubicBezTo>
                  <a:cubicBezTo>
                    <a:pt x="857" y="381"/>
                    <a:pt x="1631" y="786"/>
                    <a:pt x="2381" y="1179"/>
                  </a:cubicBezTo>
                  <a:cubicBezTo>
                    <a:pt x="2369" y="1215"/>
                    <a:pt x="2346" y="1274"/>
                    <a:pt x="2310" y="13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35"/>
            <p:cNvSpPr/>
            <p:nvPr/>
          </p:nvSpPr>
          <p:spPr>
            <a:xfrm>
              <a:off x="3455475" y="1946200"/>
              <a:ext cx="62825" cy="17000"/>
            </a:xfrm>
            <a:custGeom>
              <a:rect b="b" l="l" r="r" t="t"/>
              <a:pathLst>
                <a:path extrusionOk="0" h="680" w="2513">
                  <a:moveTo>
                    <a:pt x="2489" y="679"/>
                  </a:moveTo>
                  <a:cubicBezTo>
                    <a:pt x="1632" y="608"/>
                    <a:pt x="822" y="382"/>
                    <a:pt x="1" y="132"/>
                  </a:cubicBezTo>
                  <a:cubicBezTo>
                    <a:pt x="13" y="84"/>
                    <a:pt x="13" y="48"/>
                    <a:pt x="24" y="1"/>
                  </a:cubicBezTo>
                  <a:cubicBezTo>
                    <a:pt x="846" y="191"/>
                    <a:pt x="1679" y="370"/>
                    <a:pt x="2501" y="560"/>
                  </a:cubicBezTo>
                  <a:cubicBezTo>
                    <a:pt x="2513" y="608"/>
                    <a:pt x="2501" y="644"/>
                    <a:pt x="2489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35"/>
            <p:cNvSpPr/>
            <p:nvPr/>
          </p:nvSpPr>
          <p:spPr>
            <a:xfrm>
              <a:off x="2902425" y="2012575"/>
              <a:ext cx="63725" cy="29500"/>
            </a:xfrm>
            <a:custGeom>
              <a:rect b="b" l="l" r="r" t="t"/>
              <a:pathLst>
                <a:path extrusionOk="0" h="1180" w="2549">
                  <a:moveTo>
                    <a:pt x="37" y="1"/>
                  </a:moveTo>
                  <a:cubicBezTo>
                    <a:pt x="870" y="358"/>
                    <a:pt x="1703" y="727"/>
                    <a:pt x="2549" y="1060"/>
                  </a:cubicBezTo>
                  <a:cubicBezTo>
                    <a:pt x="2346" y="1179"/>
                    <a:pt x="513" y="489"/>
                    <a:pt x="1" y="108"/>
                  </a:cubicBezTo>
                  <a:cubicBezTo>
                    <a:pt x="1" y="84"/>
                    <a:pt x="25" y="36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35"/>
            <p:cNvSpPr/>
            <p:nvPr/>
          </p:nvSpPr>
          <p:spPr>
            <a:xfrm>
              <a:off x="3663250" y="1973000"/>
              <a:ext cx="48825" cy="27100"/>
            </a:xfrm>
            <a:custGeom>
              <a:rect b="b" l="l" r="r" t="t"/>
              <a:pathLst>
                <a:path extrusionOk="0" h="1084" w="1953">
                  <a:moveTo>
                    <a:pt x="1893" y="1084"/>
                  </a:moveTo>
                  <a:cubicBezTo>
                    <a:pt x="1286" y="774"/>
                    <a:pt x="679" y="476"/>
                    <a:pt x="0" y="131"/>
                  </a:cubicBezTo>
                  <a:cubicBezTo>
                    <a:pt x="250" y="0"/>
                    <a:pt x="1679" y="667"/>
                    <a:pt x="1953" y="953"/>
                  </a:cubicBezTo>
                  <a:cubicBezTo>
                    <a:pt x="1941" y="988"/>
                    <a:pt x="1917" y="1036"/>
                    <a:pt x="1893" y="10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35"/>
            <p:cNvSpPr/>
            <p:nvPr/>
          </p:nvSpPr>
          <p:spPr>
            <a:xfrm>
              <a:off x="3208425" y="1822675"/>
              <a:ext cx="64025" cy="29500"/>
            </a:xfrm>
            <a:custGeom>
              <a:rect b="b" l="l" r="r" t="t"/>
              <a:pathLst>
                <a:path extrusionOk="0" h="1180" w="2561">
                  <a:moveTo>
                    <a:pt x="2501" y="1179"/>
                  </a:moveTo>
                  <a:lnTo>
                    <a:pt x="0" y="143"/>
                  </a:lnTo>
                  <a:cubicBezTo>
                    <a:pt x="12" y="108"/>
                    <a:pt x="48" y="48"/>
                    <a:pt x="60" y="1"/>
                  </a:cubicBezTo>
                  <a:cubicBezTo>
                    <a:pt x="893" y="346"/>
                    <a:pt x="1727" y="679"/>
                    <a:pt x="2560" y="1036"/>
                  </a:cubicBezTo>
                  <a:cubicBezTo>
                    <a:pt x="2548" y="1084"/>
                    <a:pt x="2513" y="1132"/>
                    <a:pt x="2501" y="1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35"/>
            <p:cNvSpPr/>
            <p:nvPr/>
          </p:nvSpPr>
          <p:spPr>
            <a:xfrm>
              <a:off x="2375575" y="2026575"/>
              <a:ext cx="90525" cy="35450"/>
            </a:xfrm>
            <a:custGeom>
              <a:rect b="b" l="l" r="r" t="t"/>
              <a:pathLst>
                <a:path extrusionOk="0" h="1418" w="3621">
                  <a:moveTo>
                    <a:pt x="3596" y="1417"/>
                  </a:moveTo>
                  <a:cubicBezTo>
                    <a:pt x="2406" y="965"/>
                    <a:pt x="1191" y="536"/>
                    <a:pt x="1" y="84"/>
                  </a:cubicBezTo>
                  <a:cubicBezTo>
                    <a:pt x="25" y="60"/>
                    <a:pt x="37" y="24"/>
                    <a:pt x="37" y="0"/>
                  </a:cubicBezTo>
                  <a:cubicBezTo>
                    <a:pt x="1227" y="429"/>
                    <a:pt x="2430" y="858"/>
                    <a:pt x="3620" y="1310"/>
                  </a:cubicBezTo>
                  <a:cubicBezTo>
                    <a:pt x="3608" y="1322"/>
                    <a:pt x="3596" y="1369"/>
                    <a:pt x="3596" y="14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35"/>
            <p:cNvSpPr/>
            <p:nvPr/>
          </p:nvSpPr>
          <p:spPr>
            <a:xfrm>
              <a:off x="3609075" y="1946500"/>
              <a:ext cx="47650" cy="25025"/>
            </a:xfrm>
            <a:custGeom>
              <a:rect b="b" l="l" r="r" t="t"/>
              <a:pathLst>
                <a:path extrusionOk="0" h="1001" w="1906">
                  <a:moveTo>
                    <a:pt x="1905" y="882"/>
                  </a:moveTo>
                  <a:cubicBezTo>
                    <a:pt x="1548" y="1001"/>
                    <a:pt x="84" y="346"/>
                    <a:pt x="0" y="1"/>
                  </a:cubicBezTo>
                  <a:cubicBezTo>
                    <a:pt x="643" y="298"/>
                    <a:pt x="1262" y="596"/>
                    <a:pt x="1905" y="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35"/>
            <p:cNvSpPr/>
            <p:nvPr/>
          </p:nvSpPr>
          <p:spPr>
            <a:xfrm>
              <a:off x="3205450" y="1842325"/>
              <a:ext cx="59250" cy="26800"/>
            </a:xfrm>
            <a:custGeom>
              <a:rect b="b" l="l" r="r" t="t"/>
              <a:pathLst>
                <a:path extrusionOk="0" h="1072" w="2370">
                  <a:moveTo>
                    <a:pt x="72" y="0"/>
                  </a:moveTo>
                  <a:cubicBezTo>
                    <a:pt x="834" y="310"/>
                    <a:pt x="1608" y="631"/>
                    <a:pt x="2370" y="929"/>
                  </a:cubicBezTo>
                  <a:cubicBezTo>
                    <a:pt x="2346" y="965"/>
                    <a:pt x="2322" y="1024"/>
                    <a:pt x="2310" y="1072"/>
                  </a:cubicBezTo>
                  <a:cubicBezTo>
                    <a:pt x="1536" y="774"/>
                    <a:pt x="774" y="465"/>
                    <a:pt x="0" y="167"/>
                  </a:cubicBezTo>
                  <a:cubicBezTo>
                    <a:pt x="24" y="107"/>
                    <a:pt x="60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35"/>
            <p:cNvSpPr/>
            <p:nvPr/>
          </p:nvSpPr>
          <p:spPr>
            <a:xfrm>
              <a:off x="2864925" y="2173900"/>
              <a:ext cx="75625" cy="33375"/>
            </a:xfrm>
            <a:custGeom>
              <a:rect b="b" l="l" r="r" t="t"/>
              <a:pathLst>
                <a:path extrusionOk="0" h="1335" w="3025">
                  <a:moveTo>
                    <a:pt x="2977" y="1334"/>
                  </a:moveTo>
                  <a:cubicBezTo>
                    <a:pt x="1977" y="941"/>
                    <a:pt x="1001" y="525"/>
                    <a:pt x="1" y="120"/>
                  </a:cubicBezTo>
                  <a:cubicBezTo>
                    <a:pt x="13" y="72"/>
                    <a:pt x="36" y="48"/>
                    <a:pt x="48" y="1"/>
                  </a:cubicBezTo>
                  <a:cubicBezTo>
                    <a:pt x="1048" y="406"/>
                    <a:pt x="2025" y="822"/>
                    <a:pt x="3025" y="1215"/>
                  </a:cubicBezTo>
                  <a:cubicBezTo>
                    <a:pt x="3013" y="1263"/>
                    <a:pt x="2989" y="1299"/>
                    <a:pt x="2977" y="13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35"/>
            <p:cNvSpPr/>
            <p:nvPr/>
          </p:nvSpPr>
          <p:spPr>
            <a:xfrm>
              <a:off x="2260675" y="2088175"/>
              <a:ext cx="71475" cy="32775"/>
            </a:xfrm>
            <a:custGeom>
              <a:rect b="b" l="l" r="r" t="t"/>
              <a:pathLst>
                <a:path extrusionOk="0" h="1311" w="2859">
                  <a:moveTo>
                    <a:pt x="49" y="1"/>
                  </a:moveTo>
                  <a:cubicBezTo>
                    <a:pt x="977" y="394"/>
                    <a:pt x="1918" y="799"/>
                    <a:pt x="2858" y="1180"/>
                  </a:cubicBezTo>
                  <a:cubicBezTo>
                    <a:pt x="2847" y="1227"/>
                    <a:pt x="2823" y="1275"/>
                    <a:pt x="2799" y="1311"/>
                  </a:cubicBezTo>
                  <a:cubicBezTo>
                    <a:pt x="1858" y="906"/>
                    <a:pt x="918" y="525"/>
                    <a:pt x="1" y="120"/>
                  </a:cubicBezTo>
                  <a:cubicBezTo>
                    <a:pt x="13" y="84"/>
                    <a:pt x="25" y="48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35"/>
            <p:cNvSpPr/>
            <p:nvPr/>
          </p:nvSpPr>
          <p:spPr>
            <a:xfrm>
              <a:off x="2719075" y="2035200"/>
              <a:ext cx="47050" cy="27400"/>
            </a:xfrm>
            <a:custGeom>
              <a:rect b="b" l="l" r="r" t="t"/>
              <a:pathLst>
                <a:path extrusionOk="0" h="1096" w="1882">
                  <a:moveTo>
                    <a:pt x="1822" y="1096"/>
                  </a:moveTo>
                  <a:cubicBezTo>
                    <a:pt x="1203" y="774"/>
                    <a:pt x="608" y="429"/>
                    <a:pt x="1" y="96"/>
                  </a:cubicBezTo>
                  <a:cubicBezTo>
                    <a:pt x="251" y="1"/>
                    <a:pt x="1679" y="739"/>
                    <a:pt x="1882" y="1013"/>
                  </a:cubicBezTo>
                  <a:cubicBezTo>
                    <a:pt x="1858" y="1024"/>
                    <a:pt x="1834" y="1072"/>
                    <a:pt x="1822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35"/>
            <p:cNvSpPr/>
            <p:nvPr/>
          </p:nvSpPr>
          <p:spPr>
            <a:xfrm>
              <a:off x="2800625" y="2256950"/>
              <a:ext cx="62550" cy="23850"/>
            </a:xfrm>
            <a:custGeom>
              <a:rect b="b" l="l" r="r" t="t"/>
              <a:pathLst>
                <a:path extrusionOk="0" h="954" w="2502">
                  <a:moveTo>
                    <a:pt x="49" y="1"/>
                  </a:moveTo>
                  <a:lnTo>
                    <a:pt x="2501" y="846"/>
                  </a:lnTo>
                  <a:cubicBezTo>
                    <a:pt x="2489" y="870"/>
                    <a:pt x="2466" y="917"/>
                    <a:pt x="2466" y="953"/>
                  </a:cubicBezTo>
                  <a:cubicBezTo>
                    <a:pt x="1620" y="727"/>
                    <a:pt x="822" y="429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35"/>
            <p:cNvSpPr/>
            <p:nvPr/>
          </p:nvSpPr>
          <p:spPr>
            <a:xfrm>
              <a:off x="2200850" y="2044725"/>
              <a:ext cx="65225" cy="31575"/>
            </a:xfrm>
            <a:custGeom>
              <a:rect b="b" l="l" r="r" t="t"/>
              <a:pathLst>
                <a:path extrusionOk="0" h="1263" w="2609">
                  <a:moveTo>
                    <a:pt x="2549" y="1263"/>
                  </a:moveTo>
                  <a:cubicBezTo>
                    <a:pt x="1692" y="882"/>
                    <a:pt x="846" y="501"/>
                    <a:pt x="1" y="120"/>
                  </a:cubicBezTo>
                  <a:cubicBezTo>
                    <a:pt x="13" y="72"/>
                    <a:pt x="25" y="48"/>
                    <a:pt x="37" y="1"/>
                  </a:cubicBezTo>
                  <a:cubicBezTo>
                    <a:pt x="894" y="370"/>
                    <a:pt x="1751" y="751"/>
                    <a:pt x="2608" y="1132"/>
                  </a:cubicBezTo>
                  <a:cubicBezTo>
                    <a:pt x="2584" y="1179"/>
                    <a:pt x="2561" y="1227"/>
                    <a:pt x="2549" y="12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35"/>
            <p:cNvSpPr/>
            <p:nvPr/>
          </p:nvSpPr>
          <p:spPr>
            <a:xfrm>
              <a:off x="3056625" y="2180450"/>
              <a:ext cx="53300" cy="26225"/>
            </a:xfrm>
            <a:custGeom>
              <a:rect b="b" l="l" r="r" t="t"/>
              <a:pathLst>
                <a:path extrusionOk="0" h="1049" w="2132">
                  <a:moveTo>
                    <a:pt x="0" y="1"/>
                  </a:moveTo>
                  <a:cubicBezTo>
                    <a:pt x="703" y="334"/>
                    <a:pt x="1393" y="644"/>
                    <a:pt x="2132" y="989"/>
                  </a:cubicBezTo>
                  <a:cubicBezTo>
                    <a:pt x="1727" y="1049"/>
                    <a:pt x="238" y="3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35"/>
            <p:cNvSpPr/>
            <p:nvPr/>
          </p:nvSpPr>
          <p:spPr>
            <a:xfrm>
              <a:off x="2964050" y="2153675"/>
              <a:ext cx="67000" cy="33650"/>
            </a:xfrm>
            <a:custGeom>
              <a:rect b="b" l="l" r="r" t="t"/>
              <a:pathLst>
                <a:path extrusionOk="0" h="1346" w="2680">
                  <a:moveTo>
                    <a:pt x="72" y="0"/>
                  </a:moveTo>
                  <a:cubicBezTo>
                    <a:pt x="929" y="405"/>
                    <a:pt x="1810" y="822"/>
                    <a:pt x="2679" y="1227"/>
                  </a:cubicBezTo>
                  <a:cubicBezTo>
                    <a:pt x="2656" y="1274"/>
                    <a:pt x="2644" y="1298"/>
                    <a:pt x="2620" y="1346"/>
                  </a:cubicBezTo>
                  <a:cubicBezTo>
                    <a:pt x="1739" y="941"/>
                    <a:pt x="870" y="536"/>
                    <a:pt x="0" y="143"/>
                  </a:cubicBezTo>
                  <a:cubicBezTo>
                    <a:pt x="24" y="84"/>
                    <a:pt x="3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35"/>
            <p:cNvSpPr/>
            <p:nvPr/>
          </p:nvSpPr>
          <p:spPr>
            <a:xfrm>
              <a:off x="2523825" y="1951850"/>
              <a:ext cx="36325" cy="19375"/>
            </a:xfrm>
            <a:custGeom>
              <a:rect b="b" l="l" r="r" t="t"/>
              <a:pathLst>
                <a:path extrusionOk="0" h="775" w="1453">
                  <a:moveTo>
                    <a:pt x="1453" y="715"/>
                  </a:moveTo>
                  <a:cubicBezTo>
                    <a:pt x="1334" y="727"/>
                    <a:pt x="1250" y="775"/>
                    <a:pt x="1191" y="739"/>
                  </a:cubicBezTo>
                  <a:cubicBezTo>
                    <a:pt x="822" y="572"/>
                    <a:pt x="464" y="418"/>
                    <a:pt x="83" y="239"/>
                  </a:cubicBezTo>
                  <a:cubicBezTo>
                    <a:pt x="48" y="215"/>
                    <a:pt x="24" y="132"/>
                    <a:pt x="0" y="72"/>
                  </a:cubicBezTo>
                  <a:cubicBezTo>
                    <a:pt x="60" y="48"/>
                    <a:pt x="131" y="1"/>
                    <a:pt x="167" y="13"/>
                  </a:cubicBezTo>
                  <a:cubicBezTo>
                    <a:pt x="548" y="179"/>
                    <a:pt x="941" y="370"/>
                    <a:pt x="1322" y="549"/>
                  </a:cubicBezTo>
                  <a:cubicBezTo>
                    <a:pt x="1357" y="560"/>
                    <a:pt x="1381" y="608"/>
                    <a:pt x="1453" y="7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35"/>
            <p:cNvSpPr/>
            <p:nvPr/>
          </p:nvSpPr>
          <p:spPr>
            <a:xfrm>
              <a:off x="2644375" y="2164075"/>
              <a:ext cx="65800" cy="35450"/>
            </a:xfrm>
            <a:custGeom>
              <a:rect b="b" l="l" r="r" t="t"/>
              <a:pathLst>
                <a:path extrusionOk="0" h="1418" w="2632">
                  <a:moveTo>
                    <a:pt x="60" y="1"/>
                  </a:moveTo>
                  <a:cubicBezTo>
                    <a:pt x="917" y="418"/>
                    <a:pt x="1786" y="858"/>
                    <a:pt x="2631" y="1287"/>
                  </a:cubicBezTo>
                  <a:cubicBezTo>
                    <a:pt x="2620" y="1334"/>
                    <a:pt x="2584" y="1370"/>
                    <a:pt x="2572" y="1418"/>
                  </a:cubicBezTo>
                  <a:cubicBezTo>
                    <a:pt x="1715" y="989"/>
                    <a:pt x="857" y="561"/>
                    <a:pt x="0" y="144"/>
                  </a:cubicBezTo>
                  <a:cubicBezTo>
                    <a:pt x="12" y="96"/>
                    <a:pt x="24" y="49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35"/>
            <p:cNvSpPr/>
            <p:nvPr/>
          </p:nvSpPr>
          <p:spPr>
            <a:xfrm>
              <a:off x="2621150" y="2208425"/>
              <a:ext cx="61650" cy="34575"/>
            </a:xfrm>
            <a:custGeom>
              <a:rect b="b" l="l" r="r" t="t"/>
              <a:pathLst>
                <a:path extrusionOk="0" h="1383" w="2466">
                  <a:moveTo>
                    <a:pt x="60" y="1"/>
                  </a:moveTo>
                  <a:cubicBezTo>
                    <a:pt x="870" y="430"/>
                    <a:pt x="1667" y="870"/>
                    <a:pt x="2465" y="1287"/>
                  </a:cubicBezTo>
                  <a:cubicBezTo>
                    <a:pt x="2441" y="1311"/>
                    <a:pt x="2417" y="1358"/>
                    <a:pt x="2406" y="1382"/>
                  </a:cubicBezTo>
                  <a:cubicBezTo>
                    <a:pt x="1596" y="953"/>
                    <a:pt x="798" y="525"/>
                    <a:pt x="0" y="108"/>
                  </a:cubicBezTo>
                  <a:cubicBezTo>
                    <a:pt x="24" y="72"/>
                    <a:pt x="48" y="49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35"/>
            <p:cNvSpPr/>
            <p:nvPr/>
          </p:nvSpPr>
          <p:spPr>
            <a:xfrm>
              <a:off x="2985175" y="2058125"/>
              <a:ext cx="52425" cy="17275"/>
            </a:xfrm>
            <a:custGeom>
              <a:rect b="b" l="l" r="r" t="t"/>
              <a:pathLst>
                <a:path extrusionOk="0" h="691" w="2097">
                  <a:moveTo>
                    <a:pt x="25" y="0"/>
                  </a:moveTo>
                  <a:cubicBezTo>
                    <a:pt x="715" y="191"/>
                    <a:pt x="1418" y="405"/>
                    <a:pt x="2096" y="596"/>
                  </a:cubicBezTo>
                  <a:cubicBezTo>
                    <a:pt x="2096" y="631"/>
                    <a:pt x="2084" y="655"/>
                    <a:pt x="2084" y="691"/>
                  </a:cubicBezTo>
                  <a:cubicBezTo>
                    <a:pt x="1358" y="608"/>
                    <a:pt x="668" y="369"/>
                    <a:pt x="1" y="131"/>
                  </a:cubicBezTo>
                  <a:cubicBezTo>
                    <a:pt x="1" y="72"/>
                    <a:pt x="13" y="36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35"/>
            <p:cNvSpPr/>
            <p:nvPr/>
          </p:nvSpPr>
          <p:spPr>
            <a:xfrm>
              <a:off x="2920300" y="2038775"/>
              <a:ext cx="55975" cy="20850"/>
            </a:xfrm>
            <a:custGeom>
              <a:rect b="b" l="l" r="r" t="t"/>
              <a:pathLst>
                <a:path extrusionOk="0" h="834" w="2239">
                  <a:moveTo>
                    <a:pt x="0" y="0"/>
                  </a:moveTo>
                  <a:cubicBezTo>
                    <a:pt x="738" y="250"/>
                    <a:pt x="1465" y="489"/>
                    <a:pt x="2239" y="739"/>
                  </a:cubicBezTo>
                  <a:cubicBezTo>
                    <a:pt x="1870" y="834"/>
                    <a:pt x="405" y="39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35"/>
            <p:cNvSpPr/>
            <p:nvPr/>
          </p:nvSpPr>
          <p:spPr>
            <a:xfrm>
              <a:off x="3570675" y="2006025"/>
              <a:ext cx="50325" cy="16400"/>
            </a:xfrm>
            <a:custGeom>
              <a:rect b="b" l="l" r="r" t="t"/>
              <a:pathLst>
                <a:path extrusionOk="0" h="656" w="2013">
                  <a:moveTo>
                    <a:pt x="1989" y="656"/>
                  </a:moveTo>
                  <a:cubicBezTo>
                    <a:pt x="1334" y="489"/>
                    <a:pt x="655" y="334"/>
                    <a:pt x="0" y="156"/>
                  </a:cubicBezTo>
                  <a:cubicBezTo>
                    <a:pt x="24" y="108"/>
                    <a:pt x="36" y="48"/>
                    <a:pt x="48" y="1"/>
                  </a:cubicBezTo>
                  <a:cubicBezTo>
                    <a:pt x="703" y="167"/>
                    <a:pt x="1358" y="346"/>
                    <a:pt x="2013" y="513"/>
                  </a:cubicBezTo>
                  <a:cubicBezTo>
                    <a:pt x="2001" y="548"/>
                    <a:pt x="1989" y="596"/>
                    <a:pt x="1989" y="6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35"/>
            <p:cNvSpPr/>
            <p:nvPr/>
          </p:nvSpPr>
          <p:spPr>
            <a:xfrm>
              <a:off x="2352375" y="1999775"/>
              <a:ext cx="62525" cy="24150"/>
            </a:xfrm>
            <a:custGeom>
              <a:rect b="b" l="l" r="r" t="t"/>
              <a:pathLst>
                <a:path extrusionOk="0" h="966" w="2501">
                  <a:moveTo>
                    <a:pt x="36" y="1"/>
                  </a:moveTo>
                  <a:lnTo>
                    <a:pt x="2500" y="846"/>
                  </a:lnTo>
                  <a:cubicBezTo>
                    <a:pt x="2477" y="894"/>
                    <a:pt x="2465" y="917"/>
                    <a:pt x="2453" y="965"/>
                  </a:cubicBezTo>
                  <a:cubicBezTo>
                    <a:pt x="1631" y="679"/>
                    <a:pt x="810" y="394"/>
                    <a:pt x="0" y="96"/>
                  </a:cubicBezTo>
                  <a:cubicBezTo>
                    <a:pt x="12" y="72"/>
                    <a:pt x="24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35"/>
            <p:cNvSpPr/>
            <p:nvPr/>
          </p:nvSpPr>
          <p:spPr>
            <a:xfrm>
              <a:off x="2745875" y="2131050"/>
              <a:ext cx="56275" cy="23825"/>
            </a:xfrm>
            <a:custGeom>
              <a:rect b="b" l="l" r="r" t="t"/>
              <a:pathLst>
                <a:path extrusionOk="0" h="953" w="2251">
                  <a:moveTo>
                    <a:pt x="48" y="0"/>
                  </a:moveTo>
                  <a:cubicBezTo>
                    <a:pt x="774" y="286"/>
                    <a:pt x="1500" y="572"/>
                    <a:pt x="2250" y="846"/>
                  </a:cubicBezTo>
                  <a:cubicBezTo>
                    <a:pt x="2227" y="881"/>
                    <a:pt x="2215" y="929"/>
                    <a:pt x="2203" y="953"/>
                  </a:cubicBezTo>
                  <a:cubicBezTo>
                    <a:pt x="1477" y="679"/>
                    <a:pt x="726" y="405"/>
                    <a:pt x="0" y="131"/>
                  </a:cubicBezTo>
                  <a:cubicBezTo>
                    <a:pt x="0" y="96"/>
                    <a:pt x="1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35"/>
            <p:cNvSpPr/>
            <p:nvPr/>
          </p:nvSpPr>
          <p:spPr>
            <a:xfrm>
              <a:off x="3034600" y="2136700"/>
              <a:ext cx="58950" cy="23550"/>
            </a:xfrm>
            <a:custGeom>
              <a:rect b="b" l="l" r="r" t="t"/>
              <a:pathLst>
                <a:path extrusionOk="0" h="942" w="2358">
                  <a:moveTo>
                    <a:pt x="48" y="1"/>
                  </a:moveTo>
                  <a:cubicBezTo>
                    <a:pt x="822" y="310"/>
                    <a:pt x="1584" y="620"/>
                    <a:pt x="2358" y="941"/>
                  </a:cubicBezTo>
                  <a:cubicBezTo>
                    <a:pt x="1524" y="798"/>
                    <a:pt x="774" y="429"/>
                    <a:pt x="0" y="108"/>
                  </a:cubicBezTo>
                  <a:cubicBezTo>
                    <a:pt x="12" y="72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35"/>
            <p:cNvSpPr/>
            <p:nvPr/>
          </p:nvSpPr>
          <p:spPr>
            <a:xfrm>
              <a:off x="3062575" y="1799450"/>
              <a:ext cx="50925" cy="27125"/>
            </a:xfrm>
            <a:custGeom>
              <a:rect b="b" l="l" r="r" t="t"/>
              <a:pathLst>
                <a:path extrusionOk="0" h="1085" w="2037">
                  <a:moveTo>
                    <a:pt x="60" y="1"/>
                  </a:moveTo>
                  <a:cubicBezTo>
                    <a:pt x="715" y="322"/>
                    <a:pt x="1370" y="644"/>
                    <a:pt x="2036" y="953"/>
                  </a:cubicBezTo>
                  <a:cubicBezTo>
                    <a:pt x="2024" y="1001"/>
                    <a:pt x="1989" y="1049"/>
                    <a:pt x="1977" y="1084"/>
                  </a:cubicBezTo>
                  <a:cubicBezTo>
                    <a:pt x="1322" y="775"/>
                    <a:pt x="655" y="465"/>
                    <a:pt x="0" y="156"/>
                  </a:cubicBezTo>
                  <a:cubicBezTo>
                    <a:pt x="12" y="96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35"/>
            <p:cNvSpPr/>
            <p:nvPr/>
          </p:nvSpPr>
          <p:spPr>
            <a:xfrm>
              <a:off x="3662050" y="1967050"/>
              <a:ext cx="72950" cy="18175"/>
            </a:xfrm>
            <a:custGeom>
              <a:rect b="b" l="l" r="r" t="t"/>
              <a:pathLst>
                <a:path extrusionOk="0" h="727" w="2918">
                  <a:moveTo>
                    <a:pt x="2882" y="726"/>
                  </a:moveTo>
                  <a:cubicBezTo>
                    <a:pt x="1918" y="524"/>
                    <a:pt x="965" y="310"/>
                    <a:pt x="1" y="107"/>
                  </a:cubicBezTo>
                  <a:cubicBezTo>
                    <a:pt x="13" y="71"/>
                    <a:pt x="13" y="24"/>
                    <a:pt x="24" y="0"/>
                  </a:cubicBezTo>
                  <a:cubicBezTo>
                    <a:pt x="989" y="202"/>
                    <a:pt x="1941" y="417"/>
                    <a:pt x="2918" y="619"/>
                  </a:cubicBezTo>
                  <a:cubicBezTo>
                    <a:pt x="2894" y="667"/>
                    <a:pt x="2894" y="703"/>
                    <a:pt x="2882" y="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35"/>
            <p:cNvSpPr/>
            <p:nvPr/>
          </p:nvSpPr>
          <p:spPr>
            <a:xfrm>
              <a:off x="2415175" y="2155750"/>
              <a:ext cx="71750" cy="33075"/>
            </a:xfrm>
            <a:custGeom>
              <a:rect b="b" l="l" r="r" t="t"/>
              <a:pathLst>
                <a:path extrusionOk="0" h="1323" w="2870">
                  <a:moveTo>
                    <a:pt x="24" y="1"/>
                  </a:moveTo>
                  <a:cubicBezTo>
                    <a:pt x="977" y="393"/>
                    <a:pt x="1917" y="810"/>
                    <a:pt x="2870" y="1215"/>
                  </a:cubicBezTo>
                  <a:cubicBezTo>
                    <a:pt x="2858" y="1251"/>
                    <a:pt x="2834" y="1275"/>
                    <a:pt x="2822" y="1322"/>
                  </a:cubicBezTo>
                  <a:cubicBezTo>
                    <a:pt x="1893" y="905"/>
                    <a:pt x="941" y="501"/>
                    <a:pt x="0" y="84"/>
                  </a:cubicBezTo>
                  <a:cubicBezTo>
                    <a:pt x="0" y="60"/>
                    <a:pt x="12" y="2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35"/>
            <p:cNvSpPr/>
            <p:nvPr/>
          </p:nvSpPr>
          <p:spPr>
            <a:xfrm>
              <a:off x="2842900" y="2006925"/>
              <a:ext cx="51225" cy="29800"/>
            </a:xfrm>
            <a:custGeom>
              <a:rect b="b" l="l" r="r" t="t"/>
              <a:pathLst>
                <a:path extrusionOk="0" h="1192" w="2049">
                  <a:moveTo>
                    <a:pt x="2001" y="1191"/>
                  </a:moveTo>
                  <a:cubicBezTo>
                    <a:pt x="1286" y="917"/>
                    <a:pt x="644" y="489"/>
                    <a:pt x="1" y="84"/>
                  </a:cubicBezTo>
                  <a:lnTo>
                    <a:pt x="48" y="0"/>
                  </a:lnTo>
                  <a:cubicBezTo>
                    <a:pt x="715" y="370"/>
                    <a:pt x="1370" y="739"/>
                    <a:pt x="2048" y="1108"/>
                  </a:cubicBezTo>
                  <a:cubicBezTo>
                    <a:pt x="2025" y="1120"/>
                    <a:pt x="2013" y="1155"/>
                    <a:pt x="2001" y="11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35"/>
            <p:cNvSpPr/>
            <p:nvPr/>
          </p:nvSpPr>
          <p:spPr>
            <a:xfrm>
              <a:off x="2554475" y="2181350"/>
              <a:ext cx="43775" cy="23550"/>
            </a:xfrm>
            <a:custGeom>
              <a:rect b="b" l="l" r="r" t="t"/>
              <a:pathLst>
                <a:path extrusionOk="0" h="942" w="1751">
                  <a:moveTo>
                    <a:pt x="1667" y="941"/>
                  </a:moveTo>
                  <a:cubicBezTo>
                    <a:pt x="1120" y="667"/>
                    <a:pt x="572" y="405"/>
                    <a:pt x="0" y="131"/>
                  </a:cubicBezTo>
                  <a:cubicBezTo>
                    <a:pt x="36" y="84"/>
                    <a:pt x="48" y="48"/>
                    <a:pt x="84" y="1"/>
                  </a:cubicBezTo>
                  <a:cubicBezTo>
                    <a:pt x="631" y="251"/>
                    <a:pt x="1191" y="524"/>
                    <a:pt x="1751" y="774"/>
                  </a:cubicBezTo>
                  <a:cubicBezTo>
                    <a:pt x="1715" y="834"/>
                    <a:pt x="1691" y="882"/>
                    <a:pt x="1667" y="9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35"/>
            <p:cNvSpPr/>
            <p:nvPr/>
          </p:nvSpPr>
          <p:spPr>
            <a:xfrm>
              <a:off x="2397900" y="2068825"/>
              <a:ext cx="47050" cy="23250"/>
            </a:xfrm>
            <a:custGeom>
              <a:rect b="b" l="l" r="r" t="t"/>
              <a:pathLst>
                <a:path extrusionOk="0" h="930" w="1882">
                  <a:moveTo>
                    <a:pt x="1822" y="930"/>
                  </a:moveTo>
                  <a:cubicBezTo>
                    <a:pt x="1215" y="656"/>
                    <a:pt x="620" y="394"/>
                    <a:pt x="1" y="120"/>
                  </a:cubicBezTo>
                  <a:cubicBezTo>
                    <a:pt x="25" y="84"/>
                    <a:pt x="36" y="37"/>
                    <a:pt x="60" y="1"/>
                  </a:cubicBezTo>
                  <a:cubicBezTo>
                    <a:pt x="679" y="275"/>
                    <a:pt x="1275" y="525"/>
                    <a:pt x="1882" y="799"/>
                  </a:cubicBezTo>
                  <a:cubicBezTo>
                    <a:pt x="1870" y="822"/>
                    <a:pt x="1834" y="882"/>
                    <a:pt x="1822" y="9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35"/>
            <p:cNvSpPr/>
            <p:nvPr/>
          </p:nvSpPr>
          <p:spPr>
            <a:xfrm>
              <a:off x="2493450" y="2016150"/>
              <a:ext cx="51825" cy="23550"/>
            </a:xfrm>
            <a:custGeom>
              <a:rect b="b" l="l" r="r" t="t"/>
              <a:pathLst>
                <a:path extrusionOk="0" h="942" w="2073">
                  <a:moveTo>
                    <a:pt x="2025" y="941"/>
                  </a:moveTo>
                  <a:cubicBezTo>
                    <a:pt x="1358" y="667"/>
                    <a:pt x="691" y="382"/>
                    <a:pt x="1" y="120"/>
                  </a:cubicBezTo>
                  <a:cubicBezTo>
                    <a:pt x="24" y="72"/>
                    <a:pt x="36" y="48"/>
                    <a:pt x="48" y="1"/>
                  </a:cubicBezTo>
                  <a:cubicBezTo>
                    <a:pt x="715" y="262"/>
                    <a:pt x="1406" y="536"/>
                    <a:pt x="2072" y="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35"/>
            <p:cNvSpPr/>
            <p:nvPr/>
          </p:nvSpPr>
          <p:spPr>
            <a:xfrm>
              <a:off x="2572625" y="1968525"/>
              <a:ext cx="48250" cy="25325"/>
            </a:xfrm>
            <a:custGeom>
              <a:rect b="b" l="l" r="r" t="t"/>
              <a:pathLst>
                <a:path extrusionOk="0" h="1013" w="1930">
                  <a:moveTo>
                    <a:pt x="1870" y="1013"/>
                  </a:moveTo>
                  <a:lnTo>
                    <a:pt x="1" y="120"/>
                  </a:lnTo>
                  <a:cubicBezTo>
                    <a:pt x="13" y="72"/>
                    <a:pt x="36" y="24"/>
                    <a:pt x="48" y="1"/>
                  </a:cubicBezTo>
                  <a:cubicBezTo>
                    <a:pt x="679" y="298"/>
                    <a:pt x="1299" y="572"/>
                    <a:pt x="1930" y="870"/>
                  </a:cubicBezTo>
                  <a:cubicBezTo>
                    <a:pt x="1918" y="917"/>
                    <a:pt x="1882" y="965"/>
                    <a:pt x="1870" y="10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35"/>
            <p:cNvSpPr/>
            <p:nvPr/>
          </p:nvSpPr>
          <p:spPr>
            <a:xfrm>
              <a:off x="3523050" y="1951850"/>
              <a:ext cx="45275" cy="17300"/>
            </a:xfrm>
            <a:custGeom>
              <a:rect b="b" l="l" r="r" t="t"/>
              <a:pathLst>
                <a:path extrusionOk="0" h="692" w="1811">
                  <a:moveTo>
                    <a:pt x="0" y="1"/>
                  </a:moveTo>
                  <a:cubicBezTo>
                    <a:pt x="596" y="191"/>
                    <a:pt x="1191" y="370"/>
                    <a:pt x="1810" y="560"/>
                  </a:cubicBezTo>
                  <a:cubicBezTo>
                    <a:pt x="1572" y="691"/>
                    <a:pt x="203" y="29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35"/>
            <p:cNvSpPr/>
            <p:nvPr/>
          </p:nvSpPr>
          <p:spPr>
            <a:xfrm>
              <a:off x="2316050" y="2005150"/>
              <a:ext cx="49150" cy="22925"/>
            </a:xfrm>
            <a:custGeom>
              <a:rect b="b" l="l" r="r" t="t"/>
              <a:pathLst>
                <a:path extrusionOk="0" h="917" w="1966">
                  <a:moveTo>
                    <a:pt x="1929" y="917"/>
                  </a:moveTo>
                  <a:cubicBezTo>
                    <a:pt x="1286" y="643"/>
                    <a:pt x="643" y="393"/>
                    <a:pt x="1" y="131"/>
                  </a:cubicBezTo>
                  <a:cubicBezTo>
                    <a:pt x="24" y="83"/>
                    <a:pt x="36" y="36"/>
                    <a:pt x="48" y="0"/>
                  </a:cubicBezTo>
                  <a:lnTo>
                    <a:pt x="1965" y="762"/>
                  </a:lnTo>
                  <a:cubicBezTo>
                    <a:pt x="1953" y="810"/>
                    <a:pt x="1941" y="869"/>
                    <a:pt x="1929" y="9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35"/>
            <p:cNvSpPr/>
            <p:nvPr/>
          </p:nvSpPr>
          <p:spPr>
            <a:xfrm>
              <a:off x="3112275" y="1800950"/>
              <a:ext cx="56000" cy="22050"/>
            </a:xfrm>
            <a:custGeom>
              <a:rect b="b" l="l" r="r" t="t"/>
              <a:pathLst>
                <a:path extrusionOk="0" h="882" w="2240">
                  <a:moveTo>
                    <a:pt x="48" y="0"/>
                  </a:moveTo>
                  <a:cubicBezTo>
                    <a:pt x="775" y="262"/>
                    <a:pt x="1501" y="524"/>
                    <a:pt x="2239" y="774"/>
                  </a:cubicBezTo>
                  <a:cubicBezTo>
                    <a:pt x="2227" y="810"/>
                    <a:pt x="2203" y="858"/>
                    <a:pt x="2192" y="881"/>
                  </a:cubicBezTo>
                  <a:lnTo>
                    <a:pt x="1" y="119"/>
                  </a:lnTo>
                  <a:cubicBezTo>
                    <a:pt x="25" y="96"/>
                    <a:pt x="36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35"/>
            <p:cNvSpPr/>
            <p:nvPr/>
          </p:nvSpPr>
          <p:spPr>
            <a:xfrm>
              <a:off x="2801225" y="2113175"/>
              <a:ext cx="65225" cy="19675"/>
            </a:xfrm>
            <a:custGeom>
              <a:rect b="b" l="l" r="r" t="t"/>
              <a:pathLst>
                <a:path extrusionOk="0" h="787" w="2609">
                  <a:moveTo>
                    <a:pt x="25" y="1"/>
                  </a:moveTo>
                  <a:cubicBezTo>
                    <a:pt x="882" y="239"/>
                    <a:pt x="1751" y="465"/>
                    <a:pt x="2608" y="703"/>
                  </a:cubicBezTo>
                  <a:cubicBezTo>
                    <a:pt x="2608" y="727"/>
                    <a:pt x="2596" y="763"/>
                    <a:pt x="2596" y="787"/>
                  </a:cubicBezTo>
                  <a:lnTo>
                    <a:pt x="1" y="120"/>
                  </a:lnTo>
                  <a:cubicBezTo>
                    <a:pt x="1" y="72"/>
                    <a:pt x="1" y="49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35"/>
            <p:cNvSpPr/>
            <p:nvPr/>
          </p:nvSpPr>
          <p:spPr>
            <a:xfrm>
              <a:off x="3552525" y="2022700"/>
              <a:ext cx="44375" cy="12825"/>
            </a:xfrm>
            <a:custGeom>
              <a:rect b="b" l="l" r="r" t="t"/>
              <a:pathLst>
                <a:path extrusionOk="0" h="513" w="1775">
                  <a:moveTo>
                    <a:pt x="1762" y="512"/>
                  </a:moveTo>
                  <a:cubicBezTo>
                    <a:pt x="1179" y="393"/>
                    <a:pt x="595" y="286"/>
                    <a:pt x="0" y="167"/>
                  </a:cubicBezTo>
                  <a:cubicBezTo>
                    <a:pt x="12" y="108"/>
                    <a:pt x="12" y="60"/>
                    <a:pt x="36" y="0"/>
                  </a:cubicBezTo>
                  <a:lnTo>
                    <a:pt x="1774" y="358"/>
                  </a:lnTo>
                  <a:cubicBezTo>
                    <a:pt x="1774" y="405"/>
                    <a:pt x="1762" y="465"/>
                    <a:pt x="1762" y="5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35"/>
            <p:cNvSpPr/>
            <p:nvPr/>
          </p:nvSpPr>
          <p:spPr>
            <a:xfrm>
              <a:off x="2469950" y="2146825"/>
              <a:ext cx="50025" cy="24425"/>
            </a:xfrm>
            <a:custGeom>
              <a:rect b="b" l="l" r="r" t="t"/>
              <a:pathLst>
                <a:path extrusionOk="0" h="977" w="2001">
                  <a:moveTo>
                    <a:pt x="36" y="0"/>
                  </a:moveTo>
                  <a:cubicBezTo>
                    <a:pt x="691" y="274"/>
                    <a:pt x="1345" y="572"/>
                    <a:pt x="2000" y="858"/>
                  </a:cubicBezTo>
                  <a:cubicBezTo>
                    <a:pt x="1988" y="905"/>
                    <a:pt x="1977" y="929"/>
                    <a:pt x="1965" y="977"/>
                  </a:cubicBezTo>
                  <a:cubicBezTo>
                    <a:pt x="1310" y="691"/>
                    <a:pt x="655" y="393"/>
                    <a:pt x="0" y="119"/>
                  </a:cubicBezTo>
                  <a:cubicBezTo>
                    <a:pt x="12" y="72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35"/>
            <p:cNvSpPr/>
            <p:nvPr/>
          </p:nvSpPr>
          <p:spPr>
            <a:xfrm>
              <a:off x="3635550" y="2007525"/>
              <a:ext cx="42900" cy="12525"/>
            </a:xfrm>
            <a:custGeom>
              <a:rect b="b" l="l" r="r" t="t"/>
              <a:pathLst>
                <a:path extrusionOk="0" h="501" w="1716">
                  <a:moveTo>
                    <a:pt x="49" y="0"/>
                  </a:moveTo>
                  <a:cubicBezTo>
                    <a:pt x="596" y="119"/>
                    <a:pt x="1156" y="250"/>
                    <a:pt x="1715" y="369"/>
                  </a:cubicBezTo>
                  <a:cubicBezTo>
                    <a:pt x="1692" y="417"/>
                    <a:pt x="1692" y="465"/>
                    <a:pt x="1680" y="500"/>
                  </a:cubicBezTo>
                  <a:cubicBezTo>
                    <a:pt x="1120" y="381"/>
                    <a:pt x="561" y="262"/>
                    <a:pt x="1" y="167"/>
                  </a:cubicBezTo>
                  <a:cubicBezTo>
                    <a:pt x="13" y="107"/>
                    <a:pt x="25" y="6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35"/>
            <p:cNvSpPr/>
            <p:nvPr/>
          </p:nvSpPr>
          <p:spPr>
            <a:xfrm>
              <a:off x="2711625" y="2244450"/>
              <a:ext cx="57775" cy="27400"/>
            </a:xfrm>
            <a:custGeom>
              <a:rect b="b" l="l" r="r" t="t"/>
              <a:pathLst>
                <a:path extrusionOk="0" h="1096" w="2311">
                  <a:moveTo>
                    <a:pt x="49" y="1"/>
                  </a:moveTo>
                  <a:cubicBezTo>
                    <a:pt x="811" y="334"/>
                    <a:pt x="1549" y="655"/>
                    <a:pt x="2311" y="989"/>
                  </a:cubicBezTo>
                  <a:cubicBezTo>
                    <a:pt x="2299" y="1013"/>
                    <a:pt x="2275" y="1048"/>
                    <a:pt x="2263" y="1096"/>
                  </a:cubicBezTo>
                  <a:cubicBezTo>
                    <a:pt x="1501" y="763"/>
                    <a:pt x="763" y="441"/>
                    <a:pt x="1" y="108"/>
                  </a:cubicBezTo>
                  <a:cubicBezTo>
                    <a:pt x="13" y="60"/>
                    <a:pt x="37" y="36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35"/>
            <p:cNvSpPr/>
            <p:nvPr/>
          </p:nvSpPr>
          <p:spPr>
            <a:xfrm>
              <a:off x="2830700" y="2096225"/>
              <a:ext cx="65800" cy="22950"/>
            </a:xfrm>
            <a:custGeom>
              <a:rect b="b" l="l" r="r" t="t"/>
              <a:pathLst>
                <a:path extrusionOk="0" h="918" w="2632">
                  <a:moveTo>
                    <a:pt x="48" y="0"/>
                  </a:moveTo>
                  <a:lnTo>
                    <a:pt x="2632" y="846"/>
                  </a:lnTo>
                  <a:cubicBezTo>
                    <a:pt x="2620" y="869"/>
                    <a:pt x="2620" y="893"/>
                    <a:pt x="2608" y="917"/>
                  </a:cubicBezTo>
                  <a:cubicBezTo>
                    <a:pt x="1739" y="631"/>
                    <a:pt x="858" y="369"/>
                    <a:pt x="0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35"/>
            <p:cNvSpPr/>
            <p:nvPr/>
          </p:nvSpPr>
          <p:spPr>
            <a:xfrm>
              <a:off x="3565600" y="1930425"/>
              <a:ext cx="37250" cy="13125"/>
            </a:xfrm>
            <a:custGeom>
              <a:rect b="b" l="l" r="r" t="t"/>
              <a:pathLst>
                <a:path extrusionOk="0" h="525" w="1490">
                  <a:moveTo>
                    <a:pt x="1454" y="524"/>
                  </a:moveTo>
                  <a:cubicBezTo>
                    <a:pt x="965" y="405"/>
                    <a:pt x="489" y="286"/>
                    <a:pt x="1" y="167"/>
                  </a:cubicBezTo>
                  <a:cubicBezTo>
                    <a:pt x="13" y="108"/>
                    <a:pt x="25" y="48"/>
                    <a:pt x="49" y="1"/>
                  </a:cubicBezTo>
                  <a:cubicBezTo>
                    <a:pt x="525" y="120"/>
                    <a:pt x="1013" y="239"/>
                    <a:pt x="1489" y="358"/>
                  </a:cubicBezTo>
                  <a:cubicBezTo>
                    <a:pt x="1489" y="417"/>
                    <a:pt x="1477" y="465"/>
                    <a:pt x="1454" y="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35"/>
            <p:cNvSpPr/>
            <p:nvPr/>
          </p:nvSpPr>
          <p:spPr>
            <a:xfrm>
              <a:off x="3134300" y="1825650"/>
              <a:ext cx="35750" cy="19675"/>
            </a:xfrm>
            <a:custGeom>
              <a:rect b="b" l="l" r="r" t="t"/>
              <a:pathLst>
                <a:path extrusionOk="0" h="787" w="1430">
                  <a:moveTo>
                    <a:pt x="1382" y="786"/>
                  </a:moveTo>
                  <a:cubicBezTo>
                    <a:pt x="930" y="584"/>
                    <a:pt x="465" y="358"/>
                    <a:pt x="1" y="143"/>
                  </a:cubicBezTo>
                  <a:cubicBezTo>
                    <a:pt x="13" y="96"/>
                    <a:pt x="48" y="36"/>
                    <a:pt x="60" y="1"/>
                  </a:cubicBezTo>
                  <a:cubicBezTo>
                    <a:pt x="525" y="203"/>
                    <a:pt x="965" y="429"/>
                    <a:pt x="1430" y="632"/>
                  </a:cubicBezTo>
                  <a:cubicBezTo>
                    <a:pt x="1418" y="679"/>
                    <a:pt x="1406" y="739"/>
                    <a:pt x="1382" y="7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35"/>
            <p:cNvSpPr/>
            <p:nvPr/>
          </p:nvSpPr>
          <p:spPr>
            <a:xfrm>
              <a:off x="3130725" y="2163200"/>
              <a:ext cx="39325" cy="24125"/>
            </a:xfrm>
            <a:custGeom>
              <a:rect b="b" l="l" r="r" t="t"/>
              <a:pathLst>
                <a:path extrusionOk="0" h="965" w="1573">
                  <a:moveTo>
                    <a:pt x="1525" y="965"/>
                  </a:moveTo>
                  <a:cubicBezTo>
                    <a:pt x="1025" y="679"/>
                    <a:pt x="513" y="393"/>
                    <a:pt x="1" y="119"/>
                  </a:cubicBezTo>
                  <a:cubicBezTo>
                    <a:pt x="13" y="72"/>
                    <a:pt x="37" y="36"/>
                    <a:pt x="60" y="0"/>
                  </a:cubicBezTo>
                  <a:lnTo>
                    <a:pt x="1573" y="846"/>
                  </a:lnTo>
                  <a:cubicBezTo>
                    <a:pt x="1573" y="893"/>
                    <a:pt x="1561" y="917"/>
                    <a:pt x="1525" y="9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35"/>
            <p:cNvSpPr/>
            <p:nvPr/>
          </p:nvSpPr>
          <p:spPr>
            <a:xfrm>
              <a:off x="2748550" y="2117650"/>
              <a:ext cx="51225" cy="23250"/>
            </a:xfrm>
            <a:custGeom>
              <a:rect b="b" l="l" r="r" t="t"/>
              <a:pathLst>
                <a:path extrusionOk="0" h="930" w="2049">
                  <a:moveTo>
                    <a:pt x="48" y="1"/>
                  </a:moveTo>
                  <a:cubicBezTo>
                    <a:pt x="715" y="286"/>
                    <a:pt x="1381" y="548"/>
                    <a:pt x="2048" y="834"/>
                  </a:cubicBezTo>
                  <a:lnTo>
                    <a:pt x="2012" y="929"/>
                  </a:lnTo>
                  <a:cubicBezTo>
                    <a:pt x="1334" y="655"/>
                    <a:pt x="667" y="370"/>
                    <a:pt x="0" y="108"/>
                  </a:cubicBezTo>
                  <a:cubicBezTo>
                    <a:pt x="12" y="60"/>
                    <a:pt x="24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35"/>
            <p:cNvSpPr/>
            <p:nvPr/>
          </p:nvSpPr>
          <p:spPr>
            <a:xfrm>
              <a:off x="2617575" y="1928650"/>
              <a:ext cx="52125" cy="32450"/>
            </a:xfrm>
            <a:custGeom>
              <a:rect b="b" l="l" r="r" t="t"/>
              <a:pathLst>
                <a:path extrusionOk="0" h="1298" w="2085">
                  <a:moveTo>
                    <a:pt x="2037" y="1298"/>
                  </a:moveTo>
                  <a:cubicBezTo>
                    <a:pt x="1358" y="893"/>
                    <a:pt x="679" y="488"/>
                    <a:pt x="1" y="83"/>
                  </a:cubicBezTo>
                  <a:cubicBezTo>
                    <a:pt x="12" y="60"/>
                    <a:pt x="24" y="36"/>
                    <a:pt x="60" y="0"/>
                  </a:cubicBezTo>
                  <a:cubicBezTo>
                    <a:pt x="727" y="405"/>
                    <a:pt x="1417" y="798"/>
                    <a:pt x="2084" y="1215"/>
                  </a:cubicBezTo>
                  <a:cubicBezTo>
                    <a:pt x="2084" y="1250"/>
                    <a:pt x="2072" y="1262"/>
                    <a:pt x="2037" y="12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35"/>
            <p:cNvSpPr/>
            <p:nvPr/>
          </p:nvSpPr>
          <p:spPr>
            <a:xfrm>
              <a:off x="2487200" y="2036700"/>
              <a:ext cx="33675" cy="20550"/>
            </a:xfrm>
            <a:custGeom>
              <a:rect b="b" l="l" r="r" t="t"/>
              <a:pathLst>
                <a:path extrusionOk="0" h="822" w="1347">
                  <a:moveTo>
                    <a:pt x="1275" y="822"/>
                  </a:moveTo>
                  <a:cubicBezTo>
                    <a:pt x="858" y="583"/>
                    <a:pt x="417" y="357"/>
                    <a:pt x="1" y="95"/>
                  </a:cubicBezTo>
                  <a:cubicBezTo>
                    <a:pt x="24" y="72"/>
                    <a:pt x="48" y="24"/>
                    <a:pt x="60" y="0"/>
                  </a:cubicBezTo>
                  <a:cubicBezTo>
                    <a:pt x="489" y="238"/>
                    <a:pt x="917" y="476"/>
                    <a:pt x="1346" y="714"/>
                  </a:cubicBezTo>
                  <a:cubicBezTo>
                    <a:pt x="1310" y="750"/>
                    <a:pt x="1287" y="798"/>
                    <a:pt x="1275" y="8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35"/>
            <p:cNvSpPr/>
            <p:nvPr/>
          </p:nvSpPr>
          <p:spPr>
            <a:xfrm>
              <a:off x="3222425" y="2119150"/>
              <a:ext cx="43775" cy="25025"/>
            </a:xfrm>
            <a:custGeom>
              <a:rect b="b" l="l" r="r" t="t"/>
              <a:pathLst>
                <a:path extrusionOk="0" h="1001" w="1751">
                  <a:moveTo>
                    <a:pt x="60" y="0"/>
                  </a:moveTo>
                  <a:cubicBezTo>
                    <a:pt x="631" y="310"/>
                    <a:pt x="1179" y="607"/>
                    <a:pt x="1750" y="929"/>
                  </a:cubicBezTo>
                  <a:cubicBezTo>
                    <a:pt x="1726" y="953"/>
                    <a:pt x="1715" y="965"/>
                    <a:pt x="1703" y="1000"/>
                  </a:cubicBezTo>
                  <a:cubicBezTo>
                    <a:pt x="1131" y="691"/>
                    <a:pt x="572" y="393"/>
                    <a:pt x="0" y="72"/>
                  </a:cubicBezTo>
                  <a:cubicBezTo>
                    <a:pt x="24" y="48"/>
                    <a:pt x="48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35"/>
            <p:cNvSpPr/>
            <p:nvPr/>
          </p:nvSpPr>
          <p:spPr>
            <a:xfrm>
              <a:off x="2912850" y="2121525"/>
              <a:ext cx="41400" cy="14900"/>
            </a:xfrm>
            <a:custGeom>
              <a:rect b="b" l="l" r="r" t="t"/>
              <a:pathLst>
                <a:path extrusionOk="0" h="596" w="1656">
                  <a:moveTo>
                    <a:pt x="36" y="0"/>
                  </a:moveTo>
                  <a:cubicBezTo>
                    <a:pt x="572" y="155"/>
                    <a:pt x="1120" y="334"/>
                    <a:pt x="1656" y="500"/>
                  </a:cubicBezTo>
                  <a:cubicBezTo>
                    <a:pt x="1644" y="536"/>
                    <a:pt x="1644" y="560"/>
                    <a:pt x="1632" y="596"/>
                  </a:cubicBezTo>
                  <a:cubicBezTo>
                    <a:pt x="1096" y="429"/>
                    <a:pt x="548" y="250"/>
                    <a:pt x="1" y="84"/>
                  </a:cubicBezTo>
                  <a:cubicBezTo>
                    <a:pt x="24" y="60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35"/>
            <p:cNvSpPr/>
            <p:nvPr/>
          </p:nvSpPr>
          <p:spPr>
            <a:xfrm>
              <a:off x="3574850" y="1952150"/>
              <a:ext cx="25600" cy="11050"/>
            </a:xfrm>
            <a:custGeom>
              <a:rect b="b" l="l" r="r" t="t"/>
              <a:pathLst>
                <a:path extrusionOk="0" h="442" w="1024">
                  <a:moveTo>
                    <a:pt x="988" y="441"/>
                  </a:moveTo>
                  <a:lnTo>
                    <a:pt x="0" y="132"/>
                  </a:lnTo>
                  <a:lnTo>
                    <a:pt x="48" y="1"/>
                  </a:lnTo>
                  <a:cubicBezTo>
                    <a:pt x="369" y="108"/>
                    <a:pt x="703" y="203"/>
                    <a:pt x="1024" y="322"/>
                  </a:cubicBezTo>
                  <a:cubicBezTo>
                    <a:pt x="1012" y="358"/>
                    <a:pt x="1000" y="406"/>
                    <a:pt x="988" y="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35"/>
            <p:cNvSpPr/>
            <p:nvPr/>
          </p:nvSpPr>
          <p:spPr>
            <a:xfrm>
              <a:off x="2682775" y="2556400"/>
              <a:ext cx="448575" cy="162250"/>
            </a:xfrm>
            <a:custGeom>
              <a:rect b="b" l="l" r="r" t="t"/>
              <a:pathLst>
                <a:path extrusionOk="0" h="6490" w="17943">
                  <a:moveTo>
                    <a:pt x="0" y="6370"/>
                  </a:moveTo>
                  <a:cubicBezTo>
                    <a:pt x="95" y="6299"/>
                    <a:pt x="202" y="6204"/>
                    <a:pt x="322" y="6156"/>
                  </a:cubicBezTo>
                  <a:cubicBezTo>
                    <a:pt x="1762" y="5608"/>
                    <a:pt x="3215" y="5025"/>
                    <a:pt x="4679" y="4525"/>
                  </a:cubicBezTo>
                  <a:cubicBezTo>
                    <a:pt x="7799" y="3441"/>
                    <a:pt x="10906" y="2370"/>
                    <a:pt x="14014" y="1298"/>
                  </a:cubicBezTo>
                  <a:lnTo>
                    <a:pt x="17538" y="84"/>
                  </a:lnTo>
                  <a:cubicBezTo>
                    <a:pt x="17657" y="48"/>
                    <a:pt x="17776" y="24"/>
                    <a:pt x="17895" y="0"/>
                  </a:cubicBezTo>
                  <a:cubicBezTo>
                    <a:pt x="17919" y="24"/>
                    <a:pt x="17931" y="60"/>
                    <a:pt x="17943" y="108"/>
                  </a:cubicBezTo>
                  <a:cubicBezTo>
                    <a:pt x="17824" y="167"/>
                    <a:pt x="17717" y="238"/>
                    <a:pt x="17586" y="286"/>
                  </a:cubicBezTo>
                  <a:cubicBezTo>
                    <a:pt x="14299" y="1429"/>
                    <a:pt x="11013" y="2560"/>
                    <a:pt x="7739" y="3703"/>
                  </a:cubicBezTo>
                  <a:cubicBezTo>
                    <a:pt x="5536" y="4477"/>
                    <a:pt x="3334" y="5287"/>
                    <a:pt x="1131" y="6073"/>
                  </a:cubicBezTo>
                  <a:cubicBezTo>
                    <a:pt x="857" y="6156"/>
                    <a:pt x="619" y="6311"/>
                    <a:pt x="369" y="6418"/>
                  </a:cubicBezTo>
                  <a:cubicBezTo>
                    <a:pt x="274" y="6454"/>
                    <a:pt x="179" y="6465"/>
                    <a:pt x="71" y="6489"/>
                  </a:cubicBezTo>
                  <a:cubicBezTo>
                    <a:pt x="36" y="6454"/>
                    <a:pt x="12" y="6418"/>
                    <a:pt x="0" y="63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35"/>
            <p:cNvSpPr/>
            <p:nvPr/>
          </p:nvSpPr>
          <p:spPr>
            <a:xfrm>
              <a:off x="2693775" y="2568900"/>
              <a:ext cx="441750" cy="157175"/>
            </a:xfrm>
            <a:custGeom>
              <a:rect b="b" l="l" r="r" t="t"/>
              <a:pathLst>
                <a:path extrusionOk="0" h="6287" w="17670">
                  <a:moveTo>
                    <a:pt x="17669" y="119"/>
                  </a:moveTo>
                  <a:cubicBezTo>
                    <a:pt x="17562" y="167"/>
                    <a:pt x="17455" y="227"/>
                    <a:pt x="17336" y="274"/>
                  </a:cubicBezTo>
                  <a:cubicBezTo>
                    <a:pt x="13871" y="1489"/>
                    <a:pt x="10419" y="2727"/>
                    <a:pt x="6942" y="3929"/>
                  </a:cubicBezTo>
                  <a:cubicBezTo>
                    <a:pt x="5049" y="4584"/>
                    <a:pt x="3144" y="5168"/>
                    <a:pt x="1251" y="5799"/>
                  </a:cubicBezTo>
                  <a:cubicBezTo>
                    <a:pt x="834" y="5930"/>
                    <a:pt x="453" y="6120"/>
                    <a:pt x="48" y="6287"/>
                  </a:cubicBezTo>
                  <a:lnTo>
                    <a:pt x="1" y="6192"/>
                  </a:lnTo>
                  <a:cubicBezTo>
                    <a:pt x="96" y="6156"/>
                    <a:pt x="179" y="6096"/>
                    <a:pt x="274" y="6061"/>
                  </a:cubicBezTo>
                  <a:cubicBezTo>
                    <a:pt x="2358" y="5334"/>
                    <a:pt x="4454" y="4608"/>
                    <a:pt x="6537" y="3870"/>
                  </a:cubicBezTo>
                  <a:cubicBezTo>
                    <a:pt x="8787" y="3096"/>
                    <a:pt x="11026" y="2358"/>
                    <a:pt x="13276" y="1572"/>
                  </a:cubicBezTo>
                  <a:cubicBezTo>
                    <a:pt x="14621" y="1108"/>
                    <a:pt x="15943" y="596"/>
                    <a:pt x="17265" y="108"/>
                  </a:cubicBezTo>
                  <a:cubicBezTo>
                    <a:pt x="17384" y="60"/>
                    <a:pt x="17503" y="48"/>
                    <a:pt x="17610" y="0"/>
                  </a:cubicBezTo>
                  <a:cubicBezTo>
                    <a:pt x="17634" y="48"/>
                    <a:pt x="17658" y="96"/>
                    <a:pt x="17669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35"/>
            <p:cNvSpPr/>
            <p:nvPr/>
          </p:nvSpPr>
          <p:spPr>
            <a:xfrm>
              <a:off x="2849750" y="2588250"/>
              <a:ext cx="281600" cy="98250"/>
            </a:xfrm>
            <a:custGeom>
              <a:rect b="b" l="l" r="r" t="t"/>
              <a:pathLst>
                <a:path extrusionOk="0" h="3930" w="11264">
                  <a:moveTo>
                    <a:pt x="11264" y="96"/>
                  </a:moveTo>
                  <a:cubicBezTo>
                    <a:pt x="7513" y="1548"/>
                    <a:pt x="3870" y="3060"/>
                    <a:pt x="0" y="3929"/>
                  </a:cubicBezTo>
                  <a:cubicBezTo>
                    <a:pt x="3799" y="2965"/>
                    <a:pt x="7382" y="1358"/>
                    <a:pt x="11038" y="36"/>
                  </a:cubicBezTo>
                  <a:cubicBezTo>
                    <a:pt x="11097" y="0"/>
                    <a:pt x="11145" y="48"/>
                    <a:pt x="11264" y="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35"/>
            <p:cNvSpPr/>
            <p:nvPr/>
          </p:nvSpPr>
          <p:spPr>
            <a:xfrm>
              <a:off x="2529175" y="2720400"/>
              <a:ext cx="111350" cy="36650"/>
            </a:xfrm>
            <a:custGeom>
              <a:rect b="b" l="l" r="r" t="t"/>
              <a:pathLst>
                <a:path extrusionOk="0" h="1466" w="4454">
                  <a:moveTo>
                    <a:pt x="2644" y="703"/>
                  </a:moveTo>
                  <a:cubicBezTo>
                    <a:pt x="1763" y="727"/>
                    <a:pt x="917" y="965"/>
                    <a:pt x="36" y="1025"/>
                  </a:cubicBezTo>
                  <a:cubicBezTo>
                    <a:pt x="24" y="989"/>
                    <a:pt x="24" y="941"/>
                    <a:pt x="0" y="882"/>
                  </a:cubicBezTo>
                  <a:cubicBezTo>
                    <a:pt x="1477" y="584"/>
                    <a:pt x="2941" y="298"/>
                    <a:pt x="4430" y="1"/>
                  </a:cubicBezTo>
                  <a:cubicBezTo>
                    <a:pt x="4453" y="132"/>
                    <a:pt x="4418" y="298"/>
                    <a:pt x="4168" y="358"/>
                  </a:cubicBezTo>
                  <a:cubicBezTo>
                    <a:pt x="2870" y="727"/>
                    <a:pt x="1572" y="1084"/>
                    <a:pt x="262" y="1441"/>
                  </a:cubicBezTo>
                  <a:cubicBezTo>
                    <a:pt x="215" y="1465"/>
                    <a:pt x="143" y="1418"/>
                    <a:pt x="84" y="1406"/>
                  </a:cubicBezTo>
                  <a:cubicBezTo>
                    <a:pt x="84" y="1370"/>
                    <a:pt x="60" y="1346"/>
                    <a:pt x="60" y="1310"/>
                  </a:cubicBezTo>
                  <a:cubicBezTo>
                    <a:pt x="929" y="1120"/>
                    <a:pt x="1786" y="906"/>
                    <a:pt x="2644" y="7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35"/>
            <p:cNvSpPr/>
            <p:nvPr/>
          </p:nvSpPr>
          <p:spPr>
            <a:xfrm>
              <a:off x="2318725" y="2655225"/>
              <a:ext cx="170575" cy="83350"/>
            </a:xfrm>
            <a:custGeom>
              <a:rect b="b" l="l" r="r" t="t"/>
              <a:pathLst>
                <a:path extrusionOk="0" h="3334" w="6823">
                  <a:moveTo>
                    <a:pt x="36" y="0"/>
                  </a:moveTo>
                  <a:cubicBezTo>
                    <a:pt x="2227" y="1179"/>
                    <a:pt x="4418" y="2405"/>
                    <a:pt x="6823" y="3191"/>
                  </a:cubicBezTo>
                  <a:cubicBezTo>
                    <a:pt x="6799" y="3239"/>
                    <a:pt x="6787" y="3274"/>
                    <a:pt x="6787" y="3334"/>
                  </a:cubicBezTo>
                  <a:cubicBezTo>
                    <a:pt x="6680" y="3322"/>
                    <a:pt x="6585" y="3334"/>
                    <a:pt x="6490" y="3310"/>
                  </a:cubicBezTo>
                  <a:cubicBezTo>
                    <a:pt x="5585" y="2953"/>
                    <a:pt x="4656" y="2620"/>
                    <a:pt x="3799" y="2191"/>
                  </a:cubicBezTo>
                  <a:cubicBezTo>
                    <a:pt x="2608" y="1608"/>
                    <a:pt x="1441" y="941"/>
                    <a:pt x="263" y="298"/>
                  </a:cubicBezTo>
                  <a:cubicBezTo>
                    <a:pt x="167" y="238"/>
                    <a:pt x="84" y="167"/>
                    <a:pt x="1" y="107"/>
                  </a:cubicBezTo>
                  <a:cubicBezTo>
                    <a:pt x="1" y="60"/>
                    <a:pt x="13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35"/>
            <p:cNvSpPr/>
            <p:nvPr/>
          </p:nvSpPr>
          <p:spPr>
            <a:xfrm>
              <a:off x="3071800" y="2593900"/>
              <a:ext cx="106875" cy="44375"/>
            </a:xfrm>
            <a:custGeom>
              <a:rect b="b" l="l" r="r" t="t"/>
              <a:pathLst>
                <a:path extrusionOk="0" h="1775" w="4275">
                  <a:moveTo>
                    <a:pt x="4275" y="167"/>
                  </a:moveTo>
                  <a:cubicBezTo>
                    <a:pt x="2870" y="703"/>
                    <a:pt x="1465" y="1227"/>
                    <a:pt x="1" y="1775"/>
                  </a:cubicBezTo>
                  <a:cubicBezTo>
                    <a:pt x="131" y="1405"/>
                    <a:pt x="3751" y="1"/>
                    <a:pt x="4227" y="60"/>
                  </a:cubicBezTo>
                  <a:cubicBezTo>
                    <a:pt x="4239" y="96"/>
                    <a:pt x="4263" y="120"/>
                    <a:pt x="4275" y="1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35"/>
            <p:cNvSpPr/>
            <p:nvPr/>
          </p:nvSpPr>
          <p:spPr>
            <a:xfrm>
              <a:off x="2360700" y="2709975"/>
              <a:ext cx="130400" cy="60750"/>
            </a:xfrm>
            <a:custGeom>
              <a:rect b="b" l="l" r="r" t="t"/>
              <a:pathLst>
                <a:path extrusionOk="0" h="2430" w="5216">
                  <a:moveTo>
                    <a:pt x="5215" y="2430"/>
                  </a:moveTo>
                  <a:cubicBezTo>
                    <a:pt x="3322" y="1954"/>
                    <a:pt x="1572" y="1168"/>
                    <a:pt x="0" y="1"/>
                  </a:cubicBezTo>
                  <a:cubicBezTo>
                    <a:pt x="1667" y="965"/>
                    <a:pt x="3394" y="1799"/>
                    <a:pt x="5215" y="24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35"/>
            <p:cNvSpPr/>
            <p:nvPr/>
          </p:nvSpPr>
          <p:spPr>
            <a:xfrm>
              <a:off x="2541375" y="2746900"/>
              <a:ext cx="100325" cy="34850"/>
            </a:xfrm>
            <a:custGeom>
              <a:rect b="b" l="l" r="r" t="t"/>
              <a:pathLst>
                <a:path extrusionOk="0" h="1394" w="4013">
                  <a:moveTo>
                    <a:pt x="1" y="1262"/>
                  </a:moveTo>
                  <a:cubicBezTo>
                    <a:pt x="1394" y="822"/>
                    <a:pt x="2715" y="405"/>
                    <a:pt x="4013" y="0"/>
                  </a:cubicBezTo>
                  <a:cubicBezTo>
                    <a:pt x="3870" y="369"/>
                    <a:pt x="846" y="1393"/>
                    <a:pt x="1" y="12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35"/>
            <p:cNvSpPr/>
            <p:nvPr/>
          </p:nvSpPr>
          <p:spPr>
            <a:xfrm>
              <a:off x="2541375" y="2772200"/>
              <a:ext cx="111050" cy="34250"/>
            </a:xfrm>
            <a:custGeom>
              <a:rect b="b" l="l" r="r" t="t"/>
              <a:pathLst>
                <a:path extrusionOk="0" h="1370" w="4442">
                  <a:moveTo>
                    <a:pt x="1" y="1120"/>
                  </a:moveTo>
                  <a:cubicBezTo>
                    <a:pt x="1548" y="977"/>
                    <a:pt x="3013" y="584"/>
                    <a:pt x="4442" y="0"/>
                  </a:cubicBezTo>
                  <a:cubicBezTo>
                    <a:pt x="4108" y="548"/>
                    <a:pt x="846" y="1370"/>
                    <a:pt x="1" y="1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35"/>
            <p:cNvSpPr/>
            <p:nvPr/>
          </p:nvSpPr>
          <p:spPr>
            <a:xfrm>
              <a:off x="2544050" y="2760300"/>
              <a:ext cx="111050" cy="33350"/>
            </a:xfrm>
            <a:custGeom>
              <a:rect b="b" l="l" r="r" t="t"/>
              <a:pathLst>
                <a:path extrusionOk="0" h="1334" w="4442">
                  <a:moveTo>
                    <a:pt x="1" y="1238"/>
                  </a:moveTo>
                  <a:cubicBezTo>
                    <a:pt x="1525" y="822"/>
                    <a:pt x="3001" y="405"/>
                    <a:pt x="4442" y="0"/>
                  </a:cubicBezTo>
                  <a:cubicBezTo>
                    <a:pt x="4204" y="357"/>
                    <a:pt x="787" y="1334"/>
                    <a:pt x="1" y="12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35"/>
            <p:cNvSpPr/>
            <p:nvPr/>
          </p:nvSpPr>
          <p:spPr>
            <a:xfrm>
              <a:off x="2542275" y="2733200"/>
              <a:ext cx="105100" cy="34550"/>
            </a:xfrm>
            <a:custGeom>
              <a:rect b="b" l="l" r="r" t="t"/>
              <a:pathLst>
                <a:path extrusionOk="0" h="1382" w="4204">
                  <a:moveTo>
                    <a:pt x="0" y="1287"/>
                  </a:moveTo>
                  <a:cubicBezTo>
                    <a:pt x="1370" y="870"/>
                    <a:pt x="2739" y="441"/>
                    <a:pt x="4203" y="1"/>
                  </a:cubicBezTo>
                  <a:cubicBezTo>
                    <a:pt x="3941" y="310"/>
                    <a:pt x="560" y="1382"/>
                    <a:pt x="36" y="1382"/>
                  </a:cubicBezTo>
                  <a:cubicBezTo>
                    <a:pt x="24" y="1346"/>
                    <a:pt x="24" y="1322"/>
                    <a:pt x="0" y="12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35"/>
            <p:cNvSpPr/>
            <p:nvPr/>
          </p:nvSpPr>
          <p:spPr>
            <a:xfrm>
              <a:off x="2367550" y="2726350"/>
              <a:ext cx="122350" cy="56575"/>
            </a:xfrm>
            <a:custGeom>
              <a:rect b="b" l="l" r="r" t="t"/>
              <a:pathLst>
                <a:path extrusionOk="0" h="2263" w="4894">
                  <a:moveTo>
                    <a:pt x="0" y="1"/>
                  </a:moveTo>
                  <a:cubicBezTo>
                    <a:pt x="1560" y="906"/>
                    <a:pt x="3120" y="1799"/>
                    <a:pt x="4894" y="2263"/>
                  </a:cubicBezTo>
                  <a:cubicBezTo>
                    <a:pt x="3060" y="1918"/>
                    <a:pt x="1489" y="10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35"/>
            <p:cNvSpPr/>
            <p:nvPr/>
          </p:nvSpPr>
          <p:spPr>
            <a:xfrm>
              <a:off x="2399100" y="2712975"/>
              <a:ext cx="89325" cy="32750"/>
            </a:xfrm>
            <a:custGeom>
              <a:rect b="b" l="l" r="r" t="t"/>
              <a:pathLst>
                <a:path extrusionOk="0" h="1310" w="3573">
                  <a:moveTo>
                    <a:pt x="3572" y="1310"/>
                  </a:moveTo>
                  <a:cubicBezTo>
                    <a:pt x="2310" y="1060"/>
                    <a:pt x="1060" y="750"/>
                    <a:pt x="0" y="0"/>
                  </a:cubicBezTo>
                  <a:cubicBezTo>
                    <a:pt x="1179" y="429"/>
                    <a:pt x="2370" y="869"/>
                    <a:pt x="3572" y="13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35"/>
            <p:cNvSpPr/>
            <p:nvPr/>
          </p:nvSpPr>
          <p:spPr>
            <a:xfrm>
              <a:off x="2118700" y="2554600"/>
              <a:ext cx="64025" cy="41700"/>
            </a:xfrm>
            <a:custGeom>
              <a:rect b="b" l="l" r="r" t="t"/>
              <a:pathLst>
                <a:path extrusionOk="0" h="1668" w="2561">
                  <a:moveTo>
                    <a:pt x="2465" y="1668"/>
                  </a:moveTo>
                  <a:cubicBezTo>
                    <a:pt x="1644" y="1156"/>
                    <a:pt x="810" y="632"/>
                    <a:pt x="1" y="132"/>
                  </a:cubicBezTo>
                  <a:cubicBezTo>
                    <a:pt x="25" y="84"/>
                    <a:pt x="36" y="37"/>
                    <a:pt x="72" y="1"/>
                  </a:cubicBezTo>
                  <a:cubicBezTo>
                    <a:pt x="906" y="501"/>
                    <a:pt x="1727" y="1013"/>
                    <a:pt x="2561" y="1513"/>
                  </a:cubicBezTo>
                  <a:cubicBezTo>
                    <a:pt x="2525" y="1561"/>
                    <a:pt x="2501" y="1608"/>
                    <a:pt x="2465" y="16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35"/>
            <p:cNvSpPr/>
            <p:nvPr/>
          </p:nvSpPr>
          <p:spPr>
            <a:xfrm>
              <a:off x="2233300" y="2610575"/>
              <a:ext cx="73550" cy="43775"/>
            </a:xfrm>
            <a:custGeom>
              <a:rect b="b" l="l" r="r" t="t"/>
              <a:pathLst>
                <a:path extrusionOk="0" h="1751" w="2942">
                  <a:moveTo>
                    <a:pt x="60" y="0"/>
                  </a:moveTo>
                  <a:cubicBezTo>
                    <a:pt x="1025" y="560"/>
                    <a:pt x="1977" y="1108"/>
                    <a:pt x="2941" y="1655"/>
                  </a:cubicBezTo>
                  <a:lnTo>
                    <a:pt x="2894" y="1751"/>
                  </a:lnTo>
                  <a:cubicBezTo>
                    <a:pt x="1929" y="1191"/>
                    <a:pt x="965" y="643"/>
                    <a:pt x="1" y="107"/>
                  </a:cubicBezTo>
                  <a:cubicBezTo>
                    <a:pt x="1" y="60"/>
                    <a:pt x="24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35"/>
            <p:cNvSpPr/>
            <p:nvPr/>
          </p:nvSpPr>
          <p:spPr>
            <a:xfrm>
              <a:off x="2016600" y="2509075"/>
              <a:ext cx="71475" cy="42000"/>
            </a:xfrm>
            <a:custGeom>
              <a:rect b="b" l="l" r="r" t="t"/>
              <a:pathLst>
                <a:path extrusionOk="0" h="1680" w="2859">
                  <a:moveTo>
                    <a:pt x="60" y="0"/>
                  </a:moveTo>
                  <a:cubicBezTo>
                    <a:pt x="1001" y="524"/>
                    <a:pt x="1918" y="1060"/>
                    <a:pt x="2858" y="1584"/>
                  </a:cubicBezTo>
                  <a:cubicBezTo>
                    <a:pt x="2846" y="1608"/>
                    <a:pt x="2811" y="1655"/>
                    <a:pt x="2799" y="1679"/>
                  </a:cubicBezTo>
                  <a:cubicBezTo>
                    <a:pt x="1858" y="1167"/>
                    <a:pt x="941" y="631"/>
                    <a:pt x="1" y="107"/>
                  </a:cubicBezTo>
                  <a:cubicBezTo>
                    <a:pt x="13" y="72"/>
                    <a:pt x="37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35"/>
            <p:cNvSpPr/>
            <p:nvPr/>
          </p:nvSpPr>
          <p:spPr>
            <a:xfrm>
              <a:off x="2364275" y="2737975"/>
              <a:ext cx="59850" cy="33950"/>
            </a:xfrm>
            <a:custGeom>
              <a:rect b="b" l="l" r="r" t="t"/>
              <a:pathLst>
                <a:path extrusionOk="0" h="1358" w="2394">
                  <a:moveTo>
                    <a:pt x="2346" y="1357"/>
                  </a:moveTo>
                  <a:cubicBezTo>
                    <a:pt x="1560" y="941"/>
                    <a:pt x="786" y="536"/>
                    <a:pt x="0" y="119"/>
                  </a:cubicBezTo>
                  <a:cubicBezTo>
                    <a:pt x="12" y="72"/>
                    <a:pt x="36" y="48"/>
                    <a:pt x="60" y="0"/>
                  </a:cubicBezTo>
                  <a:cubicBezTo>
                    <a:pt x="834" y="417"/>
                    <a:pt x="1608" y="810"/>
                    <a:pt x="2394" y="1226"/>
                  </a:cubicBezTo>
                  <a:cubicBezTo>
                    <a:pt x="2382" y="1274"/>
                    <a:pt x="2358" y="1310"/>
                    <a:pt x="2346" y="13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35"/>
            <p:cNvSpPr/>
            <p:nvPr/>
          </p:nvSpPr>
          <p:spPr>
            <a:xfrm>
              <a:off x="2392550" y="2717425"/>
              <a:ext cx="51525" cy="28600"/>
            </a:xfrm>
            <a:custGeom>
              <a:rect b="b" l="l" r="r" t="t"/>
              <a:pathLst>
                <a:path extrusionOk="0" h="1144" w="2061">
                  <a:moveTo>
                    <a:pt x="1989" y="1144"/>
                  </a:moveTo>
                  <a:cubicBezTo>
                    <a:pt x="1322" y="810"/>
                    <a:pt x="655" y="453"/>
                    <a:pt x="0" y="108"/>
                  </a:cubicBezTo>
                  <a:cubicBezTo>
                    <a:pt x="12" y="72"/>
                    <a:pt x="36" y="36"/>
                    <a:pt x="60" y="1"/>
                  </a:cubicBezTo>
                  <a:cubicBezTo>
                    <a:pt x="727" y="346"/>
                    <a:pt x="1393" y="691"/>
                    <a:pt x="2060" y="1013"/>
                  </a:cubicBezTo>
                  <a:cubicBezTo>
                    <a:pt x="2036" y="1060"/>
                    <a:pt x="2025" y="1108"/>
                    <a:pt x="1989" y="1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35"/>
            <p:cNvSpPr/>
            <p:nvPr/>
          </p:nvSpPr>
          <p:spPr>
            <a:xfrm>
              <a:off x="2432425" y="2771900"/>
              <a:ext cx="56000" cy="26225"/>
            </a:xfrm>
            <a:custGeom>
              <a:rect b="b" l="l" r="r" t="t"/>
              <a:pathLst>
                <a:path extrusionOk="0" h="1049" w="2240">
                  <a:moveTo>
                    <a:pt x="2192" y="1048"/>
                  </a:moveTo>
                  <a:cubicBezTo>
                    <a:pt x="1465" y="727"/>
                    <a:pt x="739" y="393"/>
                    <a:pt x="1" y="84"/>
                  </a:cubicBezTo>
                  <a:lnTo>
                    <a:pt x="49" y="0"/>
                  </a:lnTo>
                  <a:lnTo>
                    <a:pt x="2239" y="977"/>
                  </a:lnTo>
                  <a:cubicBezTo>
                    <a:pt x="2227" y="989"/>
                    <a:pt x="2215" y="1024"/>
                    <a:pt x="2192" y="10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35"/>
            <p:cNvSpPr/>
            <p:nvPr/>
          </p:nvSpPr>
          <p:spPr>
            <a:xfrm>
              <a:off x="3152175" y="2579025"/>
              <a:ext cx="28600" cy="11925"/>
            </a:xfrm>
            <a:custGeom>
              <a:rect b="b" l="l" r="r" t="t"/>
              <a:pathLst>
                <a:path extrusionOk="0" h="477" w="1144">
                  <a:moveTo>
                    <a:pt x="0" y="346"/>
                  </a:moveTo>
                  <a:cubicBezTo>
                    <a:pt x="369" y="226"/>
                    <a:pt x="726" y="119"/>
                    <a:pt x="1107" y="0"/>
                  </a:cubicBezTo>
                  <a:lnTo>
                    <a:pt x="1143" y="131"/>
                  </a:lnTo>
                  <a:cubicBezTo>
                    <a:pt x="774" y="250"/>
                    <a:pt x="417" y="357"/>
                    <a:pt x="48" y="4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35"/>
            <p:cNvSpPr/>
            <p:nvPr/>
          </p:nvSpPr>
          <p:spPr>
            <a:xfrm>
              <a:off x="2458325" y="2745100"/>
              <a:ext cx="22650" cy="10750"/>
            </a:xfrm>
            <a:custGeom>
              <a:rect b="b" l="l" r="r" t="t"/>
              <a:pathLst>
                <a:path extrusionOk="0" h="430" w="906">
                  <a:moveTo>
                    <a:pt x="25" y="1"/>
                  </a:moveTo>
                  <a:cubicBezTo>
                    <a:pt x="322" y="96"/>
                    <a:pt x="608" y="203"/>
                    <a:pt x="906" y="299"/>
                  </a:cubicBezTo>
                  <a:lnTo>
                    <a:pt x="858" y="430"/>
                  </a:lnTo>
                  <a:cubicBezTo>
                    <a:pt x="584" y="322"/>
                    <a:pt x="286" y="239"/>
                    <a:pt x="1" y="132"/>
                  </a:cubicBezTo>
                  <a:cubicBezTo>
                    <a:pt x="1" y="84"/>
                    <a:pt x="13" y="37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35"/>
            <p:cNvSpPr/>
            <p:nvPr/>
          </p:nvSpPr>
          <p:spPr>
            <a:xfrm>
              <a:off x="2843800" y="2505500"/>
              <a:ext cx="825725" cy="269400"/>
            </a:xfrm>
            <a:custGeom>
              <a:rect b="b" l="l" r="r" t="t"/>
              <a:pathLst>
                <a:path extrusionOk="0" h="10776" w="33029">
                  <a:moveTo>
                    <a:pt x="0" y="10692"/>
                  </a:moveTo>
                  <a:cubicBezTo>
                    <a:pt x="238" y="10621"/>
                    <a:pt x="477" y="10561"/>
                    <a:pt x="715" y="10490"/>
                  </a:cubicBezTo>
                  <a:cubicBezTo>
                    <a:pt x="2905" y="9763"/>
                    <a:pt x="5084" y="9013"/>
                    <a:pt x="7287" y="8311"/>
                  </a:cubicBezTo>
                  <a:cubicBezTo>
                    <a:pt x="9632" y="7573"/>
                    <a:pt x="11990" y="6882"/>
                    <a:pt x="14347" y="6156"/>
                  </a:cubicBezTo>
                  <a:cubicBezTo>
                    <a:pt x="17574" y="5156"/>
                    <a:pt x="20801" y="4179"/>
                    <a:pt x="24003" y="3120"/>
                  </a:cubicBezTo>
                  <a:cubicBezTo>
                    <a:pt x="26861" y="2179"/>
                    <a:pt x="29671" y="1143"/>
                    <a:pt x="32516" y="143"/>
                  </a:cubicBezTo>
                  <a:cubicBezTo>
                    <a:pt x="32671" y="84"/>
                    <a:pt x="32826" y="36"/>
                    <a:pt x="32981" y="0"/>
                  </a:cubicBezTo>
                  <a:cubicBezTo>
                    <a:pt x="32993" y="24"/>
                    <a:pt x="33004" y="72"/>
                    <a:pt x="33028" y="96"/>
                  </a:cubicBezTo>
                  <a:cubicBezTo>
                    <a:pt x="32921" y="155"/>
                    <a:pt x="32802" y="239"/>
                    <a:pt x="32695" y="262"/>
                  </a:cubicBezTo>
                  <a:cubicBezTo>
                    <a:pt x="30421" y="1048"/>
                    <a:pt x="28135" y="1870"/>
                    <a:pt x="25849" y="2632"/>
                  </a:cubicBezTo>
                  <a:cubicBezTo>
                    <a:pt x="23646" y="3358"/>
                    <a:pt x="21432" y="4049"/>
                    <a:pt x="19205" y="4727"/>
                  </a:cubicBezTo>
                  <a:cubicBezTo>
                    <a:pt x="15478" y="5894"/>
                    <a:pt x="11728" y="7037"/>
                    <a:pt x="7989" y="8228"/>
                  </a:cubicBezTo>
                  <a:cubicBezTo>
                    <a:pt x="5596" y="8990"/>
                    <a:pt x="3227" y="9775"/>
                    <a:pt x="846" y="10549"/>
                  </a:cubicBezTo>
                  <a:cubicBezTo>
                    <a:pt x="584" y="10633"/>
                    <a:pt x="298" y="10692"/>
                    <a:pt x="24" y="10776"/>
                  </a:cubicBezTo>
                  <a:cubicBezTo>
                    <a:pt x="12" y="10776"/>
                    <a:pt x="12" y="10740"/>
                    <a:pt x="0" y="106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35"/>
            <p:cNvSpPr/>
            <p:nvPr/>
          </p:nvSpPr>
          <p:spPr>
            <a:xfrm>
              <a:off x="2895875" y="2634975"/>
              <a:ext cx="426875" cy="131300"/>
            </a:xfrm>
            <a:custGeom>
              <a:rect b="b" l="l" r="r" t="t"/>
              <a:pathLst>
                <a:path extrusionOk="0" h="5252" w="17075">
                  <a:moveTo>
                    <a:pt x="17074" y="1"/>
                  </a:moveTo>
                  <a:cubicBezTo>
                    <a:pt x="11383" y="1751"/>
                    <a:pt x="5680" y="3513"/>
                    <a:pt x="1" y="5251"/>
                  </a:cubicBezTo>
                  <a:cubicBezTo>
                    <a:pt x="5656" y="3358"/>
                    <a:pt x="11336" y="1608"/>
                    <a:pt x="17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35"/>
            <p:cNvSpPr/>
            <p:nvPr/>
          </p:nvSpPr>
          <p:spPr>
            <a:xfrm>
              <a:off x="3300100" y="2569800"/>
              <a:ext cx="295600" cy="112225"/>
            </a:xfrm>
            <a:custGeom>
              <a:rect b="b" l="l" r="r" t="t"/>
              <a:pathLst>
                <a:path extrusionOk="0" h="4489" w="11824">
                  <a:moveTo>
                    <a:pt x="11824" y="143"/>
                  </a:moveTo>
                  <a:cubicBezTo>
                    <a:pt x="7894" y="1596"/>
                    <a:pt x="3965" y="3048"/>
                    <a:pt x="36" y="4489"/>
                  </a:cubicBezTo>
                  <a:cubicBezTo>
                    <a:pt x="24" y="4465"/>
                    <a:pt x="1" y="4417"/>
                    <a:pt x="1" y="4394"/>
                  </a:cubicBezTo>
                  <a:cubicBezTo>
                    <a:pt x="3930" y="2929"/>
                    <a:pt x="7847" y="1453"/>
                    <a:pt x="11776" y="0"/>
                  </a:cubicBezTo>
                  <a:cubicBezTo>
                    <a:pt x="11776" y="60"/>
                    <a:pt x="11812" y="107"/>
                    <a:pt x="11824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35"/>
            <p:cNvSpPr/>
            <p:nvPr/>
          </p:nvSpPr>
          <p:spPr>
            <a:xfrm>
              <a:off x="3454575" y="2525750"/>
              <a:ext cx="213750" cy="76800"/>
            </a:xfrm>
            <a:custGeom>
              <a:rect b="b" l="l" r="r" t="t"/>
              <a:pathLst>
                <a:path extrusionOk="0" h="3072" w="8550">
                  <a:moveTo>
                    <a:pt x="1" y="2905"/>
                  </a:moveTo>
                  <a:cubicBezTo>
                    <a:pt x="2858" y="2048"/>
                    <a:pt x="5645" y="953"/>
                    <a:pt x="8490" y="0"/>
                  </a:cubicBezTo>
                  <a:cubicBezTo>
                    <a:pt x="8502" y="60"/>
                    <a:pt x="8514" y="107"/>
                    <a:pt x="8550" y="167"/>
                  </a:cubicBezTo>
                  <a:lnTo>
                    <a:pt x="60" y="3072"/>
                  </a:lnTo>
                  <a:cubicBezTo>
                    <a:pt x="37" y="3024"/>
                    <a:pt x="25" y="2965"/>
                    <a:pt x="1" y="29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35"/>
            <p:cNvSpPr/>
            <p:nvPr/>
          </p:nvSpPr>
          <p:spPr>
            <a:xfrm>
              <a:off x="3018525" y="2668025"/>
              <a:ext cx="211050" cy="73250"/>
            </a:xfrm>
            <a:custGeom>
              <a:rect b="b" l="l" r="r" t="t"/>
              <a:pathLst>
                <a:path extrusionOk="0" h="2930" w="8442">
                  <a:moveTo>
                    <a:pt x="0" y="2846"/>
                  </a:moveTo>
                  <a:cubicBezTo>
                    <a:pt x="2798" y="1893"/>
                    <a:pt x="5596" y="953"/>
                    <a:pt x="8394" y="0"/>
                  </a:cubicBezTo>
                  <a:cubicBezTo>
                    <a:pt x="8418" y="48"/>
                    <a:pt x="8430" y="72"/>
                    <a:pt x="8442" y="119"/>
                  </a:cubicBezTo>
                  <a:lnTo>
                    <a:pt x="48" y="292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35"/>
            <p:cNvSpPr/>
            <p:nvPr/>
          </p:nvSpPr>
          <p:spPr>
            <a:xfrm>
              <a:off x="3335225" y="2602525"/>
              <a:ext cx="88125" cy="31875"/>
            </a:xfrm>
            <a:custGeom>
              <a:rect b="b" l="l" r="r" t="t"/>
              <a:pathLst>
                <a:path extrusionOk="0" h="1275" w="3525">
                  <a:moveTo>
                    <a:pt x="1" y="1132"/>
                  </a:moveTo>
                  <a:cubicBezTo>
                    <a:pt x="1167" y="763"/>
                    <a:pt x="2322" y="370"/>
                    <a:pt x="3489" y="1"/>
                  </a:cubicBezTo>
                  <a:cubicBezTo>
                    <a:pt x="3501" y="48"/>
                    <a:pt x="3513" y="84"/>
                    <a:pt x="3525" y="144"/>
                  </a:cubicBezTo>
                  <a:cubicBezTo>
                    <a:pt x="2370" y="525"/>
                    <a:pt x="1203" y="906"/>
                    <a:pt x="60" y="1275"/>
                  </a:cubicBezTo>
                  <a:cubicBezTo>
                    <a:pt x="36" y="1215"/>
                    <a:pt x="12" y="1180"/>
                    <a:pt x="1" y="1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35"/>
            <p:cNvSpPr/>
            <p:nvPr/>
          </p:nvSpPr>
          <p:spPr>
            <a:xfrm>
              <a:off x="3644800" y="2535550"/>
              <a:ext cx="87525" cy="37250"/>
            </a:xfrm>
            <a:custGeom>
              <a:rect b="b" l="l" r="r" t="t"/>
              <a:pathLst>
                <a:path extrusionOk="0" h="1490" w="3501">
                  <a:moveTo>
                    <a:pt x="3500" y="108"/>
                  </a:moveTo>
                  <a:cubicBezTo>
                    <a:pt x="2357" y="561"/>
                    <a:pt x="1191" y="1025"/>
                    <a:pt x="48" y="1489"/>
                  </a:cubicBezTo>
                  <a:cubicBezTo>
                    <a:pt x="36" y="1453"/>
                    <a:pt x="12" y="1418"/>
                    <a:pt x="0" y="1382"/>
                  </a:cubicBezTo>
                  <a:cubicBezTo>
                    <a:pt x="1143" y="918"/>
                    <a:pt x="2310" y="465"/>
                    <a:pt x="3453" y="1"/>
                  </a:cubicBezTo>
                  <a:cubicBezTo>
                    <a:pt x="3465" y="49"/>
                    <a:pt x="3489" y="72"/>
                    <a:pt x="3500" y="1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35"/>
            <p:cNvSpPr/>
            <p:nvPr/>
          </p:nvSpPr>
          <p:spPr>
            <a:xfrm>
              <a:off x="3643300" y="2528125"/>
              <a:ext cx="81275" cy="28900"/>
            </a:xfrm>
            <a:custGeom>
              <a:rect b="b" l="l" r="r" t="t"/>
              <a:pathLst>
                <a:path extrusionOk="0" h="1156" w="3251">
                  <a:moveTo>
                    <a:pt x="3251" y="119"/>
                  </a:moveTo>
                  <a:cubicBezTo>
                    <a:pt x="2179" y="465"/>
                    <a:pt x="1108" y="822"/>
                    <a:pt x="36" y="1155"/>
                  </a:cubicBezTo>
                  <a:cubicBezTo>
                    <a:pt x="12" y="1131"/>
                    <a:pt x="1" y="1084"/>
                    <a:pt x="1" y="1060"/>
                  </a:cubicBezTo>
                  <a:cubicBezTo>
                    <a:pt x="1072" y="703"/>
                    <a:pt x="2144" y="357"/>
                    <a:pt x="3215" y="0"/>
                  </a:cubicBezTo>
                  <a:cubicBezTo>
                    <a:pt x="3215" y="48"/>
                    <a:pt x="3227" y="84"/>
                    <a:pt x="3251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35"/>
            <p:cNvSpPr/>
            <p:nvPr/>
          </p:nvSpPr>
          <p:spPr>
            <a:xfrm>
              <a:off x="3374825" y="2606700"/>
              <a:ext cx="75925" cy="27100"/>
            </a:xfrm>
            <a:custGeom>
              <a:rect b="b" l="l" r="r" t="t"/>
              <a:pathLst>
                <a:path extrusionOk="0" h="1084" w="3037">
                  <a:moveTo>
                    <a:pt x="3036" y="120"/>
                  </a:moveTo>
                  <a:cubicBezTo>
                    <a:pt x="2036" y="441"/>
                    <a:pt x="1036" y="751"/>
                    <a:pt x="36" y="1084"/>
                  </a:cubicBezTo>
                  <a:cubicBezTo>
                    <a:pt x="24" y="1036"/>
                    <a:pt x="12" y="989"/>
                    <a:pt x="0" y="965"/>
                  </a:cubicBezTo>
                  <a:cubicBezTo>
                    <a:pt x="988" y="632"/>
                    <a:pt x="1988" y="322"/>
                    <a:pt x="2989" y="1"/>
                  </a:cubicBezTo>
                  <a:cubicBezTo>
                    <a:pt x="3012" y="36"/>
                    <a:pt x="3036" y="84"/>
                    <a:pt x="3036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35"/>
            <p:cNvSpPr/>
            <p:nvPr/>
          </p:nvSpPr>
          <p:spPr>
            <a:xfrm>
              <a:off x="3754325" y="2587950"/>
              <a:ext cx="61350" cy="22050"/>
            </a:xfrm>
            <a:custGeom>
              <a:rect b="b" l="l" r="r" t="t"/>
              <a:pathLst>
                <a:path extrusionOk="0" h="882" w="2454">
                  <a:moveTo>
                    <a:pt x="1" y="762"/>
                  </a:moveTo>
                  <a:lnTo>
                    <a:pt x="2406" y="0"/>
                  </a:lnTo>
                  <a:lnTo>
                    <a:pt x="2453" y="131"/>
                  </a:lnTo>
                  <a:cubicBezTo>
                    <a:pt x="1644" y="393"/>
                    <a:pt x="846" y="643"/>
                    <a:pt x="36" y="881"/>
                  </a:cubicBezTo>
                  <a:cubicBezTo>
                    <a:pt x="12" y="846"/>
                    <a:pt x="1" y="810"/>
                    <a:pt x="1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35"/>
            <p:cNvSpPr/>
            <p:nvPr/>
          </p:nvSpPr>
          <p:spPr>
            <a:xfrm>
              <a:off x="3289100" y="2643300"/>
              <a:ext cx="76225" cy="26825"/>
            </a:xfrm>
            <a:custGeom>
              <a:rect b="b" l="l" r="r" t="t"/>
              <a:pathLst>
                <a:path extrusionOk="0" h="1073" w="3049">
                  <a:moveTo>
                    <a:pt x="3048" y="37"/>
                  </a:moveTo>
                  <a:cubicBezTo>
                    <a:pt x="2012" y="394"/>
                    <a:pt x="988" y="751"/>
                    <a:pt x="0" y="1073"/>
                  </a:cubicBezTo>
                  <a:cubicBezTo>
                    <a:pt x="214" y="834"/>
                    <a:pt x="2572" y="1"/>
                    <a:pt x="3048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35"/>
            <p:cNvSpPr/>
            <p:nvPr/>
          </p:nvSpPr>
          <p:spPr>
            <a:xfrm>
              <a:off x="3516500" y="2589425"/>
              <a:ext cx="75925" cy="29200"/>
            </a:xfrm>
            <a:custGeom>
              <a:rect b="b" l="l" r="r" t="t"/>
              <a:pathLst>
                <a:path extrusionOk="0" h="1168" w="3037">
                  <a:moveTo>
                    <a:pt x="0" y="1073"/>
                  </a:moveTo>
                  <a:cubicBezTo>
                    <a:pt x="1001" y="715"/>
                    <a:pt x="2013" y="358"/>
                    <a:pt x="3001" y="1"/>
                  </a:cubicBezTo>
                  <a:cubicBezTo>
                    <a:pt x="3025" y="37"/>
                    <a:pt x="3025" y="60"/>
                    <a:pt x="3037" y="96"/>
                  </a:cubicBezTo>
                  <a:cubicBezTo>
                    <a:pt x="2025" y="453"/>
                    <a:pt x="1024" y="811"/>
                    <a:pt x="12" y="1168"/>
                  </a:cubicBezTo>
                  <a:cubicBezTo>
                    <a:pt x="12" y="1132"/>
                    <a:pt x="0" y="1108"/>
                    <a:pt x="0" y="10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35"/>
            <p:cNvSpPr/>
            <p:nvPr/>
          </p:nvSpPr>
          <p:spPr>
            <a:xfrm>
              <a:off x="3739450" y="2584675"/>
              <a:ext cx="49125" cy="24725"/>
            </a:xfrm>
            <a:custGeom>
              <a:rect b="b" l="l" r="r" t="t"/>
              <a:pathLst>
                <a:path extrusionOk="0" h="989" w="1965">
                  <a:moveTo>
                    <a:pt x="1965" y="120"/>
                  </a:moveTo>
                  <a:cubicBezTo>
                    <a:pt x="1322" y="417"/>
                    <a:pt x="679" y="691"/>
                    <a:pt x="36" y="989"/>
                  </a:cubicBezTo>
                  <a:cubicBezTo>
                    <a:pt x="24" y="965"/>
                    <a:pt x="12" y="941"/>
                    <a:pt x="0" y="893"/>
                  </a:cubicBezTo>
                  <a:cubicBezTo>
                    <a:pt x="631" y="596"/>
                    <a:pt x="1274" y="298"/>
                    <a:pt x="1905" y="0"/>
                  </a:cubicBezTo>
                  <a:cubicBezTo>
                    <a:pt x="1929" y="48"/>
                    <a:pt x="1941" y="72"/>
                    <a:pt x="1965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35"/>
            <p:cNvSpPr/>
            <p:nvPr/>
          </p:nvSpPr>
          <p:spPr>
            <a:xfrm>
              <a:off x="3275400" y="2644800"/>
              <a:ext cx="53900" cy="17875"/>
            </a:xfrm>
            <a:custGeom>
              <a:rect b="b" l="l" r="r" t="t"/>
              <a:pathLst>
                <a:path extrusionOk="0" h="715" w="2156">
                  <a:moveTo>
                    <a:pt x="0" y="620"/>
                  </a:moveTo>
                  <a:cubicBezTo>
                    <a:pt x="715" y="405"/>
                    <a:pt x="1417" y="215"/>
                    <a:pt x="2120" y="1"/>
                  </a:cubicBezTo>
                  <a:cubicBezTo>
                    <a:pt x="2144" y="36"/>
                    <a:pt x="2144" y="60"/>
                    <a:pt x="2155" y="108"/>
                  </a:cubicBezTo>
                  <a:cubicBezTo>
                    <a:pt x="1441" y="310"/>
                    <a:pt x="739" y="512"/>
                    <a:pt x="24" y="715"/>
                  </a:cubicBezTo>
                  <a:cubicBezTo>
                    <a:pt x="12" y="679"/>
                    <a:pt x="0" y="643"/>
                    <a:pt x="0" y="6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35"/>
            <p:cNvSpPr/>
            <p:nvPr/>
          </p:nvSpPr>
          <p:spPr>
            <a:xfrm>
              <a:off x="3670100" y="2484950"/>
              <a:ext cx="32450" cy="14025"/>
            </a:xfrm>
            <a:custGeom>
              <a:rect b="b" l="l" r="r" t="t"/>
              <a:pathLst>
                <a:path extrusionOk="0" h="561" w="1298">
                  <a:moveTo>
                    <a:pt x="0" y="429"/>
                  </a:moveTo>
                  <a:cubicBezTo>
                    <a:pt x="417" y="287"/>
                    <a:pt x="834" y="144"/>
                    <a:pt x="1250" y="1"/>
                  </a:cubicBezTo>
                  <a:cubicBezTo>
                    <a:pt x="1262" y="48"/>
                    <a:pt x="1286" y="72"/>
                    <a:pt x="1298" y="120"/>
                  </a:cubicBezTo>
                  <a:lnTo>
                    <a:pt x="48" y="56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35"/>
            <p:cNvSpPr/>
            <p:nvPr/>
          </p:nvSpPr>
          <p:spPr>
            <a:xfrm>
              <a:off x="3676050" y="2471850"/>
              <a:ext cx="23225" cy="10450"/>
            </a:xfrm>
            <a:custGeom>
              <a:rect b="b" l="l" r="r" t="t"/>
              <a:pathLst>
                <a:path extrusionOk="0" h="418" w="929">
                  <a:moveTo>
                    <a:pt x="929" y="132"/>
                  </a:moveTo>
                  <a:cubicBezTo>
                    <a:pt x="643" y="227"/>
                    <a:pt x="345" y="334"/>
                    <a:pt x="48" y="418"/>
                  </a:cubicBezTo>
                  <a:cubicBezTo>
                    <a:pt x="36" y="370"/>
                    <a:pt x="12" y="346"/>
                    <a:pt x="0" y="299"/>
                  </a:cubicBezTo>
                  <a:cubicBezTo>
                    <a:pt x="286" y="191"/>
                    <a:pt x="584" y="108"/>
                    <a:pt x="869" y="1"/>
                  </a:cubicBezTo>
                  <a:cubicBezTo>
                    <a:pt x="893" y="49"/>
                    <a:pt x="905" y="96"/>
                    <a:pt x="929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35"/>
            <p:cNvSpPr/>
            <p:nvPr/>
          </p:nvSpPr>
          <p:spPr>
            <a:xfrm>
              <a:off x="3042025" y="1742300"/>
              <a:ext cx="122675" cy="39325"/>
            </a:xfrm>
            <a:custGeom>
              <a:rect b="b" l="l" r="r" t="t"/>
              <a:pathLst>
                <a:path extrusionOk="0" h="1573" w="4907">
                  <a:moveTo>
                    <a:pt x="4871" y="1572"/>
                  </a:moveTo>
                  <a:cubicBezTo>
                    <a:pt x="3287" y="965"/>
                    <a:pt x="1537" y="941"/>
                    <a:pt x="1" y="1"/>
                  </a:cubicBezTo>
                  <a:cubicBezTo>
                    <a:pt x="1668" y="501"/>
                    <a:pt x="3287" y="977"/>
                    <a:pt x="4906" y="1477"/>
                  </a:cubicBezTo>
                  <a:cubicBezTo>
                    <a:pt x="4894" y="1513"/>
                    <a:pt x="4882" y="1549"/>
                    <a:pt x="4871" y="15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35"/>
            <p:cNvSpPr/>
            <p:nvPr/>
          </p:nvSpPr>
          <p:spPr>
            <a:xfrm>
              <a:off x="3650450" y="1884000"/>
              <a:ext cx="76225" cy="27100"/>
            </a:xfrm>
            <a:custGeom>
              <a:rect b="b" l="l" r="r" t="t"/>
              <a:pathLst>
                <a:path extrusionOk="0" h="1084" w="3049">
                  <a:moveTo>
                    <a:pt x="3001" y="1084"/>
                  </a:moveTo>
                  <a:cubicBezTo>
                    <a:pt x="2001" y="774"/>
                    <a:pt x="1000" y="465"/>
                    <a:pt x="0" y="167"/>
                  </a:cubicBezTo>
                  <a:cubicBezTo>
                    <a:pt x="12" y="107"/>
                    <a:pt x="24" y="60"/>
                    <a:pt x="36" y="0"/>
                  </a:cubicBezTo>
                  <a:cubicBezTo>
                    <a:pt x="1072" y="250"/>
                    <a:pt x="2060" y="572"/>
                    <a:pt x="3048" y="929"/>
                  </a:cubicBezTo>
                  <a:cubicBezTo>
                    <a:pt x="3048" y="965"/>
                    <a:pt x="3036" y="1024"/>
                    <a:pt x="3001" y="10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35"/>
            <p:cNvSpPr/>
            <p:nvPr/>
          </p:nvSpPr>
          <p:spPr>
            <a:xfrm>
              <a:off x="3760575" y="1917025"/>
              <a:ext cx="95575" cy="28600"/>
            </a:xfrm>
            <a:custGeom>
              <a:rect b="b" l="l" r="r" t="t"/>
              <a:pathLst>
                <a:path extrusionOk="0" h="1144" w="3823">
                  <a:moveTo>
                    <a:pt x="1" y="1"/>
                  </a:moveTo>
                  <a:cubicBezTo>
                    <a:pt x="1298" y="358"/>
                    <a:pt x="2549" y="691"/>
                    <a:pt x="3822" y="1049"/>
                  </a:cubicBezTo>
                  <a:cubicBezTo>
                    <a:pt x="3382" y="1144"/>
                    <a:pt x="346" y="34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35"/>
            <p:cNvSpPr/>
            <p:nvPr/>
          </p:nvSpPr>
          <p:spPr>
            <a:xfrm>
              <a:off x="3183425" y="1769700"/>
              <a:ext cx="65800" cy="27700"/>
            </a:xfrm>
            <a:custGeom>
              <a:rect b="b" l="l" r="r" t="t"/>
              <a:pathLst>
                <a:path extrusionOk="0" h="1108" w="2632">
                  <a:moveTo>
                    <a:pt x="60" y="0"/>
                  </a:moveTo>
                  <a:cubicBezTo>
                    <a:pt x="929" y="334"/>
                    <a:pt x="1786" y="643"/>
                    <a:pt x="2632" y="977"/>
                  </a:cubicBezTo>
                  <a:lnTo>
                    <a:pt x="2596" y="1107"/>
                  </a:lnTo>
                  <a:cubicBezTo>
                    <a:pt x="1727" y="798"/>
                    <a:pt x="870" y="465"/>
                    <a:pt x="0" y="155"/>
                  </a:cubicBezTo>
                  <a:cubicBezTo>
                    <a:pt x="12" y="95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35"/>
            <p:cNvSpPr/>
            <p:nvPr/>
          </p:nvSpPr>
          <p:spPr>
            <a:xfrm>
              <a:off x="3886775" y="1966750"/>
              <a:ext cx="63125" cy="20550"/>
            </a:xfrm>
            <a:custGeom>
              <a:rect b="b" l="l" r="r" t="t"/>
              <a:pathLst>
                <a:path extrusionOk="0" h="822" w="2525">
                  <a:moveTo>
                    <a:pt x="72" y="0"/>
                  </a:moveTo>
                  <a:cubicBezTo>
                    <a:pt x="894" y="238"/>
                    <a:pt x="1703" y="453"/>
                    <a:pt x="2525" y="691"/>
                  </a:cubicBezTo>
                  <a:lnTo>
                    <a:pt x="2477" y="822"/>
                  </a:lnTo>
                  <a:cubicBezTo>
                    <a:pt x="1668" y="607"/>
                    <a:pt x="834" y="369"/>
                    <a:pt x="1" y="143"/>
                  </a:cubicBezTo>
                  <a:cubicBezTo>
                    <a:pt x="25" y="95"/>
                    <a:pt x="37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35"/>
            <p:cNvSpPr/>
            <p:nvPr/>
          </p:nvSpPr>
          <p:spPr>
            <a:xfrm>
              <a:off x="3761775" y="2019725"/>
              <a:ext cx="62525" cy="13125"/>
            </a:xfrm>
            <a:custGeom>
              <a:rect b="b" l="l" r="r" t="t"/>
              <a:pathLst>
                <a:path extrusionOk="0" h="525" w="2501">
                  <a:moveTo>
                    <a:pt x="2477" y="524"/>
                  </a:moveTo>
                  <a:cubicBezTo>
                    <a:pt x="1643" y="405"/>
                    <a:pt x="834" y="286"/>
                    <a:pt x="0" y="167"/>
                  </a:cubicBezTo>
                  <a:lnTo>
                    <a:pt x="0" y="84"/>
                  </a:lnTo>
                  <a:cubicBezTo>
                    <a:pt x="84" y="48"/>
                    <a:pt x="191" y="0"/>
                    <a:pt x="274" y="24"/>
                  </a:cubicBezTo>
                  <a:cubicBezTo>
                    <a:pt x="1024" y="143"/>
                    <a:pt x="1762" y="274"/>
                    <a:pt x="2501" y="393"/>
                  </a:cubicBezTo>
                  <a:cubicBezTo>
                    <a:pt x="2477" y="441"/>
                    <a:pt x="2477" y="477"/>
                    <a:pt x="2477" y="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35"/>
            <p:cNvSpPr/>
            <p:nvPr/>
          </p:nvSpPr>
          <p:spPr>
            <a:xfrm>
              <a:off x="3857325" y="1977750"/>
              <a:ext cx="52400" cy="19375"/>
            </a:xfrm>
            <a:custGeom>
              <a:rect b="b" l="l" r="r" t="t"/>
              <a:pathLst>
                <a:path extrusionOk="0" h="775" w="2096">
                  <a:moveTo>
                    <a:pt x="0" y="1"/>
                  </a:moveTo>
                  <a:lnTo>
                    <a:pt x="2096" y="667"/>
                  </a:lnTo>
                  <a:cubicBezTo>
                    <a:pt x="2096" y="703"/>
                    <a:pt x="2084" y="751"/>
                    <a:pt x="2084" y="775"/>
                  </a:cubicBezTo>
                  <a:cubicBezTo>
                    <a:pt x="1988" y="775"/>
                    <a:pt x="1905" y="775"/>
                    <a:pt x="1834" y="763"/>
                  </a:cubicBezTo>
                  <a:cubicBezTo>
                    <a:pt x="1262" y="584"/>
                    <a:pt x="714" y="405"/>
                    <a:pt x="143" y="203"/>
                  </a:cubicBezTo>
                  <a:cubicBezTo>
                    <a:pt x="72" y="191"/>
                    <a:pt x="60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35"/>
            <p:cNvSpPr/>
            <p:nvPr/>
          </p:nvSpPr>
          <p:spPr>
            <a:xfrm>
              <a:off x="3102750" y="2242675"/>
              <a:ext cx="64325" cy="8950"/>
            </a:xfrm>
            <a:custGeom>
              <a:rect b="b" l="l" r="r" t="t"/>
              <a:pathLst>
                <a:path extrusionOk="0" h="358" w="2573">
                  <a:moveTo>
                    <a:pt x="2573" y="226"/>
                  </a:moveTo>
                  <a:cubicBezTo>
                    <a:pt x="1691" y="357"/>
                    <a:pt x="846" y="215"/>
                    <a:pt x="1" y="119"/>
                  </a:cubicBezTo>
                  <a:cubicBezTo>
                    <a:pt x="1" y="72"/>
                    <a:pt x="1" y="48"/>
                    <a:pt x="13" y="0"/>
                  </a:cubicBezTo>
                  <a:cubicBezTo>
                    <a:pt x="858" y="72"/>
                    <a:pt x="1715" y="155"/>
                    <a:pt x="2573" y="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35"/>
            <p:cNvSpPr/>
            <p:nvPr/>
          </p:nvSpPr>
          <p:spPr>
            <a:xfrm>
              <a:off x="3883800" y="1945600"/>
              <a:ext cx="76225" cy="19975"/>
            </a:xfrm>
            <a:custGeom>
              <a:rect b="b" l="l" r="r" t="t"/>
              <a:pathLst>
                <a:path extrusionOk="0" h="799" w="3049">
                  <a:moveTo>
                    <a:pt x="60" y="1"/>
                  </a:moveTo>
                  <a:cubicBezTo>
                    <a:pt x="1049" y="227"/>
                    <a:pt x="2049" y="465"/>
                    <a:pt x="3049" y="691"/>
                  </a:cubicBezTo>
                  <a:cubicBezTo>
                    <a:pt x="3037" y="727"/>
                    <a:pt x="3037" y="763"/>
                    <a:pt x="3013" y="799"/>
                  </a:cubicBezTo>
                  <a:cubicBezTo>
                    <a:pt x="2001" y="572"/>
                    <a:pt x="1013" y="334"/>
                    <a:pt x="1" y="108"/>
                  </a:cubicBezTo>
                  <a:cubicBezTo>
                    <a:pt x="25" y="84"/>
                    <a:pt x="36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35"/>
            <p:cNvSpPr/>
            <p:nvPr/>
          </p:nvSpPr>
          <p:spPr>
            <a:xfrm>
              <a:off x="3598950" y="1875075"/>
              <a:ext cx="45875" cy="20250"/>
            </a:xfrm>
            <a:custGeom>
              <a:rect b="b" l="l" r="r" t="t"/>
              <a:pathLst>
                <a:path extrusionOk="0" h="810" w="1835">
                  <a:moveTo>
                    <a:pt x="1775" y="810"/>
                  </a:moveTo>
                  <a:cubicBezTo>
                    <a:pt x="1179" y="583"/>
                    <a:pt x="584" y="369"/>
                    <a:pt x="0" y="155"/>
                  </a:cubicBezTo>
                  <a:cubicBezTo>
                    <a:pt x="24" y="107"/>
                    <a:pt x="36" y="48"/>
                    <a:pt x="60" y="0"/>
                  </a:cubicBezTo>
                  <a:cubicBezTo>
                    <a:pt x="655" y="226"/>
                    <a:pt x="1251" y="452"/>
                    <a:pt x="1834" y="667"/>
                  </a:cubicBezTo>
                  <a:cubicBezTo>
                    <a:pt x="1810" y="702"/>
                    <a:pt x="1786" y="762"/>
                    <a:pt x="1775" y="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35"/>
            <p:cNvSpPr/>
            <p:nvPr/>
          </p:nvSpPr>
          <p:spPr>
            <a:xfrm>
              <a:off x="3839150" y="1988175"/>
              <a:ext cx="41700" cy="19075"/>
            </a:xfrm>
            <a:custGeom>
              <a:rect b="b" l="l" r="r" t="t"/>
              <a:pathLst>
                <a:path extrusionOk="0" h="763" w="1668">
                  <a:moveTo>
                    <a:pt x="1620" y="762"/>
                  </a:moveTo>
                  <a:cubicBezTo>
                    <a:pt x="1084" y="560"/>
                    <a:pt x="549" y="358"/>
                    <a:pt x="1" y="143"/>
                  </a:cubicBezTo>
                  <a:cubicBezTo>
                    <a:pt x="13" y="108"/>
                    <a:pt x="37" y="48"/>
                    <a:pt x="60" y="0"/>
                  </a:cubicBezTo>
                  <a:cubicBezTo>
                    <a:pt x="596" y="203"/>
                    <a:pt x="1132" y="405"/>
                    <a:pt x="1668" y="608"/>
                  </a:cubicBezTo>
                  <a:cubicBezTo>
                    <a:pt x="1644" y="655"/>
                    <a:pt x="1632" y="715"/>
                    <a:pt x="1620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35"/>
            <p:cNvSpPr/>
            <p:nvPr/>
          </p:nvSpPr>
          <p:spPr>
            <a:xfrm>
              <a:off x="3136975" y="2225100"/>
              <a:ext cx="62550" cy="11050"/>
            </a:xfrm>
            <a:custGeom>
              <a:rect b="b" l="l" r="r" t="t"/>
              <a:pathLst>
                <a:path extrusionOk="0" h="442" w="2502">
                  <a:moveTo>
                    <a:pt x="1" y="1"/>
                  </a:moveTo>
                  <a:lnTo>
                    <a:pt x="2501" y="406"/>
                  </a:lnTo>
                  <a:lnTo>
                    <a:pt x="2501" y="441"/>
                  </a:lnTo>
                  <a:cubicBezTo>
                    <a:pt x="2227" y="417"/>
                    <a:pt x="1977" y="406"/>
                    <a:pt x="1715" y="382"/>
                  </a:cubicBezTo>
                  <a:cubicBezTo>
                    <a:pt x="1239" y="322"/>
                    <a:pt x="739" y="239"/>
                    <a:pt x="263" y="156"/>
                  </a:cubicBezTo>
                  <a:cubicBezTo>
                    <a:pt x="180" y="144"/>
                    <a:pt x="84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35"/>
            <p:cNvSpPr/>
            <p:nvPr/>
          </p:nvSpPr>
          <p:spPr>
            <a:xfrm>
              <a:off x="3202775" y="2211425"/>
              <a:ext cx="50325" cy="4475"/>
            </a:xfrm>
            <a:custGeom>
              <a:rect b="b" l="l" r="r" t="t"/>
              <a:pathLst>
                <a:path extrusionOk="0" h="179" w="2013">
                  <a:moveTo>
                    <a:pt x="2012" y="119"/>
                  </a:moveTo>
                  <a:cubicBezTo>
                    <a:pt x="1905" y="131"/>
                    <a:pt x="1786" y="179"/>
                    <a:pt x="1679" y="179"/>
                  </a:cubicBezTo>
                  <a:cubicBezTo>
                    <a:pt x="1119" y="155"/>
                    <a:pt x="548" y="119"/>
                    <a:pt x="0" y="95"/>
                  </a:cubicBezTo>
                  <a:lnTo>
                    <a:pt x="0" y="0"/>
                  </a:lnTo>
                  <a:cubicBezTo>
                    <a:pt x="667" y="24"/>
                    <a:pt x="1322" y="71"/>
                    <a:pt x="2001" y="107"/>
                  </a:cubicBezTo>
                  <a:cubicBezTo>
                    <a:pt x="2001" y="107"/>
                    <a:pt x="2012" y="107"/>
                    <a:pt x="2012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35"/>
            <p:cNvSpPr/>
            <p:nvPr/>
          </p:nvSpPr>
          <p:spPr>
            <a:xfrm>
              <a:off x="2551800" y="2577225"/>
              <a:ext cx="155400" cy="61650"/>
            </a:xfrm>
            <a:custGeom>
              <a:rect b="b" l="l" r="r" t="t"/>
              <a:pathLst>
                <a:path extrusionOk="0" h="2466" w="6216">
                  <a:moveTo>
                    <a:pt x="6156" y="2465"/>
                  </a:moveTo>
                  <a:lnTo>
                    <a:pt x="0" y="108"/>
                  </a:lnTo>
                  <a:cubicBezTo>
                    <a:pt x="12" y="72"/>
                    <a:pt x="24" y="25"/>
                    <a:pt x="36" y="1"/>
                  </a:cubicBezTo>
                  <a:cubicBezTo>
                    <a:pt x="2143" y="668"/>
                    <a:pt x="4167" y="1537"/>
                    <a:pt x="6215" y="2311"/>
                  </a:cubicBezTo>
                  <a:cubicBezTo>
                    <a:pt x="6203" y="2370"/>
                    <a:pt x="6168" y="2430"/>
                    <a:pt x="6156" y="24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35"/>
            <p:cNvSpPr/>
            <p:nvPr/>
          </p:nvSpPr>
          <p:spPr>
            <a:xfrm>
              <a:off x="2625625" y="2571275"/>
              <a:ext cx="100625" cy="38725"/>
            </a:xfrm>
            <a:custGeom>
              <a:rect b="b" l="l" r="r" t="t"/>
              <a:pathLst>
                <a:path extrusionOk="0" h="1549" w="4025">
                  <a:moveTo>
                    <a:pt x="60" y="1"/>
                  </a:moveTo>
                  <a:cubicBezTo>
                    <a:pt x="1393" y="477"/>
                    <a:pt x="2703" y="965"/>
                    <a:pt x="4024" y="1441"/>
                  </a:cubicBezTo>
                  <a:cubicBezTo>
                    <a:pt x="4024" y="1477"/>
                    <a:pt x="4012" y="1501"/>
                    <a:pt x="4012" y="1548"/>
                  </a:cubicBezTo>
                  <a:cubicBezTo>
                    <a:pt x="3846" y="1513"/>
                    <a:pt x="3679" y="1513"/>
                    <a:pt x="3536" y="1477"/>
                  </a:cubicBezTo>
                  <a:cubicBezTo>
                    <a:pt x="2417" y="1072"/>
                    <a:pt x="1298" y="656"/>
                    <a:pt x="179" y="239"/>
                  </a:cubicBezTo>
                  <a:cubicBezTo>
                    <a:pt x="119" y="203"/>
                    <a:pt x="60" y="144"/>
                    <a:pt x="0" y="120"/>
                  </a:cubicBezTo>
                  <a:cubicBezTo>
                    <a:pt x="36" y="72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35"/>
            <p:cNvSpPr/>
            <p:nvPr/>
          </p:nvSpPr>
          <p:spPr>
            <a:xfrm>
              <a:off x="2482750" y="2609975"/>
              <a:ext cx="91400" cy="42875"/>
            </a:xfrm>
            <a:custGeom>
              <a:rect b="b" l="l" r="r" t="t"/>
              <a:pathLst>
                <a:path extrusionOk="0" h="1715" w="3656">
                  <a:moveTo>
                    <a:pt x="60" y="0"/>
                  </a:moveTo>
                  <a:cubicBezTo>
                    <a:pt x="1250" y="524"/>
                    <a:pt x="2465" y="1060"/>
                    <a:pt x="3655" y="1572"/>
                  </a:cubicBezTo>
                  <a:cubicBezTo>
                    <a:pt x="3631" y="1620"/>
                    <a:pt x="3608" y="1667"/>
                    <a:pt x="3596" y="1715"/>
                  </a:cubicBezTo>
                  <a:cubicBezTo>
                    <a:pt x="2381" y="1215"/>
                    <a:pt x="1167" y="715"/>
                    <a:pt x="0" y="120"/>
                  </a:cubicBezTo>
                  <a:cubicBezTo>
                    <a:pt x="36" y="72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35"/>
            <p:cNvSpPr/>
            <p:nvPr/>
          </p:nvSpPr>
          <p:spPr>
            <a:xfrm>
              <a:off x="2452675" y="2613550"/>
              <a:ext cx="89625" cy="44075"/>
            </a:xfrm>
            <a:custGeom>
              <a:rect b="b" l="l" r="r" t="t"/>
              <a:pathLst>
                <a:path extrusionOk="0" h="1763" w="3585">
                  <a:moveTo>
                    <a:pt x="3525" y="1762"/>
                  </a:moveTo>
                  <a:lnTo>
                    <a:pt x="1" y="155"/>
                  </a:lnTo>
                  <a:cubicBezTo>
                    <a:pt x="12" y="108"/>
                    <a:pt x="48" y="60"/>
                    <a:pt x="60" y="0"/>
                  </a:cubicBezTo>
                  <a:cubicBezTo>
                    <a:pt x="1239" y="536"/>
                    <a:pt x="2406" y="1060"/>
                    <a:pt x="3584" y="1596"/>
                  </a:cubicBezTo>
                  <a:cubicBezTo>
                    <a:pt x="3572" y="1667"/>
                    <a:pt x="3560" y="1715"/>
                    <a:pt x="3525" y="1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35"/>
            <p:cNvSpPr/>
            <p:nvPr/>
          </p:nvSpPr>
          <p:spPr>
            <a:xfrm>
              <a:off x="2568750" y="2596575"/>
              <a:ext cx="95575" cy="39925"/>
            </a:xfrm>
            <a:custGeom>
              <a:rect b="b" l="l" r="r" t="t"/>
              <a:pathLst>
                <a:path extrusionOk="0" h="1597" w="3823">
                  <a:moveTo>
                    <a:pt x="3799" y="1596"/>
                  </a:moveTo>
                  <a:cubicBezTo>
                    <a:pt x="2489" y="1203"/>
                    <a:pt x="1251" y="644"/>
                    <a:pt x="1" y="108"/>
                  </a:cubicBezTo>
                  <a:cubicBezTo>
                    <a:pt x="13" y="72"/>
                    <a:pt x="37" y="25"/>
                    <a:pt x="49" y="1"/>
                  </a:cubicBezTo>
                  <a:cubicBezTo>
                    <a:pt x="1311" y="489"/>
                    <a:pt x="2561" y="1001"/>
                    <a:pt x="3823" y="1489"/>
                  </a:cubicBezTo>
                  <a:cubicBezTo>
                    <a:pt x="3811" y="1537"/>
                    <a:pt x="3811" y="1560"/>
                    <a:pt x="3799" y="15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35"/>
            <p:cNvSpPr/>
            <p:nvPr/>
          </p:nvSpPr>
          <p:spPr>
            <a:xfrm>
              <a:off x="2611925" y="2580500"/>
              <a:ext cx="57775" cy="29500"/>
            </a:xfrm>
            <a:custGeom>
              <a:rect b="b" l="l" r="r" t="t"/>
              <a:pathLst>
                <a:path extrusionOk="0" h="1180" w="2311">
                  <a:moveTo>
                    <a:pt x="2251" y="1179"/>
                  </a:moveTo>
                  <a:cubicBezTo>
                    <a:pt x="1501" y="834"/>
                    <a:pt x="762" y="489"/>
                    <a:pt x="0" y="156"/>
                  </a:cubicBezTo>
                  <a:cubicBezTo>
                    <a:pt x="36" y="108"/>
                    <a:pt x="48" y="48"/>
                    <a:pt x="72" y="1"/>
                  </a:cubicBezTo>
                  <a:cubicBezTo>
                    <a:pt x="822" y="346"/>
                    <a:pt x="1560" y="703"/>
                    <a:pt x="2310" y="1049"/>
                  </a:cubicBezTo>
                  <a:cubicBezTo>
                    <a:pt x="2274" y="1084"/>
                    <a:pt x="2263" y="1132"/>
                    <a:pt x="2251" y="1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35"/>
            <p:cNvSpPr/>
            <p:nvPr/>
          </p:nvSpPr>
          <p:spPr>
            <a:xfrm>
              <a:off x="2394625" y="2662075"/>
              <a:ext cx="47650" cy="26800"/>
            </a:xfrm>
            <a:custGeom>
              <a:rect b="b" l="l" r="r" t="t"/>
              <a:pathLst>
                <a:path extrusionOk="0" h="1072" w="1906">
                  <a:moveTo>
                    <a:pt x="1834" y="1072"/>
                  </a:moveTo>
                  <a:lnTo>
                    <a:pt x="1" y="131"/>
                  </a:lnTo>
                  <a:cubicBezTo>
                    <a:pt x="37" y="83"/>
                    <a:pt x="48" y="48"/>
                    <a:pt x="72" y="0"/>
                  </a:cubicBezTo>
                  <a:lnTo>
                    <a:pt x="1906" y="941"/>
                  </a:lnTo>
                  <a:cubicBezTo>
                    <a:pt x="1882" y="976"/>
                    <a:pt x="1846" y="1024"/>
                    <a:pt x="1834" y="10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35"/>
            <p:cNvSpPr/>
            <p:nvPr/>
          </p:nvSpPr>
          <p:spPr>
            <a:xfrm>
              <a:off x="2394625" y="2647475"/>
              <a:ext cx="47350" cy="26825"/>
            </a:xfrm>
            <a:custGeom>
              <a:rect b="b" l="l" r="r" t="t"/>
              <a:pathLst>
                <a:path extrusionOk="0" h="1073" w="1894">
                  <a:moveTo>
                    <a:pt x="72" y="1"/>
                  </a:moveTo>
                  <a:cubicBezTo>
                    <a:pt x="691" y="310"/>
                    <a:pt x="1299" y="644"/>
                    <a:pt x="1894" y="953"/>
                  </a:cubicBezTo>
                  <a:cubicBezTo>
                    <a:pt x="1882" y="1001"/>
                    <a:pt x="1846" y="1048"/>
                    <a:pt x="1834" y="1072"/>
                  </a:cubicBezTo>
                  <a:cubicBezTo>
                    <a:pt x="1227" y="763"/>
                    <a:pt x="608" y="453"/>
                    <a:pt x="1" y="120"/>
                  </a:cubicBezTo>
                  <a:cubicBezTo>
                    <a:pt x="25" y="96"/>
                    <a:pt x="60" y="4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35"/>
            <p:cNvSpPr/>
            <p:nvPr/>
          </p:nvSpPr>
          <p:spPr>
            <a:xfrm>
              <a:off x="2520850" y="2670700"/>
              <a:ext cx="40500" cy="20550"/>
            </a:xfrm>
            <a:custGeom>
              <a:rect b="b" l="l" r="r" t="t"/>
              <a:pathLst>
                <a:path extrusionOk="0" h="822" w="1620">
                  <a:moveTo>
                    <a:pt x="60" y="0"/>
                  </a:moveTo>
                  <a:cubicBezTo>
                    <a:pt x="583" y="238"/>
                    <a:pt x="1095" y="453"/>
                    <a:pt x="1619" y="691"/>
                  </a:cubicBezTo>
                  <a:cubicBezTo>
                    <a:pt x="1607" y="739"/>
                    <a:pt x="1572" y="786"/>
                    <a:pt x="1560" y="822"/>
                  </a:cubicBezTo>
                  <a:cubicBezTo>
                    <a:pt x="1036" y="584"/>
                    <a:pt x="524" y="358"/>
                    <a:pt x="0" y="131"/>
                  </a:cubicBezTo>
                  <a:cubicBezTo>
                    <a:pt x="24" y="84"/>
                    <a:pt x="36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35"/>
            <p:cNvSpPr/>
            <p:nvPr/>
          </p:nvSpPr>
          <p:spPr>
            <a:xfrm>
              <a:off x="2431250" y="2592700"/>
              <a:ext cx="32475" cy="14925"/>
            </a:xfrm>
            <a:custGeom>
              <a:rect b="b" l="l" r="r" t="t"/>
              <a:pathLst>
                <a:path extrusionOk="0" h="597" w="1299">
                  <a:moveTo>
                    <a:pt x="48" y="1"/>
                  </a:moveTo>
                  <a:cubicBezTo>
                    <a:pt x="465" y="156"/>
                    <a:pt x="893" y="287"/>
                    <a:pt x="1298" y="441"/>
                  </a:cubicBezTo>
                  <a:cubicBezTo>
                    <a:pt x="1286" y="501"/>
                    <a:pt x="1274" y="537"/>
                    <a:pt x="1239" y="596"/>
                  </a:cubicBezTo>
                  <a:cubicBezTo>
                    <a:pt x="834" y="465"/>
                    <a:pt x="405" y="322"/>
                    <a:pt x="0" y="180"/>
                  </a:cubicBezTo>
                  <a:cubicBezTo>
                    <a:pt x="24" y="108"/>
                    <a:pt x="36" y="49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35"/>
            <p:cNvSpPr/>
            <p:nvPr/>
          </p:nvSpPr>
          <p:spPr>
            <a:xfrm>
              <a:off x="2578000" y="2660275"/>
              <a:ext cx="32750" cy="17000"/>
            </a:xfrm>
            <a:custGeom>
              <a:rect b="b" l="l" r="r" t="t"/>
              <a:pathLst>
                <a:path extrusionOk="0" h="680" w="1310">
                  <a:moveTo>
                    <a:pt x="1274" y="679"/>
                  </a:moveTo>
                  <a:cubicBezTo>
                    <a:pt x="857" y="489"/>
                    <a:pt x="417" y="310"/>
                    <a:pt x="0" y="120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476" y="155"/>
                    <a:pt x="893" y="346"/>
                    <a:pt x="1310" y="560"/>
                  </a:cubicBezTo>
                  <a:cubicBezTo>
                    <a:pt x="1298" y="608"/>
                    <a:pt x="1286" y="632"/>
                    <a:pt x="1274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35"/>
            <p:cNvSpPr/>
            <p:nvPr/>
          </p:nvSpPr>
          <p:spPr>
            <a:xfrm>
              <a:off x="2215450" y="2123600"/>
              <a:ext cx="94675" cy="47350"/>
            </a:xfrm>
            <a:custGeom>
              <a:rect b="b" l="l" r="r" t="t"/>
              <a:pathLst>
                <a:path extrusionOk="0" h="1894" w="3787">
                  <a:moveTo>
                    <a:pt x="3703" y="1894"/>
                  </a:moveTo>
                  <a:cubicBezTo>
                    <a:pt x="2429" y="1370"/>
                    <a:pt x="1167" y="834"/>
                    <a:pt x="0" y="132"/>
                  </a:cubicBezTo>
                  <a:cubicBezTo>
                    <a:pt x="12" y="84"/>
                    <a:pt x="36" y="48"/>
                    <a:pt x="48" y="1"/>
                  </a:cubicBezTo>
                  <a:cubicBezTo>
                    <a:pt x="1298" y="572"/>
                    <a:pt x="2536" y="1132"/>
                    <a:pt x="3786" y="1703"/>
                  </a:cubicBezTo>
                  <a:cubicBezTo>
                    <a:pt x="3751" y="1763"/>
                    <a:pt x="3715" y="1834"/>
                    <a:pt x="3703" y="18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35"/>
            <p:cNvSpPr/>
            <p:nvPr/>
          </p:nvSpPr>
          <p:spPr>
            <a:xfrm>
              <a:off x="2121675" y="2104250"/>
              <a:ext cx="124450" cy="61050"/>
            </a:xfrm>
            <a:custGeom>
              <a:rect b="b" l="l" r="r" t="t"/>
              <a:pathLst>
                <a:path extrusionOk="0" h="2442" w="4978">
                  <a:moveTo>
                    <a:pt x="4942" y="2442"/>
                  </a:moveTo>
                  <a:cubicBezTo>
                    <a:pt x="3299" y="1656"/>
                    <a:pt x="1680" y="846"/>
                    <a:pt x="1" y="37"/>
                  </a:cubicBezTo>
                  <a:cubicBezTo>
                    <a:pt x="334" y="1"/>
                    <a:pt x="4561" y="2001"/>
                    <a:pt x="4978" y="2358"/>
                  </a:cubicBezTo>
                  <a:cubicBezTo>
                    <a:pt x="4954" y="2382"/>
                    <a:pt x="4954" y="2418"/>
                    <a:pt x="4942" y="24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35"/>
            <p:cNvSpPr/>
            <p:nvPr/>
          </p:nvSpPr>
          <p:spPr>
            <a:xfrm>
              <a:off x="2024050" y="2053650"/>
              <a:ext cx="87525" cy="43200"/>
            </a:xfrm>
            <a:custGeom>
              <a:rect b="b" l="l" r="r" t="t"/>
              <a:pathLst>
                <a:path extrusionOk="0" h="1728" w="3501">
                  <a:moveTo>
                    <a:pt x="60" y="1"/>
                  </a:moveTo>
                  <a:lnTo>
                    <a:pt x="3501" y="1560"/>
                  </a:lnTo>
                  <a:cubicBezTo>
                    <a:pt x="3465" y="1620"/>
                    <a:pt x="3453" y="1668"/>
                    <a:pt x="3430" y="1727"/>
                  </a:cubicBezTo>
                  <a:cubicBezTo>
                    <a:pt x="2275" y="1203"/>
                    <a:pt x="1132" y="667"/>
                    <a:pt x="1" y="144"/>
                  </a:cubicBezTo>
                  <a:cubicBezTo>
                    <a:pt x="12" y="96"/>
                    <a:pt x="36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35"/>
            <p:cNvSpPr/>
            <p:nvPr/>
          </p:nvSpPr>
          <p:spPr>
            <a:xfrm>
              <a:off x="2027925" y="2071225"/>
              <a:ext cx="81275" cy="42875"/>
            </a:xfrm>
            <a:custGeom>
              <a:rect b="b" l="l" r="r" t="t"/>
              <a:pathLst>
                <a:path extrusionOk="0" h="1715" w="3251">
                  <a:moveTo>
                    <a:pt x="72" y="0"/>
                  </a:moveTo>
                  <a:cubicBezTo>
                    <a:pt x="1131" y="524"/>
                    <a:pt x="2203" y="1024"/>
                    <a:pt x="3251" y="1548"/>
                  </a:cubicBezTo>
                  <a:cubicBezTo>
                    <a:pt x="3227" y="1608"/>
                    <a:pt x="3191" y="1655"/>
                    <a:pt x="3179" y="1715"/>
                  </a:cubicBezTo>
                  <a:cubicBezTo>
                    <a:pt x="2120" y="1191"/>
                    <a:pt x="1048" y="667"/>
                    <a:pt x="0" y="167"/>
                  </a:cubicBezTo>
                  <a:cubicBezTo>
                    <a:pt x="24" y="107"/>
                    <a:pt x="36" y="6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35"/>
            <p:cNvSpPr/>
            <p:nvPr/>
          </p:nvSpPr>
          <p:spPr>
            <a:xfrm>
              <a:off x="2108575" y="2010800"/>
              <a:ext cx="50625" cy="24725"/>
            </a:xfrm>
            <a:custGeom>
              <a:rect b="b" l="l" r="r" t="t"/>
              <a:pathLst>
                <a:path extrusionOk="0" h="989" w="2025">
                  <a:moveTo>
                    <a:pt x="25" y="0"/>
                  </a:moveTo>
                  <a:cubicBezTo>
                    <a:pt x="108" y="24"/>
                    <a:pt x="179" y="0"/>
                    <a:pt x="251" y="36"/>
                  </a:cubicBezTo>
                  <a:cubicBezTo>
                    <a:pt x="787" y="250"/>
                    <a:pt x="1311" y="476"/>
                    <a:pt x="1846" y="715"/>
                  </a:cubicBezTo>
                  <a:cubicBezTo>
                    <a:pt x="1918" y="750"/>
                    <a:pt x="1965" y="846"/>
                    <a:pt x="2025" y="929"/>
                  </a:cubicBezTo>
                  <a:cubicBezTo>
                    <a:pt x="1918" y="941"/>
                    <a:pt x="1811" y="988"/>
                    <a:pt x="1727" y="953"/>
                  </a:cubicBezTo>
                  <a:cubicBezTo>
                    <a:pt x="1203" y="727"/>
                    <a:pt x="703" y="476"/>
                    <a:pt x="191" y="238"/>
                  </a:cubicBezTo>
                  <a:cubicBezTo>
                    <a:pt x="120" y="215"/>
                    <a:pt x="60" y="131"/>
                    <a:pt x="1" y="95"/>
                  </a:cubicBezTo>
                  <a:cubicBezTo>
                    <a:pt x="1" y="72"/>
                    <a:pt x="13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35"/>
            <p:cNvSpPr/>
            <p:nvPr/>
          </p:nvSpPr>
          <p:spPr>
            <a:xfrm>
              <a:off x="2639900" y="2282550"/>
              <a:ext cx="62225" cy="28600"/>
            </a:xfrm>
            <a:custGeom>
              <a:rect b="b" l="l" r="r" t="t"/>
              <a:pathLst>
                <a:path extrusionOk="0" h="1144" w="2489">
                  <a:moveTo>
                    <a:pt x="2441" y="1144"/>
                  </a:moveTo>
                  <a:cubicBezTo>
                    <a:pt x="1620" y="798"/>
                    <a:pt x="822" y="465"/>
                    <a:pt x="1" y="120"/>
                  </a:cubicBezTo>
                  <a:cubicBezTo>
                    <a:pt x="12" y="72"/>
                    <a:pt x="24" y="48"/>
                    <a:pt x="36" y="1"/>
                  </a:cubicBezTo>
                  <a:cubicBezTo>
                    <a:pt x="894" y="251"/>
                    <a:pt x="1679" y="655"/>
                    <a:pt x="2489" y="1001"/>
                  </a:cubicBezTo>
                  <a:cubicBezTo>
                    <a:pt x="2465" y="1060"/>
                    <a:pt x="2453" y="1096"/>
                    <a:pt x="2441" y="1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35"/>
            <p:cNvSpPr/>
            <p:nvPr/>
          </p:nvSpPr>
          <p:spPr>
            <a:xfrm>
              <a:off x="2140125" y="2098300"/>
              <a:ext cx="53625" cy="26825"/>
            </a:xfrm>
            <a:custGeom>
              <a:rect b="b" l="l" r="r" t="t"/>
              <a:pathLst>
                <a:path extrusionOk="0" h="1073" w="2145">
                  <a:moveTo>
                    <a:pt x="60" y="1"/>
                  </a:moveTo>
                  <a:cubicBezTo>
                    <a:pt x="763" y="298"/>
                    <a:pt x="1465" y="608"/>
                    <a:pt x="2144" y="906"/>
                  </a:cubicBezTo>
                  <a:cubicBezTo>
                    <a:pt x="2120" y="965"/>
                    <a:pt x="2096" y="1025"/>
                    <a:pt x="2073" y="1072"/>
                  </a:cubicBezTo>
                  <a:cubicBezTo>
                    <a:pt x="1382" y="763"/>
                    <a:pt x="692" y="453"/>
                    <a:pt x="1" y="155"/>
                  </a:cubicBezTo>
                  <a:cubicBezTo>
                    <a:pt x="13" y="108"/>
                    <a:pt x="49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35"/>
            <p:cNvSpPr/>
            <p:nvPr/>
          </p:nvSpPr>
          <p:spPr>
            <a:xfrm>
              <a:off x="2410100" y="2198900"/>
              <a:ext cx="69100" cy="35750"/>
            </a:xfrm>
            <a:custGeom>
              <a:rect b="b" l="l" r="r" t="t"/>
              <a:pathLst>
                <a:path extrusionOk="0" h="1430" w="2764">
                  <a:moveTo>
                    <a:pt x="2704" y="1430"/>
                  </a:moveTo>
                  <a:cubicBezTo>
                    <a:pt x="1811" y="977"/>
                    <a:pt x="894" y="549"/>
                    <a:pt x="1" y="96"/>
                  </a:cubicBezTo>
                  <a:cubicBezTo>
                    <a:pt x="25" y="72"/>
                    <a:pt x="37" y="25"/>
                    <a:pt x="49" y="1"/>
                  </a:cubicBezTo>
                  <a:cubicBezTo>
                    <a:pt x="953" y="430"/>
                    <a:pt x="1846" y="858"/>
                    <a:pt x="2763" y="1311"/>
                  </a:cubicBezTo>
                  <a:cubicBezTo>
                    <a:pt x="2727" y="1346"/>
                    <a:pt x="2716" y="1394"/>
                    <a:pt x="2704" y="14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35"/>
            <p:cNvSpPr/>
            <p:nvPr/>
          </p:nvSpPr>
          <p:spPr>
            <a:xfrm>
              <a:off x="2043700" y="2030725"/>
              <a:ext cx="61925" cy="25625"/>
            </a:xfrm>
            <a:custGeom>
              <a:rect b="b" l="l" r="r" t="t"/>
              <a:pathLst>
                <a:path extrusionOk="0" h="1025" w="2477">
                  <a:moveTo>
                    <a:pt x="2477" y="1025"/>
                  </a:moveTo>
                  <a:cubicBezTo>
                    <a:pt x="1655" y="727"/>
                    <a:pt x="834" y="418"/>
                    <a:pt x="0" y="120"/>
                  </a:cubicBezTo>
                  <a:cubicBezTo>
                    <a:pt x="24" y="72"/>
                    <a:pt x="36" y="37"/>
                    <a:pt x="48" y="1"/>
                  </a:cubicBezTo>
                  <a:cubicBezTo>
                    <a:pt x="250" y="72"/>
                    <a:pt x="477" y="132"/>
                    <a:pt x="691" y="203"/>
                  </a:cubicBezTo>
                  <a:cubicBezTo>
                    <a:pt x="1215" y="394"/>
                    <a:pt x="1727" y="596"/>
                    <a:pt x="2251" y="799"/>
                  </a:cubicBezTo>
                  <a:cubicBezTo>
                    <a:pt x="2322" y="834"/>
                    <a:pt x="2382" y="953"/>
                    <a:pt x="2477" y="1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35"/>
            <p:cNvSpPr/>
            <p:nvPr/>
          </p:nvSpPr>
          <p:spPr>
            <a:xfrm>
              <a:off x="2589900" y="2279875"/>
              <a:ext cx="55975" cy="28000"/>
            </a:xfrm>
            <a:custGeom>
              <a:rect b="b" l="l" r="r" t="t"/>
              <a:pathLst>
                <a:path extrusionOk="0" h="1120" w="2239">
                  <a:moveTo>
                    <a:pt x="48" y="0"/>
                  </a:moveTo>
                  <a:cubicBezTo>
                    <a:pt x="774" y="346"/>
                    <a:pt x="1500" y="667"/>
                    <a:pt x="2239" y="1013"/>
                  </a:cubicBezTo>
                  <a:cubicBezTo>
                    <a:pt x="2227" y="1048"/>
                    <a:pt x="2203" y="1084"/>
                    <a:pt x="2191" y="1120"/>
                  </a:cubicBezTo>
                  <a:cubicBezTo>
                    <a:pt x="1465" y="774"/>
                    <a:pt x="738" y="453"/>
                    <a:pt x="0" y="108"/>
                  </a:cubicBezTo>
                  <a:cubicBezTo>
                    <a:pt x="24" y="72"/>
                    <a:pt x="36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35"/>
            <p:cNvSpPr/>
            <p:nvPr/>
          </p:nvSpPr>
          <p:spPr>
            <a:xfrm>
              <a:off x="2165725" y="1994125"/>
              <a:ext cx="52725" cy="23250"/>
            </a:xfrm>
            <a:custGeom>
              <a:rect b="b" l="l" r="r" t="t"/>
              <a:pathLst>
                <a:path extrusionOk="0" h="930" w="2109">
                  <a:moveTo>
                    <a:pt x="2073" y="929"/>
                  </a:moveTo>
                  <a:cubicBezTo>
                    <a:pt x="1394" y="655"/>
                    <a:pt x="691" y="393"/>
                    <a:pt x="1" y="108"/>
                  </a:cubicBezTo>
                  <a:cubicBezTo>
                    <a:pt x="25" y="72"/>
                    <a:pt x="37" y="48"/>
                    <a:pt x="37" y="0"/>
                  </a:cubicBezTo>
                  <a:cubicBezTo>
                    <a:pt x="715" y="274"/>
                    <a:pt x="1418" y="524"/>
                    <a:pt x="2108" y="786"/>
                  </a:cubicBezTo>
                  <a:cubicBezTo>
                    <a:pt x="2108" y="846"/>
                    <a:pt x="2084" y="882"/>
                    <a:pt x="2073" y="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35"/>
            <p:cNvSpPr/>
            <p:nvPr/>
          </p:nvSpPr>
          <p:spPr>
            <a:xfrm>
              <a:off x="2337175" y="2166175"/>
              <a:ext cx="54500" cy="33350"/>
            </a:xfrm>
            <a:custGeom>
              <a:rect b="b" l="l" r="r" t="t"/>
              <a:pathLst>
                <a:path extrusionOk="0" h="1334" w="2180">
                  <a:moveTo>
                    <a:pt x="2120" y="1334"/>
                  </a:moveTo>
                  <a:cubicBezTo>
                    <a:pt x="1418" y="917"/>
                    <a:pt x="703" y="500"/>
                    <a:pt x="1" y="84"/>
                  </a:cubicBezTo>
                  <a:cubicBezTo>
                    <a:pt x="25" y="60"/>
                    <a:pt x="37" y="24"/>
                    <a:pt x="60" y="0"/>
                  </a:cubicBezTo>
                  <a:cubicBezTo>
                    <a:pt x="763" y="417"/>
                    <a:pt x="1477" y="834"/>
                    <a:pt x="2180" y="1250"/>
                  </a:cubicBezTo>
                  <a:cubicBezTo>
                    <a:pt x="2156" y="1274"/>
                    <a:pt x="2132" y="1310"/>
                    <a:pt x="2120" y="13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35"/>
            <p:cNvSpPr/>
            <p:nvPr/>
          </p:nvSpPr>
          <p:spPr>
            <a:xfrm>
              <a:off x="1984750" y="2047100"/>
              <a:ext cx="38725" cy="19375"/>
            </a:xfrm>
            <a:custGeom>
              <a:rect b="b" l="l" r="r" t="t"/>
              <a:pathLst>
                <a:path extrusionOk="0" h="775" w="1549">
                  <a:moveTo>
                    <a:pt x="1501" y="775"/>
                  </a:moveTo>
                  <a:cubicBezTo>
                    <a:pt x="989" y="548"/>
                    <a:pt x="501" y="322"/>
                    <a:pt x="1" y="96"/>
                  </a:cubicBezTo>
                  <a:cubicBezTo>
                    <a:pt x="13" y="72"/>
                    <a:pt x="25" y="25"/>
                    <a:pt x="37" y="1"/>
                  </a:cubicBezTo>
                  <a:cubicBezTo>
                    <a:pt x="549" y="215"/>
                    <a:pt x="1037" y="441"/>
                    <a:pt x="1549" y="656"/>
                  </a:cubicBezTo>
                  <a:cubicBezTo>
                    <a:pt x="1549" y="691"/>
                    <a:pt x="1525" y="727"/>
                    <a:pt x="1501" y="7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35"/>
            <p:cNvSpPr/>
            <p:nvPr/>
          </p:nvSpPr>
          <p:spPr>
            <a:xfrm>
              <a:off x="2481850" y="2231950"/>
              <a:ext cx="42275" cy="27400"/>
            </a:xfrm>
            <a:custGeom>
              <a:rect b="b" l="l" r="r" t="t"/>
              <a:pathLst>
                <a:path extrusionOk="0" h="1096" w="1691">
                  <a:moveTo>
                    <a:pt x="60" y="1"/>
                  </a:moveTo>
                  <a:cubicBezTo>
                    <a:pt x="608" y="346"/>
                    <a:pt x="1143" y="667"/>
                    <a:pt x="1691" y="1013"/>
                  </a:cubicBezTo>
                  <a:cubicBezTo>
                    <a:pt x="1679" y="1036"/>
                    <a:pt x="1655" y="1072"/>
                    <a:pt x="1631" y="1096"/>
                  </a:cubicBezTo>
                  <a:cubicBezTo>
                    <a:pt x="1084" y="763"/>
                    <a:pt x="548" y="429"/>
                    <a:pt x="0" y="84"/>
                  </a:cubicBezTo>
                  <a:cubicBezTo>
                    <a:pt x="24" y="60"/>
                    <a:pt x="36" y="24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35"/>
            <p:cNvSpPr/>
            <p:nvPr/>
          </p:nvSpPr>
          <p:spPr>
            <a:xfrm>
              <a:off x="2715800" y="2334950"/>
              <a:ext cx="46175" cy="17275"/>
            </a:xfrm>
            <a:custGeom>
              <a:rect b="b" l="l" r="r" t="t"/>
              <a:pathLst>
                <a:path extrusionOk="0" h="691" w="1847">
                  <a:moveTo>
                    <a:pt x="24" y="0"/>
                  </a:moveTo>
                  <a:cubicBezTo>
                    <a:pt x="644" y="191"/>
                    <a:pt x="1239" y="405"/>
                    <a:pt x="1846" y="595"/>
                  </a:cubicBezTo>
                  <a:cubicBezTo>
                    <a:pt x="1834" y="631"/>
                    <a:pt x="1834" y="655"/>
                    <a:pt x="1810" y="691"/>
                  </a:cubicBezTo>
                  <a:cubicBezTo>
                    <a:pt x="1203" y="488"/>
                    <a:pt x="608" y="298"/>
                    <a:pt x="1" y="95"/>
                  </a:cubicBezTo>
                  <a:cubicBezTo>
                    <a:pt x="13" y="60"/>
                    <a:pt x="24" y="36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35"/>
            <p:cNvSpPr/>
            <p:nvPr/>
          </p:nvSpPr>
          <p:spPr>
            <a:xfrm>
              <a:off x="2188050" y="2331975"/>
              <a:ext cx="58075" cy="96750"/>
            </a:xfrm>
            <a:custGeom>
              <a:rect b="b" l="l" r="r" t="t"/>
              <a:pathLst>
                <a:path extrusionOk="0" h="3870" w="2323">
                  <a:moveTo>
                    <a:pt x="1942" y="3429"/>
                  </a:moveTo>
                  <a:cubicBezTo>
                    <a:pt x="1715" y="3024"/>
                    <a:pt x="1513" y="2608"/>
                    <a:pt x="1275" y="2215"/>
                  </a:cubicBezTo>
                  <a:cubicBezTo>
                    <a:pt x="870" y="1548"/>
                    <a:pt x="441" y="881"/>
                    <a:pt x="37" y="214"/>
                  </a:cubicBezTo>
                  <a:cubicBezTo>
                    <a:pt x="1" y="155"/>
                    <a:pt x="1" y="72"/>
                    <a:pt x="1" y="0"/>
                  </a:cubicBezTo>
                  <a:lnTo>
                    <a:pt x="37" y="0"/>
                  </a:lnTo>
                  <a:cubicBezTo>
                    <a:pt x="48" y="0"/>
                    <a:pt x="48" y="12"/>
                    <a:pt x="60" y="12"/>
                  </a:cubicBezTo>
                  <a:lnTo>
                    <a:pt x="48" y="0"/>
                  </a:lnTo>
                  <a:cubicBezTo>
                    <a:pt x="775" y="1191"/>
                    <a:pt x="1489" y="2393"/>
                    <a:pt x="2227" y="3584"/>
                  </a:cubicBezTo>
                  <a:cubicBezTo>
                    <a:pt x="2263" y="3679"/>
                    <a:pt x="2323" y="3762"/>
                    <a:pt x="2323" y="3870"/>
                  </a:cubicBezTo>
                  <a:cubicBezTo>
                    <a:pt x="2192" y="3727"/>
                    <a:pt x="2061" y="3572"/>
                    <a:pt x="1942" y="3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35"/>
            <p:cNvSpPr/>
            <p:nvPr/>
          </p:nvSpPr>
          <p:spPr>
            <a:xfrm>
              <a:off x="2080000" y="2298025"/>
              <a:ext cx="48250" cy="76525"/>
            </a:xfrm>
            <a:custGeom>
              <a:rect b="b" l="l" r="r" t="t"/>
              <a:pathLst>
                <a:path extrusionOk="0" h="3061" w="1930">
                  <a:moveTo>
                    <a:pt x="1811" y="3061"/>
                  </a:moveTo>
                  <a:cubicBezTo>
                    <a:pt x="1203" y="2061"/>
                    <a:pt x="596" y="1072"/>
                    <a:pt x="1" y="84"/>
                  </a:cubicBezTo>
                  <a:cubicBezTo>
                    <a:pt x="37" y="48"/>
                    <a:pt x="72" y="36"/>
                    <a:pt x="120" y="1"/>
                  </a:cubicBezTo>
                  <a:cubicBezTo>
                    <a:pt x="727" y="1001"/>
                    <a:pt x="1322" y="2001"/>
                    <a:pt x="1930" y="3001"/>
                  </a:cubicBezTo>
                  <a:cubicBezTo>
                    <a:pt x="1882" y="3025"/>
                    <a:pt x="1846" y="3037"/>
                    <a:pt x="1811" y="30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35"/>
            <p:cNvSpPr/>
            <p:nvPr/>
          </p:nvSpPr>
          <p:spPr>
            <a:xfrm>
              <a:off x="2095775" y="2299525"/>
              <a:ext cx="34275" cy="48525"/>
            </a:xfrm>
            <a:custGeom>
              <a:rect b="b" l="l" r="r" t="t"/>
              <a:pathLst>
                <a:path extrusionOk="0" h="1941" w="1371">
                  <a:moveTo>
                    <a:pt x="120" y="0"/>
                  </a:moveTo>
                  <a:cubicBezTo>
                    <a:pt x="537" y="631"/>
                    <a:pt x="953" y="1239"/>
                    <a:pt x="1370" y="1870"/>
                  </a:cubicBezTo>
                  <a:cubicBezTo>
                    <a:pt x="1346" y="1893"/>
                    <a:pt x="1299" y="1905"/>
                    <a:pt x="1275" y="1941"/>
                  </a:cubicBezTo>
                  <a:cubicBezTo>
                    <a:pt x="858" y="1334"/>
                    <a:pt x="418" y="715"/>
                    <a:pt x="1" y="107"/>
                  </a:cubicBezTo>
                  <a:cubicBezTo>
                    <a:pt x="37" y="60"/>
                    <a:pt x="84" y="36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35"/>
            <p:cNvSpPr/>
            <p:nvPr/>
          </p:nvSpPr>
          <p:spPr>
            <a:xfrm>
              <a:off x="2248175" y="2373625"/>
              <a:ext cx="30100" cy="46175"/>
            </a:xfrm>
            <a:custGeom>
              <a:rect b="b" l="l" r="r" t="t"/>
              <a:pathLst>
                <a:path extrusionOk="0" h="1847" w="1204">
                  <a:moveTo>
                    <a:pt x="1108" y="1846"/>
                  </a:moveTo>
                  <a:cubicBezTo>
                    <a:pt x="739" y="1251"/>
                    <a:pt x="370" y="668"/>
                    <a:pt x="1" y="72"/>
                  </a:cubicBezTo>
                  <a:cubicBezTo>
                    <a:pt x="37" y="49"/>
                    <a:pt x="72" y="37"/>
                    <a:pt x="120" y="1"/>
                  </a:cubicBezTo>
                  <a:cubicBezTo>
                    <a:pt x="477" y="596"/>
                    <a:pt x="846" y="1192"/>
                    <a:pt x="1203" y="1775"/>
                  </a:cubicBezTo>
                  <a:cubicBezTo>
                    <a:pt x="1168" y="1799"/>
                    <a:pt x="1144" y="1834"/>
                    <a:pt x="1108" y="1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35"/>
            <p:cNvSpPr/>
            <p:nvPr/>
          </p:nvSpPr>
          <p:spPr>
            <a:xfrm>
              <a:off x="2243125" y="2352500"/>
              <a:ext cx="28000" cy="41700"/>
            </a:xfrm>
            <a:custGeom>
              <a:rect b="b" l="l" r="r" t="t"/>
              <a:pathLst>
                <a:path extrusionOk="0" h="1668" w="1120">
                  <a:moveTo>
                    <a:pt x="108" y="1"/>
                  </a:moveTo>
                  <a:cubicBezTo>
                    <a:pt x="453" y="536"/>
                    <a:pt x="774" y="1072"/>
                    <a:pt x="1120" y="1608"/>
                  </a:cubicBezTo>
                  <a:cubicBezTo>
                    <a:pt x="1084" y="1620"/>
                    <a:pt x="1060" y="1656"/>
                    <a:pt x="1013" y="1667"/>
                  </a:cubicBezTo>
                  <a:cubicBezTo>
                    <a:pt x="679" y="1132"/>
                    <a:pt x="346" y="608"/>
                    <a:pt x="1" y="72"/>
                  </a:cubicBezTo>
                  <a:cubicBezTo>
                    <a:pt x="36" y="48"/>
                    <a:pt x="84" y="13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35"/>
            <p:cNvSpPr/>
            <p:nvPr/>
          </p:nvSpPr>
          <p:spPr>
            <a:xfrm>
              <a:off x="2118700" y="2315600"/>
              <a:ext cx="30700" cy="41975"/>
            </a:xfrm>
            <a:custGeom>
              <a:rect b="b" l="l" r="r" t="t"/>
              <a:pathLst>
                <a:path extrusionOk="0" h="1679" w="1228">
                  <a:moveTo>
                    <a:pt x="84" y="0"/>
                  </a:moveTo>
                  <a:cubicBezTo>
                    <a:pt x="477" y="536"/>
                    <a:pt x="846" y="1084"/>
                    <a:pt x="1227" y="1619"/>
                  </a:cubicBezTo>
                  <a:cubicBezTo>
                    <a:pt x="1203" y="1643"/>
                    <a:pt x="1168" y="1667"/>
                    <a:pt x="1156" y="1679"/>
                  </a:cubicBezTo>
                  <a:lnTo>
                    <a:pt x="1" y="72"/>
                  </a:lnTo>
                  <a:cubicBezTo>
                    <a:pt x="25" y="48"/>
                    <a:pt x="60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35"/>
            <p:cNvSpPr/>
            <p:nvPr/>
          </p:nvSpPr>
          <p:spPr>
            <a:xfrm>
              <a:off x="2230625" y="2415600"/>
              <a:ext cx="21150" cy="38425"/>
            </a:xfrm>
            <a:custGeom>
              <a:rect b="b" l="l" r="r" t="t"/>
              <a:pathLst>
                <a:path extrusionOk="0" h="1537" w="846">
                  <a:moveTo>
                    <a:pt x="227" y="60"/>
                  </a:moveTo>
                  <a:lnTo>
                    <a:pt x="846" y="1489"/>
                  </a:lnTo>
                  <a:lnTo>
                    <a:pt x="762" y="1537"/>
                  </a:lnTo>
                  <a:cubicBezTo>
                    <a:pt x="501" y="1048"/>
                    <a:pt x="250" y="536"/>
                    <a:pt x="0" y="48"/>
                  </a:cubicBezTo>
                  <a:cubicBezTo>
                    <a:pt x="12" y="36"/>
                    <a:pt x="36" y="25"/>
                    <a:pt x="60" y="1"/>
                  </a:cubicBezTo>
                  <a:cubicBezTo>
                    <a:pt x="120" y="25"/>
                    <a:pt x="179" y="48"/>
                    <a:pt x="227" y="60"/>
                  </a:cubicBezTo>
                  <a:cubicBezTo>
                    <a:pt x="239" y="84"/>
                    <a:pt x="227" y="60"/>
                    <a:pt x="22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35"/>
            <p:cNvSpPr/>
            <p:nvPr/>
          </p:nvSpPr>
          <p:spPr>
            <a:xfrm>
              <a:off x="2082975" y="2334950"/>
              <a:ext cx="29800" cy="42575"/>
            </a:xfrm>
            <a:custGeom>
              <a:rect b="b" l="l" r="r" t="t"/>
              <a:pathLst>
                <a:path extrusionOk="0" h="1703" w="1192">
                  <a:moveTo>
                    <a:pt x="72" y="0"/>
                  </a:moveTo>
                  <a:cubicBezTo>
                    <a:pt x="441" y="548"/>
                    <a:pt x="811" y="1084"/>
                    <a:pt x="1192" y="1643"/>
                  </a:cubicBezTo>
                  <a:cubicBezTo>
                    <a:pt x="1156" y="1655"/>
                    <a:pt x="1144" y="1667"/>
                    <a:pt x="1108" y="1703"/>
                  </a:cubicBezTo>
                  <a:cubicBezTo>
                    <a:pt x="739" y="1143"/>
                    <a:pt x="370" y="607"/>
                    <a:pt x="1" y="60"/>
                  </a:cubicBezTo>
                  <a:cubicBezTo>
                    <a:pt x="25" y="48"/>
                    <a:pt x="37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35"/>
            <p:cNvSpPr/>
            <p:nvPr/>
          </p:nvSpPr>
          <p:spPr>
            <a:xfrm>
              <a:off x="2404450" y="2409650"/>
              <a:ext cx="24150" cy="39325"/>
            </a:xfrm>
            <a:custGeom>
              <a:rect b="b" l="l" r="r" t="t"/>
              <a:pathLst>
                <a:path extrusionOk="0" h="1573" w="966">
                  <a:moveTo>
                    <a:pt x="191" y="36"/>
                  </a:moveTo>
                  <a:cubicBezTo>
                    <a:pt x="382" y="393"/>
                    <a:pt x="560" y="763"/>
                    <a:pt x="751" y="1120"/>
                  </a:cubicBezTo>
                  <a:cubicBezTo>
                    <a:pt x="810" y="1251"/>
                    <a:pt x="882" y="1370"/>
                    <a:pt x="965" y="1513"/>
                  </a:cubicBezTo>
                  <a:cubicBezTo>
                    <a:pt x="929" y="1525"/>
                    <a:pt x="906" y="1536"/>
                    <a:pt x="870" y="1572"/>
                  </a:cubicBezTo>
                  <a:cubicBezTo>
                    <a:pt x="727" y="1298"/>
                    <a:pt x="560" y="1036"/>
                    <a:pt x="406" y="763"/>
                  </a:cubicBezTo>
                  <a:cubicBezTo>
                    <a:pt x="310" y="572"/>
                    <a:pt x="203" y="382"/>
                    <a:pt x="84" y="203"/>
                  </a:cubicBezTo>
                  <a:cubicBezTo>
                    <a:pt x="1" y="48"/>
                    <a:pt x="36" y="1"/>
                    <a:pt x="191" y="36"/>
                  </a:cubicBezTo>
                  <a:cubicBezTo>
                    <a:pt x="203" y="48"/>
                    <a:pt x="191" y="36"/>
                    <a:pt x="19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35"/>
            <p:cNvSpPr/>
            <p:nvPr/>
          </p:nvSpPr>
          <p:spPr>
            <a:xfrm>
              <a:off x="2266350" y="2364100"/>
              <a:ext cx="21450" cy="37550"/>
            </a:xfrm>
            <a:custGeom>
              <a:rect b="b" l="l" r="r" t="t"/>
              <a:pathLst>
                <a:path extrusionOk="0" h="1502" w="858">
                  <a:moveTo>
                    <a:pt x="95" y="1"/>
                  </a:moveTo>
                  <a:cubicBezTo>
                    <a:pt x="357" y="489"/>
                    <a:pt x="607" y="965"/>
                    <a:pt x="857" y="1453"/>
                  </a:cubicBezTo>
                  <a:lnTo>
                    <a:pt x="774" y="1501"/>
                  </a:lnTo>
                  <a:cubicBezTo>
                    <a:pt x="512" y="1013"/>
                    <a:pt x="250" y="537"/>
                    <a:pt x="0" y="37"/>
                  </a:cubicBezTo>
                  <a:cubicBezTo>
                    <a:pt x="24" y="25"/>
                    <a:pt x="60" y="13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35"/>
            <p:cNvSpPr/>
            <p:nvPr/>
          </p:nvSpPr>
          <p:spPr>
            <a:xfrm>
              <a:off x="2147575" y="2359950"/>
              <a:ext cx="22350" cy="33050"/>
            </a:xfrm>
            <a:custGeom>
              <a:rect b="b" l="l" r="r" t="t"/>
              <a:pathLst>
                <a:path extrusionOk="0" h="1322" w="894">
                  <a:moveTo>
                    <a:pt x="786" y="1322"/>
                  </a:moveTo>
                  <a:cubicBezTo>
                    <a:pt x="524" y="905"/>
                    <a:pt x="274" y="488"/>
                    <a:pt x="1" y="72"/>
                  </a:cubicBezTo>
                  <a:cubicBezTo>
                    <a:pt x="36" y="60"/>
                    <a:pt x="72" y="24"/>
                    <a:pt x="108" y="0"/>
                  </a:cubicBezTo>
                  <a:cubicBezTo>
                    <a:pt x="358" y="417"/>
                    <a:pt x="632" y="834"/>
                    <a:pt x="894" y="1250"/>
                  </a:cubicBezTo>
                  <a:cubicBezTo>
                    <a:pt x="846" y="1274"/>
                    <a:pt x="822" y="1310"/>
                    <a:pt x="786" y="13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35"/>
            <p:cNvSpPr/>
            <p:nvPr/>
          </p:nvSpPr>
          <p:spPr>
            <a:xfrm>
              <a:off x="2381525" y="2434650"/>
              <a:ext cx="22950" cy="38425"/>
            </a:xfrm>
            <a:custGeom>
              <a:rect b="b" l="l" r="r" t="t"/>
              <a:pathLst>
                <a:path extrusionOk="0" h="1537" w="918">
                  <a:moveTo>
                    <a:pt x="811" y="1537"/>
                  </a:moveTo>
                  <a:lnTo>
                    <a:pt x="1" y="60"/>
                  </a:lnTo>
                  <a:cubicBezTo>
                    <a:pt x="37" y="48"/>
                    <a:pt x="84" y="13"/>
                    <a:pt x="108" y="1"/>
                  </a:cubicBezTo>
                  <a:lnTo>
                    <a:pt x="918" y="1477"/>
                  </a:lnTo>
                  <a:cubicBezTo>
                    <a:pt x="870" y="1489"/>
                    <a:pt x="834" y="1501"/>
                    <a:pt x="811" y="15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35"/>
            <p:cNvSpPr/>
            <p:nvPr/>
          </p:nvSpPr>
          <p:spPr>
            <a:xfrm>
              <a:off x="2345225" y="2390900"/>
              <a:ext cx="21450" cy="40200"/>
            </a:xfrm>
            <a:custGeom>
              <a:rect b="b" l="l" r="r" t="t"/>
              <a:pathLst>
                <a:path extrusionOk="0" h="1608" w="858">
                  <a:moveTo>
                    <a:pt x="786" y="1608"/>
                  </a:moveTo>
                  <a:cubicBezTo>
                    <a:pt x="524" y="1084"/>
                    <a:pt x="262" y="560"/>
                    <a:pt x="0" y="36"/>
                  </a:cubicBezTo>
                  <a:lnTo>
                    <a:pt x="84" y="0"/>
                  </a:lnTo>
                  <a:cubicBezTo>
                    <a:pt x="346" y="512"/>
                    <a:pt x="608" y="1036"/>
                    <a:pt x="858" y="1560"/>
                  </a:cubicBezTo>
                  <a:cubicBezTo>
                    <a:pt x="834" y="1572"/>
                    <a:pt x="798" y="1584"/>
                    <a:pt x="786" y="16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35"/>
            <p:cNvSpPr/>
            <p:nvPr/>
          </p:nvSpPr>
          <p:spPr>
            <a:xfrm>
              <a:off x="2147575" y="2406375"/>
              <a:ext cx="22350" cy="35450"/>
            </a:xfrm>
            <a:custGeom>
              <a:rect b="b" l="l" r="r" t="t"/>
              <a:pathLst>
                <a:path extrusionOk="0" h="1418" w="894">
                  <a:moveTo>
                    <a:pt x="810" y="1417"/>
                  </a:moveTo>
                  <a:cubicBezTo>
                    <a:pt x="536" y="965"/>
                    <a:pt x="274" y="513"/>
                    <a:pt x="1" y="60"/>
                  </a:cubicBezTo>
                  <a:cubicBezTo>
                    <a:pt x="36" y="48"/>
                    <a:pt x="60" y="13"/>
                    <a:pt x="96" y="1"/>
                  </a:cubicBezTo>
                  <a:cubicBezTo>
                    <a:pt x="358" y="453"/>
                    <a:pt x="632" y="894"/>
                    <a:pt x="894" y="1358"/>
                  </a:cubicBezTo>
                  <a:cubicBezTo>
                    <a:pt x="870" y="1370"/>
                    <a:pt x="834" y="1382"/>
                    <a:pt x="810" y="14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35"/>
            <p:cNvSpPr/>
            <p:nvPr/>
          </p:nvSpPr>
          <p:spPr>
            <a:xfrm>
              <a:off x="2431250" y="2431075"/>
              <a:ext cx="23225" cy="36050"/>
            </a:xfrm>
            <a:custGeom>
              <a:rect b="b" l="l" r="r" t="t"/>
              <a:pathLst>
                <a:path extrusionOk="0" h="1442" w="929">
                  <a:moveTo>
                    <a:pt x="846" y="1441"/>
                  </a:moveTo>
                  <a:lnTo>
                    <a:pt x="0" y="60"/>
                  </a:lnTo>
                  <a:cubicBezTo>
                    <a:pt x="24" y="37"/>
                    <a:pt x="48" y="25"/>
                    <a:pt x="84" y="1"/>
                  </a:cubicBezTo>
                  <a:lnTo>
                    <a:pt x="929" y="1382"/>
                  </a:lnTo>
                  <a:cubicBezTo>
                    <a:pt x="905" y="1406"/>
                    <a:pt x="869" y="1430"/>
                    <a:pt x="846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35"/>
            <p:cNvSpPr/>
            <p:nvPr/>
          </p:nvSpPr>
          <p:spPr>
            <a:xfrm>
              <a:off x="2241625" y="2384050"/>
              <a:ext cx="20275" cy="36050"/>
            </a:xfrm>
            <a:custGeom>
              <a:rect b="b" l="l" r="r" t="t"/>
              <a:pathLst>
                <a:path extrusionOk="0" h="1442" w="811">
                  <a:moveTo>
                    <a:pt x="739" y="1441"/>
                  </a:moveTo>
                  <a:cubicBezTo>
                    <a:pt x="489" y="977"/>
                    <a:pt x="239" y="525"/>
                    <a:pt x="1" y="48"/>
                  </a:cubicBezTo>
                  <a:lnTo>
                    <a:pt x="96" y="1"/>
                  </a:lnTo>
                  <a:cubicBezTo>
                    <a:pt x="334" y="465"/>
                    <a:pt x="572" y="941"/>
                    <a:pt x="811" y="1406"/>
                  </a:cubicBezTo>
                  <a:cubicBezTo>
                    <a:pt x="787" y="1429"/>
                    <a:pt x="763" y="1429"/>
                    <a:pt x="739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35"/>
            <p:cNvSpPr/>
            <p:nvPr/>
          </p:nvSpPr>
          <p:spPr>
            <a:xfrm>
              <a:off x="2129425" y="2349525"/>
              <a:ext cx="21450" cy="29500"/>
            </a:xfrm>
            <a:custGeom>
              <a:rect b="b" l="l" r="r" t="t"/>
              <a:pathLst>
                <a:path extrusionOk="0" h="1180" w="858">
                  <a:moveTo>
                    <a:pt x="786" y="1179"/>
                  </a:moveTo>
                  <a:cubicBezTo>
                    <a:pt x="524" y="798"/>
                    <a:pt x="262" y="429"/>
                    <a:pt x="0" y="60"/>
                  </a:cubicBezTo>
                  <a:cubicBezTo>
                    <a:pt x="24" y="48"/>
                    <a:pt x="60" y="12"/>
                    <a:pt x="72" y="1"/>
                  </a:cubicBezTo>
                  <a:cubicBezTo>
                    <a:pt x="346" y="370"/>
                    <a:pt x="596" y="739"/>
                    <a:pt x="858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35"/>
            <p:cNvSpPr/>
            <p:nvPr/>
          </p:nvSpPr>
          <p:spPr>
            <a:xfrm>
              <a:off x="2093700" y="2337925"/>
              <a:ext cx="20850" cy="32450"/>
            </a:xfrm>
            <a:custGeom>
              <a:rect b="b" l="l" r="r" t="t"/>
              <a:pathLst>
                <a:path extrusionOk="0" h="1298" w="834">
                  <a:moveTo>
                    <a:pt x="739" y="1298"/>
                  </a:moveTo>
                  <a:cubicBezTo>
                    <a:pt x="489" y="881"/>
                    <a:pt x="251" y="465"/>
                    <a:pt x="1" y="60"/>
                  </a:cubicBezTo>
                  <a:cubicBezTo>
                    <a:pt x="24" y="48"/>
                    <a:pt x="60" y="36"/>
                    <a:pt x="84" y="0"/>
                  </a:cubicBezTo>
                  <a:cubicBezTo>
                    <a:pt x="346" y="417"/>
                    <a:pt x="584" y="822"/>
                    <a:pt x="834" y="1238"/>
                  </a:cubicBezTo>
                  <a:cubicBezTo>
                    <a:pt x="798" y="1262"/>
                    <a:pt x="774" y="1286"/>
                    <a:pt x="739" y="12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35"/>
            <p:cNvSpPr/>
            <p:nvPr/>
          </p:nvSpPr>
          <p:spPr>
            <a:xfrm>
              <a:off x="2213350" y="2444475"/>
              <a:ext cx="18200" cy="29800"/>
            </a:xfrm>
            <a:custGeom>
              <a:rect b="b" l="l" r="r" t="t"/>
              <a:pathLst>
                <a:path extrusionOk="0" h="1192" w="728">
                  <a:moveTo>
                    <a:pt x="96" y="1"/>
                  </a:moveTo>
                  <a:cubicBezTo>
                    <a:pt x="299" y="382"/>
                    <a:pt x="525" y="751"/>
                    <a:pt x="727" y="1144"/>
                  </a:cubicBezTo>
                  <a:cubicBezTo>
                    <a:pt x="703" y="1156"/>
                    <a:pt x="691" y="1167"/>
                    <a:pt x="656" y="1191"/>
                  </a:cubicBezTo>
                  <a:cubicBezTo>
                    <a:pt x="430" y="798"/>
                    <a:pt x="227" y="429"/>
                    <a:pt x="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35"/>
            <p:cNvSpPr/>
            <p:nvPr/>
          </p:nvSpPr>
          <p:spPr>
            <a:xfrm>
              <a:off x="2114250" y="2373625"/>
              <a:ext cx="21150" cy="26525"/>
            </a:xfrm>
            <a:custGeom>
              <a:rect b="b" l="l" r="r" t="t"/>
              <a:pathLst>
                <a:path extrusionOk="0" h="1061" w="846">
                  <a:moveTo>
                    <a:pt x="83" y="1"/>
                  </a:moveTo>
                  <a:cubicBezTo>
                    <a:pt x="333" y="334"/>
                    <a:pt x="595" y="668"/>
                    <a:pt x="845" y="1001"/>
                  </a:cubicBezTo>
                  <a:cubicBezTo>
                    <a:pt x="810" y="1013"/>
                    <a:pt x="798" y="1025"/>
                    <a:pt x="774" y="1061"/>
                  </a:cubicBezTo>
                  <a:cubicBezTo>
                    <a:pt x="512" y="727"/>
                    <a:pt x="250" y="406"/>
                    <a:pt x="0" y="60"/>
                  </a:cubicBezTo>
                  <a:cubicBezTo>
                    <a:pt x="24" y="37"/>
                    <a:pt x="60" y="1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35"/>
            <p:cNvSpPr/>
            <p:nvPr/>
          </p:nvSpPr>
          <p:spPr>
            <a:xfrm>
              <a:off x="3158425" y="2840350"/>
              <a:ext cx="267325" cy="43500"/>
            </a:xfrm>
            <a:custGeom>
              <a:rect b="b" l="l" r="r" t="t"/>
              <a:pathLst>
                <a:path extrusionOk="0" h="1740" w="10693">
                  <a:moveTo>
                    <a:pt x="0" y="1549"/>
                  </a:moveTo>
                  <a:cubicBezTo>
                    <a:pt x="3536" y="918"/>
                    <a:pt x="7120" y="560"/>
                    <a:pt x="10656" y="1"/>
                  </a:cubicBezTo>
                  <a:cubicBezTo>
                    <a:pt x="10680" y="60"/>
                    <a:pt x="10680" y="96"/>
                    <a:pt x="10692" y="156"/>
                  </a:cubicBezTo>
                  <a:cubicBezTo>
                    <a:pt x="7132" y="680"/>
                    <a:pt x="3596" y="1215"/>
                    <a:pt x="36" y="1739"/>
                  </a:cubicBezTo>
                  <a:cubicBezTo>
                    <a:pt x="24" y="1668"/>
                    <a:pt x="0" y="1608"/>
                    <a:pt x="0" y="15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35"/>
            <p:cNvSpPr/>
            <p:nvPr/>
          </p:nvSpPr>
          <p:spPr>
            <a:xfrm>
              <a:off x="2825050" y="2897500"/>
              <a:ext cx="261350" cy="38725"/>
            </a:xfrm>
            <a:custGeom>
              <a:rect b="b" l="l" r="r" t="t"/>
              <a:pathLst>
                <a:path extrusionOk="0" h="1549" w="10454">
                  <a:moveTo>
                    <a:pt x="10454" y="120"/>
                  </a:moveTo>
                  <a:cubicBezTo>
                    <a:pt x="6989" y="596"/>
                    <a:pt x="3501" y="1072"/>
                    <a:pt x="36" y="1549"/>
                  </a:cubicBezTo>
                  <a:cubicBezTo>
                    <a:pt x="24" y="1501"/>
                    <a:pt x="24" y="1477"/>
                    <a:pt x="0" y="1430"/>
                  </a:cubicBezTo>
                  <a:cubicBezTo>
                    <a:pt x="84" y="1406"/>
                    <a:pt x="167" y="1358"/>
                    <a:pt x="238" y="1346"/>
                  </a:cubicBezTo>
                  <a:cubicBezTo>
                    <a:pt x="1238" y="1203"/>
                    <a:pt x="2239" y="1072"/>
                    <a:pt x="3251" y="941"/>
                  </a:cubicBezTo>
                  <a:cubicBezTo>
                    <a:pt x="4739" y="727"/>
                    <a:pt x="6239" y="537"/>
                    <a:pt x="7727" y="334"/>
                  </a:cubicBezTo>
                  <a:cubicBezTo>
                    <a:pt x="8513" y="227"/>
                    <a:pt x="9323" y="120"/>
                    <a:pt x="10109" y="13"/>
                  </a:cubicBezTo>
                  <a:cubicBezTo>
                    <a:pt x="10216" y="1"/>
                    <a:pt x="10335" y="1"/>
                    <a:pt x="10442" y="1"/>
                  </a:cubicBezTo>
                  <a:cubicBezTo>
                    <a:pt x="10442" y="49"/>
                    <a:pt x="10454" y="84"/>
                    <a:pt x="10454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35"/>
            <p:cNvSpPr/>
            <p:nvPr/>
          </p:nvSpPr>
          <p:spPr>
            <a:xfrm>
              <a:off x="3665025" y="2303100"/>
              <a:ext cx="70575" cy="53900"/>
            </a:xfrm>
            <a:custGeom>
              <a:rect b="b" l="l" r="r" t="t"/>
              <a:pathLst>
                <a:path extrusionOk="0" h="2156" w="2823">
                  <a:moveTo>
                    <a:pt x="96" y="0"/>
                  </a:moveTo>
                  <a:lnTo>
                    <a:pt x="2822" y="2048"/>
                  </a:lnTo>
                  <a:cubicBezTo>
                    <a:pt x="2799" y="2084"/>
                    <a:pt x="2775" y="2119"/>
                    <a:pt x="2751" y="2155"/>
                  </a:cubicBezTo>
                  <a:cubicBezTo>
                    <a:pt x="1822" y="1488"/>
                    <a:pt x="917" y="798"/>
                    <a:pt x="1" y="131"/>
                  </a:cubicBezTo>
                  <a:cubicBezTo>
                    <a:pt x="36" y="72"/>
                    <a:pt x="72" y="36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35"/>
            <p:cNvSpPr/>
            <p:nvPr/>
          </p:nvSpPr>
          <p:spPr>
            <a:xfrm>
              <a:off x="3782600" y="2269150"/>
              <a:ext cx="50925" cy="41400"/>
            </a:xfrm>
            <a:custGeom>
              <a:rect b="b" l="l" r="r" t="t"/>
              <a:pathLst>
                <a:path extrusionOk="0" h="1656" w="2037">
                  <a:moveTo>
                    <a:pt x="1" y="1"/>
                  </a:moveTo>
                  <a:cubicBezTo>
                    <a:pt x="691" y="560"/>
                    <a:pt x="1382" y="1096"/>
                    <a:pt x="2037" y="1620"/>
                  </a:cubicBezTo>
                  <a:cubicBezTo>
                    <a:pt x="1703" y="1656"/>
                    <a:pt x="144" y="44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35"/>
            <p:cNvSpPr/>
            <p:nvPr/>
          </p:nvSpPr>
          <p:spPr>
            <a:xfrm>
              <a:off x="3623350" y="2321250"/>
              <a:ext cx="34250" cy="37525"/>
            </a:xfrm>
            <a:custGeom>
              <a:rect b="b" l="l" r="r" t="t"/>
              <a:pathLst>
                <a:path extrusionOk="0" h="1501" w="1370">
                  <a:moveTo>
                    <a:pt x="1251" y="1501"/>
                  </a:moveTo>
                  <a:cubicBezTo>
                    <a:pt x="834" y="1036"/>
                    <a:pt x="418" y="560"/>
                    <a:pt x="1" y="108"/>
                  </a:cubicBezTo>
                  <a:cubicBezTo>
                    <a:pt x="37" y="72"/>
                    <a:pt x="84" y="24"/>
                    <a:pt x="120" y="0"/>
                  </a:cubicBezTo>
                  <a:cubicBezTo>
                    <a:pt x="537" y="465"/>
                    <a:pt x="953" y="941"/>
                    <a:pt x="1370" y="1393"/>
                  </a:cubicBezTo>
                  <a:cubicBezTo>
                    <a:pt x="1334" y="1429"/>
                    <a:pt x="1287" y="1453"/>
                    <a:pt x="1251" y="15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35"/>
            <p:cNvSpPr/>
            <p:nvPr/>
          </p:nvSpPr>
          <p:spPr>
            <a:xfrm>
              <a:off x="3729625" y="2322450"/>
              <a:ext cx="53900" cy="30675"/>
            </a:xfrm>
            <a:custGeom>
              <a:rect b="b" l="l" r="r" t="t"/>
              <a:pathLst>
                <a:path extrusionOk="0" h="1227" w="2156">
                  <a:moveTo>
                    <a:pt x="60" y="0"/>
                  </a:moveTo>
                  <a:cubicBezTo>
                    <a:pt x="762" y="417"/>
                    <a:pt x="1465" y="834"/>
                    <a:pt x="2155" y="1226"/>
                  </a:cubicBezTo>
                  <a:cubicBezTo>
                    <a:pt x="1346" y="1024"/>
                    <a:pt x="703" y="500"/>
                    <a:pt x="0" y="83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35"/>
            <p:cNvSpPr/>
            <p:nvPr/>
          </p:nvSpPr>
          <p:spPr>
            <a:xfrm>
              <a:off x="3507575" y="2318275"/>
              <a:ext cx="48250" cy="38725"/>
            </a:xfrm>
            <a:custGeom>
              <a:rect b="b" l="l" r="r" t="t"/>
              <a:pathLst>
                <a:path extrusionOk="0" h="1549" w="1930">
                  <a:moveTo>
                    <a:pt x="1870" y="1548"/>
                  </a:moveTo>
                  <a:cubicBezTo>
                    <a:pt x="1250" y="1072"/>
                    <a:pt x="619" y="584"/>
                    <a:pt x="0" y="108"/>
                  </a:cubicBezTo>
                  <a:cubicBezTo>
                    <a:pt x="24" y="72"/>
                    <a:pt x="60" y="24"/>
                    <a:pt x="72" y="0"/>
                  </a:cubicBezTo>
                  <a:cubicBezTo>
                    <a:pt x="703" y="477"/>
                    <a:pt x="1310" y="965"/>
                    <a:pt x="1929" y="1441"/>
                  </a:cubicBezTo>
                  <a:cubicBezTo>
                    <a:pt x="1917" y="1477"/>
                    <a:pt x="1905" y="1512"/>
                    <a:pt x="1870" y="15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35"/>
            <p:cNvSpPr/>
            <p:nvPr/>
          </p:nvSpPr>
          <p:spPr>
            <a:xfrm>
              <a:off x="3768025" y="2279875"/>
              <a:ext cx="45250" cy="40500"/>
            </a:xfrm>
            <a:custGeom>
              <a:rect b="b" l="l" r="r" t="t"/>
              <a:pathLst>
                <a:path extrusionOk="0" h="1620" w="1810">
                  <a:moveTo>
                    <a:pt x="1739" y="1620"/>
                  </a:moveTo>
                  <a:cubicBezTo>
                    <a:pt x="1155" y="1120"/>
                    <a:pt x="584" y="608"/>
                    <a:pt x="0" y="96"/>
                  </a:cubicBezTo>
                  <a:cubicBezTo>
                    <a:pt x="24" y="60"/>
                    <a:pt x="36" y="36"/>
                    <a:pt x="72" y="0"/>
                  </a:cubicBezTo>
                  <a:cubicBezTo>
                    <a:pt x="655" y="512"/>
                    <a:pt x="1227" y="1024"/>
                    <a:pt x="1810" y="1536"/>
                  </a:cubicBezTo>
                  <a:cubicBezTo>
                    <a:pt x="1786" y="1560"/>
                    <a:pt x="1774" y="1596"/>
                    <a:pt x="1739" y="16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35"/>
            <p:cNvSpPr/>
            <p:nvPr/>
          </p:nvSpPr>
          <p:spPr>
            <a:xfrm>
              <a:off x="3671875" y="2326600"/>
              <a:ext cx="49725" cy="38125"/>
            </a:xfrm>
            <a:custGeom>
              <a:rect b="b" l="l" r="r" t="t"/>
              <a:pathLst>
                <a:path extrusionOk="0" h="1525" w="1989">
                  <a:moveTo>
                    <a:pt x="1906" y="1525"/>
                  </a:moveTo>
                  <a:cubicBezTo>
                    <a:pt x="1274" y="1049"/>
                    <a:pt x="632" y="572"/>
                    <a:pt x="1" y="96"/>
                  </a:cubicBezTo>
                  <a:cubicBezTo>
                    <a:pt x="36" y="72"/>
                    <a:pt x="48" y="36"/>
                    <a:pt x="84" y="1"/>
                  </a:cubicBezTo>
                  <a:cubicBezTo>
                    <a:pt x="715" y="477"/>
                    <a:pt x="1346" y="953"/>
                    <a:pt x="1989" y="1441"/>
                  </a:cubicBezTo>
                  <a:cubicBezTo>
                    <a:pt x="1953" y="1465"/>
                    <a:pt x="1929" y="1501"/>
                    <a:pt x="1906" y="15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35"/>
            <p:cNvSpPr/>
            <p:nvPr/>
          </p:nvSpPr>
          <p:spPr>
            <a:xfrm>
              <a:off x="3798075" y="2263200"/>
              <a:ext cx="44375" cy="36050"/>
            </a:xfrm>
            <a:custGeom>
              <a:rect b="b" l="l" r="r" t="t"/>
              <a:pathLst>
                <a:path extrusionOk="0" h="1442" w="1775">
                  <a:moveTo>
                    <a:pt x="1727" y="1441"/>
                  </a:moveTo>
                  <a:cubicBezTo>
                    <a:pt x="1168" y="1001"/>
                    <a:pt x="584" y="537"/>
                    <a:pt x="1" y="84"/>
                  </a:cubicBezTo>
                  <a:cubicBezTo>
                    <a:pt x="13" y="60"/>
                    <a:pt x="48" y="25"/>
                    <a:pt x="60" y="1"/>
                  </a:cubicBezTo>
                  <a:cubicBezTo>
                    <a:pt x="620" y="441"/>
                    <a:pt x="1203" y="906"/>
                    <a:pt x="1775" y="1346"/>
                  </a:cubicBezTo>
                  <a:cubicBezTo>
                    <a:pt x="1775" y="1382"/>
                    <a:pt x="1739" y="1418"/>
                    <a:pt x="1727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35"/>
            <p:cNvSpPr/>
            <p:nvPr/>
          </p:nvSpPr>
          <p:spPr>
            <a:xfrm>
              <a:off x="3444775" y="2332250"/>
              <a:ext cx="46750" cy="33375"/>
            </a:xfrm>
            <a:custGeom>
              <a:rect b="b" l="l" r="r" t="t"/>
              <a:pathLst>
                <a:path extrusionOk="0" h="1335" w="1870">
                  <a:moveTo>
                    <a:pt x="60" y="1"/>
                  </a:moveTo>
                  <a:cubicBezTo>
                    <a:pt x="667" y="418"/>
                    <a:pt x="1262" y="834"/>
                    <a:pt x="1869" y="1251"/>
                  </a:cubicBezTo>
                  <a:cubicBezTo>
                    <a:pt x="1857" y="1287"/>
                    <a:pt x="1846" y="1299"/>
                    <a:pt x="1822" y="1334"/>
                  </a:cubicBezTo>
                  <a:lnTo>
                    <a:pt x="0" y="84"/>
                  </a:lnTo>
                  <a:cubicBezTo>
                    <a:pt x="12" y="49"/>
                    <a:pt x="24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35"/>
            <p:cNvSpPr/>
            <p:nvPr/>
          </p:nvSpPr>
          <p:spPr>
            <a:xfrm>
              <a:off x="3557275" y="2343575"/>
              <a:ext cx="38125" cy="26800"/>
            </a:xfrm>
            <a:custGeom>
              <a:rect b="b" l="l" r="r" t="t"/>
              <a:pathLst>
                <a:path extrusionOk="0" h="1072" w="1525">
                  <a:moveTo>
                    <a:pt x="48" y="0"/>
                  </a:moveTo>
                  <a:cubicBezTo>
                    <a:pt x="536" y="322"/>
                    <a:pt x="1036" y="655"/>
                    <a:pt x="1525" y="1001"/>
                  </a:cubicBezTo>
                  <a:cubicBezTo>
                    <a:pt x="1513" y="1024"/>
                    <a:pt x="1489" y="1036"/>
                    <a:pt x="1477" y="1072"/>
                  </a:cubicBezTo>
                  <a:lnTo>
                    <a:pt x="1" y="84"/>
                  </a:lnTo>
                  <a:cubicBezTo>
                    <a:pt x="36" y="60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35"/>
            <p:cNvSpPr/>
            <p:nvPr/>
          </p:nvSpPr>
          <p:spPr>
            <a:xfrm>
              <a:off x="3580200" y="2343275"/>
              <a:ext cx="29200" cy="23250"/>
            </a:xfrm>
            <a:custGeom>
              <a:rect b="b" l="l" r="r" t="t"/>
              <a:pathLst>
                <a:path extrusionOk="0" h="930" w="1168">
                  <a:moveTo>
                    <a:pt x="72" y="1"/>
                  </a:moveTo>
                  <a:cubicBezTo>
                    <a:pt x="441" y="274"/>
                    <a:pt x="798" y="560"/>
                    <a:pt x="1167" y="858"/>
                  </a:cubicBezTo>
                  <a:cubicBezTo>
                    <a:pt x="1155" y="893"/>
                    <a:pt x="1131" y="917"/>
                    <a:pt x="1108" y="929"/>
                  </a:cubicBezTo>
                  <a:cubicBezTo>
                    <a:pt x="739" y="655"/>
                    <a:pt x="369" y="370"/>
                    <a:pt x="0" y="72"/>
                  </a:cubicBezTo>
                  <a:cubicBezTo>
                    <a:pt x="24" y="60"/>
                    <a:pt x="60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35"/>
            <p:cNvSpPr/>
            <p:nvPr/>
          </p:nvSpPr>
          <p:spPr>
            <a:xfrm>
              <a:off x="3433750" y="2362025"/>
              <a:ext cx="29800" cy="19075"/>
            </a:xfrm>
            <a:custGeom>
              <a:rect b="b" l="l" r="r" t="t"/>
              <a:pathLst>
                <a:path extrusionOk="0" h="763" w="1192">
                  <a:moveTo>
                    <a:pt x="1155" y="763"/>
                  </a:moveTo>
                  <a:cubicBezTo>
                    <a:pt x="763" y="536"/>
                    <a:pt x="393" y="298"/>
                    <a:pt x="1" y="72"/>
                  </a:cubicBezTo>
                  <a:cubicBezTo>
                    <a:pt x="24" y="48"/>
                    <a:pt x="36" y="24"/>
                    <a:pt x="48" y="1"/>
                  </a:cubicBezTo>
                  <a:cubicBezTo>
                    <a:pt x="441" y="227"/>
                    <a:pt x="810" y="465"/>
                    <a:pt x="1191" y="691"/>
                  </a:cubicBezTo>
                  <a:cubicBezTo>
                    <a:pt x="1179" y="715"/>
                    <a:pt x="1167" y="751"/>
                    <a:pt x="1155" y="7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35"/>
            <p:cNvSpPr/>
            <p:nvPr/>
          </p:nvSpPr>
          <p:spPr>
            <a:xfrm>
              <a:off x="3359050" y="2364400"/>
              <a:ext cx="25325" cy="17000"/>
            </a:xfrm>
            <a:custGeom>
              <a:rect b="b" l="l" r="r" t="t"/>
              <a:pathLst>
                <a:path extrusionOk="0" h="680" w="1013">
                  <a:moveTo>
                    <a:pt x="988" y="679"/>
                  </a:moveTo>
                  <a:cubicBezTo>
                    <a:pt x="655" y="489"/>
                    <a:pt x="333" y="287"/>
                    <a:pt x="0" y="72"/>
                  </a:cubicBezTo>
                  <a:cubicBezTo>
                    <a:pt x="12" y="48"/>
                    <a:pt x="36" y="13"/>
                    <a:pt x="48" y="1"/>
                  </a:cubicBezTo>
                  <a:cubicBezTo>
                    <a:pt x="369" y="191"/>
                    <a:pt x="703" y="406"/>
                    <a:pt x="1012" y="596"/>
                  </a:cubicBezTo>
                  <a:cubicBezTo>
                    <a:pt x="1012" y="620"/>
                    <a:pt x="1000" y="656"/>
                    <a:pt x="988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35"/>
            <p:cNvSpPr/>
            <p:nvPr/>
          </p:nvSpPr>
          <p:spPr>
            <a:xfrm>
              <a:off x="2072875" y="2646300"/>
              <a:ext cx="310475" cy="172350"/>
            </a:xfrm>
            <a:custGeom>
              <a:rect b="b" l="l" r="r" t="t"/>
              <a:pathLst>
                <a:path extrusionOk="0" h="6894" w="12419">
                  <a:moveTo>
                    <a:pt x="4060" y="2488"/>
                  </a:moveTo>
                  <a:cubicBezTo>
                    <a:pt x="3584" y="2203"/>
                    <a:pt x="3120" y="1905"/>
                    <a:pt x="2631" y="1631"/>
                  </a:cubicBezTo>
                  <a:cubicBezTo>
                    <a:pt x="1846" y="1167"/>
                    <a:pt x="1036" y="714"/>
                    <a:pt x="238" y="262"/>
                  </a:cubicBezTo>
                  <a:cubicBezTo>
                    <a:pt x="143" y="214"/>
                    <a:pt x="72" y="155"/>
                    <a:pt x="0" y="95"/>
                  </a:cubicBezTo>
                  <a:lnTo>
                    <a:pt x="36" y="0"/>
                  </a:lnTo>
                  <a:cubicBezTo>
                    <a:pt x="131" y="48"/>
                    <a:pt x="238" y="71"/>
                    <a:pt x="322" y="119"/>
                  </a:cubicBezTo>
                  <a:cubicBezTo>
                    <a:pt x="3727" y="1965"/>
                    <a:pt x="7144" y="3810"/>
                    <a:pt x="10549" y="5667"/>
                  </a:cubicBezTo>
                  <a:cubicBezTo>
                    <a:pt x="11097" y="5965"/>
                    <a:pt x="11633" y="6310"/>
                    <a:pt x="12168" y="6620"/>
                  </a:cubicBezTo>
                  <a:cubicBezTo>
                    <a:pt x="12264" y="6679"/>
                    <a:pt x="12335" y="6739"/>
                    <a:pt x="12418" y="6810"/>
                  </a:cubicBezTo>
                  <a:cubicBezTo>
                    <a:pt x="12406" y="6834"/>
                    <a:pt x="12383" y="6858"/>
                    <a:pt x="12359" y="6894"/>
                  </a:cubicBezTo>
                  <a:lnTo>
                    <a:pt x="12049" y="6715"/>
                  </a:lnTo>
                  <a:cubicBezTo>
                    <a:pt x="9466" y="5322"/>
                    <a:pt x="6858" y="3929"/>
                    <a:pt x="4251" y="2536"/>
                  </a:cubicBezTo>
                  <a:cubicBezTo>
                    <a:pt x="4215" y="2512"/>
                    <a:pt x="4167" y="2512"/>
                    <a:pt x="4120" y="2500"/>
                  </a:cubicBezTo>
                  <a:cubicBezTo>
                    <a:pt x="4120" y="2524"/>
                    <a:pt x="4096" y="2500"/>
                    <a:pt x="4060" y="24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35"/>
            <p:cNvSpPr/>
            <p:nvPr/>
          </p:nvSpPr>
          <p:spPr>
            <a:xfrm>
              <a:off x="2127325" y="2698075"/>
              <a:ext cx="173575" cy="96475"/>
            </a:xfrm>
            <a:custGeom>
              <a:rect b="b" l="l" r="r" t="t"/>
              <a:pathLst>
                <a:path extrusionOk="0" h="3859" w="6943">
                  <a:moveTo>
                    <a:pt x="6871" y="3858"/>
                  </a:moveTo>
                  <a:cubicBezTo>
                    <a:pt x="4573" y="2608"/>
                    <a:pt x="2287" y="1358"/>
                    <a:pt x="1" y="120"/>
                  </a:cubicBezTo>
                  <a:cubicBezTo>
                    <a:pt x="25" y="72"/>
                    <a:pt x="49" y="48"/>
                    <a:pt x="61" y="1"/>
                  </a:cubicBezTo>
                  <a:cubicBezTo>
                    <a:pt x="2358" y="1239"/>
                    <a:pt x="4644" y="2489"/>
                    <a:pt x="6942" y="3715"/>
                  </a:cubicBezTo>
                  <a:cubicBezTo>
                    <a:pt x="6919" y="3763"/>
                    <a:pt x="6895" y="3811"/>
                    <a:pt x="6871" y="3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35"/>
            <p:cNvSpPr/>
            <p:nvPr/>
          </p:nvSpPr>
          <p:spPr>
            <a:xfrm>
              <a:off x="2047575" y="2625450"/>
              <a:ext cx="187825" cy="103600"/>
            </a:xfrm>
            <a:custGeom>
              <a:rect b="b" l="l" r="r" t="t"/>
              <a:pathLst>
                <a:path extrusionOk="0" h="4144" w="7513">
                  <a:moveTo>
                    <a:pt x="7465" y="4144"/>
                  </a:moveTo>
                  <a:cubicBezTo>
                    <a:pt x="4977" y="2787"/>
                    <a:pt x="2500" y="1429"/>
                    <a:pt x="0" y="96"/>
                  </a:cubicBezTo>
                  <a:lnTo>
                    <a:pt x="48" y="1"/>
                  </a:lnTo>
                  <a:cubicBezTo>
                    <a:pt x="2524" y="1358"/>
                    <a:pt x="5025" y="2703"/>
                    <a:pt x="7513" y="4049"/>
                  </a:cubicBezTo>
                  <a:cubicBezTo>
                    <a:pt x="7513" y="4073"/>
                    <a:pt x="7501" y="4108"/>
                    <a:pt x="7465" y="4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35"/>
            <p:cNvSpPr/>
            <p:nvPr/>
          </p:nvSpPr>
          <p:spPr>
            <a:xfrm>
              <a:off x="2086250" y="2662350"/>
              <a:ext cx="139925" cy="76225"/>
            </a:xfrm>
            <a:custGeom>
              <a:rect b="b" l="l" r="r" t="t"/>
              <a:pathLst>
                <a:path extrusionOk="0" h="3049" w="5597">
                  <a:moveTo>
                    <a:pt x="3525" y="1846"/>
                  </a:moveTo>
                  <a:cubicBezTo>
                    <a:pt x="3561" y="1858"/>
                    <a:pt x="3573" y="1882"/>
                    <a:pt x="3597" y="1894"/>
                  </a:cubicBezTo>
                  <a:cubicBezTo>
                    <a:pt x="4061" y="2144"/>
                    <a:pt x="4525" y="2418"/>
                    <a:pt x="4978" y="2668"/>
                  </a:cubicBezTo>
                  <a:cubicBezTo>
                    <a:pt x="5192" y="2787"/>
                    <a:pt x="5418" y="2906"/>
                    <a:pt x="5597" y="3049"/>
                  </a:cubicBezTo>
                  <a:cubicBezTo>
                    <a:pt x="3716" y="2096"/>
                    <a:pt x="1787" y="1204"/>
                    <a:pt x="1" y="96"/>
                  </a:cubicBezTo>
                  <a:lnTo>
                    <a:pt x="37" y="1"/>
                  </a:lnTo>
                  <a:cubicBezTo>
                    <a:pt x="132" y="49"/>
                    <a:pt x="239" y="108"/>
                    <a:pt x="322" y="156"/>
                  </a:cubicBezTo>
                  <a:cubicBezTo>
                    <a:pt x="1311" y="692"/>
                    <a:pt x="2275" y="1227"/>
                    <a:pt x="3251" y="1739"/>
                  </a:cubicBezTo>
                  <a:cubicBezTo>
                    <a:pt x="3347" y="1799"/>
                    <a:pt x="3454" y="1835"/>
                    <a:pt x="3525" y="1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35"/>
            <p:cNvSpPr/>
            <p:nvPr/>
          </p:nvSpPr>
          <p:spPr>
            <a:xfrm>
              <a:off x="2276750" y="2818925"/>
              <a:ext cx="80400" cy="38125"/>
            </a:xfrm>
            <a:custGeom>
              <a:rect b="b" l="l" r="r" t="t"/>
              <a:pathLst>
                <a:path extrusionOk="0" h="1525" w="3216">
                  <a:moveTo>
                    <a:pt x="3156" y="1525"/>
                  </a:moveTo>
                  <a:cubicBezTo>
                    <a:pt x="2096" y="1060"/>
                    <a:pt x="1037" y="596"/>
                    <a:pt x="1" y="120"/>
                  </a:cubicBezTo>
                  <a:cubicBezTo>
                    <a:pt x="13" y="84"/>
                    <a:pt x="25" y="48"/>
                    <a:pt x="60" y="1"/>
                  </a:cubicBezTo>
                  <a:cubicBezTo>
                    <a:pt x="1120" y="465"/>
                    <a:pt x="2168" y="929"/>
                    <a:pt x="3216" y="1394"/>
                  </a:cubicBezTo>
                  <a:cubicBezTo>
                    <a:pt x="3180" y="1429"/>
                    <a:pt x="3168" y="1477"/>
                    <a:pt x="3156" y="15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35"/>
            <p:cNvSpPr/>
            <p:nvPr/>
          </p:nvSpPr>
          <p:spPr>
            <a:xfrm>
              <a:off x="2277650" y="2828450"/>
              <a:ext cx="74150" cy="35150"/>
            </a:xfrm>
            <a:custGeom>
              <a:rect b="b" l="l" r="r" t="t"/>
              <a:pathLst>
                <a:path extrusionOk="0" h="1406" w="2966">
                  <a:moveTo>
                    <a:pt x="2918" y="1406"/>
                  </a:moveTo>
                  <a:cubicBezTo>
                    <a:pt x="1953" y="977"/>
                    <a:pt x="977" y="536"/>
                    <a:pt x="1" y="96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1013" y="429"/>
                    <a:pt x="2001" y="858"/>
                    <a:pt x="2965" y="1287"/>
                  </a:cubicBezTo>
                  <a:cubicBezTo>
                    <a:pt x="2953" y="1334"/>
                    <a:pt x="2941" y="1358"/>
                    <a:pt x="2918" y="14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35"/>
            <p:cNvSpPr/>
            <p:nvPr/>
          </p:nvSpPr>
          <p:spPr>
            <a:xfrm>
              <a:off x="2238075" y="2746000"/>
              <a:ext cx="59250" cy="34250"/>
            </a:xfrm>
            <a:custGeom>
              <a:rect b="b" l="l" r="r" t="t"/>
              <a:pathLst>
                <a:path extrusionOk="0" h="1370" w="2370">
                  <a:moveTo>
                    <a:pt x="60" y="1"/>
                  </a:moveTo>
                  <a:cubicBezTo>
                    <a:pt x="834" y="441"/>
                    <a:pt x="1607" y="858"/>
                    <a:pt x="2369" y="1286"/>
                  </a:cubicBezTo>
                  <a:cubicBezTo>
                    <a:pt x="2346" y="1310"/>
                    <a:pt x="2334" y="1346"/>
                    <a:pt x="2310" y="1370"/>
                  </a:cubicBezTo>
                  <a:cubicBezTo>
                    <a:pt x="1524" y="941"/>
                    <a:pt x="774" y="513"/>
                    <a:pt x="0" y="84"/>
                  </a:cubicBezTo>
                  <a:cubicBezTo>
                    <a:pt x="24" y="60"/>
                    <a:pt x="36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35"/>
            <p:cNvSpPr/>
            <p:nvPr/>
          </p:nvSpPr>
          <p:spPr>
            <a:xfrm>
              <a:off x="2204425" y="2758800"/>
              <a:ext cx="57475" cy="28900"/>
            </a:xfrm>
            <a:custGeom>
              <a:rect b="b" l="l" r="r" t="t"/>
              <a:pathLst>
                <a:path extrusionOk="0" h="1156" w="2299">
                  <a:moveTo>
                    <a:pt x="48" y="1"/>
                  </a:moveTo>
                  <a:cubicBezTo>
                    <a:pt x="787" y="358"/>
                    <a:pt x="1549" y="715"/>
                    <a:pt x="2299" y="1072"/>
                  </a:cubicBezTo>
                  <a:lnTo>
                    <a:pt x="2251" y="1155"/>
                  </a:lnTo>
                  <a:cubicBezTo>
                    <a:pt x="1513" y="798"/>
                    <a:pt x="763" y="429"/>
                    <a:pt x="1" y="72"/>
                  </a:cubicBezTo>
                  <a:cubicBezTo>
                    <a:pt x="36" y="48"/>
                    <a:pt x="36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35"/>
            <p:cNvSpPr/>
            <p:nvPr/>
          </p:nvSpPr>
          <p:spPr>
            <a:xfrm>
              <a:off x="2210375" y="2828450"/>
              <a:ext cx="47650" cy="23250"/>
            </a:xfrm>
            <a:custGeom>
              <a:rect b="b" l="l" r="r" t="t"/>
              <a:pathLst>
                <a:path extrusionOk="0" h="930" w="1906">
                  <a:moveTo>
                    <a:pt x="48" y="1"/>
                  </a:moveTo>
                  <a:cubicBezTo>
                    <a:pt x="679" y="274"/>
                    <a:pt x="1299" y="548"/>
                    <a:pt x="1906" y="834"/>
                  </a:cubicBezTo>
                  <a:cubicBezTo>
                    <a:pt x="1894" y="858"/>
                    <a:pt x="1882" y="906"/>
                    <a:pt x="1870" y="929"/>
                  </a:cubicBezTo>
                  <a:cubicBezTo>
                    <a:pt x="1239" y="655"/>
                    <a:pt x="632" y="382"/>
                    <a:pt x="1" y="96"/>
                  </a:cubicBezTo>
                  <a:cubicBezTo>
                    <a:pt x="25" y="84"/>
                    <a:pt x="37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35"/>
            <p:cNvSpPr/>
            <p:nvPr/>
          </p:nvSpPr>
          <p:spPr>
            <a:xfrm>
              <a:off x="2199075" y="2773675"/>
              <a:ext cx="43775" cy="22950"/>
            </a:xfrm>
            <a:custGeom>
              <a:rect b="b" l="l" r="r" t="t"/>
              <a:pathLst>
                <a:path extrusionOk="0" h="918" w="1751">
                  <a:moveTo>
                    <a:pt x="1691" y="918"/>
                  </a:moveTo>
                  <a:cubicBezTo>
                    <a:pt x="1131" y="656"/>
                    <a:pt x="560" y="370"/>
                    <a:pt x="0" y="108"/>
                  </a:cubicBezTo>
                  <a:cubicBezTo>
                    <a:pt x="12" y="72"/>
                    <a:pt x="24" y="25"/>
                    <a:pt x="60" y="1"/>
                  </a:cubicBezTo>
                  <a:cubicBezTo>
                    <a:pt x="620" y="263"/>
                    <a:pt x="1191" y="537"/>
                    <a:pt x="1751" y="822"/>
                  </a:cubicBezTo>
                  <a:cubicBezTo>
                    <a:pt x="1727" y="846"/>
                    <a:pt x="1703" y="870"/>
                    <a:pt x="1691" y="9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35"/>
            <p:cNvSpPr/>
            <p:nvPr/>
          </p:nvSpPr>
          <p:spPr>
            <a:xfrm>
              <a:off x="2210975" y="2818625"/>
              <a:ext cx="41100" cy="21175"/>
            </a:xfrm>
            <a:custGeom>
              <a:rect b="b" l="l" r="r" t="t"/>
              <a:pathLst>
                <a:path extrusionOk="0" h="847" w="1644">
                  <a:moveTo>
                    <a:pt x="1608" y="846"/>
                  </a:moveTo>
                  <a:cubicBezTo>
                    <a:pt x="1072" y="596"/>
                    <a:pt x="525" y="346"/>
                    <a:pt x="1" y="108"/>
                  </a:cubicBezTo>
                  <a:cubicBezTo>
                    <a:pt x="13" y="72"/>
                    <a:pt x="24" y="36"/>
                    <a:pt x="36" y="1"/>
                  </a:cubicBezTo>
                  <a:lnTo>
                    <a:pt x="1644" y="763"/>
                  </a:lnTo>
                  <a:cubicBezTo>
                    <a:pt x="1644" y="787"/>
                    <a:pt x="1620" y="822"/>
                    <a:pt x="1608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35"/>
            <p:cNvSpPr/>
            <p:nvPr/>
          </p:nvSpPr>
          <p:spPr>
            <a:xfrm>
              <a:off x="2396125" y="2825175"/>
              <a:ext cx="42000" cy="26225"/>
            </a:xfrm>
            <a:custGeom>
              <a:rect b="b" l="l" r="r" t="t"/>
              <a:pathLst>
                <a:path extrusionOk="0" h="1049" w="1680">
                  <a:moveTo>
                    <a:pt x="60" y="1"/>
                  </a:moveTo>
                  <a:cubicBezTo>
                    <a:pt x="596" y="322"/>
                    <a:pt x="1143" y="644"/>
                    <a:pt x="1679" y="953"/>
                  </a:cubicBezTo>
                  <a:lnTo>
                    <a:pt x="1643" y="1048"/>
                  </a:lnTo>
                  <a:cubicBezTo>
                    <a:pt x="1084" y="739"/>
                    <a:pt x="548" y="417"/>
                    <a:pt x="0" y="96"/>
                  </a:cubicBezTo>
                  <a:cubicBezTo>
                    <a:pt x="12" y="72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35"/>
            <p:cNvSpPr/>
            <p:nvPr/>
          </p:nvSpPr>
          <p:spPr>
            <a:xfrm>
              <a:off x="2310100" y="2791250"/>
              <a:ext cx="37825" cy="21150"/>
            </a:xfrm>
            <a:custGeom>
              <a:rect b="b" l="l" r="r" t="t"/>
              <a:pathLst>
                <a:path extrusionOk="0" h="846" w="1513">
                  <a:moveTo>
                    <a:pt x="60" y="0"/>
                  </a:moveTo>
                  <a:cubicBezTo>
                    <a:pt x="536" y="250"/>
                    <a:pt x="1024" y="489"/>
                    <a:pt x="1513" y="739"/>
                  </a:cubicBezTo>
                  <a:cubicBezTo>
                    <a:pt x="1489" y="774"/>
                    <a:pt x="1477" y="810"/>
                    <a:pt x="1453" y="846"/>
                  </a:cubicBezTo>
                  <a:cubicBezTo>
                    <a:pt x="977" y="596"/>
                    <a:pt x="477" y="358"/>
                    <a:pt x="0" y="96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35"/>
            <p:cNvSpPr/>
            <p:nvPr/>
          </p:nvSpPr>
          <p:spPr>
            <a:xfrm>
              <a:off x="2292825" y="2850775"/>
              <a:ext cx="38725" cy="20875"/>
            </a:xfrm>
            <a:custGeom>
              <a:rect b="b" l="l" r="r" t="t"/>
              <a:pathLst>
                <a:path extrusionOk="0" h="835" w="1549">
                  <a:moveTo>
                    <a:pt x="37" y="1"/>
                  </a:moveTo>
                  <a:cubicBezTo>
                    <a:pt x="549" y="251"/>
                    <a:pt x="1037" y="489"/>
                    <a:pt x="1549" y="739"/>
                  </a:cubicBezTo>
                  <a:lnTo>
                    <a:pt x="1501" y="834"/>
                  </a:lnTo>
                  <a:cubicBezTo>
                    <a:pt x="989" y="572"/>
                    <a:pt x="501" y="334"/>
                    <a:pt x="1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35"/>
            <p:cNvSpPr/>
            <p:nvPr/>
          </p:nvSpPr>
          <p:spPr>
            <a:xfrm>
              <a:off x="2112450" y="2988900"/>
              <a:ext cx="24150" cy="75625"/>
            </a:xfrm>
            <a:custGeom>
              <a:rect b="b" l="l" r="r" t="t"/>
              <a:pathLst>
                <a:path extrusionOk="0" h="3025" w="966">
                  <a:moveTo>
                    <a:pt x="965" y="24"/>
                  </a:moveTo>
                  <a:cubicBezTo>
                    <a:pt x="679" y="1024"/>
                    <a:pt x="394" y="2012"/>
                    <a:pt x="132" y="3024"/>
                  </a:cubicBezTo>
                  <a:cubicBezTo>
                    <a:pt x="84" y="3012"/>
                    <a:pt x="48" y="3000"/>
                    <a:pt x="1" y="3000"/>
                  </a:cubicBezTo>
                  <a:cubicBezTo>
                    <a:pt x="286" y="2000"/>
                    <a:pt x="560" y="1000"/>
                    <a:pt x="846" y="0"/>
                  </a:cubicBezTo>
                  <a:cubicBezTo>
                    <a:pt x="870" y="0"/>
                    <a:pt x="917" y="0"/>
                    <a:pt x="965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35"/>
            <p:cNvSpPr/>
            <p:nvPr/>
          </p:nvSpPr>
          <p:spPr>
            <a:xfrm>
              <a:off x="2303850" y="3103775"/>
              <a:ext cx="27700" cy="57175"/>
            </a:xfrm>
            <a:custGeom>
              <a:rect b="b" l="l" r="r" t="t"/>
              <a:pathLst>
                <a:path extrusionOk="0" h="2287" w="1108">
                  <a:moveTo>
                    <a:pt x="1108" y="60"/>
                  </a:moveTo>
                  <a:cubicBezTo>
                    <a:pt x="774" y="799"/>
                    <a:pt x="465" y="1549"/>
                    <a:pt x="131" y="2287"/>
                  </a:cubicBezTo>
                  <a:cubicBezTo>
                    <a:pt x="96" y="2275"/>
                    <a:pt x="48" y="2239"/>
                    <a:pt x="0" y="2227"/>
                  </a:cubicBezTo>
                  <a:lnTo>
                    <a:pt x="989" y="1"/>
                  </a:lnTo>
                  <a:cubicBezTo>
                    <a:pt x="1012" y="13"/>
                    <a:pt x="1060" y="37"/>
                    <a:pt x="1108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35"/>
            <p:cNvSpPr/>
            <p:nvPr/>
          </p:nvSpPr>
          <p:spPr>
            <a:xfrm>
              <a:off x="2398200" y="3090400"/>
              <a:ext cx="28300" cy="74425"/>
            </a:xfrm>
            <a:custGeom>
              <a:rect b="b" l="l" r="r" t="t"/>
              <a:pathLst>
                <a:path extrusionOk="0" h="2977" w="1132">
                  <a:moveTo>
                    <a:pt x="775" y="441"/>
                  </a:moveTo>
                  <a:cubicBezTo>
                    <a:pt x="870" y="298"/>
                    <a:pt x="977" y="143"/>
                    <a:pt x="1060" y="0"/>
                  </a:cubicBezTo>
                  <a:cubicBezTo>
                    <a:pt x="1096" y="12"/>
                    <a:pt x="1120" y="24"/>
                    <a:pt x="1132" y="24"/>
                  </a:cubicBezTo>
                  <a:lnTo>
                    <a:pt x="108" y="2977"/>
                  </a:lnTo>
                  <a:cubicBezTo>
                    <a:pt x="84" y="2953"/>
                    <a:pt x="36" y="2953"/>
                    <a:pt x="1" y="2941"/>
                  </a:cubicBezTo>
                  <a:cubicBezTo>
                    <a:pt x="275" y="2108"/>
                    <a:pt x="525" y="1262"/>
                    <a:pt x="775" y="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35"/>
            <p:cNvSpPr/>
            <p:nvPr/>
          </p:nvSpPr>
          <p:spPr>
            <a:xfrm>
              <a:off x="2389275" y="3096050"/>
              <a:ext cx="28300" cy="71450"/>
            </a:xfrm>
            <a:custGeom>
              <a:rect b="b" l="l" r="r" t="t"/>
              <a:pathLst>
                <a:path extrusionOk="0" h="2858" w="1132">
                  <a:moveTo>
                    <a:pt x="1132" y="203"/>
                  </a:moveTo>
                  <a:lnTo>
                    <a:pt x="155" y="2560"/>
                  </a:lnTo>
                  <a:cubicBezTo>
                    <a:pt x="108" y="2667"/>
                    <a:pt x="84" y="2774"/>
                    <a:pt x="0" y="2858"/>
                  </a:cubicBezTo>
                  <a:cubicBezTo>
                    <a:pt x="203" y="1882"/>
                    <a:pt x="560" y="941"/>
                    <a:pt x="1084" y="0"/>
                  </a:cubicBezTo>
                  <a:cubicBezTo>
                    <a:pt x="1108" y="107"/>
                    <a:pt x="1120" y="167"/>
                    <a:pt x="1132" y="203"/>
                  </a:cubicBezTo>
                  <a:cubicBezTo>
                    <a:pt x="1132" y="215"/>
                    <a:pt x="1132" y="203"/>
                    <a:pt x="1132" y="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35"/>
            <p:cNvSpPr/>
            <p:nvPr/>
          </p:nvSpPr>
          <p:spPr>
            <a:xfrm>
              <a:off x="2457450" y="3080275"/>
              <a:ext cx="24425" cy="53000"/>
            </a:xfrm>
            <a:custGeom>
              <a:rect b="b" l="l" r="r" t="t"/>
              <a:pathLst>
                <a:path extrusionOk="0" h="2120" w="977">
                  <a:moveTo>
                    <a:pt x="976" y="0"/>
                  </a:moveTo>
                  <a:cubicBezTo>
                    <a:pt x="655" y="762"/>
                    <a:pt x="393" y="1405"/>
                    <a:pt x="95" y="2120"/>
                  </a:cubicBezTo>
                  <a:cubicBezTo>
                    <a:pt x="0" y="1786"/>
                    <a:pt x="583" y="381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35"/>
            <p:cNvSpPr/>
            <p:nvPr/>
          </p:nvSpPr>
          <p:spPr>
            <a:xfrm>
              <a:off x="2469050" y="3079075"/>
              <a:ext cx="22350" cy="48550"/>
            </a:xfrm>
            <a:custGeom>
              <a:rect b="b" l="l" r="r" t="t"/>
              <a:pathLst>
                <a:path extrusionOk="0" h="1942" w="894">
                  <a:moveTo>
                    <a:pt x="893" y="60"/>
                  </a:moveTo>
                  <a:lnTo>
                    <a:pt x="131" y="1941"/>
                  </a:lnTo>
                  <a:cubicBezTo>
                    <a:pt x="96" y="1918"/>
                    <a:pt x="48" y="1906"/>
                    <a:pt x="0" y="1882"/>
                  </a:cubicBezTo>
                  <a:lnTo>
                    <a:pt x="762" y="1"/>
                  </a:lnTo>
                  <a:cubicBezTo>
                    <a:pt x="822" y="36"/>
                    <a:pt x="870" y="48"/>
                    <a:pt x="89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35"/>
            <p:cNvSpPr/>
            <p:nvPr/>
          </p:nvSpPr>
          <p:spPr>
            <a:xfrm>
              <a:off x="1899325" y="2834400"/>
              <a:ext cx="22350" cy="90825"/>
            </a:xfrm>
            <a:custGeom>
              <a:rect b="b" l="l" r="r" t="t"/>
              <a:pathLst>
                <a:path extrusionOk="0" h="3633" w="894">
                  <a:moveTo>
                    <a:pt x="882" y="1"/>
                  </a:moveTo>
                  <a:cubicBezTo>
                    <a:pt x="882" y="84"/>
                    <a:pt x="894" y="191"/>
                    <a:pt x="882" y="263"/>
                  </a:cubicBezTo>
                  <a:cubicBezTo>
                    <a:pt x="644" y="1322"/>
                    <a:pt x="406" y="2358"/>
                    <a:pt x="167" y="3418"/>
                  </a:cubicBezTo>
                  <a:cubicBezTo>
                    <a:pt x="156" y="3489"/>
                    <a:pt x="120" y="3549"/>
                    <a:pt x="96" y="3632"/>
                  </a:cubicBezTo>
                  <a:cubicBezTo>
                    <a:pt x="60" y="3632"/>
                    <a:pt x="37" y="3608"/>
                    <a:pt x="1" y="3608"/>
                  </a:cubicBezTo>
                  <a:cubicBezTo>
                    <a:pt x="48" y="3370"/>
                    <a:pt x="72" y="3132"/>
                    <a:pt x="132" y="2894"/>
                  </a:cubicBezTo>
                  <a:cubicBezTo>
                    <a:pt x="310" y="2084"/>
                    <a:pt x="513" y="1275"/>
                    <a:pt x="703" y="453"/>
                  </a:cubicBezTo>
                  <a:cubicBezTo>
                    <a:pt x="751" y="298"/>
                    <a:pt x="834" y="144"/>
                    <a:pt x="882" y="1"/>
                  </a:cubicBezTo>
                  <a:cubicBezTo>
                    <a:pt x="894" y="1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35"/>
            <p:cNvSpPr/>
            <p:nvPr/>
          </p:nvSpPr>
          <p:spPr>
            <a:xfrm>
              <a:off x="1891600" y="2835000"/>
              <a:ext cx="21150" cy="78300"/>
            </a:xfrm>
            <a:custGeom>
              <a:rect b="b" l="l" r="r" t="t"/>
              <a:pathLst>
                <a:path extrusionOk="0" h="3132" w="846">
                  <a:moveTo>
                    <a:pt x="0" y="3096"/>
                  </a:moveTo>
                  <a:cubicBezTo>
                    <a:pt x="250" y="2072"/>
                    <a:pt x="488" y="1025"/>
                    <a:pt x="750" y="1"/>
                  </a:cubicBezTo>
                  <a:cubicBezTo>
                    <a:pt x="774" y="12"/>
                    <a:pt x="822" y="12"/>
                    <a:pt x="846" y="36"/>
                  </a:cubicBezTo>
                  <a:cubicBezTo>
                    <a:pt x="607" y="1060"/>
                    <a:pt x="357" y="2096"/>
                    <a:pt x="119" y="3132"/>
                  </a:cubicBezTo>
                  <a:cubicBezTo>
                    <a:pt x="60" y="3108"/>
                    <a:pt x="36" y="3096"/>
                    <a:pt x="0" y="3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35"/>
            <p:cNvSpPr/>
            <p:nvPr/>
          </p:nvSpPr>
          <p:spPr>
            <a:xfrm>
              <a:off x="2748850" y="3083250"/>
              <a:ext cx="45850" cy="74150"/>
            </a:xfrm>
            <a:custGeom>
              <a:rect b="b" l="l" r="r" t="t"/>
              <a:pathLst>
                <a:path extrusionOk="0" h="2966" w="1834">
                  <a:moveTo>
                    <a:pt x="1822" y="0"/>
                  </a:moveTo>
                  <a:cubicBezTo>
                    <a:pt x="1262" y="941"/>
                    <a:pt x="703" y="1893"/>
                    <a:pt x="131" y="2822"/>
                  </a:cubicBezTo>
                  <a:cubicBezTo>
                    <a:pt x="119" y="2858"/>
                    <a:pt x="72" y="2882"/>
                    <a:pt x="0" y="2965"/>
                  </a:cubicBezTo>
                  <a:cubicBezTo>
                    <a:pt x="12" y="2846"/>
                    <a:pt x="0" y="2775"/>
                    <a:pt x="12" y="2751"/>
                  </a:cubicBezTo>
                  <a:cubicBezTo>
                    <a:pt x="512" y="1905"/>
                    <a:pt x="1012" y="1060"/>
                    <a:pt x="1524" y="227"/>
                  </a:cubicBezTo>
                  <a:cubicBezTo>
                    <a:pt x="1596" y="119"/>
                    <a:pt x="1727" y="72"/>
                    <a:pt x="1822" y="0"/>
                  </a:cubicBezTo>
                  <a:cubicBezTo>
                    <a:pt x="1834" y="12"/>
                    <a:pt x="1822" y="0"/>
                    <a:pt x="1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35"/>
            <p:cNvSpPr/>
            <p:nvPr/>
          </p:nvSpPr>
          <p:spPr>
            <a:xfrm>
              <a:off x="2753600" y="3164200"/>
              <a:ext cx="19375" cy="81600"/>
            </a:xfrm>
            <a:custGeom>
              <a:rect b="b" l="l" r="r" t="t"/>
              <a:pathLst>
                <a:path extrusionOk="0" h="3264" w="775">
                  <a:moveTo>
                    <a:pt x="1" y="3239"/>
                  </a:moveTo>
                  <a:cubicBezTo>
                    <a:pt x="227" y="2168"/>
                    <a:pt x="441" y="1072"/>
                    <a:pt x="656" y="1"/>
                  </a:cubicBezTo>
                  <a:cubicBezTo>
                    <a:pt x="703" y="25"/>
                    <a:pt x="739" y="25"/>
                    <a:pt x="775" y="37"/>
                  </a:cubicBezTo>
                  <a:cubicBezTo>
                    <a:pt x="572" y="1108"/>
                    <a:pt x="358" y="2180"/>
                    <a:pt x="156" y="3263"/>
                  </a:cubicBezTo>
                  <a:cubicBezTo>
                    <a:pt x="108" y="3251"/>
                    <a:pt x="60" y="3239"/>
                    <a:pt x="1" y="32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35"/>
            <p:cNvSpPr/>
            <p:nvPr/>
          </p:nvSpPr>
          <p:spPr>
            <a:xfrm>
              <a:off x="2714325" y="3173725"/>
              <a:ext cx="16100" cy="72375"/>
            </a:xfrm>
            <a:custGeom>
              <a:rect b="b" l="l" r="r" t="t"/>
              <a:pathLst>
                <a:path extrusionOk="0" h="2895" w="644">
                  <a:moveTo>
                    <a:pt x="643" y="1"/>
                  </a:moveTo>
                  <a:cubicBezTo>
                    <a:pt x="429" y="965"/>
                    <a:pt x="203" y="1930"/>
                    <a:pt x="0" y="2894"/>
                  </a:cubicBezTo>
                  <a:cubicBezTo>
                    <a:pt x="60" y="1906"/>
                    <a:pt x="203" y="91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35"/>
            <p:cNvSpPr/>
            <p:nvPr/>
          </p:nvSpPr>
          <p:spPr>
            <a:xfrm>
              <a:off x="2744075" y="3177600"/>
              <a:ext cx="17000" cy="69675"/>
            </a:xfrm>
            <a:custGeom>
              <a:rect b="b" l="l" r="r" t="t"/>
              <a:pathLst>
                <a:path extrusionOk="0" h="2787" w="680">
                  <a:moveTo>
                    <a:pt x="679" y="36"/>
                  </a:moveTo>
                  <a:cubicBezTo>
                    <a:pt x="501" y="953"/>
                    <a:pt x="310" y="1870"/>
                    <a:pt x="132" y="2787"/>
                  </a:cubicBezTo>
                  <a:cubicBezTo>
                    <a:pt x="84" y="2775"/>
                    <a:pt x="48" y="2775"/>
                    <a:pt x="1" y="2763"/>
                  </a:cubicBezTo>
                  <a:cubicBezTo>
                    <a:pt x="191" y="1834"/>
                    <a:pt x="382" y="929"/>
                    <a:pt x="584" y="1"/>
                  </a:cubicBezTo>
                  <a:cubicBezTo>
                    <a:pt x="608" y="24"/>
                    <a:pt x="656" y="36"/>
                    <a:pt x="679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35"/>
            <p:cNvSpPr/>
            <p:nvPr/>
          </p:nvSpPr>
          <p:spPr>
            <a:xfrm>
              <a:off x="2738125" y="3169575"/>
              <a:ext cx="13425" cy="72650"/>
            </a:xfrm>
            <a:custGeom>
              <a:rect b="b" l="l" r="r" t="t"/>
              <a:pathLst>
                <a:path extrusionOk="0" h="2906" w="537">
                  <a:moveTo>
                    <a:pt x="1" y="2881"/>
                  </a:moveTo>
                  <a:cubicBezTo>
                    <a:pt x="143" y="1917"/>
                    <a:pt x="286" y="965"/>
                    <a:pt x="429" y="0"/>
                  </a:cubicBezTo>
                  <a:cubicBezTo>
                    <a:pt x="465" y="0"/>
                    <a:pt x="501" y="12"/>
                    <a:pt x="536" y="12"/>
                  </a:cubicBezTo>
                  <a:cubicBezTo>
                    <a:pt x="405" y="976"/>
                    <a:pt x="251" y="1953"/>
                    <a:pt x="120" y="2905"/>
                  </a:cubicBezTo>
                  <a:cubicBezTo>
                    <a:pt x="84" y="2893"/>
                    <a:pt x="48" y="2881"/>
                    <a:pt x="1" y="28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35"/>
            <p:cNvSpPr/>
            <p:nvPr/>
          </p:nvSpPr>
          <p:spPr>
            <a:xfrm>
              <a:off x="2764925" y="3181775"/>
              <a:ext cx="13400" cy="55375"/>
            </a:xfrm>
            <a:custGeom>
              <a:rect b="b" l="l" r="r" t="t"/>
              <a:pathLst>
                <a:path extrusionOk="0" h="2215" w="536">
                  <a:moveTo>
                    <a:pt x="0" y="2203"/>
                  </a:moveTo>
                  <a:cubicBezTo>
                    <a:pt x="131" y="1477"/>
                    <a:pt x="286" y="727"/>
                    <a:pt x="417" y="0"/>
                  </a:cubicBezTo>
                  <a:cubicBezTo>
                    <a:pt x="465" y="12"/>
                    <a:pt x="488" y="12"/>
                    <a:pt x="536" y="12"/>
                  </a:cubicBezTo>
                  <a:cubicBezTo>
                    <a:pt x="405" y="750"/>
                    <a:pt x="262" y="1489"/>
                    <a:pt x="143" y="2215"/>
                  </a:cubicBezTo>
                  <a:cubicBezTo>
                    <a:pt x="84" y="2215"/>
                    <a:pt x="48" y="2215"/>
                    <a:pt x="0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35"/>
            <p:cNvSpPr/>
            <p:nvPr/>
          </p:nvSpPr>
          <p:spPr>
            <a:xfrm>
              <a:off x="2780100" y="3185050"/>
              <a:ext cx="17275" cy="61625"/>
            </a:xfrm>
            <a:custGeom>
              <a:rect b="b" l="l" r="r" t="t"/>
              <a:pathLst>
                <a:path extrusionOk="0" h="2465" w="691">
                  <a:moveTo>
                    <a:pt x="0" y="2429"/>
                  </a:moveTo>
                  <a:cubicBezTo>
                    <a:pt x="191" y="1631"/>
                    <a:pt x="405" y="822"/>
                    <a:pt x="596" y="0"/>
                  </a:cubicBezTo>
                  <a:cubicBezTo>
                    <a:pt x="631" y="0"/>
                    <a:pt x="655" y="24"/>
                    <a:pt x="691" y="36"/>
                  </a:cubicBezTo>
                  <a:cubicBezTo>
                    <a:pt x="489" y="834"/>
                    <a:pt x="298" y="1655"/>
                    <a:pt x="108" y="2465"/>
                  </a:cubicBezTo>
                  <a:cubicBezTo>
                    <a:pt x="72" y="2441"/>
                    <a:pt x="48" y="2429"/>
                    <a:pt x="0" y="2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35"/>
            <p:cNvSpPr/>
            <p:nvPr/>
          </p:nvSpPr>
          <p:spPr>
            <a:xfrm>
              <a:off x="2773550" y="3191000"/>
              <a:ext cx="11925" cy="50325"/>
            </a:xfrm>
            <a:custGeom>
              <a:rect b="b" l="l" r="r" t="t"/>
              <a:pathLst>
                <a:path extrusionOk="0" h="2013" w="477">
                  <a:moveTo>
                    <a:pt x="477" y="24"/>
                  </a:moveTo>
                  <a:cubicBezTo>
                    <a:pt x="334" y="691"/>
                    <a:pt x="203" y="1358"/>
                    <a:pt x="72" y="2013"/>
                  </a:cubicBezTo>
                  <a:cubicBezTo>
                    <a:pt x="36" y="2013"/>
                    <a:pt x="24" y="2001"/>
                    <a:pt x="0" y="2001"/>
                  </a:cubicBezTo>
                  <a:cubicBezTo>
                    <a:pt x="131" y="1334"/>
                    <a:pt x="274" y="679"/>
                    <a:pt x="417" y="0"/>
                  </a:cubicBezTo>
                  <a:cubicBezTo>
                    <a:pt x="429" y="0"/>
                    <a:pt x="441" y="0"/>
                    <a:pt x="47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35"/>
            <p:cNvSpPr/>
            <p:nvPr/>
          </p:nvSpPr>
          <p:spPr>
            <a:xfrm>
              <a:off x="1950525" y="2387325"/>
              <a:ext cx="87250" cy="56275"/>
            </a:xfrm>
            <a:custGeom>
              <a:rect b="b" l="l" r="r" t="t"/>
              <a:pathLst>
                <a:path extrusionOk="0" h="2251" w="3490">
                  <a:moveTo>
                    <a:pt x="1" y="1"/>
                  </a:moveTo>
                  <a:cubicBezTo>
                    <a:pt x="1156" y="739"/>
                    <a:pt x="2299" y="1465"/>
                    <a:pt x="3489" y="2227"/>
                  </a:cubicBezTo>
                  <a:cubicBezTo>
                    <a:pt x="3108" y="2251"/>
                    <a:pt x="298" y="46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35"/>
            <p:cNvSpPr/>
            <p:nvPr/>
          </p:nvSpPr>
          <p:spPr>
            <a:xfrm>
              <a:off x="1887125" y="2357275"/>
              <a:ext cx="89025" cy="56875"/>
            </a:xfrm>
            <a:custGeom>
              <a:rect b="b" l="l" r="r" t="t"/>
              <a:pathLst>
                <a:path extrusionOk="0" h="2275" w="3561">
                  <a:moveTo>
                    <a:pt x="36" y="0"/>
                  </a:moveTo>
                  <a:cubicBezTo>
                    <a:pt x="346" y="191"/>
                    <a:pt x="655" y="405"/>
                    <a:pt x="965" y="595"/>
                  </a:cubicBezTo>
                  <a:cubicBezTo>
                    <a:pt x="1763" y="1084"/>
                    <a:pt x="2537" y="1584"/>
                    <a:pt x="3322" y="2072"/>
                  </a:cubicBezTo>
                  <a:cubicBezTo>
                    <a:pt x="3406" y="2131"/>
                    <a:pt x="3501" y="2191"/>
                    <a:pt x="3561" y="2274"/>
                  </a:cubicBezTo>
                  <a:cubicBezTo>
                    <a:pt x="2310" y="1631"/>
                    <a:pt x="1120" y="881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35"/>
            <p:cNvSpPr/>
            <p:nvPr/>
          </p:nvSpPr>
          <p:spPr>
            <a:xfrm>
              <a:off x="1968975" y="2362025"/>
              <a:ext cx="47650" cy="30675"/>
            </a:xfrm>
            <a:custGeom>
              <a:rect b="b" l="l" r="r" t="t"/>
              <a:pathLst>
                <a:path extrusionOk="0" h="1227" w="1906">
                  <a:moveTo>
                    <a:pt x="1834" y="1227"/>
                  </a:moveTo>
                  <a:lnTo>
                    <a:pt x="1" y="108"/>
                  </a:lnTo>
                  <a:cubicBezTo>
                    <a:pt x="13" y="84"/>
                    <a:pt x="48" y="48"/>
                    <a:pt x="60" y="1"/>
                  </a:cubicBezTo>
                  <a:cubicBezTo>
                    <a:pt x="668" y="382"/>
                    <a:pt x="1275" y="739"/>
                    <a:pt x="1906" y="1108"/>
                  </a:cubicBezTo>
                  <a:cubicBezTo>
                    <a:pt x="1882" y="1155"/>
                    <a:pt x="1858" y="1179"/>
                    <a:pt x="1834" y="12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35"/>
            <p:cNvSpPr/>
            <p:nvPr/>
          </p:nvSpPr>
          <p:spPr>
            <a:xfrm>
              <a:off x="1960050" y="2385550"/>
              <a:ext cx="46750" cy="30075"/>
            </a:xfrm>
            <a:custGeom>
              <a:rect b="b" l="l" r="r" t="t"/>
              <a:pathLst>
                <a:path extrusionOk="0" h="1203" w="1870">
                  <a:moveTo>
                    <a:pt x="1799" y="1203"/>
                  </a:moveTo>
                  <a:cubicBezTo>
                    <a:pt x="1203" y="834"/>
                    <a:pt x="596" y="476"/>
                    <a:pt x="1" y="107"/>
                  </a:cubicBezTo>
                  <a:cubicBezTo>
                    <a:pt x="13" y="72"/>
                    <a:pt x="48" y="48"/>
                    <a:pt x="60" y="0"/>
                  </a:cubicBezTo>
                  <a:cubicBezTo>
                    <a:pt x="667" y="369"/>
                    <a:pt x="1263" y="750"/>
                    <a:pt x="1870" y="1107"/>
                  </a:cubicBezTo>
                  <a:cubicBezTo>
                    <a:pt x="1846" y="1143"/>
                    <a:pt x="1822" y="1179"/>
                    <a:pt x="1799" y="1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35"/>
            <p:cNvSpPr/>
            <p:nvPr/>
          </p:nvSpPr>
          <p:spPr>
            <a:xfrm>
              <a:off x="2004100" y="2356675"/>
              <a:ext cx="30700" cy="20250"/>
            </a:xfrm>
            <a:custGeom>
              <a:rect b="b" l="l" r="r" t="t"/>
              <a:pathLst>
                <a:path extrusionOk="0" h="810" w="1228">
                  <a:moveTo>
                    <a:pt x="1144" y="810"/>
                  </a:moveTo>
                  <a:cubicBezTo>
                    <a:pt x="751" y="596"/>
                    <a:pt x="382" y="369"/>
                    <a:pt x="1" y="143"/>
                  </a:cubicBezTo>
                  <a:cubicBezTo>
                    <a:pt x="25" y="96"/>
                    <a:pt x="60" y="36"/>
                    <a:pt x="84" y="0"/>
                  </a:cubicBezTo>
                  <a:cubicBezTo>
                    <a:pt x="477" y="215"/>
                    <a:pt x="858" y="441"/>
                    <a:pt x="1227" y="655"/>
                  </a:cubicBezTo>
                  <a:cubicBezTo>
                    <a:pt x="1203" y="715"/>
                    <a:pt x="1168" y="750"/>
                    <a:pt x="1144" y="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35"/>
            <p:cNvSpPr/>
            <p:nvPr/>
          </p:nvSpPr>
          <p:spPr>
            <a:xfrm>
              <a:off x="2031500" y="2411725"/>
              <a:ext cx="37525" cy="24150"/>
            </a:xfrm>
            <a:custGeom>
              <a:rect b="b" l="l" r="r" t="t"/>
              <a:pathLst>
                <a:path extrusionOk="0" h="966" w="1501">
                  <a:moveTo>
                    <a:pt x="72" y="1"/>
                  </a:moveTo>
                  <a:lnTo>
                    <a:pt x="1500" y="846"/>
                  </a:lnTo>
                  <a:cubicBezTo>
                    <a:pt x="1477" y="894"/>
                    <a:pt x="1465" y="918"/>
                    <a:pt x="1429" y="965"/>
                  </a:cubicBezTo>
                  <a:cubicBezTo>
                    <a:pt x="953" y="680"/>
                    <a:pt x="476" y="382"/>
                    <a:pt x="0" y="96"/>
                  </a:cubicBezTo>
                  <a:cubicBezTo>
                    <a:pt x="12" y="60"/>
                    <a:pt x="48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35"/>
            <p:cNvSpPr/>
            <p:nvPr/>
          </p:nvSpPr>
          <p:spPr>
            <a:xfrm>
              <a:off x="1892775" y="2372450"/>
              <a:ext cx="34850" cy="22950"/>
            </a:xfrm>
            <a:custGeom>
              <a:rect b="b" l="l" r="r" t="t"/>
              <a:pathLst>
                <a:path extrusionOk="0" h="918" w="1394">
                  <a:moveTo>
                    <a:pt x="60" y="0"/>
                  </a:moveTo>
                  <a:cubicBezTo>
                    <a:pt x="501" y="274"/>
                    <a:pt x="953" y="560"/>
                    <a:pt x="1394" y="822"/>
                  </a:cubicBezTo>
                  <a:cubicBezTo>
                    <a:pt x="1382" y="858"/>
                    <a:pt x="1358" y="881"/>
                    <a:pt x="1334" y="917"/>
                  </a:cubicBezTo>
                  <a:cubicBezTo>
                    <a:pt x="894" y="631"/>
                    <a:pt x="441" y="357"/>
                    <a:pt x="1" y="84"/>
                  </a:cubicBezTo>
                  <a:cubicBezTo>
                    <a:pt x="13" y="60"/>
                    <a:pt x="25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35"/>
            <p:cNvSpPr/>
            <p:nvPr/>
          </p:nvSpPr>
          <p:spPr>
            <a:xfrm>
              <a:off x="2026425" y="2453400"/>
              <a:ext cx="34250" cy="21750"/>
            </a:xfrm>
            <a:custGeom>
              <a:rect b="b" l="l" r="r" t="t"/>
              <a:pathLst>
                <a:path extrusionOk="0" h="870" w="1370">
                  <a:moveTo>
                    <a:pt x="1322" y="870"/>
                  </a:moveTo>
                  <a:cubicBezTo>
                    <a:pt x="870" y="608"/>
                    <a:pt x="441" y="334"/>
                    <a:pt x="1" y="72"/>
                  </a:cubicBezTo>
                  <a:cubicBezTo>
                    <a:pt x="13" y="37"/>
                    <a:pt x="25" y="13"/>
                    <a:pt x="36" y="1"/>
                  </a:cubicBezTo>
                  <a:cubicBezTo>
                    <a:pt x="489" y="263"/>
                    <a:pt x="918" y="537"/>
                    <a:pt x="1370" y="787"/>
                  </a:cubicBezTo>
                  <a:cubicBezTo>
                    <a:pt x="1370" y="810"/>
                    <a:pt x="1334" y="846"/>
                    <a:pt x="1322" y="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35"/>
            <p:cNvSpPr/>
            <p:nvPr/>
          </p:nvSpPr>
          <p:spPr>
            <a:xfrm>
              <a:off x="1980900" y="2428700"/>
              <a:ext cx="28600" cy="19075"/>
            </a:xfrm>
            <a:custGeom>
              <a:rect b="b" l="l" r="r" t="t"/>
              <a:pathLst>
                <a:path extrusionOk="0" h="763" w="1144">
                  <a:moveTo>
                    <a:pt x="60" y="1"/>
                  </a:moveTo>
                  <a:cubicBezTo>
                    <a:pt x="417" y="227"/>
                    <a:pt x="786" y="453"/>
                    <a:pt x="1143" y="667"/>
                  </a:cubicBezTo>
                  <a:cubicBezTo>
                    <a:pt x="1131" y="703"/>
                    <a:pt x="1107" y="727"/>
                    <a:pt x="1084" y="763"/>
                  </a:cubicBezTo>
                  <a:cubicBezTo>
                    <a:pt x="726" y="536"/>
                    <a:pt x="357" y="310"/>
                    <a:pt x="0" y="96"/>
                  </a:cubicBezTo>
                  <a:cubicBezTo>
                    <a:pt x="36" y="60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35"/>
            <p:cNvSpPr/>
            <p:nvPr/>
          </p:nvSpPr>
          <p:spPr>
            <a:xfrm>
              <a:off x="2585125" y="3107650"/>
              <a:ext cx="20875" cy="54500"/>
            </a:xfrm>
            <a:custGeom>
              <a:rect b="b" l="l" r="r" t="t"/>
              <a:pathLst>
                <a:path extrusionOk="0" h="2180" w="835">
                  <a:moveTo>
                    <a:pt x="1" y="2132"/>
                  </a:moveTo>
                  <a:cubicBezTo>
                    <a:pt x="239" y="1418"/>
                    <a:pt x="489" y="703"/>
                    <a:pt x="727" y="1"/>
                  </a:cubicBezTo>
                  <a:cubicBezTo>
                    <a:pt x="763" y="24"/>
                    <a:pt x="799" y="36"/>
                    <a:pt x="834" y="36"/>
                  </a:cubicBezTo>
                  <a:lnTo>
                    <a:pt x="120" y="2180"/>
                  </a:lnTo>
                  <a:cubicBezTo>
                    <a:pt x="72" y="2168"/>
                    <a:pt x="48" y="2144"/>
                    <a:pt x="1" y="2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35"/>
            <p:cNvSpPr/>
            <p:nvPr/>
          </p:nvSpPr>
          <p:spPr>
            <a:xfrm>
              <a:off x="2675625" y="3202000"/>
              <a:ext cx="13700" cy="62550"/>
            </a:xfrm>
            <a:custGeom>
              <a:rect b="b" l="l" r="r" t="t"/>
              <a:pathLst>
                <a:path extrusionOk="0" h="2502" w="548">
                  <a:moveTo>
                    <a:pt x="0" y="2454"/>
                  </a:moveTo>
                  <a:lnTo>
                    <a:pt x="405" y="1"/>
                  </a:lnTo>
                  <a:cubicBezTo>
                    <a:pt x="441" y="13"/>
                    <a:pt x="488" y="13"/>
                    <a:pt x="548" y="25"/>
                  </a:cubicBezTo>
                  <a:cubicBezTo>
                    <a:pt x="417" y="846"/>
                    <a:pt x="286" y="1668"/>
                    <a:pt x="143" y="2501"/>
                  </a:cubicBezTo>
                  <a:cubicBezTo>
                    <a:pt x="107" y="2477"/>
                    <a:pt x="60" y="2466"/>
                    <a:pt x="0" y="24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35"/>
            <p:cNvSpPr/>
            <p:nvPr/>
          </p:nvSpPr>
          <p:spPr>
            <a:xfrm>
              <a:off x="2668175" y="3203800"/>
              <a:ext cx="10450" cy="55375"/>
            </a:xfrm>
            <a:custGeom>
              <a:rect b="b" l="l" r="r" t="t"/>
              <a:pathLst>
                <a:path extrusionOk="0" h="2215" w="418">
                  <a:moveTo>
                    <a:pt x="1" y="2203"/>
                  </a:moveTo>
                  <a:cubicBezTo>
                    <a:pt x="108" y="1477"/>
                    <a:pt x="191" y="727"/>
                    <a:pt x="298" y="0"/>
                  </a:cubicBezTo>
                  <a:cubicBezTo>
                    <a:pt x="346" y="0"/>
                    <a:pt x="370" y="12"/>
                    <a:pt x="417" y="12"/>
                  </a:cubicBezTo>
                  <a:cubicBezTo>
                    <a:pt x="322" y="739"/>
                    <a:pt x="227" y="1489"/>
                    <a:pt x="132" y="2215"/>
                  </a:cubicBezTo>
                  <a:cubicBezTo>
                    <a:pt x="96" y="2215"/>
                    <a:pt x="48" y="2203"/>
                    <a:pt x="1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35"/>
            <p:cNvSpPr/>
            <p:nvPr/>
          </p:nvSpPr>
          <p:spPr>
            <a:xfrm>
              <a:off x="2720875" y="3087700"/>
              <a:ext cx="17875" cy="39025"/>
            </a:xfrm>
            <a:custGeom>
              <a:rect b="b" l="l" r="r" t="t"/>
              <a:pathLst>
                <a:path extrusionOk="0" h="1561" w="715">
                  <a:moveTo>
                    <a:pt x="714" y="60"/>
                  </a:moveTo>
                  <a:cubicBezTo>
                    <a:pt x="512" y="561"/>
                    <a:pt x="298" y="1061"/>
                    <a:pt x="107" y="1561"/>
                  </a:cubicBezTo>
                  <a:cubicBezTo>
                    <a:pt x="83" y="1549"/>
                    <a:pt x="36" y="1537"/>
                    <a:pt x="0" y="1513"/>
                  </a:cubicBezTo>
                  <a:lnTo>
                    <a:pt x="583" y="1"/>
                  </a:lnTo>
                  <a:cubicBezTo>
                    <a:pt x="631" y="13"/>
                    <a:pt x="679" y="49"/>
                    <a:pt x="71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35"/>
            <p:cNvSpPr/>
            <p:nvPr/>
          </p:nvSpPr>
          <p:spPr>
            <a:xfrm>
              <a:off x="2864925" y="3043650"/>
              <a:ext cx="52125" cy="19675"/>
            </a:xfrm>
            <a:custGeom>
              <a:rect b="b" l="l" r="r" t="t"/>
              <a:pathLst>
                <a:path extrusionOk="0" h="787" w="2085">
                  <a:moveTo>
                    <a:pt x="48" y="1"/>
                  </a:moveTo>
                  <a:cubicBezTo>
                    <a:pt x="727" y="227"/>
                    <a:pt x="1406" y="453"/>
                    <a:pt x="2084" y="656"/>
                  </a:cubicBezTo>
                  <a:lnTo>
                    <a:pt x="2037" y="787"/>
                  </a:lnTo>
                  <a:cubicBezTo>
                    <a:pt x="1358" y="584"/>
                    <a:pt x="667" y="358"/>
                    <a:pt x="1" y="156"/>
                  </a:cubicBezTo>
                  <a:cubicBezTo>
                    <a:pt x="13" y="96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35"/>
            <p:cNvSpPr/>
            <p:nvPr/>
          </p:nvSpPr>
          <p:spPr>
            <a:xfrm>
              <a:off x="2651800" y="3135050"/>
              <a:ext cx="19675" cy="50625"/>
            </a:xfrm>
            <a:custGeom>
              <a:rect b="b" l="l" r="r" t="t"/>
              <a:pathLst>
                <a:path extrusionOk="0" h="2025" w="787">
                  <a:moveTo>
                    <a:pt x="787" y="24"/>
                  </a:moveTo>
                  <a:cubicBezTo>
                    <a:pt x="548" y="691"/>
                    <a:pt x="322" y="1345"/>
                    <a:pt x="84" y="2024"/>
                  </a:cubicBezTo>
                  <a:cubicBezTo>
                    <a:pt x="60" y="2000"/>
                    <a:pt x="25" y="2000"/>
                    <a:pt x="1" y="1988"/>
                  </a:cubicBezTo>
                  <a:cubicBezTo>
                    <a:pt x="215" y="1322"/>
                    <a:pt x="453" y="655"/>
                    <a:pt x="679" y="0"/>
                  </a:cubicBezTo>
                  <a:cubicBezTo>
                    <a:pt x="715" y="0"/>
                    <a:pt x="751" y="12"/>
                    <a:pt x="78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35"/>
            <p:cNvSpPr/>
            <p:nvPr/>
          </p:nvSpPr>
          <p:spPr>
            <a:xfrm>
              <a:off x="2641975" y="3123425"/>
              <a:ext cx="19975" cy="53600"/>
            </a:xfrm>
            <a:custGeom>
              <a:rect b="b" l="l" r="r" t="t"/>
              <a:pathLst>
                <a:path extrusionOk="0" h="2144" w="799">
                  <a:moveTo>
                    <a:pt x="799" y="25"/>
                  </a:moveTo>
                  <a:cubicBezTo>
                    <a:pt x="549" y="727"/>
                    <a:pt x="334" y="1429"/>
                    <a:pt x="96" y="2144"/>
                  </a:cubicBezTo>
                  <a:cubicBezTo>
                    <a:pt x="60" y="2132"/>
                    <a:pt x="37" y="2132"/>
                    <a:pt x="1" y="2108"/>
                  </a:cubicBezTo>
                  <a:cubicBezTo>
                    <a:pt x="239" y="1418"/>
                    <a:pt x="465" y="715"/>
                    <a:pt x="703" y="1"/>
                  </a:cubicBezTo>
                  <a:cubicBezTo>
                    <a:pt x="715" y="13"/>
                    <a:pt x="751" y="13"/>
                    <a:pt x="799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35"/>
            <p:cNvSpPr/>
            <p:nvPr/>
          </p:nvSpPr>
          <p:spPr>
            <a:xfrm>
              <a:off x="2649425" y="3124925"/>
              <a:ext cx="19975" cy="45250"/>
            </a:xfrm>
            <a:custGeom>
              <a:rect b="b" l="l" r="r" t="t"/>
              <a:pathLst>
                <a:path extrusionOk="0" h="1810" w="799">
                  <a:moveTo>
                    <a:pt x="1" y="1786"/>
                  </a:moveTo>
                  <a:cubicBezTo>
                    <a:pt x="239" y="1191"/>
                    <a:pt x="465" y="596"/>
                    <a:pt x="703" y="0"/>
                  </a:cubicBezTo>
                  <a:cubicBezTo>
                    <a:pt x="739" y="12"/>
                    <a:pt x="763" y="24"/>
                    <a:pt x="798" y="24"/>
                  </a:cubicBezTo>
                  <a:cubicBezTo>
                    <a:pt x="572" y="619"/>
                    <a:pt x="334" y="1215"/>
                    <a:pt x="108" y="1810"/>
                  </a:cubicBezTo>
                  <a:cubicBezTo>
                    <a:pt x="84" y="1810"/>
                    <a:pt x="48" y="1798"/>
                    <a:pt x="1" y="17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35"/>
            <p:cNvSpPr/>
            <p:nvPr/>
          </p:nvSpPr>
          <p:spPr>
            <a:xfrm>
              <a:off x="2656575" y="3144575"/>
              <a:ext cx="18775" cy="44375"/>
            </a:xfrm>
            <a:custGeom>
              <a:rect b="b" l="l" r="r" t="t"/>
              <a:pathLst>
                <a:path extrusionOk="0" h="1775" w="751">
                  <a:moveTo>
                    <a:pt x="750" y="48"/>
                  </a:moveTo>
                  <a:cubicBezTo>
                    <a:pt x="524" y="619"/>
                    <a:pt x="310" y="1203"/>
                    <a:pt x="96" y="1774"/>
                  </a:cubicBezTo>
                  <a:cubicBezTo>
                    <a:pt x="60" y="1762"/>
                    <a:pt x="36" y="1738"/>
                    <a:pt x="0" y="1738"/>
                  </a:cubicBezTo>
                  <a:lnTo>
                    <a:pt x="667" y="0"/>
                  </a:lnTo>
                  <a:cubicBezTo>
                    <a:pt x="703" y="12"/>
                    <a:pt x="727" y="24"/>
                    <a:pt x="75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14" name="Google Shape;10314;p35"/>
          <p:cNvSpPr txBox="1"/>
          <p:nvPr>
            <p:ph type="title"/>
          </p:nvPr>
        </p:nvSpPr>
        <p:spPr>
          <a:xfrm>
            <a:off x="484625" y="319300"/>
            <a:ext cx="8256900" cy="625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Věda, filozofie a náboženství</a:t>
            </a:r>
            <a:endParaRPr/>
          </a:p>
        </p:txBody>
      </p:sp>
      <p:sp>
        <p:nvSpPr>
          <p:cNvPr id="10315" name="Google Shape;10315;p35"/>
          <p:cNvSpPr txBox="1"/>
          <p:nvPr>
            <p:ph idx="1" type="subTitle"/>
          </p:nvPr>
        </p:nvSpPr>
        <p:spPr>
          <a:xfrm>
            <a:off x="318800" y="1196200"/>
            <a:ext cx="4035000" cy="2617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2"/>
                </a:solidFill>
              </a:rPr>
              <a:t>Věda</a:t>
            </a:r>
            <a:r>
              <a:rPr lang="en">
                <a:solidFill>
                  <a:schemeClr val="lt2"/>
                </a:solidFill>
              </a:rPr>
              <a:t> =&gt; jevy, empirická metoda, zobecnění</a:t>
            </a:r>
            <a:endParaRPr>
              <a:solidFill>
                <a:schemeClr val="lt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lt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lt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2"/>
                </a:solidFill>
              </a:rPr>
              <a:t>Filozofie</a:t>
            </a:r>
            <a:r>
              <a:rPr lang="en">
                <a:solidFill>
                  <a:schemeClr val="lt2"/>
                </a:solidFill>
              </a:rPr>
              <a:t> =&gt; morální hodnocení a estetické hodnoty</a:t>
            </a:r>
            <a:endParaRPr>
              <a:solidFill>
                <a:schemeClr val="lt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lt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lt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2"/>
                </a:solidFill>
              </a:rPr>
              <a:t>Náboženství</a:t>
            </a:r>
            <a:r>
              <a:rPr lang="en">
                <a:solidFill>
                  <a:schemeClr val="lt2"/>
                </a:solidFill>
              </a:rPr>
              <a:t> =&gt; neemperické skutečnosti, víra</a:t>
            </a:r>
            <a:endParaRPr>
              <a:solidFill>
                <a:schemeClr val="lt2"/>
              </a:solidFill>
            </a:endParaRPr>
          </a:p>
        </p:txBody>
      </p:sp>
      <p:grpSp>
        <p:nvGrpSpPr>
          <p:cNvPr id="10316" name="Google Shape;10316;p35"/>
          <p:cNvGrpSpPr/>
          <p:nvPr/>
        </p:nvGrpSpPr>
        <p:grpSpPr>
          <a:xfrm flipH="1">
            <a:off x="4277515" y="945096"/>
            <a:ext cx="3924626" cy="3371053"/>
            <a:chOff x="1774025" y="1561325"/>
            <a:chExt cx="2297925" cy="1973800"/>
          </a:xfrm>
        </p:grpSpPr>
        <p:sp>
          <p:nvSpPr>
            <p:cNvPr id="10317" name="Google Shape;10317;p35"/>
            <p:cNvSpPr/>
            <p:nvPr/>
          </p:nvSpPr>
          <p:spPr>
            <a:xfrm>
              <a:off x="1774025" y="1711350"/>
              <a:ext cx="2297925" cy="1654700"/>
            </a:xfrm>
            <a:custGeom>
              <a:rect b="b" l="l" r="r" t="t"/>
              <a:pathLst>
                <a:path extrusionOk="0" h="66188" w="91917">
                  <a:moveTo>
                    <a:pt x="4775" y="39410"/>
                  </a:moveTo>
                  <a:cubicBezTo>
                    <a:pt x="4084" y="38529"/>
                    <a:pt x="3453" y="37731"/>
                    <a:pt x="2798" y="36922"/>
                  </a:cubicBezTo>
                  <a:cubicBezTo>
                    <a:pt x="2691" y="36803"/>
                    <a:pt x="2512" y="36743"/>
                    <a:pt x="2393" y="36624"/>
                  </a:cubicBezTo>
                  <a:cubicBezTo>
                    <a:pt x="2298" y="36505"/>
                    <a:pt x="2191" y="36350"/>
                    <a:pt x="2191" y="36207"/>
                  </a:cubicBezTo>
                  <a:cubicBezTo>
                    <a:pt x="2179" y="35838"/>
                    <a:pt x="2203" y="35469"/>
                    <a:pt x="2251" y="35100"/>
                  </a:cubicBezTo>
                  <a:cubicBezTo>
                    <a:pt x="2274" y="34779"/>
                    <a:pt x="2251" y="34529"/>
                    <a:pt x="2012" y="34302"/>
                  </a:cubicBezTo>
                  <a:cubicBezTo>
                    <a:pt x="1953" y="34267"/>
                    <a:pt x="1917" y="34160"/>
                    <a:pt x="1893" y="34100"/>
                  </a:cubicBezTo>
                  <a:lnTo>
                    <a:pt x="1965" y="34029"/>
                  </a:lnTo>
                  <a:cubicBezTo>
                    <a:pt x="2072" y="34088"/>
                    <a:pt x="2167" y="34148"/>
                    <a:pt x="2310" y="34219"/>
                  </a:cubicBezTo>
                  <a:cubicBezTo>
                    <a:pt x="2405" y="33290"/>
                    <a:pt x="2501" y="32374"/>
                    <a:pt x="2620" y="31362"/>
                  </a:cubicBezTo>
                  <a:cubicBezTo>
                    <a:pt x="2453" y="31290"/>
                    <a:pt x="2155" y="31231"/>
                    <a:pt x="1953" y="31052"/>
                  </a:cubicBezTo>
                  <a:cubicBezTo>
                    <a:pt x="1786" y="30909"/>
                    <a:pt x="1620" y="30647"/>
                    <a:pt x="1655" y="30469"/>
                  </a:cubicBezTo>
                  <a:cubicBezTo>
                    <a:pt x="1834" y="29171"/>
                    <a:pt x="2072" y="27873"/>
                    <a:pt x="2274" y="26599"/>
                  </a:cubicBezTo>
                  <a:cubicBezTo>
                    <a:pt x="2310" y="26432"/>
                    <a:pt x="2274" y="26242"/>
                    <a:pt x="2358" y="26087"/>
                  </a:cubicBezTo>
                  <a:cubicBezTo>
                    <a:pt x="2429" y="25944"/>
                    <a:pt x="2560" y="25766"/>
                    <a:pt x="2703" y="25718"/>
                  </a:cubicBezTo>
                  <a:cubicBezTo>
                    <a:pt x="3560" y="25432"/>
                    <a:pt x="4406" y="25170"/>
                    <a:pt x="5263" y="24932"/>
                  </a:cubicBezTo>
                  <a:cubicBezTo>
                    <a:pt x="6549" y="24575"/>
                    <a:pt x="7823" y="24265"/>
                    <a:pt x="9109" y="23932"/>
                  </a:cubicBezTo>
                  <a:cubicBezTo>
                    <a:pt x="9156" y="23920"/>
                    <a:pt x="9180" y="23884"/>
                    <a:pt x="9228" y="23873"/>
                  </a:cubicBezTo>
                  <a:cubicBezTo>
                    <a:pt x="8751" y="23087"/>
                    <a:pt x="8275" y="22301"/>
                    <a:pt x="7787" y="21527"/>
                  </a:cubicBezTo>
                  <a:cubicBezTo>
                    <a:pt x="7727" y="21432"/>
                    <a:pt x="7608" y="21372"/>
                    <a:pt x="7501" y="21325"/>
                  </a:cubicBezTo>
                  <a:cubicBezTo>
                    <a:pt x="6882" y="21063"/>
                    <a:pt x="6227" y="20825"/>
                    <a:pt x="5608" y="20527"/>
                  </a:cubicBezTo>
                  <a:cubicBezTo>
                    <a:pt x="5168" y="20313"/>
                    <a:pt x="4751" y="20051"/>
                    <a:pt x="4358" y="19753"/>
                  </a:cubicBezTo>
                  <a:cubicBezTo>
                    <a:pt x="4179" y="19622"/>
                    <a:pt x="4036" y="19348"/>
                    <a:pt x="3989" y="19110"/>
                  </a:cubicBezTo>
                  <a:cubicBezTo>
                    <a:pt x="3679" y="17836"/>
                    <a:pt x="3644" y="16538"/>
                    <a:pt x="3846" y="15241"/>
                  </a:cubicBezTo>
                  <a:cubicBezTo>
                    <a:pt x="3929" y="14562"/>
                    <a:pt x="4322" y="14002"/>
                    <a:pt x="4834" y="13574"/>
                  </a:cubicBezTo>
                  <a:cubicBezTo>
                    <a:pt x="4977" y="13455"/>
                    <a:pt x="5168" y="13395"/>
                    <a:pt x="5346" y="13347"/>
                  </a:cubicBezTo>
                  <a:cubicBezTo>
                    <a:pt x="8049" y="12597"/>
                    <a:pt x="10775" y="11859"/>
                    <a:pt x="13490" y="11085"/>
                  </a:cubicBezTo>
                  <a:cubicBezTo>
                    <a:pt x="16705" y="10169"/>
                    <a:pt x="19896" y="9216"/>
                    <a:pt x="23098" y="8252"/>
                  </a:cubicBezTo>
                  <a:cubicBezTo>
                    <a:pt x="27325" y="6978"/>
                    <a:pt x="31552" y="5668"/>
                    <a:pt x="35790" y="4406"/>
                  </a:cubicBezTo>
                  <a:cubicBezTo>
                    <a:pt x="38981" y="3453"/>
                    <a:pt x="42160" y="2537"/>
                    <a:pt x="45351" y="1608"/>
                  </a:cubicBezTo>
                  <a:cubicBezTo>
                    <a:pt x="46589" y="1251"/>
                    <a:pt x="47840" y="941"/>
                    <a:pt x="49090" y="596"/>
                  </a:cubicBezTo>
                  <a:cubicBezTo>
                    <a:pt x="49161" y="584"/>
                    <a:pt x="49233" y="548"/>
                    <a:pt x="49328" y="524"/>
                  </a:cubicBezTo>
                  <a:cubicBezTo>
                    <a:pt x="49828" y="346"/>
                    <a:pt x="50340" y="48"/>
                    <a:pt x="50852" y="36"/>
                  </a:cubicBezTo>
                  <a:cubicBezTo>
                    <a:pt x="51364" y="1"/>
                    <a:pt x="51900" y="239"/>
                    <a:pt x="52400" y="370"/>
                  </a:cubicBezTo>
                  <a:cubicBezTo>
                    <a:pt x="55602" y="1179"/>
                    <a:pt x="58793" y="2001"/>
                    <a:pt x="61984" y="2799"/>
                  </a:cubicBezTo>
                  <a:cubicBezTo>
                    <a:pt x="66485" y="3918"/>
                    <a:pt x="70962" y="5049"/>
                    <a:pt x="75474" y="6132"/>
                  </a:cubicBezTo>
                  <a:cubicBezTo>
                    <a:pt x="79070" y="7013"/>
                    <a:pt x="82701" y="7835"/>
                    <a:pt x="86321" y="8645"/>
                  </a:cubicBezTo>
                  <a:cubicBezTo>
                    <a:pt x="87368" y="8883"/>
                    <a:pt x="88416" y="9026"/>
                    <a:pt x="89464" y="9264"/>
                  </a:cubicBezTo>
                  <a:cubicBezTo>
                    <a:pt x="89892" y="9347"/>
                    <a:pt x="90309" y="9561"/>
                    <a:pt x="90714" y="9764"/>
                  </a:cubicBezTo>
                  <a:cubicBezTo>
                    <a:pt x="90845" y="9823"/>
                    <a:pt x="90952" y="10049"/>
                    <a:pt x="90952" y="10192"/>
                  </a:cubicBezTo>
                  <a:cubicBezTo>
                    <a:pt x="90952" y="10264"/>
                    <a:pt x="90714" y="10371"/>
                    <a:pt x="90559" y="10430"/>
                  </a:cubicBezTo>
                  <a:cubicBezTo>
                    <a:pt x="90012" y="10657"/>
                    <a:pt x="89452" y="10883"/>
                    <a:pt x="88880" y="11109"/>
                  </a:cubicBezTo>
                  <a:cubicBezTo>
                    <a:pt x="88833" y="11121"/>
                    <a:pt x="88809" y="11264"/>
                    <a:pt x="88821" y="11347"/>
                  </a:cubicBezTo>
                  <a:cubicBezTo>
                    <a:pt x="88892" y="12181"/>
                    <a:pt x="88999" y="13014"/>
                    <a:pt x="89071" y="13848"/>
                  </a:cubicBezTo>
                  <a:cubicBezTo>
                    <a:pt x="89095" y="14086"/>
                    <a:pt x="89166" y="14205"/>
                    <a:pt x="89392" y="14276"/>
                  </a:cubicBezTo>
                  <a:cubicBezTo>
                    <a:pt x="90000" y="14479"/>
                    <a:pt x="90595" y="14693"/>
                    <a:pt x="91190" y="14919"/>
                  </a:cubicBezTo>
                  <a:cubicBezTo>
                    <a:pt x="91369" y="14979"/>
                    <a:pt x="91547" y="15050"/>
                    <a:pt x="91678" y="15169"/>
                  </a:cubicBezTo>
                  <a:cubicBezTo>
                    <a:pt x="91917" y="15372"/>
                    <a:pt x="91857" y="15657"/>
                    <a:pt x="91559" y="15705"/>
                  </a:cubicBezTo>
                  <a:cubicBezTo>
                    <a:pt x="89809" y="15991"/>
                    <a:pt x="88202" y="16729"/>
                    <a:pt x="86547" y="17336"/>
                  </a:cubicBezTo>
                  <a:cubicBezTo>
                    <a:pt x="84654" y="18039"/>
                    <a:pt x="82796" y="18824"/>
                    <a:pt x="80915" y="19574"/>
                  </a:cubicBezTo>
                  <a:cubicBezTo>
                    <a:pt x="80784" y="19634"/>
                    <a:pt x="80653" y="19693"/>
                    <a:pt x="80475" y="19777"/>
                  </a:cubicBezTo>
                  <a:cubicBezTo>
                    <a:pt x="81153" y="20253"/>
                    <a:pt x="81784" y="20717"/>
                    <a:pt x="82439" y="21146"/>
                  </a:cubicBezTo>
                  <a:cubicBezTo>
                    <a:pt x="84273" y="22396"/>
                    <a:pt x="86118" y="23634"/>
                    <a:pt x="87964" y="24873"/>
                  </a:cubicBezTo>
                  <a:cubicBezTo>
                    <a:pt x="88023" y="24920"/>
                    <a:pt x="88118" y="24956"/>
                    <a:pt x="88154" y="25016"/>
                  </a:cubicBezTo>
                  <a:cubicBezTo>
                    <a:pt x="88202" y="25111"/>
                    <a:pt x="88261" y="25254"/>
                    <a:pt x="88214" y="25337"/>
                  </a:cubicBezTo>
                  <a:cubicBezTo>
                    <a:pt x="88154" y="25420"/>
                    <a:pt x="88023" y="25480"/>
                    <a:pt x="87904" y="25480"/>
                  </a:cubicBezTo>
                  <a:cubicBezTo>
                    <a:pt x="87428" y="25492"/>
                    <a:pt x="86952" y="25480"/>
                    <a:pt x="86487" y="25480"/>
                  </a:cubicBezTo>
                  <a:cubicBezTo>
                    <a:pt x="86380" y="25778"/>
                    <a:pt x="86487" y="25897"/>
                    <a:pt x="86678" y="26016"/>
                  </a:cubicBezTo>
                  <a:cubicBezTo>
                    <a:pt x="87535" y="26563"/>
                    <a:pt x="88416" y="27147"/>
                    <a:pt x="89285" y="27718"/>
                  </a:cubicBezTo>
                  <a:cubicBezTo>
                    <a:pt x="89369" y="27778"/>
                    <a:pt x="89476" y="27849"/>
                    <a:pt x="89547" y="27933"/>
                  </a:cubicBezTo>
                  <a:cubicBezTo>
                    <a:pt x="89773" y="28230"/>
                    <a:pt x="89666" y="28492"/>
                    <a:pt x="89297" y="28528"/>
                  </a:cubicBezTo>
                  <a:cubicBezTo>
                    <a:pt x="87285" y="28754"/>
                    <a:pt x="85273" y="29004"/>
                    <a:pt x="83273" y="29183"/>
                  </a:cubicBezTo>
                  <a:cubicBezTo>
                    <a:pt x="81868" y="29302"/>
                    <a:pt x="80475" y="29326"/>
                    <a:pt x="79070" y="29409"/>
                  </a:cubicBezTo>
                  <a:cubicBezTo>
                    <a:pt x="78474" y="29457"/>
                    <a:pt x="77879" y="29576"/>
                    <a:pt x="77177" y="29683"/>
                  </a:cubicBezTo>
                  <a:cubicBezTo>
                    <a:pt x="77379" y="29814"/>
                    <a:pt x="77498" y="29921"/>
                    <a:pt x="77617" y="29992"/>
                  </a:cubicBezTo>
                  <a:cubicBezTo>
                    <a:pt x="80082" y="31624"/>
                    <a:pt x="82558" y="33267"/>
                    <a:pt x="85011" y="34898"/>
                  </a:cubicBezTo>
                  <a:cubicBezTo>
                    <a:pt x="85451" y="35195"/>
                    <a:pt x="85868" y="35541"/>
                    <a:pt x="86309" y="35838"/>
                  </a:cubicBezTo>
                  <a:cubicBezTo>
                    <a:pt x="86463" y="35957"/>
                    <a:pt x="86666" y="36017"/>
                    <a:pt x="86844" y="36112"/>
                  </a:cubicBezTo>
                  <a:cubicBezTo>
                    <a:pt x="86916" y="36148"/>
                    <a:pt x="87023" y="36231"/>
                    <a:pt x="87023" y="36291"/>
                  </a:cubicBezTo>
                  <a:cubicBezTo>
                    <a:pt x="87023" y="36362"/>
                    <a:pt x="86928" y="36493"/>
                    <a:pt x="86856" y="36505"/>
                  </a:cubicBezTo>
                  <a:cubicBezTo>
                    <a:pt x="86523" y="36565"/>
                    <a:pt x="86202" y="36600"/>
                    <a:pt x="85868" y="36648"/>
                  </a:cubicBezTo>
                  <a:cubicBezTo>
                    <a:pt x="85630" y="36672"/>
                    <a:pt x="85392" y="36719"/>
                    <a:pt x="85142" y="36731"/>
                  </a:cubicBezTo>
                  <a:cubicBezTo>
                    <a:pt x="84892" y="36731"/>
                    <a:pt x="84844" y="36850"/>
                    <a:pt x="84856" y="37088"/>
                  </a:cubicBezTo>
                  <a:cubicBezTo>
                    <a:pt x="84904" y="38589"/>
                    <a:pt x="84939" y="40077"/>
                    <a:pt x="84975" y="41589"/>
                  </a:cubicBezTo>
                  <a:cubicBezTo>
                    <a:pt x="84975" y="41732"/>
                    <a:pt x="85059" y="41922"/>
                    <a:pt x="85154" y="42041"/>
                  </a:cubicBezTo>
                  <a:cubicBezTo>
                    <a:pt x="85570" y="42518"/>
                    <a:pt x="86023" y="42982"/>
                    <a:pt x="86452" y="43458"/>
                  </a:cubicBezTo>
                  <a:cubicBezTo>
                    <a:pt x="86618" y="43637"/>
                    <a:pt x="86809" y="43851"/>
                    <a:pt x="86642" y="44149"/>
                  </a:cubicBezTo>
                  <a:cubicBezTo>
                    <a:pt x="86630" y="44173"/>
                    <a:pt x="86678" y="44232"/>
                    <a:pt x="86702" y="44280"/>
                  </a:cubicBezTo>
                  <a:cubicBezTo>
                    <a:pt x="86821" y="44506"/>
                    <a:pt x="86725" y="44661"/>
                    <a:pt x="86463" y="44697"/>
                  </a:cubicBezTo>
                  <a:cubicBezTo>
                    <a:pt x="86130" y="44720"/>
                    <a:pt x="85785" y="44756"/>
                    <a:pt x="85451" y="44816"/>
                  </a:cubicBezTo>
                  <a:cubicBezTo>
                    <a:pt x="83487" y="45185"/>
                    <a:pt x="81510" y="45566"/>
                    <a:pt x="79546" y="45959"/>
                  </a:cubicBezTo>
                  <a:cubicBezTo>
                    <a:pt x="79308" y="46006"/>
                    <a:pt x="79070" y="46006"/>
                    <a:pt x="78951" y="46292"/>
                  </a:cubicBezTo>
                  <a:cubicBezTo>
                    <a:pt x="78927" y="46375"/>
                    <a:pt x="78760" y="46399"/>
                    <a:pt x="78665" y="46471"/>
                  </a:cubicBezTo>
                  <a:cubicBezTo>
                    <a:pt x="74343" y="48757"/>
                    <a:pt x="69997" y="51007"/>
                    <a:pt x="65711" y="53376"/>
                  </a:cubicBezTo>
                  <a:cubicBezTo>
                    <a:pt x="61865" y="55484"/>
                    <a:pt x="58103" y="57746"/>
                    <a:pt x="54293" y="59925"/>
                  </a:cubicBezTo>
                  <a:cubicBezTo>
                    <a:pt x="50852" y="61901"/>
                    <a:pt x="47387" y="63830"/>
                    <a:pt x="43946" y="65830"/>
                  </a:cubicBezTo>
                  <a:cubicBezTo>
                    <a:pt x="43339" y="66187"/>
                    <a:pt x="42791" y="66187"/>
                    <a:pt x="42160" y="65961"/>
                  </a:cubicBezTo>
                  <a:cubicBezTo>
                    <a:pt x="35433" y="63520"/>
                    <a:pt x="28623" y="61353"/>
                    <a:pt x="21741" y="59353"/>
                  </a:cubicBezTo>
                  <a:cubicBezTo>
                    <a:pt x="16657" y="57877"/>
                    <a:pt x="11609" y="56234"/>
                    <a:pt x="6549" y="54650"/>
                  </a:cubicBezTo>
                  <a:cubicBezTo>
                    <a:pt x="4608" y="54043"/>
                    <a:pt x="2679" y="53412"/>
                    <a:pt x="738" y="52805"/>
                  </a:cubicBezTo>
                  <a:cubicBezTo>
                    <a:pt x="179" y="52626"/>
                    <a:pt x="84" y="52448"/>
                    <a:pt x="84" y="51852"/>
                  </a:cubicBezTo>
                  <a:cubicBezTo>
                    <a:pt x="84" y="51066"/>
                    <a:pt x="0" y="50281"/>
                    <a:pt x="72" y="49483"/>
                  </a:cubicBezTo>
                  <a:cubicBezTo>
                    <a:pt x="226" y="47542"/>
                    <a:pt x="417" y="45578"/>
                    <a:pt x="643" y="43625"/>
                  </a:cubicBezTo>
                  <a:cubicBezTo>
                    <a:pt x="679" y="43232"/>
                    <a:pt x="953" y="42851"/>
                    <a:pt x="1203" y="42542"/>
                  </a:cubicBezTo>
                  <a:cubicBezTo>
                    <a:pt x="1536" y="42137"/>
                    <a:pt x="1953" y="41803"/>
                    <a:pt x="2322" y="41434"/>
                  </a:cubicBezTo>
                  <a:cubicBezTo>
                    <a:pt x="2453" y="41303"/>
                    <a:pt x="2548" y="41137"/>
                    <a:pt x="2667" y="40994"/>
                  </a:cubicBezTo>
                  <a:cubicBezTo>
                    <a:pt x="2679" y="40958"/>
                    <a:pt x="2703" y="40934"/>
                    <a:pt x="2739" y="40910"/>
                  </a:cubicBezTo>
                  <a:cubicBezTo>
                    <a:pt x="3513" y="40613"/>
                    <a:pt x="3989" y="39815"/>
                    <a:pt x="4775" y="39410"/>
                  </a:cubicBezTo>
                  <a:close/>
                  <a:moveTo>
                    <a:pt x="76736" y="45613"/>
                  </a:moveTo>
                  <a:cubicBezTo>
                    <a:pt x="76688" y="45637"/>
                    <a:pt x="76665" y="45673"/>
                    <a:pt x="76617" y="45673"/>
                  </a:cubicBezTo>
                  <a:cubicBezTo>
                    <a:pt x="75950" y="45720"/>
                    <a:pt x="75260" y="45732"/>
                    <a:pt x="74605" y="45804"/>
                  </a:cubicBezTo>
                  <a:cubicBezTo>
                    <a:pt x="73259" y="45959"/>
                    <a:pt x="71890" y="46149"/>
                    <a:pt x="70533" y="46316"/>
                  </a:cubicBezTo>
                  <a:cubicBezTo>
                    <a:pt x="70497" y="46316"/>
                    <a:pt x="70461" y="46340"/>
                    <a:pt x="70378" y="46387"/>
                  </a:cubicBezTo>
                  <a:cubicBezTo>
                    <a:pt x="70497" y="46423"/>
                    <a:pt x="70581" y="46435"/>
                    <a:pt x="70652" y="46447"/>
                  </a:cubicBezTo>
                  <a:lnTo>
                    <a:pt x="70652" y="46518"/>
                  </a:lnTo>
                  <a:cubicBezTo>
                    <a:pt x="69842" y="46578"/>
                    <a:pt x="69045" y="46637"/>
                    <a:pt x="68318" y="46685"/>
                  </a:cubicBezTo>
                  <a:cubicBezTo>
                    <a:pt x="68295" y="46685"/>
                    <a:pt x="68354" y="46697"/>
                    <a:pt x="68414" y="46721"/>
                  </a:cubicBezTo>
                  <a:lnTo>
                    <a:pt x="68414" y="46756"/>
                  </a:lnTo>
                  <a:cubicBezTo>
                    <a:pt x="68152" y="46744"/>
                    <a:pt x="67878" y="46721"/>
                    <a:pt x="67628" y="46697"/>
                  </a:cubicBezTo>
                  <a:cubicBezTo>
                    <a:pt x="67628" y="46721"/>
                    <a:pt x="67628" y="46733"/>
                    <a:pt x="67616" y="46744"/>
                  </a:cubicBezTo>
                  <a:cubicBezTo>
                    <a:pt x="67687" y="46756"/>
                    <a:pt x="67783" y="46756"/>
                    <a:pt x="67854" y="46780"/>
                  </a:cubicBezTo>
                  <a:cubicBezTo>
                    <a:pt x="65842" y="46935"/>
                    <a:pt x="63865" y="47209"/>
                    <a:pt x="61925" y="47780"/>
                  </a:cubicBezTo>
                  <a:cubicBezTo>
                    <a:pt x="65913" y="47221"/>
                    <a:pt x="69902" y="46673"/>
                    <a:pt x="73879" y="46137"/>
                  </a:cubicBezTo>
                  <a:cubicBezTo>
                    <a:pt x="73879" y="46125"/>
                    <a:pt x="73867" y="46090"/>
                    <a:pt x="73867" y="46078"/>
                  </a:cubicBezTo>
                  <a:cubicBezTo>
                    <a:pt x="73819" y="46066"/>
                    <a:pt x="73795" y="46042"/>
                    <a:pt x="73855" y="46066"/>
                  </a:cubicBezTo>
                  <a:cubicBezTo>
                    <a:pt x="74772" y="45947"/>
                    <a:pt x="75760" y="45780"/>
                    <a:pt x="76736" y="45613"/>
                  </a:cubicBezTo>
                  <a:cubicBezTo>
                    <a:pt x="76903" y="45613"/>
                    <a:pt x="77081" y="45661"/>
                    <a:pt x="77248" y="45637"/>
                  </a:cubicBezTo>
                  <a:cubicBezTo>
                    <a:pt x="78879" y="45363"/>
                    <a:pt x="80522" y="45078"/>
                    <a:pt x="82141" y="44804"/>
                  </a:cubicBezTo>
                  <a:cubicBezTo>
                    <a:pt x="82272" y="44768"/>
                    <a:pt x="82403" y="44708"/>
                    <a:pt x="82618" y="44649"/>
                  </a:cubicBezTo>
                  <a:cubicBezTo>
                    <a:pt x="82511" y="44613"/>
                    <a:pt x="82487" y="44613"/>
                    <a:pt x="82463" y="44613"/>
                  </a:cubicBezTo>
                  <a:cubicBezTo>
                    <a:pt x="80653" y="44911"/>
                    <a:pt x="78820" y="45197"/>
                    <a:pt x="77010" y="45494"/>
                  </a:cubicBezTo>
                  <a:cubicBezTo>
                    <a:pt x="76915" y="45518"/>
                    <a:pt x="76831" y="45590"/>
                    <a:pt x="76736" y="45613"/>
                  </a:cubicBezTo>
                  <a:close/>
                  <a:moveTo>
                    <a:pt x="34695" y="60115"/>
                  </a:moveTo>
                  <a:cubicBezTo>
                    <a:pt x="34778" y="59889"/>
                    <a:pt x="34862" y="59686"/>
                    <a:pt x="34945" y="59425"/>
                  </a:cubicBezTo>
                  <a:lnTo>
                    <a:pt x="34945" y="62639"/>
                  </a:lnTo>
                  <a:cubicBezTo>
                    <a:pt x="34993" y="61496"/>
                    <a:pt x="35017" y="60353"/>
                    <a:pt x="35314" y="59222"/>
                  </a:cubicBezTo>
                  <a:cubicBezTo>
                    <a:pt x="35255" y="59889"/>
                    <a:pt x="35195" y="60544"/>
                    <a:pt x="35159" y="61210"/>
                  </a:cubicBezTo>
                  <a:cubicBezTo>
                    <a:pt x="35398" y="59889"/>
                    <a:pt x="35707" y="58603"/>
                    <a:pt x="36195" y="57353"/>
                  </a:cubicBezTo>
                  <a:cubicBezTo>
                    <a:pt x="36683" y="56115"/>
                    <a:pt x="37255" y="54900"/>
                    <a:pt x="37957" y="53757"/>
                  </a:cubicBezTo>
                  <a:cubicBezTo>
                    <a:pt x="37243" y="54662"/>
                    <a:pt x="36791" y="55769"/>
                    <a:pt x="36231" y="56758"/>
                  </a:cubicBezTo>
                  <a:cubicBezTo>
                    <a:pt x="36183" y="56734"/>
                    <a:pt x="36136" y="56722"/>
                    <a:pt x="36088" y="56686"/>
                  </a:cubicBezTo>
                  <a:cubicBezTo>
                    <a:pt x="36612" y="55674"/>
                    <a:pt x="37148" y="54662"/>
                    <a:pt x="37672" y="53650"/>
                  </a:cubicBezTo>
                  <a:cubicBezTo>
                    <a:pt x="37636" y="53638"/>
                    <a:pt x="37624" y="53626"/>
                    <a:pt x="37600" y="53614"/>
                  </a:cubicBezTo>
                  <a:cubicBezTo>
                    <a:pt x="37100" y="54507"/>
                    <a:pt x="36600" y="55376"/>
                    <a:pt x="36112" y="56269"/>
                  </a:cubicBezTo>
                  <a:cubicBezTo>
                    <a:pt x="36076" y="56257"/>
                    <a:pt x="36064" y="56246"/>
                    <a:pt x="36029" y="56234"/>
                  </a:cubicBezTo>
                  <a:cubicBezTo>
                    <a:pt x="36374" y="55281"/>
                    <a:pt x="36910" y="54424"/>
                    <a:pt x="37434" y="53567"/>
                  </a:cubicBezTo>
                  <a:cubicBezTo>
                    <a:pt x="37386" y="53531"/>
                    <a:pt x="37338" y="53519"/>
                    <a:pt x="37303" y="53507"/>
                  </a:cubicBezTo>
                  <a:cubicBezTo>
                    <a:pt x="36802" y="54448"/>
                    <a:pt x="36314" y="55365"/>
                    <a:pt x="35826" y="56305"/>
                  </a:cubicBezTo>
                  <a:lnTo>
                    <a:pt x="35731" y="56257"/>
                  </a:lnTo>
                  <a:cubicBezTo>
                    <a:pt x="35790" y="56091"/>
                    <a:pt x="35850" y="55936"/>
                    <a:pt x="35898" y="55781"/>
                  </a:cubicBezTo>
                  <a:cubicBezTo>
                    <a:pt x="35767" y="55936"/>
                    <a:pt x="35671" y="56127"/>
                    <a:pt x="35517" y="56210"/>
                  </a:cubicBezTo>
                  <a:cubicBezTo>
                    <a:pt x="35255" y="56353"/>
                    <a:pt x="35398" y="55900"/>
                    <a:pt x="35171" y="55912"/>
                  </a:cubicBezTo>
                  <a:cubicBezTo>
                    <a:pt x="34636" y="57079"/>
                    <a:pt x="34278" y="58282"/>
                    <a:pt x="34338" y="59579"/>
                  </a:cubicBezTo>
                  <a:cubicBezTo>
                    <a:pt x="34374" y="59460"/>
                    <a:pt x="34409" y="59365"/>
                    <a:pt x="34457" y="59270"/>
                  </a:cubicBezTo>
                  <a:cubicBezTo>
                    <a:pt x="34326" y="60353"/>
                    <a:pt x="34338" y="61425"/>
                    <a:pt x="34493" y="62496"/>
                  </a:cubicBezTo>
                  <a:cubicBezTo>
                    <a:pt x="34493" y="61377"/>
                    <a:pt x="34481" y="60258"/>
                    <a:pt x="34731" y="59163"/>
                  </a:cubicBezTo>
                  <a:cubicBezTo>
                    <a:pt x="34778" y="59186"/>
                    <a:pt x="34790" y="59210"/>
                    <a:pt x="34778" y="59222"/>
                  </a:cubicBezTo>
                  <a:lnTo>
                    <a:pt x="34695" y="60115"/>
                  </a:lnTo>
                  <a:lnTo>
                    <a:pt x="34695" y="62568"/>
                  </a:lnTo>
                  <a:cubicBezTo>
                    <a:pt x="34731" y="62223"/>
                    <a:pt x="34731" y="61901"/>
                    <a:pt x="34731" y="61568"/>
                  </a:cubicBezTo>
                  <a:cubicBezTo>
                    <a:pt x="34719" y="61080"/>
                    <a:pt x="34707" y="60603"/>
                    <a:pt x="34695" y="60115"/>
                  </a:cubicBezTo>
                  <a:close/>
                  <a:moveTo>
                    <a:pt x="47982" y="53138"/>
                  </a:moveTo>
                  <a:cubicBezTo>
                    <a:pt x="47840" y="53090"/>
                    <a:pt x="47685" y="53079"/>
                    <a:pt x="47554" y="53019"/>
                  </a:cubicBezTo>
                  <a:cubicBezTo>
                    <a:pt x="46589" y="52626"/>
                    <a:pt x="45613" y="52245"/>
                    <a:pt x="44637" y="51864"/>
                  </a:cubicBezTo>
                  <a:cubicBezTo>
                    <a:pt x="44506" y="51828"/>
                    <a:pt x="44351" y="51828"/>
                    <a:pt x="44220" y="51805"/>
                  </a:cubicBezTo>
                  <a:cubicBezTo>
                    <a:pt x="44208" y="51852"/>
                    <a:pt x="44208" y="51888"/>
                    <a:pt x="44184" y="51924"/>
                  </a:cubicBezTo>
                  <a:cubicBezTo>
                    <a:pt x="45173" y="52317"/>
                    <a:pt x="46149" y="52709"/>
                    <a:pt x="47137" y="53102"/>
                  </a:cubicBezTo>
                  <a:cubicBezTo>
                    <a:pt x="47125" y="53138"/>
                    <a:pt x="47125" y="53162"/>
                    <a:pt x="47101" y="53186"/>
                  </a:cubicBezTo>
                  <a:cubicBezTo>
                    <a:pt x="46970" y="53162"/>
                    <a:pt x="46851" y="53150"/>
                    <a:pt x="46720" y="53090"/>
                  </a:cubicBezTo>
                  <a:cubicBezTo>
                    <a:pt x="45827" y="52733"/>
                    <a:pt x="44934" y="52352"/>
                    <a:pt x="44041" y="52019"/>
                  </a:cubicBezTo>
                  <a:cubicBezTo>
                    <a:pt x="43851" y="51936"/>
                    <a:pt x="43625" y="51959"/>
                    <a:pt x="43410" y="51924"/>
                  </a:cubicBezTo>
                  <a:cubicBezTo>
                    <a:pt x="43399" y="51971"/>
                    <a:pt x="43399" y="52019"/>
                    <a:pt x="43387" y="52055"/>
                  </a:cubicBezTo>
                  <a:cubicBezTo>
                    <a:pt x="44470" y="52507"/>
                    <a:pt x="45542" y="52948"/>
                    <a:pt x="46625" y="53400"/>
                  </a:cubicBezTo>
                  <a:cubicBezTo>
                    <a:pt x="46613" y="53424"/>
                    <a:pt x="46613" y="53460"/>
                    <a:pt x="46601" y="53483"/>
                  </a:cubicBezTo>
                  <a:cubicBezTo>
                    <a:pt x="46458" y="53448"/>
                    <a:pt x="46327" y="53424"/>
                    <a:pt x="46197" y="53364"/>
                  </a:cubicBezTo>
                  <a:cubicBezTo>
                    <a:pt x="45232" y="52971"/>
                    <a:pt x="44280" y="52567"/>
                    <a:pt x="43303" y="52162"/>
                  </a:cubicBezTo>
                  <a:cubicBezTo>
                    <a:pt x="43160" y="52102"/>
                    <a:pt x="42982" y="52090"/>
                    <a:pt x="42803" y="52043"/>
                  </a:cubicBezTo>
                  <a:cubicBezTo>
                    <a:pt x="42791" y="52090"/>
                    <a:pt x="42768" y="52114"/>
                    <a:pt x="42768" y="52162"/>
                  </a:cubicBezTo>
                  <a:cubicBezTo>
                    <a:pt x="43863" y="52590"/>
                    <a:pt x="44934" y="53043"/>
                    <a:pt x="46018" y="53471"/>
                  </a:cubicBezTo>
                  <a:cubicBezTo>
                    <a:pt x="46006" y="53507"/>
                    <a:pt x="45982" y="53543"/>
                    <a:pt x="45970" y="53579"/>
                  </a:cubicBezTo>
                  <a:cubicBezTo>
                    <a:pt x="45839" y="53531"/>
                    <a:pt x="45685" y="53507"/>
                    <a:pt x="45565" y="53460"/>
                  </a:cubicBezTo>
                  <a:cubicBezTo>
                    <a:pt x="44613" y="53067"/>
                    <a:pt x="43684" y="52698"/>
                    <a:pt x="42732" y="52317"/>
                  </a:cubicBezTo>
                  <a:cubicBezTo>
                    <a:pt x="42339" y="52150"/>
                    <a:pt x="42220" y="52150"/>
                    <a:pt x="41779" y="52340"/>
                  </a:cubicBezTo>
                  <a:cubicBezTo>
                    <a:pt x="43149" y="52805"/>
                    <a:pt x="44482" y="53269"/>
                    <a:pt x="45839" y="53721"/>
                  </a:cubicBezTo>
                  <a:cubicBezTo>
                    <a:pt x="45827" y="53757"/>
                    <a:pt x="45827" y="53805"/>
                    <a:pt x="45804" y="53829"/>
                  </a:cubicBezTo>
                  <a:cubicBezTo>
                    <a:pt x="45673" y="53805"/>
                    <a:pt x="45530" y="53781"/>
                    <a:pt x="45387" y="53745"/>
                  </a:cubicBezTo>
                  <a:cubicBezTo>
                    <a:pt x="44125" y="53329"/>
                    <a:pt x="42863" y="52876"/>
                    <a:pt x="41601" y="52471"/>
                  </a:cubicBezTo>
                  <a:cubicBezTo>
                    <a:pt x="41363" y="52400"/>
                    <a:pt x="41077" y="52436"/>
                    <a:pt x="40827" y="52400"/>
                  </a:cubicBezTo>
                  <a:cubicBezTo>
                    <a:pt x="40827" y="52448"/>
                    <a:pt x="40803" y="52471"/>
                    <a:pt x="40803" y="52519"/>
                  </a:cubicBezTo>
                  <a:cubicBezTo>
                    <a:pt x="41625" y="52924"/>
                    <a:pt x="42517" y="53186"/>
                    <a:pt x="43291" y="53698"/>
                  </a:cubicBezTo>
                  <a:cubicBezTo>
                    <a:pt x="43149" y="53721"/>
                    <a:pt x="43006" y="53710"/>
                    <a:pt x="42887" y="53662"/>
                  </a:cubicBezTo>
                  <a:cubicBezTo>
                    <a:pt x="42053" y="53329"/>
                    <a:pt x="41244" y="52983"/>
                    <a:pt x="40422" y="52638"/>
                  </a:cubicBezTo>
                  <a:cubicBezTo>
                    <a:pt x="40267" y="52578"/>
                    <a:pt x="40089" y="52590"/>
                    <a:pt x="39910" y="52567"/>
                  </a:cubicBezTo>
                  <a:cubicBezTo>
                    <a:pt x="39910" y="52590"/>
                    <a:pt x="39898" y="52638"/>
                    <a:pt x="39898" y="52674"/>
                  </a:cubicBezTo>
                  <a:cubicBezTo>
                    <a:pt x="41208" y="53150"/>
                    <a:pt x="42517" y="53638"/>
                    <a:pt x="43839" y="54114"/>
                  </a:cubicBezTo>
                  <a:cubicBezTo>
                    <a:pt x="43839" y="54162"/>
                    <a:pt x="43827" y="54198"/>
                    <a:pt x="43827" y="54245"/>
                  </a:cubicBezTo>
                  <a:cubicBezTo>
                    <a:pt x="43684" y="54257"/>
                    <a:pt x="43541" y="54257"/>
                    <a:pt x="43363" y="54281"/>
                  </a:cubicBezTo>
                  <a:cubicBezTo>
                    <a:pt x="43541" y="54364"/>
                    <a:pt x="43696" y="54424"/>
                    <a:pt x="43839" y="54495"/>
                  </a:cubicBezTo>
                  <a:cubicBezTo>
                    <a:pt x="43827" y="54543"/>
                    <a:pt x="43827" y="54579"/>
                    <a:pt x="43815" y="54614"/>
                  </a:cubicBezTo>
                  <a:cubicBezTo>
                    <a:pt x="43637" y="54591"/>
                    <a:pt x="43458" y="54579"/>
                    <a:pt x="43291" y="54519"/>
                  </a:cubicBezTo>
                  <a:cubicBezTo>
                    <a:pt x="41839" y="53983"/>
                    <a:pt x="40374" y="53448"/>
                    <a:pt x="38922" y="52924"/>
                  </a:cubicBezTo>
                  <a:cubicBezTo>
                    <a:pt x="38767" y="52864"/>
                    <a:pt x="38588" y="52876"/>
                    <a:pt x="38446" y="52852"/>
                  </a:cubicBezTo>
                  <a:cubicBezTo>
                    <a:pt x="40243" y="53567"/>
                    <a:pt x="42089" y="54114"/>
                    <a:pt x="43827" y="54936"/>
                  </a:cubicBezTo>
                  <a:cubicBezTo>
                    <a:pt x="43684" y="54948"/>
                    <a:pt x="43541" y="54912"/>
                    <a:pt x="43422" y="54876"/>
                  </a:cubicBezTo>
                  <a:cubicBezTo>
                    <a:pt x="41684" y="54257"/>
                    <a:pt x="39946" y="53650"/>
                    <a:pt x="38207" y="53055"/>
                  </a:cubicBezTo>
                  <a:cubicBezTo>
                    <a:pt x="38029" y="52995"/>
                    <a:pt x="37826" y="52995"/>
                    <a:pt x="37648" y="52983"/>
                  </a:cubicBezTo>
                  <a:cubicBezTo>
                    <a:pt x="37636" y="53007"/>
                    <a:pt x="37636" y="53043"/>
                    <a:pt x="37636" y="53067"/>
                  </a:cubicBezTo>
                  <a:cubicBezTo>
                    <a:pt x="37743" y="53114"/>
                    <a:pt x="37826" y="53174"/>
                    <a:pt x="37934" y="53210"/>
                  </a:cubicBezTo>
                  <a:cubicBezTo>
                    <a:pt x="39517" y="53745"/>
                    <a:pt x="41017" y="54531"/>
                    <a:pt x="42648" y="54900"/>
                  </a:cubicBezTo>
                  <a:cubicBezTo>
                    <a:pt x="43113" y="55007"/>
                    <a:pt x="43541" y="55210"/>
                    <a:pt x="43994" y="55376"/>
                  </a:cubicBezTo>
                  <a:cubicBezTo>
                    <a:pt x="44101" y="55412"/>
                    <a:pt x="44232" y="55424"/>
                    <a:pt x="44315" y="55388"/>
                  </a:cubicBezTo>
                  <a:cubicBezTo>
                    <a:pt x="44577" y="55257"/>
                    <a:pt x="44815" y="55091"/>
                    <a:pt x="45089" y="54936"/>
                  </a:cubicBezTo>
                  <a:cubicBezTo>
                    <a:pt x="44815" y="54781"/>
                    <a:pt x="44553" y="54650"/>
                    <a:pt x="44303" y="54531"/>
                  </a:cubicBezTo>
                  <a:cubicBezTo>
                    <a:pt x="44315" y="54483"/>
                    <a:pt x="44351" y="54436"/>
                    <a:pt x="44363" y="54400"/>
                  </a:cubicBezTo>
                  <a:cubicBezTo>
                    <a:pt x="44553" y="54483"/>
                    <a:pt x="44732" y="54579"/>
                    <a:pt x="44934" y="54650"/>
                  </a:cubicBezTo>
                  <a:cubicBezTo>
                    <a:pt x="45113" y="54710"/>
                    <a:pt x="45304" y="54948"/>
                    <a:pt x="45482" y="54650"/>
                  </a:cubicBezTo>
                  <a:cubicBezTo>
                    <a:pt x="45030" y="54495"/>
                    <a:pt x="44601" y="54353"/>
                    <a:pt x="44172" y="54198"/>
                  </a:cubicBezTo>
                  <a:cubicBezTo>
                    <a:pt x="44184" y="54138"/>
                    <a:pt x="44220" y="54102"/>
                    <a:pt x="44232" y="54043"/>
                  </a:cubicBezTo>
                  <a:cubicBezTo>
                    <a:pt x="44434" y="54102"/>
                    <a:pt x="44673" y="54126"/>
                    <a:pt x="44851" y="54233"/>
                  </a:cubicBezTo>
                  <a:cubicBezTo>
                    <a:pt x="45506" y="54591"/>
                    <a:pt x="46066" y="54472"/>
                    <a:pt x="46625" y="54019"/>
                  </a:cubicBezTo>
                  <a:cubicBezTo>
                    <a:pt x="47066" y="53650"/>
                    <a:pt x="47542" y="53400"/>
                    <a:pt x="47982" y="53138"/>
                  </a:cubicBezTo>
                  <a:cubicBezTo>
                    <a:pt x="48042" y="53102"/>
                    <a:pt x="48137" y="53090"/>
                    <a:pt x="48197" y="53043"/>
                  </a:cubicBezTo>
                  <a:cubicBezTo>
                    <a:pt x="49768" y="52114"/>
                    <a:pt x="51328" y="51197"/>
                    <a:pt x="52900" y="50257"/>
                  </a:cubicBezTo>
                  <a:cubicBezTo>
                    <a:pt x="52935" y="50233"/>
                    <a:pt x="52983" y="50185"/>
                    <a:pt x="53031" y="50138"/>
                  </a:cubicBezTo>
                  <a:cubicBezTo>
                    <a:pt x="53019" y="50126"/>
                    <a:pt x="53019" y="50102"/>
                    <a:pt x="52995" y="50078"/>
                  </a:cubicBezTo>
                  <a:cubicBezTo>
                    <a:pt x="51269" y="50423"/>
                    <a:pt x="49542" y="50769"/>
                    <a:pt x="47816" y="51090"/>
                  </a:cubicBezTo>
                  <a:lnTo>
                    <a:pt x="47816" y="51162"/>
                  </a:lnTo>
                  <a:lnTo>
                    <a:pt x="48887" y="51614"/>
                  </a:lnTo>
                  <a:cubicBezTo>
                    <a:pt x="48280" y="51650"/>
                    <a:pt x="47816" y="51066"/>
                    <a:pt x="47078" y="51257"/>
                  </a:cubicBezTo>
                  <a:cubicBezTo>
                    <a:pt x="47685" y="51495"/>
                    <a:pt x="48221" y="51697"/>
                    <a:pt x="48744" y="51900"/>
                  </a:cubicBezTo>
                  <a:cubicBezTo>
                    <a:pt x="48733" y="51924"/>
                    <a:pt x="48709" y="51971"/>
                    <a:pt x="48697" y="51995"/>
                  </a:cubicBezTo>
                  <a:cubicBezTo>
                    <a:pt x="48161" y="51805"/>
                    <a:pt x="47625" y="51590"/>
                    <a:pt x="47078" y="51400"/>
                  </a:cubicBezTo>
                  <a:cubicBezTo>
                    <a:pt x="46863" y="51328"/>
                    <a:pt x="46649" y="51352"/>
                    <a:pt x="46423" y="51316"/>
                  </a:cubicBezTo>
                  <a:cubicBezTo>
                    <a:pt x="46411" y="51352"/>
                    <a:pt x="46411" y="51388"/>
                    <a:pt x="46411" y="51424"/>
                  </a:cubicBezTo>
                  <a:cubicBezTo>
                    <a:pt x="47006" y="51650"/>
                    <a:pt x="47601" y="51888"/>
                    <a:pt x="48197" y="52102"/>
                  </a:cubicBezTo>
                  <a:cubicBezTo>
                    <a:pt x="48173" y="52138"/>
                    <a:pt x="48173" y="52162"/>
                    <a:pt x="48161" y="52209"/>
                  </a:cubicBezTo>
                  <a:cubicBezTo>
                    <a:pt x="48042" y="52186"/>
                    <a:pt x="47935" y="52162"/>
                    <a:pt x="47816" y="52126"/>
                  </a:cubicBezTo>
                  <a:cubicBezTo>
                    <a:pt x="47304" y="51924"/>
                    <a:pt x="46780" y="51721"/>
                    <a:pt x="46256" y="51543"/>
                  </a:cubicBezTo>
                  <a:cubicBezTo>
                    <a:pt x="46089" y="51483"/>
                    <a:pt x="45911" y="51495"/>
                    <a:pt x="45732" y="51471"/>
                  </a:cubicBezTo>
                  <a:cubicBezTo>
                    <a:pt x="45732" y="51495"/>
                    <a:pt x="45720" y="51531"/>
                    <a:pt x="45720" y="51555"/>
                  </a:cubicBezTo>
                  <a:cubicBezTo>
                    <a:pt x="46494" y="51852"/>
                    <a:pt x="47268" y="52138"/>
                    <a:pt x="48042" y="52436"/>
                  </a:cubicBezTo>
                  <a:cubicBezTo>
                    <a:pt x="48030" y="52459"/>
                    <a:pt x="48018" y="52507"/>
                    <a:pt x="48018" y="52543"/>
                  </a:cubicBezTo>
                  <a:cubicBezTo>
                    <a:pt x="47875" y="52507"/>
                    <a:pt x="47732" y="52495"/>
                    <a:pt x="47613" y="52436"/>
                  </a:cubicBezTo>
                  <a:cubicBezTo>
                    <a:pt x="46923" y="52186"/>
                    <a:pt x="46244" y="51912"/>
                    <a:pt x="45554" y="51674"/>
                  </a:cubicBezTo>
                  <a:cubicBezTo>
                    <a:pt x="45351" y="51602"/>
                    <a:pt x="45113" y="51626"/>
                    <a:pt x="44899" y="51614"/>
                  </a:cubicBezTo>
                  <a:cubicBezTo>
                    <a:pt x="44899" y="51650"/>
                    <a:pt x="44899" y="51686"/>
                    <a:pt x="44887" y="51721"/>
                  </a:cubicBezTo>
                  <a:cubicBezTo>
                    <a:pt x="44982" y="51769"/>
                    <a:pt x="45065" y="51805"/>
                    <a:pt x="45173" y="51840"/>
                  </a:cubicBezTo>
                  <a:lnTo>
                    <a:pt x="47721" y="52864"/>
                  </a:lnTo>
                  <a:cubicBezTo>
                    <a:pt x="47816" y="52936"/>
                    <a:pt x="47899" y="53043"/>
                    <a:pt x="47982" y="53138"/>
                  </a:cubicBezTo>
                  <a:close/>
                  <a:moveTo>
                    <a:pt x="4525" y="25873"/>
                  </a:moveTo>
                  <a:cubicBezTo>
                    <a:pt x="4334" y="25825"/>
                    <a:pt x="4156" y="25766"/>
                    <a:pt x="3965" y="25718"/>
                  </a:cubicBezTo>
                  <a:cubicBezTo>
                    <a:pt x="3941" y="25766"/>
                    <a:pt x="3929" y="25789"/>
                    <a:pt x="3917" y="25837"/>
                  </a:cubicBezTo>
                  <a:cubicBezTo>
                    <a:pt x="4048" y="25944"/>
                    <a:pt x="4191" y="26051"/>
                    <a:pt x="4334" y="26147"/>
                  </a:cubicBezTo>
                  <a:cubicBezTo>
                    <a:pt x="4310" y="26182"/>
                    <a:pt x="4310" y="26206"/>
                    <a:pt x="4298" y="26242"/>
                  </a:cubicBezTo>
                  <a:cubicBezTo>
                    <a:pt x="3917" y="26004"/>
                    <a:pt x="3525" y="25706"/>
                    <a:pt x="3096" y="26111"/>
                  </a:cubicBezTo>
                  <a:cubicBezTo>
                    <a:pt x="7418" y="28647"/>
                    <a:pt x="11716" y="31195"/>
                    <a:pt x="16026" y="33743"/>
                  </a:cubicBezTo>
                  <a:cubicBezTo>
                    <a:pt x="15169" y="32386"/>
                    <a:pt x="13585" y="32016"/>
                    <a:pt x="12442" y="31052"/>
                  </a:cubicBezTo>
                  <a:cubicBezTo>
                    <a:pt x="12454" y="31016"/>
                    <a:pt x="12478" y="30992"/>
                    <a:pt x="12490" y="30969"/>
                  </a:cubicBezTo>
                  <a:cubicBezTo>
                    <a:pt x="13335" y="31493"/>
                    <a:pt x="14204" y="32005"/>
                    <a:pt x="15050" y="32516"/>
                  </a:cubicBezTo>
                  <a:cubicBezTo>
                    <a:pt x="15074" y="32493"/>
                    <a:pt x="15085" y="32457"/>
                    <a:pt x="15121" y="32433"/>
                  </a:cubicBezTo>
                  <a:cubicBezTo>
                    <a:pt x="14859" y="32207"/>
                    <a:pt x="14597" y="31981"/>
                    <a:pt x="14347" y="31766"/>
                  </a:cubicBezTo>
                  <a:cubicBezTo>
                    <a:pt x="14395" y="31778"/>
                    <a:pt x="14466" y="31790"/>
                    <a:pt x="14538" y="31802"/>
                  </a:cubicBezTo>
                  <a:cubicBezTo>
                    <a:pt x="14574" y="31778"/>
                    <a:pt x="14585" y="31731"/>
                    <a:pt x="14621" y="31707"/>
                  </a:cubicBezTo>
                  <a:cubicBezTo>
                    <a:pt x="14359" y="31493"/>
                    <a:pt x="14121" y="31243"/>
                    <a:pt x="13847" y="31064"/>
                  </a:cubicBezTo>
                  <a:cubicBezTo>
                    <a:pt x="13323" y="30719"/>
                    <a:pt x="12752" y="30433"/>
                    <a:pt x="12216" y="30111"/>
                  </a:cubicBezTo>
                  <a:cubicBezTo>
                    <a:pt x="12145" y="30064"/>
                    <a:pt x="12073" y="30004"/>
                    <a:pt x="12014" y="29945"/>
                  </a:cubicBezTo>
                  <a:cubicBezTo>
                    <a:pt x="12026" y="29933"/>
                    <a:pt x="12037" y="29897"/>
                    <a:pt x="12061" y="29885"/>
                  </a:cubicBezTo>
                  <a:cubicBezTo>
                    <a:pt x="12680" y="30242"/>
                    <a:pt x="13288" y="30600"/>
                    <a:pt x="13919" y="30957"/>
                  </a:cubicBezTo>
                  <a:cubicBezTo>
                    <a:pt x="13931" y="30933"/>
                    <a:pt x="13966" y="30885"/>
                    <a:pt x="13978" y="30850"/>
                  </a:cubicBezTo>
                  <a:cubicBezTo>
                    <a:pt x="13288" y="30219"/>
                    <a:pt x="12383" y="29921"/>
                    <a:pt x="11656" y="29349"/>
                  </a:cubicBezTo>
                  <a:lnTo>
                    <a:pt x="11704" y="29266"/>
                  </a:lnTo>
                  <a:cubicBezTo>
                    <a:pt x="12276" y="29588"/>
                    <a:pt x="12859" y="29921"/>
                    <a:pt x="13431" y="30254"/>
                  </a:cubicBezTo>
                  <a:cubicBezTo>
                    <a:pt x="13097" y="29635"/>
                    <a:pt x="12788" y="29040"/>
                    <a:pt x="12121" y="28706"/>
                  </a:cubicBezTo>
                  <a:cubicBezTo>
                    <a:pt x="11561" y="28445"/>
                    <a:pt x="11049" y="28111"/>
                    <a:pt x="10513" y="27814"/>
                  </a:cubicBezTo>
                  <a:cubicBezTo>
                    <a:pt x="10406" y="27754"/>
                    <a:pt x="10335" y="27683"/>
                    <a:pt x="10240" y="27623"/>
                  </a:cubicBezTo>
                  <a:cubicBezTo>
                    <a:pt x="10252" y="27599"/>
                    <a:pt x="10287" y="27563"/>
                    <a:pt x="10299" y="27540"/>
                  </a:cubicBezTo>
                  <a:cubicBezTo>
                    <a:pt x="11002" y="27921"/>
                    <a:pt x="11704" y="28325"/>
                    <a:pt x="12418" y="28706"/>
                  </a:cubicBezTo>
                  <a:cubicBezTo>
                    <a:pt x="12311" y="28456"/>
                    <a:pt x="12157" y="28230"/>
                    <a:pt x="12026" y="28028"/>
                  </a:cubicBezTo>
                  <a:cubicBezTo>
                    <a:pt x="11287" y="26921"/>
                    <a:pt x="10549" y="25837"/>
                    <a:pt x="9811" y="24730"/>
                  </a:cubicBezTo>
                  <a:cubicBezTo>
                    <a:pt x="9704" y="24599"/>
                    <a:pt x="9621" y="24456"/>
                    <a:pt x="9501" y="24289"/>
                  </a:cubicBezTo>
                  <a:cubicBezTo>
                    <a:pt x="9394" y="24313"/>
                    <a:pt x="9275" y="24361"/>
                    <a:pt x="9168" y="24396"/>
                  </a:cubicBezTo>
                  <a:lnTo>
                    <a:pt x="9168" y="24480"/>
                  </a:lnTo>
                  <a:cubicBezTo>
                    <a:pt x="9370" y="24551"/>
                    <a:pt x="9597" y="24646"/>
                    <a:pt x="9811" y="24718"/>
                  </a:cubicBezTo>
                  <a:cubicBezTo>
                    <a:pt x="9763" y="24908"/>
                    <a:pt x="9680" y="24908"/>
                    <a:pt x="9513" y="24825"/>
                  </a:cubicBezTo>
                  <a:cubicBezTo>
                    <a:pt x="9287" y="24694"/>
                    <a:pt x="9049" y="24575"/>
                    <a:pt x="8823" y="24456"/>
                  </a:cubicBezTo>
                  <a:cubicBezTo>
                    <a:pt x="8811" y="24480"/>
                    <a:pt x="8799" y="24516"/>
                    <a:pt x="8775" y="24527"/>
                  </a:cubicBezTo>
                  <a:cubicBezTo>
                    <a:pt x="9132" y="24730"/>
                    <a:pt x="9478" y="24944"/>
                    <a:pt x="9835" y="25147"/>
                  </a:cubicBezTo>
                  <a:lnTo>
                    <a:pt x="9799" y="25242"/>
                  </a:lnTo>
                  <a:cubicBezTo>
                    <a:pt x="9240" y="25111"/>
                    <a:pt x="8859" y="24551"/>
                    <a:pt x="8216" y="24670"/>
                  </a:cubicBezTo>
                  <a:lnTo>
                    <a:pt x="10621" y="26194"/>
                  </a:lnTo>
                  <a:cubicBezTo>
                    <a:pt x="10597" y="26242"/>
                    <a:pt x="10585" y="26266"/>
                    <a:pt x="10549" y="26313"/>
                  </a:cubicBezTo>
                  <a:cubicBezTo>
                    <a:pt x="10466" y="26254"/>
                    <a:pt x="10359" y="26194"/>
                    <a:pt x="10263" y="26135"/>
                  </a:cubicBezTo>
                  <a:cubicBezTo>
                    <a:pt x="9549" y="25706"/>
                    <a:pt x="8859" y="25254"/>
                    <a:pt x="8132" y="24825"/>
                  </a:cubicBezTo>
                  <a:cubicBezTo>
                    <a:pt x="7989" y="24754"/>
                    <a:pt x="7811" y="24766"/>
                    <a:pt x="7668" y="24718"/>
                  </a:cubicBezTo>
                  <a:cubicBezTo>
                    <a:pt x="7644" y="24754"/>
                    <a:pt x="7644" y="24777"/>
                    <a:pt x="7632" y="24813"/>
                  </a:cubicBezTo>
                  <a:cubicBezTo>
                    <a:pt x="7977" y="25087"/>
                    <a:pt x="8430" y="25242"/>
                    <a:pt x="8704" y="25611"/>
                  </a:cubicBezTo>
                  <a:cubicBezTo>
                    <a:pt x="8323" y="25444"/>
                    <a:pt x="7977" y="25206"/>
                    <a:pt x="7608" y="25016"/>
                  </a:cubicBezTo>
                  <a:cubicBezTo>
                    <a:pt x="7430" y="24932"/>
                    <a:pt x="7204" y="24932"/>
                    <a:pt x="7013" y="24897"/>
                  </a:cubicBezTo>
                  <a:lnTo>
                    <a:pt x="6965" y="25027"/>
                  </a:lnTo>
                  <a:cubicBezTo>
                    <a:pt x="8454" y="25909"/>
                    <a:pt x="9954" y="26790"/>
                    <a:pt x="11442" y="27671"/>
                  </a:cubicBezTo>
                  <a:lnTo>
                    <a:pt x="11406" y="27754"/>
                  </a:lnTo>
                  <a:cubicBezTo>
                    <a:pt x="11299" y="27706"/>
                    <a:pt x="11180" y="27671"/>
                    <a:pt x="11085" y="27611"/>
                  </a:cubicBezTo>
                  <a:cubicBezTo>
                    <a:pt x="9728" y="26801"/>
                    <a:pt x="8358" y="26004"/>
                    <a:pt x="7013" y="25206"/>
                  </a:cubicBezTo>
                  <a:cubicBezTo>
                    <a:pt x="6882" y="25135"/>
                    <a:pt x="6715" y="25123"/>
                    <a:pt x="6561" y="25075"/>
                  </a:cubicBezTo>
                  <a:cubicBezTo>
                    <a:pt x="6549" y="25123"/>
                    <a:pt x="6537" y="25147"/>
                    <a:pt x="6525" y="25194"/>
                  </a:cubicBezTo>
                  <a:cubicBezTo>
                    <a:pt x="6858" y="25408"/>
                    <a:pt x="7215" y="25623"/>
                    <a:pt x="7561" y="25837"/>
                  </a:cubicBezTo>
                  <a:cubicBezTo>
                    <a:pt x="7549" y="25861"/>
                    <a:pt x="7513" y="25897"/>
                    <a:pt x="7501" y="25932"/>
                  </a:cubicBezTo>
                  <a:cubicBezTo>
                    <a:pt x="7239" y="25778"/>
                    <a:pt x="6965" y="25635"/>
                    <a:pt x="6703" y="25468"/>
                  </a:cubicBezTo>
                  <a:cubicBezTo>
                    <a:pt x="6430" y="25301"/>
                    <a:pt x="6180" y="25111"/>
                    <a:pt x="5822" y="25373"/>
                  </a:cubicBezTo>
                  <a:cubicBezTo>
                    <a:pt x="7037" y="26135"/>
                    <a:pt x="8251" y="26897"/>
                    <a:pt x="9466" y="27635"/>
                  </a:cubicBezTo>
                  <a:cubicBezTo>
                    <a:pt x="9454" y="27671"/>
                    <a:pt x="9442" y="27683"/>
                    <a:pt x="9418" y="27706"/>
                  </a:cubicBezTo>
                  <a:cubicBezTo>
                    <a:pt x="9335" y="27671"/>
                    <a:pt x="9240" y="27635"/>
                    <a:pt x="9168" y="27587"/>
                  </a:cubicBezTo>
                  <a:cubicBezTo>
                    <a:pt x="8085" y="26921"/>
                    <a:pt x="7001" y="26254"/>
                    <a:pt x="5930" y="25551"/>
                  </a:cubicBezTo>
                  <a:cubicBezTo>
                    <a:pt x="5703" y="25408"/>
                    <a:pt x="5489" y="25349"/>
                    <a:pt x="5239" y="25492"/>
                  </a:cubicBezTo>
                  <a:cubicBezTo>
                    <a:pt x="5834" y="25861"/>
                    <a:pt x="6418" y="26218"/>
                    <a:pt x="7001" y="26599"/>
                  </a:cubicBezTo>
                  <a:cubicBezTo>
                    <a:pt x="6977" y="26623"/>
                    <a:pt x="6954" y="26659"/>
                    <a:pt x="6942" y="26682"/>
                  </a:cubicBezTo>
                  <a:cubicBezTo>
                    <a:pt x="6406" y="26361"/>
                    <a:pt x="5870" y="26063"/>
                    <a:pt x="5346" y="25718"/>
                  </a:cubicBezTo>
                  <a:cubicBezTo>
                    <a:pt x="5037" y="25492"/>
                    <a:pt x="4763" y="25563"/>
                    <a:pt x="4441" y="25682"/>
                  </a:cubicBezTo>
                  <a:cubicBezTo>
                    <a:pt x="4501" y="25766"/>
                    <a:pt x="4525" y="25801"/>
                    <a:pt x="4572" y="25849"/>
                  </a:cubicBezTo>
                  <a:cubicBezTo>
                    <a:pt x="4537" y="25849"/>
                    <a:pt x="4525" y="25873"/>
                    <a:pt x="4525" y="25873"/>
                  </a:cubicBezTo>
                  <a:close/>
                  <a:moveTo>
                    <a:pt x="40815" y="54876"/>
                  </a:moveTo>
                  <a:lnTo>
                    <a:pt x="40815" y="54876"/>
                  </a:lnTo>
                  <a:cubicBezTo>
                    <a:pt x="40720" y="54829"/>
                    <a:pt x="40636" y="54781"/>
                    <a:pt x="40470" y="54698"/>
                  </a:cubicBezTo>
                  <a:cubicBezTo>
                    <a:pt x="39839" y="55793"/>
                    <a:pt x="39219" y="56853"/>
                    <a:pt x="38612" y="57924"/>
                  </a:cubicBezTo>
                  <a:cubicBezTo>
                    <a:pt x="38577" y="57912"/>
                    <a:pt x="38529" y="57877"/>
                    <a:pt x="38505" y="57865"/>
                  </a:cubicBezTo>
                  <a:cubicBezTo>
                    <a:pt x="39112" y="56805"/>
                    <a:pt x="39720" y="55734"/>
                    <a:pt x="40339" y="54686"/>
                  </a:cubicBezTo>
                  <a:cubicBezTo>
                    <a:pt x="40243" y="54745"/>
                    <a:pt x="40172" y="54817"/>
                    <a:pt x="40112" y="54900"/>
                  </a:cubicBezTo>
                  <a:cubicBezTo>
                    <a:pt x="39624" y="55698"/>
                    <a:pt x="39124" y="56484"/>
                    <a:pt x="38636" y="57258"/>
                  </a:cubicBezTo>
                  <a:cubicBezTo>
                    <a:pt x="38517" y="57448"/>
                    <a:pt x="38291" y="57579"/>
                    <a:pt x="38231" y="57781"/>
                  </a:cubicBezTo>
                  <a:cubicBezTo>
                    <a:pt x="37576" y="59627"/>
                    <a:pt x="37029" y="61496"/>
                    <a:pt x="37529" y="63496"/>
                  </a:cubicBezTo>
                  <a:lnTo>
                    <a:pt x="37529" y="62008"/>
                  </a:lnTo>
                  <a:lnTo>
                    <a:pt x="37636" y="62008"/>
                  </a:lnTo>
                  <a:lnTo>
                    <a:pt x="37636" y="63699"/>
                  </a:lnTo>
                  <a:lnTo>
                    <a:pt x="37767" y="63699"/>
                  </a:lnTo>
                  <a:lnTo>
                    <a:pt x="37767" y="62258"/>
                  </a:lnTo>
                  <a:cubicBezTo>
                    <a:pt x="37874" y="62770"/>
                    <a:pt x="37791" y="63294"/>
                    <a:pt x="37910" y="63806"/>
                  </a:cubicBezTo>
                  <a:lnTo>
                    <a:pt x="38041" y="63806"/>
                  </a:lnTo>
                  <a:lnTo>
                    <a:pt x="38041" y="62258"/>
                  </a:lnTo>
                  <a:lnTo>
                    <a:pt x="38112" y="62258"/>
                  </a:lnTo>
                  <a:cubicBezTo>
                    <a:pt x="38148" y="62806"/>
                    <a:pt x="38172" y="63377"/>
                    <a:pt x="38207" y="63925"/>
                  </a:cubicBezTo>
                  <a:cubicBezTo>
                    <a:pt x="38243" y="63925"/>
                    <a:pt x="38279" y="63925"/>
                    <a:pt x="38326" y="63913"/>
                  </a:cubicBezTo>
                  <a:cubicBezTo>
                    <a:pt x="38291" y="63377"/>
                    <a:pt x="38267" y="62818"/>
                    <a:pt x="38231" y="62282"/>
                  </a:cubicBezTo>
                  <a:lnTo>
                    <a:pt x="38338" y="62282"/>
                  </a:lnTo>
                  <a:cubicBezTo>
                    <a:pt x="38398" y="62854"/>
                    <a:pt x="38446" y="63413"/>
                    <a:pt x="38505" y="63985"/>
                  </a:cubicBezTo>
                  <a:lnTo>
                    <a:pt x="38588" y="63985"/>
                  </a:lnTo>
                  <a:lnTo>
                    <a:pt x="38588" y="62377"/>
                  </a:lnTo>
                  <a:cubicBezTo>
                    <a:pt x="38648" y="62865"/>
                    <a:pt x="38684" y="63377"/>
                    <a:pt x="38707" y="63866"/>
                  </a:cubicBezTo>
                  <a:cubicBezTo>
                    <a:pt x="38707" y="63973"/>
                    <a:pt x="38779" y="64068"/>
                    <a:pt x="38827" y="64175"/>
                  </a:cubicBezTo>
                  <a:cubicBezTo>
                    <a:pt x="38862" y="64163"/>
                    <a:pt x="38898" y="64163"/>
                    <a:pt x="38934" y="64151"/>
                  </a:cubicBezTo>
                  <a:cubicBezTo>
                    <a:pt x="38898" y="63520"/>
                    <a:pt x="38874" y="62901"/>
                    <a:pt x="38838" y="62258"/>
                  </a:cubicBezTo>
                  <a:lnTo>
                    <a:pt x="38898" y="62258"/>
                  </a:lnTo>
                  <a:cubicBezTo>
                    <a:pt x="38958" y="62925"/>
                    <a:pt x="39005" y="63580"/>
                    <a:pt x="39065" y="64247"/>
                  </a:cubicBezTo>
                  <a:cubicBezTo>
                    <a:pt x="39100" y="64247"/>
                    <a:pt x="39136" y="64235"/>
                    <a:pt x="39172" y="64235"/>
                  </a:cubicBezTo>
                  <a:lnTo>
                    <a:pt x="39172" y="62318"/>
                  </a:lnTo>
                  <a:cubicBezTo>
                    <a:pt x="39243" y="62889"/>
                    <a:pt x="39255" y="63473"/>
                    <a:pt x="39303" y="64044"/>
                  </a:cubicBezTo>
                  <a:cubicBezTo>
                    <a:pt x="39315" y="64163"/>
                    <a:pt x="39410" y="64270"/>
                    <a:pt x="39469" y="64378"/>
                  </a:cubicBezTo>
                  <a:lnTo>
                    <a:pt x="39553" y="64342"/>
                  </a:lnTo>
                  <a:cubicBezTo>
                    <a:pt x="39481" y="63556"/>
                    <a:pt x="39410" y="62746"/>
                    <a:pt x="39339" y="61961"/>
                  </a:cubicBezTo>
                  <a:cubicBezTo>
                    <a:pt x="39362" y="61961"/>
                    <a:pt x="39398" y="61961"/>
                    <a:pt x="39422" y="61937"/>
                  </a:cubicBezTo>
                  <a:cubicBezTo>
                    <a:pt x="39446" y="62056"/>
                    <a:pt x="39458" y="62199"/>
                    <a:pt x="39469" y="62318"/>
                  </a:cubicBezTo>
                  <a:cubicBezTo>
                    <a:pt x="39541" y="62949"/>
                    <a:pt x="39600" y="63580"/>
                    <a:pt x="39696" y="64223"/>
                  </a:cubicBezTo>
                  <a:cubicBezTo>
                    <a:pt x="39708" y="64318"/>
                    <a:pt x="39767" y="64413"/>
                    <a:pt x="39815" y="64520"/>
                  </a:cubicBezTo>
                  <a:cubicBezTo>
                    <a:pt x="39839" y="64497"/>
                    <a:pt x="39874" y="64497"/>
                    <a:pt x="39886" y="64485"/>
                  </a:cubicBezTo>
                  <a:cubicBezTo>
                    <a:pt x="39815" y="63639"/>
                    <a:pt x="39731" y="62794"/>
                    <a:pt x="39660" y="61961"/>
                  </a:cubicBezTo>
                  <a:cubicBezTo>
                    <a:pt x="39696" y="61961"/>
                    <a:pt x="39731" y="61961"/>
                    <a:pt x="39767" y="61937"/>
                  </a:cubicBezTo>
                  <a:cubicBezTo>
                    <a:pt x="39779" y="62092"/>
                    <a:pt x="39803" y="62223"/>
                    <a:pt x="39815" y="62377"/>
                  </a:cubicBezTo>
                  <a:cubicBezTo>
                    <a:pt x="39874" y="63008"/>
                    <a:pt x="39934" y="63639"/>
                    <a:pt x="39993" y="64282"/>
                  </a:cubicBezTo>
                  <a:cubicBezTo>
                    <a:pt x="40017" y="64556"/>
                    <a:pt x="40029" y="64556"/>
                    <a:pt x="40303" y="64604"/>
                  </a:cubicBezTo>
                  <a:cubicBezTo>
                    <a:pt x="40184" y="63782"/>
                    <a:pt x="40053" y="62973"/>
                    <a:pt x="39934" y="62151"/>
                  </a:cubicBezTo>
                  <a:cubicBezTo>
                    <a:pt x="39958" y="62151"/>
                    <a:pt x="39970" y="62139"/>
                    <a:pt x="40005" y="62139"/>
                  </a:cubicBezTo>
                  <a:cubicBezTo>
                    <a:pt x="40148" y="62996"/>
                    <a:pt x="40303" y="63866"/>
                    <a:pt x="40470" y="64723"/>
                  </a:cubicBezTo>
                  <a:cubicBezTo>
                    <a:pt x="40505" y="64723"/>
                    <a:pt x="40541" y="64711"/>
                    <a:pt x="40589" y="64711"/>
                  </a:cubicBezTo>
                  <a:lnTo>
                    <a:pt x="40362" y="62258"/>
                  </a:lnTo>
                  <a:cubicBezTo>
                    <a:pt x="40410" y="62258"/>
                    <a:pt x="40446" y="62234"/>
                    <a:pt x="40493" y="62234"/>
                  </a:cubicBezTo>
                  <a:cubicBezTo>
                    <a:pt x="40505" y="62330"/>
                    <a:pt x="40529" y="62401"/>
                    <a:pt x="40541" y="62496"/>
                  </a:cubicBezTo>
                  <a:cubicBezTo>
                    <a:pt x="40612" y="63175"/>
                    <a:pt x="40684" y="63877"/>
                    <a:pt x="40779" y="64556"/>
                  </a:cubicBezTo>
                  <a:cubicBezTo>
                    <a:pt x="40791" y="64663"/>
                    <a:pt x="40886" y="64770"/>
                    <a:pt x="40946" y="64878"/>
                  </a:cubicBezTo>
                  <a:lnTo>
                    <a:pt x="41029" y="64830"/>
                  </a:lnTo>
                  <a:cubicBezTo>
                    <a:pt x="40886" y="63961"/>
                    <a:pt x="40720" y="63115"/>
                    <a:pt x="40565" y="62258"/>
                  </a:cubicBezTo>
                  <a:cubicBezTo>
                    <a:pt x="40601" y="62258"/>
                    <a:pt x="40648" y="62234"/>
                    <a:pt x="40672" y="62234"/>
                  </a:cubicBezTo>
                  <a:cubicBezTo>
                    <a:pt x="40910" y="63151"/>
                    <a:pt x="40958" y="64116"/>
                    <a:pt x="41303" y="65009"/>
                  </a:cubicBezTo>
                  <a:cubicBezTo>
                    <a:pt x="41327" y="64997"/>
                    <a:pt x="41363" y="64997"/>
                    <a:pt x="41386" y="64997"/>
                  </a:cubicBezTo>
                  <a:cubicBezTo>
                    <a:pt x="41244" y="64235"/>
                    <a:pt x="41089" y="63461"/>
                    <a:pt x="40946" y="62699"/>
                  </a:cubicBezTo>
                  <a:cubicBezTo>
                    <a:pt x="41172" y="63413"/>
                    <a:pt x="41327" y="64128"/>
                    <a:pt x="41505" y="64842"/>
                  </a:cubicBezTo>
                  <a:cubicBezTo>
                    <a:pt x="41541" y="64973"/>
                    <a:pt x="41672" y="65080"/>
                    <a:pt x="41767" y="65187"/>
                  </a:cubicBezTo>
                  <a:cubicBezTo>
                    <a:pt x="41791" y="65151"/>
                    <a:pt x="41827" y="65140"/>
                    <a:pt x="41863" y="65116"/>
                  </a:cubicBezTo>
                  <a:cubicBezTo>
                    <a:pt x="41803" y="64794"/>
                    <a:pt x="41732" y="64485"/>
                    <a:pt x="41684" y="64163"/>
                  </a:cubicBezTo>
                  <a:cubicBezTo>
                    <a:pt x="41625" y="63830"/>
                    <a:pt x="41589" y="63520"/>
                    <a:pt x="41553" y="63187"/>
                  </a:cubicBezTo>
                  <a:cubicBezTo>
                    <a:pt x="41541" y="62889"/>
                    <a:pt x="41553" y="62580"/>
                    <a:pt x="41553" y="62270"/>
                  </a:cubicBezTo>
                  <a:cubicBezTo>
                    <a:pt x="41660" y="62568"/>
                    <a:pt x="41672" y="62877"/>
                    <a:pt x="41708" y="63187"/>
                  </a:cubicBezTo>
                  <a:cubicBezTo>
                    <a:pt x="41732" y="63508"/>
                    <a:pt x="41791" y="63806"/>
                    <a:pt x="41839" y="64116"/>
                  </a:cubicBezTo>
                  <a:cubicBezTo>
                    <a:pt x="41351" y="61080"/>
                    <a:pt x="42625" y="58532"/>
                    <a:pt x="44030" y="56007"/>
                  </a:cubicBezTo>
                  <a:cubicBezTo>
                    <a:pt x="43911" y="56138"/>
                    <a:pt x="43791" y="56281"/>
                    <a:pt x="43672" y="56424"/>
                  </a:cubicBezTo>
                  <a:cubicBezTo>
                    <a:pt x="43649" y="56400"/>
                    <a:pt x="43637" y="56400"/>
                    <a:pt x="43625" y="56388"/>
                  </a:cubicBezTo>
                  <a:cubicBezTo>
                    <a:pt x="43708" y="56257"/>
                    <a:pt x="43791" y="56103"/>
                    <a:pt x="43875" y="55972"/>
                  </a:cubicBezTo>
                  <a:lnTo>
                    <a:pt x="43815" y="55912"/>
                  </a:lnTo>
                  <a:cubicBezTo>
                    <a:pt x="43744" y="55984"/>
                    <a:pt x="43637" y="56043"/>
                    <a:pt x="43577" y="56138"/>
                  </a:cubicBezTo>
                  <a:cubicBezTo>
                    <a:pt x="42970" y="57234"/>
                    <a:pt x="42363" y="58341"/>
                    <a:pt x="41744" y="59460"/>
                  </a:cubicBezTo>
                  <a:cubicBezTo>
                    <a:pt x="41684" y="59556"/>
                    <a:pt x="41648" y="59651"/>
                    <a:pt x="41589" y="59758"/>
                  </a:cubicBezTo>
                  <a:cubicBezTo>
                    <a:pt x="41541" y="59722"/>
                    <a:pt x="41505" y="59710"/>
                    <a:pt x="41470" y="59675"/>
                  </a:cubicBezTo>
                  <a:lnTo>
                    <a:pt x="43077" y="56508"/>
                  </a:lnTo>
                  <a:cubicBezTo>
                    <a:pt x="43041" y="56496"/>
                    <a:pt x="43029" y="56484"/>
                    <a:pt x="42994" y="56460"/>
                  </a:cubicBezTo>
                  <a:cubicBezTo>
                    <a:pt x="42458" y="57400"/>
                    <a:pt x="41922" y="58329"/>
                    <a:pt x="41386" y="59258"/>
                  </a:cubicBezTo>
                  <a:cubicBezTo>
                    <a:pt x="41363" y="59246"/>
                    <a:pt x="41327" y="59234"/>
                    <a:pt x="41315" y="59222"/>
                  </a:cubicBezTo>
                  <a:cubicBezTo>
                    <a:pt x="41386" y="59044"/>
                    <a:pt x="41565" y="58805"/>
                    <a:pt x="41505" y="58698"/>
                  </a:cubicBezTo>
                  <a:cubicBezTo>
                    <a:pt x="41374" y="58472"/>
                    <a:pt x="41494" y="58341"/>
                    <a:pt x="41565" y="58186"/>
                  </a:cubicBezTo>
                  <a:cubicBezTo>
                    <a:pt x="41982" y="57389"/>
                    <a:pt x="42434" y="56603"/>
                    <a:pt x="42863" y="55805"/>
                  </a:cubicBezTo>
                  <a:cubicBezTo>
                    <a:pt x="42898" y="55746"/>
                    <a:pt x="42910" y="55674"/>
                    <a:pt x="42922" y="55615"/>
                  </a:cubicBezTo>
                  <a:lnTo>
                    <a:pt x="42839" y="55567"/>
                  </a:lnTo>
                  <a:cubicBezTo>
                    <a:pt x="42732" y="55710"/>
                    <a:pt x="42625" y="55853"/>
                    <a:pt x="42517" y="55984"/>
                  </a:cubicBezTo>
                  <a:cubicBezTo>
                    <a:pt x="42506" y="55972"/>
                    <a:pt x="42494" y="55972"/>
                    <a:pt x="42482" y="55960"/>
                  </a:cubicBezTo>
                  <a:cubicBezTo>
                    <a:pt x="42541" y="55829"/>
                    <a:pt x="42613" y="55674"/>
                    <a:pt x="42672" y="55543"/>
                  </a:cubicBezTo>
                  <a:cubicBezTo>
                    <a:pt x="42637" y="55531"/>
                    <a:pt x="42613" y="55495"/>
                    <a:pt x="42565" y="55484"/>
                  </a:cubicBezTo>
                  <a:cubicBezTo>
                    <a:pt x="42196" y="55912"/>
                    <a:pt x="42017" y="56496"/>
                    <a:pt x="41708" y="56972"/>
                  </a:cubicBezTo>
                  <a:cubicBezTo>
                    <a:pt x="41672" y="56960"/>
                    <a:pt x="41625" y="56924"/>
                    <a:pt x="41601" y="56912"/>
                  </a:cubicBezTo>
                  <a:cubicBezTo>
                    <a:pt x="41851" y="56424"/>
                    <a:pt x="42101" y="55912"/>
                    <a:pt x="42363" y="55424"/>
                  </a:cubicBezTo>
                  <a:cubicBezTo>
                    <a:pt x="42327" y="55412"/>
                    <a:pt x="42279" y="55388"/>
                    <a:pt x="42256" y="55376"/>
                  </a:cubicBezTo>
                  <a:cubicBezTo>
                    <a:pt x="41494" y="56305"/>
                    <a:pt x="41172" y="57460"/>
                    <a:pt x="40648" y="58520"/>
                  </a:cubicBezTo>
                  <a:cubicBezTo>
                    <a:pt x="40601" y="58508"/>
                    <a:pt x="40553" y="58472"/>
                    <a:pt x="40517" y="58460"/>
                  </a:cubicBezTo>
                  <a:cubicBezTo>
                    <a:pt x="41017" y="57424"/>
                    <a:pt x="41505" y="56365"/>
                    <a:pt x="42065" y="55234"/>
                  </a:cubicBezTo>
                  <a:cubicBezTo>
                    <a:pt x="41946" y="55341"/>
                    <a:pt x="41839" y="55400"/>
                    <a:pt x="41791" y="55484"/>
                  </a:cubicBezTo>
                  <a:cubicBezTo>
                    <a:pt x="41386" y="56246"/>
                    <a:pt x="40993" y="57008"/>
                    <a:pt x="40601" y="57758"/>
                  </a:cubicBezTo>
                  <a:cubicBezTo>
                    <a:pt x="40553" y="57853"/>
                    <a:pt x="40493" y="57948"/>
                    <a:pt x="40434" y="58043"/>
                  </a:cubicBezTo>
                  <a:cubicBezTo>
                    <a:pt x="40410" y="58032"/>
                    <a:pt x="40362" y="57996"/>
                    <a:pt x="40339" y="57984"/>
                  </a:cubicBezTo>
                  <a:cubicBezTo>
                    <a:pt x="40815" y="57055"/>
                    <a:pt x="41291" y="56138"/>
                    <a:pt x="41767" y="55198"/>
                  </a:cubicBezTo>
                  <a:cubicBezTo>
                    <a:pt x="41732" y="55186"/>
                    <a:pt x="41720" y="55174"/>
                    <a:pt x="41684" y="55162"/>
                  </a:cubicBezTo>
                  <a:cubicBezTo>
                    <a:pt x="41077" y="55900"/>
                    <a:pt x="40755" y="56829"/>
                    <a:pt x="40255" y="57639"/>
                  </a:cubicBezTo>
                  <a:cubicBezTo>
                    <a:pt x="40231" y="57627"/>
                    <a:pt x="40184" y="57603"/>
                    <a:pt x="40160" y="57579"/>
                  </a:cubicBezTo>
                  <a:cubicBezTo>
                    <a:pt x="40601" y="56746"/>
                    <a:pt x="41053" y="55936"/>
                    <a:pt x="41482" y="55114"/>
                  </a:cubicBezTo>
                  <a:cubicBezTo>
                    <a:pt x="41446" y="55103"/>
                    <a:pt x="41410" y="55067"/>
                    <a:pt x="41374" y="55055"/>
                  </a:cubicBezTo>
                  <a:cubicBezTo>
                    <a:pt x="40791" y="56067"/>
                    <a:pt x="40220" y="57067"/>
                    <a:pt x="39648" y="58079"/>
                  </a:cubicBezTo>
                  <a:cubicBezTo>
                    <a:pt x="39612" y="58055"/>
                    <a:pt x="39577" y="58032"/>
                    <a:pt x="39541" y="58020"/>
                  </a:cubicBezTo>
                  <a:cubicBezTo>
                    <a:pt x="40112" y="57019"/>
                    <a:pt x="40672" y="56007"/>
                    <a:pt x="41244" y="55007"/>
                  </a:cubicBezTo>
                  <a:cubicBezTo>
                    <a:pt x="40374" y="55912"/>
                    <a:pt x="39839" y="57031"/>
                    <a:pt x="39172" y="58055"/>
                  </a:cubicBezTo>
                  <a:cubicBezTo>
                    <a:pt x="39172" y="57936"/>
                    <a:pt x="39208" y="57853"/>
                    <a:pt x="39255" y="57758"/>
                  </a:cubicBezTo>
                  <a:cubicBezTo>
                    <a:pt x="39815" y="56865"/>
                    <a:pt x="40362" y="55996"/>
                    <a:pt x="40910" y="55103"/>
                  </a:cubicBezTo>
                  <a:cubicBezTo>
                    <a:pt x="40993" y="54995"/>
                    <a:pt x="41077" y="54888"/>
                    <a:pt x="40815" y="54876"/>
                  </a:cubicBezTo>
                  <a:close/>
                  <a:moveTo>
                    <a:pt x="5894" y="44923"/>
                  </a:moveTo>
                  <a:lnTo>
                    <a:pt x="5894" y="44923"/>
                  </a:lnTo>
                  <a:cubicBezTo>
                    <a:pt x="5691" y="44863"/>
                    <a:pt x="5477" y="44804"/>
                    <a:pt x="5239" y="44708"/>
                  </a:cubicBezTo>
                  <a:cubicBezTo>
                    <a:pt x="5037" y="45542"/>
                    <a:pt x="4858" y="46328"/>
                    <a:pt x="4656" y="47125"/>
                  </a:cubicBezTo>
                  <a:cubicBezTo>
                    <a:pt x="4632" y="47102"/>
                    <a:pt x="4596" y="47102"/>
                    <a:pt x="4572" y="47102"/>
                  </a:cubicBezTo>
                  <a:cubicBezTo>
                    <a:pt x="4763" y="46304"/>
                    <a:pt x="4953" y="45494"/>
                    <a:pt x="5132" y="44756"/>
                  </a:cubicBezTo>
                  <a:cubicBezTo>
                    <a:pt x="4953" y="44661"/>
                    <a:pt x="4834" y="44589"/>
                    <a:pt x="4632" y="44482"/>
                  </a:cubicBezTo>
                  <a:cubicBezTo>
                    <a:pt x="4394" y="45709"/>
                    <a:pt x="4167" y="46852"/>
                    <a:pt x="3929" y="48018"/>
                  </a:cubicBezTo>
                  <a:cubicBezTo>
                    <a:pt x="3906" y="47852"/>
                    <a:pt x="3906" y="47697"/>
                    <a:pt x="3929" y="47566"/>
                  </a:cubicBezTo>
                  <a:cubicBezTo>
                    <a:pt x="4120" y="46625"/>
                    <a:pt x="4334" y="45673"/>
                    <a:pt x="4513" y="44744"/>
                  </a:cubicBezTo>
                  <a:cubicBezTo>
                    <a:pt x="4525" y="44637"/>
                    <a:pt x="4477" y="44530"/>
                    <a:pt x="4453" y="44423"/>
                  </a:cubicBezTo>
                  <a:cubicBezTo>
                    <a:pt x="4406" y="44423"/>
                    <a:pt x="4358" y="44447"/>
                    <a:pt x="4334" y="44447"/>
                  </a:cubicBezTo>
                  <a:cubicBezTo>
                    <a:pt x="4144" y="45220"/>
                    <a:pt x="3941" y="46006"/>
                    <a:pt x="3751" y="46780"/>
                  </a:cubicBezTo>
                  <a:cubicBezTo>
                    <a:pt x="3727" y="46768"/>
                    <a:pt x="3691" y="46768"/>
                    <a:pt x="3644" y="46744"/>
                  </a:cubicBezTo>
                  <a:cubicBezTo>
                    <a:pt x="3846" y="45959"/>
                    <a:pt x="4036" y="45185"/>
                    <a:pt x="4215" y="44399"/>
                  </a:cubicBezTo>
                  <a:cubicBezTo>
                    <a:pt x="4084" y="44351"/>
                    <a:pt x="3941" y="44292"/>
                    <a:pt x="3786" y="44244"/>
                  </a:cubicBezTo>
                  <a:cubicBezTo>
                    <a:pt x="3667" y="44756"/>
                    <a:pt x="3560" y="45220"/>
                    <a:pt x="3453" y="45697"/>
                  </a:cubicBezTo>
                  <a:cubicBezTo>
                    <a:pt x="3465" y="45256"/>
                    <a:pt x="3572" y="44839"/>
                    <a:pt x="3644" y="44423"/>
                  </a:cubicBezTo>
                  <a:cubicBezTo>
                    <a:pt x="3667" y="44339"/>
                    <a:pt x="3620" y="44244"/>
                    <a:pt x="3608" y="44161"/>
                  </a:cubicBezTo>
                  <a:cubicBezTo>
                    <a:pt x="3548" y="44220"/>
                    <a:pt x="3441" y="44268"/>
                    <a:pt x="3429" y="44339"/>
                  </a:cubicBezTo>
                  <a:cubicBezTo>
                    <a:pt x="3322" y="44685"/>
                    <a:pt x="3227" y="45018"/>
                    <a:pt x="3144" y="45375"/>
                  </a:cubicBezTo>
                  <a:cubicBezTo>
                    <a:pt x="2989" y="46018"/>
                    <a:pt x="2858" y="46649"/>
                    <a:pt x="2715" y="47280"/>
                  </a:cubicBezTo>
                  <a:cubicBezTo>
                    <a:pt x="2667" y="47221"/>
                    <a:pt x="2655" y="47185"/>
                    <a:pt x="2667" y="47149"/>
                  </a:cubicBezTo>
                  <a:cubicBezTo>
                    <a:pt x="2893" y="46209"/>
                    <a:pt x="3096" y="45280"/>
                    <a:pt x="3334" y="44339"/>
                  </a:cubicBezTo>
                  <a:cubicBezTo>
                    <a:pt x="3382" y="44125"/>
                    <a:pt x="3382" y="43994"/>
                    <a:pt x="3084" y="44030"/>
                  </a:cubicBezTo>
                  <a:cubicBezTo>
                    <a:pt x="2834" y="45054"/>
                    <a:pt x="2572" y="46090"/>
                    <a:pt x="2322" y="47137"/>
                  </a:cubicBezTo>
                  <a:cubicBezTo>
                    <a:pt x="2298" y="47137"/>
                    <a:pt x="2262" y="47125"/>
                    <a:pt x="2239" y="47125"/>
                  </a:cubicBezTo>
                  <a:cubicBezTo>
                    <a:pt x="2251" y="47018"/>
                    <a:pt x="2251" y="46911"/>
                    <a:pt x="2262" y="46828"/>
                  </a:cubicBezTo>
                  <a:cubicBezTo>
                    <a:pt x="2477" y="45959"/>
                    <a:pt x="2679" y="45078"/>
                    <a:pt x="2905" y="44220"/>
                  </a:cubicBezTo>
                  <a:cubicBezTo>
                    <a:pt x="2965" y="43994"/>
                    <a:pt x="2977" y="43863"/>
                    <a:pt x="2620" y="43863"/>
                  </a:cubicBezTo>
                  <a:cubicBezTo>
                    <a:pt x="2370" y="45113"/>
                    <a:pt x="2096" y="46363"/>
                    <a:pt x="1834" y="47614"/>
                  </a:cubicBezTo>
                  <a:cubicBezTo>
                    <a:pt x="1786" y="47602"/>
                    <a:pt x="1762" y="47602"/>
                    <a:pt x="1715" y="47578"/>
                  </a:cubicBezTo>
                  <a:cubicBezTo>
                    <a:pt x="1977" y="46304"/>
                    <a:pt x="2239" y="45018"/>
                    <a:pt x="2501" y="43756"/>
                  </a:cubicBezTo>
                  <a:cubicBezTo>
                    <a:pt x="2441" y="43744"/>
                    <a:pt x="2393" y="43744"/>
                    <a:pt x="2334" y="43732"/>
                  </a:cubicBezTo>
                  <a:cubicBezTo>
                    <a:pt x="2084" y="44994"/>
                    <a:pt x="1846" y="46268"/>
                    <a:pt x="1596" y="47542"/>
                  </a:cubicBezTo>
                  <a:cubicBezTo>
                    <a:pt x="1536" y="47483"/>
                    <a:pt x="1536" y="47423"/>
                    <a:pt x="1548" y="47364"/>
                  </a:cubicBezTo>
                  <a:cubicBezTo>
                    <a:pt x="1774" y="46209"/>
                    <a:pt x="2001" y="45078"/>
                    <a:pt x="2215" y="43935"/>
                  </a:cubicBezTo>
                  <a:cubicBezTo>
                    <a:pt x="2239" y="43827"/>
                    <a:pt x="2215" y="43732"/>
                    <a:pt x="2215" y="43637"/>
                  </a:cubicBezTo>
                  <a:lnTo>
                    <a:pt x="2084" y="43637"/>
                  </a:lnTo>
                  <a:cubicBezTo>
                    <a:pt x="1846" y="44935"/>
                    <a:pt x="1608" y="46232"/>
                    <a:pt x="1381" y="47518"/>
                  </a:cubicBezTo>
                  <a:cubicBezTo>
                    <a:pt x="1358" y="47518"/>
                    <a:pt x="1322" y="47506"/>
                    <a:pt x="1298" y="47506"/>
                  </a:cubicBezTo>
                  <a:cubicBezTo>
                    <a:pt x="1310" y="47340"/>
                    <a:pt x="1322" y="47161"/>
                    <a:pt x="1358" y="47006"/>
                  </a:cubicBezTo>
                  <a:cubicBezTo>
                    <a:pt x="1548" y="45947"/>
                    <a:pt x="1762" y="44875"/>
                    <a:pt x="1941" y="43815"/>
                  </a:cubicBezTo>
                  <a:cubicBezTo>
                    <a:pt x="1953" y="43732"/>
                    <a:pt x="1893" y="43613"/>
                    <a:pt x="1881" y="43506"/>
                  </a:cubicBezTo>
                  <a:cubicBezTo>
                    <a:pt x="1822" y="43506"/>
                    <a:pt x="1762" y="43518"/>
                    <a:pt x="1703" y="43518"/>
                  </a:cubicBezTo>
                  <a:cubicBezTo>
                    <a:pt x="1489" y="44875"/>
                    <a:pt x="1262" y="46232"/>
                    <a:pt x="1060" y="47578"/>
                  </a:cubicBezTo>
                  <a:cubicBezTo>
                    <a:pt x="1072" y="46185"/>
                    <a:pt x="1358" y="44816"/>
                    <a:pt x="1667" y="43434"/>
                  </a:cubicBezTo>
                  <a:cubicBezTo>
                    <a:pt x="1560" y="43387"/>
                    <a:pt x="1477" y="43339"/>
                    <a:pt x="1310" y="43280"/>
                  </a:cubicBezTo>
                  <a:cubicBezTo>
                    <a:pt x="1191" y="44661"/>
                    <a:pt x="1072" y="46006"/>
                    <a:pt x="953" y="47328"/>
                  </a:cubicBezTo>
                  <a:lnTo>
                    <a:pt x="846" y="47328"/>
                  </a:lnTo>
                  <a:lnTo>
                    <a:pt x="893" y="46209"/>
                  </a:lnTo>
                  <a:cubicBezTo>
                    <a:pt x="810" y="46566"/>
                    <a:pt x="750" y="46947"/>
                    <a:pt x="715" y="47316"/>
                  </a:cubicBezTo>
                  <a:cubicBezTo>
                    <a:pt x="691" y="47673"/>
                    <a:pt x="691" y="48030"/>
                    <a:pt x="667" y="48399"/>
                  </a:cubicBezTo>
                  <a:cubicBezTo>
                    <a:pt x="655" y="48757"/>
                    <a:pt x="643" y="49114"/>
                    <a:pt x="607" y="49471"/>
                  </a:cubicBezTo>
                  <a:lnTo>
                    <a:pt x="655" y="49471"/>
                  </a:lnTo>
                  <a:cubicBezTo>
                    <a:pt x="691" y="49388"/>
                    <a:pt x="715" y="49280"/>
                    <a:pt x="762" y="49173"/>
                  </a:cubicBezTo>
                  <a:lnTo>
                    <a:pt x="762" y="51852"/>
                  </a:lnTo>
                  <a:lnTo>
                    <a:pt x="774" y="51852"/>
                  </a:lnTo>
                  <a:cubicBezTo>
                    <a:pt x="846" y="50828"/>
                    <a:pt x="929" y="49816"/>
                    <a:pt x="1012" y="48792"/>
                  </a:cubicBezTo>
                  <a:lnTo>
                    <a:pt x="1108" y="48792"/>
                  </a:lnTo>
                  <a:cubicBezTo>
                    <a:pt x="1024" y="49923"/>
                    <a:pt x="965" y="51054"/>
                    <a:pt x="893" y="52162"/>
                  </a:cubicBezTo>
                  <a:cubicBezTo>
                    <a:pt x="941" y="52162"/>
                    <a:pt x="1000" y="52162"/>
                    <a:pt x="1048" y="52186"/>
                  </a:cubicBezTo>
                  <a:cubicBezTo>
                    <a:pt x="1119" y="51150"/>
                    <a:pt x="1191" y="50138"/>
                    <a:pt x="1262" y="49114"/>
                  </a:cubicBezTo>
                  <a:cubicBezTo>
                    <a:pt x="1298" y="49114"/>
                    <a:pt x="1346" y="49114"/>
                    <a:pt x="1369" y="49126"/>
                  </a:cubicBezTo>
                  <a:lnTo>
                    <a:pt x="1369" y="49364"/>
                  </a:lnTo>
                  <a:cubicBezTo>
                    <a:pt x="1310" y="50233"/>
                    <a:pt x="1250" y="51114"/>
                    <a:pt x="1191" y="51971"/>
                  </a:cubicBezTo>
                  <a:cubicBezTo>
                    <a:pt x="1191" y="52090"/>
                    <a:pt x="1239" y="52209"/>
                    <a:pt x="1262" y="52328"/>
                  </a:cubicBezTo>
                  <a:cubicBezTo>
                    <a:pt x="1298" y="52317"/>
                    <a:pt x="1322" y="52317"/>
                    <a:pt x="1358" y="52305"/>
                  </a:cubicBezTo>
                  <a:cubicBezTo>
                    <a:pt x="1429" y="51150"/>
                    <a:pt x="1489" y="50007"/>
                    <a:pt x="1560" y="48864"/>
                  </a:cubicBezTo>
                  <a:lnTo>
                    <a:pt x="1667" y="48864"/>
                  </a:lnTo>
                  <a:cubicBezTo>
                    <a:pt x="1584" y="50042"/>
                    <a:pt x="1465" y="51209"/>
                    <a:pt x="1536" y="52388"/>
                  </a:cubicBezTo>
                  <a:lnTo>
                    <a:pt x="1667" y="52388"/>
                  </a:lnTo>
                  <a:cubicBezTo>
                    <a:pt x="1715" y="51412"/>
                    <a:pt x="1762" y="50423"/>
                    <a:pt x="1822" y="49447"/>
                  </a:cubicBezTo>
                  <a:lnTo>
                    <a:pt x="1917" y="49447"/>
                  </a:lnTo>
                  <a:cubicBezTo>
                    <a:pt x="1917" y="49471"/>
                    <a:pt x="1941" y="49507"/>
                    <a:pt x="1941" y="49542"/>
                  </a:cubicBezTo>
                  <a:lnTo>
                    <a:pt x="1798" y="52221"/>
                  </a:lnTo>
                  <a:cubicBezTo>
                    <a:pt x="1798" y="52328"/>
                    <a:pt x="1858" y="52424"/>
                    <a:pt x="1893" y="52519"/>
                  </a:cubicBezTo>
                  <a:cubicBezTo>
                    <a:pt x="1917" y="52519"/>
                    <a:pt x="1965" y="52507"/>
                    <a:pt x="2001" y="52507"/>
                  </a:cubicBezTo>
                  <a:cubicBezTo>
                    <a:pt x="2024" y="51412"/>
                    <a:pt x="2012" y="50292"/>
                    <a:pt x="2274" y="49221"/>
                  </a:cubicBezTo>
                  <a:cubicBezTo>
                    <a:pt x="2322" y="49280"/>
                    <a:pt x="2310" y="49340"/>
                    <a:pt x="2310" y="49388"/>
                  </a:cubicBezTo>
                  <a:cubicBezTo>
                    <a:pt x="2251" y="50364"/>
                    <a:pt x="2191" y="51352"/>
                    <a:pt x="2143" y="52340"/>
                  </a:cubicBezTo>
                  <a:cubicBezTo>
                    <a:pt x="2143" y="52448"/>
                    <a:pt x="2215" y="52543"/>
                    <a:pt x="2262" y="52638"/>
                  </a:cubicBezTo>
                  <a:cubicBezTo>
                    <a:pt x="2298" y="52626"/>
                    <a:pt x="2322" y="52626"/>
                    <a:pt x="2358" y="52614"/>
                  </a:cubicBezTo>
                  <a:cubicBezTo>
                    <a:pt x="2370" y="51531"/>
                    <a:pt x="2239" y="50423"/>
                    <a:pt x="2512" y="49340"/>
                  </a:cubicBezTo>
                  <a:cubicBezTo>
                    <a:pt x="2560" y="49423"/>
                    <a:pt x="2560" y="49519"/>
                    <a:pt x="2548" y="49602"/>
                  </a:cubicBezTo>
                  <a:lnTo>
                    <a:pt x="2501" y="52424"/>
                  </a:lnTo>
                  <a:cubicBezTo>
                    <a:pt x="2501" y="52578"/>
                    <a:pt x="2489" y="52781"/>
                    <a:pt x="2774" y="52757"/>
                  </a:cubicBezTo>
                  <a:cubicBezTo>
                    <a:pt x="2715" y="51674"/>
                    <a:pt x="2620" y="50590"/>
                    <a:pt x="2893" y="49519"/>
                  </a:cubicBezTo>
                  <a:cubicBezTo>
                    <a:pt x="2917" y="49650"/>
                    <a:pt x="2905" y="49769"/>
                    <a:pt x="2905" y="49888"/>
                  </a:cubicBezTo>
                  <a:lnTo>
                    <a:pt x="2905" y="52602"/>
                  </a:lnTo>
                  <a:cubicBezTo>
                    <a:pt x="2905" y="52698"/>
                    <a:pt x="3013" y="52817"/>
                    <a:pt x="3048" y="52924"/>
                  </a:cubicBezTo>
                  <a:cubicBezTo>
                    <a:pt x="3108" y="52424"/>
                    <a:pt x="3108" y="51947"/>
                    <a:pt x="3108" y="51471"/>
                  </a:cubicBezTo>
                  <a:cubicBezTo>
                    <a:pt x="3096" y="50281"/>
                    <a:pt x="3096" y="50281"/>
                    <a:pt x="3274" y="50066"/>
                  </a:cubicBezTo>
                  <a:cubicBezTo>
                    <a:pt x="3227" y="51066"/>
                    <a:pt x="3251" y="52031"/>
                    <a:pt x="3429" y="52983"/>
                  </a:cubicBezTo>
                  <a:cubicBezTo>
                    <a:pt x="3441" y="51947"/>
                    <a:pt x="3429" y="50888"/>
                    <a:pt x="3548" y="49864"/>
                  </a:cubicBezTo>
                  <a:cubicBezTo>
                    <a:pt x="3584" y="50054"/>
                    <a:pt x="3584" y="50233"/>
                    <a:pt x="3584" y="50412"/>
                  </a:cubicBezTo>
                  <a:cubicBezTo>
                    <a:pt x="3608" y="51233"/>
                    <a:pt x="3620" y="52031"/>
                    <a:pt x="3644" y="52852"/>
                  </a:cubicBezTo>
                  <a:cubicBezTo>
                    <a:pt x="3667" y="53090"/>
                    <a:pt x="3679" y="53090"/>
                    <a:pt x="3917" y="53090"/>
                  </a:cubicBezTo>
                  <a:cubicBezTo>
                    <a:pt x="3858" y="52328"/>
                    <a:pt x="3786" y="51555"/>
                    <a:pt x="3727" y="50793"/>
                  </a:cubicBezTo>
                  <a:cubicBezTo>
                    <a:pt x="3763" y="50793"/>
                    <a:pt x="3810" y="50793"/>
                    <a:pt x="3858" y="50781"/>
                  </a:cubicBezTo>
                  <a:cubicBezTo>
                    <a:pt x="3870" y="50888"/>
                    <a:pt x="3870" y="51007"/>
                    <a:pt x="3882" y="51114"/>
                  </a:cubicBezTo>
                  <a:cubicBezTo>
                    <a:pt x="3965" y="51733"/>
                    <a:pt x="4025" y="52364"/>
                    <a:pt x="4096" y="52971"/>
                  </a:cubicBezTo>
                  <a:cubicBezTo>
                    <a:pt x="4108" y="53079"/>
                    <a:pt x="4215" y="53162"/>
                    <a:pt x="4275" y="53269"/>
                  </a:cubicBezTo>
                  <a:lnTo>
                    <a:pt x="4358" y="53221"/>
                  </a:lnTo>
                  <a:cubicBezTo>
                    <a:pt x="4287" y="52424"/>
                    <a:pt x="4096" y="51614"/>
                    <a:pt x="4203" y="50781"/>
                  </a:cubicBezTo>
                  <a:cubicBezTo>
                    <a:pt x="4322" y="51555"/>
                    <a:pt x="4417" y="52317"/>
                    <a:pt x="4525" y="53090"/>
                  </a:cubicBezTo>
                  <a:cubicBezTo>
                    <a:pt x="4537" y="53198"/>
                    <a:pt x="4644" y="53293"/>
                    <a:pt x="4703" y="53400"/>
                  </a:cubicBezTo>
                  <a:lnTo>
                    <a:pt x="4798" y="53352"/>
                  </a:lnTo>
                  <a:cubicBezTo>
                    <a:pt x="4703" y="52543"/>
                    <a:pt x="4417" y="51721"/>
                    <a:pt x="4537" y="50888"/>
                  </a:cubicBezTo>
                  <a:cubicBezTo>
                    <a:pt x="4632" y="51293"/>
                    <a:pt x="4679" y="51686"/>
                    <a:pt x="4739" y="52090"/>
                  </a:cubicBezTo>
                  <a:cubicBezTo>
                    <a:pt x="4798" y="52495"/>
                    <a:pt x="4870" y="52900"/>
                    <a:pt x="4953" y="53281"/>
                  </a:cubicBezTo>
                  <a:cubicBezTo>
                    <a:pt x="4977" y="53376"/>
                    <a:pt x="5108" y="53448"/>
                    <a:pt x="5168" y="53519"/>
                  </a:cubicBezTo>
                  <a:cubicBezTo>
                    <a:pt x="5072" y="52721"/>
                    <a:pt x="4989" y="51947"/>
                    <a:pt x="4882" y="51185"/>
                  </a:cubicBezTo>
                  <a:cubicBezTo>
                    <a:pt x="4929" y="51185"/>
                    <a:pt x="4953" y="51174"/>
                    <a:pt x="5001" y="51174"/>
                  </a:cubicBezTo>
                  <a:cubicBezTo>
                    <a:pt x="5037" y="51555"/>
                    <a:pt x="5049" y="51924"/>
                    <a:pt x="5096" y="52305"/>
                  </a:cubicBezTo>
                  <a:cubicBezTo>
                    <a:pt x="5132" y="52674"/>
                    <a:pt x="5227" y="53031"/>
                    <a:pt x="5299" y="53400"/>
                  </a:cubicBezTo>
                  <a:cubicBezTo>
                    <a:pt x="5334" y="53388"/>
                    <a:pt x="5358" y="53388"/>
                    <a:pt x="5406" y="53376"/>
                  </a:cubicBezTo>
                  <a:cubicBezTo>
                    <a:pt x="4941" y="50519"/>
                    <a:pt x="5287" y="47745"/>
                    <a:pt x="6203" y="45006"/>
                  </a:cubicBezTo>
                  <a:cubicBezTo>
                    <a:pt x="6072" y="44982"/>
                    <a:pt x="5989" y="44947"/>
                    <a:pt x="5894" y="44923"/>
                  </a:cubicBezTo>
                  <a:close/>
                  <a:moveTo>
                    <a:pt x="16609" y="24825"/>
                  </a:moveTo>
                  <a:lnTo>
                    <a:pt x="16609" y="24825"/>
                  </a:lnTo>
                  <a:cubicBezTo>
                    <a:pt x="16407" y="24742"/>
                    <a:pt x="16193" y="24635"/>
                    <a:pt x="15978" y="24527"/>
                  </a:cubicBezTo>
                  <a:cubicBezTo>
                    <a:pt x="16300" y="25135"/>
                    <a:pt x="16681" y="25670"/>
                    <a:pt x="17014" y="26230"/>
                  </a:cubicBezTo>
                  <a:cubicBezTo>
                    <a:pt x="17312" y="26718"/>
                    <a:pt x="17562" y="27242"/>
                    <a:pt x="17824" y="27754"/>
                  </a:cubicBezTo>
                  <a:cubicBezTo>
                    <a:pt x="17848" y="27802"/>
                    <a:pt x="17824" y="27861"/>
                    <a:pt x="17812" y="27980"/>
                  </a:cubicBezTo>
                  <a:cubicBezTo>
                    <a:pt x="17705" y="27861"/>
                    <a:pt x="17645" y="27802"/>
                    <a:pt x="17610" y="27730"/>
                  </a:cubicBezTo>
                  <a:cubicBezTo>
                    <a:pt x="17014" y="26730"/>
                    <a:pt x="16395" y="25730"/>
                    <a:pt x="15847" y="24706"/>
                  </a:cubicBezTo>
                  <a:cubicBezTo>
                    <a:pt x="15681" y="24408"/>
                    <a:pt x="15490" y="24361"/>
                    <a:pt x="15193" y="24313"/>
                  </a:cubicBezTo>
                  <a:cubicBezTo>
                    <a:pt x="15550" y="24861"/>
                    <a:pt x="15883" y="25361"/>
                    <a:pt x="16205" y="25849"/>
                  </a:cubicBezTo>
                  <a:cubicBezTo>
                    <a:pt x="16098" y="25849"/>
                    <a:pt x="16038" y="25825"/>
                    <a:pt x="16014" y="25766"/>
                  </a:cubicBezTo>
                  <a:cubicBezTo>
                    <a:pt x="15705" y="25313"/>
                    <a:pt x="15407" y="24849"/>
                    <a:pt x="15085" y="24408"/>
                  </a:cubicBezTo>
                  <a:cubicBezTo>
                    <a:pt x="14990" y="24254"/>
                    <a:pt x="14812" y="24135"/>
                    <a:pt x="14657" y="24015"/>
                  </a:cubicBezTo>
                  <a:lnTo>
                    <a:pt x="14574" y="24111"/>
                  </a:lnTo>
                  <a:cubicBezTo>
                    <a:pt x="14978" y="24706"/>
                    <a:pt x="15383" y="25289"/>
                    <a:pt x="15836" y="25920"/>
                  </a:cubicBezTo>
                  <a:cubicBezTo>
                    <a:pt x="15717" y="25920"/>
                    <a:pt x="15669" y="25920"/>
                    <a:pt x="15657" y="25909"/>
                  </a:cubicBezTo>
                  <a:cubicBezTo>
                    <a:pt x="15205" y="25313"/>
                    <a:pt x="14776" y="24718"/>
                    <a:pt x="14335" y="24123"/>
                  </a:cubicBezTo>
                  <a:cubicBezTo>
                    <a:pt x="14252" y="24039"/>
                    <a:pt x="14181" y="23896"/>
                    <a:pt x="14073" y="23873"/>
                  </a:cubicBezTo>
                  <a:cubicBezTo>
                    <a:pt x="13264" y="23563"/>
                    <a:pt x="12454" y="23265"/>
                    <a:pt x="11633" y="22968"/>
                  </a:cubicBezTo>
                  <a:cubicBezTo>
                    <a:pt x="11585" y="22944"/>
                    <a:pt x="11514" y="22944"/>
                    <a:pt x="11395" y="22932"/>
                  </a:cubicBezTo>
                  <a:cubicBezTo>
                    <a:pt x="11859" y="23646"/>
                    <a:pt x="12311" y="24313"/>
                    <a:pt x="12788" y="25063"/>
                  </a:cubicBezTo>
                  <a:cubicBezTo>
                    <a:pt x="12645" y="25016"/>
                    <a:pt x="12609" y="25016"/>
                    <a:pt x="12609" y="25004"/>
                  </a:cubicBezTo>
                  <a:cubicBezTo>
                    <a:pt x="12157" y="24337"/>
                    <a:pt x="11728" y="23658"/>
                    <a:pt x="11287" y="22992"/>
                  </a:cubicBezTo>
                  <a:cubicBezTo>
                    <a:pt x="11192" y="22861"/>
                    <a:pt x="11073" y="22765"/>
                    <a:pt x="10966" y="22646"/>
                  </a:cubicBezTo>
                  <a:lnTo>
                    <a:pt x="10883" y="22741"/>
                  </a:lnTo>
                  <a:cubicBezTo>
                    <a:pt x="11311" y="23408"/>
                    <a:pt x="11740" y="24075"/>
                    <a:pt x="12204" y="24789"/>
                  </a:cubicBezTo>
                  <a:lnTo>
                    <a:pt x="11966" y="24789"/>
                  </a:lnTo>
                  <a:cubicBezTo>
                    <a:pt x="13835" y="27611"/>
                    <a:pt x="15705" y="30421"/>
                    <a:pt x="17562" y="33219"/>
                  </a:cubicBezTo>
                  <a:cubicBezTo>
                    <a:pt x="17681" y="33398"/>
                    <a:pt x="17812" y="33469"/>
                    <a:pt x="18026" y="33445"/>
                  </a:cubicBezTo>
                  <a:cubicBezTo>
                    <a:pt x="19134" y="33338"/>
                    <a:pt x="20241" y="33278"/>
                    <a:pt x="21360" y="33148"/>
                  </a:cubicBezTo>
                  <a:cubicBezTo>
                    <a:pt x="25384" y="32624"/>
                    <a:pt x="29433" y="32088"/>
                    <a:pt x="33469" y="31552"/>
                  </a:cubicBezTo>
                  <a:cubicBezTo>
                    <a:pt x="33897" y="31493"/>
                    <a:pt x="34338" y="31445"/>
                    <a:pt x="34755" y="31409"/>
                  </a:cubicBezTo>
                  <a:cubicBezTo>
                    <a:pt x="34647" y="31302"/>
                    <a:pt x="34540" y="31254"/>
                    <a:pt x="34433" y="31207"/>
                  </a:cubicBezTo>
                  <a:cubicBezTo>
                    <a:pt x="31933" y="30302"/>
                    <a:pt x="29456" y="29397"/>
                    <a:pt x="26956" y="28504"/>
                  </a:cubicBezTo>
                  <a:cubicBezTo>
                    <a:pt x="26444" y="28325"/>
                    <a:pt x="25920" y="28147"/>
                    <a:pt x="25420" y="27968"/>
                  </a:cubicBezTo>
                  <a:lnTo>
                    <a:pt x="25432" y="27980"/>
                  </a:lnTo>
                  <a:cubicBezTo>
                    <a:pt x="24801" y="27742"/>
                    <a:pt x="24158" y="27492"/>
                    <a:pt x="23420" y="27206"/>
                  </a:cubicBezTo>
                  <a:cubicBezTo>
                    <a:pt x="23622" y="27671"/>
                    <a:pt x="23777" y="28040"/>
                    <a:pt x="23932" y="28397"/>
                  </a:cubicBezTo>
                  <a:cubicBezTo>
                    <a:pt x="23777" y="28230"/>
                    <a:pt x="23646" y="28052"/>
                    <a:pt x="23598" y="27861"/>
                  </a:cubicBezTo>
                  <a:cubicBezTo>
                    <a:pt x="23467" y="27278"/>
                    <a:pt x="23086" y="27028"/>
                    <a:pt x="22527" y="26873"/>
                  </a:cubicBezTo>
                  <a:cubicBezTo>
                    <a:pt x="22074" y="26754"/>
                    <a:pt x="21634" y="26563"/>
                    <a:pt x="21122" y="26385"/>
                  </a:cubicBezTo>
                  <a:cubicBezTo>
                    <a:pt x="21455" y="26980"/>
                    <a:pt x="21777" y="27516"/>
                    <a:pt x="22074" y="28040"/>
                  </a:cubicBezTo>
                  <a:lnTo>
                    <a:pt x="21979" y="28087"/>
                  </a:lnTo>
                  <a:cubicBezTo>
                    <a:pt x="21860" y="27885"/>
                    <a:pt x="21729" y="27718"/>
                    <a:pt x="21634" y="27516"/>
                  </a:cubicBezTo>
                  <a:cubicBezTo>
                    <a:pt x="21277" y="26647"/>
                    <a:pt x="20705" y="26028"/>
                    <a:pt x="19717" y="25885"/>
                  </a:cubicBezTo>
                  <a:cubicBezTo>
                    <a:pt x="19527" y="25849"/>
                    <a:pt x="19348" y="25754"/>
                    <a:pt x="19169" y="25670"/>
                  </a:cubicBezTo>
                  <a:cubicBezTo>
                    <a:pt x="18586" y="25468"/>
                    <a:pt x="18003" y="25254"/>
                    <a:pt x="17312" y="25004"/>
                  </a:cubicBezTo>
                  <a:cubicBezTo>
                    <a:pt x="17502" y="25373"/>
                    <a:pt x="17645" y="25659"/>
                    <a:pt x="17800" y="25932"/>
                  </a:cubicBezTo>
                  <a:cubicBezTo>
                    <a:pt x="17586" y="25718"/>
                    <a:pt x="17443" y="25480"/>
                    <a:pt x="17324" y="25230"/>
                  </a:cubicBezTo>
                  <a:cubicBezTo>
                    <a:pt x="17181" y="24944"/>
                    <a:pt x="16943" y="24837"/>
                    <a:pt x="16609" y="24825"/>
                  </a:cubicBezTo>
                  <a:close/>
                  <a:moveTo>
                    <a:pt x="25956" y="8025"/>
                  </a:moveTo>
                  <a:cubicBezTo>
                    <a:pt x="25777" y="8085"/>
                    <a:pt x="25587" y="8156"/>
                    <a:pt x="25408" y="8216"/>
                  </a:cubicBezTo>
                  <a:cubicBezTo>
                    <a:pt x="23825" y="8680"/>
                    <a:pt x="22253" y="9145"/>
                    <a:pt x="20670" y="9621"/>
                  </a:cubicBezTo>
                  <a:cubicBezTo>
                    <a:pt x="20670" y="9645"/>
                    <a:pt x="20670" y="9668"/>
                    <a:pt x="20658" y="9692"/>
                  </a:cubicBezTo>
                  <a:cubicBezTo>
                    <a:pt x="21348" y="9954"/>
                    <a:pt x="22039" y="10240"/>
                    <a:pt x="22729" y="10514"/>
                  </a:cubicBezTo>
                  <a:cubicBezTo>
                    <a:pt x="22717" y="10538"/>
                    <a:pt x="22717" y="10561"/>
                    <a:pt x="22694" y="10597"/>
                  </a:cubicBezTo>
                  <a:lnTo>
                    <a:pt x="22384" y="10514"/>
                  </a:lnTo>
                  <a:cubicBezTo>
                    <a:pt x="21908" y="10311"/>
                    <a:pt x="21420" y="10180"/>
                    <a:pt x="20967" y="9930"/>
                  </a:cubicBezTo>
                  <a:cubicBezTo>
                    <a:pt x="20419" y="9621"/>
                    <a:pt x="19955" y="9823"/>
                    <a:pt x="19360" y="10049"/>
                  </a:cubicBezTo>
                  <a:lnTo>
                    <a:pt x="21003" y="10704"/>
                  </a:lnTo>
                  <a:cubicBezTo>
                    <a:pt x="20979" y="10728"/>
                    <a:pt x="20967" y="10776"/>
                    <a:pt x="20955" y="10811"/>
                  </a:cubicBezTo>
                  <a:cubicBezTo>
                    <a:pt x="20872" y="10776"/>
                    <a:pt x="20765" y="10764"/>
                    <a:pt x="20670" y="10728"/>
                  </a:cubicBezTo>
                  <a:cubicBezTo>
                    <a:pt x="20253" y="10561"/>
                    <a:pt x="19836" y="10430"/>
                    <a:pt x="19455" y="10240"/>
                  </a:cubicBezTo>
                  <a:cubicBezTo>
                    <a:pt x="19193" y="10121"/>
                    <a:pt x="18979" y="10121"/>
                    <a:pt x="18729" y="10192"/>
                  </a:cubicBezTo>
                  <a:cubicBezTo>
                    <a:pt x="16502" y="10823"/>
                    <a:pt x="14276" y="11442"/>
                    <a:pt x="12061" y="12073"/>
                  </a:cubicBezTo>
                  <a:cubicBezTo>
                    <a:pt x="11240" y="12300"/>
                    <a:pt x="10418" y="12550"/>
                    <a:pt x="9537" y="12800"/>
                  </a:cubicBezTo>
                  <a:cubicBezTo>
                    <a:pt x="10597" y="13276"/>
                    <a:pt x="11597" y="13705"/>
                    <a:pt x="12573" y="14133"/>
                  </a:cubicBezTo>
                  <a:cubicBezTo>
                    <a:pt x="12561" y="14181"/>
                    <a:pt x="12538" y="14229"/>
                    <a:pt x="12514" y="14288"/>
                  </a:cubicBezTo>
                  <a:cubicBezTo>
                    <a:pt x="12418" y="14240"/>
                    <a:pt x="12299" y="14217"/>
                    <a:pt x="12192" y="14169"/>
                  </a:cubicBezTo>
                  <a:cubicBezTo>
                    <a:pt x="11299" y="13776"/>
                    <a:pt x="10406" y="13371"/>
                    <a:pt x="9513" y="12990"/>
                  </a:cubicBezTo>
                  <a:cubicBezTo>
                    <a:pt x="9359" y="12931"/>
                    <a:pt x="9156" y="12919"/>
                    <a:pt x="8989" y="12966"/>
                  </a:cubicBezTo>
                  <a:cubicBezTo>
                    <a:pt x="8192" y="13157"/>
                    <a:pt x="7394" y="13383"/>
                    <a:pt x="6596" y="13586"/>
                  </a:cubicBezTo>
                  <a:cubicBezTo>
                    <a:pt x="6525" y="13609"/>
                    <a:pt x="6442" y="13645"/>
                    <a:pt x="6287" y="13705"/>
                  </a:cubicBezTo>
                  <a:cubicBezTo>
                    <a:pt x="8347" y="14562"/>
                    <a:pt x="10311" y="15419"/>
                    <a:pt x="12323" y="16169"/>
                  </a:cubicBezTo>
                  <a:cubicBezTo>
                    <a:pt x="17121" y="17908"/>
                    <a:pt x="21920" y="19574"/>
                    <a:pt x="26718" y="21265"/>
                  </a:cubicBezTo>
                  <a:cubicBezTo>
                    <a:pt x="30004" y="22432"/>
                    <a:pt x="33290" y="23623"/>
                    <a:pt x="36505" y="24992"/>
                  </a:cubicBezTo>
                  <a:cubicBezTo>
                    <a:pt x="37791" y="25528"/>
                    <a:pt x="39148" y="25885"/>
                    <a:pt x="40470" y="26313"/>
                  </a:cubicBezTo>
                  <a:cubicBezTo>
                    <a:pt x="40958" y="26480"/>
                    <a:pt x="41446" y="26444"/>
                    <a:pt x="41970" y="26266"/>
                  </a:cubicBezTo>
                  <a:cubicBezTo>
                    <a:pt x="43387" y="25778"/>
                    <a:pt x="44815" y="25337"/>
                    <a:pt x="46232" y="24873"/>
                  </a:cubicBezTo>
                  <a:cubicBezTo>
                    <a:pt x="47185" y="24563"/>
                    <a:pt x="48137" y="24230"/>
                    <a:pt x="49125" y="23884"/>
                  </a:cubicBezTo>
                  <a:cubicBezTo>
                    <a:pt x="48506" y="23623"/>
                    <a:pt x="47935" y="23373"/>
                    <a:pt x="47363" y="23146"/>
                  </a:cubicBezTo>
                  <a:cubicBezTo>
                    <a:pt x="47197" y="23087"/>
                    <a:pt x="46970" y="23075"/>
                    <a:pt x="46804" y="23111"/>
                  </a:cubicBezTo>
                  <a:cubicBezTo>
                    <a:pt x="45839" y="23396"/>
                    <a:pt x="44875" y="23694"/>
                    <a:pt x="43911" y="23992"/>
                  </a:cubicBezTo>
                  <a:cubicBezTo>
                    <a:pt x="43613" y="24087"/>
                    <a:pt x="43327" y="24182"/>
                    <a:pt x="42934" y="24301"/>
                  </a:cubicBezTo>
                  <a:cubicBezTo>
                    <a:pt x="43315" y="24349"/>
                    <a:pt x="43589" y="24385"/>
                    <a:pt x="43863" y="24408"/>
                  </a:cubicBezTo>
                  <a:cubicBezTo>
                    <a:pt x="43744" y="24504"/>
                    <a:pt x="43625" y="24504"/>
                    <a:pt x="43518" y="24504"/>
                  </a:cubicBezTo>
                  <a:cubicBezTo>
                    <a:pt x="42863" y="24420"/>
                    <a:pt x="42208" y="24396"/>
                    <a:pt x="41601" y="24742"/>
                  </a:cubicBezTo>
                  <a:cubicBezTo>
                    <a:pt x="41327" y="24885"/>
                    <a:pt x="41029" y="24837"/>
                    <a:pt x="40732" y="24742"/>
                  </a:cubicBezTo>
                  <a:cubicBezTo>
                    <a:pt x="35755" y="22872"/>
                    <a:pt x="30766" y="21051"/>
                    <a:pt x="25789" y="19182"/>
                  </a:cubicBezTo>
                  <a:cubicBezTo>
                    <a:pt x="21503" y="17574"/>
                    <a:pt x="17252" y="15943"/>
                    <a:pt x="12978" y="14324"/>
                  </a:cubicBezTo>
                  <a:cubicBezTo>
                    <a:pt x="12859" y="14276"/>
                    <a:pt x="12752" y="14205"/>
                    <a:pt x="12609" y="14109"/>
                  </a:cubicBezTo>
                  <a:cubicBezTo>
                    <a:pt x="12859" y="13990"/>
                    <a:pt x="13050" y="13883"/>
                    <a:pt x="13252" y="13788"/>
                  </a:cubicBezTo>
                  <a:lnTo>
                    <a:pt x="13252" y="13788"/>
                  </a:lnTo>
                  <a:cubicBezTo>
                    <a:pt x="13514" y="13681"/>
                    <a:pt x="13788" y="13574"/>
                    <a:pt x="14085" y="13443"/>
                  </a:cubicBezTo>
                  <a:cubicBezTo>
                    <a:pt x="13252" y="13097"/>
                    <a:pt x="12430" y="12776"/>
                    <a:pt x="11621" y="12431"/>
                  </a:cubicBezTo>
                  <a:cubicBezTo>
                    <a:pt x="11645" y="12395"/>
                    <a:pt x="11656" y="12359"/>
                    <a:pt x="11668" y="12324"/>
                  </a:cubicBezTo>
                  <a:cubicBezTo>
                    <a:pt x="11740" y="12359"/>
                    <a:pt x="11835" y="12371"/>
                    <a:pt x="11907" y="12395"/>
                  </a:cubicBezTo>
                  <a:cubicBezTo>
                    <a:pt x="12669" y="12693"/>
                    <a:pt x="13407" y="12990"/>
                    <a:pt x="14181" y="13276"/>
                  </a:cubicBezTo>
                  <a:cubicBezTo>
                    <a:pt x="14347" y="13336"/>
                    <a:pt x="14538" y="13288"/>
                    <a:pt x="14716" y="13288"/>
                  </a:cubicBezTo>
                  <a:lnTo>
                    <a:pt x="14716" y="13205"/>
                  </a:lnTo>
                  <a:cubicBezTo>
                    <a:pt x="14443" y="13086"/>
                    <a:pt x="14145" y="12966"/>
                    <a:pt x="13859" y="12835"/>
                  </a:cubicBezTo>
                  <a:cubicBezTo>
                    <a:pt x="13585" y="12716"/>
                    <a:pt x="13311" y="12597"/>
                    <a:pt x="13038" y="12478"/>
                  </a:cubicBezTo>
                  <a:cubicBezTo>
                    <a:pt x="13050" y="12443"/>
                    <a:pt x="13073" y="12395"/>
                    <a:pt x="13085" y="12371"/>
                  </a:cubicBezTo>
                  <a:cubicBezTo>
                    <a:pt x="13264" y="12431"/>
                    <a:pt x="13454" y="12478"/>
                    <a:pt x="13621" y="12574"/>
                  </a:cubicBezTo>
                  <a:cubicBezTo>
                    <a:pt x="14621" y="13193"/>
                    <a:pt x="15633" y="13157"/>
                    <a:pt x="16681" y="12728"/>
                  </a:cubicBezTo>
                  <a:cubicBezTo>
                    <a:pt x="17383" y="12443"/>
                    <a:pt x="18133" y="12264"/>
                    <a:pt x="18872" y="12038"/>
                  </a:cubicBezTo>
                  <a:cubicBezTo>
                    <a:pt x="18800" y="11966"/>
                    <a:pt x="18753" y="11919"/>
                    <a:pt x="18788" y="11943"/>
                  </a:cubicBezTo>
                  <a:cubicBezTo>
                    <a:pt x="18991" y="11919"/>
                    <a:pt x="19241" y="11954"/>
                    <a:pt x="19467" y="11883"/>
                  </a:cubicBezTo>
                  <a:cubicBezTo>
                    <a:pt x="20812" y="11490"/>
                    <a:pt x="22134" y="11073"/>
                    <a:pt x="23456" y="10657"/>
                  </a:cubicBezTo>
                  <a:cubicBezTo>
                    <a:pt x="23646" y="10597"/>
                    <a:pt x="23860" y="10538"/>
                    <a:pt x="24146" y="10454"/>
                  </a:cubicBezTo>
                  <a:cubicBezTo>
                    <a:pt x="23325" y="10097"/>
                    <a:pt x="22598" y="9764"/>
                    <a:pt x="21801" y="9418"/>
                  </a:cubicBezTo>
                  <a:cubicBezTo>
                    <a:pt x="21908" y="9395"/>
                    <a:pt x="21943" y="9383"/>
                    <a:pt x="21955" y="9383"/>
                  </a:cubicBezTo>
                  <a:cubicBezTo>
                    <a:pt x="22694" y="9692"/>
                    <a:pt x="23432" y="10002"/>
                    <a:pt x="24158" y="10311"/>
                  </a:cubicBezTo>
                  <a:cubicBezTo>
                    <a:pt x="24218" y="10347"/>
                    <a:pt x="24289" y="10395"/>
                    <a:pt x="24349" y="10371"/>
                  </a:cubicBezTo>
                  <a:cubicBezTo>
                    <a:pt x="24646" y="10288"/>
                    <a:pt x="24932" y="10192"/>
                    <a:pt x="25301" y="10073"/>
                  </a:cubicBezTo>
                  <a:cubicBezTo>
                    <a:pt x="24872" y="9895"/>
                    <a:pt x="24527" y="9752"/>
                    <a:pt x="24170" y="9621"/>
                  </a:cubicBezTo>
                  <a:cubicBezTo>
                    <a:pt x="24182" y="9573"/>
                    <a:pt x="24206" y="9526"/>
                    <a:pt x="24229" y="9478"/>
                  </a:cubicBezTo>
                  <a:cubicBezTo>
                    <a:pt x="24587" y="9597"/>
                    <a:pt x="24932" y="9740"/>
                    <a:pt x="25289" y="9859"/>
                  </a:cubicBezTo>
                  <a:cubicBezTo>
                    <a:pt x="25420" y="9895"/>
                    <a:pt x="25587" y="9978"/>
                    <a:pt x="25718" y="9942"/>
                  </a:cubicBezTo>
                  <a:cubicBezTo>
                    <a:pt x="26492" y="9740"/>
                    <a:pt x="27254" y="9502"/>
                    <a:pt x="28075" y="9264"/>
                  </a:cubicBezTo>
                  <a:cubicBezTo>
                    <a:pt x="27432" y="8930"/>
                    <a:pt x="26849" y="8645"/>
                    <a:pt x="26265" y="8335"/>
                  </a:cubicBezTo>
                  <a:cubicBezTo>
                    <a:pt x="26146" y="8287"/>
                    <a:pt x="26063" y="8144"/>
                    <a:pt x="25956" y="8025"/>
                  </a:cubicBezTo>
                  <a:lnTo>
                    <a:pt x="28099" y="9097"/>
                  </a:lnTo>
                  <a:cubicBezTo>
                    <a:pt x="28170" y="9121"/>
                    <a:pt x="28266" y="9180"/>
                    <a:pt x="28325" y="9168"/>
                  </a:cubicBezTo>
                  <a:cubicBezTo>
                    <a:pt x="29004" y="8978"/>
                    <a:pt x="29694" y="8764"/>
                    <a:pt x="30456" y="8561"/>
                  </a:cubicBezTo>
                  <a:cubicBezTo>
                    <a:pt x="30254" y="8466"/>
                    <a:pt x="30135" y="8430"/>
                    <a:pt x="30040" y="8383"/>
                  </a:cubicBezTo>
                  <a:cubicBezTo>
                    <a:pt x="29814" y="8275"/>
                    <a:pt x="29599" y="8156"/>
                    <a:pt x="29385" y="8037"/>
                  </a:cubicBezTo>
                  <a:lnTo>
                    <a:pt x="29385" y="7978"/>
                  </a:lnTo>
                  <a:cubicBezTo>
                    <a:pt x="29385" y="7966"/>
                    <a:pt x="29397" y="7966"/>
                    <a:pt x="29409" y="7966"/>
                  </a:cubicBezTo>
                  <a:cubicBezTo>
                    <a:pt x="29683" y="8061"/>
                    <a:pt x="29944" y="8156"/>
                    <a:pt x="30218" y="8264"/>
                  </a:cubicBezTo>
                  <a:cubicBezTo>
                    <a:pt x="30766" y="8478"/>
                    <a:pt x="31302" y="8430"/>
                    <a:pt x="31838" y="8097"/>
                  </a:cubicBezTo>
                  <a:cubicBezTo>
                    <a:pt x="31480" y="7966"/>
                    <a:pt x="31135" y="7823"/>
                    <a:pt x="30790" y="7692"/>
                  </a:cubicBezTo>
                  <a:lnTo>
                    <a:pt x="30837" y="7561"/>
                  </a:lnTo>
                  <a:cubicBezTo>
                    <a:pt x="31242" y="7716"/>
                    <a:pt x="31647" y="7966"/>
                    <a:pt x="32064" y="7978"/>
                  </a:cubicBezTo>
                  <a:cubicBezTo>
                    <a:pt x="32481" y="8013"/>
                    <a:pt x="32921" y="7811"/>
                    <a:pt x="33338" y="7716"/>
                  </a:cubicBezTo>
                  <a:cubicBezTo>
                    <a:pt x="33338" y="7680"/>
                    <a:pt x="33326" y="7656"/>
                    <a:pt x="33326" y="7621"/>
                  </a:cubicBezTo>
                  <a:cubicBezTo>
                    <a:pt x="32659" y="7382"/>
                    <a:pt x="31969" y="7132"/>
                    <a:pt x="31302" y="6894"/>
                  </a:cubicBezTo>
                  <a:cubicBezTo>
                    <a:pt x="31314" y="6859"/>
                    <a:pt x="31314" y="6835"/>
                    <a:pt x="31326" y="6799"/>
                  </a:cubicBezTo>
                  <a:cubicBezTo>
                    <a:pt x="31445" y="6835"/>
                    <a:pt x="31564" y="6859"/>
                    <a:pt x="31683" y="6906"/>
                  </a:cubicBezTo>
                  <a:cubicBezTo>
                    <a:pt x="32278" y="7109"/>
                    <a:pt x="32862" y="7323"/>
                    <a:pt x="33457" y="7525"/>
                  </a:cubicBezTo>
                  <a:cubicBezTo>
                    <a:pt x="33814" y="7644"/>
                    <a:pt x="34397" y="7430"/>
                    <a:pt x="34481" y="7192"/>
                  </a:cubicBezTo>
                  <a:cubicBezTo>
                    <a:pt x="34671" y="7192"/>
                    <a:pt x="34862" y="7228"/>
                    <a:pt x="35017" y="7192"/>
                  </a:cubicBezTo>
                  <a:cubicBezTo>
                    <a:pt x="36767" y="6680"/>
                    <a:pt x="38493" y="6156"/>
                    <a:pt x="40220" y="5620"/>
                  </a:cubicBezTo>
                  <a:cubicBezTo>
                    <a:pt x="41124" y="5346"/>
                    <a:pt x="42017" y="5013"/>
                    <a:pt x="42934" y="4704"/>
                  </a:cubicBezTo>
                  <a:cubicBezTo>
                    <a:pt x="42625" y="4549"/>
                    <a:pt x="42363" y="4418"/>
                    <a:pt x="42077" y="4299"/>
                  </a:cubicBezTo>
                  <a:cubicBezTo>
                    <a:pt x="42089" y="4251"/>
                    <a:pt x="42125" y="4215"/>
                    <a:pt x="42136" y="4156"/>
                  </a:cubicBezTo>
                  <a:cubicBezTo>
                    <a:pt x="42458" y="4287"/>
                    <a:pt x="42779" y="4465"/>
                    <a:pt x="43113" y="4525"/>
                  </a:cubicBezTo>
                  <a:cubicBezTo>
                    <a:pt x="43458" y="4573"/>
                    <a:pt x="43815" y="4477"/>
                    <a:pt x="44172" y="4454"/>
                  </a:cubicBezTo>
                  <a:lnTo>
                    <a:pt x="44172" y="4358"/>
                  </a:lnTo>
                  <a:cubicBezTo>
                    <a:pt x="43922" y="4215"/>
                    <a:pt x="43672" y="4061"/>
                    <a:pt x="43410" y="3930"/>
                  </a:cubicBezTo>
                  <a:cubicBezTo>
                    <a:pt x="43434" y="3882"/>
                    <a:pt x="43458" y="3822"/>
                    <a:pt x="43470" y="3775"/>
                  </a:cubicBezTo>
                  <a:cubicBezTo>
                    <a:pt x="44101" y="4049"/>
                    <a:pt x="44696" y="4549"/>
                    <a:pt x="45363" y="4013"/>
                  </a:cubicBezTo>
                  <a:cubicBezTo>
                    <a:pt x="45196" y="3918"/>
                    <a:pt x="45042" y="3799"/>
                    <a:pt x="44875" y="3692"/>
                  </a:cubicBezTo>
                  <a:cubicBezTo>
                    <a:pt x="44887" y="3644"/>
                    <a:pt x="44899" y="3584"/>
                    <a:pt x="44923" y="3549"/>
                  </a:cubicBezTo>
                  <a:cubicBezTo>
                    <a:pt x="45542" y="4108"/>
                    <a:pt x="46173" y="3965"/>
                    <a:pt x="46828" y="3668"/>
                  </a:cubicBezTo>
                  <a:cubicBezTo>
                    <a:pt x="46625" y="3549"/>
                    <a:pt x="46447" y="3430"/>
                    <a:pt x="46256" y="3311"/>
                  </a:cubicBezTo>
                  <a:cubicBezTo>
                    <a:pt x="46685" y="3275"/>
                    <a:pt x="46970" y="3715"/>
                    <a:pt x="47447" y="3549"/>
                  </a:cubicBezTo>
                  <a:cubicBezTo>
                    <a:pt x="47840" y="3394"/>
                    <a:pt x="48256" y="3322"/>
                    <a:pt x="48709" y="3191"/>
                  </a:cubicBezTo>
                  <a:cubicBezTo>
                    <a:pt x="48137" y="2894"/>
                    <a:pt x="47625" y="2632"/>
                    <a:pt x="47137" y="2382"/>
                  </a:cubicBezTo>
                  <a:cubicBezTo>
                    <a:pt x="47149" y="2334"/>
                    <a:pt x="47185" y="2310"/>
                    <a:pt x="47197" y="2263"/>
                  </a:cubicBezTo>
                  <a:cubicBezTo>
                    <a:pt x="47280" y="2287"/>
                    <a:pt x="47375" y="2334"/>
                    <a:pt x="47459" y="2370"/>
                  </a:cubicBezTo>
                  <a:cubicBezTo>
                    <a:pt x="47792" y="2525"/>
                    <a:pt x="48113" y="2703"/>
                    <a:pt x="48459" y="2858"/>
                  </a:cubicBezTo>
                  <a:cubicBezTo>
                    <a:pt x="49006" y="3108"/>
                    <a:pt x="49637" y="3037"/>
                    <a:pt x="50161" y="2632"/>
                  </a:cubicBezTo>
                  <a:cubicBezTo>
                    <a:pt x="49590" y="2346"/>
                    <a:pt x="49042" y="2084"/>
                    <a:pt x="48483" y="1810"/>
                  </a:cubicBezTo>
                  <a:cubicBezTo>
                    <a:pt x="48506" y="1787"/>
                    <a:pt x="48518" y="1739"/>
                    <a:pt x="48530" y="1715"/>
                  </a:cubicBezTo>
                  <a:cubicBezTo>
                    <a:pt x="48637" y="1763"/>
                    <a:pt x="48744" y="1787"/>
                    <a:pt x="48828" y="1834"/>
                  </a:cubicBezTo>
                  <a:cubicBezTo>
                    <a:pt x="49221" y="2013"/>
                    <a:pt x="49602" y="2203"/>
                    <a:pt x="49995" y="2394"/>
                  </a:cubicBezTo>
                  <a:cubicBezTo>
                    <a:pt x="50530" y="2656"/>
                    <a:pt x="50530" y="2656"/>
                    <a:pt x="50602" y="2072"/>
                  </a:cubicBezTo>
                  <a:cubicBezTo>
                    <a:pt x="50328" y="1941"/>
                    <a:pt x="50066" y="1787"/>
                    <a:pt x="49780" y="1656"/>
                  </a:cubicBezTo>
                  <a:cubicBezTo>
                    <a:pt x="49828" y="1608"/>
                    <a:pt x="49840" y="1584"/>
                    <a:pt x="49840" y="1596"/>
                  </a:cubicBezTo>
                  <a:cubicBezTo>
                    <a:pt x="49887" y="1608"/>
                    <a:pt x="49935" y="1608"/>
                    <a:pt x="49971" y="1620"/>
                  </a:cubicBezTo>
                  <a:cubicBezTo>
                    <a:pt x="50530" y="1965"/>
                    <a:pt x="51126" y="2120"/>
                    <a:pt x="51745" y="2144"/>
                  </a:cubicBezTo>
                  <a:cubicBezTo>
                    <a:pt x="51923" y="2156"/>
                    <a:pt x="52114" y="2191"/>
                    <a:pt x="52293" y="2227"/>
                  </a:cubicBezTo>
                  <a:cubicBezTo>
                    <a:pt x="54174" y="2668"/>
                    <a:pt x="56043" y="3084"/>
                    <a:pt x="57924" y="3561"/>
                  </a:cubicBezTo>
                  <a:cubicBezTo>
                    <a:pt x="61163" y="4394"/>
                    <a:pt x="64401" y="5323"/>
                    <a:pt x="67652" y="6073"/>
                  </a:cubicBezTo>
                  <a:cubicBezTo>
                    <a:pt x="72855" y="7263"/>
                    <a:pt x="78046" y="8442"/>
                    <a:pt x="83189" y="9776"/>
                  </a:cubicBezTo>
                  <a:cubicBezTo>
                    <a:pt x="83535" y="9871"/>
                    <a:pt x="83892" y="9871"/>
                    <a:pt x="84249" y="9907"/>
                  </a:cubicBezTo>
                  <a:cubicBezTo>
                    <a:pt x="84320" y="9930"/>
                    <a:pt x="84416" y="9966"/>
                    <a:pt x="84439" y="10014"/>
                  </a:cubicBezTo>
                  <a:cubicBezTo>
                    <a:pt x="84475" y="10073"/>
                    <a:pt x="84463" y="10192"/>
                    <a:pt x="84416" y="10228"/>
                  </a:cubicBezTo>
                  <a:cubicBezTo>
                    <a:pt x="84297" y="10311"/>
                    <a:pt x="84166" y="10407"/>
                    <a:pt x="84011" y="10442"/>
                  </a:cubicBezTo>
                  <a:cubicBezTo>
                    <a:pt x="83773" y="10538"/>
                    <a:pt x="83535" y="10597"/>
                    <a:pt x="83296" y="10680"/>
                  </a:cubicBezTo>
                  <a:lnTo>
                    <a:pt x="83308" y="10680"/>
                  </a:lnTo>
                  <a:cubicBezTo>
                    <a:pt x="82832" y="10847"/>
                    <a:pt x="82344" y="11002"/>
                    <a:pt x="81808" y="11181"/>
                  </a:cubicBezTo>
                  <a:cubicBezTo>
                    <a:pt x="81987" y="11252"/>
                    <a:pt x="82082" y="11300"/>
                    <a:pt x="82141" y="11323"/>
                  </a:cubicBezTo>
                  <a:cubicBezTo>
                    <a:pt x="81725" y="11371"/>
                    <a:pt x="81308" y="11419"/>
                    <a:pt x="80868" y="11478"/>
                  </a:cubicBezTo>
                  <a:lnTo>
                    <a:pt x="80868" y="11633"/>
                  </a:lnTo>
                  <a:cubicBezTo>
                    <a:pt x="81510" y="11752"/>
                    <a:pt x="82153" y="11895"/>
                    <a:pt x="82796" y="12014"/>
                  </a:cubicBezTo>
                  <a:cubicBezTo>
                    <a:pt x="82653" y="12085"/>
                    <a:pt x="82522" y="12109"/>
                    <a:pt x="82403" y="12085"/>
                  </a:cubicBezTo>
                  <a:cubicBezTo>
                    <a:pt x="81856" y="11978"/>
                    <a:pt x="81320" y="11859"/>
                    <a:pt x="80772" y="11776"/>
                  </a:cubicBezTo>
                  <a:cubicBezTo>
                    <a:pt x="80606" y="11740"/>
                    <a:pt x="80427" y="11740"/>
                    <a:pt x="80260" y="11788"/>
                  </a:cubicBezTo>
                  <a:cubicBezTo>
                    <a:pt x="79653" y="11966"/>
                    <a:pt x="79058" y="12157"/>
                    <a:pt x="78451" y="12347"/>
                  </a:cubicBezTo>
                  <a:cubicBezTo>
                    <a:pt x="78343" y="12383"/>
                    <a:pt x="78248" y="12407"/>
                    <a:pt x="78117" y="12454"/>
                  </a:cubicBezTo>
                  <a:cubicBezTo>
                    <a:pt x="78343" y="12585"/>
                    <a:pt x="78534" y="12693"/>
                    <a:pt x="78712" y="12812"/>
                  </a:cubicBezTo>
                  <a:cubicBezTo>
                    <a:pt x="78308" y="12788"/>
                    <a:pt x="77950" y="12609"/>
                    <a:pt x="77593" y="12609"/>
                  </a:cubicBezTo>
                  <a:cubicBezTo>
                    <a:pt x="77224" y="12621"/>
                    <a:pt x="76855" y="12812"/>
                    <a:pt x="76391" y="12943"/>
                  </a:cubicBezTo>
                  <a:cubicBezTo>
                    <a:pt x="77165" y="13181"/>
                    <a:pt x="77820" y="13383"/>
                    <a:pt x="78486" y="13586"/>
                  </a:cubicBezTo>
                  <a:cubicBezTo>
                    <a:pt x="78474" y="13621"/>
                    <a:pt x="78474" y="13657"/>
                    <a:pt x="78462" y="13693"/>
                  </a:cubicBezTo>
                  <a:cubicBezTo>
                    <a:pt x="78355" y="13681"/>
                    <a:pt x="78248" y="13681"/>
                    <a:pt x="78153" y="13645"/>
                  </a:cubicBezTo>
                  <a:cubicBezTo>
                    <a:pt x="77689" y="13514"/>
                    <a:pt x="77236" y="13395"/>
                    <a:pt x="76784" y="13240"/>
                  </a:cubicBezTo>
                  <a:cubicBezTo>
                    <a:pt x="76081" y="13038"/>
                    <a:pt x="75629" y="13097"/>
                    <a:pt x="74902" y="13514"/>
                  </a:cubicBezTo>
                  <a:cubicBezTo>
                    <a:pt x="75784" y="13740"/>
                    <a:pt x="76617" y="13943"/>
                    <a:pt x="77439" y="14157"/>
                  </a:cubicBezTo>
                  <a:lnTo>
                    <a:pt x="77439" y="14252"/>
                  </a:lnTo>
                  <a:cubicBezTo>
                    <a:pt x="77296" y="14276"/>
                    <a:pt x="77153" y="14300"/>
                    <a:pt x="77034" y="14276"/>
                  </a:cubicBezTo>
                  <a:cubicBezTo>
                    <a:pt x="76260" y="14074"/>
                    <a:pt x="75486" y="13871"/>
                    <a:pt x="74712" y="13693"/>
                  </a:cubicBezTo>
                  <a:cubicBezTo>
                    <a:pt x="74533" y="13645"/>
                    <a:pt x="74307" y="13633"/>
                    <a:pt x="74140" y="13693"/>
                  </a:cubicBezTo>
                  <a:cubicBezTo>
                    <a:pt x="73045" y="14050"/>
                    <a:pt x="71938" y="14443"/>
                    <a:pt x="70854" y="14812"/>
                  </a:cubicBezTo>
                  <a:cubicBezTo>
                    <a:pt x="70771" y="14836"/>
                    <a:pt x="70676" y="14871"/>
                    <a:pt x="70557" y="14919"/>
                  </a:cubicBezTo>
                  <a:cubicBezTo>
                    <a:pt x="70771" y="15002"/>
                    <a:pt x="70950" y="15062"/>
                    <a:pt x="71128" y="15133"/>
                  </a:cubicBezTo>
                  <a:cubicBezTo>
                    <a:pt x="71104" y="15169"/>
                    <a:pt x="71104" y="15193"/>
                    <a:pt x="71092" y="15229"/>
                  </a:cubicBezTo>
                  <a:cubicBezTo>
                    <a:pt x="70783" y="15169"/>
                    <a:pt x="70473" y="15038"/>
                    <a:pt x="70176" y="15062"/>
                  </a:cubicBezTo>
                  <a:cubicBezTo>
                    <a:pt x="69914" y="15086"/>
                    <a:pt x="69557" y="15121"/>
                    <a:pt x="69461" y="15348"/>
                  </a:cubicBezTo>
                  <a:cubicBezTo>
                    <a:pt x="69045" y="15467"/>
                    <a:pt x="68664" y="15562"/>
                    <a:pt x="68295" y="15669"/>
                  </a:cubicBezTo>
                  <a:cubicBezTo>
                    <a:pt x="68295" y="15705"/>
                    <a:pt x="68283" y="15741"/>
                    <a:pt x="68283" y="15776"/>
                  </a:cubicBezTo>
                  <a:cubicBezTo>
                    <a:pt x="68759" y="16038"/>
                    <a:pt x="69223" y="16312"/>
                    <a:pt x="69699" y="16598"/>
                  </a:cubicBezTo>
                  <a:cubicBezTo>
                    <a:pt x="69723" y="16610"/>
                    <a:pt x="69735" y="16634"/>
                    <a:pt x="69771" y="16669"/>
                  </a:cubicBezTo>
                  <a:cubicBezTo>
                    <a:pt x="69640" y="16681"/>
                    <a:pt x="69521" y="16657"/>
                    <a:pt x="69414" y="16610"/>
                  </a:cubicBezTo>
                  <a:cubicBezTo>
                    <a:pt x="68949" y="16407"/>
                    <a:pt x="68485" y="16181"/>
                    <a:pt x="68033" y="15955"/>
                  </a:cubicBezTo>
                  <a:cubicBezTo>
                    <a:pt x="67925" y="15907"/>
                    <a:pt x="67794" y="15848"/>
                    <a:pt x="67699" y="15883"/>
                  </a:cubicBezTo>
                  <a:cubicBezTo>
                    <a:pt x="67175" y="16026"/>
                    <a:pt x="66675" y="16229"/>
                    <a:pt x="66068" y="16419"/>
                  </a:cubicBezTo>
                  <a:cubicBezTo>
                    <a:pt x="66794" y="16765"/>
                    <a:pt x="67413" y="17062"/>
                    <a:pt x="68044" y="17372"/>
                  </a:cubicBezTo>
                  <a:cubicBezTo>
                    <a:pt x="67890" y="17396"/>
                    <a:pt x="67771" y="17372"/>
                    <a:pt x="67675" y="17324"/>
                  </a:cubicBezTo>
                  <a:cubicBezTo>
                    <a:pt x="67175" y="17098"/>
                    <a:pt x="66687" y="16860"/>
                    <a:pt x="66187" y="16634"/>
                  </a:cubicBezTo>
                  <a:cubicBezTo>
                    <a:pt x="65925" y="16515"/>
                    <a:pt x="65354" y="16598"/>
                    <a:pt x="65151" y="16788"/>
                  </a:cubicBezTo>
                  <a:cubicBezTo>
                    <a:pt x="65127" y="16812"/>
                    <a:pt x="65139" y="16872"/>
                    <a:pt x="65139" y="16931"/>
                  </a:cubicBezTo>
                  <a:cubicBezTo>
                    <a:pt x="65127" y="16907"/>
                    <a:pt x="65127" y="16872"/>
                    <a:pt x="65116" y="16836"/>
                  </a:cubicBezTo>
                  <a:cubicBezTo>
                    <a:pt x="64723" y="16955"/>
                    <a:pt x="64342" y="17074"/>
                    <a:pt x="63877" y="17217"/>
                  </a:cubicBezTo>
                  <a:cubicBezTo>
                    <a:pt x="64127" y="17348"/>
                    <a:pt x="64306" y="17443"/>
                    <a:pt x="64473" y="17538"/>
                  </a:cubicBezTo>
                  <a:cubicBezTo>
                    <a:pt x="64639" y="17622"/>
                    <a:pt x="64818" y="17693"/>
                    <a:pt x="64973" y="17777"/>
                  </a:cubicBezTo>
                  <a:cubicBezTo>
                    <a:pt x="64961" y="17800"/>
                    <a:pt x="64949" y="17848"/>
                    <a:pt x="64937" y="17872"/>
                  </a:cubicBezTo>
                  <a:cubicBezTo>
                    <a:pt x="64699" y="17777"/>
                    <a:pt x="64461" y="17681"/>
                    <a:pt x="64223" y="17574"/>
                  </a:cubicBezTo>
                  <a:cubicBezTo>
                    <a:pt x="63639" y="17300"/>
                    <a:pt x="63353" y="17312"/>
                    <a:pt x="62758" y="17717"/>
                  </a:cubicBezTo>
                  <a:cubicBezTo>
                    <a:pt x="63330" y="17955"/>
                    <a:pt x="63865" y="18193"/>
                    <a:pt x="64401" y="18431"/>
                  </a:cubicBezTo>
                  <a:cubicBezTo>
                    <a:pt x="64377" y="18455"/>
                    <a:pt x="64377" y="18491"/>
                    <a:pt x="64365" y="18515"/>
                  </a:cubicBezTo>
                  <a:cubicBezTo>
                    <a:pt x="64246" y="18491"/>
                    <a:pt x="64127" y="18467"/>
                    <a:pt x="64020" y="18431"/>
                  </a:cubicBezTo>
                  <a:cubicBezTo>
                    <a:pt x="63663" y="18277"/>
                    <a:pt x="63294" y="18158"/>
                    <a:pt x="62972" y="17979"/>
                  </a:cubicBezTo>
                  <a:cubicBezTo>
                    <a:pt x="62568" y="17753"/>
                    <a:pt x="62210" y="17777"/>
                    <a:pt x="61818" y="18027"/>
                  </a:cubicBezTo>
                  <a:cubicBezTo>
                    <a:pt x="62210" y="18217"/>
                    <a:pt x="62580" y="18431"/>
                    <a:pt x="62972" y="18622"/>
                  </a:cubicBezTo>
                  <a:cubicBezTo>
                    <a:pt x="62949" y="18670"/>
                    <a:pt x="62925" y="18705"/>
                    <a:pt x="62913" y="18741"/>
                  </a:cubicBezTo>
                  <a:cubicBezTo>
                    <a:pt x="62580" y="18586"/>
                    <a:pt x="62234" y="18455"/>
                    <a:pt x="61913" y="18312"/>
                  </a:cubicBezTo>
                  <a:cubicBezTo>
                    <a:pt x="61425" y="18086"/>
                    <a:pt x="61377" y="18086"/>
                    <a:pt x="60829" y="18431"/>
                  </a:cubicBezTo>
                  <a:cubicBezTo>
                    <a:pt x="61365" y="18646"/>
                    <a:pt x="61877" y="18872"/>
                    <a:pt x="62389" y="19086"/>
                  </a:cubicBezTo>
                  <a:cubicBezTo>
                    <a:pt x="62389" y="19110"/>
                    <a:pt x="62377" y="19146"/>
                    <a:pt x="62377" y="19170"/>
                  </a:cubicBezTo>
                  <a:cubicBezTo>
                    <a:pt x="62234" y="19158"/>
                    <a:pt x="62091" y="19170"/>
                    <a:pt x="61960" y="19110"/>
                  </a:cubicBezTo>
                  <a:cubicBezTo>
                    <a:pt x="61567" y="18967"/>
                    <a:pt x="61186" y="18812"/>
                    <a:pt x="60805" y="18622"/>
                  </a:cubicBezTo>
                  <a:cubicBezTo>
                    <a:pt x="60603" y="18515"/>
                    <a:pt x="60436" y="18503"/>
                    <a:pt x="60210" y="18574"/>
                  </a:cubicBezTo>
                  <a:cubicBezTo>
                    <a:pt x="59722" y="18765"/>
                    <a:pt x="59234" y="18920"/>
                    <a:pt x="58746" y="19098"/>
                  </a:cubicBezTo>
                  <a:cubicBezTo>
                    <a:pt x="57329" y="19598"/>
                    <a:pt x="55912" y="20110"/>
                    <a:pt x="54483" y="20610"/>
                  </a:cubicBezTo>
                  <a:lnTo>
                    <a:pt x="54495" y="20598"/>
                  </a:lnTo>
                  <a:cubicBezTo>
                    <a:pt x="53662" y="20872"/>
                    <a:pt x="52816" y="21134"/>
                    <a:pt x="51983" y="21408"/>
                  </a:cubicBezTo>
                  <a:cubicBezTo>
                    <a:pt x="52078" y="21491"/>
                    <a:pt x="52138" y="21491"/>
                    <a:pt x="52197" y="21527"/>
                  </a:cubicBezTo>
                  <a:cubicBezTo>
                    <a:pt x="52257" y="21539"/>
                    <a:pt x="52293" y="21563"/>
                    <a:pt x="52340" y="21587"/>
                  </a:cubicBezTo>
                  <a:cubicBezTo>
                    <a:pt x="51257" y="21408"/>
                    <a:pt x="50376" y="22075"/>
                    <a:pt x="49411" y="22313"/>
                  </a:cubicBezTo>
                  <a:cubicBezTo>
                    <a:pt x="50054" y="22491"/>
                    <a:pt x="50685" y="22611"/>
                    <a:pt x="51316" y="22789"/>
                  </a:cubicBezTo>
                  <a:cubicBezTo>
                    <a:pt x="52054" y="22992"/>
                    <a:pt x="52685" y="22730"/>
                    <a:pt x="53424" y="22408"/>
                  </a:cubicBezTo>
                  <a:cubicBezTo>
                    <a:pt x="52650" y="22313"/>
                    <a:pt x="51971" y="22265"/>
                    <a:pt x="51328" y="21979"/>
                  </a:cubicBezTo>
                  <a:cubicBezTo>
                    <a:pt x="51816" y="22015"/>
                    <a:pt x="52281" y="22134"/>
                    <a:pt x="52769" y="22182"/>
                  </a:cubicBezTo>
                  <a:cubicBezTo>
                    <a:pt x="53233" y="22218"/>
                    <a:pt x="53721" y="22301"/>
                    <a:pt x="54138" y="22182"/>
                  </a:cubicBezTo>
                  <a:cubicBezTo>
                    <a:pt x="55900" y="21658"/>
                    <a:pt x="57627" y="21027"/>
                    <a:pt x="59365" y="20479"/>
                  </a:cubicBezTo>
                  <a:cubicBezTo>
                    <a:pt x="62615" y="19455"/>
                    <a:pt x="65842" y="18443"/>
                    <a:pt x="69080" y="17419"/>
                  </a:cubicBezTo>
                  <a:cubicBezTo>
                    <a:pt x="69199" y="17372"/>
                    <a:pt x="69318" y="17324"/>
                    <a:pt x="69485" y="17265"/>
                  </a:cubicBezTo>
                  <a:cubicBezTo>
                    <a:pt x="68866" y="17003"/>
                    <a:pt x="68295" y="16776"/>
                    <a:pt x="67747" y="16538"/>
                  </a:cubicBezTo>
                  <a:lnTo>
                    <a:pt x="67794" y="16443"/>
                  </a:lnTo>
                  <a:cubicBezTo>
                    <a:pt x="68342" y="16669"/>
                    <a:pt x="68878" y="16896"/>
                    <a:pt x="69426" y="17086"/>
                  </a:cubicBezTo>
                  <a:cubicBezTo>
                    <a:pt x="69604" y="17146"/>
                    <a:pt x="69842" y="17157"/>
                    <a:pt x="70021" y="17098"/>
                  </a:cubicBezTo>
                  <a:cubicBezTo>
                    <a:pt x="72509" y="16264"/>
                    <a:pt x="74974" y="15407"/>
                    <a:pt x="77462" y="14562"/>
                  </a:cubicBezTo>
                  <a:cubicBezTo>
                    <a:pt x="80713" y="13419"/>
                    <a:pt x="83951" y="12300"/>
                    <a:pt x="87178" y="11145"/>
                  </a:cubicBezTo>
                  <a:cubicBezTo>
                    <a:pt x="88095" y="10823"/>
                    <a:pt x="88988" y="10454"/>
                    <a:pt x="90000" y="10049"/>
                  </a:cubicBezTo>
                  <a:cubicBezTo>
                    <a:pt x="89738" y="9978"/>
                    <a:pt x="89595" y="9918"/>
                    <a:pt x="89428" y="9883"/>
                  </a:cubicBezTo>
                  <a:cubicBezTo>
                    <a:pt x="88368" y="9692"/>
                    <a:pt x="87297" y="9526"/>
                    <a:pt x="86249" y="9287"/>
                  </a:cubicBezTo>
                  <a:cubicBezTo>
                    <a:pt x="82558" y="8442"/>
                    <a:pt x="78843" y="7597"/>
                    <a:pt x="75176" y="6704"/>
                  </a:cubicBezTo>
                  <a:cubicBezTo>
                    <a:pt x="70664" y="5597"/>
                    <a:pt x="66163" y="4442"/>
                    <a:pt x="61675" y="3287"/>
                  </a:cubicBezTo>
                  <a:cubicBezTo>
                    <a:pt x="58162" y="2418"/>
                    <a:pt x="54650" y="1525"/>
                    <a:pt x="51138" y="655"/>
                  </a:cubicBezTo>
                  <a:cubicBezTo>
                    <a:pt x="50911" y="596"/>
                    <a:pt x="50626" y="655"/>
                    <a:pt x="50411" y="727"/>
                  </a:cubicBezTo>
                  <a:cubicBezTo>
                    <a:pt x="49649" y="989"/>
                    <a:pt x="48899" y="1286"/>
                    <a:pt x="48149" y="1525"/>
                  </a:cubicBezTo>
                  <a:cubicBezTo>
                    <a:pt x="46161" y="2120"/>
                    <a:pt x="44184" y="2679"/>
                    <a:pt x="42208" y="3263"/>
                  </a:cubicBezTo>
                  <a:cubicBezTo>
                    <a:pt x="38041" y="4477"/>
                    <a:pt x="33885" y="5716"/>
                    <a:pt x="29730" y="6954"/>
                  </a:cubicBezTo>
                  <a:cubicBezTo>
                    <a:pt x="29182" y="7121"/>
                    <a:pt x="28647" y="7299"/>
                    <a:pt x="28099" y="7478"/>
                  </a:cubicBezTo>
                  <a:cubicBezTo>
                    <a:pt x="28099" y="7513"/>
                    <a:pt x="28087" y="7549"/>
                    <a:pt x="28087" y="7597"/>
                  </a:cubicBezTo>
                  <a:cubicBezTo>
                    <a:pt x="28516" y="7752"/>
                    <a:pt x="28944" y="7930"/>
                    <a:pt x="29373" y="8097"/>
                  </a:cubicBezTo>
                  <a:cubicBezTo>
                    <a:pt x="29349" y="8347"/>
                    <a:pt x="29194" y="8264"/>
                    <a:pt x="29075" y="8204"/>
                  </a:cubicBezTo>
                  <a:cubicBezTo>
                    <a:pt x="28718" y="8037"/>
                    <a:pt x="28385" y="7847"/>
                    <a:pt x="28004" y="7692"/>
                  </a:cubicBezTo>
                  <a:cubicBezTo>
                    <a:pt x="27909" y="7656"/>
                    <a:pt x="27754" y="7609"/>
                    <a:pt x="27647" y="7632"/>
                  </a:cubicBezTo>
                  <a:cubicBezTo>
                    <a:pt x="27373" y="7692"/>
                    <a:pt x="27099" y="7799"/>
                    <a:pt x="26754" y="7906"/>
                  </a:cubicBezTo>
                  <a:cubicBezTo>
                    <a:pt x="27456" y="8168"/>
                    <a:pt x="28111" y="8430"/>
                    <a:pt x="28766" y="8668"/>
                  </a:cubicBezTo>
                  <a:cubicBezTo>
                    <a:pt x="28754" y="8692"/>
                    <a:pt x="28754" y="8728"/>
                    <a:pt x="28742" y="8764"/>
                  </a:cubicBezTo>
                  <a:cubicBezTo>
                    <a:pt x="28635" y="8740"/>
                    <a:pt x="28516" y="8740"/>
                    <a:pt x="28409" y="8692"/>
                  </a:cubicBezTo>
                  <a:cubicBezTo>
                    <a:pt x="28028" y="8561"/>
                    <a:pt x="27623" y="8430"/>
                    <a:pt x="27230" y="8264"/>
                  </a:cubicBezTo>
                  <a:cubicBezTo>
                    <a:pt x="26837" y="8013"/>
                    <a:pt x="26420" y="7859"/>
                    <a:pt x="25956" y="8025"/>
                  </a:cubicBezTo>
                  <a:close/>
                  <a:moveTo>
                    <a:pt x="18003" y="37839"/>
                  </a:moveTo>
                  <a:cubicBezTo>
                    <a:pt x="17919" y="37755"/>
                    <a:pt x="17848" y="37672"/>
                    <a:pt x="17741" y="37612"/>
                  </a:cubicBezTo>
                  <a:cubicBezTo>
                    <a:pt x="16252" y="36707"/>
                    <a:pt x="14776" y="35791"/>
                    <a:pt x="13276" y="34922"/>
                  </a:cubicBezTo>
                  <a:cubicBezTo>
                    <a:pt x="10216" y="33136"/>
                    <a:pt x="7132" y="31362"/>
                    <a:pt x="4048" y="29588"/>
                  </a:cubicBezTo>
                  <a:cubicBezTo>
                    <a:pt x="3751" y="29421"/>
                    <a:pt x="3465" y="29218"/>
                    <a:pt x="3191" y="29040"/>
                  </a:cubicBezTo>
                  <a:lnTo>
                    <a:pt x="3108" y="29111"/>
                  </a:lnTo>
                  <a:cubicBezTo>
                    <a:pt x="3191" y="29207"/>
                    <a:pt x="3251" y="29302"/>
                    <a:pt x="3322" y="29349"/>
                  </a:cubicBezTo>
                  <a:cubicBezTo>
                    <a:pt x="4179" y="29897"/>
                    <a:pt x="5049" y="30481"/>
                    <a:pt x="5941" y="31004"/>
                  </a:cubicBezTo>
                  <a:cubicBezTo>
                    <a:pt x="8013" y="32207"/>
                    <a:pt x="10097" y="33374"/>
                    <a:pt x="12180" y="34564"/>
                  </a:cubicBezTo>
                  <a:cubicBezTo>
                    <a:pt x="13812" y="35493"/>
                    <a:pt x="15466" y="36434"/>
                    <a:pt x="17098" y="37374"/>
                  </a:cubicBezTo>
                  <a:cubicBezTo>
                    <a:pt x="17395" y="37541"/>
                    <a:pt x="17681" y="37696"/>
                    <a:pt x="17979" y="37874"/>
                  </a:cubicBezTo>
                  <a:cubicBezTo>
                    <a:pt x="19538" y="38767"/>
                    <a:pt x="21098" y="39684"/>
                    <a:pt x="22670" y="40577"/>
                  </a:cubicBezTo>
                  <a:cubicBezTo>
                    <a:pt x="19276" y="38970"/>
                    <a:pt x="16098" y="36946"/>
                    <a:pt x="12847" y="35112"/>
                  </a:cubicBezTo>
                  <a:cubicBezTo>
                    <a:pt x="9549" y="33267"/>
                    <a:pt x="6311" y="31362"/>
                    <a:pt x="3036" y="29468"/>
                  </a:cubicBezTo>
                  <a:cubicBezTo>
                    <a:pt x="3024" y="29528"/>
                    <a:pt x="2989" y="29623"/>
                    <a:pt x="2965" y="29707"/>
                  </a:cubicBezTo>
                  <a:cubicBezTo>
                    <a:pt x="5322" y="31076"/>
                    <a:pt x="7668" y="32433"/>
                    <a:pt x="10002" y="33790"/>
                  </a:cubicBezTo>
                  <a:cubicBezTo>
                    <a:pt x="12752" y="35374"/>
                    <a:pt x="15490" y="37005"/>
                    <a:pt x="18276" y="38529"/>
                  </a:cubicBezTo>
                  <a:cubicBezTo>
                    <a:pt x="21574" y="40363"/>
                    <a:pt x="24932" y="42137"/>
                    <a:pt x="28266" y="43935"/>
                  </a:cubicBezTo>
                  <a:cubicBezTo>
                    <a:pt x="28397" y="44006"/>
                    <a:pt x="28563" y="44066"/>
                    <a:pt x="28706" y="44066"/>
                  </a:cubicBezTo>
                  <a:cubicBezTo>
                    <a:pt x="30052" y="44030"/>
                    <a:pt x="31397" y="43982"/>
                    <a:pt x="32707" y="43613"/>
                  </a:cubicBezTo>
                  <a:cubicBezTo>
                    <a:pt x="34528" y="43101"/>
                    <a:pt x="36326" y="42577"/>
                    <a:pt x="38112" y="42006"/>
                  </a:cubicBezTo>
                  <a:cubicBezTo>
                    <a:pt x="42434" y="40589"/>
                    <a:pt x="46732" y="39101"/>
                    <a:pt x="51066" y="37696"/>
                  </a:cubicBezTo>
                  <a:cubicBezTo>
                    <a:pt x="57079" y="35767"/>
                    <a:pt x="63115" y="33874"/>
                    <a:pt x="69140" y="31981"/>
                  </a:cubicBezTo>
                  <a:cubicBezTo>
                    <a:pt x="70354" y="31600"/>
                    <a:pt x="71569" y="31266"/>
                    <a:pt x="72771" y="30909"/>
                  </a:cubicBezTo>
                  <a:cubicBezTo>
                    <a:pt x="73271" y="30766"/>
                    <a:pt x="73533" y="30373"/>
                    <a:pt x="73414" y="29945"/>
                  </a:cubicBezTo>
                  <a:cubicBezTo>
                    <a:pt x="68390" y="31707"/>
                    <a:pt x="63413" y="33683"/>
                    <a:pt x="58234" y="34993"/>
                  </a:cubicBezTo>
                  <a:cubicBezTo>
                    <a:pt x="60615" y="34160"/>
                    <a:pt x="63032" y="33398"/>
                    <a:pt x="65425" y="32564"/>
                  </a:cubicBezTo>
                  <a:cubicBezTo>
                    <a:pt x="67818" y="31731"/>
                    <a:pt x="70188" y="30826"/>
                    <a:pt x="72581" y="29957"/>
                  </a:cubicBezTo>
                  <a:cubicBezTo>
                    <a:pt x="72569" y="29933"/>
                    <a:pt x="72569" y="29885"/>
                    <a:pt x="72557" y="29838"/>
                  </a:cubicBezTo>
                  <a:cubicBezTo>
                    <a:pt x="71926" y="29980"/>
                    <a:pt x="71307" y="30052"/>
                    <a:pt x="70711" y="30242"/>
                  </a:cubicBezTo>
                  <a:cubicBezTo>
                    <a:pt x="69009" y="30790"/>
                    <a:pt x="67330" y="31421"/>
                    <a:pt x="65651" y="31981"/>
                  </a:cubicBezTo>
                  <a:cubicBezTo>
                    <a:pt x="63163" y="32814"/>
                    <a:pt x="60675" y="33636"/>
                    <a:pt x="58186" y="34469"/>
                  </a:cubicBezTo>
                  <a:cubicBezTo>
                    <a:pt x="58067" y="34517"/>
                    <a:pt x="57948" y="34517"/>
                    <a:pt x="57817" y="34541"/>
                  </a:cubicBezTo>
                  <a:cubicBezTo>
                    <a:pt x="57805" y="34517"/>
                    <a:pt x="57805" y="34469"/>
                    <a:pt x="57793" y="34445"/>
                  </a:cubicBezTo>
                  <a:cubicBezTo>
                    <a:pt x="61996" y="33017"/>
                    <a:pt x="66199" y="31588"/>
                    <a:pt x="70390" y="30159"/>
                  </a:cubicBezTo>
                  <a:cubicBezTo>
                    <a:pt x="70378" y="30100"/>
                    <a:pt x="70366" y="30052"/>
                    <a:pt x="70354" y="29992"/>
                  </a:cubicBezTo>
                  <a:cubicBezTo>
                    <a:pt x="69711" y="30171"/>
                    <a:pt x="69057" y="30314"/>
                    <a:pt x="68414" y="30516"/>
                  </a:cubicBezTo>
                  <a:cubicBezTo>
                    <a:pt x="64770" y="31659"/>
                    <a:pt x="61103" y="32802"/>
                    <a:pt x="57460" y="33945"/>
                  </a:cubicBezTo>
                  <a:cubicBezTo>
                    <a:pt x="57329" y="33993"/>
                    <a:pt x="57198" y="34005"/>
                    <a:pt x="57055" y="34029"/>
                  </a:cubicBezTo>
                  <a:cubicBezTo>
                    <a:pt x="57043" y="33981"/>
                    <a:pt x="57043" y="33933"/>
                    <a:pt x="57031" y="33874"/>
                  </a:cubicBezTo>
                  <a:cubicBezTo>
                    <a:pt x="58924" y="33290"/>
                    <a:pt x="60829" y="32731"/>
                    <a:pt x="62699" y="32135"/>
                  </a:cubicBezTo>
                  <a:cubicBezTo>
                    <a:pt x="64604" y="31528"/>
                    <a:pt x="66485" y="30885"/>
                    <a:pt x="68390" y="30254"/>
                  </a:cubicBezTo>
                  <a:cubicBezTo>
                    <a:pt x="68366" y="30230"/>
                    <a:pt x="68366" y="30195"/>
                    <a:pt x="68354" y="30183"/>
                  </a:cubicBezTo>
                  <a:cubicBezTo>
                    <a:pt x="67509" y="30409"/>
                    <a:pt x="66604" y="30219"/>
                    <a:pt x="65747" y="30647"/>
                  </a:cubicBezTo>
                  <a:cubicBezTo>
                    <a:pt x="65211" y="30933"/>
                    <a:pt x="64592" y="31028"/>
                    <a:pt x="63996" y="31207"/>
                  </a:cubicBezTo>
                  <a:cubicBezTo>
                    <a:pt x="61639" y="31945"/>
                    <a:pt x="59293" y="32659"/>
                    <a:pt x="56936" y="33386"/>
                  </a:cubicBezTo>
                  <a:cubicBezTo>
                    <a:pt x="56817" y="33409"/>
                    <a:pt x="56698" y="33433"/>
                    <a:pt x="56579" y="33445"/>
                  </a:cubicBezTo>
                  <a:lnTo>
                    <a:pt x="56579" y="33386"/>
                  </a:lnTo>
                  <a:cubicBezTo>
                    <a:pt x="59615" y="32445"/>
                    <a:pt x="62639" y="31493"/>
                    <a:pt x="65675" y="30552"/>
                  </a:cubicBezTo>
                  <a:cubicBezTo>
                    <a:pt x="65675" y="30528"/>
                    <a:pt x="65663" y="30492"/>
                    <a:pt x="65663" y="30469"/>
                  </a:cubicBezTo>
                  <a:cubicBezTo>
                    <a:pt x="64758" y="30540"/>
                    <a:pt x="63865" y="30611"/>
                    <a:pt x="62949" y="30707"/>
                  </a:cubicBezTo>
                  <a:cubicBezTo>
                    <a:pt x="62496" y="30754"/>
                    <a:pt x="62020" y="30766"/>
                    <a:pt x="61579" y="30897"/>
                  </a:cubicBezTo>
                  <a:cubicBezTo>
                    <a:pt x="58936" y="31743"/>
                    <a:pt x="56305" y="32624"/>
                    <a:pt x="53662" y="33517"/>
                  </a:cubicBezTo>
                  <a:cubicBezTo>
                    <a:pt x="48161" y="35398"/>
                    <a:pt x="42672" y="37267"/>
                    <a:pt x="37172" y="39172"/>
                  </a:cubicBezTo>
                  <a:cubicBezTo>
                    <a:pt x="36040" y="39565"/>
                    <a:pt x="34897" y="39898"/>
                    <a:pt x="33766" y="40315"/>
                  </a:cubicBezTo>
                  <a:cubicBezTo>
                    <a:pt x="32731" y="40708"/>
                    <a:pt x="31576" y="40779"/>
                    <a:pt x="30468" y="41006"/>
                  </a:cubicBezTo>
                  <a:cubicBezTo>
                    <a:pt x="30373" y="41018"/>
                    <a:pt x="30266" y="41006"/>
                    <a:pt x="30183" y="41006"/>
                  </a:cubicBezTo>
                  <a:lnTo>
                    <a:pt x="30183" y="40898"/>
                  </a:lnTo>
                  <a:lnTo>
                    <a:pt x="31254" y="40720"/>
                  </a:lnTo>
                  <a:cubicBezTo>
                    <a:pt x="31159" y="40672"/>
                    <a:pt x="31064" y="40672"/>
                    <a:pt x="30968" y="40672"/>
                  </a:cubicBezTo>
                  <a:cubicBezTo>
                    <a:pt x="29873" y="40696"/>
                    <a:pt x="28778" y="40732"/>
                    <a:pt x="27742" y="40232"/>
                  </a:cubicBezTo>
                  <a:cubicBezTo>
                    <a:pt x="26575" y="39660"/>
                    <a:pt x="25349" y="39279"/>
                    <a:pt x="24194" y="38696"/>
                  </a:cubicBezTo>
                  <a:cubicBezTo>
                    <a:pt x="22444" y="37839"/>
                    <a:pt x="20741" y="36850"/>
                    <a:pt x="18991" y="35969"/>
                  </a:cubicBezTo>
                  <a:cubicBezTo>
                    <a:pt x="18753" y="35850"/>
                    <a:pt x="18348" y="35874"/>
                    <a:pt x="18110" y="35993"/>
                  </a:cubicBezTo>
                  <a:cubicBezTo>
                    <a:pt x="17812" y="36124"/>
                    <a:pt x="17705" y="36029"/>
                    <a:pt x="17586" y="35826"/>
                  </a:cubicBezTo>
                  <a:cubicBezTo>
                    <a:pt x="17395" y="35469"/>
                    <a:pt x="17169" y="35195"/>
                    <a:pt x="16752" y="35005"/>
                  </a:cubicBezTo>
                  <a:cubicBezTo>
                    <a:pt x="12645" y="33028"/>
                    <a:pt x="8716" y="30731"/>
                    <a:pt x="4810" y="28433"/>
                  </a:cubicBezTo>
                  <a:cubicBezTo>
                    <a:pt x="4310" y="28147"/>
                    <a:pt x="3834" y="27837"/>
                    <a:pt x="3346" y="27516"/>
                  </a:cubicBezTo>
                  <a:cubicBezTo>
                    <a:pt x="3239" y="27790"/>
                    <a:pt x="3441" y="27861"/>
                    <a:pt x="3596" y="27956"/>
                  </a:cubicBezTo>
                  <a:cubicBezTo>
                    <a:pt x="6620" y="29695"/>
                    <a:pt x="9644" y="31421"/>
                    <a:pt x="12669" y="33148"/>
                  </a:cubicBezTo>
                  <a:cubicBezTo>
                    <a:pt x="12764" y="33207"/>
                    <a:pt x="12871" y="33278"/>
                    <a:pt x="12978" y="33338"/>
                  </a:cubicBezTo>
                  <a:cubicBezTo>
                    <a:pt x="12942" y="33386"/>
                    <a:pt x="12919" y="33433"/>
                    <a:pt x="12907" y="33457"/>
                  </a:cubicBezTo>
                  <a:cubicBezTo>
                    <a:pt x="9716" y="31647"/>
                    <a:pt x="6549" y="29838"/>
                    <a:pt x="3358" y="28028"/>
                  </a:cubicBezTo>
                  <a:cubicBezTo>
                    <a:pt x="3346" y="28052"/>
                    <a:pt x="3322" y="28099"/>
                    <a:pt x="3298" y="28135"/>
                  </a:cubicBezTo>
                  <a:cubicBezTo>
                    <a:pt x="5144" y="29278"/>
                    <a:pt x="6989" y="30433"/>
                    <a:pt x="8859" y="31588"/>
                  </a:cubicBezTo>
                  <a:cubicBezTo>
                    <a:pt x="8835" y="31612"/>
                    <a:pt x="8811" y="31659"/>
                    <a:pt x="8799" y="31683"/>
                  </a:cubicBezTo>
                  <a:cubicBezTo>
                    <a:pt x="6977" y="30576"/>
                    <a:pt x="5168" y="29445"/>
                    <a:pt x="3346" y="28325"/>
                  </a:cubicBezTo>
                  <a:cubicBezTo>
                    <a:pt x="3322" y="28337"/>
                    <a:pt x="3298" y="28349"/>
                    <a:pt x="3274" y="28373"/>
                  </a:cubicBezTo>
                  <a:cubicBezTo>
                    <a:pt x="3322" y="28468"/>
                    <a:pt x="3346" y="28576"/>
                    <a:pt x="3405" y="28671"/>
                  </a:cubicBezTo>
                  <a:cubicBezTo>
                    <a:pt x="3465" y="28742"/>
                    <a:pt x="3560" y="28754"/>
                    <a:pt x="3644" y="28814"/>
                  </a:cubicBezTo>
                  <a:cubicBezTo>
                    <a:pt x="4120" y="29123"/>
                    <a:pt x="4608" y="29421"/>
                    <a:pt x="5084" y="29742"/>
                  </a:cubicBezTo>
                  <a:cubicBezTo>
                    <a:pt x="5072" y="29766"/>
                    <a:pt x="5049" y="29802"/>
                    <a:pt x="5025" y="29826"/>
                  </a:cubicBezTo>
                  <a:cubicBezTo>
                    <a:pt x="4453" y="29468"/>
                    <a:pt x="3870" y="29099"/>
                    <a:pt x="3274" y="28742"/>
                  </a:cubicBezTo>
                  <a:lnTo>
                    <a:pt x="3179" y="28873"/>
                  </a:lnTo>
                  <a:cubicBezTo>
                    <a:pt x="3382" y="29004"/>
                    <a:pt x="3572" y="29159"/>
                    <a:pt x="3775" y="29278"/>
                  </a:cubicBezTo>
                  <a:cubicBezTo>
                    <a:pt x="5239" y="30123"/>
                    <a:pt x="6692" y="30969"/>
                    <a:pt x="8144" y="31802"/>
                  </a:cubicBezTo>
                  <a:cubicBezTo>
                    <a:pt x="10787" y="33338"/>
                    <a:pt x="13454" y="34874"/>
                    <a:pt x="16086" y="36422"/>
                  </a:cubicBezTo>
                  <a:cubicBezTo>
                    <a:pt x="16717" y="36791"/>
                    <a:pt x="17312" y="37208"/>
                    <a:pt x="17919" y="37624"/>
                  </a:cubicBezTo>
                  <a:cubicBezTo>
                    <a:pt x="17979" y="37660"/>
                    <a:pt x="17979" y="37755"/>
                    <a:pt x="18003" y="37839"/>
                  </a:cubicBezTo>
                  <a:close/>
                  <a:moveTo>
                    <a:pt x="48613" y="20753"/>
                  </a:moveTo>
                  <a:cubicBezTo>
                    <a:pt x="48625" y="20706"/>
                    <a:pt x="48625" y="20670"/>
                    <a:pt x="48637" y="20634"/>
                  </a:cubicBezTo>
                  <a:cubicBezTo>
                    <a:pt x="48744" y="20646"/>
                    <a:pt x="48852" y="20658"/>
                    <a:pt x="48947" y="20694"/>
                  </a:cubicBezTo>
                  <a:cubicBezTo>
                    <a:pt x="49518" y="20836"/>
                    <a:pt x="50102" y="20967"/>
                    <a:pt x="50661" y="21134"/>
                  </a:cubicBezTo>
                  <a:cubicBezTo>
                    <a:pt x="51114" y="21265"/>
                    <a:pt x="51435" y="21039"/>
                    <a:pt x="51864" y="20896"/>
                  </a:cubicBezTo>
                  <a:cubicBezTo>
                    <a:pt x="51054" y="20610"/>
                    <a:pt x="50292" y="20396"/>
                    <a:pt x="49637" y="19944"/>
                  </a:cubicBezTo>
                  <a:cubicBezTo>
                    <a:pt x="49756" y="19932"/>
                    <a:pt x="49864" y="19979"/>
                    <a:pt x="49959" y="20015"/>
                  </a:cubicBezTo>
                  <a:cubicBezTo>
                    <a:pt x="50602" y="20253"/>
                    <a:pt x="51245" y="20515"/>
                    <a:pt x="51888" y="20729"/>
                  </a:cubicBezTo>
                  <a:cubicBezTo>
                    <a:pt x="52031" y="20777"/>
                    <a:pt x="52209" y="20789"/>
                    <a:pt x="52364" y="20729"/>
                  </a:cubicBezTo>
                  <a:cubicBezTo>
                    <a:pt x="54781" y="19920"/>
                    <a:pt x="57210" y="19086"/>
                    <a:pt x="59639" y="18253"/>
                  </a:cubicBezTo>
                  <a:cubicBezTo>
                    <a:pt x="59746" y="18217"/>
                    <a:pt x="59829" y="18158"/>
                    <a:pt x="59960" y="18110"/>
                  </a:cubicBezTo>
                  <a:cubicBezTo>
                    <a:pt x="59651" y="17919"/>
                    <a:pt x="59389" y="17753"/>
                    <a:pt x="59115" y="17610"/>
                  </a:cubicBezTo>
                  <a:cubicBezTo>
                    <a:pt x="59127" y="17562"/>
                    <a:pt x="59162" y="17515"/>
                    <a:pt x="59174" y="17491"/>
                  </a:cubicBezTo>
                  <a:cubicBezTo>
                    <a:pt x="59270" y="17503"/>
                    <a:pt x="59353" y="17515"/>
                    <a:pt x="59424" y="17562"/>
                  </a:cubicBezTo>
                  <a:cubicBezTo>
                    <a:pt x="59627" y="17658"/>
                    <a:pt x="59817" y="17741"/>
                    <a:pt x="59984" y="17860"/>
                  </a:cubicBezTo>
                  <a:cubicBezTo>
                    <a:pt x="60305" y="18098"/>
                    <a:pt x="60555" y="17931"/>
                    <a:pt x="60853" y="17777"/>
                  </a:cubicBezTo>
                  <a:cubicBezTo>
                    <a:pt x="60651" y="17658"/>
                    <a:pt x="60484" y="17550"/>
                    <a:pt x="60317" y="17455"/>
                  </a:cubicBezTo>
                  <a:cubicBezTo>
                    <a:pt x="60341" y="17419"/>
                    <a:pt x="60353" y="17372"/>
                    <a:pt x="60353" y="17324"/>
                  </a:cubicBezTo>
                  <a:cubicBezTo>
                    <a:pt x="60841" y="17455"/>
                    <a:pt x="61317" y="17896"/>
                    <a:pt x="61806" y="17396"/>
                  </a:cubicBezTo>
                  <a:cubicBezTo>
                    <a:pt x="61294" y="17134"/>
                    <a:pt x="60770" y="16860"/>
                    <a:pt x="60246" y="16586"/>
                  </a:cubicBezTo>
                  <a:cubicBezTo>
                    <a:pt x="60258" y="16538"/>
                    <a:pt x="60294" y="16503"/>
                    <a:pt x="60305" y="16467"/>
                  </a:cubicBezTo>
                  <a:cubicBezTo>
                    <a:pt x="60377" y="16491"/>
                    <a:pt x="60472" y="16503"/>
                    <a:pt x="60544" y="16550"/>
                  </a:cubicBezTo>
                  <a:cubicBezTo>
                    <a:pt x="60877" y="16717"/>
                    <a:pt x="61210" y="16848"/>
                    <a:pt x="61496" y="17062"/>
                  </a:cubicBezTo>
                  <a:cubicBezTo>
                    <a:pt x="62079" y="17479"/>
                    <a:pt x="62568" y="17205"/>
                    <a:pt x="63139" y="16955"/>
                  </a:cubicBezTo>
                  <a:cubicBezTo>
                    <a:pt x="62913" y="16824"/>
                    <a:pt x="62734" y="16717"/>
                    <a:pt x="62556" y="16598"/>
                  </a:cubicBezTo>
                  <a:lnTo>
                    <a:pt x="62603" y="16503"/>
                  </a:lnTo>
                  <a:cubicBezTo>
                    <a:pt x="62865" y="16622"/>
                    <a:pt x="63151" y="16836"/>
                    <a:pt x="63413" y="16836"/>
                  </a:cubicBezTo>
                  <a:cubicBezTo>
                    <a:pt x="63711" y="16836"/>
                    <a:pt x="64032" y="16645"/>
                    <a:pt x="64365" y="16503"/>
                  </a:cubicBezTo>
                  <a:cubicBezTo>
                    <a:pt x="63937" y="16253"/>
                    <a:pt x="63556" y="16014"/>
                    <a:pt x="63163" y="15776"/>
                  </a:cubicBezTo>
                  <a:cubicBezTo>
                    <a:pt x="63175" y="15753"/>
                    <a:pt x="63199" y="15717"/>
                    <a:pt x="63222" y="15693"/>
                  </a:cubicBezTo>
                  <a:cubicBezTo>
                    <a:pt x="63592" y="15895"/>
                    <a:pt x="63949" y="16122"/>
                    <a:pt x="64330" y="16324"/>
                  </a:cubicBezTo>
                  <a:cubicBezTo>
                    <a:pt x="64413" y="16372"/>
                    <a:pt x="64544" y="16431"/>
                    <a:pt x="64639" y="16407"/>
                  </a:cubicBezTo>
                  <a:cubicBezTo>
                    <a:pt x="65139" y="16241"/>
                    <a:pt x="65639" y="16050"/>
                    <a:pt x="66211" y="15836"/>
                  </a:cubicBezTo>
                  <a:cubicBezTo>
                    <a:pt x="65318" y="15372"/>
                    <a:pt x="64508" y="14955"/>
                    <a:pt x="63770" y="14574"/>
                  </a:cubicBezTo>
                  <a:cubicBezTo>
                    <a:pt x="63520" y="14717"/>
                    <a:pt x="63353" y="14860"/>
                    <a:pt x="63151" y="14919"/>
                  </a:cubicBezTo>
                  <a:cubicBezTo>
                    <a:pt x="62365" y="15169"/>
                    <a:pt x="61567" y="15395"/>
                    <a:pt x="60782" y="15610"/>
                  </a:cubicBezTo>
                  <a:cubicBezTo>
                    <a:pt x="60532" y="15693"/>
                    <a:pt x="60353" y="15669"/>
                    <a:pt x="60305" y="15360"/>
                  </a:cubicBezTo>
                  <a:cubicBezTo>
                    <a:pt x="60305" y="15312"/>
                    <a:pt x="60234" y="15241"/>
                    <a:pt x="60186" y="15229"/>
                  </a:cubicBezTo>
                  <a:cubicBezTo>
                    <a:pt x="59960" y="15133"/>
                    <a:pt x="59746" y="15050"/>
                    <a:pt x="59520" y="15002"/>
                  </a:cubicBezTo>
                  <a:cubicBezTo>
                    <a:pt x="58972" y="14871"/>
                    <a:pt x="58400" y="14752"/>
                    <a:pt x="57817" y="14633"/>
                  </a:cubicBezTo>
                  <a:cubicBezTo>
                    <a:pt x="57817" y="14621"/>
                    <a:pt x="57853" y="14562"/>
                    <a:pt x="57912" y="14443"/>
                  </a:cubicBezTo>
                  <a:lnTo>
                    <a:pt x="56888" y="14443"/>
                  </a:lnTo>
                  <a:lnTo>
                    <a:pt x="56888" y="14383"/>
                  </a:lnTo>
                  <a:cubicBezTo>
                    <a:pt x="56960" y="14348"/>
                    <a:pt x="57043" y="14324"/>
                    <a:pt x="57126" y="14276"/>
                  </a:cubicBezTo>
                  <a:cubicBezTo>
                    <a:pt x="57126" y="14240"/>
                    <a:pt x="57103" y="14205"/>
                    <a:pt x="57103" y="14169"/>
                  </a:cubicBezTo>
                  <a:cubicBezTo>
                    <a:pt x="56650" y="14229"/>
                    <a:pt x="56186" y="14288"/>
                    <a:pt x="55733" y="14348"/>
                  </a:cubicBezTo>
                  <a:cubicBezTo>
                    <a:pt x="55722" y="14324"/>
                    <a:pt x="55722" y="14276"/>
                    <a:pt x="55710" y="14240"/>
                  </a:cubicBezTo>
                  <a:cubicBezTo>
                    <a:pt x="55912" y="14181"/>
                    <a:pt x="56126" y="14109"/>
                    <a:pt x="56329" y="14050"/>
                  </a:cubicBezTo>
                  <a:cubicBezTo>
                    <a:pt x="56317" y="14026"/>
                    <a:pt x="56317" y="13978"/>
                    <a:pt x="56305" y="13943"/>
                  </a:cubicBezTo>
                  <a:cubicBezTo>
                    <a:pt x="55912" y="14002"/>
                    <a:pt x="55519" y="14050"/>
                    <a:pt x="55126" y="14109"/>
                  </a:cubicBezTo>
                  <a:cubicBezTo>
                    <a:pt x="55126" y="14086"/>
                    <a:pt x="55114" y="14038"/>
                    <a:pt x="55114" y="14002"/>
                  </a:cubicBezTo>
                  <a:cubicBezTo>
                    <a:pt x="55293" y="13943"/>
                    <a:pt x="55483" y="13907"/>
                    <a:pt x="55662" y="13848"/>
                  </a:cubicBezTo>
                  <a:cubicBezTo>
                    <a:pt x="55662" y="13812"/>
                    <a:pt x="55650" y="13800"/>
                    <a:pt x="55650" y="13764"/>
                  </a:cubicBezTo>
                  <a:cubicBezTo>
                    <a:pt x="55400" y="13812"/>
                    <a:pt x="55162" y="13848"/>
                    <a:pt x="54900" y="13883"/>
                  </a:cubicBezTo>
                  <a:cubicBezTo>
                    <a:pt x="54888" y="13859"/>
                    <a:pt x="54888" y="13824"/>
                    <a:pt x="54876" y="13812"/>
                  </a:cubicBezTo>
                  <a:cubicBezTo>
                    <a:pt x="54948" y="13752"/>
                    <a:pt x="55019" y="13705"/>
                    <a:pt x="55174" y="13586"/>
                  </a:cubicBezTo>
                  <a:cubicBezTo>
                    <a:pt x="54864" y="13562"/>
                    <a:pt x="54590" y="13586"/>
                    <a:pt x="54364" y="13514"/>
                  </a:cubicBezTo>
                  <a:cubicBezTo>
                    <a:pt x="53995" y="13407"/>
                    <a:pt x="53650" y="13228"/>
                    <a:pt x="53281" y="13109"/>
                  </a:cubicBezTo>
                  <a:cubicBezTo>
                    <a:pt x="53197" y="13086"/>
                    <a:pt x="53078" y="13109"/>
                    <a:pt x="52983" y="13109"/>
                  </a:cubicBezTo>
                  <a:cubicBezTo>
                    <a:pt x="52912" y="13109"/>
                    <a:pt x="52793" y="13145"/>
                    <a:pt x="52793" y="13133"/>
                  </a:cubicBezTo>
                  <a:cubicBezTo>
                    <a:pt x="52721" y="12835"/>
                    <a:pt x="52447" y="12907"/>
                    <a:pt x="52257" y="12847"/>
                  </a:cubicBezTo>
                  <a:cubicBezTo>
                    <a:pt x="51388" y="12574"/>
                    <a:pt x="50530" y="12312"/>
                    <a:pt x="49685" y="12014"/>
                  </a:cubicBezTo>
                  <a:cubicBezTo>
                    <a:pt x="49125" y="11823"/>
                    <a:pt x="48590" y="11669"/>
                    <a:pt x="48042" y="11954"/>
                  </a:cubicBezTo>
                  <a:cubicBezTo>
                    <a:pt x="47982" y="11978"/>
                    <a:pt x="47911" y="11954"/>
                    <a:pt x="47840" y="11943"/>
                  </a:cubicBezTo>
                  <a:cubicBezTo>
                    <a:pt x="47840" y="11907"/>
                    <a:pt x="47816" y="11883"/>
                    <a:pt x="47816" y="11859"/>
                  </a:cubicBezTo>
                  <a:cubicBezTo>
                    <a:pt x="47994" y="11788"/>
                    <a:pt x="48173" y="11728"/>
                    <a:pt x="48435" y="11645"/>
                  </a:cubicBezTo>
                  <a:cubicBezTo>
                    <a:pt x="47935" y="11490"/>
                    <a:pt x="47518" y="11300"/>
                    <a:pt x="47089" y="11252"/>
                  </a:cubicBezTo>
                  <a:cubicBezTo>
                    <a:pt x="46673" y="11204"/>
                    <a:pt x="46244" y="11300"/>
                    <a:pt x="45816" y="11347"/>
                  </a:cubicBezTo>
                  <a:cubicBezTo>
                    <a:pt x="45816" y="11311"/>
                    <a:pt x="45792" y="11300"/>
                    <a:pt x="45792" y="11264"/>
                  </a:cubicBezTo>
                  <a:cubicBezTo>
                    <a:pt x="45994" y="11204"/>
                    <a:pt x="46173" y="11133"/>
                    <a:pt x="46363" y="11073"/>
                  </a:cubicBezTo>
                  <a:lnTo>
                    <a:pt x="46363" y="10990"/>
                  </a:lnTo>
                  <a:cubicBezTo>
                    <a:pt x="46030" y="10942"/>
                    <a:pt x="45708" y="10895"/>
                    <a:pt x="45435" y="10847"/>
                  </a:cubicBezTo>
                  <a:cubicBezTo>
                    <a:pt x="45292" y="10752"/>
                    <a:pt x="45173" y="10609"/>
                    <a:pt x="45042" y="10585"/>
                  </a:cubicBezTo>
                  <a:cubicBezTo>
                    <a:pt x="44649" y="10490"/>
                    <a:pt x="44327" y="10311"/>
                    <a:pt x="43970" y="10180"/>
                  </a:cubicBezTo>
                  <a:cubicBezTo>
                    <a:pt x="43637" y="10061"/>
                    <a:pt x="43315" y="9942"/>
                    <a:pt x="42982" y="9835"/>
                  </a:cubicBezTo>
                  <a:cubicBezTo>
                    <a:pt x="42160" y="9573"/>
                    <a:pt x="41339" y="9299"/>
                    <a:pt x="40541" y="9026"/>
                  </a:cubicBezTo>
                  <a:cubicBezTo>
                    <a:pt x="40410" y="8978"/>
                    <a:pt x="40303" y="8871"/>
                    <a:pt x="40184" y="8799"/>
                  </a:cubicBezTo>
                  <a:cubicBezTo>
                    <a:pt x="40291" y="8704"/>
                    <a:pt x="40398" y="8549"/>
                    <a:pt x="40517" y="8514"/>
                  </a:cubicBezTo>
                  <a:cubicBezTo>
                    <a:pt x="41422" y="8287"/>
                    <a:pt x="42339" y="8085"/>
                    <a:pt x="43256" y="7871"/>
                  </a:cubicBezTo>
                  <a:cubicBezTo>
                    <a:pt x="43339" y="7859"/>
                    <a:pt x="43434" y="7871"/>
                    <a:pt x="43518" y="7894"/>
                  </a:cubicBezTo>
                  <a:cubicBezTo>
                    <a:pt x="44422" y="8144"/>
                    <a:pt x="45268" y="8585"/>
                    <a:pt x="46244" y="8668"/>
                  </a:cubicBezTo>
                  <a:cubicBezTo>
                    <a:pt x="46268" y="8668"/>
                    <a:pt x="46304" y="8704"/>
                    <a:pt x="46316" y="8728"/>
                  </a:cubicBezTo>
                  <a:cubicBezTo>
                    <a:pt x="46423" y="8799"/>
                    <a:pt x="46506" y="8906"/>
                    <a:pt x="46625" y="8942"/>
                  </a:cubicBezTo>
                  <a:cubicBezTo>
                    <a:pt x="47947" y="9383"/>
                    <a:pt x="49268" y="9823"/>
                    <a:pt x="50602" y="10228"/>
                  </a:cubicBezTo>
                  <a:cubicBezTo>
                    <a:pt x="50840" y="10299"/>
                    <a:pt x="51114" y="10276"/>
                    <a:pt x="51376" y="10276"/>
                  </a:cubicBezTo>
                  <a:cubicBezTo>
                    <a:pt x="51566" y="10252"/>
                    <a:pt x="51769" y="10192"/>
                    <a:pt x="51947" y="10169"/>
                  </a:cubicBezTo>
                  <a:cubicBezTo>
                    <a:pt x="51959" y="10216"/>
                    <a:pt x="51959" y="10252"/>
                    <a:pt x="51971" y="10288"/>
                  </a:cubicBezTo>
                  <a:cubicBezTo>
                    <a:pt x="51769" y="10347"/>
                    <a:pt x="51554" y="10407"/>
                    <a:pt x="51364" y="10466"/>
                  </a:cubicBezTo>
                  <a:cubicBezTo>
                    <a:pt x="51888" y="10907"/>
                    <a:pt x="52423" y="10419"/>
                    <a:pt x="52935" y="10478"/>
                  </a:cubicBezTo>
                  <a:cubicBezTo>
                    <a:pt x="52959" y="10526"/>
                    <a:pt x="52959" y="10550"/>
                    <a:pt x="52971" y="10597"/>
                  </a:cubicBezTo>
                  <a:cubicBezTo>
                    <a:pt x="52757" y="10669"/>
                    <a:pt x="52566" y="10752"/>
                    <a:pt x="52340" y="10835"/>
                  </a:cubicBezTo>
                  <a:cubicBezTo>
                    <a:pt x="52435" y="10871"/>
                    <a:pt x="52495" y="10907"/>
                    <a:pt x="52554" y="10931"/>
                  </a:cubicBezTo>
                  <a:cubicBezTo>
                    <a:pt x="53495" y="11264"/>
                    <a:pt x="54471" y="11466"/>
                    <a:pt x="55412" y="11800"/>
                  </a:cubicBezTo>
                  <a:cubicBezTo>
                    <a:pt x="55841" y="11966"/>
                    <a:pt x="56317" y="12014"/>
                    <a:pt x="56781" y="12121"/>
                  </a:cubicBezTo>
                  <a:cubicBezTo>
                    <a:pt x="56805" y="12121"/>
                    <a:pt x="56853" y="12133"/>
                    <a:pt x="56865" y="12157"/>
                  </a:cubicBezTo>
                  <a:cubicBezTo>
                    <a:pt x="57138" y="12490"/>
                    <a:pt x="57484" y="12431"/>
                    <a:pt x="57817" y="12371"/>
                  </a:cubicBezTo>
                  <a:cubicBezTo>
                    <a:pt x="57960" y="12359"/>
                    <a:pt x="58103" y="12335"/>
                    <a:pt x="58234" y="12324"/>
                  </a:cubicBezTo>
                  <a:cubicBezTo>
                    <a:pt x="58234" y="12359"/>
                    <a:pt x="58234" y="12371"/>
                    <a:pt x="58258" y="12395"/>
                  </a:cubicBezTo>
                  <a:cubicBezTo>
                    <a:pt x="58150" y="12443"/>
                    <a:pt x="58031" y="12490"/>
                    <a:pt x="57924" y="12538"/>
                  </a:cubicBezTo>
                  <a:cubicBezTo>
                    <a:pt x="57936" y="12562"/>
                    <a:pt x="57936" y="12597"/>
                    <a:pt x="57960" y="12621"/>
                  </a:cubicBezTo>
                  <a:lnTo>
                    <a:pt x="59389" y="12359"/>
                  </a:lnTo>
                  <a:cubicBezTo>
                    <a:pt x="59401" y="12395"/>
                    <a:pt x="59401" y="12443"/>
                    <a:pt x="59412" y="12490"/>
                  </a:cubicBezTo>
                  <a:cubicBezTo>
                    <a:pt x="59127" y="12562"/>
                    <a:pt x="58829" y="12633"/>
                    <a:pt x="58531" y="12716"/>
                  </a:cubicBezTo>
                  <a:cubicBezTo>
                    <a:pt x="58531" y="12740"/>
                    <a:pt x="58531" y="12776"/>
                    <a:pt x="58555" y="12812"/>
                  </a:cubicBezTo>
                  <a:cubicBezTo>
                    <a:pt x="58829" y="12812"/>
                    <a:pt x="59115" y="12859"/>
                    <a:pt x="59389" y="12800"/>
                  </a:cubicBezTo>
                  <a:cubicBezTo>
                    <a:pt x="59710" y="12740"/>
                    <a:pt x="59651" y="12871"/>
                    <a:pt x="59579" y="13074"/>
                  </a:cubicBezTo>
                  <a:lnTo>
                    <a:pt x="62079" y="13871"/>
                  </a:lnTo>
                  <a:cubicBezTo>
                    <a:pt x="62425" y="13978"/>
                    <a:pt x="62734" y="13978"/>
                    <a:pt x="63044" y="13764"/>
                  </a:cubicBezTo>
                  <a:cubicBezTo>
                    <a:pt x="63270" y="13621"/>
                    <a:pt x="63520" y="13752"/>
                    <a:pt x="63508" y="14026"/>
                  </a:cubicBezTo>
                  <a:cubicBezTo>
                    <a:pt x="63496" y="14240"/>
                    <a:pt x="63627" y="14383"/>
                    <a:pt x="63794" y="14455"/>
                  </a:cubicBezTo>
                  <a:lnTo>
                    <a:pt x="66199" y="15705"/>
                  </a:lnTo>
                  <a:cubicBezTo>
                    <a:pt x="66306" y="15753"/>
                    <a:pt x="66425" y="15824"/>
                    <a:pt x="66509" y="15812"/>
                  </a:cubicBezTo>
                  <a:cubicBezTo>
                    <a:pt x="66830" y="15717"/>
                    <a:pt x="67140" y="15598"/>
                    <a:pt x="67509" y="15479"/>
                  </a:cubicBezTo>
                  <a:cubicBezTo>
                    <a:pt x="66949" y="15169"/>
                    <a:pt x="66437" y="14883"/>
                    <a:pt x="65937" y="14621"/>
                  </a:cubicBezTo>
                  <a:cubicBezTo>
                    <a:pt x="65949" y="14586"/>
                    <a:pt x="65973" y="14538"/>
                    <a:pt x="65997" y="14514"/>
                  </a:cubicBezTo>
                  <a:cubicBezTo>
                    <a:pt x="66425" y="14740"/>
                    <a:pt x="66866" y="14931"/>
                    <a:pt x="67259" y="15193"/>
                  </a:cubicBezTo>
                  <a:cubicBezTo>
                    <a:pt x="67747" y="15526"/>
                    <a:pt x="68140" y="15288"/>
                    <a:pt x="68640" y="15121"/>
                  </a:cubicBezTo>
                  <a:cubicBezTo>
                    <a:pt x="67759" y="14705"/>
                    <a:pt x="66961" y="14336"/>
                    <a:pt x="66175" y="13943"/>
                  </a:cubicBezTo>
                  <a:cubicBezTo>
                    <a:pt x="66306" y="13919"/>
                    <a:pt x="66413" y="13943"/>
                    <a:pt x="66509" y="14002"/>
                  </a:cubicBezTo>
                  <a:cubicBezTo>
                    <a:pt x="67140" y="14300"/>
                    <a:pt x="67794" y="14574"/>
                    <a:pt x="68390" y="14919"/>
                  </a:cubicBezTo>
                  <a:cubicBezTo>
                    <a:pt x="68830" y="15169"/>
                    <a:pt x="69164" y="14955"/>
                    <a:pt x="69568" y="14776"/>
                  </a:cubicBezTo>
                  <a:cubicBezTo>
                    <a:pt x="68806" y="14467"/>
                    <a:pt x="68104" y="14169"/>
                    <a:pt x="67390" y="13871"/>
                  </a:cubicBezTo>
                  <a:cubicBezTo>
                    <a:pt x="67402" y="13824"/>
                    <a:pt x="67425" y="13788"/>
                    <a:pt x="67449" y="13740"/>
                  </a:cubicBezTo>
                  <a:cubicBezTo>
                    <a:pt x="67556" y="13764"/>
                    <a:pt x="67663" y="13812"/>
                    <a:pt x="67747" y="13848"/>
                  </a:cubicBezTo>
                  <a:cubicBezTo>
                    <a:pt x="68211" y="14038"/>
                    <a:pt x="68687" y="14205"/>
                    <a:pt x="69128" y="14407"/>
                  </a:cubicBezTo>
                  <a:cubicBezTo>
                    <a:pt x="69616" y="14645"/>
                    <a:pt x="70080" y="14693"/>
                    <a:pt x="70592" y="14443"/>
                  </a:cubicBezTo>
                  <a:cubicBezTo>
                    <a:pt x="70890" y="14288"/>
                    <a:pt x="71223" y="14240"/>
                    <a:pt x="71545" y="14121"/>
                  </a:cubicBezTo>
                  <a:cubicBezTo>
                    <a:pt x="72259" y="13871"/>
                    <a:pt x="72986" y="13621"/>
                    <a:pt x="73748" y="13336"/>
                  </a:cubicBezTo>
                  <a:cubicBezTo>
                    <a:pt x="73652" y="13288"/>
                    <a:pt x="73629" y="13276"/>
                    <a:pt x="73593" y="13252"/>
                  </a:cubicBezTo>
                  <a:cubicBezTo>
                    <a:pt x="73509" y="13169"/>
                    <a:pt x="73414" y="13086"/>
                    <a:pt x="73331" y="12990"/>
                  </a:cubicBezTo>
                  <a:cubicBezTo>
                    <a:pt x="73450" y="12990"/>
                    <a:pt x="73581" y="12990"/>
                    <a:pt x="73700" y="13014"/>
                  </a:cubicBezTo>
                  <a:cubicBezTo>
                    <a:pt x="73902" y="13038"/>
                    <a:pt x="74140" y="13169"/>
                    <a:pt x="74331" y="13133"/>
                  </a:cubicBezTo>
                  <a:cubicBezTo>
                    <a:pt x="75272" y="12847"/>
                    <a:pt x="76212" y="12538"/>
                    <a:pt x="77200" y="12216"/>
                  </a:cubicBezTo>
                  <a:cubicBezTo>
                    <a:pt x="76498" y="11740"/>
                    <a:pt x="75736" y="11538"/>
                    <a:pt x="74962" y="11347"/>
                  </a:cubicBezTo>
                  <a:cubicBezTo>
                    <a:pt x="74140" y="11133"/>
                    <a:pt x="73355" y="10835"/>
                    <a:pt x="72557" y="10585"/>
                  </a:cubicBezTo>
                  <a:cubicBezTo>
                    <a:pt x="72462" y="10550"/>
                    <a:pt x="72402" y="10490"/>
                    <a:pt x="72319" y="10430"/>
                  </a:cubicBezTo>
                  <a:lnTo>
                    <a:pt x="72355" y="10347"/>
                  </a:lnTo>
                  <a:cubicBezTo>
                    <a:pt x="72855" y="10454"/>
                    <a:pt x="73295" y="10764"/>
                    <a:pt x="73843" y="10692"/>
                  </a:cubicBezTo>
                  <a:cubicBezTo>
                    <a:pt x="74105" y="10657"/>
                    <a:pt x="74379" y="10835"/>
                    <a:pt x="74641" y="10942"/>
                  </a:cubicBezTo>
                  <a:cubicBezTo>
                    <a:pt x="74772" y="11002"/>
                    <a:pt x="74879" y="11133"/>
                    <a:pt x="75010" y="11181"/>
                  </a:cubicBezTo>
                  <a:cubicBezTo>
                    <a:pt x="75545" y="11359"/>
                    <a:pt x="76105" y="11502"/>
                    <a:pt x="76641" y="11704"/>
                  </a:cubicBezTo>
                  <a:cubicBezTo>
                    <a:pt x="76974" y="11823"/>
                    <a:pt x="77284" y="12121"/>
                    <a:pt x="77581" y="12085"/>
                  </a:cubicBezTo>
                  <a:cubicBezTo>
                    <a:pt x="78189" y="12026"/>
                    <a:pt x="78772" y="11788"/>
                    <a:pt x="79367" y="11621"/>
                  </a:cubicBezTo>
                  <a:cubicBezTo>
                    <a:pt x="79367" y="11609"/>
                    <a:pt x="79355" y="11585"/>
                    <a:pt x="79355" y="11562"/>
                  </a:cubicBezTo>
                  <a:cubicBezTo>
                    <a:pt x="78951" y="11466"/>
                    <a:pt x="78534" y="11359"/>
                    <a:pt x="78129" y="11252"/>
                  </a:cubicBezTo>
                  <a:cubicBezTo>
                    <a:pt x="78153" y="11204"/>
                    <a:pt x="78165" y="11169"/>
                    <a:pt x="78165" y="11133"/>
                  </a:cubicBezTo>
                  <a:cubicBezTo>
                    <a:pt x="78629" y="11240"/>
                    <a:pt x="79070" y="11371"/>
                    <a:pt x="79534" y="11466"/>
                  </a:cubicBezTo>
                  <a:cubicBezTo>
                    <a:pt x="80034" y="11550"/>
                    <a:pt x="80439" y="11240"/>
                    <a:pt x="80891" y="11121"/>
                  </a:cubicBezTo>
                  <a:cubicBezTo>
                    <a:pt x="79844" y="10454"/>
                    <a:pt x="78665" y="10371"/>
                    <a:pt x="77581" y="10049"/>
                  </a:cubicBezTo>
                  <a:cubicBezTo>
                    <a:pt x="77641" y="10014"/>
                    <a:pt x="77700" y="10002"/>
                    <a:pt x="77760" y="10014"/>
                  </a:cubicBezTo>
                  <a:cubicBezTo>
                    <a:pt x="78451" y="10157"/>
                    <a:pt x="79129" y="10288"/>
                    <a:pt x="79820" y="10430"/>
                  </a:cubicBezTo>
                  <a:cubicBezTo>
                    <a:pt x="79879" y="10454"/>
                    <a:pt x="79939" y="10490"/>
                    <a:pt x="79998" y="10526"/>
                  </a:cubicBezTo>
                  <a:cubicBezTo>
                    <a:pt x="80415" y="10692"/>
                    <a:pt x="80856" y="11002"/>
                    <a:pt x="81260" y="10954"/>
                  </a:cubicBezTo>
                  <a:cubicBezTo>
                    <a:pt x="81903" y="10883"/>
                    <a:pt x="82522" y="10550"/>
                    <a:pt x="83154" y="10335"/>
                  </a:cubicBezTo>
                  <a:cubicBezTo>
                    <a:pt x="82653" y="10133"/>
                    <a:pt x="82177" y="10038"/>
                    <a:pt x="81701" y="9883"/>
                  </a:cubicBezTo>
                  <a:cubicBezTo>
                    <a:pt x="80629" y="9573"/>
                    <a:pt x="79522" y="9442"/>
                    <a:pt x="78427" y="9145"/>
                  </a:cubicBezTo>
                  <a:cubicBezTo>
                    <a:pt x="75807" y="8430"/>
                    <a:pt x="73164" y="7847"/>
                    <a:pt x="70497" y="7275"/>
                  </a:cubicBezTo>
                  <a:cubicBezTo>
                    <a:pt x="66032" y="6311"/>
                    <a:pt x="61627" y="5096"/>
                    <a:pt x="57210" y="3918"/>
                  </a:cubicBezTo>
                  <a:cubicBezTo>
                    <a:pt x="55329" y="3406"/>
                    <a:pt x="53471" y="2906"/>
                    <a:pt x="51542" y="2691"/>
                  </a:cubicBezTo>
                  <a:cubicBezTo>
                    <a:pt x="51376" y="2679"/>
                    <a:pt x="51209" y="2739"/>
                    <a:pt x="51007" y="2787"/>
                  </a:cubicBezTo>
                  <a:cubicBezTo>
                    <a:pt x="51090" y="2906"/>
                    <a:pt x="51126" y="2953"/>
                    <a:pt x="51185" y="3025"/>
                  </a:cubicBezTo>
                  <a:cubicBezTo>
                    <a:pt x="50685" y="2930"/>
                    <a:pt x="50685" y="2930"/>
                    <a:pt x="49661" y="3394"/>
                  </a:cubicBezTo>
                  <a:cubicBezTo>
                    <a:pt x="49899" y="3465"/>
                    <a:pt x="50114" y="3549"/>
                    <a:pt x="50316" y="3620"/>
                  </a:cubicBezTo>
                  <a:lnTo>
                    <a:pt x="50316" y="3799"/>
                  </a:lnTo>
                  <a:cubicBezTo>
                    <a:pt x="49459" y="3263"/>
                    <a:pt x="48709" y="3727"/>
                    <a:pt x="47828" y="3942"/>
                  </a:cubicBezTo>
                  <a:cubicBezTo>
                    <a:pt x="48352" y="4168"/>
                    <a:pt x="48780" y="4346"/>
                    <a:pt x="49221" y="4537"/>
                  </a:cubicBezTo>
                  <a:cubicBezTo>
                    <a:pt x="49197" y="4584"/>
                    <a:pt x="49185" y="4632"/>
                    <a:pt x="49173" y="4656"/>
                  </a:cubicBezTo>
                  <a:cubicBezTo>
                    <a:pt x="48840" y="4525"/>
                    <a:pt x="48483" y="4454"/>
                    <a:pt x="48209" y="4263"/>
                  </a:cubicBezTo>
                  <a:cubicBezTo>
                    <a:pt x="47613" y="3882"/>
                    <a:pt x="47089" y="4168"/>
                    <a:pt x="46435" y="4346"/>
                  </a:cubicBezTo>
                  <a:cubicBezTo>
                    <a:pt x="47113" y="4632"/>
                    <a:pt x="47709" y="4882"/>
                    <a:pt x="48304" y="5132"/>
                  </a:cubicBezTo>
                  <a:cubicBezTo>
                    <a:pt x="48161" y="5180"/>
                    <a:pt x="48006" y="5180"/>
                    <a:pt x="47875" y="5132"/>
                  </a:cubicBezTo>
                  <a:cubicBezTo>
                    <a:pt x="47470" y="4989"/>
                    <a:pt x="47054" y="4858"/>
                    <a:pt x="46685" y="4632"/>
                  </a:cubicBezTo>
                  <a:cubicBezTo>
                    <a:pt x="46244" y="4382"/>
                    <a:pt x="45839" y="4442"/>
                    <a:pt x="45351" y="4680"/>
                  </a:cubicBezTo>
                  <a:cubicBezTo>
                    <a:pt x="46030" y="4942"/>
                    <a:pt x="46661" y="5192"/>
                    <a:pt x="47292" y="5454"/>
                  </a:cubicBezTo>
                  <a:cubicBezTo>
                    <a:pt x="47280" y="5477"/>
                    <a:pt x="47280" y="5513"/>
                    <a:pt x="47268" y="5537"/>
                  </a:cubicBezTo>
                  <a:cubicBezTo>
                    <a:pt x="47137" y="5513"/>
                    <a:pt x="46982" y="5513"/>
                    <a:pt x="46851" y="5466"/>
                  </a:cubicBezTo>
                  <a:lnTo>
                    <a:pt x="45423" y="4930"/>
                  </a:lnTo>
                  <a:cubicBezTo>
                    <a:pt x="44934" y="4739"/>
                    <a:pt x="44732" y="4751"/>
                    <a:pt x="44220" y="5037"/>
                  </a:cubicBezTo>
                  <a:cubicBezTo>
                    <a:pt x="44851" y="5251"/>
                    <a:pt x="45446" y="5466"/>
                    <a:pt x="46066" y="5668"/>
                  </a:cubicBezTo>
                  <a:cubicBezTo>
                    <a:pt x="45899" y="5727"/>
                    <a:pt x="45720" y="5751"/>
                    <a:pt x="45565" y="5704"/>
                  </a:cubicBezTo>
                  <a:cubicBezTo>
                    <a:pt x="45125" y="5573"/>
                    <a:pt x="44673" y="5418"/>
                    <a:pt x="44256" y="5251"/>
                  </a:cubicBezTo>
                  <a:cubicBezTo>
                    <a:pt x="43946" y="5132"/>
                    <a:pt x="43684" y="5120"/>
                    <a:pt x="43351" y="5227"/>
                  </a:cubicBezTo>
                  <a:cubicBezTo>
                    <a:pt x="40803" y="6025"/>
                    <a:pt x="38267" y="6823"/>
                    <a:pt x="35719" y="7621"/>
                  </a:cubicBezTo>
                  <a:cubicBezTo>
                    <a:pt x="35683" y="7632"/>
                    <a:pt x="35659" y="7668"/>
                    <a:pt x="35588" y="7716"/>
                  </a:cubicBezTo>
                  <a:cubicBezTo>
                    <a:pt x="36219" y="7990"/>
                    <a:pt x="36838" y="8264"/>
                    <a:pt x="37445" y="8549"/>
                  </a:cubicBezTo>
                  <a:lnTo>
                    <a:pt x="37398" y="8680"/>
                  </a:lnTo>
                  <a:cubicBezTo>
                    <a:pt x="37291" y="8668"/>
                    <a:pt x="37195" y="8645"/>
                    <a:pt x="37088" y="8609"/>
                  </a:cubicBezTo>
                  <a:cubicBezTo>
                    <a:pt x="36612" y="8406"/>
                    <a:pt x="36124" y="8252"/>
                    <a:pt x="35683" y="7978"/>
                  </a:cubicBezTo>
                  <a:cubicBezTo>
                    <a:pt x="35255" y="7728"/>
                    <a:pt x="34897" y="7847"/>
                    <a:pt x="34457" y="8037"/>
                  </a:cubicBezTo>
                  <a:cubicBezTo>
                    <a:pt x="35243" y="8466"/>
                    <a:pt x="35981" y="8871"/>
                    <a:pt x="36731" y="9276"/>
                  </a:cubicBezTo>
                  <a:lnTo>
                    <a:pt x="36683" y="9407"/>
                  </a:lnTo>
                  <a:cubicBezTo>
                    <a:pt x="36576" y="9383"/>
                    <a:pt x="36469" y="9383"/>
                    <a:pt x="36374" y="9335"/>
                  </a:cubicBezTo>
                  <a:cubicBezTo>
                    <a:pt x="35707" y="8978"/>
                    <a:pt x="35017" y="8609"/>
                    <a:pt x="34350" y="8252"/>
                  </a:cubicBezTo>
                  <a:cubicBezTo>
                    <a:pt x="34243" y="8204"/>
                    <a:pt x="34124" y="8133"/>
                    <a:pt x="34040" y="8144"/>
                  </a:cubicBezTo>
                  <a:cubicBezTo>
                    <a:pt x="33743" y="8216"/>
                    <a:pt x="33445" y="8323"/>
                    <a:pt x="33064" y="8442"/>
                  </a:cubicBezTo>
                  <a:cubicBezTo>
                    <a:pt x="33302" y="8514"/>
                    <a:pt x="33457" y="8561"/>
                    <a:pt x="33600" y="8609"/>
                  </a:cubicBezTo>
                  <a:cubicBezTo>
                    <a:pt x="33600" y="8645"/>
                    <a:pt x="33600" y="8680"/>
                    <a:pt x="33588" y="8728"/>
                  </a:cubicBezTo>
                  <a:cubicBezTo>
                    <a:pt x="32933" y="8466"/>
                    <a:pt x="32326" y="8561"/>
                    <a:pt x="31671" y="8918"/>
                  </a:cubicBezTo>
                  <a:cubicBezTo>
                    <a:pt x="32135" y="9061"/>
                    <a:pt x="32564" y="9216"/>
                    <a:pt x="32981" y="9347"/>
                  </a:cubicBezTo>
                  <a:cubicBezTo>
                    <a:pt x="32885" y="9407"/>
                    <a:pt x="32814" y="9418"/>
                    <a:pt x="32742" y="9407"/>
                  </a:cubicBezTo>
                  <a:cubicBezTo>
                    <a:pt x="32350" y="9299"/>
                    <a:pt x="31969" y="9168"/>
                    <a:pt x="31576" y="9061"/>
                  </a:cubicBezTo>
                  <a:cubicBezTo>
                    <a:pt x="31421" y="9026"/>
                    <a:pt x="31207" y="9002"/>
                    <a:pt x="31040" y="9049"/>
                  </a:cubicBezTo>
                  <a:cubicBezTo>
                    <a:pt x="30242" y="9276"/>
                    <a:pt x="29433" y="9514"/>
                    <a:pt x="28635" y="9752"/>
                  </a:cubicBezTo>
                  <a:cubicBezTo>
                    <a:pt x="27932" y="9954"/>
                    <a:pt x="27254" y="10180"/>
                    <a:pt x="26480" y="10419"/>
                  </a:cubicBezTo>
                  <a:cubicBezTo>
                    <a:pt x="26849" y="10585"/>
                    <a:pt x="27147" y="10704"/>
                    <a:pt x="27444" y="10835"/>
                  </a:cubicBezTo>
                  <a:cubicBezTo>
                    <a:pt x="27432" y="10883"/>
                    <a:pt x="27397" y="10931"/>
                    <a:pt x="27385" y="10966"/>
                  </a:cubicBezTo>
                  <a:cubicBezTo>
                    <a:pt x="27111" y="10883"/>
                    <a:pt x="26837" y="10823"/>
                    <a:pt x="26599" y="10704"/>
                  </a:cubicBezTo>
                  <a:cubicBezTo>
                    <a:pt x="26254" y="10538"/>
                    <a:pt x="25944" y="10550"/>
                    <a:pt x="25599" y="10669"/>
                  </a:cubicBezTo>
                  <a:lnTo>
                    <a:pt x="16181" y="13526"/>
                  </a:lnTo>
                  <a:cubicBezTo>
                    <a:pt x="15478" y="13740"/>
                    <a:pt x="14764" y="13943"/>
                    <a:pt x="14014" y="14169"/>
                  </a:cubicBezTo>
                  <a:cubicBezTo>
                    <a:pt x="15347" y="14860"/>
                    <a:pt x="40505" y="24361"/>
                    <a:pt x="41279" y="24504"/>
                  </a:cubicBezTo>
                  <a:cubicBezTo>
                    <a:pt x="41505" y="24396"/>
                    <a:pt x="41636" y="24325"/>
                    <a:pt x="41779" y="24289"/>
                  </a:cubicBezTo>
                  <a:cubicBezTo>
                    <a:pt x="42279" y="24146"/>
                    <a:pt x="42768" y="23992"/>
                    <a:pt x="43351" y="23825"/>
                  </a:cubicBezTo>
                  <a:cubicBezTo>
                    <a:pt x="42232" y="23503"/>
                    <a:pt x="41208" y="23218"/>
                    <a:pt x="40184" y="22920"/>
                  </a:cubicBezTo>
                  <a:cubicBezTo>
                    <a:pt x="40196" y="22896"/>
                    <a:pt x="40196" y="22849"/>
                    <a:pt x="40208" y="22813"/>
                  </a:cubicBezTo>
                  <a:cubicBezTo>
                    <a:pt x="40327" y="22849"/>
                    <a:pt x="40446" y="22872"/>
                    <a:pt x="40553" y="22920"/>
                  </a:cubicBezTo>
                  <a:cubicBezTo>
                    <a:pt x="41446" y="23170"/>
                    <a:pt x="42339" y="23444"/>
                    <a:pt x="43232" y="23682"/>
                  </a:cubicBezTo>
                  <a:cubicBezTo>
                    <a:pt x="43422" y="23742"/>
                    <a:pt x="43684" y="23730"/>
                    <a:pt x="43875" y="23670"/>
                  </a:cubicBezTo>
                  <a:cubicBezTo>
                    <a:pt x="46077" y="22968"/>
                    <a:pt x="48268" y="22265"/>
                    <a:pt x="50471" y="21551"/>
                  </a:cubicBezTo>
                  <a:cubicBezTo>
                    <a:pt x="50507" y="21539"/>
                    <a:pt x="50554" y="21491"/>
                    <a:pt x="50614" y="21468"/>
                  </a:cubicBezTo>
                  <a:cubicBezTo>
                    <a:pt x="49923" y="21110"/>
                    <a:pt x="49268" y="20932"/>
                    <a:pt x="48613" y="20753"/>
                  </a:cubicBezTo>
                  <a:close/>
                  <a:moveTo>
                    <a:pt x="85606" y="36076"/>
                  </a:moveTo>
                  <a:cubicBezTo>
                    <a:pt x="85594" y="36065"/>
                    <a:pt x="85535" y="36005"/>
                    <a:pt x="85475" y="35969"/>
                  </a:cubicBezTo>
                  <a:cubicBezTo>
                    <a:pt x="84868" y="35553"/>
                    <a:pt x="84237" y="35136"/>
                    <a:pt x="83630" y="34719"/>
                  </a:cubicBezTo>
                  <a:cubicBezTo>
                    <a:pt x="81189" y="33052"/>
                    <a:pt x="78760" y="31385"/>
                    <a:pt x="76319" y="29742"/>
                  </a:cubicBezTo>
                  <a:cubicBezTo>
                    <a:pt x="76236" y="29683"/>
                    <a:pt x="76117" y="29695"/>
                    <a:pt x="75974" y="29659"/>
                  </a:cubicBezTo>
                  <a:cubicBezTo>
                    <a:pt x="76069" y="30671"/>
                    <a:pt x="75581" y="31254"/>
                    <a:pt x="74783" y="31600"/>
                  </a:cubicBezTo>
                  <a:cubicBezTo>
                    <a:pt x="74307" y="31802"/>
                    <a:pt x="73855" y="32028"/>
                    <a:pt x="73331" y="32183"/>
                  </a:cubicBezTo>
                  <a:cubicBezTo>
                    <a:pt x="71664" y="32671"/>
                    <a:pt x="70009" y="33231"/>
                    <a:pt x="68378" y="33802"/>
                  </a:cubicBezTo>
                  <a:cubicBezTo>
                    <a:pt x="65878" y="34648"/>
                    <a:pt x="63389" y="35553"/>
                    <a:pt x="60877" y="36374"/>
                  </a:cubicBezTo>
                  <a:cubicBezTo>
                    <a:pt x="59591" y="36791"/>
                    <a:pt x="58281" y="37088"/>
                    <a:pt x="56984" y="37493"/>
                  </a:cubicBezTo>
                  <a:cubicBezTo>
                    <a:pt x="55722" y="37898"/>
                    <a:pt x="54412" y="38136"/>
                    <a:pt x="53221" y="38803"/>
                  </a:cubicBezTo>
                  <a:cubicBezTo>
                    <a:pt x="52793" y="39053"/>
                    <a:pt x="52269" y="39172"/>
                    <a:pt x="51792" y="39327"/>
                  </a:cubicBezTo>
                  <a:cubicBezTo>
                    <a:pt x="50078" y="39863"/>
                    <a:pt x="48375" y="40339"/>
                    <a:pt x="46673" y="40898"/>
                  </a:cubicBezTo>
                  <a:cubicBezTo>
                    <a:pt x="44506" y="41625"/>
                    <a:pt x="42339" y="42422"/>
                    <a:pt x="40172" y="43173"/>
                  </a:cubicBezTo>
                  <a:cubicBezTo>
                    <a:pt x="40065" y="43208"/>
                    <a:pt x="39946" y="43232"/>
                    <a:pt x="39839" y="43268"/>
                  </a:cubicBezTo>
                  <a:cubicBezTo>
                    <a:pt x="39827" y="43232"/>
                    <a:pt x="39827" y="43196"/>
                    <a:pt x="39815" y="43161"/>
                  </a:cubicBezTo>
                  <a:cubicBezTo>
                    <a:pt x="41232" y="42672"/>
                    <a:pt x="42637" y="42161"/>
                    <a:pt x="44053" y="41684"/>
                  </a:cubicBezTo>
                  <a:cubicBezTo>
                    <a:pt x="45470" y="41196"/>
                    <a:pt x="46887" y="40708"/>
                    <a:pt x="48316" y="40244"/>
                  </a:cubicBezTo>
                  <a:cubicBezTo>
                    <a:pt x="49721" y="39779"/>
                    <a:pt x="51173" y="39363"/>
                    <a:pt x="52578" y="38934"/>
                  </a:cubicBezTo>
                  <a:cubicBezTo>
                    <a:pt x="47578" y="40101"/>
                    <a:pt x="42779" y="41899"/>
                    <a:pt x="37934" y="43589"/>
                  </a:cubicBezTo>
                  <a:cubicBezTo>
                    <a:pt x="37815" y="43637"/>
                    <a:pt x="37695" y="43685"/>
                    <a:pt x="37541" y="43744"/>
                  </a:cubicBezTo>
                  <a:cubicBezTo>
                    <a:pt x="37624" y="43756"/>
                    <a:pt x="37660" y="43768"/>
                    <a:pt x="37684" y="43756"/>
                  </a:cubicBezTo>
                  <a:cubicBezTo>
                    <a:pt x="39124" y="43565"/>
                    <a:pt x="40589" y="43387"/>
                    <a:pt x="42029" y="43173"/>
                  </a:cubicBezTo>
                  <a:cubicBezTo>
                    <a:pt x="45363" y="42696"/>
                    <a:pt x="48697" y="42220"/>
                    <a:pt x="52031" y="41732"/>
                  </a:cubicBezTo>
                  <a:cubicBezTo>
                    <a:pt x="53519" y="41506"/>
                    <a:pt x="54995" y="41327"/>
                    <a:pt x="56472" y="41065"/>
                  </a:cubicBezTo>
                  <a:cubicBezTo>
                    <a:pt x="59031" y="40601"/>
                    <a:pt x="61567" y="40065"/>
                    <a:pt x="64127" y="39625"/>
                  </a:cubicBezTo>
                  <a:cubicBezTo>
                    <a:pt x="66735" y="39160"/>
                    <a:pt x="69354" y="38743"/>
                    <a:pt x="71962" y="38303"/>
                  </a:cubicBezTo>
                  <a:cubicBezTo>
                    <a:pt x="76534" y="37565"/>
                    <a:pt x="81070" y="36827"/>
                    <a:pt x="85606" y="36076"/>
                  </a:cubicBezTo>
                  <a:close/>
                  <a:moveTo>
                    <a:pt x="30540" y="36255"/>
                  </a:moveTo>
                  <a:cubicBezTo>
                    <a:pt x="30540" y="36291"/>
                    <a:pt x="30528" y="36326"/>
                    <a:pt x="30528" y="36362"/>
                  </a:cubicBezTo>
                  <a:cubicBezTo>
                    <a:pt x="30397" y="36326"/>
                    <a:pt x="30254" y="36315"/>
                    <a:pt x="30135" y="36267"/>
                  </a:cubicBezTo>
                  <a:cubicBezTo>
                    <a:pt x="29230" y="35886"/>
                    <a:pt x="28325" y="35493"/>
                    <a:pt x="27420" y="35100"/>
                  </a:cubicBezTo>
                  <a:cubicBezTo>
                    <a:pt x="27325" y="35053"/>
                    <a:pt x="27218" y="34993"/>
                    <a:pt x="27123" y="34993"/>
                  </a:cubicBezTo>
                  <a:cubicBezTo>
                    <a:pt x="26408" y="35053"/>
                    <a:pt x="25694" y="35124"/>
                    <a:pt x="24980" y="35195"/>
                  </a:cubicBezTo>
                  <a:lnTo>
                    <a:pt x="24980" y="35255"/>
                  </a:lnTo>
                  <a:cubicBezTo>
                    <a:pt x="25480" y="35469"/>
                    <a:pt x="25992" y="35684"/>
                    <a:pt x="26492" y="35898"/>
                  </a:cubicBezTo>
                  <a:cubicBezTo>
                    <a:pt x="26480" y="35945"/>
                    <a:pt x="26468" y="35969"/>
                    <a:pt x="26444" y="36017"/>
                  </a:cubicBezTo>
                  <a:cubicBezTo>
                    <a:pt x="26373" y="36005"/>
                    <a:pt x="26301" y="36005"/>
                    <a:pt x="26242" y="35969"/>
                  </a:cubicBezTo>
                  <a:cubicBezTo>
                    <a:pt x="25718" y="35767"/>
                    <a:pt x="25218" y="35553"/>
                    <a:pt x="24682" y="35362"/>
                  </a:cubicBezTo>
                  <a:cubicBezTo>
                    <a:pt x="24468" y="35291"/>
                    <a:pt x="24229" y="35291"/>
                    <a:pt x="24003" y="35243"/>
                  </a:cubicBezTo>
                  <a:cubicBezTo>
                    <a:pt x="23991" y="35291"/>
                    <a:pt x="23991" y="35314"/>
                    <a:pt x="23979" y="35362"/>
                  </a:cubicBezTo>
                  <a:lnTo>
                    <a:pt x="27682" y="36969"/>
                  </a:lnTo>
                  <a:lnTo>
                    <a:pt x="27635" y="37100"/>
                  </a:lnTo>
                  <a:cubicBezTo>
                    <a:pt x="27504" y="37077"/>
                    <a:pt x="27373" y="37041"/>
                    <a:pt x="27242" y="36993"/>
                  </a:cubicBezTo>
                  <a:cubicBezTo>
                    <a:pt x="26051" y="36493"/>
                    <a:pt x="24872" y="35969"/>
                    <a:pt x="23682" y="35481"/>
                  </a:cubicBezTo>
                  <a:cubicBezTo>
                    <a:pt x="23467" y="35386"/>
                    <a:pt x="23206" y="35410"/>
                    <a:pt x="22979" y="35362"/>
                  </a:cubicBezTo>
                  <a:cubicBezTo>
                    <a:pt x="22967" y="35410"/>
                    <a:pt x="22956" y="35457"/>
                    <a:pt x="22956" y="35493"/>
                  </a:cubicBezTo>
                  <a:cubicBezTo>
                    <a:pt x="24896" y="36374"/>
                    <a:pt x="26837" y="37267"/>
                    <a:pt x="28790" y="38148"/>
                  </a:cubicBezTo>
                  <a:cubicBezTo>
                    <a:pt x="28766" y="38184"/>
                    <a:pt x="28754" y="38220"/>
                    <a:pt x="28742" y="38267"/>
                  </a:cubicBezTo>
                  <a:cubicBezTo>
                    <a:pt x="28635" y="38220"/>
                    <a:pt x="28516" y="38208"/>
                    <a:pt x="28409" y="38148"/>
                  </a:cubicBezTo>
                  <a:cubicBezTo>
                    <a:pt x="26551" y="37291"/>
                    <a:pt x="24706" y="36434"/>
                    <a:pt x="22848" y="35588"/>
                  </a:cubicBezTo>
                  <a:cubicBezTo>
                    <a:pt x="22670" y="35493"/>
                    <a:pt x="22444" y="35493"/>
                    <a:pt x="22241" y="35457"/>
                  </a:cubicBezTo>
                  <a:lnTo>
                    <a:pt x="22194" y="35588"/>
                  </a:lnTo>
                  <a:cubicBezTo>
                    <a:pt x="23682" y="36267"/>
                    <a:pt x="25170" y="36946"/>
                    <a:pt x="26658" y="37624"/>
                  </a:cubicBezTo>
                  <a:cubicBezTo>
                    <a:pt x="26646" y="37648"/>
                    <a:pt x="26623" y="37684"/>
                    <a:pt x="26611" y="37731"/>
                  </a:cubicBezTo>
                  <a:cubicBezTo>
                    <a:pt x="26444" y="37672"/>
                    <a:pt x="26265" y="37624"/>
                    <a:pt x="26111" y="37553"/>
                  </a:cubicBezTo>
                  <a:cubicBezTo>
                    <a:pt x="24753" y="36922"/>
                    <a:pt x="23396" y="36279"/>
                    <a:pt x="22027" y="35672"/>
                  </a:cubicBezTo>
                  <a:cubicBezTo>
                    <a:pt x="21824" y="35588"/>
                    <a:pt x="21586" y="35588"/>
                    <a:pt x="21360" y="35541"/>
                  </a:cubicBezTo>
                  <a:cubicBezTo>
                    <a:pt x="21348" y="35588"/>
                    <a:pt x="21348" y="35612"/>
                    <a:pt x="21324" y="35660"/>
                  </a:cubicBezTo>
                  <a:cubicBezTo>
                    <a:pt x="21955" y="35981"/>
                    <a:pt x="22575" y="36303"/>
                    <a:pt x="23206" y="36624"/>
                  </a:cubicBezTo>
                  <a:cubicBezTo>
                    <a:pt x="23194" y="36672"/>
                    <a:pt x="23170" y="36696"/>
                    <a:pt x="23158" y="36743"/>
                  </a:cubicBezTo>
                  <a:cubicBezTo>
                    <a:pt x="23039" y="36719"/>
                    <a:pt x="22908" y="36696"/>
                    <a:pt x="22801" y="36648"/>
                  </a:cubicBezTo>
                  <a:cubicBezTo>
                    <a:pt x="22194" y="36350"/>
                    <a:pt x="21598" y="36029"/>
                    <a:pt x="21003" y="35731"/>
                  </a:cubicBezTo>
                  <a:cubicBezTo>
                    <a:pt x="20872" y="35672"/>
                    <a:pt x="20705" y="35660"/>
                    <a:pt x="20539" y="35624"/>
                  </a:cubicBezTo>
                  <a:cubicBezTo>
                    <a:pt x="20527" y="35660"/>
                    <a:pt x="20527" y="35684"/>
                    <a:pt x="20515" y="35731"/>
                  </a:cubicBezTo>
                  <a:cubicBezTo>
                    <a:pt x="21777" y="36350"/>
                    <a:pt x="23039" y="36958"/>
                    <a:pt x="24289" y="37553"/>
                  </a:cubicBezTo>
                  <a:cubicBezTo>
                    <a:pt x="24277" y="37589"/>
                    <a:pt x="24265" y="37624"/>
                    <a:pt x="24241" y="37672"/>
                  </a:cubicBezTo>
                  <a:cubicBezTo>
                    <a:pt x="24099" y="37624"/>
                    <a:pt x="23944" y="37589"/>
                    <a:pt x="23813" y="37541"/>
                  </a:cubicBezTo>
                  <a:cubicBezTo>
                    <a:pt x="22622" y="36981"/>
                    <a:pt x="21443" y="36422"/>
                    <a:pt x="20253" y="35850"/>
                  </a:cubicBezTo>
                  <a:cubicBezTo>
                    <a:pt x="20122" y="35791"/>
                    <a:pt x="19991" y="35767"/>
                    <a:pt x="19836" y="35731"/>
                  </a:cubicBezTo>
                  <a:cubicBezTo>
                    <a:pt x="20122" y="35969"/>
                    <a:pt x="20431" y="36124"/>
                    <a:pt x="20729" y="36303"/>
                  </a:cubicBezTo>
                  <a:cubicBezTo>
                    <a:pt x="22741" y="37493"/>
                    <a:pt x="24861" y="38470"/>
                    <a:pt x="27004" y="39398"/>
                  </a:cubicBezTo>
                  <a:cubicBezTo>
                    <a:pt x="27313" y="39529"/>
                    <a:pt x="27635" y="39672"/>
                    <a:pt x="27980" y="39744"/>
                  </a:cubicBezTo>
                  <a:cubicBezTo>
                    <a:pt x="29718" y="40077"/>
                    <a:pt x="31445" y="40041"/>
                    <a:pt x="33159" y="39541"/>
                  </a:cubicBezTo>
                  <a:cubicBezTo>
                    <a:pt x="34933" y="39041"/>
                    <a:pt x="36683" y="38470"/>
                    <a:pt x="38446" y="37922"/>
                  </a:cubicBezTo>
                  <a:cubicBezTo>
                    <a:pt x="38969" y="37755"/>
                    <a:pt x="39481" y="37565"/>
                    <a:pt x="40112" y="37362"/>
                  </a:cubicBezTo>
                  <a:cubicBezTo>
                    <a:pt x="39577" y="37136"/>
                    <a:pt x="39148" y="36958"/>
                    <a:pt x="38707" y="36779"/>
                  </a:cubicBezTo>
                  <a:cubicBezTo>
                    <a:pt x="38731" y="36743"/>
                    <a:pt x="38743" y="36707"/>
                    <a:pt x="38755" y="36672"/>
                  </a:cubicBezTo>
                  <a:cubicBezTo>
                    <a:pt x="38850" y="36707"/>
                    <a:pt x="38934" y="36719"/>
                    <a:pt x="39029" y="36743"/>
                  </a:cubicBezTo>
                  <a:cubicBezTo>
                    <a:pt x="39339" y="36862"/>
                    <a:pt x="39648" y="37005"/>
                    <a:pt x="39958" y="37124"/>
                  </a:cubicBezTo>
                  <a:cubicBezTo>
                    <a:pt x="40398" y="37279"/>
                    <a:pt x="40541" y="37267"/>
                    <a:pt x="40970" y="36981"/>
                  </a:cubicBezTo>
                  <a:cubicBezTo>
                    <a:pt x="40172" y="36600"/>
                    <a:pt x="39386" y="36231"/>
                    <a:pt x="38588" y="35850"/>
                  </a:cubicBezTo>
                  <a:cubicBezTo>
                    <a:pt x="38612" y="35815"/>
                    <a:pt x="38636" y="35767"/>
                    <a:pt x="38648" y="35731"/>
                  </a:cubicBezTo>
                  <a:cubicBezTo>
                    <a:pt x="38755" y="35767"/>
                    <a:pt x="38862" y="35815"/>
                    <a:pt x="38946" y="35838"/>
                  </a:cubicBezTo>
                  <a:cubicBezTo>
                    <a:pt x="39624" y="36148"/>
                    <a:pt x="40303" y="36446"/>
                    <a:pt x="40958" y="36791"/>
                  </a:cubicBezTo>
                  <a:cubicBezTo>
                    <a:pt x="41374" y="37017"/>
                    <a:pt x="41684" y="36779"/>
                    <a:pt x="42077" y="36660"/>
                  </a:cubicBezTo>
                  <a:cubicBezTo>
                    <a:pt x="41470" y="36350"/>
                    <a:pt x="40910" y="36076"/>
                    <a:pt x="40362" y="35791"/>
                  </a:cubicBezTo>
                  <a:cubicBezTo>
                    <a:pt x="40374" y="35755"/>
                    <a:pt x="40410" y="35719"/>
                    <a:pt x="40422" y="35672"/>
                  </a:cubicBezTo>
                  <a:cubicBezTo>
                    <a:pt x="40517" y="35707"/>
                    <a:pt x="40601" y="35755"/>
                    <a:pt x="40696" y="35791"/>
                  </a:cubicBezTo>
                  <a:cubicBezTo>
                    <a:pt x="41053" y="35969"/>
                    <a:pt x="41434" y="36124"/>
                    <a:pt x="41779" y="36350"/>
                  </a:cubicBezTo>
                  <a:cubicBezTo>
                    <a:pt x="42256" y="36660"/>
                    <a:pt x="42684" y="36517"/>
                    <a:pt x="43149" y="36267"/>
                  </a:cubicBezTo>
                  <a:cubicBezTo>
                    <a:pt x="42779" y="36124"/>
                    <a:pt x="42434" y="35993"/>
                    <a:pt x="42089" y="35838"/>
                  </a:cubicBezTo>
                  <a:cubicBezTo>
                    <a:pt x="42101" y="35815"/>
                    <a:pt x="42125" y="35767"/>
                    <a:pt x="42136" y="35731"/>
                  </a:cubicBezTo>
                  <a:cubicBezTo>
                    <a:pt x="42422" y="35838"/>
                    <a:pt x="42720" y="35934"/>
                    <a:pt x="42982" y="36065"/>
                  </a:cubicBezTo>
                  <a:cubicBezTo>
                    <a:pt x="43399" y="36291"/>
                    <a:pt x="43744" y="36112"/>
                    <a:pt x="44113" y="35934"/>
                  </a:cubicBezTo>
                  <a:cubicBezTo>
                    <a:pt x="43827" y="35815"/>
                    <a:pt x="43577" y="35707"/>
                    <a:pt x="43327" y="35588"/>
                  </a:cubicBezTo>
                  <a:cubicBezTo>
                    <a:pt x="43589" y="35612"/>
                    <a:pt x="43827" y="35719"/>
                    <a:pt x="44089" y="35791"/>
                  </a:cubicBezTo>
                  <a:cubicBezTo>
                    <a:pt x="44220" y="35838"/>
                    <a:pt x="44387" y="35850"/>
                    <a:pt x="44506" y="35815"/>
                  </a:cubicBezTo>
                  <a:cubicBezTo>
                    <a:pt x="48983" y="34291"/>
                    <a:pt x="53459" y="32755"/>
                    <a:pt x="57936" y="31231"/>
                  </a:cubicBezTo>
                  <a:cubicBezTo>
                    <a:pt x="58031" y="31195"/>
                    <a:pt x="58103" y="31147"/>
                    <a:pt x="58198" y="31123"/>
                  </a:cubicBezTo>
                  <a:cubicBezTo>
                    <a:pt x="58198" y="31112"/>
                    <a:pt x="58174" y="31088"/>
                    <a:pt x="58174" y="31076"/>
                  </a:cubicBezTo>
                  <a:cubicBezTo>
                    <a:pt x="56626" y="31183"/>
                    <a:pt x="55079" y="31302"/>
                    <a:pt x="53531" y="31409"/>
                  </a:cubicBezTo>
                  <a:lnTo>
                    <a:pt x="53531" y="31457"/>
                  </a:lnTo>
                  <a:cubicBezTo>
                    <a:pt x="53805" y="31600"/>
                    <a:pt x="54067" y="31719"/>
                    <a:pt x="54340" y="31850"/>
                  </a:cubicBezTo>
                  <a:cubicBezTo>
                    <a:pt x="54031" y="31802"/>
                    <a:pt x="53745" y="31707"/>
                    <a:pt x="53471" y="31564"/>
                  </a:cubicBezTo>
                  <a:cubicBezTo>
                    <a:pt x="53197" y="31421"/>
                    <a:pt x="52900" y="31385"/>
                    <a:pt x="52519" y="31493"/>
                  </a:cubicBezTo>
                  <a:cubicBezTo>
                    <a:pt x="52864" y="31659"/>
                    <a:pt x="53138" y="31790"/>
                    <a:pt x="53412" y="31921"/>
                  </a:cubicBezTo>
                  <a:cubicBezTo>
                    <a:pt x="52793" y="31885"/>
                    <a:pt x="52304" y="31314"/>
                    <a:pt x="51554" y="31552"/>
                  </a:cubicBezTo>
                  <a:cubicBezTo>
                    <a:pt x="51983" y="31778"/>
                    <a:pt x="52376" y="31981"/>
                    <a:pt x="52745" y="32195"/>
                  </a:cubicBezTo>
                  <a:cubicBezTo>
                    <a:pt x="52733" y="32219"/>
                    <a:pt x="52721" y="32266"/>
                    <a:pt x="52685" y="32302"/>
                  </a:cubicBezTo>
                  <a:cubicBezTo>
                    <a:pt x="52340" y="32124"/>
                    <a:pt x="51983" y="31969"/>
                    <a:pt x="51661" y="31778"/>
                  </a:cubicBezTo>
                  <a:cubicBezTo>
                    <a:pt x="51292" y="31552"/>
                    <a:pt x="50911" y="31528"/>
                    <a:pt x="50411" y="31612"/>
                  </a:cubicBezTo>
                  <a:cubicBezTo>
                    <a:pt x="51019" y="31969"/>
                    <a:pt x="51554" y="32278"/>
                    <a:pt x="52090" y="32576"/>
                  </a:cubicBezTo>
                  <a:lnTo>
                    <a:pt x="52042" y="32671"/>
                  </a:lnTo>
                  <a:cubicBezTo>
                    <a:pt x="51947" y="32624"/>
                    <a:pt x="51828" y="32600"/>
                    <a:pt x="51721" y="32552"/>
                  </a:cubicBezTo>
                  <a:cubicBezTo>
                    <a:pt x="51292" y="32314"/>
                    <a:pt x="50852" y="32088"/>
                    <a:pt x="50459" y="31802"/>
                  </a:cubicBezTo>
                  <a:cubicBezTo>
                    <a:pt x="50042" y="31504"/>
                    <a:pt x="49602" y="31659"/>
                    <a:pt x="49173" y="31719"/>
                  </a:cubicBezTo>
                  <a:cubicBezTo>
                    <a:pt x="49876" y="32112"/>
                    <a:pt x="50554" y="32516"/>
                    <a:pt x="51257" y="32921"/>
                  </a:cubicBezTo>
                  <a:lnTo>
                    <a:pt x="51209" y="33017"/>
                  </a:lnTo>
                  <a:cubicBezTo>
                    <a:pt x="51114" y="32969"/>
                    <a:pt x="50995" y="32921"/>
                    <a:pt x="50899" y="32874"/>
                  </a:cubicBezTo>
                  <a:cubicBezTo>
                    <a:pt x="50411" y="32612"/>
                    <a:pt x="49899" y="32362"/>
                    <a:pt x="49459" y="32040"/>
                  </a:cubicBezTo>
                  <a:cubicBezTo>
                    <a:pt x="49006" y="31731"/>
                    <a:pt x="48590" y="31707"/>
                    <a:pt x="48137" y="32040"/>
                  </a:cubicBezTo>
                  <a:cubicBezTo>
                    <a:pt x="48756" y="32386"/>
                    <a:pt x="49387" y="32731"/>
                    <a:pt x="49995" y="33076"/>
                  </a:cubicBezTo>
                  <a:cubicBezTo>
                    <a:pt x="49983" y="33100"/>
                    <a:pt x="49959" y="33124"/>
                    <a:pt x="49959" y="33159"/>
                  </a:cubicBezTo>
                  <a:cubicBezTo>
                    <a:pt x="49864" y="33112"/>
                    <a:pt x="49745" y="33088"/>
                    <a:pt x="49637" y="33028"/>
                  </a:cubicBezTo>
                  <a:cubicBezTo>
                    <a:pt x="49161" y="32778"/>
                    <a:pt x="48673" y="32516"/>
                    <a:pt x="48185" y="32255"/>
                  </a:cubicBezTo>
                  <a:cubicBezTo>
                    <a:pt x="47947" y="32124"/>
                    <a:pt x="47756" y="32088"/>
                    <a:pt x="47506" y="32278"/>
                  </a:cubicBezTo>
                  <a:cubicBezTo>
                    <a:pt x="47756" y="32433"/>
                    <a:pt x="47994" y="32576"/>
                    <a:pt x="48232" y="32731"/>
                  </a:cubicBezTo>
                  <a:cubicBezTo>
                    <a:pt x="47947" y="32659"/>
                    <a:pt x="47709" y="32540"/>
                    <a:pt x="47470" y="32397"/>
                  </a:cubicBezTo>
                  <a:cubicBezTo>
                    <a:pt x="47173" y="32243"/>
                    <a:pt x="46970" y="32457"/>
                    <a:pt x="46637" y="32540"/>
                  </a:cubicBezTo>
                  <a:cubicBezTo>
                    <a:pt x="47197" y="32814"/>
                    <a:pt x="47637" y="33052"/>
                    <a:pt x="48090" y="33278"/>
                  </a:cubicBezTo>
                  <a:lnTo>
                    <a:pt x="48042" y="33374"/>
                  </a:lnTo>
                  <a:cubicBezTo>
                    <a:pt x="47649" y="33171"/>
                    <a:pt x="47256" y="33017"/>
                    <a:pt x="46863" y="32790"/>
                  </a:cubicBezTo>
                  <a:cubicBezTo>
                    <a:pt x="46554" y="32612"/>
                    <a:pt x="46292" y="32600"/>
                    <a:pt x="45970" y="32802"/>
                  </a:cubicBezTo>
                  <a:lnTo>
                    <a:pt x="47673" y="33790"/>
                  </a:lnTo>
                  <a:lnTo>
                    <a:pt x="47625" y="33874"/>
                  </a:lnTo>
                  <a:cubicBezTo>
                    <a:pt x="47518" y="33826"/>
                    <a:pt x="47435" y="33802"/>
                    <a:pt x="47328" y="33755"/>
                  </a:cubicBezTo>
                  <a:cubicBezTo>
                    <a:pt x="46947" y="33552"/>
                    <a:pt x="46554" y="33326"/>
                    <a:pt x="46173" y="33100"/>
                  </a:cubicBezTo>
                  <a:cubicBezTo>
                    <a:pt x="45637" y="32802"/>
                    <a:pt x="45601" y="32802"/>
                    <a:pt x="45006" y="33112"/>
                  </a:cubicBezTo>
                  <a:cubicBezTo>
                    <a:pt x="45637" y="33445"/>
                    <a:pt x="46244" y="33767"/>
                    <a:pt x="46851" y="34088"/>
                  </a:cubicBezTo>
                  <a:cubicBezTo>
                    <a:pt x="46839" y="34112"/>
                    <a:pt x="46839" y="34148"/>
                    <a:pt x="46828" y="34171"/>
                  </a:cubicBezTo>
                  <a:cubicBezTo>
                    <a:pt x="46708" y="34148"/>
                    <a:pt x="46566" y="34124"/>
                    <a:pt x="46470" y="34064"/>
                  </a:cubicBezTo>
                  <a:cubicBezTo>
                    <a:pt x="45970" y="33814"/>
                    <a:pt x="45482" y="33529"/>
                    <a:pt x="44994" y="33290"/>
                  </a:cubicBezTo>
                  <a:cubicBezTo>
                    <a:pt x="44815" y="33207"/>
                    <a:pt x="44601" y="33207"/>
                    <a:pt x="44411" y="33159"/>
                  </a:cubicBezTo>
                  <a:cubicBezTo>
                    <a:pt x="44399" y="33207"/>
                    <a:pt x="44387" y="33231"/>
                    <a:pt x="44387" y="33278"/>
                  </a:cubicBezTo>
                  <a:cubicBezTo>
                    <a:pt x="44625" y="33445"/>
                    <a:pt x="44863" y="33588"/>
                    <a:pt x="45101" y="33755"/>
                  </a:cubicBezTo>
                  <a:cubicBezTo>
                    <a:pt x="44565" y="33743"/>
                    <a:pt x="44161" y="33040"/>
                    <a:pt x="43530" y="33552"/>
                  </a:cubicBezTo>
                  <a:cubicBezTo>
                    <a:pt x="44172" y="33862"/>
                    <a:pt x="44780" y="34171"/>
                    <a:pt x="45411" y="34481"/>
                  </a:cubicBezTo>
                  <a:cubicBezTo>
                    <a:pt x="45399" y="34517"/>
                    <a:pt x="45375" y="34564"/>
                    <a:pt x="45363" y="34588"/>
                  </a:cubicBezTo>
                  <a:cubicBezTo>
                    <a:pt x="45244" y="34541"/>
                    <a:pt x="45113" y="34517"/>
                    <a:pt x="44994" y="34469"/>
                  </a:cubicBezTo>
                  <a:cubicBezTo>
                    <a:pt x="44482" y="34219"/>
                    <a:pt x="43970" y="33981"/>
                    <a:pt x="43470" y="33707"/>
                  </a:cubicBezTo>
                  <a:cubicBezTo>
                    <a:pt x="43160" y="33529"/>
                    <a:pt x="42898" y="33636"/>
                    <a:pt x="42565" y="33755"/>
                  </a:cubicBezTo>
                  <a:cubicBezTo>
                    <a:pt x="43041" y="33981"/>
                    <a:pt x="43458" y="34183"/>
                    <a:pt x="43875" y="34398"/>
                  </a:cubicBezTo>
                  <a:cubicBezTo>
                    <a:pt x="43863" y="34421"/>
                    <a:pt x="43839" y="34469"/>
                    <a:pt x="43827" y="34505"/>
                  </a:cubicBezTo>
                  <a:cubicBezTo>
                    <a:pt x="43089" y="34386"/>
                    <a:pt x="42494" y="33695"/>
                    <a:pt x="41565" y="33862"/>
                  </a:cubicBezTo>
                  <a:cubicBezTo>
                    <a:pt x="42291" y="34219"/>
                    <a:pt x="42934" y="34529"/>
                    <a:pt x="43577" y="34838"/>
                  </a:cubicBezTo>
                  <a:lnTo>
                    <a:pt x="43530" y="34981"/>
                  </a:lnTo>
                  <a:cubicBezTo>
                    <a:pt x="43410" y="34945"/>
                    <a:pt x="43268" y="34922"/>
                    <a:pt x="43160" y="34874"/>
                  </a:cubicBezTo>
                  <a:cubicBezTo>
                    <a:pt x="42267" y="34445"/>
                    <a:pt x="41374" y="33993"/>
                    <a:pt x="40470" y="33564"/>
                  </a:cubicBezTo>
                  <a:cubicBezTo>
                    <a:pt x="40303" y="33493"/>
                    <a:pt x="40101" y="33517"/>
                    <a:pt x="39898" y="33493"/>
                  </a:cubicBezTo>
                  <a:cubicBezTo>
                    <a:pt x="39898" y="33517"/>
                    <a:pt x="39886" y="33564"/>
                    <a:pt x="39886" y="33588"/>
                  </a:cubicBezTo>
                  <a:cubicBezTo>
                    <a:pt x="40398" y="33862"/>
                    <a:pt x="40910" y="34124"/>
                    <a:pt x="41422" y="34398"/>
                  </a:cubicBezTo>
                  <a:cubicBezTo>
                    <a:pt x="41398" y="34445"/>
                    <a:pt x="41386" y="34469"/>
                    <a:pt x="41363" y="34517"/>
                  </a:cubicBezTo>
                  <a:cubicBezTo>
                    <a:pt x="41255" y="34469"/>
                    <a:pt x="41172" y="34445"/>
                    <a:pt x="41065" y="34398"/>
                  </a:cubicBezTo>
                  <a:cubicBezTo>
                    <a:pt x="40636" y="34183"/>
                    <a:pt x="40184" y="33969"/>
                    <a:pt x="39755" y="33743"/>
                  </a:cubicBezTo>
                  <a:cubicBezTo>
                    <a:pt x="39398" y="33564"/>
                    <a:pt x="39350" y="33564"/>
                    <a:pt x="38934" y="33743"/>
                  </a:cubicBezTo>
                  <a:cubicBezTo>
                    <a:pt x="39839" y="34148"/>
                    <a:pt x="40732" y="34541"/>
                    <a:pt x="41613" y="34945"/>
                  </a:cubicBezTo>
                  <a:lnTo>
                    <a:pt x="41565" y="35041"/>
                  </a:lnTo>
                  <a:cubicBezTo>
                    <a:pt x="41446" y="34993"/>
                    <a:pt x="41315" y="34957"/>
                    <a:pt x="41196" y="34922"/>
                  </a:cubicBezTo>
                  <a:cubicBezTo>
                    <a:pt x="40482" y="34588"/>
                    <a:pt x="39743" y="34291"/>
                    <a:pt x="39041" y="33933"/>
                  </a:cubicBezTo>
                  <a:cubicBezTo>
                    <a:pt x="38636" y="33731"/>
                    <a:pt x="38267" y="33731"/>
                    <a:pt x="37791" y="33874"/>
                  </a:cubicBezTo>
                  <a:cubicBezTo>
                    <a:pt x="39100" y="34421"/>
                    <a:pt x="40351" y="34945"/>
                    <a:pt x="41613" y="35469"/>
                  </a:cubicBezTo>
                  <a:cubicBezTo>
                    <a:pt x="41601" y="35517"/>
                    <a:pt x="41589" y="35541"/>
                    <a:pt x="41565" y="35588"/>
                  </a:cubicBezTo>
                  <a:cubicBezTo>
                    <a:pt x="41434" y="35541"/>
                    <a:pt x="41291" y="35517"/>
                    <a:pt x="41148" y="35457"/>
                  </a:cubicBezTo>
                  <a:cubicBezTo>
                    <a:pt x="40005" y="34981"/>
                    <a:pt x="38862" y="34481"/>
                    <a:pt x="37719" y="34029"/>
                  </a:cubicBezTo>
                  <a:cubicBezTo>
                    <a:pt x="37457" y="33921"/>
                    <a:pt x="37148" y="33933"/>
                    <a:pt x="36862" y="33886"/>
                  </a:cubicBezTo>
                  <a:cubicBezTo>
                    <a:pt x="36850" y="33933"/>
                    <a:pt x="36850" y="33981"/>
                    <a:pt x="36838" y="34029"/>
                  </a:cubicBezTo>
                  <a:cubicBezTo>
                    <a:pt x="37362" y="34279"/>
                    <a:pt x="37874" y="34517"/>
                    <a:pt x="38386" y="34767"/>
                  </a:cubicBezTo>
                  <a:cubicBezTo>
                    <a:pt x="38374" y="34802"/>
                    <a:pt x="38350" y="34826"/>
                    <a:pt x="38338" y="34874"/>
                  </a:cubicBezTo>
                  <a:cubicBezTo>
                    <a:pt x="37957" y="34695"/>
                    <a:pt x="37517" y="34541"/>
                    <a:pt x="37160" y="34302"/>
                  </a:cubicBezTo>
                  <a:cubicBezTo>
                    <a:pt x="36612" y="33969"/>
                    <a:pt x="36064" y="34005"/>
                    <a:pt x="35457" y="34207"/>
                  </a:cubicBezTo>
                  <a:cubicBezTo>
                    <a:pt x="36410" y="34576"/>
                    <a:pt x="37374" y="34933"/>
                    <a:pt x="38326" y="35303"/>
                  </a:cubicBezTo>
                  <a:cubicBezTo>
                    <a:pt x="38315" y="35338"/>
                    <a:pt x="38315" y="35362"/>
                    <a:pt x="38291" y="35398"/>
                  </a:cubicBezTo>
                  <a:cubicBezTo>
                    <a:pt x="38219" y="35374"/>
                    <a:pt x="38148" y="35374"/>
                    <a:pt x="38088" y="35362"/>
                  </a:cubicBezTo>
                  <a:cubicBezTo>
                    <a:pt x="37303" y="35064"/>
                    <a:pt x="36493" y="34802"/>
                    <a:pt x="35707" y="34457"/>
                  </a:cubicBezTo>
                  <a:cubicBezTo>
                    <a:pt x="35255" y="34267"/>
                    <a:pt x="34826" y="34148"/>
                    <a:pt x="34338" y="34231"/>
                  </a:cubicBezTo>
                  <a:cubicBezTo>
                    <a:pt x="33731" y="34338"/>
                    <a:pt x="33112" y="34386"/>
                    <a:pt x="32421" y="34469"/>
                  </a:cubicBezTo>
                  <a:cubicBezTo>
                    <a:pt x="32719" y="34648"/>
                    <a:pt x="32921" y="34767"/>
                    <a:pt x="33135" y="34898"/>
                  </a:cubicBezTo>
                  <a:lnTo>
                    <a:pt x="33088" y="34993"/>
                  </a:lnTo>
                  <a:cubicBezTo>
                    <a:pt x="32909" y="34898"/>
                    <a:pt x="32731" y="34838"/>
                    <a:pt x="32564" y="34743"/>
                  </a:cubicBezTo>
                  <a:cubicBezTo>
                    <a:pt x="32254" y="34529"/>
                    <a:pt x="31945" y="34481"/>
                    <a:pt x="31564" y="34564"/>
                  </a:cubicBezTo>
                  <a:cubicBezTo>
                    <a:pt x="31230" y="34624"/>
                    <a:pt x="30861" y="34636"/>
                    <a:pt x="30528" y="34660"/>
                  </a:cubicBezTo>
                  <a:lnTo>
                    <a:pt x="30040" y="34707"/>
                  </a:lnTo>
                  <a:lnTo>
                    <a:pt x="30040" y="34767"/>
                  </a:lnTo>
                  <a:cubicBezTo>
                    <a:pt x="30397" y="34922"/>
                    <a:pt x="30730" y="35064"/>
                    <a:pt x="31087" y="35195"/>
                  </a:cubicBezTo>
                  <a:cubicBezTo>
                    <a:pt x="31076" y="35231"/>
                    <a:pt x="31076" y="35255"/>
                    <a:pt x="31064" y="35291"/>
                  </a:cubicBezTo>
                  <a:cubicBezTo>
                    <a:pt x="30290" y="35100"/>
                    <a:pt x="29587" y="34481"/>
                    <a:pt x="28682" y="34862"/>
                  </a:cubicBezTo>
                  <a:cubicBezTo>
                    <a:pt x="29230" y="35076"/>
                    <a:pt x="29742" y="35291"/>
                    <a:pt x="30254" y="35493"/>
                  </a:cubicBezTo>
                  <a:cubicBezTo>
                    <a:pt x="30778" y="35707"/>
                    <a:pt x="31314" y="35934"/>
                    <a:pt x="31838" y="36148"/>
                  </a:cubicBezTo>
                  <a:cubicBezTo>
                    <a:pt x="32326" y="36362"/>
                    <a:pt x="32850" y="36529"/>
                    <a:pt x="33278" y="36838"/>
                  </a:cubicBezTo>
                  <a:cubicBezTo>
                    <a:pt x="33147" y="36850"/>
                    <a:pt x="33028" y="36827"/>
                    <a:pt x="32909" y="36779"/>
                  </a:cubicBezTo>
                  <a:cubicBezTo>
                    <a:pt x="31421" y="36184"/>
                    <a:pt x="29944" y="35553"/>
                    <a:pt x="28456" y="34981"/>
                  </a:cubicBezTo>
                  <a:cubicBezTo>
                    <a:pt x="28218" y="34886"/>
                    <a:pt x="27932" y="34898"/>
                    <a:pt x="27670" y="34874"/>
                  </a:cubicBezTo>
                  <a:cubicBezTo>
                    <a:pt x="27670" y="34922"/>
                    <a:pt x="27658" y="34945"/>
                    <a:pt x="27658" y="34993"/>
                  </a:cubicBezTo>
                  <a:cubicBezTo>
                    <a:pt x="28587" y="35410"/>
                    <a:pt x="29575" y="35826"/>
                    <a:pt x="30540" y="36255"/>
                  </a:cubicBezTo>
                  <a:close/>
                  <a:moveTo>
                    <a:pt x="84427" y="42327"/>
                  </a:moveTo>
                  <a:cubicBezTo>
                    <a:pt x="82856" y="42530"/>
                    <a:pt x="81320" y="42756"/>
                    <a:pt x="79772" y="42923"/>
                  </a:cubicBezTo>
                  <a:cubicBezTo>
                    <a:pt x="76450" y="43268"/>
                    <a:pt x="73140" y="43565"/>
                    <a:pt x="69878" y="44304"/>
                  </a:cubicBezTo>
                  <a:cubicBezTo>
                    <a:pt x="69819" y="44316"/>
                    <a:pt x="69747" y="44304"/>
                    <a:pt x="69664" y="44292"/>
                  </a:cubicBezTo>
                  <a:cubicBezTo>
                    <a:pt x="69664" y="44256"/>
                    <a:pt x="69652" y="44232"/>
                    <a:pt x="69652" y="44196"/>
                  </a:cubicBezTo>
                  <a:cubicBezTo>
                    <a:pt x="69830" y="44137"/>
                    <a:pt x="70009" y="44066"/>
                    <a:pt x="70283" y="43982"/>
                  </a:cubicBezTo>
                  <a:cubicBezTo>
                    <a:pt x="69295" y="44125"/>
                    <a:pt x="68414" y="44280"/>
                    <a:pt x="67544" y="44399"/>
                  </a:cubicBezTo>
                  <a:cubicBezTo>
                    <a:pt x="65699" y="44649"/>
                    <a:pt x="63853" y="44839"/>
                    <a:pt x="62020" y="45125"/>
                  </a:cubicBezTo>
                  <a:cubicBezTo>
                    <a:pt x="58770" y="45625"/>
                    <a:pt x="55531" y="46185"/>
                    <a:pt x="52304" y="46733"/>
                  </a:cubicBezTo>
                  <a:cubicBezTo>
                    <a:pt x="50757" y="46994"/>
                    <a:pt x="49221" y="47328"/>
                    <a:pt x="47685" y="47578"/>
                  </a:cubicBezTo>
                  <a:cubicBezTo>
                    <a:pt x="44280" y="48126"/>
                    <a:pt x="40851" y="48649"/>
                    <a:pt x="37434" y="49197"/>
                  </a:cubicBezTo>
                  <a:cubicBezTo>
                    <a:pt x="34064" y="49733"/>
                    <a:pt x="30718" y="50304"/>
                    <a:pt x="27361" y="50840"/>
                  </a:cubicBezTo>
                  <a:cubicBezTo>
                    <a:pt x="24813" y="51257"/>
                    <a:pt x="22265" y="51638"/>
                    <a:pt x="19717" y="52043"/>
                  </a:cubicBezTo>
                  <a:cubicBezTo>
                    <a:pt x="19265" y="52114"/>
                    <a:pt x="19229" y="52162"/>
                    <a:pt x="19300" y="52626"/>
                  </a:cubicBezTo>
                  <a:cubicBezTo>
                    <a:pt x="19419" y="52614"/>
                    <a:pt x="19527" y="52590"/>
                    <a:pt x="19646" y="52578"/>
                  </a:cubicBezTo>
                  <a:cubicBezTo>
                    <a:pt x="20693" y="52400"/>
                    <a:pt x="21729" y="52197"/>
                    <a:pt x="22777" y="52055"/>
                  </a:cubicBezTo>
                  <a:cubicBezTo>
                    <a:pt x="24658" y="51816"/>
                    <a:pt x="26563" y="51674"/>
                    <a:pt x="28444" y="51400"/>
                  </a:cubicBezTo>
                  <a:cubicBezTo>
                    <a:pt x="31707" y="50924"/>
                    <a:pt x="34957" y="50376"/>
                    <a:pt x="38207" y="49852"/>
                  </a:cubicBezTo>
                  <a:cubicBezTo>
                    <a:pt x="38672" y="49781"/>
                    <a:pt x="39124" y="49709"/>
                    <a:pt x="39577" y="49638"/>
                  </a:cubicBezTo>
                  <a:cubicBezTo>
                    <a:pt x="39589" y="49661"/>
                    <a:pt x="39589" y="49697"/>
                    <a:pt x="39600" y="49733"/>
                  </a:cubicBezTo>
                  <a:cubicBezTo>
                    <a:pt x="39469" y="49769"/>
                    <a:pt x="39339" y="49816"/>
                    <a:pt x="39184" y="49828"/>
                  </a:cubicBezTo>
                  <a:cubicBezTo>
                    <a:pt x="37303" y="50162"/>
                    <a:pt x="35409" y="50435"/>
                    <a:pt x="33528" y="50793"/>
                  </a:cubicBezTo>
                  <a:cubicBezTo>
                    <a:pt x="30790" y="51305"/>
                    <a:pt x="28039" y="51721"/>
                    <a:pt x="25277" y="52019"/>
                  </a:cubicBezTo>
                  <a:cubicBezTo>
                    <a:pt x="23325" y="52221"/>
                    <a:pt x="21384" y="52555"/>
                    <a:pt x="19443" y="52817"/>
                  </a:cubicBezTo>
                  <a:cubicBezTo>
                    <a:pt x="19348" y="52840"/>
                    <a:pt x="19217" y="52888"/>
                    <a:pt x="19205" y="52948"/>
                  </a:cubicBezTo>
                  <a:cubicBezTo>
                    <a:pt x="19122" y="53210"/>
                    <a:pt x="19086" y="53483"/>
                    <a:pt x="19026" y="53769"/>
                  </a:cubicBezTo>
                  <a:cubicBezTo>
                    <a:pt x="19205" y="53745"/>
                    <a:pt x="19336" y="53710"/>
                    <a:pt x="19467" y="53698"/>
                  </a:cubicBezTo>
                  <a:cubicBezTo>
                    <a:pt x="22444" y="53186"/>
                    <a:pt x="25420" y="52686"/>
                    <a:pt x="28397" y="52197"/>
                  </a:cubicBezTo>
                  <a:cubicBezTo>
                    <a:pt x="30837" y="51793"/>
                    <a:pt x="33290" y="51495"/>
                    <a:pt x="35719" y="51031"/>
                  </a:cubicBezTo>
                  <a:cubicBezTo>
                    <a:pt x="40934" y="50054"/>
                    <a:pt x="46125" y="48971"/>
                    <a:pt x="51328" y="47983"/>
                  </a:cubicBezTo>
                  <a:cubicBezTo>
                    <a:pt x="53436" y="47578"/>
                    <a:pt x="55543" y="47316"/>
                    <a:pt x="57674" y="47042"/>
                  </a:cubicBezTo>
                  <a:cubicBezTo>
                    <a:pt x="60174" y="46721"/>
                    <a:pt x="62675" y="46447"/>
                    <a:pt x="65175" y="46137"/>
                  </a:cubicBezTo>
                  <a:cubicBezTo>
                    <a:pt x="65520" y="46090"/>
                    <a:pt x="65830" y="45887"/>
                    <a:pt x="66175" y="45875"/>
                  </a:cubicBezTo>
                  <a:cubicBezTo>
                    <a:pt x="68473" y="45792"/>
                    <a:pt x="70735" y="45339"/>
                    <a:pt x="72986" y="44887"/>
                  </a:cubicBezTo>
                  <a:cubicBezTo>
                    <a:pt x="76367" y="44232"/>
                    <a:pt x="79760" y="43732"/>
                    <a:pt x="83154" y="43256"/>
                  </a:cubicBezTo>
                  <a:cubicBezTo>
                    <a:pt x="83570" y="43196"/>
                    <a:pt x="83987" y="43137"/>
                    <a:pt x="84332" y="43089"/>
                  </a:cubicBezTo>
                  <a:cubicBezTo>
                    <a:pt x="84368" y="42792"/>
                    <a:pt x="84404" y="42542"/>
                    <a:pt x="84427" y="42327"/>
                  </a:cubicBezTo>
                  <a:close/>
                  <a:moveTo>
                    <a:pt x="73926" y="22194"/>
                  </a:moveTo>
                  <a:cubicBezTo>
                    <a:pt x="74355" y="22730"/>
                    <a:pt x="74772" y="23230"/>
                    <a:pt x="75176" y="23754"/>
                  </a:cubicBezTo>
                  <a:cubicBezTo>
                    <a:pt x="75141" y="23789"/>
                    <a:pt x="75117" y="23801"/>
                    <a:pt x="75069" y="23825"/>
                  </a:cubicBezTo>
                  <a:cubicBezTo>
                    <a:pt x="74712" y="23396"/>
                    <a:pt x="74331" y="22980"/>
                    <a:pt x="73998" y="22515"/>
                  </a:cubicBezTo>
                  <a:cubicBezTo>
                    <a:pt x="73771" y="22194"/>
                    <a:pt x="73569" y="22218"/>
                    <a:pt x="73236" y="22444"/>
                  </a:cubicBezTo>
                  <a:cubicBezTo>
                    <a:pt x="73998" y="23134"/>
                    <a:pt x="74736" y="23789"/>
                    <a:pt x="75474" y="24456"/>
                  </a:cubicBezTo>
                  <a:cubicBezTo>
                    <a:pt x="75307" y="24408"/>
                    <a:pt x="75188" y="24337"/>
                    <a:pt x="75081" y="24242"/>
                  </a:cubicBezTo>
                  <a:lnTo>
                    <a:pt x="73295" y="22634"/>
                  </a:lnTo>
                  <a:cubicBezTo>
                    <a:pt x="73224" y="22563"/>
                    <a:pt x="73093" y="22456"/>
                    <a:pt x="73009" y="22491"/>
                  </a:cubicBezTo>
                  <a:cubicBezTo>
                    <a:pt x="72712" y="22575"/>
                    <a:pt x="72414" y="22694"/>
                    <a:pt x="72105" y="22813"/>
                  </a:cubicBezTo>
                  <a:cubicBezTo>
                    <a:pt x="72521" y="23396"/>
                    <a:pt x="72914" y="23944"/>
                    <a:pt x="73295" y="24480"/>
                  </a:cubicBezTo>
                  <a:cubicBezTo>
                    <a:pt x="73248" y="24516"/>
                    <a:pt x="73224" y="24539"/>
                    <a:pt x="73176" y="24575"/>
                  </a:cubicBezTo>
                  <a:cubicBezTo>
                    <a:pt x="73105" y="24504"/>
                    <a:pt x="73033" y="24420"/>
                    <a:pt x="72974" y="24337"/>
                  </a:cubicBezTo>
                  <a:cubicBezTo>
                    <a:pt x="72676" y="23920"/>
                    <a:pt x="72355" y="23515"/>
                    <a:pt x="72057" y="23099"/>
                  </a:cubicBezTo>
                  <a:cubicBezTo>
                    <a:pt x="71866" y="22825"/>
                    <a:pt x="71854" y="22825"/>
                    <a:pt x="71557" y="23051"/>
                  </a:cubicBezTo>
                  <a:cubicBezTo>
                    <a:pt x="71866" y="23420"/>
                    <a:pt x="72188" y="23777"/>
                    <a:pt x="72497" y="24158"/>
                  </a:cubicBezTo>
                  <a:lnTo>
                    <a:pt x="72414" y="24230"/>
                  </a:lnTo>
                  <a:cubicBezTo>
                    <a:pt x="72331" y="24158"/>
                    <a:pt x="72224" y="24075"/>
                    <a:pt x="72152" y="23992"/>
                  </a:cubicBezTo>
                  <a:cubicBezTo>
                    <a:pt x="71950" y="23765"/>
                    <a:pt x="71735" y="23539"/>
                    <a:pt x="71557" y="23301"/>
                  </a:cubicBezTo>
                  <a:cubicBezTo>
                    <a:pt x="71402" y="23099"/>
                    <a:pt x="71259" y="23051"/>
                    <a:pt x="71033" y="23170"/>
                  </a:cubicBezTo>
                  <a:cubicBezTo>
                    <a:pt x="70914" y="23230"/>
                    <a:pt x="70795" y="23265"/>
                    <a:pt x="70652" y="23325"/>
                  </a:cubicBezTo>
                  <a:cubicBezTo>
                    <a:pt x="71128" y="23777"/>
                    <a:pt x="71604" y="24230"/>
                    <a:pt x="72057" y="24658"/>
                  </a:cubicBezTo>
                  <a:cubicBezTo>
                    <a:pt x="72045" y="24694"/>
                    <a:pt x="72021" y="24706"/>
                    <a:pt x="71997" y="24730"/>
                  </a:cubicBezTo>
                  <a:cubicBezTo>
                    <a:pt x="71914" y="24658"/>
                    <a:pt x="71807" y="24599"/>
                    <a:pt x="71724" y="24527"/>
                  </a:cubicBezTo>
                  <a:cubicBezTo>
                    <a:pt x="71426" y="24254"/>
                    <a:pt x="71140" y="23992"/>
                    <a:pt x="70854" y="23718"/>
                  </a:cubicBezTo>
                  <a:cubicBezTo>
                    <a:pt x="70426" y="23325"/>
                    <a:pt x="70426" y="23325"/>
                    <a:pt x="69783" y="23670"/>
                  </a:cubicBezTo>
                  <a:cubicBezTo>
                    <a:pt x="69961" y="23801"/>
                    <a:pt x="70116" y="23920"/>
                    <a:pt x="70259" y="24039"/>
                  </a:cubicBezTo>
                  <a:cubicBezTo>
                    <a:pt x="70128" y="23980"/>
                    <a:pt x="70021" y="23873"/>
                    <a:pt x="69902" y="23801"/>
                  </a:cubicBezTo>
                  <a:cubicBezTo>
                    <a:pt x="69819" y="23742"/>
                    <a:pt x="69699" y="23646"/>
                    <a:pt x="69628" y="23682"/>
                  </a:cubicBezTo>
                  <a:cubicBezTo>
                    <a:pt x="69187" y="23813"/>
                    <a:pt x="68771" y="23992"/>
                    <a:pt x="68295" y="24170"/>
                  </a:cubicBezTo>
                  <a:cubicBezTo>
                    <a:pt x="68937" y="24754"/>
                    <a:pt x="69533" y="25289"/>
                    <a:pt x="70116" y="25825"/>
                  </a:cubicBezTo>
                  <a:cubicBezTo>
                    <a:pt x="70080" y="25849"/>
                    <a:pt x="70069" y="25885"/>
                    <a:pt x="70045" y="25909"/>
                  </a:cubicBezTo>
                  <a:cubicBezTo>
                    <a:pt x="69938" y="25837"/>
                    <a:pt x="69830" y="25778"/>
                    <a:pt x="69747" y="25706"/>
                  </a:cubicBezTo>
                  <a:cubicBezTo>
                    <a:pt x="69247" y="25278"/>
                    <a:pt x="68771" y="24837"/>
                    <a:pt x="68271" y="24420"/>
                  </a:cubicBezTo>
                  <a:cubicBezTo>
                    <a:pt x="68164" y="24349"/>
                    <a:pt x="67973" y="24301"/>
                    <a:pt x="67854" y="24337"/>
                  </a:cubicBezTo>
                  <a:cubicBezTo>
                    <a:pt x="67402" y="24468"/>
                    <a:pt x="66961" y="24646"/>
                    <a:pt x="66532" y="24825"/>
                  </a:cubicBezTo>
                  <a:cubicBezTo>
                    <a:pt x="66139" y="24980"/>
                    <a:pt x="66116" y="25111"/>
                    <a:pt x="66437" y="25361"/>
                  </a:cubicBezTo>
                  <a:cubicBezTo>
                    <a:pt x="66925" y="25730"/>
                    <a:pt x="67449" y="26111"/>
                    <a:pt x="67937" y="26468"/>
                  </a:cubicBezTo>
                  <a:cubicBezTo>
                    <a:pt x="67342" y="26170"/>
                    <a:pt x="66782" y="25825"/>
                    <a:pt x="66235" y="25432"/>
                  </a:cubicBezTo>
                  <a:cubicBezTo>
                    <a:pt x="65794" y="25135"/>
                    <a:pt x="65473" y="25111"/>
                    <a:pt x="65056" y="25420"/>
                  </a:cubicBezTo>
                  <a:cubicBezTo>
                    <a:pt x="65413" y="25670"/>
                    <a:pt x="65770" y="25909"/>
                    <a:pt x="66128" y="26170"/>
                  </a:cubicBezTo>
                  <a:cubicBezTo>
                    <a:pt x="66116" y="26194"/>
                    <a:pt x="66092" y="26206"/>
                    <a:pt x="66068" y="26242"/>
                  </a:cubicBezTo>
                  <a:cubicBezTo>
                    <a:pt x="65723" y="26016"/>
                    <a:pt x="65377" y="25778"/>
                    <a:pt x="65020" y="25575"/>
                  </a:cubicBezTo>
                  <a:cubicBezTo>
                    <a:pt x="64937" y="25516"/>
                    <a:pt x="64806" y="25480"/>
                    <a:pt x="64711" y="25492"/>
                  </a:cubicBezTo>
                  <a:cubicBezTo>
                    <a:pt x="64461" y="25575"/>
                    <a:pt x="64223" y="25670"/>
                    <a:pt x="63925" y="25789"/>
                  </a:cubicBezTo>
                  <a:cubicBezTo>
                    <a:pt x="64342" y="26063"/>
                    <a:pt x="64699" y="26301"/>
                    <a:pt x="65056" y="26540"/>
                  </a:cubicBezTo>
                  <a:cubicBezTo>
                    <a:pt x="65044" y="26563"/>
                    <a:pt x="65008" y="26599"/>
                    <a:pt x="64996" y="26623"/>
                  </a:cubicBezTo>
                  <a:cubicBezTo>
                    <a:pt x="64687" y="26432"/>
                    <a:pt x="64342" y="26254"/>
                    <a:pt x="64044" y="26051"/>
                  </a:cubicBezTo>
                  <a:cubicBezTo>
                    <a:pt x="63818" y="25885"/>
                    <a:pt x="63627" y="25885"/>
                    <a:pt x="63377" y="25968"/>
                  </a:cubicBezTo>
                  <a:cubicBezTo>
                    <a:pt x="62425" y="26349"/>
                    <a:pt x="61472" y="26682"/>
                    <a:pt x="60520" y="27063"/>
                  </a:cubicBezTo>
                  <a:cubicBezTo>
                    <a:pt x="59924" y="27278"/>
                    <a:pt x="59341" y="27516"/>
                    <a:pt x="58686" y="27790"/>
                  </a:cubicBezTo>
                  <a:cubicBezTo>
                    <a:pt x="60496" y="27623"/>
                    <a:pt x="62222" y="27444"/>
                    <a:pt x="63973" y="27313"/>
                  </a:cubicBezTo>
                  <a:cubicBezTo>
                    <a:pt x="65163" y="27206"/>
                    <a:pt x="66366" y="27182"/>
                    <a:pt x="67556" y="27087"/>
                  </a:cubicBezTo>
                  <a:cubicBezTo>
                    <a:pt x="69461" y="26921"/>
                    <a:pt x="71366" y="26742"/>
                    <a:pt x="73283" y="26563"/>
                  </a:cubicBezTo>
                  <a:cubicBezTo>
                    <a:pt x="75105" y="26409"/>
                    <a:pt x="76915" y="26254"/>
                    <a:pt x="78736" y="26051"/>
                  </a:cubicBezTo>
                  <a:cubicBezTo>
                    <a:pt x="81058" y="25766"/>
                    <a:pt x="83356" y="25420"/>
                    <a:pt x="85666" y="25111"/>
                  </a:cubicBezTo>
                  <a:cubicBezTo>
                    <a:pt x="86059" y="25051"/>
                    <a:pt x="86428" y="24992"/>
                    <a:pt x="86844" y="24932"/>
                  </a:cubicBezTo>
                  <a:cubicBezTo>
                    <a:pt x="84451" y="23265"/>
                    <a:pt x="82106" y="21622"/>
                    <a:pt x="79760" y="19991"/>
                  </a:cubicBezTo>
                  <a:cubicBezTo>
                    <a:pt x="79725" y="20015"/>
                    <a:pt x="79713" y="20051"/>
                    <a:pt x="79689" y="20098"/>
                  </a:cubicBezTo>
                  <a:cubicBezTo>
                    <a:pt x="80201" y="20491"/>
                    <a:pt x="80713" y="20896"/>
                    <a:pt x="81213" y="21301"/>
                  </a:cubicBezTo>
                  <a:cubicBezTo>
                    <a:pt x="81296" y="21360"/>
                    <a:pt x="81320" y="21491"/>
                    <a:pt x="81379" y="21598"/>
                  </a:cubicBezTo>
                  <a:cubicBezTo>
                    <a:pt x="81260" y="21587"/>
                    <a:pt x="81118" y="21622"/>
                    <a:pt x="81022" y="21563"/>
                  </a:cubicBezTo>
                  <a:cubicBezTo>
                    <a:pt x="80546" y="21206"/>
                    <a:pt x="80070" y="20872"/>
                    <a:pt x="79629" y="20467"/>
                  </a:cubicBezTo>
                  <a:cubicBezTo>
                    <a:pt x="79332" y="20182"/>
                    <a:pt x="79058" y="20170"/>
                    <a:pt x="78736" y="20432"/>
                  </a:cubicBezTo>
                  <a:cubicBezTo>
                    <a:pt x="79403" y="20908"/>
                    <a:pt x="80082" y="21384"/>
                    <a:pt x="80760" y="21860"/>
                  </a:cubicBezTo>
                  <a:cubicBezTo>
                    <a:pt x="80737" y="21896"/>
                    <a:pt x="80713" y="21920"/>
                    <a:pt x="80701" y="21956"/>
                  </a:cubicBezTo>
                  <a:cubicBezTo>
                    <a:pt x="80320" y="21706"/>
                    <a:pt x="79963" y="21444"/>
                    <a:pt x="79582" y="21206"/>
                  </a:cubicBezTo>
                  <a:cubicBezTo>
                    <a:pt x="79213" y="20967"/>
                    <a:pt x="78891" y="20634"/>
                    <a:pt x="78415" y="20586"/>
                  </a:cubicBezTo>
                  <a:lnTo>
                    <a:pt x="80344" y="22146"/>
                  </a:lnTo>
                  <a:cubicBezTo>
                    <a:pt x="80308" y="22182"/>
                    <a:pt x="80284" y="22218"/>
                    <a:pt x="80248" y="22253"/>
                  </a:cubicBezTo>
                  <a:cubicBezTo>
                    <a:pt x="80141" y="22182"/>
                    <a:pt x="80058" y="22122"/>
                    <a:pt x="79963" y="22039"/>
                  </a:cubicBezTo>
                  <a:cubicBezTo>
                    <a:pt x="79427" y="21622"/>
                    <a:pt x="78891" y="21194"/>
                    <a:pt x="78343" y="20777"/>
                  </a:cubicBezTo>
                  <a:cubicBezTo>
                    <a:pt x="78141" y="20634"/>
                    <a:pt x="78141" y="20634"/>
                    <a:pt x="77903" y="20813"/>
                  </a:cubicBezTo>
                  <a:cubicBezTo>
                    <a:pt x="78462" y="21265"/>
                    <a:pt x="79034" y="21718"/>
                    <a:pt x="79582" y="22158"/>
                  </a:cubicBezTo>
                  <a:cubicBezTo>
                    <a:pt x="79451" y="22158"/>
                    <a:pt x="79367" y="22122"/>
                    <a:pt x="79296" y="22063"/>
                  </a:cubicBezTo>
                  <a:cubicBezTo>
                    <a:pt x="78832" y="21682"/>
                    <a:pt x="78379" y="21313"/>
                    <a:pt x="77903" y="20956"/>
                  </a:cubicBezTo>
                  <a:cubicBezTo>
                    <a:pt x="77808" y="20896"/>
                    <a:pt x="77689" y="20872"/>
                    <a:pt x="77581" y="20825"/>
                  </a:cubicBezTo>
                  <a:cubicBezTo>
                    <a:pt x="77569" y="20848"/>
                    <a:pt x="77558" y="20896"/>
                    <a:pt x="77522" y="20932"/>
                  </a:cubicBezTo>
                  <a:cubicBezTo>
                    <a:pt x="78117" y="21432"/>
                    <a:pt x="78736" y="21944"/>
                    <a:pt x="79332" y="22456"/>
                  </a:cubicBezTo>
                  <a:cubicBezTo>
                    <a:pt x="79296" y="22491"/>
                    <a:pt x="79272" y="22539"/>
                    <a:pt x="79236" y="22563"/>
                  </a:cubicBezTo>
                  <a:cubicBezTo>
                    <a:pt x="79129" y="22491"/>
                    <a:pt x="79034" y="22432"/>
                    <a:pt x="78939" y="22337"/>
                  </a:cubicBezTo>
                  <a:cubicBezTo>
                    <a:pt x="78439" y="21920"/>
                    <a:pt x="77939" y="21503"/>
                    <a:pt x="77439" y="21110"/>
                  </a:cubicBezTo>
                  <a:cubicBezTo>
                    <a:pt x="77343" y="21051"/>
                    <a:pt x="77212" y="21051"/>
                    <a:pt x="77105" y="21015"/>
                  </a:cubicBezTo>
                  <a:cubicBezTo>
                    <a:pt x="77093" y="21051"/>
                    <a:pt x="77093" y="21075"/>
                    <a:pt x="77081" y="21110"/>
                  </a:cubicBezTo>
                  <a:cubicBezTo>
                    <a:pt x="77724" y="21682"/>
                    <a:pt x="78379" y="22253"/>
                    <a:pt x="79034" y="22837"/>
                  </a:cubicBezTo>
                  <a:cubicBezTo>
                    <a:pt x="78998" y="22861"/>
                    <a:pt x="78986" y="22896"/>
                    <a:pt x="78951" y="22908"/>
                  </a:cubicBezTo>
                  <a:lnTo>
                    <a:pt x="78820" y="22813"/>
                  </a:lnTo>
                  <a:cubicBezTo>
                    <a:pt x="78284" y="22337"/>
                    <a:pt x="77736" y="21860"/>
                    <a:pt x="77200" y="21384"/>
                  </a:cubicBezTo>
                  <a:cubicBezTo>
                    <a:pt x="76843" y="21075"/>
                    <a:pt x="76772" y="21075"/>
                    <a:pt x="76367" y="21360"/>
                  </a:cubicBezTo>
                  <a:cubicBezTo>
                    <a:pt x="77046" y="21944"/>
                    <a:pt x="77748" y="22539"/>
                    <a:pt x="78439" y="23111"/>
                  </a:cubicBezTo>
                  <a:cubicBezTo>
                    <a:pt x="78403" y="23146"/>
                    <a:pt x="78379" y="23170"/>
                    <a:pt x="78355" y="23206"/>
                  </a:cubicBezTo>
                  <a:cubicBezTo>
                    <a:pt x="78272" y="23146"/>
                    <a:pt x="78201" y="23075"/>
                    <a:pt x="78105" y="23015"/>
                  </a:cubicBezTo>
                  <a:cubicBezTo>
                    <a:pt x="77510" y="22515"/>
                    <a:pt x="76927" y="22027"/>
                    <a:pt x="76331" y="21539"/>
                  </a:cubicBezTo>
                  <a:cubicBezTo>
                    <a:pt x="76260" y="21479"/>
                    <a:pt x="76129" y="21408"/>
                    <a:pt x="76034" y="21420"/>
                  </a:cubicBezTo>
                  <a:cubicBezTo>
                    <a:pt x="75593" y="21551"/>
                    <a:pt x="75141" y="21729"/>
                    <a:pt x="74688" y="21896"/>
                  </a:cubicBezTo>
                  <a:cubicBezTo>
                    <a:pt x="75962" y="23087"/>
                    <a:pt x="77212" y="24242"/>
                    <a:pt x="78451" y="25408"/>
                  </a:cubicBezTo>
                  <a:cubicBezTo>
                    <a:pt x="78272" y="25349"/>
                    <a:pt x="78117" y="25254"/>
                    <a:pt x="77986" y="25135"/>
                  </a:cubicBezTo>
                  <a:cubicBezTo>
                    <a:pt x="76950" y="24206"/>
                    <a:pt x="75903" y="23253"/>
                    <a:pt x="74867" y="22313"/>
                  </a:cubicBezTo>
                  <a:cubicBezTo>
                    <a:pt x="74510" y="21884"/>
                    <a:pt x="74510" y="21884"/>
                    <a:pt x="73926" y="22194"/>
                  </a:cubicBezTo>
                  <a:close/>
                  <a:moveTo>
                    <a:pt x="29266" y="45447"/>
                  </a:moveTo>
                  <a:cubicBezTo>
                    <a:pt x="28278" y="45149"/>
                    <a:pt x="27230" y="44947"/>
                    <a:pt x="26289" y="44542"/>
                  </a:cubicBezTo>
                  <a:cubicBezTo>
                    <a:pt x="25111" y="44042"/>
                    <a:pt x="24003" y="43351"/>
                    <a:pt x="22872" y="42744"/>
                  </a:cubicBezTo>
                  <a:cubicBezTo>
                    <a:pt x="19098" y="40708"/>
                    <a:pt x="15312" y="38660"/>
                    <a:pt x="11537" y="36636"/>
                  </a:cubicBezTo>
                  <a:cubicBezTo>
                    <a:pt x="10966" y="36326"/>
                    <a:pt x="10394" y="36065"/>
                    <a:pt x="9811" y="35767"/>
                  </a:cubicBezTo>
                  <a:cubicBezTo>
                    <a:pt x="9823" y="35862"/>
                    <a:pt x="9882" y="35922"/>
                    <a:pt x="9930" y="35969"/>
                  </a:cubicBezTo>
                  <a:cubicBezTo>
                    <a:pt x="11918" y="38398"/>
                    <a:pt x="13907" y="40827"/>
                    <a:pt x="15895" y="43232"/>
                  </a:cubicBezTo>
                  <a:cubicBezTo>
                    <a:pt x="16848" y="44399"/>
                    <a:pt x="17812" y="45566"/>
                    <a:pt x="18765" y="46733"/>
                  </a:cubicBezTo>
                  <a:cubicBezTo>
                    <a:pt x="18955" y="46959"/>
                    <a:pt x="19157" y="47114"/>
                    <a:pt x="19467" y="46911"/>
                  </a:cubicBezTo>
                  <a:cubicBezTo>
                    <a:pt x="19562" y="46852"/>
                    <a:pt x="19657" y="46840"/>
                    <a:pt x="19765" y="46816"/>
                  </a:cubicBezTo>
                  <a:cubicBezTo>
                    <a:pt x="21443" y="46566"/>
                    <a:pt x="23134" y="46304"/>
                    <a:pt x="24825" y="46042"/>
                  </a:cubicBezTo>
                  <a:cubicBezTo>
                    <a:pt x="26313" y="45851"/>
                    <a:pt x="27813" y="45661"/>
                    <a:pt x="29266" y="45447"/>
                  </a:cubicBezTo>
                  <a:close/>
                  <a:moveTo>
                    <a:pt x="60948" y="44304"/>
                  </a:moveTo>
                  <a:cubicBezTo>
                    <a:pt x="60246" y="44268"/>
                    <a:pt x="40148" y="47221"/>
                    <a:pt x="38707" y="47840"/>
                  </a:cubicBezTo>
                  <a:cubicBezTo>
                    <a:pt x="43518" y="47090"/>
                    <a:pt x="48328" y="46387"/>
                    <a:pt x="53162" y="45875"/>
                  </a:cubicBezTo>
                  <a:cubicBezTo>
                    <a:pt x="47506" y="46733"/>
                    <a:pt x="41839" y="47495"/>
                    <a:pt x="36195" y="48471"/>
                  </a:cubicBezTo>
                  <a:cubicBezTo>
                    <a:pt x="30576" y="49459"/>
                    <a:pt x="24980" y="50673"/>
                    <a:pt x="19384" y="51781"/>
                  </a:cubicBezTo>
                  <a:cubicBezTo>
                    <a:pt x="19455" y="51852"/>
                    <a:pt x="19527" y="51840"/>
                    <a:pt x="19586" y="51840"/>
                  </a:cubicBezTo>
                  <a:cubicBezTo>
                    <a:pt x="21491" y="51543"/>
                    <a:pt x="23396" y="51257"/>
                    <a:pt x="25301" y="50947"/>
                  </a:cubicBezTo>
                  <a:cubicBezTo>
                    <a:pt x="27849" y="50543"/>
                    <a:pt x="30397" y="50126"/>
                    <a:pt x="32933" y="49709"/>
                  </a:cubicBezTo>
                  <a:cubicBezTo>
                    <a:pt x="35243" y="49340"/>
                    <a:pt x="37529" y="48947"/>
                    <a:pt x="39839" y="48578"/>
                  </a:cubicBezTo>
                  <a:cubicBezTo>
                    <a:pt x="42458" y="48161"/>
                    <a:pt x="45089" y="47756"/>
                    <a:pt x="47709" y="47328"/>
                  </a:cubicBezTo>
                  <a:cubicBezTo>
                    <a:pt x="48935" y="47125"/>
                    <a:pt x="50149" y="46840"/>
                    <a:pt x="51376" y="46625"/>
                  </a:cubicBezTo>
                  <a:cubicBezTo>
                    <a:pt x="53936" y="46197"/>
                    <a:pt x="56507" y="45792"/>
                    <a:pt x="59067" y="45399"/>
                  </a:cubicBezTo>
                  <a:cubicBezTo>
                    <a:pt x="60889" y="45101"/>
                    <a:pt x="62722" y="44804"/>
                    <a:pt x="64532" y="44518"/>
                  </a:cubicBezTo>
                  <a:cubicBezTo>
                    <a:pt x="66425" y="44232"/>
                    <a:pt x="68342" y="44054"/>
                    <a:pt x="70223" y="43708"/>
                  </a:cubicBezTo>
                  <a:cubicBezTo>
                    <a:pt x="73402" y="43113"/>
                    <a:pt x="76605" y="42672"/>
                    <a:pt x="79820" y="42220"/>
                  </a:cubicBezTo>
                  <a:cubicBezTo>
                    <a:pt x="81272" y="42018"/>
                    <a:pt x="82725" y="41720"/>
                    <a:pt x="84166" y="41446"/>
                  </a:cubicBezTo>
                  <a:cubicBezTo>
                    <a:pt x="84249" y="41434"/>
                    <a:pt x="84332" y="41315"/>
                    <a:pt x="84404" y="41244"/>
                  </a:cubicBezTo>
                  <a:cubicBezTo>
                    <a:pt x="84368" y="41208"/>
                    <a:pt x="84356" y="41184"/>
                    <a:pt x="84332" y="41172"/>
                  </a:cubicBezTo>
                  <a:cubicBezTo>
                    <a:pt x="75641" y="42399"/>
                    <a:pt x="66925" y="43625"/>
                    <a:pt x="58234" y="44863"/>
                  </a:cubicBezTo>
                  <a:cubicBezTo>
                    <a:pt x="58234" y="44828"/>
                    <a:pt x="58222" y="44804"/>
                    <a:pt x="58222" y="44768"/>
                  </a:cubicBezTo>
                  <a:cubicBezTo>
                    <a:pt x="59127" y="44601"/>
                    <a:pt x="60008" y="44458"/>
                    <a:pt x="60948" y="44304"/>
                  </a:cubicBezTo>
                  <a:close/>
                  <a:moveTo>
                    <a:pt x="11109" y="52078"/>
                  </a:moveTo>
                  <a:cubicBezTo>
                    <a:pt x="11073" y="52055"/>
                    <a:pt x="11025" y="52055"/>
                    <a:pt x="11002" y="52043"/>
                  </a:cubicBezTo>
                  <a:cubicBezTo>
                    <a:pt x="11014" y="51936"/>
                    <a:pt x="11025" y="51816"/>
                    <a:pt x="11061" y="51721"/>
                  </a:cubicBezTo>
                  <a:cubicBezTo>
                    <a:pt x="11359" y="50602"/>
                    <a:pt x="11633" y="49471"/>
                    <a:pt x="11954" y="48352"/>
                  </a:cubicBezTo>
                  <a:cubicBezTo>
                    <a:pt x="12014" y="48114"/>
                    <a:pt x="11978" y="47971"/>
                    <a:pt x="11728" y="47828"/>
                  </a:cubicBezTo>
                  <a:cubicBezTo>
                    <a:pt x="11549" y="48578"/>
                    <a:pt x="11371" y="49280"/>
                    <a:pt x="11204" y="49995"/>
                  </a:cubicBezTo>
                  <a:cubicBezTo>
                    <a:pt x="11037" y="50685"/>
                    <a:pt x="10894" y="51400"/>
                    <a:pt x="10728" y="52150"/>
                  </a:cubicBezTo>
                  <a:cubicBezTo>
                    <a:pt x="10633" y="52090"/>
                    <a:pt x="10597" y="52078"/>
                    <a:pt x="10597" y="52055"/>
                  </a:cubicBezTo>
                  <a:cubicBezTo>
                    <a:pt x="10585" y="51995"/>
                    <a:pt x="10573" y="51936"/>
                    <a:pt x="10585" y="51900"/>
                  </a:cubicBezTo>
                  <a:cubicBezTo>
                    <a:pt x="10906" y="50590"/>
                    <a:pt x="11228" y="49257"/>
                    <a:pt x="11561" y="47947"/>
                  </a:cubicBezTo>
                  <a:cubicBezTo>
                    <a:pt x="11645" y="47697"/>
                    <a:pt x="11621" y="47530"/>
                    <a:pt x="11406" y="47399"/>
                  </a:cubicBezTo>
                  <a:cubicBezTo>
                    <a:pt x="10752" y="49019"/>
                    <a:pt x="10013" y="53900"/>
                    <a:pt x="10287" y="54876"/>
                  </a:cubicBezTo>
                  <a:lnTo>
                    <a:pt x="10644" y="52912"/>
                  </a:lnTo>
                  <a:cubicBezTo>
                    <a:pt x="10692" y="52912"/>
                    <a:pt x="10716" y="52924"/>
                    <a:pt x="10764" y="52924"/>
                  </a:cubicBezTo>
                  <a:cubicBezTo>
                    <a:pt x="10740" y="53031"/>
                    <a:pt x="10728" y="53150"/>
                    <a:pt x="10716" y="53245"/>
                  </a:cubicBezTo>
                  <a:cubicBezTo>
                    <a:pt x="10621" y="53817"/>
                    <a:pt x="10549" y="54376"/>
                    <a:pt x="10466" y="54936"/>
                  </a:cubicBezTo>
                  <a:cubicBezTo>
                    <a:pt x="10430" y="55126"/>
                    <a:pt x="10478" y="55245"/>
                    <a:pt x="10716" y="55210"/>
                  </a:cubicBezTo>
                  <a:cubicBezTo>
                    <a:pt x="10835" y="54495"/>
                    <a:pt x="10966" y="53781"/>
                    <a:pt x="11085" y="53067"/>
                  </a:cubicBezTo>
                  <a:cubicBezTo>
                    <a:pt x="11121" y="53067"/>
                    <a:pt x="11145" y="53090"/>
                    <a:pt x="11192" y="53090"/>
                  </a:cubicBezTo>
                  <a:cubicBezTo>
                    <a:pt x="11085" y="53817"/>
                    <a:pt x="10966" y="54543"/>
                    <a:pt x="10859" y="55269"/>
                  </a:cubicBezTo>
                  <a:cubicBezTo>
                    <a:pt x="11014" y="55317"/>
                    <a:pt x="11121" y="55353"/>
                    <a:pt x="11240" y="55388"/>
                  </a:cubicBezTo>
                  <a:cubicBezTo>
                    <a:pt x="11359" y="54781"/>
                    <a:pt x="11454" y="54222"/>
                    <a:pt x="11561" y="53638"/>
                  </a:cubicBezTo>
                  <a:cubicBezTo>
                    <a:pt x="11585" y="53638"/>
                    <a:pt x="11609" y="53650"/>
                    <a:pt x="11621" y="53650"/>
                  </a:cubicBezTo>
                  <a:lnTo>
                    <a:pt x="11359" y="55436"/>
                  </a:lnTo>
                  <a:cubicBezTo>
                    <a:pt x="11395" y="55448"/>
                    <a:pt x="11442" y="55448"/>
                    <a:pt x="11502" y="55472"/>
                  </a:cubicBezTo>
                  <a:cubicBezTo>
                    <a:pt x="11621" y="54829"/>
                    <a:pt x="11740" y="54174"/>
                    <a:pt x="11859" y="53531"/>
                  </a:cubicBezTo>
                  <a:cubicBezTo>
                    <a:pt x="11895" y="53531"/>
                    <a:pt x="11930" y="53543"/>
                    <a:pt x="11966" y="53543"/>
                  </a:cubicBezTo>
                  <a:lnTo>
                    <a:pt x="11918" y="53900"/>
                  </a:lnTo>
                  <a:cubicBezTo>
                    <a:pt x="11847" y="54376"/>
                    <a:pt x="11776" y="54841"/>
                    <a:pt x="11692" y="55317"/>
                  </a:cubicBezTo>
                  <a:cubicBezTo>
                    <a:pt x="11668" y="55543"/>
                    <a:pt x="11668" y="55543"/>
                    <a:pt x="11918" y="55567"/>
                  </a:cubicBezTo>
                  <a:cubicBezTo>
                    <a:pt x="11990" y="55019"/>
                    <a:pt x="12085" y="54472"/>
                    <a:pt x="12157" y="53924"/>
                  </a:cubicBezTo>
                  <a:cubicBezTo>
                    <a:pt x="12192" y="53924"/>
                    <a:pt x="12216" y="53936"/>
                    <a:pt x="12252" y="53936"/>
                  </a:cubicBezTo>
                  <a:cubicBezTo>
                    <a:pt x="12252" y="54007"/>
                    <a:pt x="12252" y="54079"/>
                    <a:pt x="12228" y="54162"/>
                  </a:cubicBezTo>
                  <a:cubicBezTo>
                    <a:pt x="12192" y="54591"/>
                    <a:pt x="12109" y="55031"/>
                    <a:pt x="12085" y="55472"/>
                  </a:cubicBezTo>
                  <a:cubicBezTo>
                    <a:pt x="12085" y="55555"/>
                    <a:pt x="12192" y="55662"/>
                    <a:pt x="12228" y="55769"/>
                  </a:cubicBezTo>
                  <a:cubicBezTo>
                    <a:pt x="12264" y="55746"/>
                    <a:pt x="12311" y="55734"/>
                    <a:pt x="12335" y="55722"/>
                  </a:cubicBezTo>
                  <a:cubicBezTo>
                    <a:pt x="12395" y="55126"/>
                    <a:pt x="12454" y="54543"/>
                    <a:pt x="12514" y="53948"/>
                  </a:cubicBezTo>
                  <a:cubicBezTo>
                    <a:pt x="12549" y="54483"/>
                    <a:pt x="12502" y="55019"/>
                    <a:pt x="12466" y="55555"/>
                  </a:cubicBezTo>
                  <a:cubicBezTo>
                    <a:pt x="12466" y="55650"/>
                    <a:pt x="12514" y="55781"/>
                    <a:pt x="12585" y="55841"/>
                  </a:cubicBezTo>
                  <a:cubicBezTo>
                    <a:pt x="12704" y="55912"/>
                    <a:pt x="12859" y="55924"/>
                    <a:pt x="12990" y="55972"/>
                  </a:cubicBezTo>
                  <a:cubicBezTo>
                    <a:pt x="15740" y="56817"/>
                    <a:pt x="18514" y="57686"/>
                    <a:pt x="21265" y="58532"/>
                  </a:cubicBezTo>
                  <a:cubicBezTo>
                    <a:pt x="21360" y="58567"/>
                    <a:pt x="21443" y="58567"/>
                    <a:pt x="21503" y="58579"/>
                  </a:cubicBezTo>
                  <a:cubicBezTo>
                    <a:pt x="21920" y="57531"/>
                    <a:pt x="22324" y="56543"/>
                    <a:pt x="22729" y="55543"/>
                  </a:cubicBezTo>
                  <a:cubicBezTo>
                    <a:pt x="22146" y="55448"/>
                    <a:pt x="21753" y="55674"/>
                    <a:pt x="21610" y="56281"/>
                  </a:cubicBezTo>
                  <a:cubicBezTo>
                    <a:pt x="21551" y="56519"/>
                    <a:pt x="21420" y="56758"/>
                    <a:pt x="21312" y="56984"/>
                  </a:cubicBezTo>
                  <a:lnTo>
                    <a:pt x="21086" y="57472"/>
                  </a:lnTo>
                  <a:lnTo>
                    <a:pt x="21003" y="57436"/>
                  </a:lnTo>
                  <a:cubicBezTo>
                    <a:pt x="21253" y="56841"/>
                    <a:pt x="21503" y="56257"/>
                    <a:pt x="21753" y="55662"/>
                  </a:cubicBezTo>
                  <a:cubicBezTo>
                    <a:pt x="21420" y="55495"/>
                    <a:pt x="21432" y="55865"/>
                    <a:pt x="21253" y="56031"/>
                  </a:cubicBezTo>
                  <a:cubicBezTo>
                    <a:pt x="21277" y="55888"/>
                    <a:pt x="21301" y="55793"/>
                    <a:pt x="21312" y="55710"/>
                  </a:cubicBezTo>
                  <a:cubicBezTo>
                    <a:pt x="21277" y="55686"/>
                    <a:pt x="21253" y="55662"/>
                    <a:pt x="21217" y="55650"/>
                  </a:cubicBezTo>
                  <a:cubicBezTo>
                    <a:pt x="21134" y="55734"/>
                    <a:pt x="21027" y="55829"/>
                    <a:pt x="20955" y="55924"/>
                  </a:cubicBezTo>
                  <a:cubicBezTo>
                    <a:pt x="20681" y="56388"/>
                    <a:pt x="20443" y="56865"/>
                    <a:pt x="20193" y="57341"/>
                  </a:cubicBezTo>
                  <a:lnTo>
                    <a:pt x="20110" y="57305"/>
                  </a:lnTo>
                  <a:cubicBezTo>
                    <a:pt x="20372" y="56781"/>
                    <a:pt x="20658" y="56269"/>
                    <a:pt x="20943" y="55722"/>
                  </a:cubicBezTo>
                  <a:cubicBezTo>
                    <a:pt x="20681" y="55734"/>
                    <a:pt x="20479" y="55757"/>
                    <a:pt x="20265" y="55781"/>
                  </a:cubicBezTo>
                  <a:cubicBezTo>
                    <a:pt x="20062" y="55817"/>
                    <a:pt x="19848" y="55841"/>
                    <a:pt x="19657" y="55865"/>
                  </a:cubicBezTo>
                  <a:cubicBezTo>
                    <a:pt x="19122" y="55960"/>
                    <a:pt x="18538" y="56007"/>
                    <a:pt x="18538" y="56758"/>
                  </a:cubicBezTo>
                  <a:cubicBezTo>
                    <a:pt x="18562" y="56508"/>
                    <a:pt x="18574" y="56257"/>
                    <a:pt x="18574" y="56007"/>
                  </a:cubicBezTo>
                  <a:lnTo>
                    <a:pt x="18455" y="56007"/>
                  </a:lnTo>
                  <a:cubicBezTo>
                    <a:pt x="18419" y="56162"/>
                    <a:pt x="18395" y="56341"/>
                    <a:pt x="18348" y="56508"/>
                  </a:cubicBezTo>
                  <a:cubicBezTo>
                    <a:pt x="18229" y="56246"/>
                    <a:pt x="18467" y="55900"/>
                    <a:pt x="18122" y="55674"/>
                  </a:cubicBezTo>
                  <a:cubicBezTo>
                    <a:pt x="18062" y="55948"/>
                    <a:pt x="18003" y="56210"/>
                    <a:pt x="17967" y="56484"/>
                  </a:cubicBezTo>
                  <a:cubicBezTo>
                    <a:pt x="17800" y="56067"/>
                    <a:pt x="18205" y="55615"/>
                    <a:pt x="17788" y="55186"/>
                  </a:cubicBezTo>
                  <a:cubicBezTo>
                    <a:pt x="17705" y="55591"/>
                    <a:pt x="17645" y="55948"/>
                    <a:pt x="17586" y="56281"/>
                  </a:cubicBezTo>
                  <a:cubicBezTo>
                    <a:pt x="17431" y="55793"/>
                    <a:pt x="17812" y="55293"/>
                    <a:pt x="17443" y="54829"/>
                  </a:cubicBezTo>
                  <a:cubicBezTo>
                    <a:pt x="17348" y="55305"/>
                    <a:pt x="17252" y="55769"/>
                    <a:pt x="17157" y="56246"/>
                  </a:cubicBezTo>
                  <a:cubicBezTo>
                    <a:pt x="17110" y="55650"/>
                    <a:pt x="17371" y="55079"/>
                    <a:pt x="17324" y="54495"/>
                  </a:cubicBezTo>
                  <a:cubicBezTo>
                    <a:pt x="17288" y="54495"/>
                    <a:pt x="17252" y="54483"/>
                    <a:pt x="17217" y="54483"/>
                  </a:cubicBezTo>
                  <a:lnTo>
                    <a:pt x="16990" y="56043"/>
                  </a:lnTo>
                  <a:cubicBezTo>
                    <a:pt x="16967" y="56043"/>
                    <a:pt x="16919" y="56031"/>
                    <a:pt x="16895" y="56031"/>
                  </a:cubicBezTo>
                  <a:cubicBezTo>
                    <a:pt x="16967" y="55531"/>
                    <a:pt x="17038" y="55031"/>
                    <a:pt x="17098" y="54531"/>
                  </a:cubicBezTo>
                  <a:cubicBezTo>
                    <a:pt x="17110" y="54400"/>
                    <a:pt x="17050" y="54233"/>
                    <a:pt x="17026" y="54102"/>
                  </a:cubicBezTo>
                  <a:cubicBezTo>
                    <a:pt x="16979" y="54102"/>
                    <a:pt x="16955" y="54114"/>
                    <a:pt x="16907" y="54114"/>
                  </a:cubicBezTo>
                  <a:lnTo>
                    <a:pt x="16598" y="55853"/>
                  </a:lnTo>
                  <a:cubicBezTo>
                    <a:pt x="16562" y="55853"/>
                    <a:pt x="16514" y="55841"/>
                    <a:pt x="16490" y="55841"/>
                  </a:cubicBezTo>
                  <a:cubicBezTo>
                    <a:pt x="16574" y="55293"/>
                    <a:pt x="16681" y="54757"/>
                    <a:pt x="16776" y="54198"/>
                  </a:cubicBezTo>
                  <a:cubicBezTo>
                    <a:pt x="16836" y="53864"/>
                    <a:pt x="16812" y="53817"/>
                    <a:pt x="16514" y="53602"/>
                  </a:cubicBezTo>
                  <a:cubicBezTo>
                    <a:pt x="16395" y="54293"/>
                    <a:pt x="16276" y="54960"/>
                    <a:pt x="16181" y="55626"/>
                  </a:cubicBezTo>
                  <a:cubicBezTo>
                    <a:pt x="16145" y="55626"/>
                    <a:pt x="16098" y="55615"/>
                    <a:pt x="16074" y="55615"/>
                  </a:cubicBezTo>
                  <a:cubicBezTo>
                    <a:pt x="16181" y="54960"/>
                    <a:pt x="16276" y="54293"/>
                    <a:pt x="16419" y="53638"/>
                  </a:cubicBezTo>
                  <a:cubicBezTo>
                    <a:pt x="16455" y="53412"/>
                    <a:pt x="16419" y="53269"/>
                    <a:pt x="16193" y="53162"/>
                  </a:cubicBezTo>
                  <a:cubicBezTo>
                    <a:pt x="16062" y="53864"/>
                    <a:pt x="15943" y="54543"/>
                    <a:pt x="15824" y="55234"/>
                  </a:cubicBezTo>
                  <a:cubicBezTo>
                    <a:pt x="15764" y="55138"/>
                    <a:pt x="15740" y="55055"/>
                    <a:pt x="15764" y="54960"/>
                  </a:cubicBezTo>
                  <a:cubicBezTo>
                    <a:pt x="15847" y="54400"/>
                    <a:pt x="15943" y="53829"/>
                    <a:pt x="16074" y="53281"/>
                  </a:cubicBezTo>
                  <a:cubicBezTo>
                    <a:pt x="16133" y="52995"/>
                    <a:pt x="16038" y="52829"/>
                    <a:pt x="15800" y="52638"/>
                  </a:cubicBezTo>
                  <a:cubicBezTo>
                    <a:pt x="15609" y="53471"/>
                    <a:pt x="15443" y="54281"/>
                    <a:pt x="15264" y="55067"/>
                  </a:cubicBezTo>
                  <a:cubicBezTo>
                    <a:pt x="15240" y="55067"/>
                    <a:pt x="15205" y="55055"/>
                    <a:pt x="15181" y="55055"/>
                  </a:cubicBezTo>
                  <a:cubicBezTo>
                    <a:pt x="15371" y="54174"/>
                    <a:pt x="15550" y="53305"/>
                    <a:pt x="15740" y="52436"/>
                  </a:cubicBezTo>
                  <a:cubicBezTo>
                    <a:pt x="15705" y="52412"/>
                    <a:pt x="15657" y="52412"/>
                    <a:pt x="15597" y="52400"/>
                  </a:cubicBezTo>
                  <a:lnTo>
                    <a:pt x="14931" y="54674"/>
                  </a:lnTo>
                  <a:cubicBezTo>
                    <a:pt x="14895" y="54662"/>
                    <a:pt x="14847" y="54662"/>
                    <a:pt x="14824" y="54650"/>
                  </a:cubicBezTo>
                  <a:cubicBezTo>
                    <a:pt x="14847" y="54543"/>
                    <a:pt x="14871" y="54436"/>
                    <a:pt x="14895" y="54341"/>
                  </a:cubicBezTo>
                  <a:lnTo>
                    <a:pt x="15431" y="52507"/>
                  </a:lnTo>
                  <a:cubicBezTo>
                    <a:pt x="15526" y="52174"/>
                    <a:pt x="15526" y="52150"/>
                    <a:pt x="15193" y="51924"/>
                  </a:cubicBezTo>
                  <a:cubicBezTo>
                    <a:pt x="14955" y="52709"/>
                    <a:pt x="14716" y="53507"/>
                    <a:pt x="14466" y="54293"/>
                  </a:cubicBezTo>
                  <a:cubicBezTo>
                    <a:pt x="14431" y="54281"/>
                    <a:pt x="14407" y="54281"/>
                    <a:pt x="14359" y="54257"/>
                  </a:cubicBezTo>
                  <a:cubicBezTo>
                    <a:pt x="14395" y="54162"/>
                    <a:pt x="14407" y="54055"/>
                    <a:pt x="14431" y="53948"/>
                  </a:cubicBezTo>
                  <a:cubicBezTo>
                    <a:pt x="14633" y="53293"/>
                    <a:pt x="14824" y="52638"/>
                    <a:pt x="15026" y="51983"/>
                  </a:cubicBezTo>
                  <a:cubicBezTo>
                    <a:pt x="15085" y="51793"/>
                    <a:pt x="15121" y="51626"/>
                    <a:pt x="14883" y="51519"/>
                  </a:cubicBezTo>
                  <a:cubicBezTo>
                    <a:pt x="14633" y="52459"/>
                    <a:pt x="14359" y="53388"/>
                    <a:pt x="14109" y="54305"/>
                  </a:cubicBezTo>
                  <a:cubicBezTo>
                    <a:pt x="14073" y="54293"/>
                    <a:pt x="14038" y="54293"/>
                    <a:pt x="14002" y="54281"/>
                  </a:cubicBezTo>
                  <a:cubicBezTo>
                    <a:pt x="14014" y="54174"/>
                    <a:pt x="14038" y="54055"/>
                    <a:pt x="14062" y="53948"/>
                  </a:cubicBezTo>
                  <a:cubicBezTo>
                    <a:pt x="14288" y="53162"/>
                    <a:pt x="14514" y="52352"/>
                    <a:pt x="14716" y="51566"/>
                  </a:cubicBezTo>
                  <a:cubicBezTo>
                    <a:pt x="14752" y="51459"/>
                    <a:pt x="14764" y="51328"/>
                    <a:pt x="14704" y="51257"/>
                  </a:cubicBezTo>
                  <a:cubicBezTo>
                    <a:pt x="14550" y="51043"/>
                    <a:pt x="14371" y="50864"/>
                    <a:pt x="14169" y="50650"/>
                  </a:cubicBezTo>
                  <a:cubicBezTo>
                    <a:pt x="13871" y="51864"/>
                    <a:pt x="13585" y="53031"/>
                    <a:pt x="13323" y="54174"/>
                  </a:cubicBezTo>
                  <a:cubicBezTo>
                    <a:pt x="13264" y="54067"/>
                    <a:pt x="13240" y="53960"/>
                    <a:pt x="13276" y="53864"/>
                  </a:cubicBezTo>
                  <a:cubicBezTo>
                    <a:pt x="13502" y="52912"/>
                    <a:pt x="13704" y="51936"/>
                    <a:pt x="13990" y="50983"/>
                  </a:cubicBezTo>
                  <a:cubicBezTo>
                    <a:pt x="14109" y="50590"/>
                    <a:pt x="14038" y="50328"/>
                    <a:pt x="13692" y="50114"/>
                  </a:cubicBezTo>
                  <a:cubicBezTo>
                    <a:pt x="13466" y="50983"/>
                    <a:pt x="13264" y="51852"/>
                    <a:pt x="13038" y="52709"/>
                  </a:cubicBezTo>
                  <a:cubicBezTo>
                    <a:pt x="13002" y="52709"/>
                    <a:pt x="12978" y="52698"/>
                    <a:pt x="12942" y="52698"/>
                  </a:cubicBezTo>
                  <a:cubicBezTo>
                    <a:pt x="12966" y="52626"/>
                    <a:pt x="12966" y="52531"/>
                    <a:pt x="12978" y="52459"/>
                  </a:cubicBezTo>
                  <a:cubicBezTo>
                    <a:pt x="13169" y="51697"/>
                    <a:pt x="13383" y="50924"/>
                    <a:pt x="13561" y="50173"/>
                  </a:cubicBezTo>
                  <a:cubicBezTo>
                    <a:pt x="13585" y="50031"/>
                    <a:pt x="13526" y="49888"/>
                    <a:pt x="13514" y="49733"/>
                  </a:cubicBezTo>
                  <a:cubicBezTo>
                    <a:pt x="13466" y="49733"/>
                    <a:pt x="13419" y="49733"/>
                    <a:pt x="13383" y="49757"/>
                  </a:cubicBezTo>
                  <a:cubicBezTo>
                    <a:pt x="13240" y="50316"/>
                    <a:pt x="13097" y="50900"/>
                    <a:pt x="12966" y="51459"/>
                  </a:cubicBezTo>
                  <a:cubicBezTo>
                    <a:pt x="12930" y="51447"/>
                    <a:pt x="12883" y="51447"/>
                    <a:pt x="12859" y="51435"/>
                  </a:cubicBezTo>
                  <a:cubicBezTo>
                    <a:pt x="12930" y="50769"/>
                    <a:pt x="13228" y="50126"/>
                    <a:pt x="13264" y="49459"/>
                  </a:cubicBezTo>
                  <a:cubicBezTo>
                    <a:pt x="13216" y="49459"/>
                    <a:pt x="13169" y="49435"/>
                    <a:pt x="13121" y="49423"/>
                  </a:cubicBezTo>
                  <a:cubicBezTo>
                    <a:pt x="13026" y="49900"/>
                    <a:pt x="12919" y="50388"/>
                    <a:pt x="12811" y="50864"/>
                  </a:cubicBezTo>
                  <a:cubicBezTo>
                    <a:pt x="12669" y="50257"/>
                    <a:pt x="13061" y="49697"/>
                    <a:pt x="12966" y="49102"/>
                  </a:cubicBezTo>
                  <a:cubicBezTo>
                    <a:pt x="12919" y="49102"/>
                    <a:pt x="12871" y="49078"/>
                    <a:pt x="12811" y="49078"/>
                  </a:cubicBezTo>
                  <a:cubicBezTo>
                    <a:pt x="12466" y="50471"/>
                    <a:pt x="12133" y="51864"/>
                    <a:pt x="11776" y="53245"/>
                  </a:cubicBezTo>
                  <a:cubicBezTo>
                    <a:pt x="11728" y="53233"/>
                    <a:pt x="11680" y="53233"/>
                    <a:pt x="11656" y="53221"/>
                  </a:cubicBezTo>
                  <a:cubicBezTo>
                    <a:pt x="11668" y="53114"/>
                    <a:pt x="11680" y="53007"/>
                    <a:pt x="11716" y="52912"/>
                  </a:cubicBezTo>
                  <a:cubicBezTo>
                    <a:pt x="12037" y="51626"/>
                    <a:pt x="12371" y="50352"/>
                    <a:pt x="12680" y="49054"/>
                  </a:cubicBezTo>
                  <a:cubicBezTo>
                    <a:pt x="12704" y="48935"/>
                    <a:pt x="12633" y="48780"/>
                    <a:pt x="12621" y="48649"/>
                  </a:cubicBezTo>
                  <a:lnTo>
                    <a:pt x="12502" y="48649"/>
                  </a:lnTo>
                  <a:cubicBezTo>
                    <a:pt x="12157" y="49769"/>
                    <a:pt x="11811" y="50900"/>
                    <a:pt x="11478" y="52019"/>
                  </a:cubicBezTo>
                  <a:cubicBezTo>
                    <a:pt x="11442" y="51995"/>
                    <a:pt x="11418" y="51995"/>
                    <a:pt x="11383" y="51983"/>
                  </a:cubicBezTo>
                  <a:cubicBezTo>
                    <a:pt x="11418" y="51876"/>
                    <a:pt x="11430" y="51793"/>
                    <a:pt x="11454" y="51686"/>
                  </a:cubicBezTo>
                  <a:cubicBezTo>
                    <a:pt x="11752" y="50709"/>
                    <a:pt x="12049" y="49709"/>
                    <a:pt x="12371" y="48721"/>
                  </a:cubicBezTo>
                  <a:cubicBezTo>
                    <a:pt x="12442" y="48507"/>
                    <a:pt x="12407" y="48352"/>
                    <a:pt x="12157" y="48221"/>
                  </a:cubicBezTo>
                  <a:cubicBezTo>
                    <a:pt x="11776" y="49542"/>
                    <a:pt x="11442" y="50804"/>
                    <a:pt x="11109" y="52078"/>
                  </a:cubicBezTo>
                  <a:close/>
                  <a:moveTo>
                    <a:pt x="27694" y="59234"/>
                  </a:moveTo>
                  <a:lnTo>
                    <a:pt x="27778" y="59234"/>
                  </a:lnTo>
                  <a:cubicBezTo>
                    <a:pt x="27742" y="59544"/>
                    <a:pt x="27718" y="59841"/>
                    <a:pt x="27670" y="60163"/>
                  </a:cubicBezTo>
                  <a:cubicBezTo>
                    <a:pt x="27635" y="60413"/>
                    <a:pt x="27730" y="60484"/>
                    <a:pt x="27968" y="60460"/>
                  </a:cubicBezTo>
                  <a:cubicBezTo>
                    <a:pt x="28051" y="59901"/>
                    <a:pt x="28147" y="59353"/>
                    <a:pt x="28218" y="58817"/>
                  </a:cubicBezTo>
                  <a:cubicBezTo>
                    <a:pt x="28266" y="58817"/>
                    <a:pt x="28290" y="58829"/>
                    <a:pt x="28337" y="58829"/>
                  </a:cubicBezTo>
                  <a:cubicBezTo>
                    <a:pt x="28278" y="59294"/>
                    <a:pt x="28230" y="59770"/>
                    <a:pt x="28159" y="60234"/>
                  </a:cubicBezTo>
                  <a:cubicBezTo>
                    <a:pt x="28111" y="60496"/>
                    <a:pt x="28182" y="60639"/>
                    <a:pt x="28468" y="60615"/>
                  </a:cubicBezTo>
                  <a:cubicBezTo>
                    <a:pt x="28540" y="59984"/>
                    <a:pt x="28623" y="59329"/>
                    <a:pt x="28694" y="58686"/>
                  </a:cubicBezTo>
                  <a:cubicBezTo>
                    <a:pt x="28718" y="58686"/>
                    <a:pt x="28754" y="58698"/>
                    <a:pt x="28778" y="58698"/>
                  </a:cubicBezTo>
                  <a:cubicBezTo>
                    <a:pt x="28742" y="59270"/>
                    <a:pt x="28694" y="59829"/>
                    <a:pt x="28635" y="60401"/>
                  </a:cubicBezTo>
                  <a:cubicBezTo>
                    <a:pt x="28599" y="60663"/>
                    <a:pt x="28694" y="60794"/>
                    <a:pt x="28992" y="60770"/>
                  </a:cubicBezTo>
                  <a:cubicBezTo>
                    <a:pt x="29040" y="60008"/>
                    <a:pt x="29063" y="59246"/>
                    <a:pt x="29099" y="58496"/>
                  </a:cubicBezTo>
                  <a:cubicBezTo>
                    <a:pt x="29111" y="59186"/>
                    <a:pt x="29111" y="59889"/>
                    <a:pt x="29111" y="60579"/>
                  </a:cubicBezTo>
                  <a:cubicBezTo>
                    <a:pt x="29111" y="60794"/>
                    <a:pt x="29182" y="60913"/>
                    <a:pt x="29444" y="60901"/>
                  </a:cubicBezTo>
                  <a:cubicBezTo>
                    <a:pt x="29409" y="60115"/>
                    <a:pt x="29361" y="59341"/>
                    <a:pt x="29337" y="58567"/>
                  </a:cubicBezTo>
                  <a:cubicBezTo>
                    <a:pt x="29361" y="58567"/>
                    <a:pt x="29397" y="58567"/>
                    <a:pt x="29444" y="58555"/>
                  </a:cubicBezTo>
                  <a:cubicBezTo>
                    <a:pt x="29456" y="58639"/>
                    <a:pt x="29468" y="58710"/>
                    <a:pt x="29468" y="58805"/>
                  </a:cubicBezTo>
                  <a:cubicBezTo>
                    <a:pt x="29504" y="59448"/>
                    <a:pt x="29528" y="60079"/>
                    <a:pt x="29575" y="60722"/>
                  </a:cubicBezTo>
                  <a:cubicBezTo>
                    <a:pt x="29587" y="60841"/>
                    <a:pt x="29683" y="60949"/>
                    <a:pt x="29742" y="61068"/>
                  </a:cubicBezTo>
                  <a:cubicBezTo>
                    <a:pt x="29754" y="61056"/>
                    <a:pt x="29778" y="61032"/>
                    <a:pt x="29802" y="61020"/>
                  </a:cubicBezTo>
                  <a:lnTo>
                    <a:pt x="29802" y="58222"/>
                  </a:lnTo>
                  <a:cubicBezTo>
                    <a:pt x="29861" y="58329"/>
                    <a:pt x="29861" y="58436"/>
                    <a:pt x="29861" y="58555"/>
                  </a:cubicBezTo>
                  <a:cubicBezTo>
                    <a:pt x="29885" y="59329"/>
                    <a:pt x="29921" y="60115"/>
                    <a:pt x="29956" y="60889"/>
                  </a:cubicBezTo>
                  <a:cubicBezTo>
                    <a:pt x="29956" y="60996"/>
                    <a:pt x="30040" y="61091"/>
                    <a:pt x="30075" y="61187"/>
                  </a:cubicBezTo>
                  <a:cubicBezTo>
                    <a:pt x="30111" y="61175"/>
                    <a:pt x="30159" y="61151"/>
                    <a:pt x="30183" y="61151"/>
                  </a:cubicBezTo>
                  <a:lnTo>
                    <a:pt x="30183" y="57984"/>
                  </a:lnTo>
                  <a:lnTo>
                    <a:pt x="30278" y="57984"/>
                  </a:lnTo>
                  <a:lnTo>
                    <a:pt x="30278" y="58317"/>
                  </a:lnTo>
                  <a:lnTo>
                    <a:pt x="30314" y="60996"/>
                  </a:lnTo>
                  <a:cubicBezTo>
                    <a:pt x="30314" y="61175"/>
                    <a:pt x="30349" y="61318"/>
                    <a:pt x="30599" y="61270"/>
                  </a:cubicBezTo>
                  <a:cubicBezTo>
                    <a:pt x="30552" y="60044"/>
                    <a:pt x="30528" y="58805"/>
                    <a:pt x="30671" y="57567"/>
                  </a:cubicBezTo>
                  <a:cubicBezTo>
                    <a:pt x="30718" y="58829"/>
                    <a:pt x="30659" y="60103"/>
                    <a:pt x="30778" y="61365"/>
                  </a:cubicBezTo>
                  <a:lnTo>
                    <a:pt x="30957" y="61365"/>
                  </a:lnTo>
                  <a:lnTo>
                    <a:pt x="30957" y="57996"/>
                  </a:lnTo>
                  <a:lnTo>
                    <a:pt x="31052" y="57996"/>
                  </a:lnTo>
                  <a:lnTo>
                    <a:pt x="31052" y="59353"/>
                  </a:lnTo>
                  <a:cubicBezTo>
                    <a:pt x="31266" y="57448"/>
                    <a:pt x="31945" y="55698"/>
                    <a:pt x="32742" y="53972"/>
                  </a:cubicBezTo>
                  <a:cubicBezTo>
                    <a:pt x="31849" y="54888"/>
                    <a:pt x="31588" y="56091"/>
                    <a:pt x="31183" y="57258"/>
                  </a:cubicBezTo>
                  <a:cubicBezTo>
                    <a:pt x="31361" y="56091"/>
                    <a:pt x="31659" y="54984"/>
                    <a:pt x="32433" y="54043"/>
                  </a:cubicBezTo>
                  <a:cubicBezTo>
                    <a:pt x="32040" y="53995"/>
                    <a:pt x="31885" y="54174"/>
                    <a:pt x="31778" y="54472"/>
                  </a:cubicBezTo>
                  <a:cubicBezTo>
                    <a:pt x="31504" y="55257"/>
                    <a:pt x="31230" y="56055"/>
                    <a:pt x="30945" y="56841"/>
                  </a:cubicBezTo>
                  <a:cubicBezTo>
                    <a:pt x="30909" y="56948"/>
                    <a:pt x="30873" y="57031"/>
                    <a:pt x="30837" y="57127"/>
                  </a:cubicBezTo>
                  <a:cubicBezTo>
                    <a:pt x="30790" y="57103"/>
                    <a:pt x="30766" y="57091"/>
                    <a:pt x="30718" y="57079"/>
                  </a:cubicBezTo>
                  <a:cubicBezTo>
                    <a:pt x="30873" y="56067"/>
                    <a:pt x="31290" y="55126"/>
                    <a:pt x="31623" y="54162"/>
                  </a:cubicBezTo>
                  <a:cubicBezTo>
                    <a:pt x="31111" y="55019"/>
                    <a:pt x="30885" y="56007"/>
                    <a:pt x="30528" y="56924"/>
                  </a:cubicBezTo>
                  <a:cubicBezTo>
                    <a:pt x="30480" y="56912"/>
                    <a:pt x="30433" y="56900"/>
                    <a:pt x="30373" y="56889"/>
                  </a:cubicBezTo>
                  <a:lnTo>
                    <a:pt x="31266" y="54245"/>
                  </a:lnTo>
                  <a:lnTo>
                    <a:pt x="31183" y="54210"/>
                  </a:lnTo>
                  <a:cubicBezTo>
                    <a:pt x="31111" y="54329"/>
                    <a:pt x="31004" y="54412"/>
                    <a:pt x="30968" y="54543"/>
                  </a:cubicBezTo>
                  <a:cubicBezTo>
                    <a:pt x="30718" y="55341"/>
                    <a:pt x="30480" y="56127"/>
                    <a:pt x="30242" y="56900"/>
                  </a:cubicBezTo>
                  <a:cubicBezTo>
                    <a:pt x="30218" y="56972"/>
                    <a:pt x="30183" y="57031"/>
                    <a:pt x="30135" y="57103"/>
                  </a:cubicBezTo>
                  <a:lnTo>
                    <a:pt x="30004" y="57067"/>
                  </a:lnTo>
                  <a:lnTo>
                    <a:pt x="30814" y="54341"/>
                  </a:lnTo>
                  <a:cubicBezTo>
                    <a:pt x="30778" y="54329"/>
                    <a:pt x="30754" y="54305"/>
                    <a:pt x="30718" y="54305"/>
                  </a:cubicBezTo>
                  <a:cubicBezTo>
                    <a:pt x="30456" y="55007"/>
                    <a:pt x="30183" y="55722"/>
                    <a:pt x="29933" y="56424"/>
                  </a:cubicBezTo>
                  <a:cubicBezTo>
                    <a:pt x="29897" y="56412"/>
                    <a:pt x="29873" y="56412"/>
                    <a:pt x="29837" y="56388"/>
                  </a:cubicBezTo>
                  <a:cubicBezTo>
                    <a:pt x="30075" y="55722"/>
                    <a:pt x="30314" y="55067"/>
                    <a:pt x="30552" y="54400"/>
                  </a:cubicBezTo>
                  <a:cubicBezTo>
                    <a:pt x="30528" y="54388"/>
                    <a:pt x="30492" y="54388"/>
                    <a:pt x="30468" y="54364"/>
                  </a:cubicBezTo>
                  <a:cubicBezTo>
                    <a:pt x="29825" y="55495"/>
                    <a:pt x="29540" y="56769"/>
                    <a:pt x="29123" y="57984"/>
                  </a:cubicBezTo>
                  <a:cubicBezTo>
                    <a:pt x="29087" y="57972"/>
                    <a:pt x="29028" y="57960"/>
                    <a:pt x="28980" y="57924"/>
                  </a:cubicBezTo>
                  <a:cubicBezTo>
                    <a:pt x="29385" y="56769"/>
                    <a:pt x="29766" y="55603"/>
                    <a:pt x="30195" y="54388"/>
                  </a:cubicBezTo>
                  <a:cubicBezTo>
                    <a:pt x="29480" y="55543"/>
                    <a:pt x="29052" y="56781"/>
                    <a:pt x="28647" y="58020"/>
                  </a:cubicBezTo>
                  <a:cubicBezTo>
                    <a:pt x="28587" y="57984"/>
                    <a:pt x="28528" y="57972"/>
                    <a:pt x="28468" y="57936"/>
                  </a:cubicBezTo>
                  <a:cubicBezTo>
                    <a:pt x="28944" y="56793"/>
                    <a:pt x="29409" y="55650"/>
                    <a:pt x="29885" y="54507"/>
                  </a:cubicBezTo>
                  <a:cubicBezTo>
                    <a:pt x="29635" y="54448"/>
                    <a:pt x="29504" y="54567"/>
                    <a:pt x="29409" y="54817"/>
                  </a:cubicBezTo>
                  <a:cubicBezTo>
                    <a:pt x="29159" y="55579"/>
                    <a:pt x="28873" y="56317"/>
                    <a:pt x="28611" y="57079"/>
                  </a:cubicBezTo>
                  <a:cubicBezTo>
                    <a:pt x="28575" y="57162"/>
                    <a:pt x="28528" y="57258"/>
                    <a:pt x="28492" y="57341"/>
                  </a:cubicBezTo>
                  <a:cubicBezTo>
                    <a:pt x="28456" y="57329"/>
                    <a:pt x="28444" y="57317"/>
                    <a:pt x="28409" y="57317"/>
                  </a:cubicBezTo>
                  <a:cubicBezTo>
                    <a:pt x="28730" y="56412"/>
                    <a:pt x="29040" y="55519"/>
                    <a:pt x="29349" y="54603"/>
                  </a:cubicBezTo>
                  <a:cubicBezTo>
                    <a:pt x="29325" y="54579"/>
                    <a:pt x="29290" y="54567"/>
                    <a:pt x="29266" y="54531"/>
                  </a:cubicBezTo>
                  <a:cubicBezTo>
                    <a:pt x="29171" y="54638"/>
                    <a:pt x="29028" y="54745"/>
                    <a:pt x="28980" y="54864"/>
                  </a:cubicBezTo>
                  <a:cubicBezTo>
                    <a:pt x="28813" y="55341"/>
                    <a:pt x="28682" y="55841"/>
                    <a:pt x="28528" y="56317"/>
                  </a:cubicBezTo>
                  <a:cubicBezTo>
                    <a:pt x="28504" y="56412"/>
                    <a:pt x="28456" y="56508"/>
                    <a:pt x="28432" y="56603"/>
                  </a:cubicBezTo>
                  <a:lnTo>
                    <a:pt x="28290" y="56555"/>
                  </a:lnTo>
                  <a:cubicBezTo>
                    <a:pt x="28468" y="55936"/>
                    <a:pt x="28671" y="55293"/>
                    <a:pt x="28849" y="54650"/>
                  </a:cubicBezTo>
                  <a:cubicBezTo>
                    <a:pt x="28611" y="54698"/>
                    <a:pt x="28373" y="54757"/>
                    <a:pt x="28111" y="54757"/>
                  </a:cubicBezTo>
                  <a:cubicBezTo>
                    <a:pt x="27873" y="54757"/>
                    <a:pt x="27778" y="54876"/>
                    <a:pt x="27694" y="55079"/>
                  </a:cubicBezTo>
                  <a:cubicBezTo>
                    <a:pt x="27551" y="55519"/>
                    <a:pt x="27373" y="55948"/>
                    <a:pt x="27206" y="56377"/>
                  </a:cubicBezTo>
                  <a:cubicBezTo>
                    <a:pt x="27158" y="56496"/>
                    <a:pt x="27099" y="56615"/>
                    <a:pt x="27063" y="56734"/>
                  </a:cubicBezTo>
                  <a:cubicBezTo>
                    <a:pt x="27027" y="56722"/>
                    <a:pt x="26980" y="56710"/>
                    <a:pt x="26956" y="56686"/>
                  </a:cubicBezTo>
                  <a:cubicBezTo>
                    <a:pt x="27182" y="56079"/>
                    <a:pt x="27420" y="55484"/>
                    <a:pt x="27670" y="54829"/>
                  </a:cubicBezTo>
                  <a:cubicBezTo>
                    <a:pt x="27027" y="54936"/>
                    <a:pt x="26432" y="55043"/>
                    <a:pt x="25837" y="55103"/>
                  </a:cubicBezTo>
                  <a:cubicBezTo>
                    <a:pt x="25527" y="55126"/>
                    <a:pt x="25361" y="55257"/>
                    <a:pt x="25253" y="55543"/>
                  </a:cubicBezTo>
                  <a:cubicBezTo>
                    <a:pt x="24944" y="56365"/>
                    <a:pt x="24599" y="57186"/>
                    <a:pt x="24277" y="57996"/>
                  </a:cubicBezTo>
                  <a:cubicBezTo>
                    <a:pt x="24229" y="58103"/>
                    <a:pt x="24182" y="58222"/>
                    <a:pt x="24146" y="58329"/>
                  </a:cubicBezTo>
                  <a:cubicBezTo>
                    <a:pt x="24110" y="58317"/>
                    <a:pt x="24063" y="58293"/>
                    <a:pt x="24039" y="58282"/>
                  </a:cubicBezTo>
                  <a:cubicBezTo>
                    <a:pt x="24325" y="57222"/>
                    <a:pt x="24765" y="56210"/>
                    <a:pt x="25277" y="55186"/>
                  </a:cubicBezTo>
                  <a:cubicBezTo>
                    <a:pt x="25122" y="55222"/>
                    <a:pt x="25015" y="55257"/>
                    <a:pt x="24920" y="55245"/>
                  </a:cubicBezTo>
                  <a:cubicBezTo>
                    <a:pt x="24515" y="55198"/>
                    <a:pt x="24325" y="55436"/>
                    <a:pt x="24170" y="55781"/>
                  </a:cubicBezTo>
                  <a:cubicBezTo>
                    <a:pt x="23813" y="56650"/>
                    <a:pt x="23444" y="57508"/>
                    <a:pt x="23086" y="58389"/>
                  </a:cubicBezTo>
                  <a:cubicBezTo>
                    <a:pt x="23039" y="58496"/>
                    <a:pt x="22991" y="58579"/>
                    <a:pt x="22967" y="58686"/>
                  </a:cubicBezTo>
                  <a:cubicBezTo>
                    <a:pt x="22920" y="58674"/>
                    <a:pt x="22872" y="58651"/>
                    <a:pt x="22848" y="58627"/>
                  </a:cubicBezTo>
                  <a:lnTo>
                    <a:pt x="24229" y="55365"/>
                  </a:lnTo>
                  <a:cubicBezTo>
                    <a:pt x="24218" y="55341"/>
                    <a:pt x="24206" y="55305"/>
                    <a:pt x="24182" y="55293"/>
                  </a:cubicBezTo>
                  <a:cubicBezTo>
                    <a:pt x="24003" y="55412"/>
                    <a:pt x="23741" y="55484"/>
                    <a:pt x="23682" y="55650"/>
                  </a:cubicBezTo>
                  <a:cubicBezTo>
                    <a:pt x="23265" y="56722"/>
                    <a:pt x="22908" y="57817"/>
                    <a:pt x="22503" y="58948"/>
                  </a:cubicBezTo>
                  <a:cubicBezTo>
                    <a:pt x="23313" y="59186"/>
                    <a:pt x="24027" y="59401"/>
                    <a:pt x="24753" y="59627"/>
                  </a:cubicBezTo>
                  <a:cubicBezTo>
                    <a:pt x="25253" y="58198"/>
                    <a:pt x="25658" y="56769"/>
                    <a:pt x="26385" y="55472"/>
                  </a:cubicBezTo>
                  <a:cubicBezTo>
                    <a:pt x="25884" y="56853"/>
                    <a:pt x="25361" y="58234"/>
                    <a:pt x="24837" y="59651"/>
                  </a:cubicBezTo>
                  <a:cubicBezTo>
                    <a:pt x="25051" y="59710"/>
                    <a:pt x="25182" y="59758"/>
                    <a:pt x="25337" y="59782"/>
                  </a:cubicBezTo>
                  <a:cubicBezTo>
                    <a:pt x="25539" y="58996"/>
                    <a:pt x="25718" y="58234"/>
                    <a:pt x="25932" y="57496"/>
                  </a:cubicBezTo>
                  <a:cubicBezTo>
                    <a:pt x="26254" y="56329"/>
                    <a:pt x="26611" y="55662"/>
                    <a:pt x="27004" y="55436"/>
                  </a:cubicBezTo>
                  <a:cubicBezTo>
                    <a:pt x="26111" y="56793"/>
                    <a:pt x="25825" y="58317"/>
                    <a:pt x="25492" y="59817"/>
                  </a:cubicBezTo>
                  <a:cubicBezTo>
                    <a:pt x="25706" y="59937"/>
                    <a:pt x="25825" y="59925"/>
                    <a:pt x="25849" y="59698"/>
                  </a:cubicBezTo>
                  <a:cubicBezTo>
                    <a:pt x="25884" y="59484"/>
                    <a:pt x="25944" y="59294"/>
                    <a:pt x="26004" y="59091"/>
                  </a:cubicBezTo>
                  <a:cubicBezTo>
                    <a:pt x="26075" y="58817"/>
                    <a:pt x="26146" y="58555"/>
                    <a:pt x="26206" y="58293"/>
                  </a:cubicBezTo>
                  <a:cubicBezTo>
                    <a:pt x="26242" y="58317"/>
                    <a:pt x="26265" y="58317"/>
                    <a:pt x="26313" y="58329"/>
                  </a:cubicBezTo>
                  <a:cubicBezTo>
                    <a:pt x="26194" y="58877"/>
                    <a:pt x="26075" y="59413"/>
                    <a:pt x="25944" y="59984"/>
                  </a:cubicBezTo>
                  <a:cubicBezTo>
                    <a:pt x="26146" y="60044"/>
                    <a:pt x="26325" y="60079"/>
                    <a:pt x="26527" y="60139"/>
                  </a:cubicBezTo>
                  <a:cubicBezTo>
                    <a:pt x="26599" y="59770"/>
                    <a:pt x="26670" y="59425"/>
                    <a:pt x="26730" y="59103"/>
                  </a:cubicBezTo>
                  <a:cubicBezTo>
                    <a:pt x="26766" y="59103"/>
                    <a:pt x="26777" y="59115"/>
                    <a:pt x="26801" y="59115"/>
                  </a:cubicBezTo>
                  <a:cubicBezTo>
                    <a:pt x="26742" y="59460"/>
                    <a:pt x="26682" y="59817"/>
                    <a:pt x="26611" y="60187"/>
                  </a:cubicBezTo>
                  <a:cubicBezTo>
                    <a:pt x="26789" y="60246"/>
                    <a:pt x="26956" y="60294"/>
                    <a:pt x="27147" y="60353"/>
                  </a:cubicBezTo>
                  <a:cubicBezTo>
                    <a:pt x="27158" y="60222"/>
                    <a:pt x="27182" y="60115"/>
                    <a:pt x="27206" y="59937"/>
                  </a:cubicBezTo>
                  <a:cubicBezTo>
                    <a:pt x="27266" y="60198"/>
                    <a:pt x="27135" y="60484"/>
                    <a:pt x="27516" y="60425"/>
                  </a:cubicBezTo>
                  <a:cubicBezTo>
                    <a:pt x="27599" y="59960"/>
                    <a:pt x="27658" y="59603"/>
                    <a:pt x="27694" y="59234"/>
                  </a:cubicBezTo>
                  <a:close/>
                  <a:moveTo>
                    <a:pt x="20134" y="48566"/>
                  </a:moveTo>
                  <a:cubicBezTo>
                    <a:pt x="20753" y="48459"/>
                    <a:pt x="21324" y="48387"/>
                    <a:pt x="21908" y="48280"/>
                  </a:cubicBezTo>
                  <a:cubicBezTo>
                    <a:pt x="24634" y="47792"/>
                    <a:pt x="27337" y="47280"/>
                    <a:pt x="30064" y="46792"/>
                  </a:cubicBezTo>
                  <a:cubicBezTo>
                    <a:pt x="33385" y="46185"/>
                    <a:pt x="36719" y="45601"/>
                    <a:pt x="40041" y="44982"/>
                  </a:cubicBezTo>
                  <a:cubicBezTo>
                    <a:pt x="41827" y="44649"/>
                    <a:pt x="43613" y="44232"/>
                    <a:pt x="45399" y="43935"/>
                  </a:cubicBezTo>
                  <a:cubicBezTo>
                    <a:pt x="47256" y="43625"/>
                    <a:pt x="49149" y="43399"/>
                    <a:pt x="51007" y="43101"/>
                  </a:cubicBezTo>
                  <a:cubicBezTo>
                    <a:pt x="52757" y="42815"/>
                    <a:pt x="54507" y="42494"/>
                    <a:pt x="56257" y="42208"/>
                  </a:cubicBezTo>
                  <a:cubicBezTo>
                    <a:pt x="59651" y="41660"/>
                    <a:pt x="63044" y="41125"/>
                    <a:pt x="66437" y="40601"/>
                  </a:cubicBezTo>
                  <a:cubicBezTo>
                    <a:pt x="68187" y="40339"/>
                    <a:pt x="69949" y="40053"/>
                    <a:pt x="71700" y="39803"/>
                  </a:cubicBezTo>
                  <a:cubicBezTo>
                    <a:pt x="74676" y="39363"/>
                    <a:pt x="77653" y="38946"/>
                    <a:pt x="80629" y="38505"/>
                  </a:cubicBezTo>
                  <a:cubicBezTo>
                    <a:pt x="81856" y="38327"/>
                    <a:pt x="83070" y="38101"/>
                    <a:pt x="84320" y="37874"/>
                  </a:cubicBezTo>
                  <a:cubicBezTo>
                    <a:pt x="84308" y="37731"/>
                    <a:pt x="84308" y="37624"/>
                    <a:pt x="84297" y="37493"/>
                  </a:cubicBezTo>
                  <a:cubicBezTo>
                    <a:pt x="83785" y="37565"/>
                    <a:pt x="83344" y="37624"/>
                    <a:pt x="82880" y="37696"/>
                  </a:cubicBezTo>
                  <a:cubicBezTo>
                    <a:pt x="79558" y="38220"/>
                    <a:pt x="76260" y="38767"/>
                    <a:pt x="72938" y="39267"/>
                  </a:cubicBezTo>
                  <a:cubicBezTo>
                    <a:pt x="70711" y="39589"/>
                    <a:pt x="68449" y="39803"/>
                    <a:pt x="66211" y="40136"/>
                  </a:cubicBezTo>
                  <a:cubicBezTo>
                    <a:pt x="62889" y="40648"/>
                    <a:pt x="59591" y="41184"/>
                    <a:pt x="56281" y="41768"/>
                  </a:cubicBezTo>
                  <a:cubicBezTo>
                    <a:pt x="53757" y="42196"/>
                    <a:pt x="51257" y="42744"/>
                    <a:pt x="48721" y="43173"/>
                  </a:cubicBezTo>
                  <a:cubicBezTo>
                    <a:pt x="45232" y="43768"/>
                    <a:pt x="41720" y="44292"/>
                    <a:pt x="38207" y="44851"/>
                  </a:cubicBezTo>
                  <a:cubicBezTo>
                    <a:pt x="34719" y="45423"/>
                    <a:pt x="31242" y="45994"/>
                    <a:pt x="27766" y="46602"/>
                  </a:cubicBezTo>
                  <a:cubicBezTo>
                    <a:pt x="25384" y="47018"/>
                    <a:pt x="23039" y="47518"/>
                    <a:pt x="20658" y="47971"/>
                  </a:cubicBezTo>
                  <a:cubicBezTo>
                    <a:pt x="20241" y="48018"/>
                    <a:pt x="20122" y="48197"/>
                    <a:pt x="20134" y="48566"/>
                  </a:cubicBezTo>
                  <a:close/>
                  <a:moveTo>
                    <a:pt x="84297" y="38112"/>
                  </a:moveTo>
                  <a:cubicBezTo>
                    <a:pt x="84166" y="38136"/>
                    <a:pt x="84070" y="38148"/>
                    <a:pt x="83975" y="38160"/>
                  </a:cubicBezTo>
                  <a:cubicBezTo>
                    <a:pt x="82975" y="38339"/>
                    <a:pt x="81987" y="38529"/>
                    <a:pt x="80998" y="38684"/>
                  </a:cubicBezTo>
                  <a:cubicBezTo>
                    <a:pt x="79784" y="38863"/>
                    <a:pt x="78570" y="38946"/>
                    <a:pt x="77367" y="39124"/>
                  </a:cubicBezTo>
                  <a:cubicBezTo>
                    <a:pt x="73390" y="39744"/>
                    <a:pt x="69426" y="40363"/>
                    <a:pt x="65461" y="40994"/>
                  </a:cubicBezTo>
                  <a:cubicBezTo>
                    <a:pt x="62520" y="41446"/>
                    <a:pt x="59579" y="41899"/>
                    <a:pt x="56650" y="42375"/>
                  </a:cubicBezTo>
                  <a:cubicBezTo>
                    <a:pt x="54983" y="42637"/>
                    <a:pt x="53328" y="42958"/>
                    <a:pt x="51673" y="43220"/>
                  </a:cubicBezTo>
                  <a:cubicBezTo>
                    <a:pt x="49578" y="43554"/>
                    <a:pt x="47459" y="43815"/>
                    <a:pt x="45375" y="44185"/>
                  </a:cubicBezTo>
                  <a:cubicBezTo>
                    <a:pt x="42970" y="44625"/>
                    <a:pt x="40577" y="45137"/>
                    <a:pt x="38172" y="45590"/>
                  </a:cubicBezTo>
                  <a:cubicBezTo>
                    <a:pt x="35362" y="46125"/>
                    <a:pt x="32540" y="46613"/>
                    <a:pt x="29718" y="47125"/>
                  </a:cubicBezTo>
                  <a:cubicBezTo>
                    <a:pt x="26706" y="47661"/>
                    <a:pt x="23694" y="48197"/>
                    <a:pt x="20670" y="48721"/>
                  </a:cubicBezTo>
                  <a:cubicBezTo>
                    <a:pt x="20015" y="48840"/>
                    <a:pt x="19884" y="48983"/>
                    <a:pt x="19919" y="49578"/>
                  </a:cubicBezTo>
                  <a:cubicBezTo>
                    <a:pt x="20848" y="49423"/>
                    <a:pt x="21789" y="49292"/>
                    <a:pt x="22729" y="49102"/>
                  </a:cubicBezTo>
                  <a:cubicBezTo>
                    <a:pt x="25349" y="48566"/>
                    <a:pt x="27968" y="47995"/>
                    <a:pt x="30587" y="47435"/>
                  </a:cubicBezTo>
                  <a:cubicBezTo>
                    <a:pt x="32992" y="46911"/>
                    <a:pt x="35374" y="46340"/>
                    <a:pt x="37803" y="45887"/>
                  </a:cubicBezTo>
                  <a:cubicBezTo>
                    <a:pt x="40422" y="45399"/>
                    <a:pt x="43077" y="44994"/>
                    <a:pt x="45708" y="44554"/>
                  </a:cubicBezTo>
                  <a:cubicBezTo>
                    <a:pt x="48173" y="44149"/>
                    <a:pt x="50649" y="43696"/>
                    <a:pt x="53114" y="43315"/>
                  </a:cubicBezTo>
                  <a:cubicBezTo>
                    <a:pt x="57496" y="42613"/>
                    <a:pt x="61889" y="41958"/>
                    <a:pt x="66259" y="41279"/>
                  </a:cubicBezTo>
                  <a:cubicBezTo>
                    <a:pt x="69092" y="40851"/>
                    <a:pt x="71902" y="40410"/>
                    <a:pt x="74724" y="39994"/>
                  </a:cubicBezTo>
                  <a:cubicBezTo>
                    <a:pt x="76950" y="39660"/>
                    <a:pt x="79165" y="39363"/>
                    <a:pt x="81379" y="39053"/>
                  </a:cubicBezTo>
                  <a:cubicBezTo>
                    <a:pt x="82368" y="38898"/>
                    <a:pt x="83344" y="38743"/>
                    <a:pt x="84344" y="38577"/>
                  </a:cubicBezTo>
                  <a:cubicBezTo>
                    <a:pt x="84308" y="38386"/>
                    <a:pt x="84308" y="38267"/>
                    <a:pt x="84297" y="38112"/>
                  </a:cubicBezTo>
                  <a:close/>
                  <a:moveTo>
                    <a:pt x="88380" y="14991"/>
                  </a:moveTo>
                  <a:cubicBezTo>
                    <a:pt x="88357" y="14955"/>
                    <a:pt x="88357" y="14931"/>
                    <a:pt x="88345" y="14895"/>
                  </a:cubicBezTo>
                  <a:cubicBezTo>
                    <a:pt x="88285" y="14919"/>
                    <a:pt x="88214" y="14931"/>
                    <a:pt x="88154" y="14955"/>
                  </a:cubicBezTo>
                  <a:cubicBezTo>
                    <a:pt x="86904" y="15360"/>
                    <a:pt x="85666" y="15776"/>
                    <a:pt x="84404" y="16169"/>
                  </a:cubicBezTo>
                  <a:cubicBezTo>
                    <a:pt x="79808" y="17574"/>
                    <a:pt x="75236" y="19110"/>
                    <a:pt x="70759" y="20884"/>
                  </a:cubicBezTo>
                  <a:cubicBezTo>
                    <a:pt x="65318" y="23039"/>
                    <a:pt x="59841" y="25075"/>
                    <a:pt x="54293" y="26909"/>
                  </a:cubicBezTo>
                  <a:cubicBezTo>
                    <a:pt x="51352" y="27873"/>
                    <a:pt x="48471" y="29099"/>
                    <a:pt x="45565" y="30219"/>
                  </a:cubicBezTo>
                  <a:cubicBezTo>
                    <a:pt x="44399" y="30671"/>
                    <a:pt x="43220" y="31147"/>
                    <a:pt x="42053" y="31624"/>
                  </a:cubicBezTo>
                  <a:cubicBezTo>
                    <a:pt x="41958" y="31671"/>
                    <a:pt x="41863" y="31802"/>
                    <a:pt x="41779" y="31897"/>
                  </a:cubicBezTo>
                  <a:cubicBezTo>
                    <a:pt x="41803" y="31921"/>
                    <a:pt x="41815" y="31957"/>
                    <a:pt x="41851" y="31981"/>
                  </a:cubicBezTo>
                  <a:cubicBezTo>
                    <a:pt x="42648" y="31719"/>
                    <a:pt x="43470" y="31445"/>
                    <a:pt x="44280" y="31171"/>
                  </a:cubicBezTo>
                  <a:cubicBezTo>
                    <a:pt x="45387" y="30778"/>
                    <a:pt x="46506" y="30409"/>
                    <a:pt x="47625" y="29992"/>
                  </a:cubicBezTo>
                  <a:cubicBezTo>
                    <a:pt x="53400" y="27861"/>
                    <a:pt x="59174" y="25706"/>
                    <a:pt x="64949" y="23575"/>
                  </a:cubicBezTo>
                  <a:cubicBezTo>
                    <a:pt x="68044" y="22444"/>
                    <a:pt x="71164" y="21420"/>
                    <a:pt x="74260" y="20289"/>
                  </a:cubicBezTo>
                  <a:cubicBezTo>
                    <a:pt x="77891" y="18967"/>
                    <a:pt x="81499" y="17574"/>
                    <a:pt x="85118" y="16229"/>
                  </a:cubicBezTo>
                  <a:cubicBezTo>
                    <a:pt x="86213" y="15836"/>
                    <a:pt x="87309" y="15407"/>
                    <a:pt x="88380" y="14991"/>
                  </a:cubicBezTo>
                  <a:close/>
                  <a:moveTo>
                    <a:pt x="84308" y="38803"/>
                  </a:moveTo>
                  <a:cubicBezTo>
                    <a:pt x="84189" y="38815"/>
                    <a:pt x="84094" y="38827"/>
                    <a:pt x="83975" y="38851"/>
                  </a:cubicBezTo>
                  <a:cubicBezTo>
                    <a:pt x="81237" y="39267"/>
                    <a:pt x="78498" y="39684"/>
                    <a:pt x="75736" y="40077"/>
                  </a:cubicBezTo>
                  <a:cubicBezTo>
                    <a:pt x="74105" y="40315"/>
                    <a:pt x="72462" y="40494"/>
                    <a:pt x="70842" y="40756"/>
                  </a:cubicBezTo>
                  <a:cubicBezTo>
                    <a:pt x="67961" y="41208"/>
                    <a:pt x="65068" y="41720"/>
                    <a:pt x="62187" y="42184"/>
                  </a:cubicBezTo>
                  <a:cubicBezTo>
                    <a:pt x="59329" y="42625"/>
                    <a:pt x="56472" y="43018"/>
                    <a:pt x="53614" y="43470"/>
                  </a:cubicBezTo>
                  <a:cubicBezTo>
                    <a:pt x="50114" y="44042"/>
                    <a:pt x="46625" y="44649"/>
                    <a:pt x="43149" y="45244"/>
                  </a:cubicBezTo>
                  <a:cubicBezTo>
                    <a:pt x="41089" y="45590"/>
                    <a:pt x="39041" y="45887"/>
                    <a:pt x="37005" y="46268"/>
                  </a:cubicBezTo>
                  <a:cubicBezTo>
                    <a:pt x="34528" y="46744"/>
                    <a:pt x="32076" y="47328"/>
                    <a:pt x="29623" y="47864"/>
                  </a:cubicBezTo>
                  <a:cubicBezTo>
                    <a:pt x="28825" y="48030"/>
                    <a:pt x="28051" y="48209"/>
                    <a:pt x="27266" y="48387"/>
                  </a:cubicBezTo>
                  <a:cubicBezTo>
                    <a:pt x="27397" y="48447"/>
                    <a:pt x="27504" y="48435"/>
                    <a:pt x="27623" y="48399"/>
                  </a:cubicBezTo>
                  <a:cubicBezTo>
                    <a:pt x="28671" y="48173"/>
                    <a:pt x="29706" y="47923"/>
                    <a:pt x="30766" y="47756"/>
                  </a:cubicBezTo>
                  <a:cubicBezTo>
                    <a:pt x="32742" y="47447"/>
                    <a:pt x="34743" y="47221"/>
                    <a:pt x="36731" y="46899"/>
                  </a:cubicBezTo>
                  <a:cubicBezTo>
                    <a:pt x="40874" y="46209"/>
                    <a:pt x="45006" y="45470"/>
                    <a:pt x="49149" y="44756"/>
                  </a:cubicBezTo>
                  <a:cubicBezTo>
                    <a:pt x="52376" y="44208"/>
                    <a:pt x="55614" y="43649"/>
                    <a:pt x="58853" y="43089"/>
                  </a:cubicBezTo>
                  <a:cubicBezTo>
                    <a:pt x="61139" y="42684"/>
                    <a:pt x="63413" y="42256"/>
                    <a:pt x="65711" y="41887"/>
                  </a:cubicBezTo>
                  <a:cubicBezTo>
                    <a:pt x="67735" y="41553"/>
                    <a:pt x="69771" y="41291"/>
                    <a:pt x="71807" y="40994"/>
                  </a:cubicBezTo>
                  <a:cubicBezTo>
                    <a:pt x="73569" y="40732"/>
                    <a:pt x="75319" y="40482"/>
                    <a:pt x="77081" y="40220"/>
                  </a:cubicBezTo>
                  <a:cubicBezTo>
                    <a:pt x="79451" y="39863"/>
                    <a:pt x="81796" y="39470"/>
                    <a:pt x="84166" y="39113"/>
                  </a:cubicBezTo>
                  <a:cubicBezTo>
                    <a:pt x="84368" y="39089"/>
                    <a:pt x="84392" y="38993"/>
                    <a:pt x="84308" y="38803"/>
                  </a:cubicBezTo>
                  <a:close/>
                  <a:moveTo>
                    <a:pt x="42006" y="29766"/>
                  </a:moveTo>
                  <a:cubicBezTo>
                    <a:pt x="42613" y="29564"/>
                    <a:pt x="43208" y="29349"/>
                    <a:pt x="43803" y="29147"/>
                  </a:cubicBezTo>
                  <a:cubicBezTo>
                    <a:pt x="48256" y="27611"/>
                    <a:pt x="52733" y="26147"/>
                    <a:pt x="57150" y="24516"/>
                  </a:cubicBezTo>
                  <a:cubicBezTo>
                    <a:pt x="63377" y="22206"/>
                    <a:pt x="69533" y="19729"/>
                    <a:pt x="75843" y="17681"/>
                  </a:cubicBezTo>
                  <a:cubicBezTo>
                    <a:pt x="78165" y="16919"/>
                    <a:pt x="80463" y="16122"/>
                    <a:pt x="82761" y="15336"/>
                  </a:cubicBezTo>
                  <a:cubicBezTo>
                    <a:pt x="83654" y="15038"/>
                    <a:pt x="84547" y="14740"/>
                    <a:pt x="85463" y="14479"/>
                  </a:cubicBezTo>
                  <a:cubicBezTo>
                    <a:pt x="86416" y="14217"/>
                    <a:pt x="87392" y="13990"/>
                    <a:pt x="88380" y="13752"/>
                  </a:cubicBezTo>
                  <a:cubicBezTo>
                    <a:pt x="88357" y="13645"/>
                    <a:pt x="88357" y="13550"/>
                    <a:pt x="88345" y="13431"/>
                  </a:cubicBezTo>
                  <a:cubicBezTo>
                    <a:pt x="88237" y="13443"/>
                    <a:pt x="88166" y="13455"/>
                    <a:pt x="88095" y="13490"/>
                  </a:cubicBezTo>
                  <a:cubicBezTo>
                    <a:pt x="87202" y="13740"/>
                    <a:pt x="86309" y="13990"/>
                    <a:pt x="85416" y="14264"/>
                  </a:cubicBezTo>
                  <a:cubicBezTo>
                    <a:pt x="80820" y="15586"/>
                    <a:pt x="76212" y="16955"/>
                    <a:pt x="71724" y="18586"/>
                  </a:cubicBezTo>
                  <a:cubicBezTo>
                    <a:pt x="67985" y="19944"/>
                    <a:pt x="64270" y="21372"/>
                    <a:pt x="60532" y="22741"/>
                  </a:cubicBezTo>
                  <a:cubicBezTo>
                    <a:pt x="57341" y="23920"/>
                    <a:pt x="54150" y="25063"/>
                    <a:pt x="50947" y="26206"/>
                  </a:cubicBezTo>
                  <a:cubicBezTo>
                    <a:pt x="48054" y="27242"/>
                    <a:pt x="45173" y="28254"/>
                    <a:pt x="42279" y="29266"/>
                  </a:cubicBezTo>
                  <a:cubicBezTo>
                    <a:pt x="42006" y="29349"/>
                    <a:pt x="41898" y="29468"/>
                    <a:pt x="42006" y="29766"/>
                  </a:cubicBezTo>
                  <a:close/>
                  <a:moveTo>
                    <a:pt x="41494" y="30588"/>
                  </a:moveTo>
                  <a:cubicBezTo>
                    <a:pt x="41446" y="30433"/>
                    <a:pt x="41446" y="30338"/>
                    <a:pt x="41422" y="30314"/>
                  </a:cubicBezTo>
                  <a:cubicBezTo>
                    <a:pt x="29444" y="25825"/>
                    <a:pt x="17562" y="21075"/>
                    <a:pt x="5465" y="16896"/>
                  </a:cubicBezTo>
                  <a:cubicBezTo>
                    <a:pt x="5525" y="16979"/>
                    <a:pt x="5608" y="17038"/>
                    <a:pt x="5703" y="17074"/>
                  </a:cubicBezTo>
                  <a:cubicBezTo>
                    <a:pt x="8608" y="18158"/>
                    <a:pt x="11502" y="19217"/>
                    <a:pt x="14407" y="20313"/>
                  </a:cubicBezTo>
                  <a:cubicBezTo>
                    <a:pt x="17955" y="21658"/>
                    <a:pt x="21491" y="23027"/>
                    <a:pt x="25039" y="24385"/>
                  </a:cubicBezTo>
                  <a:cubicBezTo>
                    <a:pt x="25099" y="24396"/>
                    <a:pt x="25146" y="24408"/>
                    <a:pt x="25194" y="24456"/>
                  </a:cubicBezTo>
                  <a:cubicBezTo>
                    <a:pt x="25230" y="24480"/>
                    <a:pt x="25253" y="24563"/>
                    <a:pt x="25242" y="24587"/>
                  </a:cubicBezTo>
                  <a:cubicBezTo>
                    <a:pt x="25230" y="24611"/>
                    <a:pt x="25146" y="24646"/>
                    <a:pt x="25111" y="24646"/>
                  </a:cubicBezTo>
                  <a:cubicBezTo>
                    <a:pt x="25039" y="24635"/>
                    <a:pt x="24956" y="24599"/>
                    <a:pt x="24872" y="24575"/>
                  </a:cubicBezTo>
                  <a:cubicBezTo>
                    <a:pt x="23194" y="23944"/>
                    <a:pt x="21503" y="23301"/>
                    <a:pt x="19824" y="22682"/>
                  </a:cubicBezTo>
                  <a:cubicBezTo>
                    <a:pt x="15157" y="20920"/>
                    <a:pt x="10466" y="19158"/>
                    <a:pt x="5787" y="17396"/>
                  </a:cubicBezTo>
                  <a:cubicBezTo>
                    <a:pt x="5703" y="17372"/>
                    <a:pt x="5608" y="17336"/>
                    <a:pt x="5525" y="17324"/>
                  </a:cubicBezTo>
                  <a:cubicBezTo>
                    <a:pt x="5549" y="17431"/>
                    <a:pt x="5596" y="17491"/>
                    <a:pt x="5668" y="17503"/>
                  </a:cubicBezTo>
                  <a:cubicBezTo>
                    <a:pt x="6025" y="17646"/>
                    <a:pt x="6382" y="17800"/>
                    <a:pt x="6739" y="17931"/>
                  </a:cubicBezTo>
                  <a:cubicBezTo>
                    <a:pt x="9954" y="19182"/>
                    <a:pt x="13157" y="20432"/>
                    <a:pt x="16371" y="21682"/>
                  </a:cubicBezTo>
                  <a:cubicBezTo>
                    <a:pt x="19015" y="22706"/>
                    <a:pt x="21670" y="23754"/>
                    <a:pt x="24313" y="24754"/>
                  </a:cubicBezTo>
                  <a:cubicBezTo>
                    <a:pt x="26611" y="25611"/>
                    <a:pt x="28897" y="26444"/>
                    <a:pt x="31195" y="27290"/>
                  </a:cubicBezTo>
                  <a:cubicBezTo>
                    <a:pt x="34481" y="28516"/>
                    <a:pt x="37791" y="29730"/>
                    <a:pt x="41077" y="30957"/>
                  </a:cubicBezTo>
                  <a:cubicBezTo>
                    <a:pt x="41184" y="31004"/>
                    <a:pt x="41315" y="30945"/>
                    <a:pt x="41434" y="30945"/>
                  </a:cubicBezTo>
                  <a:cubicBezTo>
                    <a:pt x="41422" y="30921"/>
                    <a:pt x="41422" y="30909"/>
                    <a:pt x="41398" y="30885"/>
                  </a:cubicBezTo>
                  <a:cubicBezTo>
                    <a:pt x="36207" y="28873"/>
                    <a:pt x="31004" y="26861"/>
                    <a:pt x="25801" y="24873"/>
                  </a:cubicBezTo>
                  <a:cubicBezTo>
                    <a:pt x="25825" y="24813"/>
                    <a:pt x="25849" y="24766"/>
                    <a:pt x="25861" y="24706"/>
                  </a:cubicBezTo>
                  <a:cubicBezTo>
                    <a:pt x="28504" y="25539"/>
                    <a:pt x="31016" y="26659"/>
                    <a:pt x="33588" y="27671"/>
                  </a:cubicBezTo>
                  <a:cubicBezTo>
                    <a:pt x="36183" y="28647"/>
                    <a:pt x="38755" y="29707"/>
                    <a:pt x="41494" y="30588"/>
                  </a:cubicBezTo>
                  <a:close/>
                  <a:moveTo>
                    <a:pt x="71212" y="47161"/>
                  </a:moveTo>
                  <a:cubicBezTo>
                    <a:pt x="71212" y="47149"/>
                    <a:pt x="71212" y="47125"/>
                    <a:pt x="71200" y="47102"/>
                  </a:cubicBezTo>
                  <a:cubicBezTo>
                    <a:pt x="70676" y="47209"/>
                    <a:pt x="70116" y="47221"/>
                    <a:pt x="69616" y="47435"/>
                  </a:cubicBezTo>
                  <a:cubicBezTo>
                    <a:pt x="68509" y="47911"/>
                    <a:pt x="67425" y="48411"/>
                    <a:pt x="66366" y="48995"/>
                  </a:cubicBezTo>
                  <a:cubicBezTo>
                    <a:pt x="61925" y="51388"/>
                    <a:pt x="57496" y="53805"/>
                    <a:pt x="53055" y="56234"/>
                  </a:cubicBezTo>
                  <a:cubicBezTo>
                    <a:pt x="50042" y="57877"/>
                    <a:pt x="47030" y="59579"/>
                    <a:pt x="44006" y="61234"/>
                  </a:cubicBezTo>
                  <a:cubicBezTo>
                    <a:pt x="43613" y="61449"/>
                    <a:pt x="43625" y="61711"/>
                    <a:pt x="43684" y="62068"/>
                  </a:cubicBezTo>
                  <a:cubicBezTo>
                    <a:pt x="52876" y="57091"/>
                    <a:pt x="62044" y="52126"/>
                    <a:pt x="71212" y="47161"/>
                  </a:cubicBezTo>
                  <a:close/>
                  <a:moveTo>
                    <a:pt x="33731" y="53757"/>
                  </a:moveTo>
                  <a:cubicBezTo>
                    <a:pt x="33635" y="53757"/>
                    <a:pt x="33540" y="53745"/>
                    <a:pt x="33528" y="53757"/>
                  </a:cubicBezTo>
                  <a:cubicBezTo>
                    <a:pt x="33278" y="54210"/>
                    <a:pt x="33028" y="54662"/>
                    <a:pt x="32778" y="55114"/>
                  </a:cubicBezTo>
                  <a:cubicBezTo>
                    <a:pt x="32754" y="55114"/>
                    <a:pt x="32742" y="55103"/>
                    <a:pt x="32731" y="55103"/>
                  </a:cubicBezTo>
                  <a:lnTo>
                    <a:pt x="33266" y="53852"/>
                  </a:lnTo>
                  <a:cubicBezTo>
                    <a:pt x="33147" y="53876"/>
                    <a:pt x="33100" y="53936"/>
                    <a:pt x="33076" y="54007"/>
                  </a:cubicBezTo>
                  <a:cubicBezTo>
                    <a:pt x="32326" y="55579"/>
                    <a:pt x="31719" y="57162"/>
                    <a:pt x="31492" y="58889"/>
                  </a:cubicBezTo>
                  <a:cubicBezTo>
                    <a:pt x="31385" y="59627"/>
                    <a:pt x="31373" y="60365"/>
                    <a:pt x="31349" y="61115"/>
                  </a:cubicBezTo>
                  <a:cubicBezTo>
                    <a:pt x="31349" y="61258"/>
                    <a:pt x="31421" y="61508"/>
                    <a:pt x="31528" y="61544"/>
                  </a:cubicBezTo>
                  <a:cubicBezTo>
                    <a:pt x="32302" y="61818"/>
                    <a:pt x="33088" y="62068"/>
                    <a:pt x="33874" y="62318"/>
                  </a:cubicBezTo>
                  <a:cubicBezTo>
                    <a:pt x="33576" y="59008"/>
                    <a:pt x="34469" y="56055"/>
                    <a:pt x="36231" y="53281"/>
                  </a:cubicBezTo>
                  <a:cubicBezTo>
                    <a:pt x="36195" y="53245"/>
                    <a:pt x="36148" y="53233"/>
                    <a:pt x="36124" y="53210"/>
                  </a:cubicBezTo>
                  <a:cubicBezTo>
                    <a:pt x="36005" y="53329"/>
                    <a:pt x="35862" y="53448"/>
                    <a:pt x="35731" y="53567"/>
                  </a:cubicBezTo>
                  <a:lnTo>
                    <a:pt x="35779" y="53340"/>
                  </a:lnTo>
                  <a:cubicBezTo>
                    <a:pt x="35731" y="53329"/>
                    <a:pt x="35707" y="53293"/>
                    <a:pt x="35659" y="53281"/>
                  </a:cubicBezTo>
                  <a:cubicBezTo>
                    <a:pt x="35350" y="53781"/>
                    <a:pt x="35052" y="54293"/>
                    <a:pt x="34731" y="54805"/>
                  </a:cubicBezTo>
                  <a:lnTo>
                    <a:pt x="34647" y="54757"/>
                  </a:lnTo>
                  <a:cubicBezTo>
                    <a:pt x="34886" y="54329"/>
                    <a:pt x="35136" y="53876"/>
                    <a:pt x="35374" y="53448"/>
                  </a:cubicBezTo>
                  <a:lnTo>
                    <a:pt x="35290" y="53400"/>
                  </a:lnTo>
                  <a:cubicBezTo>
                    <a:pt x="34790" y="53769"/>
                    <a:pt x="34719" y="54424"/>
                    <a:pt x="34302" y="54841"/>
                  </a:cubicBezTo>
                  <a:lnTo>
                    <a:pt x="34969" y="53555"/>
                  </a:lnTo>
                  <a:cubicBezTo>
                    <a:pt x="34945" y="53531"/>
                    <a:pt x="34909" y="53507"/>
                    <a:pt x="34886" y="53495"/>
                  </a:cubicBezTo>
                  <a:cubicBezTo>
                    <a:pt x="34469" y="53852"/>
                    <a:pt x="34397" y="54460"/>
                    <a:pt x="34040" y="54864"/>
                  </a:cubicBezTo>
                  <a:lnTo>
                    <a:pt x="33945" y="54817"/>
                  </a:lnTo>
                  <a:cubicBezTo>
                    <a:pt x="34135" y="54424"/>
                    <a:pt x="34350" y="54043"/>
                    <a:pt x="34540" y="53638"/>
                  </a:cubicBezTo>
                  <a:cubicBezTo>
                    <a:pt x="34516" y="53614"/>
                    <a:pt x="34469" y="53591"/>
                    <a:pt x="34433" y="53567"/>
                  </a:cubicBezTo>
                  <a:cubicBezTo>
                    <a:pt x="34076" y="53995"/>
                    <a:pt x="33885" y="54519"/>
                    <a:pt x="33624" y="54995"/>
                  </a:cubicBezTo>
                  <a:lnTo>
                    <a:pt x="33528" y="54948"/>
                  </a:lnTo>
                  <a:cubicBezTo>
                    <a:pt x="33743" y="54531"/>
                    <a:pt x="33957" y="54114"/>
                    <a:pt x="34171" y="53698"/>
                  </a:cubicBezTo>
                  <a:cubicBezTo>
                    <a:pt x="33576" y="53876"/>
                    <a:pt x="33624" y="54567"/>
                    <a:pt x="33207" y="54888"/>
                  </a:cubicBezTo>
                  <a:cubicBezTo>
                    <a:pt x="33350" y="54519"/>
                    <a:pt x="33528" y="54162"/>
                    <a:pt x="33731" y="53757"/>
                  </a:cubicBezTo>
                  <a:close/>
                  <a:moveTo>
                    <a:pt x="41982" y="27968"/>
                  </a:moveTo>
                  <a:cubicBezTo>
                    <a:pt x="42089" y="27933"/>
                    <a:pt x="42160" y="27921"/>
                    <a:pt x="42220" y="27897"/>
                  </a:cubicBezTo>
                  <a:cubicBezTo>
                    <a:pt x="45946" y="26706"/>
                    <a:pt x="49685" y="25551"/>
                    <a:pt x="53388" y="24301"/>
                  </a:cubicBezTo>
                  <a:cubicBezTo>
                    <a:pt x="59234" y="22325"/>
                    <a:pt x="65056" y="20277"/>
                    <a:pt x="70878" y="18253"/>
                  </a:cubicBezTo>
                  <a:cubicBezTo>
                    <a:pt x="74391" y="17026"/>
                    <a:pt x="77903" y="15776"/>
                    <a:pt x="81415" y="14574"/>
                  </a:cubicBezTo>
                  <a:cubicBezTo>
                    <a:pt x="83582" y="13824"/>
                    <a:pt x="85761" y="13097"/>
                    <a:pt x="87940" y="12371"/>
                  </a:cubicBezTo>
                  <a:cubicBezTo>
                    <a:pt x="88118" y="12312"/>
                    <a:pt x="88333" y="12276"/>
                    <a:pt x="88166" y="11978"/>
                  </a:cubicBezTo>
                  <a:cubicBezTo>
                    <a:pt x="87618" y="12133"/>
                    <a:pt x="87047" y="12264"/>
                    <a:pt x="86499" y="12443"/>
                  </a:cubicBezTo>
                  <a:cubicBezTo>
                    <a:pt x="83451" y="13407"/>
                    <a:pt x="80451" y="14526"/>
                    <a:pt x="77450" y="15645"/>
                  </a:cubicBezTo>
                  <a:cubicBezTo>
                    <a:pt x="73486" y="17122"/>
                    <a:pt x="69485" y="18455"/>
                    <a:pt x="65485" y="19777"/>
                  </a:cubicBezTo>
                  <a:cubicBezTo>
                    <a:pt x="58377" y="22134"/>
                    <a:pt x="51245" y="24444"/>
                    <a:pt x="44113" y="26766"/>
                  </a:cubicBezTo>
                  <a:cubicBezTo>
                    <a:pt x="43399" y="27004"/>
                    <a:pt x="42684" y="27242"/>
                    <a:pt x="41982" y="27456"/>
                  </a:cubicBezTo>
                  <a:close/>
                  <a:moveTo>
                    <a:pt x="41946" y="30754"/>
                  </a:moveTo>
                  <a:cubicBezTo>
                    <a:pt x="42029" y="30719"/>
                    <a:pt x="42101" y="30707"/>
                    <a:pt x="42160" y="30671"/>
                  </a:cubicBezTo>
                  <a:cubicBezTo>
                    <a:pt x="44542" y="29814"/>
                    <a:pt x="46947" y="28968"/>
                    <a:pt x="49328" y="28075"/>
                  </a:cubicBezTo>
                  <a:cubicBezTo>
                    <a:pt x="53614" y="26468"/>
                    <a:pt x="57912" y="24873"/>
                    <a:pt x="62163" y="23194"/>
                  </a:cubicBezTo>
                  <a:cubicBezTo>
                    <a:pt x="66711" y="21384"/>
                    <a:pt x="71295" y="19693"/>
                    <a:pt x="75950" y="18229"/>
                  </a:cubicBezTo>
                  <a:cubicBezTo>
                    <a:pt x="80022" y="16955"/>
                    <a:pt x="84118" y="15681"/>
                    <a:pt x="88214" y="14419"/>
                  </a:cubicBezTo>
                  <a:cubicBezTo>
                    <a:pt x="88404" y="14359"/>
                    <a:pt x="88499" y="14288"/>
                    <a:pt x="88357" y="14074"/>
                  </a:cubicBezTo>
                  <a:cubicBezTo>
                    <a:pt x="88285" y="14074"/>
                    <a:pt x="88214" y="14074"/>
                    <a:pt x="88154" y="14098"/>
                  </a:cubicBezTo>
                  <a:cubicBezTo>
                    <a:pt x="86975" y="14371"/>
                    <a:pt x="85797" y="14621"/>
                    <a:pt x="84642" y="14991"/>
                  </a:cubicBezTo>
                  <a:cubicBezTo>
                    <a:pt x="83237" y="15419"/>
                    <a:pt x="81903" y="15979"/>
                    <a:pt x="80498" y="16443"/>
                  </a:cubicBezTo>
                  <a:cubicBezTo>
                    <a:pt x="78379" y="17157"/>
                    <a:pt x="76200" y="17765"/>
                    <a:pt x="74069" y="18515"/>
                  </a:cubicBezTo>
                  <a:cubicBezTo>
                    <a:pt x="70128" y="19896"/>
                    <a:pt x="66211" y="21325"/>
                    <a:pt x="62282" y="22777"/>
                  </a:cubicBezTo>
                  <a:cubicBezTo>
                    <a:pt x="58817" y="24051"/>
                    <a:pt x="55400" y="25408"/>
                    <a:pt x="51923" y="26659"/>
                  </a:cubicBezTo>
                  <a:cubicBezTo>
                    <a:pt x="48780" y="27778"/>
                    <a:pt x="45613" y="28790"/>
                    <a:pt x="42458" y="29861"/>
                  </a:cubicBezTo>
                  <a:cubicBezTo>
                    <a:pt x="41886" y="30052"/>
                    <a:pt x="41886" y="30064"/>
                    <a:pt x="41946" y="30754"/>
                  </a:cubicBezTo>
                  <a:close/>
                  <a:moveTo>
                    <a:pt x="88118" y="11311"/>
                  </a:moveTo>
                  <a:cubicBezTo>
                    <a:pt x="87987" y="11359"/>
                    <a:pt x="87916" y="11383"/>
                    <a:pt x="87845" y="11419"/>
                  </a:cubicBezTo>
                  <a:cubicBezTo>
                    <a:pt x="84713" y="12550"/>
                    <a:pt x="81618" y="13705"/>
                    <a:pt x="78474" y="14812"/>
                  </a:cubicBezTo>
                  <a:cubicBezTo>
                    <a:pt x="74569" y="16181"/>
                    <a:pt x="70640" y="17538"/>
                    <a:pt x="66687" y="18824"/>
                  </a:cubicBezTo>
                  <a:cubicBezTo>
                    <a:pt x="62401" y="20229"/>
                    <a:pt x="58079" y="21527"/>
                    <a:pt x="53793" y="22908"/>
                  </a:cubicBezTo>
                  <a:cubicBezTo>
                    <a:pt x="49947" y="24146"/>
                    <a:pt x="46125" y="25456"/>
                    <a:pt x="42291" y="26718"/>
                  </a:cubicBezTo>
                  <a:cubicBezTo>
                    <a:pt x="41994" y="26825"/>
                    <a:pt x="41982" y="26980"/>
                    <a:pt x="42041" y="27254"/>
                  </a:cubicBezTo>
                  <a:cubicBezTo>
                    <a:pt x="43160" y="26885"/>
                    <a:pt x="44256" y="26504"/>
                    <a:pt x="45363" y="26147"/>
                  </a:cubicBezTo>
                  <a:cubicBezTo>
                    <a:pt x="52233" y="23920"/>
                    <a:pt x="59115" y="21706"/>
                    <a:pt x="65973" y="19443"/>
                  </a:cubicBezTo>
                  <a:cubicBezTo>
                    <a:pt x="69795" y="18169"/>
                    <a:pt x="73629" y="16907"/>
                    <a:pt x="77391" y="15491"/>
                  </a:cubicBezTo>
                  <a:cubicBezTo>
                    <a:pt x="80213" y="14443"/>
                    <a:pt x="83034" y="13383"/>
                    <a:pt x="85904" y="12443"/>
                  </a:cubicBezTo>
                  <a:cubicBezTo>
                    <a:pt x="86642" y="12204"/>
                    <a:pt x="87404" y="12014"/>
                    <a:pt x="88190" y="11788"/>
                  </a:cubicBezTo>
                  <a:cubicBezTo>
                    <a:pt x="88154" y="11621"/>
                    <a:pt x="88142" y="11490"/>
                    <a:pt x="88118" y="11311"/>
                  </a:cubicBezTo>
                  <a:close/>
                  <a:moveTo>
                    <a:pt x="84404" y="39410"/>
                  </a:moveTo>
                  <a:cubicBezTo>
                    <a:pt x="84368" y="39386"/>
                    <a:pt x="84344" y="39351"/>
                    <a:pt x="84332" y="39327"/>
                  </a:cubicBezTo>
                  <a:cubicBezTo>
                    <a:pt x="71569" y="41363"/>
                    <a:pt x="58758" y="43101"/>
                    <a:pt x="46077" y="45601"/>
                  </a:cubicBezTo>
                  <a:cubicBezTo>
                    <a:pt x="46197" y="45601"/>
                    <a:pt x="46304" y="45590"/>
                    <a:pt x="46423" y="45566"/>
                  </a:cubicBezTo>
                  <a:cubicBezTo>
                    <a:pt x="47518" y="45423"/>
                    <a:pt x="48625" y="45256"/>
                    <a:pt x="49721" y="45113"/>
                  </a:cubicBezTo>
                  <a:cubicBezTo>
                    <a:pt x="52197" y="44792"/>
                    <a:pt x="54650" y="44518"/>
                    <a:pt x="57126" y="44161"/>
                  </a:cubicBezTo>
                  <a:cubicBezTo>
                    <a:pt x="59115" y="43875"/>
                    <a:pt x="61115" y="43482"/>
                    <a:pt x="63091" y="43161"/>
                  </a:cubicBezTo>
                  <a:cubicBezTo>
                    <a:pt x="66806" y="42530"/>
                    <a:pt x="70533" y="41934"/>
                    <a:pt x="74248" y="41303"/>
                  </a:cubicBezTo>
                  <a:cubicBezTo>
                    <a:pt x="76331" y="40946"/>
                    <a:pt x="78403" y="40553"/>
                    <a:pt x="80487" y="40196"/>
                  </a:cubicBezTo>
                  <a:cubicBezTo>
                    <a:pt x="81689" y="39994"/>
                    <a:pt x="82915" y="39791"/>
                    <a:pt x="84130" y="39589"/>
                  </a:cubicBezTo>
                  <a:cubicBezTo>
                    <a:pt x="84225" y="39577"/>
                    <a:pt x="84308" y="39470"/>
                    <a:pt x="84404" y="39410"/>
                  </a:cubicBezTo>
                  <a:close/>
                  <a:moveTo>
                    <a:pt x="43696" y="60627"/>
                  </a:moveTo>
                  <a:cubicBezTo>
                    <a:pt x="43827" y="60556"/>
                    <a:pt x="43934" y="60520"/>
                    <a:pt x="44030" y="60448"/>
                  </a:cubicBezTo>
                  <a:cubicBezTo>
                    <a:pt x="46768" y="58817"/>
                    <a:pt x="49506" y="57174"/>
                    <a:pt x="52257" y="55555"/>
                  </a:cubicBezTo>
                  <a:cubicBezTo>
                    <a:pt x="54162" y="54436"/>
                    <a:pt x="56091" y="53340"/>
                    <a:pt x="58031" y="52281"/>
                  </a:cubicBezTo>
                  <a:cubicBezTo>
                    <a:pt x="60615" y="50852"/>
                    <a:pt x="63234" y="49471"/>
                    <a:pt x="65842" y="48078"/>
                  </a:cubicBezTo>
                  <a:cubicBezTo>
                    <a:pt x="65949" y="48018"/>
                    <a:pt x="66044" y="47935"/>
                    <a:pt x="66139" y="47876"/>
                  </a:cubicBezTo>
                  <a:cubicBezTo>
                    <a:pt x="65639" y="47876"/>
                    <a:pt x="65151" y="47923"/>
                    <a:pt x="64687" y="47995"/>
                  </a:cubicBezTo>
                  <a:cubicBezTo>
                    <a:pt x="64175" y="48090"/>
                    <a:pt x="63615" y="48102"/>
                    <a:pt x="63163" y="48340"/>
                  </a:cubicBezTo>
                  <a:cubicBezTo>
                    <a:pt x="61210" y="49400"/>
                    <a:pt x="59305" y="50507"/>
                    <a:pt x="57388" y="51626"/>
                  </a:cubicBezTo>
                  <a:cubicBezTo>
                    <a:pt x="54281" y="53436"/>
                    <a:pt x="51185" y="55234"/>
                    <a:pt x="48090" y="57031"/>
                  </a:cubicBezTo>
                  <a:cubicBezTo>
                    <a:pt x="46744" y="57817"/>
                    <a:pt x="45399" y="58591"/>
                    <a:pt x="44053" y="59377"/>
                  </a:cubicBezTo>
                  <a:cubicBezTo>
                    <a:pt x="43922" y="59460"/>
                    <a:pt x="43815" y="59603"/>
                    <a:pt x="43696" y="59722"/>
                  </a:cubicBezTo>
                  <a:cubicBezTo>
                    <a:pt x="43732" y="59758"/>
                    <a:pt x="43744" y="59782"/>
                    <a:pt x="43768" y="59817"/>
                  </a:cubicBezTo>
                  <a:cubicBezTo>
                    <a:pt x="43851" y="59782"/>
                    <a:pt x="43911" y="59758"/>
                    <a:pt x="43982" y="59710"/>
                  </a:cubicBezTo>
                  <a:cubicBezTo>
                    <a:pt x="46399" y="58329"/>
                    <a:pt x="48875" y="56984"/>
                    <a:pt x="51257" y="55531"/>
                  </a:cubicBezTo>
                  <a:cubicBezTo>
                    <a:pt x="55162" y="53150"/>
                    <a:pt x="59115" y="50852"/>
                    <a:pt x="63199" y="48768"/>
                  </a:cubicBezTo>
                  <a:cubicBezTo>
                    <a:pt x="63615" y="48542"/>
                    <a:pt x="64044" y="48352"/>
                    <a:pt x="64473" y="48149"/>
                  </a:cubicBezTo>
                  <a:cubicBezTo>
                    <a:pt x="64532" y="48114"/>
                    <a:pt x="64604" y="48161"/>
                    <a:pt x="64687" y="48161"/>
                  </a:cubicBezTo>
                  <a:cubicBezTo>
                    <a:pt x="64651" y="48233"/>
                    <a:pt x="64639" y="48328"/>
                    <a:pt x="64592" y="48387"/>
                  </a:cubicBezTo>
                  <a:cubicBezTo>
                    <a:pt x="64544" y="48423"/>
                    <a:pt x="64473" y="48447"/>
                    <a:pt x="64413" y="48471"/>
                  </a:cubicBezTo>
                  <a:cubicBezTo>
                    <a:pt x="61484" y="50066"/>
                    <a:pt x="58519" y="51566"/>
                    <a:pt x="55650" y="53245"/>
                  </a:cubicBezTo>
                  <a:cubicBezTo>
                    <a:pt x="51745" y="55531"/>
                    <a:pt x="47923" y="57936"/>
                    <a:pt x="43946" y="60067"/>
                  </a:cubicBezTo>
                  <a:cubicBezTo>
                    <a:pt x="43744" y="60198"/>
                    <a:pt x="43649" y="60353"/>
                    <a:pt x="43696" y="60627"/>
                  </a:cubicBezTo>
                  <a:close/>
                  <a:moveTo>
                    <a:pt x="6049" y="14288"/>
                  </a:moveTo>
                  <a:cubicBezTo>
                    <a:pt x="6049" y="14336"/>
                    <a:pt x="6025" y="14395"/>
                    <a:pt x="6025" y="14443"/>
                  </a:cubicBezTo>
                  <a:cubicBezTo>
                    <a:pt x="11847" y="16907"/>
                    <a:pt x="17812" y="18979"/>
                    <a:pt x="23694" y="21289"/>
                  </a:cubicBezTo>
                  <a:cubicBezTo>
                    <a:pt x="29587" y="23587"/>
                    <a:pt x="35588" y="25551"/>
                    <a:pt x="41529" y="27861"/>
                  </a:cubicBezTo>
                  <a:lnTo>
                    <a:pt x="41529" y="27123"/>
                  </a:lnTo>
                  <a:cubicBezTo>
                    <a:pt x="41065" y="27028"/>
                    <a:pt x="40612" y="26968"/>
                    <a:pt x="40184" y="26861"/>
                  </a:cubicBezTo>
                  <a:cubicBezTo>
                    <a:pt x="38350" y="26385"/>
                    <a:pt x="36612" y="25647"/>
                    <a:pt x="34838" y="24980"/>
                  </a:cubicBezTo>
                  <a:cubicBezTo>
                    <a:pt x="29992" y="23134"/>
                    <a:pt x="25122" y="21372"/>
                    <a:pt x="20253" y="19586"/>
                  </a:cubicBezTo>
                  <a:cubicBezTo>
                    <a:pt x="16848" y="18336"/>
                    <a:pt x="13431" y="17146"/>
                    <a:pt x="10013" y="15883"/>
                  </a:cubicBezTo>
                  <a:cubicBezTo>
                    <a:pt x="8799" y="15431"/>
                    <a:pt x="7632" y="14860"/>
                    <a:pt x="6430" y="14348"/>
                  </a:cubicBezTo>
                  <a:cubicBezTo>
                    <a:pt x="6322" y="14300"/>
                    <a:pt x="6180" y="14300"/>
                    <a:pt x="6049" y="14288"/>
                  </a:cubicBezTo>
                  <a:close/>
                  <a:moveTo>
                    <a:pt x="5549" y="17777"/>
                  </a:moveTo>
                  <a:cubicBezTo>
                    <a:pt x="5525" y="18324"/>
                    <a:pt x="5608" y="18491"/>
                    <a:pt x="5941" y="18610"/>
                  </a:cubicBezTo>
                  <a:cubicBezTo>
                    <a:pt x="9097" y="19717"/>
                    <a:pt x="12252" y="20813"/>
                    <a:pt x="15371" y="21968"/>
                  </a:cubicBezTo>
                  <a:cubicBezTo>
                    <a:pt x="19455" y="23468"/>
                    <a:pt x="23503" y="25051"/>
                    <a:pt x="27575" y="26599"/>
                  </a:cubicBezTo>
                  <a:cubicBezTo>
                    <a:pt x="31266" y="27992"/>
                    <a:pt x="34957" y="29361"/>
                    <a:pt x="38648" y="30766"/>
                  </a:cubicBezTo>
                  <a:cubicBezTo>
                    <a:pt x="39541" y="31088"/>
                    <a:pt x="40422" y="31469"/>
                    <a:pt x="41410" y="31850"/>
                  </a:cubicBezTo>
                  <a:cubicBezTo>
                    <a:pt x="41351" y="31624"/>
                    <a:pt x="41363" y="31409"/>
                    <a:pt x="41267" y="31362"/>
                  </a:cubicBezTo>
                  <a:cubicBezTo>
                    <a:pt x="41005" y="31195"/>
                    <a:pt x="40696" y="31088"/>
                    <a:pt x="40398" y="30969"/>
                  </a:cubicBezTo>
                  <a:cubicBezTo>
                    <a:pt x="39708" y="30719"/>
                    <a:pt x="39005" y="30492"/>
                    <a:pt x="38326" y="30242"/>
                  </a:cubicBezTo>
                  <a:cubicBezTo>
                    <a:pt x="34707" y="28873"/>
                    <a:pt x="31076" y="27492"/>
                    <a:pt x="27456" y="26123"/>
                  </a:cubicBezTo>
                  <a:cubicBezTo>
                    <a:pt x="24087" y="24861"/>
                    <a:pt x="20705" y="23623"/>
                    <a:pt x="17324" y="22325"/>
                  </a:cubicBezTo>
                  <a:cubicBezTo>
                    <a:pt x="13502" y="20872"/>
                    <a:pt x="9692" y="19360"/>
                    <a:pt x="5882" y="17896"/>
                  </a:cubicBezTo>
                  <a:cubicBezTo>
                    <a:pt x="5775" y="17836"/>
                    <a:pt x="5668" y="17800"/>
                    <a:pt x="5549" y="17777"/>
                  </a:cubicBezTo>
                  <a:close/>
                  <a:moveTo>
                    <a:pt x="8251" y="45709"/>
                  </a:moveTo>
                  <a:lnTo>
                    <a:pt x="8156" y="45613"/>
                  </a:lnTo>
                  <a:cubicBezTo>
                    <a:pt x="8085" y="45673"/>
                    <a:pt x="7977" y="45732"/>
                    <a:pt x="7954" y="45804"/>
                  </a:cubicBezTo>
                  <a:cubicBezTo>
                    <a:pt x="7668" y="46482"/>
                    <a:pt x="7394" y="47161"/>
                    <a:pt x="7120" y="47828"/>
                  </a:cubicBezTo>
                  <a:cubicBezTo>
                    <a:pt x="7073" y="47923"/>
                    <a:pt x="7013" y="48018"/>
                    <a:pt x="6965" y="48102"/>
                  </a:cubicBezTo>
                  <a:cubicBezTo>
                    <a:pt x="6918" y="48090"/>
                    <a:pt x="6894" y="48066"/>
                    <a:pt x="6846" y="48042"/>
                  </a:cubicBezTo>
                  <a:cubicBezTo>
                    <a:pt x="7168" y="47209"/>
                    <a:pt x="7513" y="46375"/>
                    <a:pt x="7846" y="45542"/>
                  </a:cubicBezTo>
                  <a:cubicBezTo>
                    <a:pt x="7799" y="45506"/>
                    <a:pt x="7763" y="45494"/>
                    <a:pt x="7727" y="45470"/>
                  </a:cubicBezTo>
                  <a:cubicBezTo>
                    <a:pt x="7668" y="45554"/>
                    <a:pt x="7573" y="45637"/>
                    <a:pt x="7549" y="45720"/>
                  </a:cubicBezTo>
                  <a:cubicBezTo>
                    <a:pt x="7287" y="46411"/>
                    <a:pt x="7073" y="47102"/>
                    <a:pt x="6823" y="47792"/>
                  </a:cubicBezTo>
                  <a:cubicBezTo>
                    <a:pt x="6787" y="47899"/>
                    <a:pt x="6715" y="47983"/>
                    <a:pt x="6668" y="48090"/>
                  </a:cubicBezTo>
                  <a:cubicBezTo>
                    <a:pt x="6620" y="48078"/>
                    <a:pt x="6573" y="48054"/>
                    <a:pt x="6537" y="48030"/>
                  </a:cubicBezTo>
                  <a:cubicBezTo>
                    <a:pt x="6834" y="47149"/>
                    <a:pt x="7144" y="46292"/>
                    <a:pt x="7454" y="45375"/>
                  </a:cubicBezTo>
                  <a:cubicBezTo>
                    <a:pt x="7287" y="45339"/>
                    <a:pt x="7156" y="45292"/>
                    <a:pt x="6989" y="45244"/>
                  </a:cubicBezTo>
                  <a:cubicBezTo>
                    <a:pt x="6751" y="46030"/>
                    <a:pt x="6537" y="46768"/>
                    <a:pt x="6322" y="47506"/>
                  </a:cubicBezTo>
                  <a:cubicBezTo>
                    <a:pt x="6275" y="47495"/>
                    <a:pt x="6227" y="47483"/>
                    <a:pt x="6180" y="47459"/>
                  </a:cubicBezTo>
                  <a:cubicBezTo>
                    <a:pt x="6394" y="46709"/>
                    <a:pt x="6608" y="45959"/>
                    <a:pt x="6834" y="45185"/>
                  </a:cubicBezTo>
                  <a:cubicBezTo>
                    <a:pt x="6715" y="45161"/>
                    <a:pt x="6620" y="45125"/>
                    <a:pt x="6537" y="45101"/>
                  </a:cubicBezTo>
                  <a:cubicBezTo>
                    <a:pt x="6501" y="45125"/>
                    <a:pt x="6489" y="45161"/>
                    <a:pt x="6489" y="45173"/>
                  </a:cubicBezTo>
                  <a:cubicBezTo>
                    <a:pt x="5656" y="47625"/>
                    <a:pt x="5358" y="50138"/>
                    <a:pt x="5596" y="52721"/>
                  </a:cubicBezTo>
                  <a:cubicBezTo>
                    <a:pt x="5620" y="53031"/>
                    <a:pt x="5727" y="53340"/>
                    <a:pt x="5799" y="53650"/>
                  </a:cubicBezTo>
                  <a:cubicBezTo>
                    <a:pt x="5822" y="53650"/>
                    <a:pt x="5846" y="53638"/>
                    <a:pt x="5858" y="53638"/>
                  </a:cubicBezTo>
                  <a:lnTo>
                    <a:pt x="5858" y="51150"/>
                  </a:lnTo>
                  <a:cubicBezTo>
                    <a:pt x="5941" y="51257"/>
                    <a:pt x="5977" y="51376"/>
                    <a:pt x="5977" y="51483"/>
                  </a:cubicBezTo>
                  <a:cubicBezTo>
                    <a:pt x="6013" y="52043"/>
                    <a:pt x="6037" y="52614"/>
                    <a:pt x="6061" y="53198"/>
                  </a:cubicBezTo>
                  <a:cubicBezTo>
                    <a:pt x="6072" y="53769"/>
                    <a:pt x="6072" y="53769"/>
                    <a:pt x="6680" y="53888"/>
                  </a:cubicBezTo>
                  <a:cubicBezTo>
                    <a:pt x="6620" y="53221"/>
                    <a:pt x="6573" y="52567"/>
                    <a:pt x="6513" y="51900"/>
                  </a:cubicBezTo>
                  <a:cubicBezTo>
                    <a:pt x="6549" y="51900"/>
                    <a:pt x="6573" y="51888"/>
                    <a:pt x="6608" y="51888"/>
                  </a:cubicBezTo>
                  <a:cubicBezTo>
                    <a:pt x="6620" y="51959"/>
                    <a:pt x="6668" y="52043"/>
                    <a:pt x="6668" y="52126"/>
                  </a:cubicBezTo>
                  <a:cubicBezTo>
                    <a:pt x="6727" y="52662"/>
                    <a:pt x="6775" y="53174"/>
                    <a:pt x="6811" y="53710"/>
                  </a:cubicBezTo>
                  <a:cubicBezTo>
                    <a:pt x="6834" y="53936"/>
                    <a:pt x="6906" y="54031"/>
                    <a:pt x="7144" y="53995"/>
                  </a:cubicBezTo>
                  <a:cubicBezTo>
                    <a:pt x="7156" y="52602"/>
                    <a:pt x="7096" y="51185"/>
                    <a:pt x="7465" y="49816"/>
                  </a:cubicBezTo>
                  <a:cubicBezTo>
                    <a:pt x="7846" y="48459"/>
                    <a:pt x="8287" y="47137"/>
                    <a:pt x="8692" y="45792"/>
                  </a:cubicBezTo>
                  <a:cubicBezTo>
                    <a:pt x="8513" y="45673"/>
                    <a:pt x="8418" y="45756"/>
                    <a:pt x="8347" y="45947"/>
                  </a:cubicBezTo>
                  <a:cubicBezTo>
                    <a:pt x="8097" y="46613"/>
                    <a:pt x="7846" y="47280"/>
                    <a:pt x="7573" y="47959"/>
                  </a:cubicBezTo>
                  <a:cubicBezTo>
                    <a:pt x="7525" y="48054"/>
                    <a:pt x="7465" y="48161"/>
                    <a:pt x="7406" y="48257"/>
                  </a:cubicBezTo>
                  <a:cubicBezTo>
                    <a:pt x="7370" y="48233"/>
                    <a:pt x="7323" y="48209"/>
                    <a:pt x="7263" y="48197"/>
                  </a:cubicBezTo>
                  <a:cubicBezTo>
                    <a:pt x="7549" y="47387"/>
                    <a:pt x="7930" y="46554"/>
                    <a:pt x="8251" y="45709"/>
                  </a:cubicBezTo>
                  <a:close/>
                  <a:moveTo>
                    <a:pt x="39720" y="54353"/>
                  </a:moveTo>
                  <a:cubicBezTo>
                    <a:pt x="39327" y="54269"/>
                    <a:pt x="38981" y="54186"/>
                    <a:pt x="38636" y="54091"/>
                  </a:cubicBezTo>
                  <a:cubicBezTo>
                    <a:pt x="38172" y="53948"/>
                    <a:pt x="38148" y="53924"/>
                    <a:pt x="37934" y="54341"/>
                  </a:cubicBezTo>
                  <a:cubicBezTo>
                    <a:pt x="37374" y="55519"/>
                    <a:pt x="36791" y="56686"/>
                    <a:pt x="36302" y="57901"/>
                  </a:cubicBezTo>
                  <a:cubicBezTo>
                    <a:pt x="35993" y="58651"/>
                    <a:pt x="35826" y="59460"/>
                    <a:pt x="35600" y="60246"/>
                  </a:cubicBezTo>
                  <a:cubicBezTo>
                    <a:pt x="35636" y="60258"/>
                    <a:pt x="35648" y="60258"/>
                    <a:pt x="35671" y="60282"/>
                  </a:cubicBezTo>
                  <a:cubicBezTo>
                    <a:pt x="35731" y="60127"/>
                    <a:pt x="35790" y="59960"/>
                    <a:pt x="35850" y="59817"/>
                  </a:cubicBezTo>
                  <a:cubicBezTo>
                    <a:pt x="35886" y="59829"/>
                    <a:pt x="35910" y="59829"/>
                    <a:pt x="35945" y="59841"/>
                  </a:cubicBezTo>
                  <a:cubicBezTo>
                    <a:pt x="35898" y="60056"/>
                    <a:pt x="35838" y="60282"/>
                    <a:pt x="35790" y="60484"/>
                  </a:cubicBezTo>
                  <a:cubicBezTo>
                    <a:pt x="35719" y="60829"/>
                    <a:pt x="35707" y="61210"/>
                    <a:pt x="35540" y="61532"/>
                  </a:cubicBezTo>
                  <a:cubicBezTo>
                    <a:pt x="35302" y="61984"/>
                    <a:pt x="35481" y="62425"/>
                    <a:pt x="35481" y="62865"/>
                  </a:cubicBezTo>
                  <a:cubicBezTo>
                    <a:pt x="35481" y="62901"/>
                    <a:pt x="35552" y="62961"/>
                    <a:pt x="35600" y="62973"/>
                  </a:cubicBezTo>
                  <a:cubicBezTo>
                    <a:pt x="36112" y="63163"/>
                    <a:pt x="36612" y="63354"/>
                    <a:pt x="37160" y="63568"/>
                  </a:cubicBezTo>
                  <a:cubicBezTo>
                    <a:pt x="36945" y="61901"/>
                    <a:pt x="37160" y="60318"/>
                    <a:pt x="37624" y="58746"/>
                  </a:cubicBezTo>
                  <a:cubicBezTo>
                    <a:pt x="38088" y="57198"/>
                    <a:pt x="38696" y="55722"/>
                    <a:pt x="39720" y="54353"/>
                  </a:cubicBezTo>
                  <a:close/>
                  <a:moveTo>
                    <a:pt x="43756" y="63056"/>
                  </a:moveTo>
                  <a:lnTo>
                    <a:pt x="43970" y="62961"/>
                  </a:lnTo>
                  <a:cubicBezTo>
                    <a:pt x="45732" y="61925"/>
                    <a:pt x="47494" y="60889"/>
                    <a:pt x="49280" y="59901"/>
                  </a:cubicBezTo>
                  <a:cubicBezTo>
                    <a:pt x="53197" y="57746"/>
                    <a:pt x="57138" y="55615"/>
                    <a:pt x="61067" y="53471"/>
                  </a:cubicBezTo>
                  <a:cubicBezTo>
                    <a:pt x="64163" y="51793"/>
                    <a:pt x="67247" y="50078"/>
                    <a:pt x="70342" y="48387"/>
                  </a:cubicBezTo>
                  <a:cubicBezTo>
                    <a:pt x="71128" y="47947"/>
                    <a:pt x="71890" y="47506"/>
                    <a:pt x="72664" y="47054"/>
                  </a:cubicBezTo>
                  <a:cubicBezTo>
                    <a:pt x="72700" y="47030"/>
                    <a:pt x="72736" y="46994"/>
                    <a:pt x="72759" y="46959"/>
                  </a:cubicBezTo>
                  <a:cubicBezTo>
                    <a:pt x="72497" y="46959"/>
                    <a:pt x="72224" y="46983"/>
                    <a:pt x="72021" y="47090"/>
                  </a:cubicBezTo>
                  <a:cubicBezTo>
                    <a:pt x="67818" y="49352"/>
                    <a:pt x="63639" y="51638"/>
                    <a:pt x="59448" y="53900"/>
                  </a:cubicBezTo>
                  <a:cubicBezTo>
                    <a:pt x="54352" y="56638"/>
                    <a:pt x="49268" y="59377"/>
                    <a:pt x="44184" y="62115"/>
                  </a:cubicBezTo>
                  <a:cubicBezTo>
                    <a:pt x="43613" y="62437"/>
                    <a:pt x="43672" y="62258"/>
                    <a:pt x="43756" y="63056"/>
                  </a:cubicBezTo>
                  <a:close/>
                  <a:moveTo>
                    <a:pt x="5691" y="14931"/>
                  </a:moveTo>
                  <a:cubicBezTo>
                    <a:pt x="6132" y="15121"/>
                    <a:pt x="6549" y="15300"/>
                    <a:pt x="6965" y="15467"/>
                  </a:cubicBezTo>
                  <a:lnTo>
                    <a:pt x="15490" y="18860"/>
                  </a:lnTo>
                  <a:cubicBezTo>
                    <a:pt x="18848" y="20182"/>
                    <a:pt x="22170" y="21503"/>
                    <a:pt x="25539" y="22789"/>
                  </a:cubicBezTo>
                  <a:cubicBezTo>
                    <a:pt x="30123" y="24539"/>
                    <a:pt x="34874" y="25813"/>
                    <a:pt x="39446" y="27599"/>
                  </a:cubicBezTo>
                  <a:cubicBezTo>
                    <a:pt x="40112" y="27861"/>
                    <a:pt x="40791" y="28135"/>
                    <a:pt x="41494" y="28397"/>
                  </a:cubicBezTo>
                  <a:cubicBezTo>
                    <a:pt x="41541" y="28171"/>
                    <a:pt x="41565" y="28016"/>
                    <a:pt x="41303" y="27921"/>
                  </a:cubicBezTo>
                  <a:cubicBezTo>
                    <a:pt x="39481" y="27254"/>
                    <a:pt x="37684" y="26551"/>
                    <a:pt x="35850" y="25909"/>
                  </a:cubicBezTo>
                  <a:cubicBezTo>
                    <a:pt x="34195" y="25349"/>
                    <a:pt x="32492" y="24920"/>
                    <a:pt x="30849" y="24325"/>
                  </a:cubicBezTo>
                  <a:cubicBezTo>
                    <a:pt x="27647" y="23146"/>
                    <a:pt x="24480" y="21896"/>
                    <a:pt x="21301" y="20670"/>
                  </a:cubicBezTo>
                  <a:cubicBezTo>
                    <a:pt x="16836" y="18967"/>
                    <a:pt x="12347" y="17253"/>
                    <a:pt x="7882" y="15526"/>
                  </a:cubicBezTo>
                  <a:cubicBezTo>
                    <a:pt x="7204" y="15252"/>
                    <a:pt x="6537" y="14943"/>
                    <a:pt x="5834" y="14645"/>
                  </a:cubicBezTo>
                  <a:cubicBezTo>
                    <a:pt x="5775" y="14752"/>
                    <a:pt x="5727" y="14836"/>
                    <a:pt x="5691" y="14931"/>
                  </a:cubicBezTo>
                  <a:close/>
                  <a:moveTo>
                    <a:pt x="19765" y="51233"/>
                  </a:moveTo>
                  <a:cubicBezTo>
                    <a:pt x="19753" y="51174"/>
                    <a:pt x="19753" y="51114"/>
                    <a:pt x="19741" y="51054"/>
                  </a:cubicBezTo>
                  <a:cubicBezTo>
                    <a:pt x="19955" y="50995"/>
                    <a:pt x="20169" y="50935"/>
                    <a:pt x="20384" y="50900"/>
                  </a:cubicBezTo>
                  <a:cubicBezTo>
                    <a:pt x="22265" y="50590"/>
                    <a:pt x="24158" y="50304"/>
                    <a:pt x="26015" y="49947"/>
                  </a:cubicBezTo>
                  <a:cubicBezTo>
                    <a:pt x="30611" y="49066"/>
                    <a:pt x="35231" y="48161"/>
                    <a:pt x="39827" y="47268"/>
                  </a:cubicBezTo>
                  <a:cubicBezTo>
                    <a:pt x="44637" y="46328"/>
                    <a:pt x="49483" y="45637"/>
                    <a:pt x="54340" y="44958"/>
                  </a:cubicBezTo>
                  <a:cubicBezTo>
                    <a:pt x="55233" y="44839"/>
                    <a:pt x="56126" y="44685"/>
                    <a:pt x="57019" y="44530"/>
                  </a:cubicBezTo>
                  <a:cubicBezTo>
                    <a:pt x="56865" y="44470"/>
                    <a:pt x="56734" y="44482"/>
                    <a:pt x="56603" y="44506"/>
                  </a:cubicBezTo>
                  <a:cubicBezTo>
                    <a:pt x="55305" y="44685"/>
                    <a:pt x="53995" y="44851"/>
                    <a:pt x="52697" y="45018"/>
                  </a:cubicBezTo>
                  <a:cubicBezTo>
                    <a:pt x="50471" y="45304"/>
                    <a:pt x="48221" y="45506"/>
                    <a:pt x="46006" y="45899"/>
                  </a:cubicBezTo>
                  <a:cubicBezTo>
                    <a:pt x="41922" y="46590"/>
                    <a:pt x="37874" y="47387"/>
                    <a:pt x="33814" y="48126"/>
                  </a:cubicBezTo>
                  <a:cubicBezTo>
                    <a:pt x="31671" y="48518"/>
                    <a:pt x="29516" y="48911"/>
                    <a:pt x="27349" y="49221"/>
                  </a:cubicBezTo>
                  <a:cubicBezTo>
                    <a:pt x="24825" y="49578"/>
                    <a:pt x="22313" y="50007"/>
                    <a:pt x="19824" y="50590"/>
                  </a:cubicBezTo>
                  <a:cubicBezTo>
                    <a:pt x="19729" y="50602"/>
                    <a:pt x="19598" y="50697"/>
                    <a:pt x="19586" y="50769"/>
                  </a:cubicBezTo>
                  <a:cubicBezTo>
                    <a:pt x="19491" y="51019"/>
                    <a:pt x="19467" y="51293"/>
                    <a:pt x="19396" y="51626"/>
                  </a:cubicBezTo>
                  <a:cubicBezTo>
                    <a:pt x="21420" y="51209"/>
                    <a:pt x="23384" y="50804"/>
                    <a:pt x="25325" y="50423"/>
                  </a:cubicBezTo>
                  <a:cubicBezTo>
                    <a:pt x="24396" y="50483"/>
                    <a:pt x="23456" y="50614"/>
                    <a:pt x="22527" y="50769"/>
                  </a:cubicBezTo>
                  <a:cubicBezTo>
                    <a:pt x="21598" y="50900"/>
                    <a:pt x="20670" y="51066"/>
                    <a:pt x="19765" y="51233"/>
                  </a:cubicBezTo>
                  <a:close/>
                  <a:moveTo>
                    <a:pt x="78046" y="17896"/>
                  </a:moveTo>
                  <a:cubicBezTo>
                    <a:pt x="78046" y="17872"/>
                    <a:pt x="78034" y="17848"/>
                    <a:pt x="78034" y="17836"/>
                  </a:cubicBezTo>
                  <a:cubicBezTo>
                    <a:pt x="77903" y="17860"/>
                    <a:pt x="77748" y="17908"/>
                    <a:pt x="77617" y="17931"/>
                  </a:cubicBezTo>
                  <a:cubicBezTo>
                    <a:pt x="73581" y="19158"/>
                    <a:pt x="69604" y="20551"/>
                    <a:pt x="65675" y="22063"/>
                  </a:cubicBezTo>
                  <a:cubicBezTo>
                    <a:pt x="61008" y="23849"/>
                    <a:pt x="56317" y="25659"/>
                    <a:pt x="51650" y="27433"/>
                  </a:cubicBezTo>
                  <a:cubicBezTo>
                    <a:pt x="48471" y="28623"/>
                    <a:pt x="45292" y="29778"/>
                    <a:pt x="42125" y="30945"/>
                  </a:cubicBezTo>
                  <a:cubicBezTo>
                    <a:pt x="41851" y="31028"/>
                    <a:pt x="41886" y="31207"/>
                    <a:pt x="41898" y="31409"/>
                  </a:cubicBezTo>
                  <a:lnTo>
                    <a:pt x="45339" y="30064"/>
                  </a:lnTo>
                  <a:cubicBezTo>
                    <a:pt x="48018" y="29028"/>
                    <a:pt x="50649" y="27909"/>
                    <a:pt x="53352" y="26980"/>
                  </a:cubicBezTo>
                  <a:cubicBezTo>
                    <a:pt x="57305" y="25635"/>
                    <a:pt x="61258" y="24361"/>
                    <a:pt x="65139" y="22849"/>
                  </a:cubicBezTo>
                  <a:cubicBezTo>
                    <a:pt x="69092" y="21313"/>
                    <a:pt x="73045" y="19801"/>
                    <a:pt x="76986" y="18277"/>
                  </a:cubicBezTo>
                  <a:cubicBezTo>
                    <a:pt x="77319" y="18146"/>
                    <a:pt x="77689" y="18027"/>
                    <a:pt x="78046" y="17896"/>
                  </a:cubicBezTo>
                  <a:close/>
                  <a:moveTo>
                    <a:pt x="41446" y="29528"/>
                  </a:moveTo>
                  <a:cubicBezTo>
                    <a:pt x="41589" y="29230"/>
                    <a:pt x="41434" y="29159"/>
                    <a:pt x="41244" y="29099"/>
                  </a:cubicBezTo>
                  <a:cubicBezTo>
                    <a:pt x="40053" y="28671"/>
                    <a:pt x="38850" y="28218"/>
                    <a:pt x="37660" y="27754"/>
                  </a:cubicBezTo>
                  <a:cubicBezTo>
                    <a:pt x="37136" y="27563"/>
                    <a:pt x="36648" y="27302"/>
                    <a:pt x="36124" y="27123"/>
                  </a:cubicBezTo>
                  <a:cubicBezTo>
                    <a:pt x="34171" y="26432"/>
                    <a:pt x="32207" y="25789"/>
                    <a:pt x="30278" y="25099"/>
                  </a:cubicBezTo>
                  <a:cubicBezTo>
                    <a:pt x="26408" y="23682"/>
                    <a:pt x="22563" y="22218"/>
                    <a:pt x="18693" y="20777"/>
                  </a:cubicBezTo>
                  <a:cubicBezTo>
                    <a:pt x="14443" y="19182"/>
                    <a:pt x="10073" y="17872"/>
                    <a:pt x="5882" y="16110"/>
                  </a:cubicBezTo>
                  <a:cubicBezTo>
                    <a:pt x="5751" y="16050"/>
                    <a:pt x="5608" y="16003"/>
                    <a:pt x="5477" y="15955"/>
                  </a:cubicBezTo>
                  <a:cubicBezTo>
                    <a:pt x="5394" y="16205"/>
                    <a:pt x="5465" y="16324"/>
                    <a:pt x="5691" y="16407"/>
                  </a:cubicBezTo>
                  <a:cubicBezTo>
                    <a:pt x="7144" y="16919"/>
                    <a:pt x="8585" y="17455"/>
                    <a:pt x="10037" y="17979"/>
                  </a:cubicBezTo>
                  <a:cubicBezTo>
                    <a:pt x="14181" y="19479"/>
                    <a:pt x="18348" y="20967"/>
                    <a:pt x="22491" y="22491"/>
                  </a:cubicBezTo>
                  <a:cubicBezTo>
                    <a:pt x="25515" y="23611"/>
                    <a:pt x="28504" y="24766"/>
                    <a:pt x="31504" y="25885"/>
                  </a:cubicBezTo>
                  <a:cubicBezTo>
                    <a:pt x="33088" y="26468"/>
                    <a:pt x="34695" y="26968"/>
                    <a:pt x="36267" y="27552"/>
                  </a:cubicBezTo>
                  <a:cubicBezTo>
                    <a:pt x="37493" y="27992"/>
                    <a:pt x="38672" y="28552"/>
                    <a:pt x="39886" y="29028"/>
                  </a:cubicBezTo>
                  <a:cubicBezTo>
                    <a:pt x="40398" y="29218"/>
                    <a:pt x="40934" y="29361"/>
                    <a:pt x="41446" y="29528"/>
                  </a:cubicBezTo>
                  <a:close/>
                  <a:moveTo>
                    <a:pt x="53412" y="29885"/>
                  </a:moveTo>
                  <a:cubicBezTo>
                    <a:pt x="64663" y="29361"/>
                    <a:pt x="75879" y="28111"/>
                    <a:pt x="87094" y="26921"/>
                  </a:cubicBezTo>
                  <a:cubicBezTo>
                    <a:pt x="86952" y="26825"/>
                    <a:pt x="86797" y="26718"/>
                    <a:pt x="86654" y="26718"/>
                  </a:cubicBezTo>
                  <a:cubicBezTo>
                    <a:pt x="85821" y="26742"/>
                    <a:pt x="84987" y="26790"/>
                    <a:pt x="84154" y="26861"/>
                  </a:cubicBezTo>
                  <a:cubicBezTo>
                    <a:pt x="82487" y="27028"/>
                    <a:pt x="80832" y="27218"/>
                    <a:pt x="79165" y="27373"/>
                  </a:cubicBezTo>
                  <a:cubicBezTo>
                    <a:pt x="76796" y="27599"/>
                    <a:pt x="74414" y="27790"/>
                    <a:pt x="72045" y="28028"/>
                  </a:cubicBezTo>
                  <a:cubicBezTo>
                    <a:pt x="69187" y="28325"/>
                    <a:pt x="66354" y="28706"/>
                    <a:pt x="63508" y="28980"/>
                  </a:cubicBezTo>
                  <a:cubicBezTo>
                    <a:pt x="60282" y="29290"/>
                    <a:pt x="57043" y="29528"/>
                    <a:pt x="53817" y="29814"/>
                  </a:cubicBezTo>
                  <a:cubicBezTo>
                    <a:pt x="53686" y="29838"/>
                    <a:pt x="53555" y="29873"/>
                    <a:pt x="53412" y="29885"/>
                  </a:cubicBezTo>
                  <a:close/>
                  <a:moveTo>
                    <a:pt x="9930" y="54995"/>
                  </a:moveTo>
                  <a:cubicBezTo>
                    <a:pt x="9930" y="54698"/>
                    <a:pt x="9918" y="54400"/>
                    <a:pt x="9930" y="54114"/>
                  </a:cubicBezTo>
                  <a:cubicBezTo>
                    <a:pt x="10037" y="52019"/>
                    <a:pt x="10287" y="49935"/>
                    <a:pt x="10990" y="47923"/>
                  </a:cubicBezTo>
                  <a:cubicBezTo>
                    <a:pt x="11204" y="47268"/>
                    <a:pt x="11061" y="46840"/>
                    <a:pt x="10597" y="46399"/>
                  </a:cubicBezTo>
                  <a:cubicBezTo>
                    <a:pt x="10394" y="46209"/>
                    <a:pt x="10287" y="46221"/>
                    <a:pt x="10216" y="46482"/>
                  </a:cubicBezTo>
                  <a:cubicBezTo>
                    <a:pt x="10037" y="47030"/>
                    <a:pt x="9823" y="47578"/>
                    <a:pt x="9704" y="48149"/>
                  </a:cubicBezTo>
                  <a:cubicBezTo>
                    <a:pt x="9275" y="50042"/>
                    <a:pt x="9061" y="51947"/>
                    <a:pt x="9061" y="53876"/>
                  </a:cubicBezTo>
                  <a:cubicBezTo>
                    <a:pt x="9061" y="54757"/>
                    <a:pt x="9049" y="54757"/>
                    <a:pt x="9894" y="55007"/>
                  </a:cubicBezTo>
                  <a:cubicBezTo>
                    <a:pt x="9894" y="54995"/>
                    <a:pt x="9918" y="54995"/>
                    <a:pt x="9930" y="54995"/>
                  </a:cubicBezTo>
                  <a:close/>
                  <a:moveTo>
                    <a:pt x="42017" y="28826"/>
                  </a:moveTo>
                  <a:cubicBezTo>
                    <a:pt x="49983" y="26063"/>
                    <a:pt x="57912" y="23289"/>
                    <a:pt x="65782" y="20336"/>
                  </a:cubicBezTo>
                  <a:cubicBezTo>
                    <a:pt x="65651" y="20313"/>
                    <a:pt x="65532" y="20348"/>
                    <a:pt x="65413" y="20396"/>
                  </a:cubicBezTo>
                  <a:cubicBezTo>
                    <a:pt x="62853" y="21253"/>
                    <a:pt x="60282" y="22087"/>
                    <a:pt x="57734" y="22980"/>
                  </a:cubicBezTo>
                  <a:cubicBezTo>
                    <a:pt x="52638" y="24766"/>
                    <a:pt x="47554" y="26551"/>
                    <a:pt x="42387" y="28064"/>
                  </a:cubicBezTo>
                  <a:cubicBezTo>
                    <a:pt x="41922" y="28206"/>
                    <a:pt x="41946" y="28206"/>
                    <a:pt x="42017" y="28826"/>
                  </a:cubicBezTo>
                  <a:close/>
                  <a:moveTo>
                    <a:pt x="4167" y="32540"/>
                  </a:moveTo>
                  <a:cubicBezTo>
                    <a:pt x="3989" y="32933"/>
                    <a:pt x="4108" y="33207"/>
                    <a:pt x="4346" y="33469"/>
                  </a:cubicBezTo>
                  <a:cubicBezTo>
                    <a:pt x="4894" y="34112"/>
                    <a:pt x="5418" y="34779"/>
                    <a:pt x="5953" y="35434"/>
                  </a:cubicBezTo>
                  <a:cubicBezTo>
                    <a:pt x="7120" y="36898"/>
                    <a:pt x="8251" y="38351"/>
                    <a:pt x="9418" y="39803"/>
                  </a:cubicBezTo>
                  <a:cubicBezTo>
                    <a:pt x="11109" y="41851"/>
                    <a:pt x="12871" y="43815"/>
                    <a:pt x="14478" y="45911"/>
                  </a:cubicBezTo>
                  <a:cubicBezTo>
                    <a:pt x="15883" y="47745"/>
                    <a:pt x="17133" y="49709"/>
                    <a:pt x="18443" y="51602"/>
                  </a:cubicBezTo>
                  <a:cubicBezTo>
                    <a:pt x="18526" y="51733"/>
                    <a:pt x="18634" y="51864"/>
                    <a:pt x="18741" y="52007"/>
                  </a:cubicBezTo>
                  <a:lnTo>
                    <a:pt x="18872" y="51959"/>
                  </a:lnTo>
                  <a:cubicBezTo>
                    <a:pt x="18848" y="51793"/>
                    <a:pt x="18848" y="51602"/>
                    <a:pt x="18753" y="51471"/>
                  </a:cubicBezTo>
                  <a:cubicBezTo>
                    <a:pt x="18348" y="50852"/>
                    <a:pt x="17919" y="50257"/>
                    <a:pt x="17491" y="49685"/>
                  </a:cubicBezTo>
                  <a:cubicBezTo>
                    <a:pt x="16252" y="47971"/>
                    <a:pt x="15062" y="46209"/>
                    <a:pt x="13764" y="44542"/>
                  </a:cubicBezTo>
                  <a:cubicBezTo>
                    <a:pt x="11133" y="41184"/>
                    <a:pt x="8430" y="37874"/>
                    <a:pt x="5751" y="34541"/>
                  </a:cubicBezTo>
                  <a:cubicBezTo>
                    <a:pt x="5215" y="33910"/>
                    <a:pt x="4703" y="33219"/>
                    <a:pt x="4167" y="32540"/>
                  </a:cubicBezTo>
                  <a:close/>
                  <a:moveTo>
                    <a:pt x="68616" y="47483"/>
                  </a:moveTo>
                  <a:cubicBezTo>
                    <a:pt x="68271" y="47518"/>
                    <a:pt x="67961" y="47578"/>
                    <a:pt x="67628" y="47590"/>
                  </a:cubicBezTo>
                  <a:cubicBezTo>
                    <a:pt x="67152" y="47625"/>
                    <a:pt x="66747" y="47804"/>
                    <a:pt x="66330" y="48042"/>
                  </a:cubicBezTo>
                  <a:cubicBezTo>
                    <a:pt x="64115" y="49316"/>
                    <a:pt x="61877" y="50590"/>
                    <a:pt x="59639" y="51816"/>
                  </a:cubicBezTo>
                  <a:cubicBezTo>
                    <a:pt x="58174" y="52626"/>
                    <a:pt x="56674" y="53305"/>
                    <a:pt x="55245" y="54138"/>
                  </a:cubicBezTo>
                  <a:cubicBezTo>
                    <a:pt x="52459" y="55769"/>
                    <a:pt x="49721" y="57448"/>
                    <a:pt x="46970" y="59103"/>
                  </a:cubicBezTo>
                  <a:cubicBezTo>
                    <a:pt x="46911" y="59127"/>
                    <a:pt x="46863" y="59175"/>
                    <a:pt x="46816" y="59198"/>
                  </a:cubicBezTo>
                  <a:cubicBezTo>
                    <a:pt x="54067" y="55305"/>
                    <a:pt x="61234" y="51209"/>
                    <a:pt x="68616" y="47483"/>
                  </a:cubicBezTo>
                  <a:close/>
                  <a:moveTo>
                    <a:pt x="5882" y="33433"/>
                  </a:moveTo>
                  <a:cubicBezTo>
                    <a:pt x="5846" y="33457"/>
                    <a:pt x="5822" y="33493"/>
                    <a:pt x="5787" y="33505"/>
                  </a:cubicBezTo>
                  <a:cubicBezTo>
                    <a:pt x="6144" y="33921"/>
                    <a:pt x="6537" y="34338"/>
                    <a:pt x="6882" y="34767"/>
                  </a:cubicBezTo>
                  <a:cubicBezTo>
                    <a:pt x="9418" y="37922"/>
                    <a:pt x="11966" y="41077"/>
                    <a:pt x="14478" y="44256"/>
                  </a:cubicBezTo>
                  <a:cubicBezTo>
                    <a:pt x="15514" y="45554"/>
                    <a:pt x="16443" y="46911"/>
                    <a:pt x="17431" y="48233"/>
                  </a:cubicBezTo>
                  <a:cubicBezTo>
                    <a:pt x="17491" y="48316"/>
                    <a:pt x="17610" y="48459"/>
                    <a:pt x="17633" y="48447"/>
                  </a:cubicBezTo>
                  <a:cubicBezTo>
                    <a:pt x="17872" y="48292"/>
                    <a:pt x="17919" y="48530"/>
                    <a:pt x="17991" y="48638"/>
                  </a:cubicBezTo>
                  <a:lnTo>
                    <a:pt x="19193" y="50197"/>
                  </a:lnTo>
                  <a:cubicBezTo>
                    <a:pt x="19229" y="50185"/>
                    <a:pt x="19276" y="50162"/>
                    <a:pt x="19300" y="50138"/>
                  </a:cubicBezTo>
                  <a:cubicBezTo>
                    <a:pt x="19241" y="49995"/>
                    <a:pt x="19217" y="49840"/>
                    <a:pt x="19122" y="49709"/>
                  </a:cubicBezTo>
                  <a:cubicBezTo>
                    <a:pt x="18336" y="48614"/>
                    <a:pt x="17550" y="47495"/>
                    <a:pt x="16740" y="46399"/>
                  </a:cubicBezTo>
                  <a:cubicBezTo>
                    <a:pt x="15621" y="44887"/>
                    <a:pt x="14514" y="43351"/>
                    <a:pt x="13347" y="41851"/>
                  </a:cubicBezTo>
                  <a:cubicBezTo>
                    <a:pt x="11907" y="39958"/>
                    <a:pt x="10442" y="38112"/>
                    <a:pt x="8989" y="36243"/>
                  </a:cubicBezTo>
                  <a:cubicBezTo>
                    <a:pt x="8751" y="35922"/>
                    <a:pt x="8513" y="35600"/>
                    <a:pt x="8287" y="35267"/>
                  </a:cubicBezTo>
                  <a:cubicBezTo>
                    <a:pt x="8263" y="35291"/>
                    <a:pt x="8227" y="35314"/>
                    <a:pt x="8204" y="35326"/>
                  </a:cubicBezTo>
                  <a:cubicBezTo>
                    <a:pt x="8859" y="36315"/>
                    <a:pt x="9466" y="37350"/>
                    <a:pt x="10180" y="38291"/>
                  </a:cubicBezTo>
                  <a:cubicBezTo>
                    <a:pt x="11752" y="40351"/>
                    <a:pt x="13395" y="42351"/>
                    <a:pt x="15002" y="44375"/>
                  </a:cubicBezTo>
                  <a:cubicBezTo>
                    <a:pt x="15074" y="44482"/>
                    <a:pt x="15133" y="44589"/>
                    <a:pt x="15205" y="44708"/>
                  </a:cubicBezTo>
                  <a:cubicBezTo>
                    <a:pt x="15181" y="44744"/>
                    <a:pt x="15145" y="44756"/>
                    <a:pt x="15121" y="44780"/>
                  </a:cubicBezTo>
                  <a:cubicBezTo>
                    <a:pt x="15026" y="44697"/>
                    <a:pt x="14943" y="44589"/>
                    <a:pt x="14871" y="44506"/>
                  </a:cubicBezTo>
                  <a:lnTo>
                    <a:pt x="11252" y="39946"/>
                  </a:lnTo>
                  <a:cubicBezTo>
                    <a:pt x="9656" y="37958"/>
                    <a:pt x="8061" y="35969"/>
                    <a:pt x="6477" y="33993"/>
                  </a:cubicBezTo>
                  <a:cubicBezTo>
                    <a:pt x="6311" y="33767"/>
                    <a:pt x="6084" y="33612"/>
                    <a:pt x="5882" y="33433"/>
                  </a:cubicBezTo>
                  <a:close/>
                  <a:moveTo>
                    <a:pt x="65294" y="43649"/>
                  </a:moveTo>
                  <a:cubicBezTo>
                    <a:pt x="71652" y="42756"/>
                    <a:pt x="78022" y="41863"/>
                    <a:pt x="84368" y="40970"/>
                  </a:cubicBezTo>
                  <a:lnTo>
                    <a:pt x="84368" y="40517"/>
                  </a:lnTo>
                  <a:cubicBezTo>
                    <a:pt x="77974" y="41315"/>
                    <a:pt x="71604" y="42303"/>
                    <a:pt x="65294" y="43649"/>
                  </a:cubicBezTo>
                  <a:close/>
                  <a:moveTo>
                    <a:pt x="18741" y="50721"/>
                  </a:moveTo>
                  <a:cubicBezTo>
                    <a:pt x="18645" y="50495"/>
                    <a:pt x="18634" y="50316"/>
                    <a:pt x="18526" y="50185"/>
                  </a:cubicBezTo>
                  <a:cubicBezTo>
                    <a:pt x="17502" y="48745"/>
                    <a:pt x="16502" y="47268"/>
                    <a:pt x="15431" y="45851"/>
                  </a:cubicBezTo>
                  <a:cubicBezTo>
                    <a:pt x="14395" y="44482"/>
                    <a:pt x="13288" y="43173"/>
                    <a:pt x="12216" y="41827"/>
                  </a:cubicBezTo>
                  <a:cubicBezTo>
                    <a:pt x="10716" y="39898"/>
                    <a:pt x="9228" y="37981"/>
                    <a:pt x="7716" y="36065"/>
                  </a:cubicBezTo>
                  <a:cubicBezTo>
                    <a:pt x="6977" y="35136"/>
                    <a:pt x="6227" y="34243"/>
                    <a:pt x="5465" y="33350"/>
                  </a:cubicBezTo>
                  <a:cubicBezTo>
                    <a:pt x="5239" y="33100"/>
                    <a:pt x="4977" y="32874"/>
                    <a:pt x="4715" y="32659"/>
                  </a:cubicBezTo>
                  <a:lnTo>
                    <a:pt x="4632" y="32743"/>
                  </a:lnTo>
                  <a:cubicBezTo>
                    <a:pt x="5453" y="33790"/>
                    <a:pt x="6263" y="34826"/>
                    <a:pt x="7096" y="35850"/>
                  </a:cubicBezTo>
                  <a:cubicBezTo>
                    <a:pt x="8930" y="38160"/>
                    <a:pt x="10752" y="40494"/>
                    <a:pt x="12621" y="42768"/>
                  </a:cubicBezTo>
                  <a:cubicBezTo>
                    <a:pt x="14264" y="44768"/>
                    <a:pt x="15871" y="46780"/>
                    <a:pt x="17300" y="48935"/>
                  </a:cubicBezTo>
                  <a:cubicBezTo>
                    <a:pt x="17812" y="49721"/>
                    <a:pt x="18384" y="50495"/>
                    <a:pt x="18931" y="51305"/>
                  </a:cubicBezTo>
                  <a:cubicBezTo>
                    <a:pt x="19098" y="50888"/>
                    <a:pt x="19062" y="50828"/>
                    <a:pt x="18741" y="50721"/>
                  </a:cubicBezTo>
                  <a:close/>
                  <a:moveTo>
                    <a:pt x="8918" y="46733"/>
                  </a:moveTo>
                  <a:cubicBezTo>
                    <a:pt x="8906" y="46733"/>
                    <a:pt x="8870" y="46721"/>
                    <a:pt x="8859" y="46721"/>
                  </a:cubicBezTo>
                  <a:cubicBezTo>
                    <a:pt x="8692" y="47268"/>
                    <a:pt x="8561" y="47828"/>
                    <a:pt x="8370" y="48387"/>
                  </a:cubicBezTo>
                  <a:cubicBezTo>
                    <a:pt x="8108" y="49114"/>
                    <a:pt x="8168" y="49935"/>
                    <a:pt x="7668" y="50590"/>
                  </a:cubicBezTo>
                  <a:cubicBezTo>
                    <a:pt x="7620" y="51745"/>
                    <a:pt x="7561" y="52912"/>
                    <a:pt x="7537" y="54055"/>
                  </a:cubicBezTo>
                  <a:cubicBezTo>
                    <a:pt x="7537" y="54114"/>
                    <a:pt x="7620" y="54186"/>
                    <a:pt x="7668" y="54257"/>
                  </a:cubicBezTo>
                  <a:cubicBezTo>
                    <a:pt x="7692" y="54245"/>
                    <a:pt x="7716" y="54233"/>
                    <a:pt x="7739" y="54233"/>
                  </a:cubicBezTo>
                  <a:lnTo>
                    <a:pt x="7739" y="52614"/>
                  </a:lnTo>
                  <a:cubicBezTo>
                    <a:pt x="7799" y="53114"/>
                    <a:pt x="7811" y="53626"/>
                    <a:pt x="7858" y="54126"/>
                  </a:cubicBezTo>
                  <a:cubicBezTo>
                    <a:pt x="7870" y="54233"/>
                    <a:pt x="7977" y="54317"/>
                    <a:pt x="8049" y="54412"/>
                  </a:cubicBezTo>
                  <a:cubicBezTo>
                    <a:pt x="8085" y="54400"/>
                    <a:pt x="8097" y="54364"/>
                    <a:pt x="8132" y="54353"/>
                  </a:cubicBezTo>
                  <a:cubicBezTo>
                    <a:pt x="8085" y="53876"/>
                    <a:pt x="8037" y="53400"/>
                    <a:pt x="7989" y="52912"/>
                  </a:cubicBezTo>
                  <a:cubicBezTo>
                    <a:pt x="8085" y="53186"/>
                    <a:pt x="8108" y="53471"/>
                    <a:pt x="8144" y="53757"/>
                  </a:cubicBezTo>
                  <a:cubicBezTo>
                    <a:pt x="8227" y="54424"/>
                    <a:pt x="8227" y="54424"/>
                    <a:pt x="8454" y="54436"/>
                  </a:cubicBezTo>
                  <a:cubicBezTo>
                    <a:pt x="8430" y="53948"/>
                    <a:pt x="8394" y="53460"/>
                    <a:pt x="8382" y="52971"/>
                  </a:cubicBezTo>
                  <a:cubicBezTo>
                    <a:pt x="8561" y="53483"/>
                    <a:pt x="8406" y="54067"/>
                    <a:pt x="8680" y="54591"/>
                  </a:cubicBezTo>
                  <a:cubicBezTo>
                    <a:pt x="8728" y="51745"/>
                    <a:pt x="8966" y="48971"/>
                    <a:pt x="9918" y="46256"/>
                  </a:cubicBezTo>
                  <a:cubicBezTo>
                    <a:pt x="9275" y="47530"/>
                    <a:pt x="9109" y="48947"/>
                    <a:pt x="8811" y="50316"/>
                  </a:cubicBezTo>
                  <a:cubicBezTo>
                    <a:pt x="8787" y="50185"/>
                    <a:pt x="8787" y="50054"/>
                    <a:pt x="8799" y="49935"/>
                  </a:cubicBezTo>
                  <a:cubicBezTo>
                    <a:pt x="9085" y="48745"/>
                    <a:pt x="9359" y="47566"/>
                    <a:pt x="9632" y="46387"/>
                  </a:cubicBezTo>
                  <a:cubicBezTo>
                    <a:pt x="9644" y="46316"/>
                    <a:pt x="9621" y="46221"/>
                    <a:pt x="9597" y="46137"/>
                  </a:cubicBezTo>
                  <a:cubicBezTo>
                    <a:pt x="9573" y="46137"/>
                    <a:pt x="9525" y="46149"/>
                    <a:pt x="9501" y="46149"/>
                  </a:cubicBezTo>
                  <a:cubicBezTo>
                    <a:pt x="8966" y="47471"/>
                    <a:pt x="8811" y="48888"/>
                    <a:pt x="8585" y="50269"/>
                  </a:cubicBezTo>
                  <a:cubicBezTo>
                    <a:pt x="8549" y="50257"/>
                    <a:pt x="8501" y="50257"/>
                    <a:pt x="8442" y="50245"/>
                  </a:cubicBezTo>
                  <a:cubicBezTo>
                    <a:pt x="8632" y="49138"/>
                    <a:pt x="8823" y="48030"/>
                    <a:pt x="9037" y="46923"/>
                  </a:cubicBezTo>
                  <a:cubicBezTo>
                    <a:pt x="9025" y="46923"/>
                    <a:pt x="9001" y="46923"/>
                    <a:pt x="9001" y="46911"/>
                  </a:cubicBezTo>
                  <a:cubicBezTo>
                    <a:pt x="8728" y="47995"/>
                    <a:pt x="8442" y="49102"/>
                    <a:pt x="8156" y="50185"/>
                  </a:cubicBezTo>
                  <a:cubicBezTo>
                    <a:pt x="8132" y="50173"/>
                    <a:pt x="8085" y="50173"/>
                    <a:pt x="8049" y="50150"/>
                  </a:cubicBezTo>
                  <a:cubicBezTo>
                    <a:pt x="8347" y="49007"/>
                    <a:pt x="8632" y="47876"/>
                    <a:pt x="8918" y="46733"/>
                  </a:cubicBezTo>
                  <a:close/>
                  <a:moveTo>
                    <a:pt x="62722" y="48328"/>
                  </a:moveTo>
                  <a:cubicBezTo>
                    <a:pt x="62091" y="48352"/>
                    <a:pt x="61710" y="48459"/>
                    <a:pt x="61186" y="48757"/>
                  </a:cubicBezTo>
                  <a:cubicBezTo>
                    <a:pt x="55471" y="52102"/>
                    <a:pt x="49756" y="55472"/>
                    <a:pt x="44053" y="58817"/>
                  </a:cubicBezTo>
                  <a:cubicBezTo>
                    <a:pt x="43970" y="58865"/>
                    <a:pt x="43911" y="58948"/>
                    <a:pt x="43851" y="59008"/>
                  </a:cubicBezTo>
                  <a:lnTo>
                    <a:pt x="43887" y="59055"/>
                  </a:lnTo>
                  <a:cubicBezTo>
                    <a:pt x="50173" y="55484"/>
                    <a:pt x="56448" y="51900"/>
                    <a:pt x="62722" y="48328"/>
                  </a:cubicBezTo>
                  <a:close/>
                  <a:moveTo>
                    <a:pt x="19681" y="50185"/>
                  </a:moveTo>
                  <a:cubicBezTo>
                    <a:pt x="19693" y="50233"/>
                    <a:pt x="19693" y="50257"/>
                    <a:pt x="19705" y="50304"/>
                  </a:cubicBezTo>
                  <a:cubicBezTo>
                    <a:pt x="19836" y="50269"/>
                    <a:pt x="19979" y="50257"/>
                    <a:pt x="20110" y="50233"/>
                  </a:cubicBezTo>
                  <a:cubicBezTo>
                    <a:pt x="21170" y="50007"/>
                    <a:pt x="22205" y="49757"/>
                    <a:pt x="23277" y="49578"/>
                  </a:cubicBezTo>
                  <a:cubicBezTo>
                    <a:pt x="25099" y="49280"/>
                    <a:pt x="26908" y="49090"/>
                    <a:pt x="28730" y="48768"/>
                  </a:cubicBezTo>
                  <a:cubicBezTo>
                    <a:pt x="32683" y="48090"/>
                    <a:pt x="36624" y="47340"/>
                    <a:pt x="40577" y="46625"/>
                  </a:cubicBezTo>
                  <a:cubicBezTo>
                    <a:pt x="41363" y="46482"/>
                    <a:pt x="42148" y="46304"/>
                    <a:pt x="42934" y="46137"/>
                  </a:cubicBezTo>
                  <a:cubicBezTo>
                    <a:pt x="42815" y="46090"/>
                    <a:pt x="42696" y="46113"/>
                    <a:pt x="42601" y="46125"/>
                  </a:cubicBezTo>
                  <a:cubicBezTo>
                    <a:pt x="40589" y="46471"/>
                    <a:pt x="38577" y="46828"/>
                    <a:pt x="36552" y="47137"/>
                  </a:cubicBezTo>
                  <a:cubicBezTo>
                    <a:pt x="33921" y="47542"/>
                    <a:pt x="31254" y="47804"/>
                    <a:pt x="28647" y="48387"/>
                  </a:cubicBezTo>
                  <a:cubicBezTo>
                    <a:pt x="25789" y="49007"/>
                    <a:pt x="22920" y="49519"/>
                    <a:pt x="20050" y="50078"/>
                  </a:cubicBezTo>
                  <a:cubicBezTo>
                    <a:pt x="19919" y="50078"/>
                    <a:pt x="19788" y="50138"/>
                    <a:pt x="19681" y="50185"/>
                  </a:cubicBezTo>
                  <a:close/>
                  <a:moveTo>
                    <a:pt x="58793" y="49054"/>
                  </a:moveTo>
                  <a:cubicBezTo>
                    <a:pt x="58770" y="49042"/>
                    <a:pt x="58770" y="49019"/>
                    <a:pt x="58758" y="49007"/>
                  </a:cubicBezTo>
                  <a:cubicBezTo>
                    <a:pt x="58627" y="49042"/>
                    <a:pt x="58472" y="49054"/>
                    <a:pt x="58353" y="49114"/>
                  </a:cubicBezTo>
                  <a:cubicBezTo>
                    <a:pt x="57472" y="49578"/>
                    <a:pt x="56603" y="50019"/>
                    <a:pt x="55745" y="50519"/>
                  </a:cubicBezTo>
                  <a:cubicBezTo>
                    <a:pt x="52078" y="52614"/>
                    <a:pt x="48411" y="54710"/>
                    <a:pt x="44756" y="56805"/>
                  </a:cubicBezTo>
                  <a:cubicBezTo>
                    <a:pt x="44434" y="56984"/>
                    <a:pt x="44280" y="57258"/>
                    <a:pt x="44268" y="57686"/>
                  </a:cubicBezTo>
                  <a:cubicBezTo>
                    <a:pt x="45994" y="56710"/>
                    <a:pt x="47732" y="55781"/>
                    <a:pt x="49423" y="54769"/>
                  </a:cubicBezTo>
                  <a:cubicBezTo>
                    <a:pt x="51864" y="53293"/>
                    <a:pt x="54281" y="51757"/>
                    <a:pt x="56710" y="50257"/>
                  </a:cubicBezTo>
                  <a:cubicBezTo>
                    <a:pt x="57388" y="49840"/>
                    <a:pt x="58103" y="49459"/>
                    <a:pt x="58793" y="49054"/>
                  </a:cubicBezTo>
                  <a:close/>
                  <a:moveTo>
                    <a:pt x="18336" y="52150"/>
                  </a:moveTo>
                  <a:cubicBezTo>
                    <a:pt x="18372" y="52138"/>
                    <a:pt x="18407" y="52114"/>
                    <a:pt x="18443" y="52102"/>
                  </a:cubicBezTo>
                  <a:cubicBezTo>
                    <a:pt x="18407" y="52031"/>
                    <a:pt x="18395" y="51959"/>
                    <a:pt x="18372" y="51900"/>
                  </a:cubicBezTo>
                  <a:cubicBezTo>
                    <a:pt x="18205" y="51626"/>
                    <a:pt x="18026" y="51376"/>
                    <a:pt x="17848" y="51126"/>
                  </a:cubicBezTo>
                  <a:cubicBezTo>
                    <a:pt x="15990" y="48411"/>
                    <a:pt x="14157" y="45697"/>
                    <a:pt x="12014" y="43196"/>
                  </a:cubicBezTo>
                  <a:cubicBezTo>
                    <a:pt x="10513" y="41434"/>
                    <a:pt x="9037" y="39636"/>
                    <a:pt x="7561" y="37839"/>
                  </a:cubicBezTo>
                  <a:cubicBezTo>
                    <a:pt x="6442" y="36469"/>
                    <a:pt x="5346" y="35064"/>
                    <a:pt x="4239" y="33671"/>
                  </a:cubicBezTo>
                  <a:cubicBezTo>
                    <a:pt x="4179" y="33588"/>
                    <a:pt x="4156" y="33517"/>
                    <a:pt x="4108" y="33445"/>
                  </a:cubicBezTo>
                  <a:cubicBezTo>
                    <a:pt x="4060" y="33469"/>
                    <a:pt x="4001" y="33505"/>
                    <a:pt x="3965" y="33529"/>
                  </a:cubicBezTo>
                  <a:cubicBezTo>
                    <a:pt x="4025" y="33731"/>
                    <a:pt x="4025" y="33969"/>
                    <a:pt x="4144" y="34112"/>
                  </a:cubicBezTo>
                  <a:cubicBezTo>
                    <a:pt x="5310" y="35541"/>
                    <a:pt x="6489" y="37005"/>
                    <a:pt x="7716" y="38386"/>
                  </a:cubicBezTo>
                  <a:cubicBezTo>
                    <a:pt x="11014" y="42089"/>
                    <a:pt x="13978" y="46066"/>
                    <a:pt x="16895" y="50078"/>
                  </a:cubicBezTo>
                  <a:cubicBezTo>
                    <a:pt x="17383" y="50757"/>
                    <a:pt x="17860" y="51447"/>
                    <a:pt x="18336" y="52150"/>
                  </a:cubicBezTo>
                  <a:close/>
                  <a:moveTo>
                    <a:pt x="20348" y="47745"/>
                  </a:moveTo>
                  <a:cubicBezTo>
                    <a:pt x="29349" y="45851"/>
                    <a:pt x="38446" y="44458"/>
                    <a:pt x="47518" y="43042"/>
                  </a:cubicBezTo>
                  <a:cubicBezTo>
                    <a:pt x="47387" y="43030"/>
                    <a:pt x="47268" y="43030"/>
                    <a:pt x="47149" y="43042"/>
                  </a:cubicBezTo>
                  <a:cubicBezTo>
                    <a:pt x="45661" y="43232"/>
                    <a:pt x="44184" y="43446"/>
                    <a:pt x="42696" y="43649"/>
                  </a:cubicBezTo>
                  <a:cubicBezTo>
                    <a:pt x="40553" y="43946"/>
                    <a:pt x="38398" y="44220"/>
                    <a:pt x="36255" y="44542"/>
                  </a:cubicBezTo>
                  <a:cubicBezTo>
                    <a:pt x="35040" y="44744"/>
                    <a:pt x="33814" y="45042"/>
                    <a:pt x="32611" y="45280"/>
                  </a:cubicBezTo>
                  <a:cubicBezTo>
                    <a:pt x="28682" y="46006"/>
                    <a:pt x="24718" y="46613"/>
                    <a:pt x="20765" y="47256"/>
                  </a:cubicBezTo>
                  <a:cubicBezTo>
                    <a:pt x="20431" y="47304"/>
                    <a:pt x="20312" y="47399"/>
                    <a:pt x="20348" y="47745"/>
                  </a:cubicBezTo>
                  <a:close/>
                  <a:moveTo>
                    <a:pt x="67461" y="39601"/>
                  </a:moveTo>
                  <a:cubicBezTo>
                    <a:pt x="73093" y="38982"/>
                    <a:pt x="78689" y="38089"/>
                    <a:pt x="84285" y="37124"/>
                  </a:cubicBezTo>
                  <a:cubicBezTo>
                    <a:pt x="84273" y="37005"/>
                    <a:pt x="84249" y="36898"/>
                    <a:pt x="84237" y="36719"/>
                  </a:cubicBezTo>
                  <a:cubicBezTo>
                    <a:pt x="78629" y="37696"/>
                    <a:pt x="73045" y="38648"/>
                    <a:pt x="67461" y="39601"/>
                  </a:cubicBezTo>
                  <a:close/>
                  <a:moveTo>
                    <a:pt x="18562" y="53269"/>
                  </a:moveTo>
                  <a:cubicBezTo>
                    <a:pt x="18598" y="53245"/>
                    <a:pt x="18634" y="53233"/>
                    <a:pt x="18681" y="53221"/>
                  </a:cubicBezTo>
                  <a:cubicBezTo>
                    <a:pt x="18622" y="53079"/>
                    <a:pt x="18586" y="52912"/>
                    <a:pt x="18514" y="52793"/>
                  </a:cubicBezTo>
                  <a:cubicBezTo>
                    <a:pt x="18050" y="52126"/>
                    <a:pt x="17574" y="51471"/>
                    <a:pt x="17086" y="50816"/>
                  </a:cubicBezTo>
                  <a:cubicBezTo>
                    <a:pt x="14824" y="47804"/>
                    <a:pt x="12621" y="44756"/>
                    <a:pt x="10287" y="41803"/>
                  </a:cubicBezTo>
                  <a:cubicBezTo>
                    <a:pt x="8299" y="39303"/>
                    <a:pt x="6192" y="36922"/>
                    <a:pt x="4156" y="34505"/>
                  </a:cubicBezTo>
                  <a:lnTo>
                    <a:pt x="4013" y="34362"/>
                  </a:lnTo>
                  <a:cubicBezTo>
                    <a:pt x="4048" y="34541"/>
                    <a:pt x="4120" y="34695"/>
                    <a:pt x="4227" y="34826"/>
                  </a:cubicBezTo>
                  <a:cubicBezTo>
                    <a:pt x="6334" y="37434"/>
                    <a:pt x="8454" y="40041"/>
                    <a:pt x="10549" y="42661"/>
                  </a:cubicBezTo>
                  <a:cubicBezTo>
                    <a:pt x="12311" y="44839"/>
                    <a:pt x="14062" y="47042"/>
                    <a:pt x="15776" y="49280"/>
                  </a:cubicBezTo>
                  <a:cubicBezTo>
                    <a:pt x="16740" y="50554"/>
                    <a:pt x="17633" y="51924"/>
                    <a:pt x="18562" y="53269"/>
                  </a:cubicBezTo>
                  <a:close/>
                  <a:moveTo>
                    <a:pt x="57400" y="49292"/>
                  </a:moveTo>
                  <a:cubicBezTo>
                    <a:pt x="57400" y="49280"/>
                    <a:pt x="57388" y="49245"/>
                    <a:pt x="57388" y="49233"/>
                  </a:cubicBezTo>
                  <a:cubicBezTo>
                    <a:pt x="57019" y="49340"/>
                    <a:pt x="56614" y="49388"/>
                    <a:pt x="56269" y="49542"/>
                  </a:cubicBezTo>
                  <a:cubicBezTo>
                    <a:pt x="55198" y="50102"/>
                    <a:pt x="54150" y="50673"/>
                    <a:pt x="53102" y="51293"/>
                  </a:cubicBezTo>
                  <a:cubicBezTo>
                    <a:pt x="50554" y="52781"/>
                    <a:pt x="48102" y="54412"/>
                    <a:pt x="45435" y="55698"/>
                  </a:cubicBezTo>
                  <a:cubicBezTo>
                    <a:pt x="45184" y="55817"/>
                    <a:pt x="45018" y="56115"/>
                    <a:pt x="44815" y="56317"/>
                  </a:cubicBezTo>
                  <a:cubicBezTo>
                    <a:pt x="44839" y="56365"/>
                    <a:pt x="44887" y="56412"/>
                    <a:pt x="44923" y="56436"/>
                  </a:cubicBezTo>
                  <a:cubicBezTo>
                    <a:pt x="49090" y="54055"/>
                    <a:pt x="53233" y="51674"/>
                    <a:pt x="57400" y="49292"/>
                  </a:cubicBezTo>
                  <a:close/>
                  <a:moveTo>
                    <a:pt x="75676" y="28992"/>
                  </a:moveTo>
                  <a:lnTo>
                    <a:pt x="75414" y="28992"/>
                  </a:lnTo>
                  <a:cubicBezTo>
                    <a:pt x="74129" y="29064"/>
                    <a:pt x="72843" y="29123"/>
                    <a:pt x="71557" y="29218"/>
                  </a:cubicBezTo>
                  <a:cubicBezTo>
                    <a:pt x="69295" y="29385"/>
                    <a:pt x="67044" y="29564"/>
                    <a:pt x="64782" y="29742"/>
                  </a:cubicBezTo>
                  <a:cubicBezTo>
                    <a:pt x="62841" y="29885"/>
                    <a:pt x="60901" y="30052"/>
                    <a:pt x="58948" y="30183"/>
                  </a:cubicBezTo>
                  <a:cubicBezTo>
                    <a:pt x="58650" y="30195"/>
                    <a:pt x="58341" y="30040"/>
                    <a:pt x="58043" y="30064"/>
                  </a:cubicBezTo>
                  <a:cubicBezTo>
                    <a:pt x="56150" y="30171"/>
                    <a:pt x="54269" y="30290"/>
                    <a:pt x="52376" y="30421"/>
                  </a:cubicBezTo>
                  <a:cubicBezTo>
                    <a:pt x="52090" y="30433"/>
                    <a:pt x="51816" y="30564"/>
                    <a:pt x="51554" y="30659"/>
                  </a:cubicBezTo>
                  <a:cubicBezTo>
                    <a:pt x="52995" y="30540"/>
                    <a:pt x="54412" y="30350"/>
                    <a:pt x="55841" y="30350"/>
                  </a:cubicBezTo>
                  <a:cubicBezTo>
                    <a:pt x="55841" y="30373"/>
                    <a:pt x="55841" y="30421"/>
                    <a:pt x="55852" y="30445"/>
                  </a:cubicBezTo>
                  <a:cubicBezTo>
                    <a:pt x="54459" y="30588"/>
                    <a:pt x="53066" y="30731"/>
                    <a:pt x="51685" y="30862"/>
                  </a:cubicBezTo>
                  <a:cubicBezTo>
                    <a:pt x="51685" y="30909"/>
                    <a:pt x="51685" y="30945"/>
                    <a:pt x="51709" y="30992"/>
                  </a:cubicBezTo>
                  <a:cubicBezTo>
                    <a:pt x="59651" y="30314"/>
                    <a:pt x="67616" y="29659"/>
                    <a:pt x="75676" y="28992"/>
                  </a:cubicBezTo>
                  <a:close/>
                  <a:moveTo>
                    <a:pt x="3144" y="26801"/>
                  </a:moveTo>
                  <a:cubicBezTo>
                    <a:pt x="3120" y="26825"/>
                    <a:pt x="3096" y="26825"/>
                    <a:pt x="3084" y="26837"/>
                  </a:cubicBezTo>
                  <a:cubicBezTo>
                    <a:pt x="3215" y="27016"/>
                    <a:pt x="3322" y="27242"/>
                    <a:pt x="3501" y="27337"/>
                  </a:cubicBezTo>
                  <a:cubicBezTo>
                    <a:pt x="4929" y="28206"/>
                    <a:pt x="6370" y="29052"/>
                    <a:pt x="7835" y="29873"/>
                  </a:cubicBezTo>
                  <a:cubicBezTo>
                    <a:pt x="10752" y="31504"/>
                    <a:pt x="13692" y="33124"/>
                    <a:pt x="16621" y="34767"/>
                  </a:cubicBezTo>
                  <a:cubicBezTo>
                    <a:pt x="16740" y="34826"/>
                    <a:pt x="16860" y="34886"/>
                    <a:pt x="16979" y="34933"/>
                  </a:cubicBezTo>
                  <a:lnTo>
                    <a:pt x="17026" y="34838"/>
                  </a:lnTo>
                  <a:close/>
                  <a:moveTo>
                    <a:pt x="73021" y="28730"/>
                  </a:moveTo>
                  <a:cubicBezTo>
                    <a:pt x="78046" y="28647"/>
                    <a:pt x="83034" y="27909"/>
                    <a:pt x="88047" y="27552"/>
                  </a:cubicBezTo>
                  <a:cubicBezTo>
                    <a:pt x="87821" y="27397"/>
                    <a:pt x="87571" y="27218"/>
                    <a:pt x="87345" y="27242"/>
                  </a:cubicBezTo>
                  <a:cubicBezTo>
                    <a:pt x="86380" y="27290"/>
                    <a:pt x="85428" y="27397"/>
                    <a:pt x="84475" y="27504"/>
                  </a:cubicBezTo>
                  <a:cubicBezTo>
                    <a:pt x="82784" y="27694"/>
                    <a:pt x="81082" y="27909"/>
                    <a:pt x="79391" y="28087"/>
                  </a:cubicBezTo>
                  <a:cubicBezTo>
                    <a:pt x="77260" y="28325"/>
                    <a:pt x="75129" y="28516"/>
                    <a:pt x="73021" y="28730"/>
                  </a:cubicBezTo>
                  <a:close/>
                  <a:moveTo>
                    <a:pt x="18050" y="20313"/>
                  </a:moveTo>
                  <a:cubicBezTo>
                    <a:pt x="18074" y="20289"/>
                    <a:pt x="18098" y="20241"/>
                    <a:pt x="18110" y="20217"/>
                  </a:cubicBezTo>
                  <a:cubicBezTo>
                    <a:pt x="13931" y="18550"/>
                    <a:pt x="9751" y="16896"/>
                    <a:pt x="5537" y="15217"/>
                  </a:cubicBezTo>
                  <a:cubicBezTo>
                    <a:pt x="5513" y="15383"/>
                    <a:pt x="5489" y="15526"/>
                    <a:pt x="5465" y="15729"/>
                  </a:cubicBezTo>
                  <a:cubicBezTo>
                    <a:pt x="9656" y="17265"/>
                    <a:pt x="13859" y="18789"/>
                    <a:pt x="18050" y="20313"/>
                  </a:cubicBezTo>
                  <a:close/>
                  <a:moveTo>
                    <a:pt x="3965" y="34898"/>
                  </a:moveTo>
                  <a:cubicBezTo>
                    <a:pt x="3917" y="35231"/>
                    <a:pt x="3965" y="35481"/>
                    <a:pt x="4203" y="35672"/>
                  </a:cubicBezTo>
                  <a:cubicBezTo>
                    <a:pt x="4358" y="35826"/>
                    <a:pt x="4513" y="35993"/>
                    <a:pt x="4644" y="36172"/>
                  </a:cubicBezTo>
                  <a:cubicBezTo>
                    <a:pt x="7192" y="39220"/>
                    <a:pt x="9775" y="42232"/>
                    <a:pt x="12252" y="45339"/>
                  </a:cubicBezTo>
                  <a:cubicBezTo>
                    <a:pt x="13907" y="47399"/>
                    <a:pt x="15371" y="49602"/>
                    <a:pt x="16955" y="51733"/>
                  </a:cubicBezTo>
                  <a:cubicBezTo>
                    <a:pt x="17395" y="52328"/>
                    <a:pt x="17872" y="52912"/>
                    <a:pt x="18324" y="53483"/>
                  </a:cubicBezTo>
                  <a:cubicBezTo>
                    <a:pt x="18348" y="53471"/>
                    <a:pt x="18384" y="53448"/>
                    <a:pt x="18395" y="53436"/>
                  </a:cubicBezTo>
                  <a:lnTo>
                    <a:pt x="18264" y="53210"/>
                  </a:lnTo>
                  <a:cubicBezTo>
                    <a:pt x="17371" y="51959"/>
                    <a:pt x="16526" y="50673"/>
                    <a:pt x="15586" y="49471"/>
                  </a:cubicBezTo>
                  <a:cubicBezTo>
                    <a:pt x="13800" y="47149"/>
                    <a:pt x="11966" y="44851"/>
                    <a:pt x="10156" y="42577"/>
                  </a:cubicBezTo>
                  <a:cubicBezTo>
                    <a:pt x="8132" y="40017"/>
                    <a:pt x="6061" y="37481"/>
                    <a:pt x="3965" y="34898"/>
                  </a:cubicBezTo>
                  <a:close/>
                  <a:moveTo>
                    <a:pt x="41446" y="30064"/>
                  </a:moveTo>
                  <a:cubicBezTo>
                    <a:pt x="41553" y="29826"/>
                    <a:pt x="41482" y="29742"/>
                    <a:pt x="41255" y="29671"/>
                  </a:cubicBezTo>
                  <a:cubicBezTo>
                    <a:pt x="40708" y="29528"/>
                    <a:pt x="40160" y="29361"/>
                    <a:pt x="39636" y="29171"/>
                  </a:cubicBezTo>
                  <a:cubicBezTo>
                    <a:pt x="36957" y="28111"/>
                    <a:pt x="34290" y="27063"/>
                    <a:pt x="31552" y="26147"/>
                  </a:cubicBezTo>
                  <a:cubicBezTo>
                    <a:pt x="28444" y="25111"/>
                    <a:pt x="25408" y="23861"/>
                    <a:pt x="22336" y="22694"/>
                  </a:cubicBezTo>
                  <a:cubicBezTo>
                    <a:pt x="22063" y="22599"/>
                    <a:pt x="21765" y="22491"/>
                    <a:pt x="21479" y="22384"/>
                  </a:cubicBezTo>
                  <a:cubicBezTo>
                    <a:pt x="21467" y="22408"/>
                    <a:pt x="21443" y="22456"/>
                    <a:pt x="21432" y="22491"/>
                  </a:cubicBezTo>
                  <a:cubicBezTo>
                    <a:pt x="28099" y="25004"/>
                    <a:pt x="34767" y="27540"/>
                    <a:pt x="41446" y="30064"/>
                  </a:cubicBezTo>
                  <a:close/>
                  <a:moveTo>
                    <a:pt x="86273" y="26420"/>
                  </a:moveTo>
                  <a:cubicBezTo>
                    <a:pt x="86297" y="26385"/>
                    <a:pt x="86309" y="26373"/>
                    <a:pt x="86321" y="26349"/>
                  </a:cubicBezTo>
                  <a:cubicBezTo>
                    <a:pt x="86094" y="26290"/>
                    <a:pt x="85880" y="26147"/>
                    <a:pt x="85666" y="26170"/>
                  </a:cubicBezTo>
                  <a:cubicBezTo>
                    <a:pt x="84035" y="26266"/>
                    <a:pt x="82380" y="26361"/>
                    <a:pt x="80737" y="26528"/>
                  </a:cubicBezTo>
                  <a:cubicBezTo>
                    <a:pt x="79141" y="26682"/>
                    <a:pt x="77569" y="26968"/>
                    <a:pt x="75998" y="27194"/>
                  </a:cubicBezTo>
                  <a:cubicBezTo>
                    <a:pt x="75164" y="27313"/>
                    <a:pt x="74307" y="27433"/>
                    <a:pt x="73474" y="27552"/>
                  </a:cubicBezTo>
                  <a:cubicBezTo>
                    <a:pt x="73509" y="27587"/>
                    <a:pt x="73557" y="27611"/>
                    <a:pt x="73581" y="27611"/>
                  </a:cubicBezTo>
                  <a:cubicBezTo>
                    <a:pt x="77808" y="27206"/>
                    <a:pt x="82034" y="26825"/>
                    <a:pt x="86273" y="26420"/>
                  </a:cubicBezTo>
                  <a:close/>
                  <a:moveTo>
                    <a:pt x="38100" y="32564"/>
                  </a:moveTo>
                  <a:cubicBezTo>
                    <a:pt x="37815" y="32505"/>
                    <a:pt x="37624" y="32421"/>
                    <a:pt x="37434" y="32433"/>
                  </a:cubicBezTo>
                  <a:cubicBezTo>
                    <a:pt x="35981" y="32612"/>
                    <a:pt x="34564" y="32802"/>
                    <a:pt x="33112" y="33017"/>
                  </a:cubicBezTo>
                  <a:cubicBezTo>
                    <a:pt x="30016" y="33457"/>
                    <a:pt x="26932" y="33921"/>
                    <a:pt x="23860" y="34362"/>
                  </a:cubicBezTo>
                  <a:cubicBezTo>
                    <a:pt x="22694" y="34529"/>
                    <a:pt x="21515" y="34660"/>
                    <a:pt x="20265" y="34814"/>
                  </a:cubicBezTo>
                  <a:cubicBezTo>
                    <a:pt x="21146" y="34922"/>
                    <a:pt x="37386" y="32838"/>
                    <a:pt x="38100" y="32564"/>
                  </a:cubicBezTo>
                  <a:close/>
                  <a:moveTo>
                    <a:pt x="50221" y="54674"/>
                  </a:moveTo>
                  <a:cubicBezTo>
                    <a:pt x="50233" y="54698"/>
                    <a:pt x="50245" y="54722"/>
                    <a:pt x="50245" y="54734"/>
                  </a:cubicBezTo>
                  <a:cubicBezTo>
                    <a:pt x="53733" y="52733"/>
                    <a:pt x="57222" y="50721"/>
                    <a:pt x="60710" y="48709"/>
                  </a:cubicBezTo>
                  <a:cubicBezTo>
                    <a:pt x="60698" y="48673"/>
                    <a:pt x="60675" y="48638"/>
                    <a:pt x="60663" y="48590"/>
                  </a:cubicBezTo>
                  <a:cubicBezTo>
                    <a:pt x="60174" y="48757"/>
                    <a:pt x="59627" y="48852"/>
                    <a:pt x="59186" y="49114"/>
                  </a:cubicBezTo>
                  <a:cubicBezTo>
                    <a:pt x="56436" y="50781"/>
                    <a:pt x="53697" y="52495"/>
                    <a:pt x="50959" y="54186"/>
                  </a:cubicBezTo>
                  <a:cubicBezTo>
                    <a:pt x="50709" y="54353"/>
                    <a:pt x="50471" y="54519"/>
                    <a:pt x="50221" y="54674"/>
                  </a:cubicBezTo>
                  <a:close/>
                  <a:moveTo>
                    <a:pt x="18455" y="34600"/>
                  </a:moveTo>
                  <a:cubicBezTo>
                    <a:pt x="18491" y="34648"/>
                    <a:pt x="18503" y="34731"/>
                    <a:pt x="18514" y="34719"/>
                  </a:cubicBezTo>
                  <a:cubicBezTo>
                    <a:pt x="24599" y="34112"/>
                    <a:pt x="30623" y="33171"/>
                    <a:pt x="36683" y="32207"/>
                  </a:cubicBezTo>
                  <a:cubicBezTo>
                    <a:pt x="36672" y="31909"/>
                    <a:pt x="36445" y="31969"/>
                    <a:pt x="36267" y="32005"/>
                  </a:cubicBezTo>
                  <a:cubicBezTo>
                    <a:pt x="33552" y="32445"/>
                    <a:pt x="30826" y="32909"/>
                    <a:pt x="28099" y="33338"/>
                  </a:cubicBezTo>
                  <a:cubicBezTo>
                    <a:pt x="26313" y="33624"/>
                    <a:pt x="24515" y="33850"/>
                    <a:pt x="22729" y="34088"/>
                  </a:cubicBezTo>
                  <a:cubicBezTo>
                    <a:pt x="21301" y="34279"/>
                    <a:pt x="19884" y="34445"/>
                    <a:pt x="18455" y="34600"/>
                  </a:cubicBezTo>
                  <a:close/>
                  <a:moveTo>
                    <a:pt x="41470" y="28921"/>
                  </a:moveTo>
                  <a:cubicBezTo>
                    <a:pt x="41494" y="28885"/>
                    <a:pt x="41505" y="28849"/>
                    <a:pt x="41541" y="28814"/>
                  </a:cubicBezTo>
                  <a:cubicBezTo>
                    <a:pt x="41434" y="28730"/>
                    <a:pt x="41363" y="28611"/>
                    <a:pt x="41244" y="28576"/>
                  </a:cubicBezTo>
                  <a:cubicBezTo>
                    <a:pt x="39100" y="27754"/>
                    <a:pt x="36969" y="26909"/>
                    <a:pt x="34802" y="26147"/>
                  </a:cubicBezTo>
                  <a:cubicBezTo>
                    <a:pt x="32671" y="25408"/>
                    <a:pt x="30492" y="24754"/>
                    <a:pt x="28349" y="24039"/>
                  </a:cubicBezTo>
                  <a:cubicBezTo>
                    <a:pt x="27682" y="23813"/>
                    <a:pt x="27027" y="23575"/>
                    <a:pt x="26361" y="23337"/>
                  </a:cubicBezTo>
                  <a:cubicBezTo>
                    <a:pt x="30837" y="25158"/>
                    <a:pt x="35529" y="26444"/>
                    <a:pt x="39946" y="28445"/>
                  </a:cubicBezTo>
                  <a:cubicBezTo>
                    <a:pt x="40434" y="28647"/>
                    <a:pt x="40958" y="28766"/>
                    <a:pt x="41470" y="28921"/>
                  </a:cubicBezTo>
                  <a:close/>
                  <a:moveTo>
                    <a:pt x="55793" y="28909"/>
                  </a:moveTo>
                  <a:cubicBezTo>
                    <a:pt x="55793" y="28933"/>
                    <a:pt x="55817" y="28980"/>
                    <a:pt x="55817" y="29004"/>
                  </a:cubicBezTo>
                  <a:cubicBezTo>
                    <a:pt x="56924" y="28921"/>
                    <a:pt x="58055" y="28849"/>
                    <a:pt x="59174" y="28754"/>
                  </a:cubicBezTo>
                  <a:cubicBezTo>
                    <a:pt x="59174" y="28802"/>
                    <a:pt x="59186" y="28849"/>
                    <a:pt x="59186" y="28885"/>
                  </a:cubicBezTo>
                  <a:cubicBezTo>
                    <a:pt x="58698" y="28933"/>
                    <a:pt x="58222" y="28968"/>
                    <a:pt x="57734" y="29004"/>
                  </a:cubicBezTo>
                  <a:cubicBezTo>
                    <a:pt x="57246" y="29052"/>
                    <a:pt x="56734" y="29111"/>
                    <a:pt x="56245" y="29147"/>
                  </a:cubicBezTo>
                  <a:cubicBezTo>
                    <a:pt x="55174" y="29218"/>
                    <a:pt x="55043" y="29230"/>
                    <a:pt x="54840" y="29504"/>
                  </a:cubicBezTo>
                  <a:lnTo>
                    <a:pt x="67521" y="28337"/>
                  </a:lnTo>
                  <a:cubicBezTo>
                    <a:pt x="67342" y="28242"/>
                    <a:pt x="67163" y="28242"/>
                    <a:pt x="67009" y="28266"/>
                  </a:cubicBezTo>
                  <a:cubicBezTo>
                    <a:pt x="65354" y="28361"/>
                    <a:pt x="63687" y="28504"/>
                    <a:pt x="62032" y="28587"/>
                  </a:cubicBezTo>
                  <a:cubicBezTo>
                    <a:pt x="60222" y="28683"/>
                    <a:pt x="58412" y="28742"/>
                    <a:pt x="56603" y="28814"/>
                  </a:cubicBezTo>
                  <a:cubicBezTo>
                    <a:pt x="56317" y="28814"/>
                    <a:pt x="56055" y="28873"/>
                    <a:pt x="55793" y="28909"/>
                  </a:cubicBezTo>
                  <a:close/>
                  <a:moveTo>
                    <a:pt x="8132" y="43637"/>
                  </a:moveTo>
                  <a:cubicBezTo>
                    <a:pt x="8156" y="43613"/>
                    <a:pt x="8168" y="43577"/>
                    <a:pt x="8204" y="43530"/>
                  </a:cubicBezTo>
                  <a:cubicBezTo>
                    <a:pt x="8025" y="43411"/>
                    <a:pt x="7846" y="43232"/>
                    <a:pt x="7656" y="43173"/>
                  </a:cubicBezTo>
                  <a:cubicBezTo>
                    <a:pt x="6084" y="42768"/>
                    <a:pt x="4525" y="42399"/>
                    <a:pt x="2965" y="42030"/>
                  </a:cubicBezTo>
                  <a:cubicBezTo>
                    <a:pt x="2477" y="41910"/>
                    <a:pt x="2298" y="41994"/>
                    <a:pt x="2072" y="42458"/>
                  </a:cubicBezTo>
                  <a:cubicBezTo>
                    <a:pt x="4298" y="43065"/>
                    <a:pt x="6537" y="43661"/>
                    <a:pt x="8763" y="44280"/>
                  </a:cubicBezTo>
                  <a:cubicBezTo>
                    <a:pt x="8644" y="44149"/>
                    <a:pt x="8513" y="44006"/>
                    <a:pt x="8347" y="43946"/>
                  </a:cubicBezTo>
                  <a:cubicBezTo>
                    <a:pt x="7811" y="43756"/>
                    <a:pt x="7275" y="43565"/>
                    <a:pt x="6727" y="43423"/>
                  </a:cubicBezTo>
                  <a:cubicBezTo>
                    <a:pt x="5370" y="43089"/>
                    <a:pt x="4025" y="42792"/>
                    <a:pt x="2667" y="42458"/>
                  </a:cubicBezTo>
                  <a:cubicBezTo>
                    <a:pt x="2548" y="42434"/>
                    <a:pt x="2429" y="42375"/>
                    <a:pt x="2215" y="42291"/>
                  </a:cubicBezTo>
                  <a:cubicBezTo>
                    <a:pt x="2370" y="42232"/>
                    <a:pt x="2417" y="42208"/>
                    <a:pt x="2441" y="42220"/>
                  </a:cubicBezTo>
                  <a:cubicBezTo>
                    <a:pt x="4358" y="42577"/>
                    <a:pt x="6263" y="42994"/>
                    <a:pt x="8132" y="43637"/>
                  </a:cubicBezTo>
                  <a:close/>
                  <a:moveTo>
                    <a:pt x="88333" y="13074"/>
                  </a:moveTo>
                  <a:cubicBezTo>
                    <a:pt x="88297" y="13038"/>
                    <a:pt x="88285" y="12990"/>
                    <a:pt x="88261" y="12966"/>
                  </a:cubicBezTo>
                  <a:cubicBezTo>
                    <a:pt x="85094" y="13919"/>
                    <a:pt x="81927" y="14860"/>
                    <a:pt x="78772" y="15824"/>
                  </a:cubicBezTo>
                  <a:cubicBezTo>
                    <a:pt x="75617" y="16788"/>
                    <a:pt x="72486" y="17812"/>
                    <a:pt x="69438" y="19158"/>
                  </a:cubicBezTo>
                  <a:cubicBezTo>
                    <a:pt x="69521" y="19158"/>
                    <a:pt x="69592" y="19122"/>
                    <a:pt x="69664" y="19110"/>
                  </a:cubicBezTo>
                  <a:cubicBezTo>
                    <a:pt x="70842" y="18693"/>
                    <a:pt x="71997" y="18265"/>
                    <a:pt x="73176" y="17872"/>
                  </a:cubicBezTo>
                  <a:cubicBezTo>
                    <a:pt x="76807" y="16681"/>
                    <a:pt x="80451" y="15491"/>
                    <a:pt x="84082" y="14336"/>
                  </a:cubicBezTo>
                  <a:cubicBezTo>
                    <a:pt x="85380" y="13919"/>
                    <a:pt x="86690" y="13597"/>
                    <a:pt x="87999" y="13228"/>
                  </a:cubicBezTo>
                  <a:cubicBezTo>
                    <a:pt x="88142" y="13205"/>
                    <a:pt x="88226" y="13109"/>
                    <a:pt x="88333" y="13074"/>
                  </a:cubicBezTo>
                  <a:close/>
                  <a:moveTo>
                    <a:pt x="48375" y="22634"/>
                  </a:moveTo>
                  <a:cubicBezTo>
                    <a:pt x="48947" y="22861"/>
                    <a:pt x="49471" y="23075"/>
                    <a:pt x="49995" y="23277"/>
                  </a:cubicBezTo>
                  <a:cubicBezTo>
                    <a:pt x="49864" y="23325"/>
                    <a:pt x="49756" y="23313"/>
                    <a:pt x="49637" y="23277"/>
                  </a:cubicBezTo>
                  <a:cubicBezTo>
                    <a:pt x="49280" y="23146"/>
                    <a:pt x="48887" y="23039"/>
                    <a:pt x="48566" y="22861"/>
                  </a:cubicBezTo>
                  <a:cubicBezTo>
                    <a:pt x="48149" y="22622"/>
                    <a:pt x="47804" y="22789"/>
                    <a:pt x="47399" y="22956"/>
                  </a:cubicBezTo>
                  <a:cubicBezTo>
                    <a:pt x="48042" y="23253"/>
                    <a:pt x="48637" y="23551"/>
                    <a:pt x="49233" y="23825"/>
                  </a:cubicBezTo>
                  <a:cubicBezTo>
                    <a:pt x="49268" y="23849"/>
                    <a:pt x="49328" y="23825"/>
                    <a:pt x="49364" y="23813"/>
                  </a:cubicBezTo>
                  <a:cubicBezTo>
                    <a:pt x="50149" y="23551"/>
                    <a:pt x="50947" y="23277"/>
                    <a:pt x="51757" y="22992"/>
                  </a:cubicBezTo>
                  <a:cubicBezTo>
                    <a:pt x="50971" y="22813"/>
                    <a:pt x="50233" y="22670"/>
                    <a:pt x="49518" y="22480"/>
                  </a:cubicBezTo>
                  <a:cubicBezTo>
                    <a:pt x="49114" y="22360"/>
                    <a:pt x="48768" y="22420"/>
                    <a:pt x="48375" y="22634"/>
                  </a:cubicBezTo>
                  <a:close/>
                  <a:moveTo>
                    <a:pt x="72807" y="41803"/>
                  </a:moveTo>
                  <a:cubicBezTo>
                    <a:pt x="72807" y="41827"/>
                    <a:pt x="72807" y="41851"/>
                    <a:pt x="72819" y="41863"/>
                  </a:cubicBezTo>
                  <a:cubicBezTo>
                    <a:pt x="76677" y="41315"/>
                    <a:pt x="80522" y="40767"/>
                    <a:pt x="84368" y="40232"/>
                  </a:cubicBezTo>
                  <a:lnTo>
                    <a:pt x="84368" y="39815"/>
                  </a:lnTo>
                  <a:cubicBezTo>
                    <a:pt x="80487" y="40482"/>
                    <a:pt x="76653" y="41148"/>
                    <a:pt x="72807" y="41803"/>
                  </a:cubicBezTo>
                  <a:close/>
                  <a:moveTo>
                    <a:pt x="57698" y="44339"/>
                  </a:moveTo>
                  <a:cubicBezTo>
                    <a:pt x="62329" y="43935"/>
                    <a:pt x="66913" y="43101"/>
                    <a:pt x="71473" y="42161"/>
                  </a:cubicBezTo>
                  <a:cubicBezTo>
                    <a:pt x="71473" y="42137"/>
                    <a:pt x="71450" y="42101"/>
                    <a:pt x="71450" y="42077"/>
                  </a:cubicBezTo>
                  <a:cubicBezTo>
                    <a:pt x="66866" y="42839"/>
                    <a:pt x="62282" y="43589"/>
                    <a:pt x="57698" y="44339"/>
                  </a:cubicBezTo>
                  <a:close/>
                  <a:moveTo>
                    <a:pt x="88523" y="28028"/>
                  </a:moveTo>
                  <a:cubicBezTo>
                    <a:pt x="88523" y="27980"/>
                    <a:pt x="88523" y="27956"/>
                    <a:pt x="88535" y="27909"/>
                  </a:cubicBezTo>
                  <a:cubicBezTo>
                    <a:pt x="88214" y="27683"/>
                    <a:pt x="78296" y="28528"/>
                    <a:pt x="76855" y="28992"/>
                  </a:cubicBezTo>
                  <a:cubicBezTo>
                    <a:pt x="80737" y="28671"/>
                    <a:pt x="84630" y="28349"/>
                    <a:pt x="88523" y="28028"/>
                  </a:cubicBezTo>
                  <a:close/>
                  <a:moveTo>
                    <a:pt x="74724" y="43208"/>
                  </a:moveTo>
                  <a:cubicBezTo>
                    <a:pt x="77915" y="42756"/>
                    <a:pt x="81153" y="42803"/>
                    <a:pt x="84285" y="42077"/>
                  </a:cubicBezTo>
                  <a:cubicBezTo>
                    <a:pt x="84297" y="41922"/>
                    <a:pt x="84332" y="41803"/>
                    <a:pt x="84332" y="41744"/>
                  </a:cubicBezTo>
                  <a:cubicBezTo>
                    <a:pt x="81129" y="42220"/>
                    <a:pt x="77927" y="42720"/>
                    <a:pt x="74724" y="43208"/>
                  </a:cubicBezTo>
                  <a:close/>
                  <a:moveTo>
                    <a:pt x="32326" y="32421"/>
                  </a:moveTo>
                  <a:cubicBezTo>
                    <a:pt x="27563" y="32838"/>
                    <a:pt x="22872" y="33802"/>
                    <a:pt x="18098" y="34160"/>
                  </a:cubicBezTo>
                  <a:cubicBezTo>
                    <a:pt x="18169" y="34231"/>
                    <a:pt x="18264" y="34338"/>
                    <a:pt x="18336" y="34326"/>
                  </a:cubicBezTo>
                  <a:cubicBezTo>
                    <a:pt x="18872" y="34279"/>
                    <a:pt x="19396" y="34207"/>
                    <a:pt x="19931" y="34124"/>
                  </a:cubicBezTo>
                  <a:cubicBezTo>
                    <a:pt x="22372" y="33814"/>
                    <a:pt x="24813" y="33517"/>
                    <a:pt x="27254" y="33171"/>
                  </a:cubicBezTo>
                  <a:cubicBezTo>
                    <a:pt x="28944" y="32933"/>
                    <a:pt x="30635" y="32671"/>
                    <a:pt x="32326" y="32421"/>
                  </a:cubicBezTo>
                  <a:close/>
                  <a:moveTo>
                    <a:pt x="19538" y="49007"/>
                  </a:moveTo>
                  <a:cubicBezTo>
                    <a:pt x="19717" y="48745"/>
                    <a:pt x="19646" y="48566"/>
                    <a:pt x="19479" y="48352"/>
                  </a:cubicBezTo>
                  <a:cubicBezTo>
                    <a:pt x="17669" y="46197"/>
                    <a:pt x="15847" y="44030"/>
                    <a:pt x="14038" y="41863"/>
                  </a:cubicBezTo>
                  <a:cubicBezTo>
                    <a:pt x="14026" y="41851"/>
                    <a:pt x="13990" y="41851"/>
                    <a:pt x="13966" y="41851"/>
                  </a:cubicBezTo>
                  <a:cubicBezTo>
                    <a:pt x="13942" y="41863"/>
                    <a:pt x="13931" y="41887"/>
                    <a:pt x="13919" y="41910"/>
                  </a:cubicBezTo>
                  <a:cubicBezTo>
                    <a:pt x="15788" y="44280"/>
                    <a:pt x="17657" y="46625"/>
                    <a:pt x="19538" y="49007"/>
                  </a:cubicBezTo>
                  <a:close/>
                  <a:moveTo>
                    <a:pt x="74105" y="27159"/>
                  </a:moveTo>
                  <a:cubicBezTo>
                    <a:pt x="69283" y="27563"/>
                    <a:pt x="64485" y="27956"/>
                    <a:pt x="59698" y="28337"/>
                  </a:cubicBezTo>
                  <a:cubicBezTo>
                    <a:pt x="64508" y="28171"/>
                    <a:pt x="69295" y="27873"/>
                    <a:pt x="74105" y="27159"/>
                  </a:cubicBezTo>
                  <a:close/>
                  <a:moveTo>
                    <a:pt x="30790" y="33886"/>
                  </a:moveTo>
                  <a:cubicBezTo>
                    <a:pt x="30790" y="33921"/>
                    <a:pt x="30790" y="33945"/>
                    <a:pt x="30814" y="33981"/>
                  </a:cubicBezTo>
                  <a:cubicBezTo>
                    <a:pt x="33624" y="33695"/>
                    <a:pt x="36433" y="33409"/>
                    <a:pt x="39231" y="33136"/>
                  </a:cubicBezTo>
                  <a:cubicBezTo>
                    <a:pt x="38934" y="32897"/>
                    <a:pt x="38648" y="32790"/>
                    <a:pt x="38291" y="32850"/>
                  </a:cubicBezTo>
                  <a:cubicBezTo>
                    <a:pt x="36660" y="33088"/>
                    <a:pt x="35040" y="33314"/>
                    <a:pt x="33397" y="33529"/>
                  </a:cubicBezTo>
                  <a:cubicBezTo>
                    <a:pt x="32540" y="33648"/>
                    <a:pt x="31659" y="33767"/>
                    <a:pt x="30790" y="33886"/>
                  </a:cubicBezTo>
                  <a:close/>
                  <a:moveTo>
                    <a:pt x="31242" y="52400"/>
                  </a:moveTo>
                  <a:cubicBezTo>
                    <a:pt x="31230" y="52340"/>
                    <a:pt x="31230" y="52293"/>
                    <a:pt x="31207" y="52245"/>
                  </a:cubicBezTo>
                  <a:cubicBezTo>
                    <a:pt x="27480" y="52817"/>
                    <a:pt x="23741" y="53412"/>
                    <a:pt x="20003" y="53995"/>
                  </a:cubicBezTo>
                  <a:cubicBezTo>
                    <a:pt x="20015" y="54043"/>
                    <a:pt x="20015" y="54079"/>
                    <a:pt x="20015" y="54126"/>
                  </a:cubicBezTo>
                  <a:cubicBezTo>
                    <a:pt x="23765" y="53555"/>
                    <a:pt x="27504" y="52983"/>
                    <a:pt x="31242" y="52400"/>
                  </a:cubicBezTo>
                  <a:close/>
                  <a:moveTo>
                    <a:pt x="46947" y="54472"/>
                  </a:moveTo>
                  <a:cubicBezTo>
                    <a:pt x="46959" y="54507"/>
                    <a:pt x="46970" y="54519"/>
                    <a:pt x="46982" y="54543"/>
                  </a:cubicBezTo>
                  <a:cubicBezTo>
                    <a:pt x="49768" y="52912"/>
                    <a:pt x="52566" y="51293"/>
                    <a:pt x="55317" y="49673"/>
                  </a:cubicBezTo>
                  <a:cubicBezTo>
                    <a:pt x="54864" y="49697"/>
                    <a:pt x="54483" y="49935"/>
                    <a:pt x="54055" y="50197"/>
                  </a:cubicBezTo>
                  <a:cubicBezTo>
                    <a:pt x="51804" y="51602"/>
                    <a:pt x="49506" y="52936"/>
                    <a:pt x="47220" y="54293"/>
                  </a:cubicBezTo>
                  <a:cubicBezTo>
                    <a:pt x="47137" y="54341"/>
                    <a:pt x="47030" y="54400"/>
                    <a:pt x="46947" y="54472"/>
                  </a:cubicBezTo>
                  <a:close/>
                  <a:moveTo>
                    <a:pt x="51507" y="38327"/>
                  </a:moveTo>
                  <a:cubicBezTo>
                    <a:pt x="52519" y="38196"/>
                    <a:pt x="57984" y="36076"/>
                    <a:pt x="58865" y="35529"/>
                  </a:cubicBezTo>
                  <a:cubicBezTo>
                    <a:pt x="58734" y="35576"/>
                    <a:pt x="58674" y="35576"/>
                    <a:pt x="58627" y="35600"/>
                  </a:cubicBezTo>
                  <a:cubicBezTo>
                    <a:pt x="57662" y="35957"/>
                    <a:pt x="56686" y="36326"/>
                    <a:pt x="55722" y="36684"/>
                  </a:cubicBezTo>
                  <a:cubicBezTo>
                    <a:pt x="54328" y="37219"/>
                    <a:pt x="52924" y="37779"/>
                    <a:pt x="51507" y="38327"/>
                  </a:cubicBezTo>
                  <a:close/>
                  <a:moveTo>
                    <a:pt x="84427" y="43708"/>
                  </a:moveTo>
                  <a:cubicBezTo>
                    <a:pt x="84427" y="43673"/>
                    <a:pt x="84416" y="43613"/>
                    <a:pt x="84416" y="43565"/>
                  </a:cubicBezTo>
                  <a:cubicBezTo>
                    <a:pt x="81689" y="43946"/>
                    <a:pt x="78951" y="44327"/>
                    <a:pt x="76236" y="44708"/>
                  </a:cubicBezTo>
                  <a:cubicBezTo>
                    <a:pt x="76248" y="44756"/>
                    <a:pt x="76248" y="44816"/>
                    <a:pt x="76248" y="44863"/>
                  </a:cubicBezTo>
                  <a:cubicBezTo>
                    <a:pt x="78986" y="44470"/>
                    <a:pt x="81713" y="44101"/>
                    <a:pt x="84427" y="43708"/>
                  </a:cubicBezTo>
                  <a:close/>
                  <a:moveTo>
                    <a:pt x="41779" y="50912"/>
                  </a:moveTo>
                  <a:cubicBezTo>
                    <a:pt x="41779" y="50959"/>
                    <a:pt x="41791" y="50995"/>
                    <a:pt x="41791" y="51031"/>
                  </a:cubicBezTo>
                  <a:cubicBezTo>
                    <a:pt x="43625" y="50721"/>
                    <a:pt x="45470" y="50412"/>
                    <a:pt x="47304" y="50102"/>
                  </a:cubicBezTo>
                  <a:cubicBezTo>
                    <a:pt x="47304" y="50066"/>
                    <a:pt x="47280" y="50042"/>
                    <a:pt x="47280" y="50007"/>
                  </a:cubicBezTo>
                  <a:cubicBezTo>
                    <a:pt x="46661" y="50042"/>
                    <a:pt x="46018" y="49888"/>
                    <a:pt x="45399" y="50126"/>
                  </a:cubicBezTo>
                  <a:cubicBezTo>
                    <a:pt x="45280" y="50173"/>
                    <a:pt x="45137" y="50185"/>
                    <a:pt x="45018" y="50197"/>
                  </a:cubicBezTo>
                  <a:cubicBezTo>
                    <a:pt x="43946" y="50435"/>
                    <a:pt x="42863" y="50673"/>
                    <a:pt x="41779" y="50912"/>
                  </a:cubicBezTo>
                  <a:close/>
                  <a:moveTo>
                    <a:pt x="23360" y="54698"/>
                  </a:moveTo>
                  <a:cubicBezTo>
                    <a:pt x="23360" y="54734"/>
                    <a:pt x="23384" y="54781"/>
                    <a:pt x="23384" y="54829"/>
                  </a:cubicBezTo>
                  <a:lnTo>
                    <a:pt x="31326" y="53626"/>
                  </a:lnTo>
                  <a:cubicBezTo>
                    <a:pt x="31314" y="53567"/>
                    <a:pt x="31314" y="53519"/>
                    <a:pt x="31302" y="53460"/>
                  </a:cubicBezTo>
                  <a:cubicBezTo>
                    <a:pt x="28671" y="53876"/>
                    <a:pt x="26015" y="54281"/>
                    <a:pt x="23360" y="54698"/>
                  </a:cubicBezTo>
                  <a:close/>
                  <a:moveTo>
                    <a:pt x="4929" y="18491"/>
                  </a:moveTo>
                  <a:cubicBezTo>
                    <a:pt x="4977" y="18491"/>
                    <a:pt x="5013" y="18491"/>
                    <a:pt x="5060" y="18467"/>
                  </a:cubicBezTo>
                  <a:lnTo>
                    <a:pt x="5060" y="18193"/>
                  </a:lnTo>
                  <a:cubicBezTo>
                    <a:pt x="5037" y="17598"/>
                    <a:pt x="4989" y="17015"/>
                    <a:pt x="4989" y="16419"/>
                  </a:cubicBezTo>
                  <a:cubicBezTo>
                    <a:pt x="4965" y="15574"/>
                    <a:pt x="5108" y="14752"/>
                    <a:pt x="5680" y="14086"/>
                  </a:cubicBezTo>
                  <a:cubicBezTo>
                    <a:pt x="5108" y="14169"/>
                    <a:pt x="4775" y="14514"/>
                    <a:pt x="4751" y="15169"/>
                  </a:cubicBezTo>
                  <a:cubicBezTo>
                    <a:pt x="4715" y="15895"/>
                    <a:pt x="4727" y="16622"/>
                    <a:pt x="4763" y="17360"/>
                  </a:cubicBezTo>
                  <a:cubicBezTo>
                    <a:pt x="4775" y="17741"/>
                    <a:pt x="4870" y="18110"/>
                    <a:pt x="4929" y="18491"/>
                  </a:cubicBezTo>
                  <a:close/>
                  <a:moveTo>
                    <a:pt x="57400" y="23682"/>
                  </a:moveTo>
                  <a:cubicBezTo>
                    <a:pt x="57388" y="23646"/>
                    <a:pt x="57365" y="23623"/>
                    <a:pt x="57341" y="23575"/>
                  </a:cubicBezTo>
                  <a:cubicBezTo>
                    <a:pt x="54102" y="24754"/>
                    <a:pt x="50852" y="25932"/>
                    <a:pt x="47613" y="27087"/>
                  </a:cubicBezTo>
                  <a:cubicBezTo>
                    <a:pt x="47625" y="27123"/>
                    <a:pt x="47637" y="27159"/>
                    <a:pt x="47661" y="27194"/>
                  </a:cubicBezTo>
                  <a:cubicBezTo>
                    <a:pt x="50899" y="26028"/>
                    <a:pt x="54150" y="24861"/>
                    <a:pt x="57400" y="23682"/>
                  </a:cubicBezTo>
                  <a:close/>
                  <a:moveTo>
                    <a:pt x="43970" y="58436"/>
                  </a:moveTo>
                  <a:cubicBezTo>
                    <a:pt x="43994" y="58460"/>
                    <a:pt x="44030" y="58508"/>
                    <a:pt x="44053" y="58532"/>
                  </a:cubicBezTo>
                  <a:cubicBezTo>
                    <a:pt x="45589" y="57603"/>
                    <a:pt x="47125" y="56650"/>
                    <a:pt x="48673" y="55698"/>
                  </a:cubicBezTo>
                  <a:cubicBezTo>
                    <a:pt x="48625" y="55662"/>
                    <a:pt x="48613" y="55650"/>
                    <a:pt x="48613" y="55650"/>
                  </a:cubicBezTo>
                  <a:cubicBezTo>
                    <a:pt x="47137" y="56472"/>
                    <a:pt x="45673" y="57270"/>
                    <a:pt x="44208" y="58103"/>
                  </a:cubicBezTo>
                  <a:cubicBezTo>
                    <a:pt x="44101" y="58162"/>
                    <a:pt x="44053" y="58329"/>
                    <a:pt x="43970" y="58436"/>
                  </a:cubicBezTo>
                  <a:close/>
                  <a:moveTo>
                    <a:pt x="64365" y="33862"/>
                  </a:moveTo>
                  <a:cubicBezTo>
                    <a:pt x="62722" y="34267"/>
                    <a:pt x="61079" y="34707"/>
                    <a:pt x="59662" y="35719"/>
                  </a:cubicBezTo>
                  <a:cubicBezTo>
                    <a:pt x="59686" y="35719"/>
                    <a:pt x="59686" y="35731"/>
                    <a:pt x="59698" y="35731"/>
                  </a:cubicBezTo>
                  <a:cubicBezTo>
                    <a:pt x="60936" y="35374"/>
                    <a:pt x="62044" y="34648"/>
                    <a:pt x="63330" y="34398"/>
                  </a:cubicBezTo>
                  <a:cubicBezTo>
                    <a:pt x="63687" y="34338"/>
                    <a:pt x="64008" y="34052"/>
                    <a:pt x="64365" y="33862"/>
                  </a:cubicBezTo>
                  <a:close/>
                  <a:moveTo>
                    <a:pt x="88297" y="12538"/>
                  </a:moveTo>
                  <a:cubicBezTo>
                    <a:pt x="88273" y="12502"/>
                    <a:pt x="88261" y="12478"/>
                    <a:pt x="88226" y="12443"/>
                  </a:cubicBezTo>
                  <a:cubicBezTo>
                    <a:pt x="86428" y="13050"/>
                    <a:pt x="84642" y="13669"/>
                    <a:pt x="82844" y="14276"/>
                  </a:cubicBezTo>
                  <a:cubicBezTo>
                    <a:pt x="82856" y="14300"/>
                    <a:pt x="82868" y="14348"/>
                    <a:pt x="82868" y="14383"/>
                  </a:cubicBezTo>
                  <a:cubicBezTo>
                    <a:pt x="84630" y="13824"/>
                    <a:pt x="86380" y="13288"/>
                    <a:pt x="88118" y="12740"/>
                  </a:cubicBezTo>
                  <a:cubicBezTo>
                    <a:pt x="88202" y="12728"/>
                    <a:pt x="88237" y="12609"/>
                    <a:pt x="88297" y="12538"/>
                  </a:cubicBezTo>
                  <a:close/>
                  <a:moveTo>
                    <a:pt x="23551" y="55376"/>
                  </a:moveTo>
                  <a:cubicBezTo>
                    <a:pt x="23444" y="55460"/>
                    <a:pt x="23313" y="55495"/>
                    <a:pt x="23277" y="55567"/>
                  </a:cubicBezTo>
                  <a:cubicBezTo>
                    <a:pt x="22860" y="56615"/>
                    <a:pt x="22479" y="57651"/>
                    <a:pt x="22063" y="58734"/>
                  </a:cubicBezTo>
                  <a:cubicBezTo>
                    <a:pt x="22205" y="58770"/>
                    <a:pt x="22313" y="58817"/>
                    <a:pt x="22396" y="58841"/>
                  </a:cubicBezTo>
                  <a:cubicBezTo>
                    <a:pt x="22765" y="57698"/>
                    <a:pt x="23146" y="56591"/>
                    <a:pt x="23551" y="55376"/>
                  </a:cubicBezTo>
                  <a:close/>
                  <a:moveTo>
                    <a:pt x="8799" y="21777"/>
                  </a:moveTo>
                  <a:lnTo>
                    <a:pt x="8668" y="21860"/>
                  </a:lnTo>
                  <a:lnTo>
                    <a:pt x="12145" y="27182"/>
                  </a:lnTo>
                  <a:cubicBezTo>
                    <a:pt x="12180" y="27159"/>
                    <a:pt x="12204" y="27147"/>
                    <a:pt x="12240" y="27123"/>
                  </a:cubicBezTo>
                  <a:cubicBezTo>
                    <a:pt x="11109" y="25313"/>
                    <a:pt x="9954" y="23527"/>
                    <a:pt x="8799" y="21777"/>
                  </a:cubicBezTo>
                  <a:close/>
                  <a:moveTo>
                    <a:pt x="23134" y="55519"/>
                  </a:moveTo>
                  <a:lnTo>
                    <a:pt x="23075" y="55460"/>
                  </a:lnTo>
                  <a:cubicBezTo>
                    <a:pt x="22991" y="55531"/>
                    <a:pt x="22896" y="55567"/>
                    <a:pt x="22848" y="55662"/>
                  </a:cubicBezTo>
                  <a:cubicBezTo>
                    <a:pt x="22432" y="56627"/>
                    <a:pt x="22027" y="57603"/>
                    <a:pt x="21622" y="58567"/>
                  </a:cubicBezTo>
                  <a:cubicBezTo>
                    <a:pt x="21658" y="58603"/>
                    <a:pt x="21682" y="58639"/>
                    <a:pt x="21717" y="58686"/>
                  </a:cubicBezTo>
                  <a:cubicBezTo>
                    <a:pt x="21801" y="58651"/>
                    <a:pt x="21967" y="58639"/>
                    <a:pt x="22003" y="58567"/>
                  </a:cubicBezTo>
                  <a:cubicBezTo>
                    <a:pt x="22384" y="57555"/>
                    <a:pt x="22753" y="56531"/>
                    <a:pt x="23134" y="55519"/>
                  </a:cubicBezTo>
                  <a:close/>
                  <a:moveTo>
                    <a:pt x="3346" y="41256"/>
                  </a:moveTo>
                  <a:lnTo>
                    <a:pt x="3346" y="41363"/>
                  </a:lnTo>
                  <a:cubicBezTo>
                    <a:pt x="4537" y="41625"/>
                    <a:pt x="5727" y="41875"/>
                    <a:pt x="6918" y="42149"/>
                  </a:cubicBezTo>
                  <a:cubicBezTo>
                    <a:pt x="6942" y="42125"/>
                    <a:pt x="6954" y="42101"/>
                    <a:pt x="6965" y="42077"/>
                  </a:cubicBezTo>
                  <a:cubicBezTo>
                    <a:pt x="6799" y="41970"/>
                    <a:pt x="6656" y="41791"/>
                    <a:pt x="6489" y="41768"/>
                  </a:cubicBezTo>
                  <a:cubicBezTo>
                    <a:pt x="5537" y="41565"/>
                    <a:pt x="4584" y="41410"/>
                    <a:pt x="3620" y="41232"/>
                  </a:cubicBezTo>
                  <a:cubicBezTo>
                    <a:pt x="3548" y="41232"/>
                    <a:pt x="3441" y="41256"/>
                    <a:pt x="3346" y="41256"/>
                  </a:cubicBezTo>
                  <a:close/>
                  <a:moveTo>
                    <a:pt x="17086" y="46268"/>
                  </a:moveTo>
                  <a:cubicBezTo>
                    <a:pt x="17062" y="46304"/>
                    <a:pt x="17026" y="46316"/>
                    <a:pt x="17014" y="46340"/>
                  </a:cubicBezTo>
                  <a:cubicBezTo>
                    <a:pt x="17800" y="47435"/>
                    <a:pt x="18574" y="48518"/>
                    <a:pt x="19360" y="49602"/>
                  </a:cubicBezTo>
                  <a:cubicBezTo>
                    <a:pt x="19407" y="49590"/>
                    <a:pt x="19443" y="49578"/>
                    <a:pt x="19479" y="49566"/>
                  </a:cubicBezTo>
                  <a:cubicBezTo>
                    <a:pt x="19443" y="49411"/>
                    <a:pt x="19407" y="49269"/>
                    <a:pt x="19348" y="49114"/>
                  </a:cubicBezTo>
                  <a:cubicBezTo>
                    <a:pt x="19336" y="49066"/>
                    <a:pt x="19288" y="49042"/>
                    <a:pt x="19276" y="48995"/>
                  </a:cubicBezTo>
                  <a:cubicBezTo>
                    <a:pt x="18526" y="48090"/>
                    <a:pt x="17812" y="47185"/>
                    <a:pt x="17086" y="46268"/>
                  </a:cubicBezTo>
                  <a:close/>
                  <a:moveTo>
                    <a:pt x="45768" y="10133"/>
                  </a:moveTo>
                  <a:cubicBezTo>
                    <a:pt x="46530" y="10633"/>
                    <a:pt x="47209" y="10073"/>
                    <a:pt x="47923" y="9990"/>
                  </a:cubicBezTo>
                  <a:cubicBezTo>
                    <a:pt x="47161" y="9502"/>
                    <a:pt x="46482" y="10049"/>
                    <a:pt x="45768" y="10133"/>
                  </a:cubicBezTo>
                  <a:close/>
                  <a:moveTo>
                    <a:pt x="4239" y="31552"/>
                  </a:moveTo>
                  <a:cubicBezTo>
                    <a:pt x="5096" y="32207"/>
                    <a:pt x="6001" y="32433"/>
                    <a:pt x="6894" y="32612"/>
                  </a:cubicBezTo>
                  <a:cubicBezTo>
                    <a:pt x="6203" y="31885"/>
                    <a:pt x="5239" y="31802"/>
                    <a:pt x="4239" y="31552"/>
                  </a:cubicBezTo>
                  <a:close/>
                  <a:moveTo>
                    <a:pt x="22146" y="41553"/>
                  </a:moveTo>
                  <a:cubicBezTo>
                    <a:pt x="23170" y="42303"/>
                    <a:pt x="24408" y="42553"/>
                    <a:pt x="25575" y="42982"/>
                  </a:cubicBezTo>
                  <a:cubicBezTo>
                    <a:pt x="24539" y="42280"/>
                    <a:pt x="23325" y="41982"/>
                    <a:pt x="22146" y="41553"/>
                  </a:cubicBezTo>
                  <a:close/>
                  <a:moveTo>
                    <a:pt x="74331" y="46709"/>
                  </a:moveTo>
                  <a:cubicBezTo>
                    <a:pt x="73855" y="46744"/>
                    <a:pt x="73414" y="46804"/>
                    <a:pt x="72997" y="47125"/>
                  </a:cubicBezTo>
                  <a:cubicBezTo>
                    <a:pt x="72426" y="47566"/>
                    <a:pt x="71724" y="47864"/>
                    <a:pt x="71081" y="48233"/>
                  </a:cubicBezTo>
                  <a:cubicBezTo>
                    <a:pt x="71092" y="48268"/>
                    <a:pt x="71116" y="48316"/>
                    <a:pt x="71140" y="48340"/>
                  </a:cubicBezTo>
                  <a:cubicBezTo>
                    <a:pt x="72200" y="47804"/>
                    <a:pt x="73271" y="47256"/>
                    <a:pt x="74331" y="46709"/>
                  </a:cubicBezTo>
                  <a:close/>
                  <a:moveTo>
                    <a:pt x="73462" y="30897"/>
                  </a:moveTo>
                  <a:cubicBezTo>
                    <a:pt x="73938" y="30611"/>
                    <a:pt x="74391" y="30361"/>
                    <a:pt x="74819" y="30100"/>
                  </a:cubicBezTo>
                  <a:cubicBezTo>
                    <a:pt x="74902" y="30040"/>
                    <a:pt x="74926" y="29897"/>
                    <a:pt x="75010" y="29742"/>
                  </a:cubicBezTo>
                  <a:cubicBezTo>
                    <a:pt x="74533" y="29766"/>
                    <a:pt x="74164" y="29802"/>
                    <a:pt x="73759" y="29826"/>
                  </a:cubicBezTo>
                  <a:cubicBezTo>
                    <a:pt x="73771" y="29980"/>
                    <a:pt x="73795" y="30064"/>
                    <a:pt x="73807" y="30183"/>
                  </a:cubicBezTo>
                  <a:cubicBezTo>
                    <a:pt x="74105" y="30052"/>
                    <a:pt x="74355" y="29945"/>
                    <a:pt x="74605" y="29826"/>
                  </a:cubicBezTo>
                  <a:lnTo>
                    <a:pt x="74652" y="29921"/>
                  </a:lnTo>
                  <a:cubicBezTo>
                    <a:pt x="74224" y="30171"/>
                    <a:pt x="73640" y="30278"/>
                    <a:pt x="73462" y="30897"/>
                  </a:cubicBezTo>
                  <a:close/>
                  <a:moveTo>
                    <a:pt x="3310" y="41672"/>
                  </a:moveTo>
                  <a:cubicBezTo>
                    <a:pt x="3286" y="41708"/>
                    <a:pt x="3286" y="41744"/>
                    <a:pt x="3274" y="41780"/>
                  </a:cubicBezTo>
                  <a:cubicBezTo>
                    <a:pt x="4644" y="42101"/>
                    <a:pt x="6001" y="42434"/>
                    <a:pt x="7370" y="42756"/>
                  </a:cubicBezTo>
                  <a:cubicBezTo>
                    <a:pt x="7382" y="42720"/>
                    <a:pt x="7394" y="42661"/>
                    <a:pt x="7394" y="42613"/>
                  </a:cubicBezTo>
                  <a:cubicBezTo>
                    <a:pt x="6061" y="42220"/>
                    <a:pt x="4679" y="41958"/>
                    <a:pt x="3310" y="41672"/>
                  </a:cubicBezTo>
                  <a:close/>
                  <a:moveTo>
                    <a:pt x="8620" y="34207"/>
                  </a:moveTo>
                  <a:cubicBezTo>
                    <a:pt x="9537" y="34767"/>
                    <a:pt x="10597" y="34922"/>
                    <a:pt x="11597" y="35255"/>
                  </a:cubicBezTo>
                  <a:cubicBezTo>
                    <a:pt x="11121" y="34874"/>
                    <a:pt x="9621" y="34338"/>
                    <a:pt x="8620" y="34207"/>
                  </a:cubicBezTo>
                  <a:close/>
                  <a:moveTo>
                    <a:pt x="48494" y="48923"/>
                  </a:moveTo>
                  <a:cubicBezTo>
                    <a:pt x="48494" y="48947"/>
                    <a:pt x="48494" y="48983"/>
                    <a:pt x="48506" y="49007"/>
                  </a:cubicBezTo>
                  <a:cubicBezTo>
                    <a:pt x="50769" y="48626"/>
                    <a:pt x="53031" y="48233"/>
                    <a:pt x="55305" y="47852"/>
                  </a:cubicBezTo>
                  <a:cubicBezTo>
                    <a:pt x="55305" y="47816"/>
                    <a:pt x="55293" y="47792"/>
                    <a:pt x="55293" y="47756"/>
                  </a:cubicBezTo>
                  <a:cubicBezTo>
                    <a:pt x="53019" y="48161"/>
                    <a:pt x="50757" y="48554"/>
                    <a:pt x="48494" y="48923"/>
                  </a:cubicBezTo>
                  <a:close/>
                  <a:moveTo>
                    <a:pt x="52316" y="12300"/>
                  </a:moveTo>
                  <a:cubicBezTo>
                    <a:pt x="53114" y="12669"/>
                    <a:pt x="53757" y="12133"/>
                    <a:pt x="54567" y="12050"/>
                  </a:cubicBezTo>
                  <a:cubicBezTo>
                    <a:pt x="53924" y="11788"/>
                    <a:pt x="53578" y="11823"/>
                    <a:pt x="52316" y="12300"/>
                  </a:cubicBezTo>
                  <a:close/>
                  <a:moveTo>
                    <a:pt x="40172" y="41744"/>
                  </a:moveTo>
                  <a:cubicBezTo>
                    <a:pt x="39279" y="41910"/>
                    <a:pt x="37005" y="42923"/>
                    <a:pt x="36505" y="43363"/>
                  </a:cubicBezTo>
                  <a:cubicBezTo>
                    <a:pt x="37731" y="42839"/>
                    <a:pt x="38946" y="42303"/>
                    <a:pt x="40172" y="41744"/>
                  </a:cubicBezTo>
                  <a:close/>
                  <a:moveTo>
                    <a:pt x="48709" y="11073"/>
                  </a:moveTo>
                  <a:cubicBezTo>
                    <a:pt x="49245" y="11371"/>
                    <a:pt x="49887" y="11300"/>
                    <a:pt x="50757" y="10847"/>
                  </a:cubicBezTo>
                  <a:cubicBezTo>
                    <a:pt x="50042" y="10466"/>
                    <a:pt x="49447" y="11026"/>
                    <a:pt x="48709" y="11073"/>
                  </a:cubicBezTo>
                  <a:close/>
                  <a:moveTo>
                    <a:pt x="44708" y="9764"/>
                  </a:moveTo>
                  <a:cubicBezTo>
                    <a:pt x="45435" y="10192"/>
                    <a:pt x="46054" y="9645"/>
                    <a:pt x="46732" y="9573"/>
                  </a:cubicBezTo>
                  <a:cubicBezTo>
                    <a:pt x="46006" y="9156"/>
                    <a:pt x="45375" y="9704"/>
                    <a:pt x="44708" y="9764"/>
                  </a:cubicBezTo>
                  <a:close/>
                  <a:moveTo>
                    <a:pt x="19038" y="24944"/>
                  </a:moveTo>
                  <a:cubicBezTo>
                    <a:pt x="18395" y="24337"/>
                    <a:pt x="17907" y="23563"/>
                    <a:pt x="17062" y="23230"/>
                  </a:cubicBezTo>
                  <a:cubicBezTo>
                    <a:pt x="17693" y="23825"/>
                    <a:pt x="18217" y="24563"/>
                    <a:pt x="19038" y="24944"/>
                  </a:cubicBezTo>
                  <a:close/>
                  <a:moveTo>
                    <a:pt x="22122" y="26063"/>
                  </a:moveTo>
                  <a:cubicBezTo>
                    <a:pt x="21408" y="25456"/>
                    <a:pt x="20824" y="24682"/>
                    <a:pt x="19931" y="24301"/>
                  </a:cubicBezTo>
                  <a:cubicBezTo>
                    <a:pt x="20670" y="24861"/>
                    <a:pt x="21181" y="25718"/>
                    <a:pt x="22122" y="26063"/>
                  </a:cubicBezTo>
                  <a:close/>
                  <a:moveTo>
                    <a:pt x="48923" y="10299"/>
                  </a:moveTo>
                  <a:cubicBezTo>
                    <a:pt x="48590" y="9990"/>
                    <a:pt x="48256" y="10180"/>
                    <a:pt x="47911" y="10252"/>
                  </a:cubicBezTo>
                  <a:cubicBezTo>
                    <a:pt x="47566" y="10335"/>
                    <a:pt x="47244" y="10419"/>
                    <a:pt x="46839" y="10526"/>
                  </a:cubicBezTo>
                  <a:cubicBezTo>
                    <a:pt x="47435" y="10764"/>
                    <a:pt x="47959" y="10704"/>
                    <a:pt x="48923" y="10299"/>
                  </a:cubicBezTo>
                  <a:close/>
                  <a:moveTo>
                    <a:pt x="65723" y="33814"/>
                  </a:moveTo>
                  <a:cubicBezTo>
                    <a:pt x="65735" y="33850"/>
                    <a:pt x="65770" y="33886"/>
                    <a:pt x="65782" y="33921"/>
                  </a:cubicBezTo>
                  <a:cubicBezTo>
                    <a:pt x="67044" y="33374"/>
                    <a:pt x="68330" y="32802"/>
                    <a:pt x="69592" y="32255"/>
                  </a:cubicBezTo>
                  <a:cubicBezTo>
                    <a:pt x="69580" y="32207"/>
                    <a:pt x="69568" y="32159"/>
                    <a:pt x="69533" y="32135"/>
                  </a:cubicBezTo>
                  <a:cubicBezTo>
                    <a:pt x="68271" y="32683"/>
                    <a:pt x="67009" y="33255"/>
                    <a:pt x="65723" y="33814"/>
                  </a:cubicBezTo>
                  <a:close/>
                  <a:moveTo>
                    <a:pt x="62210" y="14324"/>
                  </a:moveTo>
                  <a:cubicBezTo>
                    <a:pt x="61306" y="14050"/>
                    <a:pt x="60472" y="14479"/>
                    <a:pt x="59603" y="14621"/>
                  </a:cubicBezTo>
                  <a:cubicBezTo>
                    <a:pt x="60484" y="14693"/>
                    <a:pt x="61353" y="14455"/>
                    <a:pt x="62210" y="14324"/>
                  </a:cubicBezTo>
                  <a:close/>
                  <a:moveTo>
                    <a:pt x="45816" y="39994"/>
                  </a:moveTo>
                  <a:cubicBezTo>
                    <a:pt x="45827" y="40041"/>
                    <a:pt x="45851" y="40101"/>
                    <a:pt x="45875" y="40136"/>
                  </a:cubicBezTo>
                  <a:cubicBezTo>
                    <a:pt x="46970" y="39696"/>
                    <a:pt x="48078" y="39244"/>
                    <a:pt x="49173" y="38791"/>
                  </a:cubicBezTo>
                  <a:lnTo>
                    <a:pt x="49125" y="38648"/>
                  </a:lnTo>
                  <a:cubicBezTo>
                    <a:pt x="48030" y="39101"/>
                    <a:pt x="46923" y="39541"/>
                    <a:pt x="45816" y="39994"/>
                  </a:cubicBezTo>
                  <a:close/>
                  <a:moveTo>
                    <a:pt x="45518" y="40053"/>
                  </a:moveTo>
                  <a:cubicBezTo>
                    <a:pt x="45494" y="40006"/>
                    <a:pt x="45470" y="39946"/>
                    <a:pt x="45458" y="39898"/>
                  </a:cubicBezTo>
                  <a:lnTo>
                    <a:pt x="42101" y="41327"/>
                  </a:lnTo>
                  <a:cubicBezTo>
                    <a:pt x="42125" y="41375"/>
                    <a:pt x="42136" y="41410"/>
                    <a:pt x="42148" y="41446"/>
                  </a:cubicBezTo>
                  <a:cubicBezTo>
                    <a:pt x="43268" y="40994"/>
                    <a:pt x="44387" y="40517"/>
                    <a:pt x="45518" y="40053"/>
                  </a:cubicBezTo>
                  <a:close/>
                  <a:moveTo>
                    <a:pt x="8585" y="20170"/>
                  </a:moveTo>
                  <a:cubicBezTo>
                    <a:pt x="9240" y="20706"/>
                    <a:pt x="9716" y="21468"/>
                    <a:pt x="10525" y="21825"/>
                  </a:cubicBezTo>
                  <a:cubicBezTo>
                    <a:pt x="9882" y="21253"/>
                    <a:pt x="9454" y="20467"/>
                    <a:pt x="8585" y="20170"/>
                  </a:cubicBezTo>
                  <a:close/>
                  <a:moveTo>
                    <a:pt x="41982" y="8859"/>
                  </a:moveTo>
                  <a:cubicBezTo>
                    <a:pt x="42756" y="9287"/>
                    <a:pt x="43387" y="8740"/>
                    <a:pt x="44089" y="8609"/>
                  </a:cubicBezTo>
                  <a:cubicBezTo>
                    <a:pt x="43351" y="8454"/>
                    <a:pt x="42684" y="8752"/>
                    <a:pt x="41982" y="8859"/>
                  </a:cubicBezTo>
                  <a:close/>
                  <a:moveTo>
                    <a:pt x="55602" y="13276"/>
                  </a:moveTo>
                  <a:cubicBezTo>
                    <a:pt x="56388" y="13526"/>
                    <a:pt x="57103" y="13097"/>
                    <a:pt x="57865" y="12990"/>
                  </a:cubicBezTo>
                  <a:cubicBezTo>
                    <a:pt x="57067" y="12728"/>
                    <a:pt x="56364" y="13193"/>
                    <a:pt x="55602" y="13276"/>
                  </a:cubicBezTo>
                  <a:close/>
                  <a:moveTo>
                    <a:pt x="5572" y="31766"/>
                  </a:moveTo>
                  <a:cubicBezTo>
                    <a:pt x="5013" y="31326"/>
                    <a:pt x="4001" y="30992"/>
                    <a:pt x="3489" y="31064"/>
                  </a:cubicBezTo>
                  <a:cubicBezTo>
                    <a:pt x="3882" y="31409"/>
                    <a:pt x="4572" y="31624"/>
                    <a:pt x="5572" y="31766"/>
                  </a:cubicBezTo>
                  <a:close/>
                  <a:moveTo>
                    <a:pt x="47935" y="10847"/>
                  </a:moveTo>
                  <a:cubicBezTo>
                    <a:pt x="48328" y="11073"/>
                    <a:pt x="49387" y="10895"/>
                    <a:pt x="49828" y="10550"/>
                  </a:cubicBezTo>
                  <a:cubicBezTo>
                    <a:pt x="49411" y="10407"/>
                    <a:pt x="48768" y="10514"/>
                    <a:pt x="47935" y="10847"/>
                  </a:cubicBezTo>
                  <a:close/>
                  <a:moveTo>
                    <a:pt x="14716" y="19824"/>
                  </a:moveTo>
                  <a:cubicBezTo>
                    <a:pt x="14704" y="19860"/>
                    <a:pt x="14693" y="19884"/>
                    <a:pt x="14693" y="19932"/>
                  </a:cubicBezTo>
                  <a:cubicBezTo>
                    <a:pt x="16205" y="20491"/>
                    <a:pt x="17741" y="21063"/>
                    <a:pt x="19265" y="21646"/>
                  </a:cubicBezTo>
                  <a:cubicBezTo>
                    <a:pt x="19276" y="21610"/>
                    <a:pt x="19288" y="21587"/>
                    <a:pt x="19288" y="21551"/>
                  </a:cubicBezTo>
                  <a:cubicBezTo>
                    <a:pt x="17752" y="20956"/>
                    <a:pt x="16240" y="20396"/>
                    <a:pt x="14716" y="19824"/>
                  </a:cubicBezTo>
                  <a:close/>
                  <a:moveTo>
                    <a:pt x="26480" y="27623"/>
                  </a:moveTo>
                  <a:cubicBezTo>
                    <a:pt x="25837" y="27087"/>
                    <a:pt x="25396" y="26313"/>
                    <a:pt x="24539" y="26028"/>
                  </a:cubicBezTo>
                  <a:cubicBezTo>
                    <a:pt x="25182" y="26587"/>
                    <a:pt x="25670" y="27278"/>
                    <a:pt x="26480" y="27623"/>
                  </a:cubicBezTo>
                  <a:close/>
                  <a:moveTo>
                    <a:pt x="33981" y="44066"/>
                  </a:moveTo>
                  <a:cubicBezTo>
                    <a:pt x="35005" y="43923"/>
                    <a:pt x="35826" y="43351"/>
                    <a:pt x="36719" y="42934"/>
                  </a:cubicBezTo>
                  <a:cubicBezTo>
                    <a:pt x="36707" y="42911"/>
                    <a:pt x="36683" y="42863"/>
                    <a:pt x="36672" y="42827"/>
                  </a:cubicBezTo>
                  <a:cubicBezTo>
                    <a:pt x="35779" y="43232"/>
                    <a:pt x="34886" y="43649"/>
                    <a:pt x="33981" y="44066"/>
                  </a:cubicBezTo>
                  <a:close/>
                  <a:moveTo>
                    <a:pt x="45792" y="9240"/>
                  </a:moveTo>
                  <a:cubicBezTo>
                    <a:pt x="45351" y="9026"/>
                    <a:pt x="44363" y="9168"/>
                    <a:pt x="43815" y="9502"/>
                  </a:cubicBezTo>
                  <a:cubicBezTo>
                    <a:pt x="44518" y="9799"/>
                    <a:pt x="45077" y="9299"/>
                    <a:pt x="45792" y="9240"/>
                  </a:cubicBezTo>
                  <a:close/>
                  <a:moveTo>
                    <a:pt x="14145" y="23253"/>
                  </a:moveTo>
                  <a:lnTo>
                    <a:pt x="14240" y="23146"/>
                  </a:lnTo>
                  <a:cubicBezTo>
                    <a:pt x="13585" y="22634"/>
                    <a:pt x="13252" y="21765"/>
                    <a:pt x="12335" y="21527"/>
                  </a:cubicBezTo>
                  <a:cubicBezTo>
                    <a:pt x="12930" y="22099"/>
                    <a:pt x="13526" y="22670"/>
                    <a:pt x="14145" y="23253"/>
                  </a:cubicBezTo>
                  <a:close/>
                  <a:moveTo>
                    <a:pt x="30456" y="28314"/>
                  </a:moveTo>
                  <a:cubicBezTo>
                    <a:pt x="31099" y="28790"/>
                    <a:pt x="31611" y="29480"/>
                    <a:pt x="32445" y="29742"/>
                  </a:cubicBezTo>
                  <a:cubicBezTo>
                    <a:pt x="31790" y="29230"/>
                    <a:pt x="31290" y="28528"/>
                    <a:pt x="30456" y="28314"/>
                  </a:cubicBezTo>
                  <a:close/>
                  <a:moveTo>
                    <a:pt x="28147" y="27444"/>
                  </a:moveTo>
                  <a:cubicBezTo>
                    <a:pt x="29671" y="28873"/>
                    <a:pt x="29421" y="28790"/>
                    <a:pt x="30099" y="28885"/>
                  </a:cubicBezTo>
                  <a:cubicBezTo>
                    <a:pt x="29409" y="28397"/>
                    <a:pt x="28909" y="27754"/>
                    <a:pt x="28147" y="27444"/>
                  </a:cubicBezTo>
                  <a:close/>
                  <a:moveTo>
                    <a:pt x="29159" y="27837"/>
                  </a:moveTo>
                  <a:cubicBezTo>
                    <a:pt x="30254" y="28909"/>
                    <a:pt x="30718" y="29230"/>
                    <a:pt x="31135" y="29242"/>
                  </a:cubicBezTo>
                  <a:cubicBezTo>
                    <a:pt x="30278" y="28385"/>
                    <a:pt x="29647" y="27921"/>
                    <a:pt x="29159" y="27837"/>
                  </a:cubicBezTo>
                  <a:close/>
                  <a:moveTo>
                    <a:pt x="52459" y="37696"/>
                  </a:moveTo>
                  <a:cubicBezTo>
                    <a:pt x="52447" y="37660"/>
                    <a:pt x="52435" y="37624"/>
                    <a:pt x="52423" y="37577"/>
                  </a:cubicBezTo>
                  <a:cubicBezTo>
                    <a:pt x="51233" y="38089"/>
                    <a:pt x="50054" y="38589"/>
                    <a:pt x="48864" y="39101"/>
                  </a:cubicBezTo>
                  <a:cubicBezTo>
                    <a:pt x="48875" y="39124"/>
                    <a:pt x="48875" y="39160"/>
                    <a:pt x="48887" y="39184"/>
                  </a:cubicBezTo>
                  <a:cubicBezTo>
                    <a:pt x="48947" y="39172"/>
                    <a:pt x="48994" y="39160"/>
                    <a:pt x="49054" y="39160"/>
                  </a:cubicBezTo>
                  <a:cubicBezTo>
                    <a:pt x="49542" y="39148"/>
                    <a:pt x="49840" y="38755"/>
                    <a:pt x="50257" y="38589"/>
                  </a:cubicBezTo>
                  <a:cubicBezTo>
                    <a:pt x="51007" y="38291"/>
                    <a:pt x="51733" y="37993"/>
                    <a:pt x="52459" y="37696"/>
                  </a:cubicBezTo>
                  <a:close/>
                  <a:moveTo>
                    <a:pt x="25777" y="26504"/>
                  </a:moveTo>
                  <a:cubicBezTo>
                    <a:pt x="26789" y="27659"/>
                    <a:pt x="27194" y="27980"/>
                    <a:pt x="27718" y="28040"/>
                  </a:cubicBezTo>
                  <a:cubicBezTo>
                    <a:pt x="27039" y="27516"/>
                    <a:pt x="26539" y="26849"/>
                    <a:pt x="25777" y="26504"/>
                  </a:cubicBezTo>
                  <a:close/>
                  <a:moveTo>
                    <a:pt x="55376" y="12300"/>
                  </a:moveTo>
                  <a:cubicBezTo>
                    <a:pt x="54662" y="12050"/>
                    <a:pt x="54043" y="12478"/>
                    <a:pt x="53376" y="12609"/>
                  </a:cubicBezTo>
                  <a:cubicBezTo>
                    <a:pt x="54067" y="12800"/>
                    <a:pt x="54698" y="12395"/>
                    <a:pt x="55376" y="12300"/>
                  </a:cubicBezTo>
                  <a:close/>
                  <a:moveTo>
                    <a:pt x="33147" y="43935"/>
                  </a:moveTo>
                  <a:cubicBezTo>
                    <a:pt x="32266" y="44220"/>
                    <a:pt x="31373" y="44506"/>
                    <a:pt x="30492" y="44780"/>
                  </a:cubicBezTo>
                  <a:cubicBezTo>
                    <a:pt x="31528" y="44887"/>
                    <a:pt x="32314" y="44339"/>
                    <a:pt x="33147" y="43935"/>
                  </a:cubicBezTo>
                  <a:close/>
                  <a:moveTo>
                    <a:pt x="41601" y="58543"/>
                  </a:moveTo>
                  <a:cubicBezTo>
                    <a:pt x="42136" y="57627"/>
                    <a:pt x="42684" y="56722"/>
                    <a:pt x="43220" y="55793"/>
                  </a:cubicBezTo>
                  <a:cubicBezTo>
                    <a:pt x="43184" y="55781"/>
                    <a:pt x="43160" y="55769"/>
                    <a:pt x="43149" y="55757"/>
                  </a:cubicBezTo>
                  <a:cubicBezTo>
                    <a:pt x="42434" y="56555"/>
                    <a:pt x="42029" y="57567"/>
                    <a:pt x="41601" y="58543"/>
                  </a:cubicBezTo>
                  <a:close/>
                  <a:moveTo>
                    <a:pt x="20884" y="25635"/>
                  </a:moveTo>
                  <a:cubicBezTo>
                    <a:pt x="20277" y="25016"/>
                    <a:pt x="19681" y="24396"/>
                    <a:pt x="18931" y="23932"/>
                  </a:cubicBezTo>
                  <a:cubicBezTo>
                    <a:pt x="19574" y="24516"/>
                    <a:pt x="20062" y="25242"/>
                    <a:pt x="20884" y="25635"/>
                  </a:cubicBezTo>
                  <a:close/>
                  <a:moveTo>
                    <a:pt x="17026" y="24242"/>
                  </a:moveTo>
                  <a:cubicBezTo>
                    <a:pt x="16300" y="23349"/>
                    <a:pt x="15419" y="22575"/>
                    <a:pt x="15097" y="22551"/>
                  </a:cubicBezTo>
                  <a:cubicBezTo>
                    <a:pt x="15788" y="23099"/>
                    <a:pt x="16240" y="23873"/>
                    <a:pt x="17026" y="24242"/>
                  </a:cubicBezTo>
                  <a:close/>
                  <a:moveTo>
                    <a:pt x="51626" y="12050"/>
                  </a:moveTo>
                  <a:cubicBezTo>
                    <a:pt x="52281" y="12264"/>
                    <a:pt x="52840" y="11859"/>
                    <a:pt x="53447" y="11740"/>
                  </a:cubicBezTo>
                  <a:cubicBezTo>
                    <a:pt x="52793" y="11502"/>
                    <a:pt x="52245" y="11943"/>
                    <a:pt x="51626" y="12050"/>
                  </a:cubicBezTo>
                  <a:close/>
                  <a:moveTo>
                    <a:pt x="51447" y="49864"/>
                  </a:moveTo>
                  <a:cubicBezTo>
                    <a:pt x="51447" y="49828"/>
                    <a:pt x="51435" y="49781"/>
                    <a:pt x="51435" y="49757"/>
                  </a:cubicBezTo>
                  <a:cubicBezTo>
                    <a:pt x="49959" y="49995"/>
                    <a:pt x="48494" y="50245"/>
                    <a:pt x="47018" y="50483"/>
                  </a:cubicBezTo>
                  <a:cubicBezTo>
                    <a:pt x="47018" y="50507"/>
                    <a:pt x="47030" y="50531"/>
                    <a:pt x="47030" y="50554"/>
                  </a:cubicBezTo>
                  <a:cubicBezTo>
                    <a:pt x="48506" y="50340"/>
                    <a:pt x="49983" y="50102"/>
                    <a:pt x="51447" y="49864"/>
                  </a:cubicBezTo>
                  <a:close/>
                  <a:moveTo>
                    <a:pt x="13347" y="22920"/>
                  </a:moveTo>
                  <a:cubicBezTo>
                    <a:pt x="12728" y="22277"/>
                    <a:pt x="12145" y="21610"/>
                    <a:pt x="11406" y="21122"/>
                  </a:cubicBezTo>
                  <a:cubicBezTo>
                    <a:pt x="12037" y="21741"/>
                    <a:pt x="12597" y="22444"/>
                    <a:pt x="13347" y="22920"/>
                  </a:cubicBezTo>
                  <a:close/>
                  <a:moveTo>
                    <a:pt x="4263" y="40577"/>
                  </a:moveTo>
                  <a:cubicBezTo>
                    <a:pt x="4882" y="40708"/>
                    <a:pt x="5406" y="40827"/>
                    <a:pt x="5989" y="40946"/>
                  </a:cubicBezTo>
                  <a:cubicBezTo>
                    <a:pt x="5715" y="40529"/>
                    <a:pt x="4763" y="40303"/>
                    <a:pt x="4263" y="40577"/>
                  </a:cubicBezTo>
                  <a:close/>
                  <a:moveTo>
                    <a:pt x="6715" y="33028"/>
                  </a:moveTo>
                  <a:lnTo>
                    <a:pt x="6668" y="33159"/>
                  </a:lnTo>
                  <a:cubicBezTo>
                    <a:pt x="7501" y="33409"/>
                    <a:pt x="8335" y="33648"/>
                    <a:pt x="9168" y="33910"/>
                  </a:cubicBezTo>
                  <a:cubicBezTo>
                    <a:pt x="9180" y="33874"/>
                    <a:pt x="9180" y="33850"/>
                    <a:pt x="9204" y="33814"/>
                  </a:cubicBezTo>
                  <a:cubicBezTo>
                    <a:pt x="8430" y="33386"/>
                    <a:pt x="7537" y="33326"/>
                    <a:pt x="6715" y="33028"/>
                  </a:cubicBezTo>
                  <a:close/>
                  <a:moveTo>
                    <a:pt x="23015" y="26468"/>
                  </a:moveTo>
                  <a:cubicBezTo>
                    <a:pt x="23027" y="26432"/>
                    <a:pt x="23051" y="26420"/>
                    <a:pt x="23063" y="26385"/>
                  </a:cubicBezTo>
                  <a:cubicBezTo>
                    <a:pt x="22503" y="25670"/>
                    <a:pt x="21432" y="24813"/>
                    <a:pt x="21086" y="24777"/>
                  </a:cubicBezTo>
                  <a:cubicBezTo>
                    <a:pt x="21741" y="25349"/>
                    <a:pt x="22372" y="25897"/>
                    <a:pt x="23015" y="26468"/>
                  </a:cubicBezTo>
                  <a:close/>
                  <a:moveTo>
                    <a:pt x="24051" y="26801"/>
                  </a:moveTo>
                  <a:cubicBezTo>
                    <a:pt x="24087" y="26778"/>
                    <a:pt x="24110" y="26742"/>
                    <a:pt x="24146" y="26706"/>
                  </a:cubicBezTo>
                  <a:lnTo>
                    <a:pt x="22265" y="25099"/>
                  </a:lnTo>
                  <a:cubicBezTo>
                    <a:pt x="22229" y="25123"/>
                    <a:pt x="22205" y="25158"/>
                    <a:pt x="22194" y="25182"/>
                  </a:cubicBezTo>
                  <a:cubicBezTo>
                    <a:pt x="22860" y="25659"/>
                    <a:pt x="23313" y="26420"/>
                    <a:pt x="24051" y="26801"/>
                  </a:cubicBezTo>
                  <a:close/>
                  <a:moveTo>
                    <a:pt x="54864" y="13050"/>
                  </a:moveTo>
                  <a:cubicBezTo>
                    <a:pt x="55579" y="13216"/>
                    <a:pt x="56210" y="12871"/>
                    <a:pt x="56900" y="12740"/>
                  </a:cubicBezTo>
                  <a:cubicBezTo>
                    <a:pt x="56186" y="12633"/>
                    <a:pt x="55531" y="12907"/>
                    <a:pt x="54864" y="13050"/>
                  </a:cubicBezTo>
                  <a:close/>
                  <a:moveTo>
                    <a:pt x="69509" y="32505"/>
                  </a:moveTo>
                  <a:cubicBezTo>
                    <a:pt x="69521" y="32540"/>
                    <a:pt x="69545" y="32576"/>
                    <a:pt x="69568" y="32612"/>
                  </a:cubicBezTo>
                  <a:cubicBezTo>
                    <a:pt x="70414" y="32255"/>
                    <a:pt x="71271" y="31885"/>
                    <a:pt x="72128" y="31528"/>
                  </a:cubicBezTo>
                  <a:cubicBezTo>
                    <a:pt x="72045" y="31469"/>
                    <a:pt x="71985" y="31469"/>
                    <a:pt x="71926" y="31481"/>
                  </a:cubicBezTo>
                  <a:cubicBezTo>
                    <a:pt x="71497" y="31683"/>
                    <a:pt x="71009" y="31671"/>
                    <a:pt x="70604" y="32028"/>
                  </a:cubicBezTo>
                  <a:cubicBezTo>
                    <a:pt x="70342" y="32278"/>
                    <a:pt x="69878" y="32338"/>
                    <a:pt x="69509" y="32505"/>
                  </a:cubicBezTo>
                  <a:close/>
                  <a:moveTo>
                    <a:pt x="54174" y="12859"/>
                  </a:moveTo>
                  <a:cubicBezTo>
                    <a:pt x="54876" y="12955"/>
                    <a:pt x="55519" y="12681"/>
                    <a:pt x="56186" y="12538"/>
                  </a:cubicBezTo>
                  <a:cubicBezTo>
                    <a:pt x="55483" y="12371"/>
                    <a:pt x="54840" y="12728"/>
                    <a:pt x="54174" y="12859"/>
                  </a:cubicBezTo>
                  <a:close/>
                  <a:moveTo>
                    <a:pt x="7096" y="44530"/>
                  </a:moveTo>
                  <a:cubicBezTo>
                    <a:pt x="7120" y="44470"/>
                    <a:pt x="7132" y="44423"/>
                    <a:pt x="7144" y="44363"/>
                  </a:cubicBezTo>
                  <a:cubicBezTo>
                    <a:pt x="6227" y="44101"/>
                    <a:pt x="5299" y="43815"/>
                    <a:pt x="4358" y="43554"/>
                  </a:cubicBezTo>
                  <a:cubicBezTo>
                    <a:pt x="4346" y="43577"/>
                    <a:pt x="4346" y="43613"/>
                    <a:pt x="4334" y="43649"/>
                  </a:cubicBezTo>
                  <a:cubicBezTo>
                    <a:pt x="5275" y="43935"/>
                    <a:pt x="6180" y="44232"/>
                    <a:pt x="7096" y="44530"/>
                  </a:cubicBezTo>
                  <a:close/>
                  <a:moveTo>
                    <a:pt x="85821" y="25897"/>
                  </a:moveTo>
                  <a:cubicBezTo>
                    <a:pt x="85844" y="25849"/>
                    <a:pt x="85856" y="25801"/>
                    <a:pt x="85892" y="25778"/>
                  </a:cubicBezTo>
                  <a:cubicBezTo>
                    <a:pt x="85832" y="25718"/>
                    <a:pt x="85761" y="25599"/>
                    <a:pt x="85701" y="25599"/>
                  </a:cubicBezTo>
                  <a:cubicBezTo>
                    <a:pt x="85023" y="25670"/>
                    <a:pt x="84368" y="25778"/>
                    <a:pt x="83713" y="25885"/>
                  </a:cubicBezTo>
                  <a:cubicBezTo>
                    <a:pt x="83713" y="25885"/>
                    <a:pt x="83713" y="25897"/>
                    <a:pt x="83737" y="25897"/>
                  </a:cubicBezTo>
                  <a:close/>
                  <a:moveTo>
                    <a:pt x="44863" y="8883"/>
                  </a:moveTo>
                  <a:cubicBezTo>
                    <a:pt x="44220" y="8740"/>
                    <a:pt x="43672" y="9061"/>
                    <a:pt x="43077" y="9216"/>
                  </a:cubicBezTo>
                  <a:cubicBezTo>
                    <a:pt x="43708" y="9407"/>
                    <a:pt x="44268" y="9026"/>
                    <a:pt x="44863" y="8883"/>
                  </a:cubicBezTo>
                  <a:close/>
                  <a:moveTo>
                    <a:pt x="57103" y="36612"/>
                  </a:moveTo>
                  <a:cubicBezTo>
                    <a:pt x="57984" y="36446"/>
                    <a:pt x="58793" y="36207"/>
                    <a:pt x="59448" y="35600"/>
                  </a:cubicBezTo>
                  <a:cubicBezTo>
                    <a:pt x="58674" y="35945"/>
                    <a:pt x="57877" y="36267"/>
                    <a:pt x="57103" y="36612"/>
                  </a:cubicBezTo>
                  <a:close/>
                  <a:moveTo>
                    <a:pt x="57091" y="13764"/>
                  </a:moveTo>
                  <a:cubicBezTo>
                    <a:pt x="57865" y="13836"/>
                    <a:pt x="58591" y="13562"/>
                    <a:pt x="59341" y="13419"/>
                  </a:cubicBezTo>
                  <a:cubicBezTo>
                    <a:pt x="58567" y="13347"/>
                    <a:pt x="57841" y="13621"/>
                    <a:pt x="57091" y="13764"/>
                  </a:cubicBezTo>
                  <a:close/>
                  <a:moveTo>
                    <a:pt x="12859" y="36017"/>
                  </a:moveTo>
                  <a:cubicBezTo>
                    <a:pt x="12871" y="35969"/>
                    <a:pt x="12895" y="35945"/>
                    <a:pt x="12907" y="35898"/>
                  </a:cubicBezTo>
                  <a:cubicBezTo>
                    <a:pt x="12002" y="35612"/>
                    <a:pt x="11109" y="35314"/>
                    <a:pt x="10192" y="35029"/>
                  </a:cubicBezTo>
                  <a:lnTo>
                    <a:pt x="10156" y="35172"/>
                  </a:lnTo>
                  <a:cubicBezTo>
                    <a:pt x="11061" y="35457"/>
                    <a:pt x="11954" y="35731"/>
                    <a:pt x="12859" y="36017"/>
                  </a:cubicBezTo>
                  <a:close/>
                  <a:moveTo>
                    <a:pt x="25194" y="27218"/>
                  </a:moveTo>
                  <a:cubicBezTo>
                    <a:pt x="25230" y="27194"/>
                    <a:pt x="25242" y="27159"/>
                    <a:pt x="25277" y="27135"/>
                  </a:cubicBezTo>
                  <a:cubicBezTo>
                    <a:pt x="24622" y="26659"/>
                    <a:pt x="24182" y="25909"/>
                    <a:pt x="23372" y="25635"/>
                  </a:cubicBezTo>
                  <a:cubicBezTo>
                    <a:pt x="23991" y="26147"/>
                    <a:pt x="24599" y="26682"/>
                    <a:pt x="25194" y="27218"/>
                  </a:cubicBezTo>
                  <a:close/>
                  <a:moveTo>
                    <a:pt x="28754" y="28468"/>
                  </a:moveTo>
                  <a:cubicBezTo>
                    <a:pt x="28170" y="27968"/>
                    <a:pt x="27682" y="27337"/>
                    <a:pt x="26956" y="27016"/>
                  </a:cubicBezTo>
                  <a:cubicBezTo>
                    <a:pt x="27563" y="27504"/>
                    <a:pt x="28028" y="28159"/>
                    <a:pt x="28754" y="28468"/>
                  </a:cubicBezTo>
                  <a:close/>
                  <a:moveTo>
                    <a:pt x="61425" y="26087"/>
                  </a:moveTo>
                  <a:cubicBezTo>
                    <a:pt x="60722" y="26051"/>
                    <a:pt x="60020" y="25932"/>
                    <a:pt x="59353" y="26170"/>
                  </a:cubicBezTo>
                  <a:cubicBezTo>
                    <a:pt x="60055" y="26170"/>
                    <a:pt x="60758" y="26290"/>
                    <a:pt x="61425" y="26087"/>
                  </a:cubicBezTo>
                  <a:close/>
                  <a:moveTo>
                    <a:pt x="27730" y="44470"/>
                  </a:moveTo>
                  <a:lnTo>
                    <a:pt x="27778" y="44339"/>
                  </a:lnTo>
                  <a:cubicBezTo>
                    <a:pt x="26992" y="44054"/>
                    <a:pt x="26206" y="43768"/>
                    <a:pt x="25432" y="43494"/>
                  </a:cubicBezTo>
                  <a:cubicBezTo>
                    <a:pt x="25420" y="43530"/>
                    <a:pt x="25408" y="43577"/>
                    <a:pt x="25396" y="43613"/>
                  </a:cubicBezTo>
                  <a:cubicBezTo>
                    <a:pt x="26170" y="43911"/>
                    <a:pt x="26932" y="44185"/>
                    <a:pt x="27730" y="44470"/>
                  </a:cubicBezTo>
                  <a:close/>
                  <a:moveTo>
                    <a:pt x="42791" y="61746"/>
                  </a:moveTo>
                  <a:cubicBezTo>
                    <a:pt x="42696" y="62461"/>
                    <a:pt x="42577" y="63199"/>
                    <a:pt x="42827" y="63913"/>
                  </a:cubicBezTo>
                  <a:cubicBezTo>
                    <a:pt x="42958" y="63175"/>
                    <a:pt x="42803" y="62461"/>
                    <a:pt x="42791" y="61746"/>
                  </a:cubicBezTo>
                  <a:close/>
                  <a:moveTo>
                    <a:pt x="52150" y="11359"/>
                  </a:moveTo>
                  <a:cubicBezTo>
                    <a:pt x="51507" y="11252"/>
                    <a:pt x="50947" y="11502"/>
                    <a:pt x="50352" y="11669"/>
                  </a:cubicBezTo>
                  <a:cubicBezTo>
                    <a:pt x="50995" y="11800"/>
                    <a:pt x="51554" y="11478"/>
                    <a:pt x="52150" y="11359"/>
                  </a:cubicBezTo>
                  <a:close/>
                  <a:moveTo>
                    <a:pt x="15157" y="23575"/>
                  </a:moveTo>
                  <a:cubicBezTo>
                    <a:pt x="14597" y="23015"/>
                    <a:pt x="14050" y="22456"/>
                    <a:pt x="13502" y="21896"/>
                  </a:cubicBezTo>
                  <a:cubicBezTo>
                    <a:pt x="14050" y="22456"/>
                    <a:pt x="14454" y="23194"/>
                    <a:pt x="15157" y="23575"/>
                  </a:cubicBezTo>
                  <a:close/>
                  <a:moveTo>
                    <a:pt x="60698" y="13907"/>
                  </a:moveTo>
                  <a:cubicBezTo>
                    <a:pt x="60675" y="13859"/>
                    <a:pt x="60675" y="13800"/>
                    <a:pt x="60663" y="13752"/>
                  </a:cubicBezTo>
                  <a:cubicBezTo>
                    <a:pt x="59948" y="13907"/>
                    <a:pt x="59246" y="14038"/>
                    <a:pt x="58531" y="14181"/>
                  </a:cubicBezTo>
                  <a:cubicBezTo>
                    <a:pt x="58555" y="14240"/>
                    <a:pt x="58555" y="14288"/>
                    <a:pt x="58567" y="14348"/>
                  </a:cubicBezTo>
                  <a:cubicBezTo>
                    <a:pt x="59281" y="14205"/>
                    <a:pt x="59984" y="14050"/>
                    <a:pt x="60698" y="13907"/>
                  </a:cubicBezTo>
                  <a:close/>
                  <a:moveTo>
                    <a:pt x="29123" y="44661"/>
                  </a:moveTo>
                  <a:cubicBezTo>
                    <a:pt x="29933" y="44947"/>
                    <a:pt x="30587" y="44458"/>
                    <a:pt x="31290" y="44256"/>
                  </a:cubicBezTo>
                  <a:cubicBezTo>
                    <a:pt x="30552" y="44399"/>
                    <a:pt x="29837" y="44530"/>
                    <a:pt x="29123" y="44661"/>
                  </a:cubicBezTo>
                  <a:close/>
                  <a:moveTo>
                    <a:pt x="44649" y="28218"/>
                  </a:moveTo>
                  <a:cubicBezTo>
                    <a:pt x="43863" y="28290"/>
                    <a:pt x="42136" y="28909"/>
                    <a:pt x="41970" y="29159"/>
                  </a:cubicBezTo>
                  <a:cubicBezTo>
                    <a:pt x="42898" y="28826"/>
                    <a:pt x="43768" y="28516"/>
                    <a:pt x="44649" y="28218"/>
                  </a:cubicBezTo>
                  <a:close/>
                  <a:moveTo>
                    <a:pt x="6299" y="41422"/>
                  </a:moveTo>
                  <a:cubicBezTo>
                    <a:pt x="6299" y="41387"/>
                    <a:pt x="6311" y="41363"/>
                    <a:pt x="6311" y="41327"/>
                  </a:cubicBezTo>
                  <a:cubicBezTo>
                    <a:pt x="5477" y="41184"/>
                    <a:pt x="4679" y="40898"/>
                    <a:pt x="3846" y="40839"/>
                  </a:cubicBezTo>
                  <a:cubicBezTo>
                    <a:pt x="3846" y="40887"/>
                    <a:pt x="3822" y="40934"/>
                    <a:pt x="3822" y="40958"/>
                  </a:cubicBezTo>
                  <a:cubicBezTo>
                    <a:pt x="4644" y="41125"/>
                    <a:pt x="5477" y="41268"/>
                    <a:pt x="6299" y="41422"/>
                  </a:cubicBezTo>
                  <a:close/>
                  <a:moveTo>
                    <a:pt x="74807" y="20634"/>
                  </a:moveTo>
                  <a:cubicBezTo>
                    <a:pt x="75534" y="20836"/>
                    <a:pt x="76272" y="20789"/>
                    <a:pt x="76426" y="20634"/>
                  </a:cubicBezTo>
                  <a:close/>
                  <a:moveTo>
                    <a:pt x="7727" y="42018"/>
                  </a:moveTo>
                  <a:lnTo>
                    <a:pt x="7656" y="42089"/>
                  </a:lnTo>
                  <a:cubicBezTo>
                    <a:pt x="8287" y="42851"/>
                    <a:pt x="8930" y="43625"/>
                    <a:pt x="9573" y="44387"/>
                  </a:cubicBezTo>
                  <a:cubicBezTo>
                    <a:pt x="9597" y="44351"/>
                    <a:pt x="9632" y="44339"/>
                    <a:pt x="9656" y="44304"/>
                  </a:cubicBezTo>
                  <a:cubicBezTo>
                    <a:pt x="9025" y="43554"/>
                    <a:pt x="8382" y="42792"/>
                    <a:pt x="7727" y="42018"/>
                  </a:cubicBezTo>
                  <a:close/>
                  <a:moveTo>
                    <a:pt x="50495" y="49269"/>
                  </a:moveTo>
                  <a:cubicBezTo>
                    <a:pt x="50495" y="49233"/>
                    <a:pt x="50483" y="49209"/>
                    <a:pt x="50483" y="49185"/>
                  </a:cubicBezTo>
                  <a:cubicBezTo>
                    <a:pt x="49411" y="49352"/>
                    <a:pt x="48352" y="49530"/>
                    <a:pt x="47280" y="49697"/>
                  </a:cubicBezTo>
                  <a:cubicBezTo>
                    <a:pt x="47304" y="49757"/>
                    <a:pt x="47304" y="49804"/>
                    <a:pt x="47316" y="49864"/>
                  </a:cubicBezTo>
                  <a:cubicBezTo>
                    <a:pt x="47721" y="49757"/>
                    <a:pt x="48113" y="49638"/>
                    <a:pt x="48518" y="49566"/>
                  </a:cubicBezTo>
                  <a:cubicBezTo>
                    <a:pt x="49173" y="49459"/>
                    <a:pt x="49828" y="49364"/>
                    <a:pt x="50495" y="49269"/>
                  </a:cubicBezTo>
                  <a:close/>
                  <a:moveTo>
                    <a:pt x="27277" y="43935"/>
                  </a:moveTo>
                  <a:lnTo>
                    <a:pt x="27325" y="43851"/>
                  </a:lnTo>
                  <a:cubicBezTo>
                    <a:pt x="26325" y="43494"/>
                    <a:pt x="25313" y="43149"/>
                    <a:pt x="24313" y="42792"/>
                  </a:cubicBezTo>
                  <a:cubicBezTo>
                    <a:pt x="24301" y="42815"/>
                    <a:pt x="24301" y="42851"/>
                    <a:pt x="24289" y="42875"/>
                  </a:cubicBezTo>
                  <a:cubicBezTo>
                    <a:pt x="25194" y="43208"/>
                    <a:pt x="26087" y="43518"/>
                    <a:pt x="26992" y="43851"/>
                  </a:cubicBezTo>
                  <a:cubicBezTo>
                    <a:pt x="27087" y="43875"/>
                    <a:pt x="27194" y="43911"/>
                    <a:pt x="27277" y="43935"/>
                  </a:cubicBezTo>
                  <a:close/>
                  <a:moveTo>
                    <a:pt x="11264" y="22015"/>
                  </a:moveTo>
                  <a:cubicBezTo>
                    <a:pt x="11049" y="21622"/>
                    <a:pt x="9990" y="20610"/>
                    <a:pt x="9811" y="20527"/>
                  </a:cubicBezTo>
                  <a:cubicBezTo>
                    <a:pt x="10335" y="21063"/>
                    <a:pt x="10847" y="21587"/>
                    <a:pt x="11264" y="22015"/>
                  </a:cubicBezTo>
                  <a:close/>
                  <a:moveTo>
                    <a:pt x="34457" y="30552"/>
                  </a:moveTo>
                  <a:lnTo>
                    <a:pt x="34493" y="30469"/>
                  </a:lnTo>
                  <a:cubicBezTo>
                    <a:pt x="33945" y="30016"/>
                    <a:pt x="33409" y="29552"/>
                    <a:pt x="32862" y="29111"/>
                  </a:cubicBezTo>
                  <a:cubicBezTo>
                    <a:pt x="32826" y="29135"/>
                    <a:pt x="32802" y="29183"/>
                    <a:pt x="32766" y="29218"/>
                  </a:cubicBezTo>
                  <a:cubicBezTo>
                    <a:pt x="33385" y="29599"/>
                    <a:pt x="33766" y="30254"/>
                    <a:pt x="34457" y="30552"/>
                  </a:cubicBezTo>
                  <a:close/>
                  <a:moveTo>
                    <a:pt x="50995" y="11823"/>
                  </a:moveTo>
                  <a:cubicBezTo>
                    <a:pt x="50995" y="11847"/>
                    <a:pt x="51007" y="11895"/>
                    <a:pt x="51007" y="11919"/>
                  </a:cubicBezTo>
                  <a:cubicBezTo>
                    <a:pt x="51650" y="12026"/>
                    <a:pt x="52185" y="11681"/>
                    <a:pt x="52781" y="11585"/>
                  </a:cubicBezTo>
                  <a:cubicBezTo>
                    <a:pt x="52757" y="11538"/>
                    <a:pt x="52757" y="11490"/>
                    <a:pt x="52745" y="11442"/>
                  </a:cubicBezTo>
                  <a:cubicBezTo>
                    <a:pt x="52162" y="11562"/>
                    <a:pt x="51566" y="11704"/>
                    <a:pt x="50995" y="11823"/>
                  </a:cubicBezTo>
                  <a:close/>
                  <a:moveTo>
                    <a:pt x="49768" y="11454"/>
                  </a:moveTo>
                  <a:cubicBezTo>
                    <a:pt x="50376" y="11538"/>
                    <a:pt x="50911" y="11252"/>
                    <a:pt x="51483" y="11121"/>
                  </a:cubicBezTo>
                  <a:cubicBezTo>
                    <a:pt x="50876" y="10990"/>
                    <a:pt x="50352" y="11323"/>
                    <a:pt x="49768" y="11454"/>
                  </a:cubicBezTo>
                  <a:close/>
                  <a:moveTo>
                    <a:pt x="35469" y="30992"/>
                  </a:moveTo>
                  <a:lnTo>
                    <a:pt x="35540" y="30909"/>
                  </a:lnTo>
                  <a:cubicBezTo>
                    <a:pt x="34826" y="30159"/>
                    <a:pt x="34159" y="29623"/>
                    <a:pt x="33814" y="29588"/>
                  </a:cubicBezTo>
                  <a:cubicBezTo>
                    <a:pt x="34374" y="30064"/>
                    <a:pt x="34933" y="30528"/>
                    <a:pt x="35469" y="30992"/>
                  </a:cubicBezTo>
                  <a:close/>
                  <a:moveTo>
                    <a:pt x="19193" y="55079"/>
                  </a:moveTo>
                  <a:cubicBezTo>
                    <a:pt x="19193" y="55126"/>
                    <a:pt x="19217" y="55186"/>
                    <a:pt x="19217" y="55234"/>
                  </a:cubicBezTo>
                  <a:lnTo>
                    <a:pt x="21979" y="54781"/>
                  </a:lnTo>
                  <a:cubicBezTo>
                    <a:pt x="21979" y="54769"/>
                    <a:pt x="21979" y="54757"/>
                    <a:pt x="21967" y="54722"/>
                  </a:cubicBezTo>
                  <a:cubicBezTo>
                    <a:pt x="21062" y="54841"/>
                    <a:pt x="20122" y="54960"/>
                    <a:pt x="19193" y="55079"/>
                  </a:cubicBezTo>
                  <a:close/>
                  <a:moveTo>
                    <a:pt x="12359" y="22599"/>
                  </a:moveTo>
                  <a:cubicBezTo>
                    <a:pt x="12371" y="22563"/>
                    <a:pt x="12395" y="22539"/>
                    <a:pt x="12418" y="22515"/>
                  </a:cubicBezTo>
                  <a:cubicBezTo>
                    <a:pt x="11835" y="21956"/>
                    <a:pt x="11264" y="21408"/>
                    <a:pt x="10692" y="20836"/>
                  </a:cubicBezTo>
                  <a:lnTo>
                    <a:pt x="10609" y="20908"/>
                  </a:lnTo>
                  <a:cubicBezTo>
                    <a:pt x="11228" y="21432"/>
                    <a:pt x="11668" y="22146"/>
                    <a:pt x="12359" y="22599"/>
                  </a:cubicBezTo>
                  <a:close/>
                  <a:moveTo>
                    <a:pt x="34945" y="29897"/>
                  </a:moveTo>
                  <a:cubicBezTo>
                    <a:pt x="34921" y="29980"/>
                    <a:pt x="34897" y="30004"/>
                    <a:pt x="34921" y="30016"/>
                  </a:cubicBezTo>
                  <a:cubicBezTo>
                    <a:pt x="35469" y="30481"/>
                    <a:pt x="35945" y="31028"/>
                    <a:pt x="36564" y="31385"/>
                  </a:cubicBezTo>
                  <a:cubicBezTo>
                    <a:pt x="36588" y="31362"/>
                    <a:pt x="36612" y="31350"/>
                    <a:pt x="36624" y="31314"/>
                  </a:cubicBezTo>
                  <a:cubicBezTo>
                    <a:pt x="36064" y="30838"/>
                    <a:pt x="35517" y="30373"/>
                    <a:pt x="34945" y="29897"/>
                  </a:cubicBezTo>
                  <a:close/>
                  <a:moveTo>
                    <a:pt x="33326" y="30123"/>
                  </a:moveTo>
                  <a:cubicBezTo>
                    <a:pt x="33350" y="30100"/>
                    <a:pt x="33373" y="30064"/>
                    <a:pt x="33397" y="30040"/>
                  </a:cubicBezTo>
                  <a:cubicBezTo>
                    <a:pt x="32862" y="29623"/>
                    <a:pt x="32433" y="29087"/>
                    <a:pt x="31826" y="28742"/>
                  </a:cubicBezTo>
                  <a:cubicBezTo>
                    <a:pt x="31802" y="28766"/>
                    <a:pt x="31778" y="28790"/>
                    <a:pt x="31766" y="28814"/>
                  </a:cubicBezTo>
                  <a:cubicBezTo>
                    <a:pt x="32278" y="29266"/>
                    <a:pt x="32802" y="29695"/>
                    <a:pt x="33326" y="30123"/>
                  </a:cubicBezTo>
                  <a:close/>
                  <a:moveTo>
                    <a:pt x="58150" y="26563"/>
                  </a:moveTo>
                  <a:lnTo>
                    <a:pt x="60305" y="26563"/>
                  </a:lnTo>
                  <a:lnTo>
                    <a:pt x="60305" y="26444"/>
                  </a:lnTo>
                  <a:cubicBezTo>
                    <a:pt x="59591" y="26528"/>
                    <a:pt x="58877" y="26349"/>
                    <a:pt x="58150" y="26563"/>
                  </a:cubicBezTo>
                  <a:close/>
                  <a:moveTo>
                    <a:pt x="57912" y="13967"/>
                  </a:moveTo>
                  <a:cubicBezTo>
                    <a:pt x="57912" y="14002"/>
                    <a:pt x="57924" y="14050"/>
                    <a:pt x="57924" y="14098"/>
                  </a:cubicBezTo>
                  <a:cubicBezTo>
                    <a:pt x="58627" y="13967"/>
                    <a:pt x="59305" y="13812"/>
                    <a:pt x="60008" y="13681"/>
                  </a:cubicBezTo>
                  <a:cubicBezTo>
                    <a:pt x="60008" y="13645"/>
                    <a:pt x="59996" y="13597"/>
                    <a:pt x="59996" y="13574"/>
                  </a:cubicBezTo>
                  <a:cubicBezTo>
                    <a:pt x="59293" y="13705"/>
                    <a:pt x="58591" y="13824"/>
                    <a:pt x="57912" y="13967"/>
                  </a:cubicBezTo>
                  <a:close/>
                  <a:moveTo>
                    <a:pt x="39112" y="32374"/>
                  </a:moveTo>
                  <a:cubicBezTo>
                    <a:pt x="38636" y="31659"/>
                    <a:pt x="37815" y="30945"/>
                    <a:pt x="37553" y="30933"/>
                  </a:cubicBezTo>
                  <a:cubicBezTo>
                    <a:pt x="38076" y="31421"/>
                    <a:pt x="38588" y="31897"/>
                    <a:pt x="39112" y="32374"/>
                  </a:cubicBezTo>
                  <a:close/>
                  <a:moveTo>
                    <a:pt x="14109" y="29540"/>
                  </a:moveTo>
                  <a:cubicBezTo>
                    <a:pt x="14085" y="29576"/>
                    <a:pt x="14038" y="29599"/>
                    <a:pt x="14002" y="29635"/>
                  </a:cubicBezTo>
                  <a:cubicBezTo>
                    <a:pt x="14383" y="30219"/>
                    <a:pt x="14764" y="30790"/>
                    <a:pt x="15133" y="31373"/>
                  </a:cubicBezTo>
                  <a:cubicBezTo>
                    <a:pt x="15169" y="31350"/>
                    <a:pt x="15216" y="31326"/>
                    <a:pt x="15240" y="31302"/>
                  </a:cubicBezTo>
                  <a:cubicBezTo>
                    <a:pt x="14859" y="30707"/>
                    <a:pt x="14478" y="30123"/>
                    <a:pt x="14109" y="29540"/>
                  </a:cubicBezTo>
                  <a:close/>
                  <a:moveTo>
                    <a:pt x="4239" y="31052"/>
                  </a:moveTo>
                  <a:cubicBezTo>
                    <a:pt x="3858" y="30611"/>
                    <a:pt x="3346" y="30671"/>
                    <a:pt x="2858" y="30611"/>
                  </a:cubicBezTo>
                  <a:cubicBezTo>
                    <a:pt x="2846" y="30659"/>
                    <a:pt x="2846" y="30707"/>
                    <a:pt x="2834" y="30754"/>
                  </a:cubicBezTo>
                  <a:cubicBezTo>
                    <a:pt x="3310" y="30838"/>
                    <a:pt x="3763" y="30945"/>
                    <a:pt x="4239" y="31052"/>
                  </a:cubicBezTo>
                  <a:close/>
                  <a:moveTo>
                    <a:pt x="38529" y="31183"/>
                  </a:moveTo>
                  <a:cubicBezTo>
                    <a:pt x="38505" y="31207"/>
                    <a:pt x="38493" y="31243"/>
                    <a:pt x="38457" y="31266"/>
                  </a:cubicBezTo>
                  <a:cubicBezTo>
                    <a:pt x="38981" y="31766"/>
                    <a:pt x="39481" y="32255"/>
                    <a:pt x="40005" y="32743"/>
                  </a:cubicBezTo>
                  <a:cubicBezTo>
                    <a:pt x="40041" y="32719"/>
                    <a:pt x="40065" y="32683"/>
                    <a:pt x="40077" y="32647"/>
                  </a:cubicBezTo>
                  <a:cubicBezTo>
                    <a:pt x="39565" y="32147"/>
                    <a:pt x="39053" y="31659"/>
                    <a:pt x="38529" y="31183"/>
                  </a:cubicBezTo>
                  <a:close/>
                  <a:moveTo>
                    <a:pt x="38207" y="32040"/>
                  </a:moveTo>
                  <a:cubicBezTo>
                    <a:pt x="38231" y="32016"/>
                    <a:pt x="38267" y="31981"/>
                    <a:pt x="38291" y="31945"/>
                  </a:cubicBezTo>
                  <a:cubicBezTo>
                    <a:pt x="37791" y="31481"/>
                    <a:pt x="37279" y="31028"/>
                    <a:pt x="36779" y="30576"/>
                  </a:cubicBezTo>
                  <a:cubicBezTo>
                    <a:pt x="36743" y="30600"/>
                    <a:pt x="36731" y="30635"/>
                    <a:pt x="36707" y="30659"/>
                  </a:cubicBezTo>
                  <a:cubicBezTo>
                    <a:pt x="37219" y="31076"/>
                    <a:pt x="37636" y="31647"/>
                    <a:pt x="38207" y="32040"/>
                  </a:cubicBezTo>
                  <a:close/>
                  <a:moveTo>
                    <a:pt x="63830" y="24599"/>
                  </a:moveTo>
                  <a:cubicBezTo>
                    <a:pt x="64544" y="24563"/>
                    <a:pt x="65258" y="24504"/>
                    <a:pt x="65973" y="24456"/>
                  </a:cubicBezTo>
                  <a:lnTo>
                    <a:pt x="65973" y="24361"/>
                  </a:lnTo>
                  <a:cubicBezTo>
                    <a:pt x="65258" y="24456"/>
                    <a:pt x="64520" y="24242"/>
                    <a:pt x="63830" y="24599"/>
                  </a:cubicBezTo>
                  <a:close/>
                  <a:moveTo>
                    <a:pt x="65139" y="24063"/>
                  </a:moveTo>
                  <a:lnTo>
                    <a:pt x="67080" y="24063"/>
                  </a:lnTo>
                  <a:lnTo>
                    <a:pt x="67080" y="23980"/>
                  </a:lnTo>
                  <a:cubicBezTo>
                    <a:pt x="66437" y="24051"/>
                    <a:pt x="65794" y="23789"/>
                    <a:pt x="65139" y="24063"/>
                  </a:cubicBezTo>
                  <a:close/>
                  <a:moveTo>
                    <a:pt x="84642" y="15693"/>
                  </a:moveTo>
                  <a:cubicBezTo>
                    <a:pt x="84654" y="15717"/>
                    <a:pt x="84654" y="15753"/>
                    <a:pt x="84666" y="15764"/>
                  </a:cubicBezTo>
                  <a:cubicBezTo>
                    <a:pt x="85582" y="15479"/>
                    <a:pt x="86487" y="15181"/>
                    <a:pt x="87380" y="14895"/>
                  </a:cubicBezTo>
                  <a:cubicBezTo>
                    <a:pt x="87368" y="14871"/>
                    <a:pt x="87368" y="14836"/>
                    <a:pt x="87345" y="14812"/>
                  </a:cubicBezTo>
                  <a:cubicBezTo>
                    <a:pt x="86440" y="15110"/>
                    <a:pt x="85535" y="15395"/>
                    <a:pt x="84642" y="15693"/>
                  </a:cubicBezTo>
                  <a:close/>
                  <a:moveTo>
                    <a:pt x="65342" y="33731"/>
                  </a:moveTo>
                  <a:cubicBezTo>
                    <a:pt x="65318" y="33695"/>
                    <a:pt x="65306" y="33671"/>
                    <a:pt x="65306" y="33648"/>
                  </a:cubicBezTo>
                  <a:cubicBezTo>
                    <a:pt x="64651" y="33981"/>
                    <a:pt x="63996" y="34326"/>
                    <a:pt x="63342" y="34648"/>
                  </a:cubicBezTo>
                  <a:cubicBezTo>
                    <a:pt x="63353" y="34695"/>
                    <a:pt x="63389" y="34719"/>
                    <a:pt x="63401" y="34767"/>
                  </a:cubicBezTo>
                  <a:cubicBezTo>
                    <a:pt x="64044" y="34410"/>
                    <a:pt x="64699" y="34064"/>
                    <a:pt x="65342" y="33731"/>
                  </a:cubicBezTo>
                  <a:close/>
                  <a:moveTo>
                    <a:pt x="14300" y="22241"/>
                  </a:moveTo>
                  <a:cubicBezTo>
                    <a:pt x="14288" y="22241"/>
                    <a:pt x="14288" y="22253"/>
                    <a:pt x="14276" y="22253"/>
                  </a:cubicBezTo>
                  <a:lnTo>
                    <a:pt x="15967" y="23765"/>
                  </a:lnTo>
                  <a:lnTo>
                    <a:pt x="15907" y="23825"/>
                  </a:lnTo>
                  <a:cubicBezTo>
                    <a:pt x="15359" y="23289"/>
                    <a:pt x="14835" y="22753"/>
                    <a:pt x="14300" y="22241"/>
                  </a:cubicBezTo>
                  <a:close/>
                  <a:moveTo>
                    <a:pt x="59103" y="27016"/>
                  </a:moveTo>
                  <a:lnTo>
                    <a:pt x="59103" y="26909"/>
                  </a:lnTo>
                  <a:lnTo>
                    <a:pt x="57269" y="26909"/>
                  </a:lnTo>
                  <a:cubicBezTo>
                    <a:pt x="57877" y="26921"/>
                    <a:pt x="58496" y="27206"/>
                    <a:pt x="59103" y="27016"/>
                  </a:cubicBezTo>
                  <a:close/>
                  <a:moveTo>
                    <a:pt x="62008" y="25289"/>
                  </a:moveTo>
                  <a:cubicBezTo>
                    <a:pt x="63377" y="25468"/>
                    <a:pt x="63377" y="25468"/>
                    <a:pt x="63734" y="25218"/>
                  </a:cubicBezTo>
                  <a:cubicBezTo>
                    <a:pt x="63139" y="25242"/>
                    <a:pt x="62568" y="25278"/>
                    <a:pt x="62008" y="25289"/>
                  </a:cubicBezTo>
                  <a:close/>
                  <a:moveTo>
                    <a:pt x="47006" y="30731"/>
                  </a:moveTo>
                  <a:cubicBezTo>
                    <a:pt x="46982" y="30778"/>
                    <a:pt x="46970" y="30814"/>
                    <a:pt x="46970" y="30850"/>
                  </a:cubicBezTo>
                  <a:cubicBezTo>
                    <a:pt x="47387" y="31028"/>
                    <a:pt x="47804" y="31231"/>
                    <a:pt x="48232" y="31409"/>
                  </a:cubicBezTo>
                  <a:cubicBezTo>
                    <a:pt x="48256" y="31362"/>
                    <a:pt x="48268" y="31314"/>
                    <a:pt x="48292" y="31266"/>
                  </a:cubicBezTo>
                  <a:cubicBezTo>
                    <a:pt x="47851" y="31112"/>
                    <a:pt x="47482" y="30778"/>
                    <a:pt x="47006" y="30731"/>
                  </a:cubicBezTo>
                  <a:close/>
                  <a:moveTo>
                    <a:pt x="56555" y="13514"/>
                  </a:moveTo>
                  <a:cubicBezTo>
                    <a:pt x="56555" y="13538"/>
                    <a:pt x="56555" y="13586"/>
                    <a:pt x="56567" y="13621"/>
                  </a:cubicBezTo>
                  <a:cubicBezTo>
                    <a:pt x="57246" y="13490"/>
                    <a:pt x="57912" y="13371"/>
                    <a:pt x="58579" y="13228"/>
                  </a:cubicBezTo>
                  <a:cubicBezTo>
                    <a:pt x="58579" y="13181"/>
                    <a:pt x="58567" y="13157"/>
                    <a:pt x="58567" y="13109"/>
                  </a:cubicBezTo>
                  <a:cubicBezTo>
                    <a:pt x="57877" y="13264"/>
                    <a:pt x="57222" y="13383"/>
                    <a:pt x="56555" y="13514"/>
                  </a:cubicBezTo>
                  <a:close/>
                  <a:moveTo>
                    <a:pt x="16252" y="22908"/>
                  </a:moveTo>
                  <a:lnTo>
                    <a:pt x="16181" y="22980"/>
                  </a:lnTo>
                  <a:cubicBezTo>
                    <a:pt x="16729" y="23503"/>
                    <a:pt x="17276" y="24039"/>
                    <a:pt x="17836" y="24563"/>
                  </a:cubicBezTo>
                  <a:lnTo>
                    <a:pt x="17907" y="24480"/>
                  </a:lnTo>
                  <a:cubicBezTo>
                    <a:pt x="17360" y="23968"/>
                    <a:pt x="16800" y="23432"/>
                    <a:pt x="16252" y="22908"/>
                  </a:cubicBezTo>
                  <a:close/>
                  <a:moveTo>
                    <a:pt x="46173" y="32147"/>
                  </a:moveTo>
                  <a:cubicBezTo>
                    <a:pt x="46185" y="32100"/>
                    <a:pt x="46197" y="32052"/>
                    <a:pt x="46208" y="32028"/>
                  </a:cubicBezTo>
                  <a:cubicBezTo>
                    <a:pt x="45756" y="31838"/>
                    <a:pt x="45304" y="31659"/>
                    <a:pt x="44839" y="31457"/>
                  </a:cubicBezTo>
                  <a:cubicBezTo>
                    <a:pt x="44827" y="31504"/>
                    <a:pt x="44815" y="31540"/>
                    <a:pt x="44803" y="31588"/>
                  </a:cubicBezTo>
                  <a:cubicBezTo>
                    <a:pt x="45256" y="31731"/>
                    <a:pt x="45649" y="32088"/>
                    <a:pt x="46173" y="32147"/>
                  </a:cubicBezTo>
                  <a:close/>
                  <a:moveTo>
                    <a:pt x="45958" y="31064"/>
                  </a:moveTo>
                  <a:cubicBezTo>
                    <a:pt x="45946" y="31112"/>
                    <a:pt x="45911" y="31147"/>
                    <a:pt x="45899" y="31207"/>
                  </a:cubicBezTo>
                  <a:cubicBezTo>
                    <a:pt x="46351" y="31385"/>
                    <a:pt x="46792" y="31588"/>
                    <a:pt x="47220" y="31766"/>
                  </a:cubicBezTo>
                  <a:cubicBezTo>
                    <a:pt x="47244" y="31719"/>
                    <a:pt x="47256" y="31671"/>
                    <a:pt x="47268" y="31647"/>
                  </a:cubicBezTo>
                  <a:cubicBezTo>
                    <a:pt x="46839" y="31445"/>
                    <a:pt x="46411" y="31254"/>
                    <a:pt x="45958" y="31064"/>
                  </a:cubicBezTo>
                  <a:close/>
                  <a:moveTo>
                    <a:pt x="10454" y="37636"/>
                  </a:moveTo>
                  <a:cubicBezTo>
                    <a:pt x="10418" y="37660"/>
                    <a:pt x="10406" y="37672"/>
                    <a:pt x="10371" y="37696"/>
                  </a:cubicBezTo>
                  <a:cubicBezTo>
                    <a:pt x="10811" y="38267"/>
                    <a:pt x="11240" y="38827"/>
                    <a:pt x="11656" y="39398"/>
                  </a:cubicBezTo>
                  <a:cubicBezTo>
                    <a:pt x="11680" y="39374"/>
                    <a:pt x="11704" y="39363"/>
                    <a:pt x="11728" y="39339"/>
                  </a:cubicBezTo>
                  <a:cubicBezTo>
                    <a:pt x="11311" y="38767"/>
                    <a:pt x="10883" y="38208"/>
                    <a:pt x="10454" y="37636"/>
                  </a:cubicBezTo>
                  <a:close/>
                  <a:moveTo>
                    <a:pt x="60710" y="34981"/>
                  </a:moveTo>
                  <a:cubicBezTo>
                    <a:pt x="60698" y="34945"/>
                    <a:pt x="60675" y="34933"/>
                    <a:pt x="60663" y="34898"/>
                  </a:cubicBezTo>
                  <a:cubicBezTo>
                    <a:pt x="60365" y="35136"/>
                    <a:pt x="59782" y="34933"/>
                    <a:pt x="59686" y="35541"/>
                  </a:cubicBezTo>
                  <a:cubicBezTo>
                    <a:pt x="60020" y="35362"/>
                    <a:pt x="60365" y="35172"/>
                    <a:pt x="60710" y="34981"/>
                  </a:cubicBezTo>
                  <a:close/>
                  <a:moveTo>
                    <a:pt x="11466" y="24111"/>
                  </a:moveTo>
                  <a:cubicBezTo>
                    <a:pt x="11192" y="23527"/>
                    <a:pt x="10835" y="23015"/>
                    <a:pt x="10490" y="22491"/>
                  </a:cubicBezTo>
                  <a:cubicBezTo>
                    <a:pt x="10466" y="22515"/>
                    <a:pt x="10418" y="22539"/>
                    <a:pt x="10394" y="22563"/>
                  </a:cubicBezTo>
                  <a:cubicBezTo>
                    <a:pt x="10752" y="23075"/>
                    <a:pt x="11109" y="23587"/>
                    <a:pt x="11466" y="24111"/>
                  </a:cubicBezTo>
                  <a:close/>
                  <a:moveTo>
                    <a:pt x="72259" y="21658"/>
                  </a:moveTo>
                  <a:cubicBezTo>
                    <a:pt x="72736" y="21670"/>
                    <a:pt x="73236" y="21849"/>
                    <a:pt x="73736" y="21658"/>
                  </a:cubicBezTo>
                  <a:close/>
                  <a:moveTo>
                    <a:pt x="73914" y="21027"/>
                  </a:moveTo>
                  <a:lnTo>
                    <a:pt x="73914" y="21110"/>
                  </a:lnTo>
                  <a:lnTo>
                    <a:pt x="75295" y="21110"/>
                  </a:lnTo>
                  <a:lnTo>
                    <a:pt x="75295" y="21027"/>
                  </a:lnTo>
                  <a:close/>
                  <a:moveTo>
                    <a:pt x="60794" y="25551"/>
                  </a:moveTo>
                  <a:lnTo>
                    <a:pt x="60794" y="25694"/>
                  </a:lnTo>
                  <a:lnTo>
                    <a:pt x="62437" y="25694"/>
                  </a:lnTo>
                  <a:lnTo>
                    <a:pt x="62437" y="25659"/>
                  </a:lnTo>
                  <a:cubicBezTo>
                    <a:pt x="61901" y="25635"/>
                    <a:pt x="61353" y="25599"/>
                    <a:pt x="60794" y="25551"/>
                  </a:cubicBezTo>
                  <a:close/>
                  <a:moveTo>
                    <a:pt x="48733" y="31207"/>
                  </a:moveTo>
                  <a:cubicBezTo>
                    <a:pt x="48744" y="31171"/>
                    <a:pt x="48756" y="31123"/>
                    <a:pt x="48792" y="31076"/>
                  </a:cubicBezTo>
                  <a:cubicBezTo>
                    <a:pt x="48387" y="30885"/>
                    <a:pt x="47994" y="30671"/>
                    <a:pt x="47578" y="30528"/>
                  </a:cubicBezTo>
                  <a:cubicBezTo>
                    <a:pt x="47566" y="30576"/>
                    <a:pt x="47554" y="30600"/>
                    <a:pt x="47542" y="30647"/>
                  </a:cubicBezTo>
                  <a:cubicBezTo>
                    <a:pt x="47923" y="30838"/>
                    <a:pt x="48328" y="31028"/>
                    <a:pt x="48733" y="31207"/>
                  </a:cubicBezTo>
                  <a:close/>
                  <a:moveTo>
                    <a:pt x="8573" y="44935"/>
                  </a:moveTo>
                  <a:cubicBezTo>
                    <a:pt x="8263" y="44637"/>
                    <a:pt x="7477" y="44423"/>
                    <a:pt x="7239" y="44554"/>
                  </a:cubicBezTo>
                  <a:cubicBezTo>
                    <a:pt x="7716" y="44697"/>
                    <a:pt x="8144" y="44816"/>
                    <a:pt x="8573" y="44935"/>
                  </a:cubicBezTo>
                  <a:close/>
                  <a:moveTo>
                    <a:pt x="80796" y="19039"/>
                  </a:moveTo>
                  <a:cubicBezTo>
                    <a:pt x="80796" y="19003"/>
                    <a:pt x="80784" y="18967"/>
                    <a:pt x="80784" y="18931"/>
                  </a:cubicBezTo>
                  <a:cubicBezTo>
                    <a:pt x="80225" y="18967"/>
                    <a:pt x="79653" y="19003"/>
                    <a:pt x="79189" y="19039"/>
                  </a:cubicBezTo>
                  <a:close/>
                  <a:moveTo>
                    <a:pt x="68806" y="23325"/>
                  </a:moveTo>
                  <a:cubicBezTo>
                    <a:pt x="68806" y="23313"/>
                    <a:pt x="68806" y="23289"/>
                    <a:pt x="68818" y="23277"/>
                  </a:cubicBezTo>
                  <a:lnTo>
                    <a:pt x="67461" y="23277"/>
                  </a:lnTo>
                  <a:lnTo>
                    <a:pt x="67461" y="23325"/>
                  </a:lnTo>
                  <a:close/>
                  <a:moveTo>
                    <a:pt x="48137" y="30314"/>
                  </a:moveTo>
                  <a:cubicBezTo>
                    <a:pt x="48113" y="30361"/>
                    <a:pt x="48102" y="30397"/>
                    <a:pt x="48090" y="30433"/>
                  </a:cubicBezTo>
                  <a:cubicBezTo>
                    <a:pt x="48506" y="30611"/>
                    <a:pt x="48911" y="30814"/>
                    <a:pt x="49328" y="30992"/>
                  </a:cubicBezTo>
                  <a:cubicBezTo>
                    <a:pt x="49340" y="30945"/>
                    <a:pt x="49352" y="30897"/>
                    <a:pt x="49387" y="30873"/>
                  </a:cubicBezTo>
                  <a:cubicBezTo>
                    <a:pt x="48971" y="30671"/>
                    <a:pt x="48554" y="30492"/>
                    <a:pt x="48137" y="30314"/>
                  </a:cubicBezTo>
                  <a:close/>
                  <a:moveTo>
                    <a:pt x="60341" y="14800"/>
                  </a:moveTo>
                  <a:cubicBezTo>
                    <a:pt x="60341" y="14836"/>
                    <a:pt x="60353" y="14883"/>
                    <a:pt x="60353" y="14931"/>
                  </a:cubicBezTo>
                  <a:cubicBezTo>
                    <a:pt x="60853" y="14824"/>
                    <a:pt x="61377" y="14717"/>
                    <a:pt x="61889" y="14633"/>
                  </a:cubicBezTo>
                  <a:cubicBezTo>
                    <a:pt x="61889" y="14598"/>
                    <a:pt x="61889" y="14586"/>
                    <a:pt x="61865" y="14562"/>
                  </a:cubicBezTo>
                  <a:cubicBezTo>
                    <a:pt x="61365" y="14633"/>
                    <a:pt x="60841" y="14705"/>
                    <a:pt x="60341" y="14800"/>
                  </a:cubicBezTo>
                  <a:close/>
                  <a:moveTo>
                    <a:pt x="17848" y="39089"/>
                  </a:moveTo>
                  <a:cubicBezTo>
                    <a:pt x="17836" y="39113"/>
                    <a:pt x="17812" y="39148"/>
                    <a:pt x="17812" y="39172"/>
                  </a:cubicBezTo>
                  <a:cubicBezTo>
                    <a:pt x="18348" y="39363"/>
                    <a:pt x="18872" y="39565"/>
                    <a:pt x="19407" y="39744"/>
                  </a:cubicBezTo>
                  <a:cubicBezTo>
                    <a:pt x="19419" y="39708"/>
                    <a:pt x="19419" y="39684"/>
                    <a:pt x="19443" y="39648"/>
                  </a:cubicBezTo>
                  <a:cubicBezTo>
                    <a:pt x="18895" y="39470"/>
                    <a:pt x="18372" y="39279"/>
                    <a:pt x="17848" y="39089"/>
                  </a:cubicBezTo>
                  <a:close/>
                  <a:moveTo>
                    <a:pt x="15550" y="37660"/>
                  </a:moveTo>
                  <a:cubicBezTo>
                    <a:pt x="15574" y="37612"/>
                    <a:pt x="15586" y="37565"/>
                    <a:pt x="15586" y="37541"/>
                  </a:cubicBezTo>
                  <a:cubicBezTo>
                    <a:pt x="15074" y="37386"/>
                    <a:pt x="14585" y="37219"/>
                    <a:pt x="14085" y="37077"/>
                  </a:cubicBezTo>
                  <a:cubicBezTo>
                    <a:pt x="14062" y="37100"/>
                    <a:pt x="14062" y="37136"/>
                    <a:pt x="14050" y="37160"/>
                  </a:cubicBezTo>
                  <a:cubicBezTo>
                    <a:pt x="14562" y="37327"/>
                    <a:pt x="15062" y="37493"/>
                    <a:pt x="15550" y="37660"/>
                  </a:cubicBezTo>
                  <a:close/>
                  <a:moveTo>
                    <a:pt x="21015" y="40779"/>
                  </a:moveTo>
                  <a:cubicBezTo>
                    <a:pt x="21003" y="40791"/>
                    <a:pt x="20979" y="40827"/>
                    <a:pt x="20967" y="40839"/>
                  </a:cubicBezTo>
                  <a:cubicBezTo>
                    <a:pt x="21539" y="41065"/>
                    <a:pt x="22122" y="41279"/>
                    <a:pt x="22682" y="41506"/>
                  </a:cubicBezTo>
                  <a:cubicBezTo>
                    <a:pt x="22694" y="41482"/>
                    <a:pt x="22717" y="41446"/>
                    <a:pt x="22729" y="41410"/>
                  </a:cubicBezTo>
                  <a:cubicBezTo>
                    <a:pt x="22146" y="41196"/>
                    <a:pt x="21574" y="40994"/>
                    <a:pt x="21015" y="40779"/>
                  </a:cubicBezTo>
                  <a:close/>
                  <a:moveTo>
                    <a:pt x="2739" y="30076"/>
                  </a:moveTo>
                  <a:cubicBezTo>
                    <a:pt x="2667" y="30219"/>
                    <a:pt x="2620" y="30314"/>
                    <a:pt x="2560" y="30433"/>
                  </a:cubicBezTo>
                  <a:cubicBezTo>
                    <a:pt x="2858" y="30469"/>
                    <a:pt x="3108" y="30492"/>
                    <a:pt x="3370" y="30528"/>
                  </a:cubicBezTo>
                  <a:cubicBezTo>
                    <a:pt x="3382" y="30516"/>
                    <a:pt x="3382" y="30492"/>
                    <a:pt x="3394" y="30469"/>
                  </a:cubicBezTo>
                  <a:cubicBezTo>
                    <a:pt x="3191" y="30350"/>
                    <a:pt x="2989" y="30219"/>
                    <a:pt x="2739" y="30076"/>
                  </a:cubicBezTo>
                  <a:close/>
                  <a:moveTo>
                    <a:pt x="50721" y="30433"/>
                  </a:moveTo>
                  <a:cubicBezTo>
                    <a:pt x="50733" y="30397"/>
                    <a:pt x="50769" y="30338"/>
                    <a:pt x="50792" y="30290"/>
                  </a:cubicBezTo>
                  <a:cubicBezTo>
                    <a:pt x="50423" y="30123"/>
                    <a:pt x="50042" y="29957"/>
                    <a:pt x="49661" y="29814"/>
                  </a:cubicBezTo>
                  <a:cubicBezTo>
                    <a:pt x="49649" y="29838"/>
                    <a:pt x="49649" y="29861"/>
                    <a:pt x="49637" y="29885"/>
                  </a:cubicBezTo>
                  <a:cubicBezTo>
                    <a:pt x="49995" y="30064"/>
                    <a:pt x="50364" y="30254"/>
                    <a:pt x="50721" y="30433"/>
                  </a:cubicBezTo>
                  <a:close/>
                  <a:moveTo>
                    <a:pt x="61056" y="35422"/>
                  </a:moveTo>
                  <a:cubicBezTo>
                    <a:pt x="61067" y="35457"/>
                    <a:pt x="61079" y="35481"/>
                    <a:pt x="61115" y="35517"/>
                  </a:cubicBezTo>
                  <a:cubicBezTo>
                    <a:pt x="61567" y="35314"/>
                    <a:pt x="62020" y="35136"/>
                    <a:pt x="62484" y="34945"/>
                  </a:cubicBezTo>
                  <a:cubicBezTo>
                    <a:pt x="62460" y="34922"/>
                    <a:pt x="62449" y="34874"/>
                    <a:pt x="62437" y="34838"/>
                  </a:cubicBezTo>
                  <a:close/>
                  <a:moveTo>
                    <a:pt x="43172" y="32040"/>
                  </a:moveTo>
                  <a:cubicBezTo>
                    <a:pt x="43160" y="32076"/>
                    <a:pt x="43137" y="32100"/>
                    <a:pt x="43113" y="32135"/>
                  </a:cubicBezTo>
                  <a:cubicBezTo>
                    <a:pt x="43553" y="32326"/>
                    <a:pt x="43982" y="32516"/>
                    <a:pt x="44399" y="32731"/>
                  </a:cubicBezTo>
                  <a:cubicBezTo>
                    <a:pt x="44411" y="32695"/>
                    <a:pt x="44422" y="32659"/>
                    <a:pt x="44446" y="32624"/>
                  </a:cubicBezTo>
                  <a:cubicBezTo>
                    <a:pt x="44030" y="32421"/>
                    <a:pt x="43589" y="32219"/>
                    <a:pt x="43172" y="32040"/>
                  </a:cubicBezTo>
                  <a:close/>
                  <a:moveTo>
                    <a:pt x="53436" y="28337"/>
                  </a:moveTo>
                  <a:cubicBezTo>
                    <a:pt x="53436" y="28373"/>
                    <a:pt x="53436" y="28397"/>
                    <a:pt x="53412" y="28433"/>
                  </a:cubicBezTo>
                  <a:cubicBezTo>
                    <a:pt x="53936" y="28504"/>
                    <a:pt x="54436" y="28576"/>
                    <a:pt x="54960" y="28671"/>
                  </a:cubicBezTo>
                  <a:cubicBezTo>
                    <a:pt x="54960" y="28635"/>
                    <a:pt x="54983" y="28611"/>
                    <a:pt x="54983" y="28564"/>
                  </a:cubicBezTo>
                  <a:cubicBezTo>
                    <a:pt x="54459" y="28468"/>
                    <a:pt x="53936" y="28409"/>
                    <a:pt x="53436" y="28337"/>
                  </a:cubicBezTo>
                  <a:close/>
                  <a:moveTo>
                    <a:pt x="19348" y="54472"/>
                  </a:moveTo>
                  <a:cubicBezTo>
                    <a:pt x="19348" y="54507"/>
                    <a:pt x="19360" y="54531"/>
                    <a:pt x="19360" y="54567"/>
                  </a:cubicBezTo>
                  <a:cubicBezTo>
                    <a:pt x="19884" y="54483"/>
                    <a:pt x="20408" y="54424"/>
                    <a:pt x="20931" y="54353"/>
                  </a:cubicBezTo>
                  <a:cubicBezTo>
                    <a:pt x="20931" y="54329"/>
                    <a:pt x="20908" y="54281"/>
                    <a:pt x="20908" y="54245"/>
                  </a:cubicBezTo>
                  <a:cubicBezTo>
                    <a:pt x="20384" y="54341"/>
                    <a:pt x="19872" y="54400"/>
                    <a:pt x="19348" y="54472"/>
                  </a:cubicBezTo>
                  <a:close/>
                  <a:moveTo>
                    <a:pt x="19741" y="48376"/>
                  </a:moveTo>
                  <a:cubicBezTo>
                    <a:pt x="19812" y="47995"/>
                    <a:pt x="19574" y="47852"/>
                    <a:pt x="19443" y="47661"/>
                  </a:cubicBezTo>
                  <a:cubicBezTo>
                    <a:pt x="19407" y="47614"/>
                    <a:pt x="19288" y="47625"/>
                    <a:pt x="19146" y="47602"/>
                  </a:cubicBezTo>
                  <a:cubicBezTo>
                    <a:pt x="19360" y="47876"/>
                    <a:pt x="19527" y="48090"/>
                    <a:pt x="19741" y="48376"/>
                  </a:cubicBezTo>
                  <a:close/>
                  <a:moveTo>
                    <a:pt x="16669" y="38291"/>
                  </a:moveTo>
                  <a:cubicBezTo>
                    <a:pt x="16681" y="38267"/>
                    <a:pt x="16705" y="38220"/>
                    <a:pt x="16717" y="38196"/>
                  </a:cubicBezTo>
                  <a:cubicBezTo>
                    <a:pt x="16264" y="38053"/>
                    <a:pt x="15800" y="37910"/>
                    <a:pt x="15359" y="37779"/>
                  </a:cubicBezTo>
                  <a:cubicBezTo>
                    <a:pt x="15347" y="37803"/>
                    <a:pt x="15347" y="37839"/>
                    <a:pt x="15324" y="37862"/>
                  </a:cubicBezTo>
                  <a:cubicBezTo>
                    <a:pt x="15776" y="37993"/>
                    <a:pt x="16217" y="38148"/>
                    <a:pt x="16669" y="38291"/>
                  </a:cubicBezTo>
                  <a:close/>
                  <a:moveTo>
                    <a:pt x="55614" y="48102"/>
                  </a:moveTo>
                  <a:cubicBezTo>
                    <a:pt x="55317" y="48137"/>
                    <a:pt x="55043" y="48161"/>
                    <a:pt x="54745" y="48197"/>
                  </a:cubicBezTo>
                  <a:cubicBezTo>
                    <a:pt x="54829" y="48399"/>
                    <a:pt x="55281" y="48387"/>
                    <a:pt x="55614" y="48102"/>
                  </a:cubicBezTo>
                  <a:close/>
                  <a:moveTo>
                    <a:pt x="43160" y="33040"/>
                  </a:moveTo>
                  <a:cubicBezTo>
                    <a:pt x="43172" y="32993"/>
                    <a:pt x="43196" y="32945"/>
                    <a:pt x="43220" y="32909"/>
                  </a:cubicBezTo>
                  <a:cubicBezTo>
                    <a:pt x="42851" y="32731"/>
                    <a:pt x="42482" y="32564"/>
                    <a:pt x="42101" y="32386"/>
                  </a:cubicBezTo>
                  <a:cubicBezTo>
                    <a:pt x="42089" y="32421"/>
                    <a:pt x="42077" y="32457"/>
                    <a:pt x="42065" y="32493"/>
                  </a:cubicBezTo>
                  <a:cubicBezTo>
                    <a:pt x="42434" y="32683"/>
                    <a:pt x="42803" y="32862"/>
                    <a:pt x="43160" y="33040"/>
                  </a:cubicBezTo>
                  <a:close/>
                  <a:moveTo>
                    <a:pt x="54757" y="27802"/>
                  </a:moveTo>
                  <a:lnTo>
                    <a:pt x="54757" y="27921"/>
                  </a:lnTo>
                  <a:lnTo>
                    <a:pt x="56138" y="28016"/>
                  </a:lnTo>
                  <a:lnTo>
                    <a:pt x="56138" y="27968"/>
                  </a:lnTo>
                  <a:cubicBezTo>
                    <a:pt x="55674" y="27909"/>
                    <a:pt x="55221" y="27861"/>
                    <a:pt x="54757" y="27802"/>
                  </a:cubicBezTo>
                  <a:close/>
                  <a:moveTo>
                    <a:pt x="19003" y="50459"/>
                  </a:moveTo>
                  <a:cubicBezTo>
                    <a:pt x="19038" y="50423"/>
                    <a:pt x="19086" y="50400"/>
                    <a:pt x="19110" y="50364"/>
                  </a:cubicBezTo>
                  <a:cubicBezTo>
                    <a:pt x="18872" y="50054"/>
                    <a:pt x="18634" y="49757"/>
                    <a:pt x="18395" y="49435"/>
                  </a:cubicBezTo>
                  <a:cubicBezTo>
                    <a:pt x="18384" y="49459"/>
                    <a:pt x="18348" y="49471"/>
                    <a:pt x="18336" y="49483"/>
                  </a:cubicBezTo>
                  <a:cubicBezTo>
                    <a:pt x="18562" y="49816"/>
                    <a:pt x="18788" y="50138"/>
                    <a:pt x="19003" y="50459"/>
                  </a:cubicBezTo>
                  <a:close/>
                  <a:moveTo>
                    <a:pt x="34040" y="62282"/>
                  </a:moveTo>
                  <a:cubicBezTo>
                    <a:pt x="34052" y="62282"/>
                    <a:pt x="34064" y="62270"/>
                    <a:pt x="34076" y="62270"/>
                  </a:cubicBezTo>
                  <a:lnTo>
                    <a:pt x="34076" y="60425"/>
                  </a:lnTo>
                  <a:lnTo>
                    <a:pt x="34040" y="60425"/>
                  </a:lnTo>
                  <a:close/>
                  <a:moveTo>
                    <a:pt x="46494" y="30897"/>
                  </a:moveTo>
                  <a:cubicBezTo>
                    <a:pt x="46482" y="30933"/>
                    <a:pt x="46470" y="30957"/>
                    <a:pt x="46447" y="31004"/>
                  </a:cubicBezTo>
                  <a:cubicBezTo>
                    <a:pt x="46863" y="31183"/>
                    <a:pt x="47268" y="31362"/>
                    <a:pt x="47685" y="31552"/>
                  </a:cubicBezTo>
                  <a:cubicBezTo>
                    <a:pt x="47697" y="31528"/>
                    <a:pt x="47697" y="31493"/>
                    <a:pt x="47721" y="31481"/>
                  </a:cubicBezTo>
                  <a:cubicBezTo>
                    <a:pt x="47316" y="31290"/>
                    <a:pt x="46911" y="31088"/>
                    <a:pt x="46494" y="30897"/>
                  </a:cubicBezTo>
                  <a:close/>
                  <a:moveTo>
                    <a:pt x="3394" y="34207"/>
                  </a:moveTo>
                  <a:cubicBezTo>
                    <a:pt x="3346" y="34445"/>
                    <a:pt x="3310" y="34636"/>
                    <a:pt x="3274" y="34838"/>
                  </a:cubicBezTo>
                  <a:cubicBezTo>
                    <a:pt x="3215" y="35231"/>
                    <a:pt x="3215" y="35231"/>
                    <a:pt x="3394" y="35350"/>
                  </a:cubicBezTo>
                  <a:close/>
                  <a:moveTo>
                    <a:pt x="4751" y="40196"/>
                  </a:moveTo>
                  <a:cubicBezTo>
                    <a:pt x="5013" y="40232"/>
                    <a:pt x="5227" y="40244"/>
                    <a:pt x="5489" y="40256"/>
                  </a:cubicBezTo>
                  <a:cubicBezTo>
                    <a:pt x="5358" y="40077"/>
                    <a:pt x="5275" y="39982"/>
                    <a:pt x="5179" y="39863"/>
                  </a:cubicBezTo>
                  <a:cubicBezTo>
                    <a:pt x="5037" y="39982"/>
                    <a:pt x="4929" y="40065"/>
                    <a:pt x="4751" y="40196"/>
                  </a:cubicBezTo>
                  <a:close/>
                  <a:moveTo>
                    <a:pt x="48649" y="30159"/>
                  </a:moveTo>
                  <a:cubicBezTo>
                    <a:pt x="48637" y="30183"/>
                    <a:pt x="48625" y="30195"/>
                    <a:pt x="48613" y="30230"/>
                  </a:cubicBezTo>
                  <a:cubicBezTo>
                    <a:pt x="49030" y="30409"/>
                    <a:pt x="49447" y="30588"/>
                    <a:pt x="49864" y="30754"/>
                  </a:cubicBezTo>
                  <a:cubicBezTo>
                    <a:pt x="49876" y="30719"/>
                    <a:pt x="49887" y="30695"/>
                    <a:pt x="49887" y="30659"/>
                  </a:cubicBezTo>
                  <a:cubicBezTo>
                    <a:pt x="49471" y="30492"/>
                    <a:pt x="49054" y="30338"/>
                    <a:pt x="48649" y="30159"/>
                  </a:cubicBezTo>
                  <a:close/>
                  <a:moveTo>
                    <a:pt x="12609" y="36207"/>
                  </a:moveTo>
                  <a:cubicBezTo>
                    <a:pt x="12621" y="36184"/>
                    <a:pt x="12621" y="36148"/>
                    <a:pt x="12633" y="36112"/>
                  </a:cubicBezTo>
                  <a:lnTo>
                    <a:pt x="11526" y="35755"/>
                  </a:lnTo>
                  <a:cubicBezTo>
                    <a:pt x="11502" y="35779"/>
                    <a:pt x="11502" y="35815"/>
                    <a:pt x="11490" y="35850"/>
                  </a:cubicBezTo>
                  <a:close/>
                  <a:moveTo>
                    <a:pt x="3203" y="33278"/>
                  </a:moveTo>
                  <a:cubicBezTo>
                    <a:pt x="3144" y="33278"/>
                    <a:pt x="3096" y="33267"/>
                    <a:pt x="3036" y="33267"/>
                  </a:cubicBezTo>
                  <a:cubicBezTo>
                    <a:pt x="3013" y="33612"/>
                    <a:pt x="2965" y="33969"/>
                    <a:pt x="2929" y="34302"/>
                  </a:cubicBezTo>
                  <a:lnTo>
                    <a:pt x="2989" y="34302"/>
                  </a:lnTo>
                  <a:cubicBezTo>
                    <a:pt x="3048" y="33981"/>
                    <a:pt x="3132" y="33636"/>
                    <a:pt x="3203" y="33278"/>
                  </a:cubicBezTo>
                  <a:close/>
                  <a:moveTo>
                    <a:pt x="3132" y="32957"/>
                  </a:moveTo>
                  <a:cubicBezTo>
                    <a:pt x="3167" y="32969"/>
                    <a:pt x="3215" y="32969"/>
                    <a:pt x="3263" y="32981"/>
                  </a:cubicBezTo>
                  <a:cubicBezTo>
                    <a:pt x="3310" y="32636"/>
                    <a:pt x="3346" y="32314"/>
                    <a:pt x="3394" y="31969"/>
                  </a:cubicBezTo>
                  <a:cubicBezTo>
                    <a:pt x="3370" y="31969"/>
                    <a:pt x="3346" y="31969"/>
                    <a:pt x="3322" y="31957"/>
                  </a:cubicBezTo>
                  <a:cubicBezTo>
                    <a:pt x="3263" y="32302"/>
                    <a:pt x="3191" y="32624"/>
                    <a:pt x="3132" y="32957"/>
                  </a:cubicBezTo>
                  <a:close/>
                  <a:moveTo>
                    <a:pt x="79701" y="19420"/>
                  </a:moveTo>
                  <a:lnTo>
                    <a:pt x="79701" y="19396"/>
                  </a:lnTo>
                  <a:lnTo>
                    <a:pt x="78177" y="19396"/>
                  </a:lnTo>
                  <a:lnTo>
                    <a:pt x="78177" y="19420"/>
                  </a:lnTo>
                  <a:close/>
                  <a:moveTo>
                    <a:pt x="40339" y="41958"/>
                  </a:moveTo>
                  <a:cubicBezTo>
                    <a:pt x="40315" y="41922"/>
                    <a:pt x="40315" y="41910"/>
                    <a:pt x="40303" y="41875"/>
                  </a:cubicBezTo>
                  <a:cubicBezTo>
                    <a:pt x="39910" y="42041"/>
                    <a:pt x="39541" y="42220"/>
                    <a:pt x="39160" y="42387"/>
                  </a:cubicBezTo>
                  <a:lnTo>
                    <a:pt x="39196" y="42470"/>
                  </a:lnTo>
                  <a:cubicBezTo>
                    <a:pt x="39577" y="42303"/>
                    <a:pt x="39958" y="42137"/>
                    <a:pt x="40339" y="41958"/>
                  </a:cubicBezTo>
                  <a:close/>
                  <a:moveTo>
                    <a:pt x="78927" y="19705"/>
                  </a:moveTo>
                  <a:lnTo>
                    <a:pt x="78927" y="19693"/>
                  </a:lnTo>
                  <a:lnTo>
                    <a:pt x="77379" y="19693"/>
                  </a:lnTo>
                  <a:lnTo>
                    <a:pt x="77379" y="197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35"/>
            <p:cNvSpPr/>
            <p:nvPr/>
          </p:nvSpPr>
          <p:spPr>
            <a:xfrm>
              <a:off x="1903200" y="1561325"/>
              <a:ext cx="1328775" cy="450975"/>
            </a:xfrm>
            <a:custGeom>
              <a:rect b="b" l="l" r="r" t="t"/>
              <a:pathLst>
                <a:path extrusionOk="0" h="18039" w="53151">
                  <a:moveTo>
                    <a:pt x="53150" y="108"/>
                  </a:moveTo>
                  <a:cubicBezTo>
                    <a:pt x="52983" y="179"/>
                    <a:pt x="52817" y="275"/>
                    <a:pt x="52638" y="334"/>
                  </a:cubicBezTo>
                  <a:cubicBezTo>
                    <a:pt x="50947" y="953"/>
                    <a:pt x="49233" y="1537"/>
                    <a:pt x="47530" y="2192"/>
                  </a:cubicBezTo>
                  <a:cubicBezTo>
                    <a:pt x="44470" y="3370"/>
                    <a:pt x="41458" y="4704"/>
                    <a:pt x="38351" y="5763"/>
                  </a:cubicBezTo>
                  <a:cubicBezTo>
                    <a:pt x="30528" y="8395"/>
                    <a:pt x="22694" y="11038"/>
                    <a:pt x="14764" y="13336"/>
                  </a:cubicBezTo>
                  <a:cubicBezTo>
                    <a:pt x="10204" y="14657"/>
                    <a:pt x="5727" y="16241"/>
                    <a:pt x="1215" y="17705"/>
                  </a:cubicBezTo>
                  <a:cubicBezTo>
                    <a:pt x="905" y="17801"/>
                    <a:pt x="596" y="17896"/>
                    <a:pt x="298" y="18003"/>
                  </a:cubicBezTo>
                  <a:cubicBezTo>
                    <a:pt x="203" y="18027"/>
                    <a:pt x="120" y="18027"/>
                    <a:pt x="24" y="18039"/>
                  </a:cubicBezTo>
                  <a:cubicBezTo>
                    <a:pt x="12" y="18015"/>
                    <a:pt x="1" y="17967"/>
                    <a:pt x="1" y="17944"/>
                  </a:cubicBezTo>
                  <a:cubicBezTo>
                    <a:pt x="72" y="17896"/>
                    <a:pt x="167" y="17836"/>
                    <a:pt x="239" y="17801"/>
                  </a:cubicBezTo>
                  <a:cubicBezTo>
                    <a:pt x="5346" y="16158"/>
                    <a:pt x="10419" y="14384"/>
                    <a:pt x="15562" y="12848"/>
                  </a:cubicBezTo>
                  <a:cubicBezTo>
                    <a:pt x="24051" y="10324"/>
                    <a:pt x="32457" y="7549"/>
                    <a:pt x="40827" y="4668"/>
                  </a:cubicBezTo>
                  <a:cubicBezTo>
                    <a:pt x="43387" y="3775"/>
                    <a:pt x="45863" y="2644"/>
                    <a:pt x="48399" y="1656"/>
                  </a:cubicBezTo>
                  <a:cubicBezTo>
                    <a:pt x="49888" y="1072"/>
                    <a:pt x="51388" y="584"/>
                    <a:pt x="52888" y="48"/>
                  </a:cubicBezTo>
                  <a:cubicBezTo>
                    <a:pt x="52971" y="25"/>
                    <a:pt x="53055" y="25"/>
                    <a:pt x="53126" y="1"/>
                  </a:cubicBezTo>
                  <a:cubicBezTo>
                    <a:pt x="53114" y="37"/>
                    <a:pt x="53126" y="84"/>
                    <a:pt x="53150" y="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35"/>
            <p:cNvSpPr/>
            <p:nvPr/>
          </p:nvSpPr>
          <p:spPr>
            <a:xfrm>
              <a:off x="1810025" y="3068950"/>
              <a:ext cx="1001650" cy="317925"/>
            </a:xfrm>
            <a:custGeom>
              <a:rect b="b" l="l" r="r" t="t"/>
              <a:pathLst>
                <a:path extrusionOk="0" h="12717" w="40066">
                  <a:moveTo>
                    <a:pt x="40042" y="12717"/>
                  </a:moveTo>
                  <a:cubicBezTo>
                    <a:pt x="39911" y="12705"/>
                    <a:pt x="39768" y="12681"/>
                    <a:pt x="39649" y="12657"/>
                  </a:cubicBezTo>
                  <a:cubicBezTo>
                    <a:pt x="36136" y="11669"/>
                    <a:pt x="32624" y="10645"/>
                    <a:pt x="29100" y="9704"/>
                  </a:cubicBezTo>
                  <a:cubicBezTo>
                    <a:pt x="24980" y="8609"/>
                    <a:pt x="20944" y="7252"/>
                    <a:pt x="16908" y="5883"/>
                  </a:cubicBezTo>
                  <a:cubicBezTo>
                    <a:pt x="11752" y="4132"/>
                    <a:pt x="6585" y="2311"/>
                    <a:pt x="1418" y="537"/>
                  </a:cubicBezTo>
                  <a:cubicBezTo>
                    <a:pt x="1061" y="418"/>
                    <a:pt x="691" y="334"/>
                    <a:pt x="322" y="227"/>
                  </a:cubicBezTo>
                  <a:cubicBezTo>
                    <a:pt x="215" y="203"/>
                    <a:pt x="108" y="156"/>
                    <a:pt x="1" y="120"/>
                  </a:cubicBezTo>
                  <a:cubicBezTo>
                    <a:pt x="1" y="84"/>
                    <a:pt x="25" y="37"/>
                    <a:pt x="25" y="1"/>
                  </a:cubicBezTo>
                  <a:cubicBezTo>
                    <a:pt x="144" y="25"/>
                    <a:pt x="263" y="1"/>
                    <a:pt x="358" y="37"/>
                  </a:cubicBezTo>
                  <a:cubicBezTo>
                    <a:pt x="1596" y="418"/>
                    <a:pt x="2847" y="799"/>
                    <a:pt x="4073" y="1215"/>
                  </a:cubicBezTo>
                  <a:cubicBezTo>
                    <a:pt x="8192" y="2608"/>
                    <a:pt x="12288" y="4049"/>
                    <a:pt x="16408" y="5454"/>
                  </a:cubicBezTo>
                  <a:cubicBezTo>
                    <a:pt x="19277" y="6430"/>
                    <a:pt x="22147" y="7430"/>
                    <a:pt x="25064" y="8311"/>
                  </a:cubicBezTo>
                  <a:cubicBezTo>
                    <a:pt x="28743" y="9431"/>
                    <a:pt x="32445" y="10407"/>
                    <a:pt x="36136" y="11467"/>
                  </a:cubicBezTo>
                  <a:cubicBezTo>
                    <a:pt x="37327" y="11812"/>
                    <a:pt x="38518" y="12145"/>
                    <a:pt x="39732" y="12491"/>
                  </a:cubicBezTo>
                  <a:cubicBezTo>
                    <a:pt x="39851" y="12526"/>
                    <a:pt x="39946" y="12562"/>
                    <a:pt x="40065" y="12610"/>
                  </a:cubicBezTo>
                  <a:cubicBezTo>
                    <a:pt x="40054" y="12621"/>
                    <a:pt x="40042" y="12669"/>
                    <a:pt x="40042" y="127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35"/>
            <p:cNvSpPr/>
            <p:nvPr/>
          </p:nvSpPr>
          <p:spPr>
            <a:xfrm>
              <a:off x="2864625" y="2949900"/>
              <a:ext cx="767100" cy="417625"/>
            </a:xfrm>
            <a:custGeom>
              <a:rect b="b" l="l" r="r" t="t"/>
              <a:pathLst>
                <a:path extrusionOk="0" h="16705" w="30684">
                  <a:moveTo>
                    <a:pt x="1" y="16586"/>
                  </a:moveTo>
                  <a:cubicBezTo>
                    <a:pt x="108" y="16514"/>
                    <a:pt x="203" y="16419"/>
                    <a:pt x="322" y="16348"/>
                  </a:cubicBezTo>
                  <a:cubicBezTo>
                    <a:pt x="2275" y="15348"/>
                    <a:pt x="4251" y="14383"/>
                    <a:pt x="6180" y="13359"/>
                  </a:cubicBezTo>
                  <a:cubicBezTo>
                    <a:pt x="10859" y="10859"/>
                    <a:pt x="15538" y="8323"/>
                    <a:pt x="20194" y="5775"/>
                  </a:cubicBezTo>
                  <a:cubicBezTo>
                    <a:pt x="21599" y="5025"/>
                    <a:pt x="22908" y="4108"/>
                    <a:pt x="24290" y="3334"/>
                  </a:cubicBezTo>
                  <a:cubicBezTo>
                    <a:pt x="26337" y="2191"/>
                    <a:pt x="28445" y="1120"/>
                    <a:pt x="30528" y="24"/>
                  </a:cubicBezTo>
                  <a:cubicBezTo>
                    <a:pt x="30552" y="0"/>
                    <a:pt x="30612" y="0"/>
                    <a:pt x="30683" y="48"/>
                  </a:cubicBezTo>
                  <a:cubicBezTo>
                    <a:pt x="30588" y="108"/>
                    <a:pt x="30493" y="167"/>
                    <a:pt x="30386" y="215"/>
                  </a:cubicBezTo>
                  <a:cubicBezTo>
                    <a:pt x="28873" y="1001"/>
                    <a:pt x="27326" y="1774"/>
                    <a:pt x="25837" y="2608"/>
                  </a:cubicBezTo>
                  <a:cubicBezTo>
                    <a:pt x="24671" y="3251"/>
                    <a:pt x="23539" y="3977"/>
                    <a:pt x="22408" y="4680"/>
                  </a:cubicBezTo>
                  <a:cubicBezTo>
                    <a:pt x="19194" y="6668"/>
                    <a:pt x="15836" y="8418"/>
                    <a:pt x="12490" y="10180"/>
                  </a:cubicBezTo>
                  <a:cubicBezTo>
                    <a:pt x="10371" y="11299"/>
                    <a:pt x="8323" y="12526"/>
                    <a:pt x="6204" y="13633"/>
                  </a:cubicBezTo>
                  <a:cubicBezTo>
                    <a:pt x="4299" y="14645"/>
                    <a:pt x="2370" y="15598"/>
                    <a:pt x="441" y="16586"/>
                  </a:cubicBezTo>
                  <a:cubicBezTo>
                    <a:pt x="322" y="16645"/>
                    <a:pt x="191" y="16657"/>
                    <a:pt x="60" y="16705"/>
                  </a:cubicBezTo>
                  <a:cubicBezTo>
                    <a:pt x="48" y="16669"/>
                    <a:pt x="13" y="16633"/>
                    <a:pt x="1" y="165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35"/>
            <p:cNvSpPr/>
            <p:nvPr/>
          </p:nvSpPr>
          <p:spPr>
            <a:xfrm>
              <a:off x="2095500" y="3146050"/>
              <a:ext cx="754275" cy="226250"/>
            </a:xfrm>
            <a:custGeom>
              <a:rect b="b" l="l" r="r" t="t"/>
              <a:pathLst>
                <a:path extrusionOk="0" h="9050" w="30171">
                  <a:moveTo>
                    <a:pt x="12" y="1"/>
                  </a:moveTo>
                  <a:cubicBezTo>
                    <a:pt x="71" y="1"/>
                    <a:pt x="155" y="1"/>
                    <a:pt x="214" y="12"/>
                  </a:cubicBezTo>
                  <a:cubicBezTo>
                    <a:pt x="4108" y="1167"/>
                    <a:pt x="8025" y="2310"/>
                    <a:pt x="11918" y="3465"/>
                  </a:cubicBezTo>
                  <a:cubicBezTo>
                    <a:pt x="14454" y="4227"/>
                    <a:pt x="17014" y="4894"/>
                    <a:pt x="19514" y="5775"/>
                  </a:cubicBezTo>
                  <a:cubicBezTo>
                    <a:pt x="22812" y="6942"/>
                    <a:pt x="26194" y="7871"/>
                    <a:pt x="29575" y="8811"/>
                  </a:cubicBezTo>
                  <a:cubicBezTo>
                    <a:pt x="29766" y="8871"/>
                    <a:pt x="29956" y="8906"/>
                    <a:pt x="30170" y="8966"/>
                  </a:cubicBezTo>
                  <a:cubicBezTo>
                    <a:pt x="30170" y="8990"/>
                    <a:pt x="30159" y="9026"/>
                    <a:pt x="30159" y="9049"/>
                  </a:cubicBezTo>
                  <a:cubicBezTo>
                    <a:pt x="29944" y="9026"/>
                    <a:pt x="29718" y="9002"/>
                    <a:pt x="29516" y="8942"/>
                  </a:cubicBezTo>
                  <a:cubicBezTo>
                    <a:pt x="26372" y="8168"/>
                    <a:pt x="23253" y="7335"/>
                    <a:pt x="20193" y="6251"/>
                  </a:cubicBezTo>
                  <a:cubicBezTo>
                    <a:pt x="17919" y="5454"/>
                    <a:pt x="15585" y="4835"/>
                    <a:pt x="13287" y="4120"/>
                  </a:cubicBezTo>
                  <a:cubicBezTo>
                    <a:pt x="10216" y="3168"/>
                    <a:pt x="7144" y="2179"/>
                    <a:pt x="4060" y="1227"/>
                  </a:cubicBezTo>
                  <a:cubicBezTo>
                    <a:pt x="2834" y="846"/>
                    <a:pt x="1584" y="536"/>
                    <a:pt x="345" y="191"/>
                  </a:cubicBezTo>
                  <a:cubicBezTo>
                    <a:pt x="226" y="167"/>
                    <a:pt x="119" y="108"/>
                    <a:pt x="12" y="72"/>
                  </a:cubicBezTo>
                  <a:cubicBezTo>
                    <a:pt x="0" y="48"/>
                    <a:pt x="0" y="36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35"/>
            <p:cNvSpPr/>
            <p:nvPr/>
          </p:nvSpPr>
          <p:spPr>
            <a:xfrm>
              <a:off x="2108275" y="3238025"/>
              <a:ext cx="735850" cy="215525"/>
            </a:xfrm>
            <a:custGeom>
              <a:rect b="b" l="l" r="r" t="t"/>
              <a:pathLst>
                <a:path extrusionOk="0" h="8621" w="29434">
                  <a:moveTo>
                    <a:pt x="29421" y="8621"/>
                  </a:moveTo>
                  <a:cubicBezTo>
                    <a:pt x="29326" y="8597"/>
                    <a:pt x="29231" y="8597"/>
                    <a:pt x="29136" y="8585"/>
                  </a:cubicBezTo>
                  <a:cubicBezTo>
                    <a:pt x="25135" y="7442"/>
                    <a:pt x="21135" y="6323"/>
                    <a:pt x="17122" y="5144"/>
                  </a:cubicBezTo>
                  <a:cubicBezTo>
                    <a:pt x="13003" y="3930"/>
                    <a:pt x="8895" y="2620"/>
                    <a:pt x="4787" y="1382"/>
                  </a:cubicBezTo>
                  <a:cubicBezTo>
                    <a:pt x="3287" y="941"/>
                    <a:pt x="1763" y="584"/>
                    <a:pt x="251" y="179"/>
                  </a:cubicBezTo>
                  <a:cubicBezTo>
                    <a:pt x="156" y="143"/>
                    <a:pt x="84" y="120"/>
                    <a:pt x="1" y="84"/>
                  </a:cubicBezTo>
                  <a:cubicBezTo>
                    <a:pt x="1" y="60"/>
                    <a:pt x="13" y="24"/>
                    <a:pt x="13" y="1"/>
                  </a:cubicBezTo>
                  <a:cubicBezTo>
                    <a:pt x="96" y="1"/>
                    <a:pt x="203" y="1"/>
                    <a:pt x="299" y="13"/>
                  </a:cubicBezTo>
                  <a:cubicBezTo>
                    <a:pt x="2704" y="667"/>
                    <a:pt x="5121" y="1298"/>
                    <a:pt x="7502" y="1989"/>
                  </a:cubicBezTo>
                  <a:cubicBezTo>
                    <a:pt x="12741" y="3549"/>
                    <a:pt x="17944" y="5156"/>
                    <a:pt x="23182" y="6728"/>
                  </a:cubicBezTo>
                  <a:cubicBezTo>
                    <a:pt x="25135" y="7299"/>
                    <a:pt x="27112" y="7823"/>
                    <a:pt x="29076" y="8359"/>
                  </a:cubicBezTo>
                  <a:cubicBezTo>
                    <a:pt x="29195" y="8395"/>
                    <a:pt x="29314" y="8430"/>
                    <a:pt x="29421" y="8478"/>
                  </a:cubicBezTo>
                  <a:cubicBezTo>
                    <a:pt x="29433" y="8525"/>
                    <a:pt x="29433" y="8573"/>
                    <a:pt x="29421" y="86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35"/>
            <p:cNvSpPr/>
            <p:nvPr/>
          </p:nvSpPr>
          <p:spPr>
            <a:xfrm>
              <a:off x="2544950" y="1598550"/>
              <a:ext cx="663200" cy="234575"/>
            </a:xfrm>
            <a:custGeom>
              <a:rect b="b" l="l" r="r" t="t"/>
              <a:pathLst>
                <a:path extrusionOk="0" h="9383" w="26528">
                  <a:moveTo>
                    <a:pt x="26528" y="0"/>
                  </a:moveTo>
                  <a:cubicBezTo>
                    <a:pt x="17848" y="3620"/>
                    <a:pt x="8966" y="6572"/>
                    <a:pt x="0" y="9382"/>
                  </a:cubicBezTo>
                  <a:cubicBezTo>
                    <a:pt x="120" y="9335"/>
                    <a:pt x="227" y="9275"/>
                    <a:pt x="346" y="9227"/>
                  </a:cubicBezTo>
                  <a:cubicBezTo>
                    <a:pt x="2703" y="8430"/>
                    <a:pt x="5049" y="7596"/>
                    <a:pt x="7430" y="6846"/>
                  </a:cubicBezTo>
                  <a:cubicBezTo>
                    <a:pt x="13324" y="5001"/>
                    <a:pt x="19062" y="2739"/>
                    <a:pt x="24837" y="560"/>
                  </a:cubicBezTo>
                  <a:cubicBezTo>
                    <a:pt x="25301" y="381"/>
                    <a:pt x="25766" y="226"/>
                    <a:pt x="26206" y="60"/>
                  </a:cubicBezTo>
                  <a:cubicBezTo>
                    <a:pt x="26313" y="36"/>
                    <a:pt x="26420" y="36"/>
                    <a:pt x="26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35"/>
            <p:cNvSpPr/>
            <p:nvPr/>
          </p:nvSpPr>
          <p:spPr>
            <a:xfrm>
              <a:off x="2944100" y="3136825"/>
              <a:ext cx="510225" cy="276550"/>
            </a:xfrm>
            <a:custGeom>
              <a:rect b="b" l="l" r="r" t="t"/>
              <a:pathLst>
                <a:path extrusionOk="0" h="11062" w="20409">
                  <a:moveTo>
                    <a:pt x="20408" y="0"/>
                  </a:moveTo>
                  <a:cubicBezTo>
                    <a:pt x="13729" y="3882"/>
                    <a:pt x="6954" y="7585"/>
                    <a:pt x="48" y="11061"/>
                  </a:cubicBezTo>
                  <a:cubicBezTo>
                    <a:pt x="36" y="11026"/>
                    <a:pt x="13" y="11014"/>
                    <a:pt x="1" y="109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35"/>
            <p:cNvSpPr/>
            <p:nvPr/>
          </p:nvSpPr>
          <p:spPr>
            <a:xfrm>
              <a:off x="2867600" y="3208250"/>
              <a:ext cx="406025" cy="214050"/>
            </a:xfrm>
            <a:custGeom>
              <a:rect b="b" l="l" r="r" t="t"/>
              <a:pathLst>
                <a:path extrusionOk="0" h="8562" w="16241">
                  <a:moveTo>
                    <a:pt x="1" y="8562"/>
                  </a:moveTo>
                  <a:cubicBezTo>
                    <a:pt x="48" y="8443"/>
                    <a:pt x="48" y="8383"/>
                    <a:pt x="72" y="8359"/>
                  </a:cubicBezTo>
                  <a:cubicBezTo>
                    <a:pt x="5585" y="5859"/>
                    <a:pt x="10883" y="2918"/>
                    <a:pt x="16158" y="1"/>
                  </a:cubicBezTo>
                  <a:cubicBezTo>
                    <a:pt x="16193" y="25"/>
                    <a:pt x="16205" y="61"/>
                    <a:pt x="16241" y="84"/>
                  </a:cubicBezTo>
                  <a:cubicBezTo>
                    <a:pt x="16158" y="144"/>
                    <a:pt x="16098" y="227"/>
                    <a:pt x="16027" y="263"/>
                  </a:cubicBezTo>
                  <a:cubicBezTo>
                    <a:pt x="13241" y="1799"/>
                    <a:pt x="10478" y="3382"/>
                    <a:pt x="7668" y="4847"/>
                  </a:cubicBezTo>
                  <a:cubicBezTo>
                    <a:pt x="5263" y="6097"/>
                    <a:pt x="2811" y="7228"/>
                    <a:pt x="382" y="8419"/>
                  </a:cubicBezTo>
                  <a:cubicBezTo>
                    <a:pt x="298" y="8478"/>
                    <a:pt x="179" y="8502"/>
                    <a:pt x="1" y="85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35"/>
            <p:cNvSpPr/>
            <p:nvPr/>
          </p:nvSpPr>
          <p:spPr>
            <a:xfrm>
              <a:off x="2845275" y="3179100"/>
              <a:ext cx="420025" cy="217000"/>
            </a:xfrm>
            <a:custGeom>
              <a:rect b="b" l="l" r="r" t="t"/>
              <a:pathLst>
                <a:path extrusionOk="0" h="8680" w="16801">
                  <a:moveTo>
                    <a:pt x="16801" y="84"/>
                  </a:moveTo>
                  <a:cubicBezTo>
                    <a:pt x="11312" y="3108"/>
                    <a:pt x="5740" y="5989"/>
                    <a:pt x="72" y="8680"/>
                  </a:cubicBezTo>
                  <a:cubicBezTo>
                    <a:pt x="48" y="8632"/>
                    <a:pt x="13" y="8608"/>
                    <a:pt x="1" y="8561"/>
                  </a:cubicBezTo>
                  <a:cubicBezTo>
                    <a:pt x="60" y="8501"/>
                    <a:pt x="120" y="8442"/>
                    <a:pt x="191" y="8394"/>
                  </a:cubicBezTo>
                  <a:cubicBezTo>
                    <a:pt x="2680" y="7180"/>
                    <a:pt x="5192" y="6001"/>
                    <a:pt x="7668" y="4751"/>
                  </a:cubicBezTo>
                  <a:cubicBezTo>
                    <a:pt x="9585" y="3786"/>
                    <a:pt x="11443" y="2727"/>
                    <a:pt x="13348" y="1727"/>
                  </a:cubicBezTo>
                  <a:cubicBezTo>
                    <a:pt x="14407" y="1179"/>
                    <a:pt x="15479" y="631"/>
                    <a:pt x="16539" y="95"/>
                  </a:cubicBezTo>
                  <a:cubicBezTo>
                    <a:pt x="16610" y="48"/>
                    <a:pt x="16693" y="36"/>
                    <a:pt x="16777" y="0"/>
                  </a:cubicBezTo>
                  <a:cubicBezTo>
                    <a:pt x="16777" y="24"/>
                    <a:pt x="16789" y="48"/>
                    <a:pt x="16801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35"/>
            <p:cNvSpPr/>
            <p:nvPr/>
          </p:nvSpPr>
          <p:spPr>
            <a:xfrm>
              <a:off x="3340575" y="3010325"/>
              <a:ext cx="411400" cy="234875"/>
            </a:xfrm>
            <a:custGeom>
              <a:rect b="b" l="l" r="r" t="t"/>
              <a:pathLst>
                <a:path extrusionOk="0" h="9395" w="16456">
                  <a:moveTo>
                    <a:pt x="1" y="9311"/>
                  </a:moveTo>
                  <a:cubicBezTo>
                    <a:pt x="60" y="9251"/>
                    <a:pt x="108" y="9192"/>
                    <a:pt x="191" y="9168"/>
                  </a:cubicBezTo>
                  <a:cubicBezTo>
                    <a:pt x="5692" y="6251"/>
                    <a:pt x="11050" y="3084"/>
                    <a:pt x="16455" y="0"/>
                  </a:cubicBezTo>
                  <a:cubicBezTo>
                    <a:pt x="11050" y="3263"/>
                    <a:pt x="5692" y="6561"/>
                    <a:pt x="48" y="9394"/>
                  </a:cubicBezTo>
                  <a:cubicBezTo>
                    <a:pt x="37" y="9359"/>
                    <a:pt x="25" y="9335"/>
                    <a:pt x="1" y="93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35"/>
            <p:cNvSpPr/>
            <p:nvPr/>
          </p:nvSpPr>
          <p:spPr>
            <a:xfrm>
              <a:off x="2339575" y="3263025"/>
              <a:ext cx="458400" cy="136350"/>
            </a:xfrm>
            <a:custGeom>
              <a:rect b="b" l="l" r="r" t="t"/>
              <a:pathLst>
                <a:path extrusionOk="0" h="5454" w="18336">
                  <a:moveTo>
                    <a:pt x="18336" y="5454"/>
                  </a:moveTo>
                  <a:cubicBezTo>
                    <a:pt x="18229" y="5442"/>
                    <a:pt x="18110" y="5430"/>
                    <a:pt x="18014" y="5394"/>
                  </a:cubicBezTo>
                  <a:cubicBezTo>
                    <a:pt x="13061" y="4001"/>
                    <a:pt x="8132" y="2596"/>
                    <a:pt x="3203" y="1168"/>
                  </a:cubicBezTo>
                  <a:cubicBezTo>
                    <a:pt x="2191" y="870"/>
                    <a:pt x="1203" y="489"/>
                    <a:pt x="203" y="144"/>
                  </a:cubicBezTo>
                  <a:cubicBezTo>
                    <a:pt x="131" y="120"/>
                    <a:pt x="60" y="72"/>
                    <a:pt x="0" y="1"/>
                  </a:cubicBezTo>
                  <a:cubicBezTo>
                    <a:pt x="6049" y="2037"/>
                    <a:pt x="12299" y="3406"/>
                    <a:pt x="18336" y="54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35"/>
            <p:cNvSpPr/>
            <p:nvPr/>
          </p:nvSpPr>
          <p:spPr>
            <a:xfrm>
              <a:off x="2906000" y="3326725"/>
              <a:ext cx="277450" cy="148250"/>
            </a:xfrm>
            <a:custGeom>
              <a:rect b="b" l="l" r="r" t="t"/>
              <a:pathLst>
                <a:path extrusionOk="0" h="5930" w="11098">
                  <a:moveTo>
                    <a:pt x="1" y="5763"/>
                  </a:moveTo>
                  <a:cubicBezTo>
                    <a:pt x="3668" y="3846"/>
                    <a:pt x="7359" y="1929"/>
                    <a:pt x="11038" y="1"/>
                  </a:cubicBezTo>
                  <a:cubicBezTo>
                    <a:pt x="11050" y="36"/>
                    <a:pt x="11085" y="60"/>
                    <a:pt x="11097" y="84"/>
                  </a:cubicBezTo>
                  <a:cubicBezTo>
                    <a:pt x="11026" y="155"/>
                    <a:pt x="10966" y="251"/>
                    <a:pt x="10871" y="298"/>
                  </a:cubicBezTo>
                  <a:cubicBezTo>
                    <a:pt x="8966" y="1334"/>
                    <a:pt x="7085" y="2358"/>
                    <a:pt x="5180" y="3370"/>
                  </a:cubicBezTo>
                  <a:cubicBezTo>
                    <a:pt x="3668" y="4156"/>
                    <a:pt x="2144" y="4930"/>
                    <a:pt x="620" y="5704"/>
                  </a:cubicBezTo>
                  <a:cubicBezTo>
                    <a:pt x="441" y="5799"/>
                    <a:pt x="251" y="5859"/>
                    <a:pt x="60" y="5930"/>
                  </a:cubicBezTo>
                  <a:cubicBezTo>
                    <a:pt x="36" y="5859"/>
                    <a:pt x="25" y="5811"/>
                    <a:pt x="1" y="57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35"/>
            <p:cNvSpPr/>
            <p:nvPr/>
          </p:nvSpPr>
          <p:spPr>
            <a:xfrm>
              <a:off x="2482450" y="3326125"/>
              <a:ext cx="363450" cy="113450"/>
            </a:xfrm>
            <a:custGeom>
              <a:rect b="b" l="l" r="r" t="t"/>
              <a:pathLst>
                <a:path extrusionOk="0" h="4538" w="14538">
                  <a:moveTo>
                    <a:pt x="0" y="1"/>
                  </a:moveTo>
                  <a:cubicBezTo>
                    <a:pt x="4858" y="1477"/>
                    <a:pt x="9692" y="2930"/>
                    <a:pt x="14538" y="4406"/>
                  </a:cubicBezTo>
                  <a:cubicBezTo>
                    <a:pt x="14157" y="4537"/>
                    <a:pt x="1107" y="6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35"/>
            <p:cNvSpPr/>
            <p:nvPr/>
          </p:nvSpPr>
          <p:spPr>
            <a:xfrm>
              <a:off x="2958700" y="3403825"/>
              <a:ext cx="223250" cy="131300"/>
            </a:xfrm>
            <a:custGeom>
              <a:rect b="b" l="l" r="r" t="t"/>
              <a:pathLst>
                <a:path extrusionOk="0" h="5252" w="8930">
                  <a:moveTo>
                    <a:pt x="8930" y="0"/>
                  </a:moveTo>
                  <a:cubicBezTo>
                    <a:pt x="8739" y="441"/>
                    <a:pt x="643" y="5227"/>
                    <a:pt x="0" y="5251"/>
                  </a:cubicBezTo>
                  <a:cubicBezTo>
                    <a:pt x="48" y="5180"/>
                    <a:pt x="72" y="5120"/>
                    <a:pt x="119" y="5096"/>
                  </a:cubicBezTo>
                  <a:cubicBezTo>
                    <a:pt x="3072" y="3394"/>
                    <a:pt x="6013" y="1703"/>
                    <a:pt x="8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35"/>
            <p:cNvSpPr/>
            <p:nvPr/>
          </p:nvSpPr>
          <p:spPr>
            <a:xfrm>
              <a:off x="3515000" y="3033250"/>
              <a:ext cx="281625" cy="158975"/>
            </a:xfrm>
            <a:custGeom>
              <a:rect b="b" l="l" r="r" t="t"/>
              <a:pathLst>
                <a:path extrusionOk="0" h="6359" w="11265">
                  <a:moveTo>
                    <a:pt x="1" y="6156"/>
                  </a:moveTo>
                  <a:cubicBezTo>
                    <a:pt x="3894" y="4370"/>
                    <a:pt x="7549" y="2096"/>
                    <a:pt x="11264" y="0"/>
                  </a:cubicBezTo>
                  <a:cubicBezTo>
                    <a:pt x="7585" y="2203"/>
                    <a:pt x="3990" y="4548"/>
                    <a:pt x="84" y="6358"/>
                  </a:cubicBezTo>
                  <a:cubicBezTo>
                    <a:pt x="60" y="6287"/>
                    <a:pt x="25" y="6215"/>
                    <a:pt x="1" y="61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35"/>
            <p:cNvSpPr/>
            <p:nvPr/>
          </p:nvSpPr>
          <p:spPr>
            <a:xfrm>
              <a:off x="3035475" y="3304100"/>
              <a:ext cx="273275" cy="153325"/>
            </a:xfrm>
            <a:custGeom>
              <a:rect b="b" l="l" r="r" t="t"/>
              <a:pathLst>
                <a:path extrusionOk="0" h="6133" w="10931">
                  <a:moveTo>
                    <a:pt x="10931" y="120"/>
                  </a:moveTo>
                  <a:cubicBezTo>
                    <a:pt x="7323" y="2132"/>
                    <a:pt x="3704" y="4132"/>
                    <a:pt x="84" y="6133"/>
                  </a:cubicBezTo>
                  <a:cubicBezTo>
                    <a:pt x="60" y="6097"/>
                    <a:pt x="25" y="6025"/>
                    <a:pt x="1" y="5990"/>
                  </a:cubicBezTo>
                  <a:cubicBezTo>
                    <a:pt x="3597" y="3942"/>
                    <a:pt x="7276" y="2072"/>
                    <a:pt x="10859" y="1"/>
                  </a:cubicBezTo>
                  <a:cubicBezTo>
                    <a:pt x="10895" y="48"/>
                    <a:pt x="10907" y="84"/>
                    <a:pt x="1093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35"/>
            <p:cNvSpPr/>
            <p:nvPr/>
          </p:nvSpPr>
          <p:spPr>
            <a:xfrm>
              <a:off x="3334025" y="3025500"/>
              <a:ext cx="242625" cy="147675"/>
            </a:xfrm>
            <a:custGeom>
              <a:rect b="b" l="l" r="r" t="t"/>
              <a:pathLst>
                <a:path extrusionOk="0" h="5907" w="9705">
                  <a:moveTo>
                    <a:pt x="1" y="5823"/>
                  </a:moveTo>
                  <a:cubicBezTo>
                    <a:pt x="3037" y="3572"/>
                    <a:pt x="6514" y="2025"/>
                    <a:pt x="9705" y="1"/>
                  </a:cubicBezTo>
                  <a:cubicBezTo>
                    <a:pt x="9621" y="60"/>
                    <a:pt x="9550" y="155"/>
                    <a:pt x="9443" y="191"/>
                  </a:cubicBezTo>
                  <a:cubicBezTo>
                    <a:pt x="8014" y="1060"/>
                    <a:pt x="6573" y="1906"/>
                    <a:pt x="5144" y="2763"/>
                  </a:cubicBezTo>
                  <a:cubicBezTo>
                    <a:pt x="3537" y="3751"/>
                    <a:pt x="1930" y="4763"/>
                    <a:pt x="322" y="5763"/>
                  </a:cubicBezTo>
                  <a:cubicBezTo>
                    <a:pt x="227" y="5799"/>
                    <a:pt x="156" y="5870"/>
                    <a:pt x="60" y="5906"/>
                  </a:cubicBezTo>
                  <a:cubicBezTo>
                    <a:pt x="49" y="5894"/>
                    <a:pt x="25" y="5870"/>
                    <a:pt x="1" y="58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35"/>
            <p:cNvSpPr/>
            <p:nvPr/>
          </p:nvSpPr>
          <p:spPr>
            <a:xfrm>
              <a:off x="3827250" y="2817450"/>
              <a:ext cx="231600" cy="166700"/>
            </a:xfrm>
            <a:custGeom>
              <a:rect b="b" l="l" r="r" t="t"/>
              <a:pathLst>
                <a:path extrusionOk="0" h="6668" w="9264">
                  <a:moveTo>
                    <a:pt x="9264" y="0"/>
                  </a:moveTo>
                  <a:cubicBezTo>
                    <a:pt x="9240" y="107"/>
                    <a:pt x="9240" y="238"/>
                    <a:pt x="9168" y="322"/>
                  </a:cubicBezTo>
                  <a:cubicBezTo>
                    <a:pt x="8895" y="560"/>
                    <a:pt x="8633" y="798"/>
                    <a:pt x="8335" y="1000"/>
                  </a:cubicBezTo>
                  <a:cubicBezTo>
                    <a:pt x="5632" y="2858"/>
                    <a:pt x="2953" y="4727"/>
                    <a:pt x="263" y="6584"/>
                  </a:cubicBezTo>
                  <a:cubicBezTo>
                    <a:pt x="203" y="6632"/>
                    <a:pt x="132" y="6644"/>
                    <a:pt x="60" y="6668"/>
                  </a:cubicBezTo>
                  <a:cubicBezTo>
                    <a:pt x="36" y="6644"/>
                    <a:pt x="24" y="6632"/>
                    <a:pt x="1" y="6596"/>
                  </a:cubicBezTo>
                  <a:cubicBezTo>
                    <a:pt x="96" y="6525"/>
                    <a:pt x="191" y="6453"/>
                    <a:pt x="298" y="6370"/>
                  </a:cubicBezTo>
                  <a:cubicBezTo>
                    <a:pt x="2656" y="4739"/>
                    <a:pt x="5037" y="3120"/>
                    <a:pt x="7406" y="1476"/>
                  </a:cubicBezTo>
                  <a:cubicBezTo>
                    <a:pt x="7930" y="1119"/>
                    <a:pt x="8406" y="714"/>
                    <a:pt x="8895" y="333"/>
                  </a:cubicBezTo>
                  <a:cubicBezTo>
                    <a:pt x="9002" y="238"/>
                    <a:pt x="9073" y="119"/>
                    <a:pt x="9168" y="24"/>
                  </a:cubicBezTo>
                  <a:cubicBezTo>
                    <a:pt x="9192" y="12"/>
                    <a:pt x="9240" y="12"/>
                    <a:pt x="9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35"/>
            <p:cNvSpPr/>
            <p:nvPr/>
          </p:nvSpPr>
          <p:spPr>
            <a:xfrm>
              <a:off x="3735575" y="2872800"/>
              <a:ext cx="198250" cy="108675"/>
            </a:xfrm>
            <a:custGeom>
              <a:rect b="b" l="l" r="r" t="t"/>
              <a:pathLst>
                <a:path extrusionOk="0" h="4347" w="7930">
                  <a:moveTo>
                    <a:pt x="7930" y="179"/>
                  </a:moveTo>
                  <a:cubicBezTo>
                    <a:pt x="5311" y="1572"/>
                    <a:pt x="2715" y="2965"/>
                    <a:pt x="84" y="4346"/>
                  </a:cubicBezTo>
                  <a:cubicBezTo>
                    <a:pt x="60" y="4299"/>
                    <a:pt x="36" y="4251"/>
                    <a:pt x="0" y="4192"/>
                  </a:cubicBezTo>
                  <a:cubicBezTo>
                    <a:pt x="2620" y="2787"/>
                    <a:pt x="5227" y="1406"/>
                    <a:pt x="7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35"/>
            <p:cNvSpPr/>
            <p:nvPr/>
          </p:nvSpPr>
          <p:spPr>
            <a:xfrm>
              <a:off x="3319750" y="3060625"/>
              <a:ext cx="171175" cy="85750"/>
            </a:xfrm>
            <a:custGeom>
              <a:rect b="b" l="l" r="r" t="t"/>
              <a:pathLst>
                <a:path extrusionOk="0" h="3430" w="6847">
                  <a:moveTo>
                    <a:pt x="0" y="3287"/>
                  </a:moveTo>
                  <a:cubicBezTo>
                    <a:pt x="2227" y="2096"/>
                    <a:pt x="4430" y="834"/>
                    <a:pt x="6847" y="1"/>
                  </a:cubicBezTo>
                  <a:cubicBezTo>
                    <a:pt x="4584" y="1143"/>
                    <a:pt x="2334" y="2286"/>
                    <a:pt x="72" y="3429"/>
                  </a:cubicBezTo>
                  <a:cubicBezTo>
                    <a:pt x="60" y="3382"/>
                    <a:pt x="24" y="3334"/>
                    <a:pt x="0" y="32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35"/>
            <p:cNvSpPr/>
            <p:nvPr/>
          </p:nvSpPr>
          <p:spPr>
            <a:xfrm>
              <a:off x="2751225" y="3444000"/>
              <a:ext cx="164325" cy="52725"/>
            </a:xfrm>
            <a:custGeom>
              <a:rect b="b" l="l" r="r" t="t"/>
              <a:pathLst>
                <a:path extrusionOk="0" h="2109" w="6573">
                  <a:moveTo>
                    <a:pt x="24" y="1"/>
                  </a:moveTo>
                  <a:cubicBezTo>
                    <a:pt x="2215" y="656"/>
                    <a:pt x="4382" y="1310"/>
                    <a:pt x="6573" y="1989"/>
                  </a:cubicBezTo>
                  <a:lnTo>
                    <a:pt x="6573" y="2072"/>
                  </a:lnTo>
                  <a:cubicBezTo>
                    <a:pt x="6454" y="2072"/>
                    <a:pt x="6335" y="2108"/>
                    <a:pt x="6251" y="2072"/>
                  </a:cubicBezTo>
                  <a:cubicBezTo>
                    <a:pt x="4227" y="1465"/>
                    <a:pt x="2203" y="858"/>
                    <a:pt x="191" y="239"/>
                  </a:cubicBezTo>
                  <a:cubicBezTo>
                    <a:pt x="120" y="227"/>
                    <a:pt x="60" y="167"/>
                    <a:pt x="0" y="120"/>
                  </a:cubicBezTo>
                  <a:cubicBezTo>
                    <a:pt x="0" y="84"/>
                    <a:pt x="12" y="4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35"/>
            <p:cNvSpPr/>
            <p:nvPr/>
          </p:nvSpPr>
          <p:spPr>
            <a:xfrm>
              <a:off x="2114250" y="3203500"/>
              <a:ext cx="186050" cy="53900"/>
            </a:xfrm>
            <a:custGeom>
              <a:rect b="b" l="l" r="r" t="t"/>
              <a:pathLst>
                <a:path extrusionOk="0" h="2156" w="7442">
                  <a:moveTo>
                    <a:pt x="0" y="96"/>
                  </a:moveTo>
                  <a:cubicBezTo>
                    <a:pt x="631" y="0"/>
                    <a:pt x="7072" y="1786"/>
                    <a:pt x="7442" y="2156"/>
                  </a:cubicBezTo>
                  <a:cubicBezTo>
                    <a:pt x="4905" y="1453"/>
                    <a:pt x="2453" y="786"/>
                    <a:pt x="0" y="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35"/>
            <p:cNvSpPr/>
            <p:nvPr/>
          </p:nvSpPr>
          <p:spPr>
            <a:xfrm>
              <a:off x="3579600" y="2998725"/>
              <a:ext cx="109275" cy="64000"/>
            </a:xfrm>
            <a:custGeom>
              <a:rect b="b" l="l" r="r" t="t"/>
              <a:pathLst>
                <a:path extrusionOk="0" h="2560" w="4371">
                  <a:moveTo>
                    <a:pt x="1" y="2477"/>
                  </a:moveTo>
                  <a:cubicBezTo>
                    <a:pt x="1429" y="1655"/>
                    <a:pt x="2858" y="845"/>
                    <a:pt x="4370" y="0"/>
                  </a:cubicBezTo>
                  <a:cubicBezTo>
                    <a:pt x="4251" y="393"/>
                    <a:pt x="572" y="2500"/>
                    <a:pt x="60" y="2560"/>
                  </a:cubicBezTo>
                  <a:cubicBezTo>
                    <a:pt x="36" y="2536"/>
                    <a:pt x="24" y="2500"/>
                    <a:pt x="1" y="24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35"/>
            <p:cNvSpPr/>
            <p:nvPr/>
          </p:nvSpPr>
          <p:spPr>
            <a:xfrm>
              <a:off x="3680800" y="2853750"/>
              <a:ext cx="160175" cy="90825"/>
            </a:xfrm>
            <a:custGeom>
              <a:rect b="b" l="l" r="r" t="t"/>
              <a:pathLst>
                <a:path extrusionOk="0" h="3633" w="6407">
                  <a:moveTo>
                    <a:pt x="1" y="3513"/>
                  </a:moveTo>
                  <a:cubicBezTo>
                    <a:pt x="2120" y="2334"/>
                    <a:pt x="4227" y="1167"/>
                    <a:pt x="6347" y="1"/>
                  </a:cubicBezTo>
                  <a:cubicBezTo>
                    <a:pt x="6359" y="24"/>
                    <a:pt x="6394" y="72"/>
                    <a:pt x="6406" y="96"/>
                  </a:cubicBezTo>
                  <a:cubicBezTo>
                    <a:pt x="4287" y="1275"/>
                    <a:pt x="2191" y="2453"/>
                    <a:pt x="84" y="3632"/>
                  </a:cubicBezTo>
                  <a:cubicBezTo>
                    <a:pt x="48" y="3596"/>
                    <a:pt x="36" y="3549"/>
                    <a:pt x="1" y="35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35"/>
            <p:cNvSpPr/>
            <p:nvPr/>
          </p:nvSpPr>
          <p:spPr>
            <a:xfrm>
              <a:off x="2343725" y="3236250"/>
              <a:ext cx="181900" cy="55075"/>
            </a:xfrm>
            <a:custGeom>
              <a:rect b="b" l="l" r="r" t="t"/>
              <a:pathLst>
                <a:path extrusionOk="0" h="2203" w="7276">
                  <a:moveTo>
                    <a:pt x="7276" y="2203"/>
                  </a:moveTo>
                  <a:cubicBezTo>
                    <a:pt x="4799" y="1679"/>
                    <a:pt x="2382" y="929"/>
                    <a:pt x="1" y="0"/>
                  </a:cubicBezTo>
                  <a:cubicBezTo>
                    <a:pt x="2442" y="738"/>
                    <a:pt x="4870" y="1465"/>
                    <a:pt x="7276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35"/>
            <p:cNvSpPr/>
            <p:nvPr/>
          </p:nvSpPr>
          <p:spPr>
            <a:xfrm>
              <a:off x="3684975" y="2885300"/>
              <a:ext cx="125025" cy="78025"/>
            </a:xfrm>
            <a:custGeom>
              <a:rect b="b" l="l" r="r" t="t"/>
              <a:pathLst>
                <a:path extrusionOk="0" h="3121" w="5001">
                  <a:moveTo>
                    <a:pt x="5001" y="120"/>
                  </a:moveTo>
                  <a:cubicBezTo>
                    <a:pt x="3370" y="1120"/>
                    <a:pt x="1715" y="2132"/>
                    <a:pt x="72" y="3120"/>
                  </a:cubicBezTo>
                  <a:cubicBezTo>
                    <a:pt x="48" y="3084"/>
                    <a:pt x="12" y="3037"/>
                    <a:pt x="0" y="2989"/>
                  </a:cubicBezTo>
                  <a:cubicBezTo>
                    <a:pt x="1655" y="1989"/>
                    <a:pt x="3287" y="1001"/>
                    <a:pt x="4941" y="1"/>
                  </a:cubicBezTo>
                  <a:cubicBezTo>
                    <a:pt x="4953" y="48"/>
                    <a:pt x="4977" y="84"/>
                    <a:pt x="500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35"/>
            <p:cNvSpPr/>
            <p:nvPr/>
          </p:nvSpPr>
          <p:spPr>
            <a:xfrm>
              <a:off x="3719200" y="2904950"/>
              <a:ext cx="112850" cy="61950"/>
            </a:xfrm>
            <a:custGeom>
              <a:rect b="b" l="l" r="r" t="t"/>
              <a:pathLst>
                <a:path extrusionOk="0" h="2478" w="4514">
                  <a:moveTo>
                    <a:pt x="1" y="2358"/>
                  </a:moveTo>
                  <a:cubicBezTo>
                    <a:pt x="1489" y="1560"/>
                    <a:pt x="2906" y="643"/>
                    <a:pt x="4465" y="1"/>
                  </a:cubicBezTo>
                  <a:cubicBezTo>
                    <a:pt x="4477" y="36"/>
                    <a:pt x="4501" y="48"/>
                    <a:pt x="4513" y="72"/>
                  </a:cubicBezTo>
                  <a:cubicBezTo>
                    <a:pt x="3037" y="882"/>
                    <a:pt x="1560" y="1679"/>
                    <a:pt x="72" y="2477"/>
                  </a:cubicBezTo>
                  <a:cubicBezTo>
                    <a:pt x="48" y="2441"/>
                    <a:pt x="13" y="2394"/>
                    <a:pt x="1" y="2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35"/>
            <p:cNvSpPr/>
            <p:nvPr/>
          </p:nvSpPr>
          <p:spPr>
            <a:xfrm>
              <a:off x="2320225" y="3322850"/>
              <a:ext cx="154500" cy="49450"/>
            </a:xfrm>
            <a:custGeom>
              <a:rect b="b" l="l" r="r" t="t"/>
              <a:pathLst>
                <a:path extrusionOk="0" h="1978" w="6180">
                  <a:moveTo>
                    <a:pt x="24" y="1"/>
                  </a:moveTo>
                  <a:cubicBezTo>
                    <a:pt x="2084" y="656"/>
                    <a:pt x="4120" y="1322"/>
                    <a:pt x="6180" y="1977"/>
                  </a:cubicBezTo>
                  <a:cubicBezTo>
                    <a:pt x="4048" y="1596"/>
                    <a:pt x="2048" y="727"/>
                    <a:pt x="0" y="108"/>
                  </a:cubicBezTo>
                  <a:cubicBezTo>
                    <a:pt x="0" y="60"/>
                    <a:pt x="12" y="25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35"/>
            <p:cNvSpPr/>
            <p:nvPr/>
          </p:nvSpPr>
          <p:spPr>
            <a:xfrm>
              <a:off x="3051250" y="3402925"/>
              <a:ext cx="109275" cy="66400"/>
            </a:xfrm>
            <a:custGeom>
              <a:rect b="b" l="l" r="r" t="t"/>
              <a:pathLst>
                <a:path extrusionOk="0" h="2656" w="4371">
                  <a:moveTo>
                    <a:pt x="4371" y="120"/>
                  </a:moveTo>
                  <a:lnTo>
                    <a:pt x="84" y="2656"/>
                  </a:lnTo>
                  <a:cubicBezTo>
                    <a:pt x="49" y="2620"/>
                    <a:pt x="37" y="2572"/>
                    <a:pt x="1" y="2525"/>
                  </a:cubicBezTo>
                  <a:cubicBezTo>
                    <a:pt x="1430" y="1679"/>
                    <a:pt x="2858" y="834"/>
                    <a:pt x="4287" y="1"/>
                  </a:cubicBezTo>
                  <a:cubicBezTo>
                    <a:pt x="4311" y="36"/>
                    <a:pt x="4335" y="84"/>
                    <a:pt x="437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35"/>
            <p:cNvSpPr/>
            <p:nvPr/>
          </p:nvSpPr>
          <p:spPr>
            <a:xfrm>
              <a:off x="3084600" y="1635450"/>
              <a:ext cx="124150" cy="49425"/>
            </a:xfrm>
            <a:custGeom>
              <a:rect b="b" l="l" r="r" t="t"/>
              <a:pathLst>
                <a:path extrusionOk="0" h="1977" w="4966">
                  <a:moveTo>
                    <a:pt x="4965" y="120"/>
                  </a:moveTo>
                  <a:cubicBezTo>
                    <a:pt x="3334" y="751"/>
                    <a:pt x="1679" y="1358"/>
                    <a:pt x="36" y="1977"/>
                  </a:cubicBezTo>
                  <a:cubicBezTo>
                    <a:pt x="24" y="1941"/>
                    <a:pt x="12" y="1905"/>
                    <a:pt x="0" y="1858"/>
                  </a:cubicBezTo>
                  <a:cubicBezTo>
                    <a:pt x="1632" y="1239"/>
                    <a:pt x="3287" y="632"/>
                    <a:pt x="4918" y="0"/>
                  </a:cubicBezTo>
                  <a:cubicBezTo>
                    <a:pt x="4942" y="48"/>
                    <a:pt x="4953" y="72"/>
                    <a:pt x="4965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35"/>
            <p:cNvSpPr/>
            <p:nvPr/>
          </p:nvSpPr>
          <p:spPr>
            <a:xfrm>
              <a:off x="2900050" y="3343400"/>
              <a:ext cx="86350" cy="48250"/>
            </a:xfrm>
            <a:custGeom>
              <a:rect b="b" l="l" r="r" t="t"/>
              <a:pathLst>
                <a:path extrusionOk="0" h="1930" w="3454">
                  <a:moveTo>
                    <a:pt x="3453" y="131"/>
                  </a:moveTo>
                  <a:cubicBezTo>
                    <a:pt x="2334" y="727"/>
                    <a:pt x="1203" y="1334"/>
                    <a:pt x="72" y="1929"/>
                  </a:cubicBezTo>
                  <a:cubicBezTo>
                    <a:pt x="36" y="1882"/>
                    <a:pt x="24" y="1846"/>
                    <a:pt x="1" y="1798"/>
                  </a:cubicBezTo>
                  <a:cubicBezTo>
                    <a:pt x="1132" y="1203"/>
                    <a:pt x="2239" y="596"/>
                    <a:pt x="3370" y="0"/>
                  </a:cubicBezTo>
                  <a:cubicBezTo>
                    <a:pt x="3406" y="36"/>
                    <a:pt x="3430" y="84"/>
                    <a:pt x="3453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35"/>
            <p:cNvSpPr/>
            <p:nvPr/>
          </p:nvSpPr>
          <p:spPr>
            <a:xfrm>
              <a:off x="3356350" y="3205275"/>
              <a:ext cx="84875" cy="51225"/>
            </a:xfrm>
            <a:custGeom>
              <a:rect b="b" l="l" r="r" t="t"/>
              <a:pathLst>
                <a:path extrusionOk="0" h="2049" w="3395">
                  <a:moveTo>
                    <a:pt x="1" y="1954"/>
                  </a:moveTo>
                  <a:cubicBezTo>
                    <a:pt x="1120" y="1311"/>
                    <a:pt x="2227" y="656"/>
                    <a:pt x="3335" y="1"/>
                  </a:cubicBezTo>
                  <a:cubicBezTo>
                    <a:pt x="3358" y="25"/>
                    <a:pt x="3382" y="72"/>
                    <a:pt x="3394" y="108"/>
                  </a:cubicBezTo>
                  <a:cubicBezTo>
                    <a:pt x="2311" y="787"/>
                    <a:pt x="1192" y="1418"/>
                    <a:pt x="60" y="2049"/>
                  </a:cubicBezTo>
                  <a:cubicBezTo>
                    <a:pt x="49" y="2025"/>
                    <a:pt x="37" y="1977"/>
                    <a:pt x="1" y="19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35"/>
            <p:cNvSpPr/>
            <p:nvPr/>
          </p:nvSpPr>
          <p:spPr>
            <a:xfrm>
              <a:off x="3263200" y="3260650"/>
              <a:ext cx="72350" cy="41700"/>
            </a:xfrm>
            <a:custGeom>
              <a:rect b="b" l="l" r="r" t="t"/>
              <a:pathLst>
                <a:path extrusionOk="0" h="1668" w="2894">
                  <a:moveTo>
                    <a:pt x="0" y="1608"/>
                  </a:moveTo>
                  <a:cubicBezTo>
                    <a:pt x="929" y="1084"/>
                    <a:pt x="1870" y="572"/>
                    <a:pt x="2893" y="0"/>
                  </a:cubicBezTo>
                  <a:cubicBezTo>
                    <a:pt x="2739" y="346"/>
                    <a:pt x="369" y="1667"/>
                    <a:pt x="0" y="16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35"/>
            <p:cNvSpPr/>
            <p:nvPr/>
          </p:nvSpPr>
          <p:spPr>
            <a:xfrm>
              <a:off x="1971675" y="3147250"/>
              <a:ext cx="88425" cy="30075"/>
            </a:xfrm>
            <a:custGeom>
              <a:rect b="b" l="l" r="r" t="t"/>
              <a:pathLst>
                <a:path extrusionOk="0" h="1203" w="3537">
                  <a:moveTo>
                    <a:pt x="3500" y="1203"/>
                  </a:moveTo>
                  <a:cubicBezTo>
                    <a:pt x="2334" y="846"/>
                    <a:pt x="1155" y="488"/>
                    <a:pt x="0" y="131"/>
                  </a:cubicBezTo>
                  <a:lnTo>
                    <a:pt x="48" y="0"/>
                  </a:lnTo>
                  <a:cubicBezTo>
                    <a:pt x="1203" y="357"/>
                    <a:pt x="2381" y="703"/>
                    <a:pt x="3536" y="1060"/>
                  </a:cubicBezTo>
                  <a:cubicBezTo>
                    <a:pt x="3524" y="1096"/>
                    <a:pt x="3512" y="1155"/>
                    <a:pt x="3500" y="1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35"/>
            <p:cNvSpPr/>
            <p:nvPr/>
          </p:nvSpPr>
          <p:spPr>
            <a:xfrm>
              <a:off x="2916425" y="3438950"/>
              <a:ext cx="74725" cy="48825"/>
            </a:xfrm>
            <a:custGeom>
              <a:rect b="b" l="l" r="r" t="t"/>
              <a:pathLst>
                <a:path extrusionOk="0" h="1953" w="2989">
                  <a:moveTo>
                    <a:pt x="0" y="1810"/>
                  </a:moveTo>
                  <a:cubicBezTo>
                    <a:pt x="965" y="1203"/>
                    <a:pt x="1929" y="608"/>
                    <a:pt x="2894" y="0"/>
                  </a:cubicBezTo>
                  <a:lnTo>
                    <a:pt x="2989" y="131"/>
                  </a:lnTo>
                  <a:cubicBezTo>
                    <a:pt x="2025" y="739"/>
                    <a:pt x="1048" y="1334"/>
                    <a:pt x="84" y="1953"/>
                  </a:cubicBezTo>
                  <a:cubicBezTo>
                    <a:pt x="36" y="1893"/>
                    <a:pt x="12" y="1858"/>
                    <a:pt x="0" y="1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35"/>
            <p:cNvSpPr/>
            <p:nvPr/>
          </p:nvSpPr>
          <p:spPr>
            <a:xfrm>
              <a:off x="2972375" y="3367200"/>
              <a:ext cx="86350" cy="47075"/>
            </a:xfrm>
            <a:custGeom>
              <a:rect b="b" l="l" r="r" t="t"/>
              <a:pathLst>
                <a:path extrusionOk="0" h="1883" w="3454">
                  <a:moveTo>
                    <a:pt x="1" y="1882"/>
                  </a:moveTo>
                  <a:cubicBezTo>
                    <a:pt x="1132" y="1263"/>
                    <a:pt x="2263" y="632"/>
                    <a:pt x="3394" y="1"/>
                  </a:cubicBezTo>
                  <a:cubicBezTo>
                    <a:pt x="3418" y="25"/>
                    <a:pt x="3430" y="60"/>
                    <a:pt x="3454" y="96"/>
                  </a:cubicBezTo>
                  <a:cubicBezTo>
                    <a:pt x="2323" y="751"/>
                    <a:pt x="1239" y="1453"/>
                    <a:pt x="1" y="1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35"/>
            <p:cNvSpPr/>
            <p:nvPr/>
          </p:nvSpPr>
          <p:spPr>
            <a:xfrm>
              <a:off x="2510125" y="3376450"/>
              <a:ext cx="72050" cy="28875"/>
            </a:xfrm>
            <a:custGeom>
              <a:rect b="b" l="l" r="r" t="t"/>
              <a:pathLst>
                <a:path extrusionOk="0" h="1155" w="2882">
                  <a:moveTo>
                    <a:pt x="36" y="0"/>
                  </a:moveTo>
                  <a:cubicBezTo>
                    <a:pt x="989" y="345"/>
                    <a:pt x="1929" y="667"/>
                    <a:pt x="2882" y="1012"/>
                  </a:cubicBezTo>
                  <a:cubicBezTo>
                    <a:pt x="2870" y="1048"/>
                    <a:pt x="2846" y="1095"/>
                    <a:pt x="2834" y="1155"/>
                  </a:cubicBezTo>
                  <a:cubicBezTo>
                    <a:pt x="1882" y="822"/>
                    <a:pt x="953" y="488"/>
                    <a:pt x="0" y="143"/>
                  </a:cubicBezTo>
                  <a:cubicBezTo>
                    <a:pt x="0" y="83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35"/>
            <p:cNvSpPr/>
            <p:nvPr/>
          </p:nvSpPr>
          <p:spPr>
            <a:xfrm>
              <a:off x="3951375" y="2707000"/>
              <a:ext cx="87825" cy="62850"/>
            </a:xfrm>
            <a:custGeom>
              <a:rect b="b" l="l" r="r" t="t"/>
              <a:pathLst>
                <a:path extrusionOk="0" h="2514" w="3513">
                  <a:moveTo>
                    <a:pt x="0" y="2442"/>
                  </a:moveTo>
                  <a:cubicBezTo>
                    <a:pt x="1143" y="1620"/>
                    <a:pt x="2298" y="822"/>
                    <a:pt x="3453" y="1"/>
                  </a:cubicBezTo>
                  <a:cubicBezTo>
                    <a:pt x="3465" y="37"/>
                    <a:pt x="3501" y="60"/>
                    <a:pt x="3513" y="72"/>
                  </a:cubicBezTo>
                  <a:cubicBezTo>
                    <a:pt x="2370" y="894"/>
                    <a:pt x="1227" y="1715"/>
                    <a:pt x="96" y="2513"/>
                  </a:cubicBezTo>
                  <a:cubicBezTo>
                    <a:pt x="48" y="2501"/>
                    <a:pt x="12" y="2477"/>
                    <a:pt x="0" y="24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35"/>
            <p:cNvSpPr/>
            <p:nvPr/>
          </p:nvSpPr>
          <p:spPr>
            <a:xfrm>
              <a:off x="3953150" y="2785900"/>
              <a:ext cx="88725" cy="62525"/>
            </a:xfrm>
            <a:custGeom>
              <a:rect b="b" l="l" r="r" t="t"/>
              <a:pathLst>
                <a:path extrusionOk="0" h="2501" w="3549">
                  <a:moveTo>
                    <a:pt x="3549" y="0"/>
                  </a:moveTo>
                  <a:cubicBezTo>
                    <a:pt x="2489" y="1000"/>
                    <a:pt x="1227" y="1726"/>
                    <a:pt x="1" y="2500"/>
                  </a:cubicBezTo>
                  <a:cubicBezTo>
                    <a:pt x="1192" y="1667"/>
                    <a:pt x="2370" y="833"/>
                    <a:pt x="3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35"/>
            <p:cNvSpPr/>
            <p:nvPr/>
          </p:nvSpPr>
          <p:spPr>
            <a:xfrm>
              <a:off x="3911500" y="2704325"/>
              <a:ext cx="74425" cy="50625"/>
            </a:xfrm>
            <a:custGeom>
              <a:rect b="b" l="l" r="r" t="t"/>
              <a:pathLst>
                <a:path extrusionOk="0" h="2025" w="2977">
                  <a:moveTo>
                    <a:pt x="0" y="1953"/>
                  </a:moveTo>
                  <a:cubicBezTo>
                    <a:pt x="988" y="1299"/>
                    <a:pt x="1953" y="656"/>
                    <a:pt x="2941" y="1"/>
                  </a:cubicBezTo>
                  <a:cubicBezTo>
                    <a:pt x="2953" y="36"/>
                    <a:pt x="2965" y="48"/>
                    <a:pt x="2977" y="72"/>
                  </a:cubicBezTo>
                  <a:cubicBezTo>
                    <a:pt x="2012" y="727"/>
                    <a:pt x="1036" y="1370"/>
                    <a:pt x="60" y="2025"/>
                  </a:cubicBezTo>
                  <a:cubicBezTo>
                    <a:pt x="48" y="2013"/>
                    <a:pt x="24" y="1989"/>
                    <a:pt x="0" y="19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35"/>
            <p:cNvSpPr/>
            <p:nvPr/>
          </p:nvSpPr>
          <p:spPr>
            <a:xfrm>
              <a:off x="3947200" y="2627825"/>
              <a:ext cx="67000" cy="47950"/>
            </a:xfrm>
            <a:custGeom>
              <a:rect b="b" l="l" r="r" t="t"/>
              <a:pathLst>
                <a:path extrusionOk="0" h="1918" w="2680">
                  <a:moveTo>
                    <a:pt x="1" y="1870"/>
                  </a:moveTo>
                  <a:cubicBezTo>
                    <a:pt x="882" y="1251"/>
                    <a:pt x="1751" y="620"/>
                    <a:pt x="2620" y="1"/>
                  </a:cubicBezTo>
                  <a:cubicBezTo>
                    <a:pt x="2644" y="25"/>
                    <a:pt x="2668" y="60"/>
                    <a:pt x="2680" y="84"/>
                  </a:cubicBezTo>
                  <a:cubicBezTo>
                    <a:pt x="1811" y="703"/>
                    <a:pt x="918" y="1311"/>
                    <a:pt x="37" y="1918"/>
                  </a:cubicBezTo>
                  <a:cubicBezTo>
                    <a:pt x="37" y="1894"/>
                    <a:pt x="25" y="1894"/>
                    <a:pt x="1" y="1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35"/>
            <p:cNvSpPr/>
            <p:nvPr/>
          </p:nvSpPr>
          <p:spPr>
            <a:xfrm>
              <a:off x="3904650" y="2693625"/>
              <a:ext cx="52100" cy="32450"/>
            </a:xfrm>
            <a:custGeom>
              <a:rect b="b" l="l" r="r" t="t"/>
              <a:pathLst>
                <a:path extrusionOk="0" h="1298" w="2084">
                  <a:moveTo>
                    <a:pt x="0" y="1226"/>
                  </a:moveTo>
                  <a:cubicBezTo>
                    <a:pt x="679" y="822"/>
                    <a:pt x="1369" y="405"/>
                    <a:pt x="2036" y="0"/>
                  </a:cubicBezTo>
                  <a:cubicBezTo>
                    <a:pt x="2048" y="36"/>
                    <a:pt x="2060" y="48"/>
                    <a:pt x="2084" y="72"/>
                  </a:cubicBezTo>
                  <a:cubicBezTo>
                    <a:pt x="1393" y="476"/>
                    <a:pt x="726" y="893"/>
                    <a:pt x="36" y="1298"/>
                  </a:cubicBezTo>
                  <a:cubicBezTo>
                    <a:pt x="24" y="1286"/>
                    <a:pt x="12" y="1250"/>
                    <a:pt x="0" y="12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35"/>
            <p:cNvSpPr/>
            <p:nvPr/>
          </p:nvSpPr>
          <p:spPr>
            <a:xfrm>
              <a:off x="3907625" y="2674575"/>
              <a:ext cx="40800" cy="29175"/>
            </a:xfrm>
            <a:custGeom>
              <a:rect b="b" l="l" r="r" t="t"/>
              <a:pathLst>
                <a:path extrusionOk="0" h="1167" w="1632">
                  <a:moveTo>
                    <a:pt x="1631" y="36"/>
                  </a:moveTo>
                  <a:cubicBezTo>
                    <a:pt x="1108" y="405"/>
                    <a:pt x="572" y="798"/>
                    <a:pt x="60" y="1167"/>
                  </a:cubicBezTo>
                  <a:cubicBezTo>
                    <a:pt x="36" y="1131"/>
                    <a:pt x="12" y="1107"/>
                    <a:pt x="0" y="1072"/>
                  </a:cubicBezTo>
                  <a:lnTo>
                    <a:pt x="1608" y="0"/>
                  </a:lnTo>
                  <a:cubicBezTo>
                    <a:pt x="1608" y="24"/>
                    <a:pt x="1620" y="24"/>
                    <a:pt x="163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35"/>
            <p:cNvSpPr/>
            <p:nvPr/>
          </p:nvSpPr>
          <p:spPr>
            <a:xfrm>
              <a:off x="2931600" y="1843225"/>
              <a:ext cx="630175" cy="200925"/>
            </a:xfrm>
            <a:custGeom>
              <a:rect b="b" l="l" r="r" t="t"/>
              <a:pathLst>
                <a:path extrusionOk="0" h="8037" w="25207">
                  <a:moveTo>
                    <a:pt x="17824" y="3774"/>
                  </a:moveTo>
                  <a:cubicBezTo>
                    <a:pt x="17848" y="3762"/>
                    <a:pt x="17801" y="3786"/>
                    <a:pt x="17729" y="3881"/>
                  </a:cubicBezTo>
                  <a:cubicBezTo>
                    <a:pt x="20229" y="4596"/>
                    <a:pt x="22694" y="5310"/>
                    <a:pt x="25206" y="6036"/>
                  </a:cubicBezTo>
                  <a:cubicBezTo>
                    <a:pt x="25004" y="6108"/>
                    <a:pt x="24837" y="6179"/>
                    <a:pt x="24706" y="6227"/>
                  </a:cubicBezTo>
                  <a:cubicBezTo>
                    <a:pt x="24778" y="6334"/>
                    <a:pt x="24944" y="6441"/>
                    <a:pt x="24932" y="6525"/>
                  </a:cubicBezTo>
                  <a:cubicBezTo>
                    <a:pt x="24909" y="6620"/>
                    <a:pt x="24766" y="6739"/>
                    <a:pt x="24647" y="6775"/>
                  </a:cubicBezTo>
                  <a:cubicBezTo>
                    <a:pt x="23349" y="7168"/>
                    <a:pt x="22039" y="7537"/>
                    <a:pt x="20729" y="7918"/>
                  </a:cubicBezTo>
                  <a:cubicBezTo>
                    <a:pt x="20551" y="7953"/>
                    <a:pt x="20360" y="8037"/>
                    <a:pt x="20265" y="7775"/>
                  </a:cubicBezTo>
                  <a:cubicBezTo>
                    <a:pt x="20253" y="7763"/>
                    <a:pt x="20241" y="7739"/>
                    <a:pt x="20229" y="7715"/>
                  </a:cubicBezTo>
                  <a:cubicBezTo>
                    <a:pt x="19729" y="7656"/>
                    <a:pt x="19313" y="7358"/>
                    <a:pt x="18836" y="7275"/>
                  </a:cubicBezTo>
                  <a:cubicBezTo>
                    <a:pt x="18336" y="7168"/>
                    <a:pt x="17824" y="7049"/>
                    <a:pt x="17324" y="6906"/>
                  </a:cubicBezTo>
                  <a:cubicBezTo>
                    <a:pt x="16622" y="6691"/>
                    <a:pt x="15943" y="6453"/>
                    <a:pt x="15253" y="6251"/>
                  </a:cubicBezTo>
                  <a:cubicBezTo>
                    <a:pt x="15110" y="6203"/>
                    <a:pt x="14943" y="6215"/>
                    <a:pt x="14776" y="6203"/>
                  </a:cubicBezTo>
                  <a:cubicBezTo>
                    <a:pt x="14729" y="6203"/>
                    <a:pt x="14669" y="6227"/>
                    <a:pt x="14645" y="6203"/>
                  </a:cubicBezTo>
                  <a:cubicBezTo>
                    <a:pt x="13205" y="5501"/>
                    <a:pt x="11597" y="5275"/>
                    <a:pt x="10085" y="4763"/>
                  </a:cubicBezTo>
                  <a:cubicBezTo>
                    <a:pt x="9871" y="4679"/>
                    <a:pt x="9645" y="4667"/>
                    <a:pt x="9419" y="4548"/>
                  </a:cubicBezTo>
                  <a:cubicBezTo>
                    <a:pt x="9240" y="4465"/>
                    <a:pt x="9002" y="4489"/>
                    <a:pt x="8776" y="4524"/>
                  </a:cubicBezTo>
                  <a:cubicBezTo>
                    <a:pt x="8573" y="4536"/>
                    <a:pt x="8383" y="4608"/>
                    <a:pt x="8168" y="4655"/>
                  </a:cubicBezTo>
                  <a:cubicBezTo>
                    <a:pt x="8156" y="4620"/>
                    <a:pt x="8145" y="4584"/>
                    <a:pt x="8121" y="4548"/>
                  </a:cubicBezTo>
                  <a:cubicBezTo>
                    <a:pt x="8276" y="4477"/>
                    <a:pt x="8418" y="4405"/>
                    <a:pt x="8633" y="4310"/>
                  </a:cubicBezTo>
                  <a:cubicBezTo>
                    <a:pt x="7406" y="3941"/>
                    <a:pt x="6240" y="3596"/>
                    <a:pt x="5061" y="3227"/>
                  </a:cubicBezTo>
                  <a:cubicBezTo>
                    <a:pt x="4132" y="2941"/>
                    <a:pt x="3227" y="2643"/>
                    <a:pt x="2322" y="2334"/>
                  </a:cubicBezTo>
                  <a:cubicBezTo>
                    <a:pt x="1953" y="2215"/>
                    <a:pt x="1572" y="2048"/>
                    <a:pt x="1191" y="1941"/>
                  </a:cubicBezTo>
                  <a:cubicBezTo>
                    <a:pt x="953" y="1881"/>
                    <a:pt x="679" y="1905"/>
                    <a:pt x="429" y="1869"/>
                  </a:cubicBezTo>
                  <a:cubicBezTo>
                    <a:pt x="310" y="1857"/>
                    <a:pt x="167" y="1798"/>
                    <a:pt x="108" y="1703"/>
                  </a:cubicBezTo>
                  <a:cubicBezTo>
                    <a:pt x="1" y="1512"/>
                    <a:pt x="179" y="1453"/>
                    <a:pt x="322" y="1405"/>
                  </a:cubicBezTo>
                  <a:cubicBezTo>
                    <a:pt x="834" y="1274"/>
                    <a:pt x="1334" y="1155"/>
                    <a:pt x="1834" y="1012"/>
                  </a:cubicBezTo>
                  <a:cubicBezTo>
                    <a:pt x="2918" y="691"/>
                    <a:pt x="4001" y="357"/>
                    <a:pt x="5085" y="36"/>
                  </a:cubicBezTo>
                  <a:cubicBezTo>
                    <a:pt x="5239" y="0"/>
                    <a:pt x="5406" y="12"/>
                    <a:pt x="5549" y="60"/>
                  </a:cubicBezTo>
                  <a:cubicBezTo>
                    <a:pt x="9359" y="1250"/>
                    <a:pt x="13157" y="2453"/>
                    <a:pt x="16967" y="3643"/>
                  </a:cubicBezTo>
                  <a:cubicBezTo>
                    <a:pt x="17265" y="3751"/>
                    <a:pt x="17562" y="3751"/>
                    <a:pt x="17824" y="3774"/>
                  </a:cubicBezTo>
                  <a:close/>
                  <a:moveTo>
                    <a:pt x="13217" y="3774"/>
                  </a:moveTo>
                  <a:cubicBezTo>
                    <a:pt x="13217" y="3822"/>
                    <a:pt x="13229" y="3846"/>
                    <a:pt x="13229" y="3893"/>
                  </a:cubicBezTo>
                  <a:cubicBezTo>
                    <a:pt x="12443" y="4060"/>
                    <a:pt x="11633" y="4239"/>
                    <a:pt x="10847" y="4393"/>
                  </a:cubicBezTo>
                  <a:cubicBezTo>
                    <a:pt x="11204" y="4620"/>
                    <a:pt x="11514" y="4715"/>
                    <a:pt x="11907" y="4560"/>
                  </a:cubicBezTo>
                  <a:cubicBezTo>
                    <a:pt x="12371" y="4382"/>
                    <a:pt x="12859" y="4262"/>
                    <a:pt x="13336" y="4132"/>
                  </a:cubicBezTo>
                  <a:cubicBezTo>
                    <a:pt x="13407" y="4120"/>
                    <a:pt x="13502" y="4132"/>
                    <a:pt x="13586" y="4132"/>
                  </a:cubicBezTo>
                  <a:cubicBezTo>
                    <a:pt x="13586" y="4179"/>
                    <a:pt x="13598" y="4203"/>
                    <a:pt x="13598" y="4251"/>
                  </a:cubicBezTo>
                  <a:cubicBezTo>
                    <a:pt x="13026" y="4417"/>
                    <a:pt x="12455" y="4596"/>
                    <a:pt x="11871" y="4763"/>
                  </a:cubicBezTo>
                  <a:cubicBezTo>
                    <a:pt x="11895" y="4786"/>
                    <a:pt x="11895" y="4822"/>
                    <a:pt x="11907" y="4858"/>
                  </a:cubicBezTo>
                  <a:cubicBezTo>
                    <a:pt x="12788" y="5036"/>
                    <a:pt x="13562" y="4465"/>
                    <a:pt x="14419" y="4501"/>
                  </a:cubicBezTo>
                  <a:cubicBezTo>
                    <a:pt x="13824" y="4667"/>
                    <a:pt x="13229" y="4834"/>
                    <a:pt x="12621" y="5001"/>
                  </a:cubicBezTo>
                  <a:cubicBezTo>
                    <a:pt x="13217" y="5310"/>
                    <a:pt x="13681" y="5370"/>
                    <a:pt x="14276" y="5203"/>
                  </a:cubicBezTo>
                  <a:cubicBezTo>
                    <a:pt x="15181" y="4953"/>
                    <a:pt x="16086" y="4727"/>
                    <a:pt x="16991" y="4477"/>
                  </a:cubicBezTo>
                  <a:cubicBezTo>
                    <a:pt x="17146" y="4429"/>
                    <a:pt x="17289" y="4382"/>
                    <a:pt x="17455" y="4346"/>
                  </a:cubicBezTo>
                  <a:cubicBezTo>
                    <a:pt x="17015" y="4120"/>
                    <a:pt x="16610" y="4120"/>
                    <a:pt x="16181" y="4262"/>
                  </a:cubicBezTo>
                  <a:cubicBezTo>
                    <a:pt x="15622" y="4465"/>
                    <a:pt x="15050" y="4608"/>
                    <a:pt x="14479" y="4774"/>
                  </a:cubicBezTo>
                  <a:cubicBezTo>
                    <a:pt x="14395" y="4798"/>
                    <a:pt x="14300" y="4822"/>
                    <a:pt x="14217" y="4846"/>
                  </a:cubicBezTo>
                  <a:cubicBezTo>
                    <a:pt x="14217" y="4822"/>
                    <a:pt x="14193" y="4798"/>
                    <a:pt x="14193" y="4774"/>
                  </a:cubicBezTo>
                  <a:cubicBezTo>
                    <a:pt x="14955" y="4548"/>
                    <a:pt x="15717" y="4310"/>
                    <a:pt x="16515" y="4072"/>
                  </a:cubicBezTo>
                  <a:cubicBezTo>
                    <a:pt x="16038" y="3870"/>
                    <a:pt x="15645" y="3810"/>
                    <a:pt x="15193" y="3965"/>
                  </a:cubicBezTo>
                  <a:cubicBezTo>
                    <a:pt x="14610" y="4179"/>
                    <a:pt x="14014" y="4322"/>
                    <a:pt x="13419" y="4501"/>
                  </a:cubicBezTo>
                  <a:cubicBezTo>
                    <a:pt x="13336" y="4536"/>
                    <a:pt x="13229" y="4548"/>
                    <a:pt x="13145" y="4560"/>
                  </a:cubicBezTo>
                  <a:cubicBezTo>
                    <a:pt x="13145" y="4536"/>
                    <a:pt x="13121" y="4524"/>
                    <a:pt x="13121" y="4489"/>
                  </a:cubicBezTo>
                  <a:cubicBezTo>
                    <a:pt x="13895" y="4251"/>
                    <a:pt x="14657" y="4012"/>
                    <a:pt x="15503" y="3751"/>
                  </a:cubicBezTo>
                  <a:cubicBezTo>
                    <a:pt x="14991" y="3584"/>
                    <a:pt x="14526" y="3453"/>
                    <a:pt x="14074" y="3298"/>
                  </a:cubicBezTo>
                  <a:cubicBezTo>
                    <a:pt x="13740" y="3179"/>
                    <a:pt x="13443" y="3155"/>
                    <a:pt x="13062" y="3286"/>
                  </a:cubicBezTo>
                  <a:cubicBezTo>
                    <a:pt x="12193" y="3596"/>
                    <a:pt x="11300" y="3822"/>
                    <a:pt x="10407" y="4072"/>
                  </a:cubicBezTo>
                  <a:cubicBezTo>
                    <a:pt x="10288" y="4108"/>
                    <a:pt x="10181" y="4143"/>
                    <a:pt x="10073" y="4179"/>
                  </a:cubicBezTo>
                  <a:cubicBezTo>
                    <a:pt x="10085" y="4227"/>
                    <a:pt x="10085" y="4251"/>
                    <a:pt x="10109" y="4298"/>
                  </a:cubicBezTo>
                  <a:cubicBezTo>
                    <a:pt x="10288" y="4286"/>
                    <a:pt x="10478" y="4298"/>
                    <a:pt x="10657" y="4251"/>
                  </a:cubicBezTo>
                  <a:cubicBezTo>
                    <a:pt x="11419" y="4084"/>
                    <a:pt x="12169" y="3905"/>
                    <a:pt x="12931" y="3751"/>
                  </a:cubicBezTo>
                  <a:cubicBezTo>
                    <a:pt x="13002" y="3727"/>
                    <a:pt x="13109" y="3762"/>
                    <a:pt x="13217" y="3774"/>
                  </a:cubicBezTo>
                  <a:close/>
                  <a:moveTo>
                    <a:pt x="13062" y="3060"/>
                  </a:moveTo>
                  <a:cubicBezTo>
                    <a:pt x="13062" y="3036"/>
                    <a:pt x="13062" y="3000"/>
                    <a:pt x="13086" y="2989"/>
                  </a:cubicBezTo>
                  <a:cubicBezTo>
                    <a:pt x="12883" y="2941"/>
                    <a:pt x="12681" y="2834"/>
                    <a:pt x="12502" y="2881"/>
                  </a:cubicBezTo>
                  <a:cubicBezTo>
                    <a:pt x="11800" y="3036"/>
                    <a:pt x="11097" y="3227"/>
                    <a:pt x="10407" y="3381"/>
                  </a:cubicBezTo>
                  <a:cubicBezTo>
                    <a:pt x="10347" y="3405"/>
                    <a:pt x="10264" y="3370"/>
                    <a:pt x="10204" y="3370"/>
                  </a:cubicBezTo>
                  <a:cubicBezTo>
                    <a:pt x="10204" y="3322"/>
                    <a:pt x="10192" y="3286"/>
                    <a:pt x="10192" y="3250"/>
                  </a:cubicBezTo>
                  <a:cubicBezTo>
                    <a:pt x="10835" y="3084"/>
                    <a:pt x="11454" y="2929"/>
                    <a:pt x="12169" y="2727"/>
                  </a:cubicBezTo>
                  <a:cubicBezTo>
                    <a:pt x="11502" y="2512"/>
                    <a:pt x="10895" y="2298"/>
                    <a:pt x="10300" y="2107"/>
                  </a:cubicBezTo>
                  <a:cubicBezTo>
                    <a:pt x="9942" y="1988"/>
                    <a:pt x="9609" y="1810"/>
                    <a:pt x="9192" y="2036"/>
                  </a:cubicBezTo>
                  <a:cubicBezTo>
                    <a:pt x="8835" y="2215"/>
                    <a:pt x="8395" y="2227"/>
                    <a:pt x="7990" y="2334"/>
                  </a:cubicBezTo>
                  <a:lnTo>
                    <a:pt x="5799" y="2869"/>
                  </a:lnTo>
                  <a:cubicBezTo>
                    <a:pt x="5799" y="2893"/>
                    <a:pt x="5799" y="2929"/>
                    <a:pt x="5823" y="2953"/>
                  </a:cubicBezTo>
                  <a:cubicBezTo>
                    <a:pt x="6025" y="2953"/>
                    <a:pt x="6251" y="3000"/>
                    <a:pt x="6454" y="2953"/>
                  </a:cubicBezTo>
                  <a:cubicBezTo>
                    <a:pt x="7204" y="2786"/>
                    <a:pt x="7942" y="2596"/>
                    <a:pt x="8692" y="2441"/>
                  </a:cubicBezTo>
                  <a:cubicBezTo>
                    <a:pt x="8764" y="2417"/>
                    <a:pt x="8859" y="2488"/>
                    <a:pt x="8942" y="2524"/>
                  </a:cubicBezTo>
                  <a:cubicBezTo>
                    <a:pt x="8871" y="2572"/>
                    <a:pt x="8811" y="2643"/>
                    <a:pt x="8740" y="2679"/>
                  </a:cubicBezTo>
                  <a:cubicBezTo>
                    <a:pt x="8597" y="2715"/>
                    <a:pt x="8466" y="2715"/>
                    <a:pt x="8335" y="2750"/>
                  </a:cubicBezTo>
                  <a:cubicBezTo>
                    <a:pt x="7787" y="2869"/>
                    <a:pt x="7252" y="3000"/>
                    <a:pt x="6692" y="3131"/>
                  </a:cubicBezTo>
                  <a:cubicBezTo>
                    <a:pt x="6692" y="3167"/>
                    <a:pt x="6692" y="3191"/>
                    <a:pt x="6716" y="3227"/>
                  </a:cubicBezTo>
                  <a:cubicBezTo>
                    <a:pt x="6930" y="3274"/>
                    <a:pt x="7168" y="3393"/>
                    <a:pt x="7383" y="3346"/>
                  </a:cubicBezTo>
                  <a:cubicBezTo>
                    <a:pt x="7740" y="3274"/>
                    <a:pt x="8085" y="3096"/>
                    <a:pt x="8442" y="3000"/>
                  </a:cubicBezTo>
                  <a:cubicBezTo>
                    <a:pt x="9157" y="2822"/>
                    <a:pt x="9871" y="2655"/>
                    <a:pt x="10597" y="2500"/>
                  </a:cubicBezTo>
                  <a:cubicBezTo>
                    <a:pt x="10609" y="2500"/>
                    <a:pt x="10621" y="2524"/>
                    <a:pt x="10621" y="2536"/>
                  </a:cubicBezTo>
                  <a:cubicBezTo>
                    <a:pt x="9657" y="2834"/>
                    <a:pt x="8680" y="3119"/>
                    <a:pt x="7704" y="3417"/>
                  </a:cubicBezTo>
                  <a:cubicBezTo>
                    <a:pt x="7704" y="3453"/>
                    <a:pt x="7728" y="3477"/>
                    <a:pt x="7728" y="3524"/>
                  </a:cubicBezTo>
                  <a:cubicBezTo>
                    <a:pt x="8442" y="3691"/>
                    <a:pt x="9097" y="3286"/>
                    <a:pt x="9788" y="3239"/>
                  </a:cubicBezTo>
                  <a:cubicBezTo>
                    <a:pt x="9811" y="3286"/>
                    <a:pt x="9823" y="3334"/>
                    <a:pt x="9823" y="3370"/>
                  </a:cubicBezTo>
                  <a:cubicBezTo>
                    <a:pt x="9407" y="3489"/>
                    <a:pt x="8990" y="3596"/>
                    <a:pt x="8561" y="3715"/>
                  </a:cubicBezTo>
                  <a:lnTo>
                    <a:pt x="8561" y="3810"/>
                  </a:lnTo>
                  <a:cubicBezTo>
                    <a:pt x="8942" y="3893"/>
                    <a:pt x="9371" y="4120"/>
                    <a:pt x="9716" y="4048"/>
                  </a:cubicBezTo>
                  <a:cubicBezTo>
                    <a:pt x="10835" y="3762"/>
                    <a:pt x="11955" y="3393"/>
                    <a:pt x="13062" y="3060"/>
                  </a:cubicBezTo>
                  <a:close/>
                  <a:moveTo>
                    <a:pt x="14193" y="5417"/>
                  </a:moveTo>
                  <a:lnTo>
                    <a:pt x="14193" y="5536"/>
                  </a:lnTo>
                  <a:cubicBezTo>
                    <a:pt x="14383" y="5513"/>
                    <a:pt x="14598" y="5536"/>
                    <a:pt x="14776" y="5489"/>
                  </a:cubicBezTo>
                  <a:cubicBezTo>
                    <a:pt x="15574" y="5286"/>
                    <a:pt x="16372" y="5084"/>
                    <a:pt x="17169" y="4870"/>
                  </a:cubicBezTo>
                  <a:cubicBezTo>
                    <a:pt x="17265" y="4858"/>
                    <a:pt x="17348" y="4870"/>
                    <a:pt x="17455" y="4870"/>
                  </a:cubicBezTo>
                  <a:cubicBezTo>
                    <a:pt x="17455" y="4917"/>
                    <a:pt x="17467" y="4965"/>
                    <a:pt x="17467" y="5013"/>
                  </a:cubicBezTo>
                  <a:cubicBezTo>
                    <a:pt x="16634" y="5215"/>
                    <a:pt x="15800" y="5441"/>
                    <a:pt x="14979" y="5644"/>
                  </a:cubicBezTo>
                  <a:cubicBezTo>
                    <a:pt x="14979" y="5691"/>
                    <a:pt x="14979" y="5727"/>
                    <a:pt x="15003" y="5763"/>
                  </a:cubicBezTo>
                  <a:cubicBezTo>
                    <a:pt x="15264" y="5763"/>
                    <a:pt x="15550" y="5810"/>
                    <a:pt x="15824" y="5751"/>
                  </a:cubicBezTo>
                  <a:cubicBezTo>
                    <a:pt x="16729" y="5548"/>
                    <a:pt x="17634" y="5286"/>
                    <a:pt x="18539" y="5072"/>
                  </a:cubicBezTo>
                  <a:cubicBezTo>
                    <a:pt x="18658" y="5036"/>
                    <a:pt x="18765" y="5036"/>
                    <a:pt x="18884" y="5024"/>
                  </a:cubicBezTo>
                  <a:cubicBezTo>
                    <a:pt x="18896" y="5072"/>
                    <a:pt x="18908" y="5132"/>
                    <a:pt x="18908" y="5167"/>
                  </a:cubicBezTo>
                  <a:cubicBezTo>
                    <a:pt x="17920" y="5429"/>
                    <a:pt x="16931" y="5691"/>
                    <a:pt x="15931" y="5941"/>
                  </a:cubicBezTo>
                  <a:cubicBezTo>
                    <a:pt x="15931" y="5977"/>
                    <a:pt x="15955" y="6025"/>
                    <a:pt x="15955" y="6048"/>
                  </a:cubicBezTo>
                  <a:cubicBezTo>
                    <a:pt x="16134" y="6036"/>
                    <a:pt x="16312" y="6048"/>
                    <a:pt x="16467" y="6001"/>
                  </a:cubicBezTo>
                  <a:cubicBezTo>
                    <a:pt x="17348" y="5751"/>
                    <a:pt x="18229" y="5465"/>
                    <a:pt x="19110" y="5203"/>
                  </a:cubicBezTo>
                  <a:cubicBezTo>
                    <a:pt x="19313" y="5144"/>
                    <a:pt x="19527" y="5072"/>
                    <a:pt x="19729" y="5013"/>
                  </a:cubicBezTo>
                  <a:cubicBezTo>
                    <a:pt x="19170" y="4786"/>
                    <a:pt x="18622" y="4620"/>
                    <a:pt x="18062" y="4477"/>
                  </a:cubicBezTo>
                  <a:cubicBezTo>
                    <a:pt x="17979" y="4441"/>
                    <a:pt x="17860" y="4453"/>
                    <a:pt x="17753" y="4489"/>
                  </a:cubicBezTo>
                  <a:cubicBezTo>
                    <a:pt x="16574" y="4786"/>
                    <a:pt x="15384" y="5096"/>
                    <a:pt x="14193" y="5417"/>
                  </a:cubicBezTo>
                  <a:close/>
                  <a:moveTo>
                    <a:pt x="3501" y="2107"/>
                  </a:moveTo>
                  <a:lnTo>
                    <a:pt x="3501" y="2215"/>
                  </a:lnTo>
                  <a:cubicBezTo>
                    <a:pt x="3704" y="2238"/>
                    <a:pt x="3930" y="2334"/>
                    <a:pt x="4120" y="2286"/>
                  </a:cubicBezTo>
                  <a:cubicBezTo>
                    <a:pt x="5406" y="2000"/>
                    <a:pt x="6668" y="1679"/>
                    <a:pt x="7930" y="1381"/>
                  </a:cubicBezTo>
                  <a:cubicBezTo>
                    <a:pt x="7680" y="1250"/>
                    <a:pt x="7383" y="1107"/>
                    <a:pt x="7133" y="1167"/>
                  </a:cubicBezTo>
                  <a:cubicBezTo>
                    <a:pt x="5906" y="1453"/>
                    <a:pt x="4704" y="1798"/>
                    <a:pt x="3501" y="2107"/>
                  </a:cubicBezTo>
                  <a:close/>
                  <a:moveTo>
                    <a:pt x="19003" y="6810"/>
                  </a:moveTo>
                  <a:cubicBezTo>
                    <a:pt x="19313" y="6989"/>
                    <a:pt x="19598" y="7096"/>
                    <a:pt x="19956" y="7001"/>
                  </a:cubicBezTo>
                  <a:cubicBezTo>
                    <a:pt x="21194" y="6691"/>
                    <a:pt x="22432" y="6429"/>
                    <a:pt x="23658" y="6132"/>
                  </a:cubicBezTo>
                  <a:lnTo>
                    <a:pt x="23658" y="6036"/>
                  </a:lnTo>
                  <a:cubicBezTo>
                    <a:pt x="23468" y="6025"/>
                    <a:pt x="23265" y="5965"/>
                    <a:pt x="23063" y="5989"/>
                  </a:cubicBezTo>
                  <a:cubicBezTo>
                    <a:pt x="22396" y="6096"/>
                    <a:pt x="21730" y="6227"/>
                    <a:pt x="21063" y="6370"/>
                  </a:cubicBezTo>
                  <a:cubicBezTo>
                    <a:pt x="20360" y="6513"/>
                    <a:pt x="19670" y="6668"/>
                    <a:pt x="19003" y="6810"/>
                  </a:cubicBezTo>
                  <a:close/>
                  <a:moveTo>
                    <a:pt x="17348" y="6346"/>
                  </a:moveTo>
                  <a:cubicBezTo>
                    <a:pt x="17348" y="6394"/>
                    <a:pt x="17348" y="6441"/>
                    <a:pt x="17372" y="6477"/>
                  </a:cubicBezTo>
                  <a:cubicBezTo>
                    <a:pt x="17670" y="6477"/>
                    <a:pt x="17979" y="6537"/>
                    <a:pt x="18265" y="6465"/>
                  </a:cubicBezTo>
                  <a:cubicBezTo>
                    <a:pt x="19253" y="6227"/>
                    <a:pt x="20241" y="5941"/>
                    <a:pt x="21218" y="5691"/>
                  </a:cubicBezTo>
                  <a:cubicBezTo>
                    <a:pt x="21384" y="5644"/>
                    <a:pt x="21551" y="5608"/>
                    <a:pt x="21730" y="5560"/>
                  </a:cubicBezTo>
                  <a:cubicBezTo>
                    <a:pt x="21730" y="5513"/>
                    <a:pt x="21718" y="5489"/>
                    <a:pt x="21718" y="5441"/>
                  </a:cubicBezTo>
                  <a:cubicBezTo>
                    <a:pt x="21396" y="5441"/>
                    <a:pt x="21075" y="5382"/>
                    <a:pt x="20789" y="5453"/>
                  </a:cubicBezTo>
                  <a:cubicBezTo>
                    <a:pt x="19789" y="5691"/>
                    <a:pt x="18813" y="5965"/>
                    <a:pt x="17824" y="6227"/>
                  </a:cubicBezTo>
                  <a:cubicBezTo>
                    <a:pt x="17646" y="6263"/>
                    <a:pt x="17503" y="6310"/>
                    <a:pt x="17348" y="6346"/>
                  </a:cubicBezTo>
                  <a:close/>
                  <a:moveTo>
                    <a:pt x="20670" y="5263"/>
                  </a:moveTo>
                  <a:cubicBezTo>
                    <a:pt x="20670" y="5215"/>
                    <a:pt x="20658" y="5155"/>
                    <a:pt x="20658" y="5120"/>
                  </a:cubicBezTo>
                  <a:cubicBezTo>
                    <a:pt x="20372" y="5132"/>
                    <a:pt x="20075" y="5084"/>
                    <a:pt x="19801" y="5155"/>
                  </a:cubicBezTo>
                  <a:cubicBezTo>
                    <a:pt x="18836" y="5429"/>
                    <a:pt x="17872" y="5727"/>
                    <a:pt x="16908" y="6025"/>
                  </a:cubicBezTo>
                  <a:cubicBezTo>
                    <a:pt x="16800" y="6048"/>
                    <a:pt x="16717" y="6096"/>
                    <a:pt x="16622" y="6132"/>
                  </a:cubicBezTo>
                  <a:cubicBezTo>
                    <a:pt x="16634" y="6167"/>
                    <a:pt x="16634" y="6203"/>
                    <a:pt x="16658" y="6251"/>
                  </a:cubicBezTo>
                  <a:cubicBezTo>
                    <a:pt x="16848" y="6227"/>
                    <a:pt x="17050" y="6251"/>
                    <a:pt x="17253" y="6203"/>
                  </a:cubicBezTo>
                  <a:cubicBezTo>
                    <a:pt x="18051" y="5989"/>
                    <a:pt x="18848" y="5751"/>
                    <a:pt x="19658" y="5536"/>
                  </a:cubicBezTo>
                  <a:cubicBezTo>
                    <a:pt x="19991" y="5453"/>
                    <a:pt x="20325" y="5370"/>
                    <a:pt x="20670" y="5263"/>
                  </a:cubicBezTo>
                  <a:close/>
                  <a:moveTo>
                    <a:pt x="24456" y="6322"/>
                  </a:moveTo>
                  <a:lnTo>
                    <a:pt x="24456" y="6263"/>
                  </a:lnTo>
                  <a:cubicBezTo>
                    <a:pt x="24313" y="6251"/>
                    <a:pt x="24182" y="6203"/>
                    <a:pt x="24063" y="6215"/>
                  </a:cubicBezTo>
                  <a:cubicBezTo>
                    <a:pt x="23801" y="6263"/>
                    <a:pt x="23527" y="6370"/>
                    <a:pt x="23265" y="6429"/>
                  </a:cubicBezTo>
                  <a:cubicBezTo>
                    <a:pt x="22218" y="6668"/>
                    <a:pt x="21182" y="6906"/>
                    <a:pt x="20122" y="7144"/>
                  </a:cubicBezTo>
                  <a:lnTo>
                    <a:pt x="20122" y="7263"/>
                  </a:lnTo>
                  <a:cubicBezTo>
                    <a:pt x="20372" y="7275"/>
                    <a:pt x="20646" y="7346"/>
                    <a:pt x="20860" y="7287"/>
                  </a:cubicBezTo>
                  <a:cubicBezTo>
                    <a:pt x="22075" y="6989"/>
                    <a:pt x="23265" y="6644"/>
                    <a:pt x="24456" y="6322"/>
                  </a:cubicBezTo>
                  <a:close/>
                  <a:moveTo>
                    <a:pt x="2275" y="1703"/>
                  </a:moveTo>
                  <a:cubicBezTo>
                    <a:pt x="2275" y="1738"/>
                    <a:pt x="2275" y="1762"/>
                    <a:pt x="2287" y="1798"/>
                  </a:cubicBezTo>
                  <a:cubicBezTo>
                    <a:pt x="2453" y="1786"/>
                    <a:pt x="2620" y="1810"/>
                    <a:pt x="2787" y="1762"/>
                  </a:cubicBezTo>
                  <a:cubicBezTo>
                    <a:pt x="3442" y="1584"/>
                    <a:pt x="4096" y="1381"/>
                    <a:pt x="4763" y="1203"/>
                  </a:cubicBezTo>
                  <a:cubicBezTo>
                    <a:pt x="5263" y="1072"/>
                    <a:pt x="5775" y="953"/>
                    <a:pt x="6275" y="810"/>
                  </a:cubicBezTo>
                  <a:lnTo>
                    <a:pt x="6275" y="726"/>
                  </a:lnTo>
                  <a:cubicBezTo>
                    <a:pt x="6097" y="703"/>
                    <a:pt x="5906" y="619"/>
                    <a:pt x="5763" y="667"/>
                  </a:cubicBezTo>
                  <a:cubicBezTo>
                    <a:pt x="4585" y="1024"/>
                    <a:pt x="3442" y="1369"/>
                    <a:pt x="2275" y="1703"/>
                  </a:cubicBezTo>
                  <a:close/>
                  <a:moveTo>
                    <a:pt x="8597" y="1607"/>
                  </a:moveTo>
                  <a:cubicBezTo>
                    <a:pt x="8585" y="1560"/>
                    <a:pt x="8585" y="1512"/>
                    <a:pt x="8573" y="1465"/>
                  </a:cubicBezTo>
                  <a:cubicBezTo>
                    <a:pt x="8359" y="1500"/>
                    <a:pt x="8145" y="1500"/>
                    <a:pt x="7930" y="1560"/>
                  </a:cubicBezTo>
                  <a:cubicBezTo>
                    <a:pt x="6740" y="1846"/>
                    <a:pt x="5537" y="2119"/>
                    <a:pt x="4346" y="2405"/>
                  </a:cubicBezTo>
                  <a:lnTo>
                    <a:pt x="4346" y="2512"/>
                  </a:lnTo>
                  <a:cubicBezTo>
                    <a:pt x="4513" y="2512"/>
                    <a:pt x="4668" y="2560"/>
                    <a:pt x="4835" y="2524"/>
                  </a:cubicBezTo>
                  <a:cubicBezTo>
                    <a:pt x="6097" y="2215"/>
                    <a:pt x="7347" y="1905"/>
                    <a:pt x="8597" y="1607"/>
                  </a:cubicBezTo>
                  <a:close/>
                  <a:moveTo>
                    <a:pt x="9252" y="1798"/>
                  </a:moveTo>
                  <a:cubicBezTo>
                    <a:pt x="8990" y="1667"/>
                    <a:pt x="5823" y="2310"/>
                    <a:pt x="5073" y="2703"/>
                  </a:cubicBezTo>
                  <a:cubicBezTo>
                    <a:pt x="5204" y="2738"/>
                    <a:pt x="5358" y="2762"/>
                    <a:pt x="5489" y="2738"/>
                  </a:cubicBezTo>
                  <a:cubicBezTo>
                    <a:pt x="6752" y="2417"/>
                    <a:pt x="8002" y="2107"/>
                    <a:pt x="9252" y="1798"/>
                  </a:cubicBezTo>
                  <a:close/>
                  <a:moveTo>
                    <a:pt x="22611" y="5810"/>
                  </a:moveTo>
                  <a:lnTo>
                    <a:pt x="22611" y="5691"/>
                  </a:lnTo>
                  <a:cubicBezTo>
                    <a:pt x="22396" y="5691"/>
                    <a:pt x="22194" y="5644"/>
                    <a:pt x="21992" y="5691"/>
                  </a:cubicBezTo>
                  <a:cubicBezTo>
                    <a:pt x="21337" y="5846"/>
                    <a:pt x="20694" y="6025"/>
                    <a:pt x="20039" y="6179"/>
                  </a:cubicBezTo>
                  <a:lnTo>
                    <a:pt x="18348" y="6632"/>
                  </a:lnTo>
                  <a:cubicBezTo>
                    <a:pt x="18348" y="6656"/>
                    <a:pt x="18360" y="6679"/>
                    <a:pt x="18360" y="6703"/>
                  </a:cubicBezTo>
                  <a:cubicBezTo>
                    <a:pt x="19777" y="6429"/>
                    <a:pt x="21194" y="6108"/>
                    <a:pt x="22611" y="5810"/>
                  </a:cubicBezTo>
                  <a:close/>
                  <a:moveTo>
                    <a:pt x="5025" y="369"/>
                  </a:moveTo>
                  <a:cubicBezTo>
                    <a:pt x="4811" y="500"/>
                    <a:pt x="4644" y="631"/>
                    <a:pt x="4466" y="691"/>
                  </a:cubicBezTo>
                  <a:cubicBezTo>
                    <a:pt x="3644" y="964"/>
                    <a:pt x="2811" y="1214"/>
                    <a:pt x="1977" y="1465"/>
                  </a:cubicBezTo>
                  <a:cubicBezTo>
                    <a:pt x="1918" y="1488"/>
                    <a:pt x="1858" y="1524"/>
                    <a:pt x="1799" y="1560"/>
                  </a:cubicBezTo>
                  <a:cubicBezTo>
                    <a:pt x="1810" y="1607"/>
                    <a:pt x="1834" y="1631"/>
                    <a:pt x="1846" y="1679"/>
                  </a:cubicBezTo>
                  <a:cubicBezTo>
                    <a:pt x="3061" y="1322"/>
                    <a:pt x="4287" y="953"/>
                    <a:pt x="5609" y="560"/>
                  </a:cubicBezTo>
                  <a:cubicBezTo>
                    <a:pt x="5454" y="500"/>
                    <a:pt x="5418" y="488"/>
                    <a:pt x="5370" y="476"/>
                  </a:cubicBezTo>
                  <a:cubicBezTo>
                    <a:pt x="5228" y="441"/>
                    <a:pt x="5085" y="393"/>
                    <a:pt x="5025" y="369"/>
                  </a:cubicBezTo>
                  <a:close/>
                  <a:moveTo>
                    <a:pt x="6894" y="1036"/>
                  </a:moveTo>
                  <a:cubicBezTo>
                    <a:pt x="6894" y="1012"/>
                    <a:pt x="6871" y="976"/>
                    <a:pt x="6859" y="953"/>
                  </a:cubicBezTo>
                  <a:cubicBezTo>
                    <a:pt x="5537" y="1155"/>
                    <a:pt x="4251" y="1572"/>
                    <a:pt x="2965" y="1929"/>
                  </a:cubicBezTo>
                  <a:cubicBezTo>
                    <a:pt x="2977" y="1976"/>
                    <a:pt x="2989" y="2024"/>
                    <a:pt x="2989" y="2084"/>
                  </a:cubicBezTo>
                  <a:cubicBezTo>
                    <a:pt x="4299" y="1715"/>
                    <a:pt x="5597" y="1381"/>
                    <a:pt x="6894" y="10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35"/>
            <p:cNvSpPr/>
            <p:nvPr/>
          </p:nvSpPr>
          <p:spPr>
            <a:xfrm>
              <a:off x="2758675" y="2213200"/>
              <a:ext cx="128000" cy="55100"/>
            </a:xfrm>
            <a:custGeom>
              <a:rect b="b" l="l" r="r" t="t"/>
              <a:pathLst>
                <a:path extrusionOk="0" h="2204" w="5120">
                  <a:moveTo>
                    <a:pt x="0" y="0"/>
                  </a:moveTo>
                  <a:cubicBezTo>
                    <a:pt x="1738" y="715"/>
                    <a:pt x="3453" y="1405"/>
                    <a:pt x="5120" y="2084"/>
                  </a:cubicBezTo>
                  <a:cubicBezTo>
                    <a:pt x="4775" y="2203"/>
                    <a:pt x="369" y="46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35"/>
            <p:cNvSpPr/>
            <p:nvPr/>
          </p:nvSpPr>
          <p:spPr>
            <a:xfrm>
              <a:off x="2451175" y="2097125"/>
              <a:ext cx="83375" cy="47050"/>
            </a:xfrm>
            <a:custGeom>
              <a:rect b="b" l="l" r="r" t="t"/>
              <a:pathLst>
                <a:path extrusionOk="0" h="1882" w="3335">
                  <a:moveTo>
                    <a:pt x="1" y="0"/>
                  </a:moveTo>
                  <a:cubicBezTo>
                    <a:pt x="1120" y="572"/>
                    <a:pt x="2227" y="1155"/>
                    <a:pt x="3335" y="1715"/>
                  </a:cubicBezTo>
                  <a:cubicBezTo>
                    <a:pt x="3037" y="1881"/>
                    <a:pt x="132" y="38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35"/>
            <p:cNvSpPr/>
            <p:nvPr/>
          </p:nvSpPr>
          <p:spPr>
            <a:xfrm>
              <a:off x="2656875" y="2198900"/>
              <a:ext cx="83350" cy="45575"/>
            </a:xfrm>
            <a:custGeom>
              <a:rect b="b" l="l" r="r" t="t"/>
              <a:pathLst>
                <a:path extrusionOk="0" h="1823" w="3334">
                  <a:moveTo>
                    <a:pt x="3334" y="1680"/>
                  </a:moveTo>
                  <a:cubicBezTo>
                    <a:pt x="2965" y="1823"/>
                    <a:pt x="250" y="442"/>
                    <a:pt x="0" y="1"/>
                  </a:cubicBezTo>
                  <a:cubicBezTo>
                    <a:pt x="1107" y="561"/>
                    <a:pt x="2227" y="1132"/>
                    <a:pt x="3334" y="16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35"/>
            <p:cNvSpPr/>
            <p:nvPr/>
          </p:nvSpPr>
          <p:spPr>
            <a:xfrm>
              <a:off x="2480650" y="2052475"/>
              <a:ext cx="68800" cy="39300"/>
            </a:xfrm>
            <a:custGeom>
              <a:rect b="b" l="l" r="r" t="t"/>
              <a:pathLst>
                <a:path extrusionOk="0" h="1572" w="2752">
                  <a:moveTo>
                    <a:pt x="48" y="0"/>
                  </a:moveTo>
                  <a:cubicBezTo>
                    <a:pt x="108" y="24"/>
                    <a:pt x="179" y="0"/>
                    <a:pt x="227" y="36"/>
                  </a:cubicBezTo>
                  <a:cubicBezTo>
                    <a:pt x="1001" y="453"/>
                    <a:pt x="1787" y="857"/>
                    <a:pt x="2561" y="1286"/>
                  </a:cubicBezTo>
                  <a:cubicBezTo>
                    <a:pt x="2644" y="1334"/>
                    <a:pt x="2692" y="1465"/>
                    <a:pt x="2751" y="1548"/>
                  </a:cubicBezTo>
                  <a:cubicBezTo>
                    <a:pt x="2644" y="1536"/>
                    <a:pt x="2525" y="1572"/>
                    <a:pt x="2441" y="1524"/>
                  </a:cubicBezTo>
                  <a:cubicBezTo>
                    <a:pt x="1715" y="1131"/>
                    <a:pt x="1001" y="738"/>
                    <a:pt x="286" y="333"/>
                  </a:cubicBezTo>
                  <a:cubicBezTo>
                    <a:pt x="179" y="274"/>
                    <a:pt x="84" y="167"/>
                    <a:pt x="1" y="83"/>
                  </a:cubicBezTo>
                  <a:cubicBezTo>
                    <a:pt x="25" y="48"/>
                    <a:pt x="25" y="3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35"/>
            <p:cNvSpPr/>
            <p:nvPr/>
          </p:nvSpPr>
          <p:spPr>
            <a:xfrm>
              <a:off x="2283300" y="2025075"/>
              <a:ext cx="103625" cy="48250"/>
            </a:xfrm>
            <a:custGeom>
              <a:rect b="b" l="l" r="r" t="t"/>
              <a:pathLst>
                <a:path extrusionOk="0" h="1930" w="4145">
                  <a:moveTo>
                    <a:pt x="4049" y="1930"/>
                  </a:moveTo>
                  <a:cubicBezTo>
                    <a:pt x="2692" y="1334"/>
                    <a:pt x="1358" y="727"/>
                    <a:pt x="1" y="132"/>
                  </a:cubicBezTo>
                  <a:cubicBezTo>
                    <a:pt x="13" y="84"/>
                    <a:pt x="48" y="36"/>
                    <a:pt x="60" y="1"/>
                  </a:cubicBezTo>
                  <a:cubicBezTo>
                    <a:pt x="1418" y="596"/>
                    <a:pt x="2775" y="1168"/>
                    <a:pt x="4144" y="1775"/>
                  </a:cubicBezTo>
                  <a:cubicBezTo>
                    <a:pt x="4109" y="1810"/>
                    <a:pt x="4085" y="1870"/>
                    <a:pt x="4049" y="1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35"/>
            <p:cNvSpPr/>
            <p:nvPr/>
          </p:nvSpPr>
          <p:spPr>
            <a:xfrm>
              <a:off x="2264550" y="2056325"/>
              <a:ext cx="112550" cy="50925"/>
            </a:xfrm>
            <a:custGeom>
              <a:rect b="b" l="l" r="r" t="t"/>
              <a:pathLst>
                <a:path extrusionOk="0" h="2037" w="4502">
                  <a:moveTo>
                    <a:pt x="36" y="1"/>
                  </a:moveTo>
                  <a:cubicBezTo>
                    <a:pt x="1525" y="620"/>
                    <a:pt x="3013" y="1263"/>
                    <a:pt x="4501" y="1894"/>
                  </a:cubicBezTo>
                  <a:cubicBezTo>
                    <a:pt x="4489" y="1930"/>
                    <a:pt x="4466" y="1977"/>
                    <a:pt x="4442" y="2037"/>
                  </a:cubicBezTo>
                  <a:cubicBezTo>
                    <a:pt x="2954" y="1394"/>
                    <a:pt x="1489" y="775"/>
                    <a:pt x="1" y="132"/>
                  </a:cubicBezTo>
                  <a:cubicBezTo>
                    <a:pt x="1" y="72"/>
                    <a:pt x="25" y="37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35"/>
            <p:cNvSpPr/>
            <p:nvPr/>
          </p:nvSpPr>
          <p:spPr>
            <a:xfrm>
              <a:off x="3049475" y="1808100"/>
              <a:ext cx="111350" cy="52400"/>
            </a:xfrm>
            <a:custGeom>
              <a:rect b="b" l="l" r="r" t="t"/>
              <a:pathLst>
                <a:path extrusionOk="0" h="2096" w="4454">
                  <a:moveTo>
                    <a:pt x="4453" y="2096"/>
                  </a:moveTo>
                  <a:cubicBezTo>
                    <a:pt x="2858" y="1667"/>
                    <a:pt x="1477" y="786"/>
                    <a:pt x="1" y="107"/>
                  </a:cubicBezTo>
                  <a:cubicBezTo>
                    <a:pt x="12" y="72"/>
                    <a:pt x="36" y="36"/>
                    <a:pt x="48" y="0"/>
                  </a:cubicBezTo>
                  <a:cubicBezTo>
                    <a:pt x="1501" y="691"/>
                    <a:pt x="2977" y="1405"/>
                    <a:pt x="4453" y="2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35"/>
            <p:cNvSpPr/>
            <p:nvPr/>
          </p:nvSpPr>
          <p:spPr>
            <a:xfrm>
              <a:off x="3619200" y="1933400"/>
              <a:ext cx="119075" cy="28300"/>
            </a:xfrm>
            <a:custGeom>
              <a:rect b="b" l="l" r="r" t="t"/>
              <a:pathLst>
                <a:path extrusionOk="0" h="1132" w="4763">
                  <a:moveTo>
                    <a:pt x="4751" y="1132"/>
                  </a:moveTo>
                  <a:cubicBezTo>
                    <a:pt x="4465" y="1072"/>
                    <a:pt x="4167" y="1036"/>
                    <a:pt x="3882" y="965"/>
                  </a:cubicBezTo>
                  <a:cubicBezTo>
                    <a:pt x="3346" y="870"/>
                    <a:pt x="2810" y="644"/>
                    <a:pt x="2274" y="655"/>
                  </a:cubicBezTo>
                  <a:cubicBezTo>
                    <a:pt x="1512" y="667"/>
                    <a:pt x="905" y="286"/>
                    <a:pt x="226" y="120"/>
                  </a:cubicBezTo>
                  <a:cubicBezTo>
                    <a:pt x="143" y="108"/>
                    <a:pt x="83" y="48"/>
                    <a:pt x="0" y="1"/>
                  </a:cubicBezTo>
                  <a:cubicBezTo>
                    <a:pt x="1607" y="346"/>
                    <a:pt x="3167" y="691"/>
                    <a:pt x="4751" y="1025"/>
                  </a:cubicBezTo>
                  <a:cubicBezTo>
                    <a:pt x="4763" y="1072"/>
                    <a:pt x="4751" y="1108"/>
                    <a:pt x="4751" y="1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35"/>
            <p:cNvSpPr/>
            <p:nvPr/>
          </p:nvSpPr>
          <p:spPr>
            <a:xfrm>
              <a:off x="2489275" y="1986975"/>
              <a:ext cx="67000" cy="32775"/>
            </a:xfrm>
            <a:custGeom>
              <a:rect b="b" l="l" r="r" t="t"/>
              <a:pathLst>
                <a:path extrusionOk="0" h="1311" w="2680">
                  <a:moveTo>
                    <a:pt x="72" y="1"/>
                  </a:moveTo>
                  <a:cubicBezTo>
                    <a:pt x="156" y="36"/>
                    <a:pt x="263" y="48"/>
                    <a:pt x="358" y="96"/>
                  </a:cubicBezTo>
                  <a:cubicBezTo>
                    <a:pt x="1061" y="406"/>
                    <a:pt x="1787" y="739"/>
                    <a:pt x="2489" y="1060"/>
                  </a:cubicBezTo>
                  <a:cubicBezTo>
                    <a:pt x="2573" y="1108"/>
                    <a:pt x="2608" y="1215"/>
                    <a:pt x="2680" y="1299"/>
                  </a:cubicBezTo>
                  <a:cubicBezTo>
                    <a:pt x="2585" y="1299"/>
                    <a:pt x="2477" y="1310"/>
                    <a:pt x="2394" y="1287"/>
                  </a:cubicBezTo>
                  <a:cubicBezTo>
                    <a:pt x="1668" y="953"/>
                    <a:pt x="953" y="620"/>
                    <a:pt x="215" y="275"/>
                  </a:cubicBezTo>
                  <a:cubicBezTo>
                    <a:pt x="144" y="227"/>
                    <a:pt x="72" y="167"/>
                    <a:pt x="1" y="120"/>
                  </a:cubicBezTo>
                  <a:cubicBezTo>
                    <a:pt x="37" y="84"/>
                    <a:pt x="61" y="4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35"/>
            <p:cNvSpPr/>
            <p:nvPr/>
          </p:nvSpPr>
          <p:spPr>
            <a:xfrm>
              <a:off x="2494650" y="1967050"/>
              <a:ext cx="83950" cy="46150"/>
            </a:xfrm>
            <a:custGeom>
              <a:rect b="b" l="l" r="r" t="t"/>
              <a:pathLst>
                <a:path extrusionOk="0" h="1846" w="3358">
                  <a:moveTo>
                    <a:pt x="0" y="0"/>
                  </a:moveTo>
                  <a:cubicBezTo>
                    <a:pt x="1119" y="583"/>
                    <a:pt x="2227" y="1143"/>
                    <a:pt x="3358" y="1726"/>
                  </a:cubicBezTo>
                  <a:cubicBezTo>
                    <a:pt x="3120" y="1845"/>
                    <a:pt x="346" y="44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35"/>
            <p:cNvSpPr/>
            <p:nvPr/>
          </p:nvSpPr>
          <p:spPr>
            <a:xfrm>
              <a:off x="2664000" y="2131950"/>
              <a:ext cx="71175" cy="35150"/>
            </a:xfrm>
            <a:custGeom>
              <a:rect b="b" l="l" r="r" t="t"/>
              <a:pathLst>
                <a:path extrusionOk="0" h="1406" w="2847">
                  <a:moveTo>
                    <a:pt x="1" y="0"/>
                  </a:moveTo>
                  <a:cubicBezTo>
                    <a:pt x="942" y="417"/>
                    <a:pt x="1882" y="810"/>
                    <a:pt x="2847" y="1238"/>
                  </a:cubicBezTo>
                  <a:cubicBezTo>
                    <a:pt x="2513" y="1405"/>
                    <a:pt x="299" y="47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35"/>
            <p:cNvSpPr/>
            <p:nvPr/>
          </p:nvSpPr>
          <p:spPr>
            <a:xfrm>
              <a:off x="3420350" y="1917925"/>
              <a:ext cx="69975" cy="26825"/>
            </a:xfrm>
            <a:custGeom>
              <a:rect b="b" l="l" r="r" t="t"/>
              <a:pathLst>
                <a:path extrusionOk="0" h="1073" w="2799">
                  <a:moveTo>
                    <a:pt x="2799" y="882"/>
                  </a:moveTo>
                  <a:cubicBezTo>
                    <a:pt x="2382" y="1072"/>
                    <a:pt x="215" y="405"/>
                    <a:pt x="1" y="1"/>
                  </a:cubicBezTo>
                  <a:cubicBezTo>
                    <a:pt x="929" y="298"/>
                    <a:pt x="1834" y="584"/>
                    <a:pt x="2799" y="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35"/>
            <p:cNvSpPr/>
            <p:nvPr/>
          </p:nvSpPr>
          <p:spPr>
            <a:xfrm>
              <a:off x="2820275" y="2013175"/>
              <a:ext cx="70875" cy="40500"/>
            </a:xfrm>
            <a:custGeom>
              <a:rect b="b" l="l" r="r" t="t"/>
              <a:pathLst>
                <a:path extrusionOk="0" h="1620" w="2835">
                  <a:moveTo>
                    <a:pt x="60" y="0"/>
                  </a:moveTo>
                  <a:cubicBezTo>
                    <a:pt x="953" y="501"/>
                    <a:pt x="1858" y="1024"/>
                    <a:pt x="2834" y="1572"/>
                  </a:cubicBezTo>
                  <a:cubicBezTo>
                    <a:pt x="2668" y="1572"/>
                    <a:pt x="2549" y="1620"/>
                    <a:pt x="2453" y="1572"/>
                  </a:cubicBezTo>
                  <a:cubicBezTo>
                    <a:pt x="1644" y="1120"/>
                    <a:pt x="822" y="643"/>
                    <a:pt x="13" y="179"/>
                  </a:cubicBezTo>
                  <a:cubicBezTo>
                    <a:pt x="1" y="179"/>
                    <a:pt x="1" y="131"/>
                    <a:pt x="1" y="120"/>
                  </a:cubicBezTo>
                  <a:cubicBezTo>
                    <a:pt x="36" y="72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35"/>
            <p:cNvSpPr/>
            <p:nvPr/>
          </p:nvSpPr>
          <p:spPr>
            <a:xfrm>
              <a:off x="2515175" y="2093250"/>
              <a:ext cx="90825" cy="49125"/>
            </a:xfrm>
            <a:custGeom>
              <a:rect b="b" l="l" r="r" t="t"/>
              <a:pathLst>
                <a:path extrusionOk="0" h="1965" w="3633">
                  <a:moveTo>
                    <a:pt x="60" y="0"/>
                  </a:moveTo>
                  <a:cubicBezTo>
                    <a:pt x="1251" y="607"/>
                    <a:pt x="2442" y="1203"/>
                    <a:pt x="3632" y="1810"/>
                  </a:cubicBezTo>
                  <a:cubicBezTo>
                    <a:pt x="3597" y="1858"/>
                    <a:pt x="3585" y="1917"/>
                    <a:pt x="3561" y="1965"/>
                  </a:cubicBezTo>
                  <a:cubicBezTo>
                    <a:pt x="2370" y="1346"/>
                    <a:pt x="1191" y="738"/>
                    <a:pt x="1" y="131"/>
                  </a:cubicBezTo>
                  <a:cubicBezTo>
                    <a:pt x="13" y="84"/>
                    <a:pt x="37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35"/>
            <p:cNvSpPr/>
            <p:nvPr/>
          </p:nvSpPr>
          <p:spPr>
            <a:xfrm>
              <a:off x="2268725" y="2041150"/>
              <a:ext cx="72650" cy="31575"/>
            </a:xfrm>
            <a:custGeom>
              <a:rect b="b" l="l" r="r" t="t"/>
              <a:pathLst>
                <a:path extrusionOk="0" h="1263" w="2906">
                  <a:moveTo>
                    <a:pt x="36" y="1"/>
                  </a:moveTo>
                  <a:cubicBezTo>
                    <a:pt x="429" y="1"/>
                    <a:pt x="2834" y="977"/>
                    <a:pt x="2906" y="1263"/>
                  </a:cubicBezTo>
                  <a:cubicBezTo>
                    <a:pt x="1941" y="870"/>
                    <a:pt x="977" y="489"/>
                    <a:pt x="0" y="84"/>
                  </a:cubicBezTo>
                  <a:cubicBezTo>
                    <a:pt x="24" y="48"/>
                    <a:pt x="24" y="24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35"/>
            <p:cNvSpPr/>
            <p:nvPr/>
          </p:nvSpPr>
          <p:spPr>
            <a:xfrm>
              <a:off x="2615200" y="2010800"/>
              <a:ext cx="58950" cy="24725"/>
            </a:xfrm>
            <a:custGeom>
              <a:rect b="b" l="l" r="r" t="t"/>
              <a:pathLst>
                <a:path extrusionOk="0" h="989" w="2358">
                  <a:moveTo>
                    <a:pt x="84" y="0"/>
                  </a:moveTo>
                  <a:cubicBezTo>
                    <a:pt x="215" y="48"/>
                    <a:pt x="346" y="72"/>
                    <a:pt x="477" y="119"/>
                  </a:cubicBezTo>
                  <a:cubicBezTo>
                    <a:pt x="1048" y="334"/>
                    <a:pt x="1608" y="536"/>
                    <a:pt x="2167" y="750"/>
                  </a:cubicBezTo>
                  <a:cubicBezTo>
                    <a:pt x="2239" y="774"/>
                    <a:pt x="2298" y="881"/>
                    <a:pt x="2358" y="941"/>
                  </a:cubicBezTo>
                  <a:cubicBezTo>
                    <a:pt x="2263" y="953"/>
                    <a:pt x="2167" y="988"/>
                    <a:pt x="2084" y="965"/>
                  </a:cubicBezTo>
                  <a:cubicBezTo>
                    <a:pt x="1465" y="727"/>
                    <a:pt x="834" y="500"/>
                    <a:pt x="215" y="238"/>
                  </a:cubicBezTo>
                  <a:cubicBezTo>
                    <a:pt x="131" y="215"/>
                    <a:pt x="84" y="155"/>
                    <a:pt x="0" y="107"/>
                  </a:cubicBezTo>
                  <a:cubicBezTo>
                    <a:pt x="36" y="72"/>
                    <a:pt x="48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35"/>
            <p:cNvSpPr/>
            <p:nvPr/>
          </p:nvSpPr>
          <p:spPr>
            <a:xfrm>
              <a:off x="2302650" y="2016150"/>
              <a:ext cx="107175" cy="46750"/>
            </a:xfrm>
            <a:custGeom>
              <a:rect b="b" l="l" r="r" t="t"/>
              <a:pathLst>
                <a:path extrusionOk="0" h="1870" w="4287">
                  <a:moveTo>
                    <a:pt x="4251" y="1870"/>
                  </a:moveTo>
                  <a:cubicBezTo>
                    <a:pt x="2834" y="1275"/>
                    <a:pt x="1418" y="703"/>
                    <a:pt x="1" y="108"/>
                  </a:cubicBezTo>
                  <a:cubicBezTo>
                    <a:pt x="25" y="72"/>
                    <a:pt x="36" y="24"/>
                    <a:pt x="48" y="1"/>
                  </a:cubicBezTo>
                  <a:cubicBezTo>
                    <a:pt x="1465" y="584"/>
                    <a:pt x="2870" y="1179"/>
                    <a:pt x="4287" y="1751"/>
                  </a:cubicBezTo>
                  <a:cubicBezTo>
                    <a:pt x="4275" y="1798"/>
                    <a:pt x="4263" y="1846"/>
                    <a:pt x="4251" y="1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35"/>
            <p:cNvSpPr/>
            <p:nvPr/>
          </p:nvSpPr>
          <p:spPr>
            <a:xfrm>
              <a:off x="3505200" y="1930425"/>
              <a:ext cx="63700" cy="20275"/>
            </a:xfrm>
            <a:custGeom>
              <a:rect b="b" l="l" r="r" t="t"/>
              <a:pathLst>
                <a:path extrusionOk="0" h="811" w="2548">
                  <a:moveTo>
                    <a:pt x="2548" y="739"/>
                  </a:moveTo>
                  <a:cubicBezTo>
                    <a:pt x="2369" y="751"/>
                    <a:pt x="2179" y="810"/>
                    <a:pt x="2000" y="763"/>
                  </a:cubicBezTo>
                  <a:cubicBezTo>
                    <a:pt x="1393" y="596"/>
                    <a:pt x="774" y="417"/>
                    <a:pt x="167" y="227"/>
                  </a:cubicBezTo>
                  <a:cubicBezTo>
                    <a:pt x="95" y="215"/>
                    <a:pt x="48" y="108"/>
                    <a:pt x="0" y="48"/>
                  </a:cubicBezTo>
                  <a:cubicBezTo>
                    <a:pt x="95" y="36"/>
                    <a:pt x="202" y="1"/>
                    <a:pt x="274" y="36"/>
                  </a:cubicBezTo>
                  <a:cubicBezTo>
                    <a:pt x="810" y="179"/>
                    <a:pt x="1334" y="358"/>
                    <a:pt x="1869" y="513"/>
                  </a:cubicBezTo>
                  <a:cubicBezTo>
                    <a:pt x="2072" y="572"/>
                    <a:pt x="2310" y="572"/>
                    <a:pt x="2536" y="596"/>
                  </a:cubicBezTo>
                  <a:cubicBezTo>
                    <a:pt x="2536" y="644"/>
                    <a:pt x="2536" y="691"/>
                    <a:pt x="2548" y="7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35"/>
            <p:cNvSpPr/>
            <p:nvPr/>
          </p:nvSpPr>
          <p:spPr>
            <a:xfrm>
              <a:off x="3548350" y="1981625"/>
              <a:ext cx="76825" cy="21450"/>
            </a:xfrm>
            <a:custGeom>
              <a:rect b="b" l="l" r="r" t="t"/>
              <a:pathLst>
                <a:path extrusionOk="0" h="858" w="3073">
                  <a:moveTo>
                    <a:pt x="3060" y="858"/>
                  </a:moveTo>
                  <a:cubicBezTo>
                    <a:pt x="2001" y="798"/>
                    <a:pt x="1001" y="441"/>
                    <a:pt x="0" y="131"/>
                  </a:cubicBezTo>
                  <a:cubicBezTo>
                    <a:pt x="24" y="84"/>
                    <a:pt x="24" y="36"/>
                    <a:pt x="36" y="0"/>
                  </a:cubicBezTo>
                  <a:cubicBezTo>
                    <a:pt x="1048" y="262"/>
                    <a:pt x="2060" y="512"/>
                    <a:pt x="3072" y="786"/>
                  </a:cubicBezTo>
                  <a:cubicBezTo>
                    <a:pt x="3072" y="798"/>
                    <a:pt x="3060" y="834"/>
                    <a:pt x="3060" y="8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35"/>
            <p:cNvSpPr/>
            <p:nvPr/>
          </p:nvSpPr>
          <p:spPr>
            <a:xfrm>
              <a:off x="2375275" y="2086100"/>
              <a:ext cx="74450" cy="38725"/>
            </a:xfrm>
            <a:custGeom>
              <a:rect b="b" l="l" r="r" t="t"/>
              <a:pathLst>
                <a:path extrusionOk="0" h="1549" w="2978">
                  <a:moveTo>
                    <a:pt x="72" y="1"/>
                  </a:moveTo>
                  <a:cubicBezTo>
                    <a:pt x="1049" y="465"/>
                    <a:pt x="2013" y="941"/>
                    <a:pt x="2977" y="1394"/>
                  </a:cubicBezTo>
                  <a:cubicBezTo>
                    <a:pt x="2942" y="1441"/>
                    <a:pt x="2930" y="1501"/>
                    <a:pt x="2906" y="1548"/>
                  </a:cubicBezTo>
                  <a:cubicBezTo>
                    <a:pt x="1942" y="1072"/>
                    <a:pt x="965" y="596"/>
                    <a:pt x="1" y="131"/>
                  </a:cubicBezTo>
                  <a:cubicBezTo>
                    <a:pt x="37" y="108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35"/>
            <p:cNvSpPr/>
            <p:nvPr/>
          </p:nvSpPr>
          <p:spPr>
            <a:xfrm>
              <a:off x="2658050" y="2149800"/>
              <a:ext cx="65825" cy="32175"/>
            </a:xfrm>
            <a:custGeom>
              <a:rect b="b" l="l" r="r" t="t"/>
              <a:pathLst>
                <a:path extrusionOk="0" h="1287" w="2633">
                  <a:moveTo>
                    <a:pt x="1" y="0"/>
                  </a:moveTo>
                  <a:cubicBezTo>
                    <a:pt x="906" y="417"/>
                    <a:pt x="1727" y="786"/>
                    <a:pt x="2632" y="1191"/>
                  </a:cubicBezTo>
                  <a:cubicBezTo>
                    <a:pt x="2192" y="1286"/>
                    <a:pt x="251" y="38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35"/>
            <p:cNvSpPr/>
            <p:nvPr/>
          </p:nvSpPr>
          <p:spPr>
            <a:xfrm>
              <a:off x="2752725" y="2198025"/>
              <a:ext cx="77400" cy="28000"/>
            </a:xfrm>
            <a:custGeom>
              <a:rect b="b" l="l" r="r" t="t"/>
              <a:pathLst>
                <a:path extrusionOk="0" h="1120" w="3096">
                  <a:moveTo>
                    <a:pt x="36" y="0"/>
                  </a:moveTo>
                  <a:cubicBezTo>
                    <a:pt x="1048" y="346"/>
                    <a:pt x="2084" y="667"/>
                    <a:pt x="3096" y="1012"/>
                  </a:cubicBezTo>
                  <a:cubicBezTo>
                    <a:pt x="3072" y="1048"/>
                    <a:pt x="3072" y="1084"/>
                    <a:pt x="3060" y="1119"/>
                  </a:cubicBezTo>
                  <a:cubicBezTo>
                    <a:pt x="2000" y="905"/>
                    <a:pt x="1024" y="488"/>
                    <a:pt x="0" y="155"/>
                  </a:cubicBezTo>
                  <a:cubicBezTo>
                    <a:pt x="12" y="96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35"/>
            <p:cNvSpPr/>
            <p:nvPr/>
          </p:nvSpPr>
          <p:spPr>
            <a:xfrm>
              <a:off x="2856000" y="2194750"/>
              <a:ext cx="70275" cy="27400"/>
            </a:xfrm>
            <a:custGeom>
              <a:rect b="b" l="l" r="r" t="t"/>
              <a:pathLst>
                <a:path extrusionOk="0" h="1096" w="2811">
                  <a:moveTo>
                    <a:pt x="2787" y="1096"/>
                  </a:moveTo>
                  <a:cubicBezTo>
                    <a:pt x="1798" y="905"/>
                    <a:pt x="893" y="548"/>
                    <a:pt x="0" y="119"/>
                  </a:cubicBezTo>
                  <a:cubicBezTo>
                    <a:pt x="12" y="72"/>
                    <a:pt x="36" y="48"/>
                    <a:pt x="48" y="0"/>
                  </a:cubicBezTo>
                  <a:cubicBezTo>
                    <a:pt x="965" y="322"/>
                    <a:pt x="1894" y="667"/>
                    <a:pt x="2810" y="989"/>
                  </a:cubicBezTo>
                  <a:cubicBezTo>
                    <a:pt x="2798" y="1024"/>
                    <a:pt x="2787" y="1060"/>
                    <a:pt x="2787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35"/>
            <p:cNvSpPr/>
            <p:nvPr/>
          </p:nvSpPr>
          <p:spPr>
            <a:xfrm>
              <a:off x="3526625" y="1905125"/>
              <a:ext cx="69375" cy="23250"/>
            </a:xfrm>
            <a:custGeom>
              <a:rect b="b" l="l" r="r" t="t"/>
              <a:pathLst>
                <a:path extrusionOk="0" h="930" w="2775">
                  <a:moveTo>
                    <a:pt x="2739" y="929"/>
                  </a:moveTo>
                  <a:cubicBezTo>
                    <a:pt x="1822" y="679"/>
                    <a:pt x="905" y="417"/>
                    <a:pt x="0" y="167"/>
                  </a:cubicBezTo>
                  <a:cubicBezTo>
                    <a:pt x="12" y="108"/>
                    <a:pt x="24" y="48"/>
                    <a:pt x="36" y="1"/>
                  </a:cubicBezTo>
                  <a:cubicBezTo>
                    <a:pt x="953" y="251"/>
                    <a:pt x="1870" y="513"/>
                    <a:pt x="2774" y="763"/>
                  </a:cubicBezTo>
                  <a:cubicBezTo>
                    <a:pt x="2751" y="810"/>
                    <a:pt x="2751" y="870"/>
                    <a:pt x="2739" y="9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35"/>
            <p:cNvSpPr/>
            <p:nvPr/>
          </p:nvSpPr>
          <p:spPr>
            <a:xfrm>
              <a:off x="2371125" y="1989950"/>
              <a:ext cx="72650" cy="31875"/>
            </a:xfrm>
            <a:custGeom>
              <a:rect b="b" l="l" r="r" t="t"/>
              <a:pathLst>
                <a:path extrusionOk="0" h="1275" w="2906">
                  <a:moveTo>
                    <a:pt x="2846" y="1275"/>
                  </a:moveTo>
                  <a:cubicBezTo>
                    <a:pt x="1893" y="894"/>
                    <a:pt x="953" y="513"/>
                    <a:pt x="0" y="144"/>
                  </a:cubicBezTo>
                  <a:lnTo>
                    <a:pt x="48" y="1"/>
                  </a:lnTo>
                  <a:cubicBezTo>
                    <a:pt x="1000" y="382"/>
                    <a:pt x="1953" y="751"/>
                    <a:pt x="2905" y="1108"/>
                  </a:cubicBezTo>
                  <a:cubicBezTo>
                    <a:pt x="2882" y="1168"/>
                    <a:pt x="2858" y="1203"/>
                    <a:pt x="2846" y="12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35"/>
            <p:cNvSpPr/>
            <p:nvPr/>
          </p:nvSpPr>
          <p:spPr>
            <a:xfrm>
              <a:off x="2407425" y="1990250"/>
              <a:ext cx="74750" cy="28300"/>
            </a:xfrm>
            <a:custGeom>
              <a:rect b="b" l="l" r="r" t="t"/>
              <a:pathLst>
                <a:path extrusionOk="0" h="1132" w="2990">
                  <a:moveTo>
                    <a:pt x="25" y="1"/>
                  </a:moveTo>
                  <a:cubicBezTo>
                    <a:pt x="1013" y="334"/>
                    <a:pt x="1989" y="679"/>
                    <a:pt x="2989" y="1001"/>
                  </a:cubicBezTo>
                  <a:lnTo>
                    <a:pt x="2942" y="1132"/>
                  </a:lnTo>
                  <a:cubicBezTo>
                    <a:pt x="1941" y="858"/>
                    <a:pt x="977" y="477"/>
                    <a:pt x="1" y="155"/>
                  </a:cubicBezTo>
                  <a:cubicBezTo>
                    <a:pt x="13" y="108"/>
                    <a:pt x="13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35"/>
            <p:cNvSpPr/>
            <p:nvPr/>
          </p:nvSpPr>
          <p:spPr>
            <a:xfrm>
              <a:off x="2173175" y="2056925"/>
              <a:ext cx="55975" cy="28300"/>
            </a:xfrm>
            <a:custGeom>
              <a:rect b="b" l="l" r="r" t="t"/>
              <a:pathLst>
                <a:path extrusionOk="0" h="1132" w="2239">
                  <a:moveTo>
                    <a:pt x="48" y="1"/>
                  </a:moveTo>
                  <a:cubicBezTo>
                    <a:pt x="774" y="334"/>
                    <a:pt x="1501" y="656"/>
                    <a:pt x="2239" y="977"/>
                  </a:cubicBezTo>
                  <a:cubicBezTo>
                    <a:pt x="2013" y="1132"/>
                    <a:pt x="274" y="382"/>
                    <a:pt x="1" y="108"/>
                  </a:cubicBezTo>
                  <a:cubicBezTo>
                    <a:pt x="24" y="84"/>
                    <a:pt x="36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35"/>
            <p:cNvSpPr/>
            <p:nvPr/>
          </p:nvSpPr>
          <p:spPr>
            <a:xfrm>
              <a:off x="2470825" y="2085800"/>
              <a:ext cx="58975" cy="29800"/>
            </a:xfrm>
            <a:custGeom>
              <a:rect b="b" l="l" r="r" t="t"/>
              <a:pathLst>
                <a:path extrusionOk="0" h="1192" w="2359">
                  <a:moveTo>
                    <a:pt x="60" y="1"/>
                  </a:moveTo>
                  <a:cubicBezTo>
                    <a:pt x="822" y="334"/>
                    <a:pt x="1584" y="679"/>
                    <a:pt x="2358" y="1025"/>
                  </a:cubicBezTo>
                  <a:cubicBezTo>
                    <a:pt x="2323" y="1084"/>
                    <a:pt x="2311" y="1144"/>
                    <a:pt x="2287" y="1191"/>
                  </a:cubicBezTo>
                  <a:cubicBezTo>
                    <a:pt x="1525" y="846"/>
                    <a:pt x="763" y="489"/>
                    <a:pt x="1" y="143"/>
                  </a:cubicBezTo>
                  <a:cubicBezTo>
                    <a:pt x="25" y="96"/>
                    <a:pt x="37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35"/>
            <p:cNvSpPr/>
            <p:nvPr/>
          </p:nvSpPr>
          <p:spPr>
            <a:xfrm>
              <a:off x="2635425" y="2081925"/>
              <a:ext cx="71475" cy="36350"/>
            </a:xfrm>
            <a:custGeom>
              <a:rect b="b" l="l" r="r" t="t"/>
              <a:pathLst>
                <a:path extrusionOk="0" h="1454" w="2859">
                  <a:moveTo>
                    <a:pt x="60" y="1"/>
                  </a:moveTo>
                  <a:cubicBezTo>
                    <a:pt x="1001" y="453"/>
                    <a:pt x="1918" y="882"/>
                    <a:pt x="2858" y="1322"/>
                  </a:cubicBezTo>
                  <a:cubicBezTo>
                    <a:pt x="2847" y="1370"/>
                    <a:pt x="2811" y="1418"/>
                    <a:pt x="2799" y="1453"/>
                  </a:cubicBezTo>
                  <a:cubicBezTo>
                    <a:pt x="1858" y="1013"/>
                    <a:pt x="942" y="584"/>
                    <a:pt x="1" y="132"/>
                  </a:cubicBezTo>
                  <a:cubicBezTo>
                    <a:pt x="13" y="108"/>
                    <a:pt x="49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35"/>
            <p:cNvSpPr/>
            <p:nvPr/>
          </p:nvSpPr>
          <p:spPr>
            <a:xfrm>
              <a:off x="3227775" y="1875650"/>
              <a:ext cx="66100" cy="21750"/>
            </a:xfrm>
            <a:custGeom>
              <a:rect b="b" l="l" r="r" t="t"/>
              <a:pathLst>
                <a:path extrusionOk="0" h="870" w="2644">
                  <a:moveTo>
                    <a:pt x="2608" y="870"/>
                  </a:moveTo>
                  <a:cubicBezTo>
                    <a:pt x="1739" y="632"/>
                    <a:pt x="858" y="394"/>
                    <a:pt x="0" y="156"/>
                  </a:cubicBezTo>
                  <a:cubicBezTo>
                    <a:pt x="12" y="96"/>
                    <a:pt x="24" y="48"/>
                    <a:pt x="48" y="1"/>
                  </a:cubicBezTo>
                  <a:cubicBezTo>
                    <a:pt x="905" y="251"/>
                    <a:pt x="1786" y="477"/>
                    <a:pt x="2644" y="715"/>
                  </a:cubicBezTo>
                  <a:cubicBezTo>
                    <a:pt x="2644" y="763"/>
                    <a:pt x="2632" y="822"/>
                    <a:pt x="2608" y="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35"/>
            <p:cNvSpPr/>
            <p:nvPr/>
          </p:nvSpPr>
          <p:spPr>
            <a:xfrm>
              <a:off x="2666400" y="2072700"/>
              <a:ext cx="69975" cy="36950"/>
            </a:xfrm>
            <a:custGeom>
              <a:rect b="b" l="l" r="r" t="t"/>
              <a:pathLst>
                <a:path extrusionOk="0" h="1478" w="2799">
                  <a:moveTo>
                    <a:pt x="60" y="1"/>
                  </a:moveTo>
                  <a:cubicBezTo>
                    <a:pt x="965" y="441"/>
                    <a:pt x="1881" y="906"/>
                    <a:pt x="2798" y="1358"/>
                  </a:cubicBezTo>
                  <a:cubicBezTo>
                    <a:pt x="2774" y="1394"/>
                    <a:pt x="2751" y="1429"/>
                    <a:pt x="2739" y="1477"/>
                  </a:cubicBezTo>
                  <a:cubicBezTo>
                    <a:pt x="1810" y="1025"/>
                    <a:pt x="905" y="584"/>
                    <a:pt x="0" y="132"/>
                  </a:cubicBezTo>
                  <a:cubicBezTo>
                    <a:pt x="12" y="84"/>
                    <a:pt x="24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35"/>
            <p:cNvSpPr/>
            <p:nvPr/>
          </p:nvSpPr>
          <p:spPr>
            <a:xfrm>
              <a:off x="2676225" y="1981925"/>
              <a:ext cx="59550" cy="33050"/>
            </a:xfrm>
            <a:custGeom>
              <a:rect b="b" l="l" r="r" t="t"/>
              <a:pathLst>
                <a:path extrusionOk="0" h="1322" w="2382">
                  <a:moveTo>
                    <a:pt x="2310" y="1322"/>
                  </a:moveTo>
                  <a:cubicBezTo>
                    <a:pt x="1536" y="917"/>
                    <a:pt x="774" y="536"/>
                    <a:pt x="0" y="131"/>
                  </a:cubicBezTo>
                  <a:cubicBezTo>
                    <a:pt x="36" y="84"/>
                    <a:pt x="48" y="36"/>
                    <a:pt x="83" y="0"/>
                  </a:cubicBezTo>
                  <a:cubicBezTo>
                    <a:pt x="857" y="381"/>
                    <a:pt x="1631" y="786"/>
                    <a:pt x="2381" y="1179"/>
                  </a:cubicBezTo>
                  <a:cubicBezTo>
                    <a:pt x="2369" y="1215"/>
                    <a:pt x="2346" y="1274"/>
                    <a:pt x="2310" y="1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35"/>
            <p:cNvSpPr/>
            <p:nvPr/>
          </p:nvSpPr>
          <p:spPr>
            <a:xfrm>
              <a:off x="3455475" y="1946200"/>
              <a:ext cx="62825" cy="17000"/>
            </a:xfrm>
            <a:custGeom>
              <a:rect b="b" l="l" r="r" t="t"/>
              <a:pathLst>
                <a:path extrusionOk="0" h="680" w="2513">
                  <a:moveTo>
                    <a:pt x="2489" y="679"/>
                  </a:moveTo>
                  <a:cubicBezTo>
                    <a:pt x="1632" y="608"/>
                    <a:pt x="822" y="382"/>
                    <a:pt x="1" y="132"/>
                  </a:cubicBezTo>
                  <a:cubicBezTo>
                    <a:pt x="13" y="84"/>
                    <a:pt x="13" y="48"/>
                    <a:pt x="24" y="1"/>
                  </a:cubicBezTo>
                  <a:cubicBezTo>
                    <a:pt x="846" y="191"/>
                    <a:pt x="1679" y="370"/>
                    <a:pt x="2501" y="560"/>
                  </a:cubicBezTo>
                  <a:cubicBezTo>
                    <a:pt x="2513" y="608"/>
                    <a:pt x="2501" y="644"/>
                    <a:pt x="2489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35"/>
            <p:cNvSpPr/>
            <p:nvPr/>
          </p:nvSpPr>
          <p:spPr>
            <a:xfrm>
              <a:off x="2902425" y="2012575"/>
              <a:ext cx="63725" cy="29500"/>
            </a:xfrm>
            <a:custGeom>
              <a:rect b="b" l="l" r="r" t="t"/>
              <a:pathLst>
                <a:path extrusionOk="0" h="1180" w="2549">
                  <a:moveTo>
                    <a:pt x="37" y="1"/>
                  </a:moveTo>
                  <a:cubicBezTo>
                    <a:pt x="870" y="358"/>
                    <a:pt x="1703" y="727"/>
                    <a:pt x="2549" y="1060"/>
                  </a:cubicBezTo>
                  <a:cubicBezTo>
                    <a:pt x="2346" y="1179"/>
                    <a:pt x="513" y="489"/>
                    <a:pt x="1" y="108"/>
                  </a:cubicBezTo>
                  <a:cubicBezTo>
                    <a:pt x="1" y="84"/>
                    <a:pt x="25" y="36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35"/>
            <p:cNvSpPr/>
            <p:nvPr/>
          </p:nvSpPr>
          <p:spPr>
            <a:xfrm>
              <a:off x="3663250" y="1973000"/>
              <a:ext cx="48825" cy="27100"/>
            </a:xfrm>
            <a:custGeom>
              <a:rect b="b" l="l" r="r" t="t"/>
              <a:pathLst>
                <a:path extrusionOk="0" h="1084" w="1953">
                  <a:moveTo>
                    <a:pt x="1893" y="1084"/>
                  </a:moveTo>
                  <a:cubicBezTo>
                    <a:pt x="1286" y="774"/>
                    <a:pt x="679" y="476"/>
                    <a:pt x="0" y="131"/>
                  </a:cubicBezTo>
                  <a:cubicBezTo>
                    <a:pt x="250" y="0"/>
                    <a:pt x="1679" y="667"/>
                    <a:pt x="1953" y="953"/>
                  </a:cubicBezTo>
                  <a:cubicBezTo>
                    <a:pt x="1941" y="988"/>
                    <a:pt x="1917" y="1036"/>
                    <a:pt x="1893" y="10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35"/>
            <p:cNvSpPr/>
            <p:nvPr/>
          </p:nvSpPr>
          <p:spPr>
            <a:xfrm>
              <a:off x="3208425" y="1822675"/>
              <a:ext cx="64025" cy="29500"/>
            </a:xfrm>
            <a:custGeom>
              <a:rect b="b" l="l" r="r" t="t"/>
              <a:pathLst>
                <a:path extrusionOk="0" h="1180" w="2561">
                  <a:moveTo>
                    <a:pt x="2501" y="1179"/>
                  </a:moveTo>
                  <a:lnTo>
                    <a:pt x="0" y="143"/>
                  </a:lnTo>
                  <a:cubicBezTo>
                    <a:pt x="12" y="108"/>
                    <a:pt x="48" y="48"/>
                    <a:pt x="60" y="1"/>
                  </a:cubicBezTo>
                  <a:cubicBezTo>
                    <a:pt x="893" y="346"/>
                    <a:pt x="1727" y="679"/>
                    <a:pt x="2560" y="1036"/>
                  </a:cubicBezTo>
                  <a:cubicBezTo>
                    <a:pt x="2548" y="1084"/>
                    <a:pt x="2513" y="1132"/>
                    <a:pt x="2501" y="1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35"/>
            <p:cNvSpPr/>
            <p:nvPr/>
          </p:nvSpPr>
          <p:spPr>
            <a:xfrm>
              <a:off x="2375575" y="2026575"/>
              <a:ext cx="90525" cy="35450"/>
            </a:xfrm>
            <a:custGeom>
              <a:rect b="b" l="l" r="r" t="t"/>
              <a:pathLst>
                <a:path extrusionOk="0" h="1418" w="3621">
                  <a:moveTo>
                    <a:pt x="3596" y="1417"/>
                  </a:moveTo>
                  <a:cubicBezTo>
                    <a:pt x="2406" y="965"/>
                    <a:pt x="1191" y="536"/>
                    <a:pt x="1" y="84"/>
                  </a:cubicBezTo>
                  <a:cubicBezTo>
                    <a:pt x="25" y="60"/>
                    <a:pt x="37" y="24"/>
                    <a:pt x="37" y="0"/>
                  </a:cubicBezTo>
                  <a:cubicBezTo>
                    <a:pt x="1227" y="429"/>
                    <a:pt x="2430" y="858"/>
                    <a:pt x="3620" y="1310"/>
                  </a:cubicBezTo>
                  <a:cubicBezTo>
                    <a:pt x="3608" y="1322"/>
                    <a:pt x="3596" y="1369"/>
                    <a:pt x="3596" y="14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35"/>
            <p:cNvSpPr/>
            <p:nvPr/>
          </p:nvSpPr>
          <p:spPr>
            <a:xfrm>
              <a:off x="3609075" y="1946500"/>
              <a:ext cx="47650" cy="25025"/>
            </a:xfrm>
            <a:custGeom>
              <a:rect b="b" l="l" r="r" t="t"/>
              <a:pathLst>
                <a:path extrusionOk="0" h="1001" w="1906">
                  <a:moveTo>
                    <a:pt x="1905" y="882"/>
                  </a:moveTo>
                  <a:cubicBezTo>
                    <a:pt x="1548" y="1001"/>
                    <a:pt x="84" y="346"/>
                    <a:pt x="0" y="1"/>
                  </a:cubicBezTo>
                  <a:cubicBezTo>
                    <a:pt x="643" y="298"/>
                    <a:pt x="1262" y="596"/>
                    <a:pt x="1905" y="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35"/>
            <p:cNvSpPr/>
            <p:nvPr/>
          </p:nvSpPr>
          <p:spPr>
            <a:xfrm>
              <a:off x="3205450" y="1842325"/>
              <a:ext cx="59250" cy="26800"/>
            </a:xfrm>
            <a:custGeom>
              <a:rect b="b" l="l" r="r" t="t"/>
              <a:pathLst>
                <a:path extrusionOk="0" h="1072" w="2370">
                  <a:moveTo>
                    <a:pt x="72" y="0"/>
                  </a:moveTo>
                  <a:cubicBezTo>
                    <a:pt x="834" y="310"/>
                    <a:pt x="1608" y="631"/>
                    <a:pt x="2370" y="929"/>
                  </a:cubicBezTo>
                  <a:cubicBezTo>
                    <a:pt x="2346" y="965"/>
                    <a:pt x="2322" y="1024"/>
                    <a:pt x="2310" y="1072"/>
                  </a:cubicBezTo>
                  <a:cubicBezTo>
                    <a:pt x="1536" y="774"/>
                    <a:pt x="774" y="465"/>
                    <a:pt x="0" y="167"/>
                  </a:cubicBezTo>
                  <a:cubicBezTo>
                    <a:pt x="24" y="107"/>
                    <a:pt x="60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35"/>
            <p:cNvSpPr/>
            <p:nvPr/>
          </p:nvSpPr>
          <p:spPr>
            <a:xfrm>
              <a:off x="2864925" y="2173900"/>
              <a:ext cx="75625" cy="33375"/>
            </a:xfrm>
            <a:custGeom>
              <a:rect b="b" l="l" r="r" t="t"/>
              <a:pathLst>
                <a:path extrusionOk="0" h="1335" w="3025">
                  <a:moveTo>
                    <a:pt x="2977" y="1334"/>
                  </a:moveTo>
                  <a:cubicBezTo>
                    <a:pt x="1977" y="941"/>
                    <a:pt x="1001" y="525"/>
                    <a:pt x="1" y="120"/>
                  </a:cubicBezTo>
                  <a:cubicBezTo>
                    <a:pt x="13" y="72"/>
                    <a:pt x="36" y="48"/>
                    <a:pt x="48" y="1"/>
                  </a:cubicBezTo>
                  <a:cubicBezTo>
                    <a:pt x="1048" y="406"/>
                    <a:pt x="2025" y="822"/>
                    <a:pt x="3025" y="1215"/>
                  </a:cubicBezTo>
                  <a:cubicBezTo>
                    <a:pt x="3013" y="1263"/>
                    <a:pt x="2989" y="1299"/>
                    <a:pt x="2977" y="1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35"/>
            <p:cNvSpPr/>
            <p:nvPr/>
          </p:nvSpPr>
          <p:spPr>
            <a:xfrm>
              <a:off x="2260675" y="2088175"/>
              <a:ext cx="71475" cy="32775"/>
            </a:xfrm>
            <a:custGeom>
              <a:rect b="b" l="l" r="r" t="t"/>
              <a:pathLst>
                <a:path extrusionOk="0" h="1311" w="2859">
                  <a:moveTo>
                    <a:pt x="49" y="1"/>
                  </a:moveTo>
                  <a:cubicBezTo>
                    <a:pt x="977" y="394"/>
                    <a:pt x="1918" y="799"/>
                    <a:pt x="2858" y="1180"/>
                  </a:cubicBezTo>
                  <a:cubicBezTo>
                    <a:pt x="2847" y="1227"/>
                    <a:pt x="2823" y="1275"/>
                    <a:pt x="2799" y="1311"/>
                  </a:cubicBezTo>
                  <a:cubicBezTo>
                    <a:pt x="1858" y="906"/>
                    <a:pt x="918" y="525"/>
                    <a:pt x="1" y="120"/>
                  </a:cubicBezTo>
                  <a:cubicBezTo>
                    <a:pt x="13" y="84"/>
                    <a:pt x="25" y="48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35"/>
            <p:cNvSpPr/>
            <p:nvPr/>
          </p:nvSpPr>
          <p:spPr>
            <a:xfrm>
              <a:off x="2719075" y="2035200"/>
              <a:ext cx="47050" cy="27400"/>
            </a:xfrm>
            <a:custGeom>
              <a:rect b="b" l="l" r="r" t="t"/>
              <a:pathLst>
                <a:path extrusionOk="0" h="1096" w="1882">
                  <a:moveTo>
                    <a:pt x="1822" y="1096"/>
                  </a:moveTo>
                  <a:cubicBezTo>
                    <a:pt x="1203" y="774"/>
                    <a:pt x="608" y="429"/>
                    <a:pt x="1" y="96"/>
                  </a:cubicBezTo>
                  <a:cubicBezTo>
                    <a:pt x="251" y="1"/>
                    <a:pt x="1679" y="739"/>
                    <a:pt x="1882" y="1013"/>
                  </a:cubicBezTo>
                  <a:cubicBezTo>
                    <a:pt x="1858" y="1024"/>
                    <a:pt x="1834" y="1072"/>
                    <a:pt x="1822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35"/>
            <p:cNvSpPr/>
            <p:nvPr/>
          </p:nvSpPr>
          <p:spPr>
            <a:xfrm>
              <a:off x="2800625" y="2256950"/>
              <a:ext cx="62550" cy="23850"/>
            </a:xfrm>
            <a:custGeom>
              <a:rect b="b" l="l" r="r" t="t"/>
              <a:pathLst>
                <a:path extrusionOk="0" h="954" w="2502">
                  <a:moveTo>
                    <a:pt x="49" y="1"/>
                  </a:moveTo>
                  <a:lnTo>
                    <a:pt x="2501" y="846"/>
                  </a:lnTo>
                  <a:cubicBezTo>
                    <a:pt x="2489" y="870"/>
                    <a:pt x="2466" y="917"/>
                    <a:pt x="2466" y="953"/>
                  </a:cubicBezTo>
                  <a:cubicBezTo>
                    <a:pt x="1620" y="727"/>
                    <a:pt x="822" y="429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35"/>
            <p:cNvSpPr/>
            <p:nvPr/>
          </p:nvSpPr>
          <p:spPr>
            <a:xfrm>
              <a:off x="2200850" y="2044725"/>
              <a:ext cx="65225" cy="31575"/>
            </a:xfrm>
            <a:custGeom>
              <a:rect b="b" l="l" r="r" t="t"/>
              <a:pathLst>
                <a:path extrusionOk="0" h="1263" w="2609">
                  <a:moveTo>
                    <a:pt x="2549" y="1263"/>
                  </a:moveTo>
                  <a:cubicBezTo>
                    <a:pt x="1692" y="882"/>
                    <a:pt x="846" y="501"/>
                    <a:pt x="1" y="120"/>
                  </a:cubicBezTo>
                  <a:cubicBezTo>
                    <a:pt x="13" y="72"/>
                    <a:pt x="25" y="48"/>
                    <a:pt x="37" y="1"/>
                  </a:cubicBezTo>
                  <a:cubicBezTo>
                    <a:pt x="894" y="370"/>
                    <a:pt x="1751" y="751"/>
                    <a:pt x="2608" y="1132"/>
                  </a:cubicBezTo>
                  <a:cubicBezTo>
                    <a:pt x="2584" y="1179"/>
                    <a:pt x="2561" y="1227"/>
                    <a:pt x="2549" y="1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35"/>
            <p:cNvSpPr/>
            <p:nvPr/>
          </p:nvSpPr>
          <p:spPr>
            <a:xfrm>
              <a:off x="3056625" y="2180450"/>
              <a:ext cx="53300" cy="26225"/>
            </a:xfrm>
            <a:custGeom>
              <a:rect b="b" l="l" r="r" t="t"/>
              <a:pathLst>
                <a:path extrusionOk="0" h="1049" w="2132">
                  <a:moveTo>
                    <a:pt x="0" y="1"/>
                  </a:moveTo>
                  <a:cubicBezTo>
                    <a:pt x="703" y="334"/>
                    <a:pt x="1393" y="644"/>
                    <a:pt x="2132" y="989"/>
                  </a:cubicBezTo>
                  <a:cubicBezTo>
                    <a:pt x="1727" y="1049"/>
                    <a:pt x="238" y="38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35"/>
            <p:cNvSpPr/>
            <p:nvPr/>
          </p:nvSpPr>
          <p:spPr>
            <a:xfrm>
              <a:off x="2964050" y="2153675"/>
              <a:ext cx="67000" cy="33650"/>
            </a:xfrm>
            <a:custGeom>
              <a:rect b="b" l="l" r="r" t="t"/>
              <a:pathLst>
                <a:path extrusionOk="0" h="1346" w="2680">
                  <a:moveTo>
                    <a:pt x="72" y="0"/>
                  </a:moveTo>
                  <a:cubicBezTo>
                    <a:pt x="929" y="405"/>
                    <a:pt x="1810" y="822"/>
                    <a:pt x="2679" y="1227"/>
                  </a:cubicBezTo>
                  <a:cubicBezTo>
                    <a:pt x="2656" y="1274"/>
                    <a:pt x="2644" y="1298"/>
                    <a:pt x="2620" y="1346"/>
                  </a:cubicBezTo>
                  <a:cubicBezTo>
                    <a:pt x="1739" y="941"/>
                    <a:pt x="870" y="536"/>
                    <a:pt x="0" y="143"/>
                  </a:cubicBezTo>
                  <a:cubicBezTo>
                    <a:pt x="24" y="84"/>
                    <a:pt x="3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35"/>
            <p:cNvSpPr/>
            <p:nvPr/>
          </p:nvSpPr>
          <p:spPr>
            <a:xfrm>
              <a:off x="2523825" y="1951850"/>
              <a:ext cx="36325" cy="19375"/>
            </a:xfrm>
            <a:custGeom>
              <a:rect b="b" l="l" r="r" t="t"/>
              <a:pathLst>
                <a:path extrusionOk="0" h="775" w="1453">
                  <a:moveTo>
                    <a:pt x="1453" y="715"/>
                  </a:moveTo>
                  <a:cubicBezTo>
                    <a:pt x="1334" y="727"/>
                    <a:pt x="1250" y="775"/>
                    <a:pt x="1191" y="739"/>
                  </a:cubicBezTo>
                  <a:cubicBezTo>
                    <a:pt x="822" y="572"/>
                    <a:pt x="464" y="418"/>
                    <a:pt x="83" y="239"/>
                  </a:cubicBezTo>
                  <a:cubicBezTo>
                    <a:pt x="48" y="215"/>
                    <a:pt x="24" y="132"/>
                    <a:pt x="0" y="72"/>
                  </a:cubicBezTo>
                  <a:cubicBezTo>
                    <a:pt x="60" y="48"/>
                    <a:pt x="131" y="1"/>
                    <a:pt x="167" y="13"/>
                  </a:cubicBezTo>
                  <a:cubicBezTo>
                    <a:pt x="548" y="179"/>
                    <a:pt x="941" y="370"/>
                    <a:pt x="1322" y="549"/>
                  </a:cubicBezTo>
                  <a:cubicBezTo>
                    <a:pt x="1357" y="560"/>
                    <a:pt x="1381" y="608"/>
                    <a:pt x="1453" y="7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35"/>
            <p:cNvSpPr/>
            <p:nvPr/>
          </p:nvSpPr>
          <p:spPr>
            <a:xfrm>
              <a:off x="2644375" y="2164075"/>
              <a:ext cx="65800" cy="35450"/>
            </a:xfrm>
            <a:custGeom>
              <a:rect b="b" l="l" r="r" t="t"/>
              <a:pathLst>
                <a:path extrusionOk="0" h="1418" w="2632">
                  <a:moveTo>
                    <a:pt x="60" y="1"/>
                  </a:moveTo>
                  <a:cubicBezTo>
                    <a:pt x="917" y="418"/>
                    <a:pt x="1786" y="858"/>
                    <a:pt x="2631" y="1287"/>
                  </a:cubicBezTo>
                  <a:cubicBezTo>
                    <a:pt x="2620" y="1334"/>
                    <a:pt x="2584" y="1370"/>
                    <a:pt x="2572" y="1418"/>
                  </a:cubicBezTo>
                  <a:cubicBezTo>
                    <a:pt x="1715" y="989"/>
                    <a:pt x="857" y="561"/>
                    <a:pt x="0" y="144"/>
                  </a:cubicBezTo>
                  <a:cubicBezTo>
                    <a:pt x="12" y="96"/>
                    <a:pt x="24" y="49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35"/>
            <p:cNvSpPr/>
            <p:nvPr/>
          </p:nvSpPr>
          <p:spPr>
            <a:xfrm>
              <a:off x="2621150" y="2208425"/>
              <a:ext cx="61650" cy="34575"/>
            </a:xfrm>
            <a:custGeom>
              <a:rect b="b" l="l" r="r" t="t"/>
              <a:pathLst>
                <a:path extrusionOk="0" h="1383" w="2466">
                  <a:moveTo>
                    <a:pt x="60" y="1"/>
                  </a:moveTo>
                  <a:cubicBezTo>
                    <a:pt x="870" y="430"/>
                    <a:pt x="1667" y="870"/>
                    <a:pt x="2465" y="1287"/>
                  </a:cubicBezTo>
                  <a:cubicBezTo>
                    <a:pt x="2441" y="1311"/>
                    <a:pt x="2417" y="1358"/>
                    <a:pt x="2406" y="1382"/>
                  </a:cubicBezTo>
                  <a:cubicBezTo>
                    <a:pt x="1596" y="953"/>
                    <a:pt x="798" y="525"/>
                    <a:pt x="0" y="108"/>
                  </a:cubicBezTo>
                  <a:cubicBezTo>
                    <a:pt x="24" y="72"/>
                    <a:pt x="48" y="49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35"/>
            <p:cNvSpPr/>
            <p:nvPr/>
          </p:nvSpPr>
          <p:spPr>
            <a:xfrm>
              <a:off x="2985175" y="2058125"/>
              <a:ext cx="52425" cy="17275"/>
            </a:xfrm>
            <a:custGeom>
              <a:rect b="b" l="l" r="r" t="t"/>
              <a:pathLst>
                <a:path extrusionOk="0" h="691" w="2097">
                  <a:moveTo>
                    <a:pt x="25" y="0"/>
                  </a:moveTo>
                  <a:cubicBezTo>
                    <a:pt x="715" y="191"/>
                    <a:pt x="1418" y="405"/>
                    <a:pt x="2096" y="596"/>
                  </a:cubicBezTo>
                  <a:cubicBezTo>
                    <a:pt x="2096" y="631"/>
                    <a:pt x="2084" y="655"/>
                    <a:pt x="2084" y="691"/>
                  </a:cubicBezTo>
                  <a:cubicBezTo>
                    <a:pt x="1358" y="608"/>
                    <a:pt x="668" y="369"/>
                    <a:pt x="1" y="131"/>
                  </a:cubicBezTo>
                  <a:cubicBezTo>
                    <a:pt x="1" y="72"/>
                    <a:pt x="13" y="36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35"/>
            <p:cNvSpPr/>
            <p:nvPr/>
          </p:nvSpPr>
          <p:spPr>
            <a:xfrm>
              <a:off x="2920300" y="2038775"/>
              <a:ext cx="55975" cy="20850"/>
            </a:xfrm>
            <a:custGeom>
              <a:rect b="b" l="l" r="r" t="t"/>
              <a:pathLst>
                <a:path extrusionOk="0" h="834" w="2239">
                  <a:moveTo>
                    <a:pt x="0" y="0"/>
                  </a:moveTo>
                  <a:cubicBezTo>
                    <a:pt x="738" y="250"/>
                    <a:pt x="1465" y="489"/>
                    <a:pt x="2239" y="739"/>
                  </a:cubicBezTo>
                  <a:cubicBezTo>
                    <a:pt x="1870" y="834"/>
                    <a:pt x="405" y="39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35"/>
            <p:cNvSpPr/>
            <p:nvPr/>
          </p:nvSpPr>
          <p:spPr>
            <a:xfrm>
              <a:off x="3570675" y="2006025"/>
              <a:ext cx="50325" cy="16400"/>
            </a:xfrm>
            <a:custGeom>
              <a:rect b="b" l="l" r="r" t="t"/>
              <a:pathLst>
                <a:path extrusionOk="0" h="656" w="2013">
                  <a:moveTo>
                    <a:pt x="1989" y="656"/>
                  </a:moveTo>
                  <a:cubicBezTo>
                    <a:pt x="1334" y="489"/>
                    <a:pt x="655" y="334"/>
                    <a:pt x="0" y="156"/>
                  </a:cubicBezTo>
                  <a:cubicBezTo>
                    <a:pt x="24" y="108"/>
                    <a:pt x="36" y="48"/>
                    <a:pt x="48" y="1"/>
                  </a:cubicBezTo>
                  <a:cubicBezTo>
                    <a:pt x="703" y="167"/>
                    <a:pt x="1358" y="346"/>
                    <a:pt x="2013" y="513"/>
                  </a:cubicBezTo>
                  <a:cubicBezTo>
                    <a:pt x="2001" y="548"/>
                    <a:pt x="1989" y="596"/>
                    <a:pt x="1989" y="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35"/>
            <p:cNvSpPr/>
            <p:nvPr/>
          </p:nvSpPr>
          <p:spPr>
            <a:xfrm>
              <a:off x="2352375" y="1999775"/>
              <a:ext cx="62525" cy="24150"/>
            </a:xfrm>
            <a:custGeom>
              <a:rect b="b" l="l" r="r" t="t"/>
              <a:pathLst>
                <a:path extrusionOk="0" h="966" w="2501">
                  <a:moveTo>
                    <a:pt x="36" y="1"/>
                  </a:moveTo>
                  <a:lnTo>
                    <a:pt x="2500" y="846"/>
                  </a:lnTo>
                  <a:cubicBezTo>
                    <a:pt x="2477" y="894"/>
                    <a:pt x="2465" y="917"/>
                    <a:pt x="2453" y="965"/>
                  </a:cubicBezTo>
                  <a:cubicBezTo>
                    <a:pt x="1631" y="679"/>
                    <a:pt x="810" y="394"/>
                    <a:pt x="0" y="96"/>
                  </a:cubicBezTo>
                  <a:cubicBezTo>
                    <a:pt x="12" y="72"/>
                    <a:pt x="24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35"/>
            <p:cNvSpPr/>
            <p:nvPr/>
          </p:nvSpPr>
          <p:spPr>
            <a:xfrm>
              <a:off x="2745875" y="2131050"/>
              <a:ext cx="56275" cy="23825"/>
            </a:xfrm>
            <a:custGeom>
              <a:rect b="b" l="l" r="r" t="t"/>
              <a:pathLst>
                <a:path extrusionOk="0" h="953" w="2251">
                  <a:moveTo>
                    <a:pt x="48" y="0"/>
                  </a:moveTo>
                  <a:cubicBezTo>
                    <a:pt x="774" y="286"/>
                    <a:pt x="1500" y="572"/>
                    <a:pt x="2250" y="846"/>
                  </a:cubicBezTo>
                  <a:cubicBezTo>
                    <a:pt x="2227" y="881"/>
                    <a:pt x="2215" y="929"/>
                    <a:pt x="2203" y="953"/>
                  </a:cubicBezTo>
                  <a:cubicBezTo>
                    <a:pt x="1477" y="679"/>
                    <a:pt x="726" y="405"/>
                    <a:pt x="0" y="131"/>
                  </a:cubicBezTo>
                  <a:cubicBezTo>
                    <a:pt x="0" y="96"/>
                    <a:pt x="1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35"/>
            <p:cNvSpPr/>
            <p:nvPr/>
          </p:nvSpPr>
          <p:spPr>
            <a:xfrm>
              <a:off x="3034600" y="2136700"/>
              <a:ext cx="58950" cy="23550"/>
            </a:xfrm>
            <a:custGeom>
              <a:rect b="b" l="l" r="r" t="t"/>
              <a:pathLst>
                <a:path extrusionOk="0" h="942" w="2358">
                  <a:moveTo>
                    <a:pt x="48" y="1"/>
                  </a:moveTo>
                  <a:cubicBezTo>
                    <a:pt x="822" y="310"/>
                    <a:pt x="1584" y="620"/>
                    <a:pt x="2358" y="941"/>
                  </a:cubicBezTo>
                  <a:cubicBezTo>
                    <a:pt x="1524" y="798"/>
                    <a:pt x="774" y="429"/>
                    <a:pt x="0" y="108"/>
                  </a:cubicBezTo>
                  <a:cubicBezTo>
                    <a:pt x="12" y="72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35"/>
            <p:cNvSpPr/>
            <p:nvPr/>
          </p:nvSpPr>
          <p:spPr>
            <a:xfrm>
              <a:off x="3062575" y="1799450"/>
              <a:ext cx="50925" cy="27125"/>
            </a:xfrm>
            <a:custGeom>
              <a:rect b="b" l="l" r="r" t="t"/>
              <a:pathLst>
                <a:path extrusionOk="0" h="1085" w="2037">
                  <a:moveTo>
                    <a:pt x="60" y="1"/>
                  </a:moveTo>
                  <a:cubicBezTo>
                    <a:pt x="715" y="322"/>
                    <a:pt x="1370" y="644"/>
                    <a:pt x="2036" y="953"/>
                  </a:cubicBezTo>
                  <a:cubicBezTo>
                    <a:pt x="2024" y="1001"/>
                    <a:pt x="1989" y="1049"/>
                    <a:pt x="1977" y="1084"/>
                  </a:cubicBezTo>
                  <a:cubicBezTo>
                    <a:pt x="1322" y="775"/>
                    <a:pt x="655" y="465"/>
                    <a:pt x="0" y="156"/>
                  </a:cubicBezTo>
                  <a:cubicBezTo>
                    <a:pt x="12" y="96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35"/>
            <p:cNvSpPr/>
            <p:nvPr/>
          </p:nvSpPr>
          <p:spPr>
            <a:xfrm>
              <a:off x="3662050" y="1967050"/>
              <a:ext cx="72950" cy="18175"/>
            </a:xfrm>
            <a:custGeom>
              <a:rect b="b" l="l" r="r" t="t"/>
              <a:pathLst>
                <a:path extrusionOk="0" h="727" w="2918">
                  <a:moveTo>
                    <a:pt x="2882" y="726"/>
                  </a:moveTo>
                  <a:cubicBezTo>
                    <a:pt x="1918" y="524"/>
                    <a:pt x="965" y="310"/>
                    <a:pt x="1" y="107"/>
                  </a:cubicBezTo>
                  <a:cubicBezTo>
                    <a:pt x="13" y="71"/>
                    <a:pt x="13" y="24"/>
                    <a:pt x="24" y="0"/>
                  </a:cubicBezTo>
                  <a:cubicBezTo>
                    <a:pt x="989" y="202"/>
                    <a:pt x="1941" y="417"/>
                    <a:pt x="2918" y="619"/>
                  </a:cubicBezTo>
                  <a:cubicBezTo>
                    <a:pt x="2894" y="667"/>
                    <a:pt x="2894" y="703"/>
                    <a:pt x="2882" y="7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35"/>
            <p:cNvSpPr/>
            <p:nvPr/>
          </p:nvSpPr>
          <p:spPr>
            <a:xfrm>
              <a:off x="2415175" y="2155750"/>
              <a:ext cx="71750" cy="33075"/>
            </a:xfrm>
            <a:custGeom>
              <a:rect b="b" l="l" r="r" t="t"/>
              <a:pathLst>
                <a:path extrusionOk="0" h="1323" w="2870">
                  <a:moveTo>
                    <a:pt x="24" y="1"/>
                  </a:moveTo>
                  <a:cubicBezTo>
                    <a:pt x="977" y="393"/>
                    <a:pt x="1917" y="810"/>
                    <a:pt x="2870" y="1215"/>
                  </a:cubicBezTo>
                  <a:cubicBezTo>
                    <a:pt x="2858" y="1251"/>
                    <a:pt x="2834" y="1275"/>
                    <a:pt x="2822" y="1322"/>
                  </a:cubicBezTo>
                  <a:cubicBezTo>
                    <a:pt x="1893" y="905"/>
                    <a:pt x="941" y="501"/>
                    <a:pt x="0" y="84"/>
                  </a:cubicBezTo>
                  <a:cubicBezTo>
                    <a:pt x="0" y="60"/>
                    <a:pt x="12" y="2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35"/>
            <p:cNvSpPr/>
            <p:nvPr/>
          </p:nvSpPr>
          <p:spPr>
            <a:xfrm>
              <a:off x="2842900" y="2006925"/>
              <a:ext cx="51225" cy="29800"/>
            </a:xfrm>
            <a:custGeom>
              <a:rect b="b" l="l" r="r" t="t"/>
              <a:pathLst>
                <a:path extrusionOk="0" h="1192" w="2049">
                  <a:moveTo>
                    <a:pt x="2001" y="1191"/>
                  </a:moveTo>
                  <a:cubicBezTo>
                    <a:pt x="1286" y="917"/>
                    <a:pt x="644" y="489"/>
                    <a:pt x="1" y="84"/>
                  </a:cubicBezTo>
                  <a:lnTo>
                    <a:pt x="48" y="0"/>
                  </a:lnTo>
                  <a:cubicBezTo>
                    <a:pt x="715" y="370"/>
                    <a:pt x="1370" y="739"/>
                    <a:pt x="2048" y="1108"/>
                  </a:cubicBezTo>
                  <a:cubicBezTo>
                    <a:pt x="2025" y="1120"/>
                    <a:pt x="2013" y="1155"/>
                    <a:pt x="2001" y="11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35"/>
            <p:cNvSpPr/>
            <p:nvPr/>
          </p:nvSpPr>
          <p:spPr>
            <a:xfrm>
              <a:off x="2554475" y="2181350"/>
              <a:ext cx="43775" cy="23550"/>
            </a:xfrm>
            <a:custGeom>
              <a:rect b="b" l="l" r="r" t="t"/>
              <a:pathLst>
                <a:path extrusionOk="0" h="942" w="1751">
                  <a:moveTo>
                    <a:pt x="1667" y="941"/>
                  </a:moveTo>
                  <a:cubicBezTo>
                    <a:pt x="1120" y="667"/>
                    <a:pt x="572" y="405"/>
                    <a:pt x="0" y="131"/>
                  </a:cubicBezTo>
                  <a:cubicBezTo>
                    <a:pt x="36" y="84"/>
                    <a:pt x="48" y="48"/>
                    <a:pt x="84" y="1"/>
                  </a:cubicBezTo>
                  <a:cubicBezTo>
                    <a:pt x="631" y="251"/>
                    <a:pt x="1191" y="524"/>
                    <a:pt x="1751" y="774"/>
                  </a:cubicBezTo>
                  <a:cubicBezTo>
                    <a:pt x="1715" y="834"/>
                    <a:pt x="1691" y="882"/>
                    <a:pt x="1667" y="9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35"/>
            <p:cNvSpPr/>
            <p:nvPr/>
          </p:nvSpPr>
          <p:spPr>
            <a:xfrm>
              <a:off x="2397900" y="2068825"/>
              <a:ext cx="47050" cy="23250"/>
            </a:xfrm>
            <a:custGeom>
              <a:rect b="b" l="l" r="r" t="t"/>
              <a:pathLst>
                <a:path extrusionOk="0" h="930" w="1882">
                  <a:moveTo>
                    <a:pt x="1822" y="930"/>
                  </a:moveTo>
                  <a:cubicBezTo>
                    <a:pt x="1215" y="656"/>
                    <a:pt x="620" y="394"/>
                    <a:pt x="1" y="120"/>
                  </a:cubicBezTo>
                  <a:cubicBezTo>
                    <a:pt x="25" y="84"/>
                    <a:pt x="36" y="37"/>
                    <a:pt x="60" y="1"/>
                  </a:cubicBezTo>
                  <a:cubicBezTo>
                    <a:pt x="679" y="275"/>
                    <a:pt x="1275" y="525"/>
                    <a:pt x="1882" y="799"/>
                  </a:cubicBezTo>
                  <a:cubicBezTo>
                    <a:pt x="1870" y="822"/>
                    <a:pt x="1834" y="882"/>
                    <a:pt x="1822" y="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35"/>
            <p:cNvSpPr/>
            <p:nvPr/>
          </p:nvSpPr>
          <p:spPr>
            <a:xfrm>
              <a:off x="2493450" y="2016150"/>
              <a:ext cx="51825" cy="23550"/>
            </a:xfrm>
            <a:custGeom>
              <a:rect b="b" l="l" r="r" t="t"/>
              <a:pathLst>
                <a:path extrusionOk="0" h="942" w="2073">
                  <a:moveTo>
                    <a:pt x="2025" y="941"/>
                  </a:moveTo>
                  <a:cubicBezTo>
                    <a:pt x="1358" y="667"/>
                    <a:pt x="691" y="382"/>
                    <a:pt x="1" y="120"/>
                  </a:cubicBezTo>
                  <a:cubicBezTo>
                    <a:pt x="24" y="72"/>
                    <a:pt x="36" y="48"/>
                    <a:pt x="48" y="1"/>
                  </a:cubicBezTo>
                  <a:cubicBezTo>
                    <a:pt x="715" y="262"/>
                    <a:pt x="1406" y="536"/>
                    <a:pt x="2072" y="7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35"/>
            <p:cNvSpPr/>
            <p:nvPr/>
          </p:nvSpPr>
          <p:spPr>
            <a:xfrm>
              <a:off x="2572625" y="1968525"/>
              <a:ext cx="48250" cy="25325"/>
            </a:xfrm>
            <a:custGeom>
              <a:rect b="b" l="l" r="r" t="t"/>
              <a:pathLst>
                <a:path extrusionOk="0" h="1013" w="1930">
                  <a:moveTo>
                    <a:pt x="1870" y="1013"/>
                  </a:moveTo>
                  <a:lnTo>
                    <a:pt x="1" y="120"/>
                  </a:lnTo>
                  <a:cubicBezTo>
                    <a:pt x="13" y="72"/>
                    <a:pt x="36" y="24"/>
                    <a:pt x="48" y="1"/>
                  </a:cubicBezTo>
                  <a:cubicBezTo>
                    <a:pt x="679" y="298"/>
                    <a:pt x="1299" y="572"/>
                    <a:pt x="1930" y="870"/>
                  </a:cubicBezTo>
                  <a:cubicBezTo>
                    <a:pt x="1918" y="917"/>
                    <a:pt x="1882" y="965"/>
                    <a:pt x="1870" y="10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35"/>
            <p:cNvSpPr/>
            <p:nvPr/>
          </p:nvSpPr>
          <p:spPr>
            <a:xfrm>
              <a:off x="3523050" y="1951850"/>
              <a:ext cx="45275" cy="17300"/>
            </a:xfrm>
            <a:custGeom>
              <a:rect b="b" l="l" r="r" t="t"/>
              <a:pathLst>
                <a:path extrusionOk="0" h="692" w="1811">
                  <a:moveTo>
                    <a:pt x="0" y="1"/>
                  </a:moveTo>
                  <a:cubicBezTo>
                    <a:pt x="596" y="191"/>
                    <a:pt x="1191" y="370"/>
                    <a:pt x="1810" y="560"/>
                  </a:cubicBezTo>
                  <a:cubicBezTo>
                    <a:pt x="1572" y="691"/>
                    <a:pt x="203" y="29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35"/>
            <p:cNvSpPr/>
            <p:nvPr/>
          </p:nvSpPr>
          <p:spPr>
            <a:xfrm>
              <a:off x="2316050" y="2005150"/>
              <a:ext cx="49150" cy="22925"/>
            </a:xfrm>
            <a:custGeom>
              <a:rect b="b" l="l" r="r" t="t"/>
              <a:pathLst>
                <a:path extrusionOk="0" h="917" w="1966">
                  <a:moveTo>
                    <a:pt x="1929" y="917"/>
                  </a:moveTo>
                  <a:cubicBezTo>
                    <a:pt x="1286" y="643"/>
                    <a:pt x="643" y="393"/>
                    <a:pt x="1" y="131"/>
                  </a:cubicBezTo>
                  <a:cubicBezTo>
                    <a:pt x="24" y="83"/>
                    <a:pt x="36" y="36"/>
                    <a:pt x="48" y="0"/>
                  </a:cubicBezTo>
                  <a:lnTo>
                    <a:pt x="1965" y="762"/>
                  </a:lnTo>
                  <a:cubicBezTo>
                    <a:pt x="1953" y="810"/>
                    <a:pt x="1941" y="869"/>
                    <a:pt x="1929" y="9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35"/>
            <p:cNvSpPr/>
            <p:nvPr/>
          </p:nvSpPr>
          <p:spPr>
            <a:xfrm>
              <a:off x="3112275" y="1800950"/>
              <a:ext cx="56000" cy="22050"/>
            </a:xfrm>
            <a:custGeom>
              <a:rect b="b" l="l" r="r" t="t"/>
              <a:pathLst>
                <a:path extrusionOk="0" h="882" w="2240">
                  <a:moveTo>
                    <a:pt x="48" y="0"/>
                  </a:moveTo>
                  <a:cubicBezTo>
                    <a:pt x="775" y="262"/>
                    <a:pt x="1501" y="524"/>
                    <a:pt x="2239" y="774"/>
                  </a:cubicBezTo>
                  <a:cubicBezTo>
                    <a:pt x="2227" y="810"/>
                    <a:pt x="2203" y="858"/>
                    <a:pt x="2192" y="881"/>
                  </a:cubicBezTo>
                  <a:lnTo>
                    <a:pt x="1" y="119"/>
                  </a:lnTo>
                  <a:cubicBezTo>
                    <a:pt x="25" y="96"/>
                    <a:pt x="36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35"/>
            <p:cNvSpPr/>
            <p:nvPr/>
          </p:nvSpPr>
          <p:spPr>
            <a:xfrm>
              <a:off x="2801225" y="2113175"/>
              <a:ext cx="65225" cy="19675"/>
            </a:xfrm>
            <a:custGeom>
              <a:rect b="b" l="l" r="r" t="t"/>
              <a:pathLst>
                <a:path extrusionOk="0" h="787" w="2609">
                  <a:moveTo>
                    <a:pt x="25" y="1"/>
                  </a:moveTo>
                  <a:cubicBezTo>
                    <a:pt x="882" y="239"/>
                    <a:pt x="1751" y="465"/>
                    <a:pt x="2608" y="703"/>
                  </a:cubicBezTo>
                  <a:cubicBezTo>
                    <a:pt x="2608" y="727"/>
                    <a:pt x="2596" y="763"/>
                    <a:pt x="2596" y="787"/>
                  </a:cubicBezTo>
                  <a:lnTo>
                    <a:pt x="1" y="120"/>
                  </a:lnTo>
                  <a:cubicBezTo>
                    <a:pt x="1" y="72"/>
                    <a:pt x="1" y="4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35"/>
            <p:cNvSpPr/>
            <p:nvPr/>
          </p:nvSpPr>
          <p:spPr>
            <a:xfrm>
              <a:off x="3552525" y="2022700"/>
              <a:ext cx="44375" cy="12825"/>
            </a:xfrm>
            <a:custGeom>
              <a:rect b="b" l="l" r="r" t="t"/>
              <a:pathLst>
                <a:path extrusionOk="0" h="513" w="1775">
                  <a:moveTo>
                    <a:pt x="1762" y="512"/>
                  </a:moveTo>
                  <a:cubicBezTo>
                    <a:pt x="1179" y="393"/>
                    <a:pt x="595" y="286"/>
                    <a:pt x="0" y="167"/>
                  </a:cubicBezTo>
                  <a:cubicBezTo>
                    <a:pt x="12" y="108"/>
                    <a:pt x="12" y="60"/>
                    <a:pt x="36" y="0"/>
                  </a:cubicBezTo>
                  <a:lnTo>
                    <a:pt x="1774" y="358"/>
                  </a:lnTo>
                  <a:cubicBezTo>
                    <a:pt x="1774" y="405"/>
                    <a:pt x="1762" y="465"/>
                    <a:pt x="1762" y="5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35"/>
            <p:cNvSpPr/>
            <p:nvPr/>
          </p:nvSpPr>
          <p:spPr>
            <a:xfrm>
              <a:off x="2469950" y="2146825"/>
              <a:ext cx="50025" cy="24425"/>
            </a:xfrm>
            <a:custGeom>
              <a:rect b="b" l="l" r="r" t="t"/>
              <a:pathLst>
                <a:path extrusionOk="0" h="977" w="2001">
                  <a:moveTo>
                    <a:pt x="36" y="0"/>
                  </a:moveTo>
                  <a:cubicBezTo>
                    <a:pt x="691" y="274"/>
                    <a:pt x="1345" y="572"/>
                    <a:pt x="2000" y="858"/>
                  </a:cubicBezTo>
                  <a:cubicBezTo>
                    <a:pt x="1988" y="905"/>
                    <a:pt x="1977" y="929"/>
                    <a:pt x="1965" y="977"/>
                  </a:cubicBezTo>
                  <a:cubicBezTo>
                    <a:pt x="1310" y="691"/>
                    <a:pt x="655" y="393"/>
                    <a:pt x="0" y="119"/>
                  </a:cubicBezTo>
                  <a:cubicBezTo>
                    <a:pt x="12" y="72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35"/>
            <p:cNvSpPr/>
            <p:nvPr/>
          </p:nvSpPr>
          <p:spPr>
            <a:xfrm>
              <a:off x="3635550" y="2007525"/>
              <a:ext cx="42900" cy="12525"/>
            </a:xfrm>
            <a:custGeom>
              <a:rect b="b" l="l" r="r" t="t"/>
              <a:pathLst>
                <a:path extrusionOk="0" h="501" w="1716">
                  <a:moveTo>
                    <a:pt x="49" y="0"/>
                  </a:moveTo>
                  <a:cubicBezTo>
                    <a:pt x="596" y="119"/>
                    <a:pt x="1156" y="250"/>
                    <a:pt x="1715" y="369"/>
                  </a:cubicBezTo>
                  <a:cubicBezTo>
                    <a:pt x="1692" y="417"/>
                    <a:pt x="1692" y="465"/>
                    <a:pt x="1680" y="500"/>
                  </a:cubicBezTo>
                  <a:cubicBezTo>
                    <a:pt x="1120" y="381"/>
                    <a:pt x="561" y="262"/>
                    <a:pt x="1" y="167"/>
                  </a:cubicBezTo>
                  <a:cubicBezTo>
                    <a:pt x="13" y="107"/>
                    <a:pt x="25" y="6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35"/>
            <p:cNvSpPr/>
            <p:nvPr/>
          </p:nvSpPr>
          <p:spPr>
            <a:xfrm>
              <a:off x="2711625" y="2244450"/>
              <a:ext cx="57775" cy="27400"/>
            </a:xfrm>
            <a:custGeom>
              <a:rect b="b" l="l" r="r" t="t"/>
              <a:pathLst>
                <a:path extrusionOk="0" h="1096" w="2311">
                  <a:moveTo>
                    <a:pt x="49" y="1"/>
                  </a:moveTo>
                  <a:cubicBezTo>
                    <a:pt x="811" y="334"/>
                    <a:pt x="1549" y="655"/>
                    <a:pt x="2311" y="989"/>
                  </a:cubicBezTo>
                  <a:cubicBezTo>
                    <a:pt x="2299" y="1013"/>
                    <a:pt x="2275" y="1048"/>
                    <a:pt x="2263" y="1096"/>
                  </a:cubicBezTo>
                  <a:cubicBezTo>
                    <a:pt x="1501" y="763"/>
                    <a:pt x="763" y="441"/>
                    <a:pt x="1" y="108"/>
                  </a:cubicBezTo>
                  <a:cubicBezTo>
                    <a:pt x="13" y="60"/>
                    <a:pt x="37" y="36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35"/>
            <p:cNvSpPr/>
            <p:nvPr/>
          </p:nvSpPr>
          <p:spPr>
            <a:xfrm>
              <a:off x="2830700" y="2096225"/>
              <a:ext cx="65800" cy="22950"/>
            </a:xfrm>
            <a:custGeom>
              <a:rect b="b" l="l" r="r" t="t"/>
              <a:pathLst>
                <a:path extrusionOk="0" h="918" w="2632">
                  <a:moveTo>
                    <a:pt x="48" y="0"/>
                  </a:moveTo>
                  <a:lnTo>
                    <a:pt x="2632" y="846"/>
                  </a:lnTo>
                  <a:cubicBezTo>
                    <a:pt x="2620" y="869"/>
                    <a:pt x="2620" y="893"/>
                    <a:pt x="2608" y="917"/>
                  </a:cubicBezTo>
                  <a:cubicBezTo>
                    <a:pt x="1739" y="631"/>
                    <a:pt x="858" y="369"/>
                    <a:pt x="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35"/>
            <p:cNvSpPr/>
            <p:nvPr/>
          </p:nvSpPr>
          <p:spPr>
            <a:xfrm>
              <a:off x="3565600" y="1930425"/>
              <a:ext cx="37250" cy="13125"/>
            </a:xfrm>
            <a:custGeom>
              <a:rect b="b" l="l" r="r" t="t"/>
              <a:pathLst>
                <a:path extrusionOk="0" h="525" w="1490">
                  <a:moveTo>
                    <a:pt x="1454" y="524"/>
                  </a:moveTo>
                  <a:cubicBezTo>
                    <a:pt x="965" y="405"/>
                    <a:pt x="489" y="286"/>
                    <a:pt x="1" y="167"/>
                  </a:cubicBezTo>
                  <a:cubicBezTo>
                    <a:pt x="13" y="108"/>
                    <a:pt x="25" y="48"/>
                    <a:pt x="49" y="1"/>
                  </a:cubicBezTo>
                  <a:cubicBezTo>
                    <a:pt x="525" y="120"/>
                    <a:pt x="1013" y="239"/>
                    <a:pt x="1489" y="358"/>
                  </a:cubicBezTo>
                  <a:cubicBezTo>
                    <a:pt x="1489" y="417"/>
                    <a:pt x="1477" y="465"/>
                    <a:pt x="1454" y="5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35"/>
            <p:cNvSpPr/>
            <p:nvPr/>
          </p:nvSpPr>
          <p:spPr>
            <a:xfrm>
              <a:off x="3134300" y="1825650"/>
              <a:ext cx="35750" cy="19675"/>
            </a:xfrm>
            <a:custGeom>
              <a:rect b="b" l="l" r="r" t="t"/>
              <a:pathLst>
                <a:path extrusionOk="0" h="787" w="1430">
                  <a:moveTo>
                    <a:pt x="1382" y="786"/>
                  </a:moveTo>
                  <a:cubicBezTo>
                    <a:pt x="930" y="584"/>
                    <a:pt x="465" y="358"/>
                    <a:pt x="1" y="143"/>
                  </a:cubicBezTo>
                  <a:cubicBezTo>
                    <a:pt x="13" y="96"/>
                    <a:pt x="48" y="36"/>
                    <a:pt x="60" y="1"/>
                  </a:cubicBezTo>
                  <a:cubicBezTo>
                    <a:pt x="525" y="203"/>
                    <a:pt x="965" y="429"/>
                    <a:pt x="1430" y="632"/>
                  </a:cubicBezTo>
                  <a:cubicBezTo>
                    <a:pt x="1418" y="679"/>
                    <a:pt x="1406" y="739"/>
                    <a:pt x="1382" y="7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35"/>
            <p:cNvSpPr/>
            <p:nvPr/>
          </p:nvSpPr>
          <p:spPr>
            <a:xfrm>
              <a:off x="3130725" y="2163200"/>
              <a:ext cx="39325" cy="24125"/>
            </a:xfrm>
            <a:custGeom>
              <a:rect b="b" l="l" r="r" t="t"/>
              <a:pathLst>
                <a:path extrusionOk="0" h="965" w="1573">
                  <a:moveTo>
                    <a:pt x="1525" y="965"/>
                  </a:moveTo>
                  <a:cubicBezTo>
                    <a:pt x="1025" y="679"/>
                    <a:pt x="513" y="393"/>
                    <a:pt x="1" y="119"/>
                  </a:cubicBezTo>
                  <a:cubicBezTo>
                    <a:pt x="13" y="72"/>
                    <a:pt x="37" y="36"/>
                    <a:pt x="60" y="0"/>
                  </a:cubicBezTo>
                  <a:lnTo>
                    <a:pt x="1573" y="846"/>
                  </a:lnTo>
                  <a:cubicBezTo>
                    <a:pt x="1573" y="893"/>
                    <a:pt x="1561" y="917"/>
                    <a:pt x="1525" y="9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35"/>
            <p:cNvSpPr/>
            <p:nvPr/>
          </p:nvSpPr>
          <p:spPr>
            <a:xfrm>
              <a:off x="2748550" y="2117650"/>
              <a:ext cx="51225" cy="23250"/>
            </a:xfrm>
            <a:custGeom>
              <a:rect b="b" l="l" r="r" t="t"/>
              <a:pathLst>
                <a:path extrusionOk="0" h="930" w="2049">
                  <a:moveTo>
                    <a:pt x="48" y="1"/>
                  </a:moveTo>
                  <a:cubicBezTo>
                    <a:pt x="715" y="286"/>
                    <a:pt x="1381" y="548"/>
                    <a:pt x="2048" y="834"/>
                  </a:cubicBezTo>
                  <a:lnTo>
                    <a:pt x="2012" y="929"/>
                  </a:lnTo>
                  <a:cubicBezTo>
                    <a:pt x="1334" y="655"/>
                    <a:pt x="667" y="370"/>
                    <a:pt x="0" y="108"/>
                  </a:cubicBezTo>
                  <a:cubicBezTo>
                    <a:pt x="12" y="60"/>
                    <a:pt x="24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35"/>
            <p:cNvSpPr/>
            <p:nvPr/>
          </p:nvSpPr>
          <p:spPr>
            <a:xfrm>
              <a:off x="2617575" y="1928650"/>
              <a:ext cx="52125" cy="32450"/>
            </a:xfrm>
            <a:custGeom>
              <a:rect b="b" l="l" r="r" t="t"/>
              <a:pathLst>
                <a:path extrusionOk="0" h="1298" w="2085">
                  <a:moveTo>
                    <a:pt x="2037" y="1298"/>
                  </a:moveTo>
                  <a:cubicBezTo>
                    <a:pt x="1358" y="893"/>
                    <a:pt x="679" y="488"/>
                    <a:pt x="1" y="83"/>
                  </a:cubicBezTo>
                  <a:cubicBezTo>
                    <a:pt x="12" y="60"/>
                    <a:pt x="24" y="36"/>
                    <a:pt x="60" y="0"/>
                  </a:cubicBezTo>
                  <a:cubicBezTo>
                    <a:pt x="727" y="405"/>
                    <a:pt x="1417" y="798"/>
                    <a:pt x="2084" y="1215"/>
                  </a:cubicBezTo>
                  <a:cubicBezTo>
                    <a:pt x="2084" y="1250"/>
                    <a:pt x="2072" y="1262"/>
                    <a:pt x="2037" y="1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35"/>
            <p:cNvSpPr/>
            <p:nvPr/>
          </p:nvSpPr>
          <p:spPr>
            <a:xfrm>
              <a:off x="2487200" y="2036700"/>
              <a:ext cx="33675" cy="20550"/>
            </a:xfrm>
            <a:custGeom>
              <a:rect b="b" l="l" r="r" t="t"/>
              <a:pathLst>
                <a:path extrusionOk="0" h="822" w="1347">
                  <a:moveTo>
                    <a:pt x="1275" y="822"/>
                  </a:moveTo>
                  <a:cubicBezTo>
                    <a:pt x="858" y="583"/>
                    <a:pt x="417" y="357"/>
                    <a:pt x="1" y="95"/>
                  </a:cubicBezTo>
                  <a:cubicBezTo>
                    <a:pt x="24" y="72"/>
                    <a:pt x="48" y="24"/>
                    <a:pt x="60" y="0"/>
                  </a:cubicBezTo>
                  <a:cubicBezTo>
                    <a:pt x="489" y="238"/>
                    <a:pt x="917" y="476"/>
                    <a:pt x="1346" y="714"/>
                  </a:cubicBezTo>
                  <a:cubicBezTo>
                    <a:pt x="1310" y="750"/>
                    <a:pt x="1287" y="798"/>
                    <a:pt x="1275" y="8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35"/>
            <p:cNvSpPr/>
            <p:nvPr/>
          </p:nvSpPr>
          <p:spPr>
            <a:xfrm>
              <a:off x="3222425" y="2119150"/>
              <a:ext cx="43775" cy="25025"/>
            </a:xfrm>
            <a:custGeom>
              <a:rect b="b" l="l" r="r" t="t"/>
              <a:pathLst>
                <a:path extrusionOk="0" h="1001" w="1751">
                  <a:moveTo>
                    <a:pt x="60" y="0"/>
                  </a:moveTo>
                  <a:cubicBezTo>
                    <a:pt x="631" y="310"/>
                    <a:pt x="1179" y="607"/>
                    <a:pt x="1750" y="929"/>
                  </a:cubicBezTo>
                  <a:cubicBezTo>
                    <a:pt x="1726" y="953"/>
                    <a:pt x="1715" y="965"/>
                    <a:pt x="1703" y="1000"/>
                  </a:cubicBezTo>
                  <a:cubicBezTo>
                    <a:pt x="1131" y="691"/>
                    <a:pt x="572" y="393"/>
                    <a:pt x="0" y="72"/>
                  </a:cubicBezTo>
                  <a:cubicBezTo>
                    <a:pt x="24" y="48"/>
                    <a:pt x="48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35"/>
            <p:cNvSpPr/>
            <p:nvPr/>
          </p:nvSpPr>
          <p:spPr>
            <a:xfrm>
              <a:off x="2912850" y="2121525"/>
              <a:ext cx="41400" cy="14900"/>
            </a:xfrm>
            <a:custGeom>
              <a:rect b="b" l="l" r="r" t="t"/>
              <a:pathLst>
                <a:path extrusionOk="0" h="596" w="1656">
                  <a:moveTo>
                    <a:pt x="36" y="0"/>
                  </a:moveTo>
                  <a:cubicBezTo>
                    <a:pt x="572" y="155"/>
                    <a:pt x="1120" y="334"/>
                    <a:pt x="1656" y="500"/>
                  </a:cubicBezTo>
                  <a:cubicBezTo>
                    <a:pt x="1644" y="536"/>
                    <a:pt x="1644" y="560"/>
                    <a:pt x="1632" y="596"/>
                  </a:cubicBezTo>
                  <a:cubicBezTo>
                    <a:pt x="1096" y="429"/>
                    <a:pt x="548" y="250"/>
                    <a:pt x="1" y="84"/>
                  </a:cubicBezTo>
                  <a:cubicBezTo>
                    <a:pt x="24" y="60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35"/>
            <p:cNvSpPr/>
            <p:nvPr/>
          </p:nvSpPr>
          <p:spPr>
            <a:xfrm>
              <a:off x="3574850" y="1952150"/>
              <a:ext cx="25600" cy="11050"/>
            </a:xfrm>
            <a:custGeom>
              <a:rect b="b" l="l" r="r" t="t"/>
              <a:pathLst>
                <a:path extrusionOk="0" h="442" w="1024">
                  <a:moveTo>
                    <a:pt x="988" y="441"/>
                  </a:moveTo>
                  <a:lnTo>
                    <a:pt x="0" y="132"/>
                  </a:lnTo>
                  <a:lnTo>
                    <a:pt x="48" y="1"/>
                  </a:lnTo>
                  <a:cubicBezTo>
                    <a:pt x="369" y="108"/>
                    <a:pt x="703" y="203"/>
                    <a:pt x="1024" y="322"/>
                  </a:cubicBezTo>
                  <a:cubicBezTo>
                    <a:pt x="1012" y="358"/>
                    <a:pt x="1000" y="406"/>
                    <a:pt x="988" y="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35"/>
            <p:cNvSpPr/>
            <p:nvPr/>
          </p:nvSpPr>
          <p:spPr>
            <a:xfrm>
              <a:off x="2682775" y="2556400"/>
              <a:ext cx="448575" cy="162250"/>
            </a:xfrm>
            <a:custGeom>
              <a:rect b="b" l="l" r="r" t="t"/>
              <a:pathLst>
                <a:path extrusionOk="0" h="6490" w="17943">
                  <a:moveTo>
                    <a:pt x="0" y="6370"/>
                  </a:moveTo>
                  <a:cubicBezTo>
                    <a:pt x="95" y="6299"/>
                    <a:pt x="202" y="6204"/>
                    <a:pt x="322" y="6156"/>
                  </a:cubicBezTo>
                  <a:cubicBezTo>
                    <a:pt x="1762" y="5608"/>
                    <a:pt x="3215" y="5025"/>
                    <a:pt x="4679" y="4525"/>
                  </a:cubicBezTo>
                  <a:cubicBezTo>
                    <a:pt x="7799" y="3441"/>
                    <a:pt x="10906" y="2370"/>
                    <a:pt x="14014" y="1298"/>
                  </a:cubicBezTo>
                  <a:lnTo>
                    <a:pt x="17538" y="84"/>
                  </a:lnTo>
                  <a:cubicBezTo>
                    <a:pt x="17657" y="48"/>
                    <a:pt x="17776" y="24"/>
                    <a:pt x="17895" y="0"/>
                  </a:cubicBezTo>
                  <a:cubicBezTo>
                    <a:pt x="17919" y="24"/>
                    <a:pt x="17931" y="60"/>
                    <a:pt x="17943" y="108"/>
                  </a:cubicBezTo>
                  <a:cubicBezTo>
                    <a:pt x="17824" y="167"/>
                    <a:pt x="17717" y="238"/>
                    <a:pt x="17586" y="286"/>
                  </a:cubicBezTo>
                  <a:cubicBezTo>
                    <a:pt x="14299" y="1429"/>
                    <a:pt x="11013" y="2560"/>
                    <a:pt x="7739" y="3703"/>
                  </a:cubicBezTo>
                  <a:cubicBezTo>
                    <a:pt x="5536" y="4477"/>
                    <a:pt x="3334" y="5287"/>
                    <a:pt x="1131" y="6073"/>
                  </a:cubicBezTo>
                  <a:cubicBezTo>
                    <a:pt x="857" y="6156"/>
                    <a:pt x="619" y="6311"/>
                    <a:pt x="369" y="6418"/>
                  </a:cubicBezTo>
                  <a:cubicBezTo>
                    <a:pt x="274" y="6454"/>
                    <a:pt x="179" y="6465"/>
                    <a:pt x="71" y="6489"/>
                  </a:cubicBezTo>
                  <a:cubicBezTo>
                    <a:pt x="36" y="6454"/>
                    <a:pt x="12" y="6418"/>
                    <a:pt x="0" y="63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35"/>
            <p:cNvSpPr/>
            <p:nvPr/>
          </p:nvSpPr>
          <p:spPr>
            <a:xfrm>
              <a:off x="2693775" y="2568900"/>
              <a:ext cx="441750" cy="157175"/>
            </a:xfrm>
            <a:custGeom>
              <a:rect b="b" l="l" r="r" t="t"/>
              <a:pathLst>
                <a:path extrusionOk="0" h="6287" w="17670">
                  <a:moveTo>
                    <a:pt x="17669" y="119"/>
                  </a:moveTo>
                  <a:cubicBezTo>
                    <a:pt x="17562" y="167"/>
                    <a:pt x="17455" y="227"/>
                    <a:pt x="17336" y="274"/>
                  </a:cubicBezTo>
                  <a:cubicBezTo>
                    <a:pt x="13871" y="1489"/>
                    <a:pt x="10419" y="2727"/>
                    <a:pt x="6942" y="3929"/>
                  </a:cubicBezTo>
                  <a:cubicBezTo>
                    <a:pt x="5049" y="4584"/>
                    <a:pt x="3144" y="5168"/>
                    <a:pt x="1251" y="5799"/>
                  </a:cubicBezTo>
                  <a:cubicBezTo>
                    <a:pt x="834" y="5930"/>
                    <a:pt x="453" y="6120"/>
                    <a:pt x="48" y="6287"/>
                  </a:cubicBezTo>
                  <a:lnTo>
                    <a:pt x="1" y="6192"/>
                  </a:lnTo>
                  <a:cubicBezTo>
                    <a:pt x="96" y="6156"/>
                    <a:pt x="179" y="6096"/>
                    <a:pt x="274" y="6061"/>
                  </a:cubicBezTo>
                  <a:cubicBezTo>
                    <a:pt x="2358" y="5334"/>
                    <a:pt x="4454" y="4608"/>
                    <a:pt x="6537" y="3870"/>
                  </a:cubicBezTo>
                  <a:cubicBezTo>
                    <a:pt x="8787" y="3096"/>
                    <a:pt x="11026" y="2358"/>
                    <a:pt x="13276" y="1572"/>
                  </a:cubicBezTo>
                  <a:cubicBezTo>
                    <a:pt x="14621" y="1108"/>
                    <a:pt x="15943" y="596"/>
                    <a:pt x="17265" y="108"/>
                  </a:cubicBezTo>
                  <a:cubicBezTo>
                    <a:pt x="17384" y="60"/>
                    <a:pt x="17503" y="48"/>
                    <a:pt x="17610" y="0"/>
                  </a:cubicBezTo>
                  <a:cubicBezTo>
                    <a:pt x="17634" y="48"/>
                    <a:pt x="17658" y="96"/>
                    <a:pt x="17669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35"/>
            <p:cNvSpPr/>
            <p:nvPr/>
          </p:nvSpPr>
          <p:spPr>
            <a:xfrm>
              <a:off x="2849750" y="2588250"/>
              <a:ext cx="281600" cy="98250"/>
            </a:xfrm>
            <a:custGeom>
              <a:rect b="b" l="l" r="r" t="t"/>
              <a:pathLst>
                <a:path extrusionOk="0" h="3930" w="11264">
                  <a:moveTo>
                    <a:pt x="11264" y="96"/>
                  </a:moveTo>
                  <a:cubicBezTo>
                    <a:pt x="7513" y="1548"/>
                    <a:pt x="3870" y="3060"/>
                    <a:pt x="0" y="3929"/>
                  </a:cubicBezTo>
                  <a:cubicBezTo>
                    <a:pt x="3799" y="2965"/>
                    <a:pt x="7382" y="1358"/>
                    <a:pt x="11038" y="36"/>
                  </a:cubicBezTo>
                  <a:cubicBezTo>
                    <a:pt x="11097" y="0"/>
                    <a:pt x="11145" y="48"/>
                    <a:pt x="11264" y="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35"/>
            <p:cNvSpPr/>
            <p:nvPr/>
          </p:nvSpPr>
          <p:spPr>
            <a:xfrm>
              <a:off x="2529175" y="2720400"/>
              <a:ext cx="111350" cy="36650"/>
            </a:xfrm>
            <a:custGeom>
              <a:rect b="b" l="l" r="r" t="t"/>
              <a:pathLst>
                <a:path extrusionOk="0" h="1466" w="4454">
                  <a:moveTo>
                    <a:pt x="2644" y="703"/>
                  </a:moveTo>
                  <a:cubicBezTo>
                    <a:pt x="1763" y="727"/>
                    <a:pt x="917" y="965"/>
                    <a:pt x="36" y="1025"/>
                  </a:cubicBezTo>
                  <a:cubicBezTo>
                    <a:pt x="24" y="989"/>
                    <a:pt x="24" y="941"/>
                    <a:pt x="0" y="882"/>
                  </a:cubicBezTo>
                  <a:cubicBezTo>
                    <a:pt x="1477" y="584"/>
                    <a:pt x="2941" y="298"/>
                    <a:pt x="4430" y="1"/>
                  </a:cubicBezTo>
                  <a:cubicBezTo>
                    <a:pt x="4453" y="132"/>
                    <a:pt x="4418" y="298"/>
                    <a:pt x="4168" y="358"/>
                  </a:cubicBezTo>
                  <a:cubicBezTo>
                    <a:pt x="2870" y="727"/>
                    <a:pt x="1572" y="1084"/>
                    <a:pt x="262" y="1441"/>
                  </a:cubicBezTo>
                  <a:cubicBezTo>
                    <a:pt x="215" y="1465"/>
                    <a:pt x="143" y="1418"/>
                    <a:pt x="84" y="1406"/>
                  </a:cubicBezTo>
                  <a:cubicBezTo>
                    <a:pt x="84" y="1370"/>
                    <a:pt x="60" y="1346"/>
                    <a:pt x="60" y="1310"/>
                  </a:cubicBezTo>
                  <a:cubicBezTo>
                    <a:pt x="929" y="1120"/>
                    <a:pt x="1786" y="906"/>
                    <a:pt x="2644" y="7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35"/>
            <p:cNvSpPr/>
            <p:nvPr/>
          </p:nvSpPr>
          <p:spPr>
            <a:xfrm>
              <a:off x="2318725" y="2655225"/>
              <a:ext cx="170575" cy="83350"/>
            </a:xfrm>
            <a:custGeom>
              <a:rect b="b" l="l" r="r" t="t"/>
              <a:pathLst>
                <a:path extrusionOk="0" h="3334" w="6823">
                  <a:moveTo>
                    <a:pt x="36" y="0"/>
                  </a:moveTo>
                  <a:cubicBezTo>
                    <a:pt x="2227" y="1179"/>
                    <a:pt x="4418" y="2405"/>
                    <a:pt x="6823" y="3191"/>
                  </a:cubicBezTo>
                  <a:cubicBezTo>
                    <a:pt x="6799" y="3239"/>
                    <a:pt x="6787" y="3274"/>
                    <a:pt x="6787" y="3334"/>
                  </a:cubicBezTo>
                  <a:cubicBezTo>
                    <a:pt x="6680" y="3322"/>
                    <a:pt x="6585" y="3334"/>
                    <a:pt x="6490" y="3310"/>
                  </a:cubicBezTo>
                  <a:cubicBezTo>
                    <a:pt x="5585" y="2953"/>
                    <a:pt x="4656" y="2620"/>
                    <a:pt x="3799" y="2191"/>
                  </a:cubicBezTo>
                  <a:cubicBezTo>
                    <a:pt x="2608" y="1608"/>
                    <a:pt x="1441" y="941"/>
                    <a:pt x="263" y="298"/>
                  </a:cubicBezTo>
                  <a:cubicBezTo>
                    <a:pt x="167" y="238"/>
                    <a:pt x="84" y="167"/>
                    <a:pt x="1" y="107"/>
                  </a:cubicBezTo>
                  <a:cubicBezTo>
                    <a:pt x="1" y="60"/>
                    <a:pt x="13" y="36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35"/>
            <p:cNvSpPr/>
            <p:nvPr/>
          </p:nvSpPr>
          <p:spPr>
            <a:xfrm>
              <a:off x="3071800" y="2593900"/>
              <a:ext cx="106875" cy="44375"/>
            </a:xfrm>
            <a:custGeom>
              <a:rect b="b" l="l" r="r" t="t"/>
              <a:pathLst>
                <a:path extrusionOk="0" h="1775" w="4275">
                  <a:moveTo>
                    <a:pt x="4275" y="167"/>
                  </a:moveTo>
                  <a:cubicBezTo>
                    <a:pt x="2870" y="703"/>
                    <a:pt x="1465" y="1227"/>
                    <a:pt x="1" y="1775"/>
                  </a:cubicBezTo>
                  <a:cubicBezTo>
                    <a:pt x="131" y="1405"/>
                    <a:pt x="3751" y="1"/>
                    <a:pt x="4227" y="60"/>
                  </a:cubicBezTo>
                  <a:cubicBezTo>
                    <a:pt x="4239" y="96"/>
                    <a:pt x="4263" y="120"/>
                    <a:pt x="4275" y="1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35"/>
            <p:cNvSpPr/>
            <p:nvPr/>
          </p:nvSpPr>
          <p:spPr>
            <a:xfrm>
              <a:off x="2360700" y="2709975"/>
              <a:ext cx="130400" cy="60750"/>
            </a:xfrm>
            <a:custGeom>
              <a:rect b="b" l="l" r="r" t="t"/>
              <a:pathLst>
                <a:path extrusionOk="0" h="2430" w="5216">
                  <a:moveTo>
                    <a:pt x="5215" y="2430"/>
                  </a:moveTo>
                  <a:cubicBezTo>
                    <a:pt x="3322" y="1954"/>
                    <a:pt x="1572" y="1168"/>
                    <a:pt x="0" y="1"/>
                  </a:cubicBezTo>
                  <a:cubicBezTo>
                    <a:pt x="1667" y="965"/>
                    <a:pt x="3394" y="1799"/>
                    <a:pt x="5215" y="24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35"/>
            <p:cNvSpPr/>
            <p:nvPr/>
          </p:nvSpPr>
          <p:spPr>
            <a:xfrm>
              <a:off x="2541375" y="2746900"/>
              <a:ext cx="100325" cy="34850"/>
            </a:xfrm>
            <a:custGeom>
              <a:rect b="b" l="l" r="r" t="t"/>
              <a:pathLst>
                <a:path extrusionOk="0" h="1394" w="4013">
                  <a:moveTo>
                    <a:pt x="1" y="1262"/>
                  </a:moveTo>
                  <a:cubicBezTo>
                    <a:pt x="1394" y="822"/>
                    <a:pt x="2715" y="405"/>
                    <a:pt x="4013" y="0"/>
                  </a:cubicBezTo>
                  <a:cubicBezTo>
                    <a:pt x="3870" y="369"/>
                    <a:pt x="846" y="1393"/>
                    <a:pt x="1" y="1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35"/>
            <p:cNvSpPr/>
            <p:nvPr/>
          </p:nvSpPr>
          <p:spPr>
            <a:xfrm>
              <a:off x="2541375" y="2772200"/>
              <a:ext cx="111050" cy="34250"/>
            </a:xfrm>
            <a:custGeom>
              <a:rect b="b" l="l" r="r" t="t"/>
              <a:pathLst>
                <a:path extrusionOk="0" h="1370" w="4442">
                  <a:moveTo>
                    <a:pt x="1" y="1120"/>
                  </a:moveTo>
                  <a:cubicBezTo>
                    <a:pt x="1548" y="977"/>
                    <a:pt x="3013" y="584"/>
                    <a:pt x="4442" y="0"/>
                  </a:cubicBezTo>
                  <a:cubicBezTo>
                    <a:pt x="4108" y="548"/>
                    <a:pt x="846" y="1370"/>
                    <a:pt x="1" y="1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35"/>
            <p:cNvSpPr/>
            <p:nvPr/>
          </p:nvSpPr>
          <p:spPr>
            <a:xfrm>
              <a:off x="2544050" y="2760300"/>
              <a:ext cx="111050" cy="33350"/>
            </a:xfrm>
            <a:custGeom>
              <a:rect b="b" l="l" r="r" t="t"/>
              <a:pathLst>
                <a:path extrusionOk="0" h="1334" w="4442">
                  <a:moveTo>
                    <a:pt x="1" y="1238"/>
                  </a:moveTo>
                  <a:cubicBezTo>
                    <a:pt x="1525" y="822"/>
                    <a:pt x="3001" y="405"/>
                    <a:pt x="4442" y="0"/>
                  </a:cubicBezTo>
                  <a:cubicBezTo>
                    <a:pt x="4204" y="357"/>
                    <a:pt x="787" y="1334"/>
                    <a:pt x="1" y="12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35"/>
            <p:cNvSpPr/>
            <p:nvPr/>
          </p:nvSpPr>
          <p:spPr>
            <a:xfrm>
              <a:off x="2542275" y="2733200"/>
              <a:ext cx="105100" cy="34550"/>
            </a:xfrm>
            <a:custGeom>
              <a:rect b="b" l="l" r="r" t="t"/>
              <a:pathLst>
                <a:path extrusionOk="0" h="1382" w="4204">
                  <a:moveTo>
                    <a:pt x="0" y="1287"/>
                  </a:moveTo>
                  <a:cubicBezTo>
                    <a:pt x="1370" y="870"/>
                    <a:pt x="2739" y="441"/>
                    <a:pt x="4203" y="1"/>
                  </a:cubicBezTo>
                  <a:cubicBezTo>
                    <a:pt x="3941" y="310"/>
                    <a:pt x="560" y="1382"/>
                    <a:pt x="36" y="1382"/>
                  </a:cubicBezTo>
                  <a:cubicBezTo>
                    <a:pt x="24" y="1346"/>
                    <a:pt x="24" y="1322"/>
                    <a:pt x="0" y="12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35"/>
            <p:cNvSpPr/>
            <p:nvPr/>
          </p:nvSpPr>
          <p:spPr>
            <a:xfrm>
              <a:off x="2367550" y="2726350"/>
              <a:ext cx="122350" cy="56575"/>
            </a:xfrm>
            <a:custGeom>
              <a:rect b="b" l="l" r="r" t="t"/>
              <a:pathLst>
                <a:path extrusionOk="0" h="2263" w="4894">
                  <a:moveTo>
                    <a:pt x="0" y="1"/>
                  </a:moveTo>
                  <a:cubicBezTo>
                    <a:pt x="1560" y="906"/>
                    <a:pt x="3120" y="1799"/>
                    <a:pt x="4894" y="2263"/>
                  </a:cubicBezTo>
                  <a:cubicBezTo>
                    <a:pt x="3060" y="1918"/>
                    <a:pt x="1489" y="10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35"/>
            <p:cNvSpPr/>
            <p:nvPr/>
          </p:nvSpPr>
          <p:spPr>
            <a:xfrm>
              <a:off x="2399100" y="2712975"/>
              <a:ext cx="89325" cy="32750"/>
            </a:xfrm>
            <a:custGeom>
              <a:rect b="b" l="l" r="r" t="t"/>
              <a:pathLst>
                <a:path extrusionOk="0" h="1310" w="3573">
                  <a:moveTo>
                    <a:pt x="3572" y="1310"/>
                  </a:moveTo>
                  <a:cubicBezTo>
                    <a:pt x="2310" y="1060"/>
                    <a:pt x="1060" y="750"/>
                    <a:pt x="0" y="0"/>
                  </a:cubicBezTo>
                  <a:cubicBezTo>
                    <a:pt x="1179" y="429"/>
                    <a:pt x="2370" y="869"/>
                    <a:pt x="3572" y="13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35"/>
            <p:cNvSpPr/>
            <p:nvPr/>
          </p:nvSpPr>
          <p:spPr>
            <a:xfrm>
              <a:off x="2118700" y="2554600"/>
              <a:ext cx="64025" cy="41700"/>
            </a:xfrm>
            <a:custGeom>
              <a:rect b="b" l="l" r="r" t="t"/>
              <a:pathLst>
                <a:path extrusionOk="0" h="1668" w="2561">
                  <a:moveTo>
                    <a:pt x="2465" y="1668"/>
                  </a:moveTo>
                  <a:cubicBezTo>
                    <a:pt x="1644" y="1156"/>
                    <a:pt x="810" y="632"/>
                    <a:pt x="1" y="132"/>
                  </a:cubicBezTo>
                  <a:cubicBezTo>
                    <a:pt x="25" y="84"/>
                    <a:pt x="36" y="37"/>
                    <a:pt x="72" y="1"/>
                  </a:cubicBezTo>
                  <a:cubicBezTo>
                    <a:pt x="906" y="501"/>
                    <a:pt x="1727" y="1013"/>
                    <a:pt x="2561" y="1513"/>
                  </a:cubicBezTo>
                  <a:cubicBezTo>
                    <a:pt x="2525" y="1561"/>
                    <a:pt x="2501" y="1608"/>
                    <a:pt x="2465" y="16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35"/>
            <p:cNvSpPr/>
            <p:nvPr/>
          </p:nvSpPr>
          <p:spPr>
            <a:xfrm>
              <a:off x="2233300" y="2610575"/>
              <a:ext cx="73550" cy="43775"/>
            </a:xfrm>
            <a:custGeom>
              <a:rect b="b" l="l" r="r" t="t"/>
              <a:pathLst>
                <a:path extrusionOk="0" h="1751" w="2942">
                  <a:moveTo>
                    <a:pt x="60" y="0"/>
                  </a:moveTo>
                  <a:cubicBezTo>
                    <a:pt x="1025" y="560"/>
                    <a:pt x="1977" y="1108"/>
                    <a:pt x="2941" y="1655"/>
                  </a:cubicBezTo>
                  <a:lnTo>
                    <a:pt x="2894" y="1751"/>
                  </a:lnTo>
                  <a:cubicBezTo>
                    <a:pt x="1929" y="1191"/>
                    <a:pt x="965" y="643"/>
                    <a:pt x="1" y="107"/>
                  </a:cubicBezTo>
                  <a:cubicBezTo>
                    <a:pt x="1" y="60"/>
                    <a:pt x="24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35"/>
            <p:cNvSpPr/>
            <p:nvPr/>
          </p:nvSpPr>
          <p:spPr>
            <a:xfrm>
              <a:off x="2016600" y="2509075"/>
              <a:ext cx="71475" cy="42000"/>
            </a:xfrm>
            <a:custGeom>
              <a:rect b="b" l="l" r="r" t="t"/>
              <a:pathLst>
                <a:path extrusionOk="0" h="1680" w="2859">
                  <a:moveTo>
                    <a:pt x="60" y="0"/>
                  </a:moveTo>
                  <a:cubicBezTo>
                    <a:pt x="1001" y="524"/>
                    <a:pt x="1918" y="1060"/>
                    <a:pt x="2858" y="1584"/>
                  </a:cubicBezTo>
                  <a:cubicBezTo>
                    <a:pt x="2846" y="1608"/>
                    <a:pt x="2811" y="1655"/>
                    <a:pt x="2799" y="1679"/>
                  </a:cubicBezTo>
                  <a:cubicBezTo>
                    <a:pt x="1858" y="1167"/>
                    <a:pt x="941" y="631"/>
                    <a:pt x="1" y="107"/>
                  </a:cubicBezTo>
                  <a:cubicBezTo>
                    <a:pt x="13" y="72"/>
                    <a:pt x="37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35"/>
            <p:cNvSpPr/>
            <p:nvPr/>
          </p:nvSpPr>
          <p:spPr>
            <a:xfrm>
              <a:off x="2364275" y="2737975"/>
              <a:ext cx="59850" cy="33950"/>
            </a:xfrm>
            <a:custGeom>
              <a:rect b="b" l="l" r="r" t="t"/>
              <a:pathLst>
                <a:path extrusionOk="0" h="1358" w="2394">
                  <a:moveTo>
                    <a:pt x="2346" y="1357"/>
                  </a:moveTo>
                  <a:cubicBezTo>
                    <a:pt x="1560" y="941"/>
                    <a:pt x="786" y="536"/>
                    <a:pt x="0" y="119"/>
                  </a:cubicBezTo>
                  <a:cubicBezTo>
                    <a:pt x="12" y="72"/>
                    <a:pt x="36" y="48"/>
                    <a:pt x="60" y="0"/>
                  </a:cubicBezTo>
                  <a:cubicBezTo>
                    <a:pt x="834" y="417"/>
                    <a:pt x="1608" y="810"/>
                    <a:pt x="2394" y="1226"/>
                  </a:cubicBezTo>
                  <a:cubicBezTo>
                    <a:pt x="2382" y="1274"/>
                    <a:pt x="2358" y="1310"/>
                    <a:pt x="2346" y="1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35"/>
            <p:cNvSpPr/>
            <p:nvPr/>
          </p:nvSpPr>
          <p:spPr>
            <a:xfrm>
              <a:off x="2392550" y="2717425"/>
              <a:ext cx="51525" cy="28600"/>
            </a:xfrm>
            <a:custGeom>
              <a:rect b="b" l="l" r="r" t="t"/>
              <a:pathLst>
                <a:path extrusionOk="0" h="1144" w="2061">
                  <a:moveTo>
                    <a:pt x="1989" y="1144"/>
                  </a:moveTo>
                  <a:cubicBezTo>
                    <a:pt x="1322" y="810"/>
                    <a:pt x="655" y="453"/>
                    <a:pt x="0" y="108"/>
                  </a:cubicBezTo>
                  <a:cubicBezTo>
                    <a:pt x="12" y="72"/>
                    <a:pt x="36" y="36"/>
                    <a:pt x="60" y="1"/>
                  </a:cubicBezTo>
                  <a:cubicBezTo>
                    <a:pt x="727" y="346"/>
                    <a:pt x="1393" y="691"/>
                    <a:pt x="2060" y="1013"/>
                  </a:cubicBezTo>
                  <a:cubicBezTo>
                    <a:pt x="2036" y="1060"/>
                    <a:pt x="2025" y="1108"/>
                    <a:pt x="1989" y="1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35"/>
            <p:cNvSpPr/>
            <p:nvPr/>
          </p:nvSpPr>
          <p:spPr>
            <a:xfrm>
              <a:off x="2432425" y="2771900"/>
              <a:ext cx="56000" cy="26225"/>
            </a:xfrm>
            <a:custGeom>
              <a:rect b="b" l="l" r="r" t="t"/>
              <a:pathLst>
                <a:path extrusionOk="0" h="1049" w="2240">
                  <a:moveTo>
                    <a:pt x="2192" y="1048"/>
                  </a:moveTo>
                  <a:cubicBezTo>
                    <a:pt x="1465" y="727"/>
                    <a:pt x="739" y="393"/>
                    <a:pt x="1" y="84"/>
                  </a:cubicBezTo>
                  <a:lnTo>
                    <a:pt x="49" y="0"/>
                  </a:lnTo>
                  <a:lnTo>
                    <a:pt x="2239" y="977"/>
                  </a:lnTo>
                  <a:cubicBezTo>
                    <a:pt x="2227" y="989"/>
                    <a:pt x="2215" y="1024"/>
                    <a:pt x="2192" y="10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35"/>
            <p:cNvSpPr/>
            <p:nvPr/>
          </p:nvSpPr>
          <p:spPr>
            <a:xfrm>
              <a:off x="3152175" y="2579025"/>
              <a:ext cx="28600" cy="11925"/>
            </a:xfrm>
            <a:custGeom>
              <a:rect b="b" l="l" r="r" t="t"/>
              <a:pathLst>
                <a:path extrusionOk="0" h="477" w="1144">
                  <a:moveTo>
                    <a:pt x="0" y="346"/>
                  </a:moveTo>
                  <a:cubicBezTo>
                    <a:pt x="369" y="226"/>
                    <a:pt x="726" y="119"/>
                    <a:pt x="1107" y="0"/>
                  </a:cubicBezTo>
                  <a:lnTo>
                    <a:pt x="1143" y="131"/>
                  </a:lnTo>
                  <a:cubicBezTo>
                    <a:pt x="774" y="250"/>
                    <a:pt x="417" y="357"/>
                    <a:pt x="48" y="4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35"/>
            <p:cNvSpPr/>
            <p:nvPr/>
          </p:nvSpPr>
          <p:spPr>
            <a:xfrm>
              <a:off x="2458325" y="2745100"/>
              <a:ext cx="22650" cy="10750"/>
            </a:xfrm>
            <a:custGeom>
              <a:rect b="b" l="l" r="r" t="t"/>
              <a:pathLst>
                <a:path extrusionOk="0" h="430" w="906">
                  <a:moveTo>
                    <a:pt x="25" y="1"/>
                  </a:moveTo>
                  <a:cubicBezTo>
                    <a:pt x="322" y="96"/>
                    <a:pt x="608" y="203"/>
                    <a:pt x="906" y="299"/>
                  </a:cubicBezTo>
                  <a:lnTo>
                    <a:pt x="858" y="430"/>
                  </a:lnTo>
                  <a:cubicBezTo>
                    <a:pt x="584" y="322"/>
                    <a:pt x="286" y="239"/>
                    <a:pt x="1" y="132"/>
                  </a:cubicBezTo>
                  <a:cubicBezTo>
                    <a:pt x="1" y="84"/>
                    <a:pt x="13" y="37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35"/>
            <p:cNvSpPr/>
            <p:nvPr/>
          </p:nvSpPr>
          <p:spPr>
            <a:xfrm>
              <a:off x="2843800" y="2505500"/>
              <a:ext cx="825725" cy="269400"/>
            </a:xfrm>
            <a:custGeom>
              <a:rect b="b" l="l" r="r" t="t"/>
              <a:pathLst>
                <a:path extrusionOk="0" h="10776" w="33029">
                  <a:moveTo>
                    <a:pt x="0" y="10692"/>
                  </a:moveTo>
                  <a:cubicBezTo>
                    <a:pt x="238" y="10621"/>
                    <a:pt x="477" y="10561"/>
                    <a:pt x="715" y="10490"/>
                  </a:cubicBezTo>
                  <a:cubicBezTo>
                    <a:pt x="2905" y="9763"/>
                    <a:pt x="5084" y="9013"/>
                    <a:pt x="7287" y="8311"/>
                  </a:cubicBezTo>
                  <a:cubicBezTo>
                    <a:pt x="9632" y="7573"/>
                    <a:pt x="11990" y="6882"/>
                    <a:pt x="14347" y="6156"/>
                  </a:cubicBezTo>
                  <a:cubicBezTo>
                    <a:pt x="17574" y="5156"/>
                    <a:pt x="20801" y="4179"/>
                    <a:pt x="24003" y="3120"/>
                  </a:cubicBezTo>
                  <a:cubicBezTo>
                    <a:pt x="26861" y="2179"/>
                    <a:pt x="29671" y="1143"/>
                    <a:pt x="32516" y="143"/>
                  </a:cubicBezTo>
                  <a:cubicBezTo>
                    <a:pt x="32671" y="84"/>
                    <a:pt x="32826" y="36"/>
                    <a:pt x="32981" y="0"/>
                  </a:cubicBezTo>
                  <a:cubicBezTo>
                    <a:pt x="32993" y="24"/>
                    <a:pt x="33004" y="72"/>
                    <a:pt x="33028" y="96"/>
                  </a:cubicBezTo>
                  <a:cubicBezTo>
                    <a:pt x="32921" y="155"/>
                    <a:pt x="32802" y="239"/>
                    <a:pt x="32695" y="262"/>
                  </a:cubicBezTo>
                  <a:cubicBezTo>
                    <a:pt x="30421" y="1048"/>
                    <a:pt x="28135" y="1870"/>
                    <a:pt x="25849" y="2632"/>
                  </a:cubicBezTo>
                  <a:cubicBezTo>
                    <a:pt x="23646" y="3358"/>
                    <a:pt x="21432" y="4049"/>
                    <a:pt x="19205" y="4727"/>
                  </a:cubicBezTo>
                  <a:cubicBezTo>
                    <a:pt x="15478" y="5894"/>
                    <a:pt x="11728" y="7037"/>
                    <a:pt x="7989" y="8228"/>
                  </a:cubicBezTo>
                  <a:cubicBezTo>
                    <a:pt x="5596" y="8990"/>
                    <a:pt x="3227" y="9775"/>
                    <a:pt x="846" y="10549"/>
                  </a:cubicBezTo>
                  <a:cubicBezTo>
                    <a:pt x="584" y="10633"/>
                    <a:pt x="298" y="10692"/>
                    <a:pt x="24" y="10776"/>
                  </a:cubicBezTo>
                  <a:cubicBezTo>
                    <a:pt x="12" y="10776"/>
                    <a:pt x="12" y="10740"/>
                    <a:pt x="0" y="106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35"/>
            <p:cNvSpPr/>
            <p:nvPr/>
          </p:nvSpPr>
          <p:spPr>
            <a:xfrm>
              <a:off x="2895875" y="2634975"/>
              <a:ext cx="426875" cy="131300"/>
            </a:xfrm>
            <a:custGeom>
              <a:rect b="b" l="l" r="r" t="t"/>
              <a:pathLst>
                <a:path extrusionOk="0" h="5252" w="17075">
                  <a:moveTo>
                    <a:pt x="17074" y="1"/>
                  </a:moveTo>
                  <a:cubicBezTo>
                    <a:pt x="11383" y="1751"/>
                    <a:pt x="5680" y="3513"/>
                    <a:pt x="1" y="5251"/>
                  </a:cubicBezTo>
                  <a:cubicBezTo>
                    <a:pt x="5656" y="3358"/>
                    <a:pt x="11336" y="1608"/>
                    <a:pt x="17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35"/>
            <p:cNvSpPr/>
            <p:nvPr/>
          </p:nvSpPr>
          <p:spPr>
            <a:xfrm>
              <a:off x="3300100" y="2569800"/>
              <a:ext cx="295600" cy="112225"/>
            </a:xfrm>
            <a:custGeom>
              <a:rect b="b" l="l" r="r" t="t"/>
              <a:pathLst>
                <a:path extrusionOk="0" h="4489" w="11824">
                  <a:moveTo>
                    <a:pt x="11824" y="143"/>
                  </a:moveTo>
                  <a:cubicBezTo>
                    <a:pt x="7894" y="1596"/>
                    <a:pt x="3965" y="3048"/>
                    <a:pt x="36" y="4489"/>
                  </a:cubicBezTo>
                  <a:cubicBezTo>
                    <a:pt x="24" y="4465"/>
                    <a:pt x="1" y="4417"/>
                    <a:pt x="1" y="4394"/>
                  </a:cubicBezTo>
                  <a:cubicBezTo>
                    <a:pt x="3930" y="2929"/>
                    <a:pt x="7847" y="1453"/>
                    <a:pt x="11776" y="0"/>
                  </a:cubicBezTo>
                  <a:cubicBezTo>
                    <a:pt x="11776" y="60"/>
                    <a:pt x="11812" y="107"/>
                    <a:pt x="11824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35"/>
            <p:cNvSpPr/>
            <p:nvPr/>
          </p:nvSpPr>
          <p:spPr>
            <a:xfrm>
              <a:off x="3454575" y="2525750"/>
              <a:ext cx="213750" cy="76800"/>
            </a:xfrm>
            <a:custGeom>
              <a:rect b="b" l="l" r="r" t="t"/>
              <a:pathLst>
                <a:path extrusionOk="0" h="3072" w="8550">
                  <a:moveTo>
                    <a:pt x="1" y="2905"/>
                  </a:moveTo>
                  <a:cubicBezTo>
                    <a:pt x="2858" y="2048"/>
                    <a:pt x="5645" y="953"/>
                    <a:pt x="8490" y="0"/>
                  </a:cubicBezTo>
                  <a:cubicBezTo>
                    <a:pt x="8502" y="60"/>
                    <a:pt x="8514" y="107"/>
                    <a:pt x="8550" y="167"/>
                  </a:cubicBezTo>
                  <a:lnTo>
                    <a:pt x="60" y="3072"/>
                  </a:lnTo>
                  <a:cubicBezTo>
                    <a:pt x="37" y="3024"/>
                    <a:pt x="25" y="2965"/>
                    <a:pt x="1" y="29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35"/>
            <p:cNvSpPr/>
            <p:nvPr/>
          </p:nvSpPr>
          <p:spPr>
            <a:xfrm>
              <a:off x="3018525" y="2668025"/>
              <a:ext cx="211050" cy="73250"/>
            </a:xfrm>
            <a:custGeom>
              <a:rect b="b" l="l" r="r" t="t"/>
              <a:pathLst>
                <a:path extrusionOk="0" h="2930" w="8442">
                  <a:moveTo>
                    <a:pt x="0" y="2846"/>
                  </a:moveTo>
                  <a:cubicBezTo>
                    <a:pt x="2798" y="1893"/>
                    <a:pt x="5596" y="953"/>
                    <a:pt x="8394" y="0"/>
                  </a:cubicBezTo>
                  <a:cubicBezTo>
                    <a:pt x="8418" y="48"/>
                    <a:pt x="8430" y="72"/>
                    <a:pt x="8442" y="119"/>
                  </a:cubicBezTo>
                  <a:lnTo>
                    <a:pt x="48" y="29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35"/>
            <p:cNvSpPr/>
            <p:nvPr/>
          </p:nvSpPr>
          <p:spPr>
            <a:xfrm>
              <a:off x="3335225" y="2602525"/>
              <a:ext cx="88125" cy="31875"/>
            </a:xfrm>
            <a:custGeom>
              <a:rect b="b" l="l" r="r" t="t"/>
              <a:pathLst>
                <a:path extrusionOk="0" h="1275" w="3525">
                  <a:moveTo>
                    <a:pt x="1" y="1132"/>
                  </a:moveTo>
                  <a:cubicBezTo>
                    <a:pt x="1167" y="763"/>
                    <a:pt x="2322" y="370"/>
                    <a:pt x="3489" y="1"/>
                  </a:cubicBezTo>
                  <a:cubicBezTo>
                    <a:pt x="3501" y="48"/>
                    <a:pt x="3513" y="84"/>
                    <a:pt x="3525" y="144"/>
                  </a:cubicBezTo>
                  <a:cubicBezTo>
                    <a:pt x="2370" y="525"/>
                    <a:pt x="1203" y="906"/>
                    <a:pt x="60" y="1275"/>
                  </a:cubicBezTo>
                  <a:cubicBezTo>
                    <a:pt x="36" y="1215"/>
                    <a:pt x="12" y="1180"/>
                    <a:pt x="1" y="1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35"/>
            <p:cNvSpPr/>
            <p:nvPr/>
          </p:nvSpPr>
          <p:spPr>
            <a:xfrm>
              <a:off x="3644800" y="2535550"/>
              <a:ext cx="87525" cy="37250"/>
            </a:xfrm>
            <a:custGeom>
              <a:rect b="b" l="l" r="r" t="t"/>
              <a:pathLst>
                <a:path extrusionOk="0" h="1490" w="3501">
                  <a:moveTo>
                    <a:pt x="3500" y="108"/>
                  </a:moveTo>
                  <a:cubicBezTo>
                    <a:pt x="2357" y="561"/>
                    <a:pt x="1191" y="1025"/>
                    <a:pt x="48" y="1489"/>
                  </a:cubicBezTo>
                  <a:cubicBezTo>
                    <a:pt x="36" y="1453"/>
                    <a:pt x="12" y="1418"/>
                    <a:pt x="0" y="1382"/>
                  </a:cubicBezTo>
                  <a:cubicBezTo>
                    <a:pt x="1143" y="918"/>
                    <a:pt x="2310" y="465"/>
                    <a:pt x="3453" y="1"/>
                  </a:cubicBezTo>
                  <a:cubicBezTo>
                    <a:pt x="3465" y="49"/>
                    <a:pt x="3489" y="72"/>
                    <a:pt x="3500" y="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35"/>
            <p:cNvSpPr/>
            <p:nvPr/>
          </p:nvSpPr>
          <p:spPr>
            <a:xfrm>
              <a:off x="3643300" y="2528125"/>
              <a:ext cx="81275" cy="28900"/>
            </a:xfrm>
            <a:custGeom>
              <a:rect b="b" l="l" r="r" t="t"/>
              <a:pathLst>
                <a:path extrusionOk="0" h="1156" w="3251">
                  <a:moveTo>
                    <a:pt x="3251" y="119"/>
                  </a:moveTo>
                  <a:cubicBezTo>
                    <a:pt x="2179" y="465"/>
                    <a:pt x="1108" y="822"/>
                    <a:pt x="36" y="1155"/>
                  </a:cubicBezTo>
                  <a:cubicBezTo>
                    <a:pt x="12" y="1131"/>
                    <a:pt x="1" y="1084"/>
                    <a:pt x="1" y="1060"/>
                  </a:cubicBezTo>
                  <a:cubicBezTo>
                    <a:pt x="1072" y="703"/>
                    <a:pt x="2144" y="357"/>
                    <a:pt x="3215" y="0"/>
                  </a:cubicBezTo>
                  <a:cubicBezTo>
                    <a:pt x="3215" y="48"/>
                    <a:pt x="3227" y="84"/>
                    <a:pt x="3251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35"/>
            <p:cNvSpPr/>
            <p:nvPr/>
          </p:nvSpPr>
          <p:spPr>
            <a:xfrm>
              <a:off x="3374825" y="2606700"/>
              <a:ext cx="75925" cy="27100"/>
            </a:xfrm>
            <a:custGeom>
              <a:rect b="b" l="l" r="r" t="t"/>
              <a:pathLst>
                <a:path extrusionOk="0" h="1084" w="3037">
                  <a:moveTo>
                    <a:pt x="3036" y="120"/>
                  </a:moveTo>
                  <a:cubicBezTo>
                    <a:pt x="2036" y="441"/>
                    <a:pt x="1036" y="751"/>
                    <a:pt x="36" y="1084"/>
                  </a:cubicBezTo>
                  <a:cubicBezTo>
                    <a:pt x="24" y="1036"/>
                    <a:pt x="12" y="989"/>
                    <a:pt x="0" y="965"/>
                  </a:cubicBezTo>
                  <a:cubicBezTo>
                    <a:pt x="988" y="632"/>
                    <a:pt x="1988" y="322"/>
                    <a:pt x="2989" y="1"/>
                  </a:cubicBezTo>
                  <a:cubicBezTo>
                    <a:pt x="3012" y="36"/>
                    <a:pt x="3036" y="84"/>
                    <a:pt x="3036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35"/>
            <p:cNvSpPr/>
            <p:nvPr/>
          </p:nvSpPr>
          <p:spPr>
            <a:xfrm>
              <a:off x="3754325" y="2587950"/>
              <a:ext cx="61350" cy="22050"/>
            </a:xfrm>
            <a:custGeom>
              <a:rect b="b" l="l" r="r" t="t"/>
              <a:pathLst>
                <a:path extrusionOk="0" h="882" w="2454">
                  <a:moveTo>
                    <a:pt x="1" y="762"/>
                  </a:moveTo>
                  <a:lnTo>
                    <a:pt x="2406" y="0"/>
                  </a:lnTo>
                  <a:lnTo>
                    <a:pt x="2453" y="131"/>
                  </a:lnTo>
                  <a:cubicBezTo>
                    <a:pt x="1644" y="393"/>
                    <a:pt x="846" y="643"/>
                    <a:pt x="36" y="881"/>
                  </a:cubicBezTo>
                  <a:cubicBezTo>
                    <a:pt x="12" y="846"/>
                    <a:pt x="1" y="810"/>
                    <a:pt x="1" y="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35"/>
            <p:cNvSpPr/>
            <p:nvPr/>
          </p:nvSpPr>
          <p:spPr>
            <a:xfrm>
              <a:off x="3289100" y="2643300"/>
              <a:ext cx="76225" cy="26825"/>
            </a:xfrm>
            <a:custGeom>
              <a:rect b="b" l="l" r="r" t="t"/>
              <a:pathLst>
                <a:path extrusionOk="0" h="1073" w="3049">
                  <a:moveTo>
                    <a:pt x="3048" y="37"/>
                  </a:moveTo>
                  <a:cubicBezTo>
                    <a:pt x="2012" y="394"/>
                    <a:pt x="988" y="751"/>
                    <a:pt x="0" y="1073"/>
                  </a:cubicBezTo>
                  <a:cubicBezTo>
                    <a:pt x="214" y="834"/>
                    <a:pt x="2572" y="1"/>
                    <a:pt x="3048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35"/>
            <p:cNvSpPr/>
            <p:nvPr/>
          </p:nvSpPr>
          <p:spPr>
            <a:xfrm>
              <a:off x="3516500" y="2589425"/>
              <a:ext cx="75925" cy="29200"/>
            </a:xfrm>
            <a:custGeom>
              <a:rect b="b" l="l" r="r" t="t"/>
              <a:pathLst>
                <a:path extrusionOk="0" h="1168" w="3037">
                  <a:moveTo>
                    <a:pt x="0" y="1073"/>
                  </a:moveTo>
                  <a:cubicBezTo>
                    <a:pt x="1001" y="715"/>
                    <a:pt x="2013" y="358"/>
                    <a:pt x="3001" y="1"/>
                  </a:cubicBezTo>
                  <a:cubicBezTo>
                    <a:pt x="3025" y="37"/>
                    <a:pt x="3025" y="60"/>
                    <a:pt x="3037" y="96"/>
                  </a:cubicBezTo>
                  <a:cubicBezTo>
                    <a:pt x="2025" y="453"/>
                    <a:pt x="1024" y="811"/>
                    <a:pt x="12" y="1168"/>
                  </a:cubicBezTo>
                  <a:cubicBezTo>
                    <a:pt x="12" y="1132"/>
                    <a:pt x="0" y="1108"/>
                    <a:pt x="0" y="10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35"/>
            <p:cNvSpPr/>
            <p:nvPr/>
          </p:nvSpPr>
          <p:spPr>
            <a:xfrm>
              <a:off x="3739450" y="2584675"/>
              <a:ext cx="49125" cy="24725"/>
            </a:xfrm>
            <a:custGeom>
              <a:rect b="b" l="l" r="r" t="t"/>
              <a:pathLst>
                <a:path extrusionOk="0" h="989" w="1965">
                  <a:moveTo>
                    <a:pt x="1965" y="120"/>
                  </a:moveTo>
                  <a:cubicBezTo>
                    <a:pt x="1322" y="417"/>
                    <a:pt x="679" y="691"/>
                    <a:pt x="36" y="989"/>
                  </a:cubicBezTo>
                  <a:cubicBezTo>
                    <a:pt x="24" y="965"/>
                    <a:pt x="12" y="941"/>
                    <a:pt x="0" y="893"/>
                  </a:cubicBezTo>
                  <a:cubicBezTo>
                    <a:pt x="631" y="596"/>
                    <a:pt x="1274" y="298"/>
                    <a:pt x="1905" y="0"/>
                  </a:cubicBezTo>
                  <a:cubicBezTo>
                    <a:pt x="1929" y="48"/>
                    <a:pt x="1941" y="72"/>
                    <a:pt x="1965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35"/>
            <p:cNvSpPr/>
            <p:nvPr/>
          </p:nvSpPr>
          <p:spPr>
            <a:xfrm>
              <a:off x="3275400" y="2644800"/>
              <a:ext cx="53900" cy="17875"/>
            </a:xfrm>
            <a:custGeom>
              <a:rect b="b" l="l" r="r" t="t"/>
              <a:pathLst>
                <a:path extrusionOk="0" h="715" w="2156">
                  <a:moveTo>
                    <a:pt x="0" y="620"/>
                  </a:moveTo>
                  <a:cubicBezTo>
                    <a:pt x="715" y="405"/>
                    <a:pt x="1417" y="215"/>
                    <a:pt x="2120" y="1"/>
                  </a:cubicBezTo>
                  <a:cubicBezTo>
                    <a:pt x="2144" y="36"/>
                    <a:pt x="2144" y="60"/>
                    <a:pt x="2155" y="108"/>
                  </a:cubicBezTo>
                  <a:cubicBezTo>
                    <a:pt x="1441" y="310"/>
                    <a:pt x="739" y="512"/>
                    <a:pt x="24" y="715"/>
                  </a:cubicBezTo>
                  <a:cubicBezTo>
                    <a:pt x="12" y="679"/>
                    <a:pt x="0" y="643"/>
                    <a:pt x="0" y="6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35"/>
            <p:cNvSpPr/>
            <p:nvPr/>
          </p:nvSpPr>
          <p:spPr>
            <a:xfrm>
              <a:off x="3670100" y="2484950"/>
              <a:ext cx="32450" cy="14025"/>
            </a:xfrm>
            <a:custGeom>
              <a:rect b="b" l="l" r="r" t="t"/>
              <a:pathLst>
                <a:path extrusionOk="0" h="561" w="1298">
                  <a:moveTo>
                    <a:pt x="0" y="429"/>
                  </a:moveTo>
                  <a:cubicBezTo>
                    <a:pt x="417" y="287"/>
                    <a:pt x="834" y="144"/>
                    <a:pt x="1250" y="1"/>
                  </a:cubicBezTo>
                  <a:cubicBezTo>
                    <a:pt x="1262" y="48"/>
                    <a:pt x="1286" y="72"/>
                    <a:pt x="1298" y="120"/>
                  </a:cubicBezTo>
                  <a:lnTo>
                    <a:pt x="48" y="5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35"/>
            <p:cNvSpPr/>
            <p:nvPr/>
          </p:nvSpPr>
          <p:spPr>
            <a:xfrm>
              <a:off x="3676050" y="2471850"/>
              <a:ext cx="23225" cy="10450"/>
            </a:xfrm>
            <a:custGeom>
              <a:rect b="b" l="l" r="r" t="t"/>
              <a:pathLst>
                <a:path extrusionOk="0" h="418" w="929">
                  <a:moveTo>
                    <a:pt x="929" y="132"/>
                  </a:moveTo>
                  <a:cubicBezTo>
                    <a:pt x="643" y="227"/>
                    <a:pt x="345" y="334"/>
                    <a:pt x="48" y="418"/>
                  </a:cubicBezTo>
                  <a:cubicBezTo>
                    <a:pt x="36" y="370"/>
                    <a:pt x="12" y="346"/>
                    <a:pt x="0" y="299"/>
                  </a:cubicBezTo>
                  <a:cubicBezTo>
                    <a:pt x="286" y="191"/>
                    <a:pt x="584" y="108"/>
                    <a:pt x="869" y="1"/>
                  </a:cubicBezTo>
                  <a:cubicBezTo>
                    <a:pt x="893" y="49"/>
                    <a:pt x="905" y="96"/>
                    <a:pt x="929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35"/>
            <p:cNvSpPr/>
            <p:nvPr/>
          </p:nvSpPr>
          <p:spPr>
            <a:xfrm>
              <a:off x="3042025" y="1742300"/>
              <a:ext cx="122675" cy="39325"/>
            </a:xfrm>
            <a:custGeom>
              <a:rect b="b" l="l" r="r" t="t"/>
              <a:pathLst>
                <a:path extrusionOk="0" h="1573" w="4907">
                  <a:moveTo>
                    <a:pt x="4871" y="1572"/>
                  </a:moveTo>
                  <a:cubicBezTo>
                    <a:pt x="3287" y="965"/>
                    <a:pt x="1537" y="941"/>
                    <a:pt x="1" y="1"/>
                  </a:cubicBezTo>
                  <a:cubicBezTo>
                    <a:pt x="1668" y="501"/>
                    <a:pt x="3287" y="977"/>
                    <a:pt x="4906" y="1477"/>
                  </a:cubicBezTo>
                  <a:cubicBezTo>
                    <a:pt x="4894" y="1513"/>
                    <a:pt x="4882" y="1549"/>
                    <a:pt x="4871" y="15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35"/>
            <p:cNvSpPr/>
            <p:nvPr/>
          </p:nvSpPr>
          <p:spPr>
            <a:xfrm>
              <a:off x="3650450" y="1884000"/>
              <a:ext cx="76225" cy="27100"/>
            </a:xfrm>
            <a:custGeom>
              <a:rect b="b" l="l" r="r" t="t"/>
              <a:pathLst>
                <a:path extrusionOk="0" h="1084" w="3049">
                  <a:moveTo>
                    <a:pt x="3001" y="1084"/>
                  </a:moveTo>
                  <a:cubicBezTo>
                    <a:pt x="2001" y="774"/>
                    <a:pt x="1000" y="465"/>
                    <a:pt x="0" y="167"/>
                  </a:cubicBezTo>
                  <a:cubicBezTo>
                    <a:pt x="12" y="107"/>
                    <a:pt x="24" y="60"/>
                    <a:pt x="36" y="0"/>
                  </a:cubicBezTo>
                  <a:cubicBezTo>
                    <a:pt x="1072" y="250"/>
                    <a:pt x="2060" y="572"/>
                    <a:pt x="3048" y="929"/>
                  </a:cubicBezTo>
                  <a:cubicBezTo>
                    <a:pt x="3048" y="965"/>
                    <a:pt x="3036" y="1024"/>
                    <a:pt x="3001" y="10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35"/>
            <p:cNvSpPr/>
            <p:nvPr/>
          </p:nvSpPr>
          <p:spPr>
            <a:xfrm>
              <a:off x="3760575" y="1917025"/>
              <a:ext cx="95575" cy="28600"/>
            </a:xfrm>
            <a:custGeom>
              <a:rect b="b" l="l" r="r" t="t"/>
              <a:pathLst>
                <a:path extrusionOk="0" h="1144" w="3823">
                  <a:moveTo>
                    <a:pt x="1" y="1"/>
                  </a:moveTo>
                  <a:cubicBezTo>
                    <a:pt x="1298" y="358"/>
                    <a:pt x="2549" y="691"/>
                    <a:pt x="3822" y="1049"/>
                  </a:cubicBezTo>
                  <a:cubicBezTo>
                    <a:pt x="3382" y="1144"/>
                    <a:pt x="346" y="34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35"/>
            <p:cNvSpPr/>
            <p:nvPr/>
          </p:nvSpPr>
          <p:spPr>
            <a:xfrm>
              <a:off x="3183425" y="1769700"/>
              <a:ext cx="65800" cy="27700"/>
            </a:xfrm>
            <a:custGeom>
              <a:rect b="b" l="l" r="r" t="t"/>
              <a:pathLst>
                <a:path extrusionOk="0" h="1108" w="2632">
                  <a:moveTo>
                    <a:pt x="60" y="0"/>
                  </a:moveTo>
                  <a:cubicBezTo>
                    <a:pt x="929" y="334"/>
                    <a:pt x="1786" y="643"/>
                    <a:pt x="2632" y="977"/>
                  </a:cubicBezTo>
                  <a:lnTo>
                    <a:pt x="2596" y="1107"/>
                  </a:lnTo>
                  <a:cubicBezTo>
                    <a:pt x="1727" y="798"/>
                    <a:pt x="870" y="465"/>
                    <a:pt x="0" y="155"/>
                  </a:cubicBezTo>
                  <a:cubicBezTo>
                    <a:pt x="12" y="95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35"/>
            <p:cNvSpPr/>
            <p:nvPr/>
          </p:nvSpPr>
          <p:spPr>
            <a:xfrm>
              <a:off x="3886775" y="1966750"/>
              <a:ext cx="63125" cy="20550"/>
            </a:xfrm>
            <a:custGeom>
              <a:rect b="b" l="l" r="r" t="t"/>
              <a:pathLst>
                <a:path extrusionOk="0" h="822" w="2525">
                  <a:moveTo>
                    <a:pt x="72" y="0"/>
                  </a:moveTo>
                  <a:cubicBezTo>
                    <a:pt x="894" y="238"/>
                    <a:pt x="1703" y="453"/>
                    <a:pt x="2525" y="691"/>
                  </a:cubicBezTo>
                  <a:lnTo>
                    <a:pt x="2477" y="822"/>
                  </a:lnTo>
                  <a:cubicBezTo>
                    <a:pt x="1668" y="607"/>
                    <a:pt x="834" y="369"/>
                    <a:pt x="1" y="143"/>
                  </a:cubicBezTo>
                  <a:cubicBezTo>
                    <a:pt x="25" y="95"/>
                    <a:pt x="37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35"/>
            <p:cNvSpPr/>
            <p:nvPr/>
          </p:nvSpPr>
          <p:spPr>
            <a:xfrm>
              <a:off x="3761775" y="2019725"/>
              <a:ext cx="62525" cy="13125"/>
            </a:xfrm>
            <a:custGeom>
              <a:rect b="b" l="l" r="r" t="t"/>
              <a:pathLst>
                <a:path extrusionOk="0" h="525" w="2501">
                  <a:moveTo>
                    <a:pt x="2477" y="524"/>
                  </a:moveTo>
                  <a:cubicBezTo>
                    <a:pt x="1643" y="405"/>
                    <a:pt x="834" y="286"/>
                    <a:pt x="0" y="167"/>
                  </a:cubicBezTo>
                  <a:lnTo>
                    <a:pt x="0" y="84"/>
                  </a:lnTo>
                  <a:cubicBezTo>
                    <a:pt x="84" y="48"/>
                    <a:pt x="191" y="0"/>
                    <a:pt x="274" y="24"/>
                  </a:cubicBezTo>
                  <a:cubicBezTo>
                    <a:pt x="1024" y="143"/>
                    <a:pt x="1762" y="274"/>
                    <a:pt x="2501" y="393"/>
                  </a:cubicBezTo>
                  <a:cubicBezTo>
                    <a:pt x="2477" y="441"/>
                    <a:pt x="2477" y="477"/>
                    <a:pt x="2477" y="5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35"/>
            <p:cNvSpPr/>
            <p:nvPr/>
          </p:nvSpPr>
          <p:spPr>
            <a:xfrm>
              <a:off x="3857325" y="1977750"/>
              <a:ext cx="52400" cy="19375"/>
            </a:xfrm>
            <a:custGeom>
              <a:rect b="b" l="l" r="r" t="t"/>
              <a:pathLst>
                <a:path extrusionOk="0" h="775" w="2096">
                  <a:moveTo>
                    <a:pt x="0" y="1"/>
                  </a:moveTo>
                  <a:lnTo>
                    <a:pt x="2096" y="667"/>
                  </a:lnTo>
                  <a:cubicBezTo>
                    <a:pt x="2096" y="703"/>
                    <a:pt x="2084" y="751"/>
                    <a:pt x="2084" y="775"/>
                  </a:cubicBezTo>
                  <a:cubicBezTo>
                    <a:pt x="1988" y="775"/>
                    <a:pt x="1905" y="775"/>
                    <a:pt x="1834" y="763"/>
                  </a:cubicBezTo>
                  <a:cubicBezTo>
                    <a:pt x="1262" y="584"/>
                    <a:pt x="714" y="405"/>
                    <a:pt x="143" y="203"/>
                  </a:cubicBezTo>
                  <a:cubicBezTo>
                    <a:pt x="72" y="191"/>
                    <a:pt x="60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35"/>
            <p:cNvSpPr/>
            <p:nvPr/>
          </p:nvSpPr>
          <p:spPr>
            <a:xfrm>
              <a:off x="3102750" y="2242675"/>
              <a:ext cx="64325" cy="8950"/>
            </a:xfrm>
            <a:custGeom>
              <a:rect b="b" l="l" r="r" t="t"/>
              <a:pathLst>
                <a:path extrusionOk="0" h="358" w="2573">
                  <a:moveTo>
                    <a:pt x="2573" y="226"/>
                  </a:moveTo>
                  <a:cubicBezTo>
                    <a:pt x="1691" y="357"/>
                    <a:pt x="846" y="215"/>
                    <a:pt x="1" y="119"/>
                  </a:cubicBezTo>
                  <a:cubicBezTo>
                    <a:pt x="1" y="72"/>
                    <a:pt x="1" y="48"/>
                    <a:pt x="13" y="0"/>
                  </a:cubicBezTo>
                  <a:cubicBezTo>
                    <a:pt x="858" y="72"/>
                    <a:pt x="1715" y="155"/>
                    <a:pt x="2573" y="2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35"/>
            <p:cNvSpPr/>
            <p:nvPr/>
          </p:nvSpPr>
          <p:spPr>
            <a:xfrm>
              <a:off x="3883800" y="1945600"/>
              <a:ext cx="76225" cy="19975"/>
            </a:xfrm>
            <a:custGeom>
              <a:rect b="b" l="l" r="r" t="t"/>
              <a:pathLst>
                <a:path extrusionOk="0" h="799" w="3049">
                  <a:moveTo>
                    <a:pt x="60" y="1"/>
                  </a:moveTo>
                  <a:cubicBezTo>
                    <a:pt x="1049" y="227"/>
                    <a:pt x="2049" y="465"/>
                    <a:pt x="3049" y="691"/>
                  </a:cubicBezTo>
                  <a:cubicBezTo>
                    <a:pt x="3037" y="727"/>
                    <a:pt x="3037" y="763"/>
                    <a:pt x="3013" y="799"/>
                  </a:cubicBezTo>
                  <a:cubicBezTo>
                    <a:pt x="2001" y="572"/>
                    <a:pt x="1013" y="334"/>
                    <a:pt x="1" y="108"/>
                  </a:cubicBezTo>
                  <a:cubicBezTo>
                    <a:pt x="25" y="84"/>
                    <a:pt x="36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35"/>
            <p:cNvSpPr/>
            <p:nvPr/>
          </p:nvSpPr>
          <p:spPr>
            <a:xfrm>
              <a:off x="3598950" y="1875075"/>
              <a:ext cx="45875" cy="20250"/>
            </a:xfrm>
            <a:custGeom>
              <a:rect b="b" l="l" r="r" t="t"/>
              <a:pathLst>
                <a:path extrusionOk="0" h="810" w="1835">
                  <a:moveTo>
                    <a:pt x="1775" y="810"/>
                  </a:moveTo>
                  <a:cubicBezTo>
                    <a:pt x="1179" y="583"/>
                    <a:pt x="584" y="369"/>
                    <a:pt x="0" y="155"/>
                  </a:cubicBezTo>
                  <a:cubicBezTo>
                    <a:pt x="24" y="107"/>
                    <a:pt x="36" y="48"/>
                    <a:pt x="60" y="0"/>
                  </a:cubicBezTo>
                  <a:cubicBezTo>
                    <a:pt x="655" y="226"/>
                    <a:pt x="1251" y="452"/>
                    <a:pt x="1834" y="667"/>
                  </a:cubicBezTo>
                  <a:cubicBezTo>
                    <a:pt x="1810" y="702"/>
                    <a:pt x="1786" y="762"/>
                    <a:pt x="1775" y="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35"/>
            <p:cNvSpPr/>
            <p:nvPr/>
          </p:nvSpPr>
          <p:spPr>
            <a:xfrm>
              <a:off x="3839150" y="1988175"/>
              <a:ext cx="41700" cy="19075"/>
            </a:xfrm>
            <a:custGeom>
              <a:rect b="b" l="l" r="r" t="t"/>
              <a:pathLst>
                <a:path extrusionOk="0" h="763" w="1668">
                  <a:moveTo>
                    <a:pt x="1620" y="762"/>
                  </a:moveTo>
                  <a:cubicBezTo>
                    <a:pt x="1084" y="560"/>
                    <a:pt x="549" y="358"/>
                    <a:pt x="1" y="143"/>
                  </a:cubicBezTo>
                  <a:cubicBezTo>
                    <a:pt x="13" y="108"/>
                    <a:pt x="37" y="48"/>
                    <a:pt x="60" y="0"/>
                  </a:cubicBezTo>
                  <a:cubicBezTo>
                    <a:pt x="596" y="203"/>
                    <a:pt x="1132" y="405"/>
                    <a:pt x="1668" y="608"/>
                  </a:cubicBezTo>
                  <a:cubicBezTo>
                    <a:pt x="1644" y="655"/>
                    <a:pt x="1632" y="715"/>
                    <a:pt x="1620" y="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35"/>
            <p:cNvSpPr/>
            <p:nvPr/>
          </p:nvSpPr>
          <p:spPr>
            <a:xfrm>
              <a:off x="3136975" y="2225100"/>
              <a:ext cx="62550" cy="11050"/>
            </a:xfrm>
            <a:custGeom>
              <a:rect b="b" l="l" r="r" t="t"/>
              <a:pathLst>
                <a:path extrusionOk="0" h="442" w="2502">
                  <a:moveTo>
                    <a:pt x="1" y="1"/>
                  </a:moveTo>
                  <a:lnTo>
                    <a:pt x="2501" y="406"/>
                  </a:lnTo>
                  <a:lnTo>
                    <a:pt x="2501" y="441"/>
                  </a:lnTo>
                  <a:cubicBezTo>
                    <a:pt x="2227" y="417"/>
                    <a:pt x="1977" y="406"/>
                    <a:pt x="1715" y="382"/>
                  </a:cubicBezTo>
                  <a:cubicBezTo>
                    <a:pt x="1239" y="322"/>
                    <a:pt x="739" y="239"/>
                    <a:pt x="263" y="156"/>
                  </a:cubicBezTo>
                  <a:cubicBezTo>
                    <a:pt x="180" y="144"/>
                    <a:pt x="84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35"/>
            <p:cNvSpPr/>
            <p:nvPr/>
          </p:nvSpPr>
          <p:spPr>
            <a:xfrm>
              <a:off x="3202775" y="2211425"/>
              <a:ext cx="50325" cy="4475"/>
            </a:xfrm>
            <a:custGeom>
              <a:rect b="b" l="l" r="r" t="t"/>
              <a:pathLst>
                <a:path extrusionOk="0" h="179" w="2013">
                  <a:moveTo>
                    <a:pt x="2012" y="119"/>
                  </a:moveTo>
                  <a:cubicBezTo>
                    <a:pt x="1905" y="131"/>
                    <a:pt x="1786" y="179"/>
                    <a:pt x="1679" y="179"/>
                  </a:cubicBezTo>
                  <a:cubicBezTo>
                    <a:pt x="1119" y="155"/>
                    <a:pt x="548" y="119"/>
                    <a:pt x="0" y="95"/>
                  </a:cubicBezTo>
                  <a:lnTo>
                    <a:pt x="0" y="0"/>
                  </a:lnTo>
                  <a:cubicBezTo>
                    <a:pt x="667" y="24"/>
                    <a:pt x="1322" y="71"/>
                    <a:pt x="2001" y="107"/>
                  </a:cubicBezTo>
                  <a:cubicBezTo>
                    <a:pt x="2001" y="107"/>
                    <a:pt x="2012" y="107"/>
                    <a:pt x="2012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35"/>
            <p:cNvSpPr/>
            <p:nvPr/>
          </p:nvSpPr>
          <p:spPr>
            <a:xfrm>
              <a:off x="2551800" y="2577225"/>
              <a:ext cx="155400" cy="61650"/>
            </a:xfrm>
            <a:custGeom>
              <a:rect b="b" l="l" r="r" t="t"/>
              <a:pathLst>
                <a:path extrusionOk="0" h="2466" w="6216">
                  <a:moveTo>
                    <a:pt x="6156" y="2465"/>
                  </a:moveTo>
                  <a:lnTo>
                    <a:pt x="0" y="108"/>
                  </a:lnTo>
                  <a:cubicBezTo>
                    <a:pt x="12" y="72"/>
                    <a:pt x="24" y="25"/>
                    <a:pt x="36" y="1"/>
                  </a:cubicBezTo>
                  <a:cubicBezTo>
                    <a:pt x="2143" y="668"/>
                    <a:pt x="4167" y="1537"/>
                    <a:pt x="6215" y="2311"/>
                  </a:cubicBezTo>
                  <a:cubicBezTo>
                    <a:pt x="6203" y="2370"/>
                    <a:pt x="6168" y="2430"/>
                    <a:pt x="6156" y="24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35"/>
            <p:cNvSpPr/>
            <p:nvPr/>
          </p:nvSpPr>
          <p:spPr>
            <a:xfrm>
              <a:off x="2625625" y="2571275"/>
              <a:ext cx="100625" cy="38725"/>
            </a:xfrm>
            <a:custGeom>
              <a:rect b="b" l="l" r="r" t="t"/>
              <a:pathLst>
                <a:path extrusionOk="0" h="1549" w="4025">
                  <a:moveTo>
                    <a:pt x="60" y="1"/>
                  </a:moveTo>
                  <a:cubicBezTo>
                    <a:pt x="1393" y="477"/>
                    <a:pt x="2703" y="965"/>
                    <a:pt x="4024" y="1441"/>
                  </a:cubicBezTo>
                  <a:cubicBezTo>
                    <a:pt x="4024" y="1477"/>
                    <a:pt x="4012" y="1501"/>
                    <a:pt x="4012" y="1548"/>
                  </a:cubicBezTo>
                  <a:cubicBezTo>
                    <a:pt x="3846" y="1513"/>
                    <a:pt x="3679" y="1513"/>
                    <a:pt x="3536" y="1477"/>
                  </a:cubicBezTo>
                  <a:cubicBezTo>
                    <a:pt x="2417" y="1072"/>
                    <a:pt x="1298" y="656"/>
                    <a:pt x="179" y="239"/>
                  </a:cubicBezTo>
                  <a:cubicBezTo>
                    <a:pt x="119" y="203"/>
                    <a:pt x="60" y="144"/>
                    <a:pt x="0" y="120"/>
                  </a:cubicBezTo>
                  <a:cubicBezTo>
                    <a:pt x="36" y="72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35"/>
            <p:cNvSpPr/>
            <p:nvPr/>
          </p:nvSpPr>
          <p:spPr>
            <a:xfrm>
              <a:off x="2482750" y="2609975"/>
              <a:ext cx="91400" cy="42875"/>
            </a:xfrm>
            <a:custGeom>
              <a:rect b="b" l="l" r="r" t="t"/>
              <a:pathLst>
                <a:path extrusionOk="0" h="1715" w="3656">
                  <a:moveTo>
                    <a:pt x="60" y="0"/>
                  </a:moveTo>
                  <a:cubicBezTo>
                    <a:pt x="1250" y="524"/>
                    <a:pt x="2465" y="1060"/>
                    <a:pt x="3655" y="1572"/>
                  </a:cubicBezTo>
                  <a:cubicBezTo>
                    <a:pt x="3631" y="1620"/>
                    <a:pt x="3608" y="1667"/>
                    <a:pt x="3596" y="1715"/>
                  </a:cubicBezTo>
                  <a:cubicBezTo>
                    <a:pt x="2381" y="1215"/>
                    <a:pt x="1167" y="715"/>
                    <a:pt x="0" y="120"/>
                  </a:cubicBezTo>
                  <a:cubicBezTo>
                    <a:pt x="36" y="72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35"/>
            <p:cNvSpPr/>
            <p:nvPr/>
          </p:nvSpPr>
          <p:spPr>
            <a:xfrm>
              <a:off x="2452675" y="2613550"/>
              <a:ext cx="89625" cy="44075"/>
            </a:xfrm>
            <a:custGeom>
              <a:rect b="b" l="l" r="r" t="t"/>
              <a:pathLst>
                <a:path extrusionOk="0" h="1763" w="3585">
                  <a:moveTo>
                    <a:pt x="3525" y="1762"/>
                  </a:moveTo>
                  <a:lnTo>
                    <a:pt x="1" y="155"/>
                  </a:lnTo>
                  <a:cubicBezTo>
                    <a:pt x="12" y="108"/>
                    <a:pt x="48" y="60"/>
                    <a:pt x="60" y="0"/>
                  </a:cubicBezTo>
                  <a:cubicBezTo>
                    <a:pt x="1239" y="536"/>
                    <a:pt x="2406" y="1060"/>
                    <a:pt x="3584" y="1596"/>
                  </a:cubicBezTo>
                  <a:cubicBezTo>
                    <a:pt x="3572" y="1667"/>
                    <a:pt x="3560" y="1715"/>
                    <a:pt x="3525" y="1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35"/>
            <p:cNvSpPr/>
            <p:nvPr/>
          </p:nvSpPr>
          <p:spPr>
            <a:xfrm>
              <a:off x="2568750" y="2596575"/>
              <a:ext cx="95575" cy="39925"/>
            </a:xfrm>
            <a:custGeom>
              <a:rect b="b" l="l" r="r" t="t"/>
              <a:pathLst>
                <a:path extrusionOk="0" h="1597" w="3823">
                  <a:moveTo>
                    <a:pt x="3799" y="1596"/>
                  </a:moveTo>
                  <a:cubicBezTo>
                    <a:pt x="2489" y="1203"/>
                    <a:pt x="1251" y="644"/>
                    <a:pt x="1" y="108"/>
                  </a:cubicBezTo>
                  <a:cubicBezTo>
                    <a:pt x="13" y="72"/>
                    <a:pt x="37" y="25"/>
                    <a:pt x="49" y="1"/>
                  </a:cubicBezTo>
                  <a:cubicBezTo>
                    <a:pt x="1311" y="489"/>
                    <a:pt x="2561" y="1001"/>
                    <a:pt x="3823" y="1489"/>
                  </a:cubicBezTo>
                  <a:cubicBezTo>
                    <a:pt x="3811" y="1537"/>
                    <a:pt x="3811" y="1560"/>
                    <a:pt x="3799" y="15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35"/>
            <p:cNvSpPr/>
            <p:nvPr/>
          </p:nvSpPr>
          <p:spPr>
            <a:xfrm>
              <a:off x="2611925" y="2580500"/>
              <a:ext cx="57775" cy="29500"/>
            </a:xfrm>
            <a:custGeom>
              <a:rect b="b" l="l" r="r" t="t"/>
              <a:pathLst>
                <a:path extrusionOk="0" h="1180" w="2311">
                  <a:moveTo>
                    <a:pt x="2251" y="1179"/>
                  </a:moveTo>
                  <a:cubicBezTo>
                    <a:pt x="1501" y="834"/>
                    <a:pt x="762" y="489"/>
                    <a:pt x="0" y="156"/>
                  </a:cubicBezTo>
                  <a:cubicBezTo>
                    <a:pt x="36" y="108"/>
                    <a:pt x="48" y="48"/>
                    <a:pt x="72" y="1"/>
                  </a:cubicBezTo>
                  <a:cubicBezTo>
                    <a:pt x="822" y="346"/>
                    <a:pt x="1560" y="703"/>
                    <a:pt x="2310" y="1049"/>
                  </a:cubicBezTo>
                  <a:cubicBezTo>
                    <a:pt x="2274" y="1084"/>
                    <a:pt x="2263" y="1132"/>
                    <a:pt x="2251" y="1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35"/>
            <p:cNvSpPr/>
            <p:nvPr/>
          </p:nvSpPr>
          <p:spPr>
            <a:xfrm>
              <a:off x="2394625" y="2662075"/>
              <a:ext cx="47650" cy="26800"/>
            </a:xfrm>
            <a:custGeom>
              <a:rect b="b" l="l" r="r" t="t"/>
              <a:pathLst>
                <a:path extrusionOk="0" h="1072" w="1906">
                  <a:moveTo>
                    <a:pt x="1834" y="1072"/>
                  </a:moveTo>
                  <a:lnTo>
                    <a:pt x="1" y="131"/>
                  </a:lnTo>
                  <a:cubicBezTo>
                    <a:pt x="37" y="83"/>
                    <a:pt x="48" y="48"/>
                    <a:pt x="72" y="0"/>
                  </a:cubicBezTo>
                  <a:lnTo>
                    <a:pt x="1906" y="941"/>
                  </a:lnTo>
                  <a:cubicBezTo>
                    <a:pt x="1882" y="976"/>
                    <a:pt x="1846" y="1024"/>
                    <a:pt x="1834" y="10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35"/>
            <p:cNvSpPr/>
            <p:nvPr/>
          </p:nvSpPr>
          <p:spPr>
            <a:xfrm>
              <a:off x="2394625" y="2647475"/>
              <a:ext cx="47350" cy="26825"/>
            </a:xfrm>
            <a:custGeom>
              <a:rect b="b" l="l" r="r" t="t"/>
              <a:pathLst>
                <a:path extrusionOk="0" h="1073" w="1894">
                  <a:moveTo>
                    <a:pt x="72" y="1"/>
                  </a:moveTo>
                  <a:cubicBezTo>
                    <a:pt x="691" y="310"/>
                    <a:pt x="1299" y="644"/>
                    <a:pt x="1894" y="953"/>
                  </a:cubicBezTo>
                  <a:cubicBezTo>
                    <a:pt x="1882" y="1001"/>
                    <a:pt x="1846" y="1048"/>
                    <a:pt x="1834" y="1072"/>
                  </a:cubicBezTo>
                  <a:cubicBezTo>
                    <a:pt x="1227" y="763"/>
                    <a:pt x="608" y="453"/>
                    <a:pt x="1" y="120"/>
                  </a:cubicBezTo>
                  <a:cubicBezTo>
                    <a:pt x="25" y="96"/>
                    <a:pt x="60" y="4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35"/>
            <p:cNvSpPr/>
            <p:nvPr/>
          </p:nvSpPr>
          <p:spPr>
            <a:xfrm>
              <a:off x="2520850" y="2670700"/>
              <a:ext cx="40500" cy="20550"/>
            </a:xfrm>
            <a:custGeom>
              <a:rect b="b" l="l" r="r" t="t"/>
              <a:pathLst>
                <a:path extrusionOk="0" h="822" w="1620">
                  <a:moveTo>
                    <a:pt x="60" y="0"/>
                  </a:moveTo>
                  <a:cubicBezTo>
                    <a:pt x="583" y="238"/>
                    <a:pt x="1095" y="453"/>
                    <a:pt x="1619" y="691"/>
                  </a:cubicBezTo>
                  <a:cubicBezTo>
                    <a:pt x="1607" y="739"/>
                    <a:pt x="1572" y="786"/>
                    <a:pt x="1560" y="822"/>
                  </a:cubicBezTo>
                  <a:cubicBezTo>
                    <a:pt x="1036" y="584"/>
                    <a:pt x="524" y="358"/>
                    <a:pt x="0" y="131"/>
                  </a:cubicBezTo>
                  <a:cubicBezTo>
                    <a:pt x="24" y="84"/>
                    <a:pt x="36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35"/>
            <p:cNvSpPr/>
            <p:nvPr/>
          </p:nvSpPr>
          <p:spPr>
            <a:xfrm>
              <a:off x="2431250" y="2592700"/>
              <a:ext cx="32475" cy="14925"/>
            </a:xfrm>
            <a:custGeom>
              <a:rect b="b" l="l" r="r" t="t"/>
              <a:pathLst>
                <a:path extrusionOk="0" h="597" w="1299">
                  <a:moveTo>
                    <a:pt x="48" y="1"/>
                  </a:moveTo>
                  <a:cubicBezTo>
                    <a:pt x="465" y="156"/>
                    <a:pt x="893" y="287"/>
                    <a:pt x="1298" y="441"/>
                  </a:cubicBezTo>
                  <a:cubicBezTo>
                    <a:pt x="1286" y="501"/>
                    <a:pt x="1274" y="537"/>
                    <a:pt x="1239" y="596"/>
                  </a:cubicBezTo>
                  <a:cubicBezTo>
                    <a:pt x="834" y="465"/>
                    <a:pt x="405" y="322"/>
                    <a:pt x="0" y="180"/>
                  </a:cubicBezTo>
                  <a:cubicBezTo>
                    <a:pt x="24" y="108"/>
                    <a:pt x="36" y="49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35"/>
            <p:cNvSpPr/>
            <p:nvPr/>
          </p:nvSpPr>
          <p:spPr>
            <a:xfrm>
              <a:off x="2578000" y="2660275"/>
              <a:ext cx="32750" cy="17000"/>
            </a:xfrm>
            <a:custGeom>
              <a:rect b="b" l="l" r="r" t="t"/>
              <a:pathLst>
                <a:path extrusionOk="0" h="680" w="1310">
                  <a:moveTo>
                    <a:pt x="1274" y="679"/>
                  </a:moveTo>
                  <a:cubicBezTo>
                    <a:pt x="857" y="489"/>
                    <a:pt x="417" y="310"/>
                    <a:pt x="0" y="120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476" y="155"/>
                    <a:pt x="893" y="346"/>
                    <a:pt x="1310" y="560"/>
                  </a:cubicBezTo>
                  <a:cubicBezTo>
                    <a:pt x="1298" y="608"/>
                    <a:pt x="1286" y="632"/>
                    <a:pt x="1274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35"/>
            <p:cNvSpPr/>
            <p:nvPr/>
          </p:nvSpPr>
          <p:spPr>
            <a:xfrm>
              <a:off x="2215450" y="2123600"/>
              <a:ext cx="94675" cy="47350"/>
            </a:xfrm>
            <a:custGeom>
              <a:rect b="b" l="l" r="r" t="t"/>
              <a:pathLst>
                <a:path extrusionOk="0" h="1894" w="3787">
                  <a:moveTo>
                    <a:pt x="3703" y="1894"/>
                  </a:moveTo>
                  <a:cubicBezTo>
                    <a:pt x="2429" y="1370"/>
                    <a:pt x="1167" y="834"/>
                    <a:pt x="0" y="132"/>
                  </a:cubicBezTo>
                  <a:cubicBezTo>
                    <a:pt x="12" y="84"/>
                    <a:pt x="36" y="48"/>
                    <a:pt x="48" y="1"/>
                  </a:cubicBezTo>
                  <a:cubicBezTo>
                    <a:pt x="1298" y="572"/>
                    <a:pt x="2536" y="1132"/>
                    <a:pt x="3786" y="1703"/>
                  </a:cubicBezTo>
                  <a:cubicBezTo>
                    <a:pt x="3751" y="1763"/>
                    <a:pt x="3715" y="1834"/>
                    <a:pt x="3703" y="18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35"/>
            <p:cNvSpPr/>
            <p:nvPr/>
          </p:nvSpPr>
          <p:spPr>
            <a:xfrm>
              <a:off x="2121675" y="2104250"/>
              <a:ext cx="124450" cy="61050"/>
            </a:xfrm>
            <a:custGeom>
              <a:rect b="b" l="l" r="r" t="t"/>
              <a:pathLst>
                <a:path extrusionOk="0" h="2442" w="4978">
                  <a:moveTo>
                    <a:pt x="4942" y="2442"/>
                  </a:moveTo>
                  <a:cubicBezTo>
                    <a:pt x="3299" y="1656"/>
                    <a:pt x="1680" y="846"/>
                    <a:pt x="1" y="37"/>
                  </a:cubicBezTo>
                  <a:cubicBezTo>
                    <a:pt x="334" y="1"/>
                    <a:pt x="4561" y="2001"/>
                    <a:pt x="4978" y="2358"/>
                  </a:cubicBezTo>
                  <a:cubicBezTo>
                    <a:pt x="4954" y="2382"/>
                    <a:pt x="4954" y="2418"/>
                    <a:pt x="4942" y="24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35"/>
            <p:cNvSpPr/>
            <p:nvPr/>
          </p:nvSpPr>
          <p:spPr>
            <a:xfrm>
              <a:off x="2024050" y="2053650"/>
              <a:ext cx="87525" cy="43200"/>
            </a:xfrm>
            <a:custGeom>
              <a:rect b="b" l="l" r="r" t="t"/>
              <a:pathLst>
                <a:path extrusionOk="0" h="1728" w="3501">
                  <a:moveTo>
                    <a:pt x="60" y="1"/>
                  </a:moveTo>
                  <a:lnTo>
                    <a:pt x="3501" y="1560"/>
                  </a:lnTo>
                  <a:cubicBezTo>
                    <a:pt x="3465" y="1620"/>
                    <a:pt x="3453" y="1668"/>
                    <a:pt x="3430" y="1727"/>
                  </a:cubicBezTo>
                  <a:cubicBezTo>
                    <a:pt x="2275" y="1203"/>
                    <a:pt x="1132" y="667"/>
                    <a:pt x="1" y="144"/>
                  </a:cubicBezTo>
                  <a:cubicBezTo>
                    <a:pt x="12" y="96"/>
                    <a:pt x="36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35"/>
            <p:cNvSpPr/>
            <p:nvPr/>
          </p:nvSpPr>
          <p:spPr>
            <a:xfrm>
              <a:off x="2027925" y="2071225"/>
              <a:ext cx="81275" cy="42875"/>
            </a:xfrm>
            <a:custGeom>
              <a:rect b="b" l="l" r="r" t="t"/>
              <a:pathLst>
                <a:path extrusionOk="0" h="1715" w="3251">
                  <a:moveTo>
                    <a:pt x="72" y="0"/>
                  </a:moveTo>
                  <a:cubicBezTo>
                    <a:pt x="1131" y="524"/>
                    <a:pt x="2203" y="1024"/>
                    <a:pt x="3251" y="1548"/>
                  </a:cubicBezTo>
                  <a:cubicBezTo>
                    <a:pt x="3227" y="1608"/>
                    <a:pt x="3191" y="1655"/>
                    <a:pt x="3179" y="1715"/>
                  </a:cubicBezTo>
                  <a:cubicBezTo>
                    <a:pt x="2120" y="1191"/>
                    <a:pt x="1048" y="667"/>
                    <a:pt x="0" y="167"/>
                  </a:cubicBezTo>
                  <a:cubicBezTo>
                    <a:pt x="24" y="107"/>
                    <a:pt x="36" y="6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35"/>
            <p:cNvSpPr/>
            <p:nvPr/>
          </p:nvSpPr>
          <p:spPr>
            <a:xfrm>
              <a:off x="2108575" y="2010800"/>
              <a:ext cx="50625" cy="24725"/>
            </a:xfrm>
            <a:custGeom>
              <a:rect b="b" l="l" r="r" t="t"/>
              <a:pathLst>
                <a:path extrusionOk="0" h="989" w="2025">
                  <a:moveTo>
                    <a:pt x="25" y="0"/>
                  </a:moveTo>
                  <a:cubicBezTo>
                    <a:pt x="108" y="24"/>
                    <a:pt x="179" y="0"/>
                    <a:pt x="251" y="36"/>
                  </a:cubicBezTo>
                  <a:cubicBezTo>
                    <a:pt x="787" y="250"/>
                    <a:pt x="1311" y="476"/>
                    <a:pt x="1846" y="715"/>
                  </a:cubicBezTo>
                  <a:cubicBezTo>
                    <a:pt x="1918" y="750"/>
                    <a:pt x="1965" y="846"/>
                    <a:pt x="2025" y="929"/>
                  </a:cubicBezTo>
                  <a:cubicBezTo>
                    <a:pt x="1918" y="941"/>
                    <a:pt x="1811" y="988"/>
                    <a:pt x="1727" y="953"/>
                  </a:cubicBezTo>
                  <a:cubicBezTo>
                    <a:pt x="1203" y="727"/>
                    <a:pt x="703" y="476"/>
                    <a:pt x="191" y="238"/>
                  </a:cubicBezTo>
                  <a:cubicBezTo>
                    <a:pt x="120" y="215"/>
                    <a:pt x="60" y="131"/>
                    <a:pt x="1" y="95"/>
                  </a:cubicBezTo>
                  <a:cubicBezTo>
                    <a:pt x="1" y="72"/>
                    <a:pt x="13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35"/>
            <p:cNvSpPr/>
            <p:nvPr/>
          </p:nvSpPr>
          <p:spPr>
            <a:xfrm>
              <a:off x="2639900" y="2282550"/>
              <a:ext cx="62225" cy="28600"/>
            </a:xfrm>
            <a:custGeom>
              <a:rect b="b" l="l" r="r" t="t"/>
              <a:pathLst>
                <a:path extrusionOk="0" h="1144" w="2489">
                  <a:moveTo>
                    <a:pt x="2441" y="1144"/>
                  </a:moveTo>
                  <a:cubicBezTo>
                    <a:pt x="1620" y="798"/>
                    <a:pt x="822" y="465"/>
                    <a:pt x="1" y="120"/>
                  </a:cubicBezTo>
                  <a:cubicBezTo>
                    <a:pt x="12" y="72"/>
                    <a:pt x="24" y="48"/>
                    <a:pt x="36" y="1"/>
                  </a:cubicBezTo>
                  <a:cubicBezTo>
                    <a:pt x="894" y="251"/>
                    <a:pt x="1679" y="655"/>
                    <a:pt x="2489" y="1001"/>
                  </a:cubicBezTo>
                  <a:cubicBezTo>
                    <a:pt x="2465" y="1060"/>
                    <a:pt x="2453" y="1096"/>
                    <a:pt x="2441" y="1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35"/>
            <p:cNvSpPr/>
            <p:nvPr/>
          </p:nvSpPr>
          <p:spPr>
            <a:xfrm>
              <a:off x="2140125" y="2098300"/>
              <a:ext cx="53625" cy="26825"/>
            </a:xfrm>
            <a:custGeom>
              <a:rect b="b" l="l" r="r" t="t"/>
              <a:pathLst>
                <a:path extrusionOk="0" h="1073" w="2145">
                  <a:moveTo>
                    <a:pt x="60" y="1"/>
                  </a:moveTo>
                  <a:cubicBezTo>
                    <a:pt x="763" y="298"/>
                    <a:pt x="1465" y="608"/>
                    <a:pt x="2144" y="906"/>
                  </a:cubicBezTo>
                  <a:cubicBezTo>
                    <a:pt x="2120" y="965"/>
                    <a:pt x="2096" y="1025"/>
                    <a:pt x="2073" y="1072"/>
                  </a:cubicBezTo>
                  <a:cubicBezTo>
                    <a:pt x="1382" y="763"/>
                    <a:pt x="692" y="453"/>
                    <a:pt x="1" y="155"/>
                  </a:cubicBezTo>
                  <a:cubicBezTo>
                    <a:pt x="13" y="108"/>
                    <a:pt x="49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35"/>
            <p:cNvSpPr/>
            <p:nvPr/>
          </p:nvSpPr>
          <p:spPr>
            <a:xfrm>
              <a:off x="2410100" y="2198900"/>
              <a:ext cx="69100" cy="35750"/>
            </a:xfrm>
            <a:custGeom>
              <a:rect b="b" l="l" r="r" t="t"/>
              <a:pathLst>
                <a:path extrusionOk="0" h="1430" w="2764">
                  <a:moveTo>
                    <a:pt x="2704" y="1430"/>
                  </a:moveTo>
                  <a:cubicBezTo>
                    <a:pt x="1811" y="977"/>
                    <a:pt x="894" y="549"/>
                    <a:pt x="1" y="96"/>
                  </a:cubicBezTo>
                  <a:cubicBezTo>
                    <a:pt x="25" y="72"/>
                    <a:pt x="37" y="25"/>
                    <a:pt x="49" y="1"/>
                  </a:cubicBezTo>
                  <a:cubicBezTo>
                    <a:pt x="953" y="430"/>
                    <a:pt x="1846" y="858"/>
                    <a:pt x="2763" y="1311"/>
                  </a:cubicBezTo>
                  <a:cubicBezTo>
                    <a:pt x="2727" y="1346"/>
                    <a:pt x="2716" y="1394"/>
                    <a:pt x="2704" y="14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35"/>
            <p:cNvSpPr/>
            <p:nvPr/>
          </p:nvSpPr>
          <p:spPr>
            <a:xfrm>
              <a:off x="2043700" y="2030725"/>
              <a:ext cx="61925" cy="25625"/>
            </a:xfrm>
            <a:custGeom>
              <a:rect b="b" l="l" r="r" t="t"/>
              <a:pathLst>
                <a:path extrusionOk="0" h="1025" w="2477">
                  <a:moveTo>
                    <a:pt x="2477" y="1025"/>
                  </a:moveTo>
                  <a:cubicBezTo>
                    <a:pt x="1655" y="727"/>
                    <a:pt x="834" y="418"/>
                    <a:pt x="0" y="120"/>
                  </a:cubicBezTo>
                  <a:cubicBezTo>
                    <a:pt x="24" y="72"/>
                    <a:pt x="36" y="37"/>
                    <a:pt x="48" y="1"/>
                  </a:cubicBezTo>
                  <a:cubicBezTo>
                    <a:pt x="250" y="72"/>
                    <a:pt x="477" y="132"/>
                    <a:pt x="691" y="203"/>
                  </a:cubicBezTo>
                  <a:cubicBezTo>
                    <a:pt x="1215" y="394"/>
                    <a:pt x="1727" y="596"/>
                    <a:pt x="2251" y="799"/>
                  </a:cubicBezTo>
                  <a:cubicBezTo>
                    <a:pt x="2322" y="834"/>
                    <a:pt x="2382" y="953"/>
                    <a:pt x="2477" y="10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35"/>
            <p:cNvSpPr/>
            <p:nvPr/>
          </p:nvSpPr>
          <p:spPr>
            <a:xfrm>
              <a:off x="2589900" y="2279875"/>
              <a:ext cx="55975" cy="28000"/>
            </a:xfrm>
            <a:custGeom>
              <a:rect b="b" l="l" r="r" t="t"/>
              <a:pathLst>
                <a:path extrusionOk="0" h="1120" w="2239">
                  <a:moveTo>
                    <a:pt x="48" y="0"/>
                  </a:moveTo>
                  <a:cubicBezTo>
                    <a:pt x="774" y="346"/>
                    <a:pt x="1500" y="667"/>
                    <a:pt x="2239" y="1013"/>
                  </a:cubicBezTo>
                  <a:cubicBezTo>
                    <a:pt x="2227" y="1048"/>
                    <a:pt x="2203" y="1084"/>
                    <a:pt x="2191" y="1120"/>
                  </a:cubicBezTo>
                  <a:cubicBezTo>
                    <a:pt x="1465" y="774"/>
                    <a:pt x="738" y="453"/>
                    <a:pt x="0" y="108"/>
                  </a:cubicBezTo>
                  <a:cubicBezTo>
                    <a:pt x="24" y="72"/>
                    <a:pt x="36" y="3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35"/>
            <p:cNvSpPr/>
            <p:nvPr/>
          </p:nvSpPr>
          <p:spPr>
            <a:xfrm>
              <a:off x="2165725" y="1994125"/>
              <a:ext cx="52725" cy="23250"/>
            </a:xfrm>
            <a:custGeom>
              <a:rect b="b" l="l" r="r" t="t"/>
              <a:pathLst>
                <a:path extrusionOk="0" h="930" w="2109">
                  <a:moveTo>
                    <a:pt x="2073" y="929"/>
                  </a:moveTo>
                  <a:cubicBezTo>
                    <a:pt x="1394" y="655"/>
                    <a:pt x="691" y="393"/>
                    <a:pt x="1" y="108"/>
                  </a:cubicBezTo>
                  <a:cubicBezTo>
                    <a:pt x="25" y="72"/>
                    <a:pt x="37" y="48"/>
                    <a:pt x="37" y="0"/>
                  </a:cubicBezTo>
                  <a:cubicBezTo>
                    <a:pt x="715" y="274"/>
                    <a:pt x="1418" y="524"/>
                    <a:pt x="2108" y="786"/>
                  </a:cubicBezTo>
                  <a:cubicBezTo>
                    <a:pt x="2108" y="846"/>
                    <a:pt x="2084" y="882"/>
                    <a:pt x="2073" y="9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35"/>
            <p:cNvSpPr/>
            <p:nvPr/>
          </p:nvSpPr>
          <p:spPr>
            <a:xfrm>
              <a:off x="2337175" y="2166175"/>
              <a:ext cx="54500" cy="33350"/>
            </a:xfrm>
            <a:custGeom>
              <a:rect b="b" l="l" r="r" t="t"/>
              <a:pathLst>
                <a:path extrusionOk="0" h="1334" w="2180">
                  <a:moveTo>
                    <a:pt x="2120" y="1334"/>
                  </a:moveTo>
                  <a:cubicBezTo>
                    <a:pt x="1418" y="917"/>
                    <a:pt x="703" y="500"/>
                    <a:pt x="1" y="84"/>
                  </a:cubicBezTo>
                  <a:cubicBezTo>
                    <a:pt x="25" y="60"/>
                    <a:pt x="37" y="24"/>
                    <a:pt x="60" y="0"/>
                  </a:cubicBezTo>
                  <a:cubicBezTo>
                    <a:pt x="763" y="417"/>
                    <a:pt x="1477" y="834"/>
                    <a:pt x="2180" y="1250"/>
                  </a:cubicBezTo>
                  <a:cubicBezTo>
                    <a:pt x="2156" y="1274"/>
                    <a:pt x="2132" y="1310"/>
                    <a:pt x="2120" y="1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35"/>
            <p:cNvSpPr/>
            <p:nvPr/>
          </p:nvSpPr>
          <p:spPr>
            <a:xfrm>
              <a:off x="1984750" y="2047100"/>
              <a:ext cx="38725" cy="19375"/>
            </a:xfrm>
            <a:custGeom>
              <a:rect b="b" l="l" r="r" t="t"/>
              <a:pathLst>
                <a:path extrusionOk="0" h="775" w="1549">
                  <a:moveTo>
                    <a:pt x="1501" y="775"/>
                  </a:moveTo>
                  <a:cubicBezTo>
                    <a:pt x="989" y="548"/>
                    <a:pt x="501" y="322"/>
                    <a:pt x="1" y="96"/>
                  </a:cubicBezTo>
                  <a:cubicBezTo>
                    <a:pt x="13" y="72"/>
                    <a:pt x="25" y="25"/>
                    <a:pt x="37" y="1"/>
                  </a:cubicBezTo>
                  <a:cubicBezTo>
                    <a:pt x="549" y="215"/>
                    <a:pt x="1037" y="441"/>
                    <a:pt x="1549" y="656"/>
                  </a:cubicBezTo>
                  <a:cubicBezTo>
                    <a:pt x="1549" y="691"/>
                    <a:pt x="1525" y="727"/>
                    <a:pt x="1501" y="7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35"/>
            <p:cNvSpPr/>
            <p:nvPr/>
          </p:nvSpPr>
          <p:spPr>
            <a:xfrm>
              <a:off x="2481850" y="2231950"/>
              <a:ext cx="42275" cy="27400"/>
            </a:xfrm>
            <a:custGeom>
              <a:rect b="b" l="l" r="r" t="t"/>
              <a:pathLst>
                <a:path extrusionOk="0" h="1096" w="1691">
                  <a:moveTo>
                    <a:pt x="60" y="1"/>
                  </a:moveTo>
                  <a:cubicBezTo>
                    <a:pt x="608" y="346"/>
                    <a:pt x="1143" y="667"/>
                    <a:pt x="1691" y="1013"/>
                  </a:cubicBezTo>
                  <a:cubicBezTo>
                    <a:pt x="1679" y="1036"/>
                    <a:pt x="1655" y="1072"/>
                    <a:pt x="1631" y="1096"/>
                  </a:cubicBezTo>
                  <a:cubicBezTo>
                    <a:pt x="1084" y="763"/>
                    <a:pt x="548" y="429"/>
                    <a:pt x="0" y="84"/>
                  </a:cubicBezTo>
                  <a:cubicBezTo>
                    <a:pt x="24" y="60"/>
                    <a:pt x="36" y="24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35"/>
            <p:cNvSpPr/>
            <p:nvPr/>
          </p:nvSpPr>
          <p:spPr>
            <a:xfrm>
              <a:off x="2715800" y="2334950"/>
              <a:ext cx="46175" cy="17275"/>
            </a:xfrm>
            <a:custGeom>
              <a:rect b="b" l="l" r="r" t="t"/>
              <a:pathLst>
                <a:path extrusionOk="0" h="691" w="1847">
                  <a:moveTo>
                    <a:pt x="24" y="0"/>
                  </a:moveTo>
                  <a:cubicBezTo>
                    <a:pt x="644" y="191"/>
                    <a:pt x="1239" y="405"/>
                    <a:pt x="1846" y="595"/>
                  </a:cubicBezTo>
                  <a:cubicBezTo>
                    <a:pt x="1834" y="631"/>
                    <a:pt x="1834" y="655"/>
                    <a:pt x="1810" y="691"/>
                  </a:cubicBezTo>
                  <a:cubicBezTo>
                    <a:pt x="1203" y="488"/>
                    <a:pt x="608" y="298"/>
                    <a:pt x="1" y="95"/>
                  </a:cubicBezTo>
                  <a:cubicBezTo>
                    <a:pt x="13" y="60"/>
                    <a:pt x="24" y="36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35"/>
            <p:cNvSpPr/>
            <p:nvPr/>
          </p:nvSpPr>
          <p:spPr>
            <a:xfrm>
              <a:off x="2188050" y="2331975"/>
              <a:ext cx="58075" cy="96750"/>
            </a:xfrm>
            <a:custGeom>
              <a:rect b="b" l="l" r="r" t="t"/>
              <a:pathLst>
                <a:path extrusionOk="0" h="3870" w="2323">
                  <a:moveTo>
                    <a:pt x="1942" y="3429"/>
                  </a:moveTo>
                  <a:cubicBezTo>
                    <a:pt x="1715" y="3024"/>
                    <a:pt x="1513" y="2608"/>
                    <a:pt x="1275" y="2215"/>
                  </a:cubicBezTo>
                  <a:cubicBezTo>
                    <a:pt x="870" y="1548"/>
                    <a:pt x="441" y="881"/>
                    <a:pt x="37" y="214"/>
                  </a:cubicBezTo>
                  <a:cubicBezTo>
                    <a:pt x="1" y="155"/>
                    <a:pt x="1" y="72"/>
                    <a:pt x="1" y="0"/>
                  </a:cubicBezTo>
                  <a:lnTo>
                    <a:pt x="37" y="0"/>
                  </a:lnTo>
                  <a:cubicBezTo>
                    <a:pt x="48" y="0"/>
                    <a:pt x="48" y="12"/>
                    <a:pt x="60" y="12"/>
                  </a:cubicBezTo>
                  <a:lnTo>
                    <a:pt x="48" y="0"/>
                  </a:lnTo>
                  <a:cubicBezTo>
                    <a:pt x="775" y="1191"/>
                    <a:pt x="1489" y="2393"/>
                    <a:pt x="2227" y="3584"/>
                  </a:cubicBezTo>
                  <a:cubicBezTo>
                    <a:pt x="2263" y="3679"/>
                    <a:pt x="2323" y="3762"/>
                    <a:pt x="2323" y="3870"/>
                  </a:cubicBezTo>
                  <a:cubicBezTo>
                    <a:pt x="2192" y="3727"/>
                    <a:pt x="2061" y="3572"/>
                    <a:pt x="1942" y="3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35"/>
            <p:cNvSpPr/>
            <p:nvPr/>
          </p:nvSpPr>
          <p:spPr>
            <a:xfrm>
              <a:off x="2080000" y="2298025"/>
              <a:ext cx="48250" cy="76525"/>
            </a:xfrm>
            <a:custGeom>
              <a:rect b="b" l="l" r="r" t="t"/>
              <a:pathLst>
                <a:path extrusionOk="0" h="3061" w="1930">
                  <a:moveTo>
                    <a:pt x="1811" y="3061"/>
                  </a:moveTo>
                  <a:cubicBezTo>
                    <a:pt x="1203" y="2061"/>
                    <a:pt x="596" y="1072"/>
                    <a:pt x="1" y="84"/>
                  </a:cubicBezTo>
                  <a:cubicBezTo>
                    <a:pt x="37" y="48"/>
                    <a:pt x="72" y="36"/>
                    <a:pt x="120" y="1"/>
                  </a:cubicBezTo>
                  <a:cubicBezTo>
                    <a:pt x="727" y="1001"/>
                    <a:pt x="1322" y="2001"/>
                    <a:pt x="1930" y="3001"/>
                  </a:cubicBezTo>
                  <a:cubicBezTo>
                    <a:pt x="1882" y="3025"/>
                    <a:pt x="1846" y="3037"/>
                    <a:pt x="1811" y="30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35"/>
            <p:cNvSpPr/>
            <p:nvPr/>
          </p:nvSpPr>
          <p:spPr>
            <a:xfrm>
              <a:off x="2095775" y="2299525"/>
              <a:ext cx="34275" cy="48525"/>
            </a:xfrm>
            <a:custGeom>
              <a:rect b="b" l="l" r="r" t="t"/>
              <a:pathLst>
                <a:path extrusionOk="0" h="1941" w="1371">
                  <a:moveTo>
                    <a:pt x="120" y="0"/>
                  </a:moveTo>
                  <a:cubicBezTo>
                    <a:pt x="537" y="631"/>
                    <a:pt x="953" y="1239"/>
                    <a:pt x="1370" y="1870"/>
                  </a:cubicBezTo>
                  <a:cubicBezTo>
                    <a:pt x="1346" y="1893"/>
                    <a:pt x="1299" y="1905"/>
                    <a:pt x="1275" y="1941"/>
                  </a:cubicBezTo>
                  <a:cubicBezTo>
                    <a:pt x="858" y="1334"/>
                    <a:pt x="418" y="715"/>
                    <a:pt x="1" y="107"/>
                  </a:cubicBezTo>
                  <a:cubicBezTo>
                    <a:pt x="37" y="60"/>
                    <a:pt x="84" y="36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35"/>
            <p:cNvSpPr/>
            <p:nvPr/>
          </p:nvSpPr>
          <p:spPr>
            <a:xfrm>
              <a:off x="2248175" y="2373625"/>
              <a:ext cx="30100" cy="46175"/>
            </a:xfrm>
            <a:custGeom>
              <a:rect b="b" l="l" r="r" t="t"/>
              <a:pathLst>
                <a:path extrusionOk="0" h="1847" w="1204">
                  <a:moveTo>
                    <a:pt x="1108" y="1846"/>
                  </a:moveTo>
                  <a:cubicBezTo>
                    <a:pt x="739" y="1251"/>
                    <a:pt x="370" y="668"/>
                    <a:pt x="1" y="72"/>
                  </a:cubicBezTo>
                  <a:cubicBezTo>
                    <a:pt x="37" y="49"/>
                    <a:pt x="72" y="37"/>
                    <a:pt x="120" y="1"/>
                  </a:cubicBezTo>
                  <a:cubicBezTo>
                    <a:pt x="477" y="596"/>
                    <a:pt x="846" y="1192"/>
                    <a:pt x="1203" y="1775"/>
                  </a:cubicBezTo>
                  <a:cubicBezTo>
                    <a:pt x="1168" y="1799"/>
                    <a:pt x="1144" y="1834"/>
                    <a:pt x="1108" y="1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35"/>
            <p:cNvSpPr/>
            <p:nvPr/>
          </p:nvSpPr>
          <p:spPr>
            <a:xfrm>
              <a:off x="2243125" y="2352500"/>
              <a:ext cx="28000" cy="41700"/>
            </a:xfrm>
            <a:custGeom>
              <a:rect b="b" l="l" r="r" t="t"/>
              <a:pathLst>
                <a:path extrusionOk="0" h="1668" w="1120">
                  <a:moveTo>
                    <a:pt x="108" y="1"/>
                  </a:moveTo>
                  <a:cubicBezTo>
                    <a:pt x="453" y="536"/>
                    <a:pt x="774" y="1072"/>
                    <a:pt x="1120" y="1608"/>
                  </a:cubicBezTo>
                  <a:cubicBezTo>
                    <a:pt x="1084" y="1620"/>
                    <a:pt x="1060" y="1656"/>
                    <a:pt x="1013" y="1667"/>
                  </a:cubicBezTo>
                  <a:cubicBezTo>
                    <a:pt x="679" y="1132"/>
                    <a:pt x="346" y="608"/>
                    <a:pt x="1" y="72"/>
                  </a:cubicBezTo>
                  <a:cubicBezTo>
                    <a:pt x="36" y="48"/>
                    <a:pt x="84" y="13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35"/>
            <p:cNvSpPr/>
            <p:nvPr/>
          </p:nvSpPr>
          <p:spPr>
            <a:xfrm>
              <a:off x="2118700" y="2315600"/>
              <a:ext cx="30700" cy="41975"/>
            </a:xfrm>
            <a:custGeom>
              <a:rect b="b" l="l" r="r" t="t"/>
              <a:pathLst>
                <a:path extrusionOk="0" h="1679" w="1228">
                  <a:moveTo>
                    <a:pt x="84" y="0"/>
                  </a:moveTo>
                  <a:cubicBezTo>
                    <a:pt x="477" y="536"/>
                    <a:pt x="846" y="1084"/>
                    <a:pt x="1227" y="1619"/>
                  </a:cubicBezTo>
                  <a:cubicBezTo>
                    <a:pt x="1203" y="1643"/>
                    <a:pt x="1168" y="1667"/>
                    <a:pt x="1156" y="1679"/>
                  </a:cubicBezTo>
                  <a:lnTo>
                    <a:pt x="1" y="72"/>
                  </a:lnTo>
                  <a:cubicBezTo>
                    <a:pt x="25" y="48"/>
                    <a:pt x="60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35"/>
            <p:cNvSpPr/>
            <p:nvPr/>
          </p:nvSpPr>
          <p:spPr>
            <a:xfrm>
              <a:off x="2230625" y="2415600"/>
              <a:ext cx="21150" cy="38425"/>
            </a:xfrm>
            <a:custGeom>
              <a:rect b="b" l="l" r="r" t="t"/>
              <a:pathLst>
                <a:path extrusionOk="0" h="1537" w="846">
                  <a:moveTo>
                    <a:pt x="227" y="60"/>
                  </a:moveTo>
                  <a:lnTo>
                    <a:pt x="846" y="1489"/>
                  </a:lnTo>
                  <a:lnTo>
                    <a:pt x="762" y="1537"/>
                  </a:lnTo>
                  <a:cubicBezTo>
                    <a:pt x="501" y="1048"/>
                    <a:pt x="250" y="536"/>
                    <a:pt x="0" y="48"/>
                  </a:cubicBezTo>
                  <a:cubicBezTo>
                    <a:pt x="12" y="36"/>
                    <a:pt x="36" y="25"/>
                    <a:pt x="60" y="1"/>
                  </a:cubicBezTo>
                  <a:cubicBezTo>
                    <a:pt x="120" y="25"/>
                    <a:pt x="179" y="48"/>
                    <a:pt x="227" y="60"/>
                  </a:cubicBezTo>
                  <a:cubicBezTo>
                    <a:pt x="239" y="84"/>
                    <a:pt x="227" y="60"/>
                    <a:pt x="22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35"/>
            <p:cNvSpPr/>
            <p:nvPr/>
          </p:nvSpPr>
          <p:spPr>
            <a:xfrm>
              <a:off x="2082975" y="2334950"/>
              <a:ext cx="29800" cy="42575"/>
            </a:xfrm>
            <a:custGeom>
              <a:rect b="b" l="l" r="r" t="t"/>
              <a:pathLst>
                <a:path extrusionOk="0" h="1703" w="1192">
                  <a:moveTo>
                    <a:pt x="72" y="0"/>
                  </a:moveTo>
                  <a:cubicBezTo>
                    <a:pt x="441" y="548"/>
                    <a:pt x="811" y="1084"/>
                    <a:pt x="1192" y="1643"/>
                  </a:cubicBezTo>
                  <a:cubicBezTo>
                    <a:pt x="1156" y="1655"/>
                    <a:pt x="1144" y="1667"/>
                    <a:pt x="1108" y="1703"/>
                  </a:cubicBezTo>
                  <a:cubicBezTo>
                    <a:pt x="739" y="1143"/>
                    <a:pt x="370" y="607"/>
                    <a:pt x="1" y="60"/>
                  </a:cubicBezTo>
                  <a:cubicBezTo>
                    <a:pt x="25" y="48"/>
                    <a:pt x="37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35"/>
            <p:cNvSpPr/>
            <p:nvPr/>
          </p:nvSpPr>
          <p:spPr>
            <a:xfrm>
              <a:off x="2404450" y="2409650"/>
              <a:ext cx="24150" cy="39325"/>
            </a:xfrm>
            <a:custGeom>
              <a:rect b="b" l="l" r="r" t="t"/>
              <a:pathLst>
                <a:path extrusionOk="0" h="1573" w="966">
                  <a:moveTo>
                    <a:pt x="191" y="36"/>
                  </a:moveTo>
                  <a:cubicBezTo>
                    <a:pt x="382" y="393"/>
                    <a:pt x="560" y="763"/>
                    <a:pt x="751" y="1120"/>
                  </a:cubicBezTo>
                  <a:cubicBezTo>
                    <a:pt x="810" y="1251"/>
                    <a:pt x="882" y="1370"/>
                    <a:pt x="965" y="1513"/>
                  </a:cubicBezTo>
                  <a:cubicBezTo>
                    <a:pt x="929" y="1525"/>
                    <a:pt x="906" y="1536"/>
                    <a:pt x="870" y="1572"/>
                  </a:cubicBezTo>
                  <a:cubicBezTo>
                    <a:pt x="727" y="1298"/>
                    <a:pt x="560" y="1036"/>
                    <a:pt x="406" y="763"/>
                  </a:cubicBezTo>
                  <a:cubicBezTo>
                    <a:pt x="310" y="572"/>
                    <a:pt x="203" y="382"/>
                    <a:pt x="84" y="203"/>
                  </a:cubicBezTo>
                  <a:cubicBezTo>
                    <a:pt x="1" y="48"/>
                    <a:pt x="36" y="1"/>
                    <a:pt x="191" y="36"/>
                  </a:cubicBezTo>
                  <a:cubicBezTo>
                    <a:pt x="203" y="48"/>
                    <a:pt x="191" y="36"/>
                    <a:pt x="19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35"/>
            <p:cNvSpPr/>
            <p:nvPr/>
          </p:nvSpPr>
          <p:spPr>
            <a:xfrm>
              <a:off x="2266350" y="2364100"/>
              <a:ext cx="21450" cy="37550"/>
            </a:xfrm>
            <a:custGeom>
              <a:rect b="b" l="l" r="r" t="t"/>
              <a:pathLst>
                <a:path extrusionOk="0" h="1502" w="858">
                  <a:moveTo>
                    <a:pt x="95" y="1"/>
                  </a:moveTo>
                  <a:cubicBezTo>
                    <a:pt x="357" y="489"/>
                    <a:pt x="607" y="965"/>
                    <a:pt x="857" y="1453"/>
                  </a:cubicBezTo>
                  <a:lnTo>
                    <a:pt x="774" y="1501"/>
                  </a:lnTo>
                  <a:cubicBezTo>
                    <a:pt x="512" y="1013"/>
                    <a:pt x="250" y="537"/>
                    <a:pt x="0" y="37"/>
                  </a:cubicBezTo>
                  <a:cubicBezTo>
                    <a:pt x="24" y="25"/>
                    <a:pt x="60" y="13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35"/>
            <p:cNvSpPr/>
            <p:nvPr/>
          </p:nvSpPr>
          <p:spPr>
            <a:xfrm>
              <a:off x="2147575" y="2359950"/>
              <a:ext cx="22350" cy="33050"/>
            </a:xfrm>
            <a:custGeom>
              <a:rect b="b" l="l" r="r" t="t"/>
              <a:pathLst>
                <a:path extrusionOk="0" h="1322" w="894">
                  <a:moveTo>
                    <a:pt x="786" y="1322"/>
                  </a:moveTo>
                  <a:cubicBezTo>
                    <a:pt x="524" y="905"/>
                    <a:pt x="274" y="488"/>
                    <a:pt x="1" y="72"/>
                  </a:cubicBezTo>
                  <a:cubicBezTo>
                    <a:pt x="36" y="60"/>
                    <a:pt x="72" y="24"/>
                    <a:pt x="108" y="0"/>
                  </a:cubicBezTo>
                  <a:cubicBezTo>
                    <a:pt x="358" y="417"/>
                    <a:pt x="632" y="834"/>
                    <a:pt x="894" y="1250"/>
                  </a:cubicBezTo>
                  <a:cubicBezTo>
                    <a:pt x="846" y="1274"/>
                    <a:pt x="822" y="1310"/>
                    <a:pt x="786" y="1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35"/>
            <p:cNvSpPr/>
            <p:nvPr/>
          </p:nvSpPr>
          <p:spPr>
            <a:xfrm>
              <a:off x="2381525" y="2434650"/>
              <a:ext cx="22950" cy="38425"/>
            </a:xfrm>
            <a:custGeom>
              <a:rect b="b" l="l" r="r" t="t"/>
              <a:pathLst>
                <a:path extrusionOk="0" h="1537" w="918">
                  <a:moveTo>
                    <a:pt x="811" y="1537"/>
                  </a:moveTo>
                  <a:lnTo>
                    <a:pt x="1" y="60"/>
                  </a:lnTo>
                  <a:cubicBezTo>
                    <a:pt x="37" y="48"/>
                    <a:pt x="84" y="13"/>
                    <a:pt x="108" y="1"/>
                  </a:cubicBezTo>
                  <a:lnTo>
                    <a:pt x="918" y="1477"/>
                  </a:lnTo>
                  <a:cubicBezTo>
                    <a:pt x="870" y="1489"/>
                    <a:pt x="834" y="1501"/>
                    <a:pt x="811" y="15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35"/>
            <p:cNvSpPr/>
            <p:nvPr/>
          </p:nvSpPr>
          <p:spPr>
            <a:xfrm>
              <a:off x="2345225" y="2390900"/>
              <a:ext cx="21450" cy="40200"/>
            </a:xfrm>
            <a:custGeom>
              <a:rect b="b" l="l" r="r" t="t"/>
              <a:pathLst>
                <a:path extrusionOk="0" h="1608" w="858">
                  <a:moveTo>
                    <a:pt x="786" y="1608"/>
                  </a:moveTo>
                  <a:cubicBezTo>
                    <a:pt x="524" y="1084"/>
                    <a:pt x="262" y="560"/>
                    <a:pt x="0" y="36"/>
                  </a:cubicBezTo>
                  <a:lnTo>
                    <a:pt x="84" y="0"/>
                  </a:lnTo>
                  <a:cubicBezTo>
                    <a:pt x="346" y="512"/>
                    <a:pt x="608" y="1036"/>
                    <a:pt x="858" y="1560"/>
                  </a:cubicBezTo>
                  <a:cubicBezTo>
                    <a:pt x="834" y="1572"/>
                    <a:pt x="798" y="1584"/>
                    <a:pt x="786" y="16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35"/>
            <p:cNvSpPr/>
            <p:nvPr/>
          </p:nvSpPr>
          <p:spPr>
            <a:xfrm>
              <a:off x="2147575" y="2406375"/>
              <a:ext cx="22350" cy="35450"/>
            </a:xfrm>
            <a:custGeom>
              <a:rect b="b" l="l" r="r" t="t"/>
              <a:pathLst>
                <a:path extrusionOk="0" h="1418" w="894">
                  <a:moveTo>
                    <a:pt x="810" y="1417"/>
                  </a:moveTo>
                  <a:cubicBezTo>
                    <a:pt x="536" y="965"/>
                    <a:pt x="274" y="513"/>
                    <a:pt x="1" y="60"/>
                  </a:cubicBezTo>
                  <a:cubicBezTo>
                    <a:pt x="36" y="48"/>
                    <a:pt x="60" y="13"/>
                    <a:pt x="96" y="1"/>
                  </a:cubicBezTo>
                  <a:cubicBezTo>
                    <a:pt x="358" y="453"/>
                    <a:pt x="632" y="894"/>
                    <a:pt x="894" y="1358"/>
                  </a:cubicBezTo>
                  <a:cubicBezTo>
                    <a:pt x="870" y="1370"/>
                    <a:pt x="834" y="1382"/>
                    <a:pt x="810" y="14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35"/>
            <p:cNvSpPr/>
            <p:nvPr/>
          </p:nvSpPr>
          <p:spPr>
            <a:xfrm>
              <a:off x="2431250" y="2431075"/>
              <a:ext cx="23225" cy="36050"/>
            </a:xfrm>
            <a:custGeom>
              <a:rect b="b" l="l" r="r" t="t"/>
              <a:pathLst>
                <a:path extrusionOk="0" h="1442" w="929">
                  <a:moveTo>
                    <a:pt x="846" y="1441"/>
                  </a:moveTo>
                  <a:lnTo>
                    <a:pt x="0" y="60"/>
                  </a:lnTo>
                  <a:cubicBezTo>
                    <a:pt x="24" y="37"/>
                    <a:pt x="48" y="25"/>
                    <a:pt x="84" y="1"/>
                  </a:cubicBezTo>
                  <a:lnTo>
                    <a:pt x="929" y="1382"/>
                  </a:lnTo>
                  <a:cubicBezTo>
                    <a:pt x="905" y="1406"/>
                    <a:pt x="869" y="1430"/>
                    <a:pt x="846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35"/>
            <p:cNvSpPr/>
            <p:nvPr/>
          </p:nvSpPr>
          <p:spPr>
            <a:xfrm>
              <a:off x="2241625" y="2384050"/>
              <a:ext cx="20275" cy="36050"/>
            </a:xfrm>
            <a:custGeom>
              <a:rect b="b" l="l" r="r" t="t"/>
              <a:pathLst>
                <a:path extrusionOk="0" h="1442" w="811">
                  <a:moveTo>
                    <a:pt x="739" y="1441"/>
                  </a:moveTo>
                  <a:cubicBezTo>
                    <a:pt x="489" y="977"/>
                    <a:pt x="239" y="525"/>
                    <a:pt x="1" y="48"/>
                  </a:cubicBezTo>
                  <a:lnTo>
                    <a:pt x="96" y="1"/>
                  </a:lnTo>
                  <a:cubicBezTo>
                    <a:pt x="334" y="465"/>
                    <a:pt x="572" y="941"/>
                    <a:pt x="811" y="1406"/>
                  </a:cubicBezTo>
                  <a:cubicBezTo>
                    <a:pt x="787" y="1429"/>
                    <a:pt x="763" y="1429"/>
                    <a:pt x="739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35"/>
            <p:cNvSpPr/>
            <p:nvPr/>
          </p:nvSpPr>
          <p:spPr>
            <a:xfrm>
              <a:off x="2129425" y="2349525"/>
              <a:ext cx="21450" cy="29500"/>
            </a:xfrm>
            <a:custGeom>
              <a:rect b="b" l="l" r="r" t="t"/>
              <a:pathLst>
                <a:path extrusionOk="0" h="1180" w="858">
                  <a:moveTo>
                    <a:pt x="786" y="1179"/>
                  </a:moveTo>
                  <a:cubicBezTo>
                    <a:pt x="524" y="798"/>
                    <a:pt x="262" y="429"/>
                    <a:pt x="0" y="60"/>
                  </a:cubicBezTo>
                  <a:cubicBezTo>
                    <a:pt x="24" y="48"/>
                    <a:pt x="60" y="12"/>
                    <a:pt x="72" y="1"/>
                  </a:cubicBezTo>
                  <a:cubicBezTo>
                    <a:pt x="346" y="370"/>
                    <a:pt x="596" y="739"/>
                    <a:pt x="858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35"/>
            <p:cNvSpPr/>
            <p:nvPr/>
          </p:nvSpPr>
          <p:spPr>
            <a:xfrm>
              <a:off x="2093700" y="2337925"/>
              <a:ext cx="20850" cy="32450"/>
            </a:xfrm>
            <a:custGeom>
              <a:rect b="b" l="l" r="r" t="t"/>
              <a:pathLst>
                <a:path extrusionOk="0" h="1298" w="834">
                  <a:moveTo>
                    <a:pt x="739" y="1298"/>
                  </a:moveTo>
                  <a:cubicBezTo>
                    <a:pt x="489" y="881"/>
                    <a:pt x="251" y="465"/>
                    <a:pt x="1" y="60"/>
                  </a:cubicBezTo>
                  <a:cubicBezTo>
                    <a:pt x="24" y="48"/>
                    <a:pt x="60" y="36"/>
                    <a:pt x="84" y="0"/>
                  </a:cubicBezTo>
                  <a:cubicBezTo>
                    <a:pt x="346" y="417"/>
                    <a:pt x="584" y="822"/>
                    <a:pt x="834" y="1238"/>
                  </a:cubicBezTo>
                  <a:cubicBezTo>
                    <a:pt x="798" y="1262"/>
                    <a:pt x="774" y="1286"/>
                    <a:pt x="739" y="1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35"/>
            <p:cNvSpPr/>
            <p:nvPr/>
          </p:nvSpPr>
          <p:spPr>
            <a:xfrm>
              <a:off x="2213350" y="2444475"/>
              <a:ext cx="18200" cy="29800"/>
            </a:xfrm>
            <a:custGeom>
              <a:rect b="b" l="l" r="r" t="t"/>
              <a:pathLst>
                <a:path extrusionOk="0" h="1192" w="728">
                  <a:moveTo>
                    <a:pt x="96" y="1"/>
                  </a:moveTo>
                  <a:cubicBezTo>
                    <a:pt x="299" y="382"/>
                    <a:pt x="525" y="751"/>
                    <a:pt x="727" y="1144"/>
                  </a:cubicBezTo>
                  <a:cubicBezTo>
                    <a:pt x="703" y="1156"/>
                    <a:pt x="691" y="1167"/>
                    <a:pt x="656" y="1191"/>
                  </a:cubicBezTo>
                  <a:cubicBezTo>
                    <a:pt x="430" y="798"/>
                    <a:pt x="227" y="429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35"/>
            <p:cNvSpPr/>
            <p:nvPr/>
          </p:nvSpPr>
          <p:spPr>
            <a:xfrm>
              <a:off x="2114250" y="2373625"/>
              <a:ext cx="21150" cy="26525"/>
            </a:xfrm>
            <a:custGeom>
              <a:rect b="b" l="l" r="r" t="t"/>
              <a:pathLst>
                <a:path extrusionOk="0" h="1061" w="846">
                  <a:moveTo>
                    <a:pt x="83" y="1"/>
                  </a:moveTo>
                  <a:cubicBezTo>
                    <a:pt x="333" y="334"/>
                    <a:pt x="595" y="668"/>
                    <a:pt x="845" y="1001"/>
                  </a:cubicBezTo>
                  <a:cubicBezTo>
                    <a:pt x="810" y="1013"/>
                    <a:pt x="798" y="1025"/>
                    <a:pt x="774" y="1061"/>
                  </a:cubicBezTo>
                  <a:cubicBezTo>
                    <a:pt x="512" y="727"/>
                    <a:pt x="250" y="406"/>
                    <a:pt x="0" y="60"/>
                  </a:cubicBezTo>
                  <a:cubicBezTo>
                    <a:pt x="24" y="37"/>
                    <a:pt x="60" y="13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35"/>
            <p:cNvSpPr/>
            <p:nvPr/>
          </p:nvSpPr>
          <p:spPr>
            <a:xfrm>
              <a:off x="3158425" y="2840350"/>
              <a:ext cx="267325" cy="43500"/>
            </a:xfrm>
            <a:custGeom>
              <a:rect b="b" l="l" r="r" t="t"/>
              <a:pathLst>
                <a:path extrusionOk="0" h="1740" w="10693">
                  <a:moveTo>
                    <a:pt x="0" y="1549"/>
                  </a:moveTo>
                  <a:cubicBezTo>
                    <a:pt x="3536" y="918"/>
                    <a:pt x="7120" y="560"/>
                    <a:pt x="10656" y="1"/>
                  </a:cubicBezTo>
                  <a:cubicBezTo>
                    <a:pt x="10680" y="60"/>
                    <a:pt x="10680" y="96"/>
                    <a:pt x="10692" y="156"/>
                  </a:cubicBezTo>
                  <a:cubicBezTo>
                    <a:pt x="7132" y="680"/>
                    <a:pt x="3596" y="1215"/>
                    <a:pt x="36" y="1739"/>
                  </a:cubicBezTo>
                  <a:cubicBezTo>
                    <a:pt x="24" y="1668"/>
                    <a:pt x="0" y="1608"/>
                    <a:pt x="0" y="15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35"/>
            <p:cNvSpPr/>
            <p:nvPr/>
          </p:nvSpPr>
          <p:spPr>
            <a:xfrm>
              <a:off x="2825050" y="2897500"/>
              <a:ext cx="261350" cy="38725"/>
            </a:xfrm>
            <a:custGeom>
              <a:rect b="b" l="l" r="r" t="t"/>
              <a:pathLst>
                <a:path extrusionOk="0" h="1549" w="10454">
                  <a:moveTo>
                    <a:pt x="10454" y="120"/>
                  </a:moveTo>
                  <a:cubicBezTo>
                    <a:pt x="6989" y="596"/>
                    <a:pt x="3501" y="1072"/>
                    <a:pt x="36" y="1549"/>
                  </a:cubicBezTo>
                  <a:cubicBezTo>
                    <a:pt x="24" y="1501"/>
                    <a:pt x="24" y="1477"/>
                    <a:pt x="0" y="1430"/>
                  </a:cubicBezTo>
                  <a:cubicBezTo>
                    <a:pt x="84" y="1406"/>
                    <a:pt x="167" y="1358"/>
                    <a:pt x="238" y="1346"/>
                  </a:cubicBezTo>
                  <a:cubicBezTo>
                    <a:pt x="1238" y="1203"/>
                    <a:pt x="2239" y="1072"/>
                    <a:pt x="3251" y="941"/>
                  </a:cubicBezTo>
                  <a:cubicBezTo>
                    <a:pt x="4739" y="727"/>
                    <a:pt x="6239" y="537"/>
                    <a:pt x="7727" y="334"/>
                  </a:cubicBezTo>
                  <a:cubicBezTo>
                    <a:pt x="8513" y="227"/>
                    <a:pt x="9323" y="120"/>
                    <a:pt x="10109" y="13"/>
                  </a:cubicBezTo>
                  <a:cubicBezTo>
                    <a:pt x="10216" y="1"/>
                    <a:pt x="10335" y="1"/>
                    <a:pt x="10442" y="1"/>
                  </a:cubicBezTo>
                  <a:cubicBezTo>
                    <a:pt x="10442" y="49"/>
                    <a:pt x="10454" y="84"/>
                    <a:pt x="10454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35"/>
            <p:cNvSpPr/>
            <p:nvPr/>
          </p:nvSpPr>
          <p:spPr>
            <a:xfrm>
              <a:off x="3665025" y="2303100"/>
              <a:ext cx="70575" cy="53900"/>
            </a:xfrm>
            <a:custGeom>
              <a:rect b="b" l="l" r="r" t="t"/>
              <a:pathLst>
                <a:path extrusionOk="0" h="2156" w="2823">
                  <a:moveTo>
                    <a:pt x="96" y="0"/>
                  </a:moveTo>
                  <a:lnTo>
                    <a:pt x="2822" y="2048"/>
                  </a:lnTo>
                  <a:cubicBezTo>
                    <a:pt x="2799" y="2084"/>
                    <a:pt x="2775" y="2119"/>
                    <a:pt x="2751" y="2155"/>
                  </a:cubicBezTo>
                  <a:cubicBezTo>
                    <a:pt x="1822" y="1488"/>
                    <a:pt x="917" y="798"/>
                    <a:pt x="1" y="131"/>
                  </a:cubicBezTo>
                  <a:cubicBezTo>
                    <a:pt x="36" y="72"/>
                    <a:pt x="72" y="36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35"/>
            <p:cNvSpPr/>
            <p:nvPr/>
          </p:nvSpPr>
          <p:spPr>
            <a:xfrm>
              <a:off x="3782600" y="2269150"/>
              <a:ext cx="50925" cy="41400"/>
            </a:xfrm>
            <a:custGeom>
              <a:rect b="b" l="l" r="r" t="t"/>
              <a:pathLst>
                <a:path extrusionOk="0" h="1656" w="2037">
                  <a:moveTo>
                    <a:pt x="1" y="1"/>
                  </a:moveTo>
                  <a:cubicBezTo>
                    <a:pt x="691" y="560"/>
                    <a:pt x="1382" y="1096"/>
                    <a:pt x="2037" y="1620"/>
                  </a:cubicBezTo>
                  <a:cubicBezTo>
                    <a:pt x="1703" y="1656"/>
                    <a:pt x="144" y="4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35"/>
            <p:cNvSpPr/>
            <p:nvPr/>
          </p:nvSpPr>
          <p:spPr>
            <a:xfrm>
              <a:off x="3623350" y="2321250"/>
              <a:ext cx="34250" cy="37525"/>
            </a:xfrm>
            <a:custGeom>
              <a:rect b="b" l="l" r="r" t="t"/>
              <a:pathLst>
                <a:path extrusionOk="0" h="1501" w="1370">
                  <a:moveTo>
                    <a:pt x="1251" y="1501"/>
                  </a:moveTo>
                  <a:cubicBezTo>
                    <a:pt x="834" y="1036"/>
                    <a:pt x="418" y="560"/>
                    <a:pt x="1" y="108"/>
                  </a:cubicBezTo>
                  <a:cubicBezTo>
                    <a:pt x="37" y="72"/>
                    <a:pt x="84" y="24"/>
                    <a:pt x="120" y="0"/>
                  </a:cubicBezTo>
                  <a:cubicBezTo>
                    <a:pt x="537" y="465"/>
                    <a:pt x="953" y="941"/>
                    <a:pt x="1370" y="1393"/>
                  </a:cubicBezTo>
                  <a:cubicBezTo>
                    <a:pt x="1334" y="1429"/>
                    <a:pt x="1287" y="1453"/>
                    <a:pt x="1251" y="1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35"/>
            <p:cNvSpPr/>
            <p:nvPr/>
          </p:nvSpPr>
          <p:spPr>
            <a:xfrm>
              <a:off x="3729625" y="2322450"/>
              <a:ext cx="53900" cy="30675"/>
            </a:xfrm>
            <a:custGeom>
              <a:rect b="b" l="l" r="r" t="t"/>
              <a:pathLst>
                <a:path extrusionOk="0" h="1227" w="2156">
                  <a:moveTo>
                    <a:pt x="60" y="0"/>
                  </a:moveTo>
                  <a:cubicBezTo>
                    <a:pt x="762" y="417"/>
                    <a:pt x="1465" y="834"/>
                    <a:pt x="2155" y="1226"/>
                  </a:cubicBezTo>
                  <a:cubicBezTo>
                    <a:pt x="1346" y="1024"/>
                    <a:pt x="703" y="500"/>
                    <a:pt x="0" y="83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35"/>
            <p:cNvSpPr/>
            <p:nvPr/>
          </p:nvSpPr>
          <p:spPr>
            <a:xfrm>
              <a:off x="3507575" y="2318275"/>
              <a:ext cx="48250" cy="38725"/>
            </a:xfrm>
            <a:custGeom>
              <a:rect b="b" l="l" r="r" t="t"/>
              <a:pathLst>
                <a:path extrusionOk="0" h="1549" w="1930">
                  <a:moveTo>
                    <a:pt x="1870" y="1548"/>
                  </a:moveTo>
                  <a:cubicBezTo>
                    <a:pt x="1250" y="1072"/>
                    <a:pt x="619" y="584"/>
                    <a:pt x="0" y="108"/>
                  </a:cubicBezTo>
                  <a:cubicBezTo>
                    <a:pt x="24" y="72"/>
                    <a:pt x="60" y="24"/>
                    <a:pt x="72" y="0"/>
                  </a:cubicBezTo>
                  <a:cubicBezTo>
                    <a:pt x="703" y="477"/>
                    <a:pt x="1310" y="965"/>
                    <a:pt x="1929" y="1441"/>
                  </a:cubicBezTo>
                  <a:cubicBezTo>
                    <a:pt x="1917" y="1477"/>
                    <a:pt x="1905" y="1512"/>
                    <a:pt x="1870" y="15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35"/>
            <p:cNvSpPr/>
            <p:nvPr/>
          </p:nvSpPr>
          <p:spPr>
            <a:xfrm>
              <a:off x="3768025" y="2279875"/>
              <a:ext cx="45250" cy="40500"/>
            </a:xfrm>
            <a:custGeom>
              <a:rect b="b" l="l" r="r" t="t"/>
              <a:pathLst>
                <a:path extrusionOk="0" h="1620" w="1810">
                  <a:moveTo>
                    <a:pt x="1739" y="1620"/>
                  </a:moveTo>
                  <a:cubicBezTo>
                    <a:pt x="1155" y="1120"/>
                    <a:pt x="584" y="608"/>
                    <a:pt x="0" y="96"/>
                  </a:cubicBezTo>
                  <a:cubicBezTo>
                    <a:pt x="24" y="60"/>
                    <a:pt x="36" y="36"/>
                    <a:pt x="72" y="0"/>
                  </a:cubicBezTo>
                  <a:cubicBezTo>
                    <a:pt x="655" y="512"/>
                    <a:pt x="1227" y="1024"/>
                    <a:pt x="1810" y="1536"/>
                  </a:cubicBezTo>
                  <a:cubicBezTo>
                    <a:pt x="1786" y="1560"/>
                    <a:pt x="1774" y="1596"/>
                    <a:pt x="1739" y="16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35"/>
            <p:cNvSpPr/>
            <p:nvPr/>
          </p:nvSpPr>
          <p:spPr>
            <a:xfrm>
              <a:off x="3671875" y="2326600"/>
              <a:ext cx="49725" cy="38125"/>
            </a:xfrm>
            <a:custGeom>
              <a:rect b="b" l="l" r="r" t="t"/>
              <a:pathLst>
                <a:path extrusionOk="0" h="1525" w="1989">
                  <a:moveTo>
                    <a:pt x="1906" y="1525"/>
                  </a:moveTo>
                  <a:cubicBezTo>
                    <a:pt x="1274" y="1049"/>
                    <a:pt x="632" y="572"/>
                    <a:pt x="1" y="96"/>
                  </a:cubicBezTo>
                  <a:cubicBezTo>
                    <a:pt x="36" y="72"/>
                    <a:pt x="48" y="36"/>
                    <a:pt x="84" y="1"/>
                  </a:cubicBezTo>
                  <a:cubicBezTo>
                    <a:pt x="715" y="477"/>
                    <a:pt x="1346" y="953"/>
                    <a:pt x="1989" y="1441"/>
                  </a:cubicBezTo>
                  <a:cubicBezTo>
                    <a:pt x="1953" y="1465"/>
                    <a:pt x="1929" y="1501"/>
                    <a:pt x="1906" y="1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35"/>
            <p:cNvSpPr/>
            <p:nvPr/>
          </p:nvSpPr>
          <p:spPr>
            <a:xfrm>
              <a:off x="3798075" y="2263200"/>
              <a:ext cx="44375" cy="36050"/>
            </a:xfrm>
            <a:custGeom>
              <a:rect b="b" l="l" r="r" t="t"/>
              <a:pathLst>
                <a:path extrusionOk="0" h="1442" w="1775">
                  <a:moveTo>
                    <a:pt x="1727" y="1441"/>
                  </a:moveTo>
                  <a:cubicBezTo>
                    <a:pt x="1168" y="1001"/>
                    <a:pt x="584" y="537"/>
                    <a:pt x="1" y="84"/>
                  </a:cubicBezTo>
                  <a:cubicBezTo>
                    <a:pt x="13" y="60"/>
                    <a:pt x="48" y="25"/>
                    <a:pt x="60" y="1"/>
                  </a:cubicBezTo>
                  <a:cubicBezTo>
                    <a:pt x="620" y="441"/>
                    <a:pt x="1203" y="906"/>
                    <a:pt x="1775" y="1346"/>
                  </a:cubicBezTo>
                  <a:cubicBezTo>
                    <a:pt x="1775" y="1382"/>
                    <a:pt x="1739" y="1418"/>
                    <a:pt x="1727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35"/>
            <p:cNvSpPr/>
            <p:nvPr/>
          </p:nvSpPr>
          <p:spPr>
            <a:xfrm>
              <a:off x="3444775" y="2332250"/>
              <a:ext cx="46750" cy="33375"/>
            </a:xfrm>
            <a:custGeom>
              <a:rect b="b" l="l" r="r" t="t"/>
              <a:pathLst>
                <a:path extrusionOk="0" h="1335" w="1870">
                  <a:moveTo>
                    <a:pt x="60" y="1"/>
                  </a:moveTo>
                  <a:cubicBezTo>
                    <a:pt x="667" y="418"/>
                    <a:pt x="1262" y="834"/>
                    <a:pt x="1869" y="1251"/>
                  </a:cubicBezTo>
                  <a:cubicBezTo>
                    <a:pt x="1857" y="1287"/>
                    <a:pt x="1846" y="1299"/>
                    <a:pt x="1822" y="1334"/>
                  </a:cubicBezTo>
                  <a:lnTo>
                    <a:pt x="0" y="84"/>
                  </a:lnTo>
                  <a:cubicBezTo>
                    <a:pt x="12" y="49"/>
                    <a:pt x="24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35"/>
            <p:cNvSpPr/>
            <p:nvPr/>
          </p:nvSpPr>
          <p:spPr>
            <a:xfrm>
              <a:off x="3557275" y="2343575"/>
              <a:ext cx="38125" cy="26800"/>
            </a:xfrm>
            <a:custGeom>
              <a:rect b="b" l="l" r="r" t="t"/>
              <a:pathLst>
                <a:path extrusionOk="0" h="1072" w="1525">
                  <a:moveTo>
                    <a:pt x="48" y="0"/>
                  </a:moveTo>
                  <a:cubicBezTo>
                    <a:pt x="536" y="322"/>
                    <a:pt x="1036" y="655"/>
                    <a:pt x="1525" y="1001"/>
                  </a:cubicBezTo>
                  <a:cubicBezTo>
                    <a:pt x="1513" y="1024"/>
                    <a:pt x="1489" y="1036"/>
                    <a:pt x="1477" y="1072"/>
                  </a:cubicBezTo>
                  <a:lnTo>
                    <a:pt x="1" y="84"/>
                  </a:lnTo>
                  <a:cubicBezTo>
                    <a:pt x="36" y="60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35"/>
            <p:cNvSpPr/>
            <p:nvPr/>
          </p:nvSpPr>
          <p:spPr>
            <a:xfrm>
              <a:off x="3580200" y="2343275"/>
              <a:ext cx="29200" cy="23250"/>
            </a:xfrm>
            <a:custGeom>
              <a:rect b="b" l="l" r="r" t="t"/>
              <a:pathLst>
                <a:path extrusionOk="0" h="930" w="1168">
                  <a:moveTo>
                    <a:pt x="72" y="1"/>
                  </a:moveTo>
                  <a:cubicBezTo>
                    <a:pt x="441" y="274"/>
                    <a:pt x="798" y="560"/>
                    <a:pt x="1167" y="858"/>
                  </a:cubicBezTo>
                  <a:cubicBezTo>
                    <a:pt x="1155" y="893"/>
                    <a:pt x="1131" y="917"/>
                    <a:pt x="1108" y="929"/>
                  </a:cubicBezTo>
                  <a:cubicBezTo>
                    <a:pt x="739" y="655"/>
                    <a:pt x="369" y="370"/>
                    <a:pt x="0" y="72"/>
                  </a:cubicBezTo>
                  <a:cubicBezTo>
                    <a:pt x="24" y="60"/>
                    <a:pt x="60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35"/>
            <p:cNvSpPr/>
            <p:nvPr/>
          </p:nvSpPr>
          <p:spPr>
            <a:xfrm>
              <a:off x="3433750" y="2362025"/>
              <a:ext cx="29800" cy="19075"/>
            </a:xfrm>
            <a:custGeom>
              <a:rect b="b" l="l" r="r" t="t"/>
              <a:pathLst>
                <a:path extrusionOk="0" h="763" w="1192">
                  <a:moveTo>
                    <a:pt x="1155" y="763"/>
                  </a:moveTo>
                  <a:cubicBezTo>
                    <a:pt x="763" y="536"/>
                    <a:pt x="393" y="298"/>
                    <a:pt x="1" y="72"/>
                  </a:cubicBezTo>
                  <a:cubicBezTo>
                    <a:pt x="24" y="48"/>
                    <a:pt x="36" y="24"/>
                    <a:pt x="48" y="1"/>
                  </a:cubicBezTo>
                  <a:cubicBezTo>
                    <a:pt x="441" y="227"/>
                    <a:pt x="810" y="465"/>
                    <a:pt x="1191" y="691"/>
                  </a:cubicBezTo>
                  <a:cubicBezTo>
                    <a:pt x="1179" y="715"/>
                    <a:pt x="1167" y="751"/>
                    <a:pt x="1155" y="7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35"/>
            <p:cNvSpPr/>
            <p:nvPr/>
          </p:nvSpPr>
          <p:spPr>
            <a:xfrm>
              <a:off x="3359050" y="2364400"/>
              <a:ext cx="25325" cy="17000"/>
            </a:xfrm>
            <a:custGeom>
              <a:rect b="b" l="l" r="r" t="t"/>
              <a:pathLst>
                <a:path extrusionOk="0" h="680" w="1013">
                  <a:moveTo>
                    <a:pt x="988" y="679"/>
                  </a:moveTo>
                  <a:cubicBezTo>
                    <a:pt x="655" y="489"/>
                    <a:pt x="333" y="287"/>
                    <a:pt x="0" y="72"/>
                  </a:cubicBezTo>
                  <a:cubicBezTo>
                    <a:pt x="12" y="48"/>
                    <a:pt x="36" y="13"/>
                    <a:pt x="48" y="1"/>
                  </a:cubicBezTo>
                  <a:cubicBezTo>
                    <a:pt x="369" y="191"/>
                    <a:pt x="703" y="406"/>
                    <a:pt x="1012" y="596"/>
                  </a:cubicBezTo>
                  <a:cubicBezTo>
                    <a:pt x="1012" y="620"/>
                    <a:pt x="1000" y="656"/>
                    <a:pt x="988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35"/>
            <p:cNvSpPr/>
            <p:nvPr/>
          </p:nvSpPr>
          <p:spPr>
            <a:xfrm>
              <a:off x="2072875" y="2646300"/>
              <a:ext cx="310475" cy="172350"/>
            </a:xfrm>
            <a:custGeom>
              <a:rect b="b" l="l" r="r" t="t"/>
              <a:pathLst>
                <a:path extrusionOk="0" h="6894" w="12419">
                  <a:moveTo>
                    <a:pt x="4060" y="2488"/>
                  </a:moveTo>
                  <a:cubicBezTo>
                    <a:pt x="3584" y="2203"/>
                    <a:pt x="3120" y="1905"/>
                    <a:pt x="2631" y="1631"/>
                  </a:cubicBezTo>
                  <a:cubicBezTo>
                    <a:pt x="1846" y="1167"/>
                    <a:pt x="1036" y="714"/>
                    <a:pt x="238" y="262"/>
                  </a:cubicBezTo>
                  <a:cubicBezTo>
                    <a:pt x="143" y="214"/>
                    <a:pt x="72" y="155"/>
                    <a:pt x="0" y="95"/>
                  </a:cubicBezTo>
                  <a:lnTo>
                    <a:pt x="36" y="0"/>
                  </a:lnTo>
                  <a:cubicBezTo>
                    <a:pt x="131" y="48"/>
                    <a:pt x="238" y="71"/>
                    <a:pt x="322" y="119"/>
                  </a:cubicBezTo>
                  <a:cubicBezTo>
                    <a:pt x="3727" y="1965"/>
                    <a:pt x="7144" y="3810"/>
                    <a:pt x="10549" y="5667"/>
                  </a:cubicBezTo>
                  <a:cubicBezTo>
                    <a:pt x="11097" y="5965"/>
                    <a:pt x="11633" y="6310"/>
                    <a:pt x="12168" y="6620"/>
                  </a:cubicBezTo>
                  <a:cubicBezTo>
                    <a:pt x="12264" y="6679"/>
                    <a:pt x="12335" y="6739"/>
                    <a:pt x="12418" y="6810"/>
                  </a:cubicBezTo>
                  <a:cubicBezTo>
                    <a:pt x="12406" y="6834"/>
                    <a:pt x="12383" y="6858"/>
                    <a:pt x="12359" y="6894"/>
                  </a:cubicBezTo>
                  <a:lnTo>
                    <a:pt x="12049" y="6715"/>
                  </a:lnTo>
                  <a:cubicBezTo>
                    <a:pt x="9466" y="5322"/>
                    <a:pt x="6858" y="3929"/>
                    <a:pt x="4251" y="2536"/>
                  </a:cubicBezTo>
                  <a:cubicBezTo>
                    <a:pt x="4215" y="2512"/>
                    <a:pt x="4167" y="2512"/>
                    <a:pt x="4120" y="2500"/>
                  </a:cubicBezTo>
                  <a:cubicBezTo>
                    <a:pt x="4120" y="2524"/>
                    <a:pt x="4096" y="2500"/>
                    <a:pt x="4060" y="24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35"/>
            <p:cNvSpPr/>
            <p:nvPr/>
          </p:nvSpPr>
          <p:spPr>
            <a:xfrm>
              <a:off x="2127325" y="2698075"/>
              <a:ext cx="173575" cy="96475"/>
            </a:xfrm>
            <a:custGeom>
              <a:rect b="b" l="l" r="r" t="t"/>
              <a:pathLst>
                <a:path extrusionOk="0" h="3859" w="6943">
                  <a:moveTo>
                    <a:pt x="6871" y="3858"/>
                  </a:moveTo>
                  <a:cubicBezTo>
                    <a:pt x="4573" y="2608"/>
                    <a:pt x="2287" y="1358"/>
                    <a:pt x="1" y="120"/>
                  </a:cubicBezTo>
                  <a:cubicBezTo>
                    <a:pt x="25" y="72"/>
                    <a:pt x="49" y="48"/>
                    <a:pt x="61" y="1"/>
                  </a:cubicBezTo>
                  <a:cubicBezTo>
                    <a:pt x="2358" y="1239"/>
                    <a:pt x="4644" y="2489"/>
                    <a:pt x="6942" y="3715"/>
                  </a:cubicBezTo>
                  <a:cubicBezTo>
                    <a:pt x="6919" y="3763"/>
                    <a:pt x="6895" y="3811"/>
                    <a:pt x="6871" y="38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35"/>
            <p:cNvSpPr/>
            <p:nvPr/>
          </p:nvSpPr>
          <p:spPr>
            <a:xfrm>
              <a:off x="2047575" y="2625450"/>
              <a:ext cx="187825" cy="103600"/>
            </a:xfrm>
            <a:custGeom>
              <a:rect b="b" l="l" r="r" t="t"/>
              <a:pathLst>
                <a:path extrusionOk="0" h="4144" w="7513">
                  <a:moveTo>
                    <a:pt x="7465" y="4144"/>
                  </a:moveTo>
                  <a:cubicBezTo>
                    <a:pt x="4977" y="2787"/>
                    <a:pt x="2500" y="1429"/>
                    <a:pt x="0" y="96"/>
                  </a:cubicBezTo>
                  <a:lnTo>
                    <a:pt x="48" y="1"/>
                  </a:lnTo>
                  <a:cubicBezTo>
                    <a:pt x="2524" y="1358"/>
                    <a:pt x="5025" y="2703"/>
                    <a:pt x="7513" y="4049"/>
                  </a:cubicBezTo>
                  <a:cubicBezTo>
                    <a:pt x="7513" y="4073"/>
                    <a:pt x="7501" y="4108"/>
                    <a:pt x="7465" y="4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35"/>
            <p:cNvSpPr/>
            <p:nvPr/>
          </p:nvSpPr>
          <p:spPr>
            <a:xfrm>
              <a:off x="2086250" y="2662350"/>
              <a:ext cx="139925" cy="76225"/>
            </a:xfrm>
            <a:custGeom>
              <a:rect b="b" l="l" r="r" t="t"/>
              <a:pathLst>
                <a:path extrusionOk="0" h="3049" w="5597">
                  <a:moveTo>
                    <a:pt x="3525" y="1846"/>
                  </a:moveTo>
                  <a:cubicBezTo>
                    <a:pt x="3561" y="1858"/>
                    <a:pt x="3573" y="1882"/>
                    <a:pt x="3597" y="1894"/>
                  </a:cubicBezTo>
                  <a:cubicBezTo>
                    <a:pt x="4061" y="2144"/>
                    <a:pt x="4525" y="2418"/>
                    <a:pt x="4978" y="2668"/>
                  </a:cubicBezTo>
                  <a:cubicBezTo>
                    <a:pt x="5192" y="2787"/>
                    <a:pt x="5418" y="2906"/>
                    <a:pt x="5597" y="3049"/>
                  </a:cubicBezTo>
                  <a:cubicBezTo>
                    <a:pt x="3716" y="2096"/>
                    <a:pt x="1787" y="1204"/>
                    <a:pt x="1" y="96"/>
                  </a:cubicBezTo>
                  <a:lnTo>
                    <a:pt x="37" y="1"/>
                  </a:lnTo>
                  <a:cubicBezTo>
                    <a:pt x="132" y="49"/>
                    <a:pt x="239" y="108"/>
                    <a:pt x="322" y="156"/>
                  </a:cubicBezTo>
                  <a:cubicBezTo>
                    <a:pt x="1311" y="692"/>
                    <a:pt x="2275" y="1227"/>
                    <a:pt x="3251" y="1739"/>
                  </a:cubicBezTo>
                  <a:cubicBezTo>
                    <a:pt x="3347" y="1799"/>
                    <a:pt x="3454" y="1835"/>
                    <a:pt x="3525" y="1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35"/>
            <p:cNvSpPr/>
            <p:nvPr/>
          </p:nvSpPr>
          <p:spPr>
            <a:xfrm>
              <a:off x="2276750" y="2818925"/>
              <a:ext cx="80400" cy="38125"/>
            </a:xfrm>
            <a:custGeom>
              <a:rect b="b" l="l" r="r" t="t"/>
              <a:pathLst>
                <a:path extrusionOk="0" h="1525" w="3216">
                  <a:moveTo>
                    <a:pt x="3156" y="1525"/>
                  </a:moveTo>
                  <a:cubicBezTo>
                    <a:pt x="2096" y="1060"/>
                    <a:pt x="1037" y="596"/>
                    <a:pt x="1" y="120"/>
                  </a:cubicBezTo>
                  <a:cubicBezTo>
                    <a:pt x="13" y="84"/>
                    <a:pt x="25" y="48"/>
                    <a:pt x="60" y="1"/>
                  </a:cubicBezTo>
                  <a:cubicBezTo>
                    <a:pt x="1120" y="465"/>
                    <a:pt x="2168" y="929"/>
                    <a:pt x="3216" y="1394"/>
                  </a:cubicBezTo>
                  <a:cubicBezTo>
                    <a:pt x="3180" y="1429"/>
                    <a:pt x="3168" y="1477"/>
                    <a:pt x="3156" y="1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35"/>
            <p:cNvSpPr/>
            <p:nvPr/>
          </p:nvSpPr>
          <p:spPr>
            <a:xfrm>
              <a:off x="2277650" y="2828450"/>
              <a:ext cx="74150" cy="35150"/>
            </a:xfrm>
            <a:custGeom>
              <a:rect b="b" l="l" r="r" t="t"/>
              <a:pathLst>
                <a:path extrusionOk="0" h="1406" w="2966">
                  <a:moveTo>
                    <a:pt x="2918" y="1406"/>
                  </a:moveTo>
                  <a:cubicBezTo>
                    <a:pt x="1953" y="977"/>
                    <a:pt x="977" y="536"/>
                    <a:pt x="1" y="96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1013" y="429"/>
                    <a:pt x="2001" y="858"/>
                    <a:pt x="2965" y="1287"/>
                  </a:cubicBezTo>
                  <a:cubicBezTo>
                    <a:pt x="2953" y="1334"/>
                    <a:pt x="2941" y="1358"/>
                    <a:pt x="2918" y="14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35"/>
            <p:cNvSpPr/>
            <p:nvPr/>
          </p:nvSpPr>
          <p:spPr>
            <a:xfrm>
              <a:off x="2238075" y="2746000"/>
              <a:ext cx="59250" cy="34250"/>
            </a:xfrm>
            <a:custGeom>
              <a:rect b="b" l="l" r="r" t="t"/>
              <a:pathLst>
                <a:path extrusionOk="0" h="1370" w="2370">
                  <a:moveTo>
                    <a:pt x="60" y="1"/>
                  </a:moveTo>
                  <a:cubicBezTo>
                    <a:pt x="834" y="441"/>
                    <a:pt x="1607" y="858"/>
                    <a:pt x="2369" y="1286"/>
                  </a:cubicBezTo>
                  <a:cubicBezTo>
                    <a:pt x="2346" y="1310"/>
                    <a:pt x="2334" y="1346"/>
                    <a:pt x="2310" y="1370"/>
                  </a:cubicBezTo>
                  <a:cubicBezTo>
                    <a:pt x="1524" y="941"/>
                    <a:pt x="774" y="513"/>
                    <a:pt x="0" y="84"/>
                  </a:cubicBezTo>
                  <a:cubicBezTo>
                    <a:pt x="24" y="60"/>
                    <a:pt x="36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35"/>
            <p:cNvSpPr/>
            <p:nvPr/>
          </p:nvSpPr>
          <p:spPr>
            <a:xfrm>
              <a:off x="2204425" y="2758800"/>
              <a:ext cx="57475" cy="28900"/>
            </a:xfrm>
            <a:custGeom>
              <a:rect b="b" l="l" r="r" t="t"/>
              <a:pathLst>
                <a:path extrusionOk="0" h="1156" w="2299">
                  <a:moveTo>
                    <a:pt x="48" y="1"/>
                  </a:moveTo>
                  <a:cubicBezTo>
                    <a:pt x="787" y="358"/>
                    <a:pt x="1549" y="715"/>
                    <a:pt x="2299" y="1072"/>
                  </a:cubicBezTo>
                  <a:lnTo>
                    <a:pt x="2251" y="1155"/>
                  </a:lnTo>
                  <a:cubicBezTo>
                    <a:pt x="1513" y="798"/>
                    <a:pt x="763" y="429"/>
                    <a:pt x="1" y="72"/>
                  </a:cubicBezTo>
                  <a:cubicBezTo>
                    <a:pt x="36" y="48"/>
                    <a:pt x="36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35"/>
            <p:cNvSpPr/>
            <p:nvPr/>
          </p:nvSpPr>
          <p:spPr>
            <a:xfrm>
              <a:off x="2210375" y="2828450"/>
              <a:ext cx="47650" cy="23250"/>
            </a:xfrm>
            <a:custGeom>
              <a:rect b="b" l="l" r="r" t="t"/>
              <a:pathLst>
                <a:path extrusionOk="0" h="930" w="1906">
                  <a:moveTo>
                    <a:pt x="48" y="1"/>
                  </a:moveTo>
                  <a:cubicBezTo>
                    <a:pt x="679" y="274"/>
                    <a:pt x="1299" y="548"/>
                    <a:pt x="1906" y="834"/>
                  </a:cubicBezTo>
                  <a:cubicBezTo>
                    <a:pt x="1894" y="858"/>
                    <a:pt x="1882" y="906"/>
                    <a:pt x="1870" y="929"/>
                  </a:cubicBezTo>
                  <a:cubicBezTo>
                    <a:pt x="1239" y="655"/>
                    <a:pt x="632" y="382"/>
                    <a:pt x="1" y="96"/>
                  </a:cubicBezTo>
                  <a:cubicBezTo>
                    <a:pt x="25" y="84"/>
                    <a:pt x="37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35"/>
            <p:cNvSpPr/>
            <p:nvPr/>
          </p:nvSpPr>
          <p:spPr>
            <a:xfrm>
              <a:off x="2199075" y="2773675"/>
              <a:ext cx="43775" cy="22950"/>
            </a:xfrm>
            <a:custGeom>
              <a:rect b="b" l="l" r="r" t="t"/>
              <a:pathLst>
                <a:path extrusionOk="0" h="918" w="1751">
                  <a:moveTo>
                    <a:pt x="1691" y="918"/>
                  </a:moveTo>
                  <a:cubicBezTo>
                    <a:pt x="1131" y="656"/>
                    <a:pt x="560" y="370"/>
                    <a:pt x="0" y="108"/>
                  </a:cubicBezTo>
                  <a:cubicBezTo>
                    <a:pt x="12" y="72"/>
                    <a:pt x="24" y="25"/>
                    <a:pt x="60" y="1"/>
                  </a:cubicBezTo>
                  <a:cubicBezTo>
                    <a:pt x="620" y="263"/>
                    <a:pt x="1191" y="537"/>
                    <a:pt x="1751" y="822"/>
                  </a:cubicBezTo>
                  <a:cubicBezTo>
                    <a:pt x="1727" y="846"/>
                    <a:pt x="1703" y="870"/>
                    <a:pt x="1691" y="9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35"/>
            <p:cNvSpPr/>
            <p:nvPr/>
          </p:nvSpPr>
          <p:spPr>
            <a:xfrm>
              <a:off x="2210975" y="2818625"/>
              <a:ext cx="41100" cy="21175"/>
            </a:xfrm>
            <a:custGeom>
              <a:rect b="b" l="l" r="r" t="t"/>
              <a:pathLst>
                <a:path extrusionOk="0" h="847" w="1644">
                  <a:moveTo>
                    <a:pt x="1608" y="846"/>
                  </a:moveTo>
                  <a:cubicBezTo>
                    <a:pt x="1072" y="596"/>
                    <a:pt x="525" y="346"/>
                    <a:pt x="1" y="108"/>
                  </a:cubicBezTo>
                  <a:cubicBezTo>
                    <a:pt x="13" y="72"/>
                    <a:pt x="24" y="36"/>
                    <a:pt x="36" y="1"/>
                  </a:cubicBezTo>
                  <a:lnTo>
                    <a:pt x="1644" y="763"/>
                  </a:lnTo>
                  <a:cubicBezTo>
                    <a:pt x="1644" y="787"/>
                    <a:pt x="1620" y="822"/>
                    <a:pt x="1608" y="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35"/>
            <p:cNvSpPr/>
            <p:nvPr/>
          </p:nvSpPr>
          <p:spPr>
            <a:xfrm>
              <a:off x="2396125" y="2825175"/>
              <a:ext cx="42000" cy="26225"/>
            </a:xfrm>
            <a:custGeom>
              <a:rect b="b" l="l" r="r" t="t"/>
              <a:pathLst>
                <a:path extrusionOk="0" h="1049" w="1680">
                  <a:moveTo>
                    <a:pt x="60" y="1"/>
                  </a:moveTo>
                  <a:cubicBezTo>
                    <a:pt x="596" y="322"/>
                    <a:pt x="1143" y="644"/>
                    <a:pt x="1679" y="953"/>
                  </a:cubicBezTo>
                  <a:lnTo>
                    <a:pt x="1643" y="1048"/>
                  </a:lnTo>
                  <a:cubicBezTo>
                    <a:pt x="1084" y="739"/>
                    <a:pt x="548" y="417"/>
                    <a:pt x="0" y="96"/>
                  </a:cubicBezTo>
                  <a:cubicBezTo>
                    <a:pt x="12" y="72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35"/>
            <p:cNvSpPr/>
            <p:nvPr/>
          </p:nvSpPr>
          <p:spPr>
            <a:xfrm>
              <a:off x="2310100" y="2791250"/>
              <a:ext cx="37825" cy="21150"/>
            </a:xfrm>
            <a:custGeom>
              <a:rect b="b" l="l" r="r" t="t"/>
              <a:pathLst>
                <a:path extrusionOk="0" h="846" w="1513">
                  <a:moveTo>
                    <a:pt x="60" y="0"/>
                  </a:moveTo>
                  <a:cubicBezTo>
                    <a:pt x="536" y="250"/>
                    <a:pt x="1024" y="489"/>
                    <a:pt x="1513" y="739"/>
                  </a:cubicBezTo>
                  <a:cubicBezTo>
                    <a:pt x="1489" y="774"/>
                    <a:pt x="1477" y="810"/>
                    <a:pt x="1453" y="846"/>
                  </a:cubicBezTo>
                  <a:cubicBezTo>
                    <a:pt x="977" y="596"/>
                    <a:pt x="477" y="358"/>
                    <a:pt x="0" y="96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35"/>
            <p:cNvSpPr/>
            <p:nvPr/>
          </p:nvSpPr>
          <p:spPr>
            <a:xfrm>
              <a:off x="2292825" y="2850775"/>
              <a:ext cx="38725" cy="20875"/>
            </a:xfrm>
            <a:custGeom>
              <a:rect b="b" l="l" r="r" t="t"/>
              <a:pathLst>
                <a:path extrusionOk="0" h="835" w="1549">
                  <a:moveTo>
                    <a:pt x="37" y="1"/>
                  </a:moveTo>
                  <a:cubicBezTo>
                    <a:pt x="549" y="251"/>
                    <a:pt x="1037" y="489"/>
                    <a:pt x="1549" y="739"/>
                  </a:cubicBezTo>
                  <a:lnTo>
                    <a:pt x="1501" y="834"/>
                  </a:lnTo>
                  <a:cubicBezTo>
                    <a:pt x="989" y="572"/>
                    <a:pt x="501" y="334"/>
                    <a:pt x="1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35"/>
            <p:cNvSpPr/>
            <p:nvPr/>
          </p:nvSpPr>
          <p:spPr>
            <a:xfrm>
              <a:off x="2112450" y="2988900"/>
              <a:ext cx="24150" cy="75625"/>
            </a:xfrm>
            <a:custGeom>
              <a:rect b="b" l="l" r="r" t="t"/>
              <a:pathLst>
                <a:path extrusionOk="0" h="3025" w="966">
                  <a:moveTo>
                    <a:pt x="965" y="24"/>
                  </a:moveTo>
                  <a:cubicBezTo>
                    <a:pt x="679" y="1024"/>
                    <a:pt x="394" y="2012"/>
                    <a:pt x="132" y="3024"/>
                  </a:cubicBezTo>
                  <a:cubicBezTo>
                    <a:pt x="84" y="3012"/>
                    <a:pt x="48" y="3000"/>
                    <a:pt x="1" y="3000"/>
                  </a:cubicBezTo>
                  <a:cubicBezTo>
                    <a:pt x="286" y="2000"/>
                    <a:pt x="560" y="1000"/>
                    <a:pt x="846" y="0"/>
                  </a:cubicBezTo>
                  <a:cubicBezTo>
                    <a:pt x="870" y="0"/>
                    <a:pt x="917" y="0"/>
                    <a:pt x="965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35"/>
            <p:cNvSpPr/>
            <p:nvPr/>
          </p:nvSpPr>
          <p:spPr>
            <a:xfrm>
              <a:off x="2303850" y="3103775"/>
              <a:ext cx="27700" cy="57175"/>
            </a:xfrm>
            <a:custGeom>
              <a:rect b="b" l="l" r="r" t="t"/>
              <a:pathLst>
                <a:path extrusionOk="0" h="2287" w="1108">
                  <a:moveTo>
                    <a:pt x="1108" y="60"/>
                  </a:moveTo>
                  <a:cubicBezTo>
                    <a:pt x="774" y="799"/>
                    <a:pt x="465" y="1549"/>
                    <a:pt x="131" y="2287"/>
                  </a:cubicBezTo>
                  <a:cubicBezTo>
                    <a:pt x="96" y="2275"/>
                    <a:pt x="48" y="2239"/>
                    <a:pt x="0" y="2227"/>
                  </a:cubicBezTo>
                  <a:lnTo>
                    <a:pt x="989" y="1"/>
                  </a:lnTo>
                  <a:cubicBezTo>
                    <a:pt x="1012" y="13"/>
                    <a:pt x="1060" y="37"/>
                    <a:pt x="1108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35"/>
            <p:cNvSpPr/>
            <p:nvPr/>
          </p:nvSpPr>
          <p:spPr>
            <a:xfrm>
              <a:off x="2398200" y="3090400"/>
              <a:ext cx="28300" cy="74425"/>
            </a:xfrm>
            <a:custGeom>
              <a:rect b="b" l="l" r="r" t="t"/>
              <a:pathLst>
                <a:path extrusionOk="0" h="2977" w="1132">
                  <a:moveTo>
                    <a:pt x="775" y="441"/>
                  </a:moveTo>
                  <a:cubicBezTo>
                    <a:pt x="870" y="298"/>
                    <a:pt x="977" y="143"/>
                    <a:pt x="1060" y="0"/>
                  </a:cubicBezTo>
                  <a:cubicBezTo>
                    <a:pt x="1096" y="12"/>
                    <a:pt x="1120" y="24"/>
                    <a:pt x="1132" y="24"/>
                  </a:cubicBezTo>
                  <a:lnTo>
                    <a:pt x="108" y="2977"/>
                  </a:lnTo>
                  <a:cubicBezTo>
                    <a:pt x="84" y="2953"/>
                    <a:pt x="36" y="2953"/>
                    <a:pt x="1" y="2941"/>
                  </a:cubicBezTo>
                  <a:cubicBezTo>
                    <a:pt x="275" y="2108"/>
                    <a:pt x="525" y="1262"/>
                    <a:pt x="775" y="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35"/>
            <p:cNvSpPr/>
            <p:nvPr/>
          </p:nvSpPr>
          <p:spPr>
            <a:xfrm>
              <a:off x="2389275" y="3096050"/>
              <a:ext cx="28300" cy="71450"/>
            </a:xfrm>
            <a:custGeom>
              <a:rect b="b" l="l" r="r" t="t"/>
              <a:pathLst>
                <a:path extrusionOk="0" h="2858" w="1132">
                  <a:moveTo>
                    <a:pt x="1132" y="203"/>
                  </a:moveTo>
                  <a:lnTo>
                    <a:pt x="155" y="2560"/>
                  </a:lnTo>
                  <a:cubicBezTo>
                    <a:pt x="108" y="2667"/>
                    <a:pt x="84" y="2774"/>
                    <a:pt x="0" y="2858"/>
                  </a:cubicBezTo>
                  <a:cubicBezTo>
                    <a:pt x="203" y="1882"/>
                    <a:pt x="560" y="941"/>
                    <a:pt x="1084" y="0"/>
                  </a:cubicBezTo>
                  <a:cubicBezTo>
                    <a:pt x="1108" y="107"/>
                    <a:pt x="1120" y="167"/>
                    <a:pt x="1132" y="203"/>
                  </a:cubicBezTo>
                  <a:cubicBezTo>
                    <a:pt x="1132" y="215"/>
                    <a:pt x="1132" y="203"/>
                    <a:pt x="1132" y="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35"/>
            <p:cNvSpPr/>
            <p:nvPr/>
          </p:nvSpPr>
          <p:spPr>
            <a:xfrm>
              <a:off x="2457450" y="3080275"/>
              <a:ext cx="24425" cy="53000"/>
            </a:xfrm>
            <a:custGeom>
              <a:rect b="b" l="l" r="r" t="t"/>
              <a:pathLst>
                <a:path extrusionOk="0" h="2120" w="977">
                  <a:moveTo>
                    <a:pt x="976" y="0"/>
                  </a:moveTo>
                  <a:cubicBezTo>
                    <a:pt x="655" y="762"/>
                    <a:pt x="393" y="1405"/>
                    <a:pt x="95" y="2120"/>
                  </a:cubicBezTo>
                  <a:cubicBezTo>
                    <a:pt x="0" y="1786"/>
                    <a:pt x="583" y="381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35"/>
            <p:cNvSpPr/>
            <p:nvPr/>
          </p:nvSpPr>
          <p:spPr>
            <a:xfrm>
              <a:off x="2469050" y="3079075"/>
              <a:ext cx="22350" cy="48550"/>
            </a:xfrm>
            <a:custGeom>
              <a:rect b="b" l="l" r="r" t="t"/>
              <a:pathLst>
                <a:path extrusionOk="0" h="1942" w="894">
                  <a:moveTo>
                    <a:pt x="893" y="60"/>
                  </a:moveTo>
                  <a:lnTo>
                    <a:pt x="131" y="1941"/>
                  </a:lnTo>
                  <a:cubicBezTo>
                    <a:pt x="96" y="1918"/>
                    <a:pt x="48" y="1906"/>
                    <a:pt x="0" y="1882"/>
                  </a:cubicBezTo>
                  <a:lnTo>
                    <a:pt x="762" y="1"/>
                  </a:lnTo>
                  <a:cubicBezTo>
                    <a:pt x="822" y="36"/>
                    <a:pt x="870" y="48"/>
                    <a:pt x="89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35"/>
            <p:cNvSpPr/>
            <p:nvPr/>
          </p:nvSpPr>
          <p:spPr>
            <a:xfrm>
              <a:off x="1899325" y="2834400"/>
              <a:ext cx="22350" cy="90825"/>
            </a:xfrm>
            <a:custGeom>
              <a:rect b="b" l="l" r="r" t="t"/>
              <a:pathLst>
                <a:path extrusionOk="0" h="3633" w="894">
                  <a:moveTo>
                    <a:pt x="882" y="1"/>
                  </a:moveTo>
                  <a:cubicBezTo>
                    <a:pt x="882" y="84"/>
                    <a:pt x="894" y="191"/>
                    <a:pt x="882" y="263"/>
                  </a:cubicBezTo>
                  <a:cubicBezTo>
                    <a:pt x="644" y="1322"/>
                    <a:pt x="406" y="2358"/>
                    <a:pt x="167" y="3418"/>
                  </a:cubicBezTo>
                  <a:cubicBezTo>
                    <a:pt x="156" y="3489"/>
                    <a:pt x="120" y="3549"/>
                    <a:pt x="96" y="3632"/>
                  </a:cubicBezTo>
                  <a:cubicBezTo>
                    <a:pt x="60" y="3632"/>
                    <a:pt x="37" y="3608"/>
                    <a:pt x="1" y="3608"/>
                  </a:cubicBezTo>
                  <a:cubicBezTo>
                    <a:pt x="48" y="3370"/>
                    <a:pt x="72" y="3132"/>
                    <a:pt x="132" y="2894"/>
                  </a:cubicBezTo>
                  <a:cubicBezTo>
                    <a:pt x="310" y="2084"/>
                    <a:pt x="513" y="1275"/>
                    <a:pt x="703" y="453"/>
                  </a:cubicBezTo>
                  <a:cubicBezTo>
                    <a:pt x="751" y="298"/>
                    <a:pt x="834" y="144"/>
                    <a:pt x="882" y="1"/>
                  </a:cubicBezTo>
                  <a:cubicBezTo>
                    <a:pt x="894" y="1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35"/>
            <p:cNvSpPr/>
            <p:nvPr/>
          </p:nvSpPr>
          <p:spPr>
            <a:xfrm>
              <a:off x="1891600" y="2835000"/>
              <a:ext cx="21150" cy="78300"/>
            </a:xfrm>
            <a:custGeom>
              <a:rect b="b" l="l" r="r" t="t"/>
              <a:pathLst>
                <a:path extrusionOk="0" h="3132" w="846">
                  <a:moveTo>
                    <a:pt x="0" y="3096"/>
                  </a:moveTo>
                  <a:cubicBezTo>
                    <a:pt x="250" y="2072"/>
                    <a:pt x="488" y="1025"/>
                    <a:pt x="750" y="1"/>
                  </a:cubicBezTo>
                  <a:cubicBezTo>
                    <a:pt x="774" y="12"/>
                    <a:pt x="822" y="12"/>
                    <a:pt x="846" y="36"/>
                  </a:cubicBezTo>
                  <a:cubicBezTo>
                    <a:pt x="607" y="1060"/>
                    <a:pt x="357" y="2096"/>
                    <a:pt x="119" y="3132"/>
                  </a:cubicBezTo>
                  <a:cubicBezTo>
                    <a:pt x="60" y="3108"/>
                    <a:pt x="36" y="3096"/>
                    <a:pt x="0" y="3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35"/>
            <p:cNvSpPr/>
            <p:nvPr/>
          </p:nvSpPr>
          <p:spPr>
            <a:xfrm>
              <a:off x="2748850" y="3083250"/>
              <a:ext cx="45850" cy="74150"/>
            </a:xfrm>
            <a:custGeom>
              <a:rect b="b" l="l" r="r" t="t"/>
              <a:pathLst>
                <a:path extrusionOk="0" h="2966" w="1834">
                  <a:moveTo>
                    <a:pt x="1822" y="0"/>
                  </a:moveTo>
                  <a:cubicBezTo>
                    <a:pt x="1262" y="941"/>
                    <a:pt x="703" y="1893"/>
                    <a:pt x="131" y="2822"/>
                  </a:cubicBezTo>
                  <a:cubicBezTo>
                    <a:pt x="119" y="2858"/>
                    <a:pt x="72" y="2882"/>
                    <a:pt x="0" y="2965"/>
                  </a:cubicBezTo>
                  <a:cubicBezTo>
                    <a:pt x="12" y="2846"/>
                    <a:pt x="0" y="2775"/>
                    <a:pt x="12" y="2751"/>
                  </a:cubicBezTo>
                  <a:cubicBezTo>
                    <a:pt x="512" y="1905"/>
                    <a:pt x="1012" y="1060"/>
                    <a:pt x="1524" y="227"/>
                  </a:cubicBezTo>
                  <a:cubicBezTo>
                    <a:pt x="1596" y="119"/>
                    <a:pt x="1727" y="72"/>
                    <a:pt x="1822" y="0"/>
                  </a:cubicBezTo>
                  <a:cubicBezTo>
                    <a:pt x="1834" y="12"/>
                    <a:pt x="1822" y="0"/>
                    <a:pt x="1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35"/>
            <p:cNvSpPr/>
            <p:nvPr/>
          </p:nvSpPr>
          <p:spPr>
            <a:xfrm>
              <a:off x="2753600" y="3164200"/>
              <a:ext cx="19375" cy="81600"/>
            </a:xfrm>
            <a:custGeom>
              <a:rect b="b" l="l" r="r" t="t"/>
              <a:pathLst>
                <a:path extrusionOk="0" h="3264" w="775">
                  <a:moveTo>
                    <a:pt x="1" y="3239"/>
                  </a:moveTo>
                  <a:cubicBezTo>
                    <a:pt x="227" y="2168"/>
                    <a:pt x="441" y="1072"/>
                    <a:pt x="656" y="1"/>
                  </a:cubicBezTo>
                  <a:cubicBezTo>
                    <a:pt x="703" y="25"/>
                    <a:pt x="739" y="25"/>
                    <a:pt x="775" y="37"/>
                  </a:cubicBezTo>
                  <a:cubicBezTo>
                    <a:pt x="572" y="1108"/>
                    <a:pt x="358" y="2180"/>
                    <a:pt x="156" y="3263"/>
                  </a:cubicBezTo>
                  <a:cubicBezTo>
                    <a:pt x="108" y="3251"/>
                    <a:pt x="60" y="3239"/>
                    <a:pt x="1" y="32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35"/>
            <p:cNvSpPr/>
            <p:nvPr/>
          </p:nvSpPr>
          <p:spPr>
            <a:xfrm>
              <a:off x="2714325" y="3173725"/>
              <a:ext cx="16100" cy="72375"/>
            </a:xfrm>
            <a:custGeom>
              <a:rect b="b" l="l" r="r" t="t"/>
              <a:pathLst>
                <a:path extrusionOk="0" h="2895" w="644">
                  <a:moveTo>
                    <a:pt x="643" y="1"/>
                  </a:moveTo>
                  <a:cubicBezTo>
                    <a:pt x="429" y="965"/>
                    <a:pt x="203" y="1930"/>
                    <a:pt x="0" y="2894"/>
                  </a:cubicBezTo>
                  <a:cubicBezTo>
                    <a:pt x="60" y="1906"/>
                    <a:pt x="203" y="91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35"/>
            <p:cNvSpPr/>
            <p:nvPr/>
          </p:nvSpPr>
          <p:spPr>
            <a:xfrm>
              <a:off x="2744075" y="3177600"/>
              <a:ext cx="17000" cy="69675"/>
            </a:xfrm>
            <a:custGeom>
              <a:rect b="b" l="l" r="r" t="t"/>
              <a:pathLst>
                <a:path extrusionOk="0" h="2787" w="680">
                  <a:moveTo>
                    <a:pt x="679" y="36"/>
                  </a:moveTo>
                  <a:cubicBezTo>
                    <a:pt x="501" y="953"/>
                    <a:pt x="310" y="1870"/>
                    <a:pt x="132" y="2787"/>
                  </a:cubicBezTo>
                  <a:cubicBezTo>
                    <a:pt x="84" y="2775"/>
                    <a:pt x="48" y="2775"/>
                    <a:pt x="1" y="2763"/>
                  </a:cubicBezTo>
                  <a:cubicBezTo>
                    <a:pt x="191" y="1834"/>
                    <a:pt x="382" y="929"/>
                    <a:pt x="584" y="1"/>
                  </a:cubicBezTo>
                  <a:cubicBezTo>
                    <a:pt x="608" y="24"/>
                    <a:pt x="656" y="36"/>
                    <a:pt x="679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35"/>
            <p:cNvSpPr/>
            <p:nvPr/>
          </p:nvSpPr>
          <p:spPr>
            <a:xfrm>
              <a:off x="2738125" y="3169575"/>
              <a:ext cx="13425" cy="72650"/>
            </a:xfrm>
            <a:custGeom>
              <a:rect b="b" l="l" r="r" t="t"/>
              <a:pathLst>
                <a:path extrusionOk="0" h="2906" w="537">
                  <a:moveTo>
                    <a:pt x="1" y="2881"/>
                  </a:moveTo>
                  <a:cubicBezTo>
                    <a:pt x="143" y="1917"/>
                    <a:pt x="286" y="965"/>
                    <a:pt x="429" y="0"/>
                  </a:cubicBezTo>
                  <a:cubicBezTo>
                    <a:pt x="465" y="0"/>
                    <a:pt x="501" y="12"/>
                    <a:pt x="536" y="12"/>
                  </a:cubicBezTo>
                  <a:cubicBezTo>
                    <a:pt x="405" y="976"/>
                    <a:pt x="251" y="1953"/>
                    <a:pt x="120" y="2905"/>
                  </a:cubicBezTo>
                  <a:cubicBezTo>
                    <a:pt x="84" y="2893"/>
                    <a:pt x="48" y="2881"/>
                    <a:pt x="1" y="28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35"/>
            <p:cNvSpPr/>
            <p:nvPr/>
          </p:nvSpPr>
          <p:spPr>
            <a:xfrm>
              <a:off x="2764925" y="3181775"/>
              <a:ext cx="13400" cy="55375"/>
            </a:xfrm>
            <a:custGeom>
              <a:rect b="b" l="l" r="r" t="t"/>
              <a:pathLst>
                <a:path extrusionOk="0" h="2215" w="536">
                  <a:moveTo>
                    <a:pt x="0" y="2203"/>
                  </a:moveTo>
                  <a:cubicBezTo>
                    <a:pt x="131" y="1477"/>
                    <a:pt x="286" y="727"/>
                    <a:pt x="417" y="0"/>
                  </a:cubicBezTo>
                  <a:cubicBezTo>
                    <a:pt x="465" y="12"/>
                    <a:pt x="488" y="12"/>
                    <a:pt x="536" y="12"/>
                  </a:cubicBezTo>
                  <a:cubicBezTo>
                    <a:pt x="405" y="750"/>
                    <a:pt x="262" y="1489"/>
                    <a:pt x="143" y="2215"/>
                  </a:cubicBezTo>
                  <a:cubicBezTo>
                    <a:pt x="84" y="2215"/>
                    <a:pt x="48" y="2215"/>
                    <a:pt x="0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35"/>
            <p:cNvSpPr/>
            <p:nvPr/>
          </p:nvSpPr>
          <p:spPr>
            <a:xfrm>
              <a:off x="2780100" y="3185050"/>
              <a:ext cx="17275" cy="61625"/>
            </a:xfrm>
            <a:custGeom>
              <a:rect b="b" l="l" r="r" t="t"/>
              <a:pathLst>
                <a:path extrusionOk="0" h="2465" w="691">
                  <a:moveTo>
                    <a:pt x="0" y="2429"/>
                  </a:moveTo>
                  <a:cubicBezTo>
                    <a:pt x="191" y="1631"/>
                    <a:pt x="405" y="822"/>
                    <a:pt x="596" y="0"/>
                  </a:cubicBezTo>
                  <a:cubicBezTo>
                    <a:pt x="631" y="0"/>
                    <a:pt x="655" y="24"/>
                    <a:pt x="691" y="36"/>
                  </a:cubicBezTo>
                  <a:cubicBezTo>
                    <a:pt x="489" y="834"/>
                    <a:pt x="298" y="1655"/>
                    <a:pt x="108" y="2465"/>
                  </a:cubicBezTo>
                  <a:cubicBezTo>
                    <a:pt x="72" y="2441"/>
                    <a:pt x="48" y="2429"/>
                    <a:pt x="0" y="2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35"/>
            <p:cNvSpPr/>
            <p:nvPr/>
          </p:nvSpPr>
          <p:spPr>
            <a:xfrm>
              <a:off x="2773550" y="3191000"/>
              <a:ext cx="11925" cy="50325"/>
            </a:xfrm>
            <a:custGeom>
              <a:rect b="b" l="l" r="r" t="t"/>
              <a:pathLst>
                <a:path extrusionOk="0" h="2013" w="477">
                  <a:moveTo>
                    <a:pt x="477" y="24"/>
                  </a:moveTo>
                  <a:cubicBezTo>
                    <a:pt x="334" y="691"/>
                    <a:pt x="203" y="1358"/>
                    <a:pt x="72" y="2013"/>
                  </a:cubicBezTo>
                  <a:cubicBezTo>
                    <a:pt x="36" y="2013"/>
                    <a:pt x="24" y="2001"/>
                    <a:pt x="0" y="2001"/>
                  </a:cubicBezTo>
                  <a:cubicBezTo>
                    <a:pt x="131" y="1334"/>
                    <a:pt x="274" y="679"/>
                    <a:pt x="417" y="0"/>
                  </a:cubicBezTo>
                  <a:cubicBezTo>
                    <a:pt x="429" y="0"/>
                    <a:pt x="441" y="0"/>
                    <a:pt x="47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35"/>
            <p:cNvSpPr/>
            <p:nvPr/>
          </p:nvSpPr>
          <p:spPr>
            <a:xfrm>
              <a:off x="1950525" y="2387325"/>
              <a:ext cx="87250" cy="56275"/>
            </a:xfrm>
            <a:custGeom>
              <a:rect b="b" l="l" r="r" t="t"/>
              <a:pathLst>
                <a:path extrusionOk="0" h="2251" w="3490">
                  <a:moveTo>
                    <a:pt x="1" y="1"/>
                  </a:moveTo>
                  <a:cubicBezTo>
                    <a:pt x="1156" y="739"/>
                    <a:pt x="2299" y="1465"/>
                    <a:pt x="3489" y="2227"/>
                  </a:cubicBezTo>
                  <a:cubicBezTo>
                    <a:pt x="3108" y="2251"/>
                    <a:pt x="298" y="4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35"/>
            <p:cNvSpPr/>
            <p:nvPr/>
          </p:nvSpPr>
          <p:spPr>
            <a:xfrm>
              <a:off x="1887125" y="2357275"/>
              <a:ext cx="89025" cy="56875"/>
            </a:xfrm>
            <a:custGeom>
              <a:rect b="b" l="l" r="r" t="t"/>
              <a:pathLst>
                <a:path extrusionOk="0" h="2275" w="3561">
                  <a:moveTo>
                    <a:pt x="36" y="0"/>
                  </a:moveTo>
                  <a:cubicBezTo>
                    <a:pt x="346" y="191"/>
                    <a:pt x="655" y="405"/>
                    <a:pt x="965" y="595"/>
                  </a:cubicBezTo>
                  <a:cubicBezTo>
                    <a:pt x="1763" y="1084"/>
                    <a:pt x="2537" y="1584"/>
                    <a:pt x="3322" y="2072"/>
                  </a:cubicBezTo>
                  <a:cubicBezTo>
                    <a:pt x="3406" y="2131"/>
                    <a:pt x="3501" y="2191"/>
                    <a:pt x="3561" y="2274"/>
                  </a:cubicBezTo>
                  <a:cubicBezTo>
                    <a:pt x="2310" y="1631"/>
                    <a:pt x="1120" y="881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35"/>
            <p:cNvSpPr/>
            <p:nvPr/>
          </p:nvSpPr>
          <p:spPr>
            <a:xfrm>
              <a:off x="1968975" y="2362025"/>
              <a:ext cx="47650" cy="30675"/>
            </a:xfrm>
            <a:custGeom>
              <a:rect b="b" l="l" r="r" t="t"/>
              <a:pathLst>
                <a:path extrusionOk="0" h="1227" w="1906">
                  <a:moveTo>
                    <a:pt x="1834" y="1227"/>
                  </a:moveTo>
                  <a:lnTo>
                    <a:pt x="1" y="108"/>
                  </a:lnTo>
                  <a:cubicBezTo>
                    <a:pt x="13" y="84"/>
                    <a:pt x="48" y="48"/>
                    <a:pt x="60" y="1"/>
                  </a:cubicBezTo>
                  <a:cubicBezTo>
                    <a:pt x="668" y="382"/>
                    <a:pt x="1275" y="739"/>
                    <a:pt x="1906" y="1108"/>
                  </a:cubicBezTo>
                  <a:cubicBezTo>
                    <a:pt x="1882" y="1155"/>
                    <a:pt x="1858" y="1179"/>
                    <a:pt x="1834" y="12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35"/>
            <p:cNvSpPr/>
            <p:nvPr/>
          </p:nvSpPr>
          <p:spPr>
            <a:xfrm>
              <a:off x="1960050" y="2385550"/>
              <a:ext cx="46750" cy="30075"/>
            </a:xfrm>
            <a:custGeom>
              <a:rect b="b" l="l" r="r" t="t"/>
              <a:pathLst>
                <a:path extrusionOk="0" h="1203" w="1870">
                  <a:moveTo>
                    <a:pt x="1799" y="1203"/>
                  </a:moveTo>
                  <a:cubicBezTo>
                    <a:pt x="1203" y="834"/>
                    <a:pt x="596" y="476"/>
                    <a:pt x="1" y="107"/>
                  </a:cubicBezTo>
                  <a:cubicBezTo>
                    <a:pt x="13" y="72"/>
                    <a:pt x="48" y="48"/>
                    <a:pt x="60" y="0"/>
                  </a:cubicBezTo>
                  <a:cubicBezTo>
                    <a:pt x="667" y="369"/>
                    <a:pt x="1263" y="750"/>
                    <a:pt x="1870" y="1107"/>
                  </a:cubicBezTo>
                  <a:cubicBezTo>
                    <a:pt x="1846" y="1143"/>
                    <a:pt x="1822" y="1179"/>
                    <a:pt x="1799" y="1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35"/>
            <p:cNvSpPr/>
            <p:nvPr/>
          </p:nvSpPr>
          <p:spPr>
            <a:xfrm>
              <a:off x="2004100" y="2356675"/>
              <a:ext cx="30700" cy="20250"/>
            </a:xfrm>
            <a:custGeom>
              <a:rect b="b" l="l" r="r" t="t"/>
              <a:pathLst>
                <a:path extrusionOk="0" h="810" w="1228">
                  <a:moveTo>
                    <a:pt x="1144" y="810"/>
                  </a:moveTo>
                  <a:cubicBezTo>
                    <a:pt x="751" y="596"/>
                    <a:pt x="382" y="369"/>
                    <a:pt x="1" y="143"/>
                  </a:cubicBezTo>
                  <a:cubicBezTo>
                    <a:pt x="25" y="96"/>
                    <a:pt x="60" y="36"/>
                    <a:pt x="84" y="0"/>
                  </a:cubicBezTo>
                  <a:cubicBezTo>
                    <a:pt x="477" y="215"/>
                    <a:pt x="858" y="441"/>
                    <a:pt x="1227" y="655"/>
                  </a:cubicBezTo>
                  <a:cubicBezTo>
                    <a:pt x="1203" y="715"/>
                    <a:pt x="1168" y="750"/>
                    <a:pt x="1144" y="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35"/>
            <p:cNvSpPr/>
            <p:nvPr/>
          </p:nvSpPr>
          <p:spPr>
            <a:xfrm>
              <a:off x="2031500" y="2411725"/>
              <a:ext cx="37525" cy="24150"/>
            </a:xfrm>
            <a:custGeom>
              <a:rect b="b" l="l" r="r" t="t"/>
              <a:pathLst>
                <a:path extrusionOk="0" h="966" w="1501">
                  <a:moveTo>
                    <a:pt x="72" y="1"/>
                  </a:moveTo>
                  <a:lnTo>
                    <a:pt x="1500" y="846"/>
                  </a:lnTo>
                  <a:cubicBezTo>
                    <a:pt x="1477" y="894"/>
                    <a:pt x="1465" y="918"/>
                    <a:pt x="1429" y="965"/>
                  </a:cubicBezTo>
                  <a:cubicBezTo>
                    <a:pt x="953" y="680"/>
                    <a:pt x="476" y="382"/>
                    <a:pt x="0" y="96"/>
                  </a:cubicBezTo>
                  <a:cubicBezTo>
                    <a:pt x="12" y="60"/>
                    <a:pt x="48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35"/>
            <p:cNvSpPr/>
            <p:nvPr/>
          </p:nvSpPr>
          <p:spPr>
            <a:xfrm>
              <a:off x="1892775" y="2372450"/>
              <a:ext cx="34850" cy="22950"/>
            </a:xfrm>
            <a:custGeom>
              <a:rect b="b" l="l" r="r" t="t"/>
              <a:pathLst>
                <a:path extrusionOk="0" h="918" w="1394">
                  <a:moveTo>
                    <a:pt x="60" y="0"/>
                  </a:moveTo>
                  <a:cubicBezTo>
                    <a:pt x="501" y="274"/>
                    <a:pt x="953" y="560"/>
                    <a:pt x="1394" y="822"/>
                  </a:cubicBezTo>
                  <a:cubicBezTo>
                    <a:pt x="1382" y="858"/>
                    <a:pt x="1358" y="881"/>
                    <a:pt x="1334" y="917"/>
                  </a:cubicBezTo>
                  <a:cubicBezTo>
                    <a:pt x="894" y="631"/>
                    <a:pt x="441" y="357"/>
                    <a:pt x="1" y="84"/>
                  </a:cubicBezTo>
                  <a:cubicBezTo>
                    <a:pt x="13" y="60"/>
                    <a:pt x="25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35"/>
            <p:cNvSpPr/>
            <p:nvPr/>
          </p:nvSpPr>
          <p:spPr>
            <a:xfrm>
              <a:off x="2026425" y="2453400"/>
              <a:ext cx="34250" cy="21750"/>
            </a:xfrm>
            <a:custGeom>
              <a:rect b="b" l="l" r="r" t="t"/>
              <a:pathLst>
                <a:path extrusionOk="0" h="870" w="1370">
                  <a:moveTo>
                    <a:pt x="1322" y="870"/>
                  </a:moveTo>
                  <a:cubicBezTo>
                    <a:pt x="870" y="608"/>
                    <a:pt x="441" y="334"/>
                    <a:pt x="1" y="72"/>
                  </a:cubicBezTo>
                  <a:cubicBezTo>
                    <a:pt x="13" y="37"/>
                    <a:pt x="25" y="13"/>
                    <a:pt x="36" y="1"/>
                  </a:cubicBezTo>
                  <a:cubicBezTo>
                    <a:pt x="489" y="263"/>
                    <a:pt x="918" y="537"/>
                    <a:pt x="1370" y="787"/>
                  </a:cubicBezTo>
                  <a:cubicBezTo>
                    <a:pt x="1370" y="810"/>
                    <a:pt x="1334" y="846"/>
                    <a:pt x="1322" y="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35"/>
            <p:cNvSpPr/>
            <p:nvPr/>
          </p:nvSpPr>
          <p:spPr>
            <a:xfrm>
              <a:off x="1980900" y="2428700"/>
              <a:ext cx="28600" cy="19075"/>
            </a:xfrm>
            <a:custGeom>
              <a:rect b="b" l="l" r="r" t="t"/>
              <a:pathLst>
                <a:path extrusionOk="0" h="763" w="1144">
                  <a:moveTo>
                    <a:pt x="60" y="1"/>
                  </a:moveTo>
                  <a:cubicBezTo>
                    <a:pt x="417" y="227"/>
                    <a:pt x="786" y="453"/>
                    <a:pt x="1143" y="667"/>
                  </a:cubicBezTo>
                  <a:cubicBezTo>
                    <a:pt x="1131" y="703"/>
                    <a:pt x="1107" y="727"/>
                    <a:pt x="1084" y="763"/>
                  </a:cubicBezTo>
                  <a:cubicBezTo>
                    <a:pt x="726" y="536"/>
                    <a:pt x="357" y="310"/>
                    <a:pt x="0" y="96"/>
                  </a:cubicBezTo>
                  <a:cubicBezTo>
                    <a:pt x="36" y="60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35"/>
            <p:cNvSpPr/>
            <p:nvPr/>
          </p:nvSpPr>
          <p:spPr>
            <a:xfrm>
              <a:off x="2585125" y="3107650"/>
              <a:ext cx="20875" cy="54500"/>
            </a:xfrm>
            <a:custGeom>
              <a:rect b="b" l="l" r="r" t="t"/>
              <a:pathLst>
                <a:path extrusionOk="0" h="2180" w="835">
                  <a:moveTo>
                    <a:pt x="1" y="2132"/>
                  </a:moveTo>
                  <a:cubicBezTo>
                    <a:pt x="239" y="1418"/>
                    <a:pt x="489" y="703"/>
                    <a:pt x="727" y="1"/>
                  </a:cubicBezTo>
                  <a:cubicBezTo>
                    <a:pt x="763" y="24"/>
                    <a:pt x="799" y="36"/>
                    <a:pt x="834" y="36"/>
                  </a:cubicBezTo>
                  <a:lnTo>
                    <a:pt x="120" y="2180"/>
                  </a:lnTo>
                  <a:cubicBezTo>
                    <a:pt x="72" y="2168"/>
                    <a:pt x="48" y="2144"/>
                    <a:pt x="1" y="2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35"/>
            <p:cNvSpPr/>
            <p:nvPr/>
          </p:nvSpPr>
          <p:spPr>
            <a:xfrm>
              <a:off x="2675625" y="3202000"/>
              <a:ext cx="13700" cy="62550"/>
            </a:xfrm>
            <a:custGeom>
              <a:rect b="b" l="l" r="r" t="t"/>
              <a:pathLst>
                <a:path extrusionOk="0" h="2502" w="548">
                  <a:moveTo>
                    <a:pt x="0" y="2454"/>
                  </a:moveTo>
                  <a:lnTo>
                    <a:pt x="405" y="1"/>
                  </a:lnTo>
                  <a:cubicBezTo>
                    <a:pt x="441" y="13"/>
                    <a:pt x="488" y="13"/>
                    <a:pt x="548" y="25"/>
                  </a:cubicBezTo>
                  <a:cubicBezTo>
                    <a:pt x="417" y="846"/>
                    <a:pt x="286" y="1668"/>
                    <a:pt x="143" y="2501"/>
                  </a:cubicBezTo>
                  <a:cubicBezTo>
                    <a:pt x="107" y="2477"/>
                    <a:pt x="60" y="2466"/>
                    <a:pt x="0" y="24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35"/>
            <p:cNvSpPr/>
            <p:nvPr/>
          </p:nvSpPr>
          <p:spPr>
            <a:xfrm>
              <a:off x="2668175" y="3203800"/>
              <a:ext cx="10450" cy="55375"/>
            </a:xfrm>
            <a:custGeom>
              <a:rect b="b" l="l" r="r" t="t"/>
              <a:pathLst>
                <a:path extrusionOk="0" h="2215" w="418">
                  <a:moveTo>
                    <a:pt x="1" y="2203"/>
                  </a:moveTo>
                  <a:cubicBezTo>
                    <a:pt x="108" y="1477"/>
                    <a:pt x="191" y="727"/>
                    <a:pt x="298" y="0"/>
                  </a:cubicBezTo>
                  <a:cubicBezTo>
                    <a:pt x="346" y="0"/>
                    <a:pt x="370" y="12"/>
                    <a:pt x="417" y="12"/>
                  </a:cubicBezTo>
                  <a:cubicBezTo>
                    <a:pt x="322" y="739"/>
                    <a:pt x="227" y="1489"/>
                    <a:pt x="132" y="2215"/>
                  </a:cubicBezTo>
                  <a:cubicBezTo>
                    <a:pt x="96" y="2215"/>
                    <a:pt x="48" y="2203"/>
                    <a:pt x="1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35"/>
            <p:cNvSpPr/>
            <p:nvPr/>
          </p:nvSpPr>
          <p:spPr>
            <a:xfrm>
              <a:off x="2720875" y="3087700"/>
              <a:ext cx="17875" cy="39025"/>
            </a:xfrm>
            <a:custGeom>
              <a:rect b="b" l="l" r="r" t="t"/>
              <a:pathLst>
                <a:path extrusionOk="0" h="1561" w="715">
                  <a:moveTo>
                    <a:pt x="714" y="60"/>
                  </a:moveTo>
                  <a:cubicBezTo>
                    <a:pt x="512" y="561"/>
                    <a:pt x="298" y="1061"/>
                    <a:pt x="107" y="1561"/>
                  </a:cubicBezTo>
                  <a:cubicBezTo>
                    <a:pt x="83" y="1549"/>
                    <a:pt x="36" y="1537"/>
                    <a:pt x="0" y="1513"/>
                  </a:cubicBezTo>
                  <a:lnTo>
                    <a:pt x="583" y="1"/>
                  </a:lnTo>
                  <a:cubicBezTo>
                    <a:pt x="631" y="13"/>
                    <a:pt x="679" y="49"/>
                    <a:pt x="71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35"/>
            <p:cNvSpPr/>
            <p:nvPr/>
          </p:nvSpPr>
          <p:spPr>
            <a:xfrm>
              <a:off x="2864925" y="3043650"/>
              <a:ext cx="52125" cy="19675"/>
            </a:xfrm>
            <a:custGeom>
              <a:rect b="b" l="l" r="r" t="t"/>
              <a:pathLst>
                <a:path extrusionOk="0" h="787" w="2085">
                  <a:moveTo>
                    <a:pt x="48" y="1"/>
                  </a:moveTo>
                  <a:cubicBezTo>
                    <a:pt x="727" y="227"/>
                    <a:pt x="1406" y="453"/>
                    <a:pt x="2084" y="656"/>
                  </a:cubicBezTo>
                  <a:lnTo>
                    <a:pt x="2037" y="787"/>
                  </a:lnTo>
                  <a:cubicBezTo>
                    <a:pt x="1358" y="584"/>
                    <a:pt x="667" y="358"/>
                    <a:pt x="1" y="156"/>
                  </a:cubicBezTo>
                  <a:cubicBezTo>
                    <a:pt x="13" y="96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35"/>
            <p:cNvSpPr/>
            <p:nvPr/>
          </p:nvSpPr>
          <p:spPr>
            <a:xfrm>
              <a:off x="2651800" y="3135050"/>
              <a:ext cx="19675" cy="50625"/>
            </a:xfrm>
            <a:custGeom>
              <a:rect b="b" l="l" r="r" t="t"/>
              <a:pathLst>
                <a:path extrusionOk="0" h="2025" w="787">
                  <a:moveTo>
                    <a:pt x="787" y="24"/>
                  </a:moveTo>
                  <a:cubicBezTo>
                    <a:pt x="548" y="691"/>
                    <a:pt x="322" y="1345"/>
                    <a:pt x="84" y="2024"/>
                  </a:cubicBezTo>
                  <a:cubicBezTo>
                    <a:pt x="60" y="2000"/>
                    <a:pt x="25" y="2000"/>
                    <a:pt x="1" y="1988"/>
                  </a:cubicBezTo>
                  <a:cubicBezTo>
                    <a:pt x="215" y="1322"/>
                    <a:pt x="453" y="655"/>
                    <a:pt x="679" y="0"/>
                  </a:cubicBezTo>
                  <a:cubicBezTo>
                    <a:pt x="715" y="0"/>
                    <a:pt x="751" y="12"/>
                    <a:pt x="78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35"/>
            <p:cNvSpPr/>
            <p:nvPr/>
          </p:nvSpPr>
          <p:spPr>
            <a:xfrm>
              <a:off x="2641975" y="3123425"/>
              <a:ext cx="19975" cy="53600"/>
            </a:xfrm>
            <a:custGeom>
              <a:rect b="b" l="l" r="r" t="t"/>
              <a:pathLst>
                <a:path extrusionOk="0" h="2144" w="799">
                  <a:moveTo>
                    <a:pt x="799" y="25"/>
                  </a:moveTo>
                  <a:cubicBezTo>
                    <a:pt x="549" y="727"/>
                    <a:pt x="334" y="1429"/>
                    <a:pt x="96" y="2144"/>
                  </a:cubicBezTo>
                  <a:cubicBezTo>
                    <a:pt x="60" y="2132"/>
                    <a:pt x="37" y="2132"/>
                    <a:pt x="1" y="2108"/>
                  </a:cubicBezTo>
                  <a:cubicBezTo>
                    <a:pt x="239" y="1418"/>
                    <a:pt x="465" y="715"/>
                    <a:pt x="703" y="1"/>
                  </a:cubicBezTo>
                  <a:cubicBezTo>
                    <a:pt x="715" y="13"/>
                    <a:pt x="751" y="13"/>
                    <a:pt x="79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35"/>
            <p:cNvSpPr/>
            <p:nvPr/>
          </p:nvSpPr>
          <p:spPr>
            <a:xfrm>
              <a:off x="2649425" y="3124925"/>
              <a:ext cx="19975" cy="45250"/>
            </a:xfrm>
            <a:custGeom>
              <a:rect b="b" l="l" r="r" t="t"/>
              <a:pathLst>
                <a:path extrusionOk="0" h="1810" w="799">
                  <a:moveTo>
                    <a:pt x="1" y="1786"/>
                  </a:moveTo>
                  <a:cubicBezTo>
                    <a:pt x="239" y="1191"/>
                    <a:pt x="465" y="596"/>
                    <a:pt x="703" y="0"/>
                  </a:cubicBezTo>
                  <a:cubicBezTo>
                    <a:pt x="739" y="12"/>
                    <a:pt x="763" y="24"/>
                    <a:pt x="798" y="24"/>
                  </a:cubicBezTo>
                  <a:cubicBezTo>
                    <a:pt x="572" y="619"/>
                    <a:pt x="334" y="1215"/>
                    <a:pt x="108" y="1810"/>
                  </a:cubicBezTo>
                  <a:cubicBezTo>
                    <a:pt x="84" y="1810"/>
                    <a:pt x="48" y="1798"/>
                    <a:pt x="1" y="17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35"/>
            <p:cNvSpPr/>
            <p:nvPr/>
          </p:nvSpPr>
          <p:spPr>
            <a:xfrm>
              <a:off x="2656575" y="3144575"/>
              <a:ext cx="18775" cy="44375"/>
            </a:xfrm>
            <a:custGeom>
              <a:rect b="b" l="l" r="r" t="t"/>
              <a:pathLst>
                <a:path extrusionOk="0" h="1775" w="751">
                  <a:moveTo>
                    <a:pt x="750" y="48"/>
                  </a:moveTo>
                  <a:cubicBezTo>
                    <a:pt x="524" y="619"/>
                    <a:pt x="310" y="1203"/>
                    <a:pt x="96" y="1774"/>
                  </a:cubicBezTo>
                  <a:cubicBezTo>
                    <a:pt x="60" y="1762"/>
                    <a:pt x="36" y="1738"/>
                    <a:pt x="0" y="1738"/>
                  </a:cubicBezTo>
                  <a:lnTo>
                    <a:pt x="667" y="0"/>
                  </a:lnTo>
                  <a:cubicBezTo>
                    <a:pt x="703" y="12"/>
                    <a:pt x="727" y="24"/>
                    <a:pt x="75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605" name="Shape 10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06" name="Google Shape;10606;p36"/>
          <p:cNvGrpSpPr/>
          <p:nvPr/>
        </p:nvGrpSpPr>
        <p:grpSpPr>
          <a:xfrm>
            <a:off x="156578" y="1364599"/>
            <a:ext cx="2304841" cy="2361027"/>
            <a:chOff x="3119125" y="1476475"/>
            <a:chExt cx="2063975" cy="2114100"/>
          </a:xfrm>
        </p:grpSpPr>
        <p:sp>
          <p:nvSpPr>
            <p:cNvPr id="10607" name="Google Shape;10607;p36"/>
            <p:cNvSpPr/>
            <p:nvPr/>
          </p:nvSpPr>
          <p:spPr>
            <a:xfrm>
              <a:off x="3247200" y="1557975"/>
              <a:ext cx="251175" cy="456400"/>
            </a:xfrm>
            <a:custGeom>
              <a:rect b="b" l="l" r="r" t="t"/>
              <a:pathLst>
                <a:path extrusionOk="0" h="18256" w="10047">
                  <a:moveTo>
                    <a:pt x="2306" y="1"/>
                  </a:moveTo>
                  <a:cubicBezTo>
                    <a:pt x="1500" y="1"/>
                    <a:pt x="717" y="171"/>
                    <a:pt x="57" y="575"/>
                  </a:cubicBezTo>
                  <a:cubicBezTo>
                    <a:pt x="1" y="609"/>
                    <a:pt x="40" y="695"/>
                    <a:pt x="104" y="695"/>
                  </a:cubicBezTo>
                  <a:cubicBezTo>
                    <a:pt x="108" y="695"/>
                    <a:pt x="112" y="695"/>
                    <a:pt x="116" y="694"/>
                  </a:cubicBezTo>
                  <a:cubicBezTo>
                    <a:pt x="940" y="544"/>
                    <a:pt x="1700" y="373"/>
                    <a:pt x="2485" y="373"/>
                  </a:cubicBezTo>
                  <a:cubicBezTo>
                    <a:pt x="2880" y="373"/>
                    <a:pt x="3281" y="416"/>
                    <a:pt x="3700" y="528"/>
                  </a:cubicBezTo>
                  <a:cubicBezTo>
                    <a:pt x="4760" y="790"/>
                    <a:pt x="5724" y="1373"/>
                    <a:pt x="6498" y="2135"/>
                  </a:cubicBezTo>
                  <a:cubicBezTo>
                    <a:pt x="8117" y="3731"/>
                    <a:pt x="8701" y="5957"/>
                    <a:pt x="8867" y="8172"/>
                  </a:cubicBezTo>
                  <a:cubicBezTo>
                    <a:pt x="9034" y="10410"/>
                    <a:pt x="8748" y="12791"/>
                    <a:pt x="7570" y="14744"/>
                  </a:cubicBezTo>
                  <a:cubicBezTo>
                    <a:pt x="6986" y="15720"/>
                    <a:pt x="6189" y="16554"/>
                    <a:pt x="5153" y="17077"/>
                  </a:cubicBezTo>
                  <a:cubicBezTo>
                    <a:pt x="4188" y="17566"/>
                    <a:pt x="3105" y="17637"/>
                    <a:pt x="2045" y="17804"/>
                  </a:cubicBezTo>
                  <a:cubicBezTo>
                    <a:pt x="1878" y="17839"/>
                    <a:pt x="1902" y="18089"/>
                    <a:pt x="2045" y="18113"/>
                  </a:cubicBezTo>
                  <a:cubicBezTo>
                    <a:pt x="2488" y="18208"/>
                    <a:pt x="2924" y="18255"/>
                    <a:pt x="3349" y="18255"/>
                  </a:cubicBezTo>
                  <a:cubicBezTo>
                    <a:pt x="4695" y="18255"/>
                    <a:pt x="5937" y="17778"/>
                    <a:pt x="6986" y="16792"/>
                  </a:cubicBezTo>
                  <a:cubicBezTo>
                    <a:pt x="8463" y="15422"/>
                    <a:pt x="9260" y="13434"/>
                    <a:pt x="9534" y="11481"/>
                  </a:cubicBezTo>
                  <a:cubicBezTo>
                    <a:pt x="10046" y="7802"/>
                    <a:pt x="9284" y="3076"/>
                    <a:pt x="5855" y="1004"/>
                  </a:cubicBezTo>
                  <a:cubicBezTo>
                    <a:pt x="4875" y="416"/>
                    <a:pt x="3564" y="1"/>
                    <a:pt x="23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36"/>
            <p:cNvSpPr/>
            <p:nvPr/>
          </p:nvSpPr>
          <p:spPr>
            <a:xfrm>
              <a:off x="3320350" y="1915375"/>
              <a:ext cx="1397250" cy="94025"/>
            </a:xfrm>
            <a:custGeom>
              <a:rect b="b" l="l" r="r" t="t"/>
              <a:pathLst>
                <a:path extrusionOk="0" h="3761" w="55890">
                  <a:moveTo>
                    <a:pt x="45780" y="1"/>
                  </a:moveTo>
                  <a:cubicBezTo>
                    <a:pt x="45129" y="1"/>
                    <a:pt x="44478" y="7"/>
                    <a:pt x="43827" y="19"/>
                  </a:cubicBezTo>
                  <a:cubicBezTo>
                    <a:pt x="39338" y="103"/>
                    <a:pt x="34838" y="269"/>
                    <a:pt x="30349" y="460"/>
                  </a:cubicBezTo>
                  <a:cubicBezTo>
                    <a:pt x="23920" y="734"/>
                    <a:pt x="17491" y="1186"/>
                    <a:pt x="11085" y="1841"/>
                  </a:cubicBezTo>
                  <a:cubicBezTo>
                    <a:pt x="9120" y="2031"/>
                    <a:pt x="7156" y="2258"/>
                    <a:pt x="5191" y="2531"/>
                  </a:cubicBezTo>
                  <a:cubicBezTo>
                    <a:pt x="3501" y="2770"/>
                    <a:pt x="1703" y="3031"/>
                    <a:pt x="72" y="3579"/>
                  </a:cubicBezTo>
                  <a:cubicBezTo>
                    <a:pt x="5" y="3612"/>
                    <a:pt x="1" y="3760"/>
                    <a:pt x="88" y="3760"/>
                  </a:cubicBezTo>
                  <a:cubicBezTo>
                    <a:pt x="94" y="3760"/>
                    <a:pt x="100" y="3759"/>
                    <a:pt x="107" y="3758"/>
                  </a:cubicBezTo>
                  <a:cubicBezTo>
                    <a:pt x="3334" y="3543"/>
                    <a:pt x="6549" y="2984"/>
                    <a:pt x="9763" y="2662"/>
                  </a:cubicBezTo>
                  <a:cubicBezTo>
                    <a:pt x="13466" y="2293"/>
                    <a:pt x="17181" y="2008"/>
                    <a:pt x="20884" y="1757"/>
                  </a:cubicBezTo>
                  <a:cubicBezTo>
                    <a:pt x="27980" y="1281"/>
                    <a:pt x="35076" y="984"/>
                    <a:pt x="42196" y="817"/>
                  </a:cubicBezTo>
                  <a:cubicBezTo>
                    <a:pt x="43355" y="788"/>
                    <a:pt x="44513" y="770"/>
                    <a:pt x="45670" y="770"/>
                  </a:cubicBezTo>
                  <a:cubicBezTo>
                    <a:pt x="48864" y="770"/>
                    <a:pt x="52052" y="910"/>
                    <a:pt x="55233" y="1365"/>
                  </a:cubicBezTo>
                  <a:cubicBezTo>
                    <a:pt x="55256" y="1368"/>
                    <a:pt x="55277" y="1370"/>
                    <a:pt x="55298" y="1370"/>
                  </a:cubicBezTo>
                  <a:cubicBezTo>
                    <a:pt x="55727" y="1370"/>
                    <a:pt x="55889" y="706"/>
                    <a:pt x="55424" y="638"/>
                  </a:cubicBezTo>
                  <a:cubicBezTo>
                    <a:pt x="52234" y="163"/>
                    <a:pt x="49004" y="1"/>
                    <a:pt x="457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36"/>
            <p:cNvSpPr/>
            <p:nvPr/>
          </p:nvSpPr>
          <p:spPr>
            <a:xfrm>
              <a:off x="4637775" y="1480075"/>
              <a:ext cx="200650" cy="468000"/>
            </a:xfrm>
            <a:custGeom>
              <a:rect b="b" l="l" r="r" t="t"/>
              <a:pathLst>
                <a:path extrusionOk="0" h="18720" w="8026">
                  <a:moveTo>
                    <a:pt x="107" y="0"/>
                  </a:moveTo>
                  <a:cubicBezTo>
                    <a:pt x="12" y="0"/>
                    <a:pt x="0" y="155"/>
                    <a:pt x="96" y="179"/>
                  </a:cubicBezTo>
                  <a:cubicBezTo>
                    <a:pt x="5656" y="1941"/>
                    <a:pt x="8025" y="9323"/>
                    <a:pt x="6001" y="14490"/>
                  </a:cubicBezTo>
                  <a:cubicBezTo>
                    <a:pt x="5739" y="15193"/>
                    <a:pt x="5346" y="15860"/>
                    <a:pt x="4870" y="16443"/>
                  </a:cubicBezTo>
                  <a:cubicBezTo>
                    <a:pt x="4501" y="16883"/>
                    <a:pt x="4072" y="17300"/>
                    <a:pt x="3572" y="17622"/>
                  </a:cubicBezTo>
                  <a:cubicBezTo>
                    <a:pt x="3144" y="17896"/>
                    <a:pt x="2536" y="18015"/>
                    <a:pt x="2203" y="18431"/>
                  </a:cubicBezTo>
                  <a:cubicBezTo>
                    <a:pt x="2179" y="18479"/>
                    <a:pt x="2179" y="18538"/>
                    <a:pt x="2215" y="18574"/>
                  </a:cubicBezTo>
                  <a:cubicBezTo>
                    <a:pt x="2373" y="18676"/>
                    <a:pt x="2547" y="18719"/>
                    <a:pt x="2728" y="18719"/>
                  </a:cubicBezTo>
                  <a:cubicBezTo>
                    <a:pt x="3393" y="18719"/>
                    <a:pt x="4154" y="18141"/>
                    <a:pt x="4584" y="17776"/>
                  </a:cubicBezTo>
                  <a:cubicBezTo>
                    <a:pt x="5263" y="17217"/>
                    <a:pt x="5811" y="16502"/>
                    <a:pt x="6227" y="15740"/>
                  </a:cubicBezTo>
                  <a:cubicBezTo>
                    <a:pt x="6954" y="14371"/>
                    <a:pt x="7299" y="12823"/>
                    <a:pt x="7370" y="11276"/>
                  </a:cubicBezTo>
                  <a:cubicBezTo>
                    <a:pt x="7525" y="8109"/>
                    <a:pt x="6549" y="4668"/>
                    <a:pt x="4394" y="2286"/>
                  </a:cubicBezTo>
                  <a:cubicBezTo>
                    <a:pt x="3263" y="1036"/>
                    <a:pt x="1822" y="143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36"/>
            <p:cNvSpPr/>
            <p:nvPr/>
          </p:nvSpPr>
          <p:spPr>
            <a:xfrm>
              <a:off x="3298625" y="1476475"/>
              <a:ext cx="1348500" cy="96500"/>
            </a:xfrm>
            <a:custGeom>
              <a:rect b="b" l="l" r="r" t="t"/>
              <a:pathLst>
                <a:path extrusionOk="0" h="3860" w="53940">
                  <a:moveTo>
                    <a:pt x="53010" y="1"/>
                  </a:moveTo>
                  <a:cubicBezTo>
                    <a:pt x="52572" y="1"/>
                    <a:pt x="52114" y="67"/>
                    <a:pt x="51721" y="97"/>
                  </a:cubicBezTo>
                  <a:cubicBezTo>
                    <a:pt x="50459" y="204"/>
                    <a:pt x="49197" y="394"/>
                    <a:pt x="47947" y="585"/>
                  </a:cubicBezTo>
                  <a:cubicBezTo>
                    <a:pt x="45458" y="978"/>
                    <a:pt x="42970" y="1430"/>
                    <a:pt x="40481" y="1764"/>
                  </a:cubicBezTo>
                  <a:cubicBezTo>
                    <a:pt x="36981" y="2228"/>
                    <a:pt x="33433" y="2430"/>
                    <a:pt x="29885" y="2609"/>
                  </a:cubicBezTo>
                  <a:cubicBezTo>
                    <a:pt x="25348" y="2835"/>
                    <a:pt x="20824" y="3121"/>
                    <a:pt x="16288" y="3264"/>
                  </a:cubicBezTo>
                  <a:cubicBezTo>
                    <a:pt x="13949" y="3347"/>
                    <a:pt x="11629" y="3385"/>
                    <a:pt x="9295" y="3385"/>
                  </a:cubicBezTo>
                  <a:cubicBezTo>
                    <a:pt x="8967" y="3385"/>
                    <a:pt x="8639" y="3384"/>
                    <a:pt x="8311" y="3383"/>
                  </a:cubicBezTo>
                  <a:cubicBezTo>
                    <a:pt x="5823" y="3372"/>
                    <a:pt x="3334" y="3238"/>
                    <a:pt x="846" y="3238"/>
                  </a:cubicBezTo>
                  <a:cubicBezTo>
                    <a:pt x="656" y="3238"/>
                    <a:pt x="465" y="3238"/>
                    <a:pt x="274" y="3240"/>
                  </a:cubicBezTo>
                  <a:cubicBezTo>
                    <a:pt x="0" y="3240"/>
                    <a:pt x="24" y="3621"/>
                    <a:pt x="274" y="3657"/>
                  </a:cubicBezTo>
                  <a:cubicBezTo>
                    <a:pt x="2655" y="3859"/>
                    <a:pt x="5084" y="3835"/>
                    <a:pt x="7465" y="3847"/>
                  </a:cubicBezTo>
                  <a:cubicBezTo>
                    <a:pt x="7976" y="3850"/>
                    <a:pt x="8487" y="3851"/>
                    <a:pt x="8999" y="3851"/>
                  </a:cubicBezTo>
                  <a:cubicBezTo>
                    <a:pt x="10762" y="3851"/>
                    <a:pt x="12525" y="3834"/>
                    <a:pt x="14288" y="3788"/>
                  </a:cubicBezTo>
                  <a:cubicBezTo>
                    <a:pt x="18931" y="3669"/>
                    <a:pt x="23563" y="3335"/>
                    <a:pt x="28206" y="3061"/>
                  </a:cubicBezTo>
                  <a:cubicBezTo>
                    <a:pt x="31849" y="2847"/>
                    <a:pt x="35528" y="2680"/>
                    <a:pt x="39160" y="2311"/>
                  </a:cubicBezTo>
                  <a:cubicBezTo>
                    <a:pt x="41612" y="2061"/>
                    <a:pt x="44077" y="1645"/>
                    <a:pt x="46518" y="1287"/>
                  </a:cubicBezTo>
                  <a:cubicBezTo>
                    <a:pt x="48030" y="1061"/>
                    <a:pt x="49530" y="823"/>
                    <a:pt x="51054" y="633"/>
                  </a:cubicBezTo>
                  <a:cubicBezTo>
                    <a:pt x="51657" y="549"/>
                    <a:pt x="52441" y="335"/>
                    <a:pt x="53130" y="335"/>
                  </a:cubicBezTo>
                  <a:cubicBezTo>
                    <a:pt x="53325" y="335"/>
                    <a:pt x="53512" y="352"/>
                    <a:pt x="53685" y="394"/>
                  </a:cubicBezTo>
                  <a:cubicBezTo>
                    <a:pt x="53693" y="396"/>
                    <a:pt x="53701" y="396"/>
                    <a:pt x="53708" y="396"/>
                  </a:cubicBezTo>
                  <a:cubicBezTo>
                    <a:pt x="53871" y="396"/>
                    <a:pt x="53940" y="154"/>
                    <a:pt x="53769" y="97"/>
                  </a:cubicBezTo>
                  <a:cubicBezTo>
                    <a:pt x="53535" y="25"/>
                    <a:pt x="53276" y="1"/>
                    <a:pt x="530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36"/>
            <p:cNvSpPr/>
            <p:nvPr/>
          </p:nvSpPr>
          <p:spPr>
            <a:xfrm>
              <a:off x="3119125" y="1566175"/>
              <a:ext cx="544450" cy="2024400"/>
            </a:xfrm>
            <a:custGeom>
              <a:rect b="b" l="l" r="r" t="t"/>
              <a:pathLst>
                <a:path extrusionOk="0" h="80976" w="21778">
                  <a:moveTo>
                    <a:pt x="6856" y="0"/>
                  </a:moveTo>
                  <a:cubicBezTo>
                    <a:pt x="4179" y="0"/>
                    <a:pt x="2406" y="2144"/>
                    <a:pt x="1441" y="4486"/>
                  </a:cubicBezTo>
                  <a:cubicBezTo>
                    <a:pt x="322" y="7224"/>
                    <a:pt x="1" y="10391"/>
                    <a:pt x="405" y="13309"/>
                  </a:cubicBezTo>
                  <a:cubicBezTo>
                    <a:pt x="655" y="15202"/>
                    <a:pt x="1441" y="16988"/>
                    <a:pt x="2215" y="18714"/>
                  </a:cubicBezTo>
                  <a:cubicBezTo>
                    <a:pt x="3287" y="21083"/>
                    <a:pt x="4585" y="23345"/>
                    <a:pt x="5954" y="25524"/>
                  </a:cubicBezTo>
                  <a:cubicBezTo>
                    <a:pt x="8621" y="29787"/>
                    <a:pt x="11633" y="33823"/>
                    <a:pt x="14050" y="38240"/>
                  </a:cubicBezTo>
                  <a:cubicBezTo>
                    <a:pt x="18634" y="46622"/>
                    <a:pt x="21777" y="56576"/>
                    <a:pt x="20265" y="66208"/>
                  </a:cubicBezTo>
                  <a:cubicBezTo>
                    <a:pt x="19694" y="69911"/>
                    <a:pt x="18562" y="73590"/>
                    <a:pt x="16038" y="76447"/>
                  </a:cubicBezTo>
                  <a:cubicBezTo>
                    <a:pt x="14656" y="78030"/>
                    <a:pt x="12356" y="80128"/>
                    <a:pt x="10044" y="80128"/>
                  </a:cubicBezTo>
                  <a:cubicBezTo>
                    <a:pt x="9748" y="80128"/>
                    <a:pt x="9451" y="80093"/>
                    <a:pt x="9157" y="80019"/>
                  </a:cubicBezTo>
                  <a:cubicBezTo>
                    <a:pt x="7787" y="79674"/>
                    <a:pt x="6990" y="78424"/>
                    <a:pt x="6549" y="77174"/>
                  </a:cubicBezTo>
                  <a:cubicBezTo>
                    <a:pt x="5823" y="75114"/>
                    <a:pt x="5644" y="72816"/>
                    <a:pt x="5858" y="70649"/>
                  </a:cubicBezTo>
                  <a:cubicBezTo>
                    <a:pt x="5978" y="69434"/>
                    <a:pt x="6251" y="68208"/>
                    <a:pt x="6692" y="67065"/>
                  </a:cubicBezTo>
                  <a:cubicBezTo>
                    <a:pt x="7049" y="66136"/>
                    <a:pt x="7585" y="64803"/>
                    <a:pt x="8561" y="64350"/>
                  </a:cubicBezTo>
                  <a:cubicBezTo>
                    <a:pt x="8751" y="64264"/>
                    <a:pt x="8927" y="64225"/>
                    <a:pt x="9089" y="64225"/>
                  </a:cubicBezTo>
                  <a:cubicBezTo>
                    <a:pt x="10423" y="64225"/>
                    <a:pt x="10855" y="66882"/>
                    <a:pt x="10823" y="67827"/>
                  </a:cubicBezTo>
                  <a:cubicBezTo>
                    <a:pt x="10764" y="69149"/>
                    <a:pt x="10300" y="70339"/>
                    <a:pt x="9657" y="71482"/>
                  </a:cubicBezTo>
                  <a:cubicBezTo>
                    <a:pt x="9476" y="71803"/>
                    <a:pt x="9766" y="72107"/>
                    <a:pt x="10046" y="72107"/>
                  </a:cubicBezTo>
                  <a:cubicBezTo>
                    <a:pt x="10171" y="72107"/>
                    <a:pt x="10294" y="72046"/>
                    <a:pt x="10371" y="71899"/>
                  </a:cubicBezTo>
                  <a:cubicBezTo>
                    <a:pt x="11431" y="70006"/>
                    <a:pt x="12074" y="67720"/>
                    <a:pt x="11323" y="65589"/>
                  </a:cubicBezTo>
                  <a:cubicBezTo>
                    <a:pt x="10966" y="64546"/>
                    <a:pt x="10120" y="63421"/>
                    <a:pt x="9000" y="63421"/>
                  </a:cubicBezTo>
                  <a:cubicBezTo>
                    <a:pt x="8777" y="63421"/>
                    <a:pt x="8543" y="63466"/>
                    <a:pt x="8299" y="63565"/>
                  </a:cubicBezTo>
                  <a:cubicBezTo>
                    <a:pt x="7454" y="63910"/>
                    <a:pt x="6894" y="64743"/>
                    <a:pt x="6490" y="65517"/>
                  </a:cubicBezTo>
                  <a:cubicBezTo>
                    <a:pt x="5918" y="66589"/>
                    <a:pt x="5525" y="67768"/>
                    <a:pt x="5263" y="68970"/>
                  </a:cubicBezTo>
                  <a:cubicBezTo>
                    <a:pt x="4775" y="71339"/>
                    <a:pt x="4846" y="73745"/>
                    <a:pt x="5358" y="76102"/>
                  </a:cubicBezTo>
                  <a:cubicBezTo>
                    <a:pt x="5680" y="77602"/>
                    <a:pt x="6275" y="79221"/>
                    <a:pt x="7549" y="80198"/>
                  </a:cubicBezTo>
                  <a:cubicBezTo>
                    <a:pt x="8250" y="80734"/>
                    <a:pt x="9084" y="80975"/>
                    <a:pt x="9944" y="80975"/>
                  </a:cubicBezTo>
                  <a:cubicBezTo>
                    <a:pt x="10267" y="80975"/>
                    <a:pt x="10594" y="80941"/>
                    <a:pt x="10919" y="80876"/>
                  </a:cubicBezTo>
                  <a:cubicBezTo>
                    <a:pt x="13859" y="80293"/>
                    <a:pt x="16324" y="77757"/>
                    <a:pt x="17931" y="75388"/>
                  </a:cubicBezTo>
                  <a:cubicBezTo>
                    <a:pt x="20289" y="71923"/>
                    <a:pt x="21098" y="67387"/>
                    <a:pt x="21325" y="63267"/>
                  </a:cubicBezTo>
                  <a:cubicBezTo>
                    <a:pt x="21599" y="58326"/>
                    <a:pt x="20777" y="53337"/>
                    <a:pt x="19301" y="48622"/>
                  </a:cubicBezTo>
                  <a:cubicBezTo>
                    <a:pt x="17741" y="43622"/>
                    <a:pt x="15443" y="38883"/>
                    <a:pt x="12669" y="34442"/>
                  </a:cubicBezTo>
                  <a:cubicBezTo>
                    <a:pt x="9776" y="29846"/>
                    <a:pt x="6513" y="25500"/>
                    <a:pt x="3953" y="20690"/>
                  </a:cubicBezTo>
                  <a:cubicBezTo>
                    <a:pt x="2822" y="18559"/>
                    <a:pt x="1632" y="16273"/>
                    <a:pt x="1132" y="13892"/>
                  </a:cubicBezTo>
                  <a:cubicBezTo>
                    <a:pt x="822" y="12380"/>
                    <a:pt x="786" y="10820"/>
                    <a:pt x="905" y="9308"/>
                  </a:cubicBezTo>
                  <a:cubicBezTo>
                    <a:pt x="1144" y="6296"/>
                    <a:pt x="1989" y="2319"/>
                    <a:pt x="4882" y="747"/>
                  </a:cubicBezTo>
                  <a:cubicBezTo>
                    <a:pt x="5585" y="366"/>
                    <a:pt x="6370" y="176"/>
                    <a:pt x="7156" y="152"/>
                  </a:cubicBezTo>
                  <a:cubicBezTo>
                    <a:pt x="7160" y="153"/>
                    <a:pt x="7164" y="153"/>
                    <a:pt x="7168" y="153"/>
                  </a:cubicBezTo>
                  <a:cubicBezTo>
                    <a:pt x="7263" y="153"/>
                    <a:pt x="7259" y="9"/>
                    <a:pt x="7156" y="9"/>
                  </a:cubicBezTo>
                  <a:cubicBezTo>
                    <a:pt x="7055" y="3"/>
                    <a:pt x="6955" y="0"/>
                    <a:pt x="68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36"/>
            <p:cNvSpPr/>
            <p:nvPr/>
          </p:nvSpPr>
          <p:spPr>
            <a:xfrm>
              <a:off x="4644875" y="1927300"/>
              <a:ext cx="538225" cy="1618975"/>
            </a:xfrm>
            <a:custGeom>
              <a:rect b="b" l="l" r="r" t="t"/>
              <a:pathLst>
                <a:path extrusionOk="0" h="64759" w="21529">
                  <a:moveTo>
                    <a:pt x="120" y="1"/>
                  </a:moveTo>
                  <a:cubicBezTo>
                    <a:pt x="57" y="1"/>
                    <a:pt x="0" y="55"/>
                    <a:pt x="14" y="137"/>
                  </a:cubicBezTo>
                  <a:cubicBezTo>
                    <a:pt x="1907" y="10103"/>
                    <a:pt x="9551" y="17652"/>
                    <a:pt x="14516" y="26164"/>
                  </a:cubicBezTo>
                  <a:cubicBezTo>
                    <a:pt x="15814" y="28379"/>
                    <a:pt x="16957" y="30689"/>
                    <a:pt x="17790" y="33106"/>
                  </a:cubicBezTo>
                  <a:cubicBezTo>
                    <a:pt x="18552" y="35308"/>
                    <a:pt x="19100" y="37606"/>
                    <a:pt x="19540" y="39880"/>
                  </a:cubicBezTo>
                  <a:cubicBezTo>
                    <a:pt x="20421" y="44310"/>
                    <a:pt x="20850" y="48989"/>
                    <a:pt x="20016" y="53465"/>
                  </a:cubicBezTo>
                  <a:cubicBezTo>
                    <a:pt x="19600" y="55704"/>
                    <a:pt x="18850" y="57871"/>
                    <a:pt x="17576" y="59752"/>
                  </a:cubicBezTo>
                  <a:cubicBezTo>
                    <a:pt x="16242" y="61728"/>
                    <a:pt x="14421" y="62955"/>
                    <a:pt x="12420" y="64157"/>
                  </a:cubicBezTo>
                  <a:cubicBezTo>
                    <a:pt x="12152" y="64318"/>
                    <a:pt x="12280" y="64758"/>
                    <a:pt x="12568" y="64758"/>
                  </a:cubicBezTo>
                  <a:cubicBezTo>
                    <a:pt x="12600" y="64758"/>
                    <a:pt x="12634" y="64753"/>
                    <a:pt x="12670" y="64741"/>
                  </a:cubicBezTo>
                  <a:cubicBezTo>
                    <a:pt x="16504" y="63467"/>
                    <a:pt x="19088" y="59681"/>
                    <a:pt x="20231" y="55966"/>
                  </a:cubicBezTo>
                  <a:cubicBezTo>
                    <a:pt x="21529" y="51715"/>
                    <a:pt x="21386" y="47096"/>
                    <a:pt x="20778" y="42750"/>
                  </a:cubicBezTo>
                  <a:cubicBezTo>
                    <a:pt x="20112" y="37952"/>
                    <a:pt x="18873" y="33142"/>
                    <a:pt x="16695" y="28760"/>
                  </a:cubicBezTo>
                  <a:cubicBezTo>
                    <a:pt x="14385" y="24081"/>
                    <a:pt x="11230" y="19878"/>
                    <a:pt x="8265" y="15592"/>
                  </a:cubicBezTo>
                  <a:cubicBezTo>
                    <a:pt x="4955" y="10817"/>
                    <a:pt x="1800" y="5757"/>
                    <a:pt x="240" y="102"/>
                  </a:cubicBezTo>
                  <a:cubicBezTo>
                    <a:pt x="215" y="31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36"/>
            <p:cNvSpPr/>
            <p:nvPr/>
          </p:nvSpPr>
          <p:spPr>
            <a:xfrm>
              <a:off x="3372425" y="3586875"/>
              <a:ext cx="1525" cy="1225"/>
            </a:xfrm>
            <a:custGeom>
              <a:rect b="b" l="l" r="r" t="t"/>
              <a:pathLst>
                <a:path extrusionOk="0" h="49" w="61">
                  <a:moveTo>
                    <a:pt x="37" y="1"/>
                  </a:moveTo>
                  <a:cubicBezTo>
                    <a:pt x="1" y="25"/>
                    <a:pt x="1" y="48"/>
                    <a:pt x="37" y="48"/>
                  </a:cubicBezTo>
                  <a:cubicBezTo>
                    <a:pt x="60" y="48"/>
                    <a:pt x="6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36"/>
            <p:cNvSpPr/>
            <p:nvPr/>
          </p:nvSpPr>
          <p:spPr>
            <a:xfrm>
              <a:off x="3355775" y="3522200"/>
              <a:ext cx="1611225" cy="59950"/>
            </a:xfrm>
            <a:custGeom>
              <a:rect b="b" l="l" r="r" t="t"/>
              <a:pathLst>
                <a:path extrusionOk="0" h="2398" w="64449">
                  <a:moveTo>
                    <a:pt x="60968" y="0"/>
                  </a:moveTo>
                  <a:cubicBezTo>
                    <a:pt x="59574" y="0"/>
                    <a:pt x="58176" y="52"/>
                    <a:pt x="56793" y="52"/>
                  </a:cubicBezTo>
                  <a:cubicBezTo>
                    <a:pt x="53161" y="64"/>
                    <a:pt x="49506" y="111"/>
                    <a:pt x="45875" y="171"/>
                  </a:cubicBezTo>
                  <a:cubicBezTo>
                    <a:pt x="36350" y="314"/>
                    <a:pt x="26849" y="576"/>
                    <a:pt x="17336" y="1028"/>
                  </a:cubicBezTo>
                  <a:cubicBezTo>
                    <a:pt x="14442" y="1159"/>
                    <a:pt x="11561" y="1373"/>
                    <a:pt x="8668" y="1552"/>
                  </a:cubicBezTo>
                  <a:cubicBezTo>
                    <a:pt x="5810" y="1730"/>
                    <a:pt x="2989" y="2028"/>
                    <a:pt x="131" y="2219"/>
                  </a:cubicBezTo>
                  <a:cubicBezTo>
                    <a:pt x="4" y="2219"/>
                    <a:pt x="0" y="2398"/>
                    <a:pt x="119" y="2398"/>
                  </a:cubicBezTo>
                  <a:cubicBezTo>
                    <a:pt x="123" y="2398"/>
                    <a:pt x="127" y="2398"/>
                    <a:pt x="131" y="2397"/>
                  </a:cubicBezTo>
                  <a:cubicBezTo>
                    <a:pt x="2667" y="2231"/>
                    <a:pt x="5227" y="2207"/>
                    <a:pt x="7763" y="2088"/>
                  </a:cubicBezTo>
                  <a:cubicBezTo>
                    <a:pt x="10311" y="1969"/>
                    <a:pt x="12859" y="1921"/>
                    <a:pt x="15383" y="1814"/>
                  </a:cubicBezTo>
                  <a:cubicBezTo>
                    <a:pt x="20384" y="1611"/>
                    <a:pt x="25396" y="1445"/>
                    <a:pt x="30421" y="1302"/>
                  </a:cubicBezTo>
                  <a:cubicBezTo>
                    <a:pt x="38791" y="1040"/>
                    <a:pt x="47196" y="885"/>
                    <a:pt x="55578" y="837"/>
                  </a:cubicBezTo>
                  <a:cubicBezTo>
                    <a:pt x="55693" y="837"/>
                    <a:pt x="55807" y="837"/>
                    <a:pt x="55921" y="837"/>
                  </a:cubicBezTo>
                  <a:cubicBezTo>
                    <a:pt x="57661" y="837"/>
                    <a:pt x="59413" y="890"/>
                    <a:pt x="61160" y="890"/>
                  </a:cubicBezTo>
                  <a:cubicBezTo>
                    <a:pt x="62112" y="890"/>
                    <a:pt x="63062" y="874"/>
                    <a:pt x="64008" y="826"/>
                  </a:cubicBezTo>
                  <a:cubicBezTo>
                    <a:pt x="64449" y="790"/>
                    <a:pt x="64449" y="171"/>
                    <a:pt x="64008" y="123"/>
                  </a:cubicBezTo>
                  <a:cubicBezTo>
                    <a:pt x="63003" y="28"/>
                    <a:pt x="61987" y="0"/>
                    <a:pt x="6096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36"/>
            <p:cNvSpPr/>
            <p:nvPr/>
          </p:nvSpPr>
          <p:spPr>
            <a:xfrm>
              <a:off x="3348625" y="3154975"/>
              <a:ext cx="303025" cy="43975"/>
            </a:xfrm>
            <a:custGeom>
              <a:rect b="b" l="l" r="r" t="t"/>
              <a:pathLst>
                <a:path extrusionOk="0" h="1759" w="12121">
                  <a:moveTo>
                    <a:pt x="155" y="1"/>
                  </a:moveTo>
                  <a:cubicBezTo>
                    <a:pt x="60" y="1"/>
                    <a:pt x="0" y="132"/>
                    <a:pt x="72" y="191"/>
                  </a:cubicBezTo>
                  <a:cubicBezTo>
                    <a:pt x="596" y="656"/>
                    <a:pt x="1358" y="810"/>
                    <a:pt x="2024" y="953"/>
                  </a:cubicBezTo>
                  <a:cubicBezTo>
                    <a:pt x="2965" y="1168"/>
                    <a:pt x="3917" y="1322"/>
                    <a:pt x="4870" y="1441"/>
                  </a:cubicBezTo>
                  <a:cubicBezTo>
                    <a:pt x="6025" y="1596"/>
                    <a:pt x="7204" y="1680"/>
                    <a:pt x="8370" y="1727"/>
                  </a:cubicBezTo>
                  <a:cubicBezTo>
                    <a:pt x="8779" y="1743"/>
                    <a:pt x="9191" y="1759"/>
                    <a:pt x="9602" y="1759"/>
                  </a:cubicBezTo>
                  <a:cubicBezTo>
                    <a:pt x="10424" y="1759"/>
                    <a:pt x="11244" y="1695"/>
                    <a:pt x="12038" y="1441"/>
                  </a:cubicBezTo>
                  <a:cubicBezTo>
                    <a:pt x="12121" y="1418"/>
                    <a:pt x="12121" y="1310"/>
                    <a:pt x="12038" y="1299"/>
                  </a:cubicBezTo>
                  <a:cubicBezTo>
                    <a:pt x="10930" y="1001"/>
                    <a:pt x="9775" y="989"/>
                    <a:pt x="8632" y="929"/>
                  </a:cubicBezTo>
                  <a:cubicBezTo>
                    <a:pt x="7501" y="870"/>
                    <a:pt x="6358" y="787"/>
                    <a:pt x="5227" y="691"/>
                  </a:cubicBezTo>
                  <a:cubicBezTo>
                    <a:pt x="4215" y="596"/>
                    <a:pt x="3203" y="489"/>
                    <a:pt x="2191" y="334"/>
                  </a:cubicBezTo>
                  <a:cubicBezTo>
                    <a:pt x="1524" y="215"/>
                    <a:pt x="834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36"/>
            <p:cNvSpPr/>
            <p:nvPr/>
          </p:nvSpPr>
          <p:spPr>
            <a:xfrm>
              <a:off x="3361725" y="3355375"/>
              <a:ext cx="248250" cy="23900"/>
            </a:xfrm>
            <a:custGeom>
              <a:rect b="b" l="l" r="r" t="t"/>
              <a:pathLst>
                <a:path extrusionOk="0" h="956" w="9930">
                  <a:moveTo>
                    <a:pt x="720" y="1"/>
                  </a:moveTo>
                  <a:cubicBezTo>
                    <a:pt x="500" y="1"/>
                    <a:pt x="286" y="23"/>
                    <a:pt x="84" y="81"/>
                  </a:cubicBezTo>
                  <a:cubicBezTo>
                    <a:pt x="0" y="93"/>
                    <a:pt x="0" y="200"/>
                    <a:pt x="72" y="260"/>
                  </a:cubicBezTo>
                  <a:cubicBezTo>
                    <a:pt x="643" y="653"/>
                    <a:pt x="1429" y="653"/>
                    <a:pt x="2096" y="736"/>
                  </a:cubicBezTo>
                  <a:cubicBezTo>
                    <a:pt x="2977" y="843"/>
                    <a:pt x="3858" y="903"/>
                    <a:pt x="4727" y="926"/>
                  </a:cubicBezTo>
                  <a:cubicBezTo>
                    <a:pt x="5248" y="938"/>
                    <a:pt x="5794" y="955"/>
                    <a:pt x="6346" y="955"/>
                  </a:cubicBezTo>
                  <a:cubicBezTo>
                    <a:pt x="7471" y="955"/>
                    <a:pt x="8622" y="885"/>
                    <a:pt x="9644" y="557"/>
                  </a:cubicBezTo>
                  <a:cubicBezTo>
                    <a:pt x="9930" y="474"/>
                    <a:pt x="9894" y="10"/>
                    <a:pt x="9573" y="10"/>
                  </a:cubicBezTo>
                  <a:cubicBezTo>
                    <a:pt x="8799" y="33"/>
                    <a:pt x="8025" y="200"/>
                    <a:pt x="7227" y="248"/>
                  </a:cubicBezTo>
                  <a:cubicBezTo>
                    <a:pt x="6581" y="294"/>
                    <a:pt x="5935" y="311"/>
                    <a:pt x="5283" y="311"/>
                  </a:cubicBezTo>
                  <a:cubicBezTo>
                    <a:pt x="5094" y="311"/>
                    <a:pt x="4905" y="310"/>
                    <a:pt x="4715" y="307"/>
                  </a:cubicBezTo>
                  <a:cubicBezTo>
                    <a:pt x="3929" y="295"/>
                    <a:pt x="3143" y="236"/>
                    <a:pt x="2370" y="176"/>
                  </a:cubicBezTo>
                  <a:cubicBezTo>
                    <a:pt x="1844" y="134"/>
                    <a:pt x="1264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36"/>
            <p:cNvSpPr/>
            <p:nvPr/>
          </p:nvSpPr>
          <p:spPr>
            <a:xfrm>
              <a:off x="3665325" y="1969800"/>
              <a:ext cx="26525" cy="35825"/>
            </a:xfrm>
            <a:custGeom>
              <a:rect b="b" l="l" r="r" t="t"/>
              <a:pathLst>
                <a:path extrusionOk="0" h="1433" w="1061">
                  <a:moveTo>
                    <a:pt x="109" y="1"/>
                  </a:moveTo>
                  <a:cubicBezTo>
                    <a:pt x="89" y="1"/>
                    <a:pt x="69" y="3"/>
                    <a:pt x="48" y="9"/>
                  </a:cubicBezTo>
                  <a:cubicBezTo>
                    <a:pt x="12" y="9"/>
                    <a:pt x="1" y="33"/>
                    <a:pt x="1" y="69"/>
                  </a:cubicBezTo>
                  <a:cubicBezTo>
                    <a:pt x="12" y="176"/>
                    <a:pt x="108" y="247"/>
                    <a:pt x="179" y="331"/>
                  </a:cubicBezTo>
                  <a:cubicBezTo>
                    <a:pt x="263" y="473"/>
                    <a:pt x="358" y="593"/>
                    <a:pt x="429" y="735"/>
                  </a:cubicBezTo>
                  <a:cubicBezTo>
                    <a:pt x="536" y="926"/>
                    <a:pt x="596" y="1331"/>
                    <a:pt x="822" y="1426"/>
                  </a:cubicBezTo>
                  <a:cubicBezTo>
                    <a:pt x="834" y="1430"/>
                    <a:pt x="849" y="1433"/>
                    <a:pt x="864" y="1433"/>
                  </a:cubicBezTo>
                  <a:cubicBezTo>
                    <a:pt x="894" y="1433"/>
                    <a:pt x="925" y="1422"/>
                    <a:pt x="941" y="1390"/>
                  </a:cubicBezTo>
                  <a:cubicBezTo>
                    <a:pt x="1060" y="1128"/>
                    <a:pt x="786" y="735"/>
                    <a:pt x="655" y="509"/>
                  </a:cubicBezTo>
                  <a:cubicBezTo>
                    <a:pt x="557" y="345"/>
                    <a:pt x="338" y="1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36"/>
            <p:cNvSpPr/>
            <p:nvPr/>
          </p:nvSpPr>
          <p:spPr>
            <a:xfrm>
              <a:off x="3562225" y="2015250"/>
              <a:ext cx="137350" cy="114000"/>
            </a:xfrm>
            <a:custGeom>
              <a:rect b="b" l="l" r="r" t="t"/>
              <a:pathLst>
                <a:path extrusionOk="0" h="4560" w="5494">
                  <a:moveTo>
                    <a:pt x="5041" y="1"/>
                  </a:moveTo>
                  <a:cubicBezTo>
                    <a:pt x="4863" y="108"/>
                    <a:pt x="4839" y="263"/>
                    <a:pt x="4732" y="453"/>
                  </a:cubicBezTo>
                  <a:cubicBezTo>
                    <a:pt x="4565" y="739"/>
                    <a:pt x="4363" y="977"/>
                    <a:pt x="4101" y="1168"/>
                  </a:cubicBezTo>
                  <a:cubicBezTo>
                    <a:pt x="3601" y="1584"/>
                    <a:pt x="3005" y="1894"/>
                    <a:pt x="2422" y="2203"/>
                  </a:cubicBezTo>
                  <a:cubicBezTo>
                    <a:pt x="1660" y="2644"/>
                    <a:pt x="148" y="3477"/>
                    <a:pt x="17" y="4442"/>
                  </a:cubicBezTo>
                  <a:cubicBezTo>
                    <a:pt x="0" y="4501"/>
                    <a:pt x="49" y="4560"/>
                    <a:pt x="104" y="4560"/>
                  </a:cubicBezTo>
                  <a:cubicBezTo>
                    <a:pt x="127" y="4560"/>
                    <a:pt x="151" y="4550"/>
                    <a:pt x="172" y="4525"/>
                  </a:cubicBezTo>
                  <a:cubicBezTo>
                    <a:pt x="434" y="4311"/>
                    <a:pt x="565" y="4013"/>
                    <a:pt x="803" y="3775"/>
                  </a:cubicBezTo>
                  <a:cubicBezTo>
                    <a:pt x="1065" y="3501"/>
                    <a:pt x="1362" y="3299"/>
                    <a:pt x="1708" y="3120"/>
                  </a:cubicBezTo>
                  <a:cubicBezTo>
                    <a:pt x="2291" y="2823"/>
                    <a:pt x="2874" y="2501"/>
                    <a:pt x="3422" y="2168"/>
                  </a:cubicBezTo>
                  <a:cubicBezTo>
                    <a:pt x="3934" y="1846"/>
                    <a:pt x="5494" y="763"/>
                    <a:pt x="504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36"/>
            <p:cNvSpPr/>
            <p:nvPr/>
          </p:nvSpPr>
          <p:spPr>
            <a:xfrm>
              <a:off x="3548950" y="2137825"/>
              <a:ext cx="19375" cy="209950"/>
            </a:xfrm>
            <a:custGeom>
              <a:rect b="b" l="l" r="r" t="t"/>
              <a:pathLst>
                <a:path extrusionOk="0" h="8398" w="775">
                  <a:moveTo>
                    <a:pt x="570" y="0"/>
                  </a:moveTo>
                  <a:cubicBezTo>
                    <a:pt x="555" y="0"/>
                    <a:pt x="541" y="8"/>
                    <a:pt x="536" y="27"/>
                  </a:cubicBezTo>
                  <a:cubicBezTo>
                    <a:pt x="0" y="1230"/>
                    <a:pt x="72" y="2873"/>
                    <a:pt x="24" y="4170"/>
                  </a:cubicBezTo>
                  <a:cubicBezTo>
                    <a:pt x="12" y="4920"/>
                    <a:pt x="12" y="5682"/>
                    <a:pt x="60" y="6444"/>
                  </a:cubicBezTo>
                  <a:cubicBezTo>
                    <a:pt x="84" y="7052"/>
                    <a:pt x="12" y="7814"/>
                    <a:pt x="357" y="8338"/>
                  </a:cubicBezTo>
                  <a:cubicBezTo>
                    <a:pt x="383" y="8378"/>
                    <a:pt x="424" y="8397"/>
                    <a:pt x="465" y="8397"/>
                  </a:cubicBezTo>
                  <a:cubicBezTo>
                    <a:pt x="520" y="8397"/>
                    <a:pt x="575" y="8363"/>
                    <a:pt x="596" y="8302"/>
                  </a:cubicBezTo>
                  <a:cubicBezTo>
                    <a:pt x="774" y="7742"/>
                    <a:pt x="548" y="7040"/>
                    <a:pt x="500" y="6444"/>
                  </a:cubicBezTo>
                  <a:cubicBezTo>
                    <a:pt x="441" y="5682"/>
                    <a:pt x="429" y="4920"/>
                    <a:pt x="441" y="4170"/>
                  </a:cubicBezTo>
                  <a:cubicBezTo>
                    <a:pt x="453" y="3456"/>
                    <a:pt x="488" y="2742"/>
                    <a:pt x="536" y="2003"/>
                  </a:cubicBezTo>
                  <a:cubicBezTo>
                    <a:pt x="572" y="1349"/>
                    <a:pt x="691" y="682"/>
                    <a:pt x="607" y="39"/>
                  </a:cubicBezTo>
                  <a:cubicBezTo>
                    <a:pt x="615" y="17"/>
                    <a:pt x="592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36"/>
            <p:cNvSpPr/>
            <p:nvPr/>
          </p:nvSpPr>
          <p:spPr>
            <a:xfrm>
              <a:off x="3564125" y="2357275"/>
              <a:ext cx="114625" cy="33675"/>
            </a:xfrm>
            <a:custGeom>
              <a:rect b="b" l="l" r="r" t="t"/>
              <a:pathLst>
                <a:path extrusionOk="0" h="1347" w="4585">
                  <a:moveTo>
                    <a:pt x="200" y="1"/>
                  </a:moveTo>
                  <a:cubicBezTo>
                    <a:pt x="100" y="1"/>
                    <a:pt x="0" y="66"/>
                    <a:pt x="0" y="179"/>
                  </a:cubicBezTo>
                  <a:cubicBezTo>
                    <a:pt x="12" y="941"/>
                    <a:pt x="1179" y="1191"/>
                    <a:pt x="1751" y="1262"/>
                  </a:cubicBezTo>
                  <a:cubicBezTo>
                    <a:pt x="2109" y="1306"/>
                    <a:pt x="2562" y="1347"/>
                    <a:pt x="3020" y="1347"/>
                  </a:cubicBezTo>
                  <a:cubicBezTo>
                    <a:pt x="3565" y="1347"/>
                    <a:pt x="4117" y="1289"/>
                    <a:pt x="4525" y="1107"/>
                  </a:cubicBezTo>
                  <a:cubicBezTo>
                    <a:pt x="4584" y="1072"/>
                    <a:pt x="4561" y="988"/>
                    <a:pt x="4513" y="964"/>
                  </a:cubicBezTo>
                  <a:cubicBezTo>
                    <a:pt x="4335" y="926"/>
                    <a:pt x="4147" y="912"/>
                    <a:pt x="3955" y="912"/>
                  </a:cubicBezTo>
                  <a:cubicBezTo>
                    <a:pt x="3535" y="912"/>
                    <a:pt x="3093" y="976"/>
                    <a:pt x="2681" y="976"/>
                  </a:cubicBezTo>
                  <a:cubicBezTo>
                    <a:pt x="2587" y="976"/>
                    <a:pt x="2495" y="973"/>
                    <a:pt x="2406" y="964"/>
                  </a:cubicBezTo>
                  <a:cubicBezTo>
                    <a:pt x="1977" y="941"/>
                    <a:pt x="1501" y="905"/>
                    <a:pt x="1084" y="750"/>
                  </a:cubicBezTo>
                  <a:cubicBezTo>
                    <a:pt x="679" y="595"/>
                    <a:pt x="560" y="417"/>
                    <a:pt x="358" y="72"/>
                  </a:cubicBezTo>
                  <a:cubicBezTo>
                    <a:pt x="318" y="23"/>
                    <a:pt x="259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36"/>
            <p:cNvSpPr/>
            <p:nvPr/>
          </p:nvSpPr>
          <p:spPr>
            <a:xfrm>
              <a:off x="3662350" y="2378400"/>
              <a:ext cx="140525" cy="19050"/>
            </a:xfrm>
            <a:custGeom>
              <a:rect b="b" l="l" r="r" t="t"/>
              <a:pathLst>
                <a:path extrusionOk="0" h="762" w="5621">
                  <a:moveTo>
                    <a:pt x="2081" y="21"/>
                  </a:moveTo>
                  <a:cubicBezTo>
                    <a:pt x="1360" y="21"/>
                    <a:pt x="598" y="76"/>
                    <a:pt x="1" y="358"/>
                  </a:cubicBezTo>
                  <a:cubicBezTo>
                    <a:pt x="1" y="358"/>
                    <a:pt x="12" y="358"/>
                    <a:pt x="12" y="381"/>
                  </a:cubicBezTo>
                  <a:cubicBezTo>
                    <a:pt x="402" y="534"/>
                    <a:pt x="847" y="574"/>
                    <a:pt x="1301" y="574"/>
                  </a:cubicBezTo>
                  <a:cubicBezTo>
                    <a:pt x="1806" y="574"/>
                    <a:pt x="2323" y="524"/>
                    <a:pt x="2787" y="524"/>
                  </a:cubicBezTo>
                  <a:cubicBezTo>
                    <a:pt x="3239" y="524"/>
                    <a:pt x="3703" y="536"/>
                    <a:pt x="4156" y="596"/>
                  </a:cubicBezTo>
                  <a:cubicBezTo>
                    <a:pt x="4540" y="644"/>
                    <a:pt x="4893" y="762"/>
                    <a:pt x="5259" y="762"/>
                  </a:cubicBezTo>
                  <a:cubicBezTo>
                    <a:pt x="5347" y="762"/>
                    <a:pt x="5435" y="755"/>
                    <a:pt x="5525" y="739"/>
                  </a:cubicBezTo>
                  <a:cubicBezTo>
                    <a:pt x="5596" y="715"/>
                    <a:pt x="5620" y="596"/>
                    <a:pt x="5561" y="560"/>
                  </a:cubicBezTo>
                  <a:cubicBezTo>
                    <a:pt x="4942" y="0"/>
                    <a:pt x="3703" y="48"/>
                    <a:pt x="2906" y="36"/>
                  </a:cubicBezTo>
                  <a:cubicBezTo>
                    <a:pt x="2646" y="29"/>
                    <a:pt x="2367" y="21"/>
                    <a:pt x="2081" y="2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36"/>
            <p:cNvSpPr/>
            <p:nvPr/>
          </p:nvSpPr>
          <p:spPr>
            <a:xfrm>
              <a:off x="3811175" y="2396100"/>
              <a:ext cx="35450" cy="14475"/>
            </a:xfrm>
            <a:custGeom>
              <a:rect b="b" l="l" r="r" t="t"/>
              <a:pathLst>
                <a:path extrusionOk="0" h="579" w="1418">
                  <a:moveTo>
                    <a:pt x="204" y="1"/>
                  </a:moveTo>
                  <a:cubicBezTo>
                    <a:pt x="161" y="1"/>
                    <a:pt x="117" y="3"/>
                    <a:pt x="72" y="7"/>
                  </a:cubicBezTo>
                  <a:cubicBezTo>
                    <a:pt x="24" y="31"/>
                    <a:pt x="1" y="126"/>
                    <a:pt x="60" y="126"/>
                  </a:cubicBezTo>
                  <a:cubicBezTo>
                    <a:pt x="310" y="173"/>
                    <a:pt x="548" y="245"/>
                    <a:pt x="786" y="352"/>
                  </a:cubicBezTo>
                  <a:cubicBezTo>
                    <a:pt x="965" y="424"/>
                    <a:pt x="1120" y="566"/>
                    <a:pt x="1310" y="578"/>
                  </a:cubicBezTo>
                  <a:cubicBezTo>
                    <a:pt x="1370" y="578"/>
                    <a:pt x="1417" y="507"/>
                    <a:pt x="1370" y="459"/>
                  </a:cubicBezTo>
                  <a:cubicBezTo>
                    <a:pt x="1251" y="281"/>
                    <a:pt x="1013" y="209"/>
                    <a:pt x="822" y="126"/>
                  </a:cubicBezTo>
                  <a:cubicBezTo>
                    <a:pt x="605" y="47"/>
                    <a:pt x="413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36"/>
            <p:cNvSpPr/>
            <p:nvPr/>
          </p:nvSpPr>
          <p:spPr>
            <a:xfrm>
              <a:off x="3830825" y="2422775"/>
              <a:ext cx="27100" cy="157075"/>
            </a:xfrm>
            <a:custGeom>
              <a:rect b="b" l="l" r="r" t="t"/>
              <a:pathLst>
                <a:path extrusionOk="0" h="6283" w="1084">
                  <a:moveTo>
                    <a:pt x="906" y="1"/>
                  </a:moveTo>
                  <a:cubicBezTo>
                    <a:pt x="891" y="1"/>
                    <a:pt x="875" y="13"/>
                    <a:pt x="870" y="35"/>
                  </a:cubicBezTo>
                  <a:cubicBezTo>
                    <a:pt x="751" y="1107"/>
                    <a:pt x="691" y="2190"/>
                    <a:pt x="548" y="3262"/>
                  </a:cubicBezTo>
                  <a:cubicBezTo>
                    <a:pt x="477" y="3857"/>
                    <a:pt x="393" y="4452"/>
                    <a:pt x="239" y="5036"/>
                  </a:cubicBezTo>
                  <a:cubicBezTo>
                    <a:pt x="131" y="5453"/>
                    <a:pt x="0" y="5774"/>
                    <a:pt x="72" y="6191"/>
                  </a:cubicBezTo>
                  <a:cubicBezTo>
                    <a:pt x="87" y="6251"/>
                    <a:pt x="145" y="6283"/>
                    <a:pt x="201" y="6283"/>
                  </a:cubicBezTo>
                  <a:cubicBezTo>
                    <a:pt x="233" y="6283"/>
                    <a:pt x="264" y="6272"/>
                    <a:pt x="286" y="6250"/>
                  </a:cubicBezTo>
                  <a:cubicBezTo>
                    <a:pt x="882" y="5631"/>
                    <a:pt x="893" y="4357"/>
                    <a:pt x="965" y="3548"/>
                  </a:cubicBezTo>
                  <a:cubicBezTo>
                    <a:pt x="1084" y="2381"/>
                    <a:pt x="1036" y="1202"/>
                    <a:pt x="929" y="47"/>
                  </a:cubicBezTo>
                  <a:cubicBezTo>
                    <a:pt x="935" y="16"/>
                    <a:pt x="922" y="1"/>
                    <a:pt x="9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36"/>
            <p:cNvSpPr/>
            <p:nvPr/>
          </p:nvSpPr>
          <p:spPr>
            <a:xfrm>
              <a:off x="3818925" y="2591425"/>
              <a:ext cx="113300" cy="179150"/>
            </a:xfrm>
            <a:custGeom>
              <a:rect b="b" l="l" r="r" t="t"/>
              <a:pathLst>
                <a:path extrusionOk="0" h="7166" w="4532">
                  <a:moveTo>
                    <a:pt x="675" y="1"/>
                  </a:moveTo>
                  <a:cubicBezTo>
                    <a:pt x="659" y="1"/>
                    <a:pt x="643" y="9"/>
                    <a:pt x="631" y="28"/>
                  </a:cubicBezTo>
                  <a:cubicBezTo>
                    <a:pt x="0" y="1207"/>
                    <a:pt x="191" y="2933"/>
                    <a:pt x="691" y="4136"/>
                  </a:cubicBezTo>
                  <a:cubicBezTo>
                    <a:pt x="965" y="4814"/>
                    <a:pt x="1381" y="5279"/>
                    <a:pt x="2012" y="5672"/>
                  </a:cubicBezTo>
                  <a:cubicBezTo>
                    <a:pt x="2370" y="5886"/>
                    <a:pt x="2810" y="5945"/>
                    <a:pt x="3155" y="6207"/>
                  </a:cubicBezTo>
                  <a:cubicBezTo>
                    <a:pt x="3584" y="6529"/>
                    <a:pt x="3882" y="6898"/>
                    <a:pt x="4394" y="7160"/>
                  </a:cubicBezTo>
                  <a:cubicBezTo>
                    <a:pt x="4403" y="7164"/>
                    <a:pt x="4412" y="7165"/>
                    <a:pt x="4422" y="7165"/>
                  </a:cubicBezTo>
                  <a:cubicBezTo>
                    <a:pt x="4476" y="7165"/>
                    <a:pt x="4531" y="7113"/>
                    <a:pt x="4501" y="7053"/>
                  </a:cubicBezTo>
                  <a:cubicBezTo>
                    <a:pt x="4048" y="6350"/>
                    <a:pt x="3227" y="6219"/>
                    <a:pt x="2679" y="5648"/>
                  </a:cubicBezTo>
                  <a:cubicBezTo>
                    <a:pt x="2191" y="5148"/>
                    <a:pt x="1560" y="4791"/>
                    <a:pt x="1203" y="4160"/>
                  </a:cubicBezTo>
                  <a:cubicBezTo>
                    <a:pt x="524" y="2957"/>
                    <a:pt x="512" y="1409"/>
                    <a:pt x="715" y="76"/>
                  </a:cubicBezTo>
                  <a:cubicBezTo>
                    <a:pt x="739" y="36"/>
                    <a:pt x="709" y="1"/>
                    <a:pt x="6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36"/>
            <p:cNvSpPr/>
            <p:nvPr/>
          </p:nvSpPr>
          <p:spPr>
            <a:xfrm>
              <a:off x="3934250" y="2776550"/>
              <a:ext cx="99000" cy="71400"/>
            </a:xfrm>
            <a:custGeom>
              <a:rect b="b" l="l" r="r" t="t"/>
              <a:pathLst>
                <a:path extrusionOk="0" h="2856" w="3960">
                  <a:moveTo>
                    <a:pt x="217" y="0"/>
                  </a:moveTo>
                  <a:cubicBezTo>
                    <a:pt x="101" y="0"/>
                    <a:pt x="1" y="107"/>
                    <a:pt x="43" y="207"/>
                  </a:cubicBezTo>
                  <a:cubicBezTo>
                    <a:pt x="257" y="838"/>
                    <a:pt x="864" y="1338"/>
                    <a:pt x="1388" y="1731"/>
                  </a:cubicBezTo>
                  <a:cubicBezTo>
                    <a:pt x="2031" y="2208"/>
                    <a:pt x="2757" y="2672"/>
                    <a:pt x="3555" y="2851"/>
                  </a:cubicBezTo>
                  <a:cubicBezTo>
                    <a:pt x="3576" y="2854"/>
                    <a:pt x="3597" y="2856"/>
                    <a:pt x="3617" y="2856"/>
                  </a:cubicBezTo>
                  <a:cubicBezTo>
                    <a:pt x="3732" y="2856"/>
                    <a:pt x="3829" y="2799"/>
                    <a:pt x="3900" y="2708"/>
                  </a:cubicBezTo>
                  <a:cubicBezTo>
                    <a:pt x="3960" y="2636"/>
                    <a:pt x="3948" y="2577"/>
                    <a:pt x="3936" y="2493"/>
                  </a:cubicBezTo>
                  <a:cubicBezTo>
                    <a:pt x="3912" y="2386"/>
                    <a:pt x="3817" y="2315"/>
                    <a:pt x="3722" y="2279"/>
                  </a:cubicBezTo>
                  <a:cubicBezTo>
                    <a:pt x="2424" y="1839"/>
                    <a:pt x="1233" y="1124"/>
                    <a:pt x="364" y="64"/>
                  </a:cubicBezTo>
                  <a:cubicBezTo>
                    <a:pt x="318" y="19"/>
                    <a:pt x="266" y="0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36"/>
            <p:cNvSpPr/>
            <p:nvPr/>
          </p:nvSpPr>
          <p:spPr>
            <a:xfrm>
              <a:off x="4013275" y="2829675"/>
              <a:ext cx="110475" cy="50300"/>
            </a:xfrm>
            <a:custGeom>
              <a:rect b="b" l="l" r="r" t="t"/>
              <a:pathLst>
                <a:path extrusionOk="0" h="2012" w="4419">
                  <a:moveTo>
                    <a:pt x="574" y="0"/>
                  </a:moveTo>
                  <a:cubicBezTo>
                    <a:pt x="399" y="0"/>
                    <a:pt x="243" y="35"/>
                    <a:pt x="120" y="118"/>
                  </a:cubicBezTo>
                  <a:cubicBezTo>
                    <a:pt x="1" y="225"/>
                    <a:pt x="13" y="380"/>
                    <a:pt x="144" y="440"/>
                  </a:cubicBezTo>
                  <a:cubicBezTo>
                    <a:pt x="442" y="559"/>
                    <a:pt x="811" y="547"/>
                    <a:pt x="1132" y="630"/>
                  </a:cubicBezTo>
                  <a:cubicBezTo>
                    <a:pt x="1573" y="749"/>
                    <a:pt x="1989" y="916"/>
                    <a:pt x="2418" y="1095"/>
                  </a:cubicBezTo>
                  <a:cubicBezTo>
                    <a:pt x="2823" y="1273"/>
                    <a:pt x="3228" y="1452"/>
                    <a:pt x="3609" y="1666"/>
                  </a:cubicBezTo>
                  <a:cubicBezTo>
                    <a:pt x="3818" y="1782"/>
                    <a:pt x="4038" y="2012"/>
                    <a:pt x="4281" y="2012"/>
                  </a:cubicBezTo>
                  <a:cubicBezTo>
                    <a:pt x="4287" y="2012"/>
                    <a:pt x="4293" y="2012"/>
                    <a:pt x="4299" y="2011"/>
                  </a:cubicBezTo>
                  <a:cubicBezTo>
                    <a:pt x="4359" y="2011"/>
                    <a:pt x="4418" y="1964"/>
                    <a:pt x="4418" y="1892"/>
                  </a:cubicBezTo>
                  <a:cubicBezTo>
                    <a:pt x="4359" y="1297"/>
                    <a:pt x="2930" y="809"/>
                    <a:pt x="2466" y="618"/>
                  </a:cubicBezTo>
                  <a:cubicBezTo>
                    <a:pt x="2048" y="433"/>
                    <a:pt x="1195" y="0"/>
                    <a:pt x="5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36"/>
            <p:cNvSpPr/>
            <p:nvPr/>
          </p:nvSpPr>
          <p:spPr>
            <a:xfrm>
              <a:off x="4125800" y="2884425"/>
              <a:ext cx="3000" cy="2400"/>
            </a:xfrm>
            <a:custGeom>
              <a:rect b="b" l="l" r="r" t="t"/>
              <a:pathLst>
                <a:path extrusionOk="0" h="96" w="120">
                  <a:moveTo>
                    <a:pt x="60" y="0"/>
                  </a:moveTo>
                  <a:cubicBezTo>
                    <a:pt x="1" y="0"/>
                    <a:pt x="1" y="95"/>
                    <a:pt x="60" y="95"/>
                  </a:cubicBezTo>
                  <a:cubicBezTo>
                    <a:pt x="120" y="95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36"/>
            <p:cNvSpPr/>
            <p:nvPr/>
          </p:nvSpPr>
          <p:spPr>
            <a:xfrm>
              <a:off x="4127000" y="2885375"/>
              <a:ext cx="36925" cy="65650"/>
            </a:xfrm>
            <a:custGeom>
              <a:rect b="b" l="l" r="r" t="t"/>
              <a:pathLst>
                <a:path extrusionOk="0" h="2626" w="1477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cubicBezTo>
                    <a:pt x="48" y="260"/>
                    <a:pt x="36" y="486"/>
                    <a:pt x="107" y="724"/>
                  </a:cubicBezTo>
                  <a:cubicBezTo>
                    <a:pt x="191" y="962"/>
                    <a:pt x="334" y="1165"/>
                    <a:pt x="465" y="1379"/>
                  </a:cubicBezTo>
                  <a:cubicBezTo>
                    <a:pt x="584" y="1581"/>
                    <a:pt x="715" y="1784"/>
                    <a:pt x="822" y="1986"/>
                  </a:cubicBezTo>
                  <a:cubicBezTo>
                    <a:pt x="929" y="2200"/>
                    <a:pt x="953" y="2439"/>
                    <a:pt x="1119" y="2605"/>
                  </a:cubicBezTo>
                  <a:cubicBezTo>
                    <a:pt x="1138" y="2619"/>
                    <a:pt x="1159" y="2626"/>
                    <a:pt x="1178" y="2626"/>
                  </a:cubicBezTo>
                  <a:cubicBezTo>
                    <a:pt x="1208" y="2626"/>
                    <a:pt x="1236" y="2610"/>
                    <a:pt x="1250" y="2581"/>
                  </a:cubicBezTo>
                  <a:cubicBezTo>
                    <a:pt x="1477" y="2224"/>
                    <a:pt x="1167" y="1724"/>
                    <a:pt x="965" y="1415"/>
                  </a:cubicBezTo>
                  <a:cubicBezTo>
                    <a:pt x="810" y="1165"/>
                    <a:pt x="631" y="926"/>
                    <a:pt x="465" y="700"/>
                  </a:cubicBezTo>
                  <a:cubicBezTo>
                    <a:pt x="310" y="486"/>
                    <a:pt x="60" y="236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36"/>
            <p:cNvSpPr/>
            <p:nvPr/>
          </p:nvSpPr>
          <p:spPr>
            <a:xfrm>
              <a:off x="4111800" y="2960275"/>
              <a:ext cx="64325" cy="160850"/>
            </a:xfrm>
            <a:custGeom>
              <a:rect b="b" l="l" r="r" t="t"/>
              <a:pathLst>
                <a:path extrusionOk="0" h="6434" w="2573">
                  <a:moveTo>
                    <a:pt x="2024" y="1"/>
                  </a:moveTo>
                  <a:cubicBezTo>
                    <a:pt x="1992" y="1"/>
                    <a:pt x="1961" y="24"/>
                    <a:pt x="1954" y="62"/>
                  </a:cubicBezTo>
                  <a:cubicBezTo>
                    <a:pt x="1858" y="812"/>
                    <a:pt x="1894" y="1550"/>
                    <a:pt x="1715" y="2288"/>
                  </a:cubicBezTo>
                  <a:cubicBezTo>
                    <a:pt x="1549" y="2979"/>
                    <a:pt x="1251" y="3431"/>
                    <a:pt x="787" y="3955"/>
                  </a:cubicBezTo>
                  <a:cubicBezTo>
                    <a:pt x="191" y="4622"/>
                    <a:pt x="1" y="5443"/>
                    <a:pt x="227" y="6336"/>
                  </a:cubicBezTo>
                  <a:cubicBezTo>
                    <a:pt x="240" y="6400"/>
                    <a:pt x="294" y="6433"/>
                    <a:pt x="349" y="6433"/>
                  </a:cubicBezTo>
                  <a:cubicBezTo>
                    <a:pt x="396" y="6433"/>
                    <a:pt x="443" y="6409"/>
                    <a:pt x="465" y="6360"/>
                  </a:cubicBezTo>
                  <a:cubicBezTo>
                    <a:pt x="763" y="5872"/>
                    <a:pt x="549" y="5241"/>
                    <a:pt x="846" y="4741"/>
                  </a:cubicBezTo>
                  <a:cubicBezTo>
                    <a:pt x="1144" y="4265"/>
                    <a:pt x="1620" y="3931"/>
                    <a:pt x="1870" y="3419"/>
                  </a:cubicBezTo>
                  <a:cubicBezTo>
                    <a:pt x="2335" y="2491"/>
                    <a:pt x="2573" y="978"/>
                    <a:pt x="2073" y="26"/>
                  </a:cubicBezTo>
                  <a:cubicBezTo>
                    <a:pt x="2060" y="8"/>
                    <a:pt x="2042" y="1"/>
                    <a:pt x="20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36"/>
            <p:cNvSpPr/>
            <p:nvPr/>
          </p:nvSpPr>
          <p:spPr>
            <a:xfrm>
              <a:off x="4117775" y="3134550"/>
              <a:ext cx="45650" cy="92075"/>
            </a:xfrm>
            <a:custGeom>
              <a:rect b="b" l="l" r="r" t="t"/>
              <a:pathLst>
                <a:path extrusionOk="0" h="3683" w="1826">
                  <a:moveTo>
                    <a:pt x="105" y="1"/>
                  </a:moveTo>
                  <a:cubicBezTo>
                    <a:pt x="63" y="1"/>
                    <a:pt x="24" y="27"/>
                    <a:pt x="24" y="80"/>
                  </a:cubicBezTo>
                  <a:cubicBezTo>
                    <a:pt x="0" y="1354"/>
                    <a:pt x="143" y="3199"/>
                    <a:pt x="1655" y="3675"/>
                  </a:cubicBezTo>
                  <a:cubicBezTo>
                    <a:pt x="1666" y="3680"/>
                    <a:pt x="1678" y="3682"/>
                    <a:pt x="1689" y="3682"/>
                  </a:cubicBezTo>
                  <a:cubicBezTo>
                    <a:pt x="1761" y="3682"/>
                    <a:pt x="1826" y="3591"/>
                    <a:pt x="1774" y="3509"/>
                  </a:cubicBezTo>
                  <a:cubicBezTo>
                    <a:pt x="1429" y="2997"/>
                    <a:pt x="893" y="2675"/>
                    <a:pt x="619" y="2104"/>
                  </a:cubicBezTo>
                  <a:cubicBezTo>
                    <a:pt x="322" y="1485"/>
                    <a:pt x="238" y="746"/>
                    <a:pt x="202" y="91"/>
                  </a:cubicBezTo>
                  <a:cubicBezTo>
                    <a:pt x="196" y="30"/>
                    <a:pt x="14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36"/>
            <p:cNvSpPr/>
            <p:nvPr/>
          </p:nvSpPr>
          <p:spPr>
            <a:xfrm>
              <a:off x="4170150" y="3230875"/>
              <a:ext cx="130250" cy="82325"/>
            </a:xfrm>
            <a:custGeom>
              <a:rect b="b" l="l" r="r" t="t"/>
              <a:pathLst>
                <a:path extrusionOk="0" h="3293" w="5210">
                  <a:moveTo>
                    <a:pt x="60" y="1"/>
                  </a:moveTo>
                  <a:cubicBezTo>
                    <a:pt x="48" y="1"/>
                    <a:pt x="1" y="37"/>
                    <a:pt x="36" y="60"/>
                  </a:cubicBezTo>
                  <a:cubicBezTo>
                    <a:pt x="786" y="715"/>
                    <a:pt x="1656" y="1263"/>
                    <a:pt x="2501" y="1799"/>
                  </a:cubicBezTo>
                  <a:cubicBezTo>
                    <a:pt x="3346" y="2334"/>
                    <a:pt x="4203" y="2954"/>
                    <a:pt x="5132" y="3287"/>
                  </a:cubicBezTo>
                  <a:cubicBezTo>
                    <a:pt x="5140" y="3291"/>
                    <a:pt x="5147" y="3292"/>
                    <a:pt x="5154" y="3292"/>
                  </a:cubicBezTo>
                  <a:cubicBezTo>
                    <a:pt x="5189" y="3292"/>
                    <a:pt x="5210" y="3246"/>
                    <a:pt x="5180" y="3216"/>
                  </a:cubicBezTo>
                  <a:cubicBezTo>
                    <a:pt x="4430" y="2596"/>
                    <a:pt x="3572" y="2132"/>
                    <a:pt x="2763" y="1596"/>
                  </a:cubicBezTo>
                  <a:cubicBezTo>
                    <a:pt x="1894" y="1013"/>
                    <a:pt x="1025" y="41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36"/>
            <p:cNvSpPr/>
            <p:nvPr/>
          </p:nvSpPr>
          <p:spPr>
            <a:xfrm>
              <a:off x="4316000" y="3320175"/>
              <a:ext cx="7775" cy="925"/>
            </a:xfrm>
            <a:custGeom>
              <a:rect b="b" l="l" r="r" t="t"/>
              <a:pathLst>
                <a:path extrusionOk="0" h="37" w="311">
                  <a:moveTo>
                    <a:pt x="36" y="1"/>
                  </a:moveTo>
                  <a:cubicBezTo>
                    <a:pt x="1" y="1"/>
                    <a:pt x="1" y="36"/>
                    <a:pt x="36" y="36"/>
                  </a:cubicBezTo>
                  <a:lnTo>
                    <a:pt x="298" y="36"/>
                  </a:lnTo>
                  <a:cubicBezTo>
                    <a:pt x="310" y="36"/>
                    <a:pt x="31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36"/>
            <p:cNvSpPr/>
            <p:nvPr/>
          </p:nvSpPr>
          <p:spPr>
            <a:xfrm>
              <a:off x="4315500" y="3319850"/>
              <a:ext cx="18675" cy="6125"/>
            </a:xfrm>
            <a:custGeom>
              <a:rect b="b" l="l" r="r" t="t"/>
              <a:pathLst>
                <a:path extrusionOk="0" h="245" w="747">
                  <a:moveTo>
                    <a:pt x="53" y="0"/>
                  </a:moveTo>
                  <a:cubicBezTo>
                    <a:pt x="7" y="0"/>
                    <a:pt x="0" y="51"/>
                    <a:pt x="33" y="61"/>
                  </a:cubicBezTo>
                  <a:cubicBezTo>
                    <a:pt x="152" y="85"/>
                    <a:pt x="294" y="121"/>
                    <a:pt x="402" y="169"/>
                  </a:cubicBezTo>
                  <a:cubicBezTo>
                    <a:pt x="473" y="180"/>
                    <a:pt x="509" y="228"/>
                    <a:pt x="568" y="240"/>
                  </a:cubicBezTo>
                  <a:cubicBezTo>
                    <a:pt x="582" y="243"/>
                    <a:pt x="596" y="245"/>
                    <a:pt x="610" y="245"/>
                  </a:cubicBezTo>
                  <a:cubicBezTo>
                    <a:pt x="643" y="245"/>
                    <a:pt x="674" y="236"/>
                    <a:pt x="699" y="228"/>
                  </a:cubicBezTo>
                  <a:cubicBezTo>
                    <a:pt x="735" y="228"/>
                    <a:pt x="747" y="169"/>
                    <a:pt x="723" y="145"/>
                  </a:cubicBezTo>
                  <a:cubicBezTo>
                    <a:pt x="687" y="121"/>
                    <a:pt x="640" y="85"/>
                    <a:pt x="616" y="73"/>
                  </a:cubicBezTo>
                  <a:cubicBezTo>
                    <a:pt x="596" y="69"/>
                    <a:pt x="576" y="68"/>
                    <a:pt x="556" y="68"/>
                  </a:cubicBezTo>
                  <a:cubicBezTo>
                    <a:pt x="517" y="68"/>
                    <a:pt x="477" y="73"/>
                    <a:pt x="437" y="73"/>
                  </a:cubicBezTo>
                  <a:cubicBezTo>
                    <a:pt x="318" y="61"/>
                    <a:pt x="187" y="14"/>
                    <a:pt x="68" y="2"/>
                  </a:cubicBezTo>
                  <a:cubicBezTo>
                    <a:pt x="63" y="1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36"/>
            <p:cNvSpPr/>
            <p:nvPr/>
          </p:nvSpPr>
          <p:spPr>
            <a:xfrm>
              <a:off x="4336650" y="3327300"/>
              <a:ext cx="147250" cy="28825"/>
            </a:xfrm>
            <a:custGeom>
              <a:rect b="b" l="l" r="r" t="t"/>
              <a:pathLst>
                <a:path extrusionOk="0" h="1153" w="5890">
                  <a:moveTo>
                    <a:pt x="174" y="1"/>
                  </a:moveTo>
                  <a:cubicBezTo>
                    <a:pt x="73" y="1"/>
                    <a:pt x="1" y="135"/>
                    <a:pt x="115" y="192"/>
                  </a:cubicBezTo>
                  <a:cubicBezTo>
                    <a:pt x="1032" y="716"/>
                    <a:pt x="2318" y="1073"/>
                    <a:pt x="3378" y="1144"/>
                  </a:cubicBezTo>
                  <a:cubicBezTo>
                    <a:pt x="3463" y="1149"/>
                    <a:pt x="3555" y="1152"/>
                    <a:pt x="3650" y="1152"/>
                  </a:cubicBezTo>
                  <a:cubicBezTo>
                    <a:pt x="4482" y="1152"/>
                    <a:pt x="5611" y="943"/>
                    <a:pt x="5878" y="121"/>
                  </a:cubicBezTo>
                  <a:cubicBezTo>
                    <a:pt x="5890" y="73"/>
                    <a:pt x="5842" y="25"/>
                    <a:pt x="5795" y="25"/>
                  </a:cubicBezTo>
                  <a:cubicBezTo>
                    <a:pt x="5354" y="61"/>
                    <a:pt x="5056" y="311"/>
                    <a:pt x="4640" y="466"/>
                  </a:cubicBezTo>
                  <a:cubicBezTo>
                    <a:pt x="4241" y="612"/>
                    <a:pt x="3826" y="678"/>
                    <a:pt x="3415" y="678"/>
                  </a:cubicBezTo>
                  <a:cubicBezTo>
                    <a:pt x="3323" y="678"/>
                    <a:pt x="3231" y="675"/>
                    <a:pt x="3139" y="668"/>
                  </a:cubicBezTo>
                  <a:cubicBezTo>
                    <a:pt x="2092" y="621"/>
                    <a:pt x="1199" y="144"/>
                    <a:pt x="187" y="1"/>
                  </a:cubicBezTo>
                  <a:cubicBezTo>
                    <a:pt x="182" y="1"/>
                    <a:pt x="178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36"/>
            <p:cNvSpPr/>
            <p:nvPr/>
          </p:nvSpPr>
          <p:spPr>
            <a:xfrm>
              <a:off x="4493400" y="3309600"/>
              <a:ext cx="38275" cy="16000"/>
            </a:xfrm>
            <a:custGeom>
              <a:rect b="b" l="l" r="r" t="t"/>
              <a:pathLst>
                <a:path extrusionOk="0" h="640" w="1531">
                  <a:moveTo>
                    <a:pt x="1254" y="1"/>
                  </a:moveTo>
                  <a:cubicBezTo>
                    <a:pt x="1238" y="1"/>
                    <a:pt x="1221" y="3"/>
                    <a:pt x="1203" y="7"/>
                  </a:cubicBezTo>
                  <a:cubicBezTo>
                    <a:pt x="1001" y="67"/>
                    <a:pt x="810" y="162"/>
                    <a:pt x="608" y="245"/>
                  </a:cubicBezTo>
                  <a:cubicBezTo>
                    <a:pt x="406" y="340"/>
                    <a:pt x="215" y="519"/>
                    <a:pt x="1" y="590"/>
                  </a:cubicBezTo>
                  <a:cubicBezTo>
                    <a:pt x="1" y="590"/>
                    <a:pt x="1" y="602"/>
                    <a:pt x="25" y="614"/>
                  </a:cubicBezTo>
                  <a:cubicBezTo>
                    <a:pt x="139" y="627"/>
                    <a:pt x="240" y="640"/>
                    <a:pt x="344" y="640"/>
                  </a:cubicBezTo>
                  <a:cubicBezTo>
                    <a:pt x="434" y="640"/>
                    <a:pt x="526" y="630"/>
                    <a:pt x="632" y="602"/>
                  </a:cubicBezTo>
                  <a:cubicBezTo>
                    <a:pt x="870" y="543"/>
                    <a:pt x="1084" y="436"/>
                    <a:pt x="1310" y="376"/>
                  </a:cubicBezTo>
                  <a:cubicBezTo>
                    <a:pt x="1531" y="321"/>
                    <a:pt x="1455" y="1"/>
                    <a:pt x="12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36"/>
            <p:cNvSpPr/>
            <p:nvPr/>
          </p:nvSpPr>
          <p:spPr>
            <a:xfrm>
              <a:off x="4554050" y="3130275"/>
              <a:ext cx="213225" cy="170125"/>
            </a:xfrm>
            <a:custGeom>
              <a:rect b="b" l="l" r="r" t="t"/>
              <a:pathLst>
                <a:path extrusionOk="0" h="6805" w="8529">
                  <a:moveTo>
                    <a:pt x="8445" y="1"/>
                  </a:moveTo>
                  <a:cubicBezTo>
                    <a:pt x="7802" y="24"/>
                    <a:pt x="7255" y="489"/>
                    <a:pt x="6778" y="882"/>
                  </a:cubicBezTo>
                  <a:cubicBezTo>
                    <a:pt x="6088" y="1453"/>
                    <a:pt x="5481" y="2120"/>
                    <a:pt x="4778" y="2679"/>
                  </a:cubicBezTo>
                  <a:cubicBezTo>
                    <a:pt x="3183" y="3989"/>
                    <a:pt x="1540" y="5144"/>
                    <a:pt x="75" y="6597"/>
                  </a:cubicBezTo>
                  <a:cubicBezTo>
                    <a:pt x="1" y="6690"/>
                    <a:pt x="79" y="6805"/>
                    <a:pt x="174" y="6805"/>
                  </a:cubicBezTo>
                  <a:cubicBezTo>
                    <a:pt x="200" y="6805"/>
                    <a:pt x="228" y="6796"/>
                    <a:pt x="254" y="6775"/>
                  </a:cubicBezTo>
                  <a:cubicBezTo>
                    <a:pt x="1790" y="5585"/>
                    <a:pt x="3314" y="4382"/>
                    <a:pt x="4826" y="3191"/>
                  </a:cubicBezTo>
                  <a:cubicBezTo>
                    <a:pt x="5433" y="2715"/>
                    <a:pt x="5969" y="2167"/>
                    <a:pt x="6540" y="1644"/>
                  </a:cubicBezTo>
                  <a:cubicBezTo>
                    <a:pt x="7147" y="1096"/>
                    <a:pt x="7909" y="703"/>
                    <a:pt x="8493" y="120"/>
                  </a:cubicBezTo>
                  <a:cubicBezTo>
                    <a:pt x="8529" y="84"/>
                    <a:pt x="8505" y="1"/>
                    <a:pt x="84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36"/>
            <p:cNvSpPr/>
            <p:nvPr/>
          </p:nvSpPr>
          <p:spPr>
            <a:xfrm>
              <a:off x="4780650" y="3094200"/>
              <a:ext cx="29475" cy="28075"/>
            </a:xfrm>
            <a:custGeom>
              <a:rect b="b" l="l" r="r" t="t"/>
              <a:pathLst>
                <a:path extrusionOk="0" h="1123" w="1179">
                  <a:moveTo>
                    <a:pt x="907" y="1"/>
                  </a:moveTo>
                  <a:cubicBezTo>
                    <a:pt x="854" y="1"/>
                    <a:pt x="797" y="37"/>
                    <a:pt x="774" y="98"/>
                  </a:cubicBezTo>
                  <a:cubicBezTo>
                    <a:pt x="750" y="181"/>
                    <a:pt x="750" y="277"/>
                    <a:pt x="715" y="360"/>
                  </a:cubicBezTo>
                  <a:cubicBezTo>
                    <a:pt x="691" y="467"/>
                    <a:pt x="596" y="551"/>
                    <a:pt x="524" y="646"/>
                  </a:cubicBezTo>
                  <a:cubicBezTo>
                    <a:pt x="453" y="741"/>
                    <a:pt x="346" y="801"/>
                    <a:pt x="250" y="872"/>
                  </a:cubicBezTo>
                  <a:cubicBezTo>
                    <a:pt x="167" y="943"/>
                    <a:pt x="96" y="1015"/>
                    <a:pt x="0" y="1098"/>
                  </a:cubicBezTo>
                  <a:cubicBezTo>
                    <a:pt x="0" y="1098"/>
                    <a:pt x="0" y="1122"/>
                    <a:pt x="24" y="1122"/>
                  </a:cubicBezTo>
                  <a:cubicBezTo>
                    <a:pt x="155" y="1110"/>
                    <a:pt x="286" y="1110"/>
                    <a:pt x="405" y="1051"/>
                  </a:cubicBezTo>
                  <a:cubicBezTo>
                    <a:pt x="548" y="979"/>
                    <a:pt x="703" y="896"/>
                    <a:pt x="822" y="777"/>
                  </a:cubicBezTo>
                  <a:cubicBezTo>
                    <a:pt x="1000" y="598"/>
                    <a:pt x="1179" y="265"/>
                    <a:pt x="989" y="39"/>
                  </a:cubicBezTo>
                  <a:cubicBezTo>
                    <a:pt x="967" y="13"/>
                    <a:pt x="938" y="1"/>
                    <a:pt x="9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36"/>
            <p:cNvSpPr/>
            <p:nvPr/>
          </p:nvSpPr>
          <p:spPr>
            <a:xfrm>
              <a:off x="4750875" y="2940425"/>
              <a:ext cx="52125" cy="152975"/>
            </a:xfrm>
            <a:custGeom>
              <a:rect b="b" l="l" r="r" t="t"/>
              <a:pathLst>
                <a:path extrusionOk="0" h="6119" w="2085">
                  <a:moveTo>
                    <a:pt x="154" y="1"/>
                  </a:moveTo>
                  <a:cubicBezTo>
                    <a:pt x="127" y="1"/>
                    <a:pt x="93" y="23"/>
                    <a:pt x="84" y="58"/>
                  </a:cubicBezTo>
                  <a:cubicBezTo>
                    <a:pt x="1" y="558"/>
                    <a:pt x="263" y="1082"/>
                    <a:pt x="334" y="1570"/>
                  </a:cubicBezTo>
                  <a:cubicBezTo>
                    <a:pt x="417" y="2142"/>
                    <a:pt x="477" y="2725"/>
                    <a:pt x="632" y="3285"/>
                  </a:cubicBezTo>
                  <a:cubicBezTo>
                    <a:pt x="751" y="3773"/>
                    <a:pt x="977" y="4213"/>
                    <a:pt x="1191" y="4654"/>
                  </a:cubicBezTo>
                  <a:cubicBezTo>
                    <a:pt x="1429" y="5130"/>
                    <a:pt x="1572" y="5701"/>
                    <a:pt x="1906" y="6118"/>
                  </a:cubicBezTo>
                  <a:cubicBezTo>
                    <a:pt x="1906" y="6106"/>
                    <a:pt x="1941" y="6094"/>
                    <a:pt x="1941" y="6082"/>
                  </a:cubicBezTo>
                  <a:cubicBezTo>
                    <a:pt x="2084" y="5666"/>
                    <a:pt x="1882" y="5285"/>
                    <a:pt x="1727" y="4892"/>
                  </a:cubicBezTo>
                  <a:cubicBezTo>
                    <a:pt x="1477" y="4285"/>
                    <a:pt x="1167" y="3689"/>
                    <a:pt x="1013" y="3046"/>
                  </a:cubicBezTo>
                  <a:cubicBezTo>
                    <a:pt x="822" y="2189"/>
                    <a:pt x="941" y="594"/>
                    <a:pt x="179" y="10"/>
                  </a:cubicBezTo>
                  <a:cubicBezTo>
                    <a:pt x="173" y="4"/>
                    <a:pt x="164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36"/>
            <p:cNvSpPr/>
            <p:nvPr/>
          </p:nvSpPr>
          <p:spPr>
            <a:xfrm>
              <a:off x="4722000" y="2866500"/>
              <a:ext cx="33675" cy="56775"/>
            </a:xfrm>
            <a:custGeom>
              <a:rect b="b" l="l" r="r" t="t"/>
              <a:pathLst>
                <a:path extrusionOk="0" h="2271" w="1347">
                  <a:moveTo>
                    <a:pt x="79" y="1"/>
                  </a:moveTo>
                  <a:cubicBezTo>
                    <a:pt x="65" y="1"/>
                    <a:pt x="51" y="1"/>
                    <a:pt x="36" y="3"/>
                  </a:cubicBezTo>
                  <a:cubicBezTo>
                    <a:pt x="13" y="3"/>
                    <a:pt x="1" y="38"/>
                    <a:pt x="13" y="62"/>
                  </a:cubicBezTo>
                  <a:cubicBezTo>
                    <a:pt x="132" y="419"/>
                    <a:pt x="453" y="693"/>
                    <a:pt x="620" y="1027"/>
                  </a:cubicBezTo>
                  <a:cubicBezTo>
                    <a:pt x="798" y="1408"/>
                    <a:pt x="846" y="1896"/>
                    <a:pt x="1072" y="2217"/>
                  </a:cubicBezTo>
                  <a:cubicBezTo>
                    <a:pt x="1090" y="2253"/>
                    <a:pt x="1117" y="2271"/>
                    <a:pt x="1141" y="2271"/>
                  </a:cubicBezTo>
                  <a:cubicBezTo>
                    <a:pt x="1165" y="2271"/>
                    <a:pt x="1185" y="2253"/>
                    <a:pt x="1191" y="2217"/>
                  </a:cubicBezTo>
                  <a:cubicBezTo>
                    <a:pt x="1346" y="1824"/>
                    <a:pt x="1049" y="1193"/>
                    <a:pt x="894" y="824"/>
                  </a:cubicBezTo>
                  <a:cubicBezTo>
                    <a:pt x="744" y="502"/>
                    <a:pt x="494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36"/>
            <p:cNvSpPr/>
            <p:nvPr/>
          </p:nvSpPr>
          <p:spPr>
            <a:xfrm>
              <a:off x="4615950" y="2802400"/>
              <a:ext cx="95950" cy="62050"/>
            </a:xfrm>
            <a:custGeom>
              <a:rect b="b" l="l" r="r" t="t"/>
              <a:pathLst>
                <a:path extrusionOk="0" h="2482" w="3838">
                  <a:moveTo>
                    <a:pt x="234" y="0"/>
                  </a:moveTo>
                  <a:cubicBezTo>
                    <a:pt x="110" y="0"/>
                    <a:pt x="0" y="148"/>
                    <a:pt x="123" y="245"/>
                  </a:cubicBezTo>
                  <a:cubicBezTo>
                    <a:pt x="1219" y="1221"/>
                    <a:pt x="2754" y="1424"/>
                    <a:pt x="3814" y="2471"/>
                  </a:cubicBezTo>
                  <a:cubicBezTo>
                    <a:pt x="3818" y="2478"/>
                    <a:pt x="3821" y="2481"/>
                    <a:pt x="3824" y="2481"/>
                  </a:cubicBezTo>
                  <a:cubicBezTo>
                    <a:pt x="3832" y="2481"/>
                    <a:pt x="3838" y="2464"/>
                    <a:pt x="3838" y="2448"/>
                  </a:cubicBezTo>
                  <a:cubicBezTo>
                    <a:pt x="2993" y="1221"/>
                    <a:pt x="1230" y="1245"/>
                    <a:pt x="361" y="66"/>
                  </a:cubicBezTo>
                  <a:cubicBezTo>
                    <a:pt x="324" y="19"/>
                    <a:pt x="278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36"/>
            <p:cNvSpPr/>
            <p:nvPr/>
          </p:nvSpPr>
          <p:spPr>
            <a:xfrm>
              <a:off x="4613950" y="2755800"/>
              <a:ext cx="14625" cy="47325"/>
            </a:xfrm>
            <a:custGeom>
              <a:rect b="b" l="l" r="r" t="t"/>
              <a:pathLst>
                <a:path extrusionOk="0" h="1893" w="585">
                  <a:moveTo>
                    <a:pt x="486" y="0"/>
                  </a:moveTo>
                  <a:cubicBezTo>
                    <a:pt x="478" y="0"/>
                    <a:pt x="470" y="4"/>
                    <a:pt x="465" y="13"/>
                  </a:cubicBezTo>
                  <a:cubicBezTo>
                    <a:pt x="418" y="204"/>
                    <a:pt x="275" y="323"/>
                    <a:pt x="203" y="502"/>
                  </a:cubicBezTo>
                  <a:cubicBezTo>
                    <a:pt x="120" y="656"/>
                    <a:pt x="108" y="811"/>
                    <a:pt x="96" y="978"/>
                  </a:cubicBezTo>
                  <a:cubicBezTo>
                    <a:pt x="48" y="1311"/>
                    <a:pt x="1" y="1633"/>
                    <a:pt x="263" y="1871"/>
                  </a:cubicBezTo>
                  <a:cubicBezTo>
                    <a:pt x="279" y="1879"/>
                    <a:pt x="301" y="1893"/>
                    <a:pt x="313" y="1893"/>
                  </a:cubicBezTo>
                  <a:cubicBezTo>
                    <a:pt x="319" y="1893"/>
                    <a:pt x="322" y="1890"/>
                    <a:pt x="322" y="1883"/>
                  </a:cubicBezTo>
                  <a:cubicBezTo>
                    <a:pt x="501" y="1668"/>
                    <a:pt x="501" y="1430"/>
                    <a:pt x="525" y="1145"/>
                  </a:cubicBezTo>
                  <a:cubicBezTo>
                    <a:pt x="537" y="978"/>
                    <a:pt x="584" y="835"/>
                    <a:pt x="584" y="668"/>
                  </a:cubicBezTo>
                  <a:cubicBezTo>
                    <a:pt x="584" y="454"/>
                    <a:pt x="477" y="216"/>
                    <a:pt x="513" y="25"/>
                  </a:cubicBezTo>
                  <a:cubicBezTo>
                    <a:pt x="513" y="11"/>
                    <a:pt x="499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36"/>
            <p:cNvSpPr/>
            <p:nvPr/>
          </p:nvSpPr>
          <p:spPr>
            <a:xfrm>
              <a:off x="4626450" y="2662050"/>
              <a:ext cx="97950" cy="81600"/>
            </a:xfrm>
            <a:custGeom>
              <a:rect b="b" l="l" r="r" t="t"/>
              <a:pathLst>
                <a:path extrusionOk="0" h="3264" w="3918">
                  <a:moveTo>
                    <a:pt x="3585" y="1"/>
                  </a:moveTo>
                  <a:cubicBezTo>
                    <a:pt x="3329" y="1"/>
                    <a:pt x="3054" y="149"/>
                    <a:pt x="2811" y="227"/>
                  </a:cubicBezTo>
                  <a:cubicBezTo>
                    <a:pt x="2287" y="382"/>
                    <a:pt x="1751" y="561"/>
                    <a:pt x="1275" y="835"/>
                  </a:cubicBezTo>
                  <a:cubicBezTo>
                    <a:pt x="251" y="1394"/>
                    <a:pt x="191" y="2204"/>
                    <a:pt x="1" y="3263"/>
                  </a:cubicBezTo>
                  <a:lnTo>
                    <a:pt x="25" y="3263"/>
                  </a:lnTo>
                  <a:cubicBezTo>
                    <a:pt x="263" y="2859"/>
                    <a:pt x="334" y="2382"/>
                    <a:pt x="584" y="1978"/>
                  </a:cubicBezTo>
                  <a:cubicBezTo>
                    <a:pt x="918" y="1442"/>
                    <a:pt x="1442" y="1156"/>
                    <a:pt x="2013" y="954"/>
                  </a:cubicBezTo>
                  <a:cubicBezTo>
                    <a:pt x="2513" y="775"/>
                    <a:pt x="3704" y="704"/>
                    <a:pt x="3906" y="168"/>
                  </a:cubicBezTo>
                  <a:cubicBezTo>
                    <a:pt x="3918" y="132"/>
                    <a:pt x="3894" y="84"/>
                    <a:pt x="3858" y="73"/>
                  </a:cubicBezTo>
                  <a:cubicBezTo>
                    <a:pt x="3772" y="21"/>
                    <a:pt x="3680" y="1"/>
                    <a:pt x="35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36"/>
            <p:cNvSpPr/>
            <p:nvPr/>
          </p:nvSpPr>
          <p:spPr>
            <a:xfrm>
              <a:off x="4728250" y="2666525"/>
              <a:ext cx="24925" cy="11975"/>
            </a:xfrm>
            <a:custGeom>
              <a:rect b="b" l="l" r="r" t="t"/>
              <a:pathLst>
                <a:path extrusionOk="0" h="479" w="997">
                  <a:moveTo>
                    <a:pt x="72" y="1"/>
                  </a:moveTo>
                  <a:cubicBezTo>
                    <a:pt x="37" y="1"/>
                    <a:pt x="1" y="72"/>
                    <a:pt x="48" y="108"/>
                  </a:cubicBezTo>
                  <a:cubicBezTo>
                    <a:pt x="191" y="167"/>
                    <a:pt x="346" y="239"/>
                    <a:pt x="489" y="298"/>
                  </a:cubicBezTo>
                  <a:cubicBezTo>
                    <a:pt x="632" y="358"/>
                    <a:pt x="763" y="441"/>
                    <a:pt x="906" y="477"/>
                  </a:cubicBezTo>
                  <a:cubicBezTo>
                    <a:pt x="910" y="478"/>
                    <a:pt x="914" y="478"/>
                    <a:pt x="918" y="478"/>
                  </a:cubicBezTo>
                  <a:cubicBezTo>
                    <a:pt x="961" y="478"/>
                    <a:pt x="997" y="425"/>
                    <a:pt x="953" y="382"/>
                  </a:cubicBezTo>
                  <a:cubicBezTo>
                    <a:pt x="727" y="167"/>
                    <a:pt x="358" y="10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36"/>
            <p:cNvSpPr/>
            <p:nvPr/>
          </p:nvSpPr>
          <p:spPr>
            <a:xfrm>
              <a:off x="4767850" y="2680875"/>
              <a:ext cx="73750" cy="17925"/>
            </a:xfrm>
            <a:custGeom>
              <a:rect b="b" l="l" r="r" t="t"/>
              <a:pathLst>
                <a:path extrusionOk="0" h="717" w="2950">
                  <a:moveTo>
                    <a:pt x="385" y="1"/>
                  </a:moveTo>
                  <a:cubicBezTo>
                    <a:pt x="266" y="1"/>
                    <a:pt x="150" y="14"/>
                    <a:pt x="36" y="46"/>
                  </a:cubicBezTo>
                  <a:cubicBezTo>
                    <a:pt x="0" y="46"/>
                    <a:pt x="0" y="105"/>
                    <a:pt x="36" y="129"/>
                  </a:cubicBezTo>
                  <a:cubicBezTo>
                    <a:pt x="631" y="284"/>
                    <a:pt x="1227" y="582"/>
                    <a:pt x="1822" y="689"/>
                  </a:cubicBezTo>
                  <a:cubicBezTo>
                    <a:pt x="1922" y="707"/>
                    <a:pt x="2012" y="716"/>
                    <a:pt x="2094" y="716"/>
                  </a:cubicBezTo>
                  <a:cubicBezTo>
                    <a:pt x="2435" y="716"/>
                    <a:pt x="2651" y="562"/>
                    <a:pt x="2929" y="284"/>
                  </a:cubicBezTo>
                  <a:cubicBezTo>
                    <a:pt x="2949" y="254"/>
                    <a:pt x="2927" y="207"/>
                    <a:pt x="2891" y="207"/>
                  </a:cubicBezTo>
                  <a:cubicBezTo>
                    <a:pt x="2885" y="207"/>
                    <a:pt x="2877" y="209"/>
                    <a:pt x="2870" y="212"/>
                  </a:cubicBezTo>
                  <a:cubicBezTo>
                    <a:pt x="2681" y="316"/>
                    <a:pt x="2483" y="355"/>
                    <a:pt x="2279" y="355"/>
                  </a:cubicBezTo>
                  <a:cubicBezTo>
                    <a:pt x="1663" y="355"/>
                    <a:pt x="996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36"/>
            <p:cNvSpPr/>
            <p:nvPr/>
          </p:nvSpPr>
          <p:spPr>
            <a:xfrm>
              <a:off x="4827675" y="2587325"/>
              <a:ext cx="30375" cy="96350"/>
            </a:xfrm>
            <a:custGeom>
              <a:rect b="b" l="l" r="r" t="t"/>
              <a:pathLst>
                <a:path extrusionOk="0" h="3854" w="1215">
                  <a:moveTo>
                    <a:pt x="107" y="1"/>
                  </a:moveTo>
                  <a:cubicBezTo>
                    <a:pt x="95" y="1"/>
                    <a:pt x="84" y="1"/>
                    <a:pt x="72" y="2"/>
                  </a:cubicBezTo>
                  <a:cubicBezTo>
                    <a:pt x="24" y="2"/>
                    <a:pt x="0" y="37"/>
                    <a:pt x="12" y="85"/>
                  </a:cubicBezTo>
                  <a:cubicBezTo>
                    <a:pt x="143" y="335"/>
                    <a:pt x="346" y="514"/>
                    <a:pt x="477" y="776"/>
                  </a:cubicBezTo>
                  <a:cubicBezTo>
                    <a:pt x="655" y="1109"/>
                    <a:pt x="727" y="1514"/>
                    <a:pt x="751" y="1883"/>
                  </a:cubicBezTo>
                  <a:cubicBezTo>
                    <a:pt x="798" y="2478"/>
                    <a:pt x="774" y="3252"/>
                    <a:pt x="560" y="3812"/>
                  </a:cubicBezTo>
                  <a:cubicBezTo>
                    <a:pt x="560" y="3835"/>
                    <a:pt x="585" y="3853"/>
                    <a:pt x="610" y="3853"/>
                  </a:cubicBezTo>
                  <a:cubicBezTo>
                    <a:pt x="622" y="3853"/>
                    <a:pt x="635" y="3848"/>
                    <a:pt x="643" y="3835"/>
                  </a:cubicBezTo>
                  <a:cubicBezTo>
                    <a:pt x="1132" y="3157"/>
                    <a:pt x="1215" y="2395"/>
                    <a:pt x="1120" y="1573"/>
                  </a:cubicBezTo>
                  <a:cubicBezTo>
                    <a:pt x="1038" y="1035"/>
                    <a:pt x="794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36"/>
            <p:cNvSpPr/>
            <p:nvPr/>
          </p:nvSpPr>
          <p:spPr>
            <a:xfrm>
              <a:off x="4771725" y="2516800"/>
              <a:ext cx="52125" cy="71150"/>
            </a:xfrm>
            <a:custGeom>
              <a:rect b="b" l="l" r="r" t="t"/>
              <a:pathLst>
                <a:path extrusionOk="0" h="2846" w="2085">
                  <a:moveTo>
                    <a:pt x="691" y="1"/>
                  </a:moveTo>
                  <a:cubicBezTo>
                    <a:pt x="441" y="1"/>
                    <a:pt x="0" y="132"/>
                    <a:pt x="60" y="465"/>
                  </a:cubicBezTo>
                  <a:cubicBezTo>
                    <a:pt x="60" y="501"/>
                    <a:pt x="107" y="513"/>
                    <a:pt x="143" y="513"/>
                  </a:cubicBezTo>
                  <a:cubicBezTo>
                    <a:pt x="322" y="477"/>
                    <a:pt x="441" y="322"/>
                    <a:pt x="619" y="239"/>
                  </a:cubicBezTo>
                  <a:cubicBezTo>
                    <a:pt x="711" y="195"/>
                    <a:pt x="807" y="174"/>
                    <a:pt x="903" y="174"/>
                  </a:cubicBezTo>
                  <a:cubicBezTo>
                    <a:pt x="1069" y="174"/>
                    <a:pt x="1234" y="237"/>
                    <a:pt x="1369" y="358"/>
                  </a:cubicBezTo>
                  <a:cubicBezTo>
                    <a:pt x="1774" y="739"/>
                    <a:pt x="1655" y="1251"/>
                    <a:pt x="1476" y="1692"/>
                  </a:cubicBezTo>
                  <a:cubicBezTo>
                    <a:pt x="1405" y="1882"/>
                    <a:pt x="1274" y="2168"/>
                    <a:pt x="1310" y="2370"/>
                  </a:cubicBezTo>
                  <a:cubicBezTo>
                    <a:pt x="1393" y="2644"/>
                    <a:pt x="1750" y="2787"/>
                    <a:pt x="1988" y="2835"/>
                  </a:cubicBezTo>
                  <a:cubicBezTo>
                    <a:pt x="2000" y="2842"/>
                    <a:pt x="2010" y="2845"/>
                    <a:pt x="2020" y="2845"/>
                  </a:cubicBezTo>
                  <a:cubicBezTo>
                    <a:pt x="2069" y="2845"/>
                    <a:pt x="2084" y="2754"/>
                    <a:pt x="2024" y="2704"/>
                  </a:cubicBezTo>
                  <a:cubicBezTo>
                    <a:pt x="1798" y="2561"/>
                    <a:pt x="1429" y="2406"/>
                    <a:pt x="1465" y="2084"/>
                  </a:cubicBezTo>
                  <a:cubicBezTo>
                    <a:pt x="1476" y="1906"/>
                    <a:pt x="1643" y="1715"/>
                    <a:pt x="1715" y="1549"/>
                  </a:cubicBezTo>
                  <a:cubicBezTo>
                    <a:pt x="1869" y="1227"/>
                    <a:pt x="1941" y="834"/>
                    <a:pt x="1750" y="513"/>
                  </a:cubicBezTo>
                  <a:cubicBezTo>
                    <a:pt x="1536" y="132"/>
                    <a:pt x="1095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36"/>
            <p:cNvSpPr/>
            <p:nvPr/>
          </p:nvSpPr>
          <p:spPr>
            <a:xfrm>
              <a:off x="4743450" y="2520675"/>
              <a:ext cx="28000" cy="13275"/>
            </a:xfrm>
            <a:custGeom>
              <a:rect b="b" l="l" r="r" t="t"/>
              <a:pathLst>
                <a:path extrusionOk="0" h="531" w="1120">
                  <a:moveTo>
                    <a:pt x="107" y="1"/>
                  </a:moveTo>
                  <a:cubicBezTo>
                    <a:pt x="36" y="1"/>
                    <a:pt x="0" y="60"/>
                    <a:pt x="24" y="120"/>
                  </a:cubicBezTo>
                  <a:cubicBezTo>
                    <a:pt x="49" y="377"/>
                    <a:pt x="434" y="531"/>
                    <a:pt x="753" y="531"/>
                  </a:cubicBezTo>
                  <a:cubicBezTo>
                    <a:pt x="891" y="531"/>
                    <a:pt x="1016" y="502"/>
                    <a:pt x="1095" y="441"/>
                  </a:cubicBezTo>
                  <a:cubicBezTo>
                    <a:pt x="1119" y="429"/>
                    <a:pt x="1119" y="405"/>
                    <a:pt x="1095" y="382"/>
                  </a:cubicBezTo>
                  <a:cubicBezTo>
                    <a:pt x="1000" y="358"/>
                    <a:pt x="929" y="358"/>
                    <a:pt x="833" y="346"/>
                  </a:cubicBezTo>
                  <a:cubicBezTo>
                    <a:pt x="738" y="322"/>
                    <a:pt x="643" y="286"/>
                    <a:pt x="536" y="239"/>
                  </a:cubicBezTo>
                  <a:cubicBezTo>
                    <a:pt x="393" y="167"/>
                    <a:pt x="286" y="13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36"/>
            <p:cNvSpPr/>
            <p:nvPr/>
          </p:nvSpPr>
          <p:spPr>
            <a:xfrm>
              <a:off x="4521950" y="2329975"/>
              <a:ext cx="235800" cy="198175"/>
            </a:xfrm>
            <a:custGeom>
              <a:rect b="b" l="l" r="r" t="t"/>
              <a:pathLst>
                <a:path extrusionOk="0" h="7927" w="9432">
                  <a:moveTo>
                    <a:pt x="60" y="1"/>
                  </a:moveTo>
                  <a:cubicBezTo>
                    <a:pt x="29" y="1"/>
                    <a:pt x="0" y="34"/>
                    <a:pt x="26" y="68"/>
                  </a:cubicBezTo>
                  <a:cubicBezTo>
                    <a:pt x="1169" y="1961"/>
                    <a:pt x="2883" y="3247"/>
                    <a:pt x="4407" y="4783"/>
                  </a:cubicBezTo>
                  <a:cubicBezTo>
                    <a:pt x="5633" y="6009"/>
                    <a:pt x="7419" y="7914"/>
                    <a:pt x="9289" y="7926"/>
                  </a:cubicBezTo>
                  <a:cubicBezTo>
                    <a:pt x="9396" y="7926"/>
                    <a:pt x="9432" y="7795"/>
                    <a:pt x="9336" y="7748"/>
                  </a:cubicBezTo>
                  <a:cubicBezTo>
                    <a:pt x="8503" y="7295"/>
                    <a:pt x="7646" y="7021"/>
                    <a:pt x="6848" y="6450"/>
                  </a:cubicBezTo>
                  <a:cubicBezTo>
                    <a:pt x="6003" y="5831"/>
                    <a:pt x="5264" y="5081"/>
                    <a:pt x="4514" y="4342"/>
                  </a:cubicBezTo>
                  <a:cubicBezTo>
                    <a:pt x="3038" y="2878"/>
                    <a:pt x="1252" y="1759"/>
                    <a:pt x="97" y="21"/>
                  </a:cubicBezTo>
                  <a:cubicBezTo>
                    <a:pt x="87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36"/>
            <p:cNvSpPr/>
            <p:nvPr/>
          </p:nvSpPr>
          <p:spPr>
            <a:xfrm>
              <a:off x="4458975" y="2227950"/>
              <a:ext cx="55875" cy="93325"/>
            </a:xfrm>
            <a:custGeom>
              <a:rect b="b" l="l" r="r" t="t"/>
              <a:pathLst>
                <a:path extrusionOk="0" h="3733" w="2235">
                  <a:moveTo>
                    <a:pt x="112" y="1"/>
                  </a:moveTo>
                  <a:cubicBezTo>
                    <a:pt x="56" y="1"/>
                    <a:pt x="1" y="38"/>
                    <a:pt x="9" y="101"/>
                  </a:cubicBezTo>
                  <a:cubicBezTo>
                    <a:pt x="68" y="780"/>
                    <a:pt x="580" y="1470"/>
                    <a:pt x="913" y="2054"/>
                  </a:cubicBezTo>
                  <a:cubicBezTo>
                    <a:pt x="1259" y="2625"/>
                    <a:pt x="1628" y="3316"/>
                    <a:pt x="2199" y="3732"/>
                  </a:cubicBezTo>
                  <a:cubicBezTo>
                    <a:pt x="2199" y="3732"/>
                    <a:pt x="2235" y="3697"/>
                    <a:pt x="2235" y="3685"/>
                  </a:cubicBezTo>
                  <a:cubicBezTo>
                    <a:pt x="1973" y="3042"/>
                    <a:pt x="1521" y="2482"/>
                    <a:pt x="1199" y="1875"/>
                  </a:cubicBezTo>
                  <a:cubicBezTo>
                    <a:pt x="890" y="1280"/>
                    <a:pt x="663" y="482"/>
                    <a:pt x="187" y="30"/>
                  </a:cubicBezTo>
                  <a:cubicBezTo>
                    <a:pt x="167" y="10"/>
                    <a:pt x="140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36"/>
            <p:cNvSpPr/>
            <p:nvPr/>
          </p:nvSpPr>
          <p:spPr>
            <a:xfrm>
              <a:off x="4455900" y="2204200"/>
              <a:ext cx="5675" cy="19700"/>
            </a:xfrm>
            <a:custGeom>
              <a:rect b="b" l="l" r="r" t="t"/>
              <a:pathLst>
                <a:path extrusionOk="0" h="788" w="227">
                  <a:moveTo>
                    <a:pt x="84" y="0"/>
                  </a:moveTo>
                  <a:cubicBezTo>
                    <a:pt x="72" y="0"/>
                    <a:pt x="60" y="9"/>
                    <a:pt x="60" y="27"/>
                  </a:cubicBezTo>
                  <a:cubicBezTo>
                    <a:pt x="48" y="110"/>
                    <a:pt x="1" y="158"/>
                    <a:pt x="1" y="241"/>
                  </a:cubicBezTo>
                  <a:cubicBezTo>
                    <a:pt x="1" y="301"/>
                    <a:pt x="12" y="384"/>
                    <a:pt x="12" y="444"/>
                  </a:cubicBezTo>
                  <a:cubicBezTo>
                    <a:pt x="24" y="563"/>
                    <a:pt x="120" y="658"/>
                    <a:pt x="167" y="777"/>
                  </a:cubicBezTo>
                  <a:cubicBezTo>
                    <a:pt x="167" y="785"/>
                    <a:pt x="170" y="788"/>
                    <a:pt x="173" y="788"/>
                  </a:cubicBezTo>
                  <a:cubicBezTo>
                    <a:pt x="180" y="788"/>
                    <a:pt x="191" y="777"/>
                    <a:pt x="191" y="777"/>
                  </a:cubicBezTo>
                  <a:cubicBezTo>
                    <a:pt x="191" y="658"/>
                    <a:pt x="227" y="539"/>
                    <a:pt x="215" y="420"/>
                  </a:cubicBezTo>
                  <a:cubicBezTo>
                    <a:pt x="215" y="360"/>
                    <a:pt x="191" y="289"/>
                    <a:pt x="179" y="230"/>
                  </a:cubicBezTo>
                  <a:cubicBezTo>
                    <a:pt x="167" y="158"/>
                    <a:pt x="108" y="110"/>
                    <a:pt x="108" y="27"/>
                  </a:cubicBezTo>
                  <a:cubicBezTo>
                    <a:pt x="108" y="9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36"/>
            <p:cNvSpPr/>
            <p:nvPr/>
          </p:nvSpPr>
          <p:spPr>
            <a:xfrm>
              <a:off x="4448175" y="2100200"/>
              <a:ext cx="67550" cy="94450"/>
            </a:xfrm>
            <a:custGeom>
              <a:rect b="b" l="l" r="r" t="t"/>
              <a:pathLst>
                <a:path extrusionOk="0" h="3778" w="2702">
                  <a:moveTo>
                    <a:pt x="1368" y="1"/>
                  </a:moveTo>
                  <a:cubicBezTo>
                    <a:pt x="1052" y="1"/>
                    <a:pt x="757" y="116"/>
                    <a:pt x="583" y="389"/>
                  </a:cubicBezTo>
                  <a:cubicBezTo>
                    <a:pt x="298" y="830"/>
                    <a:pt x="226" y="1449"/>
                    <a:pt x="179" y="1961"/>
                  </a:cubicBezTo>
                  <a:cubicBezTo>
                    <a:pt x="131" y="2485"/>
                    <a:pt x="0" y="3270"/>
                    <a:pt x="250" y="3747"/>
                  </a:cubicBezTo>
                  <a:cubicBezTo>
                    <a:pt x="258" y="3769"/>
                    <a:pt x="270" y="3778"/>
                    <a:pt x="281" y="3778"/>
                  </a:cubicBezTo>
                  <a:cubicBezTo>
                    <a:pt x="287" y="3778"/>
                    <a:pt x="293" y="3775"/>
                    <a:pt x="298" y="3770"/>
                  </a:cubicBezTo>
                  <a:cubicBezTo>
                    <a:pt x="524" y="3473"/>
                    <a:pt x="488" y="3080"/>
                    <a:pt x="500" y="2723"/>
                  </a:cubicBezTo>
                  <a:cubicBezTo>
                    <a:pt x="536" y="2223"/>
                    <a:pt x="560" y="1699"/>
                    <a:pt x="702" y="1211"/>
                  </a:cubicBezTo>
                  <a:cubicBezTo>
                    <a:pt x="774" y="925"/>
                    <a:pt x="857" y="389"/>
                    <a:pt x="1179" y="294"/>
                  </a:cubicBezTo>
                  <a:cubicBezTo>
                    <a:pt x="1218" y="283"/>
                    <a:pt x="1259" y="278"/>
                    <a:pt x="1301" y="278"/>
                  </a:cubicBezTo>
                  <a:cubicBezTo>
                    <a:pt x="1725" y="278"/>
                    <a:pt x="2251" y="783"/>
                    <a:pt x="2619" y="913"/>
                  </a:cubicBezTo>
                  <a:cubicBezTo>
                    <a:pt x="2624" y="914"/>
                    <a:pt x="2629" y="915"/>
                    <a:pt x="2634" y="915"/>
                  </a:cubicBezTo>
                  <a:cubicBezTo>
                    <a:pt x="2674" y="915"/>
                    <a:pt x="2701" y="872"/>
                    <a:pt x="2691" y="830"/>
                  </a:cubicBezTo>
                  <a:cubicBezTo>
                    <a:pt x="2539" y="353"/>
                    <a:pt x="1921" y="1"/>
                    <a:pt x="13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36"/>
            <p:cNvSpPr/>
            <p:nvPr/>
          </p:nvSpPr>
          <p:spPr>
            <a:xfrm>
              <a:off x="4520200" y="2126575"/>
              <a:ext cx="925" cy="925"/>
            </a:xfrm>
            <a:custGeom>
              <a:rect b="b" l="l" r="r" t="t"/>
              <a:pathLst>
                <a:path extrusionOk="0" h="37" w="37">
                  <a:moveTo>
                    <a:pt x="24" y="1"/>
                  </a:moveTo>
                  <a:cubicBezTo>
                    <a:pt x="0" y="1"/>
                    <a:pt x="0" y="36"/>
                    <a:pt x="24" y="36"/>
                  </a:cubicBezTo>
                  <a:cubicBezTo>
                    <a:pt x="36" y="36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36"/>
            <p:cNvSpPr/>
            <p:nvPr/>
          </p:nvSpPr>
          <p:spPr>
            <a:xfrm>
              <a:off x="4520200" y="2126525"/>
              <a:ext cx="25325" cy="77825"/>
            </a:xfrm>
            <a:custGeom>
              <a:rect b="b" l="l" r="r" t="t"/>
              <a:pathLst>
                <a:path extrusionOk="0" h="3113" w="1013">
                  <a:moveTo>
                    <a:pt x="15" y="1"/>
                  </a:moveTo>
                  <a:cubicBezTo>
                    <a:pt x="8" y="1"/>
                    <a:pt x="0" y="8"/>
                    <a:pt x="0" y="15"/>
                  </a:cubicBezTo>
                  <a:cubicBezTo>
                    <a:pt x="334" y="717"/>
                    <a:pt x="655" y="1193"/>
                    <a:pt x="596" y="2015"/>
                  </a:cubicBezTo>
                  <a:cubicBezTo>
                    <a:pt x="572" y="2420"/>
                    <a:pt x="465" y="2848"/>
                    <a:pt x="822" y="3098"/>
                  </a:cubicBezTo>
                  <a:cubicBezTo>
                    <a:pt x="835" y="3109"/>
                    <a:pt x="850" y="3113"/>
                    <a:pt x="864" y="3113"/>
                  </a:cubicBezTo>
                  <a:cubicBezTo>
                    <a:pt x="899" y="3113"/>
                    <a:pt x="932" y="3085"/>
                    <a:pt x="941" y="3051"/>
                  </a:cubicBezTo>
                  <a:cubicBezTo>
                    <a:pt x="1012" y="2789"/>
                    <a:pt x="953" y="2539"/>
                    <a:pt x="929" y="2253"/>
                  </a:cubicBezTo>
                  <a:cubicBezTo>
                    <a:pt x="917" y="1967"/>
                    <a:pt x="917" y="1682"/>
                    <a:pt x="822" y="1408"/>
                  </a:cubicBezTo>
                  <a:cubicBezTo>
                    <a:pt x="655" y="896"/>
                    <a:pt x="262" y="479"/>
                    <a:pt x="24" y="15"/>
                  </a:cubicBezTo>
                  <a:cubicBezTo>
                    <a:pt x="24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36"/>
            <p:cNvSpPr/>
            <p:nvPr/>
          </p:nvSpPr>
          <p:spPr>
            <a:xfrm>
              <a:off x="4538375" y="2199125"/>
              <a:ext cx="36625" cy="14300"/>
            </a:xfrm>
            <a:custGeom>
              <a:rect b="b" l="l" r="r" t="t"/>
              <a:pathLst>
                <a:path extrusionOk="0" h="572" w="1465">
                  <a:moveTo>
                    <a:pt x="273" y="0"/>
                  </a:moveTo>
                  <a:cubicBezTo>
                    <a:pt x="115" y="0"/>
                    <a:pt x="0" y="222"/>
                    <a:pt x="166" y="325"/>
                  </a:cubicBezTo>
                  <a:cubicBezTo>
                    <a:pt x="373" y="466"/>
                    <a:pt x="660" y="572"/>
                    <a:pt x="931" y="572"/>
                  </a:cubicBezTo>
                  <a:cubicBezTo>
                    <a:pt x="1051" y="572"/>
                    <a:pt x="1168" y="551"/>
                    <a:pt x="1274" y="504"/>
                  </a:cubicBezTo>
                  <a:cubicBezTo>
                    <a:pt x="1464" y="433"/>
                    <a:pt x="1440" y="171"/>
                    <a:pt x="1226" y="147"/>
                  </a:cubicBezTo>
                  <a:cubicBezTo>
                    <a:pt x="916" y="123"/>
                    <a:pt x="631" y="171"/>
                    <a:pt x="345" y="16"/>
                  </a:cubicBezTo>
                  <a:cubicBezTo>
                    <a:pt x="320" y="5"/>
                    <a:pt x="296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36"/>
            <p:cNvSpPr/>
            <p:nvPr/>
          </p:nvSpPr>
          <p:spPr>
            <a:xfrm>
              <a:off x="4572075" y="2168125"/>
              <a:ext cx="16300" cy="34775"/>
            </a:xfrm>
            <a:custGeom>
              <a:rect b="b" l="l" r="r" t="t"/>
              <a:pathLst>
                <a:path extrusionOk="0" h="1391" w="652">
                  <a:moveTo>
                    <a:pt x="622" y="1"/>
                  </a:moveTo>
                  <a:cubicBezTo>
                    <a:pt x="617" y="1"/>
                    <a:pt x="611" y="2"/>
                    <a:pt x="604" y="6"/>
                  </a:cubicBezTo>
                  <a:cubicBezTo>
                    <a:pt x="545" y="101"/>
                    <a:pt x="449" y="137"/>
                    <a:pt x="378" y="232"/>
                  </a:cubicBezTo>
                  <a:cubicBezTo>
                    <a:pt x="318" y="315"/>
                    <a:pt x="283" y="422"/>
                    <a:pt x="247" y="518"/>
                  </a:cubicBezTo>
                  <a:cubicBezTo>
                    <a:pt x="140" y="768"/>
                    <a:pt x="80" y="1018"/>
                    <a:pt x="9" y="1268"/>
                  </a:cubicBezTo>
                  <a:cubicBezTo>
                    <a:pt x="1" y="1340"/>
                    <a:pt x="52" y="1390"/>
                    <a:pt x="101" y="1390"/>
                  </a:cubicBezTo>
                  <a:cubicBezTo>
                    <a:pt x="125" y="1390"/>
                    <a:pt x="148" y="1378"/>
                    <a:pt x="164" y="1351"/>
                  </a:cubicBezTo>
                  <a:cubicBezTo>
                    <a:pt x="283" y="1125"/>
                    <a:pt x="402" y="899"/>
                    <a:pt x="509" y="672"/>
                  </a:cubicBezTo>
                  <a:cubicBezTo>
                    <a:pt x="545" y="589"/>
                    <a:pt x="592" y="494"/>
                    <a:pt x="628" y="399"/>
                  </a:cubicBezTo>
                  <a:cubicBezTo>
                    <a:pt x="652" y="279"/>
                    <a:pt x="604" y="137"/>
                    <a:pt x="640" y="18"/>
                  </a:cubicBezTo>
                  <a:cubicBezTo>
                    <a:pt x="640" y="9"/>
                    <a:pt x="634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36"/>
            <p:cNvSpPr/>
            <p:nvPr/>
          </p:nvSpPr>
          <p:spPr>
            <a:xfrm>
              <a:off x="4580650" y="2081775"/>
              <a:ext cx="16375" cy="76375"/>
            </a:xfrm>
            <a:custGeom>
              <a:rect b="b" l="l" r="r" t="t"/>
              <a:pathLst>
                <a:path extrusionOk="0" h="3055" w="655">
                  <a:moveTo>
                    <a:pt x="137" y="0"/>
                  </a:moveTo>
                  <a:cubicBezTo>
                    <a:pt x="70" y="0"/>
                    <a:pt x="0" y="73"/>
                    <a:pt x="47" y="138"/>
                  </a:cubicBezTo>
                  <a:cubicBezTo>
                    <a:pt x="309" y="495"/>
                    <a:pt x="285" y="1138"/>
                    <a:pt x="261" y="1555"/>
                  </a:cubicBezTo>
                  <a:cubicBezTo>
                    <a:pt x="261" y="1805"/>
                    <a:pt x="237" y="2079"/>
                    <a:pt x="226" y="2329"/>
                  </a:cubicBezTo>
                  <a:cubicBezTo>
                    <a:pt x="202" y="2602"/>
                    <a:pt x="297" y="2793"/>
                    <a:pt x="321" y="3055"/>
                  </a:cubicBezTo>
                  <a:cubicBezTo>
                    <a:pt x="321" y="3055"/>
                    <a:pt x="356" y="3055"/>
                    <a:pt x="356" y="3043"/>
                  </a:cubicBezTo>
                  <a:cubicBezTo>
                    <a:pt x="404" y="2757"/>
                    <a:pt x="535" y="2519"/>
                    <a:pt x="583" y="2245"/>
                  </a:cubicBezTo>
                  <a:cubicBezTo>
                    <a:pt x="618" y="1912"/>
                    <a:pt x="654" y="1567"/>
                    <a:pt x="654" y="1233"/>
                  </a:cubicBezTo>
                  <a:cubicBezTo>
                    <a:pt x="654" y="721"/>
                    <a:pt x="583" y="340"/>
                    <a:pt x="190" y="19"/>
                  </a:cubicBezTo>
                  <a:cubicBezTo>
                    <a:pt x="174" y="6"/>
                    <a:pt x="15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36"/>
            <p:cNvSpPr/>
            <p:nvPr/>
          </p:nvSpPr>
          <p:spPr>
            <a:xfrm>
              <a:off x="4501825" y="2038750"/>
              <a:ext cx="72400" cy="37375"/>
            </a:xfrm>
            <a:custGeom>
              <a:rect b="b" l="l" r="r" t="t"/>
              <a:pathLst>
                <a:path extrusionOk="0" h="1495" w="2896">
                  <a:moveTo>
                    <a:pt x="104" y="1"/>
                  </a:moveTo>
                  <a:cubicBezTo>
                    <a:pt x="19" y="1"/>
                    <a:pt x="0" y="123"/>
                    <a:pt x="69" y="168"/>
                  </a:cubicBezTo>
                  <a:cubicBezTo>
                    <a:pt x="485" y="418"/>
                    <a:pt x="997" y="537"/>
                    <a:pt x="1426" y="740"/>
                  </a:cubicBezTo>
                  <a:cubicBezTo>
                    <a:pt x="1866" y="954"/>
                    <a:pt x="2283" y="1192"/>
                    <a:pt x="2688" y="1478"/>
                  </a:cubicBezTo>
                  <a:cubicBezTo>
                    <a:pt x="2707" y="1489"/>
                    <a:pt x="2726" y="1494"/>
                    <a:pt x="2744" y="1494"/>
                  </a:cubicBezTo>
                  <a:cubicBezTo>
                    <a:pt x="2836" y="1494"/>
                    <a:pt x="2895" y="1357"/>
                    <a:pt x="2795" y="1287"/>
                  </a:cubicBezTo>
                  <a:cubicBezTo>
                    <a:pt x="2366" y="954"/>
                    <a:pt x="1890" y="692"/>
                    <a:pt x="1390" y="442"/>
                  </a:cubicBezTo>
                  <a:cubicBezTo>
                    <a:pt x="985" y="275"/>
                    <a:pt x="545" y="25"/>
                    <a:pt x="116" y="1"/>
                  </a:cubicBezTo>
                  <a:cubicBezTo>
                    <a:pt x="112" y="1"/>
                    <a:pt x="108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36"/>
            <p:cNvSpPr/>
            <p:nvPr/>
          </p:nvSpPr>
          <p:spPr>
            <a:xfrm>
              <a:off x="4414825" y="2026875"/>
              <a:ext cx="79800" cy="16075"/>
            </a:xfrm>
            <a:custGeom>
              <a:rect b="b" l="l" r="r" t="t"/>
              <a:pathLst>
                <a:path extrusionOk="0" h="643" w="3192">
                  <a:moveTo>
                    <a:pt x="108" y="0"/>
                  </a:moveTo>
                  <a:cubicBezTo>
                    <a:pt x="24" y="0"/>
                    <a:pt x="1" y="107"/>
                    <a:pt x="72" y="167"/>
                  </a:cubicBezTo>
                  <a:cubicBezTo>
                    <a:pt x="465" y="465"/>
                    <a:pt x="1048" y="488"/>
                    <a:pt x="1536" y="548"/>
                  </a:cubicBezTo>
                  <a:cubicBezTo>
                    <a:pt x="1855" y="584"/>
                    <a:pt x="2213" y="642"/>
                    <a:pt x="2554" y="642"/>
                  </a:cubicBezTo>
                  <a:cubicBezTo>
                    <a:pt x="2774" y="642"/>
                    <a:pt x="2988" y="618"/>
                    <a:pt x="3179" y="548"/>
                  </a:cubicBezTo>
                  <a:cubicBezTo>
                    <a:pt x="3179" y="524"/>
                    <a:pt x="3191" y="512"/>
                    <a:pt x="3179" y="488"/>
                  </a:cubicBezTo>
                  <a:cubicBezTo>
                    <a:pt x="2787" y="238"/>
                    <a:pt x="2287" y="298"/>
                    <a:pt x="1858" y="274"/>
                  </a:cubicBezTo>
                  <a:cubicBezTo>
                    <a:pt x="1274" y="226"/>
                    <a:pt x="691" y="1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36"/>
            <p:cNvSpPr/>
            <p:nvPr/>
          </p:nvSpPr>
          <p:spPr>
            <a:xfrm>
              <a:off x="4381500" y="1989075"/>
              <a:ext cx="25025" cy="33400"/>
            </a:xfrm>
            <a:custGeom>
              <a:rect b="b" l="l" r="r" t="t"/>
              <a:pathLst>
                <a:path extrusionOk="0" h="1336" w="1001">
                  <a:moveTo>
                    <a:pt x="964" y="1322"/>
                  </a:moveTo>
                  <a:cubicBezTo>
                    <a:pt x="958" y="1328"/>
                    <a:pt x="958" y="1331"/>
                    <a:pt x="960" y="1331"/>
                  </a:cubicBezTo>
                  <a:cubicBezTo>
                    <a:pt x="961" y="1331"/>
                    <a:pt x="964" y="1328"/>
                    <a:pt x="964" y="1322"/>
                  </a:cubicBezTo>
                  <a:close/>
                  <a:moveTo>
                    <a:pt x="137" y="1"/>
                  </a:moveTo>
                  <a:cubicBezTo>
                    <a:pt x="102" y="1"/>
                    <a:pt x="71" y="24"/>
                    <a:pt x="71" y="48"/>
                  </a:cubicBezTo>
                  <a:cubicBezTo>
                    <a:pt x="0" y="345"/>
                    <a:pt x="214" y="667"/>
                    <a:pt x="369" y="905"/>
                  </a:cubicBezTo>
                  <a:cubicBezTo>
                    <a:pt x="475" y="1064"/>
                    <a:pt x="665" y="1335"/>
                    <a:pt x="882" y="1335"/>
                  </a:cubicBezTo>
                  <a:cubicBezTo>
                    <a:pt x="909" y="1335"/>
                    <a:pt x="937" y="1331"/>
                    <a:pt x="964" y="1322"/>
                  </a:cubicBezTo>
                  <a:cubicBezTo>
                    <a:pt x="1000" y="1095"/>
                    <a:pt x="738" y="893"/>
                    <a:pt x="631" y="703"/>
                  </a:cubicBezTo>
                  <a:cubicBezTo>
                    <a:pt x="488" y="488"/>
                    <a:pt x="393" y="214"/>
                    <a:pt x="191" y="24"/>
                  </a:cubicBezTo>
                  <a:cubicBezTo>
                    <a:pt x="174" y="7"/>
                    <a:pt x="15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36"/>
            <p:cNvSpPr/>
            <p:nvPr/>
          </p:nvSpPr>
          <p:spPr>
            <a:xfrm>
              <a:off x="4384475" y="1968625"/>
              <a:ext cx="20425" cy="15100"/>
            </a:xfrm>
            <a:custGeom>
              <a:rect b="b" l="l" r="r" t="t"/>
              <a:pathLst>
                <a:path extrusionOk="0" h="604" w="817">
                  <a:moveTo>
                    <a:pt x="575" y="0"/>
                  </a:moveTo>
                  <a:cubicBezTo>
                    <a:pt x="559" y="0"/>
                    <a:pt x="542" y="3"/>
                    <a:pt x="524" y="8"/>
                  </a:cubicBezTo>
                  <a:cubicBezTo>
                    <a:pt x="369" y="56"/>
                    <a:pt x="238" y="139"/>
                    <a:pt x="119" y="247"/>
                  </a:cubicBezTo>
                  <a:cubicBezTo>
                    <a:pt x="60" y="294"/>
                    <a:pt x="24" y="354"/>
                    <a:pt x="12" y="413"/>
                  </a:cubicBezTo>
                  <a:cubicBezTo>
                    <a:pt x="0" y="473"/>
                    <a:pt x="24" y="532"/>
                    <a:pt x="12" y="592"/>
                  </a:cubicBezTo>
                  <a:cubicBezTo>
                    <a:pt x="0" y="592"/>
                    <a:pt x="12" y="604"/>
                    <a:pt x="24" y="604"/>
                  </a:cubicBezTo>
                  <a:cubicBezTo>
                    <a:pt x="42" y="592"/>
                    <a:pt x="69" y="589"/>
                    <a:pt x="95" y="589"/>
                  </a:cubicBezTo>
                  <a:cubicBezTo>
                    <a:pt x="122" y="589"/>
                    <a:pt x="149" y="592"/>
                    <a:pt x="167" y="592"/>
                  </a:cubicBezTo>
                  <a:cubicBezTo>
                    <a:pt x="226" y="568"/>
                    <a:pt x="274" y="556"/>
                    <a:pt x="322" y="532"/>
                  </a:cubicBezTo>
                  <a:cubicBezTo>
                    <a:pt x="429" y="461"/>
                    <a:pt x="548" y="413"/>
                    <a:pt x="655" y="342"/>
                  </a:cubicBezTo>
                  <a:cubicBezTo>
                    <a:pt x="817" y="245"/>
                    <a:pt x="73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36"/>
            <p:cNvSpPr/>
            <p:nvPr/>
          </p:nvSpPr>
          <p:spPr>
            <a:xfrm>
              <a:off x="4406875" y="1922600"/>
              <a:ext cx="25525" cy="39725"/>
            </a:xfrm>
            <a:custGeom>
              <a:rect b="b" l="l" r="r" t="t"/>
              <a:pathLst>
                <a:path extrusionOk="0" h="1589" w="1021">
                  <a:moveTo>
                    <a:pt x="765" y="0"/>
                  </a:moveTo>
                  <a:cubicBezTo>
                    <a:pt x="647" y="0"/>
                    <a:pt x="521" y="89"/>
                    <a:pt x="521" y="230"/>
                  </a:cubicBezTo>
                  <a:cubicBezTo>
                    <a:pt x="521" y="468"/>
                    <a:pt x="509" y="671"/>
                    <a:pt x="378" y="885"/>
                  </a:cubicBezTo>
                  <a:cubicBezTo>
                    <a:pt x="295" y="1076"/>
                    <a:pt x="176" y="1302"/>
                    <a:pt x="45" y="1457"/>
                  </a:cubicBezTo>
                  <a:cubicBezTo>
                    <a:pt x="0" y="1512"/>
                    <a:pt x="39" y="1589"/>
                    <a:pt x="102" y="1589"/>
                  </a:cubicBezTo>
                  <a:cubicBezTo>
                    <a:pt x="107" y="1589"/>
                    <a:pt x="111" y="1588"/>
                    <a:pt x="116" y="1588"/>
                  </a:cubicBezTo>
                  <a:cubicBezTo>
                    <a:pt x="414" y="1504"/>
                    <a:pt x="652" y="1373"/>
                    <a:pt x="807" y="1087"/>
                  </a:cubicBezTo>
                  <a:cubicBezTo>
                    <a:pt x="950" y="814"/>
                    <a:pt x="1021" y="480"/>
                    <a:pt x="961" y="171"/>
                  </a:cubicBezTo>
                  <a:cubicBezTo>
                    <a:pt x="941" y="52"/>
                    <a:pt x="855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36"/>
            <p:cNvSpPr/>
            <p:nvPr/>
          </p:nvSpPr>
          <p:spPr>
            <a:xfrm>
              <a:off x="3403975" y="1737400"/>
              <a:ext cx="77425" cy="11300"/>
            </a:xfrm>
            <a:custGeom>
              <a:rect b="b" l="l" r="r" t="t"/>
              <a:pathLst>
                <a:path extrusionOk="0" h="452" w="3097">
                  <a:moveTo>
                    <a:pt x="1112" y="1"/>
                  </a:moveTo>
                  <a:cubicBezTo>
                    <a:pt x="734" y="1"/>
                    <a:pt x="340" y="60"/>
                    <a:pt x="60" y="304"/>
                  </a:cubicBezTo>
                  <a:cubicBezTo>
                    <a:pt x="1" y="340"/>
                    <a:pt x="49" y="435"/>
                    <a:pt x="120" y="447"/>
                  </a:cubicBezTo>
                  <a:cubicBezTo>
                    <a:pt x="171" y="450"/>
                    <a:pt x="222" y="452"/>
                    <a:pt x="273" y="452"/>
                  </a:cubicBezTo>
                  <a:cubicBezTo>
                    <a:pt x="711" y="452"/>
                    <a:pt x="1149" y="337"/>
                    <a:pt x="1596" y="337"/>
                  </a:cubicBezTo>
                  <a:cubicBezTo>
                    <a:pt x="1632" y="337"/>
                    <a:pt x="1667" y="338"/>
                    <a:pt x="1703" y="340"/>
                  </a:cubicBezTo>
                  <a:cubicBezTo>
                    <a:pt x="1971" y="355"/>
                    <a:pt x="2278" y="419"/>
                    <a:pt x="2570" y="419"/>
                  </a:cubicBezTo>
                  <a:cubicBezTo>
                    <a:pt x="2733" y="419"/>
                    <a:pt x="2892" y="399"/>
                    <a:pt x="3037" y="340"/>
                  </a:cubicBezTo>
                  <a:cubicBezTo>
                    <a:pt x="3085" y="328"/>
                    <a:pt x="3097" y="268"/>
                    <a:pt x="3061" y="256"/>
                  </a:cubicBezTo>
                  <a:cubicBezTo>
                    <a:pt x="2620" y="42"/>
                    <a:pt x="1989" y="42"/>
                    <a:pt x="1513" y="18"/>
                  </a:cubicBezTo>
                  <a:cubicBezTo>
                    <a:pt x="1386" y="9"/>
                    <a:pt x="1250" y="1"/>
                    <a:pt x="11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36"/>
            <p:cNvSpPr/>
            <p:nvPr/>
          </p:nvSpPr>
          <p:spPr>
            <a:xfrm>
              <a:off x="3360525" y="1752100"/>
              <a:ext cx="44300" cy="109100"/>
            </a:xfrm>
            <a:custGeom>
              <a:rect b="b" l="l" r="r" t="t"/>
              <a:pathLst>
                <a:path extrusionOk="0" h="4364" w="1772">
                  <a:moveTo>
                    <a:pt x="1735" y="1"/>
                  </a:moveTo>
                  <a:cubicBezTo>
                    <a:pt x="1728" y="1"/>
                    <a:pt x="1721" y="4"/>
                    <a:pt x="1715" y="14"/>
                  </a:cubicBezTo>
                  <a:cubicBezTo>
                    <a:pt x="465" y="764"/>
                    <a:pt x="1" y="2788"/>
                    <a:pt x="155" y="4145"/>
                  </a:cubicBezTo>
                  <a:cubicBezTo>
                    <a:pt x="167" y="4289"/>
                    <a:pt x="283" y="4364"/>
                    <a:pt x="392" y="4364"/>
                  </a:cubicBezTo>
                  <a:cubicBezTo>
                    <a:pt x="500" y="4364"/>
                    <a:pt x="602" y="4292"/>
                    <a:pt x="596" y="4145"/>
                  </a:cubicBezTo>
                  <a:cubicBezTo>
                    <a:pt x="548" y="2716"/>
                    <a:pt x="727" y="1145"/>
                    <a:pt x="1763" y="49"/>
                  </a:cubicBezTo>
                  <a:cubicBezTo>
                    <a:pt x="1772" y="32"/>
                    <a:pt x="1754" y="1"/>
                    <a:pt x="17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36"/>
            <p:cNvSpPr/>
            <p:nvPr/>
          </p:nvSpPr>
          <p:spPr>
            <a:xfrm>
              <a:off x="3369450" y="1860175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1"/>
                  </a:moveTo>
                  <a:lnTo>
                    <a:pt x="1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36"/>
            <p:cNvSpPr/>
            <p:nvPr/>
          </p:nvSpPr>
          <p:spPr>
            <a:xfrm>
              <a:off x="3368275" y="1867525"/>
              <a:ext cx="35425" cy="91125"/>
            </a:xfrm>
            <a:custGeom>
              <a:rect b="b" l="l" r="r" t="t"/>
              <a:pathLst>
                <a:path extrusionOk="0" h="3645" w="1417">
                  <a:moveTo>
                    <a:pt x="110" y="0"/>
                  </a:moveTo>
                  <a:cubicBezTo>
                    <a:pt x="72" y="0"/>
                    <a:pt x="36" y="18"/>
                    <a:pt x="36" y="64"/>
                  </a:cubicBezTo>
                  <a:cubicBezTo>
                    <a:pt x="0" y="719"/>
                    <a:pt x="334" y="1552"/>
                    <a:pt x="512" y="2195"/>
                  </a:cubicBezTo>
                  <a:cubicBezTo>
                    <a:pt x="643" y="2683"/>
                    <a:pt x="822" y="3433"/>
                    <a:pt x="1334" y="3636"/>
                  </a:cubicBezTo>
                  <a:cubicBezTo>
                    <a:pt x="1344" y="3642"/>
                    <a:pt x="1353" y="3644"/>
                    <a:pt x="1361" y="3644"/>
                  </a:cubicBezTo>
                  <a:cubicBezTo>
                    <a:pt x="1401" y="3644"/>
                    <a:pt x="1417" y="3582"/>
                    <a:pt x="1417" y="3552"/>
                  </a:cubicBezTo>
                  <a:cubicBezTo>
                    <a:pt x="1357" y="3219"/>
                    <a:pt x="1155" y="2957"/>
                    <a:pt x="1036" y="2636"/>
                  </a:cubicBezTo>
                  <a:cubicBezTo>
                    <a:pt x="917" y="2290"/>
                    <a:pt x="822" y="1957"/>
                    <a:pt x="750" y="1600"/>
                  </a:cubicBezTo>
                  <a:cubicBezTo>
                    <a:pt x="631" y="1076"/>
                    <a:pt x="584" y="350"/>
                    <a:pt x="143" y="4"/>
                  </a:cubicBezTo>
                  <a:cubicBezTo>
                    <a:pt x="132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36"/>
            <p:cNvSpPr/>
            <p:nvPr/>
          </p:nvSpPr>
          <p:spPr>
            <a:xfrm>
              <a:off x="3403975" y="1956925"/>
              <a:ext cx="18500" cy="11275"/>
            </a:xfrm>
            <a:custGeom>
              <a:rect b="b" l="l" r="r" t="t"/>
              <a:pathLst>
                <a:path extrusionOk="0" h="451" w="740">
                  <a:moveTo>
                    <a:pt x="84" y="0"/>
                  </a:moveTo>
                  <a:cubicBezTo>
                    <a:pt x="25" y="12"/>
                    <a:pt x="1" y="60"/>
                    <a:pt x="25" y="95"/>
                  </a:cubicBezTo>
                  <a:cubicBezTo>
                    <a:pt x="60" y="191"/>
                    <a:pt x="108" y="310"/>
                    <a:pt x="227" y="357"/>
                  </a:cubicBezTo>
                  <a:cubicBezTo>
                    <a:pt x="287" y="393"/>
                    <a:pt x="346" y="405"/>
                    <a:pt x="406" y="429"/>
                  </a:cubicBezTo>
                  <a:cubicBezTo>
                    <a:pt x="446" y="444"/>
                    <a:pt x="475" y="450"/>
                    <a:pt x="503" y="450"/>
                  </a:cubicBezTo>
                  <a:cubicBezTo>
                    <a:pt x="541" y="450"/>
                    <a:pt x="577" y="438"/>
                    <a:pt x="632" y="417"/>
                  </a:cubicBezTo>
                  <a:cubicBezTo>
                    <a:pt x="739" y="369"/>
                    <a:pt x="715" y="226"/>
                    <a:pt x="656" y="143"/>
                  </a:cubicBezTo>
                  <a:cubicBezTo>
                    <a:pt x="596" y="72"/>
                    <a:pt x="453" y="48"/>
                    <a:pt x="358" y="12"/>
                  </a:cubicBezTo>
                  <a:cubicBezTo>
                    <a:pt x="327" y="3"/>
                    <a:pt x="293" y="1"/>
                    <a:pt x="258" y="1"/>
                  </a:cubicBezTo>
                  <a:cubicBezTo>
                    <a:pt x="220" y="1"/>
                    <a:pt x="181" y="4"/>
                    <a:pt x="144" y="4"/>
                  </a:cubicBezTo>
                  <a:cubicBezTo>
                    <a:pt x="123" y="4"/>
                    <a:pt x="103" y="3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36"/>
            <p:cNvSpPr/>
            <p:nvPr/>
          </p:nvSpPr>
          <p:spPr>
            <a:xfrm>
              <a:off x="4227925" y="2134100"/>
              <a:ext cx="43150" cy="156000"/>
            </a:xfrm>
            <a:custGeom>
              <a:rect b="b" l="l" r="r" t="t"/>
              <a:pathLst>
                <a:path extrusionOk="0" h="6240" w="1726">
                  <a:moveTo>
                    <a:pt x="237" y="0"/>
                  </a:moveTo>
                  <a:cubicBezTo>
                    <a:pt x="110" y="0"/>
                    <a:pt x="1" y="168"/>
                    <a:pt x="118" y="295"/>
                  </a:cubicBezTo>
                  <a:cubicBezTo>
                    <a:pt x="1452" y="1795"/>
                    <a:pt x="1547" y="4284"/>
                    <a:pt x="1333" y="6189"/>
                  </a:cubicBezTo>
                  <a:cubicBezTo>
                    <a:pt x="1318" y="6225"/>
                    <a:pt x="1339" y="6239"/>
                    <a:pt x="1366" y="6239"/>
                  </a:cubicBezTo>
                  <a:cubicBezTo>
                    <a:pt x="1383" y="6239"/>
                    <a:pt x="1402" y="6234"/>
                    <a:pt x="1416" y="6224"/>
                  </a:cubicBezTo>
                  <a:cubicBezTo>
                    <a:pt x="1726" y="5808"/>
                    <a:pt x="1666" y="5343"/>
                    <a:pt x="1678" y="4831"/>
                  </a:cubicBezTo>
                  <a:cubicBezTo>
                    <a:pt x="1690" y="4177"/>
                    <a:pt x="1678" y="3522"/>
                    <a:pt x="1595" y="2867"/>
                  </a:cubicBezTo>
                  <a:cubicBezTo>
                    <a:pt x="1440" y="1843"/>
                    <a:pt x="1083" y="819"/>
                    <a:pt x="357" y="57"/>
                  </a:cubicBezTo>
                  <a:cubicBezTo>
                    <a:pt x="319" y="17"/>
                    <a:pt x="27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36"/>
            <p:cNvSpPr/>
            <p:nvPr/>
          </p:nvSpPr>
          <p:spPr>
            <a:xfrm>
              <a:off x="4221950" y="2139975"/>
              <a:ext cx="27700" cy="142925"/>
            </a:xfrm>
            <a:custGeom>
              <a:rect b="b" l="l" r="r" t="t"/>
              <a:pathLst>
                <a:path extrusionOk="0" h="5717" w="1108">
                  <a:moveTo>
                    <a:pt x="119" y="1"/>
                  </a:moveTo>
                  <a:cubicBezTo>
                    <a:pt x="107" y="1"/>
                    <a:pt x="60" y="1"/>
                    <a:pt x="60" y="36"/>
                  </a:cubicBezTo>
                  <a:cubicBezTo>
                    <a:pt x="0" y="929"/>
                    <a:pt x="262" y="1858"/>
                    <a:pt x="274" y="2751"/>
                  </a:cubicBezTo>
                  <a:cubicBezTo>
                    <a:pt x="298" y="3727"/>
                    <a:pt x="24" y="4692"/>
                    <a:pt x="72" y="5644"/>
                  </a:cubicBezTo>
                  <a:cubicBezTo>
                    <a:pt x="72" y="5686"/>
                    <a:pt x="109" y="5716"/>
                    <a:pt x="145" y="5716"/>
                  </a:cubicBezTo>
                  <a:cubicBezTo>
                    <a:pt x="169" y="5716"/>
                    <a:pt x="193" y="5702"/>
                    <a:pt x="203" y="5668"/>
                  </a:cubicBezTo>
                  <a:cubicBezTo>
                    <a:pt x="1108" y="4025"/>
                    <a:pt x="738" y="1679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36"/>
            <p:cNvSpPr/>
            <p:nvPr/>
          </p:nvSpPr>
          <p:spPr>
            <a:xfrm>
              <a:off x="4221350" y="2268225"/>
              <a:ext cx="47225" cy="28325"/>
            </a:xfrm>
            <a:custGeom>
              <a:rect b="b" l="l" r="r" t="t"/>
              <a:pathLst>
                <a:path extrusionOk="0" h="1133" w="1889">
                  <a:moveTo>
                    <a:pt x="301" y="0"/>
                  </a:moveTo>
                  <a:cubicBezTo>
                    <a:pt x="276" y="0"/>
                    <a:pt x="248" y="12"/>
                    <a:pt x="227" y="38"/>
                  </a:cubicBezTo>
                  <a:cubicBezTo>
                    <a:pt x="0" y="395"/>
                    <a:pt x="36" y="812"/>
                    <a:pt x="441" y="1002"/>
                  </a:cubicBezTo>
                  <a:cubicBezTo>
                    <a:pt x="613" y="1085"/>
                    <a:pt x="834" y="1132"/>
                    <a:pt x="1055" y="1132"/>
                  </a:cubicBezTo>
                  <a:cubicBezTo>
                    <a:pt x="1308" y="1132"/>
                    <a:pt x="1561" y="1071"/>
                    <a:pt x="1739" y="931"/>
                  </a:cubicBezTo>
                  <a:cubicBezTo>
                    <a:pt x="1889" y="800"/>
                    <a:pt x="1744" y="595"/>
                    <a:pt x="1582" y="595"/>
                  </a:cubicBezTo>
                  <a:cubicBezTo>
                    <a:pt x="1538" y="595"/>
                    <a:pt x="1494" y="610"/>
                    <a:pt x="1453" y="645"/>
                  </a:cubicBezTo>
                  <a:cubicBezTo>
                    <a:pt x="1333" y="749"/>
                    <a:pt x="1109" y="789"/>
                    <a:pt x="907" y="789"/>
                  </a:cubicBezTo>
                  <a:cubicBezTo>
                    <a:pt x="810" y="789"/>
                    <a:pt x="717" y="780"/>
                    <a:pt x="643" y="764"/>
                  </a:cubicBezTo>
                  <a:cubicBezTo>
                    <a:pt x="262" y="693"/>
                    <a:pt x="286" y="407"/>
                    <a:pt x="358" y="97"/>
                  </a:cubicBezTo>
                  <a:cubicBezTo>
                    <a:pt x="380" y="37"/>
                    <a:pt x="34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36"/>
            <p:cNvSpPr/>
            <p:nvPr/>
          </p:nvSpPr>
          <p:spPr>
            <a:xfrm>
              <a:off x="4173125" y="2103925"/>
              <a:ext cx="55100" cy="25350"/>
            </a:xfrm>
            <a:custGeom>
              <a:rect b="b" l="l" r="r" t="t"/>
              <a:pathLst>
                <a:path extrusionOk="0" h="1014" w="2204">
                  <a:moveTo>
                    <a:pt x="404" y="1"/>
                  </a:moveTo>
                  <a:cubicBezTo>
                    <a:pt x="271" y="1"/>
                    <a:pt x="144" y="31"/>
                    <a:pt x="36" y="109"/>
                  </a:cubicBezTo>
                  <a:cubicBezTo>
                    <a:pt x="1" y="121"/>
                    <a:pt x="1" y="145"/>
                    <a:pt x="36" y="169"/>
                  </a:cubicBezTo>
                  <a:cubicBezTo>
                    <a:pt x="310" y="347"/>
                    <a:pt x="715" y="371"/>
                    <a:pt x="1036" y="478"/>
                  </a:cubicBezTo>
                  <a:cubicBezTo>
                    <a:pt x="1417" y="609"/>
                    <a:pt x="1870" y="776"/>
                    <a:pt x="2203" y="1014"/>
                  </a:cubicBezTo>
                  <a:lnTo>
                    <a:pt x="2203" y="1002"/>
                  </a:lnTo>
                  <a:cubicBezTo>
                    <a:pt x="1894" y="621"/>
                    <a:pt x="1596" y="371"/>
                    <a:pt x="1132" y="192"/>
                  </a:cubicBezTo>
                  <a:cubicBezTo>
                    <a:pt x="929" y="107"/>
                    <a:pt x="656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36"/>
            <p:cNvSpPr/>
            <p:nvPr/>
          </p:nvSpPr>
          <p:spPr>
            <a:xfrm>
              <a:off x="4129975" y="2105525"/>
              <a:ext cx="50025" cy="85225"/>
            </a:xfrm>
            <a:custGeom>
              <a:rect b="b" l="l" r="r" t="t"/>
              <a:pathLst>
                <a:path extrusionOk="0" h="3409" w="2001">
                  <a:moveTo>
                    <a:pt x="1763" y="1"/>
                  </a:moveTo>
                  <a:cubicBezTo>
                    <a:pt x="1407" y="1"/>
                    <a:pt x="1053" y="573"/>
                    <a:pt x="893" y="783"/>
                  </a:cubicBezTo>
                  <a:cubicBezTo>
                    <a:pt x="357" y="1510"/>
                    <a:pt x="12" y="2391"/>
                    <a:pt x="0" y="3319"/>
                  </a:cubicBezTo>
                  <a:cubicBezTo>
                    <a:pt x="0" y="3374"/>
                    <a:pt x="59" y="3409"/>
                    <a:pt x="111" y="3409"/>
                  </a:cubicBezTo>
                  <a:cubicBezTo>
                    <a:pt x="150" y="3409"/>
                    <a:pt x="186" y="3389"/>
                    <a:pt x="191" y="3343"/>
                  </a:cubicBezTo>
                  <a:cubicBezTo>
                    <a:pt x="298" y="2617"/>
                    <a:pt x="524" y="1914"/>
                    <a:pt x="893" y="1295"/>
                  </a:cubicBezTo>
                  <a:cubicBezTo>
                    <a:pt x="1043" y="1064"/>
                    <a:pt x="1529" y="161"/>
                    <a:pt x="1884" y="161"/>
                  </a:cubicBezTo>
                  <a:cubicBezTo>
                    <a:pt x="1895" y="161"/>
                    <a:pt x="1906" y="162"/>
                    <a:pt x="1917" y="164"/>
                  </a:cubicBezTo>
                  <a:cubicBezTo>
                    <a:pt x="1977" y="164"/>
                    <a:pt x="2000" y="105"/>
                    <a:pt x="1965" y="69"/>
                  </a:cubicBezTo>
                  <a:cubicBezTo>
                    <a:pt x="1898" y="21"/>
                    <a:pt x="1831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36"/>
            <p:cNvSpPr/>
            <p:nvPr/>
          </p:nvSpPr>
          <p:spPr>
            <a:xfrm>
              <a:off x="4133350" y="2141500"/>
              <a:ext cx="96350" cy="47700"/>
            </a:xfrm>
            <a:custGeom>
              <a:rect b="b" l="l" r="r" t="t"/>
              <a:pathLst>
                <a:path extrusionOk="0" h="1908" w="3854">
                  <a:moveTo>
                    <a:pt x="3518" y="0"/>
                  </a:moveTo>
                  <a:cubicBezTo>
                    <a:pt x="2931" y="0"/>
                    <a:pt x="2290" y="368"/>
                    <a:pt x="1758" y="606"/>
                  </a:cubicBezTo>
                  <a:cubicBezTo>
                    <a:pt x="1103" y="928"/>
                    <a:pt x="508" y="1309"/>
                    <a:pt x="20" y="1856"/>
                  </a:cubicBezTo>
                  <a:cubicBezTo>
                    <a:pt x="0" y="1886"/>
                    <a:pt x="13" y="1907"/>
                    <a:pt x="31" y="1907"/>
                  </a:cubicBezTo>
                  <a:cubicBezTo>
                    <a:pt x="35" y="1907"/>
                    <a:pt x="40" y="1906"/>
                    <a:pt x="44" y="1904"/>
                  </a:cubicBezTo>
                  <a:cubicBezTo>
                    <a:pt x="592" y="1523"/>
                    <a:pt x="1211" y="1249"/>
                    <a:pt x="1830" y="963"/>
                  </a:cubicBezTo>
                  <a:cubicBezTo>
                    <a:pt x="2437" y="690"/>
                    <a:pt x="3175" y="571"/>
                    <a:pt x="3747" y="225"/>
                  </a:cubicBezTo>
                  <a:cubicBezTo>
                    <a:pt x="3854" y="166"/>
                    <a:pt x="3794" y="35"/>
                    <a:pt x="3687" y="11"/>
                  </a:cubicBezTo>
                  <a:cubicBezTo>
                    <a:pt x="3631" y="4"/>
                    <a:pt x="3575" y="0"/>
                    <a:pt x="351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36"/>
            <p:cNvSpPr/>
            <p:nvPr/>
          </p:nvSpPr>
          <p:spPr>
            <a:xfrm>
              <a:off x="4220875" y="2106725"/>
              <a:ext cx="37400" cy="22750"/>
            </a:xfrm>
            <a:custGeom>
              <a:rect b="b" l="l" r="r" t="t"/>
              <a:pathLst>
                <a:path extrusionOk="0" h="910" w="1496">
                  <a:moveTo>
                    <a:pt x="1304" y="1"/>
                  </a:moveTo>
                  <a:cubicBezTo>
                    <a:pt x="1091" y="1"/>
                    <a:pt x="835" y="202"/>
                    <a:pt x="686" y="295"/>
                  </a:cubicBezTo>
                  <a:cubicBezTo>
                    <a:pt x="460" y="426"/>
                    <a:pt x="150" y="592"/>
                    <a:pt x="19" y="830"/>
                  </a:cubicBezTo>
                  <a:cubicBezTo>
                    <a:pt x="1" y="877"/>
                    <a:pt x="34" y="909"/>
                    <a:pt x="72" y="909"/>
                  </a:cubicBezTo>
                  <a:cubicBezTo>
                    <a:pt x="82" y="909"/>
                    <a:pt x="93" y="907"/>
                    <a:pt x="103" y="902"/>
                  </a:cubicBezTo>
                  <a:cubicBezTo>
                    <a:pt x="305" y="735"/>
                    <a:pt x="543" y="569"/>
                    <a:pt x="805" y="449"/>
                  </a:cubicBezTo>
                  <a:cubicBezTo>
                    <a:pt x="1008" y="354"/>
                    <a:pt x="1329" y="319"/>
                    <a:pt x="1484" y="116"/>
                  </a:cubicBezTo>
                  <a:cubicBezTo>
                    <a:pt x="1496" y="92"/>
                    <a:pt x="1484" y="68"/>
                    <a:pt x="1472" y="57"/>
                  </a:cubicBezTo>
                  <a:cubicBezTo>
                    <a:pt x="1422" y="17"/>
                    <a:pt x="1365" y="1"/>
                    <a:pt x="13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36"/>
            <p:cNvSpPr/>
            <p:nvPr/>
          </p:nvSpPr>
          <p:spPr>
            <a:xfrm>
              <a:off x="4249925" y="2104725"/>
              <a:ext cx="68950" cy="63625"/>
            </a:xfrm>
            <a:custGeom>
              <a:rect b="b" l="l" r="r" t="t"/>
              <a:pathLst>
                <a:path extrusionOk="0" h="2545" w="2758">
                  <a:moveTo>
                    <a:pt x="400" y="0"/>
                  </a:moveTo>
                  <a:cubicBezTo>
                    <a:pt x="222" y="0"/>
                    <a:pt x="75" y="60"/>
                    <a:pt x="0" y="220"/>
                  </a:cubicBezTo>
                  <a:cubicBezTo>
                    <a:pt x="12" y="220"/>
                    <a:pt x="12" y="232"/>
                    <a:pt x="24" y="256"/>
                  </a:cubicBezTo>
                  <a:cubicBezTo>
                    <a:pt x="179" y="399"/>
                    <a:pt x="370" y="339"/>
                    <a:pt x="560" y="387"/>
                  </a:cubicBezTo>
                  <a:cubicBezTo>
                    <a:pt x="905" y="458"/>
                    <a:pt x="1203" y="625"/>
                    <a:pt x="1453" y="851"/>
                  </a:cubicBezTo>
                  <a:cubicBezTo>
                    <a:pt x="1941" y="1244"/>
                    <a:pt x="2275" y="1780"/>
                    <a:pt x="2394" y="2411"/>
                  </a:cubicBezTo>
                  <a:cubicBezTo>
                    <a:pt x="2410" y="2502"/>
                    <a:pt x="2486" y="2545"/>
                    <a:pt x="2564" y="2545"/>
                  </a:cubicBezTo>
                  <a:cubicBezTo>
                    <a:pt x="2660" y="2545"/>
                    <a:pt x="2757" y="2481"/>
                    <a:pt x="2751" y="2363"/>
                  </a:cubicBezTo>
                  <a:cubicBezTo>
                    <a:pt x="2703" y="1625"/>
                    <a:pt x="2215" y="922"/>
                    <a:pt x="1620" y="494"/>
                  </a:cubicBezTo>
                  <a:cubicBezTo>
                    <a:pt x="1411" y="335"/>
                    <a:pt x="820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36"/>
            <p:cNvSpPr/>
            <p:nvPr/>
          </p:nvSpPr>
          <p:spPr>
            <a:xfrm>
              <a:off x="4226100" y="2135525"/>
              <a:ext cx="92200" cy="32625"/>
            </a:xfrm>
            <a:custGeom>
              <a:rect b="b" l="l" r="r" t="t"/>
              <a:pathLst>
                <a:path extrusionOk="0" h="1305" w="3688">
                  <a:moveTo>
                    <a:pt x="878" y="1"/>
                  </a:moveTo>
                  <a:cubicBezTo>
                    <a:pt x="565" y="1"/>
                    <a:pt x="267" y="62"/>
                    <a:pt x="25" y="226"/>
                  </a:cubicBezTo>
                  <a:cubicBezTo>
                    <a:pt x="1" y="250"/>
                    <a:pt x="1" y="310"/>
                    <a:pt x="37" y="333"/>
                  </a:cubicBezTo>
                  <a:cubicBezTo>
                    <a:pt x="644" y="488"/>
                    <a:pt x="1299" y="381"/>
                    <a:pt x="1930" y="548"/>
                  </a:cubicBezTo>
                  <a:cubicBezTo>
                    <a:pt x="2442" y="679"/>
                    <a:pt x="3156" y="833"/>
                    <a:pt x="3478" y="1262"/>
                  </a:cubicBezTo>
                  <a:cubicBezTo>
                    <a:pt x="3503" y="1291"/>
                    <a:pt x="3538" y="1304"/>
                    <a:pt x="3572" y="1304"/>
                  </a:cubicBezTo>
                  <a:cubicBezTo>
                    <a:pt x="3633" y="1304"/>
                    <a:pt x="3687" y="1260"/>
                    <a:pt x="3656" y="1191"/>
                  </a:cubicBezTo>
                  <a:cubicBezTo>
                    <a:pt x="3466" y="667"/>
                    <a:pt x="2823" y="464"/>
                    <a:pt x="2335" y="298"/>
                  </a:cubicBezTo>
                  <a:cubicBezTo>
                    <a:pt x="1924" y="158"/>
                    <a:pt x="1382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36"/>
            <p:cNvSpPr/>
            <p:nvPr/>
          </p:nvSpPr>
          <p:spPr>
            <a:xfrm>
              <a:off x="4147225" y="2058025"/>
              <a:ext cx="90225" cy="64100"/>
            </a:xfrm>
            <a:custGeom>
              <a:rect b="b" l="l" r="r" t="t"/>
              <a:pathLst>
                <a:path extrusionOk="0" h="2564" w="3609">
                  <a:moveTo>
                    <a:pt x="890" y="1"/>
                  </a:moveTo>
                  <a:cubicBezTo>
                    <a:pt x="574" y="1"/>
                    <a:pt x="279" y="75"/>
                    <a:pt x="60" y="254"/>
                  </a:cubicBezTo>
                  <a:cubicBezTo>
                    <a:pt x="1" y="302"/>
                    <a:pt x="60" y="397"/>
                    <a:pt x="120" y="409"/>
                  </a:cubicBezTo>
                  <a:cubicBezTo>
                    <a:pt x="156" y="412"/>
                    <a:pt x="192" y="413"/>
                    <a:pt x="228" y="413"/>
                  </a:cubicBezTo>
                  <a:cubicBezTo>
                    <a:pt x="473" y="413"/>
                    <a:pt x="708" y="358"/>
                    <a:pt x="961" y="358"/>
                  </a:cubicBezTo>
                  <a:cubicBezTo>
                    <a:pt x="998" y="358"/>
                    <a:pt x="1035" y="359"/>
                    <a:pt x="1072" y="362"/>
                  </a:cubicBezTo>
                  <a:cubicBezTo>
                    <a:pt x="1501" y="397"/>
                    <a:pt x="1977" y="540"/>
                    <a:pt x="2323" y="826"/>
                  </a:cubicBezTo>
                  <a:cubicBezTo>
                    <a:pt x="2751" y="1183"/>
                    <a:pt x="3275" y="1897"/>
                    <a:pt x="3239" y="2481"/>
                  </a:cubicBezTo>
                  <a:cubicBezTo>
                    <a:pt x="3239" y="2533"/>
                    <a:pt x="3289" y="2563"/>
                    <a:pt x="3337" y="2563"/>
                  </a:cubicBezTo>
                  <a:cubicBezTo>
                    <a:pt x="3378" y="2563"/>
                    <a:pt x="3419" y="2542"/>
                    <a:pt x="3430" y="2493"/>
                  </a:cubicBezTo>
                  <a:cubicBezTo>
                    <a:pt x="3608" y="1766"/>
                    <a:pt x="3037" y="933"/>
                    <a:pt x="2453" y="516"/>
                  </a:cubicBezTo>
                  <a:cubicBezTo>
                    <a:pt x="2080" y="234"/>
                    <a:pt x="1452" y="1"/>
                    <a:pt x="8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36"/>
            <p:cNvSpPr/>
            <p:nvPr/>
          </p:nvSpPr>
          <p:spPr>
            <a:xfrm>
              <a:off x="4149325" y="2064375"/>
              <a:ext cx="69925" cy="54575"/>
            </a:xfrm>
            <a:custGeom>
              <a:rect b="b" l="l" r="r" t="t"/>
              <a:pathLst>
                <a:path extrusionOk="0" h="2183" w="2797">
                  <a:moveTo>
                    <a:pt x="271" y="0"/>
                  </a:moveTo>
                  <a:cubicBezTo>
                    <a:pt x="175" y="0"/>
                    <a:pt x="86" y="31"/>
                    <a:pt x="12" y="108"/>
                  </a:cubicBezTo>
                  <a:cubicBezTo>
                    <a:pt x="12" y="108"/>
                    <a:pt x="0" y="119"/>
                    <a:pt x="12" y="143"/>
                  </a:cubicBezTo>
                  <a:cubicBezTo>
                    <a:pt x="119" y="286"/>
                    <a:pt x="274" y="346"/>
                    <a:pt x="429" y="441"/>
                  </a:cubicBezTo>
                  <a:cubicBezTo>
                    <a:pt x="703" y="596"/>
                    <a:pt x="941" y="798"/>
                    <a:pt x="1191" y="977"/>
                  </a:cubicBezTo>
                  <a:cubicBezTo>
                    <a:pt x="1477" y="1167"/>
                    <a:pt x="1786" y="1334"/>
                    <a:pt x="2036" y="1572"/>
                  </a:cubicBezTo>
                  <a:cubicBezTo>
                    <a:pt x="2262" y="1774"/>
                    <a:pt x="2441" y="2048"/>
                    <a:pt x="2703" y="2179"/>
                  </a:cubicBezTo>
                  <a:cubicBezTo>
                    <a:pt x="2711" y="2181"/>
                    <a:pt x="2719" y="2182"/>
                    <a:pt x="2727" y="2182"/>
                  </a:cubicBezTo>
                  <a:cubicBezTo>
                    <a:pt x="2765" y="2182"/>
                    <a:pt x="2796" y="2159"/>
                    <a:pt x="2786" y="2120"/>
                  </a:cubicBezTo>
                  <a:cubicBezTo>
                    <a:pt x="2620" y="1489"/>
                    <a:pt x="1798" y="977"/>
                    <a:pt x="1310" y="584"/>
                  </a:cubicBezTo>
                  <a:cubicBezTo>
                    <a:pt x="1094" y="425"/>
                    <a:pt x="628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36"/>
            <p:cNvSpPr/>
            <p:nvPr/>
          </p:nvSpPr>
          <p:spPr>
            <a:xfrm>
              <a:off x="4226100" y="2070225"/>
              <a:ext cx="36350" cy="51875"/>
            </a:xfrm>
            <a:custGeom>
              <a:rect b="b" l="l" r="r" t="t"/>
              <a:pathLst>
                <a:path extrusionOk="0" h="2075" w="1454">
                  <a:moveTo>
                    <a:pt x="1056" y="1"/>
                  </a:moveTo>
                  <a:cubicBezTo>
                    <a:pt x="753" y="1"/>
                    <a:pt x="390" y="610"/>
                    <a:pt x="299" y="826"/>
                  </a:cubicBezTo>
                  <a:cubicBezTo>
                    <a:pt x="108" y="1195"/>
                    <a:pt x="1" y="1648"/>
                    <a:pt x="132" y="2052"/>
                  </a:cubicBezTo>
                  <a:cubicBezTo>
                    <a:pt x="137" y="2068"/>
                    <a:pt x="150" y="2075"/>
                    <a:pt x="162" y="2075"/>
                  </a:cubicBezTo>
                  <a:cubicBezTo>
                    <a:pt x="177" y="2075"/>
                    <a:pt x="191" y="2065"/>
                    <a:pt x="191" y="2052"/>
                  </a:cubicBezTo>
                  <a:cubicBezTo>
                    <a:pt x="108" y="1493"/>
                    <a:pt x="489" y="933"/>
                    <a:pt x="846" y="540"/>
                  </a:cubicBezTo>
                  <a:cubicBezTo>
                    <a:pt x="906" y="469"/>
                    <a:pt x="1454" y="88"/>
                    <a:pt x="1096" y="4"/>
                  </a:cubicBezTo>
                  <a:cubicBezTo>
                    <a:pt x="1083" y="2"/>
                    <a:pt x="1069" y="1"/>
                    <a:pt x="10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36"/>
            <p:cNvSpPr/>
            <p:nvPr/>
          </p:nvSpPr>
          <p:spPr>
            <a:xfrm>
              <a:off x="4249325" y="2067500"/>
              <a:ext cx="57300" cy="15850"/>
            </a:xfrm>
            <a:custGeom>
              <a:rect b="b" l="l" r="r" t="t"/>
              <a:pathLst>
                <a:path extrusionOk="0" h="634" w="2292">
                  <a:moveTo>
                    <a:pt x="1022" y="1"/>
                  </a:moveTo>
                  <a:cubicBezTo>
                    <a:pt x="627" y="1"/>
                    <a:pt x="246" y="102"/>
                    <a:pt x="48" y="316"/>
                  </a:cubicBezTo>
                  <a:cubicBezTo>
                    <a:pt x="1" y="340"/>
                    <a:pt x="24" y="375"/>
                    <a:pt x="60" y="387"/>
                  </a:cubicBezTo>
                  <a:cubicBezTo>
                    <a:pt x="83" y="388"/>
                    <a:pt x="106" y="389"/>
                    <a:pt x="129" y="389"/>
                  </a:cubicBezTo>
                  <a:cubicBezTo>
                    <a:pt x="424" y="389"/>
                    <a:pt x="697" y="327"/>
                    <a:pt x="1001" y="327"/>
                  </a:cubicBezTo>
                  <a:cubicBezTo>
                    <a:pt x="1025" y="327"/>
                    <a:pt x="1048" y="327"/>
                    <a:pt x="1072" y="328"/>
                  </a:cubicBezTo>
                  <a:cubicBezTo>
                    <a:pt x="1465" y="352"/>
                    <a:pt x="1751" y="506"/>
                    <a:pt x="2120" y="625"/>
                  </a:cubicBezTo>
                  <a:cubicBezTo>
                    <a:pt x="2134" y="631"/>
                    <a:pt x="2148" y="634"/>
                    <a:pt x="2161" y="634"/>
                  </a:cubicBezTo>
                  <a:cubicBezTo>
                    <a:pt x="2252" y="634"/>
                    <a:pt x="2291" y="498"/>
                    <a:pt x="2239" y="435"/>
                  </a:cubicBezTo>
                  <a:cubicBezTo>
                    <a:pt x="2016" y="153"/>
                    <a:pt x="1508" y="1"/>
                    <a:pt x="10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36"/>
            <p:cNvSpPr/>
            <p:nvPr/>
          </p:nvSpPr>
          <p:spPr>
            <a:xfrm>
              <a:off x="4224025" y="2080750"/>
              <a:ext cx="79800" cy="41225"/>
            </a:xfrm>
            <a:custGeom>
              <a:rect b="b" l="l" r="r" t="t"/>
              <a:pathLst>
                <a:path extrusionOk="0" h="1649" w="3192">
                  <a:moveTo>
                    <a:pt x="3156" y="0"/>
                  </a:moveTo>
                  <a:cubicBezTo>
                    <a:pt x="1977" y="322"/>
                    <a:pt x="870" y="405"/>
                    <a:pt x="60" y="1429"/>
                  </a:cubicBezTo>
                  <a:cubicBezTo>
                    <a:pt x="1" y="1518"/>
                    <a:pt x="57" y="1649"/>
                    <a:pt x="153" y="1649"/>
                  </a:cubicBezTo>
                  <a:cubicBezTo>
                    <a:pt x="172" y="1649"/>
                    <a:pt x="193" y="1643"/>
                    <a:pt x="215" y="1631"/>
                  </a:cubicBezTo>
                  <a:cubicBezTo>
                    <a:pt x="441" y="1512"/>
                    <a:pt x="560" y="1334"/>
                    <a:pt x="739" y="1167"/>
                  </a:cubicBezTo>
                  <a:cubicBezTo>
                    <a:pt x="1013" y="929"/>
                    <a:pt x="1406" y="762"/>
                    <a:pt x="1763" y="643"/>
                  </a:cubicBezTo>
                  <a:cubicBezTo>
                    <a:pt x="2287" y="476"/>
                    <a:pt x="2763" y="405"/>
                    <a:pt x="3156" y="24"/>
                  </a:cubicBezTo>
                  <a:cubicBezTo>
                    <a:pt x="3191" y="24"/>
                    <a:pt x="3168" y="0"/>
                    <a:pt x="31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36"/>
            <p:cNvSpPr/>
            <p:nvPr/>
          </p:nvSpPr>
          <p:spPr>
            <a:xfrm>
              <a:off x="4266600" y="2153025"/>
              <a:ext cx="38600" cy="74300"/>
            </a:xfrm>
            <a:custGeom>
              <a:rect b="b" l="l" r="r" t="t"/>
              <a:pathLst>
                <a:path extrusionOk="0" h="2972" w="1544">
                  <a:moveTo>
                    <a:pt x="1506" y="0"/>
                  </a:moveTo>
                  <a:cubicBezTo>
                    <a:pt x="1501" y="0"/>
                    <a:pt x="1495" y="1"/>
                    <a:pt x="1488" y="2"/>
                  </a:cubicBezTo>
                  <a:cubicBezTo>
                    <a:pt x="1060" y="169"/>
                    <a:pt x="822" y="657"/>
                    <a:pt x="619" y="1038"/>
                  </a:cubicBezTo>
                  <a:cubicBezTo>
                    <a:pt x="310" y="1657"/>
                    <a:pt x="24" y="2205"/>
                    <a:pt x="0" y="2908"/>
                  </a:cubicBezTo>
                  <a:cubicBezTo>
                    <a:pt x="0" y="2951"/>
                    <a:pt x="32" y="2972"/>
                    <a:pt x="65" y="2972"/>
                  </a:cubicBezTo>
                  <a:cubicBezTo>
                    <a:pt x="95" y="2972"/>
                    <a:pt x="125" y="2954"/>
                    <a:pt x="131" y="2919"/>
                  </a:cubicBezTo>
                  <a:cubicBezTo>
                    <a:pt x="322" y="2336"/>
                    <a:pt x="596" y="1800"/>
                    <a:pt x="857" y="1253"/>
                  </a:cubicBezTo>
                  <a:cubicBezTo>
                    <a:pt x="1060" y="848"/>
                    <a:pt x="1203" y="372"/>
                    <a:pt x="1512" y="62"/>
                  </a:cubicBezTo>
                  <a:cubicBezTo>
                    <a:pt x="1543" y="31"/>
                    <a:pt x="1538" y="0"/>
                    <a:pt x="15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36"/>
            <p:cNvSpPr/>
            <p:nvPr/>
          </p:nvSpPr>
          <p:spPr>
            <a:xfrm>
              <a:off x="4281775" y="2158575"/>
              <a:ext cx="29800" cy="119875"/>
            </a:xfrm>
            <a:custGeom>
              <a:rect b="b" l="l" r="r" t="t"/>
              <a:pathLst>
                <a:path extrusionOk="0" h="4795" w="1192">
                  <a:moveTo>
                    <a:pt x="1140" y="0"/>
                  </a:moveTo>
                  <a:cubicBezTo>
                    <a:pt x="1134" y="0"/>
                    <a:pt x="1127" y="2"/>
                    <a:pt x="1120" y="7"/>
                  </a:cubicBezTo>
                  <a:cubicBezTo>
                    <a:pt x="596" y="328"/>
                    <a:pt x="417" y="1352"/>
                    <a:pt x="310" y="1888"/>
                  </a:cubicBezTo>
                  <a:cubicBezTo>
                    <a:pt x="155" y="2781"/>
                    <a:pt x="0" y="3900"/>
                    <a:pt x="381" y="4745"/>
                  </a:cubicBezTo>
                  <a:cubicBezTo>
                    <a:pt x="399" y="4781"/>
                    <a:pt x="425" y="4795"/>
                    <a:pt x="451" y="4795"/>
                  </a:cubicBezTo>
                  <a:cubicBezTo>
                    <a:pt x="495" y="4795"/>
                    <a:pt x="541" y="4755"/>
                    <a:pt x="548" y="4710"/>
                  </a:cubicBezTo>
                  <a:cubicBezTo>
                    <a:pt x="643" y="3840"/>
                    <a:pt x="524" y="2947"/>
                    <a:pt x="643" y="2066"/>
                  </a:cubicBezTo>
                  <a:cubicBezTo>
                    <a:pt x="727" y="1400"/>
                    <a:pt x="893" y="661"/>
                    <a:pt x="1191" y="42"/>
                  </a:cubicBezTo>
                  <a:cubicBezTo>
                    <a:pt x="1191" y="33"/>
                    <a:pt x="1168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36"/>
            <p:cNvSpPr/>
            <p:nvPr/>
          </p:nvSpPr>
          <p:spPr>
            <a:xfrm>
              <a:off x="4264800" y="2273500"/>
              <a:ext cx="33375" cy="18750"/>
            </a:xfrm>
            <a:custGeom>
              <a:rect b="b" l="l" r="r" t="t"/>
              <a:pathLst>
                <a:path extrusionOk="0" h="750" w="1335">
                  <a:moveTo>
                    <a:pt x="1147" y="0"/>
                  </a:moveTo>
                  <a:cubicBezTo>
                    <a:pt x="1123" y="0"/>
                    <a:pt x="1101" y="16"/>
                    <a:pt x="1096" y="53"/>
                  </a:cubicBezTo>
                  <a:cubicBezTo>
                    <a:pt x="1049" y="315"/>
                    <a:pt x="918" y="434"/>
                    <a:pt x="644" y="434"/>
                  </a:cubicBezTo>
                  <a:cubicBezTo>
                    <a:pt x="537" y="434"/>
                    <a:pt x="429" y="422"/>
                    <a:pt x="310" y="422"/>
                  </a:cubicBezTo>
                  <a:cubicBezTo>
                    <a:pt x="266" y="422"/>
                    <a:pt x="204" y="404"/>
                    <a:pt x="144" y="404"/>
                  </a:cubicBezTo>
                  <a:cubicBezTo>
                    <a:pt x="106" y="404"/>
                    <a:pt x="69" y="411"/>
                    <a:pt x="36" y="434"/>
                  </a:cubicBezTo>
                  <a:cubicBezTo>
                    <a:pt x="13" y="470"/>
                    <a:pt x="1" y="494"/>
                    <a:pt x="1" y="541"/>
                  </a:cubicBezTo>
                  <a:cubicBezTo>
                    <a:pt x="25" y="672"/>
                    <a:pt x="239" y="720"/>
                    <a:pt x="334" y="732"/>
                  </a:cubicBezTo>
                  <a:cubicBezTo>
                    <a:pt x="392" y="744"/>
                    <a:pt x="450" y="749"/>
                    <a:pt x="507" y="749"/>
                  </a:cubicBezTo>
                  <a:cubicBezTo>
                    <a:pt x="614" y="749"/>
                    <a:pt x="717" y="731"/>
                    <a:pt x="810" y="708"/>
                  </a:cubicBezTo>
                  <a:cubicBezTo>
                    <a:pt x="1096" y="613"/>
                    <a:pt x="1334" y="363"/>
                    <a:pt x="1215" y="65"/>
                  </a:cubicBezTo>
                  <a:cubicBezTo>
                    <a:pt x="1209" y="25"/>
                    <a:pt x="1176" y="0"/>
                    <a:pt x="11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36"/>
            <p:cNvSpPr/>
            <p:nvPr/>
          </p:nvSpPr>
          <p:spPr>
            <a:xfrm>
              <a:off x="4313250" y="2136150"/>
              <a:ext cx="84625" cy="56650"/>
            </a:xfrm>
            <a:custGeom>
              <a:rect b="b" l="l" r="r" t="t"/>
              <a:pathLst>
                <a:path extrusionOk="0" h="2266" w="3385">
                  <a:moveTo>
                    <a:pt x="27" y="689"/>
                  </a:moveTo>
                  <a:cubicBezTo>
                    <a:pt x="3" y="689"/>
                    <a:pt x="1" y="695"/>
                    <a:pt x="9" y="695"/>
                  </a:cubicBezTo>
                  <a:cubicBezTo>
                    <a:pt x="13" y="695"/>
                    <a:pt x="19" y="693"/>
                    <a:pt x="27" y="689"/>
                  </a:cubicBezTo>
                  <a:close/>
                  <a:moveTo>
                    <a:pt x="1443" y="1"/>
                  </a:moveTo>
                  <a:cubicBezTo>
                    <a:pt x="888" y="1"/>
                    <a:pt x="327" y="232"/>
                    <a:pt x="27" y="689"/>
                  </a:cubicBezTo>
                  <a:cubicBezTo>
                    <a:pt x="341" y="432"/>
                    <a:pt x="837" y="292"/>
                    <a:pt x="1317" y="292"/>
                  </a:cubicBezTo>
                  <a:cubicBezTo>
                    <a:pt x="1658" y="292"/>
                    <a:pt x="1990" y="362"/>
                    <a:pt x="2242" y="511"/>
                  </a:cubicBezTo>
                  <a:cubicBezTo>
                    <a:pt x="2921" y="916"/>
                    <a:pt x="2861" y="1618"/>
                    <a:pt x="3182" y="2237"/>
                  </a:cubicBezTo>
                  <a:cubicBezTo>
                    <a:pt x="3191" y="2258"/>
                    <a:pt x="3203" y="2265"/>
                    <a:pt x="3216" y="2265"/>
                  </a:cubicBezTo>
                  <a:cubicBezTo>
                    <a:pt x="3242" y="2265"/>
                    <a:pt x="3270" y="2237"/>
                    <a:pt x="3278" y="2213"/>
                  </a:cubicBezTo>
                  <a:cubicBezTo>
                    <a:pt x="3385" y="1380"/>
                    <a:pt x="2944" y="427"/>
                    <a:pt x="2135" y="130"/>
                  </a:cubicBezTo>
                  <a:cubicBezTo>
                    <a:pt x="1920" y="44"/>
                    <a:pt x="1682" y="1"/>
                    <a:pt x="14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36"/>
            <p:cNvSpPr/>
            <p:nvPr/>
          </p:nvSpPr>
          <p:spPr>
            <a:xfrm>
              <a:off x="4308550" y="2152425"/>
              <a:ext cx="87400" cy="40950"/>
            </a:xfrm>
            <a:custGeom>
              <a:rect b="b" l="l" r="r" t="t"/>
              <a:pathLst>
                <a:path extrusionOk="0" h="1638" w="3496">
                  <a:moveTo>
                    <a:pt x="620" y="0"/>
                  </a:moveTo>
                  <a:cubicBezTo>
                    <a:pt x="472" y="0"/>
                    <a:pt x="324" y="22"/>
                    <a:pt x="180" y="74"/>
                  </a:cubicBezTo>
                  <a:cubicBezTo>
                    <a:pt x="1" y="134"/>
                    <a:pt x="37" y="384"/>
                    <a:pt x="227" y="396"/>
                  </a:cubicBezTo>
                  <a:cubicBezTo>
                    <a:pt x="1382" y="503"/>
                    <a:pt x="2358" y="1050"/>
                    <a:pt x="3335" y="1634"/>
                  </a:cubicBezTo>
                  <a:cubicBezTo>
                    <a:pt x="3346" y="1637"/>
                    <a:pt x="3357" y="1638"/>
                    <a:pt x="3368" y="1638"/>
                  </a:cubicBezTo>
                  <a:cubicBezTo>
                    <a:pt x="3445" y="1638"/>
                    <a:pt x="3496" y="1566"/>
                    <a:pt x="3454" y="1503"/>
                  </a:cubicBezTo>
                  <a:cubicBezTo>
                    <a:pt x="3204" y="991"/>
                    <a:pt x="2573" y="634"/>
                    <a:pt x="2073" y="431"/>
                  </a:cubicBezTo>
                  <a:cubicBezTo>
                    <a:pt x="1632" y="248"/>
                    <a:pt x="1121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36"/>
            <p:cNvSpPr/>
            <p:nvPr/>
          </p:nvSpPr>
          <p:spPr>
            <a:xfrm>
              <a:off x="4314975" y="2099475"/>
              <a:ext cx="84850" cy="51375"/>
            </a:xfrm>
            <a:custGeom>
              <a:rect b="b" l="l" r="r" t="t"/>
              <a:pathLst>
                <a:path extrusionOk="0" h="2055" w="3394">
                  <a:moveTo>
                    <a:pt x="2307" y="0"/>
                  </a:moveTo>
                  <a:cubicBezTo>
                    <a:pt x="1281" y="0"/>
                    <a:pt x="150" y="1005"/>
                    <a:pt x="18" y="1978"/>
                  </a:cubicBezTo>
                  <a:cubicBezTo>
                    <a:pt x="0" y="2013"/>
                    <a:pt x="41" y="2055"/>
                    <a:pt x="73" y="2055"/>
                  </a:cubicBezTo>
                  <a:cubicBezTo>
                    <a:pt x="85" y="2055"/>
                    <a:pt x="95" y="2050"/>
                    <a:pt x="101" y="2037"/>
                  </a:cubicBezTo>
                  <a:cubicBezTo>
                    <a:pt x="620" y="1397"/>
                    <a:pt x="1400" y="310"/>
                    <a:pt x="2293" y="310"/>
                  </a:cubicBezTo>
                  <a:cubicBezTo>
                    <a:pt x="2546" y="310"/>
                    <a:pt x="2809" y="398"/>
                    <a:pt x="3078" y="609"/>
                  </a:cubicBezTo>
                  <a:cubicBezTo>
                    <a:pt x="3112" y="635"/>
                    <a:pt x="3148" y="646"/>
                    <a:pt x="3182" y="646"/>
                  </a:cubicBezTo>
                  <a:cubicBezTo>
                    <a:pt x="3301" y="646"/>
                    <a:pt x="3394" y="508"/>
                    <a:pt x="3292" y="406"/>
                  </a:cubicBezTo>
                  <a:cubicBezTo>
                    <a:pt x="3007" y="121"/>
                    <a:pt x="2663" y="0"/>
                    <a:pt x="23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36"/>
            <p:cNvSpPr/>
            <p:nvPr/>
          </p:nvSpPr>
          <p:spPr>
            <a:xfrm>
              <a:off x="4330375" y="2109325"/>
              <a:ext cx="66025" cy="32550"/>
            </a:xfrm>
            <a:custGeom>
              <a:rect b="b" l="l" r="r" t="t"/>
              <a:pathLst>
                <a:path extrusionOk="0" h="1302" w="2641">
                  <a:moveTo>
                    <a:pt x="2316" y="1"/>
                  </a:moveTo>
                  <a:cubicBezTo>
                    <a:pt x="1639" y="1"/>
                    <a:pt x="166" y="907"/>
                    <a:pt x="33" y="1155"/>
                  </a:cubicBezTo>
                  <a:cubicBezTo>
                    <a:pt x="1" y="1219"/>
                    <a:pt x="55" y="1302"/>
                    <a:pt x="117" y="1302"/>
                  </a:cubicBezTo>
                  <a:cubicBezTo>
                    <a:pt x="125" y="1302"/>
                    <a:pt x="132" y="1301"/>
                    <a:pt x="140" y="1298"/>
                  </a:cubicBezTo>
                  <a:cubicBezTo>
                    <a:pt x="604" y="1179"/>
                    <a:pt x="1081" y="822"/>
                    <a:pt x="1509" y="619"/>
                  </a:cubicBezTo>
                  <a:cubicBezTo>
                    <a:pt x="1724" y="512"/>
                    <a:pt x="1938" y="405"/>
                    <a:pt x="2164" y="334"/>
                  </a:cubicBezTo>
                  <a:cubicBezTo>
                    <a:pt x="2319" y="286"/>
                    <a:pt x="2474" y="310"/>
                    <a:pt x="2617" y="250"/>
                  </a:cubicBezTo>
                  <a:cubicBezTo>
                    <a:pt x="2640" y="250"/>
                    <a:pt x="2640" y="215"/>
                    <a:pt x="2640" y="191"/>
                  </a:cubicBezTo>
                  <a:cubicBezTo>
                    <a:pt x="2603" y="56"/>
                    <a:pt x="2484" y="1"/>
                    <a:pt x="231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36"/>
            <p:cNvSpPr/>
            <p:nvPr/>
          </p:nvSpPr>
          <p:spPr>
            <a:xfrm>
              <a:off x="4277350" y="2085175"/>
              <a:ext cx="50875" cy="60800"/>
            </a:xfrm>
            <a:custGeom>
              <a:rect b="b" l="l" r="r" t="t"/>
              <a:pathLst>
                <a:path extrusionOk="0" h="2432" w="2035">
                  <a:moveTo>
                    <a:pt x="548" y="1"/>
                  </a:moveTo>
                  <a:cubicBezTo>
                    <a:pt x="417" y="1"/>
                    <a:pt x="288" y="30"/>
                    <a:pt x="166" y="97"/>
                  </a:cubicBezTo>
                  <a:cubicBezTo>
                    <a:pt x="0" y="190"/>
                    <a:pt x="95" y="399"/>
                    <a:pt x="254" y="399"/>
                  </a:cubicBezTo>
                  <a:cubicBezTo>
                    <a:pt x="279" y="399"/>
                    <a:pt x="305" y="394"/>
                    <a:pt x="332" y="383"/>
                  </a:cubicBezTo>
                  <a:cubicBezTo>
                    <a:pt x="390" y="356"/>
                    <a:pt x="453" y="345"/>
                    <a:pt x="517" y="345"/>
                  </a:cubicBezTo>
                  <a:cubicBezTo>
                    <a:pt x="862" y="345"/>
                    <a:pt x="1267" y="680"/>
                    <a:pt x="1428" y="930"/>
                  </a:cubicBezTo>
                  <a:cubicBezTo>
                    <a:pt x="1701" y="1359"/>
                    <a:pt x="1820" y="1907"/>
                    <a:pt x="1642" y="2395"/>
                  </a:cubicBezTo>
                  <a:cubicBezTo>
                    <a:pt x="1627" y="2418"/>
                    <a:pt x="1641" y="2431"/>
                    <a:pt x="1656" y="2431"/>
                  </a:cubicBezTo>
                  <a:cubicBezTo>
                    <a:pt x="1665" y="2431"/>
                    <a:pt x="1673" y="2427"/>
                    <a:pt x="1678" y="2419"/>
                  </a:cubicBezTo>
                  <a:cubicBezTo>
                    <a:pt x="2011" y="1847"/>
                    <a:pt x="2035" y="1109"/>
                    <a:pt x="1606" y="585"/>
                  </a:cubicBezTo>
                  <a:cubicBezTo>
                    <a:pt x="1363" y="279"/>
                    <a:pt x="951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36"/>
            <p:cNvSpPr/>
            <p:nvPr/>
          </p:nvSpPr>
          <p:spPr>
            <a:xfrm>
              <a:off x="4279975" y="2090575"/>
              <a:ext cx="26525" cy="45175"/>
            </a:xfrm>
            <a:custGeom>
              <a:rect b="b" l="l" r="r" t="t"/>
              <a:pathLst>
                <a:path extrusionOk="0" h="1807" w="1061">
                  <a:moveTo>
                    <a:pt x="84" y="0"/>
                  </a:moveTo>
                  <a:cubicBezTo>
                    <a:pt x="37" y="12"/>
                    <a:pt x="1" y="83"/>
                    <a:pt x="37" y="119"/>
                  </a:cubicBezTo>
                  <a:cubicBezTo>
                    <a:pt x="263" y="322"/>
                    <a:pt x="406" y="607"/>
                    <a:pt x="477" y="893"/>
                  </a:cubicBezTo>
                  <a:cubicBezTo>
                    <a:pt x="537" y="1131"/>
                    <a:pt x="501" y="1512"/>
                    <a:pt x="656" y="1727"/>
                  </a:cubicBezTo>
                  <a:cubicBezTo>
                    <a:pt x="693" y="1780"/>
                    <a:pt x="744" y="1807"/>
                    <a:pt x="795" y="1807"/>
                  </a:cubicBezTo>
                  <a:cubicBezTo>
                    <a:pt x="858" y="1807"/>
                    <a:pt x="920" y="1765"/>
                    <a:pt x="953" y="1679"/>
                  </a:cubicBezTo>
                  <a:cubicBezTo>
                    <a:pt x="1061" y="1381"/>
                    <a:pt x="858" y="845"/>
                    <a:pt x="739" y="584"/>
                  </a:cubicBezTo>
                  <a:cubicBezTo>
                    <a:pt x="620" y="286"/>
                    <a:pt x="43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36"/>
            <p:cNvSpPr/>
            <p:nvPr/>
          </p:nvSpPr>
          <p:spPr>
            <a:xfrm>
              <a:off x="3741525" y="2496550"/>
              <a:ext cx="13425" cy="28925"/>
            </a:xfrm>
            <a:custGeom>
              <a:rect b="b" l="l" r="r" t="t"/>
              <a:pathLst>
                <a:path extrusionOk="0" h="1157" w="537">
                  <a:moveTo>
                    <a:pt x="372" y="0"/>
                  </a:moveTo>
                  <a:cubicBezTo>
                    <a:pt x="367" y="0"/>
                    <a:pt x="363" y="1"/>
                    <a:pt x="358" y="1"/>
                  </a:cubicBezTo>
                  <a:cubicBezTo>
                    <a:pt x="227" y="13"/>
                    <a:pt x="274" y="299"/>
                    <a:pt x="227" y="394"/>
                  </a:cubicBezTo>
                  <a:cubicBezTo>
                    <a:pt x="167" y="573"/>
                    <a:pt x="1" y="918"/>
                    <a:pt x="120" y="1108"/>
                  </a:cubicBezTo>
                  <a:cubicBezTo>
                    <a:pt x="143" y="1140"/>
                    <a:pt x="188" y="1156"/>
                    <a:pt x="237" y="1156"/>
                  </a:cubicBezTo>
                  <a:cubicBezTo>
                    <a:pt x="261" y="1156"/>
                    <a:pt x="286" y="1152"/>
                    <a:pt x="310" y="1144"/>
                  </a:cubicBezTo>
                  <a:cubicBezTo>
                    <a:pt x="489" y="1037"/>
                    <a:pt x="536" y="656"/>
                    <a:pt x="513" y="489"/>
                  </a:cubicBezTo>
                  <a:cubicBezTo>
                    <a:pt x="489" y="397"/>
                    <a:pt x="534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36"/>
            <p:cNvSpPr/>
            <p:nvPr/>
          </p:nvSpPr>
          <p:spPr>
            <a:xfrm>
              <a:off x="3681400" y="2464425"/>
              <a:ext cx="73850" cy="34000"/>
            </a:xfrm>
            <a:custGeom>
              <a:rect b="b" l="l" r="r" t="t"/>
              <a:pathLst>
                <a:path extrusionOk="0" h="1360" w="2954">
                  <a:moveTo>
                    <a:pt x="72" y="0"/>
                  </a:moveTo>
                  <a:cubicBezTo>
                    <a:pt x="24" y="0"/>
                    <a:pt x="1" y="72"/>
                    <a:pt x="24" y="107"/>
                  </a:cubicBezTo>
                  <a:cubicBezTo>
                    <a:pt x="429" y="477"/>
                    <a:pt x="1013" y="667"/>
                    <a:pt x="1525" y="822"/>
                  </a:cubicBezTo>
                  <a:cubicBezTo>
                    <a:pt x="1917" y="917"/>
                    <a:pt x="2417" y="989"/>
                    <a:pt x="2656" y="1334"/>
                  </a:cubicBezTo>
                  <a:cubicBezTo>
                    <a:pt x="2667" y="1350"/>
                    <a:pt x="2688" y="1359"/>
                    <a:pt x="2710" y="1359"/>
                  </a:cubicBezTo>
                  <a:cubicBezTo>
                    <a:pt x="2735" y="1359"/>
                    <a:pt x="2762" y="1347"/>
                    <a:pt x="2775" y="1322"/>
                  </a:cubicBezTo>
                  <a:cubicBezTo>
                    <a:pt x="2953" y="953"/>
                    <a:pt x="2382" y="727"/>
                    <a:pt x="2120" y="643"/>
                  </a:cubicBezTo>
                  <a:cubicBezTo>
                    <a:pt x="1846" y="536"/>
                    <a:pt x="1525" y="488"/>
                    <a:pt x="1227" y="393"/>
                  </a:cubicBezTo>
                  <a:cubicBezTo>
                    <a:pt x="846" y="250"/>
                    <a:pt x="477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36"/>
            <p:cNvSpPr/>
            <p:nvPr/>
          </p:nvSpPr>
          <p:spPr>
            <a:xfrm>
              <a:off x="3679025" y="2464125"/>
              <a:ext cx="1500" cy="1225"/>
            </a:xfrm>
            <a:custGeom>
              <a:rect b="b" l="l" r="r" t="t"/>
              <a:pathLst>
                <a:path extrusionOk="0" h="49" w="60">
                  <a:moveTo>
                    <a:pt x="36" y="0"/>
                  </a:moveTo>
                  <a:cubicBezTo>
                    <a:pt x="0" y="12"/>
                    <a:pt x="0" y="48"/>
                    <a:pt x="36" y="48"/>
                  </a:cubicBezTo>
                  <a:cubicBezTo>
                    <a:pt x="60" y="48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36"/>
            <p:cNvSpPr/>
            <p:nvPr/>
          </p:nvSpPr>
          <p:spPr>
            <a:xfrm>
              <a:off x="3620375" y="2457775"/>
              <a:ext cx="62825" cy="97100"/>
            </a:xfrm>
            <a:custGeom>
              <a:rect b="b" l="l" r="r" t="t"/>
              <a:pathLst>
                <a:path extrusionOk="0" h="3884" w="2513">
                  <a:moveTo>
                    <a:pt x="1979" y="0"/>
                  </a:moveTo>
                  <a:cubicBezTo>
                    <a:pt x="1566" y="0"/>
                    <a:pt x="1172" y="452"/>
                    <a:pt x="929" y="790"/>
                  </a:cubicBezTo>
                  <a:cubicBezTo>
                    <a:pt x="310" y="1683"/>
                    <a:pt x="13" y="2743"/>
                    <a:pt x="1" y="3814"/>
                  </a:cubicBezTo>
                  <a:cubicBezTo>
                    <a:pt x="1" y="3859"/>
                    <a:pt x="38" y="3883"/>
                    <a:pt x="77" y="3883"/>
                  </a:cubicBezTo>
                  <a:cubicBezTo>
                    <a:pt x="110" y="3883"/>
                    <a:pt x="144" y="3865"/>
                    <a:pt x="156" y="3826"/>
                  </a:cubicBezTo>
                  <a:cubicBezTo>
                    <a:pt x="287" y="3157"/>
                    <a:pt x="924" y="296"/>
                    <a:pt x="2038" y="296"/>
                  </a:cubicBezTo>
                  <a:cubicBezTo>
                    <a:pt x="2133" y="296"/>
                    <a:pt x="2232" y="317"/>
                    <a:pt x="2334" y="362"/>
                  </a:cubicBezTo>
                  <a:cubicBezTo>
                    <a:pt x="2347" y="367"/>
                    <a:pt x="2360" y="369"/>
                    <a:pt x="2372" y="369"/>
                  </a:cubicBezTo>
                  <a:cubicBezTo>
                    <a:pt x="2445" y="369"/>
                    <a:pt x="2512" y="290"/>
                    <a:pt x="2442" y="219"/>
                  </a:cubicBezTo>
                  <a:cubicBezTo>
                    <a:pt x="2289" y="63"/>
                    <a:pt x="2133" y="0"/>
                    <a:pt x="197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36"/>
            <p:cNvSpPr/>
            <p:nvPr/>
          </p:nvSpPr>
          <p:spPr>
            <a:xfrm>
              <a:off x="3619775" y="2555600"/>
              <a:ext cx="29200" cy="38025"/>
            </a:xfrm>
            <a:custGeom>
              <a:rect b="b" l="l" r="r" t="t"/>
              <a:pathLst>
                <a:path extrusionOk="0" h="1521" w="1168">
                  <a:moveTo>
                    <a:pt x="109" y="1"/>
                  </a:moveTo>
                  <a:cubicBezTo>
                    <a:pt x="94" y="1"/>
                    <a:pt x="84" y="13"/>
                    <a:pt x="84" y="32"/>
                  </a:cubicBezTo>
                  <a:cubicBezTo>
                    <a:pt x="1" y="199"/>
                    <a:pt x="37" y="282"/>
                    <a:pt x="96" y="437"/>
                  </a:cubicBezTo>
                  <a:cubicBezTo>
                    <a:pt x="168" y="628"/>
                    <a:pt x="156" y="866"/>
                    <a:pt x="275" y="1044"/>
                  </a:cubicBezTo>
                  <a:cubicBezTo>
                    <a:pt x="418" y="1235"/>
                    <a:pt x="811" y="1485"/>
                    <a:pt x="1061" y="1521"/>
                  </a:cubicBezTo>
                  <a:cubicBezTo>
                    <a:pt x="1132" y="1521"/>
                    <a:pt x="1168" y="1461"/>
                    <a:pt x="1156" y="1402"/>
                  </a:cubicBezTo>
                  <a:cubicBezTo>
                    <a:pt x="1108" y="1128"/>
                    <a:pt x="763" y="1032"/>
                    <a:pt x="572" y="866"/>
                  </a:cubicBezTo>
                  <a:cubicBezTo>
                    <a:pt x="406" y="735"/>
                    <a:pt x="263" y="640"/>
                    <a:pt x="239" y="401"/>
                  </a:cubicBezTo>
                  <a:cubicBezTo>
                    <a:pt x="227" y="223"/>
                    <a:pt x="263" y="175"/>
                    <a:pt x="156" y="32"/>
                  </a:cubicBezTo>
                  <a:cubicBezTo>
                    <a:pt x="139" y="10"/>
                    <a:pt x="122" y="1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36"/>
            <p:cNvSpPr/>
            <p:nvPr/>
          </p:nvSpPr>
          <p:spPr>
            <a:xfrm>
              <a:off x="3641625" y="2588150"/>
              <a:ext cx="20000" cy="35975"/>
            </a:xfrm>
            <a:custGeom>
              <a:rect b="b" l="l" r="r" t="t"/>
              <a:pathLst>
                <a:path extrusionOk="0" h="1439" w="800">
                  <a:moveTo>
                    <a:pt x="162" y="1"/>
                  </a:moveTo>
                  <a:cubicBezTo>
                    <a:pt x="84" y="1"/>
                    <a:pt x="1" y="96"/>
                    <a:pt x="44" y="171"/>
                  </a:cubicBezTo>
                  <a:cubicBezTo>
                    <a:pt x="115" y="385"/>
                    <a:pt x="246" y="540"/>
                    <a:pt x="294" y="766"/>
                  </a:cubicBezTo>
                  <a:cubicBezTo>
                    <a:pt x="341" y="981"/>
                    <a:pt x="365" y="1159"/>
                    <a:pt x="437" y="1350"/>
                  </a:cubicBezTo>
                  <a:cubicBezTo>
                    <a:pt x="466" y="1413"/>
                    <a:pt x="515" y="1439"/>
                    <a:pt x="566" y="1439"/>
                  </a:cubicBezTo>
                  <a:cubicBezTo>
                    <a:pt x="679" y="1439"/>
                    <a:pt x="800" y="1311"/>
                    <a:pt x="734" y="1171"/>
                  </a:cubicBezTo>
                  <a:cubicBezTo>
                    <a:pt x="579" y="778"/>
                    <a:pt x="651" y="207"/>
                    <a:pt x="187" y="4"/>
                  </a:cubicBezTo>
                  <a:cubicBezTo>
                    <a:pt x="179" y="2"/>
                    <a:pt x="170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36"/>
            <p:cNvSpPr/>
            <p:nvPr/>
          </p:nvSpPr>
          <p:spPr>
            <a:xfrm>
              <a:off x="3656700" y="2558625"/>
              <a:ext cx="109850" cy="70225"/>
            </a:xfrm>
            <a:custGeom>
              <a:rect b="b" l="l" r="r" t="t"/>
              <a:pathLst>
                <a:path extrusionOk="0" h="2809" w="4394">
                  <a:moveTo>
                    <a:pt x="4340" y="1"/>
                  </a:moveTo>
                  <a:cubicBezTo>
                    <a:pt x="4334" y="1"/>
                    <a:pt x="4328" y="7"/>
                    <a:pt x="4322" y="19"/>
                  </a:cubicBezTo>
                  <a:cubicBezTo>
                    <a:pt x="3703" y="459"/>
                    <a:pt x="3215" y="1090"/>
                    <a:pt x="2572" y="1519"/>
                  </a:cubicBezTo>
                  <a:cubicBezTo>
                    <a:pt x="2239" y="1757"/>
                    <a:pt x="1870" y="2043"/>
                    <a:pt x="1500" y="2233"/>
                  </a:cubicBezTo>
                  <a:cubicBezTo>
                    <a:pt x="1036" y="2483"/>
                    <a:pt x="548" y="2412"/>
                    <a:pt x="72" y="2555"/>
                  </a:cubicBezTo>
                  <a:cubicBezTo>
                    <a:pt x="0" y="2590"/>
                    <a:pt x="12" y="2697"/>
                    <a:pt x="72" y="2709"/>
                  </a:cubicBezTo>
                  <a:cubicBezTo>
                    <a:pt x="281" y="2778"/>
                    <a:pt x="468" y="2809"/>
                    <a:pt x="639" y="2809"/>
                  </a:cubicBezTo>
                  <a:cubicBezTo>
                    <a:pt x="1384" y="2809"/>
                    <a:pt x="1828" y="2234"/>
                    <a:pt x="2477" y="1769"/>
                  </a:cubicBezTo>
                  <a:cubicBezTo>
                    <a:pt x="3215" y="1233"/>
                    <a:pt x="4167" y="1102"/>
                    <a:pt x="4394" y="78"/>
                  </a:cubicBezTo>
                  <a:cubicBezTo>
                    <a:pt x="4394" y="42"/>
                    <a:pt x="4394" y="30"/>
                    <a:pt x="4358" y="19"/>
                  </a:cubicBezTo>
                  <a:cubicBezTo>
                    <a:pt x="4352" y="7"/>
                    <a:pt x="4346" y="1"/>
                    <a:pt x="43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36"/>
            <p:cNvSpPr/>
            <p:nvPr/>
          </p:nvSpPr>
          <p:spPr>
            <a:xfrm>
              <a:off x="3742725" y="2511075"/>
              <a:ext cx="27100" cy="61000"/>
            </a:xfrm>
            <a:custGeom>
              <a:rect b="b" l="l" r="r" t="t"/>
              <a:pathLst>
                <a:path extrusionOk="0" h="2440" w="1084">
                  <a:moveTo>
                    <a:pt x="269" y="0"/>
                  </a:moveTo>
                  <a:cubicBezTo>
                    <a:pt x="261" y="0"/>
                    <a:pt x="254" y="4"/>
                    <a:pt x="250" y="16"/>
                  </a:cubicBezTo>
                  <a:cubicBezTo>
                    <a:pt x="84" y="289"/>
                    <a:pt x="0" y="575"/>
                    <a:pt x="167" y="873"/>
                  </a:cubicBezTo>
                  <a:cubicBezTo>
                    <a:pt x="262" y="1063"/>
                    <a:pt x="429" y="1159"/>
                    <a:pt x="560" y="1301"/>
                  </a:cubicBezTo>
                  <a:cubicBezTo>
                    <a:pt x="857" y="1682"/>
                    <a:pt x="596" y="1980"/>
                    <a:pt x="524" y="2349"/>
                  </a:cubicBezTo>
                  <a:cubicBezTo>
                    <a:pt x="507" y="2401"/>
                    <a:pt x="545" y="2440"/>
                    <a:pt x="591" y="2440"/>
                  </a:cubicBezTo>
                  <a:cubicBezTo>
                    <a:pt x="608" y="2440"/>
                    <a:pt x="627" y="2434"/>
                    <a:pt x="643" y="2421"/>
                  </a:cubicBezTo>
                  <a:cubicBezTo>
                    <a:pt x="917" y="2194"/>
                    <a:pt x="1084" y="1730"/>
                    <a:pt x="941" y="1385"/>
                  </a:cubicBezTo>
                  <a:cubicBezTo>
                    <a:pt x="846" y="1170"/>
                    <a:pt x="679" y="1063"/>
                    <a:pt x="524" y="932"/>
                  </a:cubicBezTo>
                  <a:cubicBezTo>
                    <a:pt x="191" y="647"/>
                    <a:pt x="143" y="444"/>
                    <a:pt x="286" y="27"/>
                  </a:cubicBezTo>
                  <a:cubicBezTo>
                    <a:pt x="302" y="19"/>
                    <a:pt x="285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36"/>
            <p:cNvSpPr/>
            <p:nvPr/>
          </p:nvSpPr>
          <p:spPr>
            <a:xfrm>
              <a:off x="3923675" y="3498475"/>
              <a:ext cx="70300" cy="54875"/>
            </a:xfrm>
            <a:custGeom>
              <a:rect b="b" l="l" r="r" t="t"/>
              <a:pathLst>
                <a:path extrusionOk="0" h="2195" w="2812">
                  <a:moveTo>
                    <a:pt x="2609" y="1"/>
                  </a:moveTo>
                  <a:cubicBezTo>
                    <a:pt x="2430" y="12"/>
                    <a:pt x="2359" y="143"/>
                    <a:pt x="2251" y="262"/>
                  </a:cubicBezTo>
                  <a:cubicBezTo>
                    <a:pt x="2061" y="477"/>
                    <a:pt x="1847" y="667"/>
                    <a:pt x="1644" y="858"/>
                  </a:cubicBezTo>
                  <a:cubicBezTo>
                    <a:pt x="1228" y="1227"/>
                    <a:pt x="704" y="1691"/>
                    <a:pt x="168" y="1870"/>
                  </a:cubicBezTo>
                  <a:cubicBezTo>
                    <a:pt x="0" y="1948"/>
                    <a:pt x="63" y="2195"/>
                    <a:pt x="230" y="2195"/>
                  </a:cubicBezTo>
                  <a:cubicBezTo>
                    <a:pt x="240" y="2195"/>
                    <a:pt x="252" y="2193"/>
                    <a:pt x="263" y="2191"/>
                  </a:cubicBezTo>
                  <a:cubicBezTo>
                    <a:pt x="858" y="2048"/>
                    <a:pt x="1323" y="1667"/>
                    <a:pt x="1763" y="1263"/>
                  </a:cubicBezTo>
                  <a:cubicBezTo>
                    <a:pt x="2013" y="1036"/>
                    <a:pt x="2811" y="465"/>
                    <a:pt x="2716" y="72"/>
                  </a:cubicBezTo>
                  <a:cubicBezTo>
                    <a:pt x="2704" y="24"/>
                    <a:pt x="2656" y="1"/>
                    <a:pt x="26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36"/>
            <p:cNvSpPr/>
            <p:nvPr/>
          </p:nvSpPr>
          <p:spPr>
            <a:xfrm>
              <a:off x="3979350" y="3424950"/>
              <a:ext cx="24075" cy="79000"/>
            </a:xfrm>
            <a:custGeom>
              <a:rect b="b" l="l" r="r" t="t"/>
              <a:pathLst>
                <a:path extrusionOk="0" h="3160" w="963">
                  <a:moveTo>
                    <a:pt x="888" y="0"/>
                  </a:moveTo>
                  <a:cubicBezTo>
                    <a:pt x="874" y="0"/>
                    <a:pt x="860" y="4"/>
                    <a:pt x="846" y="13"/>
                  </a:cubicBezTo>
                  <a:cubicBezTo>
                    <a:pt x="417" y="215"/>
                    <a:pt x="191" y="703"/>
                    <a:pt x="120" y="1156"/>
                  </a:cubicBezTo>
                  <a:cubicBezTo>
                    <a:pt x="1" y="1834"/>
                    <a:pt x="536" y="2370"/>
                    <a:pt x="263" y="3049"/>
                  </a:cubicBezTo>
                  <a:cubicBezTo>
                    <a:pt x="239" y="3112"/>
                    <a:pt x="300" y="3160"/>
                    <a:pt x="357" y="3160"/>
                  </a:cubicBezTo>
                  <a:cubicBezTo>
                    <a:pt x="386" y="3160"/>
                    <a:pt x="413" y="3148"/>
                    <a:pt x="429" y="3120"/>
                  </a:cubicBezTo>
                  <a:cubicBezTo>
                    <a:pt x="656" y="2715"/>
                    <a:pt x="608" y="2370"/>
                    <a:pt x="536" y="1930"/>
                  </a:cubicBezTo>
                  <a:cubicBezTo>
                    <a:pt x="465" y="1513"/>
                    <a:pt x="441" y="1156"/>
                    <a:pt x="644" y="751"/>
                  </a:cubicBezTo>
                  <a:cubicBezTo>
                    <a:pt x="739" y="525"/>
                    <a:pt x="894" y="322"/>
                    <a:pt x="953" y="84"/>
                  </a:cubicBezTo>
                  <a:cubicBezTo>
                    <a:pt x="962" y="39"/>
                    <a:pt x="930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36"/>
            <p:cNvSpPr/>
            <p:nvPr/>
          </p:nvSpPr>
          <p:spPr>
            <a:xfrm>
              <a:off x="3999300" y="3359375"/>
              <a:ext cx="80100" cy="67825"/>
            </a:xfrm>
            <a:custGeom>
              <a:rect b="b" l="l" r="r" t="t"/>
              <a:pathLst>
                <a:path extrusionOk="0" h="2713" w="3204">
                  <a:moveTo>
                    <a:pt x="2914" y="1"/>
                  </a:moveTo>
                  <a:cubicBezTo>
                    <a:pt x="2405" y="1"/>
                    <a:pt x="1657" y="595"/>
                    <a:pt x="1358" y="814"/>
                  </a:cubicBezTo>
                  <a:cubicBezTo>
                    <a:pt x="834" y="1219"/>
                    <a:pt x="0" y="1921"/>
                    <a:pt x="48" y="2659"/>
                  </a:cubicBezTo>
                  <a:cubicBezTo>
                    <a:pt x="56" y="2691"/>
                    <a:pt x="96" y="2712"/>
                    <a:pt x="128" y="2712"/>
                  </a:cubicBezTo>
                  <a:cubicBezTo>
                    <a:pt x="145" y="2712"/>
                    <a:pt x="159" y="2707"/>
                    <a:pt x="167" y="2695"/>
                  </a:cubicBezTo>
                  <a:cubicBezTo>
                    <a:pt x="679" y="2136"/>
                    <a:pt x="989" y="1528"/>
                    <a:pt x="1596" y="1064"/>
                  </a:cubicBezTo>
                  <a:cubicBezTo>
                    <a:pt x="1929" y="826"/>
                    <a:pt x="2263" y="623"/>
                    <a:pt x="2620" y="469"/>
                  </a:cubicBezTo>
                  <a:cubicBezTo>
                    <a:pt x="2846" y="385"/>
                    <a:pt x="3072" y="350"/>
                    <a:pt x="3191" y="135"/>
                  </a:cubicBezTo>
                  <a:cubicBezTo>
                    <a:pt x="3203" y="100"/>
                    <a:pt x="3191" y="88"/>
                    <a:pt x="3179" y="76"/>
                  </a:cubicBezTo>
                  <a:cubicBezTo>
                    <a:pt x="3104" y="23"/>
                    <a:pt x="3013" y="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36"/>
            <p:cNvSpPr/>
            <p:nvPr/>
          </p:nvSpPr>
          <p:spPr>
            <a:xfrm>
              <a:off x="4068050" y="3361925"/>
              <a:ext cx="124150" cy="38950"/>
            </a:xfrm>
            <a:custGeom>
              <a:rect b="b" l="l" r="r" t="t"/>
              <a:pathLst>
                <a:path extrusionOk="0" h="1558" w="4966">
                  <a:moveTo>
                    <a:pt x="1229" y="0"/>
                  </a:moveTo>
                  <a:cubicBezTo>
                    <a:pt x="823" y="0"/>
                    <a:pt x="415" y="72"/>
                    <a:pt x="1" y="212"/>
                  </a:cubicBezTo>
                  <a:cubicBezTo>
                    <a:pt x="13" y="212"/>
                    <a:pt x="13" y="236"/>
                    <a:pt x="25" y="236"/>
                  </a:cubicBezTo>
                  <a:cubicBezTo>
                    <a:pt x="906" y="283"/>
                    <a:pt x="1668" y="331"/>
                    <a:pt x="2513" y="664"/>
                  </a:cubicBezTo>
                  <a:cubicBezTo>
                    <a:pt x="3239" y="950"/>
                    <a:pt x="4096" y="1545"/>
                    <a:pt x="4894" y="1557"/>
                  </a:cubicBezTo>
                  <a:cubicBezTo>
                    <a:pt x="4918" y="1557"/>
                    <a:pt x="4966" y="1522"/>
                    <a:pt x="4930" y="1486"/>
                  </a:cubicBezTo>
                  <a:cubicBezTo>
                    <a:pt x="4430" y="831"/>
                    <a:pt x="3251" y="521"/>
                    <a:pt x="2489" y="236"/>
                  </a:cubicBezTo>
                  <a:cubicBezTo>
                    <a:pt x="2070" y="78"/>
                    <a:pt x="16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36"/>
            <p:cNvSpPr/>
            <p:nvPr/>
          </p:nvSpPr>
          <p:spPr>
            <a:xfrm>
              <a:off x="4180625" y="3396650"/>
              <a:ext cx="132000" cy="106525"/>
            </a:xfrm>
            <a:custGeom>
              <a:rect b="b" l="l" r="r" t="t"/>
              <a:pathLst>
                <a:path extrusionOk="0" h="4261" w="5280">
                  <a:moveTo>
                    <a:pt x="95" y="1"/>
                  </a:moveTo>
                  <a:cubicBezTo>
                    <a:pt x="31" y="1"/>
                    <a:pt x="1" y="99"/>
                    <a:pt x="46" y="145"/>
                  </a:cubicBezTo>
                  <a:cubicBezTo>
                    <a:pt x="451" y="478"/>
                    <a:pt x="760" y="907"/>
                    <a:pt x="1177" y="1228"/>
                  </a:cubicBezTo>
                  <a:cubicBezTo>
                    <a:pt x="1558" y="1526"/>
                    <a:pt x="2022" y="1752"/>
                    <a:pt x="2475" y="1954"/>
                  </a:cubicBezTo>
                  <a:cubicBezTo>
                    <a:pt x="3606" y="2490"/>
                    <a:pt x="4558" y="2859"/>
                    <a:pt x="4951" y="4145"/>
                  </a:cubicBezTo>
                  <a:cubicBezTo>
                    <a:pt x="4979" y="4222"/>
                    <a:pt x="5051" y="4260"/>
                    <a:pt x="5121" y="4260"/>
                  </a:cubicBezTo>
                  <a:cubicBezTo>
                    <a:pt x="5202" y="4260"/>
                    <a:pt x="5279" y="4207"/>
                    <a:pt x="5273" y="4097"/>
                  </a:cubicBezTo>
                  <a:cubicBezTo>
                    <a:pt x="5189" y="2907"/>
                    <a:pt x="4154" y="2300"/>
                    <a:pt x="3189" y="1859"/>
                  </a:cubicBezTo>
                  <a:cubicBezTo>
                    <a:pt x="2594" y="1585"/>
                    <a:pt x="1951" y="1335"/>
                    <a:pt x="1439" y="930"/>
                  </a:cubicBezTo>
                  <a:cubicBezTo>
                    <a:pt x="998" y="585"/>
                    <a:pt x="701" y="73"/>
                    <a:pt x="105" y="2"/>
                  </a:cubicBezTo>
                  <a:cubicBezTo>
                    <a:pt x="102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36"/>
            <p:cNvSpPr/>
            <p:nvPr/>
          </p:nvSpPr>
          <p:spPr>
            <a:xfrm>
              <a:off x="4305300" y="3496100"/>
              <a:ext cx="95125" cy="38775"/>
            </a:xfrm>
            <a:custGeom>
              <a:rect b="b" l="l" r="r" t="t"/>
              <a:pathLst>
                <a:path extrusionOk="0" h="1551" w="3805">
                  <a:moveTo>
                    <a:pt x="83" y="0"/>
                  </a:moveTo>
                  <a:lnTo>
                    <a:pt x="83" y="0"/>
                  </a:lnTo>
                  <a:cubicBezTo>
                    <a:pt x="0" y="500"/>
                    <a:pt x="405" y="631"/>
                    <a:pt x="833" y="631"/>
                  </a:cubicBezTo>
                  <a:cubicBezTo>
                    <a:pt x="1322" y="643"/>
                    <a:pt x="1691" y="596"/>
                    <a:pt x="2167" y="810"/>
                  </a:cubicBezTo>
                  <a:cubicBezTo>
                    <a:pt x="2667" y="1012"/>
                    <a:pt x="3084" y="1477"/>
                    <a:pt x="3596" y="1548"/>
                  </a:cubicBezTo>
                  <a:cubicBezTo>
                    <a:pt x="3606" y="1550"/>
                    <a:pt x="3617" y="1551"/>
                    <a:pt x="3627" y="1551"/>
                  </a:cubicBezTo>
                  <a:cubicBezTo>
                    <a:pt x="3748" y="1551"/>
                    <a:pt x="3805" y="1422"/>
                    <a:pt x="3739" y="1334"/>
                  </a:cubicBezTo>
                  <a:cubicBezTo>
                    <a:pt x="3334" y="858"/>
                    <a:pt x="2465" y="465"/>
                    <a:pt x="1869" y="286"/>
                  </a:cubicBezTo>
                  <a:cubicBezTo>
                    <a:pt x="1793" y="268"/>
                    <a:pt x="1701" y="262"/>
                    <a:pt x="1601" y="262"/>
                  </a:cubicBezTo>
                  <a:cubicBezTo>
                    <a:pt x="1382" y="262"/>
                    <a:pt x="1118" y="291"/>
                    <a:pt x="869" y="291"/>
                  </a:cubicBezTo>
                  <a:cubicBezTo>
                    <a:pt x="535" y="291"/>
                    <a:pt x="226" y="24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36"/>
            <p:cNvSpPr/>
            <p:nvPr/>
          </p:nvSpPr>
          <p:spPr>
            <a:xfrm>
              <a:off x="3889425" y="2500025"/>
              <a:ext cx="34600" cy="53125"/>
            </a:xfrm>
            <a:custGeom>
              <a:rect b="b" l="l" r="r" t="t"/>
              <a:pathLst>
                <a:path extrusionOk="0" h="2125" w="1384">
                  <a:moveTo>
                    <a:pt x="1285" y="1"/>
                  </a:moveTo>
                  <a:cubicBezTo>
                    <a:pt x="1277" y="1"/>
                    <a:pt x="1270" y="2"/>
                    <a:pt x="1264" y="5"/>
                  </a:cubicBezTo>
                  <a:cubicBezTo>
                    <a:pt x="1109" y="77"/>
                    <a:pt x="1109" y="160"/>
                    <a:pt x="1038" y="303"/>
                  </a:cubicBezTo>
                  <a:cubicBezTo>
                    <a:pt x="931" y="493"/>
                    <a:pt x="812" y="696"/>
                    <a:pt x="704" y="886"/>
                  </a:cubicBezTo>
                  <a:cubicBezTo>
                    <a:pt x="514" y="1243"/>
                    <a:pt x="323" y="1577"/>
                    <a:pt x="73" y="1910"/>
                  </a:cubicBezTo>
                  <a:cubicBezTo>
                    <a:pt x="1" y="2010"/>
                    <a:pt x="123" y="2125"/>
                    <a:pt x="238" y="2125"/>
                  </a:cubicBezTo>
                  <a:cubicBezTo>
                    <a:pt x="273" y="2125"/>
                    <a:pt x="307" y="2114"/>
                    <a:pt x="335" y="2089"/>
                  </a:cubicBezTo>
                  <a:cubicBezTo>
                    <a:pt x="645" y="1827"/>
                    <a:pt x="847" y="1446"/>
                    <a:pt x="990" y="1077"/>
                  </a:cubicBezTo>
                  <a:lnTo>
                    <a:pt x="1216" y="493"/>
                  </a:lnTo>
                  <a:cubicBezTo>
                    <a:pt x="1276" y="315"/>
                    <a:pt x="1383" y="219"/>
                    <a:pt x="1335" y="41"/>
                  </a:cubicBezTo>
                  <a:cubicBezTo>
                    <a:pt x="1335" y="14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36"/>
            <p:cNvSpPr/>
            <p:nvPr/>
          </p:nvSpPr>
          <p:spPr>
            <a:xfrm>
              <a:off x="3922575" y="2394600"/>
              <a:ext cx="80300" cy="116750"/>
            </a:xfrm>
            <a:custGeom>
              <a:rect b="b" l="l" r="r" t="t"/>
              <a:pathLst>
                <a:path extrusionOk="0" h="4670" w="3212">
                  <a:moveTo>
                    <a:pt x="3084" y="0"/>
                  </a:moveTo>
                  <a:cubicBezTo>
                    <a:pt x="3048" y="0"/>
                    <a:pt x="3011" y="17"/>
                    <a:pt x="2986" y="55"/>
                  </a:cubicBezTo>
                  <a:cubicBezTo>
                    <a:pt x="2403" y="900"/>
                    <a:pt x="1903" y="1912"/>
                    <a:pt x="1510" y="2865"/>
                  </a:cubicBezTo>
                  <a:lnTo>
                    <a:pt x="1105" y="3853"/>
                  </a:lnTo>
                  <a:cubicBezTo>
                    <a:pt x="1069" y="3936"/>
                    <a:pt x="950" y="4294"/>
                    <a:pt x="902" y="4329"/>
                  </a:cubicBezTo>
                  <a:cubicBezTo>
                    <a:pt x="880" y="4339"/>
                    <a:pt x="854" y="4344"/>
                    <a:pt x="826" y="4344"/>
                  </a:cubicBezTo>
                  <a:cubicBezTo>
                    <a:pt x="640" y="4344"/>
                    <a:pt x="351" y="4155"/>
                    <a:pt x="112" y="4155"/>
                  </a:cubicBezTo>
                  <a:cubicBezTo>
                    <a:pt x="85" y="4155"/>
                    <a:pt x="59" y="4157"/>
                    <a:pt x="33" y="4163"/>
                  </a:cubicBezTo>
                  <a:cubicBezTo>
                    <a:pt x="31" y="4161"/>
                    <a:pt x="28" y="4161"/>
                    <a:pt x="26" y="4161"/>
                  </a:cubicBezTo>
                  <a:cubicBezTo>
                    <a:pt x="7" y="4161"/>
                    <a:pt x="0" y="4201"/>
                    <a:pt x="21" y="4222"/>
                  </a:cubicBezTo>
                  <a:cubicBezTo>
                    <a:pt x="171" y="4412"/>
                    <a:pt x="489" y="4669"/>
                    <a:pt x="771" y="4669"/>
                  </a:cubicBezTo>
                  <a:cubicBezTo>
                    <a:pt x="824" y="4669"/>
                    <a:pt x="877" y="4660"/>
                    <a:pt x="926" y="4639"/>
                  </a:cubicBezTo>
                  <a:cubicBezTo>
                    <a:pt x="1272" y="4496"/>
                    <a:pt x="1450" y="3853"/>
                    <a:pt x="1581" y="3555"/>
                  </a:cubicBezTo>
                  <a:cubicBezTo>
                    <a:pt x="1855" y="2960"/>
                    <a:pt x="2117" y="2365"/>
                    <a:pt x="2438" y="1781"/>
                  </a:cubicBezTo>
                  <a:cubicBezTo>
                    <a:pt x="2712" y="1257"/>
                    <a:pt x="3057" y="745"/>
                    <a:pt x="3188" y="150"/>
                  </a:cubicBezTo>
                  <a:cubicBezTo>
                    <a:pt x="3212" y="58"/>
                    <a:pt x="3150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36"/>
            <p:cNvSpPr/>
            <p:nvPr/>
          </p:nvSpPr>
          <p:spPr>
            <a:xfrm>
              <a:off x="4001975" y="2389150"/>
              <a:ext cx="1725" cy="1175"/>
            </a:xfrm>
            <a:custGeom>
              <a:rect b="b" l="l" r="r" t="t"/>
              <a:pathLst>
                <a:path extrusionOk="0" h="47" w="69">
                  <a:moveTo>
                    <a:pt x="59" y="1"/>
                  </a:moveTo>
                  <a:cubicBezTo>
                    <a:pt x="56" y="1"/>
                    <a:pt x="52" y="4"/>
                    <a:pt x="48" y="11"/>
                  </a:cubicBezTo>
                  <a:lnTo>
                    <a:pt x="12" y="35"/>
                  </a:lnTo>
                  <a:cubicBezTo>
                    <a:pt x="1" y="35"/>
                    <a:pt x="12" y="47"/>
                    <a:pt x="36" y="47"/>
                  </a:cubicBezTo>
                  <a:lnTo>
                    <a:pt x="60" y="23"/>
                  </a:lnTo>
                  <a:cubicBezTo>
                    <a:pt x="68" y="15"/>
                    <a:pt x="6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36"/>
            <p:cNvSpPr/>
            <p:nvPr/>
          </p:nvSpPr>
          <p:spPr>
            <a:xfrm>
              <a:off x="4001550" y="2377800"/>
              <a:ext cx="45100" cy="45575"/>
            </a:xfrm>
            <a:custGeom>
              <a:rect b="b" l="l" r="r" t="t"/>
              <a:pathLst>
                <a:path extrusionOk="0" h="1823" w="1804">
                  <a:moveTo>
                    <a:pt x="482" y="1"/>
                  </a:moveTo>
                  <a:cubicBezTo>
                    <a:pt x="184" y="13"/>
                    <a:pt x="137" y="239"/>
                    <a:pt x="18" y="465"/>
                  </a:cubicBezTo>
                  <a:cubicBezTo>
                    <a:pt x="1" y="490"/>
                    <a:pt x="14" y="515"/>
                    <a:pt x="35" y="515"/>
                  </a:cubicBezTo>
                  <a:cubicBezTo>
                    <a:pt x="44" y="515"/>
                    <a:pt x="55" y="511"/>
                    <a:pt x="65" y="501"/>
                  </a:cubicBezTo>
                  <a:cubicBezTo>
                    <a:pt x="181" y="346"/>
                    <a:pt x="304" y="285"/>
                    <a:pt x="425" y="285"/>
                  </a:cubicBezTo>
                  <a:cubicBezTo>
                    <a:pt x="704" y="285"/>
                    <a:pt x="975" y="609"/>
                    <a:pt x="1125" y="858"/>
                  </a:cubicBezTo>
                  <a:cubicBezTo>
                    <a:pt x="1303" y="1144"/>
                    <a:pt x="1434" y="1632"/>
                    <a:pt x="1732" y="1810"/>
                  </a:cubicBezTo>
                  <a:cubicBezTo>
                    <a:pt x="1744" y="1819"/>
                    <a:pt x="1754" y="1823"/>
                    <a:pt x="1763" y="1823"/>
                  </a:cubicBezTo>
                  <a:cubicBezTo>
                    <a:pt x="1790" y="1823"/>
                    <a:pt x="1803" y="1787"/>
                    <a:pt x="1803" y="1751"/>
                  </a:cubicBezTo>
                  <a:cubicBezTo>
                    <a:pt x="1780" y="1513"/>
                    <a:pt x="1601" y="1275"/>
                    <a:pt x="1494" y="1072"/>
                  </a:cubicBezTo>
                  <a:cubicBezTo>
                    <a:pt x="1363" y="798"/>
                    <a:pt x="1208" y="536"/>
                    <a:pt x="1006" y="298"/>
                  </a:cubicBezTo>
                  <a:cubicBezTo>
                    <a:pt x="863" y="132"/>
                    <a:pt x="708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36"/>
            <p:cNvSpPr/>
            <p:nvPr/>
          </p:nvSpPr>
          <p:spPr>
            <a:xfrm>
              <a:off x="4053850" y="2441425"/>
              <a:ext cx="1975" cy="1950"/>
            </a:xfrm>
            <a:custGeom>
              <a:rect b="b" l="l" r="r" t="t"/>
              <a:pathLst>
                <a:path extrusionOk="0" h="78" w="79">
                  <a:moveTo>
                    <a:pt x="24" y="0"/>
                  </a:moveTo>
                  <a:cubicBezTo>
                    <a:pt x="10" y="0"/>
                    <a:pt x="1" y="23"/>
                    <a:pt x="9" y="39"/>
                  </a:cubicBezTo>
                  <a:lnTo>
                    <a:pt x="45" y="75"/>
                  </a:lnTo>
                  <a:cubicBezTo>
                    <a:pt x="47" y="77"/>
                    <a:pt x="48" y="77"/>
                    <a:pt x="50" y="77"/>
                  </a:cubicBezTo>
                  <a:cubicBezTo>
                    <a:pt x="63" y="77"/>
                    <a:pt x="79" y="50"/>
                    <a:pt x="69" y="39"/>
                  </a:cubicBezTo>
                  <a:lnTo>
                    <a:pt x="45" y="15"/>
                  </a:lnTo>
                  <a:cubicBezTo>
                    <a:pt x="38" y="5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36"/>
            <p:cNvSpPr/>
            <p:nvPr/>
          </p:nvSpPr>
          <p:spPr>
            <a:xfrm>
              <a:off x="4039850" y="2422150"/>
              <a:ext cx="27175" cy="29150"/>
            </a:xfrm>
            <a:custGeom>
              <a:rect b="b" l="l" r="r" t="t"/>
              <a:pathLst>
                <a:path extrusionOk="0" h="1166" w="1087">
                  <a:moveTo>
                    <a:pt x="114" y="1"/>
                  </a:moveTo>
                  <a:cubicBezTo>
                    <a:pt x="53" y="1"/>
                    <a:pt x="0" y="82"/>
                    <a:pt x="69" y="132"/>
                  </a:cubicBezTo>
                  <a:cubicBezTo>
                    <a:pt x="260" y="274"/>
                    <a:pt x="367" y="501"/>
                    <a:pt x="498" y="691"/>
                  </a:cubicBezTo>
                  <a:cubicBezTo>
                    <a:pt x="605" y="858"/>
                    <a:pt x="724" y="1084"/>
                    <a:pt x="914" y="1156"/>
                  </a:cubicBezTo>
                  <a:cubicBezTo>
                    <a:pt x="930" y="1163"/>
                    <a:pt x="945" y="1166"/>
                    <a:pt x="959" y="1166"/>
                  </a:cubicBezTo>
                  <a:cubicBezTo>
                    <a:pt x="1040" y="1166"/>
                    <a:pt x="1086" y="1058"/>
                    <a:pt x="1045" y="977"/>
                  </a:cubicBezTo>
                  <a:cubicBezTo>
                    <a:pt x="998" y="894"/>
                    <a:pt x="914" y="810"/>
                    <a:pt x="855" y="739"/>
                  </a:cubicBezTo>
                  <a:cubicBezTo>
                    <a:pt x="783" y="655"/>
                    <a:pt x="700" y="548"/>
                    <a:pt x="629" y="453"/>
                  </a:cubicBezTo>
                  <a:cubicBezTo>
                    <a:pt x="498" y="298"/>
                    <a:pt x="343" y="120"/>
                    <a:pt x="152" y="13"/>
                  </a:cubicBezTo>
                  <a:cubicBezTo>
                    <a:pt x="140" y="4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36"/>
            <p:cNvSpPr/>
            <p:nvPr/>
          </p:nvSpPr>
          <p:spPr>
            <a:xfrm>
              <a:off x="4064900" y="2448325"/>
              <a:ext cx="4975" cy="3925"/>
            </a:xfrm>
            <a:custGeom>
              <a:rect b="b" l="l" r="r" t="t"/>
              <a:pathLst>
                <a:path extrusionOk="0" h="157" w="199">
                  <a:moveTo>
                    <a:pt x="67" y="1"/>
                  </a:moveTo>
                  <a:cubicBezTo>
                    <a:pt x="63" y="1"/>
                    <a:pt x="59" y="1"/>
                    <a:pt x="55" y="1"/>
                  </a:cubicBezTo>
                  <a:cubicBezTo>
                    <a:pt x="15" y="13"/>
                    <a:pt x="0" y="49"/>
                    <a:pt x="5" y="82"/>
                  </a:cubicBezTo>
                  <a:lnTo>
                    <a:pt x="5" y="82"/>
                  </a:lnTo>
                  <a:cubicBezTo>
                    <a:pt x="0" y="115"/>
                    <a:pt x="15" y="150"/>
                    <a:pt x="55" y="156"/>
                  </a:cubicBezTo>
                  <a:lnTo>
                    <a:pt x="79" y="156"/>
                  </a:lnTo>
                  <a:cubicBezTo>
                    <a:pt x="95" y="156"/>
                    <a:pt x="108" y="152"/>
                    <a:pt x="118" y="144"/>
                  </a:cubicBezTo>
                  <a:lnTo>
                    <a:pt x="139" y="144"/>
                  </a:lnTo>
                  <a:cubicBezTo>
                    <a:pt x="198" y="120"/>
                    <a:pt x="198" y="37"/>
                    <a:pt x="139" y="25"/>
                  </a:cubicBezTo>
                  <a:lnTo>
                    <a:pt x="127" y="25"/>
                  </a:lnTo>
                  <a:cubicBezTo>
                    <a:pt x="114" y="11"/>
                    <a:pt x="94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36"/>
            <p:cNvSpPr/>
            <p:nvPr/>
          </p:nvSpPr>
          <p:spPr>
            <a:xfrm>
              <a:off x="4065275" y="2432700"/>
              <a:ext cx="16500" cy="18625"/>
            </a:xfrm>
            <a:custGeom>
              <a:rect b="b" l="l" r="r" t="t"/>
              <a:pathLst>
                <a:path extrusionOk="0" h="745" w="660">
                  <a:moveTo>
                    <a:pt x="480" y="0"/>
                  </a:moveTo>
                  <a:cubicBezTo>
                    <a:pt x="461" y="0"/>
                    <a:pt x="441" y="6"/>
                    <a:pt x="421" y="19"/>
                  </a:cubicBezTo>
                  <a:cubicBezTo>
                    <a:pt x="314" y="79"/>
                    <a:pt x="267" y="222"/>
                    <a:pt x="207" y="329"/>
                  </a:cubicBezTo>
                  <a:cubicBezTo>
                    <a:pt x="147" y="448"/>
                    <a:pt x="100" y="567"/>
                    <a:pt x="28" y="674"/>
                  </a:cubicBezTo>
                  <a:cubicBezTo>
                    <a:pt x="0" y="702"/>
                    <a:pt x="38" y="745"/>
                    <a:pt x="67" y="745"/>
                  </a:cubicBezTo>
                  <a:cubicBezTo>
                    <a:pt x="75" y="745"/>
                    <a:pt x="83" y="741"/>
                    <a:pt x="88" y="734"/>
                  </a:cubicBezTo>
                  <a:cubicBezTo>
                    <a:pt x="207" y="650"/>
                    <a:pt x="338" y="603"/>
                    <a:pt x="445" y="495"/>
                  </a:cubicBezTo>
                  <a:cubicBezTo>
                    <a:pt x="540" y="388"/>
                    <a:pt x="659" y="222"/>
                    <a:pt x="600" y="91"/>
                  </a:cubicBezTo>
                  <a:cubicBezTo>
                    <a:pt x="574" y="39"/>
                    <a:pt x="530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36"/>
            <p:cNvSpPr/>
            <p:nvPr/>
          </p:nvSpPr>
          <p:spPr>
            <a:xfrm>
              <a:off x="4080025" y="2371775"/>
              <a:ext cx="59800" cy="58750"/>
            </a:xfrm>
            <a:custGeom>
              <a:rect b="b" l="l" r="r" t="t"/>
              <a:pathLst>
                <a:path extrusionOk="0" h="2350" w="2392">
                  <a:moveTo>
                    <a:pt x="6" y="2344"/>
                  </a:moveTo>
                  <a:cubicBezTo>
                    <a:pt x="1" y="2344"/>
                    <a:pt x="6" y="2349"/>
                    <a:pt x="22" y="2349"/>
                  </a:cubicBezTo>
                  <a:cubicBezTo>
                    <a:pt x="14" y="2345"/>
                    <a:pt x="9" y="2344"/>
                    <a:pt x="6" y="2344"/>
                  </a:cubicBezTo>
                  <a:close/>
                  <a:moveTo>
                    <a:pt x="2166" y="1"/>
                  </a:moveTo>
                  <a:cubicBezTo>
                    <a:pt x="1860" y="1"/>
                    <a:pt x="1345" y="478"/>
                    <a:pt x="1224" y="599"/>
                  </a:cubicBezTo>
                  <a:cubicBezTo>
                    <a:pt x="748" y="1123"/>
                    <a:pt x="284" y="1718"/>
                    <a:pt x="22" y="2349"/>
                  </a:cubicBezTo>
                  <a:cubicBezTo>
                    <a:pt x="450" y="2194"/>
                    <a:pt x="736" y="1635"/>
                    <a:pt x="1034" y="1277"/>
                  </a:cubicBezTo>
                  <a:cubicBezTo>
                    <a:pt x="1236" y="1039"/>
                    <a:pt x="1451" y="789"/>
                    <a:pt x="1689" y="587"/>
                  </a:cubicBezTo>
                  <a:cubicBezTo>
                    <a:pt x="1891" y="408"/>
                    <a:pt x="2034" y="384"/>
                    <a:pt x="2284" y="361"/>
                  </a:cubicBezTo>
                  <a:cubicBezTo>
                    <a:pt x="2332" y="361"/>
                    <a:pt x="2391" y="313"/>
                    <a:pt x="2391" y="254"/>
                  </a:cubicBezTo>
                  <a:cubicBezTo>
                    <a:pt x="2368" y="70"/>
                    <a:pt x="2282" y="1"/>
                    <a:pt x="21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36"/>
            <p:cNvSpPr/>
            <p:nvPr/>
          </p:nvSpPr>
          <p:spPr>
            <a:xfrm>
              <a:off x="4132175" y="2374575"/>
              <a:ext cx="54850" cy="43300"/>
            </a:xfrm>
            <a:custGeom>
              <a:rect b="b" l="l" r="r" t="t"/>
              <a:pathLst>
                <a:path extrusionOk="0" h="1732" w="2194">
                  <a:moveTo>
                    <a:pt x="356" y="0"/>
                  </a:moveTo>
                  <a:cubicBezTo>
                    <a:pt x="268" y="0"/>
                    <a:pt x="176" y="6"/>
                    <a:pt x="67" y="11"/>
                  </a:cubicBezTo>
                  <a:cubicBezTo>
                    <a:pt x="64" y="10"/>
                    <a:pt x="61" y="9"/>
                    <a:pt x="58" y="9"/>
                  </a:cubicBezTo>
                  <a:cubicBezTo>
                    <a:pt x="17" y="9"/>
                    <a:pt x="0" y="83"/>
                    <a:pt x="67" y="94"/>
                  </a:cubicBezTo>
                  <a:cubicBezTo>
                    <a:pt x="924" y="392"/>
                    <a:pt x="1555" y="1034"/>
                    <a:pt x="2115" y="1725"/>
                  </a:cubicBezTo>
                  <a:cubicBezTo>
                    <a:pt x="2122" y="1730"/>
                    <a:pt x="2129" y="1732"/>
                    <a:pt x="2136" y="1732"/>
                  </a:cubicBezTo>
                  <a:cubicBezTo>
                    <a:pt x="2166" y="1732"/>
                    <a:pt x="2194" y="1697"/>
                    <a:pt x="2174" y="1677"/>
                  </a:cubicBezTo>
                  <a:cubicBezTo>
                    <a:pt x="1889" y="1249"/>
                    <a:pt x="1746" y="796"/>
                    <a:pt x="1341" y="439"/>
                  </a:cubicBezTo>
                  <a:cubicBezTo>
                    <a:pt x="1174" y="308"/>
                    <a:pt x="1020" y="165"/>
                    <a:pt x="817" y="94"/>
                  </a:cubicBezTo>
                  <a:cubicBezTo>
                    <a:pt x="643" y="18"/>
                    <a:pt x="50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36"/>
            <p:cNvSpPr/>
            <p:nvPr/>
          </p:nvSpPr>
          <p:spPr>
            <a:xfrm>
              <a:off x="4186475" y="2428475"/>
              <a:ext cx="50875" cy="86225"/>
            </a:xfrm>
            <a:custGeom>
              <a:rect b="b" l="l" r="r" t="t"/>
              <a:pathLst>
                <a:path extrusionOk="0" h="3449" w="2035">
                  <a:moveTo>
                    <a:pt x="161" y="0"/>
                  </a:moveTo>
                  <a:cubicBezTo>
                    <a:pt x="83" y="0"/>
                    <a:pt x="1" y="85"/>
                    <a:pt x="50" y="176"/>
                  </a:cubicBezTo>
                  <a:cubicBezTo>
                    <a:pt x="395" y="760"/>
                    <a:pt x="610" y="1426"/>
                    <a:pt x="895" y="2034"/>
                  </a:cubicBezTo>
                  <a:cubicBezTo>
                    <a:pt x="1110" y="2498"/>
                    <a:pt x="1372" y="3177"/>
                    <a:pt x="1848" y="3439"/>
                  </a:cubicBezTo>
                  <a:cubicBezTo>
                    <a:pt x="1861" y="3445"/>
                    <a:pt x="1875" y="3448"/>
                    <a:pt x="1890" y="3448"/>
                  </a:cubicBezTo>
                  <a:cubicBezTo>
                    <a:pt x="1958" y="3448"/>
                    <a:pt x="2034" y="3388"/>
                    <a:pt x="2015" y="3320"/>
                  </a:cubicBezTo>
                  <a:cubicBezTo>
                    <a:pt x="1824" y="2772"/>
                    <a:pt x="1384" y="2319"/>
                    <a:pt x="1145" y="1784"/>
                  </a:cubicBezTo>
                  <a:cubicBezTo>
                    <a:pt x="872" y="1188"/>
                    <a:pt x="598" y="605"/>
                    <a:pt x="252" y="57"/>
                  </a:cubicBezTo>
                  <a:cubicBezTo>
                    <a:pt x="231" y="17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36"/>
            <p:cNvSpPr/>
            <p:nvPr/>
          </p:nvSpPr>
          <p:spPr>
            <a:xfrm>
              <a:off x="4235125" y="2507850"/>
              <a:ext cx="41900" cy="19475"/>
            </a:xfrm>
            <a:custGeom>
              <a:rect b="b" l="l" r="r" t="t"/>
              <a:pathLst>
                <a:path extrusionOk="0" h="779" w="1676">
                  <a:moveTo>
                    <a:pt x="114" y="1"/>
                  </a:moveTo>
                  <a:cubicBezTo>
                    <a:pt x="19" y="1"/>
                    <a:pt x="0" y="112"/>
                    <a:pt x="69" y="168"/>
                  </a:cubicBezTo>
                  <a:cubicBezTo>
                    <a:pt x="331" y="347"/>
                    <a:pt x="569" y="418"/>
                    <a:pt x="866" y="537"/>
                  </a:cubicBezTo>
                  <a:cubicBezTo>
                    <a:pt x="1070" y="619"/>
                    <a:pt x="1300" y="779"/>
                    <a:pt x="1518" y="779"/>
                  </a:cubicBezTo>
                  <a:cubicBezTo>
                    <a:pt x="1555" y="779"/>
                    <a:pt x="1592" y="774"/>
                    <a:pt x="1628" y="764"/>
                  </a:cubicBezTo>
                  <a:cubicBezTo>
                    <a:pt x="1664" y="752"/>
                    <a:pt x="1676" y="716"/>
                    <a:pt x="1676" y="692"/>
                  </a:cubicBezTo>
                  <a:cubicBezTo>
                    <a:pt x="1628" y="406"/>
                    <a:pt x="1307" y="287"/>
                    <a:pt x="1069" y="180"/>
                  </a:cubicBezTo>
                  <a:cubicBezTo>
                    <a:pt x="735" y="61"/>
                    <a:pt x="473" y="2"/>
                    <a:pt x="128" y="2"/>
                  </a:cubicBezTo>
                  <a:cubicBezTo>
                    <a:pt x="123" y="1"/>
                    <a:pt x="118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36"/>
            <p:cNvSpPr/>
            <p:nvPr/>
          </p:nvSpPr>
          <p:spPr>
            <a:xfrm>
              <a:off x="4275650" y="2525950"/>
              <a:ext cx="25500" cy="12000"/>
            </a:xfrm>
            <a:custGeom>
              <a:rect b="b" l="l" r="r" t="t"/>
              <a:pathLst>
                <a:path extrusionOk="0" h="480" w="1020">
                  <a:moveTo>
                    <a:pt x="53" y="0"/>
                  </a:moveTo>
                  <a:cubicBezTo>
                    <a:pt x="25" y="0"/>
                    <a:pt x="1" y="51"/>
                    <a:pt x="19" y="87"/>
                  </a:cubicBezTo>
                  <a:cubicBezTo>
                    <a:pt x="138" y="206"/>
                    <a:pt x="198" y="325"/>
                    <a:pt x="364" y="385"/>
                  </a:cubicBezTo>
                  <a:cubicBezTo>
                    <a:pt x="477" y="432"/>
                    <a:pt x="620" y="479"/>
                    <a:pt x="746" y="479"/>
                  </a:cubicBezTo>
                  <a:cubicBezTo>
                    <a:pt x="779" y="479"/>
                    <a:pt x="811" y="476"/>
                    <a:pt x="841" y="468"/>
                  </a:cubicBezTo>
                  <a:cubicBezTo>
                    <a:pt x="1019" y="433"/>
                    <a:pt x="996" y="194"/>
                    <a:pt x="841" y="135"/>
                  </a:cubicBezTo>
                  <a:cubicBezTo>
                    <a:pt x="710" y="87"/>
                    <a:pt x="579" y="111"/>
                    <a:pt x="436" y="87"/>
                  </a:cubicBezTo>
                  <a:cubicBezTo>
                    <a:pt x="305" y="52"/>
                    <a:pt x="198" y="63"/>
                    <a:pt x="79" y="16"/>
                  </a:cubicBezTo>
                  <a:cubicBezTo>
                    <a:pt x="70" y="5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36"/>
            <p:cNvSpPr/>
            <p:nvPr/>
          </p:nvSpPr>
          <p:spPr>
            <a:xfrm>
              <a:off x="4052375" y="2440575"/>
              <a:ext cx="44275" cy="31450"/>
            </a:xfrm>
            <a:custGeom>
              <a:rect b="b" l="l" r="r" t="t"/>
              <a:pathLst>
                <a:path extrusionOk="0" h="1258" w="1771">
                  <a:moveTo>
                    <a:pt x="109" y="0"/>
                  </a:moveTo>
                  <a:cubicBezTo>
                    <a:pt x="47" y="0"/>
                    <a:pt x="1" y="54"/>
                    <a:pt x="44" y="97"/>
                  </a:cubicBezTo>
                  <a:cubicBezTo>
                    <a:pt x="306" y="347"/>
                    <a:pt x="521" y="657"/>
                    <a:pt x="830" y="883"/>
                  </a:cubicBezTo>
                  <a:cubicBezTo>
                    <a:pt x="1015" y="1035"/>
                    <a:pt x="1360" y="1258"/>
                    <a:pt x="1618" y="1258"/>
                  </a:cubicBezTo>
                  <a:cubicBezTo>
                    <a:pt x="1642" y="1258"/>
                    <a:pt x="1665" y="1256"/>
                    <a:pt x="1687" y="1252"/>
                  </a:cubicBezTo>
                  <a:cubicBezTo>
                    <a:pt x="1747" y="1240"/>
                    <a:pt x="1771" y="1181"/>
                    <a:pt x="1771" y="1133"/>
                  </a:cubicBezTo>
                  <a:cubicBezTo>
                    <a:pt x="1699" y="835"/>
                    <a:pt x="1259" y="752"/>
                    <a:pt x="1021" y="609"/>
                  </a:cubicBezTo>
                  <a:cubicBezTo>
                    <a:pt x="699" y="430"/>
                    <a:pt x="473" y="157"/>
                    <a:pt x="128" y="2"/>
                  </a:cubicBezTo>
                  <a:cubicBezTo>
                    <a:pt x="121" y="1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36"/>
            <p:cNvSpPr/>
            <p:nvPr/>
          </p:nvSpPr>
          <p:spPr>
            <a:xfrm>
              <a:off x="4097700" y="2476900"/>
              <a:ext cx="29575" cy="36700"/>
            </a:xfrm>
            <a:custGeom>
              <a:rect b="b" l="l" r="r" t="t"/>
              <a:pathLst>
                <a:path extrusionOk="0" h="1468" w="1183">
                  <a:moveTo>
                    <a:pt x="74" y="1"/>
                  </a:moveTo>
                  <a:cubicBezTo>
                    <a:pt x="38" y="1"/>
                    <a:pt x="0" y="46"/>
                    <a:pt x="17" y="97"/>
                  </a:cubicBezTo>
                  <a:cubicBezTo>
                    <a:pt x="53" y="228"/>
                    <a:pt x="160" y="335"/>
                    <a:pt x="232" y="454"/>
                  </a:cubicBezTo>
                  <a:cubicBezTo>
                    <a:pt x="327" y="585"/>
                    <a:pt x="386" y="740"/>
                    <a:pt x="458" y="871"/>
                  </a:cubicBezTo>
                  <a:cubicBezTo>
                    <a:pt x="613" y="1085"/>
                    <a:pt x="803" y="1394"/>
                    <a:pt x="1053" y="1466"/>
                  </a:cubicBezTo>
                  <a:cubicBezTo>
                    <a:pt x="1060" y="1467"/>
                    <a:pt x="1067" y="1467"/>
                    <a:pt x="1073" y="1467"/>
                  </a:cubicBezTo>
                  <a:cubicBezTo>
                    <a:pt x="1153" y="1467"/>
                    <a:pt x="1182" y="1401"/>
                    <a:pt x="1160" y="1335"/>
                  </a:cubicBezTo>
                  <a:cubicBezTo>
                    <a:pt x="1101" y="1204"/>
                    <a:pt x="982" y="1121"/>
                    <a:pt x="875" y="1002"/>
                  </a:cubicBezTo>
                  <a:cubicBezTo>
                    <a:pt x="767" y="882"/>
                    <a:pt x="684" y="740"/>
                    <a:pt x="589" y="621"/>
                  </a:cubicBezTo>
                  <a:cubicBezTo>
                    <a:pt x="458" y="430"/>
                    <a:pt x="327" y="144"/>
                    <a:pt x="113" y="25"/>
                  </a:cubicBezTo>
                  <a:cubicBezTo>
                    <a:pt x="102" y="8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36"/>
            <p:cNvSpPr/>
            <p:nvPr/>
          </p:nvSpPr>
          <p:spPr>
            <a:xfrm>
              <a:off x="4103450" y="2683425"/>
              <a:ext cx="79175" cy="64725"/>
            </a:xfrm>
            <a:custGeom>
              <a:rect b="b" l="l" r="r" t="t"/>
              <a:pathLst>
                <a:path extrusionOk="0" h="2589" w="3167">
                  <a:moveTo>
                    <a:pt x="2636" y="1"/>
                  </a:moveTo>
                  <a:cubicBezTo>
                    <a:pt x="2414" y="1"/>
                    <a:pt x="2192" y="145"/>
                    <a:pt x="1966" y="337"/>
                  </a:cubicBezTo>
                  <a:cubicBezTo>
                    <a:pt x="1657" y="599"/>
                    <a:pt x="1407" y="944"/>
                    <a:pt x="1133" y="1253"/>
                  </a:cubicBezTo>
                  <a:cubicBezTo>
                    <a:pt x="811" y="1646"/>
                    <a:pt x="418" y="1968"/>
                    <a:pt x="97" y="2337"/>
                  </a:cubicBezTo>
                  <a:cubicBezTo>
                    <a:pt x="0" y="2443"/>
                    <a:pt x="68" y="2589"/>
                    <a:pt x="174" y="2589"/>
                  </a:cubicBezTo>
                  <a:cubicBezTo>
                    <a:pt x="198" y="2589"/>
                    <a:pt x="225" y="2581"/>
                    <a:pt x="252" y="2563"/>
                  </a:cubicBezTo>
                  <a:cubicBezTo>
                    <a:pt x="847" y="2230"/>
                    <a:pt x="1311" y="1646"/>
                    <a:pt x="1740" y="1123"/>
                  </a:cubicBezTo>
                  <a:cubicBezTo>
                    <a:pt x="1942" y="896"/>
                    <a:pt x="2085" y="694"/>
                    <a:pt x="2252" y="444"/>
                  </a:cubicBezTo>
                  <a:cubicBezTo>
                    <a:pt x="2344" y="306"/>
                    <a:pt x="2441" y="262"/>
                    <a:pt x="2544" y="262"/>
                  </a:cubicBezTo>
                  <a:cubicBezTo>
                    <a:pt x="2708" y="262"/>
                    <a:pt x="2888" y="374"/>
                    <a:pt x="3085" y="396"/>
                  </a:cubicBezTo>
                  <a:cubicBezTo>
                    <a:pt x="3089" y="397"/>
                    <a:pt x="3093" y="397"/>
                    <a:pt x="3097" y="397"/>
                  </a:cubicBezTo>
                  <a:cubicBezTo>
                    <a:pt x="3158" y="397"/>
                    <a:pt x="3167" y="311"/>
                    <a:pt x="3133" y="277"/>
                  </a:cubicBezTo>
                  <a:cubicBezTo>
                    <a:pt x="2966" y="80"/>
                    <a:pt x="2801" y="1"/>
                    <a:pt x="26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36"/>
            <p:cNvSpPr/>
            <p:nvPr/>
          </p:nvSpPr>
          <p:spPr>
            <a:xfrm>
              <a:off x="4186225" y="2692725"/>
              <a:ext cx="69525" cy="43875"/>
            </a:xfrm>
            <a:custGeom>
              <a:rect b="b" l="l" r="r" t="t"/>
              <a:pathLst>
                <a:path extrusionOk="0" h="1755" w="2781">
                  <a:moveTo>
                    <a:pt x="12" y="0"/>
                  </a:moveTo>
                  <a:lnTo>
                    <a:pt x="12" y="0"/>
                  </a:lnTo>
                  <a:cubicBezTo>
                    <a:pt x="24" y="12"/>
                    <a:pt x="1" y="24"/>
                    <a:pt x="12" y="36"/>
                  </a:cubicBezTo>
                  <a:cubicBezTo>
                    <a:pt x="405" y="393"/>
                    <a:pt x="501" y="989"/>
                    <a:pt x="977" y="1274"/>
                  </a:cubicBezTo>
                  <a:cubicBezTo>
                    <a:pt x="1191" y="1393"/>
                    <a:pt x="1417" y="1441"/>
                    <a:pt x="1632" y="1477"/>
                  </a:cubicBezTo>
                  <a:cubicBezTo>
                    <a:pt x="1989" y="1536"/>
                    <a:pt x="2263" y="1655"/>
                    <a:pt x="2608" y="1751"/>
                  </a:cubicBezTo>
                  <a:cubicBezTo>
                    <a:pt x="2617" y="1753"/>
                    <a:pt x="2626" y="1754"/>
                    <a:pt x="2635" y="1754"/>
                  </a:cubicBezTo>
                  <a:cubicBezTo>
                    <a:pt x="2710" y="1754"/>
                    <a:pt x="2780" y="1669"/>
                    <a:pt x="2727" y="1584"/>
                  </a:cubicBezTo>
                  <a:cubicBezTo>
                    <a:pt x="2465" y="1155"/>
                    <a:pt x="1953" y="1167"/>
                    <a:pt x="1501" y="1096"/>
                  </a:cubicBezTo>
                  <a:cubicBezTo>
                    <a:pt x="893" y="989"/>
                    <a:pt x="465" y="405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36"/>
            <p:cNvSpPr/>
            <p:nvPr/>
          </p:nvSpPr>
          <p:spPr>
            <a:xfrm>
              <a:off x="4256175" y="2737425"/>
              <a:ext cx="9550" cy="7425"/>
            </a:xfrm>
            <a:custGeom>
              <a:rect b="b" l="l" r="r" t="t"/>
              <a:pathLst>
                <a:path extrusionOk="0" h="297" w="382">
                  <a:moveTo>
                    <a:pt x="83" y="0"/>
                  </a:moveTo>
                  <a:cubicBezTo>
                    <a:pt x="65" y="0"/>
                    <a:pt x="48" y="14"/>
                    <a:pt x="48" y="22"/>
                  </a:cubicBezTo>
                  <a:cubicBezTo>
                    <a:pt x="0" y="105"/>
                    <a:pt x="12" y="201"/>
                    <a:pt x="84" y="260"/>
                  </a:cubicBezTo>
                  <a:cubicBezTo>
                    <a:pt x="122" y="282"/>
                    <a:pt x="170" y="296"/>
                    <a:pt x="216" y="296"/>
                  </a:cubicBezTo>
                  <a:cubicBezTo>
                    <a:pt x="270" y="296"/>
                    <a:pt x="320" y="276"/>
                    <a:pt x="346" y="225"/>
                  </a:cubicBezTo>
                  <a:cubicBezTo>
                    <a:pt x="381" y="153"/>
                    <a:pt x="322" y="46"/>
                    <a:pt x="251" y="22"/>
                  </a:cubicBezTo>
                  <a:cubicBezTo>
                    <a:pt x="218" y="14"/>
                    <a:pt x="179" y="0"/>
                    <a:pt x="147" y="0"/>
                  </a:cubicBezTo>
                  <a:cubicBezTo>
                    <a:pt x="132" y="0"/>
                    <a:pt x="119" y="3"/>
                    <a:pt x="108" y="10"/>
                  </a:cubicBezTo>
                  <a:cubicBezTo>
                    <a:pt x="100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36"/>
            <p:cNvSpPr/>
            <p:nvPr/>
          </p:nvSpPr>
          <p:spPr>
            <a:xfrm>
              <a:off x="4495650" y="2491725"/>
              <a:ext cx="64325" cy="77275"/>
            </a:xfrm>
            <a:custGeom>
              <a:rect b="b" l="l" r="r" t="t"/>
              <a:pathLst>
                <a:path extrusionOk="0" h="3091" w="2573">
                  <a:moveTo>
                    <a:pt x="2492" y="0"/>
                  </a:moveTo>
                  <a:cubicBezTo>
                    <a:pt x="2478" y="0"/>
                    <a:pt x="2463" y="5"/>
                    <a:pt x="2447" y="16"/>
                  </a:cubicBezTo>
                  <a:cubicBezTo>
                    <a:pt x="1911" y="325"/>
                    <a:pt x="1518" y="968"/>
                    <a:pt x="1149" y="1444"/>
                  </a:cubicBezTo>
                  <a:cubicBezTo>
                    <a:pt x="744" y="1956"/>
                    <a:pt x="387" y="2492"/>
                    <a:pt x="18" y="3028"/>
                  </a:cubicBezTo>
                  <a:cubicBezTo>
                    <a:pt x="1" y="3062"/>
                    <a:pt x="14" y="3090"/>
                    <a:pt x="37" y="3090"/>
                  </a:cubicBezTo>
                  <a:cubicBezTo>
                    <a:pt x="45" y="3090"/>
                    <a:pt x="55" y="3086"/>
                    <a:pt x="66" y="3076"/>
                  </a:cubicBezTo>
                  <a:cubicBezTo>
                    <a:pt x="506" y="2575"/>
                    <a:pt x="959" y="2063"/>
                    <a:pt x="1387" y="1528"/>
                  </a:cubicBezTo>
                  <a:cubicBezTo>
                    <a:pt x="1756" y="1087"/>
                    <a:pt x="2280" y="635"/>
                    <a:pt x="2554" y="111"/>
                  </a:cubicBezTo>
                  <a:cubicBezTo>
                    <a:pt x="2572" y="56"/>
                    <a:pt x="2541" y="0"/>
                    <a:pt x="249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36"/>
            <p:cNvSpPr/>
            <p:nvPr/>
          </p:nvSpPr>
          <p:spPr>
            <a:xfrm>
              <a:off x="4558900" y="2491500"/>
              <a:ext cx="55900" cy="52325"/>
            </a:xfrm>
            <a:custGeom>
              <a:rect b="b" l="l" r="r" t="t"/>
              <a:pathLst>
                <a:path extrusionOk="0" h="2093" w="2236">
                  <a:moveTo>
                    <a:pt x="260" y="0"/>
                  </a:moveTo>
                  <a:cubicBezTo>
                    <a:pt x="180" y="0"/>
                    <a:pt x="101" y="18"/>
                    <a:pt x="24" y="60"/>
                  </a:cubicBezTo>
                  <a:cubicBezTo>
                    <a:pt x="0" y="84"/>
                    <a:pt x="0" y="108"/>
                    <a:pt x="36" y="120"/>
                  </a:cubicBezTo>
                  <a:cubicBezTo>
                    <a:pt x="262" y="251"/>
                    <a:pt x="488" y="287"/>
                    <a:pt x="703" y="453"/>
                  </a:cubicBezTo>
                  <a:cubicBezTo>
                    <a:pt x="917" y="632"/>
                    <a:pt x="1072" y="870"/>
                    <a:pt x="1226" y="1108"/>
                  </a:cubicBezTo>
                  <a:cubicBezTo>
                    <a:pt x="1357" y="1310"/>
                    <a:pt x="1488" y="1525"/>
                    <a:pt x="1643" y="1715"/>
                  </a:cubicBezTo>
                  <a:cubicBezTo>
                    <a:pt x="1786" y="1906"/>
                    <a:pt x="1965" y="1953"/>
                    <a:pt x="2191" y="2084"/>
                  </a:cubicBezTo>
                  <a:cubicBezTo>
                    <a:pt x="2194" y="2090"/>
                    <a:pt x="2198" y="2092"/>
                    <a:pt x="2203" y="2092"/>
                  </a:cubicBezTo>
                  <a:cubicBezTo>
                    <a:pt x="2217" y="2092"/>
                    <a:pt x="2236" y="2070"/>
                    <a:pt x="2227" y="2061"/>
                  </a:cubicBezTo>
                  <a:cubicBezTo>
                    <a:pt x="2108" y="1953"/>
                    <a:pt x="2060" y="1822"/>
                    <a:pt x="1965" y="1691"/>
                  </a:cubicBezTo>
                  <a:cubicBezTo>
                    <a:pt x="1881" y="1549"/>
                    <a:pt x="1762" y="1441"/>
                    <a:pt x="1667" y="1310"/>
                  </a:cubicBezTo>
                  <a:cubicBezTo>
                    <a:pt x="1488" y="1072"/>
                    <a:pt x="1346" y="822"/>
                    <a:pt x="1155" y="596"/>
                  </a:cubicBezTo>
                  <a:cubicBezTo>
                    <a:pt x="961" y="354"/>
                    <a:pt x="609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36"/>
            <p:cNvSpPr/>
            <p:nvPr/>
          </p:nvSpPr>
          <p:spPr>
            <a:xfrm>
              <a:off x="4613350" y="2537125"/>
              <a:ext cx="21250" cy="10450"/>
            </a:xfrm>
            <a:custGeom>
              <a:rect b="b" l="l" r="r" t="t"/>
              <a:pathLst>
                <a:path extrusionOk="0" h="418" w="850">
                  <a:moveTo>
                    <a:pt x="712" y="1"/>
                  </a:moveTo>
                  <a:cubicBezTo>
                    <a:pt x="698" y="1"/>
                    <a:pt x="684" y="4"/>
                    <a:pt x="668" y="9"/>
                  </a:cubicBezTo>
                  <a:cubicBezTo>
                    <a:pt x="584" y="45"/>
                    <a:pt x="465" y="81"/>
                    <a:pt x="370" y="128"/>
                  </a:cubicBezTo>
                  <a:cubicBezTo>
                    <a:pt x="322" y="164"/>
                    <a:pt x="287" y="200"/>
                    <a:pt x="227" y="224"/>
                  </a:cubicBezTo>
                  <a:cubicBezTo>
                    <a:pt x="180" y="236"/>
                    <a:pt x="120" y="247"/>
                    <a:pt x="72" y="247"/>
                  </a:cubicBezTo>
                  <a:cubicBezTo>
                    <a:pt x="1" y="259"/>
                    <a:pt x="25" y="367"/>
                    <a:pt x="84" y="378"/>
                  </a:cubicBezTo>
                  <a:cubicBezTo>
                    <a:pt x="144" y="402"/>
                    <a:pt x="203" y="402"/>
                    <a:pt x="263" y="402"/>
                  </a:cubicBezTo>
                  <a:cubicBezTo>
                    <a:pt x="311" y="402"/>
                    <a:pt x="373" y="418"/>
                    <a:pt x="427" y="418"/>
                  </a:cubicBezTo>
                  <a:cubicBezTo>
                    <a:pt x="441" y="418"/>
                    <a:pt x="453" y="417"/>
                    <a:pt x="465" y="414"/>
                  </a:cubicBezTo>
                  <a:cubicBezTo>
                    <a:pt x="561" y="402"/>
                    <a:pt x="715" y="307"/>
                    <a:pt x="787" y="224"/>
                  </a:cubicBezTo>
                  <a:cubicBezTo>
                    <a:pt x="850" y="140"/>
                    <a:pt x="811" y="1"/>
                    <a:pt x="7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36"/>
            <p:cNvSpPr/>
            <p:nvPr/>
          </p:nvSpPr>
          <p:spPr>
            <a:xfrm>
              <a:off x="4634125" y="2538350"/>
              <a:ext cx="17075" cy="11625"/>
            </a:xfrm>
            <a:custGeom>
              <a:rect b="b" l="l" r="r" t="t"/>
              <a:pathLst>
                <a:path extrusionOk="0" h="465" w="683">
                  <a:moveTo>
                    <a:pt x="54" y="0"/>
                  </a:moveTo>
                  <a:cubicBezTo>
                    <a:pt x="19" y="0"/>
                    <a:pt x="1" y="75"/>
                    <a:pt x="51" y="115"/>
                  </a:cubicBezTo>
                  <a:cubicBezTo>
                    <a:pt x="158" y="163"/>
                    <a:pt x="265" y="246"/>
                    <a:pt x="373" y="329"/>
                  </a:cubicBezTo>
                  <a:cubicBezTo>
                    <a:pt x="447" y="383"/>
                    <a:pt x="521" y="464"/>
                    <a:pt x="621" y="464"/>
                  </a:cubicBezTo>
                  <a:cubicBezTo>
                    <a:pt x="633" y="464"/>
                    <a:pt x="645" y="463"/>
                    <a:pt x="658" y="460"/>
                  </a:cubicBezTo>
                  <a:cubicBezTo>
                    <a:pt x="670" y="460"/>
                    <a:pt x="682" y="437"/>
                    <a:pt x="682" y="425"/>
                  </a:cubicBezTo>
                  <a:cubicBezTo>
                    <a:pt x="682" y="294"/>
                    <a:pt x="563" y="222"/>
                    <a:pt x="468" y="163"/>
                  </a:cubicBezTo>
                  <a:cubicBezTo>
                    <a:pt x="349" y="91"/>
                    <a:pt x="230" y="32"/>
                    <a:pt x="75" y="8"/>
                  </a:cubicBezTo>
                  <a:cubicBezTo>
                    <a:pt x="68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36"/>
            <p:cNvSpPr/>
            <p:nvPr/>
          </p:nvSpPr>
          <p:spPr>
            <a:xfrm>
              <a:off x="4655025" y="2550750"/>
              <a:ext cx="25100" cy="12450"/>
            </a:xfrm>
            <a:custGeom>
              <a:rect b="b" l="l" r="r" t="t"/>
              <a:pathLst>
                <a:path extrusionOk="0" h="498" w="1004">
                  <a:moveTo>
                    <a:pt x="84" y="0"/>
                  </a:moveTo>
                  <a:cubicBezTo>
                    <a:pt x="25" y="0"/>
                    <a:pt x="1" y="107"/>
                    <a:pt x="48" y="155"/>
                  </a:cubicBezTo>
                  <a:cubicBezTo>
                    <a:pt x="132" y="238"/>
                    <a:pt x="227" y="310"/>
                    <a:pt x="322" y="357"/>
                  </a:cubicBezTo>
                  <a:cubicBezTo>
                    <a:pt x="441" y="417"/>
                    <a:pt x="584" y="453"/>
                    <a:pt x="715" y="488"/>
                  </a:cubicBezTo>
                  <a:cubicBezTo>
                    <a:pt x="734" y="495"/>
                    <a:pt x="752" y="498"/>
                    <a:pt x="769" y="498"/>
                  </a:cubicBezTo>
                  <a:cubicBezTo>
                    <a:pt x="935" y="498"/>
                    <a:pt x="1004" y="208"/>
                    <a:pt x="799" y="143"/>
                  </a:cubicBezTo>
                  <a:cubicBezTo>
                    <a:pt x="680" y="119"/>
                    <a:pt x="549" y="95"/>
                    <a:pt x="429" y="48"/>
                  </a:cubicBezTo>
                  <a:cubicBezTo>
                    <a:pt x="322" y="12"/>
                    <a:pt x="20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36"/>
            <p:cNvSpPr/>
            <p:nvPr/>
          </p:nvSpPr>
          <p:spPr>
            <a:xfrm>
              <a:off x="4677950" y="2556700"/>
              <a:ext cx="26525" cy="9025"/>
            </a:xfrm>
            <a:custGeom>
              <a:rect b="b" l="l" r="r" t="t"/>
              <a:pathLst>
                <a:path extrusionOk="0" h="361" w="1061">
                  <a:moveTo>
                    <a:pt x="882" y="0"/>
                  </a:moveTo>
                  <a:cubicBezTo>
                    <a:pt x="632" y="12"/>
                    <a:pt x="382" y="107"/>
                    <a:pt x="120" y="119"/>
                  </a:cubicBezTo>
                  <a:cubicBezTo>
                    <a:pt x="1" y="131"/>
                    <a:pt x="1" y="298"/>
                    <a:pt x="120" y="298"/>
                  </a:cubicBezTo>
                  <a:cubicBezTo>
                    <a:pt x="343" y="307"/>
                    <a:pt x="544" y="360"/>
                    <a:pt x="752" y="360"/>
                  </a:cubicBezTo>
                  <a:cubicBezTo>
                    <a:pt x="811" y="360"/>
                    <a:pt x="869" y="356"/>
                    <a:pt x="929" y="346"/>
                  </a:cubicBezTo>
                  <a:cubicBezTo>
                    <a:pt x="989" y="334"/>
                    <a:pt x="1036" y="274"/>
                    <a:pt x="1048" y="226"/>
                  </a:cubicBezTo>
                  <a:cubicBezTo>
                    <a:pt x="1060" y="167"/>
                    <a:pt x="1048" y="131"/>
                    <a:pt x="1036" y="96"/>
                  </a:cubicBezTo>
                  <a:cubicBezTo>
                    <a:pt x="1001" y="48"/>
                    <a:pt x="941" y="0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36"/>
            <p:cNvSpPr/>
            <p:nvPr/>
          </p:nvSpPr>
          <p:spPr>
            <a:xfrm>
              <a:off x="4402475" y="2739275"/>
              <a:ext cx="65050" cy="48100"/>
            </a:xfrm>
            <a:custGeom>
              <a:rect b="b" l="l" r="r" t="t"/>
              <a:pathLst>
                <a:path extrusionOk="0" h="1924" w="2602">
                  <a:moveTo>
                    <a:pt x="2414" y="1"/>
                  </a:moveTo>
                  <a:cubicBezTo>
                    <a:pt x="2060" y="1"/>
                    <a:pt x="1650" y="319"/>
                    <a:pt x="1387" y="508"/>
                  </a:cubicBezTo>
                  <a:cubicBezTo>
                    <a:pt x="983" y="841"/>
                    <a:pt x="661" y="1389"/>
                    <a:pt x="161" y="1603"/>
                  </a:cubicBezTo>
                  <a:cubicBezTo>
                    <a:pt x="1" y="1667"/>
                    <a:pt x="42" y="1923"/>
                    <a:pt x="207" y="1923"/>
                  </a:cubicBezTo>
                  <a:cubicBezTo>
                    <a:pt x="226" y="1923"/>
                    <a:pt x="246" y="1920"/>
                    <a:pt x="268" y="1913"/>
                  </a:cubicBezTo>
                  <a:cubicBezTo>
                    <a:pt x="721" y="1758"/>
                    <a:pt x="1018" y="1389"/>
                    <a:pt x="1352" y="1044"/>
                  </a:cubicBezTo>
                  <a:cubicBezTo>
                    <a:pt x="1554" y="829"/>
                    <a:pt x="1768" y="663"/>
                    <a:pt x="2019" y="508"/>
                  </a:cubicBezTo>
                  <a:cubicBezTo>
                    <a:pt x="2233" y="377"/>
                    <a:pt x="2447" y="305"/>
                    <a:pt x="2578" y="91"/>
                  </a:cubicBezTo>
                  <a:cubicBezTo>
                    <a:pt x="2602" y="67"/>
                    <a:pt x="2578" y="31"/>
                    <a:pt x="2554" y="20"/>
                  </a:cubicBezTo>
                  <a:cubicBezTo>
                    <a:pt x="2509" y="7"/>
                    <a:pt x="2462" y="1"/>
                    <a:pt x="24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36"/>
            <p:cNvSpPr/>
            <p:nvPr/>
          </p:nvSpPr>
          <p:spPr>
            <a:xfrm>
              <a:off x="4469300" y="274155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60" y="24"/>
                    <a:pt x="96" y="48"/>
                    <a:pt x="119" y="48"/>
                  </a:cubicBezTo>
                  <a:cubicBezTo>
                    <a:pt x="131" y="48"/>
                    <a:pt x="131" y="36"/>
                    <a:pt x="119" y="36"/>
                  </a:cubicBezTo>
                  <a:cubicBezTo>
                    <a:pt x="72" y="36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36"/>
            <p:cNvSpPr/>
            <p:nvPr/>
          </p:nvSpPr>
          <p:spPr>
            <a:xfrm>
              <a:off x="4468075" y="2740550"/>
              <a:ext cx="35175" cy="23050"/>
            </a:xfrm>
            <a:custGeom>
              <a:rect b="b" l="l" r="r" t="t"/>
              <a:pathLst>
                <a:path extrusionOk="0" h="922" w="1407">
                  <a:moveTo>
                    <a:pt x="69" y="1"/>
                  </a:moveTo>
                  <a:cubicBezTo>
                    <a:pt x="27" y="1"/>
                    <a:pt x="1" y="51"/>
                    <a:pt x="37" y="88"/>
                  </a:cubicBezTo>
                  <a:cubicBezTo>
                    <a:pt x="345" y="373"/>
                    <a:pt x="743" y="921"/>
                    <a:pt x="1223" y="921"/>
                  </a:cubicBezTo>
                  <a:cubicBezTo>
                    <a:pt x="1264" y="921"/>
                    <a:pt x="1305" y="918"/>
                    <a:pt x="1347" y="909"/>
                  </a:cubicBezTo>
                  <a:cubicBezTo>
                    <a:pt x="1407" y="897"/>
                    <a:pt x="1407" y="814"/>
                    <a:pt x="1371" y="790"/>
                  </a:cubicBezTo>
                  <a:cubicBezTo>
                    <a:pt x="1216" y="612"/>
                    <a:pt x="966" y="516"/>
                    <a:pt x="764" y="421"/>
                  </a:cubicBezTo>
                  <a:cubicBezTo>
                    <a:pt x="538" y="302"/>
                    <a:pt x="323" y="159"/>
                    <a:pt x="109" y="16"/>
                  </a:cubicBezTo>
                  <a:cubicBezTo>
                    <a:pt x="95" y="5"/>
                    <a:pt x="81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36"/>
            <p:cNvSpPr/>
            <p:nvPr/>
          </p:nvSpPr>
          <p:spPr>
            <a:xfrm>
              <a:off x="4504725" y="2759775"/>
              <a:ext cx="50925" cy="15075"/>
            </a:xfrm>
            <a:custGeom>
              <a:rect b="b" l="l" r="r" t="t"/>
              <a:pathLst>
                <a:path extrusionOk="0" h="603" w="2037">
                  <a:moveTo>
                    <a:pt x="364" y="1"/>
                  </a:moveTo>
                  <a:cubicBezTo>
                    <a:pt x="245" y="1"/>
                    <a:pt x="128" y="22"/>
                    <a:pt x="24" y="81"/>
                  </a:cubicBezTo>
                  <a:cubicBezTo>
                    <a:pt x="0" y="104"/>
                    <a:pt x="0" y="200"/>
                    <a:pt x="60" y="200"/>
                  </a:cubicBezTo>
                  <a:cubicBezTo>
                    <a:pt x="93" y="204"/>
                    <a:pt x="127" y="206"/>
                    <a:pt x="160" y="206"/>
                  </a:cubicBezTo>
                  <a:cubicBezTo>
                    <a:pt x="271" y="206"/>
                    <a:pt x="381" y="188"/>
                    <a:pt x="487" y="188"/>
                  </a:cubicBezTo>
                  <a:cubicBezTo>
                    <a:pt x="532" y="188"/>
                    <a:pt x="576" y="191"/>
                    <a:pt x="619" y="200"/>
                  </a:cubicBezTo>
                  <a:cubicBezTo>
                    <a:pt x="810" y="235"/>
                    <a:pt x="977" y="366"/>
                    <a:pt x="1143" y="438"/>
                  </a:cubicBezTo>
                  <a:cubicBezTo>
                    <a:pt x="1316" y="520"/>
                    <a:pt x="1517" y="602"/>
                    <a:pt x="1715" y="602"/>
                  </a:cubicBezTo>
                  <a:cubicBezTo>
                    <a:pt x="1803" y="602"/>
                    <a:pt x="1892" y="586"/>
                    <a:pt x="1977" y="545"/>
                  </a:cubicBezTo>
                  <a:cubicBezTo>
                    <a:pt x="2036" y="509"/>
                    <a:pt x="2036" y="426"/>
                    <a:pt x="1977" y="378"/>
                  </a:cubicBezTo>
                  <a:cubicBezTo>
                    <a:pt x="1703" y="200"/>
                    <a:pt x="1262" y="152"/>
                    <a:pt x="929" y="93"/>
                  </a:cubicBezTo>
                  <a:cubicBezTo>
                    <a:pt x="759" y="56"/>
                    <a:pt x="558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36"/>
            <p:cNvSpPr/>
            <p:nvPr/>
          </p:nvSpPr>
          <p:spPr>
            <a:xfrm>
              <a:off x="4203950" y="3071200"/>
              <a:ext cx="107325" cy="53250"/>
            </a:xfrm>
            <a:custGeom>
              <a:rect b="b" l="l" r="r" t="t"/>
              <a:pathLst>
                <a:path extrusionOk="0" h="2130" w="4293">
                  <a:moveTo>
                    <a:pt x="2453" y="0"/>
                  </a:moveTo>
                  <a:cubicBezTo>
                    <a:pt x="2385" y="0"/>
                    <a:pt x="2319" y="6"/>
                    <a:pt x="2256" y="18"/>
                  </a:cubicBezTo>
                  <a:cubicBezTo>
                    <a:pt x="1399" y="185"/>
                    <a:pt x="565" y="1197"/>
                    <a:pt x="101" y="1863"/>
                  </a:cubicBezTo>
                  <a:cubicBezTo>
                    <a:pt x="1" y="2005"/>
                    <a:pt x="123" y="2130"/>
                    <a:pt x="251" y="2130"/>
                  </a:cubicBezTo>
                  <a:cubicBezTo>
                    <a:pt x="305" y="2130"/>
                    <a:pt x="360" y="2107"/>
                    <a:pt x="399" y="2054"/>
                  </a:cubicBezTo>
                  <a:cubicBezTo>
                    <a:pt x="911" y="1399"/>
                    <a:pt x="1661" y="649"/>
                    <a:pt x="2470" y="423"/>
                  </a:cubicBezTo>
                  <a:cubicBezTo>
                    <a:pt x="2567" y="397"/>
                    <a:pt x="2654" y="386"/>
                    <a:pt x="2733" y="386"/>
                  </a:cubicBezTo>
                  <a:cubicBezTo>
                    <a:pt x="3405" y="386"/>
                    <a:pt x="3486" y="1212"/>
                    <a:pt x="4125" y="1212"/>
                  </a:cubicBezTo>
                  <a:cubicBezTo>
                    <a:pt x="4148" y="1212"/>
                    <a:pt x="4172" y="1211"/>
                    <a:pt x="4197" y="1209"/>
                  </a:cubicBezTo>
                  <a:cubicBezTo>
                    <a:pt x="4256" y="1209"/>
                    <a:pt x="4292" y="1149"/>
                    <a:pt x="4256" y="1090"/>
                  </a:cubicBezTo>
                  <a:cubicBezTo>
                    <a:pt x="3965" y="550"/>
                    <a:pt x="3115" y="0"/>
                    <a:pt x="2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36"/>
            <p:cNvSpPr/>
            <p:nvPr/>
          </p:nvSpPr>
          <p:spPr>
            <a:xfrm>
              <a:off x="4312575" y="3097450"/>
              <a:ext cx="1375" cy="2200"/>
            </a:xfrm>
            <a:custGeom>
              <a:rect b="b" l="l" r="r" t="t"/>
              <a:pathLst>
                <a:path extrusionOk="0" h="88" w="55">
                  <a:moveTo>
                    <a:pt x="30" y="1"/>
                  </a:moveTo>
                  <a:cubicBezTo>
                    <a:pt x="19" y="1"/>
                    <a:pt x="7" y="10"/>
                    <a:pt x="7" y="28"/>
                  </a:cubicBezTo>
                  <a:lnTo>
                    <a:pt x="7" y="51"/>
                  </a:lnTo>
                  <a:cubicBezTo>
                    <a:pt x="1" y="75"/>
                    <a:pt x="13" y="87"/>
                    <a:pt x="26" y="87"/>
                  </a:cubicBezTo>
                  <a:cubicBezTo>
                    <a:pt x="39" y="87"/>
                    <a:pt x="54" y="75"/>
                    <a:pt x="54" y="51"/>
                  </a:cubicBezTo>
                  <a:lnTo>
                    <a:pt x="54" y="28"/>
                  </a:lnTo>
                  <a:cubicBezTo>
                    <a:pt x="54" y="10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36"/>
            <p:cNvSpPr/>
            <p:nvPr/>
          </p:nvSpPr>
          <p:spPr>
            <a:xfrm>
              <a:off x="4311600" y="3093375"/>
              <a:ext cx="36275" cy="16750"/>
            </a:xfrm>
            <a:custGeom>
              <a:rect b="b" l="l" r="r" t="t"/>
              <a:pathLst>
                <a:path extrusionOk="0" h="670" w="1451">
                  <a:moveTo>
                    <a:pt x="581" y="1"/>
                  </a:moveTo>
                  <a:cubicBezTo>
                    <a:pt x="376" y="1"/>
                    <a:pt x="242" y="93"/>
                    <a:pt x="34" y="203"/>
                  </a:cubicBezTo>
                  <a:cubicBezTo>
                    <a:pt x="1" y="203"/>
                    <a:pt x="29" y="263"/>
                    <a:pt x="61" y="263"/>
                  </a:cubicBezTo>
                  <a:cubicBezTo>
                    <a:pt x="64" y="263"/>
                    <a:pt x="67" y="263"/>
                    <a:pt x="69" y="262"/>
                  </a:cubicBezTo>
                  <a:cubicBezTo>
                    <a:pt x="146" y="236"/>
                    <a:pt x="224" y="225"/>
                    <a:pt x="300" y="225"/>
                  </a:cubicBezTo>
                  <a:cubicBezTo>
                    <a:pt x="612" y="225"/>
                    <a:pt x="909" y="418"/>
                    <a:pt x="1129" y="619"/>
                  </a:cubicBezTo>
                  <a:cubicBezTo>
                    <a:pt x="1173" y="656"/>
                    <a:pt x="1212" y="670"/>
                    <a:pt x="1258" y="670"/>
                  </a:cubicBezTo>
                  <a:cubicBezTo>
                    <a:pt x="1287" y="670"/>
                    <a:pt x="1318" y="664"/>
                    <a:pt x="1355" y="655"/>
                  </a:cubicBezTo>
                  <a:cubicBezTo>
                    <a:pt x="1379" y="631"/>
                    <a:pt x="1391" y="619"/>
                    <a:pt x="1415" y="595"/>
                  </a:cubicBezTo>
                  <a:cubicBezTo>
                    <a:pt x="1451" y="512"/>
                    <a:pt x="1439" y="429"/>
                    <a:pt x="1379" y="369"/>
                  </a:cubicBezTo>
                  <a:cubicBezTo>
                    <a:pt x="1224" y="179"/>
                    <a:pt x="974" y="36"/>
                    <a:pt x="712" y="12"/>
                  </a:cubicBezTo>
                  <a:cubicBezTo>
                    <a:pt x="665" y="4"/>
                    <a:pt x="622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36"/>
            <p:cNvSpPr/>
            <p:nvPr/>
          </p:nvSpPr>
          <p:spPr>
            <a:xfrm>
              <a:off x="4370075" y="2339550"/>
              <a:ext cx="60250" cy="84150"/>
            </a:xfrm>
            <a:custGeom>
              <a:rect b="b" l="l" r="r" t="t"/>
              <a:pathLst>
                <a:path extrusionOk="0" h="3366" w="2410">
                  <a:moveTo>
                    <a:pt x="2106" y="0"/>
                  </a:moveTo>
                  <a:cubicBezTo>
                    <a:pt x="1714" y="0"/>
                    <a:pt x="1557" y="338"/>
                    <a:pt x="1374" y="745"/>
                  </a:cubicBezTo>
                  <a:cubicBezTo>
                    <a:pt x="993" y="1590"/>
                    <a:pt x="397" y="2328"/>
                    <a:pt x="52" y="3197"/>
                  </a:cubicBezTo>
                  <a:cubicBezTo>
                    <a:pt x="0" y="3284"/>
                    <a:pt x="81" y="3365"/>
                    <a:pt x="166" y="3365"/>
                  </a:cubicBezTo>
                  <a:cubicBezTo>
                    <a:pt x="197" y="3365"/>
                    <a:pt x="229" y="3354"/>
                    <a:pt x="255" y="3328"/>
                  </a:cubicBezTo>
                  <a:cubicBezTo>
                    <a:pt x="695" y="2769"/>
                    <a:pt x="1064" y="2078"/>
                    <a:pt x="1410" y="1435"/>
                  </a:cubicBezTo>
                  <a:cubicBezTo>
                    <a:pt x="1588" y="1102"/>
                    <a:pt x="1862" y="185"/>
                    <a:pt x="2314" y="150"/>
                  </a:cubicBezTo>
                  <a:cubicBezTo>
                    <a:pt x="2374" y="150"/>
                    <a:pt x="2410" y="42"/>
                    <a:pt x="2326" y="30"/>
                  </a:cubicBezTo>
                  <a:cubicBezTo>
                    <a:pt x="2245" y="10"/>
                    <a:pt x="2172" y="0"/>
                    <a:pt x="2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36"/>
            <p:cNvSpPr/>
            <p:nvPr/>
          </p:nvSpPr>
          <p:spPr>
            <a:xfrm>
              <a:off x="4432375" y="2341200"/>
              <a:ext cx="51525" cy="50400"/>
            </a:xfrm>
            <a:custGeom>
              <a:rect b="b" l="l" r="r" t="t"/>
              <a:pathLst>
                <a:path extrusionOk="0" h="2016" w="2061">
                  <a:moveTo>
                    <a:pt x="120" y="0"/>
                  </a:moveTo>
                  <a:cubicBezTo>
                    <a:pt x="37" y="24"/>
                    <a:pt x="1" y="119"/>
                    <a:pt x="84" y="155"/>
                  </a:cubicBezTo>
                  <a:cubicBezTo>
                    <a:pt x="572" y="357"/>
                    <a:pt x="775" y="881"/>
                    <a:pt x="1073" y="1286"/>
                  </a:cubicBezTo>
                  <a:cubicBezTo>
                    <a:pt x="1244" y="1514"/>
                    <a:pt x="1557" y="2015"/>
                    <a:pt x="1886" y="2015"/>
                  </a:cubicBezTo>
                  <a:cubicBezTo>
                    <a:pt x="1901" y="2015"/>
                    <a:pt x="1915" y="2014"/>
                    <a:pt x="1930" y="2012"/>
                  </a:cubicBezTo>
                  <a:cubicBezTo>
                    <a:pt x="2001" y="2000"/>
                    <a:pt x="2061" y="1941"/>
                    <a:pt x="2013" y="1846"/>
                  </a:cubicBezTo>
                  <a:cubicBezTo>
                    <a:pt x="1930" y="1667"/>
                    <a:pt x="1704" y="1572"/>
                    <a:pt x="1573" y="1405"/>
                  </a:cubicBezTo>
                  <a:cubicBezTo>
                    <a:pt x="1406" y="1203"/>
                    <a:pt x="1251" y="1000"/>
                    <a:pt x="1108" y="786"/>
                  </a:cubicBezTo>
                  <a:cubicBezTo>
                    <a:pt x="834" y="465"/>
                    <a:pt x="561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36"/>
            <p:cNvSpPr/>
            <p:nvPr/>
          </p:nvSpPr>
          <p:spPr>
            <a:xfrm>
              <a:off x="4488400" y="2388475"/>
              <a:ext cx="34350" cy="26850"/>
            </a:xfrm>
            <a:custGeom>
              <a:rect b="b" l="l" r="r" t="t"/>
              <a:pathLst>
                <a:path extrusionOk="0" h="1074" w="1374">
                  <a:moveTo>
                    <a:pt x="69" y="1"/>
                  </a:moveTo>
                  <a:cubicBezTo>
                    <a:pt x="19" y="1"/>
                    <a:pt x="0" y="65"/>
                    <a:pt x="22" y="109"/>
                  </a:cubicBezTo>
                  <a:cubicBezTo>
                    <a:pt x="308" y="431"/>
                    <a:pt x="653" y="705"/>
                    <a:pt x="951" y="1014"/>
                  </a:cubicBezTo>
                  <a:cubicBezTo>
                    <a:pt x="993" y="1056"/>
                    <a:pt x="1040" y="1074"/>
                    <a:pt x="1086" y="1074"/>
                  </a:cubicBezTo>
                  <a:cubicBezTo>
                    <a:pt x="1238" y="1074"/>
                    <a:pt x="1373" y="884"/>
                    <a:pt x="1237" y="729"/>
                  </a:cubicBezTo>
                  <a:cubicBezTo>
                    <a:pt x="915" y="395"/>
                    <a:pt x="522" y="109"/>
                    <a:pt x="82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36"/>
            <p:cNvSpPr/>
            <p:nvPr/>
          </p:nvSpPr>
          <p:spPr>
            <a:xfrm>
              <a:off x="4215500" y="1953925"/>
              <a:ext cx="62675" cy="55300"/>
            </a:xfrm>
            <a:custGeom>
              <a:rect b="b" l="l" r="r" t="t"/>
              <a:pathLst>
                <a:path extrusionOk="0" h="2212" w="2507">
                  <a:moveTo>
                    <a:pt x="138" y="0"/>
                  </a:moveTo>
                  <a:cubicBezTo>
                    <a:pt x="40" y="0"/>
                    <a:pt x="1" y="122"/>
                    <a:pt x="103" y="168"/>
                  </a:cubicBezTo>
                  <a:cubicBezTo>
                    <a:pt x="330" y="251"/>
                    <a:pt x="639" y="477"/>
                    <a:pt x="854" y="608"/>
                  </a:cubicBezTo>
                  <a:cubicBezTo>
                    <a:pt x="1056" y="763"/>
                    <a:pt x="1235" y="942"/>
                    <a:pt x="1413" y="1132"/>
                  </a:cubicBezTo>
                  <a:cubicBezTo>
                    <a:pt x="1747" y="1489"/>
                    <a:pt x="2044" y="1859"/>
                    <a:pt x="2378" y="2192"/>
                  </a:cubicBezTo>
                  <a:cubicBezTo>
                    <a:pt x="2398" y="2206"/>
                    <a:pt x="2418" y="2211"/>
                    <a:pt x="2436" y="2211"/>
                  </a:cubicBezTo>
                  <a:cubicBezTo>
                    <a:pt x="2480" y="2211"/>
                    <a:pt x="2507" y="2175"/>
                    <a:pt x="2473" y="2132"/>
                  </a:cubicBezTo>
                  <a:cubicBezTo>
                    <a:pt x="2163" y="1668"/>
                    <a:pt x="1889" y="1192"/>
                    <a:pt x="1508" y="775"/>
                  </a:cubicBezTo>
                  <a:cubicBezTo>
                    <a:pt x="1330" y="585"/>
                    <a:pt x="1127" y="406"/>
                    <a:pt x="925" y="251"/>
                  </a:cubicBezTo>
                  <a:cubicBezTo>
                    <a:pt x="639" y="61"/>
                    <a:pt x="473" y="61"/>
                    <a:pt x="151" y="1"/>
                  </a:cubicBezTo>
                  <a:cubicBezTo>
                    <a:pt x="146" y="1"/>
                    <a:pt x="142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36"/>
            <p:cNvSpPr/>
            <p:nvPr/>
          </p:nvSpPr>
          <p:spPr>
            <a:xfrm>
              <a:off x="4176700" y="1956125"/>
              <a:ext cx="39100" cy="37600"/>
            </a:xfrm>
            <a:custGeom>
              <a:rect b="b" l="l" r="r" t="t"/>
              <a:pathLst>
                <a:path extrusionOk="0" h="1504" w="1564">
                  <a:moveTo>
                    <a:pt x="1514" y="1"/>
                  </a:moveTo>
                  <a:cubicBezTo>
                    <a:pt x="1506" y="1"/>
                    <a:pt x="1497" y="3"/>
                    <a:pt x="1489" y="8"/>
                  </a:cubicBezTo>
                  <a:cubicBezTo>
                    <a:pt x="1108" y="163"/>
                    <a:pt x="893" y="556"/>
                    <a:pt x="632" y="854"/>
                  </a:cubicBezTo>
                  <a:cubicBezTo>
                    <a:pt x="501" y="997"/>
                    <a:pt x="370" y="1116"/>
                    <a:pt x="203" y="1223"/>
                  </a:cubicBezTo>
                  <a:cubicBezTo>
                    <a:pt x="120" y="1270"/>
                    <a:pt x="1" y="1294"/>
                    <a:pt x="60" y="1413"/>
                  </a:cubicBezTo>
                  <a:cubicBezTo>
                    <a:pt x="96" y="1478"/>
                    <a:pt x="187" y="1503"/>
                    <a:pt x="278" y="1503"/>
                  </a:cubicBezTo>
                  <a:cubicBezTo>
                    <a:pt x="338" y="1503"/>
                    <a:pt x="398" y="1492"/>
                    <a:pt x="441" y="1473"/>
                  </a:cubicBezTo>
                  <a:cubicBezTo>
                    <a:pt x="596" y="1413"/>
                    <a:pt x="751" y="1270"/>
                    <a:pt x="858" y="1128"/>
                  </a:cubicBezTo>
                  <a:cubicBezTo>
                    <a:pt x="1120" y="794"/>
                    <a:pt x="1286" y="389"/>
                    <a:pt x="1536" y="44"/>
                  </a:cubicBezTo>
                  <a:cubicBezTo>
                    <a:pt x="1564" y="26"/>
                    <a:pt x="1542" y="1"/>
                    <a:pt x="15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36"/>
            <p:cNvSpPr/>
            <p:nvPr/>
          </p:nvSpPr>
          <p:spPr>
            <a:xfrm>
              <a:off x="4142625" y="1992675"/>
              <a:ext cx="31725" cy="31825"/>
            </a:xfrm>
            <a:custGeom>
              <a:rect b="b" l="l" r="r" t="t"/>
              <a:pathLst>
                <a:path extrusionOk="0" h="1273" w="1269">
                  <a:moveTo>
                    <a:pt x="1116" y="1"/>
                  </a:moveTo>
                  <a:cubicBezTo>
                    <a:pt x="935" y="1"/>
                    <a:pt x="746" y="196"/>
                    <a:pt x="661" y="309"/>
                  </a:cubicBezTo>
                  <a:cubicBezTo>
                    <a:pt x="459" y="535"/>
                    <a:pt x="280" y="785"/>
                    <a:pt x="90" y="1011"/>
                  </a:cubicBezTo>
                  <a:cubicBezTo>
                    <a:pt x="1" y="1109"/>
                    <a:pt x="83" y="1273"/>
                    <a:pt x="195" y="1273"/>
                  </a:cubicBezTo>
                  <a:cubicBezTo>
                    <a:pt x="219" y="1273"/>
                    <a:pt x="243" y="1266"/>
                    <a:pt x="268" y="1249"/>
                  </a:cubicBezTo>
                  <a:cubicBezTo>
                    <a:pt x="494" y="1118"/>
                    <a:pt x="625" y="844"/>
                    <a:pt x="756" y="630"/>
                  </a:cubicBezTo>
                  <a:cubicBezTo>
                    <a:pt x="840" y="511"/>
                    <a:pt x="911" y="392"/>
                    <a:pt x="1030" y="297"/>
                  </a:cubicBezTo>
                  <a:cubicBezTo>
                    <a:pt x="1102" y="237"/>
                    <a:pt x="1209" y="178"/>
                    <a:pt x="1268" y="94"/>
                  </a:cubicBezTo>
                  <a:cubicBezTo>
                    <a:pt x="1268" y="70"/>
                    <a:pt x="1268" y="58"/>
                    <a:pt x="1256" y="47"/>
                  </a:cubicBezTo>
                  <a:cubicBezTo>
                    <a:pt x="1212" y="14"/>
                    <a:pt x="1164" y="1"/>
                    <a:pt x="111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36"/>
            <p:cNvSpPr/>
            <p:nvPr/>
          </p:nvSpPr>
          <p:spPr>
            <a:xfrm>
              <a:off x="3755325" y="2020050"/>
              <a:ext cx="147850" cy="87400"/>
            </a:xfrm>
            <a:custGeom>
              <a:rect b="b" l="l" r="r" t="t"/>
              <a:pathLst>
                <a:path extrusionOk="0" h="3496" w="5914">
                  <a:moveTo>
                    <a:pt x="2465" y="1"/>
                  </a:moveTo>
                  <a:cubicBezTo>
                    <a:pt x="2222" y="1"/>
                    <a:pt x="1983" y="90"/>
                    <a:pt x="1770" y="285"/>
                  </a:cubicBezTo>
                  <a:cubicBezTo>
                    <a:pt x="1413" y="618"/>
                    <a:pt x="1223" y="1154"/>
                    <a:pt x="1032" y="1583"/>
                  </a:cubicBezTo>
                  <a:cubicBezTo>
                    <a:pt x="746" y="2190"/>
                    <a:pt x="484" y="2773"/>
                    <a:pt x="56" y="3309"/>
                  </a:cubicBezTo>
                  <a:cubicBezTo>
                    <a:pt x="1" y="3392"/>
                    <a:pt x="80" y="3495"/>
                    <a:pt x="157" y="3495"/>
                  </a:cubicBezTo>
                  <a:cubicBezTo>
                    <a:pt x="180" y="3495"/>
                    <a:pt x="203" y="3486"/>
                    <a:pt x="222" y="3464"/>
                  </a:cubicBezTo>
                  <a:cubicBezTo>
                    <a:pt x="925" y="2702"/>
                    <a:pt x="1342" y="1797"/>
                    <a:pt x="1889" y="928"/>
                  </a:cubicBezTo>
                  <a:cubicBezTo>
                    <a:pt x="1985" y="797"/>
                    <a:pt x="2116" y="523"/>
                    <a:pt x="2247" y="440"/>
                  </a:cubicBezTo>
                  <a:cubicBezTo>
                    <a:pt x="2355" y="375"/>
                    <a:pt x="2458" y="348"/>
                    <a:pt x="2555" y="348"/>
                  </a:cubicBezTo>
                  <a:cubicBezTo>
                    <a:pt x="2831" y="348"/>
                    <a:pt x="3062" y="568"/>
                    <a:pt x="3247" y="761"/>
                  </a:cubicBezTo>
                  <a:cubicBezTo>
                    <a:pt x="3449" y="988"/>
                    <a:pt x="3592" y="1261"/>
                    <a:pt x="3747" y="1523"/>
                  </a:cubicBezTo>
                  <a:cubicBezTo>
                    <a:pt x="3968" y="1876"/>
                    <a:pt x="4878" y="3342"/>
                    <a:pt x="5536" y="3342"/>
                  </a:cubicBezTo>
                  <a:cubicBezTo>
                    <a:pt x="5656" y="3342"/>
                    <a:pt x="5768" y="3293"/>
                    <a:pt x="5866" y="3178"/>
                  </a:cubicBezTo>
                  <a:cubicBezTo>
                    <a:pt x="5914" y="3131"/>
                    <a:pt x="5914" y="3059"/>
                    <a:pt x="5854" y="3024"/>
                  </a:cubicBezTo>
                  <a:cubicBezTo>
                    <a:pt x="5580" y="2893"/>
                    <a:pt x="5283" y="2952"/>
                    <a:pt x="5021" y="2785"/>
                  </a:cubicBezTo>
                  <a:cubicBezTo>
                    <a:pt x="4604" y="2547"/>
                    <a:pt x="4437" y="2107"/>
                    <a:pt x="4247" y="1690"/>
                  </a:cubicBezTo>
                  <a:cubicBezTo>
                    <a:pt x="3985" y="1166"/>
                    <a:pt x="3687" y="618"/>
                    <a:pt x="3199" y="261"/>
                  </a:cubicBezTo>
                  <a:cubicBezTo>
                    <a:pt x="2965" y="93"/>
                    <a:pt x="2713" y="1"/>
                    <a:pt x="24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36"/>
            <p:cNvSpPr/>
            <p:nvPr/>
          </p:nvSpPr>
          <p:spPr>
            <a:xfrm>
              <a:off x="3903575" y="2099025"/>
              <a:ext cx="10625" cy="14150"/>
            </a:xfrm>
            <a:custGeom>
              <a:rect b="b" l="l" r="r" t="t"/>
              <a:pathLst>
                <a:path extrusionOk="0" h="566" w="425">
                  <a:moveTo>
                    <a:pt x="17" y="0"/>
                  </a:moveTo>
                  <a:cubicBezTo>
                    <a:pt x="6" y="0"/>
                    <a:pt x="0" y="12"/>
                    <a:pt x="7" y="19"/>
                  </a:cubicBezTo>
                  <a:cubicBezTo>
                    <a:pt x="43" y="43"/>
                    <a:pt x="55" y="91"/>
                    <a:pt x="79" y="138"/>
                  </a:cubicBezTo>
                  <a:cubicBezTo>
                    <a:pt x="115" y="162"/>
                    <a:pt x="115" y="150"/>
                    <a:pt x="103" y="186"/>
                  </a:cubicBezTo>
                  <a:cubicBezTo>
                    <a:pt x="103" y="198"/>
                    <a:pt x="79" y="210"/>
                    <a:pt x="79" y="246"/>
                  </a:cubicBezTo>
                  <a:cubicBezTo>
                    <a:pt x="67" y="329"/>
                    <a:pt x="115" y="460"/>
                    <a:pt x="174" y="519"/>
                  </a:cubicBezTo>
                  <a:cubicBezTo>
                    <a:pt x="201" y="551"/>
                    <a:pt x="235" y="565"/>
                    <a:pt x="269" y="565"/>
                  </a:cubicBezTo>
                  <a:cubicBezTo>
                    <a:pt x="324" y="565"/>
                    <a:pt x="378" y="526"/>
                    <a:pt x="400" y="460"/>
                  </a:cubicBezTo>
                  <a:cubicBezTo>
                    <a:pt x="424" y="365"/>
                    <a:pt x="365" y="210"/>
                    <a:pt x="258" y="162"/>
                  </a:cubicBezTo>
                  <a:cubicBezTo>
                    <a:pt x="222" y="138"/>
                    <a:pt x="174" y="150"/>
                    <a:pt x="138" y="138"/>
                  </a:cubicBezTo>
                  <a:cubicBezTo>
                    <a:pt x="103" y="126"/>
                    <a:pt x="67" y="43"/>
                    <a:pt x="43" y="19"/>
                  </a:cubicBezTo>
                  <a:cubicBezTo>
                    <a:pt x="34" y="5"/>
                    <a:pt x="25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36"/>
            <p:cNvSpPr/>
            <p:nvPr/>
          </p:nvSpPr>
          <p:spPr>
            <a:xfrm>
              <a:off x="3623125" y="2151125"/>
              <a:ext cx="108175" cy="76975"/>
            </a:xfrm>
            <a:custGeom>
              <a:rect b="b" l="l" r="r" t="t"/>
              <a:pathLst>
                <a:path extrusionOk="0" h="3079" w="4327">
                  <a:moveTo>
                    <a:pt x="2412" y="0"/>
                  </a:moveTo>
                  <a:cubicBezTo>
                    <a:pt x="2234" y="0"/>
                    <a:pt x="2055" y="28"/>
                    <a:pt x="1879" y="78"/>
                  </a:cubicBezTo>
                  <a:cubicBezTo>
                    <a:pt x="736" y="448"/>
                    <a:pt x="450" y="1888"/>
                    <a:pt x="34" y="2853"/>
                  </a:cubicBezTo>
                  <a:cubicBezTo>
                    <a:pt x="0" y="2969"/>
                    <a:pt x="94" y="3079"/>
                    <a:pt x="182" y="3079"/>
                  </a:cubicBezTo>
                  <a:cubicBezTo>
                    <a:pt x="221" y="3079"/>
                    <a:pt x="258" y="3058"/>
                    <a:pt x="284" y="3007"/>
                  </a:cubicBezTo>
                  <a:cubicBezTo>
                    <a:pt x="700" y="2245"/>
                    <a:pt x="1117" y="1448"/>
                    <a:pt x="1700" y="805"/>
                  </a:cubicBezTo>
                  <a:cubicBezTo>
                    <a:pt x="1978" y="502"/>
                    <a:pt x="2237" y="330"/>
                    <a:pt x="2574" y="330"/>
                  </a:cubicBezTo>
                  <a:cubicBezTo>
                    <a:pt x="2716" y="330"/>
                    <a:pt x="2870" y="361"/>
                    <a:pt x="3046" y="424"/>
                  </a:cubicBezTo>
                  <a:cubicBezTo>
                    <a:pt x="3617" y="626"/>
                    <a:pt x="3736" y="1031"/>
                    <a:pt x="4153" y="1340"/>
                  </a:cubicBezTo>
                  <a:cubicBezTo>
                    <a:pt x="4173" y="1354"/>
                    <a:pt x="4193" y="1360"/>
                    <a:pt x="4212" y="1360"/>
                  </a:cubicBezTo>
                  <a:cubicBezTo>
                    <a:pt x="4274" y="1360"/>
                    <a:pt x="4326" y="1294"/>
                    <a:pt x="4308" y="1221"/>
                  </a:cubicBezTo>
                  <a:cubicBezTo>
                    <a:pt x="4153" y="793"/>
                    <a:pt x="3594" y="448"/>
                    <a:pt x="3224" y="221"/>
                  </a:cubicBezTo>
                  <a:cubicBezTo>
                    <a:pt x="2970" y="68"/>
                    <a:pt x="2692" y="0"/>
                    <a:pt x="24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36"/>
            <p:cNvSpPr/>
            <p:nvPr/>
          </p:nvSpPr>
          <p:spPr>
            <a:xfrm>
              <a:off x="3733800" y="2192150"/>
              <a:ext cx="4050" cy="3875"/>
            </a:xfrm>
            <a:custGeom>
              <a:rect b="b" l="l" r="r" t="t"/>
              <a:pathLst>
                <a:path extrusionOk="0" h="155" w="162">
                  <a:moveTo>
                    <a:pt x="47" y="0"/>
                  </a:moveTo>
                  <a:cubicBezTo>
                    <a:pt x="26" y="0"/>
                    <a:pt x="0" y="16"/>
                    <a:pt x="0" y="45"/>
                  </a:cubicBezTo>
                  <a:cubicBezTo>
                    <a:pt x="0" y="104"/>
                    <a:pt x="48" y="116"/>
                    <a:pt x="83" y="152"/>
                  </a:cubicBezTo>
                  <a:cubicBezTo>
                    <a:pt x="88" y="154"/>
                    <a:pt x="93" y="154"/>
                    <a:pt x="98" y="154"/>
                  </a:cubicBezTo>
                  <a:cubicBezTo>
                    <a:pt x="131" y="154"/>
                    <a:pt x="162" y="125"/>
                    <a:pt x="131" y="104"/>
                  </a:cubicBezTo>
                  <a:cubicBezTo>
                    <a:pt x="119" y="80"/>
                    <a:pt x="119" y="69"/>
                    <a:pt x="107" y="57"/>
                  </a:cubicBezTo>
                  <a:cubicBezTo>
                    <a:pt x="83" y="57"/>
                    <a:pt x="71" y="45"/>
                    <a:pt x="71" y="21"/>
                  </a:cubicBezTo>
                  <a:cubicBezTo>
                    <a:pt x="71" y="7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36"/>
            <p:cNvSpPr/>
            <p:nvPr/>
          </p:nvSpPr>
          <p:spPr>
            <a:xfrm>
              <a:off x="3738275" y="2199175"/>
              <a:ext cx="38700" cy="13350"/>
            </a:xfrm>
            <a:custGeom>
              <a:rect b="b" l="l" r="r" t="t"/>
              <a:pathLst>
                <a:path extrusionOk="0" h="534" w="1548">
                  <a:moveTo>
                    <a:pt x="550" y="0"/>
                  </a:moveTo>
                  <a:cubicBezTo>
                    <a:pt x="474" y="0"/>
                    <a:pt x="403" y="10"/>
                    <a:pt x="343" y="49"/>
                  </a:cubicBezTo>
                  <a:lnTo>
                    <a:pt x="343" y="49"/>
                  </a:lnTo>
                  <a:lnTo>
                    <a:pt x="178" y="14"/>
                  </a:lnTo>
                  <a:cubicBezTo>
                    <a:pt x="165" y="9"/>
                    <a:pt x="153" y="7"/>
                    <a:pt x="142" y="7"/>
                  </a:cubicBezTo>
                  <a:cubicBezTo>
                    <a:pt x="37" y="7"/>
                    <a:pt x="1" y="185"/>
                    <a:pt x="119" y="228"/>
                  </a:cubicBezTo>
                  <a:cubicBezTo>
                    <a:pt x="190" y="252"/>
                    <a:pt x="262" y="288"/>
                    <a:pt x="321" y="311"/>
                  </a:cubicBezTo>
                  <a:cubicBezTo>
                    <a:pt x="404" y="347"/>
                    <a:pt x="440" y="359"/>
                    <a:pt x="535" y="371"/>
                  </a:cubicBezTo>
                  <a:cubicBezTo>
                    <a:pt x="774" y="407"/>
                    <a:pt x="1000" y="419"/>
                    <a:pt x="1214" y="502"/>
                  </a:cubicBezTo>
                  <a:cubicBezTo>
                    <a:pt x="1246" y="521"/>
                    <a:pt x="1288" y="533"/>
                    <a:pt x="1329" y="533"/>
                  </a:cubicBezTo>
                  <a:cubicBezTo>
                    <a:pt x="1365" y="533"/>
                    <a:pt x="1401" y="524"/>
                    <a:pt x="1428" y="502"/>
                  </a:cubicBezTo>
                  <a:cubicBezTo>
                    <a:pt x="1500" y="442"/>
                    <a:pt x="1512" y="419"/>
                    <a:pt x="1536" y="323"/>
                  </a:cubicBezTo>
                  <a:cubicBezTo>
                    <a:pt x="1547" y="264"/>
                    <a:pt x="1488" y="180"/>
                    <a:pt x="1428" y="145"/>
                  </a:cubicBezTo>
                  <a:cubicBezTo>
                    <a:pt x="1238" y="61"/>
                    <a:pt x="1024" y="26"/>
                    <a:pt x="821" y="14"/>
                  </a:cubicBezTo>
                  <a:cubicBezTo>
                    <a:pt x="730" y="14"/>
                    <a:pt x="637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36"/>
            <p:cNvSpPr/>
            <p:nvPr/>
          </p:nvSpPr>
          <p:spPr>
            <a:xfrm>
              <a:off x="3721300" y="2219225"/>
              <a:ext cx="76800" cy="73850"/>
            </a:xfrm>
            <a:custGeom>
              <a:rect b="b" l="l" r="r" t="t"/>
              <a:pathLst>
                <a:path extrusionOk="0" h="2954" w="3072">
                  <a:moveTo>
                    <a:pt x="2555" y="0"/>
                  </a:moveTo>
                  <a:cubicBezTo>
                    <a:pt x="1485" y="0"/>
                    <a:pt x="622" y="2092"/>
                    <a:pt x="83" y="2724"/>
                  </a:cubicBezTo>
                  <a:cubicBezTo>
                    <a:pt x="1" y="2825"/>
                    <a:pt x="95" y="2954"/>
                    <a:pt x="191" y="2954"/>
                  </a:cubicBezTo>
                  <a:cubicBezTo>
                    <a:pt x="220" y="2954"/>
                    <a:pt x="249" y="2942"/>
                    <a:pt x="274" y="2915"/>
                  </a:cubicBezTo>
                  <a:cubicBezTo>
                    <a:pt x="679" y="2462"/>
                    <a:pt x="1000" y="1926"/>
                    <a:pt x="1381" y="1450"/>
                  </a:cubicBezTo>
                  <a:cubicBezTo>
                    <a:pt x="1698" y="1020"/>
                    <a:pt x="2294" y="193"/>
                    <a:pt x="2924" y="193"/>
                  </a:cubicBezTo>
                  <a:cubicBezTo>
                    <a:pt x="2958" y="193"/>
                    <a:pt x="2991" y="195"/>
                    <a:pt x="3024" y="200"/>
                  </a:cubicBezTo>
                  <a:cubicBezTo>
                    <a:pt x="3060" y="200"/>
                    <a:pt x="3072" y="164"/>
                    <a:pt x="3048" y="152"/>
                  </a:cubicBezTo>
                  <a:cubicBezTo>
                    <a:pt x="2879" y="47"/>
                    <a:pt x="2715" y="0"/>
                    <a:pt x="255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36"/>
            <p:cNvSpPr/>
            <p:nvPr/>
          </p:nvSpPr>
          <p:spPr>
            <a:xfrm>
              <a:off x="3804325" y="2227775"/>
              <a:ext cx="47825" cy="54325"/>
            </a:xfrm>
            <a:custGeom>
              <a:rect b="b" l="l" r="r" t="t"/>
              <a:pathLst>
                <a:path extrusionOk="0" h="2173" w="1913">
                  <a:moveTo>
                    <a:pt x="103" y="1"/>
                  </a:moveTo>
                  <a:cubicBezTo>
                    <a:pt x="69" y="1"/>
                    <a:pt x="35" y="5"/>
                    <a:pt x="1" y="13"/>
                  </a:cubicBezTo>
                  <a:cubicBezTo>
                    <a:pt x="84" y="191"/>
                    <a:pt x="203" y="275"/>
                    <a:pt x="334" y="406"/>
                  </a:cubicBezTo>
                  <a:cubicBezTo>
                    <a:pt x="525" y="596"/>
                    <a:pt x="691" y="822"/>
                    <a:pt x="858" y="1061"/>
                  </a:cubicBezTo>
                  <a:cubicBezTo>
                    <a:pt x="1096" y="1418"/>
                    <a:pt x="1299" y="1894"/>
                    <a:pt x="1656" y="2144"/>
                  </a:cubicBezTo>
                  <a:cubicBezTo>
                    <a:pt x="1680" y="2164"/>
                    <a:pt x="1706" y="2172"/>
                    <a:pt x="1731" y="2172"/>
                  </a:cubicBezTo>
                  <a:cubicBezTo>
                    <a:pt x="1828" y="2172"/>
                    <a:pt x="1912" y="2046"/>
                    <a:pt x="1846" y="1942"/>
                  </a:cubicBezTo>
                  <a:cubicBezTo>
                    <a:pt x="1608" y="1501"/>
                    <a:pt x="1251" y="1072"/>
                    <a:pt x="953" y="691"/>
                  </a:cubicBezTo>
                  <a:cubicBezTo>
                    <a:pt x="779" y="441"/>
                    <a:pt x="46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36"/>
            <p:cNvSpPr/>
            <p:nvPr/>
          </p:nvSpPr>
          <p:spPr>
            <a:xfrm>
              <a:off x="3851825" y="2274900"/>
              <a:ext cx="34975" cy="10700"/>
            </a:xfrm>
            <a:custGeom>
              <a:rect b="b" l="l" r="r" t="t"/>
              <a:pathLst>
                <a:path extrusionOk="0" h="428" w="1399">
                  <a:moveTo>
                    <a:pt x="461" y="0"/>
                  </a:moveTo>
                  <a:cubicBezTo>
                    <a:pt x="312" y="0"/>
                    <a:pt x="156" y="40"/>
                    <a:pt x="30" y="116"/>
                  </a:cubicBezTo>
                  <a:cubicBezTo>
                    <a:pt x="1" y="126"/>
                    <a:pt x="18" y="158"/>
                    <a:pt x="45" y="158"/>
                  </a:cubicBezTo>
                  <a:cubicBezTo>
                    <a:pt x="51" y="158"/>
                    <a:pt x="58" y="156"/>
                    <a:pt x="65" y="152"/>
                  </a:cubicBezTo>
                  <a:cubicBezTo>
                    <a:pt x="136" y="110"/>
                    <a:pt x="206" y="93"/>
                    <a:pt x="274" y="93"/>
                  </a:cubicBezTo>
                  <a:cubicBezTo>
                    <a:pt x="576" y="93"/>
                    <a:pt x="853" y="428"/>
                    <a:pt x="1142" y="428"/>
                  </a:cubicBezTo>
                  <a:cubicBezTo>
                    <a:pt x="1215" y="428"/>
                    <a:pt x="1288" y="407"/>
                    <a:pt x="1363" y="354"/>
                  </a:cubicBezTo>
                  <a:cubicBezTo>
                    <a:pt x="1399" y="330"/>
                    <a:pt x="1399" y="295"/>
                    <a:pt x="1363" y="271"/>
                  </a:cubicBezTo>
                  <a:cubicBezTo>
                    <a:pt x="1137" y="128"/>
                    <a:pt x="887" y="80"/>
                    <a:pt x="637" y="21"/>
                  </a:cubicBezTo>
                  <a:cubicBezTo>
                    <a:pt x="581" y="7"/>
                    <a:pt x="522" y="0"/>
                    <a:pt x="4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36"/>
            <p:cNvSpPr/>
            <p:nvPr/>
          </p:nvSpPr>
          <p:spPr>
            <a:xfrm>
              <a:off x="3461600" y="1649850"/>
              <a:ext cx="46600" cy="234525"/>
            </a:xfrm>
            <a:custGeom>
              <a:rect b="b" l="l" r="r" t="t"/>
              <a:pathLst>
                <a:path extrusionOk="0" h="9381" w="1864">
                  <a:moveTo>
                    <a:pt x="45" y="0"/>
                  </a:moveTo>
                  <a:cubicBezTo>
                    <a:pt x="20" y="0"/>
                    <a:pt x="1" y="34"/>
                    <a:pt x="18" y="67"/>
                  </a:cubicBezTo>
                  <a:cubicBezTo>
                    <a:pt x="1006" y="1341"/>
                    <a:pt x="1351" y="3068"/>
                    <a:pt x="1446" y="4651"/>
                  </a:cubicBezTo>
                  <a:cubicBezTo>
                    <a:pt x="1506" y="5437"/>
                    <a:pt x="1649" y="6187"/>
                    <a:pt x="1554" y="6985"/>
                  </a:cubicBezTo>
                  <a:cubicBezTo>
                    <a:pt x="1470" y="7759"/>
                    <a:pt x="1232" y="8485"/>
                    <a:pt x="1089" y="9247"/>
                  </a:cubicBezTo>
                  <a:cubicBezTo>
                    <a:pt x="1075" y="9327"/>
                    <a:pt x="1139" y="9380"/>
                    <a:pt x="1203" y="9380"/>
                  </a:cubicBezTo>
                  <a:cubicBezTo>
                    <a:pt x="1244" y="9380"/>
                    <a:pt x="1285" y="9358"/>
                    <a:pt x="1303" y="9307"/>
                  </a:cubicBezTo>
                  <a:cubicBezTo>
                    <a:pt x="1565" y="8557"/>
                    <a:pt x="1589" y="7759"/>
                    <a:pt x="1649" y="6985"/>
                  </a:cubicBezTo>
                  <a:cubicBezTo>
                    <a:pt x="1720" y="6056"/>
                    <a:pt x="1863" y="5163"/>
                    <a:pt x="1780" y="4247"/>
                  </a:cubicBezTo>
                  <a:cubicBezTo>
                    <a:pt x="1649" y="2711"/>
                    <a:pt x="1256" y="1091"/>
                    <a:pt x="77" y="20"/>
                  </a:cubicBezTo>
                  <a:cubicBezTo>
                    <a:pt x="67" y="6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36"/>
            <p:cNvSpPr/>
            <p:nvPr/>
          </p:nvSpPr>
          <p:spPr>
            <a:xfrm>
              <a:off x="3457575" y="1902825"/>
              <a:ext cx="27100" cy="71525"/>
            </a:xfrm>
            <a:custGeom>
              <a:rect b="b" l="l" r="r" t="t"/>
              <a:pathLst>
                <a:path extrusionOk="0" h="2861" w="1084">
                  <a:moveTo>
                    <a:pt x="1069" y="0"/>
                  </a:moveTo>
                  <a:cubicBezTo>
                    <a:pt x="1060" y="0"/>
                    <a:pt x="1048" y="3"/>
                    <a:pt x="1048" y="9"/>
                  </a:cubicBezTo>
                  <a:cubicBezTo>
                    <a:pt x="988" y="1045"/>
                    <a:pt x="83" y="1771"/>
                    <a:pt x="0" y="2807"/>
                  </a:cubicBezTo>
                  <a:cubicBezTo>
                    <a:pt x="0" y="2842"/>
                    <a:pt x="28" y="2860"/>
                    <a:pt x="57" y="2860"/>
                  </a:cubicBezTo>
                  <a:cubicBezTo>
                    <a:pt x="77" y="2860"/>
                    <a:pt x="97" y="2851"/>
                    <a:pt x="107" y="2831"/>
                  </a:cubicBezTo>
                  <a:cubicBezTo>
                    <a:pt x="714" y="2009"/>
                    <a:pt x="1060" y="1033"/>
                    <a:pt x="1072" y="9"/>
                  </a:cubicBezTo>
                  <a:cubicBezTo>
                    <a:pt x="1083" y="3"/>
                    <a:pt x="1078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36"/>
            <p:cNvSpPr/>
            <p:nvPr/>
          </p:nvSpPr>
          <p:spPr>
            <a:xfrm>
              <a:off x="3434950" y="1988125"/>
              <a:ext cx="11525" cy="10600"/>
            </a:xfrm>
            <a:custGeom>
              <a:rect b="b" l="l" r="r" t="t"/>
              <a:pathLst>
                <a:path extrusionOk="0" h="424" w="461">
                  <a:moveTo>
                    <a:pt x="382" y="1"/>
                  </a:moveTo>
                  <a:cubicBezTo>
                    <a:pt x="378" y="1"/>
                    <a:pt x="373" y="1"/>
                    <a:pt x="369" y="2"/>
                  </a:cubicBezTo>
                  <a:cubicBezTo>
                    <a:pt x="226" y="62"/>
                    <a:pt x="0" y="217"/>
                    <a:pt x="0" y="395"/>
                  </a:cubicBezTo>
                  <a:cubicBezTo>
                    <a:pt x="0" y="413"/>
                    <a:pt x="19" y="424"/>
                    <a:pt x="34" y="424"/>
                  </a:cubicBezTo>
                  <a:cubicBezTo>
                    <a:pt x="40" y="424"/>
                    <a:pt x="45" y="422"/>
                    <a:pt x="48" y="419"/>
                  </a:cubicBezTo>
                  <a:cubicBezTo>
                    <a:pt x="107" y="371"/>
                    <a:pt x="167" y="312"/>
                    <a:pt x="214" y="252"/>
                  </a:cubicBezTo>
                  <a:cubicBezTo>
                    <a:pt x="274" y="181"/>
                    <a:pt x="334" y="121"/>
                    <a:pt x="417" y="74"/>
                  </a:cubicBezTo>
                  <a:cubicBezTo>
                    <a:pt x="460" y="52"/>
                    <a:pt x="425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36"/>
            <p:cNvSpPr/>
            <p:nvPr/>
          </p:nvSpPr>
          <p:spPr>
            <a:xfrm>
              <a:off x="3512650" y="1720875"/>
              <a:ext cx="21725" cy="119600"/>
            </a:xfrm>
            <a:custGeom>
              <a:rect b="b" l="l" r="r" t="t"/>
              <a:pathLst>
                <a:path extrusionOk="0" h="4784" w="869">
                  <a:moveTo>
                    <a:pt x="78" y="1"/>
                  </a:moveTo>
                  <a:cubicBezTo>
                    <a:pt x="43" y="1"/>
                    <a:pt x="0" y="37"/>
                    <a:pt x="23" y="84"/>
                  </a:cubicBezTo>
                  <a:cubicBezTo>
                    <a:pt x="631" y="1644"/>
                    <a:pt x="47" y="3144"/>
                    <a:pt x="226" y="4727"/>
                  </a:cubicBezTo>
                  <a:cubicBezTo>
                    <a:pt x="233" y="4761"/>
                    <a:pt x="266" y="4783"/>
                    <a:pt x="296" y="4783"/>
                  </a:cubicBezTo>
                  <a:cubicBezTo>
                    <a:pt x="319" y="4783"/>
                    <a:pt x="340" y="4770"/>
                    <a:pt x="345" y="4739"/>
                  </a:cubicBezTo>
                  <a:cubicBezTo>
                    <a:pt x="702" y="3239"/>
                    <a:pt x="869" y="1441"/>
                    <a:pt x="119" y="36"/>
                  </a:cubicBezTo>
                  <a:cubicBezTo>
                    <a:pt x="115" y="11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36"/>
            <p:cNvSpPr/>
            <p:nvPr/>
          </p:nvSpPr>
          <p:spPr>
            <a:xfrm>
              <a:off x="3494475" y="1862825"/>
              <a:ext cx="19250" cy="74050"/>
            </a:xfrm>
            <a:custGeom>
              <a:rect b="b" l="l" r="r" t="t"/>
              <a:pathLst>
                <a:path extrusionOk="0" h="2962" w="770">
                  <a:moveTo>
                    <a:pt x="731" y="1"/>
                  </a:moveTo>
                  <a:cubicBezTo>
                    <a:pt x="719" y="1"/>
                    <a:pt x="707" y="5"/>
                    <a:pt x="703" y="14"/>
                  </a:cubicBezTo>
                  <a:cubicBezTo>
                    <a:pt x="512" y="466"/>
                    <a:pt x="405" y="954"/>
                    <a:pt x="286" y="1431"/>
                  </a:cubicBezTo>
                  <a:cubicBezTo>
                    <a:pt x="167" y="1907"/>
                    <a:pt x="0" y="2407"/>
                    <a:pt x="36" y="2895"/>
                  </a:cubicBezTo>
                  <a:cubicBezTo>
                    <a:pt x="36" y="2933"/>
                    <a:pt x="65" y="2961"/>
                    <a:pt x="92" y="2961"/>
                  </a:cubicBezTo>
                  <a:cubicBezTo>
                    <a:pt x="108" y="2961"/>
                    <a:pt x="123" y="2952"/>
                    <a:pt x="131" y="2931"/>
                  </a:cubicBezTo>
                  <a:cubicBezTo>
                    <a:pt x="369" y="2514"/>
                    <a:pt x="429" y="1978"/>
                    <a:pt x="536" y="1502"/>
                  </a:cubicBezTo>
                  <a:cubicBezTo>
                    <a:pt x="643" y="1014"/>
                    <a:pt x="750" y="538"/>
                    <a:pt x="762" y="26"/>
                  </a:cubicBezTo>
                  <a:cubicBezTo>
                    <a:pt x="770" y="11"/>
                    <a:pt x="750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36"/>
            <p:cNvSpPr/>
            <p:nvPr/>
          </p:nvSpPr>
          <p:spPr>
            <a:xfrm>
              <a:off x="3471675" y="1945100"/>
              <a:ext cx="22825" cy="34700"/>
            </a:xfrm>
            <a:custGeom>
              <a:rect b="b" l="l" r="r" t="t"/>
              <a:pathLst>
                <a:path extrusionOk="0" h="1388" w="913">
                  <a:moveTo>
                    <a:pt x="863" y="0"/>
                  </a:moveTo>
                  <a:cubicBezTo>
                    <a:pt x="848" y="0"/>
                    <a:pt x="834" y="7"/>
                    <a:pt x="829" y="21"/>
                  </a:cubicBezTo>
                  <a:cubicBezTo>
                    <a:pt x="734" y="271"/>
                    <a:pt x="627" y="497"/>
                    <a:pt x="472" y="711"/>
                  </a:cubicBezTo>
                  <a:cubicBezTo>
                    <a:pt x="317" y="914"/>
                    <a:pt x="138" y="1069"/>
                    <a:pt x="19" y="1295"/>
                  </a:cubicBezTo>
                  <a:cubicBezTo>
                    <a:pt x="0" y="1333"/>
                    <a:pt x="20" y="1388"/>
                    <a:pt x="60" y="1388"/>
                  </a:cubicBezTo>
                  <a:cubicBezTo>
                    <a:pt x="69" y="1388"/>
                    <a:pt x="80" y="1385"/>
                    <a:pt x="91" y="1378"/>
                  </a:cubicBezTo>
                  <a:cubicBezTo>
                    <a:pt x="603" y="1200"/>
                    <a:pt x="793" y="521"/>
                    <a:pt x="912" y="45"/>
                  </a:cubicBezTo>
                  <a:cubicBezTo>
                    <a:pt x="912" y="16"/>
                    <a:pt x="886" y="0"/>
                    <a:pt x="8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36"/>
            <p:cNvSpPr/>
            <p:nvPr/>
          </p:nvSpPr>
          <p:spPr>
            <a:xfrm>
              <a:off x="3492975" y="1781075"/>
              <a:ext cx="57475" cy="193125"/>
            </a:xfrm>
            <a:custGeom>
              <a:rect b="b" l="l" r="r" t="t"/>
              <a:pathLst>
                <a:path extrusionOk="0" h="7725" w="2299">
                  <a:moveTo>
                    <a:pt x="2019" y="0"/>
                  </a:moveTo>
                  <a:cubicBezTo>
                    <a:pt x="1971" y="0"/>
                    <a:pt x="1911" y="46"/>
                    <a:pt x="1918" y="117"/>
                  </a:cubicBezTo>
                  <a:cubicBezTo>
                    <a:pt x="2120" y="1438"/>
                    <a:pt x="1942" y="2855"/>
                    <a:pt x="1656" y="4153"/>
                  </a:cubicBezTo>
                  <a:cubicBezTo>
                    <a:pt x="1501" y="4867"/>
                    <a:pt x="1299" y="5594"/>
                    <a:pt x="965" y="6248"/>
                  </a:cubicBezTo>
                  <a:cubicBezTo>
                    <a:pt x="846" y="6498"/>
                    <a:pt x="703" y="6748"/>
                    <a:pt x="525" y="6975"/>
                  </a:cubicBezTo>
                  <a:cubicBezTo>
                    <a:pt x="370" y="7165"/>
                    <a:pt x="132" y="7332"/>
                    <a:pt x="37" y="7558"/>
                  </a:cubicBezTo>
                  <a:cubicBezTo>
                    <a:pt x="1" y="7630"/>
                    <a:pt x="37" y="7725"/>
                    <a:pt x="120" y="7725"/>
                  </a:cubicBezTo>
                  <a:cubicBezTo>
                    <a:pt x="632" y="7677"/>
                    <a:pt x="989" y="6951"/>
                    <a:pt x="1180" y="6558"/>
                  </a:cubicBezTo>
                  <a:cubicBezTo>
                    <a:pt x="1501" y="5867"/>
                    <a:pt x="1703" y="5129"/>
                    <a:pt x="1846" y="4403"/>
                  </a:cubicBezTo>
                  <a:cubicBezTo>
                    <a:pt x="2132" y="2998"/>
                    <a:pt x="2299" y="1486"/>
                    <a:pt x="2073" y="69"/>
                  </a:cubicBezTo>
                  <a:cubicBezTo>
                    <a:pt x="2077" y="21"/>
                    <a:pt x="2051" y="0"/>
                    <a:pt x="20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36"/>
            <p:cNvSpPr/>
            <p:nvPr/>
          </p:nvSpPr>
          <p:spPr>
            <a:xfrm>
              <a:off x="3525900" y="1816575"/>
              <a:ext cx="40625" cy="171250"/>
            </a:xfrm>
            <a:custGeom>
              <a:rect b="b" l="l" r="r" t="t"/>
              <a:pathLst>
                <a:path extrusionOk="0" h="6850" w="1625">
                  <a:moveTo>
                    <a:pt x="1559" y="0"/>
                  </a:moveTo>
                  <a:cubicBezTo>
                    <a:pt x="1544" y="0"/>
                    <a:pt x="1529" y="6"/>
                    <a:pt x="1529" y="18"/>
                  </a:cubicBezTo>
                  <a:cubicBezTo>
                    <a:pt x="1518" y="1221"/>
                    <a:pt x="1434" y="2411"/>
                    <a:pt x="1220" y="3590"/>
                  </a:cubicBezTo>
                  <a:cubicBezTo>
                    <a:pt x="1113" y="4162"/>
                    <a:pt x="958" y="4721"/>
                    <a:pt x="756" y="5269"/>
                  </a:cubicBezTo>
                  <a:cubicBezTo>
                    <a:pt x="565" y="5781"/>
                    <a:pt x="172" y="6210"/>
                    <a:pt x="29" y="6722"/>
                  </a:cubicBezTo>
                  <a:cubicBezTo>
                    <a:pt x="0" y="6790"/>
                    <a:pt x="67" y="6850"/>
                    <a:pt x="131" y="6850"/>
                  </a:cubicBezTo>
                  <a:cubicBezTo>
                    <a:pt x="145" y="6850"/>
                    <a:pt x="159" y="6847"/>
                    <a:pt x="172" y="6841"/>
                  </a:cubicBezTo>
                  <a:cubicBezTo>
                    <a:pt x="1017" y="6281"/>
                    <a:pt x="1291" y="4674"/>
                    <a:pt x="1434" y="3769"/>
                  </a:cubicBezTo>
                  <a:cubicBezTo>
                    <a:pt x="1625" y="2531"/>
                    <a:pt x="1601" y="1268"/>
                    <a:pt x="1589" y="18"/>
                  </a:cubicBezTo>
                  <a:cubicBezTo>
                    <a:pt x="1589" y="6"/>
                    <a:pt x="1574" y="0"/>
                    <a:pt x="155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36"/>
            <p:cNvSpPr/>
            <p:nvPr/>
          </p:nvSpPr>
          <p:spPr>
            <a:xfrm>
              <a:off x="3569025" y="1826650"/>
              <a:ext cx="32025" cy="143525"/>
            </a:xfrm>
            <a:custGeom>
              <a:rect b="b" l="l" r="r" t="t"/>
              <a:pathLst>
                <a:path extrusionOk="0" h="5741" w="1281">
                  <a:moveTo>
                    <a:pt x="906" y="1"/>
                  </a:moveTo>
                  <a:cubicBezTo>
                    <a:pt x="877" y="1"/>
                    <a:pt x="850" y="26"/>
                    <a:pt x="864" y="68"/>
                  </a:cubicBezTo>
                  <a:cubicBezTo>
                    <a:pt x="995" y="996"/>
                    <a:pt x="983" y="2008"/>
                    <a:pt x="876" y="2949"/>
                  </a:cubicBezTo>
                  <a:cubicBezTo>
                    <a:pt x="816" y="3473"/>
                    <a:pt x="721" y="3997"/>
                    <a:pt x="566" y="4485"/>
                  </a:cubicBezTo>
                  <a:cubicBezTo>
                    <a:pt x="424" y="4890"/>
                    <a:pt x="185" y="5223"/>
                    <a:pt x="31" y="5616"/>
                  </a:cubicBezTo>
                  <a:cubicBezTo>
                    <a:pt x="0" y="5687"/>
                    <a:pt x="73" y="5740"/>
                    <a:pt x="139" y="5740"/>
                  </a:cubicBezTo>
                  <a:cubicBezTo>
                    <a:pt x="151" y="5740"/>
                    <a:pt x="163" y="5739"/>
                    <a:pt x="174" y="5735"/>
                  </a:cubicBezTo>
                  <a:cubicBezTo>
                    <a:pt x="900" y="5306"/>
                    <a:pt x="1067" y="4009"/>
                    <a:pt x="1162" y="3247"/>
                  </a:cubicBezTo>
                  <a:cubicBezTo>
                    <a:pt x="1281" y="2175"/>
                    <a:pt x="1221" y="1092"/>
                    <a:pt x="959" y="44"/>
                  </a:cubicBezTo>
                  <a:cubicBezTo>
                    <a:pt x="949" y="14"/>
                    <a:pt x="927" y="1"/>
                    <a:pt x="9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36"/>
            <p:cNvSpPr/>
            <p:nvPr/>
          </p:nvSpPr>
          <p:spPr>
            <a:xfrm>
              <a:off x="3620375" y="1850275"/>
              <a:ext cx="19375" cy="94775"/>
            </a:xfrm>
            <a:custGeom>
              <a:rect b="b" l="l" r="r" t="t"/>
              <a:pathLst>
                <a:path extrusionOk="0" h="3791" w="775">
                  <a:moveTo>
                    <a:pt x="344" y="0"/>
                  </a:moveTo>
                  <a:cubicBezTo>
                    <a:pt x="322" y="0"/>
                    <a:pt x="304" y="19"/>
                    <a:pt x="310" y="51"/>
                  </a:cubicBezTo>
                  <a:cubicBezTo>
                    <a:pt x="477" y="671"/>
                    <a:pt x="429" y="1302"/>
                    <a:pt x="358" y="1921"/>
                  </a:cubicBezTo>
                  <a:cubicBezTo>
                    <a:pt x="275" y="2480"/>
                    <a:pt x="1" y="3135"/>
                    <a:pt x="72" y="3707"/>
                  </a:cubicBezTo>
                  <a:cubicBezTo>
                    <a:pt x="72" y="3749"/>
                    <a:pt x="114" y="3791"/>
                    <a:pt x="155" y="3791"/>
                  </a:cubicBezTo>
                  <a:cubicBezTo>
                    <a:pt x="172" y="3791"/>
                    <a:pt x="189" y="3784"/>
                    <a:pt x="203" y="3766"/>
                  </a:cubicBezTo>
                  <a:cubicBezTo>
                    <a:pt x="572" y="3314"/>
                    <a:pt x="608" y="2492"/>
                    <a:pt x="667" y="1933"/>
                  </a:cubicBezTo>
                  <a:cubicBezTo>
                    <a:pt x="727" y="1313"/>
                    <a:pt x="775" y="563"/>
                    <a:pt x="394" y="40"/>
                  </a:cubicBezTo>
                  <a:cubicBezTo>
                    <a:pt x="383" y="13"/>
                    <a:pt x="363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36"/>
            <p:cNvSpPr/>
            <p:nvPr/>
          </p:nvSpPr>
          <p:spPr>
            <a:xfrm>
              <a:off x="3609900" y="1957500"/>
              <a:ext cx="11775" cy="15575"/>
            </a:xfrm>
            <a:custGeom>
              <a:rect b="b" l="l" r="r" t="t"/>
              <a:pathLst>
                <a:path extrusionOk="0" h="623" w="471">
                  <a:moveTo>
                    <a:pt x="414" y="0"/>
                  </a:moveTo>
                  <a:cubicBezTo>
                    <a:pt x="404" y="0"/>
                    <a:pt x="393" y="4"/>
                    <a:pt x="384" y="13"/>
                  </a:cubicBezTo>
                  <a:lnTo>
                    <a:pt x="205" y="192"/>
                  </a:lnTo>
                  <a:cubicBezTo>
                    <a:pt x="146" y="263"/>
                    <a:pt x="86" y="346"/>
                    <a:pt x="39" y="453"/>
                  </a:cubicBezTo>
                  <a:cubicBezTo>
                    <a:pt x="1" y="553"/>
                    <a:pt x="75" y="622"/>
                    <a:pt x="142" y="622"/>
                  </a:cubicBezTo>
                  <a:cubicBezTo>
                    <a:pt x="180" y="622"/>
                    <a:pt x="216" y="600"/>
                    <a:pt x="229" y="549"/>
                  </a:cubicBezTo>
                  <a:cubicBezTo>
                    <a:pt x="289" y="382"/>
                    <a:pt x="396" y="227"/>
                    <a:pt x="444" y="49"/>
                  </a:cubicBezTo>
                  <a:cubicBezTo>
                    <a:pt x="470" y="31"/>
                    <a:pt x="444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36"/>
            <p:cNvSpPr/>
            <p:nvPr/>
          </p:nvSpPr>
          <p:spPr>
            <a:xfrm>
              <a:off x="3637525" y="1873275"/>
              <a:ext cx="19500" cy="85175"/>
            </a:xfrm>
            <a:custGeom>
              <a:rect b="b" l="l" r="r" t="t"/>
              <a:pathLst>
                <a:path extrusionOk="0" h="3407" w="780">
                  <a:moveTo>
                    <a:pt x="605" y="0"/>
                  </a:moveTo>
                  <a:cubicBezTo>
                    <a:pt x="575" y="0"/>
                    <a:pt x="541" y="15"/>
                    <a:pt x="541" y="48"/>
                  </a:cubicBezTo>
                  <a:cubicBezTo>
                    <a:pt x="517" y="596"/>
                    <a:pt x="505" y="1132"/>
                    <a:pt x="470" y="1679"/>
                  </a:cubicBezTo>
                  <a:cubicBezTo>
                    <a:pt x="458" y="1977"/>
                    <a:pt x="482" y="2298"/>
                    <a:pt x="398" y="2584"/>
                  </a:cubicBezTo>
                  <a:cubicBezTo>
                    <a:pt x="327" y="2858"/>
                    <a:pt x="136" y="3049"/>
                    <a:pt x="29" y="3287"/>
                  </a:cubicBezTo>
                  <a:cubicBezTo>
                    <a:pt x="0" y="3335"/>
                    <a:pt x="34" y="3407"/>
                    <a:pt x="86" y="3407"/>
                  </a:cubicBezTo>
                  <a:cubicBezTo>
                    <a:pt x="98" y="3407"/>
                    <a:pt x="111" y="3403"/>
                    <a:pt x="124" y="3394"/>
                  </a:cubicBezTo>
                  <a:cubicBezTo>
                    <a:pt x="470" y="3144"/>
                    <a:pt x="624" y="2370"/>
                    <a:pt x="684" y="1965"/>
                  </a:cubicBezTo>
                  <a:cubicBezTo>
                    <a:pt x="779" y="1322"/>
                    <a:pt x="696" y="667"/>
                    <a:pt x="648" y="24"/>
                  </a:cubicBezTo>
                  <a:cubicBezTo>
                    <a:pt x="648" y="9"/>
                    <a:pt x="628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36"/>
            <p:cNvSpPr/>
            <p:nvPr/>
          </p:nvSpPr>
          <p:spPr>
            <a:xfrm>
              <a:off x="3671375" y="1884725"/>
              <a:ext cx="16000" cy="70875"/>
            </a:xfrm>
            <a:custGeom>
              <a:rect b="b" l="l" r="r" t="t"/>
              <a:pathLst>
                <a:path extrusionOk="0" h="2835" w="640">
                  <a:moveTo>
                    <a:pt x="538" y="1"/>
                  </a:moveTo>
                  <a:cubicBezTo>
                    <a:pt x="488" y="1"/>
                    <a:pt x="437" y="31"/>
                    <a:pt x="437" y="90"/>
                  </a:cubicBezTo>
                  <a:cubicBezTo>
                    <a:pt x="413" y="995"/>
                    <a:pt x="163" y="1829"/>
                    <a:pt x="9" y="2710"/>
                  </a:cubicBezTo>
                  <a:cubicBezTo>
                    <a:pt x="1" y="2779"/>
                    <a:pt x="54" y="2834"/>
                    <a:pt x="108" y="2834"/>
                  </a:cubicBezTo>
                  <a:cubicBezTo>
                    <a:pt x="137" y="2834"/>
                    <a:pt x="166" y="2818"/>
                    <a:pt x="187" y="2781"/>
                  </a:cubicBezTo>
                  <a:cubicBezTo>
                    <a:pt x="592" y="1983"/>
                    <a:pt x="640" y="971"/>
                    <a:pt x="640" y="90"/>
                  </a:cubicBezTo>
                  <a:cubicBezTo>
                    <a:pt x="640" y="31"/>
                    <a:pt x="589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36"/>
            <p:cNvSpPr/>
            <p:nvPr/>
          </p:nvSpPr>
          <p:spPr>
            <a:xfrm>
              <a:off x="3697425" y="1929900"/>
              <a:ext cx="14750" cy="26300"/>
            </a:xfrm>
            <a:custGeom>
              <a:rect b="b" l="l" r="r" t="t"/>
              <a:pathLst>
                <a:path extrusionOk="0" h="1052" w="590">
                  <a:moveTo>
                    <a:pt x="501" y="0"/>
                  </a:moveTo>
                  <a:cubicBezTo>
                    <a:pt x="466" y="0"/>
                    <a:pt x="427" y="17"/>
                    <a:pt x="407" y="57"/>
                  </a:cubicBezTo>
                  <a:cubicBezTo>
                    <a:pt x="276" y="367"/>
                    <a:pt x="110" y="665"/>
                    <a:pt x="14" y="998"/>
                  </a:cubicBezTo>
                  <a:cubicBezTo>
                    <a:pt x="0" y="1033"/>
                    <a:pt x="23" y="1051"/>
                    <a:pt x="49" y="1051"/>
                  </a:cubicBezTo>
                  <a:cubicBezTo>
                    <a:pt x="67" y="1051"/>
                    <a:pt x="88" y="1042"/>
                    <a:pt x="98" y="1022"/>
                  </a:cubicBezTo>
                  <a:cubicBezTo>
                    <a:pt x="312" y="736"/>
                    <a:pt x="443" y="414"/>
                    <a:pt x="562" y="81"/>
                  </a:cubicBezTo>
                  <a:cubicBezTo>
                    <a:pt x="590" y="33"/>
                    <a:pt x="549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36"/>
            <p:cNvSpPr/>
            <p:nvPr/>
          </p:nvSpPr>
          <p:spPr>
            <a:xfrm>
              <a:off x="3735875" y="1895900"/>
              <a:ext cx="11625" cy="65450"/>
            </a:xfrm>
            <a:custGeom>
              <a:rect b="b" l="l" r="r" t="t"/>
              <a:pathLst>
                <a:path extrusionOk="0" h="2618" w="465">
                  <a:moveTo>
                    <a:pt x="322" y="0"/>
                  </a:moveTo>
                  <a:cubicBezTo>
                    <a:pt x="441" y="905"/>
                    <a:pt x="155" y="1691"/>
                    <a:pt x="0" y="2572"/>
                  </a:cubicBezTo>
                  <a:cubicBezTo>
                    <a:pt x="0" y="2598"/>
                    <a:pt x="25" y="2617"/>
                    <a:pt x="43" y="2617"/>
                  </a:cubicBezTo>
                  <a:cubicBezTo>
                    <a:pt x="50" y="2617"/>
                    <a:pt x="57" y="2615"/>
                    <a:pt x="60" y="2608"/>
                  </a:cubicBezTo>
                  <a:cubicBezTo>
                    <a:pt x="417" y="1774"/>
                    <a:pt x="465" y="882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36"/>
            <p:cNvSpPr/>
            <p:nvPr/>
          </p:nvSpPr>
          <p:spPr>
            <a:xfrm>
              <a:off x="3794800" y="1900575"/>
              <a:ext cx="9250" cy="32575"/>
            </a:xfrm>
            <a:custGeom>
              <a:rect b="b" l="l" r="r" t="t"/>
              <a:pathLst>
                <a:path extrusionOk="0" h="1303" w="370">
                  <a:moveTo>
                    <a:pt x="185" y="1"/>
                  </a:moveTo>
                  <a:cubicBezTo>
                    <a:pt x="129" y="1"/>
                    <a:pt x="72" y="34"/>
                    <a:pt x="72" y="99"/>
                  </a:cubicBezTo>
                  <a:cubicBezTo>
                    <a:pt x="72" y="480"/>
                    <a:pt x="1" y="885"/>
                    <a:pt x="48" y="1254"/>
                  </a:cubicBezTo>
                  <a:cubicBezTo>
                    <a:pt x="55" y="1288"/>
                    <a:pt x="85" y="1302"/>
                    <a:pt x="115" y="1302"/>
                  </a:cubicBezTo>
                  <a:cubicBezTo>
                    <a:pt x="139" y="1302"/>
                    <a:pt x="164" y="1294"/>
                    <a:pt x="179" y="1278"/>
                  </a:cubicBezTo>
                  <a:cubicBezTo>
                    <a:pt x="370" y="933"/>
                    <a:pt x="310" y="468"/>
                    <a:pt x="298" y="99"/>
                  </a:cubicBezTo>
                  <a:cubicBezTo>
                    <a:pt x="298" y="34"/>
                    <a:pt x="242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36"/>
            <p:cNvSpPr/>
            <p:nvPr/>
          </p:nvSpPr>
          <p:spPr>
            <a:xfrm>
              <a:off x="3828150" y="1897575"/>
              <a:ext cx="14300" cy="52400"/>
            </a:xfrm>
            <a:custGeom>
              <a:rect b="b" l="l" r="r" t="t"/>
              <a:pathLst>
                <a:path extrusionOk="0" h="2096" w="572">
                  <a:moveTo>
                    <a:pt x="423" y="0"/>
                  </a:moveTo>
                  <a:cubicBezTo>
                    <a:pt x="376" y="0"/>
                    <a:pt x="334" y="30"/>
                    <a:pt x="334" y="88"/>
                  </a:cubicBezTo>
                  <a:cubicBezTo>
                    <a:pt x="322" y="434"/>
                    <a:pt x="274" y="803"/>
                    <a:pt x="203" y="1160"/>
                  </a:cubicBezTo>
                  <a:cubicBezTo>
                    <a:pt x="143" y="1457"/>
                    <a:pt x="36" y="1719"/>
                    <a:pt x="0" y="2017"/>
                  </a:cubicBezTo>
                  <a:cubicBezTo>
                    <a:pt x="0" y="2060"/>
                    <a:pt x="49" y="2096"/>
                    <a:pt x="94" y="2096"/>
                  </a:cubicBezTo>
                  <a:cubicBezTo>
                    <a:pt x="112" y="2096"/>
                    <a:pt x="130" y="2090"/>
                    <a:pt x="143" y="2077"/>
                  </a:cubicBezTo>
                  <a:cubicBezTo>
                    <a:pt x="572" y="1541"/>
                    <a:pt x="560" y="731"/>
                    <a:pt x="536" y="100"/>
                  </a:cubicBezTo>
                  <a:cubicBezTo>
                    <a:pt x="524" y="33"/>
                    <a:pt x="471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36"/>
            <p:cNvSpPr/>
            <p:nvPr/>
          </p:nvSpPr>
          <p:spPr>
            <a:xfrm>
              <a:off x="3889650" y="1884300"/>
              <a:ext cx="16500" cy="47875"/>
            </a:xfrm>
            <a:custGeom>
              <a:rect b="b" l="l" r="r" t="t"/>
              <a:pathLst>
                <a:path extrusionOk="0" h="1915" w="660">
                  <a:moveTo>
                    <a:pt x="393" y="0"/>
                  </a:moveTo>
                  <a:cubicBezTo>
                    <a:pt x="335" y="0"/>
                    <a:pt x="279" y="36"/>
                    <a:pt x="279" y="107"/>
                  </a:cubicBezTo>
                  <a:cubicBezTo>
                    <a:pt x="267" y="417"/>
                    <a:pt x="255" y="750"/>
                    <a:pt x="195" y="1060"/>
                  </a:cubicBezTo>
                  <a:cubicBezTo>
                    <a:pt x="148" y="1310"/>
                    <a:pt x="29" y="1560"/>
                    <a:pt x="17" y="1822"/>
                  </a:cubicBezTo>
                  <a:cubicBezTo>
                    <a:pt x="0" y="1880"/>
                    <a:pt x="58" y="1915"/>
                    <a:pt x="119" y="1915"/>
                  </a:cubicBezTo>
                  <a:cubicBezTo>
                    <a:pt x="146" y="1915"/>
                    <a:pt x="174" y="1908"/>
                    <a:pt x="195" y="1893"/>
                  </a:cubicBezTo>
                  <a:cubicBezTo>
                    <a:pt x="660" y="1524"/>
                    <a:pt x="553" y="631"/>
                    <a:pt x="517" y="107"/>
                  </a:cubicBezTo>
                  <a:cubicBezTo>
                    <a:pt x="511" y="36"/>
                    <a:pt x="45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36"/>
            <p:cNvSpPr/>
            <p:nvPr/>
          </p:nvSpPr>
          <p:spPr>
            <a:xfrm>
              <a:off x="3933225" y="1890350"/>
              <a:ext cx="13700" cy="52550"/>
            </a:xfrm>
            <a:custGeom>
              <a:rect b="b" l="l" r="r" t="t"/>
              <a:pathLst>
                <a:path extrusionOk="0" h="2102" w="548">
                  <a:moveTo>
                    <a:pt x="310" y="1"/>
                  </a:moveTo>
                  <a:cubicBezTo>
                    <a:pt x="262" y="1"/>
                    <a:pt x="212" y="39"/>
                    <a:pt x="226" y="103"/>
                  </a:cubicBezTo>
                  <a:cubicBezTo>
                    <a:pt x="286" y="496"/>
                    <a:pt x="250" y="853"/>
                    <a:pt x="167" y="1223"/>
                  </a:cubicBezTo>
                  <a:cubicBezTo>
                    <a:pt x="107" y="1485"/>
                    <a:pt x="0" y="1746"/>
                    <a:pt x="0" y="2008"/>
                  </a:cubicBezTo>
                  <a:cubicBezTo>
                    <a:pt x="0" y="2071"/>
                    <a:pt x="41" y="2101"/>
                    <a:pt x="86" y="2101"/>
                  </a:cubicBezTo>
                  <a:cubicBezTo>
                    <a:pt x="119" y="2101"/>
                    <a:pt x="154" y="2086"/>
                    <a:pt x="179" y="2056"/>
                  </a:cubicBezTo>
                  <a:cubicBezTo>
                    <a:pt x="548" y="1520"/>
                    <a:pt x="536" y="675"/>
                    <a:pt x="381" y="56"/>
                  </a:cubicBezTo>
                  <a:cubicBezTo>
                    <a:pt x="372" y="18"/>
                    <a:pt x="341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36"/>
            <p:cNvSpPr/>
            <p:nvPr/>
          </p:nvSpPr>
          <p:spPr>
            <a:xfrm>
              <a:off x="3988350" y="1887925"/>
              <a:ext cx="14550" cy="48225"/>
            </a:xfrm>
            <a:custGeom>
              <a:rect b="b" l="l" r="r" t="t"/>
              <a:pathLst>
                <a:path extrusionOk="0" h="1929" w="582">
                  <a:moveTo>
                    <a:pt x="389" y="1"/>
                  </a:moveTo>
                  <a:cubicBezTo>
                    <a:pt x="340" y="1"/>
                    <a:pt x="290" y="40"/>
                    <a:pt x="284" y="117"/>
                  </a:cubicBezTo>
                  <a:cubicBezTo>
                    <a:pt x="236" y="689"/>
                    <a:pt x="117" y="1248"/>
                    <a:pt x="10" y="1808"/>
                  </a:cubicBezTo>
                  <a:cubicBezTo>
                    <a:pt x="1" y="1861"/>
                    <a:pt x="59" y="1928"/>
                    <a:pt x="114" y="1928"/>
                  </a:cubicBezTo>
                  <a:cubicBezTo>
                    <a:pt x="132" y="1928"/>
                    <a:pt x="150" y="1921"/>
                    <a:pt x="165" y="1903"/>
                  </a:cubicBezTo>
                  <a:cubicBezTo>
                    <a:pt x="581" y="1391"/>
                    <a:pt x="534" y="736"/>
                    <a:pt x="486" y="117"/>
                  </a:cubicBezTo>
                  <a:cubicBezTo>
                    <a:pt x="486" y="40"/>
                    <a:pt x="438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36"/>
            <p:cNvSpPr/>
            <p:nvPr/>
          </p:nvSpPr>
          <p:spPr>
            <a:xfrm>
              <a:off x="4026750" y="1887775"/>
              <a:ext cx="15425" cy="51525"/>
            </a:xfrm>
            <a:custGeom>
              <a:rect b="b" l="l" r="r" t="t"/>
              <a:pathLst>
                <a:path extrusionOk="0" h="2061" w="617">
                  <a:moveTo>
                    <a:pt x="368" y="0"/>
                  </a:moveTo>
                  <a:cubicBezTo>
                    <a:pt x="300" y="0"/>
                    <a:pt x="226" y="61"/>
                    <a:pt x="248" y="147"/>
                  </a:cubicBezTo>
                  <a:cubicBezTo>
                    <a:pt x="367" y="802"/>
                    <a:pt x="141" y="1337"/>
                    <a:pt x="10" y="1969"/>
                  </a:cubicBezTo>
                  <a:cubicBezTo>
                    <a:pt x="1" y="2004"/>
                    <a:pt x="46" y="2061"/>
                    <a:pt x="89" y="2061"/>
                  </a:cubicBezTo>
                  <a:cubicBezTo>
                    <a:pt x="103" y="2061"/>
                    <a:pt x="117" y="2055"/>
                    <a:pt x="129" y="2040"/>
                  </a:cubicBezTo>
                  <a:cubicBezTo>
                    <a:pt x="557" y="1504"/>
                    <a:pt x="617" y="754"/>
                    <a:pt x="462" y="87"/>
                  </a:cubicBezTo>
                  <a:cubicBezTo>
                    <a:pt x="453" y="26"/>
                    <a:pt x="412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36"/>
            <p:cNvSpPr/>
            <p:nvPr/>
          </p:nvSpPr>
          <p:spPr>
            <a:xfrm>
              <a:off x="4068000" y="1893450"/>
              <a:ext cx="11400" cy="37725"/>
            </a:xfrm>
            <a:custGeom>
              <a:rect b="b" l="l" r="r" t="t"/>
              <a:pathLst>
                <a:path extrusionOk="0" h="1509" w="456">
                  <a:moveTo>
                    <a:pt x="354" y="0"/>
                  </a:moveTo>
                  <a:cubicBezTo>
                    <a:pt x="303" y="0"/>
                    <a:pt x="253" y="33"/>
                    <a:pt x="253" y="98"/>
                  </a:cubicBezTo>
                  <a:cubicBezTo>
                    <a:pt x="253" y="575"/>
                    <a:pt x="134" y="991"/>
                    <a:pt x="15" y="1444"/>
                  </a:cubicBezTo>
                  <a:cubicBezTo>
                    <a:pt x="0" y="1487"/>
                    <a:pt x="29" y="1508"/>
                    <a:pt x="59" y="1508"/>
                  </a:cubicBezTo>
                  <a:cubicBezTo>
                    <a:pt x="79" y="1508"/>
                    <a:pt x="100" y="1499"/>
                    <a:pt x="110" y="1480"/>
                  </a:cubicBezTo>
                  <a:cubicBezTo>
                    <a:pt x="408" y="1087"/>
                    <a:pt x="455" y="575"/>
                    <a:pt x="455" y="98"/>
                  </a:cubicBezTo>
                  <a:cubicBezTo>
                    <a:pt x="455" y="33"/>
                    <a:pt x="405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36"/>
            <p:cNvSpPr/>
            <p:nvPr/>
          </p:nvSpPr>
          <p:spPr>
            <a:xfrm>
              <a:off x="4107475" y="1883400"/>
              <a:ext cx="18050" cy="51600"/>
            </a:xfrm>
            <a:custGeom>
              <a:rect b="b" l="l" r="r" t="t"/>
              <a:pathLst>
                <a:path extrusionOk="0" h="2064" w="722">
                  <a:moveTo>
                    <a:pt x="492" y="0"/>
                  </a:moveTo>
                  <a:cubicBezTo>
                    <a:pt x="457" y="0"/>
                    <a:pt x="424" y="24"/>
                    <a:pt x="424" y="72"/>
                  </a:cubicBezTo>
                  <a:cubicBezTo>
                    <a:pt x="388" y="750"/>
                    <a:pt x="376" y="1382"/>
                    <a:pt x="19" y="1977"/>
                  </a:cubicBezTo>
                  <a:cubicBezTo>
                    <a:pt x="1" y="2013"/>
                    <a:pt x="32" y="2064"/>
                    <a:pt x="63" y="2064"/>
                  </a:cubicBezTo>
                  <a:cubicBezTo>
                    <a:pt x="73" y="2064"/>
                    <a:pt x="82" y="2059"/>
                    <a:pt x="91" y="2048"/>
                  </a:cubicBezTo>
                  <a:cubicBezTo>
                    <a:pt x="722" y="1584"/>
                    <a:pt x="603" y="750"/>
                    <a:pt x="579" y="72"/>
                  </a:cubicBezTo>
                  <a:cubicBezTo>
                    <a:pt x="567" y="24"/>
                    <a:pt x="528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36"/>
            <p:cNvSpPr/>
            <p:nvPr/>
          </p:nvSpPr>
          <p:spPr>
            <a:xfrm>
              <a:off x="4153375" y="1878075"/>
              <a:ext cx="16500" cy="50125"/>
            </a:xfrm>
            <a:custGeom>
              <a:rect b="b" l="l" r="r" t="t"/>
              <a:pathLst>
                <a:path extrusionOk="0" h="2005" w="660">
                  <a:moveTo>
                    <a:pt x="397" y="0"/>
                  </a:moveTo>
                  <a:cubicBezTo>
                    <a:pt x="308" y="0"/>
                    <a:pt x="214" y="69"/>
                    <a:pt x="243" y="178"/>
                  </a:cubicBezTo>
                  <a:cubicBezTo>
                    <a:pt x="362" y="797"/>
                    <a:pt x="243" y="1321"/>
                    <a:pt x="17" y="1904"/>
                  </a:cubicBezTo>
                  <a:cubicBezTo>
                    <a:pt x="1" y="1968"/>
                    <a:pt x="48" y="2005"/>
                    <a:pt x="93" y="2005"/>
                  </a:cubicBezTo>
                  <a:cubicBezTo>
                    <a:pt x="115" y="2005"/>
                    <a:pt x="136" y="1995"/>
                    <a:pt x="148" y="1976"/>
                  </a:cubicBezTo>
                  <a:cubicBezTo>
                    <a:pt x="660" y="1499"/>
                    <a:pt x="648" y="725"/>
                    <a:pt x="529" y="94"/>
                  </a:cubicBezTo>
                  <a:cubicBezTo>
                    <a:pt x="510" y="29"/>
                    <a:pt x="45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36"/>
            <p:cNvSpPr/>
            <p:nvPr/>
          </p:nvSpPr>
          <p:spPr>
            <a:xfrm>
              <a:off x="4188125" y="1877275"/>
              <a:ext cx="16275" cy="48350"/>
            </a:xfrm>
            <a:custGeom>
              <a:rect b="b" l="l" r="r" t="t"/>
              <a:pathLst>
                <a:path extrusionOk="0" h="1934" w="651">
                  <a:moveTo>
                    <a:pt x="406" y="0"/>
                  </a:moveTo>
                  <a:cubicBezTo>
                    <a:pt x="396" y="0"/>
                    <a:pt x="389" y="5"/>
                    <a:pt x="389" y="19"/>
                  </a:cubicBezTo>
                  <a:cubicBezTo>
                    <a:pt x="294" y="626"/>
                    <a:pt x="67" y="1198"/>
                    <a:pt x="8" y="1817"/>
                  </a:cubicBezTo>
                  <a:cubicBezTo>
                    <a:pt x="0" y="1884"/>
                    <a:pt x="68" y="1933"/>
                    <a:pt x="132" y="1933"/>
                  </a:cubicBezTo>
                  <a:cubicBezTo>
                    <a:pt x="169" y="1933"/>
                    <a:pt x="205" y="1916"/>
                    <a:pt x="222" y="1877"/>
                  </a:cubicBezTo>
                  <a:cubicBezTo>
                    <a:pt x="508" y="1257"/>
                    <a:pt x="651" y="686"/>
                    <a:pt x="448" y="19"/>
                  </a:cubicBezTo>
                  <a:cubicBezTo>
                    <a:pt x="441" y="12"/>
                    <a:pt x="42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36"/>
            <p:cNvSpPr/>
            <p:nvPr/>
          </p:nvSpPr>
          <p:spPr>
            <a:xfrm>
              <a:off x="4225725" y="1885250"/>
              <a:ext cx="10225" cy="35050"/>
            </a:xfrm>
            <a:custGeom>
              <a:rect b="b" l="l" r="r" t="t"/>
              <a:pathLst>
                <a:path extrusionOk="0" h="1402" w="409">
                  <a:moveTo>
                    <a:pt x="279" y="0"/>
                  </a:moveTo>
                  <a:cubicBezTo>
                    <a:pt x="241" y="0"/>
                    <a:pt x="200" y="33"/>
                    <a:pt x="206" y="81"/>
                  </a:cubicBezTo>
                  <a:cubicBezTo>
                    <a:pt x="266" y="534"/>
                    <a:pt x="195" y="927"/>
                    <a:pt x="16" y="1355"/>
                  </a:cubicBezTo>
                  <a:cubicBezTo>
                    <a:pt x="0" y="1379"/>
                    <a:pt x="31" y="1402"/>
                    <a:pt x="60" y="1402"/>
                  </a:cubicBezTo>
                  <a:cubicBezTo>
                    <a:pt x="76" y="1402"/>
                    <a:pt x="91" y="1395"/>
                    <a:pt x="99" y="1379"/>
                  </a:cubicBezTo>
                  <a:cubicBezTo>
                    <a:pt x="361" y="1010"/>
                    <a:pt x="409" y="498"/>
                    <a:pt x="337" y="57"/>
                  </a:cubicBezTo>
                  <a:cubicBezTo>
                    <a:pt x="332" y="17"/>
                    <a:pt x="306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36"/>
            <p:cNvSpPr/>
            <p:nvPr/>
          </p:nvSpPr>
          <p:spPr>
            <a:xfrm>
              <a:off x="4276800" y="1874875"/>
              <a:ext cx="16600" cy="51850"/>
            </a:xfrm>
            <a:custGeom>
              <a:rect b="b" l="l" r="r" t="t"/>
              <a:pathLst>
                <a:path extrusionOk="0" h="2074" w="664">
                  <a:moveTo>
                    <a:pt x="381" y="1"/>
                  </a:moveTo>
                  <a:cubicBezTo>
                    <a:pt x="305" y="1"/>
                    <a:pt x="226" y="59"/>
                    <a:pt x="247" y="151"/>
                  </a:cubicBezTo>
                  <a:cubicBezTo>
                    <a:pt x="307" y="496"/>
                    <a:pt x="318" y="830"/>
                    <a:pt x="247" y="1175"/>
                  </a:cubicBezTo>
                  <a:cubicBezTo>
                    <a:pt x="188" y="1437"/>
                    <a:pt x="68" y="1687"/>
                    <a:pt x="9" y="1973"/>
                  </a:cubicBezTo>
                  <a:cubicBezTo>
                    <a:pt x="1" y="2036"/>
                    <a:pt x="35" y="2073"/>
                    <a:pt x="77" y="2073"/>
                  </a:cubicBezTo>
                  <a:cubicBezTo>
                    <a:pt x="98" y="2073"/>
                    <a:pt x="120" y="2064"/>
                    <a:pt x="140" y="2044"/>
                  </a:cubicBezTo>
                  <a:cubicBezTo>
                    <a:pt x="664" y="1568"/>
                    <a:pt x="628" y="722"/>
                    <a:pt x="497" y="91"/>
                  </a:cubicBezTo>
                  <a:cubicBezTo>
                    <a:pt x="483" y="28"/>
                    <a:pt x="432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36"/>
            <p:cNvSpPr/>
            <p:nvPr/>
          </p:nvSpPr>
          <p:spPr>
            <a:xfrm>
              <a:off x="4317900" y="1871750"/>
              <a:ext cx="15700" cy="49500"/>
            </a:xfrm>
            <a:custGeom>
              <a:rect b="b" l="l" r="r" t="t"/>
              <a:pathLst>
                <a:path extrusionOk="0" h="1980" w="628">
                  <a:moveTo>
                    <a:pt x="449" y="1"/>
                  </a:moveTo>
                  <a:cubicBezTo>
                    <a:pt x="391" y="1"/>
                    <a:pt x="335" y="36"/>
                    <a:pt x="341" y="109"/>
                  </a:cubicBezTo>
                  <a:cubicBezTo>
                    <a:pt x="389" y="740"/>
                    <a:pt x="115" y="1264"/>
                    <a:pt x="8" y="1871"/>
                  </a:cubicBezTo>
                  <a:cubicBezTo>
                    <a:pt x="0" y="1933"/>
                    <a:pt x="42" y="1979"/>
                    <a:pt x="88" y="1979"/>
                  </a:cubicBezTo>
                  <a:cubicBezTo>
                    <a:pt x="114" y="1979"/>
                    <a:pt x="142" y="1965"/>
                    <a:pt x="163" y="1931"/>
                  </a:cubicBezTo>
                  <a:cubicBezTo>
                    <a:pt x="496" y="1395"/>
                    <a:pt x="627" y="728"/>
                    <a:pt x="568" y="97"/>
                  </a:cubicBezTo>
                  <a:cubicBezTo>
                    <a:pt x="562" y="33"/>
                    <a:pt x="505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36"/>
            <p:cNvSpPr/>
            <p:nvPr/>
          </p:nvSpPr>
          <p:spPr>
            <a:xfrm>
              <a:off x="4367925" y="1856650"/>
              <a:ext cx="14475" cy="57625"/>
            </a:xfrm>
            <a:custGeom>
              <a:rect b="b" l="l" r="r" t="t"/>
              <a:pathLst>
                <a:path extrusionOk="0" h="2305" w="579">
                  <a:moveTo>
                    <a:pt x="449" y="0"/>
                  </a:moveTo>
                  <a:cubicBezTo>
                    <a:pt x="413" y="0"/>
                    <a:pt x="376" y="24"/>
                    <a:pt x="376" y="70"/>
                  </a:cubicBezTo>
                  <a:cubicBezTo>
                    <a:pt x="412" y="463"/>
                    <a:pt x="376" y="868"/>
                    <a:pt x="281" y="1273"/>
                  </a:cubicBezTo>
                  <a:cubicBezTo>
                    <a:pt x="198" y="1606"/>
                    <a:pt x="55" y="1904"/>
                    <a:pt x="7" y="2225"/>
                  </a:cubicBezTo>
                  <a:cubicBezTo>
                    <a:pt x="0" y="2281"/>
                    <a:pt x="38" y="2304"/>
                    <a:pt x="76" y="2304"/>
                  </a:cubicBezTo>
                  <a:cubicBezTo>
                    <a:pt x="102" y="2304"/>
                    <a:pt x="128" y="2293"/>
                    <a:pt x="138" y="2273"/>
                  </a:cubicBezTo>
                  <a:cubicBezTo>
                    <a:pt x="543" y="1701"/>
                    <a:pt x="579" y="749"/>
                    <a:pt x="519" y="82"/>
                  </a:cubicBezTo>
                  <a:cubicBezTo>
                    <a:pt x="525" y="27"/>
                    <a:pt x="48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36"/>
            <p:cNvSpPr/>
            <p:nvPr/>
          </p:nvSpPr>
          <p:spPr>
            <a:xfrm>
              <a:off x="4412150" y="1822925"/>
              <a:ext cx="12525" cy="64650"/>
            </a:xfrm>
            <a:custGeom>
              <a:rect b="b" l="l" r="r" t="t"/>
              <a:pathLst>
                <a:path extrusionOk="0" h="2586" w="501">
                  <a:moveTo>
                    <a:pt x="258" y="1"/>
                  </a:moveTo>
                  <a:cubicBezTo>
                    <a:pt x="227" y="1"/>
                    <a:pt x="197" y="22"/>
                    <a:pt x="191" y="62"/>
                  </a:cubicBezTo>
                  <a:cubicBezTo>
                    <a:pt x="143" y="467"/>
                    <a:pt x="131" y="872"/>
                    <a:pt x="96" y="1288"/>
                  </a:cubicBezTo>
                  <a:cubicBezTo>
                    <a:pt x="72" y="1681"/>
                    <a:pt x="0" y="2098"/>
                    <a:pt x="24" y="2503"/>
                  </a:cubicBezTo>
                  <a:cubicBezTo>
                    <a:pt x="24" y="2549"/>
                    <a:pt x="75" y="2586"/>
                    <a:pt x="123" y="2586"/>
                  </a:cubicBezTo>
                  <a:cubicBezTo>
                    <a:pt x="149" y="2586"/>
                    <a:pt x="174" y="2575"/>
                    <a:pt x="191" y="2550"/>
                  </a:cubicBezTo>
                  <a:cubicBezTo>
                    <a:pt x="500" y="1836"/>
                    <a:pt x="429" y="836"/>
                    <a:pt x="322" y="74"/>
                  </a:cubicBezTo>
                  <a:cubicBezTo>
                    <a:pt x="322" y="25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36"/>
            <p:cNvSpPr/>
            <p:nvPr/>
          </p:nvSpPr>
          <p:spPr>
            <a:xfrm>
              <a:off x="4400825" y="1909100"/>
              <a:ext cx="8675" cy="18525"/>
            </a:xfrm>
            <a:custGeom>
              <a:rect b="b" l="l" r="r" t="t"/>
              <a:pathLst>
                <a:path extrusionOk="0" h="741" w="347">
                  <a:moveTo>
                    <a:pt x="285" y="1"/>
                  </a:moveTo>
                  <a:cubicBezTo>
                    <a:pt x="264" y="1"/>
                    <a:pt x="244" y="14"/>
                    <a:pt x="239" y="44"/>
                  </a:cubicBezTo>
                  <a:cubicBezTo>
                    <a:pt x="191" y="163"/>
                    <a:pt x="132" y="282"/>
                    <a:pt x="96" y="401"/>
                  </a:cubicBezTo>
                  <a:cubicBezTo>
                    <a:pt x="49" y="496"/>
                    <a:pt x="1" y="592"/>
                    <a:pt x="37" y="711"/>
                  </a:cubicBezTo>
                  <a:cubicBezTo>
                    <a:pt x="44" y="726"/>
                    <a:pt x="56" y="741"/>
                    <a:pt x="74" y="741"/>
                  </a:cubicBezTo>
                  <a:cubicBezTo>
                    <a:pt x="83" y="741"/>
                    <a:pt x="95" y="736"/>
                    <a:pt x="108" y="723"/>
                  </a:cubicBezTo>
                  <a:cubicBezTo>
                    <a:pt x="191" y="651"/>
                    <a:pt x="215" y="544"/>
                    <a:pt x="239" y="437"/>
                  </a:cubicBezTo>
                  <a:cubicBezTo>
                    <a:pt x="275" y="318"/>
                    <a:pt x="299" y="187"/>
                    <a:pt x="346" y="68"/>
                  </a:cubicBezTo>
                  <a:cubicBezTo>
                    <a:pt x="346" y="26"/>
                    <a:pt x="314" y="1"/>
                    <a:pt x="2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36"/>
            <p:cNvSpPr/>
            <p:nvPr/>
          </p:nvSpPr>
          <p:spPr>
            <a:xfrm>
              <a:off x="4434775" y="1907675"/>
              <a:ext cx="6375" cy="13025"/>
            </a:xfrm>
            <a:custGeom>
              <a:rect b="b" l="l" r="r" t="t"/>
              <a:pathLst>
                <a:path extrusionOk="0" h="521" w="255">
                  <a:moveTo>
                    <a:pt x="210" y="0"/>
                  </a:moveTo>
                  <a:cubicBezTo>
                    <a:pt x="199" y="0"/>
                    <a:pt x="187" y="6"/>
                    <a:pt x="179" y="18"/>
                  </a:cubicBezTo>
                  <a:cubicBezTo>
                    <a:pt x="119" y="101"/>
                    <a:pt x="72" y="172"/>
                    <a:pt x="36" y="280"/>
                  </a:cubicBezTo>
                  <a:cubicBezTo>
                    <a:pt x="12" y="351"/>
                    <a:pt x="0" y="434"/>
                    <a:pt x="24" y="494"/>
                  </a:cubicBezTo>
                  <a:cubicBezTo>
                    <a:pt x="30" y="512"/>
                    <a:pt x="45" y="521"/>
                    <a:pt x="60" y="521"/>
                  </a:cubicBezTo>
                  <a:cubicBezTo>
                    <a:pt x="75" y="521"/>
                    <a:pt x="90" y="512"/>
                    <a:pt x="95" y="494"/>
                  </a:cubicBezTo>
                  <a:cubicBezTo>
                    <a:pt x="143" y="434"/>
                    <a:pt x="143" y="363"/>
                    <a:pt x="167" y="291"/>
                  </a:cubicBezTo>
                  <a:cubicBezTo>
                    <a:pt x="191" y="220"/>
                    <a:pt x="203" y="125"/>
                    <a:pt x="238" y="53"/>
                  </a:cubicBezTo>
                  <a:cubicBezTo>
                    <a:pt x="254" y="22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36"/>
            <p:cNvSpPr/>
            <p:nvPr/>
          </p:nvSpPr>
          <p:spPr>
            <a:xfrm>
              <a:off x="4475550" y="1860175"/>
              <a:ext cx="21150" cy="57500"/>
            </a:xfrm>
            <a:custGeom>
              <a:rect b="b" l="l" r="r" t="t"/>
              <a:pathLst>
                <a:path extrusionOk="0" h="2300" w="846">
                  <a:moveTo>
                    <a:pt x="810" y="1"/>
                  </a:moveTo>
                  <a:cubicBezTo>
                    <a:pt x="822" y="525"/>
                    <a:pt x="596" y="894"/>
                    <a:pt x="369" y="1358"/>
                  </a:cubicBezTo>
                  <a:cubicBezTo>
                    <a:pt x="239" y="1608"/>
                    <a:pt x="0" y="1918"/>
                    <a:pt x="36" y="2227"/>
                  </a:cubicBezTo>
                  <a:cubicBezTo>
                    <a:pt x="36" y="2263"/>
                    <a:pt x="70" y="2299"/>
                    <a:pt x="97" y="2299"/>
                  </a:cubicBezTo>
                  <a:cubicBezTo>
                    <a:pt x="106" y="2299"/>
                    <a:pt x="114" y="2295"/>
                    <a:pt x="119" y="2287"/>
                  </a:cubicBezTo>
                  <a:cubicBezTo>
                    <a:pt x="393" y="2096"/>
                    <a:pt x="524" y="1632"/>
                    <a:pt x="631" y="1322"/>
                  </a:cubicBezTo>
                  <a:cubicBezTo>
                    <a:pt x="762" y="894"/>
                    <a:pt x="846" y="4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36"/>
            <p:cNvSpPr/>
            <p:nvPr/>
          </p:nvSpPr>
          <p:spPr>
            <a:xfrm>
              <a:off x="4509250" y="1873700"/>
              <a:ext cx="21400" cy="57125"/>
            </a:xfrm>
            <a:custGeom>
              <a:rect b="b" l="l" r="r" t="t"/>
              <a:pathLst>
                <a:path extrusionOk="0" h="2285" w="856">
                  <a:moveTo>
                    <a:pt x="813" y="1"/>
                  </a:moveTo>
                  <a:cubicBezTo>
                    <a:pt x="797" y="1"/>
                    <a:pt x="784" y="10"/>
                    <a:pt x="784" y="31"/>
                  </a:cubicBezTo>
                  <a:cubicBezTo>
                    <a:pt x="724" y="448"/>
                    <a:pt x="617" y="829"/>
                    <a:pt x="438" y="1222"/>
                  </a:cubicBezTo>
                  <a:cubicBezTo>
                    <a:pt x="295" y="1531"/>
                    <a:pt x="57" y="1817"/>
                    <a:pt x="10" y="2151"/>
                  </a:cubicBezTo>
                  <a:cubicBezTo>
                    <a:pt x="1" y="2221"/>
                    <a:pt x="50" y="2285"/>
                    <a:pt x="110" y="2285"/>
                  </a:cubicBezTo>
                  <a:cubicBezTo>
                    <a:pt x="132" y="2285"/>
                    <a:pt x="154" y="2276"/>
                    <a:pt x="176" y="2258"/>
                  </a:cubicBezTo>
                  <a:cubicBezTo>
                    <a:pt x="438" y="1984"/>
                    <a:pt x="534" y="1567"/>
                    <a:pt x="629" y="1234"/>
                  </a:cubicBezTo>
                  <a:cubicBezTo>
                    <a:pt x="736" y="841"/>
                    <a:pt x="831" y="448"/>
                    <a:pt x="855" y="43"/>
                  </a:cubicBezTo>
                  <a:cubicBezTo>
                    <a:pt x="855" y="16"/>
                    <a:pt x="833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36"/>
            <p:cNvSpPr/>
            <p:nvPr/>
          </p:nvSpPr>
          <p:spPr>
            <a:xfrm>
              <a:off x="4560200" y="1837175"/>
              <a:ext cx="28375" cy="85100"/>
            </a:xfrm>
            <a:custGeom>
              <a:rect b="b" l="l" r="r" t="t"/>
              <a:pathLst>
                <a:path extrusionOk="0" h="3404" w="1135">
                  <a:moveTo>
                    <a:pt x="1055" y="1"/>
                  </a:moveTo>
                  <a:cubicBezTo>
                    <a:pt x="1033" y="1"/>
                    <a:pt x="1012" y="12"/>
                    <a:pt x="1008" y="40"/>
                  </a:cubicBezTo>
                  <a:cubicBezTo>
                    <a:pt x="770" y="1171"/>
                    <a:pt x="270" y="2218"/>
                    <a:pt x="8" y="3338"/>
                  </a:cubicBezTo>
                  <a:cubicBezTo>
                    <a:pt x="0" y="3376"/>
                    <a:pt x="36" y="3404"/>
                    <a:pt x="69" y="3404"/>
                  </a:cubicBezTo>
                  <a:cubicBezTo>
                    <a:pt x="88" y="3404"/>
                    <a:pt x="106" y="3395"/>
                    <a:pt x="115" y="3373"/>
                  </a:cubicBezTo>
                  <a:cubicBezTo>
                    <a:pt x="686" y="2421"/>
                    <a:pt x="924" y="1147"/>
                    <a:pt x="1127" y="75"/>
                  </a:cubicBezTo>
                  <a:cubicBezTo>
                    <a:pt x="1134" y="31"/>
                    <a:pt x="1092" y="1"/>
                    <a:pt x="10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36"/>
            <p:cNvSpPr/>
            <p:nvPr/>
          </p:nvSpPr>
          <p:spPr>
            <a:xfrm>
              <a:off x="4628050" y="1808725"/>
              <a:ext cx="18675" cy="93925"/>
            </a:xfrm>
            <a:custGeom>
              <a:rect b="b" l="l" r="r" t="t"/>
              <a:pathLst>
                <a:path extrusionOk="0" h="3757" w="747">
                  <a:moveTo>
                    <a:pt x="649" y="0"/>
                  </a:moveTo>
                  <a:cubicBezTo>
                    <a:pt x="627" y="0"/>
                    <a:pt x="604" y="15"/>
                    <a:pt x="604" y="47"/>
                  </a:cubicBezTo>
                  <a:cubicBezTo>
                    <a:pt x="627" y="1344"/>
                    <a:pt x="151" y="2464"/>
                    <a:pt x="8" y="3690"/>
                  </a:cubicBezTo>
                  <a:cubicBezTo>
                    <a:pt x="1" y="3728"/>
                    <a:pt x="37" y="3756"/>
                    <a:pt x="73" y="3756"/>
                  </a:cubicBezTo>
                  <a:cubicBezTo>
                    <a:pt x="94" y="3756"/>
                    <a:pt x="114" y="3747"/>
                    <a:pt x="127" y="3726"/>
                  </a:cubicBezTo>
                  <a:cubicBezTo>
                    <a:pt x="675" y="2642"/>
                    <a:pt x="746" y="1225"/>
                    <a:pt x="687" y="35"/>
                  </a:cubicBezTo>
                  <a:cubicBezTo>
                    <a:pt x="687" y="12"/>
                    <a:pt x="668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36"/>
            <p:cNvSpPr/>
            <p:nvPr/>
          </p:nvSpPr>
          <p:spPr>
            <a:xfrm>
              <a:off x="4677050" y="1761425"/>
              <a:ext cx="1825" cy="22350"/>
            </a:xfrm>
            <a:custGeom>
              <a:rect b="b" l="l" r="r" t="t"/>
              <a:pathLst>
                <a:path extrusionOk="0" h="894" w="73">
                  <a:moveTo>
                    <a:pt x="44" y="1"/>
                  </a:moveTo>
                  <a:cubicBezTo>
                    <a:pt x="37" y="1"/>
                    <a:pt x="25" y="4"/>
                    <a:pt x="25" y="10"/>
                  </a:cubicBezTo>
                  <a:cubicBezTo>
                    <a:pt x="25" y="295"/>
                    <a:pt x="1" y="593"/>
                    <a:pt x="13" y="867"/>
                  </a:cubicBezTo>
                  <a:cubicBezTo>
                    <a:pt x="13" y="885"/>
                    <a:pt x="25" y="894"/>
                    <a:pt x="37" y="894"/>
                  </a:cubicBezTo>
                  <a:cubicBezTo>
                    <a:pt x="49" y="894"/>
                    <a:pt x="60" y="885"/>
                    <a:pt x="60" y="867"/>
                  </a:cubicBezTo>
                  <a:cubicBezTo>
                    <a:pt x="72" y="593"/>
                    <a:pt x="60" y="295"/>
                    <a:pt x="37" y="10"/>
                  </a:cubicBezTo>
                  <a:cubicBezTo>
                    <a:pt x="54" y="4"/>
                    <a:pt x="52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36"/>
            <p:cNvSpPr/>
            <p:nvPr/>
          </p:nvSpPr>
          <p:spPr>
            <a:xfrm>
              <a:off x="4670500" y="1805400"/>
              <a:ext cx="11350" cy="60975"/>
            </a:xfrm>
            <a:custGeom>
              <a:rect b="b" l="l" r="r" t="t"/>
              <a:pathLst>
                <a:path extrusionOk="0" h="2439" w="454">
                  <a:moveTo>
                    <a:pt x="315" y="1"/>
                  </a:moveTo>
                  <a:cubicBezTo>
                    <a:pt x="299" y="1"/>
                    <a:pt x="281" y="13"/>
                    <a:pt x="275" y="37"/>
                  </a:cubicBezTo>
                  <a:cubicBezTo>
                    <a:pt x="180" y="394"/>
                    <a:pt x="191" y="775"/>
                    <a:pt x="156" y="1132"/>
                  </a:cubicBezTo>
                  <a:cubicBezTo>
                    <a:pt x="108" y="1549"/>
                    <a:pt x="1" y="1977"/>
                    <a:pt x="49" y="2394"/>
                  </a:cubicBezTo>
                  <a:cubicBezTo>
                    <a:pt x="49" y="2423"/>
                    <a:pt x="75" y="2439"/>
                    <a:pt x="98" y="2439"/>
                  </a:cubicBezTo>
                  <a:cubicBezTo>
                    <a:pt x="113" y="2439"/>
                    <a:pt x="127" y="2432"/>
                    <a:pt x="132" y="2418"/>
                  </a:cubicBezTo>
                  <a:cubicBezTo>
                    <a:pt x="251" y="2025"/>
                    <a:pt x="275" y="1620"/>
                    <a:pt x="311" y="1227"/>
                  </a:cubicBezTo>
                  <a:cubicBezTo>
                    <a:pt x="358" y="834"/>
                    <a:pt x="453" y="418"/>
                    <a:pt x="346" y="37"/>
                  </a:cubicBezTo>
                  <a:cubicBezTo>
                    <a:pt x="346" y="13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36"/>
            <p:cNvSpPr/>
            <p:nvPr/>
          </p:nvSpPr>
          <p:spPr>
            <a:xfrm>
              <a:off x="4653550" y="1909050"/>
              <a:ext cx="6475" cy="13450"/>
            </a:xfrm>
            <a:custGeom>
              <a:rect b="b" l="l" r="r" t="t"/>
              <a:pathLst>
                <a:path extrusionOk="0" h="538" w="259">
                  <a:moveTo>
                    <a:pt x="201" y="0"/>
                  </a:moveTo>
                  <a:cubicBezTo>
                    <a:pt x="187" y="0"/>
                    <a:pt x="175" y="7"/>
                    <a:pt x="167" y="22"/>
                  </a:cubicBezTo>
                  <a:cubicBezTo>
                    <a:pt x="119" y="105"/>
                    <a:pt x="96" y="177"/>
                    <a:pt x="72" y="248"/>
                  </a:cubicBezTo>
                  <a:cubicBezTo>
                    <a:pt x="48" y="320"/>
                    <a:pt x="0" y="403"/>
                    <a:pt x="12" y="486"/>
                  </a:cubicBezTo>
                  <a:cubicBezTo>
                    <a:pt x="12" y="516"/>
                    <a:pt x="44" y="537"/>
                    <a:pt x="69" y="537"/>
                  </a:cubicBezTo>
                  <a:cubicBezTo>
                    <a:pt x="74" y="537"/>
                    <a:pt x="79" y="536"/>
                    <a:pt x="84" y="534"/>
                  </a:cubicBezTo>
                  <a:cubicBezTo>
                    <a:pt x="167" y="486"/>
                    <a:pt x="167" y="415"/>
                    <a:pt x="179" y="344"/>
                  </a:cubicBezTo>
                  <a:cubicBezTo>
                    <a:pt x="191" y="248"/>
                    <a:pt x="203" y="165"/>
                    <a:pt x="250" y="70"/>
                  </a:cubicBezTo>
                  <a:cubicBezTo>
                    <a:pt x="258" y="29"/>
                    <a:pt x="228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36"/>
            <p:cNvSpPr/>
            <p:nvPr/>
          </p:nvSpPr>
          <p:spPr>
            <a:xfrm>
              <a:off x="4698800" y="1768825"/>
              <a:ext cx="27700" cy="84900"/>
            </a:xfrm>
            <a:custGeom>
              <a:rect b="b" l="l" r="r" t="t"/>
              <a:pathLst>
                <a:path extrusionOk="0" h="3396" w="1108">
                  <a:moveTo>
                    <a:pt x="684" y="0"/>
                  </a:moveTo>
                  <a:cubicBezTo>
                    <a:pt x="644" y="0"/>
                    <a:pt x="605" y="36"/>
                    <a:pt x="619" y="95"/>
                  </a:cubicBezTo>
                  <a:cubicBezTo>
                    <a:pt x="810" y="1226"/>
                    <a:pt x="214" y="2274"/>
                    <a:pt x="0" y="3357"/>
                  </a:cubicBezTo>
                  <a:cubicBezTo>
                    <a:pt x="0" y="3374"/>
                    <a:pt x="23" y="3396"/>
                    <a:pt x="41" y="3396"/>
                  </a:cubicBezTo>
                  <a:cubicBezTo>
                    <a:pt x="49" y="3396"/>
                    <a:pt x="56" y="3392"/>
                    <a:pt x="60" y="3381"/>
                  </a:cubicBezTo>
                  <a:cubicBezTo>
                    <a:pt x="631" y="2476"/>
                    <a:pt x="1107" y="1119"/>
                    <a:pt x="750" y="47"/>
                  </a:cubicBezTo>
                  <a:cubicBezTo>
                    <a:pt x="736" y="15"/>
                    <a:pt x="710" y="0"/>
                    <a:pt x="6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36"/>
            <p:cNvSpPr/>
            <p:nvPr/>
          </p:nvSpPr>
          <p:spPr>
            <a:xfrm>
              <a:off x="4672000" y="1905475"/>
              <a:ext cx="13250" cy="18075"/>
            </a:xfrm>
            <a:custGeom>
              <a:rect b="b" l="l" r="r" t="t"/>
              <a:pathLst>
                <a:path extrusionOk="0" h="723" w="530">
                  <a:moveTo>
                    <a:pt x="465" y="1"/>
                  </a:moveTo>
                  <a:cubicBezTo>
                    <a:pt x="455" y="1"/>
                    <a:pt x="443" y="4"/>
                    <a:pt x="429" y="10"/>
                  </a:cubicBezTo>
                  <a:cubicBezTo>
                    <a:pt x="203" y="165"/>
                    <a:pt x="24" y="403"/>
                    <a:pt x="1" y="689"/>
                  </a:cubicBezTo>
                  <a:cubicBezTo>
                    <a:pt x="1" y="710"/>
                    <a:pt x="17" y="722"/>
                    <a:pt x="32" y="722"/>
                  </a:cubicBezTo>
                  <a:cubicBezTo>
                    <a:pt x="44" y="722"/>
                    <a:pt x="55" y="716"/>
                    <a:pt x="60" y="701"/>
                  </a:cubicBezTo>
                  <a:cubicBezTo>
                    <a:pt x="179" y="463"/>
                    <a:pt x="274" y="248"/>
                    <a:pt x="501" y="94"/>
                  </a:cubicBezTo>
                  <a:cubicBezTo>
                    <a:pt x="530" y="55"/>
                    <a:pt x="51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36"/>
            <p:cNvSpPr/>
            <p:nvPr/>
          </p:nvSpPr>
          <p:spPr>
            <a:xfrm>
              <a:off x="4692075" y="1862575"/>
              <a:ext cx="42750" cy="83650"/>
            </a:xfrm>
            <a:custGeom>
              <a:rect b="b" l="l" r="r" t="t"/>
              <a:pathLst>
                <a:path extrusionOk="0" h="3346" w="1710">
                  <a:moveTo>
                    <a:pt x="1665" y="1"/>
                  </a:moveTo>
                  <a:cubicBezTo>
                    <a:pt x="1652" y="1"/>
                    <a:pt x="1639" y="7"/>
                    <a:pt x="1626" y="24"/>
                  </a:cubicBezTo>
                  <a:cubicBezTo>
                    <a:pt x="1341" y="548"/>
                    <a:pt x="1186" y="1107"/>
                    <a:pt x="924" y="1643"/>
                  </a:cubicBezTo>
                  <a:cubicBezTo>
                    <a:pt x="674" y="2191"/>
                    <a:pt x="269" y="2691"/>
                    <a:pt x="19" y="3227"/>
                  </a:cubicBezTo>
                  <a:cubicBezTo>
                    <a:pt x="1" y="3272"/>
                    <a:pt x="38" y="3345"/>
                    <a:pt x="84" y="3345"/>
                  </a:cubicBezTo>
                  <a:cubicBezTo>
                    <a:pt x="98" y="3345"/>
                    <a:pt x="112" y="3339"/>
                    <a:pt x="126" y="3322"/>
                  </a:cubicBezTo>
                  <a:cubicBezTo>
                    <a:pt x="602" y="2988"/>
                    <a:pt x="864" y="2393"/>
                    <a:pt x="1103" y="1869"/>
                  </a:cubicBezTo>
                  <a:cubicBezTo>
                    <a:pt x="1376" y="1286"/>
                    <a:pt x="1626" y="679"/>
                    <a:pt x="1710" y="48"/>
                  </a:cubicBezTo>
                  <a:cubicBezTo>
                    <a:pt x="1710" y="24"/>
                    <a:pt x="1689" y="1"/>
                    <a:pt x="16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36"/>
            <p:cNvSpPr/>
            <p:nvPr/>
          </p:nvSpPr>
          <p:spPr>
            <a:xfrm>
              <a:off x="4742250" y="1767125"/>
              <a:ext cx="40275" cy="146775"/>
            </a:xfrm>
            <a:custGeom>
              <a:rect b="b" l="l" r="r" t="t"/>
              <a:pathLst>
                <a:path extrusionOk="0" h="5871" w="1611">
                  <a:moveTo>
                    <a:pt x="1508" y="0"/>
                  </a:moveTo>
                  <a:cubicBezTo>
                    <a:pt x="1481" y="0"/>
                    <a:pt x="1457" y="13"/>
                    <a:pt x="1453" y="44"/>
                  </a:cubicBezTo>
                  <a:cubicBezTo>
                    <a:pt x="1298" y="1020"/>
                    <a:pt x="1179" y="1984"/>
                    <a:pt x="965" y="2937"/>
                  </a:cubicBezTo>
                  <a:cubicBezTo>
                    <a:pt x="739" y="3925"/>
                    <a:pt x="369" y="4818"/>
                    <a:pt x="24" y="5782"/>
                  </a:cubicBezTo>
                  <a:cubicBezTo>
                    <a:pt x="1" y="5829"/>
                    <a:pt x="44" y="5871"/>
                    <a:pt x="89" y="5871"/>
                  </a:cubicBezTo>
                  <a:cubicBezTo>
                    <a:pt x="114" y="5871"/>
                    <a:pt x="139" y="5859"/>
                    <a:pt x="155" y="5830"/>
                  </a:cubicBezTo>
                  <a:cubicBezTo>
                    <a:pt x="1143" y="4139"/>
                    <a:pt x="1334" y="1996"/>
                    <a:pt x="1596" y="91"/>
                  </a:cubicBezTo>
                  <a:cubicBezTo>
                    <a:pt x="1611" y="39"/>
                    <a:pt x="1554" y="0"/>
                    <a:pt x="15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36"/>
            <p:cNvSpPr/>
            <p:nvPr/>
          </p:nvSpPr>
          <p:spPr>
            <a:xfrm>
              <a:off x="4371975" y="1821550"/>
              <a:ext cx="10725" cy="16475"/>
            </a:xfrm>
            <a:custGeom>
              <a:rect b="b" l="l" r="r" t="t"/>
              <a:pathLst>
                <a:path extrusionOk="0" h="659" w="429">
                  <a:moveTo>
                    <a:pt x="204" y="1"/>
                  </a:moveTo>
                  <a:cubicBezTo>
                    <a:pt x="176" y="1"/>
                    <a:pt x="149" y="16"/>
                    <a:pt x="143" y="46"/>
                  </a:cubicBezTo>
                  <a:cubicBezTo>
                    <a:pt x="60" y="212"/>
                    <a:pt x="0" y="486"/>
                    <a:pt x="143" y="641"/>
                  </a:cubicBezTo>
                  <a:cubicBezTo>
                    <a:pt x="161" y="653"/>
                    <a:pt x="188" y="659"/>
                    <a:pt x="213" y="659"/>
                  </a:cubicBezTo>
                  <a:cubicBezTo>
                    <a:pt x="238" y="659"/>
                    <a:pt x="262" y="653"/>
                    <a:pt x="274" y="641"/>
                  </a:cubicBezTo>
                  <a:cubicBezTo>
                    <a:pt x="429" y="486"/>
                    <a:pt x="369" y="212"/>
                    <a:pt x="274" y="46"/>
                  </a:cubicBezTo>
                  <a:cubicBezTo>
                    <a:pt x="262" y="16"/>
                    <a:pt x="232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36"/>
            <p:cNvSpPr/>
            <p:nvPr/>
          </p:nvSpPr>
          <p:spPr>
            <a:xfrm>
              <a:off x="4324625" y="1824975"/>
              <a:ext cx="8675" cy="20425"/>
            </a:xfrm>
            <a:custGeom>
              <a:rect b="b" l="l" r="r" t="t"/>
              <a:pathLst>
                <a:path extrusionOk="0" h="817" w="347">
                  <a:moveTo>
                    <a:pt x="165" y="1"/>
                  </a:moveTo>
                  <a:cubicBezTo>
                    <a:pt x="111" y="1"/>
                    <a:pt x="60" y="34"/>
                    <a:pt x="60" y="99"/>
                  </a:cubicBezTo>
                  <a:cubicBezTo>
                    <a:pt x="60" y="325"/>
                    <a:pt x="1" y="575"/>
                    <a:pt x="108" y="790"/>
                  </a:cubicBezTo>
                  <a:cubicBezTo>
                    <a:pt x="120" y="807"/>
                    <a:pt x="144" y="816"/>
                    <a:pt x="169" y="816"/>
                  </a:cubicBezTo>
                  <a:cubicBezTo>
                    <a:pt x="194" y="816"/>
                    <a:pt x="221" y="807"/>
                    <a:pt x="239" y="790"/>
                  </a:cubicBezTo>
                  <a:cubicBezTo>
                    <a:pt x="346" y="575"/>
                    <a:pt x="287" y="325"/>
                    <a:pt x="287" y="99"/>
                  </a:cubicBezTo>
                  <a:cubicBezTo>
                    <a:pt x="275" y="34"/>
                    <a:pt x="218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36"/>
            <p:cNvSpPr/>
            <p:nvPr/>
          </p:nvSpPr>
          <p:spPr>
            <a:xfrm>
              <a:off x="4286525" y="1835250"/>
              <a:ext cx="6575" cy="8725"/>
            </a:xfrm>
            <a:custGeom>
              <a:rect b="b" l="l" r="r" t="t"/>
              <a:pathLst>
                <a:path extrusionOk="0" h="349" w="263">
                  <a:moveTo>
                    <a:pt x="132" y="1"/>
                  </a:moveTo>
                  <a:cubicBezTo>
                    <a:pt x="66" y="1"/>
                    <a:pt x="1" y="51"/>
                    <a:pt x="25" y="152"/>
                  </a:cubicBezTo>
                  <a:cubicBezTo>
                    <a:pt x="37" y="224"/>
                    <a:pt x="37" y="271"/>
                    <a:pt x="84" y="331"/>
                  </a:cubicBezTo>
                  <a:cubicBezTo>
                    <a:pt x="96" y="343"/>
                    <a:pt x="114" y="349"/>
                    <a:pt x="132" y="349"/>
                  </a:cubicBezTo>
                  <a:cubicBezTo>
                    <a:pt x="150" y="349"/>
                    <a:pt x="168" y="343"/>
                    <a:pt x="180" y="331"/>
                  </a:cubicBezTo>
                  <a:cubicBezTo>
                    <a:pt x="227" y="271"/>
                    <a:pt x="239" y="224"/>
                    <a:pt x="239" y="152"/>
                  </a:cubicBezTo>
                  <a:cubicBezTo>
                    <a:pt x="263" y="51"/>
                    <a:pt x="197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36"/>
            <p:cNvSpPr/>
            <p:nvPr/>
          </p:nvSpPr>
          <p:spPr>
            <a:xfrm>
              <a:off x="4231775" y="1833275"/>
              <a:ext cx="11325" cy="20775"/>
            </a:xfrm>
            <a:custGeom>
              <a:rect b="b" l="l" r="r" t="t"/>
              <a:pathLst>
                <a:path extrusionOk="0" h="831" w="453">
                  <a:moveTo>
                    <a:pt x="235" y="1"/>
                  </a:moveTo>
                  <a:cubicBezTo>
                    <a:pt x="189" y="1"/>
                    <a:pt x="143" y="42"/>
                    <a:pt x="143" y="100"/>
                  </a:cubicBezTo>
                  <a:cubicBezTo>
                    <a:pt x="143" y="219"/>
                    <a:pt x="107" y="339"/>
                    <a:pt x="84" y="458"/>
                  </a:cubicBezTo>
                  <a:cubicBezTo>
                    <a:pt x="48" y="577"/>
                    <a:pt x="0" y="648"/>
                    <a:pt x="36" y="767"/>
                  </a:cubicBezTo>
                  <a:cubicBezTo>
                    <a:pt x="45" y="813"/>
                    <a:pt x="83" y="831"/>
                    <a:pt x="127" y="831"/>
                  </a:cubicBezTo>
                  <a:cubicBezTo>
                    <a:pt x="140" y="831"/>
                    <a:pt x="153" y="829"/>
                    <a:pt x="167" y="827"/>
                  </a:cubicBezTo>
                  <a:cubicBezTo>
                    <a:pt x="453" y="708"/>
                    <a:pt x="405" y="279"/>
                    <a:pt x="310" y="53"/>
                  </a:cubicBezTo>
                  <a:cubicBezTo>
                    <a:pt x="292" y="16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36"/>
            <p:cNvSpPr/>
            <p:nvPr/>
          </p:nvSpPr>
          <p:spPr>
            <a:xfrm>
              <a:off x="4190100" y="1836750"/>
              <a:ext cx="3600" cy="6275"/>
            </a:xfrm>
            <a:custGeom>
              <a:rect b="b" l="l" r="r" t="t"/>
              <a:pathLst>
                <a:path extrusionOk="0" h="251" w="144">
                  <a:moveTo>
                    <a:pt x="69" y="0"/>
                  </a:moveTo>
                  <a:cubicBezTo>
                    <a:pt x="33" y="0"/>
                    <a:pt x="0" y="27"/>
                    <a:pt x="12" y="80"/>
                  </a:cubicBezTo>
                  <a:cubicBezTo>
                    <a:pt x="12" y="116"/>
                    <a:pt x="24" y="176"/>
                    <a:pt x="36" y="223"/>
                  </a:cubicBezTo>
                  <a:cubicBezTo>
                    <a:pt x="42" y="241"/>
                    <a:pt x="57" y="250"/>
                    <a:pt x="72" y="250"/>
                  </a:cubicBezTo>
                  <a:cubicBezTo>
                    <a:pt x="87" y="250"/>
                    <a:pt x="101" y="241"/>
                    <a:pt x="107" y="223"/>
                  </a:cubicBezTo>
                  <a:cubicBezTo>
                    <a:pt x="131" y="176"/>
                    <a:pt x="131" y="116"/>
                    <a:pt x="143" y="80"/>
                  </a:cubicBezTo>
                  <a:cubicBezTo>
                    <a:pt x="143" y="27"/>
                    <a:pt x="10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36"/>
            <p:cNvSpPr/>
            <p:nvPr/>
          </p:nvSpPr>
          <p:spPr>
            <a:xfrm>
              <a:off x="4152600" y="1843450"/>
              <a:ext cx="8875" cy="12850"/>
            </a:xfrm>
            <a:custGeom>
              <a:rect b="b" l="l" r="r" t="t"/>
              <a:pathLst>
                <a:path extrusionOk="0" h="514" w="355">
                  <a:moveTo>
                    <a:pt x="210" y="0"/>
                  </a:moveTo>
                  <a:cubicBezTo>
                    <a:pt x="180" y="0"/>
                    <a:pt x="154" y="18"/>
                    <a:pt x="143" y="62"/>
                  </a:cubicBezTo>
                  <a:cubicBezTo>
                    <a:pt x="95" y="170"/>
                    <a:pt x="0" y="432"/>
                    <a:pt x="143" y="503"/>
                  </a:cubicBezTo>
                  <a:cubicBezTo>
                    <a:pt x="155" y="510"/>
                    <a:pt x="168" y="514"/>
                    <a:pt x="180" y="514"/>
                  </a:cubicBezTo>
                  <a:cubicBezTo>
                    <a:pt x="225" y="514"/>
                    <a:pt x="265" y="467"/>
                    <a:pt x="274" y="420"/>
                  </a:cubicBezTo>
                  <a:cubicBezTo>
                    <a:pt x="298" y="324"/>
                    <a:pt x="274" y="253"/>
                    <a:pt x="322" y="170"/>
                  </a:cubicBezTo>
                  <a:cubicBezTo>
                    <a:pt x="354" y="88"/>
                    <a:pt x="274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36"/>
            <p:cNvSpPr/>
            <p:nvPr/>
          </p:nvSpPr>
          <p:spPr>
            <a:xfrm>
              <a:off x="3676050" y="1842775"/>
              <a:ext cx="9850" cy="19075"/>
            </a:xfrm>
            <a:custGeom>
              <a:rect b="b" l="l" r="r" t="t"/>
              <a:pathLst>
                <a:path extrusionOk="0" h="763" w="394">
                  <a:moveTo>
                    <a:pt x="204" y="0"/>
                  </a:moveTo>
                  <a:cubicBezTo>
                    <a:pt x="149" y="0"/>
                    <a:pt x="89" y="30"/>
                    <a:pt x="72" y="89"/>
                  </a:cubicBezTo>
                  <a:cubicBezTo>
                    <a:pt x="48" y="268"/>
                    <a:pt x="0" y="447"/>
                    <a:pt x="36" y="637"/>
                  </a:cubicBezTo>
                  <a:cubicBezTo>
                    <a:pt x="48" y="721"/>
                    <a:pt x="122" y="762"/>
                    <a:pt x="197" y="762"/>
                  </a:cubicBezTo>
                  <a:cubicBezTo>
                    <a:pt x="271" y="762"/>
                    <a:pt x="345" y="721"/>
                    <a:pt x="357" y="637"/>
                  </a:cubicBezTo>
                  <a:cubicBezTo>
                    <a:pt x="393" y="459"/>
                    <a:pt x="345" y="280"/>
                    <a:pt x="310" y="89"/>
                  </a:cubicBezTo>
                  <a:cubicBezTo>
                    <a:pt x="310" y="30"/>
                    <a:pt x="259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36"/>
            <p:cNvSpPr/>
            <p:nvPr/>
          </p:nvSpPr>
          <p:spPr>
            <a:xfrm>
              <a:off x="3625150" y="1825275"/>
              <a:ext cx="7750" cy="15425"/>
            </a:xfrm>
            <a:custGeom>
              <a:rect b="b" l="l" r="r" t="t"/>
              <a:pathLst>
                <a:path extrusionOk="0" h="617" w="310">
                  <a:moveTo>
                    <a:pt x="159" y="1"/>
                  </a:moveTo>
                  <a:cubicBezTo>
                    <a:pt x="110" y="1"/>
                    <a:pt x="60" y="33"/>
                    <a:pt x="48" y="99"/>
                  </a:cubicBezTo>
                  <a:cubicBezTo>
                    <a:pt x="24" y="182"/>
                    <a:pt x="24" y="254"/>
                    <a:pt x="12" y="313"/>
                  </a:cubicBezTo>
                  <a:cubicBezTo>
                    <a:pt x="0" y="385"/>
                    <a:pt x="12" y="444"/>
                    <a:pt x="24" y="528"/>
                  </a:cubicBezTo>
                  <a:cubicBezTo>
                    <a:pt x="42" y="587"/>
                    <a:pt x="98" y="617"/>
                    <a:pt x="155" y="617"/>
                  </a:cubicBezTo>
                  <a:cubicBezTo>
                    <a:pt x="212" y="617"/>
                    <a:pt x="268" y="587"/>
                    <a:pt x="286" y="528"/>
                  </a:cubicBezTo>
                  <a:cubicBezTo>
                    <a:pt x="298" y="456"/>
                    <a:pt x="310" y="397"/>
                    <a:pt x="298" y="313"/>
                  </a:cubicBezTo>
                  <a:cubicBezTo>
                    <a:pt x="286" y="230"/>
                    <a:pt x="286" y="158"/>
                    <a:pt x="262" y="99"/>
                  </a:cubicBezTo>
                  <a:cubicBezTo>
                    <a:pt x="256" y="33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36"/>
            <p:cNvSpPr/>
            <p:nvPr/>
          </p:nvSpPr>
          <p:spPr>
            <a:xfrm>
              <a:off x="3642250" y="1827975"/>
              <a:ext cx="11200" cy="9375"/>
            </a:xfrm>
            <a:custGeom>
              <a:rect b="b" l="l" r="r" t="t"/>
              <a:pathLst>
                <a:path extrusionOk="0" h="375" w="448">
                  <a:moveTo>
                    <a:pt x="205" y="1"/>
                  </a:moveTo>
                  <a:cubicBezTo>
                    <a:pt x="100" y="1"/>
                    <a:pt x="0" y="137"/>
                    <a:pt x="102" y="229"/>
                  </a:cubicBezTo>
                  <a:cubicBezTo>
                    <a:pt x="138" y="265"/>
                    <a:pt x="138" y="289"/>
                    <a:pt x="162" y="324"/>
                  </a:cubicBezTo>
                  <a:cubicBezTo>
                    <a:pt x="191" y="354"/>
                    <a:pt x="225" y="374"/>
                    <a:pt x="261" y="374"/>
                  </a:cubicBezTo>
                  <a:cubicBezTo>
                    <a:pt x="283" y="374"/>
                    <a:pt x="306" y="366"/>
                    <a:pt x="328" y="348"/>
                  </a:cubicBezTo>
                  <a:cubicBezTo>
                    <a:pt x="447" y="277"/>
                    <a:pt x="376" y="110"/>
                    <a:pt x="293" y="39"/>
                  </a:cubicBezTo>
                  <a:cubicBezTo>
                    <a:pt x="266" y="12"/>
                    <a:pt x="235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36"/>
            <p:cNvSpPr/>
            <p:nvPr/>
          </p:nvSpPr>
          <p:spPr>
            <a:xfrm>
              <a:off x="3590125" y="1782925"/>
              <a:ext cx="14800" cy="21375"/>
            </a:xfrm>
            <a:custGeom>
              <a:rect b="b" l="l" r="r" t="t"/>
              <a:pathLst>
                <a:path extrusionOk="0" h="855" w="592">
                  <a:moveTo>
                    <a:pt x="288" y="0"/>
                  </a:moveTo>
                  <a:cubicBezTo>
                    <a:pt x="146" y="0"/>
                    <a:pt x="0" y="122"/>
                    <a:pt x="56" y="281"/>
                  </a:cubicBezTo>
                  <a:cubicBezTo>
                    <a:pt x="103" y="400"/>
                    <a:pt x="92" y="519"/>
                    <a:pt x="139" y="638"/>
                  </a:cubicBezTo>
                  <a:cubicBezTo>
                    <a:pt x="159" y="738"/>
                    <a:pt x="221" y="854"/>
                    <a:pt x="332" y="854"/>
                  </a:cubicBezTo>
                  <a:cubicBezTo>
                    <a:pt x="353" y="854"/>
                    <a:pt x="376" y="850"/>
                    <a:pt x="401" y="840"/>
                  </a:cubicBezTo>
                  <a:cubicBezTo>
                    <a:pt x="532" y="805"/>
                    <a:pt x="568" y="638"/>
                    <a:pt x="580" y="519"/>
                  </a:cubicBezTo>
                  <a:cubicBezTo>
                    <a:pt x="592" y="388"/>
                    <a:pt x="532" y="221"/>
                    <a:pt x="473" y="102"/>
                  </a:cubicBezTo>
                  <a:cubicBezTo>
                    <a:pt x="429" y="31"/>
                    <a:pt x="359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36"/>
            <p:cNvSpPr/>
            <p:nvPr/>
          </p:nvSpPr>
          <p:spPr>
            <a:xfrm>
              <a:off x="3558775" y="1779750"/>
              <a:ext cx="9525" cy="17150"/>
            </a:xfrm>
            <a:custGeom>
              <a:rect b="b" l="l" r="r" t="t"/>
              <a:pathLst>
                <a:path extrusionOk="0" h="686" w="381">
                  <a:moveTo>
                    <a:pt x="165" y="0"/>
                  </a:moveTo>
                  <a:cubicBezTo>
                    <a:pt x="98" y="0"/>
                    <a:pt x="30" y="45"/>
                    <a:pt x="24" y="134"/>
                  </a:cubicBezTo>
                  <a:cubicBezTo>
                    <a:pt x="0" y="301"/>
                    <a:pt x="0" y="479"/>
                    <a:pt x="95" y="610"/>
                  </a:cubicBezTo>
                  <a:cubicBezTo>
                    <a:pt x="124" y="663"/>
                    <a:pt x="167" y="685"/>
                    <a:pt x="211" y="685"/>
                  </a:cubicBezTo>
                  <a:cubicBezTo>
                    <a:pt x="296" y="685"/>
                    <a:pt x="381" y="601"/>
                    <a:pt x="357" y="491"/>
                  </a:cubicBezTo>
                  <a:cubicBezTo>
                    <a:pt x="334" y="372"/>
                    <a:pt x="322" y="253"/>
                    <a:pt x="298" y="134"/>
                  </a:cubicBezTo>
                  <a:cubicBezTo>
                    <a:pt x="298" y="45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36"/>
            <p:cNvSpPr/>
            <p:nvPr/>
          </p:nvSpPr>
          <p:spPr>
            <a:xfrm>
              <a:off x="3543000" y="1727350"/>
              <a:ext cx="7900" cy="17300"/>
            </a:xfrm>
            <a:custGeom>
              <a:rect b="b" l="l" r="r" t="t"/>
              <a:pathLst>
                <a:path extrusionOk="0" h="692" w="316">
                  <a:moveTo>
                    <a:pt x="159" y="1"/>
                  </a:moveTo>
                  <a:cubicBezTo>
                    <a:pt x="80" y="1"/>
                    <a:pt x="0" y="57"/>
                    <a:pt x="0" y="170"/>
                  </a:cubicBezTo>
                  <a:lnTo>
                    <a:pt x="0" y="420"/>
                  </a:lnTo>
                  <a:cubicBezTo>
                    <a:pt x="0" y="504"/>
                    <a:pt x="24" y="563"/>
                    <a:pt x="72" y="646"/>
                  </a:cubicBezTo>
                  <a:cubicBezTo>
                    <a:pt x="95" y="676"/>
                    <a:pt x="125" y="691"/>
                    <a:pt x="155" y="691"/>
                  </a:cubicBezTo>
                  <a:cubicBezTo>
                    <a:pt x="185" y="691"/>
                    <a:pt x="214" y="676"/>
                    <a:pt x="238" y="646"/>
                  </a:cubicBezTo>
                  <a:cubicBezTo>
                    <a:pt x="298" y="563"/>
                    <a:pt x="310" y="504"/>
                    <a:pt x="310" y="420"/>
                  </a:cubicBezTo>
                  <a:lnTo>
                    <a:pt x="310" y="170"/>
                  </a:lnTo>
                  <a:cubicBezTo>
                    <a:pt x="316" y="57"/>
                    <a:pt x="23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36"/>
            <p:cNvSpPr/>
            <p:nvPr/>
          </p:nvSpPr>
          <p:spPr>
            <a:xfrm>
              <a:off x="3732000" y="1847000"/>
              <a:ext cx="12825" cy="24075"/>
            </a:xfrm>
            <a:custGeom>
              <a:rect b="b" l="l" r="r" t="t"/>
              <a:pathLst>
                <a:path extrusionOk="0" h="963" w="513">
                  <a:moveTo>
                    <a:pt x="178" y="1"/>
                  </a:moveTo>
                  <a:cubicBezTo>
                    <a:pt x="129" y="1"/>
                    <a:pt x="78" y="34"/>
                    <a:pt x="72" y="99"/>
                  </a:cubicBezTo>
                  <a:cubicBezTo>
                    <a:pt x="60" y="361"/>
                    <a:pt x="1" y="742"/>
                    <a:pt x="191" y="944"/>
                  </a:cubicBezTo>
                  <a:cubicBezTo>
                    <a:pt x="203" y="956"/>
                    <a:pt x="224" y="962"/>
                    <a:pt x="246" y="962"/>
                  </a:cubicBezTo>
                  <a:cubicBezTo>
                    <a:pt x="268" y="962"/>
                    <a:pt x="292" y="956"/>
                    <a:pt x="310" y="944"/>
                  </a:cubicBezTo>
                  <a:cubicBezTo>
                    <a:pt x="513" y="694"/>
                    <a:pt x="310" y="361"/>
                    <a:pt x="274" y="99"/>
                  </a:cubicBezTo>
                  <a:cubicBezTo>
                    <a:pt x="274" y="34"/>
                    <a:pt x="227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36"/>
            <p:cNvSpPr/>
            <p:nvPr/>
          </p:nvSpPr>
          <p:spPr>
            <a:xfrm>
              <a:off x="3801950" y="1851475"/>
              <a:ext cx="9550" cy="15500"/>
            </a:xfrm>
            <a:custGeom>
              <a:rect b="b" l="l" r="r" t="t"/>
              <a:pathLst>
                <a:path extrusionOk="0" h="620" w="382">
                  <a:moveTo>
                    <a:pt x="185" y="0"/>
                  </a:moveTo>
                  <a:cubicBezTo>
                    <a:pt x="99" y="0"/>
                    <a:pt x="12" y="57"/>
                    <a:pt x="12" y="170"/>
                  </a:cubicBezTo>
                  <a:cubicBezTo>
                    <a:pt x="12" y="289"/>
                    <a:pt x="1" y="420"/>
                    <a:pt x="36" y="539"/>
                  </a:cubicBezTo>
                  <a:cubicBezTo>
                    <a:pt x="60" y="593"/>
                    <a:pt x="117" y="620"/>
                    <a:pt x="175" y="620"/>
                  </a:cubicBezTo>
                  <a:cubicBezTo>
                    <a:pt x="233" y="620"/>
                    <a:pt x="292" y="593"/>
                    <a:pt x="322" y="539"/>
                  </a:cubicBezTo>
                  <a:cubicBezTo>
                    <a:pt x="382" y="420"/>
                    <a:pt x="358" y="289"/>
                    <a:pt x="358" y="170"/>
                  </a:cubicBezTo>
                  <a:cubicBezTo>
                    <a:pt x="358" y="57"/>
                    <a:pt x="271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36"/>
            <p:cNvSpPr/>
            <p:nvPr/>
          </p:nvSpPr>
          <p:spPr>
            <a:xfrm>
              <a:off x="3840800" y="1855275"/>
              <a:ext cx="6575" cy="12750"/>
            </a:xfrm>
            <a:custGeom>
              <a:rect b="b" l="l" r="r" t="t"/>
              <a:pathLst>
                <a:path extrusionOk="0" h="510" w="263">
                  <a:moveTo>
                    <a:pt x="131" y="0"/>
                  </a:moveTo>
                  <a:cubicBezTo>
                    <a:pt x="66" y="0"/>
                    <a:pt x="0" y="42"/>
                    <a:pt x="6" y="125"/>
                  </a:cubicBezTo>
                  <a:cubicBezTo>
                    <a:pt x="18" y="244"/>
                    <a:pt x="6" y="375"/>
                    <a:pt x="66" y="482"/>
                  </a:cubicBezTo>
                  <a:cubicBezTo>
                    <a:pt x="78" y="500"/>
                    <a:pt x="104" y="509"/>
                    <a:pt x="131" y="509"/>
                  </a:cubicBezTo>
                  <a:cubicBezTo>
                    <a:pt x="158" y="509"/>
                    <a:pt x="185" y="500"/>
                    <a:pt x="197" y="482"/>
                  </a:cubicBezTo>
                  <a:cubicBezTo>
                    <a:pt x="256" y="375"/>
                    <a:pt x="256" y="244"/>
                    <a:pt x="256" y="125"/>
                  </a:cubicBezTo>
                  <a:cubicBezTo>
                    <a:pt x="262" y="42"/>
                    <a:pt x="19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36"/>
            <p:cNvSpPr/>
            <p:nvPr/>
          </p:nvSpPr>
          <p:spPr>
            <a:xfrm>
              <a:off x="3673375" y="1755850"/>
              <a:ext cx="8350" cy="24575"/>
            </a:xfrm>
            <a:custGeom>
              <a:rect b="b" l="l" r="r" t="t"/>
              <a:pathLst>
                <a:path extrusionOk="0" h="983" w="334">
                  <a:moveTo>
                    <a:pt x="167" y="1"/>
                  </a:moveTo>
                  <a:cubicBezTo>
                    <a:pt x="104" y="1"/>
                    <a:pt x="42" y="42"/>
                    <a:pt x="36" y="126"/>
                  </a:cubicBezTo>
                  <a:cubicBezTo>
                    <a:pt x="24" y="364"/>
                    <a:pt x="0" y="602"/>
                    <a:pt x="24" y="840"/>
                  </a:cubicBezTo>
                  <a:cubicBezTo>
                    <a:pt x="30" y="935"/>
                    <a:pt x="104" y="983"/>
                    <a:pt x="177" y="983"/>
                  </a:cubicBezTo>
                  <a:cubicBezTo>
                    <a:pt x="250" y="983"/>
                    <a:pt x="322" y="935"/>
                    <a:pt x="322" y="840"/>
                  </a:cubicBezTo>
                  <a:cubicBezTo>
                    <a:pt x="333" y="602"/>
                    <a:pt x="298" y="364"/>
                    <a:pt x="298" y="126"/>
                  </a:cubicBezTo>
                  <a:cubicBezTo>
                    <a:pt x="292" y="42"/>
                    <a:pt x="22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36"/>
            <p:cNvSpPr/>
            <p:nvPr/>
          </p:nvSpPr>
          <p:spPr>
            <a:xfrm>
              <a:off x="3989775" y="1840750"/>
              <a:ext cx="4200" cy="16175"/>
            </a:xfrm>
            <a:custGeom>
              <a:rect b="b" l="l" r="r" t="t"/>
              <a:pathLst>
                <a:path extrusionOk="0" h="647" w="168">
                  <a:moveTo>
                    <a:pt x="73" y="1"/>
                  </a:moveTo>
                  <a:cubicBezTo>
                    <a:pt x="39" y="1"/>
                    <a:pt x="6" y="22"/>
                    <a:pt x="12" y="63"/>
                  </a:cubicBezTo>
                  <a:cubicBezTo>
                    <a:pt x="12" y="242"/>
                    <a:pt x="0" y="432"/>
                    <a:pt x="48" y="611"/>
                  </a:cubicBezTo>
                  <a:cubicBezTo>
                    <a:pt x="54" y="635"/>
                    <a:pt x="72" y="647"/>
                    <a:pt x="88" y="647"/>
                  </a:cubicBezTo>
                  <a:cubicBezTo>
                    <a:pt x="105" y="647"/>
                    <a:pt x="119" y="635"/>
                    <a:pt x="119" y="611"/>
                  </a:cubicBezTo>
                  <a:cubicBezTo>
                    <a:pt x="167" y="432"/>
                    <a:pt x="143" y="242"/>
                    <a:pt x="143" y="63"/>
                  </a:cubicBezTo>
                  <a:cubicBezTo>
                    <a:pt x="143" y="22"/>
                    <a:pt x="10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36"/>
            <p:cNvSpPr/>
            <p:nvPr/>
          </p:nvSpPr>
          <p:spPr>
            <a:xfrm>
              <a:off x="3921300" y="1828450"/>
              <a:ext cx="15150" cy="12700"/>
            </a:xfrm>
            <a:custGeom>
              <a:rect b="b" l="l" r="r" t="t"/>
              <a:pathLst>
                <a:path extrusionOk="0" h="508" w="606">
                  <a:moveTo>
                    <a:pt x="258" y="0"/>
                  </a:moveTo>
                  <a:cubicBezTo>
                    <a:pt x="201" y="0"/>
                    <a:pt x="145" y="24"/>
                    <a:pt x="108" y="67"/>
                  </a:cubicBezTo>
                  <a:cubicBezTo>
                    <a:pt x="13" y="151"/>
                    <a:pt x="1" y="305"/>
                    <a:pt x="84" y="377"/>
                  </a:cubicBezTo>
                  <a:cubicBezTo>
                    <a:pt x="120" y="401"/>
                    <a:pt x="144" y="424"/>
                    <a:pt x="180" y="448"/>
                  </a:cubicBezTo>
                  <a:cubicBezTo>
                    <a:pt x="224" y="490"/>
                    <a:pt x="273" y="507"/>
                    <a:pt x="319" y="507"/>
                  </a:cubicBezTo>
                  <a:cubicBezTo>
                    <a:pt x="474" y="507"/>
                    <a:pt x="605" y="315"/>
                    <a:pt x="477" y="151"/>
                  </a:cubicBezTo>
                  <a:cubicBezTo>
                    <a:pt x="441" y="127"/>
                    <a:pt x="430" y="91"/>
                    <a:pt x="406" y="67"/>
                  </a:cubicBezTo>
                  <a:cubicBezTo>
                    <a:pt x="365" y="21"/>
                    <a:pt x="31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36"/>
            <p:cNvSpPr/>
            <p:nvPr/>
          </p:nvSpPr>
          <p:spPr>
            <a:xfrm>
              <a:off x="4050050" y="1801700"/>
              <a:ext cx="8200" cy="8650"/>
            </a:xfrm>
            <a:custGeom>
              <a:rect b="b" l="l" r="r" t="t"/>
              <a:pathLst>
                <a:path extrusionOk="0" h="346" w="328">
                  <a:moveTo>
                    <a:pt x="133" y="0"/>
                  </a:moveTo>
                  <a:cubicBezTo>
                    <a:pt x="69" y="0"/>
                    <a:pt x="0" y="42"/>
                    <a:pt x="6" y="125"/>
                  </a:cubicBezTo>
                  <a:cubicBezTo>
                    <a:pt x="30" y="197"/>
                    <a:pt x="30" y="268"/>
                    <a:pt x="90" y="316"/>
                  </a:cubicBezTo>
                  <a:cubicBezTo>
                    <a:pt x="116" y="337"/>
                    <a:pt x="144" y="346"/>
                    <a:pt x="173" y="346"/>
                  </a:cubicBezTo>
                  <a:cubicBezTo>
                    <a:pt x="210" y="346"/>
                    <a:pt x="247" y="330"/>
                    <a:pt x="280" y="304"/>
                  </a:cubicBezTo>
                  <a:cubicBezTo>
                    <a:pt x="328" y="268"/>
                    <a:pt x="328" y="208"/>
                    <a:pt x="280" y="173"/>
                  </a:cubicBezTo>
                  <a:cubicBezTo>
                    <a:pt x="274" y="173"/>
                    <a:pt x="252" y="158"/>
                    <a:pt x="233" y="145"/>
                  </a:cubicBezTo>
                  <a:lnTo>
                    <a:pt x="233" y="145"/>
                  </a:lnTo>
                  <a:lnTo>
                    <a:pt x="233" y="125"/>
                  </a:lnTo>
                  <a:cubicBezTo>
                    <a:pt x="256" y="42"/>
                    <a:pt x="197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36"/>
            <p:cNvSpPr/>
            <p:nvPr/>
          </p:nvSpPr>
          <p:spPr>
            <a:xfrm>
              <a:off x="3892150" y="1794100"/>
              <a:ext cx="600" cy="25"/>
            </a:xfrm>
            <a:custGeom>
              <a:rect b="b" l="l" r="r" t="t"/>
              <a:pathLst>
                <a:path extrusionOk="0" h="1" w="24">
                  <a:moveTo>
                    <a:pt x="0" y="1"/>
                  </a:moveTo>
                  <a:cubicBezTo>
                    <a:pt x="24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36"/>
            <p:cNvSpPr/>
            <p:nvPr/>
          </p:nvSpPr>
          <p:spPr>
            <a:xfrm>
              <a:off x="3578425" y="1709750"/>
              <a:ext cx="12500" cy="32200"/>
            </a:xfrm>
            <a:custGeom>
              <a:rect b="b" l="l" r="r" t="t"/>
              <a:pathLst>
                <a:path extrusionOk="0" h="1288" w="500">
                  <a:moveTo>
                    <a:pt x="104" y="1"/>
                  </a:moveTo>
                  <a:cubicBezTo>
                    <a:pt x="54" y="1"/>
                    <a:pt x="0" y="45"/>
                    <a:pt x="24" y="100"/>
                  </a:cubicBezTo>
                  <a:cubicBezTo>
                    <a:pt x="83" y="291"/>
                    <a:pt x="143" y="469"/>
                    <a:pt x="167" y="672"/>
                  </a:cubicBezTo>
                  <a:cubicBezTo>
                    <a:pt x="202" y="874"/>
                    <a:pt x="190" y="1065"/>
                    <a:pt x="250" y="1243"/>
                  </a:cubicBezTo>
                  <a:cubicBezTo>
                    <a:pt x="256" y="1273"/>
                    <a:pt x="280" y="1288"/>
                    <a:pt x="307" y="1288"/>
                  </a:cubicBezTo>
                  <a:cubicBezTo>
                    <a:pt x="333" y="1288"/>
                    <a:pt x="363" y="1273"/>
                    <a:pt x="381" y="1243"/>
                  </a:cubicBezTo>
                  <a:cubicBezTo>
                    <a:pt x="500" y="850"/>
                    <a:pt x="321" y="398"/>
                    <a:pt x="167" y="41"/>
                  </a:cubicBezTo>
                  <a:cubicBezTo>
                    <a:pt x="154" y="12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36"/>
            <p:cNvSpPr/>
            <p:nvPr/>
          </p:nvSpPr>
          <p:spPr>
            <a:xfrm>
              <a:off x="3551700" y="1695500"/>
              <a:ext cx="8575" cy="20925"/>
            </a:xfrm>
            <a:custGeom>
              <a:rect b="b" l="l" r="r" t="t"/>
              <a:pathLst>
                <a:path extrusionOk="0" h="837" w="343">
                  <a:moveTo>
                    <a:pt x="89" y="0"/>
                  </a:moveTo>
                  <a:cubicBezTo>
                    <a:pt x="44" y="0"/>
                    <a:pt x="0" y="31"/>
                    <a:pt x="21" y="87"/>
                  </a:cubicBezTo>
                  <a:cubicBezTo>
                    <a:pt x="93" y="325"/>
                    <a:pt x="128" y="563"/>
                    <a:pt x="188" y="801"/>
                  </a:cubicBezTo>
                  <a:cubicBezTo>
                    <a:pt x="194" y="825"/>
                    <a:pt x="215" y="837"/>
                    <a:pt x="236" y="837"/>
                  </a:cubicBezTo>
                  <a:cubicBezTo>
                    <a:pt x="256" y="837"/>
                    <a:pt x="277" y="825"/>
                    <a:pt x="283" y="801"/>
                  </a:cubicBezTo>
                  <a:cubicBezTo>
                    <a:pt x="343" y="563"/>
                    <a:pt x="247" y="277"/>
                    <a:pt x="164" y="51"/>
                  </a:cubicBezTo>
                  <a:cubicBezTo>
                    <a:pt x="154" y="16"/>
                    <a:pt x="121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36"/>
            <p:cNvSpPr/>
            <p:nvPr/>
          </p:nvSpPr>
          <p:spPr>
            <a:xfrm>
              <a:off x="3500550" y="1633425"/>
              <a:ext cx="15450" cy="40200"/>
            </a:xfrm>
            <a:custGeom>
              <a:rect b="b" l="l" r="r" t="t"/>
              <a:pathLst>
                <a:path extrusionOk="0" h="1608" w="618">
                  <a:moveTo>
                    <a:pt x="62" y="0"/>
                  </a:moveTo>
                  <a:cubicBezTo>
                    <a:pt x="33" y="0"/>
                    <a:pt x="0" y="26"/>
                    <a:pt x="7" y="70"/>
                  </a:cubicBezTo>
                  <a:cubicBezTo>
                    <a:pt x="115" y="570"/>
                    <a:pt x="269" y="1129"/>
                    <a:pt x="519" y="1582"/>
                  </a:cubicBezTo>
                  <a:cubicBezTo>
                    <a:pt x="528" y="1599"/>
                    <a:pt x="545" y="1607"/>
                    <a:pt x="561" y="1607"/>
                  </a:cubicBezTo>
                  <a:cubicBezTo>
                    <a:pt x="590" y="1607"/>
                    <a:pt x="618" y="1584"/>
                    <a:pt x="603" y="1546"/>
                  </a:cubicBezTo>
                  <a:cubicBezTo>
                    <a:pt x="460" y="1034"/>
                    <a:pt x="281" y="522"/>
                    <a:pt x="103" y="34"/>
                  </a:cubicBezTo>
                  <a:cubicBezTo>
                    <a:pt x="98" y="11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36"/>
            <p:cNvSpPr/>
            <p:nvPr/>
          </p:nvSpPr>
          <p:spPr>
            <a:xfrm>
              <a:off x="3420550" y="1587625"/>
              <a:ext cx="44175" cy="49000"/>
            </a:xfrm>
            <a:custGeom>
              <a:rect b="b" l="l" r="r" t="t"/>
              <a:pathLst>
                <a:path extrusionOk="0" h="1960" w="1767">
                  <a:moveTo>
                    <a:pt x="25" y="1"/>
                  </a:moveTo>
                  <a:cubicBezTo>
                    <a:pt x="9" y="1"/>
                    <a:pt x="1" y="28"/>
                    <a:pt x="28" y="56"/>
                  </a:cubicBezTo>
                  <a:cubicBezTo>
                    <a:pt x="386" y="282"/>
                    <a:pt x="707" y="532"/>
                    <a:pt x="981" y="878"/>
                  </a:cubicBezTo>
                  <a:cubicBezTo>
                    <a:pt x="1231" y="1199"/>
                    <a:pt x="1362" y="1568"/>
                    <a:pt x="1576" y="1925"/>
                  </a:cubicBezTo>
                  <a:cubicBezTo>
                    <a:pt x="1586" y="1949"/>
                    <a:pt x="1605" y="1960"/>
                    <a:pt x="1625" y="1960"/>
                  </a:cubicBezTo>
                  <a:cubicBezTo>
                    <a:pt x="1654" y="1960"/>
                    <a:pt x="1683" y="1937"/>
                    <a:pt x="1683" y="1902"/>
                  </a:cubicBezTo>
                  <a:cubicBezTo>
                    <a:pt x="1767" y="1092"/>
                    <a:pt x="814" y="68"/>
                    <a:pt x="40" y="9"/>
                  </a:cubicBezTo>
                  <a:cubicBezTo>
                    <a:pt x="35" y="3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36"/>
            <p:cNvSpPr/>
            <p:nvPr/>
          </p:nvSpPr>
          <p:spPr>
            <a:xfrm>
              <a:off x="3489525" y="1629675"/>
              <a:ext cx="34450" cy="58150"/>
            </a:xfrm>
            <a:custGeom>
              <a:rect b="b" l="l" r="r" t="t"/>
              <a:pathLst>
                <a:path extrusionOk="0" h="2326" w="1378">
                  <a:moveTo>
                    <a:pt x="75" y="1"/>
                  </a:moveTo>
                  <a:cubicBezTo>
                    <a:pt x="41" y="1"/>
                    <a:pt x="1" y="58"/>
                    <a:pt x="32" y="89"/>
                  </a:cubicBezTo>
                  <a:cubicBezTo>
                    <a:pt x="687" y="660"/>
                    <a:pt x="1008" y="1434"/>
                    <a:pt x="1163" y="2291"/>
                  </a:cubicBezTo>
                  <a:cubicBezTo>
                    <a:pt x="1172" y="2315"/>
                    <a:pt x="1192" y="2326"/>
                    <a:pt x="1211" y="2326"/>
                  </a:cubicBezTo>
                  <a:cubicBezTo>
                    <a:pt x="1240" y="2326"/>
                    <a:pt x="1270" y="2303"/>
                    <a:pt x="1270" y="2267"/>
                  </a:cubicBezTo>
                  <a:cubicBezTo>
                    <a:pt x="1377" y="1398"/>
                    <a:pt x="770" y="517"/>
                    <a:pt x="91" y="5"/>
                  </a:cubicBezTo>
                  <a:cubicBezTo>
                    <a:pt x="86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36"/>
            <p:cNvSpPr/>
            <p:nvPr/>
          </p:nvSpPr>
          <p:spPr>
            <a:xfrm>
              <a:off x="3478675" y="1585425"/>
              <a:ext cx="16575" cy="15350"/>
            </a:xfrm>
            <a:custGeom>
              <a:rect b="b" l="l" r="r" t="t"/>
              <a:pathLst>
                <a:path extrusionOk="0" h="614" w="663">
                  <a:moveTo>
                    <a:pt x="148" y="1"/>
                  </a:moveTo>
                  <a:cubicBezTo>
                    <a:pt x="73" y="1"/>
                    <a:pt x="0" y="110"/>
                    <a:pt x="73" y="192"/>
                  </a:cubicBezTo>
                  <a:cubicBezTo>
                    <a:pt x="204" y="335"/>
                    <a:pt x="347" y="513"/>
                    <a:pt x="549" y="608"/>
                  </a:cubicBezTo>
                  <a:cubicBezTo>
                    <a:pt x="558" y="612"/>
                    <a:pt x="567" y="614"/>
                    <a:pt x="576" y="614"/>
                  </a:cubicBezTo>
                  <a:cubicBezTo>
                    <a:pt x="625" y="614"/>
                    <a:pt x="663" y="564"/>
                    <a:pt x="632" y="513"/>
                  </a:cubicBezTo>
                  <a:cubicBezTo>
                    <a:pt x="549" y="323"/>
                    <a:pt x="370" y="192"/>
                    <a:pt x="216" y="37"/>
                  </a:cubicBezTo>
                  <a:cubicBezTo>
                    <a:pt x="196" y="11"/>
                    <a:pt x="172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36"/>
            <p:cNvSpPr/>
            <p:nvPr/>
          </p:nvSpPr>
          <p:spPr>
            <a:xfrm>
              <a:off x="3550150" y="1671200"/>
              <a:ext cx="9825" cy="11525"/>
            </a:xfrm>
            <a:custGeom>
              <a:rect b="b" l="l" r="r" t="t"/>
              <a:pathLst>
                <a:path extrusionOk="0" h="461" w="393">
                  <a:moveTo>
                    <a:pt x="160" y="0"/>
                  </a:moveTo>
                  <a:cubicBezTo>
                    <a:pt x="81" y="0"/>
                    <a:pt x="1" y="116"/>
                    <a:pt x="83" y="190"/>
                  </a:cubicBezTo>
                  <a:cubicBezTo>
                    <a:pt x="155" y="249"/>
                    <a:pt x="214" y="333"/>
                    <a:pt x="250" y="416"/>
                  </a:cubicBezTo>
                  <a:cubicBezTo>
                    <a:pt x="256" y="446"/>
                    <a:pt x="280" y="461"/>
                    <a:pt x="305" y="461"/>
                  </a:cubicBezTo>
                  <a:cubicBezTo>
                    <a:pt x="330" y="461"/>
                    <a:pt x="357" y="446"/>
                    <a:pt x="369" y="416"/>
                  </a:cubicBezTo>
                  <a:cubicBezTo>
                    <a:pt x="381" y="345"/>
                    <a:pt x="393" y="273"/>
                    <a:pt x="345" y="190"/>
                  </a:cubicBezTo>
                  <a:cubicBezTo>
                    <a:pt x="321" y="130"/>
                    <a:pt x="274" y="94"/>
                    <a:pt x="226" y="35"/>
                  </a:cubicBezTo>
                  <a:cubicBezTo>
                    <a:pt x="207" y="10"/>
                    <a:pt x="184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36"/>
            <p:cNvSpPr/>
            <p:nvPr/>
          </p:nvSpPr>
          <p:spPr>
            <a:xfrm>
              <a:off x="4526825" y="1830425"/>
              <a:ext cx="12750" cy="26900"/>
            </a:xfrm>
            <a:custGeom>
              <a:rect b="b" l="l" r="r" t="t"/>
              <a:pathLst>
                <a:path extrusionOk="0" h="1076" w="510">
                  <a:moveTo>
                    <a:pt x="206" y="1"/>
                  </a:moveTo>
                  <a:cubicBezTo>
                    <a:pt x="113" y="1"/>
                    <a:pt x="0" y="84"/>
                    <a:pt x="33" y="191"/>
                  </a:cubicBezTo>
                  <a:cubicBezTo>
                    <a:pt x="81" y="357"/>
                    <a:pt x="116" y="512"/>
                    <a:pt x="128" y="667"/>
                  </a:cubicBezTo>
                  <a:cubicBezTo>
                    <a:pt x="140" y="798"/>
                    <a:pt x="93" y="941"/>
                    <a:pt x="200" y="1036"/>
                  </a:cubicBezTo>
                  <a:cubicBezTo>
                    <a:pt x="228" y="1064"/>
                    <a:pt x="260" y="1075"/>
                    <a:pt x="291" y="1075"/>
                  </a:cubicBezTo>
                  <a:cubicBezTo>
                    <a:pt x="313" y="1075"/>
                    <a:pt x="335" y="1070"/>
                    <a:pt x="354" y="1060"/>
                  </a:cubicBezTo>
                  <a:cubicBezTo>
                    <a:pt x="509" y="988"/>
                    <a:pt x="497" y="762"/>
                    <a:pt x="485" y="595"/>
                  </a:cubicBezTo>
                  <a:cubicBezTo>
                    <a:pt x="474" y="405"/>
                    <a:pt x="390" y="226"/>
                    <a:pt x="307" y="60"/>
                  </a:cubicBezTo>
                  <a:cubicBezTo>
                    <a:pt x="288" y="18"/>
                    <a:pt x="249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36"/>
            <p:cNvSpPr/>
            <p:nvPr/>
          </p:nvSpPr>
          <p:spPr>
            <a:xfrm>
              <a:off x="4587175" y="1803025"/>
              <a:ext cx="1200" cy="625"/>
            </a:xfrm>
            <a:custGeom>
              <a:rect b="b" l="l" r="r" t="t"/>
              <a:pathLst>
                <a:path extrusionOk="0" h="25" w="48">
                  <a:moveTo>
                    <a:pt x="36" y="1"/>
                  </a:moveTo>
                  <a:cubicBezTo>
                    <a:pt x="0" y="1"/>
                    <a:pt x="0" y="25"/>
                    <a:pt x="36" y="25"/>
                  </a:cubicBezTo>
                  <a:cubicBezTo>
                    <a:pt x="48" y="25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36"/>
            <p:cNvSpPr/>
            <p:nvPr/>
          </p:nvSpPr>
          <p:spPr>
            <a:xfrm>
              <a:off x="4595800" y="1783225"/>
              <a:ext cx="5675" cy="18650"/>
            </a:xfrm>
            <a:custGeom>
              <a:rect b="b" l="l" r="r" t="t"/>
              <a:pathLst>
                <a:path extrusionOk="0" h="746" w="227">
                  <a:moveTo>
                    <a:pt x="167" y="1"/>
                  </a:moveTo>
                  <a:cubicBezTo>
                    <a:pt x="137" y="1"/>
                    <a:pt x="108" y="19"/>
                    <a:pt x="108" y="55"/>
                  </a:cubicBezTo>
                  <a:cubicBezTo>
                    <a:pt x="108" y="197"/>
                    <a:pt x="72" y="316"/>
                    <a:pt x="60" y="436"/>
                  </a:cubicBezTo>
                  <a:cubicBezTo>
                    <a:pt x="48" y="519"/>
                    <a:pt x="1" y="614"/>
                    <a:pt x="12" y="709"/>
                  </a:cubicBezTo>
                  <a:cubicBezTo>
                    <a:pt x="12" y="732"/>
                    <a:pt x="37" y="746"/>
                    <a:pt x="61" y="746"/>
                  </a:cubicBezTo>
                  <a:cubicBezTo>
                    <a:pt x="74" y="746"/>
                    <a:pt x="87" y="742"/>
                    <a:pt x="96" y="733"/>
                  </a:cubicBezTo>
                  <a:cubicBezTo>
                    <a:pt x="167" y="638"/>
                    <a:pt x="167" y="519"/>
                    <a:pt x="191" y="412"/>
                  </a:cubicBezTo>
                  <a:cubicBezTo>
                    <a:pt x="215" y="293"/>
                    <a:pt x="227" y="174"/>
                    <a:pt x="227" y="55"/>
                  </a:cubicBezTo>
                  <a:cubicBezTo>
                    <a:pt x="227" y="19"/>
                    <a:pt x="19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36"/>
            <p:cNvSpPr/>
            <p:nvPr/>
          </p:nvSpPr>
          <p:spPr>
            <a:xfrm>
              <a:off x="4746425" y="1758825"/>
              <a:ext cx="8950" cy="49400"/>
            </a:xfrm>
            <a:custGeom>
              <a:rect b="b" l="l" r="r" t="t"/>
              <a:pathLst>
                <a:path extrusionOk="0" h="1976" w="358">
                  <a:moveTo>
                    <a:pt x="220" y="1"/>
                  </a:moveTo>
                  <a:cubicBezTo>
                    <a:pt x="182" y="1"/>
                    <a:pt x="141" y="35"/>
                    <a:pt x="155" y="78"/>
                  </a:cubicBezTo>
                  <a:cubicBezTo>
                    <a:pt x="262" y="721"/>
                    <a:pt x="95" y="1316"/>
                    <a:pt x="0" y="1947"/>
                  </a:cubicBezTo>
                  <a:cubicBezTo>
                    <a:pt x="0" y="1967"/>
                    <a:pt x="18" y="1976"/>
                    <a:pt x="40" y="1976"/>
                  </a:cubicBezTo>
                  <a:cubicBezTo>
                    <a:pt x="58" y="1976"/>
                    <a:pt x="79" y="1970"/>
                    <a:pt x="95" y="1959"/>
                  </a:cubicBezTo>
                  <a:cubicBezTo>
                    <a:pt x="333" y="1376"/>
                    <a:pt x="357" y="661"/>
                    <a:pt x="274" y="54"/>
                  </a:cubicBezTo>
                  <a:cubicBezTo>
                    <a:pt x="269" y="16"/>
                    <a:pt x="245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36"/>
            <p:cNvSpPr/>
            <p:nvPr/>
          </p:nvSpPr>
          <p:spPr>
            <a:xfrm>
              <a:off x="4765525" y="1635075"/>
              <a:ext cx="20500" cy="56350"/>
            </a:xfrm>
            <a:custGeom>
              <a:rect b="b" l="l" r="r" t="t"/>
              <a:pathLst>
                <a:path extrusionOk="0" h="2254" w="820">
                  <a:moveTo>
                    <a:pt x="41" y="0"/>
                  </a:moveTo>
                  <a:cubicBezTo>
                    <a:pt x="30" y="0"/>
                    <a:pt x="0" y="18"/>
                    <a:pt x="10" y="27"/>
                  </a:cubicBezTo>
                  <a:cubicBezTo>
                    <a:pt x="522" y="706"/>
                    <a:pt x="605" y="1420"/>
                    <a:pt x="701" y="2218"/>
                  </a:cubicBezTo>
                  <a:cubicBezTo>
                    <a:pt x="701" y="2242"/>
                    <a:pt x="715" y="2254"/>
                    <a:pt x="730" y="2254"/>
                  </a:cubicBezTo>
                  <a:cubicBezTo>
                    <a:pt x="745" y="2254"/>
                    <a:pt x="760" y="2242"/>
                    <a:pt x="760" y="2218"/>
                  </a:cubicBezTo>
                  <a:cubicBezTo>
                    <a:pt x="820" y="1444"/>
                    <a:pt x="522" y="599"/>
                    <a:pt x="46" y="4"/>
                  </a:cubicBezTo>
                  <a:cubicBezTo>
                    <a:pt x="46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36"/>
            <p:cNvSpPr/>
            <p:nvPr/>
          </p:nvSpPr>
          <p:spPr>
            <a:xfrm>
              <a:off x="4782850" y="1736675"/>
              <a:ext cx="4675" cy="27675"/>
            </a:xfrm>
            <a:custGeom>
              <a:rect b="b" l="l" r="r" t="t"/>
              <a:pathLst>
                <a:path extrusionOk="0" h="1107" w="187">
                  <a:moveTo>
                    <a:pt x="48" y="0"/>
                  </a:moveTo>
                  <a:cubicBezTo>
                    <a:pt x="26" y="0"/>
                    <a:pt x="1" y="20"/>
                    <a:pt x="8" y="47"/>
                  </a:cubicBezTo>
                  <a:cubicBezTo>
                    <a:pt x="31" y="238"/>
                    <a:pt x="31" y="428"/>
                    <a:pt x="55" y="631"/>
                  </a:cubicBezTo>
                  <a:cubicBezTo>
                    <a:pt x="55" y="774"/>
                    <a:pt x="31" y="928"/>
                    <a:pt x="67" y="1071"/>
                  </a:cubicBezTo>
                  <a:cubicBezTo>
                    <a:pt x="73" y="1095"/>
                    <a:pt x="91" y="1107"/>
                    <a:pt x="107" y="1107"/>
                  </a:cubicBezTo>
                  <a:cubicBezTo>
                    <a:pt x="124" y="1107"/>
                    <a:pt x="139" y="1095"/>
                    <a:pt x="139" y="1071"/>
                  </a:cubicBezTo>
                  <a:cubicBezTo>
                    <a:pt x="186" y="904"/>
                    <a:pt x="150" y="714"/>
                    <a:pt x="139" y="547"/>
                  </a:cubicBezTo>
                  <a:cubicBezTo>
                    <a:pt x="127" y="369"/>
                    <a:pt x="103" y="214"/>
                    <a:pt x="79" y="35"/>
                  </a:cubicBezTo>
                  <a:cubicBezTo>
                    <a:pt x="79" y="10"/>
                    <a:pt x="64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36"/>
            <p:cNvSpPr/>
            <p:nvPr/>
          </p:nvSpPr>
          <p:spPr>
            <a:xfrm>
              <a:off x="4791950" y="1762650"/>
              <a:ext cx="4800" cy="22225"/>
            </a:xfrm>
            <a:custGeom>
              <a:rect b="b" l="l" r="r" t="t"/>
              <a:pathLst>
                <a:path extrusionOk="0" h="889" w="192">
                  <a:moveTo>
                    <a:pt x="99" y="1"/>
                  </a:moveTo>
                  <a:cubicBezTo>
                    <a:pt x="61" y="1"/>
                    <a:pt x="25" y="28"/>
                    <a:pt x="25" y="80"/>
                  </a:cubicBezTo>
                  <a:cubicBezTo>
                    <a:pt x="25" y="330"/>
                    <a:pt x="1" y="580"/>
                    <a:pt x="1" y="842"/>
                  </a:cubicBezTo>
                  <a:cubicBezTo>
                    <a:pt x="1" y="873"/>
                    <a:pt x="21" y="888"/>
                    <a:pt x="43" y="888"/>
                  </a:cubicBezTo>
                  <a:cubicBezTo>
                    <a:pt x="63" y="888"/>
                    <a:pt x="85" y="876"/>
                    <a:pt x="96" y="854"/>
                  </a:cubicBezTo>
                  <a:cubicBezTo>
                    <a:pt x="191" y="616"/>
                    <a:pt x="179" y="330"/>
                    <a:pt x="179" y="92"/>
                  </a:cubicBezTo>
                  <a:cubicBezTo>
                    <a:pt x="179" y="31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36"/>
            <p:cNvSpPr/>
            <p:nvPr/>
          </p:nvSpPr>
          <p:spPr>
            <a:xfrm>
              <a:off x="3154150" y="1577100"/>
              <a:ext cx="110550" cy="183900"/>
            </a:xfrm>
            <a:custGeom>
              <a:rect b="b" l="l" r="r" t="t"/>
              <a:pathLst>
                <a:path extrusionOk="0" h="7356" w="4422">
                  <a:moveTo>
                    <a:pt x="4398" y="1"/>
                  </a:moveTo>
                  <a:cubicBezTo>
                    <a:pt x="2910" y="168"/>
                    <a:pt x="1862" y="1251"/>
                    <a:pt x="1290" y="2573"/>
                  </a:cubicBezTo>
                  <a:cubicBezTo>
                    <a:pt x="969" y="3347"/>
                    <a:pt x="755" y="4156"/>
                    <a:pt x="576" y="4966"/>
                  </a:cubicBezTo>
                  <a:cubicBezTo>
                    <a:pt x="409" y="5716"/>
                    <a:pt x="112" y="6478"/>
                    <a:pt x="16" y="7228"/>
                  </a:cubicBezTo>
                  <a:cubicBezTo>
                    <a:pt x="0" y="7300"/>
                    <a:pt x="60" y="7356"/>
                    <a:pt x="118" y="7356"/>
                  </a:cubicBezTo>
                  <a:cubicBezTo>
                    <a:pt x="147" y="7356"/>
                    <a:pt x="176" y="7343"/>
                    <a:pt x="195" y="7311"/>
                  </a:cubicBezTo>
                  <a:cubicBezTo>
                    <a:pt x="493" y="6776"/>
                    <a:pt x="552" y="6097"/>
                    <a:pt x="707" y="5502"/>
                  </a:cubicBezTo>
                  <a:cubicBezTo>
                    <a:pt x="909" y="4787"/>
                    <a:pt x="1100" y="4073"/>
                    <a:pt x="1338" y="3382"/>
                  </a:cubicBezTo>
                  <a:cubicBezTo>
                    <a:pt x="1874" y="1811"/>
                    <a:pt x="2636" y="322"/>
                    <a:pt x="4422" y="49"/>
                  </a:cubicBezTo>
                  <a:cubicBezTo>
                    <a:pt x="4422" y="25"/>
                    <a:pt x="4422" y="1"/>
                    <a:pt x="43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36"/>
            <p:cNvSpPr/>
            <p:nvPr/>
          </p:nvSpPr>
          <p:spPr>
            <a:xfrm>
              <a:off x="3146225" y="1825100"/>
              <a:ext cx="13100" cy="91575"/>
            </a:xfrm>
            <a:custGeom>
              <a:rect b="b" l="l" r="r" t="t"/>
              <a:pathLst>
                <a:path extrusionOk="0" h="3663" w="524">
                  <a:moveTo>
                    <a:pt x="121" y="0"/>
                  </a:moveTo>
                  <a:cubicBezTo>
                    <a:pt x="100" y="0"/>
                    <a:pt x="83" y="15"/>
                    <a:pt x="95" y="46"/>
                  </a:cubicBezTo>
                  <a:cubicBezTo>
                    <a:pt x="238" y="1237"/>
                    <a:pt x="0" y="2451"/>
                    <a:pt x="167" y="3642"/>
                  </a:cubicBezTo>
                  <a:cubicBezTo>
                    <a:pt x="167" y="3656"/>
                    <a:pt x="178" y="3663"/>
                    <a:pt x="191" y="3663"/>
                  </a:cubicBezTo>
                  <a:cubicBezTo>
                    <a:pt x="210" y="3663"/>
                    <a:pt x="233" y="3647"/>
                    <a:pt x="226" y="3618"/>
                  </a:cubicBezTo>
                  <a:cubicBezTo>
                    <a:pt x="167" y="2392"/>
                    <a:pt x="524" y="1237"/>
                    <a:pt x="167" y="34"/>
                  </a:cubicBezTo>
                  <a:cubicBezTo>
                    <a:pt x="161" y="12"/>
                    <a:pt x="140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36"/>
            <p:cNvSpPr/>
            <p:nvPr/>
          </p:nvSpPr>
          <p:spPr>
            <a:xfrm>
              <a:off x="3251325" y="1569625"/>
              <a:ext cx="65700" cy="28100"/>
            </a:xfrm>
            <a:custGeom>
              <a:rect b="b" l="l" r="r" t="t"/>
              <a:pathLst>
                <a:path extrusionOk="0" h="1124" w="2628">
                  <a:moveTo>
                    <a:pt x="2592" y="1"/>
                  </a:moveTo>
                  <a:cubicBezTo>
                    <a:pt x="2589" y="1"/>
                    <a:pt x="2586" y="1"/>
                    <a:pt x="2583" y="2"/>
                  </a:cubicBezTo>
                  <a:cubicBezTo>
                    <a:pt x="1642" y="145"/>
                    <a:pt x="832" y="621"/>
                    <a:pt x="11" y="1086"/>
                  </a:cubicBezTo>
                  <a:cubicBezTo>
                    <a:pt x="1" y="1096"/>
                    <a:pt x="8" y="1124"/>
                    <a:pt x="18" y="1124"/>
                  </a:cubicBezTo>
                  <a:cubicBezTo>
                    <a:pt x="19" y="1124"/>
                    <a:pt x="21" y="1123"/>
                    <a:pt x="23" y="1121"/>
                  </a:cubicBezTo>
                  <a:cubicBezTo>
                    <a:pt x="892" y="729"/>
                    <a:pt x="1642" y="205"/>
                    <a:pt x="2595" y="62"/>
                  </a:cubicBezTo>
                  <a:cubicBezTo>
                    <a:pt x="2627" y="51"/>
                    <a:pt x="2620" y="1"/>
                    <a:pt x="25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36"/>
            <p:cNvSpPr/>
            <p:nvPr/>
          </p:nvSpPr>
          <p:spPr>
            <a:xfrm>
              <a:off x="3223000" y="1614775"/>
              <a:ext cx="7275" cy="7300"/>
            </a:xfrm>
            <a:custGeom>
              <a:rect b="b" l="l" r="r" t="t"/>
              <a:pathLst>
                <a:path extrusionOk="0" h="292" w="291">
                  <a:moveTo>
                    <a:pt x="280" y="1"/>
                  </a:moveTo>
                  <a:cubicBezTo>
                    <a:pt x="277" y="1"/>
                    <a:pt x="275" y="2"/>
                    <a:pt x="275" y="6"/>
                  </a:cubicBezTo>
                  <a:cubicBezTo>
                    <a:pt x="291" y="6"/>
                    <a:pt x="285" y="1"/>
                    <a:pt x="280" y="1"/>
                  </a:cubicBezTo>
                  <a:close/>
                  <a:moveTo>
                    <a:pt x="275" y="6"/>
                  </a:moveTo>
                  <a:lnTo>
                    <a:pt x="1" y="292"/>
                  </a:lnTo>
                  <a:cubicBezTo>
                    <a:pt x="96" y="208"/>
                    <a:pt x="191" y="101"/>
                    <a:pt x="275" y="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36"/>
            <p:cNvSpPr/>
            <p:nvPr/>
          </p:nvSpPr>
          <p:spPr>
            <a:xfrm>
              <a:off x="3155450" y="1643075"/>
              <a:ext cx="51725" cy="203650"/>
            </a:xfrm>
            <a:custGeom>
              <a:rect b="b" l="l" r="r" t="t"/>
              <a:pathLst>
                <a:path extrusionOk="0" h="8146" w="2069">
                  <a:moveTo>
                    <a:pt x="2052" y="0"/>
                  </a:moveTo>
                  <a:cubicBezTo>
                    <a:pt x="2050" y="0"/>
                    <a:pt x="2048" y="2"/>
                    <a:pt x="2048" y="5"/>
                  </a:cubicBezTo>
                  <a:cubicBezTo>
                    <a:pt x="1298" y="1231"/>
                    <a:pt x="941" y="2565"/>
                    <a:pt x="631" y="3958"/>
                  </a:cubicBezTo>
                  <a:cubicBezTo>
                    <a:pt x="322" y="5327"/>
                    <a:pt x="107" y="6708"/>
                    <a:pt x="0" y="8101"/>
                  </a:cubicBezTo>
                  <a:cubicBezTo>
                    <a:pt x="0" y="8130"/>
                    <a:pt x="26" y="8146"/>
                    <a:pt x="47" y="8146"/>
                  </a:cubicBezTo>
                  <a:cubicBezTo>
                    <a:pt x="60" y="8146"/>
                    <a:pt x="72" y="8139"/>
                    <a:pt x="72" y="8125"/>
                  </a:cubicBezTo>
                  <a:cubicBezTo>
                    <a:pt x="274" y="6780"/>
                    <a:pt x="393" y="5422"/>
                    <a:pt x="643" y="4089"/>
                  </a:cubicBezTo>
                  <a:cubicBezTo>
                    <a:pt x="893" y="2672"/>
                    <a:pt x="1417" y="1303"/>
                    <a:pt x="2060" y="29"/>
                  </a:cubicBezTo>
                  <a:cubicBezTo>
                    <a:pt x="2069" y="11"/>
                    <a:pt x="2058" y="0"/>
                    <a:pt x="20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36"/>
            <p:cNvSpPr/>
            <p:nvPr/>
          </p:nvSpPr>
          <p:spPr>
            <a:xfrm>
              <a:off x="3155150" y="1894775"/>
              <a:ext cx="6275" cy="33000"/>
            </a:xfrm>
            <a:custGeom>
              <a:rect b="b" l="l" r="r" t="t"/>
              <a:pathLst>
                <a:path extrusionOk="0" h="1320" w="251">
                  <a:moveTo>
                    <a:pt x="61" y="1"/>
                  </a:moveTo>
                  <a:cubicBezTo>
                    <a:pt x="36" y="1"/>
                    <a:pt x="12" y="16"/>
                    <a:pt x="12" y="45"/>
                  </a:cubicBezTo>
                  <a:cubicBezTo>
                    <a:pt x="0" y="450"/>
                    <a:pt x="12" y="879"/>
                    <a:pt x="96" y="1284"/>
                  </a:cubicBezTo>
                  <a:cubicBezTo>
                    <a:pt x="101" y="1308"/>
                    <a:pt x="122" y="1319"/>
                    <a:pt x="143" y="1319"/>
                  </a:cubicBezTo>
                  <a:cubicBezTo>
                    <a:pt x="164" y="1319"/>
                    <a:pt x="185" y="1308"/>
                    <a:pt x="191" y="1284"/>
                  </a:cubicBezTo>
                  <a:cubicBezTo>
                    <a:pt x="250" y="879"/>
                    <a:pt x="155" y="462"/>
                    <a:pt x="119" y="45"/>
                  </a:cubicBezTo>
                  <a:cubicBezTo>
                    <a:pt x="113" y="16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36"/>
            <p:cNvSpPr/>
            <p:nvPr/>
          </p:nvSpPr>
          <p:spPr>
            <a:xfrm>
              <a:off x="3293675" y="1585775"/>
              <a:ext cx="61825" cy="14050"/>
            </a:xfrm>
            <a:custGeom>
              <a:rect b="b" l="l" r="r" t="t"/>
              <a:pathLst>
                <a:path extrusionOk="0" h="562" w="2473">
                  <a:moveTo>
                    <a:pt x="2011" y="0"/>
                  </a:moveTo>
                  <a:cubicBezTo>
                    <a:pt x="1314" y="0"/>
                    <a:pt x="637" y="160"/>
                    <a:pt x="31" y="511"/>
                  </a:cubicBezTo>
                  <a:cubicBezTo>
                    <a:pt x="1" y="532"/>
                    <a:pt x="5" y="561"/>
                    <a:pt x="30" y="561"/>
                  </a:cubicBezTo>
                  <a:cubicBezTo>
                    <a:pt x="34" y="561"/>
                    <a:pt x="38" y="560"/>
                    <a:pt x="43" y="559"/>
                  </a:cubicBezTo>
                  <a:cubicBezTo>
                    <a:pt x="809" y="245"/>
                    <a:pt x="1564" y="23"/>
                    <a:pt x="2407" y="23"/>
                  </a:cubicBezTo>
                  <a:cubicBezTo>
                    <a:pt x="2428" y="23"/>
                    <a:pt x="2450" y="23"/>
                    <a:pt x="2472" y="23"/>
                  </a:cubicBezTo>
                  <a:cubicBezTo>
                    <a:pt x="2318" y="8"/>
                    <a:pt x="2164" y="0"/>
                    <a:pt x="20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36"/>
            <p:cNvSpPr/>
            <p:nvPr/>
          </p:nvSpPr>
          <p:spPr>
            <a:xfrm>
              <a:off x="3187600" y="1682400"/>
              <a:ext cx="37725" cy="112875"/>
            </a:xfrm>
            <a:custGeom>
              <a:rect b="b" l="l" r="r" t="t"/>
              <a:pathLst>
                <a:path extrusionOk="0" h="4515" w="1509">
                  <a:moveTo>
                    <a:pt x="1476" y="0"/>
                  </a:moveTo>
                  <a:cubicBezTo>
                    <a:pt x="1468" y="0"/>
                    <a:pt x="1460" y="5"/>
                    <a:pt x="1453" y="16"/>
                  </a:cubicBezTo>
                  <a:cubicBezTo>
                    <a:pt x="703" y="1337"/>
                    <a:pt x="143" y="2945"/>
                    <a:pt x="0" y="4469"/>
                  </a:cubicBezTo>
                  <a:cubicBezTo>
                    <a:pt x="0" y="4500"/>
                    <a:pt x="23" y="4515"/>
                    <a:pt x="49" y="4515"/>
                  </a:cubicBezTo>
                  <a:cubicBezTo>
                    <a:pt x="71" y="4515"/>
                    <a:pt x="96" y="4503"/>
                    <a:pt x="107" y="4480"/>
                  </a:cubicBezTo>
                  <a:cubicBezTo>
                    <a:pt x="548" y="2956"/>
                    <a:pt x="738" y="1456"/>
                    <a:pt x="1500" y="39"/>
                  </a:cubicBezTo>
                  <a:cubicBezTo>
                    <a:pt x="1509" y="23"/>
                    <a:pt x="1494" y="0"/>
                    <a:pt x="14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36"/>
            <p:cNvSpPr/>
            <p:nvPr/>
          </p:nvSpPr>
          <p:spPr>
            <a:xfrm>
              <a:off x="3184325" y="1895900"/>
              <a:ext cx="5975" cy="51675"/>
            </a:xfrm>
            <a:custGeom>
              <a:rect b="b" l="l" r="r" t="t"/>
              <a:pathLst>
                <a:path extrusionOk="0" h="2067" w="239">
                  <a:moveTo>
                    <a:pt x="107" y="0"/>
                  </a:moveTo>
                  <a:cubicBezTo>
                    <a:pt x="72" y="0"/>
                    <a:pt x="36" y="24"/>
                    <a:pt x="36" y="72"/>
                  </a:cubicBezTo>
                  <a:cubicBezTo>
                    <a:pt x="12" y="727"/>
                    <a:pt x="0" y="1358"/>
                    <a:pt x="60" y="2013"/>
                  </a:cubicBezTo>
                  <a:cubicBezTo>
                    <a:pt x="66" y="2048"/>
                    <a:pt x="89" y="2066"/>
                    <a:pt x="112" y="2066"/>
                  </a:cubicBezTo>
                  <a:cubicBezTo>
                    <a:pt x="134" y="2066"/>
                    <a:pt x="155" y="2048"/>
                    <a:pt x="155" y="2013"/>
                  </a:cubicBezTo>
                  <a:cubicBezTo>
                    <a:pt x="238" y="1370"/>
                    <a:pt x="202" y="727"/>
                    <a:pt x="179" y="72"/>
                  </a:cubicBezTo>
                  <a:cubicBezTo>
                    <a:pt x="179" y="24"/>
                    <a:pt x="143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36"/>
            <p:cNvSpPr/>
            <p:nvPr/>
          </p:nvSpPr>
          <p:spPr>
            <a:xfrm>
              <a:off x="3355525" y="1605200"/>
              <a:ext cx="31875" cy="7375"/>
            </a:xfrm>
            <a:custGeom>
              <a:rect b="b" l="l" r="r" t="t"/>
              <a:pathLst>
                <a:path extrusionOk="0" h="295" w="1275">
                  <a:moveTo>
                    <a:pt x="667" y="1"/>
                  </a:moveTo>
                  <a:cubicBezTo>
                    <a:pt x="446" y="1"/>
                    <a:pt x="227" y="63"/>
                    <a:pt x="34" y="198"/>
                  </a:cubicBezTo>
                  <a:cubicBezTo>
                    <a:pt x="1" y="221"/>
                    <a:pt x="19" y="295"/>
                    <a:pt x="60" y="295"/>
                  </a:cubicBezTo>
                  <a:cubicBezTo>
                    <a:pt x="63" y="295"/>
                    <a:pt x="66" y="295"/>
                    <a:pt x="70" y="294"/>
                  </a:cubicBezTo>
                  <a:cubicBezTo>
                    <a:pt x="287" y="200"/>
                    <a:pt x="513" y="154"/>
                    <a:pt x="742" y="154"/>
                  </a:cubicBezTo>
                  <a:cubicBezTo>
                    <a:pt x="890" y="154"/>
                    <a:pt x="1039" y="173"/>
                    <a:pt x="1189" y="210"/>
                  </a:cubicBezTo>
                  <a:cubicBezTo>
                    <a:pt x="1198" y="216"/>
                    <a:pt x="1207" y="218"/>
                    <a:pt x="1214" y="218"/>
                  </a:cubicBezTo>
                  <a:cubicBezTo>
                    <a:pt x="1257" y="218"/>
                    <a:pt x="1275" y="147"/>
                    <a:pt x="1225" y="127"/>
                  </a:cubicBezTo>
                  <a:cubicBezTo>
                    <a:pt x="1045" y="45"/>
                    <a:pt x="855" y="1"/>
                    <a:pt x="6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36"/>
            <p:cNvSpPr/>
            <p:nvPr/>
          </p:nvSpPr>
          <p:spPr>
            <a:xfrm>
              <a:off x="3227775" y="1648475"/>
              <a:ext cx="69500" cy="201025"/>
            </a:xfrm>
            <a:custGeom>
              <a:rect b="b" l="l" r="r" t="t"/>
              <a:pathLst>
                <a:path extrusionOk="0" h="8041" w="2780">
                  <a:moveTo>
                    <a:pt x="2737" y="1"/>
                  </a:moveTo>
                  <a:cubicBezTo>
                    <a:pt x="2734" y="1"/>
                    <a:pt x="2730" y="2"/>
                    <a:pt x="2727" y="3"/>
                  </a:cubicBezTo>
                  <a:cubicBezTo>
                    <a:pt x="1441" y="682"/>
                    <a:pt x="822" y="2158"/>
                    <a:pt x="500" y="3516"/>
                  </a:cubicBezTo>
                  <a:cubicBezTo>
                    <a:pt x="191" y="4873"/>
                    <a:pt x="0" y="6623"/>
                    <a:pt x="369" y="7992"/>
                  </a:cubicBezTo>
                  <a:cubicBezTo>
                    <a:pt x="375" y="8025"/>
                    <a:pt x="408" y="8040"/>
                    <a:pt x="440" y="8040"/>
                  </a:cubicBezTo>
                  <a:cubicBezTo>
                    <a:pt x="477" y="8040"/>
                    <a:pt x="513" y="8019"/>
                    <a:pt x="500" y="7981"/>
                  </a:cubicBezTo>
                  <a:cubicBezTo>
                    <a:pt x="405" y="5433"/>
                    <a:pt x="108" y="1527"/>
                    <a:pt x="2739" y="39"/>
                  </a:cubicBezTo>
                  <a:cubicBezTo>
                    <a:pt x="2780" y="29"/>
                    <a:pt x="2759" y="1"/>
                    <a:pt x="27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36"/>
            <p:cNvSpPr/>
            <p:nvPr/>
          </p:nvSpPr>
          <p:spPr>
            <a:xfrm>
              <a:off x="3241575" y="1880875"/>
              <a:ext cx="3775" cy="14225"/>
            </a:xfrm>
            <a:custGeom>
              <a:rect b="b" l="l" r="r" t="t"/>
              <a:pathLst>
                <a:path extrusionOk="0" h="569" w="151">
                  <a:moveTo>
                    <a:pt x="41" y="1"/>
                  </a:moveTo>
                  <a:cubicBezTo>
                    <a:pt x="24" y="1"/>
                    <a:pt x="0" y="22"/>
                    <a:pt x="8" y="54"/>
                  </a:cubicBezTo>
                  <a:cubicBezTo>
                    <a:pt x="91" y="197"/>
                    <a:pt x="68" y="375"/>
                    <a:pt x="91" y="542"/>
                  </a:cubicBezTo>
                  <a:cubicBezTo>
                    <a:pt x="91" y="560"/>
                    <a:pt x="100" y="569"/>
                    <a:pt x="109" y="569"/>
                  </a:cubicBezTo>
                  <a:cubicBezTo>
                    <a:pt x="118" y="569"/>
                    <a:pt x="127" y="560"/>
                    <a:pt x="127" y="542"/>
                  </a:cubicBezTo>
                  <a:cubicBezTo>
                    <a:pt x="151" y="375"/>
                    <a:pt x="127" y="185"/>
                    <a:pt x="56" y="18"/>
                  </a:cubicBezTo>
                  <a:cubicBezTo>
                    <a:pt x="56" y="6"/>
                    <a:pt x="49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36"/>
            <p:cNvSpPr/>
            <p:nvPr/>
          </p:nvSpPr>
          <p:spPr>
            <a:xfrm>
              <a:off x="3245850" y="1917575"/>
              <a:ext cx="28575" cy="61550"/>
            </a:xfrm>
            <a:custGeom>
              <a:rect b="b" l="l" r="r" t="t"/>
              <a:pathLst>
                <a:path extrusionOk="0" h="2462" w="1143">
                  <a:moveTo>
                    <a:pt x="92" y="0"/>
                  </a:moveTo>
                  <a:cubicBezTo>
                    <a:pt x="47" y="0"/>
                    <a:pt x="1" y="34"/>
                    <a:pt x="16" y="86"/>
                  </a:cubicBezTo>
                  <a:cubicBezTo>
                    <a:pt x="182" y="907"/>
                    <a:pt x="373" y="1896"/>
                    <a:pt x="1063" y="2455"/>
                  </a:cubicBezTo>
                  <a:cubicBezTo>
                    <a:pt x="1068" y="2460"/>
                    <a:pt x="1074" y="2462"/>
                    <a:pt x="1080" y="2462"/>
                  </a:cubicBezTo>
                  <a:cubicBezTo>
                    <a:pt x="1107" y="2462"/>
                    <a:pt x="1142" y="2427"/>
                    <a:pt x="1123" y="2408"/>
                  </a:cubicBezTo>
                  <a:cubicBezTo>
                    <a:pt x="849" y="2015"/>
                    <a:pt x="635" y="1658"/>
                    <a:pt x="492" y="1205"/>
                  </a:cubicBezTo>
                  <a:cubicBezTo>
                    <a:pt x="373" y="812"/>
                    <a:pt x="289" y="431"/>
                    <a:pt x="158" y="38"/>
                  </a:cubicBezTo>
                  <a:cubicBezTo>
                    <a:pt x="145" y="12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36"/>
            <p:cNvSpPr/>
            <p:nvPr/>
          </p:nvSpPr>
          <p:spPr>
            <a:xfrm>
              <a:off x="3363325" y="1630800"/>
              <a:ext cx="53650" cy="13375"/>
            </a:xfrm>
            <a:custGeom>
              <a:rect b="b" l="l" r="r" t="t"/>
              <a:pathLst>
                <a:path extrusionOk="0" h="535" w="2146">
                  <a:moveTo>
                    <a:pt x="1593" y="0"/>
                  </a:moveTo>
                  <a:cubicBezTo>
                    <a:pt x="1038" y="0"/>
                    <a:pt x="498" y="207"/>
                    <a:pt x="20" y="496"/>
                  </a:cubicBezTo>
                  <a:cubicBezTo>
                    <a:pt x="0" y="516"/>
                    <a:pt x="12" y="535"/>
                    <a:pt x="31" y="535"/>
                  </a:cubicBezTo>
                  <a:cubicBezTo>
                    <a:pt x="35" y="535"/>
                    <a:pt x="39" y="534"/>
                    <a:pt x="43" y="532"/>
                  </a:cubicBezTo>
                  <a:cubicBezTo>
                    <a:pt x="578" y="284"/>
                    <a:pt x="1081" y="43"/>
                    <a:pt x="1652" y="43"/>
                  </a:cubicBezTo>
                  <a:cubicBezTo>
                    <a:pt x="1794" y="43"/>
                    <a:pt x="1940" y="58"/>
                    <a:pt x="2091" y="91"/>
                  </a:cubicBezTo>
                  <a:cubicBezTo>
                    <a:pt x="2101" y="96"/>
                    <a:pt x="2109" y="98"/>
                    <a:pt x="2116" y="98"/>
                  </a:cubicBezTo>
                  <a:cubicBezTo>
                    <a:pt x="2142" y="98"/>
                    <a:pt x="2146" y="67"/>
                    <a:pt x="2127" y="67"/>
                  </a:cubicBezTo>
                  <a:cubicBezTo>
                    <a:pt x="1949" y="21"/>
                    <a:pt x="1770" y="0"/>
                    <a:pt x="15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36"/>
            <p:cNvSpPr/>
            <p:nvPr/>
          </p:nvSpPr>
          <p:spPr>
            <a:xfrm>
              <a:off x="3300775" y="1665925"/>
              <a:ext cx="32725" cy="46450"/>
            </a:xfrm>
            <a:custGeom>
              <a:rect b="b" l="l" r="r" t="t"/>
              <a:pathLst>
                <a:path extrusionOk="0" h="1858" w="1309">
                  <a:moveTo>
                    <a:pt x="1249" y="0"/>
                  </a:moveTo>
                  <a:cubicBezTo>
                    <a:pt x="1236" y="0"/>
                    <a:pt x="1222" y="6"/>
                    <a:pt x="1212" y="20"/>
                  </a:cubicBezTo>
                  <a:cubicBezTo>
                    <a:pt x="783" y="603"/>
                    <a:pt x="355" y="1175"/>
                    <a:pt x="9" y="1818"/>
                  </a:cubicBezTo>
                  <a:cubicBezTo>
                    <a:pt x="0" y="1844"/>
                    <a:pt x="25" y="1858"/>
                    <a:pt x="43" y="1858"/>
                  </a:cubicBezTo>
                  <a:cubicBezTo>
                    <a:pt x="49" y="1858"/>
                    <a:pt x="54" y="1856"/>
                    <a:pt x="57" y="1853"/>
                  </a:cubicBezTo>
                  <a:cubicBezTo>
                    <a:pt x="486" y="1270"/>
                    <a:pt x="855" y="639"/>
                    <a:pt x="1283" y="67"/>
                  </a:cubicBezTo>
                  <a:cubicBezTo>
                    <a:pt x="1309" y="34"/>
                    <a:pt x="1280" y="0"/>
                    <a:pt x="12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36"/>
            <p:cNvSpPr/>
            <p:nvPr/>
          </p:nvSpPr>
          <p:spPr>
            <a:xfrm>
              <a:off x="3284625" y="1726975"/>
              <a:ext cx="8850" cy="28400"/>
            </a:xfrm>
            <a:custGeom>
              <a:rect b="b" l="l" r="r" t="t"/>
              <a:pathLst>
                <a:path extrusionOk="0" h="1136" w="354">
                  <a:moveTo>
                    <a:pt x="314" y="1"/>
                  </a:moveTo>
                  <a:cubicBezTo>
                    <a:pt x="305" y="1"/>
                    <a:pt x="298" y="6"/>
                    <a:pt x="298" y="19"/>
                  </a:cubicBezTo>
                  <a:cubicBezTo>
                    <a:pt x="191" y="388"/>
                    <a:pt x="48" y="709"/>
                    <a:pt x="0" y="1102"/>
                  </a:cubicBezTo>
                  <a:cubicBezTo>
                    <a:pt x="0" y="1123"/>
                    <a:pt x="17" y="1135"/>
                    <a:pt x="32" y="1135"/>
                  </a:cubicBezTo>
                  <a:cubicBezTo>
                    <a:pt x="44" y="1135"/>
                    <a:pt x="55" y="1129"/>
                    <a:pt x="60" y="1114"/>
                  </a:cubicBezTo>
                  <a:cubicBezTo>
                    <a:pt x="179" y="757"/>
                    <a:pt x="286" y="423"/>
                    <a:pt x="346" y="42"/>
                  </a:cubicBezTo>
                  <a:cubicBezTo>
                    <a:pt x="354" y="19"/>
                    <a:pt x="3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36"/>
            <p:cNvSpPr/>
            <p:nvPr/>
          </p:nvSpPr>
          <p:spPr>
            <a:xfrm>
              <a:off x="3276875" y="1773050"/>
              <a:ext cx="8675" cy="34725"/>
            </a:xfrm>
            <a:custGeom>
              <a:rect b="b" l="l" r="r" t="t"/>
              <a:pathLst>
                <a:path extrusionOk="0" h="1389" w="347">
                  <a:moveTo>
                    <a:pt x="276" y="0"/>
                  </a:moveTo>
                  <a:cubicBezTo>
                    <a:pt x="257" y="0"/>
                    <a:pt x="239" y="15"/>
                    <a:pt x="239" y="45"/>
                  </a:cubicBezTo>
                  <a:cubicBezTo>
                    <a:pt x="203" y="485"/>
                    <a:pt x="1" y="902"/>
                    <a:pt x="13" y="1343"/>
                  </a:cubicBezTo>
                  <a:cubicBezTo>
                    <a:pt x="13" y="1374"/>
                    <a:pt x="33" y="1389"/>
                    <a:pt x="57" y="1389"/>
                  </a:cubicBezTo>
                  <a:cubicBezTo>
                    <a:pt x="78" y="1389"/>
                    <a:pt x="103" y="1377"/>
                    <a:pt x="120" y="1354"/>
                  </a:cubicBezTo>
                  <a:cubicBezTo>
                    <a:pt x="287" y="962"/>
                    <a:pt x="346" y="485"/>
                    <a:pt x="322" y="45"/>
                  </a:cubicBezTo>
                  <a:cubicBezTo>
                    <a:pt x="316" y="15"/>
                    <a:pt x="296" y="0"/>
                    <a:pt x="2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36"/>
            <p:cNvSpPr/>
            <p:nvPr/>
          </p:nvSpPr>
          <p:spPr>
            <a:xfrm>
              <a:off x="3277825" y="1840525"/>
              <a:ext cx="5925" cy="11950"/>
            </a:xfrm>
            <a:custGeom>
              <a:rect b="b" l="l" r="r" t="t"/>
              <a:pathLst>
                <a:path extrusionOk="0" h="478" w="237">
                  <a:moveTo>
                    <a:pt x="96" y="1"/>
                  </a:moveTo>
                  <a:cubicBezTo>
                    <a:pt x="46" y="1"/>
                    <a:pt x="1" y="74"/>
                    <a:pt x="46" y="120"/>
                  </a:cubicBezTo>
                  <a:cubicBezTo>
                    <a:pt x="130" y="203"/>
                    <a:pt x="94" y="334"/>
                    <a:pt x="130" y="441"/>
                  </a:cubicBezTo>
                  <a:cubicBezTo>
                    <a:pt x="136" y="465"/>
                    <a:pt x="150" y="477"/>
                    <a:pt x="165" y="477"/>
                  </a:cubicBezTo>
                  <a:cubicBezTo>
                    <a:pt x="180" y="477"/>
                    <a:pt x="195" y="465"/>
                    <a:pt x="201" y="441"/>
                  </a:cubicBezTo>
                  <a:cubicBezTo>
                    <a:pt x="237" y="322"/>
                    <a:pt x="225" y="132"/>
                    <a:pt x="142" y="25"/>
                  </a:cubicBezTo>
                  <a:cubicBezTo>
                    <a:pt x="128" y="8"/>
                    <a:pt x="11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36"/>
            <p:cNvSpPr/>
            <p:nvPr/>
          </p:nvSpPr>
          <p:spPr>
            <a:xfrm>
              <a:off x="3287950" y="1880875"/>
              <a:ext cx="24975" cy="88725"/>
            </a:xfrm>
            <a:custGeom>
              <a:rect b="b" l="l" r="r" t="t"/>
              <a:pathLst>
                <a:path extrusionOk="0" h="3549" w="999">
                  <a:moveTo>
                    <a:pt x="128" y="1"/>
                  </a:moveTo>
                  <a:cubicBezTo>
                    <a:pt x="65" y="1"/>
                    <a:pt x="0" y="52"/>
                    <a:pt x="22" y="125"/>
                  </a:cubicBezTo>
                  <a:cubicBezTo>
                    <a:pt x="272" y="1197"/>
                    <a:pt x="332" y="2518"/>
                    <a:pt x="832" y="3507"/>
                  </a:cubicBezTo>
                  <a:cubicBezTo>
                    <a:pt x="851" y="3535"/>
                    <a:pt x="881" y="3548"/>
                    <a:pt x="910" y="3548"/>
                  </a:cubicBezTo>
                  <a:cubicBezTo>
                    <a:pt x="955" y="3548"/>
                    <a:pt x="999" y="3517"/>
                    <a:pt x="999" y="3459"/>
                  </a:cubicBezTo>
                  <a:cubicBezTo>
                    <a:pt x="975" y="2923"/>
                    <a:pt x="796" y="2399"/>
                    <a:pt x="677" y="1899"/>
                  </a:cubicBezTo>
                  <a:cubicBezTo>
                    <a:pt x="522" y="1280"/>
                    <a:pt x="391" y="673"/>
                    <a:pt x="225" y="66"/>
                  </a:cubicBezTo>
                  <a:cubicBezTo>
                    <a:pt x="206" y="20"/>
                    <a:pt x="167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36"/>
            <p:cNvSpPr/>
            <p:nvPr/>
          </p:nvSpPr>
          <p:spPr>
            <a:xfrm>
              <a:off x="3399050" y="1655150"/>
              <a:ext cx="44550" cy="14825"/>
            </a:xfrm>
            <a:custGeom>
              <a:rect b="b" l="l" r="r" t="t"/>
              <a:pathLst>
                <a:path extrusionOk="0" h="593" w="1782">
                  <a:moveTo>
                    <a:pt x="1347" y="1"/>
                  </a:moveTo>
                  <a:cubicBezTo>
                    <a:pt x="854" y="1"/>
                    <a:pt x="361" y="143"/>
                    <a:pt x="19" y="522"/>
                  </a:cubicBezTo>
                  <a:cubicBezTo>
                    <a:pt x="1" y="550"/>
                    <a:pt x="26" y="593"/>
                    <a:pt x="49" y="593"/>
                  </a:cubicBezTo>
                  <a:cubicBezTo>
                    <a:pt x="55" y="593"/>
                    <a:pt x="62" y="589"/>
                    <a:pt x="67" y="582"/>
                  </a:cubicBezTo>
                  <a:cubicBezTo>
                    <a:pt x="329" y="415"/>
                    <a:pt x="555" y="260"/>
                    <a:pt x="865" y="165"/>
                  </a:cubicBezTo>
                  <a:cubicBezTo>
                    <a:pt x="1125" y="92"/>
                    <a:pt x="1386" y="56"/>
                    <a:pt x="1646" y="56"/>
                  </a:cubicBezTo>
                  <a:cubicBezTo>
                    <a:pt x="1683" y="56"/>
                    <a:pt x="1720" y="56"/>
                    <a:pt x="1758" y="58"/>
                  </a:cubicBezTo>
                  <a:cubicBezTo>
                    <a:pt x="1781" y="46"/>
                    <a:pt x="1781" y="34"/>
                    <a:pt x="1770" y="34"/>
                  </a:cubicBezTo>
                  <a:cubicBezTo>
                    <a:pt x="1631" y="13"/>
                    <a:pt x="1489" y="1"/>
                    <a:pt x="13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36"/>
            <p:cNvSpPr/>
            <p:nvPr/>
          </p:nvSpPr>
          <p:spPr>
            <a:xfrm>
              <a:off x="3332550" y="1685350"/>
              <a:ext cx="42475" cy="92200"/>
            </a:xfrm>
            <a:custGeom>
              <a:rect b="b" l="l" r="r" t="t"/>
              <a:pathLst>
                <a:path extrusionOk="0" h="3688" w="1699">
                  <a:moveTo>
                    <a:pt x="1625" y="1"/>
                  </a:moveTo>
                  <a:cubicBezTo>
                    <a:pt x="1608" y="1"/>
                    <a:pt x="1592" y="9"/>
                    <a:pt x="1584" y="29"/>
                  </a:cubicBezTo>
                  <a:cubicBezTo>
                    <a:pt x="1048" y="1195"/>
                    <a:pt x="0" y="2303"/>
                    <a:pt x="0" y="3636"/>
                  </a:cubicBezTo>
                  <a:cubicBezTo>
                    <a:pt x="0" y="3669"/>
                    <a:pt x="29" y="3687"/>
                    <a:pt x="57" y="3687"/>
                  </a:cubicBezTo>
                  <a:cubicBezTo>
                    <a:pt x="80" y="3687"/>
                    <a:pt x="102" y="3675"/>
                    <a:pt x="108" y="3648"/>
                  </a:cubicBezTo>
                  <a:cubicBezTo>
                    <a:pt x="298" y="2910"/>
                    <a:pt x="512" y="2279"/>
                    <a:pt x="881" y="1612"/>
                  </a:cubicBezTo>
                  <a:cubicBezTo>
                    <a:pt x="1167" y="1100"/>
                    <a:pt x="1465" y="588"/>
                    <a:pt x="1691" y="64"/>
                  </a:cubicBezTo>
                  <a:cubicBezTo>
                    <a:pt x="1699" y="33"/>
                    <a:pt x="1659" y="1"/>
                    <a:pt x="16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36"/>
            <p:cNvSpPr/>
            <p:nvPr/>
          </p:nvSpPr>
          <p:spPr>
            <a:xfrm>
              <a:off x="3326000" y="1852525"/>
              <a:ext cx="22350" cy="115425"/>
            </a:xfrm>
            <a:custGeom>
              <a:rect b="b" l="l" r="r" t="t"/>
              <a:pathLst>
                <a:path extrusionOk="0" h="4617" w="894">
                  <a:moveTo>
                    <a:pt x="380" y="0"/>
                  </a:moveTo>
                  <a:cubicBezTo>
                    <a:pt x="340" y="0"/>
                    <a:pt x="303" y="22"/>
                    <a:pt x="298" y="69"/>
                  </a:cubicBezTo>
                  <a:cubicBezTo>
                    <a:pt x="0" y="1450"/>
                    <a:pt x="203" y="3271"/>
                    <a:pt x="762" y="4581"/>
                  </a:cubicBezTo>
                  <a:cubicBezTo>
                    <a:pt x="771" y="4606"/>
                    <a:pt x="789" y="4616"/>
                    <a:pt x="810" y="4616"/>
                  </a:cubicBezTo>
                  <a:cubicBezTo>
                    <a:pt x="848" y="4616"/>
                    <a:pt x="893" y="4580"/>
                    <a:pt x="893" y="4533"/>
                  </a:cubicBezTo>
                  <a:cubicBezTo>
                    <a:pt x="893" y="3867"/>
                    <a:pt x="667" y="3212"/>
                    <a:pt x="560" y="2545"/>
                  </a:cubicBezTo>
                  <a:cubicBezTo>
                    <a:pt x="429" y="1724"/>
                    <a:pt x="381" y="914"/>
                    <a:pt x="489" y="104"/>
                  </a:cubicBezTo>
                  <a:cubicBezTo>
                    <a:pt x="489" y="37"/>
                    <a:pt x="432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36"/>
            <p:cNvSpPr/>
            <p:nvPr/>
          </p:nvSpPr>
          <p:spPr>
            <a:xfrm>
              <a:off x="3389800" y="1681850"/>
              <a:ext cx="70650" cy="63225"/>
            </a:xfrm>
            <a:custGeom>
              <a:rect b="b" l="l" r="r" t="t"/>
              <a:pathLst>
                <a:path extrusionOk="0" h="2529" w="2826">
                  <a:moveTo>
                    <a:pt x="2771" y="1"/>
                  </a:moveTo>
                  <a:cubicBezTo>
                    <a:pt x="2767" y="1"/>
                    <a:pt x="2763" y="1"/>
                    <a:pt x="2759" y="2"/>
                  </a:cubicBezTo>
                  <a:cubicBezTo>
                    <a:pt x="1485" y="240"/>
                    <a:pt x="449" y="1276"/>
                    <a:pt x="8" y="2478"/>
                  </a:cubicBezTo>
                  <a:cubicBezTo>
                    <a:pt x="1" y="2508"/>
                    <a:pt x="21" y="2528"/>
                    <a:pt x="43" y="2528"/>
                  </a:cubicBezTo>
                  <a:cubicBezTo>
                    <a:pt x="56" y="2528"/>
                    <a:pt x="71" y="2520"/>
                    <a:pt x="80" y="2502"/>
                  </a:cubicBezTo>
                  <a:cubicBezTo>
                    <a:pt x="616" y="1407"/>
                    <a:pt x="1639" y="526"/>
                    <a:pt x="2771" y="97"/>
                  </a:cubicBezTo>
                  <a:cubicBezTo>
                    <a:pt x="2826" y="64"/>
                    <a:pt x="2820" y="1"/>
                    <a:pt x="277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36"/>
            <p:cNvSpPr/>
            <p:nvPr/>
          </p:nvSpPr>
          <p:spPr>
            <a:xfrm>
              <a:off x="3362900" y="1790625"/>
              <a:ext cx="22750" cy="161975"/>
            </a:xfrm>
            <a:custGeom>
              <a:rect b="b" l="l" r="r" t="t"/>
              <a:pathLst>
                <a:path extrusionOk="0" h="6479" w="910">
                  <a:moveTo>
                    <a:pt x="627" y="0"/>
                  </a:moveTo>
                  <a:cubicBezTo>
                    <a:pt x="608" y="0"/>
                    <a:pt x="588" y="10"/>
                    <a:pt x="572" y="32"/>
                  </a:cubicBezTo>
                  <a:cubicBezTo>
                    <a:pt x="1" y="973"/>
                    <a:pt x="1" y="2199"/>
                    <a:pt x="37" y="3271"/>
                  </a:cubicBezTo>
                  <a:cubicBezTo>
                    <a:pt x="84" y="4271"/>
                    <a:pt x="191" y="5628"/>
                    <a:pt x="799" y="6462"/>
                  </a:cubicBezTo>
                  <a:cubicBezTo>
                    <a:pt x="810" y="6473"/>
                    <a:pt x="826" y="6479"/>
                    <a:pt x="842" y="6479"/>
                  </a:cubicBezTo>
                  <a:cubicBezTo>
                    <a:pt x="877" y="6479"/>
                    <a:pt x="910" y="6455"/>
                    <a:pt x="894" y="6414"/>
                  </a:cubicBezTo>
                  <a:cubicBezTo>
                    <a:pt x="549" y="5414"/>
                    <a:pt x="382" y="4438"/>
                    <a:pt x="310" y="3366"/>
                  </a:cubicBezTo>
                  <a:cubicBezTo>
                    <a:pt x="251" y="2306"/>
                    <a:pt x="239" y="1068"/>
                    <a:pt x="679" y="92"/>
                  </a:cubicBezTo>
                  <a:cubicBezTo>
                    <a:pt x="704" y="43"/>
                    <a:pt x="667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36"/>
            <p:cNvSpPr/>
            <p:nvPr/>
          </p:nvSpPr>
          <p:spPr>
            <a:xfrm>
              <a:off x="3403400" y="1720200"/>
              <a:ext cx="68750" cy="228175"/>
            </a:xfrm>
            <a:custGeom>
              <a:rect b="b" l="l" r="r" t="t"/>
              <a:pathLst>
                <a:path extrusionOk="0" h="9127" w="2750">
                  <a:moveTo>
                    <a:pt x="2738" y="1"/>
                  </a:moveTo>
                  <a:cubicBezTo>
                    <a:pt x="2735" y="1"/>
                    <a:pt x="2731" y="1"/>
                    <a:pt x="2727" y="4"/>
                  </a:cubicBezTo>
                  <a:cubicBezTo>
                    <a:pt x="964" y="242"/>
                    <a:pt x="369" y="2278"/>
                    <a:pt x="143" y="3766"/>
                  </a:cubicBezTo>
                  <a:cubicBezTo>
                    <a:pt x="0" y="4766"/>
                    <a:pt x="0" y="5778"/>
                    <a:pt x="60" y="6778"/>
                  </a:cubicBezTo>
                  <a:cubicBezTo>
                    <a:pt x="107" y="7398"/>
                    <a:pt x="60" y="8552"/>
                    <a:pt x="429" y="9088"/>
                  </a:cubicBezTo>
                  <a:cubicBezTo>
                    <a:pt x="451" y="9115"/>
                    <a:pt x="478" y="9127"/>
                    <a:pt x="504" y="9127"/>
                  </a:cubicBezTo>
                  <a:cubicBezTo>
                    <a:pt x="548" y="9127"/>
                    <a:pt x="588" y="9093"/>
                    <a:pt x="595" y="9041"/>
                  </a:cubicBezTo>
                  <a:cubicBezTo>
                    <a:pt x="619" y="8767"/>
                    <a:pt x="500" y="8469"/>
                    <a:pt x="476" y="8207"/>
                  </a:cubicBezTo>
                  <a:cubicBezTo>
                    <a:pt x="417" y="7802"/>
                    <a:pt x="357" y="7409"/>
                    <a:pt x="322" y="7017"/>
                  </a:cubicBezTo>
                  <a:cubicBezTo>
                    <a:pt x="250" y="6100"/>
                    <a:pt x="250" y="5195"/>
                    <a:pt x="322" y="4290"/>
                  </a:cubicBezTo>
                  <a:cubicBezTo>
                    <a:pt x="476" y="2695"/>
                    <a:pt x="845" y="420"/>
                    <a:pt x="2739" y="28"/>
                  </a:cubicBezTo>
                  <a:cubicBezTo>
                    <a:pt x="2748" y="18"/>
                    <a:pt x="2750" y="1"/>
                    <a:pt x="27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36"/>
            <p:cNvSpPr/>
            <p:nvPr/>
          </p:nvSpPr>
          <p:spPr>
            <a:xfrm>
              <a:off x="3429875" y="1768150"/>
              <a:ext cx="58975" cy="146450"/>
            </a:xfrm>
            <a:custGeom>
              <a:rect b="b" l="l" r="r" t="t"/>
              <a:pathLst>
                <a:path extrusionOk="0" h="5858" w="2359">
                  <a:moveTo>
                    <a:pt x="2313" y="0"/>
                  </a:moveTo>
                  <a:cubicBezTo>
                    <a:pt x="2308" y="0"/>
                    <a:pt x="2304" y="1"/>
                    <a:pt x="2299" y="3"/>
                  </a:cubicBezTo>
                  <a:cubicBezTo>
                    <a:pt x="1406" y="634"/>
                    <a:pt x="858" y="1586"/>
                    <a:pt x="548" y="2610"/>
                  </a:cubicBezTo>
                  <a:cubicBezTo>
                    <a:pt x="275" y="3491"/>
                    <a:pt x="1" y="5003"/>
                    <a:pt x="596" y="5813"/>
                  </a:cubicBezTo>
                  <a:cubicBezTo>
                    <a:pt x="621" y="5843"/>
                    <a:pt x="658" y="5858"/>
                    <a:pt x="693" y="5858"/>
                  </a:cubicBezTo>
                  <a:cubicBezTo>
                    <a:pt x="742" y="5858"/>
                    <a:pt x="787" y="5828"/>
                    <a:pt x="787" y="5765"/>
                  </a:cubicBezTo>
                  <a:cubicBezTo>
                    <a:pt x="787" y="5337"/>
                    <a:pt x="632" y="4920"/>
                    <a:pt x="620" y="4468"/>
                  </a:cubicBezTo>
                  <a:cubicBezTo>
                    <a:pt x="608" y="3908"/>
                    <a:pt x="679" y="3336"/>
                    <a:pt x="822" y="2789"/>
                  </a:cubicBezTo>
                  <a:cubicBezTo>
                    <a:pt x="1084" y="1765"/>
                    <a:pt x="1584" y="777"/>
                    <a:pt x="2358" y="50"/>
                  </a:cubicBezTo>
                  <a:cubicBezTo>
                    <a:pt x="2358" y="30"/>
                    <a:pt x="2340" y="0"/>
                    <a:pt x="23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36"/>
            <p:cNvSpPr/>
            <p:nvPr/>
          </p:nvSpPr>
          <p:spPr>
            <a:xfrm>
              <a:off x="3439500" y="1878300"/>
              <a:ext cx="10350" cy="41125"/>
            </a:xfrm>
            <a:custGeom>
              <a:rect b="b" l="l" r="r" t="t"/>
              <a:pathLst>
                <a:path extrusionOk="0" h="1645" w="414">
                  <a:moveTo>
                    <a:pt x="215" y="0"/>
                  </a:moveTo>
                  <a:cubicBezTo>
                    <a:pt x="182" y="0"/>
                    <a:pt x="152" y="21"/>
                    <a:pt x="152" y="62"/>
                  </a:cubicBezTo>
                  <a:cubicBezTo>
                    <a:pt x="152" y="300"/>
                    <a:pt x="163" y="526"/>
                    <a:pt x="152" y="764"/>
                  </a:cubicBezTo>
                  <a:cubicBezTo>
                    <a:pt x="128" y="1038"/>
                    <a:pt x="56" y="1288"/>
                    <a:pt x="9" y="1550"/>
                  </a:cubicBezTo>
                  <a:cubicBezTo>
                    <a:pt x="1" y="1605"/>
                    <a:pt x="45" y="1644"/>
                    <a:pt x="89" y="1644"/>
                  </a:cubicBezTo>
                  <a:cubicBezTo>
                    <a:pt x="112" y="1644"/>
                    <a:pt x="135" y="1634"/>
                    <a:pt x="152" y="1609"/>
                  </a:cubicBezTo>
                  <a:cubicBezTo>
                    <a:pt x="413" y="1169"/>
                    <a:pt x="306" y="573"/>
                    <a:pt x="294" y="73"/>
                  </a:cubicBezTo>
                  <a:cubicBezTo>
                    <a:pt x="288" y="24"/>
                    <a:pt x="25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36"/>
            <p:cNvSpPr/>
            <p:nvPr/>
          </p:nvSpPr>
          <p:spPr>
            <a:xfrm>
              <a:off x="3187600" y="1891350"/>
              <a:ext cx="9550" cy="56125"/>
            </a:xfrm>
            <a:custGeom>
              <a:rect b="b" l="l" r="r" t="t"/>
              <a:pathLst>
                <a:path extrusionOk="0" h="2245" w="382">
                  <a:moveTo>
                    <a:pt x="185" y="0"/>
                  </a:moveTo>
                  <a:cubicBezTo>
                    <a:pt x="162" y="0"/>
                    <a:pt x="143" y="13"/>
                    <a:pt x="143" y="40"/>
                  </a:cubicBezTo>
                  <a:cubicBezTo>
                    <a:pt x="48" y="718"/>
                    <a:pt x="0" y="1564"/>
                    <a:pt x="298" y="2218"/>
                  </a:cubicBezTo>
                  <a:cubicBezTo>
                    <a:pt x="302" y="2237"/>
                    <a:pt x="315" y="2244"/>
                    <a:pt x="330" y="2244"/>
                  </a:cubicBezTo>
                  <a:cubicBezTo>
                    <a:pt x="354" y="2244"/>
                    <a:pt x="381" y="2224"/>
                    <a:pt x="381" y="2195"/>
                  </a:cubicBezTo>
                  <a:cubicBezTo>
                    <a:pt x="357" y="1837"/>
                    <a:pt x="298" y="1480"/>
                    <a:pt x="286" y="1123"/>
                  </a:cubicBezTo>
                  <a:cubicBezTo>
                    <a:pt x="262" y="766"/>
                    <a:pt x="298" y="409"/>
                    <a:pt x="250" y="51"/>
                  </a:cubicBezTo>
                  <a:cubicBezTo>
                    <a:pt x="244" y="19"/>
                    <a:pt x="212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36"/>
            <p:cNvSpPr/>
            <p:nvPr/>
          </p:nvSpPr>
          <p:spPr>
            <a:xfrm>
              <a:off x="3202475" y="1958025"/>
              <a:ext cx="1500" cy="8075"/>
            </a:xfrm>
            <a:custGeom>
              <a:rect b="b" l="l" r="r" t="t"/>
              <a:pathLst>
                <a:path extrusionOk="0" h="323" w="60">
                  <a:moveTo>
                    <a:pt x="30" y="1"/>
                  </a:moveTo>
                  <a:cubicBezTo>
                    <a:pt x="15" y="1"/>
                    <a:pt x="0" y="10"/>
                    <a:pt x="0" y="28"/>
                  </a:cubicBezTo>
                  <a:cubicBezTo>
                    <a:pt x="0" y="123"/>
                    <a:pt x="0" y="230"/>
                    <a:pt x="12" y="313"/>
                  </a:cubicBezTo>
                  <a:cubicBezTo>
                    <a:pt x="12" y="319"/>
                    <a:pt x="21" y="322"/>
                    <a:pt x="30" y="322"/>
                  </a:cubicBezTo>
                  <a:cubicBezTo>
                    <a:pt x="39" y="322"/>
                    <a:pt x="48" y="319"/>
                    <a:pt x="48" y="313"/>
                  </a:cubicBezTo>
                  <a:cubicBezTo>
                    <a:pt x="48" y="218"/>
                    <a:pt x="48" y="123"/>
                    <a:pt x="60" y="28"/>
                  </a:cubicBezTo>
                  <a:cubicBezTo>
                    <a:pt x="60" y="10"/>
                    <a:pt x="45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36"/>
            <p:cNvSpPr/>
            <p:nvPr/>
          </p:nvSpPr>
          <p:spPr>
            <a:xfrm>
              <a:off x="3207375" y="1981175"/>
              <a:ext cx="27575" cy="53950"/>
            </a:xfrm>
            <a:custGeom>
              <a:rect b="b" l="l" r="r" t="t"/>
              <a:pathLst>
                <a:path extrusionOk="0" h="2158" w="1103">
                  <a:moveTo>
                    <a:pt x="42" y="0"/>
                  </a:moveTo>
                  <a:cubicBezTo>
                    <a:pt x="20" y="0"/>
                    <a:pt x="0" y="16"/>
                    <a:pt x="7" y="42"/>
                  </a:cubicBezTo>
                  <a:cubicBezTo>
                    <a:pt x="150" y="411"/>
                    <a:pt x="304" y="769"/>
                    <a:pt x="459" y="1126"/>
                  </a:cubicBezTo>
                  <a:cubicBezTo>
                    <a:pt x="602" y="1471"/>
                    <a:pt x="769" y="1876"/>
                    <a:pt x="1007" y="2138"/>
                  </a:cubicBezTo>
                  <a:cubicBezTo>
                    <a:pt x="1018" y="2152"/>
                    <a:pt x="1031" y="2158"/>
                    <a:pt x="1043" y="2158"/>
                  </a:cubicBezTo>
                  <a:cubicBezTo>
                    <a:pt x="1073" y="2158"/>
                    <a:pt x="1102" y="2127"/>
                    <a:pt x="1102" y="2102"/>
                  </a:cubicBezTo>
                  <a:cubicBezTo>
                    <a:pt x="1019" y="1769"/>
                    <a:pt x="816" y="1471"/>
                    <a:pt x="650" y="1185"/>
                  </a:cubicBezTo>
                  <a:cubicBezTo>
                    <a:pt x="423" y="804"/>
                    <a:pt x="233" y="447"/>
                    <a:pt x="90" y="30"/>
                  </a:cubicBezTo>
                  <a:cubicBezTo>
                    <a:pt x="80" y="9"/>
                    <a:pt x="60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36"/>
            <p:cNvSpPr/>
            <p:nvPr/>
          </p:nvSpPr>
          <p:spPr>
            <a:xfrm>
              <a:off x="3185375" y="1995475"/>
              <a:ext cx="31900" cy="73350"/>
            </a:xfrm>
            <a:custGeom>
              <a:rect b="b" l="l" r="r" t="t"/>
              <a:pathLst>
                <a:path extrusionOk="0" h="2934" w="1276">
                  <a:moveTo>
                    <a:pt x="143" y="1"/>
                  </a:moveTo>
                  <a:cubicBezTo>
                    <a:pt x="71" y="1"/>
                    <a:pt x="0" y="52"/>
                    <a:pt x="30" y="125"/>
                  </a:cubicBezTo>
                  <a:cubicBezTo>
                    <a:pt x="399" y="1054"/>
                    <a:pt x="732" y="2018"/>
                    <a:pt x="1173" y="2911"/>
                  </a:cubicBezTo>
                  <a:cubicBezTo>
                    <a:pt x="1184" y="2927"/>
                    <a:pt x="1200" y="2934"/>
                    <a:pt x="1216" y="2934"/>
                  </a:cubicBezTo>
                  <a:cubicBezTo>
                    <a:pt x="1247" y="2934"/>
                    <a:pt x="1276" y="2907"/>
                    <a:pt x="1268" y="2875"/>
                  </a:cubicBezTo>
                  <a:cubicBezTo>
                    <a:pt x="994" y="1923"/>
                    <a:pt x="589" y="1006"/>
                    <a:pt x="256" y="66"/>
                  </a:cubicBezTo>
                  <a:cubicBezTo>
                    <a:pt x="233" y="20"/>
                    <a:pt x="188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36"/>
            <p:cNvSpPr/>
            <p:nvPr/>
          </p:nvSpPr>
          <p:spPr>
            <a:xfrm>
              <a:off x="3266525" y="2015100"/>
              <a:ext cx="18300" cy="29075"/>
            </a:xfrm>
            <a:custGeom>
              <a:rect b="b" l="l" r="r" t="t"/>
              <a:pathLst>
                <a:path extrusionOk="0" h="1163" w="732">
                  <a:moveTo>
                    <a:pt x="48" y="0"/>
                  </a:moveTo>
                  <a:cubicBezTo>
                    <a:pt x="30" y="0"/>
                    <a:pt x="0" y="35"/>
                    <a:pt x="10" y="54"/>
                  </a:cubicBezTo>
                  <a:cubicBezTo>
                    <a:pt x="117" y="221"/>
                    <a:pt x="236" y="376"/>
                    <a:pt x="320" y="555"/>
                  </a:cubicBezTo>
                  <a:cubicBezTo>
                    <a:pt x="427" y="757"/>
                    <a:pt x="522" y="959"/>
                    <a:pt x="641" y="1138"/>
                  </a:cubicBezTo>
                  <a:cubicBezTo>
                    <a:pt x="652" y="1154"/>
                    <a:pt x="671" y="1162"/>
                    <a:pt x="689" y="1162"/>
                  </a:cubicBezTo>
                  <a:cubicBezTo>
                    <a:pt x="711" y="1162"/>
                    <a:pt x="731" y="1148"/>
                    <a:pt x="724" y="1114"/>
                  </a:cubicBezTo>
                  <a:cubicBezTo>
                    <a:pt x="701" y="674"/>
                    <a:pt x="320" y="316"/>
                    <a:pt x="58" y="7"/>
                  </a:cubicBezTo>
                  <a:cubicBezTo>
                    <a:pt x="55" y="2"/>
                    <a:pt x="52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36"/>
            <p:cNvSpPr/>
            <p:nvPr/>
          </p:nvSpPr>
          <p:spPr>
            <a:xfrm>
              <a:off x="3336600" y="2021175"/>
              <a:ext cx="10400" cy="11300"/>
            </a:xfrm>
            <a:custGeom>
              <a:rect b="b" l="l" r="r" t="t"/>
              <a:pathLst>
                <a:path extrusionOk="0" h="452" w="416">
                  <a:moveTo>
                    <a:pt x="102" y="1"/>
                  </a:moveTo>
                  <a:cubicBezTo>
                    <a:pt x="49" y="1"/>
                    <a:pt x="1" y="76"/>
                    <a:pt x="53" y="145"/>
                  </a:cubicBezTo>
                  <a:cubicBezTo>
                    <a:pt x="124" y="228"/>
                    <a:pt x="172" y="335"/>
                    <a:pt x="243" y="419"/>
                  </a:cubicBezTo>
                  <a:cubicBezTo>
                    <a:pt x="261" y="442"/>
                    <a:pt x="281" y="452"/>
                    <a:pt x="301" y="452"/>
                  </a:cubicBezTo>
                  <a:cubicBezTo>
                    <a:pt x="362" y="452"/>
                    <a:pt x="416" y="362"/>
                    <a:pt x="362" y="300"/>
                  </a:cubicBezTo>
                  <a:cubicBezTo>
                    <a:pt x="291" y="216"/>
                    <a:pt x="243" y="109"/>
                    <a:pt x="160" y="38"/>
                  </a:cubicBezTo>
                  <a:cubicBezTo>
                    <a:pt x="143" y="11"/>
                    <a:pt x="12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36"/>
            <p:cNvSpPr/>
            <p:nvPr/>
          </p:nvSpPr>
          <p:spPr>
            <a:xfrm>
              <a:off x="3337750" y="2018975"/>
              <a:ext cx="29950" cy="20250"/>
            </a:xfrm>
            <a:custGeom>
              <a:rect b="b" l="l" r="r" t="t"/>
              <a:pathLst>
                <a:path extrusionOk="0" h="810" w="1198">
                  <a:moveTo>
                    <a:pt x="500" y="0"/>
                  </a:moveTo>
                  <a:cubicBezTo>
                    <a:pt x="345" y="0"/>
                    <a:pt x="186" y="64"/>
                    <a:pt x="54" y="138"/>
                  </a:cubicBezTo>
                  <a:cubicBezTo>
                    <a:pt x="0" y="148"/>
                    <a:pt x="25" y="199"/>
                    <a:pt x="66" y="199"/>
                  </a:cubicBezTo>
                  <a:cubicBezTo>
                    <a:pt x="70" y="199"/>
                    <a:pt x="74" y="198"/>
                    <a:pt x="78" y="197"/>
                  </a:cubicBezTo>
                  <a:cubicBezTo>
                    <a:pt x="194" y="146"/>
                    <a:pt x="324" y="101"/>
                    <a:pt x="447" y="101"/>
                  </a:cubicBezTo>
                  <a:cubicBezTo>
                    <a:pt x="551" y="101"/>
                    <a:pt x="651" y="133"/>
                    <a:pt x="733" y="221"/>
                  </a:cubicBezTo>
                  <a:cubicBezTo>
                    <a:pt x="864" y="388"/>
                    <a:pt x="781" y="661"/>
                    <a:pt x="947" y="792"/>
                  </a:cubicBezTo>
                  <a:cubicBezTo>
                    <a:pt x="963" y="803"/>
                    <a:pt x="982" y="809"/>
                    <a:pt x="1001" y="809"/>
                  </a:cubicBezTo>
                  <a:cubicBezTo>
                    <a:pt x="1023" y="809"/>
                    <a:pt x="1047" y="800"/>
                    <a:pt x="1066" y="781"/>
                  </a:cubicBezTo>
                  <a:cubicBezTo>
                    <a:pt x="1197" y="578"/>
                    <a:pt x="947" y="209"/>
                    <a:pt x="781" y="90"/>
                  </a:cubicBezTo>
                  <a:cubicBezTo>
                    <a:pt x="693" y="26"/>
                    <a:pt x="59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36"/>
            <p:cNvSpPr/>
            <p:nvPr/>
          </p:nvSpPr>
          <p:spPr>
            <a:xfrm>
              <a:off x="3199550" y="1564200"/>
              <a:ext cx="130950" cy="62225"/>
            </a:xfrm>
            <a:custGeom>
              <a:rect b="b" l="l" r="r" t="t"/>
              <a:pathLst>
                <a:path extrusionOk="0" h="2489" w="5238">
                  <a:moveTo>
                    <a:pt x="4290" y="1"/>
                  </a:moveTo>
                  <a:cubicBezTo>
                    <a:pt x="2604" y="1"/>
                    <a:pt x="538" y="850"/>
                    <a:pt x="10" y="2422"/>
                  </a:cubicBezTo>
                  <a:cubicBezTo>
                    <a:pt x="1" y="2459"/>
                    <a:pt x="35" y="2489"/>
                    <a:pt x="62" y="2489"/>
                  </a:cubicBezTo>
                  <a:cubicBezTo>
                    <a:pt x="69" y="2489"/>
                    <a:pt x="76" y="2487"/>
                    <a:pt x="82" y="2481"/>
                  </a:cubicBezTo>
                  <a:cubicBezTo>
                    <a:pt x="903" y="1850"/>
                    <a:pt x="1379" y="1053"/>
                    <a:pt x="2391" y="660"/>
                  </a:cubicBezTo>
                  <a:cubicBezTo>
                    <a:pt x="3320" y="303"/>
                    <a:pt x="4285" y="362"/>
                    <a:pt x="5225" y="148"/>
                  </a:cubicBezTo>
                  <a:cubicBezTo>
                    <a:pt x="5237" y="124"/>
                    <a:pt x="5237" y="100"/>
                    <a:pt x="5225" y="100"/>
                  </a:cubicBezTo>
                  <a:cubicBezTo>
                    <a:pt x="4938" y="34"/>
                    <a:pt x="4621" y="1"/>
                    <a:pt x="42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36"/>
            <p:cNvSpPr/>
            <p:nvPr/>
          </p:nvSpPr>
          <p:spPr>
            <a:xfrm>
              <a:off x="3198300" y="1633375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36"/>
            <p:cNvSpPr/>
            <p:nvPr/>
          </p:nvSpPr>
          <p:spPr>
            <a:xfrm>
              <a:off x="3275225" y="1572075"/>
              <a:ext cx="86750" cy="14025"/>
            </a:xfrm>
            <a:custGeom>
              <a:rect b="b" l="l" r="r" t="t"/>
              <a:pathLst>
                <a:path extrusionOk="0" h="561" w="3470">
                  <a:moveTo>
                    <a:pt x="1904" y="1"/>
                  </a:moveTo>
                  <a:cubicBezTo>
                    <a:pt x="1262" y="1"/>
                    <a:pt x="619" y="148"/>
                    <a:pt x="67" y="440"/>
                  </a:cubicBezTo>
                  <a:cubicBezTo>
                    <a:pt x="0" y="485"/>
                    <a:pt x="37" y="560"/>
                    <a:pt x="91" y="560"/>
                  </a:cubicBezTo>
                  <a:cubicBezTo>
                    <a:pt x="95" y="560"/>
                    <a:pt x="99" y="560"/>
                    <a:pt x="103" y="559"/>
                  </a:cubicBezTo>
                  <a:cubicBezTo>
                    <a:pt x="908" y="407"/>
                    <a:pt x="1671" y="332"/>
                    <a:pt x="2456" y="332"/>
                  </a:cubicBezTo>
                  <a:cubicBezTo>
                    <a:pt x="2774" y="332"/>
                    <a:pt x="3095" y="345"/>
                    <a:pt x="3424" y="369"/>
                  </a:cubicBezTo>
                  <a:cubicBezTo>
                    <a:pt x="3428" y="370"/>
                    <a:pt x="3431" y="370"/>
                    <a:pt x="3434" y="370"/>
                  </a:cubicBezTo>
                  <a:cubicBezTo>
                    <a:pt x="3462" y="370"/>
                    <a:pt x="3470" y="320"/>
                    <a:pt x="3448" y="309"/>
                  </a:cubicBezTo>
                  <a:cubicBezTo>
                    <a:pt x="2972" y="103"/>
                    <a:pt x="2439" y="1"/>
                    <a:pt x="19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36"/>
            <p:cNvSpPr/>
            <p:nvPr/>
          </p:nvSpPr>
          <p:spPr>
            <a:xfrm>
              <a:off x="3202850" y="1598975"/>
              <a:ext cx="43175" cy="34125"/>
            </a:xfrm>
            <a:custGeom>
              <a:rect b="b" l="l" r="r" t="t"/>
              <a:pathLst>
                <a:path extrusionOk="0" h="1365" w="1727">
                  <a:moveTo>
                    <a:pt x="1646" y="0"/>
                  </a:moveTo>
                  <a:cubicBezTo>
                    <a:pt x="1637" y="0"/>
                    <a:pt x="1627" y="2"/>
                    <a:pt x="1617" y="7"/>
                  </a:cubicBezTo>
                  <a:cubicBezTo>
                    <a:pt x="997" y="197"/>
                    <a:pt x="247" y="638"/>
                    <a:pt x="9" y="1281"/>
                  </a:cubicBezTo>
                  <a:cubicBezTo>
                    <a:pt x="0" y="1326"/>
                    <a:pt x="32" y="1365"/>
                    <a:pt x="75" y="1365"/>
                  </a:cubicBezTo>
                  <a:cubicBezTo>
                    <a:pt x="88" y="1365"/>
                    <a:pt x="102" y="1361"/>
                    <a:pt x="116" y="1352"/>
                  </a:cubicBezTo>
                  <a:cubicBezTo>
                    <a:pt x="390" y="1198"/>
                    <a:pt x="581" y="936"/>
                    <a:pt x="807" y="733"/>
                  </a:cubicBezTo>
                  <a:cubicBezTo>
                    <a:pt x="1057" y="507"/>
                    <a:pt x="1366" y="281"/>
                    <a:pt x="1664" y="126"/>
                  </a:cubicBezTo>
                  <a:cubicBezTo>
                    <a:pt x="1726" y="95"/>
                    <a:pt x="1707" y="0"/>
                    <a:pt x="164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36"/>
            <p:cNvSpPr/>
            <p:nvPr/>
          </p:nvSpPr>
          <p:spPr>
            <a:xfrm>
              <a:off x="3244975" y="1584150"/>
              <a:ext cx="150100" cy="32200"/>
            </a:xfrm>
            <a:custGeom>
              <a:rect b="b" l="l" r="r" t="t"/>
              <a:pathLst>
                <a:path extrusionOk="0" h="1288" w="6004">
                  <a:moveTo>
                    <a:pt x="3860" y="0"/>
                  </a:moveTo>
                  <a:cubicBezTo>
                    <a:pt x="3507" y="0"/>
                    <a:pt x="3184" y="84"/>
                    <a:pt x="2813" y="148"/>
                  </a:cubicBezTo>
                  <a:cubicBezTo>
                    <a:pt x="1944" y="314"/>
                    <a:pt x="622" y="386"/>
                    <a:pt x="51" y="1148"/>
                  </a:cubicBezTo>
                  <a:cubicBezTo>
                    <a:pt x="1" y="1217"/>
                    <a:pt x="76" y="1287"/>
                    <a:pt x="151" y="1287"/>
                  </a:cubicBezTo>
                  <a:cubicBezTo>
                    <a:pt x="165" y="1287"/>
                    <a:pt x="180" y="1284"/>
                    <a:pt x="193" y="1279"/>
                  </a:cubicBezTo>
                  <a:cubicBezTo>
                    <a:pt x="1241" y="814"/>
                    <a:pt x="2194" y="374"/>
                    <a:pt x="3384" y="338"/>
                  </a:cubicBezTo>
                  <a:cubicBezTo>
                    <a:pt x="3393" y="338"/>
                    <a:pt x="3402" y="338"/>
                    <a:pt x="3411" y="338"/>
                  </a:cubicBezTo>
                  <a:cubicBezTo>
                    <a:pt x="4029" y="338"/>
                    <a:pt x="4681" y="629"/>
                    <a:pt x="5297" y="629"/>
                  </a:cubicBezTo>
                  <a:cubicBezTo>
                    <a:pt x="5540" y="629"/>
                    <a:pt x="5777" y="584"/>
                    <a:pt x="6004" y="457"/>
                  </a:cubicBezTo>
                  <a:cubicBezTo>
                    <a:pt x="6004" y="457"/>
                    <a:pt x="5992" y="421"/>
                    <a:pt x="5980" y="421"/>
                  </a:cubicBezTo>
                  <a:cubicBezTo>
                    <a:pt x="5949" y="423"/>
                    <a:pt x="5918" y="424"/>
                    <a:pt x="5887" y="424"/>
                  </a:cubicBezTo>
                  <a:cubicBezTo>
                    <a:pt x="5321" y="424"/>
                    <a:pt x="4748" y="130"/>
                    <a:pt x="4206" y="28"/>
                  </a:cubicBezTo>
                  <a:cubicBezTo>
                    <a:pt x="4086" y="8"/>
                    <a:pt x="3972" y="0"/>
                    <a:pt x="38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36"/>
            <p:cNvSpPr/>
            <p:nvPr/>
          </p:nvSpPr>
          <p:spPr>
            <a:xfrm>
              <a:off x="3342675" y="1601200"/>
              <a:ext cx="64900" cy="11950"/>
            </a:xfrm>
            <a:custGeom>
              <a:rect b="b" l="l" r="r" t="t"/>
              <a:pathLst>
                <a:path extrusionOk="0" h="478" w="2596">
                  <a:moveTo>
                    <a:pt x="1072" y="0"/>
                  </a:moveTo>
                  <a:cubicBezTo>
                    <a:pt x="737" y="0"/>
                    <a:pt x="389" y="78"/>
                    <a:pt x="60" y="156"/>
                  </a:cubicBezTo>
                  <a:cubicBezTo>
                    <a:pt x="0" y="168"/>
                    <a:pt x="12" y="239"/>
                    <a:pt x="60" y="251"/>
                  </a:cubicBezTo>
                  <a:cubicBezTo>
                    <a:pt x="152" y="285"/>
                    <a:pt x="237" y="298"/>
                    <a:pt x="321" y="298"/>
                  </a:cubicBezTo>
                  <a:cubicBezTo>
                    <a:pt x="442" y="298"/>
                    <a:pt x="562" y="272"/>
                    <a:pt x="703" y="251"/>
                  </a:cubicBezTo>
                  <a:cubicBezTo>
                    <a:pt x="840" y="233"/>
                    <a:pt x="965" y="225"/>
                    <a:pt x="1091" y="225"/>
                  </a:cubicBezTo>
                  <a:cubicBezTo>
                    <a:pt x="1218" y="225"/>
                    <a:pt x="1346" y="233"/>
                    <a:pt x="1488" y="251"/>
                  </a:cubicBezTo>
                  <a:cubicBezTo>
                    <a:pt x="1810" y="311"/>
                    <a:pt x="2143" y="430"/>
                    <a:pt x="2465" y="478"/>
                  </a:cubicBezTo>
                  <a:cubicBezTo>
                    <a:pt x="2560" y="478"/>
                    <a:pt x="2596" y="358"/>
                    <a:pt x="2512" y="347"/>
                  </a:cubicBezTo>
                  <a:cubicBezTo>
                    <a:pt x="2155" y="275"/>
                    <a:pt x="1810" y="108"/>
                    <a:pt x="1441" y="37"/>
                  </a:cubicBezTo>
                  <a:cubicBezTo>
                    <a:pt x="1321" y="11"/>
                    <a:pt x="1197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36"/>
            <p:cNvSpPr/>
            <p:nvPr/>
          </p:nvSpPr>
          <p:spPr>
            <a:xfrm>
              <a:off x="3294800" y="1610450"/>
              <a:ext cx="38950" cy="23575"/>
            </a:xfrm>
            <a:custGeom>
              <a:rect b="b" l="l" r="r" t="t"/>
              <a:pathLst>
                <a:path extrusionOk="0" h="943" w="1558">
                  <a:moveTo>
                    <a:pt x="1498" y="0"/>
                  </a:moveTo>
                  <a:cubicBezTo>
                    <a:pt x="1237" y="96"/>
                    <a:pt x="975" y="215"/>
                    <a:pt x="725" y="358"/>
                  </a:cubicBezTo>
                  <a:cubicBezTo>
                    <a:pt x="486" y="500"/>
                    <a:pt x="201" y="643"/>
                    <a:pt x="22" y="858"/>
                  </a:cubicBezTo>
                  <a:cubicBezTo>
                    <a:pt x="0" y="890"/>
                    <a:pt x="18" y="943"/>
                    <a:pt x="67" y="943"/>
                  </a:cubicBezTo>
                  <a:cubicBezTo>
                    <a:pt x="71" y="943"/>
                    <a:pt x="76" y="942"/>
                    <a:pt x="82" y="941"/>
                  </a:cubicBezTo>
                  <a:cubicBezTo>
                    <a:pt x="344" y="858"/>
                    <a:pt x="558" y="655"/>
                    <a:pt x="772" y="512"/>
                  </a:cubicBezTo>
                  <a:cubicBezTo>
                    <a:pt x="1010" y="346"/>
                    <a:pt x="1260" y="179"/>
                    <a:pt x="1534" y="48"/>
                  </a:cubicBezTo>
                  <a:cubicBezTo>
                    <a:pt x="1558" y="48"/>
                    <a:pt x="1534" y="0"/>
                    <a:pt x="14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36"/>
            <p:cNvSpPr/>
            <p:nvPr/>
          </p:nvSpPr>
          <p:spPr>
            <a:xfrm>
              <a:off x="3395650" y="1625650"/>
              <a:ext cx="34675" cy="6325"/>
            </a:xfrm>
            <a:custGeom>
              <a:rect b="b" l="l" r="r" t="t"/>
              <a:pathLst>
                <a:path extrusionOk="0" h="253" w="1387">
                  <a:moveTo>
                    <a:pt x="462" y="1"/>
                  </a:moveTo>
                  <a:cubicBezTo>
                    <a:pt x="318" y="1"/>
                    <a:pt x="175" y="11"/>
                    <a:pt x="36" y="35"/>
                  </a:cubicBezTo>
                  <a:cubicBezTo>
                    <a:pt x="1" y="35"/>
                    <a:pt x="1" y="107"/>
                    <a:pt x="36" y="107"/>
                  </a:cubicBezTo>
                  <a:cubicBezTo>
                    <a:pt x="441" y="190"/>
                    <a:pt x="858" y="142"/>
                    <a:pt x="1263" y="250"/>
                  </a:cubicBezTo>
                  <a:cubicBezTo>
                    <a:pt x="1271" y="252"/>
                    <a:pt x="1280" y="252"/>
                    <a:pt x="1287" y="252"/>
                  </a:cubicBezTo>
                  <a:cubicBezTo>
                    <a:pt x="1373" y="252"/>
                    <a:pt x="1387" y="140"/>
                    <a:pt x="1310" y="107"/>
                  </a:cubicBezTo>
                  <a:cubicBezTo>
                    <a:pt x="1040" y="43"/>
                    <a:pt x="749" y="1"/>
                    <a:pt x="4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36"/>
            <p:cNvSpPr/>
            <p:nvPr/>
          </p:nvSpPr>
          <p:spPr>
            <a:xfrm>
              <a:off x="3313325" y="1633950"/>
              <a:ext cx="57350" cy="44950"/>
            </a:xfrm>
            <a:custGeom>
              <a:rect b="b" l="l" r="r" t="t"/>
              <a:pathLst>
                <a:path extrusionOk="0" h="1798" w="2294">
                  <a:moveTo>
                    <a:pt x="2222" y="1"/>
                  </a:moveTo>
                  <a:cubicBezTo>
                    <a:pt x="1341" y="108"/>
                    <a:pt x="341" y="882"/>
                    <a:pt x="19" y="1715"/>
                  </a:cubicBezTo>
                  <a:cubicBezTo>
                    <a:pt x="1" y="1753"/>
                    <a:pt x="33" y="1798"/>
                    <a:pt x="71" y="1798"/>
                  </a:cubicBezTo>
                  <a:cubicBezTo>
                    <a:pt x="82" y="1798"/>
                    <a:pt x="92" y="1795"/>
                    <a:pt x="103" y="1787"/>
                  </a:cubicBezTo>
                  <a:cubicBezTo>
                    <a:pt x="436" y="1549"/>
                    <a:pt x="650" y="1192"/>
                    <a:pt x="948" y="906"/>
                  </a:cubicBezTo>
                  <a:cubicBezTo>
                    <a:pt x="1329" y="549"/>
                    <a:pt x="1758" y="311"/>
                    <a:pt x="2234" y="120"/>
                  </a:cubicBezTo>
                  <a:cubicBezTo>
                    <a:pt x="2293" y="96"/>
                    <a:pt x="2293" y="1"/>
                    <a:pt x="22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36"/>
            <p:cNvSpPr/>
            <p:nvPr/>
          </p:nvSpPr>
          <p:spPr>
            <a:xfrm>
              <a:off x="3387325" y="1616025"/>
              <a:ext cx="41100" cy="5275"/>
            </a:xfrm>
            <a:custGeom>
              <a:rect b="b" l="l" r="r" t="t"/>
              <a:pathLst>
                <a:path extrusionOk="0" h="211" w="1644">
                  <a:moveTo>
                    <a:pt x="497" y="1"/>
                  </a:moveTo>
                  <a:cubicBezTo>
                    <a:pt x="347" y="1"/>
                    <a:pt x="197" y="11"/>
                    <a:pt x="48" y="39"/>
                  </a:cubicBezTo>
                  <a:cubicBezTo>
                    <a:pt x="0" y="51"/>
                    <a:pt x="0" y="123"/>
                    <a:pt x="48" y="135"/>
                  </a:cubicBezTo>
                  <a:cubicBezTo>
                    <a:pt x="353" y="193"/>
                    <a:pt x="662" y="211"/>
                    <a:pt x="970" y="211"/>
                  </a:cubicBezTo>
                  <a:cubicBezTo>
                    <a:pt x="1168" y="211"/>
                    <a:pt x="1365" y="203"/>
                    <a:pt x="1560" y="194"/>
                  </a:cubicBezTo>
                  <a:cubicBezTo>
                    <a:pt x="1643" y="182"/>
                    <a:pt x="1643" y="99"/>
                    <a:pt x="1560" y="75"/>
                  </a:cubicBezTo>
                  <a:cubicBezTo>
                    <a:pt x="1209" y="58"/>
                    <a:pt x="852" y="1"/>
                    <a:pt x="4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36"/>
            <p:cNvSpPr/>
            <p:nvPr/>
          </p:nvSpPr>
          <p:spPr>
            <a:xfrm>
              <a:off x="3327275" y="1620750"/>
              <a:ext cx="40525" cy="21100"/>
            </a:xfrm>
            <a:custGeom>
              <a:rect b="b" l="l" r="r" t="t"/>
              <a:pathLst>
                <a:path extrusionOk="0" h="844" w="1621">
                  <a:moveTo>
                    <a:pt x="1542" y="1"/>
                  </a:moveTo>
                  <a:cubicBezTo>
                    <a:pt x="1535" y="1"/>
                    <a:pt x="1528" y="2"/>
                    <a:pt x="1521" y="5"/>
                  </a:cubicBezTo>
                  <a:cubicBezTo>
                    <a:pt x="1045" y="303"/>
                    <a:pt x="473" y="446"/>
                    <a:pt x="21" y="767"/>
                  </a:cubicBezTo>
                  <a:cubicBezTo>
                    <a:pt x="0" y="788"/>
                    <a:pt x="6" y="843"/>
                    <a:pt x="39" y="843"/>
                  </a:cubicBezTo>
                  <a:cubicBezTo>
                    <a:pt x="44" y="843"/>
                    <a:pt x="50" y="842"/>
                    <a:pt x="57" y="839"/>
                  </a:cubicBezTo>
                  <a:cubicBezTo>
                    <a:pt x="569" y="648"/>
                    <a:pt x="1104" y="398"/>
                    <a:pt x="1569" y="100"/>
                  </a:cubicBezTo>
                  <a:cubicBezTo>
                    <a:pt x="1621" y="69"/>
                    <a:pt x="1591" y="1"/>
                    <a:pt x="15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36"/>
            <p:cNvSpPr/>
            <p:nvPr/>
          </p:nvSpPr>
          <p:spPr>
            <a:xfrm>
              <a:off x="3264425" y="1599050"/>
              <a:ext cx="130525" cy="45975"/>
            </a:xfrm>
            <a:custGeom>
              <a:rect b="b" l="l" r="r" t="t"/>
              <a:pathLst>
                <a:path extrusionOk="0" h="1839" w="5221">
                  <a:moveTo>
                    <a:pt x="5149" y="1"/>
                  </a:moveTo>
                  <a:cubicBezTo>
                    <a:pt x="5143" y="1"/>
                    <a:pt x="5137" y="2"/>
                    <a:pt x="5130" y="4"/>
                  </a:cubicBezTo>
                  <a:cubicBezTo>
                    <a:pt x="4829" y="59"/>
                    <a:pt x="4528" y="68"/>
                    <a:pt x="4226" y="68"/>
                  </a:cubicBezTo>
                  <a:cubicBezTo>
                    <a:pt x="4067" y="68"/>
                    <a:pt x="3908" y="66"/>
                    <a:pt x="3749" y="66"/>
                  </a:cubicBezTo>
                  <a:cubicBezTo>
                    <a:pt x="3551" y="66"/>
                    <a:pt x="3353" y="70"/>
                    <a:pt x="3154" y="87"/>
                  </a:cubicBezTo>
                  <a:cubicBezTo>
                    <a:pt x="2713" y="135"/>
                    <a:pt x="2297" y="278"/>
                    <a:pt x="1892" y="444"/>
                  </a:cubicBezTo>
                  <a:cubicBezTo>
                    <a:pt x="1166" y="730"/>
                    <a:pt x="451" y="1040"/>
                    <a:pt x="35" y="1742"/>
                  </a:cubicBezTo>
                  <a:cubicBezTo>
                    <a:pt x="1" y="1793"/>
                    <a:pt x="39" y="1838"/>
                    <a:pt x="86" y="1838"/>
                  </a:cubicBezTo>
                  <a:cubicBezTo>
                    <a:pt x="105" y="1838"/>
                    <a:pt x="125" y="1831"/>
                    <a:pt x="142" y="1814"/>
                  </a:cubicBezTo>
                  <a:cubicBezTo>
                    <a:pt x="844" y="1230"/>
                    <a:pt x="1582" y="742"/>
                    <a:pt x="2452" y="444"/>
                  </a:cubicBezTo>
                  <a:cubicBezTo>
                    <a:pt x="3321" y="135"/>
                    <a:pt x="4261" y="302"/>
                    <a:pt x="5166" y="99"/>
                  </a:cubicBezTo>
                  <a:cubicBezTo>
                    <a:pt x="5220" y="99"/>
                    <a:pt x="5206" y="1"/>
                    <a:pt x="51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36"/>
            <p:cNvSpPr/>
            <p:nvPr/>
          </p:nvSpPr>
          <p:spPr>
            <a:xfrm>
              <a:off x="3267700" y="1596175"/>
              <a:ext cx="24400" cy="19500"/>
            </a:xfrm>
            <a:custGeom>
              <a:rect b="b" l="l" r="r" t="t"/>
              <a:pathLst>
                <a:path extrusionOk="0" h="780" w="976">
                  <a:moveTo>
                    <a:pt x="878" y="1"/>
                  </a:moveTo>
                  <a:cubicBezTo>
                    <a:pt x="867" y="1"/>
                    <a:pt x="856" y="4"/>
                    <a:pt x="844" y="12"/>
                  </a:cubicBezTo>
                  <a:cubicBezTo>
                    <a:pt x="666" y="83"/>
                    <a:pt x="487" y="190"/>
                    <a:pt x="320" y="298"/>
                  </a:cubicBezTo>
                  <a:cubicBezTo>
                    <a:pt x="177" y="417"/>
                    <a:pt x="82" y="512"/>
                    <a:pt x="11" y="690"/>
                  </a:cubicBezTo>
                  <a:cubicBezTo>
                    <a:pt x="1" y="731"/>
                    <a:pt x="33" y="779"/>
                    <a:pt x="72" y="779"/>
                  </a:cubicBezTo>
                  <a:cubicBezTo>
                    <a:pt x="79" y="779"/>
                    <a:pt x="87" y="778"/>
                    <a:pt x="94" y="774"/>
                  </a:cubicBezTo>
                  <a:cubicBezTo>
                    <a:pt x="392" y="595"/>
                    <a:pt x="606" y="309"/>
                    <a:pt x="916" y="131"/>
                  </a:cubicBezTo>
                  <a:cubicBezTo>
                    <a:pt x="976" y="91"/>
                    <a:pt x="935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36"/>
            <p:cNvSpPr/>
            <p:nvPr/>
          </p:nvSpPr>
          <p:spPr>
            <a:xfrm>
              <a:off x="3364775" y="1631200"/>
              <a:ext cx="83875" cy="32000"/>
            </a:xfrm>
            <a:custGeom>
              <a:rect b="b" l="l" r="r" t="t"/>
              <a:pathLst>
                <a:path extrusionOk="0" h="1280" w="3355">
                  <a:moveTo>
                    <a:pt x="2388" y="0"/>
                  </a:moveTo>
                  <a:cubicBezTo>
                    <a:pt x="1496" y="0"/>
                    <a:pt x="517" y="473"/>
                    <a:pt x="45" y="1159"/>
                  </a:cubicBezTo>
                  <a:cubicBezTo>
                    <a:pt x="1" y="1214"/>
                    <a:pt x="59" y="1279"/>
                    <a:pt x="115" y="1279"/>
                  </a:cubicBezTo>
                  <a:cubicBezTo>
                    <a:pt x="119" y="1279"/>
                    <a:pt x="124" y="1279"/>
                    <a:pt x="128" y="1278"/>
                  </a:cubicBezTo>
                  <a:cubicBezTo>
                    <a:pt x="616" y="1111"/>
                    <a:pt x="1033" y="778"/>
                    <a:pt x="1533" y="623"/>
                  </a:cubicBezTo>
                  <a:cubicBezTo>
                    <a:pt x="2081" y="444"/>
                    <a:pt x="2605" y="421"/>
                    <a:pt x="3164" y="409"/>
                  </a:cubicBezTo>
                  <a:cubicBezTo>
                    <a:pt x="3283" y="409"/>
                    <a:pt x="3355" y="230"/>
                    <a:pt x="3236" y="170"/>
                  </a:cubicBezTo>
                  <a:cubicBezTo>
                    <a:pt x="2978" y="54"/>
                    <a:pt x="2688" y="0"/>
                    <a:pt x="23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36"/>
            <p:cNvSpPr/>
            <p:nvPr/>
          </p:nvSpPr>
          <p:spPr>
            <a:xfrm>
              <a:off x="3409775" y="1650500"/>
              <a:ext cx="35300" cy="10675"/>
            </a:xfrm>
            <a:custGeom>
              <a:rect b="b" l="l" r="r" t="t"/>
              <a:pathLst>
                <a:path extrusionOk="0" h="427" w="1412">
                  <a:moveTo>
                    <a:pt x="992" y="1"/>
                  </a:moveTo>
                  <a:cubicBezTo>
                    <a:pt x="649" y="1"/>
                    <a:pt x="309" y="117"/>
                    <a:pt x="43" y="339"/>
                  </a:cubicBezTo>
                  <a:cubicBezTo>
                    <a:pt x="1" y="360"/>
                    <a:pt x="32" y="427"/>
                    <a:pt x="81" y="427"/>
                  </a:cubicBezTo>
                  <a:cubicBezTo>
                    <a:pt x="88" y="427"/>
                    <a:pt x="95" y="425"/>
                    <a:pt x="102" y="422"/>
                  </a:cubicBezTo>
                  <a:cubicBezTo>
                    <a:pt x="451" y="313"/>
                    <a:pt x="734" y="153"/>
                    <a:pt x="1089" y="153"/>
                  </a:cubicBezTo>
                  <a:cubicBezTo>
                    <a:pt x="1158" y="153"/>
                    <a:pt x="1229" y="159"/>
                    <a:pt x="1305" y="172"/>
                  </a:cubicBezTo>
                  <a:cubicBezTo>
                    <a:pt x="1376" y="172"/>
                    <a:pt x="1412" y="53"/>
                    <a:pt x="1341" y="41"/>
                  </a:cubicBezTo>
                  <a:cubicBezTo>
                    <a:pt x="1226" y="14"/>
                    <a:pt x="1109" y="1"/>
                    <a:pt x="9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36"/>
            <p:cNvSpPr/>
            <p:nvPr/>
          </p:nvSpPr>
          <p:spPr>
            <a:xfrm>
              <a:off x="3419525" y="1667000"/>
              <a:ext cx="24075" cy="12700"/>
            </a:xfrm>
            <a:custGeom>
              <a:rect b="b" l="l" r="r" t="t"/>
              <a:pathLst>
                <a:path extrusionOk="0" h="508" w="963">
                  <a:moveTo>
                    <a:pt x="867" y="1"/>
                  </a:moveTo>
                  <a:cubicBezTo>
                    <a:pt x="570" y="1"/>
                    <a:pt x="129" y="143"/>
                    <a:pt x="10" y="441"/>
                  </a:cubicBezTo>
                  <a:cubicBezTo>
                    <a:pt x="0" y="470"/>
                    <a:pt x="38" y="507"/>
                    <a:pt x="65" y="507"/>
                  </a:cubicBezTo>
                  <a:cubicBezTo>
                    <a:pt x="71" y="507"/>
                    <a:pt x="77" y="505"/>
                    <a:pt x="81" y="501"/>
                  </a:cubicBezTo>
                  <a:cubicBezTo>
                    <a:pt x="200" y="417"/>
                    <a:pt x="308" y="298"/>
                    <a:pt x="439" y="239"/>
                  </a:cubicBezTo>
                  <a:cubicBezTo>
                    <a:pt x="570" y="179"/>
                    <a:pt x="724" y="155"/>
                    <a:pt x="867" y="155"/>
                  </a:cubicBezTo>
                  <a:cubicBezTo>
                    <a:pt x="962" y="155"/>
                    <a:pt x="962" y="1"/>
                    <a:pt x="8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36"/>
            <p:cNvSpPr/>
            <p:nvPr/>
          </p:nvSpPr>
          <p:spPr>
            <a:xfrm>
              <a:off x="3429875" y="1682725"/>
              <a:ext cx="23750" cy="24175"/>
            </a:xfrm>
            <a:custGeom>
              <a:rect b="b" l="l" r="r" t="t"/>
              <a:pathLst>
                <a:path extrusionOk="0" h="967" w="950">
                  <a:moveTo>
                    <a:pt x="829" y="1"/>
                  </a:moveTo>
                  <a:cubicBezTo>
                    <a:pt x="799" y="1"/>
                    <a:pt x="770" y="16"/>
                    <a:pt x="751" y="50"/>
                  </a:cubicBezTo>
                  <a:cubicBezTo>
                    <a:pt x="656" y="205"/>
                    <a:pt x="501" y="348"/>
                    <a:pt x="358" y="479"/>
                  </a:cubicBezTo>
                  <a:cubicBezTo>
                    <a:pt x="239" y="586"/>
                    <a:pt x="36" y="705"/>
                    <a:pt x="13" y="884"/>
                  </a:cubicBezTo>
                  <a:cubicBezTo>
                    <a:pt x="1" y="943"/>
                    <a:pt x="36" y="967"/>
                    <a:pt x="96" y="967"/>
                  </a:cubicBezTo>
                  <a:cubicBezTo>
                    <a:pt x="275" y="943"/>
                    <a:pt x="441" y="741"/>
                    <a:pt x="572" y="622"/>
                  </a:cubicBezTo>
                  <a:cubicBezTo>
                    <a:pt x="727" y="491"/>
                    <a:pt x="846" y="324"/>
                    <a:pt x="918" y="145"/>
                  </a:cubicBezTo>
                  <a:cubicBezTo>
                    <a:pt x="950" y="65"/>
                    <a:pt x="889" y="1"/>
                    <a:pt x="8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36"/>
            <p:cNvSpPr/>
            <p:nvPr/>
          </p:nvSpPr>
          <p:spPr>
            <a:xfrm>
              <a:off x="3455925" y="1707175"/>
              <a:ext cx="5825" cy="5925"/>
            </a:xfrm>
            <a:custGeom>
              <a:rect b="b" l="l" r="r" t="t"/>
              <a:pathLst>
                <a:path extrusionOk="0" h="237" w="233">
                  <a:moveTo>
                    <a:pt x="112" y="1"/>
                  </a:moveTo>
                  <a:cubicBezTo>
                    <a:pt x="54" y="1"/>
                    <a:pt x="1" y="37"/>
                    <a:pt x="30" y="108"/>
                  </a:cubicBezTo>
                  <a:cubicBezTo>
                    <a:pt x="42" y="156"/>
                    <a:pt x="42" y="203"/>
                    <a:pt x="90" y="227"/>
                  </a:cubicBezTo>
                  <a:cubicBezTo>
                    <a:pt x="96" y="233"/>
                    <a:pt x="111" y="236"/>
                    <a:pt x="126" y="236"/>
                  </a:cubicBezTo>
                  <a:cubicBezTo>
                    <a:pt x="140" y="236"/>
                    <a:pt x="155" y="233"/>
                    <a:pt x="161" y="227"/>
                  </a:cubicBezTo>
                  <a:cubicBezTo>
                    <a:pt x="185" y="203"/>
                    <a:pt x="209" y="156"/>
                    <a:pt x="221" y="108"/>
                  </a:cubicBezTo>
                  <a:cubicBezTo>
                    <a:pt x="233" y="37"/>
                    <a:pt x="170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36"/>
            <p:cNvSpPr/>
            <p:nvPr/>
          </p:nvSpPr>
          <p:spPr>
            <a:xfrm>
              <a:off x="3402650" y="1651150"/>
              <a:ext cx="41075" cy="21050"/>
            </a:xfrm>
            <a:custGeom>
              <a:rect b="b" l="l" r="r" t="t"/>
              <a:pathLst>
                <a:path extrusionOk="0" h="842" w="1643">
                  <a:moveTo>
                    <a:pt x="1563" y="1"/>
                  </a:moveTo>
                  <a:cubicBezTo>
                    <a:pt x="1556" y="1"/>
                    <a:pt x="1549" y="2"/>
                    <a:pt x="1542" y="4"/>
                  </a:cubicBezTo>
                  <a:cubicBezTo>
                    <a:pt x="1292" y="27"/>
                    <a:pt x="1054" y="99"/>
                    <a:pt x="816" y="218"/>
                  </a:cubicBezTo>
                  <a:cubicBezTo>
                    <a:pt x="554" y="361"/>
                    <a:pt x="232" y="492"/>
                    <a:pt x="42" y="718"/>
                  </a:cubicBezTo>
                  <a:cubicBezTo>
                    <a:pt x="0" y="770"/>
                    <a:pt x="32" y="841"/>
                    <a:pt x="89" y="841"/>
                  </a:cubicBezTo>
                  <a:cubicBezTo>
                    <a:pt x="97" y="841"/>
                    <a:pt x="105" y="840"/>
                    <a:pt x="113" y="837"/>
                  </a:cubicBezTo>
                  <a:cubicBezTo>
                    <a:pt x="637" y="694"/>
                    <a:pt x="1042" y="277"/>
                    <a:pt x="1566" y="134"/>
                  </a:cubicBezTo>
                  <a:cubicBezTo>
                    <a:pt x="1643" y="124"/>
                    <a:pt x="1639" y="1"/>
                    <a:pt x="15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36"/>
            <p:cNvSpPr/>
            <p:nvPr/>
          </p:nvSpPr>
          <p:spPr>
            <a:xfrm>
              <a:off x="3371425" y="1637125"/>
              <a:ext cx="31725" cy="16775"/>
            </a:xfrm>
            <a:custGeom>
              <a:rect b="b" l="l" r="r" t="t"/>
              <a:pathLst>
                <a:path extrusionOk="0" h="671" w="1269">
                  <a:moveTo>
                    <a:pt x="1120" y="0"/>
                  </a:moveTo>
                  <a:cubicBezTo>
                    <a:pt x="1110" y="0"/>
                    <a:pt x="1099" y="2"/>
                    <a:pt x="1089" y="5"/>
                  </a:cubicBezTo>
                  <a:cubicBezTo>
                    <a:pt x="708" y="172"/>
                    <a:pt x="291" y="279"/>
                    <a:pt x="29" y="588"/>
                  </a:cubicBezTo>
                  <a:cubicBezTo>
                    <a:pt x="1" y="626"/>
                    <a:pt x="24" y="671"/>
                    <a:pt x="59" y="671"/>
                  </a:cubicBezTo>
                  <a:cubicBezTo>
                    <a:pt x="68" y="671"/>
                    <a:pt x="78" y="667"/>
                    <a:pt x="88" y="660"/>
                  </a:cubicBezTo>
                  <a:cubicBezTo>
                    <a:pt x="446" y="469"/>
                    <a:pt x="803" y="338"/>
                    <a:pt x="1160" y="172"/>
                  </a:cubicBezTo>
                  <a:cubicBezTo>
                    <a:pt x="1268" y="150"/>
                    <a:pt x="1219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36"/>
            <p:cNvSpPr/>
            <p:nvPr/>
          </p:nvSpPr>
          <p:spPr>
            <a:xfrm>
              <a:off x="3369750" y="1618400"/>
              <a:ext cx="39175" cy="7850"/>
            </a:xfrm>
            <a:custGeom>
              <a:rect b="b" l="l" r="r" t="t"/>
              <a:pathLst>
                <a:path extrusionOk="0" h="314" w="1567">
                  <a:moveTo>
                    <a:pt x="1307" y="1"/>
                  </a:moveTo>
                  <a:cubicBezTo>
                    <a:pt x="1169" y="1"/>
                    <a:pt x="1031" y="23"/>
                    <a:pt x="882" y="40"/>
                  </a:cubicBezTo>
                  <a:cubicBezTo>
                    <a:pt x="596" y="87"/>
                    <a:pt x="334" y="123"/>
                    <a:pt x="60" y="194"/>
                  </a:cubicBezTo>
                  <a:cubicBezTo>
                    <a:pt x="24" y="206"/>
                    <a:pt x="1" y="278"/>
                    <a:pt x="60" y="290"/>
                  </a:cubicBezTo>
                  <a:cubicBezTo>
                    <a:pt x="134" y="306"/>
                    <a:pt x="207" y="313"/>
                    <a:pt x="281" y="313"/>
                  </a:cubicBezTo>
                  <a:cubicBezTo>
                    <a:pt x="637" y="313"/>
                    <a:pt x="988" y="151"/>
                    <a:pt x="1345" y="151"/>
                  </a:cubicBezTo>
                  <a:cubicBezTo>
                    <a:pt x="1389" y="151"/>
                    <a:pt x="1433" y="153"/>
                    <a:pt x="1477" y="159"/>
                  </a:cubicBezTo>
                  <a:cubicBezTo>
                    <a:pt x="1482" y="160"/>
                    <a:pt x="1487" y="161"/>
                    <a:pt x="1492" y="161"/>
                  </a:cubicBezTo>
                  <a:cubicBezTo>
                    <a:pt x="1551" y="161"/>
                    <a:pt x="1566" y="27"/>
                    <a:pt x="1489" y="16"/>
                  </a:cubicBezTo>
                  <a:cubicBezTo>
                    <a:pt x="1427" y="5"/>
                    <a:pt x="1367" y="1"/>
                    <a:pt x="13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36"/>
            <p:cNvSpPr/>
            <p:nvPr/>
          </p:nvSpPr>
          <p:spPr>
            <a:xfrm>
              <a:off x="3397425" y="1613475"/>
              <a:ext cx="24350" cy="9800"/>
            </a:xfrm>
            <a:custGeom>
              <a:rect b="b" l="l" r="r" t="t"/>
              <a:pathLst>
                <a:path extrusionOk="0" h="392" w="974">
                  <a:moveTo>
                    <a:pt x="842" y="18"/>
                  </a:moveTo>
                  <a:cubicBezTo>
                    <a:pt x="842" y="18"/>
                    <a:pt x="841" y="19"/>
                    <a:pt x="839" y="23"/>
                  </a:cubicBezTo>
                  <a:lnTo>
                    <a:pt x="839" y="23"/>
                  </a:lnTo>
                  <a:cubicBezTo>
                    <a:pt x="842" y="21"/>
                    <a:pt x="843" y="18"/>
                    <a:pt x="842" y="18"/>
                  </a:cubicBezTo>
                  <a:close/>
                  <a:moveTo>
                    <a:pt x="894" y="1"/>
                  </a:moveTo>
                  <a:cubicBezTo>
                    <a:pt x="872" y="1"/>
                    <a:pt x="851" y="10"/>
                    <a:pt x="834" y="34"/>
                  </a:cubicBezTo>
                  <a:cubicBezTo>
                    <a:pt x="836" y="29"/>
                    <a:pt x="838" y="25"/>
                    <a:pt x="839" y="23"/>
                  </a:cubicBezTo>
                  <a:lnTo>
                    <a:pt x="839" y="23"/>
                  </a:lnTo>
                  <a:cubicBezTo>
                    <a:pt x="837" y="24"/>
                    <a:pt x="835" y="25"/>
                    <a:pt x="832" y="25"/>
                  </a:cubicBezTo>
                  <a:cubicBezTo>
                    <a:pt x="829" y="25"/>
                    <a:pt x="826" y="24"/>
                    <a:pt x="822" y="22"/>
                  </a:cubicBezTo>
                  <a:lnTo>
                    <a:pt x="727" y="22"/>
                  </a:lnTo>
                  <a:cubicBezTo>
                    <a:pt x="656" y="34"/>
                    <a:pt x="584" y="58"/>
                    <a:pt x="501" y="82"/>
                  </a:cubicBezTo>
                  <a:cubicBezTo>
                    <a:pt x="346" y="117"/>
                    <a:pt x="180" y="165"/>
                    <a:pt x="49" y="272"/>
                  </a:cubicBezTo>
                  <a:cubicBezTo>
                    <a:pt x="1" y="320"/>
                    <a:pt x="49" y="391"/>
                    <a:pt x="84" y="391"/>
                  </a:cubicBezTo>
                  <a:cubicBezTo>
                    <a:pt x="299" y="391"/>
                    <a:pt x="501" y="332"/>
                    <a:pt x="703" y="260"/>
                  </a:cubicBezTo>
                  <a:cubicBezTo>
                    <a:pt x="775" y="225"/>
                    <a:pt x="953" y="165"/>
                    <a:pt x="965" y="58"/>
                  </a:cubicBezTo>
                  <a:cubicBezTo>
                    <a:pt x="973" y="34"/>
                    <a:pt x="935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36"/>
            <p:cNvSpPr/>
            <p:nvPr/>
          </p:nvSpPr>
          <p:spPr>
            <a:xfrm>
              <a:off x="3356050" y="1585475"/>
              <a:ext cx="104325" cy="106650"/>
            </a:xfrm>
            <a:custGeom>
              <a:rect b="b" l="l" r="r" t="t"/>
              <a:pathLst>
                <a:path extrusionOk="0" h="4266" w="4173">
                  <a:moveTo>
                    <a:pt x="444" y="1"/>
                  </a:moveTo>
                  <a:cubicBezTo>
                    <a:pt x="314" y="1"/>
                    <a:pt x="185" y="22"/>
                    <a:pt x="61" y="71"/>
                  </a:cubicBezTo>
                  <a:cubicBezTo>
                    <a:pt x="1" y="83"/>
                    <a:pt x="1" y="154"/>
                    <a:pt x="61" y="190"/>
                  </a:cubicBezTo>
                  <a:cubicBezTo>
                    <a:pt x="549" y="380"/>
                    <a:pt x="1025" y="404"/>
                    <a:pt x="1489" y="726"/>
                  </a:cubicBezTo>
                  <a:cubicBezTo>
                    <a:pt x="1906" y="999"/>
                    <a:pt x="2263" y="1345"/>
                    <a:pt x="2597" y="1738"/>
                  </a:cubicBezTo>
                  <a:cubicBezTo>
                    <a:pt x="3216" y="2476"/>
                    <a:pt x="3692" y="3345"/>
                    <a:pt x="4061" y="4238"/>
                  </a:cubicBezTo>
                  <a:cubicBezTo>
                    <a:pt x="4069" y="4257"/>
                    <a:pt x="4084" y="4265"/>
                    <a:pt x="4100" y="4265"/>
                  </a:cubicBezTo>
                  <a:cubicBezTo>
                    <a:pt x="4134" y="4265"/>
                    <a:pt x="4172" y="4230"/>
                    <a:pt x="4156" y="4190"/>
                  </a:cubicBezTo>
                  <a:cubicBezTo>
                    <a:pt x="3763" y="3178"/>
                    <a:pt x="3251" y="2178"/>
                    <a:pt x="2549" y="1345"/>
                  </a:cubicBezTo>
                  <a:cubicBezTo>
                    <a:pt x="2098" y="822"/>
                    <a:pt x="1243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36"/>
            <p:cNvSpPr/>
            <p:nvPr/>
          </p:nvSpPr>
          <p:spPr>
            <a:xfrm>
              <a:off x="3335525" y="1588750"/>
              <a:ext cx="117000" cy="120700"/>
            </a:xfrm>
            <a:custGeom>
              <a:rect b="b" l="l" r="r" t="t"/>
              <a:pathLst>
                <a:path extrusionOk="0" h="4828" w="4680">
                  <a:moveTo>
                    <a:pt x="320" y="1"/>
                  </a:moveTo>
                  <a:cubicBezTo>
                    <a:pt x="260" y="1"/>
                    <a:pt x="202" y="4"/>
                    <a:pt x="143" y="11"/>
                  </a:cubicBezTo>
                  <a:cubicBezTo>
                    <a:pt x="60" y="23"/>
                    <a:pt x="0" y="130"/>
                    <a:pt x="96" y="178"/>
                  </a:cubicBezTo>
                  <a:cubicBezTo>
                    <a:pt x="501" y="416"/>
                    <a:pt x="953" y="511"/>
                    <a:pt x="1370" y="737"/>
                  </a:cubicBezTo>
                  <a:cubicBezTo>
                    <a:pt x="1905" y="1023"/>
                    <a:pt x="2406" y="1368"/>
                    <a:pt x="2846" y="1761"/>
                  </a:cubicBezTo>
                  <a:cubicBezTo>
                    <a:pt x="3715" y="2535"/>
                    <a:pt x="4501" y="3571"/>
                    <a:pt x="4525" y="4774"/>
                  </a:cubicBezTo>
                  <a:cubicBezTo>
                    <a:pt x="4537" y="4809"/>
                    <a:pt x="4572" y="4827"/>
                    <a:pt x="4605" y="4827"/>
                  </a:cubicBezTo>
                  <a:cubicBezTo>
                    <a:pt x="4638" y="4827"/>
                    <a:pt x="4668" y="4809"/>
                    <a:pt x="4668" y="4774"/>
                  </a:cubicBezTo>
                  <a:cubicBezTo>
                    <a:pt x="4680" y="3595"/>
                    <a:pt x="3977" y="2535"/>
                    <a:pt x="3191" y="1726"/>
                  </a:cubicBezTo>
                  <a:cubicBezTo>
                    <a:pt x="2527" y="1050"/>
                    <a:pt x="136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36"/>
            <p:cNvSpPr/>
            <p:nvPr/>
          </p:nvSpPr>
          <p:spPr>
            <a:xfrm>
              <a:off x="3320950" y="1606800"/>
              <a:ext cx="98325" cy="72325"/>
            </a:xfrm>
            <a:custGeom>
              <a:rect b="b" l="l" r="r" t="t"/>
              <a:pathLst>
                <a:path extrusionOk="0" h="2893" w="3933">
                  <a:moveTo>
                    <a:pt x="140" y="1"/>
                  </a:moveTo>
                  <a:cubicBezTo>
                    <a:pt x="105" y="1"/>
                    <a:pt x="70" y="2"/>
                    <a:pt x="36" y="3"/>
                  </a:cubicBezTo>
                  <a:cubicBezTo>
                    <a:pt x="0" y="3"/>
                    <a:pt x="0" y="27"/>
                    <a:pt x="36" y="51"/>
                  </a:cubicBezTo>
                  <a:cubicBezTo>
                    <a:pt x="1357" y="349"/>
                    <a:pt x="3536" y="1337"/>
                    <a:pt x="3786" y="2849"/>
                  </a:cubicBezTo>
                  <a:cubicBezTo>
                    <a:pt x="3786" y="2880"/>
                    <a:pt x="3807" y="2893"/>
                    <a:pt x="3832" y="2893"/>
                  </a:cubicBezTo>
                  <a:cubicBezTo>
                    <a:pt x="3876" y="2893"/>
                    <a:pt x="3932" y="2854"/>
                    <a:pt x="3917" y="2801"/>
                  </a:cubicBezTo>
                  <a:cubicBezTo>
                    <a:pt x="3627" y="1396"/>
                    <a:pt x="1567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36"/>
            <p:cNvSpPr/>
            <p:nvPr/>
          </p:nvSpPr>
          <p:spPr>
            <a:xfrm>
              <a:off x="3301300" y="1561600"/>
              <a:ext cx="85925" cy="50400"/>
            </a:xfrm>
            <a:custGeom>
              <a:rect b="b" l="l" r="r" t="t"/>
              <a:pathLst>
                <a:path extrusionOk="0" h="2016" w="3437">
                  <a:moveTo>
                    <a:pt x="363" y="0"/>
                  </a:moveTo>
                  <a:cubicBezTo>
                    <a:pt x="267" y="0"/>
                    <a:pt x="174" y="5"/>
                    <a:pt x="84" y="14"/>
                  </a:cubicBezTo>
                  <a:cubicBezTo>
                    <a:pt x="24" y="14"/>
                    <a:pt x="0" y="97"/>
                    <a:pt x="60" y="109"/>
                  </a:cubicBezTo>
                  <a:cubicBezTo>
                    <a:pt x="1179" y="359"/>
                    <a:pt x="2965" y="645"/>
                    <a:pt x="3274" y="1954"/>
                  </a:cubicBezTo>
                  <a:cubicBezTo>
                    <a:pt x="3284" y="1997"/>
                    <a:pt x="3313" y="2016"/>
                    <a:pt x="3343" y="2016"/>
                  </a:cubicBezTo>
                  <a:cubicBezTo>
                    <a:pt x="3388" y="2016"/>
                    <a:pt x="3436" y="1976"/>
                    <a:pt x="3429" y="1919"/>
                  </a:cubicBezTo>
                  <a:cubicBezTo>
                    <a:pt x="3154" y="684"/>
                    <a:pt x="1561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36"/>
            <p:cNvSpPr/>
            <p:nvPr/>
          </p:nvSpPr>
          <p:spPr>
            <a:xfrm>
              <a:off x="3290875" y="1578175"/>
              <a:ext cx="74150" cy="23600"/>
            </a:xfrm>
            <a:custGeom>
              <a:rect b="b" l="l" r="r" t="t"/>
              <a:pathLst>
                <a:path extrusionOk="0" h="944" w="2966">
                  <a:moveTo>
                    <a:pt x="787" y="0"/>
                  </a:moveTo>
                  <a:cubicBezTo>
                    <a:pt x="531" y="0"/>
                    <a:pt x="277" y="55"/>
                    <a:pt x="36" y="184"/>
                  </a:cubicBezTo>
                  <a:cubicBezTo>
                    <a:pt x="1" y="196"/>
                    <a:pt x="24" y="244"/>
                    <a:pt x="48" y="244"/>
                  </a:cubicBezTo>
                  <a:cubicBezTo>
                    <a:pt x="157" y="233"/>
                    <a:pt x="265" y="228"/>
                    <a:pt x="372" y="228"/>
                  </a:cubicBezTo>
                  <a:cubicBezTo>
                    <a:pt x="1255" y="228"/>
                    <a:pt x="2064" y="562"/>
                    <a:pt x="2882" y="934"/>
                  </a:cubicBezTo>
                  <a:cubicBezTo>
                    <a:pt x="2893" y="941"/>
                    <a:pt x="2904" y="944"/>
                    <a:pt x="2913" y="944"/>
                  </a:cubicBezTo>
                  <a:cubicBezTo>
                    <a:pt x="2952" y="944"/>
                    <a:pt x="2966" y="892"/>
                    <a:pt x="2918" y="863"/>
                  </a:cubicBezTo>
                  <a:cubicBezTo>
                    <a:pt x="2331" y="471"/>
                    <a:pt x="1544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36"/>
            <p:cNvSpPr/>
            <p:nvPr/>
          </p:nvSpPr>
          <p:spPr>
            <a:xfrm>
              <a:off x="3257250" y="1590575"/>
              <a:ext cx="90650" cy="24425"/>
            </a:xfrm>
            <a:custGeom>
              <a:rect b="b" l="l" r="r" t="t"/>
              <a:pathLst>
                <a:path extrusionOk="0" h="977" w="3626">
                  <a:moveTo>
                    <a:pt x="915" y="0"/>
                  </a:moveTo>
                  <a:cubicBezTo>
                    <a:pt x="622" y="0"/>
                    <a:pt x="328" y="33"/>
                    <a:pt x="36" y="105"/>
                  </a:cubicBezTo>
                  <a:cubicBezTo>
                    <a:pt x="0" y="117"/>
                    <a:pt x="12" y="176"/>
                    <a:pt x="60" y="176"/>
                  </a:cubicBezTo>
                  <a:cubicBezTo>
                    <a:pt x="183" y="169"/>
                    <a:pt x="307" y="165"/>
                    <a:pt x="430" y="165"/>
                  </a:cubicBezTo>
                  <a:cubicBezTo>
                    <a:pt x="1489" y="165"/>
                    <a:pt x="2514" y="439"/>
                    <a:pt x="3453" y="962"/>
                  </a:cubicBezTo>
                  <a:cubicBezTo>
                    <a:pt x="3469" y="972"/>
                    <a:pt x="3485" y="976"/>
                    <a:pt x="3500" y="976"/>
                  </a:cubicBezTo>
                  <a:cubicBezTo>
                    <a:pt x="3574" y="976"/>
                    <a:pt x="3626" y="869"/>
                    <a:pt x="3536" y="819"/>
                  </a:cubicBezTo>
                  <a:cubicBezTo>
                    <a:pt x="2758" y="331"/>
                    <a:pt x="184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36"/>
            <p:cNvSpPr/>
            <p:nvPr/>
          </p:nvSpPr>
          <p:spPr>
            <a:xfrm>
              <a:off x="3228975" y="1584125"/>
              <a:ext cx="94100" cy="16625"/>
            </a:xfrm>
            <a:custGeom>
              <a:rect b="b" l="l" r="r" t="t"/>
              <a:pathLst>
                <a:path extrusionOk="0" h="665" w="3764">
                  <a:moveTo>
                    <a:pt x="1317" y="0"/>
                  </a:moveTo>
                  <a:cubicBezTo>
                    <a:pt x="877" y="0"/>
                    <a:pt x="449" y="63"/>
                    <a:pt x="60" y="220"/>
                  </a:cubicBezTo>
                  <a:cubicBezTo>
                    <a:pt x="0" y="256"/>
                    <a:pt x="0" y="327"/>
                    <a:pt x="71" y="339"/>
                  </a:cubicBezTo>
                  <a:cubicBezTo>
                    <a:pt x="1274" y="434"/>
                    <a:pt x="2393" y="315"/>
                    <a:pt x="3584" y="660"/>
                  </a:cubicBezTo>
                  <a:cubicBezTo>
                    <a:pt x="3594" y="663"/>
                    <a:pt x="3604" y="665"/>
                    <a:pt x="3614" y="665"/>
                  </a:cubicBezTo>
                  <a:cubicBezTo>
                    <a:pt x="3723" y="665"/>
                    <a:pt x="3764" y="490"/>
                    <a:pt x="3643" y="446"/>
                  </a:cubicBezTo>
                  <a:cubicBezTo>
                    <a:pt x="2945" y="208"/>
                    <a:pt x="211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36"/>
            <p:cNvSpPr/>
            <p:nvPr/>
          </p:nvSpPr>
          <p:spPr>
            <a:xfrm>
              <a:off x="3235800" y="1574725"/>
              <a:ext cx="28300" cy="7400"/>
            </a:xfrm>
            <a:custGeom>
              <a:rect b="b" l="l" r="r" t="t"/>
              <a:pathLst>
                <a:path extrusionOk="0" h="296" w="1132">
                  <a:moveTo>
                    <a:pt x="977" y="1"/>
                  </a:moveTo>
                  <a:cubicBezTo>
                    <a:pt x="810" y="1"/>
                    <a:pt x="644" y="1"/>
                    <a:pt x="477" y="24"/>
                  </a:cubicBezTo>
                  <a:cubicBezTo>
                    <a:pt x="334" y="36"/>
                    <a:pt x="179" y="36"/>
                    <a:pt x="60" y="120"/>
                  </a:cubicBezTo>
                  <a:cubicBezTo>
                    <a:pt x="1" y="167"/>
                    <a:pt x="1" y="251"/>
                    <a:pt x="84" y="274"/>
                  </a:cubicBezTo>
                  <a:cubicBezTo>
                    <a:pt x="128" y="290"/>
                    <a:pt x="173" y="296"/>
                    <a:pt x="219" y="296"/>
                  </a:cubicBezTo>
                  <a:cubicBezTo>
                    <a:pt x="310" y="296"/>
                    <a:pt x="406" y="274"/>
                    <a:pt x="501" y="274"/>
                  </a:cubicBezTo>
                  <a:cubicBezTo>
                    <a:pt x="644" y="251"/>
                    <a:pt x="810" y="251"/>
                    <a:pt x="953" y="251"/>
                  </a:cubicBezTo>
                  <a:cubicBezTo>
                    <a:pt x="1132" y="239"/>
                    <a:pt x="113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36"/>
            <p:cNvSpPr/>
            <p:nvPr/>
          </p:nvSpPr>
          <p:spPr>
            <a:xfrm>
              <a:off x="3301300" y="1623250"/>
              <a:ext cx="90325" cy="53675"/>
            </a:xfrm>
            <a:custGeom>
              <a:rect b="b" l="l" r="r" t="t"/>
              <a:pathLst>
                <a:path extrusionOk="0" h="2147" w="3613">
                  <a:moveTo>
                    <a:pt x="131" y="0"/>
                  </a:moveTo>
                  <a:cubicBezTo>
                    <a:pt x="123" y="0"/>
                    <a:pt x="115" y="0"/>
                    <a:pt x="107" y="0"/>
                  </a:cubicBezTo>
                  <a:cubicBezTo>
                    <a:pt x="48" y="0"/>
                    <a:pt x="0" y="96"/>
                    <a:pt x="84" y="119"/>
                  </a:cubicBezTo>
                  <a:cubicBezTo>
                    <a:pt x="1334" y="655"/>
                    <a:pt x="2620" y="1036"/>
                    <a:pt x="3513" y="2132"/>
                  </a:cubicBezTo>
                  <a:cubicBezTo>
                    <a:pt x="3526" y="2142"/>
                    <a:pt x="3541" y="2146"/>
                    <a:pt x="3554" y="2146"/>
                  </a:cubicBezTo>
                  <a:cubicBezTo>
                    <a:pt x="3587" y="2146"/>
                    <a:pt x="3613" y="2118"/>
                    <a:pt x="3596" y="2084"/>
                  </a:cubicBezTo>
                  <a:cubicBezTo>
                    <a:pt x="2969" y="972"/>
                    <a:pt x="1436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36"/>
            <p:cNvSpPr/>
            <p:nvPr/>
          </p:nvSpPr>
          <p:spPr>
            <a:xfrm>
              <a:off x="3242650" y="1619900"/>
              <a:ext cx="25325" cy="4650"/>
            </a:xfrm>
            <a:custGeom>
              <a:rect b="b" l="l" r="r" t="t"/>
              <a:pathLst>
                <a:path extrusionOk="0" h="186" w="1013">
                  <a:moveTo>
                    <a:pt x="351" y="0"/>
                  </a:moveTo>
                  <a:cubicBezTo>
                    <a:pt x="245" y="0"/>
                    <a:pt x="142" y="11"/>
                    <a:pt x="48" y="39"/>
                  </a:cubicBezTo>
                  <a:cubicBezTo>
                    <a:pt x="1" y="63"/>
                    <a:pt x="1" y="122"/>
                    <a:pt x="48" y="146"/>
                  </a:cubicBezTo>
                  <a:cubicBezTo>
                    <a:pt x="144" y="175"/>
                    <a:pt x="249" y="186"/>
                    <a:pt x="359" y="186"/>
                  </a:cubicBezTo>
                  <a:cubicBezTo>
                    <a:pt x="563" y="186"/>
                    <a:pt x="779" y="150"/>
                    <a:pt x="965" y="134"/>
                  </a:cubicBezTo>
                  <a:cubicBezTo>
                    <a:pt x="1013" y="122"/>
                    <a:pt x="1013" y="63"/>
                    <a:pt x="965" y="63"/>
                  </a:cubicBezTo>
                  <a:cubicBezTo>
                    <a:pt x="777" y="39"/>
                    <a:pt x="557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36"/>
            <p:cNvSpPr/>
            <p:nvPr/>
          </p:nvSpPr>
          <p:spPr>
            <a:xfrm>
              <a:off x="3209325" y="1614325"/>
              <a:ext cx="8050" cy="4800"/>
            </a:xfrm>
            <a:custGeom>
              <a:rect b="b" l="l" r="r" t="t"/>
              <a:pathLst>
                <a:path extrusionOk="0" h="192" w="322">
                  <a:moveTo>
                    <a:pt x="203" y="0"/>
                  </a:moveTo>
                  <a:cubicBezTo>
                    <a:pt x="167" y="0"/>
                    <a:pt x="143" y="0"/>
                    <a:pt x="107" y="12"/>
                  </a:cubicBezTo>
                  <a:cubicBezTo>
                    <a:pt x="0" y="24"/>
                    <a:pt x="0" y="179"/>
                    <a:pt x="107" y="179"/>
                  </a:cubicBezTo>
                  <a:cubicBezTo>
                    <a:pt x="143" y="179"/>
                    <a:pt x="167" y="179"/>
                    <a:pt x="203" y="191"/>
                  </a:cubicBezTo>
                  <a:cubicBezTo>
                    <a:pt x="206" y="191"/>
                    <a:pt x="209" y="191"/>
                    <a:pt x="213" y="191"/>
                  </a:cubicBezTo>
                  <a:cubicBezTo>
                    <a:pt x="322" y="191"/>
                    <a:pt x="318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36"/>
            <p:cNvSpPr/>
            <p:nvPr/>
          </p:nvSpPr>
          <p:spPr>
            <a:xfrm>
              <a:off x="3393075" y="1681725"/>
              <a:ext cx="24325" cy="38700"/>
            </a:xfrm>
            <a:custGeom>
              <a:rect b="b" l="l" r="r" t="t"/>
              <a:pathLst>
                <a:path extrusionOk="0" h="1548" w="973">
                  <a:moveTo>
                    <a:pt x="52" y="0"/>
                  </a:moveTo>
                  <a:cubicBezTo>
                    <a:pt x="28" y="0"/>
                    <a:pt x="1" y="35"/>
                    <a:pt x="20" y="54"/>
                  </a:cubicBezTo>
                  <a:cubicBezTo>
                    <a:pt x="401" y="531"/>
                    <a:pt x="711" y="995"/>
                    <a:pt x="949" y="1543"/>
                  </a:cubicBezTo>
                  <a:cubicBezTo>
                    <a:pt x="949" y="1546"/>
                    <a:pt x="951" y="1548"/>
                    <a:pt x="954" y="1548"/>
                  </a:cubicBezTo>
                  <a:cubicBezTo>
                    <a:pt x="961" y="1548"/>
                    <a:pt x="973" y="1539"/>
                    <a:pt x="973" y="1531"/>
                  </a:cubicBezTo>
                  <a:cubicBezTo>
                    <a:pt x="770" y="995"/>
                    <a:pt x="520" y="400"/>
                    <a:pt x="68" y="7"/>
                  </a:cubicBezTo>
                  <a:cubicBezTo>
                    <a:pt x="63" y="2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36"/>
            <p:cNvSpPr/>
            <p:nvPr/>
          </p:nvSpPr>
          <p:spPr>
            <a:xfrm>
              <a:off x="3436900" y="1701450"/>
              <a:ext cx="9375" cy="18100"/>
            </a:xfrm>
            <a:custGeom>
              <a:rect b="b" l="l" r="r" t="t"/>
              <a:pathLst>
                <a:path extrusionOk="0" h="724" w="375">
                  <a:moveTo>
                    <a:pt x="69" y="1"/>
                  </a:moveTo>
                  <a:cubicBezTo>
                    <a:pt x="37" y="1"/>
                    <a:pt x="1" y="26"/>
                    <a:pt x="17" y="51"/>
                  </a:cubicBezTo>
                  <a:cubicBezTo>
                    <a:pt x="89" y="254"/>
                    <a:pt x="196" y="432"/>
                    <a:pt x="196" y="635"/>
                  </a:cubicBezTo>
                  <a:cubicBezTo>
                    <a:pt x="196" y="694"/>
                    <a:pt x="241" y="724"/>
                    <a:pt x="285" y="724"/>
                  </a:cubicBezTo>
                  <a:cubicBezTo>
                    <a:pt x="330" y="724"/>
                    <a:pt x="375" y="694"/>
                    <a:pt x="375" y="635"/>
                  </a:cubicBezTo>
                  <a:cubicBezTo>
                    <a:pt x="351" y="397"/>
                    <a:pt x="267" y="170"/>
                    <a:pt x="101" y="16"/>
                  </a:cubicBezTo>
                  <a:cubicBezTo>
                    <a:pt x="94" y="5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36"/>
            <p:cNvSpPr/>
            <p:nvPr/>
          </p:nvSpPr>
          <p:spPr>
            <a:xfrm>
              <a:off x="3421775" y="1673525"/>
              <a:ext cx="23600" cy="34800"/>
            </a:xfrm>
            <a:custGeom>
              <a:rect b="b" l="l" r="r" t="t"/>
              <a:pathLst>
                <a:path extrusionOk="0" h="1392" w="944">
                  <a:moveTo>
                    <a:pt x="123" y="1"/>
                  </a:moveTo>
                  <a:cubicBezTo>
                    <a:pt x="56" y="1"/>
                    <a:pt x="0" y="76"/>
                    <a:pt x="39" y="144"/>
                  </a:cubicBezTo>
                  <a:cubicBezTo>
                    <a:pt x="229" y="561"/>
                    <a:pt x="658" y="787"/>
                    <a:pt x="706" y="1275"/>
                  </a:cubicBezTo>
                  <a:cubicBezTo>
                    <a:pt x="712" y="1353"/>
                    <a:pt x="771" y="1392"/>
                    <a:pt x="829" y="1392"/>
                  </a:cubicBezTo>
                  <a:cubicBezTo>
                    <a:pt x="887" y="1392"/>
                    <a:pt x="944" y="1353"/>
                    <a:pt x="944" y="1275"/>
                  </a:cubicBezTo>
                  <a:cubicBezTo>
                    <a:pt x="944" y="787"/>
                    <a:pt x="622" y="216"/>
                    <a:pt x="170" y="13"/>
                  </a:cubicBezTo>
                  <a:cubicBezTo>
                    <a:pt x="155" y="5"/>
                    <a:pt x="139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36"/>
            <p:cNvSpPr/>
            <p:nvPr/>
          </p:nvSpPr>
          <p:spPr>
            <a:xfrm>
              <a:off x="3364400" y="167980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72" y="84"/>
                    <a:pt x="155" y="131"/>
                    <a:pt x="203" y="227"/>
                  </a:cubicBezTo>
                  <a:cubicBezTo>
                    <a:pt x="206" y="230"/>
                    <a:pt x="211" y="231"/>
                    <a:pt x="216" y="231"/>
                  </a:cubicBezTo>
                  <a:cubicBezTo>
                    <a:pt x="230" y="231"/>
                    <a:pt x="247" y="220"/>
                    <a:pt x="238" y="203"/>
                  </a:cubicBezTo>
                  <a:cubicBezTo>
                    <a:pt x="179" y="120"/>
                    <a:pt x="84" y="6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36"/>
            <p:cNvSpPr/>
            <p:nvPr/>
          </p:nvSpPr>
          <p:spPr>
            <a:xfrm>
              <a:off x="3207350" y="1644175"/>
              <a:ext cx="108750" cy="17000"/>
            </a:xfrm>
            <a:custGeom>
              <a:rect b="b" l="l" r="r" t="t"/>
              <a:pathLst>
                <a:path extrusionOk="0" h="680" w="4350">
                  <a:moveTo>
                    <a:pt x="1985" y="1"/>
                  </a:moveTo>
                  <a:cubicBezTo>
                    <a:pt x="1217" y="1"/>
                    <a:pt x="476" y="170"/>
                    <a:pt x="32" y="592"/>
                  </a:cubicBezTo>
                  <a:cubicBezTo>
                    <a:pt x="0" y="613"/>
                    <a:pt x="24" y="680"/>
                    <a:pt x="54" y="680"/>
                  </a:cubicBezTo>
                  <a:cubicBezTo>
                    <a:pt x="59" y="680"/>
                    <a:pt x="63" y="678"/>
                    <a:pt x="67" y="675"/>
                  </a:cubicBezTo>
                  <a:cubicBezTo>
                    <a:pt x="733" y="425"/>
                    <a:pt x="1568" y="251"/>
                    <a:pt x="2384" y="251"/>
                  </a:cubicBezTo>
                  <a:cubicBezTo>
                    <a:pt x="3041" y="251"/>
                    <a:pt x="3686" y="364"/>
                    <a:pt x="4223" y="640"/>
                  </a:cubicBezTo>
                  <a:cubicBezTo>
                    <a:pt x="4227" y="640"/>
                    <a:pt x="4231" y="641"/>
                    <a:pt x="4235" y="641"/>
                  </a:cubicBezTo>
                  <a:cubicBezTo>
                    <a:pt x="4300" y="641"/>
                    <a:pt x="4349" y="554"/>
                    <a:pt x="4282" y="521"/>
                  </a:cubicBezTo>
                  <a:cubicBezTo>
                    <a:pt x="3735" y="213"/>
                    <a:pt x="2844" y="1"/>
                    <a:pt x="19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36"/>
            <p:cNvSpPr/>
            <p:nvPr/>
          </p:nvSpPr>
          <p:spPr>
            <a:xfrm>
              <a:off x="3162875" y="1669650"/>
              <a:ext cx="21925" cy="20350"/>
            </a:xfrm>
            <a:custGeom>
              <a:rect b="b" l="l" r="r" t="t"/>
              <a:pathLst>
                <a:path extrusionOk="0" h="814" w="877">
                  <a:moveTo>
                    <a:pt x="823" y="0"/>
                  </a:moveTo>
                  <a:cubicBezTo>
                    <a:pt x="819" y="0"/>
                    <a:pt x="815" y="1"/>
                    <a:pt x="810" y="2"/>
                  </a:cubicBezTo>
                  <a:cubicBezTo>
                    <a:pt x="632" y="49"/>
                    <a:pt x="406" y="121"/>
                    <a:pt x="275" y="252"/>
                  </a:cubicBezTo>
                  <a:cubicBezTo>
                    <a:pt x="156" y="371"/>
                    <a:pt x="1" y="561"/>
                    <a:pt x="48" y="764"/>
                  </a:cubicBezTo>
                  <a:cubicBezTo>
                    <a:pt x="59" y="784"/>
                    <a:pt x="96" y="814"/>
                    <a:pt x="129" y="814"/>
                  </a:cubicBezTo>
                  <a:cubicBezTo>
                    <a:pt x="134" y="814"/>
                    <a:pt x="139" y="813"/>
                    <a:pt x="144" y="811"/>
                  </a:cubicBezTo>
                  <a:cubicBezTo>
                    <a:pt x="263" y="704"/>
                    <a:pt x="334" y="549"/>
                    <a:pt x="441" y="430"/>
                  </a:cubicBezTo>
                  <a:cubicBezTo>
                    <a:pt x="560" y="287"/>
                    <a:pt x="644" y="168"/>
                    <a:pt x="822" y="73"/>
                  </a:cubicBezTo>
                  <a:cubicBezTo>
                    <a:pt x="877" y="51"/>
                    <a:pt x="862" y="0"/>
                    <a:pt x="8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36"/>
            <p:cNvSpPr/>
            <p:nvPr/>
          </p:nvSpPr>
          <p:spPr>
            <a:xfrm>
              <a:off x="3188775" y="1683975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lnTo>
                    <a:pt x="1" y="12"/>
                  </a:lnTo>
                  <a:cubicBezTo>
                    <a:pt x="13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36"/>
            <p:cNvSpPr/>
            <p:nvPr/>
          </p:nvSpPr>
          <p:spPr>
            <a:xfrm>
              <a:off x="3396325" y="3194675"/>
              <a:ext cx="18100" cy="62875"/>
            </a:xfrm>
            <a:custGeom>
              <a:rect b="b" l="l" r="r" t="t"/>
              <a:pathLst>
                <a:path extrusionOk="0" h="2515" w="724">
                  <a:moveTo>
                    <a:pt x="78" y="1"/>
                  </a:moveTo>
                  <a:cubicBezTo>
                    <a:pt x="35" y="1"/>
                    <a:pt x="1" y="40"/>
                    <a:pt x="9" y="92"/>
                  </a:cubicBezTo>
                  <a:cubicBezTo>
                    <a:pt x="93" y="484"/>
                    <a:pt x="235" y="854"/>
                    <a:pt x="331" y="1258"/>
                  </a:cubicBezTo>
                  <a:cubicBezTo>
                    <a:pt x="402" y="1663"/>
                    <a:pt x="390" y="2080"/>
                    <a:pt x="485" y="2461"/>
                  </a:cubicBezTo>
                  <a:cubicBezTo>
                    <a:pt x="497" y="2497"/>
                    <a:pt x="527" y="2514"/>
                    <a:pt x="557" y="2514"/>
                  </a:cubicBezTo>
                  <a:cubicBezTo>
                    <a:pt x="587" y="2514"/>
                    <a:pt x="616" y="2497"/>
                    <a:pt x="628" y="2461"/>
                  </a:cubicBezTo>
                  <a:cubicBezTo>
                    <a:pt x="724" y="2056"/>
                    <a:pt x="640" y="1580"/>
                    <a:pt x="581" y="1187"/>
                  </a:cubicBezTo>
                  <a:cubicBezTo>
                    <a:pt x="521" y="782"/>
                    <a:pt x="450" y="318"/>
                    <a:pt x="128" y="20"/>
                  </a:cubicBezTo>
                  <a:cubicBezTo>
                    <a:pt x="112" y="7"/>
                    <a:pt x="94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36"/>
            <p:cNvSpPr/>
            <p:nvPr/>
          </p:nvSpPr>
          <p:spPr>
            <a:xfrm>
              <a:off x="3383850" y="3275300"/>
              <a:ext cx="30575" cy="84875"/>
            </a:xfrm>
            <a:custGeom>
              <a:rect b="b" l="l" r="r" t="t"/>
              <a:pathLst>
                <a:path extrusionOk="0" h="3395" w="1223">
                  <a:moveTo>
                    <a:pt x="1047" y="1"/>
                  </a:moveTo>
                  <a:cubicBezTo>
                    <a:pt x="1026" y="1"/>
                    <a:pt x="1008" y="16"/>
                    <a:pt x="1008" y="46"/>
                  </a:cubicBezTo>
                  <a:cubicBezTo>
                    <a:pt x="961" y="581"/>
                    <a:pt x="830" y="1177"/>
                    <a:pt x="734" y="1689"/>
                  </a:cubicBezTo>
                  <a:cubicBezTo>
                    <a:pt x="627" y="2308"/>
                    <a:pt x="377" y="2855"/>
                    <a:pt x="20" y="3344"/>
                  </a:cubicBezTo>
                  <a:cubicBezTo>
                    <a:pt x="0" y="3373"/>
                    <a:pt x="37" y="3394"/>
                    <a:pt x="64" y="3394"/>
                  </a:cubicBezTo>
                  <a:cubicBezTo>
                    <a:pt x="70" y="3394"/>
                    <a:pt x="75" y="3393"/>
                    <a:pt x="80" y="3391"/>
                  </a:cubicBezTo>
                  <a:cubicBezTo>
                    <a:pt x="961" y="2617"/>
                    <a:pt x="1223" y="1129"/>
                    <a:pt x="1104" y="46"/>
                  </a:cubicBezTo>
                  <a:cubicBezTo>
                    <a:pt x="1092" y="16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36"/>
            <p:cNvSpPr/>
            <p:nvPr/>
          </p:nvSpPr>
          <p:spPr>
            <a:xfrm>
              <a:off x="3415600" y="3231100"/>
              <a:ext cx="13700" cy="98300"/>
            </a:xfrm>
            <a:custGeom>
              <a:rect b="b" l="l" r="r" t="t"/>
              <a:pathLst>
                <a:path extrusionOk="0" h="3932" w="548">
                  <a:moveTo>
                    <a:pt x="172" y="0"/>
                  </a:moveTo>
                  <a:cubicBezTo>
                    <a:pt x="142" y="0"/>
                    <a:pt x="113" y="19"/>
                    <a:pt x="119" y="51"/>
                  </a:cubicBezTo>
                  <a:cubicBezTo>
                    <a:pt x="286" y="1349"/>
                    <a:pt x="0" y="2599"/>
                    <a:pt x="48" y="3873"/>
                  </a:cubicBezTo>
                  <a:cubicBezTo>
                    <a:pt x="48" y="3909"/>
                    <a:pt x="77" y="3932"/>
                    <a:pt x="106" y="3932"/>
                  </a:cubicBezTo>
                  <a:cubicBezTo>
                    <a:pt x="126" y="3932"/>
                    <a:pt x="145" y="3921"/>
                    <a:pt x="155" y="3897"/>
                  </a:cubicBezTo>
                  <a:cubicBezTo>
                    <a:pt x="429" y="2623"/>
                    <a:pt x="548" y="1290"/>
                    <a:pt x="226" y="39"/>
                  </a:cubicBezTo>
                  <a:cubicBezTo>
                    <a:pt x="221" y="13"/>
                    <a:pt x="196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36"/>
            <p:cNvSpPr/>
            <p:nvPr/>
          </p:nvSpPr>
          <p:spPr>
            <a:xfrm>
              <a:off x="3405475" y="3339025"/>
              <a:ext cx="12825" cy="21475"/>
            </a:xfrm>
            <a:custGeom>
              <a:rect b="b" l="l" r="r" t="t"/>
              <a:pathLst>
                <a:path extrusionOk="0" h="859" w="513">
                  <a:moveTo>
                    <a:pt x="467" y="1"/>
                  </a:moveTo>
                  <a:cubicBezTo>
                    <a:pt x="457" y="1"/>
                    <a:pt x="446" y="4"/>
                    <a:pt x="441" y="9"/>
                  </a:cubicBezTo>
                  <a:cubicBezTo>
                    <a:pt x="358" y="128"/>
                    <a:pt x="274" y="211"/>
                    <a:pt x="203" y="318"/>
                  </a:cubicBezTo>
                  <a:cubicBezTo>
                    <a:pt x="119" y="425"/>
                    <a:pt x="60" y="545"/>
                    <a:pt x="24" y="664"/>
                  </a:cubicBezTo>
                  <a:cubicBezTo>
                    <a:pt x="0" y="723"/>
                    <a:pt x="36" y="783"/>
                    <a:pt x="60" y="806"/>
                  </a:cubicBezTo>
                  <a:cubicBezTo>
                    <a:pt x="84" y="842"/>
                    <a:pt x="108" y="842"/>
                    <a:pt x="143" y="854"/>
                  </a:cubicBezTo>
                  <a:cubicBezTo>
                    <a:pt x="155" y="857"/>
                    <a:pt x="166" y="858"/>
                    <a:pt x="179" y="858"/>
                  </a:cubicBezTo>
                  <a:cubicBezTo>
                    <a:pt x="218" y="858"/>
                    <a:pt x="259" y="843"/>
                    <a:pt x="286" y="806"/>
                  </a:cubicBezTo>
                  <a:cubicBezTo>
                    <a:pt x="393" y="699"/>
                    <a:pt x="453" y="568"/>
                    <a:pt x="477" y="437"/>
                  </a:cubicBezTo>
                  <a:cubicBezTo>
                    <a:pt x="512" y="306"/>
                    <a:pt x="489" y="152"/>
                    <a:pt x="489" y="21"/>
                  </a:cubicBezTo>
                  <a:cubicBezTo>
                    <a:pt x="496" y="7"/>
                    <a:pt x="482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36"/>
            <p:cNvSpPr/>
            <p:nvPr/>
          </p:nvSpPr>
          <p:spPr>
            <a:xfrm>
              <a:off x="3448050" y="3267075"/>
              <a:ext cx="9525" cy="47075"/>
            </a:xfrm>
            <a:custGeom>
              <a:rect b="b" l="l" r="r" t="t"/>
              <a:pathLst>
                <a:path extrusionOk="0" h="1883" w="381">
                  <a:moveTo>
                    <a:pt x="82" y="1"/>
                  </a:moveTo>
                  <a:cubicBezTo>
                    <a:pt x="64" y="1"/>
                    <a:pt x="48" y="13"/>
                    <a:pt x="48" y="41"/>
                  </a:cubicBezTo>
                  <a:cubicBezTo>
                    <a:pt x="60" y="648"/>
                    <a:pt x="48" y="1232"/>
                    <a:pt x="0" y="1827"/>
                  </a:cubicBezTo>
                  <a:cubicBezTo>
                    <a:pt x="0" y="1864"/>
                    <a:pt x="28" y="1883"/>
                    <a:pt x="58" y="1883"/>
                  </a:cubicBezTo>
                  <a:cubicBezTo>
                    <a:pt x="75" y="1883"/>
                    <a:pt x="94" y="1876"/>
                    <a:pt x="107" y="1863"/>
                  </a:cubicBezTo>
                  <a:cubicBezTo>
                    <a:pt x="381" y="1303"/>
                    <a:pt x="191" y="625"/>
                    <a:pt x="131" y="41"/>
                  </a:cubicBezTo>
                  <a:cubicBezTo>
                    <a:pt x="125" y="16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36"/>
            <p:cNvSpPr/>
            <p:nvPr/>
          </p:nvSpPr>
          <p:spPr>
            <a:xfrm>
              <a:off x="3433150" y="3338175"/>
              <a:ext cx="14450" cy="29300"/>
            </a:xfrm>
            <a:custGeom>
              <a:rect b="b" l="l" r="r" t="t"/>
              <a:pathLst>
                <a:path extrusionOk="0" h="1172" w="578">
                  <a:moveTo>
                    <a:pt x="464" y="1"/>
                  </a:moveTo>
                  <a:cubicBezTo>
                    <a:pt x="427" y="1"/>
                    <a:pt x="388" y="20"/>
                    <a:pt x="370" y="67"/>
                  </a:cubicBezTo>
                  <a:cubicBezTo>
                    <a:pt x="310" y="245"/>
                    <a:pt x="251" y="424"/>
                    <a:pt x="179" y="602"/>
                  </a:cubicBezTo>
                  <a:cubicBezTo>
                    <a:pt x="120" y="769"/>
                    <a:pt x="1" y="936"/>
                    <a:pt x="1" y="1102"/>
                  </a:cubicBezTo>
                  <a:cubicBezTo>
                    <a:pt x="1" y="1147"/>
                    <a:pt x="33" y="1171"/>
                    <a:pt x="70" y="1171"/>
                  </a:cubicBezTo>
                  <a:cubicBezTo>
                    <a:pt x="82" y="1171"/>
                    <a:pt x="96" y="1168"/>
                    <a:pt x="108" y="1162"/>
                  </a:cubicBezTo>
                  <a:cubicBezTo>
                    <a:pt x="251" y="1067"/>
                    <a:pt x="298" y="876"/>
                    <a:pt x="358" y="721"/>
                  </a:cubicBezTo>
                  <a:cubicBezTo>
                    <a:pt x="429" y="531"/>
                    <a:pt x="489" y="328"/>
                    <a:pt x="548" y="114"/>
                  </a:cubicBezTo>
                  <a:cubicBezTo>
                    <a:pt x="577" y="49"/>
                    <a:pt x="522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36"/>
            <p:cNvSpPr/>
            <p:nvPr/>
          </p:nvSpPr>
          <p:spPr>
            <a:xfrm>
              <a:off x="3475425" y="3280350"/>
              <a:ext cx="22050" cy="79875"/>
            </a:xfrm>
            <a:custGeom>
              <a:rect b="b" l="l" r="r" t="t"/>
              <a:pathLst>
                <a:path extrusionOk="0" h="3195" w="882">
                  <a:moveTo>
                    <a:pt x="463" y="0"/>
                  </a:moveTo>
                  <a:cubicBezTo>
                    <a:pt x="388" y="0"/>
                    <a:pt x="317" y="59"/>
                    <a:pt x="346" y="153"/>
                  </a:cubicBezTo>
                  <a:cubicBezTo>
                    <a:pt x="596" y="1225"/>
                    <a:pt x="96" y="2106"/>
                    <a:pt x="0" y="3130"/>
                  </a:cubicBezTo>
                  <a:cubicBezTo>
                    <a:pt x="0" y="3170"/>
                    <a:pt x="39" y="3194"/>
                    <a:pt x="75" y="3194"/>
                  </a:cubicBezTo>
                  <a:cubicBezTo>
                    <a:pt x="92" y="3194"/>
                    <a:pt x="108" y="3189"/>
                    <a:pt x="119" y="3177"/>
                  </a:cubicBezTo>
                  <a:cubicBezTo>
                    <a:pt x="822" y="2439"/>
                    <a:pt x="881" y="998"/>
                    <a:pt x="584" y="82"/>
                  </a:cubicBezTo>
                  <a:cubicBezTo>
                    <a:pt x="560" y="25"/>
                    <a:pt x="511" y="0"/>
                    <a:pt x="4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36"/>
            <p:cNvSpPr/>
            <p:nvPr/>
          </p:nvSpPr>
          <p:spPr>
            <a:xfrm>
              <a:off x="3516650" y="3292650"/>
              <a:ext cx="6125" cy="35975"/>
            </a:xfrm>
            <a:custGeom>
              <a:rect b="b" l="l" r="r" t="t"/>
              <a:pathLst>
                <a:path extrusionOk="0" h="1439" w="245">
                  <a:moveTo>
                    <a:pt x="93" y="0"/>
                  </a:moveTo>
                  <a:cubicBezTo>
                    <a:pt x="45" y="0"/>
                    <a:pt x="0" y="30"/>
                    <a:pt x="6" y="90"/>
                  </a:cubicBezTo>
                  <a:cubicBezTo>
                    <a:pt x="54" y="518"/>
                    <a:pt x="18" y="959"/>
                    <a:pt x="54" y="1387"/>
                  </a:cubicBezTo>
                  <a:cubicBezTo>
                    <a:pt x="54" y="1420"/>
                    <a:pt x="79" y="1439"/>
                    <a:pt x="106" y="1439"/>
                  </a:cubicBezTo>
                  <a:cubicBezTo>
                    <a:pt x="128" y="1439"/>
                    <a:pt x="150" y="1426"/>
                    <a:pt x="161" y="1399"/>
                  </a:cubicBezTo>
                  <a:cubicBezTo>
                    <a:pt x="244" y="971"/>
                    <a:pt x="233" y="542"/>
                    <a:pt x="197" y="90"/>
                  </a:cubicBezTo>
                  <a:cubicBezTo>
                    <a:pt x="191" y="30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36"/>
            <p:cNvSpPr/>
            <p:nvPr/>
          </p:nvSpPr>
          <p:spPr>
            <a:xfrm>
              <a:off x="3512425" y="3361925"/>
              <a:ext cx="1725" cy="3475"/>
            </a:xfrm>
            <a:custGeom>
              <a:rect b="b" l="l" r="r" t="t"/>
              <a:pathLst>
                <a:path extrusionOk="0" h="139" w="69">
                  <a:moveTo>
                    <a:pt x="52" y="1"/>
                  </a:moveTo>
                  <a:cubicBezTo>
                    <a:pt x="47" y="1"/>
                    <a:pt x="44" y="4"/>
                    <a:pt x="44" y="10"/>
                  </a:cubicBezTo>
                  <a:cubicBezTo>
                    <a:pt x="44" y="57"/>
                    <a:pt x="44" y="69"/>
                    <a:pt x="9" y="117"/>
                  </a:cubicBezTo>
                  <a:cubicBezTo>
                    <a:pt x="0" y="125"/>
                    <a:pt x="4" y="139"/>
                    <a:pt x="14" y="139"/>
                  </a:cubicBezTo>
                  <a:cubicBezTo>
                    <a:pt x="19" y="139"/>
                    <a:pt x="25" y="136"/>
                    <a:pt x="32" y="129"/>
                  </a:cubicBezTo>
                  <a:cubicBezTo>
                    <a:pt x="56" y="105"/>
                    <a:pt x="68" y="57"/>
                    <a:pt x="68" y="10"/>
                  </a:cubicBezTo>
                  <a:cubicBezTo>
                    <a:pt x="62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36"/>
            <p:cNvSpPr/>
            <p:nvPr/>
          </p:nvSpPr>
          <p:spPr>
            <a:xfrm>
              <a:off x="3536150" y="3294475"/>
              <a:ext cx="17275" cy="70550"/>
            </a:xfrm>
            <a:custGeom>
              <a:rect b="b" l="l" r="r" t="t"/>
              <a:pathLst>
                <a:path extrusionOk="0" h="2822" w="691">
                  <a:moveTo>
                    <a:pt x="468" y="1"/>
                  </a:moveTo>
                  <a:cubicBezTo>
                    <a:pt x="415" y="1"/>
                    <a:pt x="363" y="35"/>
                    <a:pt x="369" y="88"/>
                  </a:cubicBezTo>
                  <a:cubicBezTo>
                    <a:pt x="405" y="600"/>
                    <a:pt x="357" y="1088"/>
                    <a:pt x="274" y="1576"/>
                  </a:cubicBezTo>
                  <a:cubicBezTo>
                    <a:pt x="191" y="1969"/>
                    <a:pt x="24" y="2338"/>
                    <a:pt x="0" y="2743"/>
                  </a:cubicBezTo>
                  <a:cubicBezTo>
                    <a:pt x="0" y="2793"/>
                    <a:pt x="38" y="2821"/>
                    <a:pt x="79" y="2821"/>
                  </a:cubicBezTo>
                  <a:cubicBezTo>
                    <a:pt x="107" y="2821"/>
                    <a:pt x="136" y="2808"/>
                    <a:pt x="155" y="2779"/>
                  </a:cubicBezTo>
                  <a:cubicBezTo>
                    <a:pt x="667" y="2053"/>
                    <a:pt x="691" y="922"/>
                    <a:pt x="572" y="76"/>
                  </a:cubicBezTo>
                  <a:cubicBezTo>
                    <a:pt x="556" y="23"/>
                    <a:pt x="512" y="1"/>
                    <a:pt x="4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36"/>
            <p:cNvSpPr/>
            <p:nvPr/>
          </p:nvSpPr>
          <p:spPr>
            <a:xfrm>
              <a:off x="3563950" y="3300900"/>
              <a:ext cx="13900" cy="58250"/>
            </a:xfrm>
            <a:custGeom>
              <a:rect b="b" l="l" r="r" t="t"/>
              <a:pathLst>
                <a:path extrusionOk="0" h="2330" w="556">
                  <a:moveTo>
                    <a:pt x="429" y="1"/>
                  </a:moveTo>
                  <a:cubicBezTo>
                    <a:pt x="379" y="1"/>
                    <a:pt x="329" y="30"/>
                    <a:pt x="329" y="93"/>
                  </a:cubicBezTo>
                  <a:cubicBezTo>
                    <a:pt x="353" y="510"/>
                    <a:pt x="317" y="903"/>
                    <a:pt x="234" y="1308"/>
                  </a:cubicBezTo>
                  <a:cubicBezTo>
                    <a:pt x="174" y="1641"/>
                    <a:pt x="31" y="1950"/>
                    <a:pt x="7" y="2260"/>
                  </a:cubicBezTo>
                  <a:cubicBezTo>
                    <a:pt x="0" y="2304"/>
                    <a:pt x="42" y="2329"/>
                    <a:pt x="81" y="2329"/>
                  </a:cubicBezTo>
                  <a:cubicBezTo>
                    <a:pt x="105" y="2329"/>
                    <a:pt x="129" y="2319"/>
                    <a:pt x="138" y="2296"/>
                  </a:cubicBezTo>
                  <a:cubicBezTo>
                    <a:pt x="508" y="1677"/>
                    <a:pt x="555" y="772"/>
                    <a:pt x="531" y="69"/>
                  </a:cubicBezTo>
                  <a:cubicBezTo>
                    <a:pt x="520" y="24"/>
                    <a:pt x="474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36"/>
            <p:cNvSpPr/>
            <p:nvPr/>
          </p:nvSpPr>
          <p:spPr>
            <a:xfrm>
              <a:off x="3586250" y="3263625"/>
              <a:ext cx="18675" cy="92225"/>
            </a:xfrm>
            <a:custGeom>
              <a:rect b="b" l="l" r="r" t="t"/>
              <a:pathLst>
                <a:path extrusionOk="0" h="3689" w="747">
                  <a:moveTo>
                    <a:pt x="528" y="1"/>
                  </a:moveTo>
                  <a:cubicBezTo>
                    <a:pt x="488" y="1"/>
                    <a:pt x="449" y="24"/>
                    <a:pt x="449" y="72"/>
                  </a:cubicBezTo>
                  <a:cubicBezTo>
                    <a:pt x="568" y="1322"/>
                    <a:pt x="211" y="2394"/>
                    <a:pt x="8" y="3608"/>
                  </a:cubicBezTo>
                  <a:cubicBezTo>
                    <a:pt x="1" y="3653"/>
                    <a:pt x="35" y="3688"/>
                    <a:pt x="71" y="3688"/>
                  </a:cubicBezTo>
                  <a:cubicBezTo>
                    <a:pt x="92" y="3688"/>
                    <a:pt x="114" y="3675"/>
                    <a:pt x="127" y="3644"/>
                  </a:cubicBezTo>
                  <a:cubicBezTo>
                    <a:pt x="699" y="2656"/>
                    <a:pt x="747" y="1191"/>
                    <a:pt x="616" y="72"/>
                  </a:cubicBezTo>
                  <a:cubicBezTo>
                    <a:pt x="610" y="24"/>
                    <a:pt x="568" y="1"/>
                    <a:pt x="5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36"/>
            <p:cNvSpPr/>
            <p:nvPr/>
          </p:nvSpPr>
          <p:spPr>
            <a:xfrm>
              <a:off x="3601025" y="3276425"/>
              <a:ext cx="8225" cy="44450"/>
            </a:xfrm>
            <a:custGeom>
              <a:rect b="b" l="l" r="r" t="t"/>
              <a:pathLst>
                <a:path extrusionOk="0" h="1778" w="329">
                  <a:moveTo>
                    <a:pt x="267" y="1"/>
                  </a:moveTo>
                  <a:cubicBezTo>
                    <a:pt x="236" y="1"/>
                    <a:pt x="203" y="24"/>
                    <a:pt x="203" y="72"/>
                  </a:cubicBezTo>
                  <a:cubicBezTo>
                    <a:pt x="191" y="620"/>
                    <a:pt x="37" y="1155"/>
                    <a:pt x="1" y="1727"/>
                  </a:cubicBezTo>
                  <a:cubicBezTo>
                    <a:pt x="1" y="1760"/>
                    <a:pt x="26" y="1778"/>
                    <a:pt x="51" y="1778"/>
                  </a:cubicBezTo>
                  <a:cubicBezTo>
                    <a:pt x="71" y="1778"/>
                    <a:pt x="91" y="1766"/>
                    <a:pt x="96" y="1739"/>
                  </a:cubicBezTo>
                  <a:cubicBezTo>
                    <a:pt x="263" y="1203"/>
                    <a:pt x="322" y="632"/>
                    <a:pt x="322" y="72"/>
                  </a:cubicBezTo>
                  <a:cubicBezTo>
                    <a:pt x="328" y="24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36"/>
            <p:cNvSpPr/>
            <p:nvPr/>
          </p:nvSpPr>
          <p:spPr>
            <a:xfrm>
              <a:off x="3316850" y="3176500"/>
              <a:ext cx="33575" cy="36200"/>
            </a:xfrm>
            <a:custGeom>
              <a:rect b="b" l="l" r="r" t="t"/>
              <a:pathLst>
                <a:path extrusionOk="0" h="1448" w="1343">
                  <a:moveTo>
                    <a:pt x="1328" y="1"/>
                  </a:moveTo>
                  <a:cubicBezTo>
                    <a:pt x="1325" y="1"/>
                    <a:pt x="1322" y="3"/>
                    <a:pt x="1319" y="9"/>
                  </a:cubicBezTo>
                  <a:cubicBezTo>
                    <a:pt x="783" y="307"/>
                    <a:pt x="200" y="807"/>
                    <a:pt x="9" y="1402"/>
                  </a:cubicBezTo>
                  <a:cubicBezTo>
                    <a:pt x="1" y="1428"/>
                    <a:pt x="29" y="1447"/>
                    <a:pt x="50" y="1447"/>
                  </a:cubicBezTo>
                  <a:cubicBezTo>
                    <a:pt x="58" y="1447"/>
                    <a:pt x="65" y="1444"/>
                    <a:pt x="69" y="1438"/>
                  </a:cubicBezTo>
                  <a:cubicBezTo>
                    <a:pt x="259" y="1200"/>
                    <a:pt x="414" y="914"/>
                    <a:pt x="616" y="676"/>
                  </a:cubicBezTo>
                  <a:cubicBezTo>
                    <a:pt x="843" y="438"/>
                    <a:pt x="1081" y="211"/>
                    <a:pt x="1343" y="21"/>
                  </a:cubicBezTo>
                  <a:cubicBezTo>
                    <a:pt x="1343" y="21"/>
                    <a:pt x="1336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36"/>
            <p:cNvSpPr/>
            <p:nvPr/>
          </p:nvSpPr>
          <p:spPr>
            <a:xfrm>
              <a:off x="3274500" y="3256225"/>
              <a:ext cx="24625" cy="69850"/>
            </a:xfrm>
            <a:custGeom>
              <a:rect b="b" l="l" r="r" t="t"/>
              <a:pathLst>
                <a:path extrusionOk="0" h="2794" w="985">
                  <a:moveTo>
                    <a:pt x="925" y="0"/>
                  </a:moveTo>
                  <a:cubicBezTo>
                    <a:pt x="910" y="0"/>
                    <a:pt x="894" y="7"/>
                    <a:pt x="882" y="23"/>
                  </a:cubicBezTo>
                  <a:cubicBezTo>
                    <a:pt x="691" y="475"/>
                    <a:pt x="525" y="904"/>
                    <a:pt x="382" y="1368"/>
                  </a:cubicBezTo>
                  <a:cubicBezTo>
                    <a:pt x="227" y="1821"/>
                    <a:pt x="36" y="2273"/>
                    <a:pt x="1" y="2737"/>
                  </a:cubicBezTo>
                  <a:cubicBezTo>
                    <a:pt x="1" y="2775"/>
                    <a:pt x="33" y="2793"/>
                    <a:pt x="63" y="2793"/>
                  </a:cubicBezTo>
                  <a:cubicBezTo>
                    <a:pt x="82" y="2793"/>
                    <a:pt x="99" y="2786"/>
                    <a:pt x="108" y="2773"/>
                  </a:cubicBezTo>
                  <a:cubicBezTo>
                    <a:pt x="322" y="2380"/>
                    <a:pt x="405" y="1940"/>
                    <a:pt x="536" y="1523"/>
                  </a:cubicBezTo>
                  <a:cubicBezTo>
                    <a:pt x="691" y="1047"/>
                    <a:pt x="834" y="547"/>
                    <a:pt x="977" y="58"/>
                  </a:cubicBezTo>
                  <a:cubicBezTo>
                    <a:pt x="985" y="27"/>
                    <a:pt x="956" y="0"/>
                    <a:pt x="9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36"/>
            <p:cNvSpPr/>
            <p:nvPr/>
          </p:nvSpPr>
          <p:spPr>
            <a:xfrm>
              <a:off x="3268250" y="3350575"/>
              <a:ext cx="34900" cy="192125"/>
            </a:xfrm>
            <a:custGeom>
              <a:rect b="b" l="l" r="r" t="t"/>
              <a:pathLst>
                <a:path extrusionOk="0" h="7685" w="1396">
                  <a:moveTo>
                    <a:pt x="211" y="1"/>
                  </a:moveTo>
                  <a:cubicBezTo>
                    <a:pt x="170" y="1"/>
                    <a:pt x="126" y="27"/>
                    <a:pt x="120" y="83"/>
                  </a:cubicBezTo>
                  <a:cubicBezTo>
                    <a:pt x="48" y="1476"/>
                    <a:pt x="1" y="2892"/>
                    <a:pt x="167" y="4297"/>
                  </a:cubicBezTo>
                  <a:cubicBezTo>
                    <a:pt x="298" y="5428"/>
                    <a:pt x="477" y="6750"/>
                    <a:pt x="1227" y="7655"/>
                  </a:cubicBezTo>
                  <a:cubicBezTo>
                    <a:pt x="1244" y="7675"/>
                    <a:pt x="1266" y="7684"/>
                    <a:pt x="1288" y="7684"/>
                  </a:cubicBezTo>
                  <a:cubicBezTo>
                    <a:pt x="1342" y="7684"/>
                    <a:pt x="1395" y="7631"/>
                    <a:pt x="1370" y="7572"/>
                  </a:cubicBezTo>
                  <a:cubicBezTo>
                    <a:pt x="1048" y="6274"/>
                    <a:pt x="584" y="5143"/>
                    <a:pt x="465" y="3785"/>
                  </a:cubicBezTo>
                  <a:cubicBezTo>
                    <a:pt x="358" y="2547"/>
                    <a:pt x="358" y="1321"/>
                    <a:pt x="286" y="71"/>
                  </a:cubicBezTo>
                  <a:cubicBezTo>
                    <a:pt x="286" y="24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36"/>
            <p:cNvSpPr/>
            <p:nvPr/>
          </p:nvSpPr>
          <p:spPr>
            <a:xfrm>
              <a:off x="3329575" y="3181425"/>
              <a:ext cx="43025" cy="50400"/>
            </a:xfrm>
            <a:custGeom>
              <a:rect b="b" l="l" r="r" t="t"/>
              <a:pathLst>
                <a:path extrusionOk="0" h="2016" w="1721">
                  <a:moveTo>
                    <a:pt x="1670" y="1"/>
                  </a:moveTo>
                  <a:cubicBezTo>
                    <a:pt x="1665" y="1"/>
                    <a:pt x="1660" y="1"/>
                    <a:pt x="1655" y="2"/>
                  </a:cubicBezTo>
                  <a:cubicBezTo>
                    <a:pt x="893" y="407"/>
                    <a:pt x="96" y="1026"/>
                    <a:pt x="0" y="1967"/>
                  </a:cubicBezTo>
                  <a:cubicBezTo>
                    <a:pt x="0" y="2001"/>
                    <a:pt x="27" y="2015"/>
                    <a:pt x="52" y="2015"/>
                  </a:cubicBezTo>
                  <a:cubicBezTo>
                    <a:pt x="72" y="2015"/>
                    <a:pt x="90" y="2006"/>
                    <a:pt x="96" y="1991"/>
                  </a:cubicBezTo>
                  <a:cubicBezTo>
                    <a:pt x="334" y="1657"/>
                    <a:pt x="453" y="1264"/>
                    <a:pt x="703" y="943"/>
                  </a:cubicBezTo>
                  <a:cubicBezTo>
                    <a:pt x="977" y="598"/>
                    <a:pt x="1310" y="288"/>
                    <a:pt x="1667" y="62"/>
                  </a:cubicBezTo>
                  <a:cubicBezTo>
                    <a:pt x="1720" y="41"/>
                    <a:pt x="1707" y="1"/>
                    <a:pt x="16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36"/>
            <p:cNvSpPr/>
            <p:nvPr/>
          </p:nvSpPr>
          <p:spPr>
            <a:xfrm>
              <a:off x="3318250" y="3245800"/>
              <a:ext cx="8725" cy="21100"/>
            </a:xfrm>
            <a:custGeom>
              <a:rect b="b" l="l" r="r" t="t"/>
              <a:pathLst>
                <a:path extrusionOk="0" h="844" w="349">
                  <a:moveTo>
                    <a:pt x="300" y="0"/>
                  </a:moveTo>
                  <a:cubicBezTo>
                    <a:pt x="284" y="0"/>
                    <a:pt x="268" y="11"/>
                    <a:pt x="263" y="35"/>
                  </a:cubicBezTo>
                  <a:cubicBezTo>
                    <a:pt x="191" y="285"/>
                    <a:pt x="37" y="523"/>
                    <a:pt x="1" y="785"/>
                  </a:cubicBezTo>
                  <a:cubicBezTo>
                    <a:pt x="1" y="817"/>
                    <a:pt x="17" y="843"/>
                    <a:pt x="38" y="843"/>
                  </a:cubicBezTo>
                  <a:cubicBezTo>
                    <a:pt x="49" y="843"/>
                    <a:pt x="60" y="837"/>
                    <a:pt x="72" y="821"/>
                  </a:cubicBezTo>
                  <a:cubicBezTo>
                    <a:pt x="215" y="594"/>
                    <a:pt x="299" y="309"/>
                    <a:pt x="334" y="59"/>
                  </a:cubicBezTo>
                  <a:cubicBezTo>
                    <a:pt x="348" y="23"/>
                    <a:pt x="325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36"/>
            <p:cNvSpPr/>
            <p:nvPr/>
          </p:nvSpPr>
          <p:spPr>
            <a:xfrm>
              <a:off x="3307850" y="3277850"/>
              <a:ext cx="6750" cy="19925"/>
            </a:xfrm>
            <a:custGeom>
              <a:rect b="b" l="l" r="r" t="t"/>
              <a:pathLst>
                <a:path extrusionOk="0" h="797" w="270">
                  <a:moveTo>
                    <a:pt x="228" y="1"/>
                  </a:moveTo>
                  <a:cubicBezTo>
                    <a:pt x="214" y="1"/>
                    <a:pt x="200" y="9"/>
                    <a:pt x="191" y="27"/>
                  </a:cubicBezTo>
                  <a:cubicBezTo>
                    <a:pt x="143" y="158"/>
                    <a:pt x="95" y="277"/>
                    <a:pt x="72" y="420"/>
                  </a:cubicBezTo>
                  <a:cubicBezTo>
                    <a:pt x="36" y="539"/>
                    <a:pt x="0" y="634"/>
                    <a:pt x="12" y="753"/>
                  </a:cubicBezTo>
                  <a:cubicBezTo>
                    <a:pt x="18" y="785"/>
                    <a:pt x="39" y="796"/>
                    <a:pt x="61" y="796"/>
                  </a:cubicBezTo>
                  <a:cubicBezTo>
                    <a:pt x="81" y="796"/>
                    <a:pt x="103" y="788"/>
                    <a:pt x="119" y="777"/>
                  </a:cubicBezTo>
                  <a:cubicBezTo>
                    <a:pt x="191" y="670"/>
                    <a:pt x="191" y="551"/>
                    <a:pt x="203" y="444"/>
                  </a:cubicBezTo>
                  <a:cubicBezTo>
                    <a:pt x="214" y="313"/>
                    <a:pt x="238" y="194"/>
                    <a:pt x="262" y="51"/>
                  </a:cubicBezTo>
                  <a:cubicBezTo>
                    <a:pt x="269" y="21"/>
                    <a:pt x="250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36"/>
            <p:cNvSpPr/>
            <p:nvPr/>
          </p:nvSpPr>
          <p:spPr>
            <a:xfrm>
              <a:off x="3298325" y="3322625"/>
              <a:ext cx="4175" cy="20725"/>
            </a:xfrm>
            <a:custGeom>
              <a:rect b="b" l="l" r="r" t="t"/>
              <a:pathLst>
                <a:path extrusionOk="0" h="829" w="167">
                  <a:moveTo>
                    <a:pt x="79" y="1"/>
                  </a:moveTo>
                  <a:cubicBezTo>
                    <a:pt x="39" y="1"/>
                    <a:pt x="0" y="28"/>
                    <a:pt x="0" y="81"/>
                  </a:cubicBezTo>
                  <a:cubicBezTo>
                    <a:pt x="0" y="319"/>
                    <a:pt x="0" y="546"/>
                    <a:pt x="36" y="784"/>
                  </a:cubicBezTo>
                  <a:cubicBezTo>
                    <a:pt x="42" y="814"/>
                    <a:pt x="63" y="828"/>
                    <a:pt x="85" y="828"/>
                  </a:cubicBezTo>
                  <a:cubicBezTo>
                    <a:pt x="107" y="828"/>
                    <a:pt x="131" y="814"/>
                    <a:pt x="143" y="784"/>
                  </a:cubicBezTo>
                  <a:cubicBezTo>
                    <a:pt x="167" y="546"/>
                    <a:pt x="167" y="319"/>
                    <a:pt x="167" y="81"/>
                  </a:cubicBezTo>
                  <a:cubicBezTo>
                    <a:pt x="161" y="28"/>
                    <a:pt x="119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36"/>
            <p:cNvSpPr/>
            <p:nvPr/>
          </p:nvSpPr>
          <p:spPr>
            <a:xfrm>
              <a:off x="3290275" y="3367650"/>
              <a:ext cx="28775" cy="146075"/>
            </a:xfrm>
            <a:custGeom>
              <a:rect b="b" l="l" r="r" t="t"/>
              <a:pathLst>
                <a:path extrusionOk="0" h="5843" w="1151">
                  <a:moveTo>
                    <a:pt x="292" y="1"/>
                  </a:moveTo>
                  <a:cubicBezTo>
                    <a:pt x="266" y="1"/>
                    <a:pt x="239" y="19"/>
                    <a:pt x="239" y="54"/>
                  </a:cubicBezTo>
                  <a:cubicBezTo>
                    <a:pt x="167" y="1174"/>
                    <a:pt x="1" y="2305"/>
                    <a:pt x="84" y="3436"/>
                  </a:cubicBezTo>
                  <a:cubicBezTo>
                    <a:pt x="144" y="4162"/>
                    <a:pt x="310" y="5400"/>
                    <a:pt x="1001" y="5829"/>
                  </a:cubicBezTo>
                  <a:cubicBezTo>
                    <a:pt x="1015" y="5839"/>
                    <a:pt x="1031" y="5843"/>
                    <a:pt x="1045" y="5843"/>
                  </a:cubicBezTo>
                  <a:cubicBezTo>
                    <a:pt x="1102" y="5843"/>
                    <a:pt x="1151" y="5779"/>
                    <a:pt x="1132" y="5722"/>
                  </a:cubicBezTo>
                  <a:cubicBezTo>
                    <a:pt x="1013" y="5305"/>
                    <a:pt x="739" y="4948"/>
                    <a:pt x="644" y="4507"/>
                  </a:cubicBezTo>
                  <a:cubicBezTo>
                    <a:pt x="501" y="3972"/>
                    <a:pt x="441" y="3424"/>
                    <a:pt x="417" y="2900"/>
                  </a:cubicBezTo>
                  <a:cubicBezTo>
                    <a:pt x="370" y="1947"/>
                    <a:pt x="406" y="1007"/>
                    <a:pt x="346" y="54"/>
                  </a:cubicBezTo>
                  <a:cubicBezTo>
                    <a:pt x="346" y="19"/>
                    <a:pt x="319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36"/>
            <p:cNvSpPr/>
            <p:nvPr/>
          </p:nvSpPr>
          <p:spPr>
            <a:xfrm>
              <a:off x="3346925" y="3200925"/>
              <a:ext cx="37475" cy="51300"/>
            </a:xfrm>
            <a:custGeom>
              <a:rect b="b" l="l" r="r" t="t"/>
              <a:pathLst>
                <a:path extrusionOk="0" h="2052" w="1499">
                  <a:moveTo>
                    <a:pt x="1364" y="1"/>
                  </a:moveTo>
                  <a:cubicBezTo>
                    <a:pt x="1353" y="1"/>
                    <a:pt x="1342" y="3"/>
                    <a:pt x="1330" y="8"/>
                  </a:cubicBezTo>
                  <a:cubicBezTo>
                    <a:pt x="973" y="139"/>
                    <a:pt x="735" y="449"/>
                    <a:pt x="556" y="782"/>
                  </a:cubicBezTo>
                  <a:cubicBezTo>
                    <a:pt x="354" y="1151"/>
                    <a:pt x="128" y="1568"/>
                    <a:pt x="9" y="1973"/>
                  </a:cubicBezTo>
                  <a:cubicBezTo>
                    <a:pt x="0" y="2015"/>
                    <a:pt x="34" y="2052"/>
                    <a:pt x="72" y="2052"/>
                  </a:cubicBezTo>
                  <a:cubicBezTo>
                    <a:pt x="87" y="2052"/>
                    <a:pt x="102" y="2046"/>
                    <a:pt x="116" y="2032"/>
                  </a:cubicBezTo>
                  <a:cubicBezTo>
                    <a:pt x="616" y="1508"/>
                    <a:pt x="699" y="532"/>
                    <a:pt x="1414" y="199"/>
                  </a:cubicBezTo>
                  <a:cubicBezTo>
                    <a:pt x="1499" y="156"/>
                    <a:pt x="1451" y="1"/>
                    <a:pt x="13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36"/>
            <p:cNvSpPr/>
            <p:nvPr/>
          </p:nvSpPr>
          <p:spPr>
            <a:xfrm>
              <a:off x="3320050" y="3269825"/>
              <a:ext cx="24325" cy="249200"/>
            </a:xfrm>
            <a:custGeom>
              <a:rect b="b" l="l" r="r" t="t"/>
              <a:pathLst>
                <a:path extrusionOk="0" h="9968" w="973">
                  <a:moveTo>
                    <a:pt x="925" y="0"/>
                  </a:moveTo>
                  <a:cubicBezTo>
                    <a:pt x="911" y="0"/>
                    <a:pt x="898" y="8"/>
                    <a:pt x="893" y="26"/>
                  </a:cubicBezTo>
                  <a:cubicBezTo>
                    <a:pt x="191" y="1455"/>
                    <a:pt x="0" y="3217"/>
                    <a:pt x="36" y="4789"/>
                  </a:cubicBezTo>
                  <a:cubicBezTo>
                    <a:pt x="60" y="5658"/>
                    <a:pt x="60" y="6491"/>
                    <a:pt x="155" y="7361"/>
                  </a:cubicBezTo>
                  <a:cubicBezTo>
                    <a:pt x="262" y="8194"/>
                    <a:pt x="358" y="9075"/>
                    <a:pt x="548" y="9885"/>
                  </a:cubicBezTo>
                  <a:cubicBezTo>
                    <a:pt x="565" y="9940"/>
                    <a:pt x="617" y="9967"/>
                    <a:pt x="667" y="9967"/>
                  </a:cubicBezTo>
                  <a:cubicBezTo>
                    <a:pt x="725" y="9967"/>
                    <a:pt x="781" y="9931"/>
                    <a:pt x="774" y="9861"/>
                  </a:cubicBezTo>
                  <a:cubicBezTo>
                    <a:pt x="667" y="9087"/>
                    <a:pt x="477" y="8373"/>
                    <a:pt x="429" y="7599"/>
                  </a:cubicBezTo>
                  <a:cubicBezTo>
                    <a:pt x="381" y="6742"/>
                    <a:pt x="227" y="5896"/>
                    <a:pt x="203" y="5039"/>
                  </a:cubicBezTo>
                  <a:cubicBezTo>
                    <a:pt x="203" y="4277"/>
                    <a:pt x="286" y="3491"/>
                    <a:pt x="369" y="2729"/>
                  </a:cubicBezTo>
                  <a:cubicBezTo>
                    <a:pt x="477" y="1777"/>
                    <a:pt x="727" y="955"/>
                    <a:pt x="965" y="50"/>
                  </a:cubicBezTo>
                  <a:cubicBezTo>
                    <a:pt x="972" y="21"/>
                    <a:pt x="948" y="0"/>
                    <a:pt x="9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36"/>
            <p:cNvSpPr/>
            <p:nvPr/>
          </p:nvSpPr>
          <p:spPr>
            <a:xfrm>
              <a:off x="3346525" y="3236100"/>
              <a:ext cx="40300" cy="94900"/>
            </a:xfrm>
            <a:custGeom>
              <a:rect b="b" l="l" r="r" t="t"/>
              <a:pathLst>
                <a:path extrusionOk="0" h="3796" w="1612">
                  <a:moveTo>
                    <a:pt x="1540" y="1"/>
                  </a:moveTo>
                  <a:cubicBezTo>
                    <a:pt x="1527" y="1"/>
                    <a:pt x="1513" y="6"/>
                    <a:pt x="1501" y="18"/>
                  </a:cubicBezTo>
                  <a:cubicBezTo>
                    <a:pt x="453" y="875"/>
                    <a:pt x="84" y="2471"/>
                    <a:pt x="1" y="3757"/>
                  </a:cubicBezTo>
                  <a:cubicBezTo>
                    <a:pt x="1" y="3778"/>
                    <a:pt x="27" y="3795"/>
                    <a:pt x="50" y="3795"/>
                  </a:cubicBezTo>
                  <a:cubicBezTo>
                    <a:pt x="65" y="3795"/>
                    <a:pt x="80" y="3788"/>
                    <a:pt x="84" y="3769"/>
                  </a:cubicBezTo>
                  <a:cubicBezTo>
                    <a:pt x="549" y="2506"/>
                    <a:pt x="632" y="1149"/>
                    <a:pt x="1585" y="90"/>
                  </a:cubicBezTo>
                  <a:cubicBezTo>
                    <a:pt x="1611" y="45"/>
                    <a:pt x="1578" y="1"/>
                    <a:pt x="15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36"/>
            <p:cNvSpPr/>
            <p:nvPr/>
          </p:nvSpPr>
          <p:spPr>
            <a:xfrm>
              <a:off x="3340575" y="3356075"/>
              <a:ext cx="23250" cy="159350"/>
            </a:xfrm>
            <a:custGeom>
              <a:rect b="b" l="l" r="r" t="t"/>
              <a:pathLst>
                <a:path extrusionOk="0" h="6374" w="930">
                  <a:moveTo>
                    <a:pt x="214" y="1"/>
                  </a:moveTo>
                  <a:cubicBezTo>
                    <a:pt x="172" y="1"/>
                    <a:pt x="132" y="31"/>
                    <a:pt x="132" y="89"/>
                  </a:cubicBezTo>
                  <a:cubicBezTo>
                    <a:pt x="25" y="2232"/>
                    <a:pt x="1" y="4292"/>
                    <a:pt x="751" y="6339"/>
                  </a:cubicBezTo>
                  <a:cubicBezTo>
                    <a:pt x="761" y="6364"/>
                    <a:pt x="780" y="6374"/>
                    <a:pt x="799" y="6374"/>
                  </a:cubicBezTo>
                  <a:cubicBezTo>
                    <a:pt x="828" y="6374"/>
                    <a:pt x="858" y="6351"/>
                    <a:pt x="858" y="6316"/>
                  </a:cubicBezTo>
                  <a:cubicBezTo>
                    <a:pt x="930" y="5339"/>
                    <a:pt x="501" y="4327"/>
                    <a:pt x="429" y="3339"/>
                  </a:cubicBezTo>
                  <a:cubicBezTo>
                    <a:pt x="334" y="2256"/>
                    <a:pt x="358" y="1184"/>
                    <a:pt x="310" y="101"/>
                  </a:cubicBezTo>
                  <a:cubicBezTo>
                    <a:pt x="304" y="34"/>
                    <a:pt x="258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36"/>
            <p:cNvSpPr/>
            <p:nvPr/>
          </p:nvSpPr>
          <p:spPr>
            <a:xfrm>
              <a:off x="3366775" y="3375025"/>
              <a:ext cx="16100" cy="92575"/>
            </a:xfrm>
            <a:custGeom>
              <a:rect b="b" l="l" r="r" t="t"/>
              <a:pathLst>
                <a:path extrusionOk="0" h="3703" w="644">
                  <a:moveTo>
                    <a:pt x="557" y="1"/>
                  </a:moveTo>
                  <a:cubicBezTo>
                    <a:pt x="532" y="1"/>
                    <a:pt x="510" y="14"/>
                    <a:pt x="501" y="45"/>
                  </a:cubicBezTo>
                  <a:cubicBezTo>
                    <a:pt x="60" y="1069"/>
                    <a:pt x="1" y="2581"/>
                    <a:pt x="382" y="3641"/>
                  </a:cubicBezTo>
                  <a:cubicBezTo>
                    <a:pt x="392" y="3684"/>
                    <a:pt x="425" y="3702"/>
                    <a:pt x="457" y="3702"/>
                  </a:cubicBezTo>
                  <a:cubicBezTo>
                    <a:pt x="497" y="3702"/>
                    <a:pt x="536" y="3675"/>
                    <a:pt x="536" y="3629"/>
                  </a:cubicBezTo>
                  <a:cubicBezTo>
                    <a:pt x="584" y="3034"/>
                    <a:pt x="465" y="2450"/>
                    <a:pt x="477" y="1855"/>
                  </a:cubicBezTo>
                  <a:cubicBezTo>
                    <a:pt x="477" y="1260"/>
                    <a:pt x="596" y="676"/>
                    <a:pt x="644" y="81"/>
                  </a:cubicBezTo>
                  <a:cubicBezTo>
                    <a:pt x="644" y="36"/>
                    <a:pt x="59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36"/>
            <p:cNvSpPr/>
            <p:nvPr/>
          </p:nvSpPr>
          <p:spPr>
            <a:xfrm>
              <a:off x="3378275" y="3486125"/>
              <a:ext cx="10250" cy="21225"/>
            </a:xfrm>
            <a:custGeom>
              <a:rect b="b" l="l" r="r" t="t"/>
              <a:pathLst>
                <a:path extrusionOk="0" h="849" w="410">
                  <a:moveTo>
                    <a:pt x="105" y="1"/>
                  </a:moveTo>
                  <a:cubicBezTo>
                    <a:pt x="55" y="1"/>
                    <a:pt x="0" y="51"/>
                    <a:pt x="17" y="102"/>
                  </a:cubicBezTo>
                  <a:cubicBezTo>
                    <a:pt x="53" y="221"/>
                    <a:pt x="76" y="328"/>
                    <a:pt x="124" y="447"/>
                  </a:cubicBezTo>
                  <a:cubicBezTo>
                    <a:pt x="172" y="566"/>
                    <a:pt x="219" y="685"/>
                    <a:pt x="243" y="804"/>
                  </a:cubicBezTo>
                  <a:cubicBezTo>
                    <a:pt x="249" y="834"/>
                    <a:pt x="279" y="849"/>
                    <a:pt x="309" y="849"/>
                  </a:cubicBezTo>
                  <a:cubicBezTo>
                    <a:pt x="338" y="849"/>
                    <a:pt x="368" y="834"/>
                    <a:pt x="374" y="804"/>
                  </a:cubicBezTo>
                  <a:cubicBezTo>
                    <a:pt x="410" y="661"/>
                    <a:pt x="410" y="518"/>
                    <a:pt x="362" y="387"/>
                  </a:cubicBezTo>
                  <a:cubicBezTo>
                    <a:pt x="315" y="245"/>
                    <a:pt x="243" y="149"/>
                    <a:pt x="160" y="30"/>
                  </a:cubicBezTo>
                  <a:cubicBezTo>
                    <a:pt x="146" y="9"/>
                    <a:pt x="126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36"/>
            <p:cNvSpPr/>
            <p:nvPr/>
          </p:nvSpPr>
          <p:spPr>
            <a:xfrm>
              <a:off x="3406950" y="3384625"/>
              <a:ext cx="13125" cy="120475"/>
            </a:xfrm>
            <a:custGeom>
              <a:rect b="b" l="l" r="r" t="t"/>
              <a:pathLst>
                <a:path extrusionOk="0" h="4819" w="525">
                  <a:moveTo>
                    <a:pt x="190" y="0"/>
                  </a:moveTo>
                  <a:cubicBezTo>
                    <a:pt x="183" y="0"/>
                    <a:pt x="174" y="6"/>
                    <a:pt x="168" y="18"/>
                  </a:cubicBezTo>
                  <a:cubicBezTo>
                    <a:pt x="1" y="792"/>
                    <a:pt x="37" y="1590"/>
                    <a:pt x="37" y="2376"/>
                  </a:cubicBezTo>
                  <a:cubicBezTo>
                    <a:pt x="49" y="3173"/>
                    <a:pt x="25" y="4019"/>
                    <a:pt x="322" y="4757"/>
                  </a:cubicBezTo>
                  <a:cubicBezTo>
                    <a:pt x="334" y="4797"/>
                    <a:pt x="368" y="4818"/>
                    <a:pt x="399" y="4818"/>
                  </a:cubicBezTo>
                  <a:cubicBezTo>
                    <a:pt x="434" y="4818"/>
                    <a:pt x="465" y="4794"/>
                    <a:pt x="465" y="4745"/>
                  </a:cubicBezTo>
                  <a:cubicBezTo>
                    <a:pt x="525" y="3912"/>
                    <a:pt x="358" y="3078"/>
                    <a:pt x="334" y="2245"/>
                  </a:cubicBezTo>
                  <a:cubicBezTo>
                    <a:pt x="299" y="1507"/>
                    <a:pt x="346" y="745"/>
                    <a:pt x="203" y="18"/>
                  </a:cubicBezTo>
                  <a:cubicBezTo>
                    <a:pt x="203" y="6"/>
                    <a:pt x="197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36"/>
            <p:cNvSpPr/>
            <p:nvPr/>
          </p:nvSpPr>
          <p:spPr>
            <a:xfrm>
              <a:off x="3435825" y="3369700"/>
              <a:ext cx="23875" cy="119100"/>
            </a:xfrm>
            <a:custGeom>
              <a:rect b="b" l="l" r="r" t="t"/>
              <a:pathLst>
                <a:path extrusionOk="0" h="4764" w="955">
                  <a:moveTo>
                    <a:pt x="808" y="0"/>
                  </a:moveTo>
                  <a:cubicBezTo>
                    <a:pt x="779" y="0"/>
                    <a:pt x="746" y="18"/>
                    <a:pt x="727" y="56"/>
                  </a:cubicBezTo>
                  <a:cubicBezTo>
                    <a:pt x="168" y="1473"/>
                    <a:pt x="1" y="3318"/>
                    <a:pt x="691" y="4699"/>
                  </a:cubicBezTo>
                  <a:cubicBezTo>
                    <a:pt x="714" y="4745"/>
                    <a:pt x="752" y="4764"/>
                    <a:pt x="789" y="4764"/>
                  </a:cubicBezTo>
                  <a:cubicBezTo>
                    <a:pt x="870" y="4764"/>
                    <a:pt x="954" y="4677"/>
                    <a:pt x="906" y="4580"/>
                  </a:cubicBezTo>
                  <a:cubicBezTo>
                    <a:pt x="156" y="3294"/>
                    <a:pt x="560" y="1484"/>
                    <a:pt x="870" y="103"/>
                  </a:cubicBezTo>
                  <a:cubicBezTo>
                    <a:pt x="891" y="39"/>
                    <a:pt x="853" y="0"/>
                    <a:pt x="8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36"/>
            <p:cNvSpPr/>
            <p:nvPr/>
          </p:nvSpPr>
          <p:spPr>
            <a:xfrm>
              <a:off x="3467375" y="3385000"/>
              <a:ext cx="15850" cy="72850"/>
            </a:xfrm>
            <a:custGeom>
              <a:rect b="b" l="l" r="r" t="t"/>
              <a:pathLst>
                <a:path extrusionOk="0" h="2914" w="634">
                  <a:moveTo>
                    <a:pt x="508" y="0"/>
                  </a:moveTo>
                  <a:cubicBezTo>
                    <a:pt x="488" y="0"/>
                    <a:pt x="470" y="12"/>
                    <a:pt x="465" y="39"/>
                  </a:cubicBezTo>
                  <a:cubicBezTo>
                    <a:pt x="287" y="849"/>
                    <a:pt x="1" y="2158"/>
                    <a:pt x="525" y="2885"/>
                  </a:cubicBezTo>
                  <a:cubicBezTo>
                    <a:pt x="535" y="2904"/>
                    <a:pt x="557" y="2914"/>
                    <a:pt x="578" y="2914"/>
                  </a:cubicBezTo>
                  <a:cubicBezTo>
                    <a:pt x="607" y="2914"/>
                    <a:pt x="634" y="2895"/>
                    <a:pt x="620" y="2861"/>
                  </a:cubicBezTo>
                  <a:cubicBezTo>
                    <a:pt x="596" y="2408"/>
                    <a:pt x="477" y="1992"/>
                    <a:pt x="465" y="1551"/>
                  </a:cubicBezTo>
                  <a:cubicBezTo>
                    <a:pt x="441" y="1051"/>
                    <a:pt x="489" y="563"/>
                    <a:pt x="561" y="75"/>
                  </a:cubicBezTo>
                  <a:cubicBezTo>
                    <a:pt x="575" y="31"/>
                    <a:pt x="540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36"/>
            <p:cNvSpPr/>
            <p:nvPr/>
          </p:nvSpPr>
          <p:spPr>
            <a:xfrm>
              <a:off x="3482575" y="3463050"/>
              <a:ext cx="5975" cy="4800"/>
            </a:xfrm>
            <a:custGeom>
              <a:rect b="b" l="l" r="r" t="t"/>
              <a:pathLst>
                <a:path extrusionOk="0" h="192" w="239">
                  <a:moveTo>
                    <a:pt x="119" y="1"/>
                  </a:moveTo>
                  <a:cubicBezTo>
                    <a:pt x="0" y="1"/>
                    <a:pt x="0" y="191"/>
                    <a:pt x="119" y="191"/>
                  </a:cubicBezTo>
                  <a:cubicBezTo>
                    <a:pt x="238" y="191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36"/>
            <p:cNvSpPr/>
            <p:nvPr/>
          </p:nvSpPr>
          <p:spPr>
            <a:xfrm>
              <a:off x="3506675" y="3385675"/>
              <a:ext cx="10450" cy="60950"/>
            </a:xfrm>
            <a:custGeom>
              <a:rect b="b" l="l" r="r" t="t"/>
              <a:pathLst>
                <a:path extrusionOk="0" h="2438" w="418">
                  <a:moveTo>
                    <a:pt x="69" y="0"/>
                  </a:moveTo>
                  <a:cubicBezTo>
                    <a:pt x="57" y="0"/>
                    <a:pt x="42" y="12"/>
                    <a:pt x="36" y="36"/>
                  </a:cubicBezTo>
                  <a:cubicBezTo>
                    <a:pt x="1" y="453"/>
                    <a:pt x="24" y="845"/>
                    <a:pt x="48" y="1262"/>
                  </a:cubicBezTo>
                  <a:cubicBezTo>
                    <a:pt x="84" y="1619"/>
                    <a:pt x="60" y="2012"/>
                    <a:pt x="179" y="2369"/>
                  </a:cubicBezTo>
                  <a:cubicBezTo>
                    <a:pt x="199" y="2409"/>
                    <a:pt x="247" y="2437"/>
                    <a:pt x="289" y="2437"/>
                  </a:cubicBezTo>
                  <a:cubicBezTo>
                    <a:pt x="323" y="2437"/>
                    <a:pt x="352" y="2418"/>
                    <a:pt x="358" y="2369"/>
                  </a:cubicBezTo>
                  <a:cubicBezTo>
                    <a:pt x="417" y="2036"/>
                    <a:pt x="334" y="1738"/>
                    <a:pt x="262" y="1417"/>
                  </a:cubicBezTo>
                  <a:cubicBezTo>
                    <a:pt x="155" y="953"/>
                    <a:pt x="84" y="512"/>
                    <a:pt x="84" y="36"/>
                  </a:cubicBezTo>
                  <a:cubicBezTo>
                    <a:pt x="90" y="12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36"/>
            <p:cNvSpPr/>
            <p:nvPr/>
          </p:nvSpPr>
          <p:spPr>
            <a:xfrm>
              <a:off x="3540600" y="3384325"/>
              <a:ext cx="7475" cy="33725"/>
            </a:xfrm>
            <a:custGeom>
              <a:rect b="b" l="l" r="r" t="t"/>
              <a:pathLst>
                <a:path extrusionOk="0" h="1349" w="299">
                  <a:moveTo>
                    <a:pt x="154" y="1"/>
                  </a:moveTo>
                  <a:cubicBezTo>
                    <a:pt x="114" y="1"/>
                    <a:pt x="72" y="30"/>
                    <a:pt x="72" y="90"/>
                  </a:cubicBezTo>
                  <a:cubicBezTo>
                    <a:pt x="60" y="304"/>
                    <a:pt x="60" y="530"/>
                    <a:pt x="48" y="757"/>
                  </a:cubicBezTo>
                  <a:cubicBezTo>
                    <a:pt x="37" y="947"/>
                    <a:pt x="1" y="1126"/>
                    <a:pt x="72" y="1304"/>
                  </a:cubicBezTo>
                  <a:cubicBezTo>
                    <a:pt x="90" y="1334"/>
                    <a:pt x="120" y="1349"/>
                    <a:pt x="150" y="1349"/>
                  </a:cubicBezTo>
                  <a:cubicBezTo>
                    <a:pt x="179" y="1349"/>
                    <a:pt x="209" y="1334"/>
                    <a:pt x="227" y="1304"/>
                  </a:cubicBezTo>
                  <a:cubicBezTo>
                    <a:pt x="299" y="1126"/>
                    <a:pt x="275" y="947"/>
                    <a:pt x="251" y="757"/>
                  </a:cubicBezTo>
                  <a:cubicBezTo>
                    <a:pt x="239" y="530"/>
                    <a:pt x="239" y="304"/>
                    <a:pt x="227" y="90"/>
                  </a:cubicBezTo>
                  <a:cubicBezTo>
                    <a:pt x="233" y="30"/>
                    <a:pt x="194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36"/>
            <p:cNvSpPr/>
            <p:nvPr/>
          </p:nvSpPr>
          <p:spPr>
            <a:xfrm>
              <a:off x="3560300" y="3391700"/>
              <a:ext cx="12775" cy="27325"/>
            </a:xfrm>
            <a:custGeom>
              <a:rect b="b" l="l" r="r" t="t"/>
              <a:pathLst>
                <a:path extrusionOk="0" h="1093" w="511">
                  <a:moveTo>
                    <a:pt x="126" y="0"/>
                  </a:moveTo>
                  <a:cubicBezTo>
                    <a:pt x="62" y="0"/>
                    <a:pt x="1" y="49"/>
                    <a:pt x="22" y="128"/>
                  </a:cubicBezTo>
                  <a:cubicBezTo>
                    <a:pt x="58" y="307"/>
                    <a:pt x="106" y="473"/>
                    <a:pt x="142" y="664"/>
                  </a:cubicBezTo>
                  <a:cubicBezTo>
                    <a:pt x="153" y="807"/>
                    <a:pt x="153" y="938"/>
                    <a:pt x="225" y="1057"/>
                  </a:cubicBezTo>
                  <a:cubicBezTo>
                    <a:pt x="243" y="1081"/>
                    <a:pt x="270" y="1093"/>
                    <a:pt x="295" y="1093"/>
                  </a:cubicBezTo>
                  <a:cubicBezTo>
                    <a:pt x="320" y="1093"/>
                    <a:pt x="344" y="1081"/>
                    <a:pt x="356" y="1057"/>
                  </a:cubicBezTo>
                  <a:cubicBezTo>
                    <a:pt x="511" y="771"/>
                    <a:pt x="332" y="343"/>
                    <a:pt x="237" y="69"/>
                  </a:cubicBezTo>
                  <a:cubicBezTo>
                    <a:pt x="213" y="21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36"/>
            <p:cNvSpPr/>
            <p:nvPr/>
          </p:nvSpPr>
          <p:spPr>
            <a:xfrm>
              <a:off x="3577225" y="3399500"/>
              <a:ext cx="10725" cy="11325"/>
            </a:xfrm>
            <a:custGeom>
              <a:rect b="b" l="l" r="r" t="t"/>
              <a:pathLst>
                <a:path extrusionOk="0" h="453" w="429">
                  <a:moveTo>
                    <a:pt x="193" y="1"/>
                  </a:moveTo>
                  <a:cubicBezTo>
                    <a:pt x="155" y="1"/>
                    <a:pt x="117" y="14"/>
                    <a:pt x="84" y="42"/>
                  </a:cubicBezTo>
                  <a:cubicBezTo>
                    <a:pt x="12" y="90"/>
                    <a:pt x="0" y="221"/>
                    <a:pt x="72" y="292"/>
                  </a:cubicBezTo>
                  <a:cubicBezTo>
                    <a:pt x="96" y="328"/>
                    <a:pt x="96" y="340"/>
                    <a:pt x="119" y="376"/>
                  </a:cubicBezTo>
                  <a:cubicBezTo>
                    <a:pt x="145" y="421"/>
                    <a:pt x="203" y="452"/>
                    <a:pt x="259" y="452"/>
                  </a:cubicBezTo>
                  <a:cubicBezTo>
                    <a:pt x="307" y="452"/>
                    <a:pt x="354" y="430"/>
                    <a:pt x="381" y="376"/>
                  </a:cubicBezTo>
                  <a:cubicBezTo>
                    <a:pt x="429" y="269"/>
                    <a:pt x="417" y="173"/>
                    <a:pt x="346" y="90"/>
                  </a:cubicBezTo>
                  <a:cubicBezTo>
                    <a:pt x="310" y="32"/>
                    <a:pt x="25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36"/>
            <p:cNvSpPr/>
            <p:nvPr/>
          </p:nvSpPr>
          <p:spPr>
            <a:xfrm>
              <a:off x="3320400" y="3172775"/>
              <a:ext cx="70225" cy="48350"/>
            </a:xfrm>
            <a:custGeom>
              <a:rect b="b" l="l" r="r" t="t"/>
              <a:pathLst>
                <a:path extrusionOk="0" h="1934" w="2809">
                  <a:moveTo>
                    <a:pt x="540" y="0"/>
                  </a:moveTo>
                  <a:cubicBezTo>
                    <a:pt x="346" y="0"/>
                    <a:pt x="168" y="42"/>
                    <a:pt x="34" y="146"/>
                  </a:cubicBezTo>
                  <a:cubicBezTo>
                    <a:pt x="1" y="179"/>
                    <a:pt x="29" y="243"/>
                    <a:pt x="62" y="243"/>
                  </a:cubicBezTo>
                  <a:cubicBezTo>
                    <a:pt x="64" y="243"/>
                    <a:pt x="67" y="242"/>
                    <a:pt x="70" y="241"/>
                  </a:cubicBezTo>
                  <a:cubicBezTo>
                    <a:pt x="170" y="229"/>
                    <a:pt x="264" y="223"/>
                    <a:pt x="353" y="223"/>
                  </a:cubicBezTo>
                  <a:cubicBezTo>
                    <a:pt x="784" y="223"/>
                    <a:pt x="1110" y="362"/>
                    <a:pt x="1534" y="598"/>
                  </a:cubicBezTo>
                  <a:cubicBezTo>
                    <a:pt x="1963" y="848"/>
                    <a:pt x="2630" y="1313"/>
                    <a:pt x="2618" y="1861"/>
                  </a:cubicBezTo>
                  <a:cubicBezTo>
                    <a:pt x="2624" y="1910"/>
                    <a:pt x="2655" y="1934"/>
                    <a:pt x="2686" y="1934"/>
                  </a:cubicBezTo>
                  <a:cubicBezTo>
                    <a:pt x="2715" y="1934"/>
                    <a:pt x="2743" y="1913"/>
                    <a:pt x="2749" y="1872"/>
                  </a:cubicBezTo>
                  <a:cubicBezTo>
                    <a:pt x="2808" y="1206"/>
                    <a:pt x="2260" y="706"/>
                    <a:pt x="1737" y="372"/>
                  </a:cubicBezTo>
                  <a:cubicBezTo>
                    <a:pt x="1466" y="200"/>
                    <a:pt x="966" y="0"/>
                    <a:pt x="54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36"/>
            <p:cNvSpPr/>
            <p:nvPr/>
          </p:nvSpPr>
          <p:spPr>
            <a:xfrm>
              <a:off x="3306350" y="3185025"/>
              <a:ext cx="76700" cy="42425"/>
            </a:xfrm>
            <a:custGeom>
              <a:rect b="b" l="l" r="r" t="t"/>
              <a:pathLst>
                <a:path extrusionOk="0" h="1697" w="3068">
                  <a:moveTo>
                    <a:pt x="94" y="1"/>
                  </a:moveTo>
                  <a:cubicBezTo>
                    <a:pt x="71" y="1"/>
                    <a:pt x="48" y="1"/>
                    <a:pt x="24" y="1"/>
                  </a:cubicBezTo>
                  <a:cubicBezTo>
                    <a:pt x="1" y="1"/>
                    <a:pt x="1" y="49"/>
                    <a:pt x="24" y="49"/>
                  </a:cubicBezTo>
                  <a:cubicBezTo>
                    <a:pt x="1167" y="216"/>
                    <a:pt x="2334" y="704"/>
                    <a:pt x="3013" y="1680"/>
                  </a:cubicBezTo>
                  <a:cubicBezTo>
                    <a:pt x="3024" y="1691"/>
                    <a:pt x="3037" y="1697"/>
                    <a:pt x="3047" y="1697"/>
                  </a:cubicBezTo>
                  <a:cubicBezTo>
                    <a:pt x="3059" y="1697"/>
                    <a:pt x="3067" y="1688"/>
                    <a:pt x="3061" y="1668"/>
                  </a:cubicBezTo>
                  <a:cubicBezTo>
                    <a:pt x="2652" y="560"/>
                    <a:pt x="1216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36"/>
            <p:cNvSpPr/>
            <p:nvPr/>
          </p:nvSpPr>
          <p:spPr>
            <a:xfrm>
              <a:off x="3299800" y="3199725"/>
              <a:ext cx="96700" cy="78525"/>
            </a:xfrm>
            <a:custGeom>
              <a:rect b="b" l="l" r="r" t="t"/>
              <a:pathLst>
                <a:path extrusionOk="0" h="3141" w="3868">
                  <a:moveTo>
                    <a:pt x="624" y="0"/>
                  </a:moveTo>
                  <a:cubicBezTo>
                    <a:pt x="444" y="0"/>
                    <a:pt x="264" y="15"/>
                    <a:pt x="84" y="44"/>
                  </a:cubicBezTo>
                  <a:cubicBezTo>
                    <a:pt x="1" y="56"/>
                    <a:pt x="1" y="175"/>
                    <a:pt x="84" y="187"/>
                  </a:cubicBezTo>
                  <a:cubicBezTo>
                    <a:pt x="953" y="354"/>
                    <a:pt x="1834" y="390"/>
                    <a:pt x="2537" y="985"/>
                  </a:cubicBezTo>
                  <a:cubicBezTo>
                    <a:pt x="3144" y="1497"/>
                    <a:pt x="3680" y="2259"/>
                    <a:pt x="3727" y="3080"/>
                  </a:cubicBezTo>
                  <a:cubicBezTo>
                    <a:pt x="3740" y="3119"/>
                    <a:pt x="3774" y="3140"/>
                    <a:pt x="3802" y="3140"/>
                  </a:cubicBezTo>
                  <a:cubicBezTo>
                    <a:pt x="3826" y="3140"/>
                    <a:pt x="3846" y="3125"/>
                    <a:pt x="3846" y="3092"/>
                  </a:cubicBezTo>
                  <a:cubicBezTo>
                    <a:pt x="3868" y="1274"/>
                    <a:pt x="2304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36"/>
            <p:cNvSpPr/>
            <p:nvPr/>
          </p:nvSpPr>
          <p:spPr>
            <a:xfrm>
              <a:off x="3366775" y="3245750"/>
              <a:ext cx="33325" cy="48775"/>
            </a:xfrm>
            <a:custGeom>
              <a:rect b="b" l="l" r="r" t="t"/>
              <a:pathLst>
                <a:path extrusionOk="0" h="1951" w="1333">
                  <a:moveTo>
                    <a:pt x="132" y="0"/>
                  </a:moveTo>
                  <a:cubicBezTo>
                    <a:pt x="124" y="0"/>
                    <a:pt x="116" y="1"/>
                    <a:pt x="108" y="1"/>
                  </a:cubicBezTo>
                  <a:cubicBezTo>
                    <a:pt x="60" y="1"/>
                    <a:pt x="1" y="49"/>
                    <a:pt x="24" y="96"/>
                  </a:cubicBezTo>
                  <a:cubicBezTo>
                    <a:pt x="48" y="394"/>
                    <a:pt x="405" y="644"/>
                    <a:pt x="572" y="894"/>
                  </a:cubicBezTo>
                  <a:cubicBezTo>
                    <a:pt x="775" y="1228"/>
                    <a:pt x="977" y="1549"/>
                    <a:pt x="1156" y="1894"/>
                  </a:cubicBezTo>
                  <a:cubicBezTo>
                    <a:pt x="1169" y="1934"/>
                    <a:pt x="1198" y="1951"/>
                    <a:pt x="1228" y="1951"/>
                  </a:cubicBezTo>
                  <a:cubicBezTo>
                    <a:pt x="1280" y="1951"/>
                    <a:pt x="1333" y="1902"/>
                    <a:pt x="1310" y="1835"/>
                  </a:cubicBezTo>
                  <a:cubicBezTo>
                    <a:pt x="1167" y="1442"/>
                    <a:pt x="1048" y="1049"/>
                    <a:pt x="822" y="692"/>
                  </a:cubicBezTo>
                  <a:cubicBezTo>
                    <a:pt x="694" y="448"/>
                    <a:pt x="45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36"/>
            <p:cNvSpPr/>
            <p:nvPr/>
          </p:nvSpPr>
          <p:spPr>
            <a:xfrm>
              <a:off x="3278675" y="3226050"/>
              <a:ext cx="76100" cy="17425"/>
            </a:xfrm>
            <a:custGeom>
              <a:rect b="b" l="l" r="r" t="t"/>
              <a:pathLst>
                <a:path extrusionOk="0" h="697" w="3044">
                  <a:moveTo>
                    <a:pt x="1326" y="0"/>
                  </a:moveTo>
                  <a:cubicBezTo>
                    <a:pt x="884" y="0"/>
                    <a:pt x="242" y="54"/>
                    <a:pt x="48" y="432"/>
                  </a:cubicBezTo>
                  <a:cubicBezTo>
                    <a:pt x="0" y="527"/>
                    <a:pt x="48" y="622"/>
                    <a:pt x="155" y="622"/>
                  </a:cubicBezTo>
                  <a:cubicBezTo>
                    <a:pt x="334" y="622"/>
                    <a:pt x="477" y="539"/>
                    <a:pt x="643" y="492"/>
                  </a:cubicBezTo>
                  <a:cubicBezTo>
                    <a:pt x="872" y="415"/>
                    <a:pt x="1108" y="392"/>
                    <a:pt x="1334" y="392"/>
                  </a:cubicBezTo>
                  <a:cubicBezTo>
                    <a:pt x="1390" y="392"/>
                    <a:pt x="1446" y="394"/>
                    <a:pt x="1501" y="396"/>
                  </a:cubicBezTo>
                  <a:cubicBezTo>
                    <a:pt x="1989" y="420"/>
                    <a:pt x="2394" y="634"/>
                    <a:pt x="2858" y="694"/>
                  </a:cubicBezTo>
                  <a:cubicBezTo>
                    <a:pt x="2868" y="696"/>
                    <a:pt x="2877" y="697"/>
                    <a:pt x="2886" y="697"/>
                  </a:cubicBezTo>
                  <a:cubicBezTo>
                    <a:pt x="2988" y="697"/>
                    <a:pt x="3044" y="580"/>
                    <a:pt x="2989" y="503"/>
                  </a:cubicBezTo>
                  <a:cubicBezTo>
                    <a:pt x="2715" y="87"/>
                    <a:pt x="1977" y="27"/>
                    <a:pt x="1524" y="3"/>
                  </a:cubicBezTo>
                  <a:cubicBezTo>
                    <a:pt x="1466" y="2"/>
                    <a:pt x="1398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36"/>
            <p:cNvSpPr/>
            <p:nvPr/>
          </p:nvSpPr>
          <p:spPr>
            <a:xfrm>
              <a:off x="3318250" y="3265050"/>
              <a:ext cx="74375" cy="49425"/>
            </a:xfrm>
            <a:custGeom>
              <a:rect b="b" l="l" r="r" t="t"/>
              <a:pathLst>
                <a:path extrusionOk="0" h="1977" w="2975">
                  <a:moveTo>
                    <a:pt x="341" y="0"/>
                  </a:moveTo>
                  <a:cubicBezTo>
                    <a:pt x="243" y="0"/>
                    <a:pt x="148" y="15"/>
                    <a:pt x="60" y="51"/>
                  </a:cubicBezTo>
                  <a:cubicBezTo>
                    <a:pt x="1" y="75"/>
                    <a:pt x="13" y="158"/>
                    <a:pt x="60" y="182"/>
                  </a:cubicBezTo>
                  <a:cubicBezTo>
                    <a:pt x="215" y="301"/>
                    <a:pt x="418" y="313"/>
                    <a:pt x="608" y="372"/>
                  </a:cubicBezTo>
                  <a:cubicBezTo>
                    <a:pt x="906" y="467"/>
                    <a:pt x="1192" y="598"/>
                    <a:pt x="1442" y="765"/>
                  </a:cubicBezTo>
                  <a:cubicBezTo>
                    <a:pt x="1965" y="1075"/>
                    <a:pt x="2465" y="1444"/>
                    <a:pt x="2823" y="1944"/>
                  </a:cubicBezTo>
                  <a:cubicBezTo>
                    <a:pt x="2838" y="1967"/>
                    <a:pt x="2860" y="1976"/>
                    <a:pt x="2882" y="1976"/>
                  </a:cubicBezTo>
                  <a:cubicBezTo>
                    <a:pt x="2929" y="1976"/>
                    <a:pt x="2974" y="1933"/>
                    <a:pt x="2942" y="1884"/>
                  </a:cubicBezTo>
                  <a:cubicBezTo>
                    <a:pt x="2632" y="1313"/>
                    <a:pt x="2156" y="837"/>
                    <a:pt x="1608" y="491"/>
                  </a:cubicBezTo>
                  <a:cubicBezTo>
                    <a:pt x="1278" y="297"/>
                    <a:pt x="774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36"/>
            <p:cNvSpPr/>
            <p:nvPr/>
          </p:nvSpPr>
          <p:spPr>
            <a:xfrm>
              <a:off x="3270700" y="3271675"/>
              <a:ext cx="40125" cy="15225"/>
            </a:xfrm>
            <a:custGeom>
              <a:rect b="b" l="l" r="r" t="t"/>
              <a:pathLst>
                <a:path extrusionOk="0" h="609" w="1605">
                  <a:moveTo>
                    <a:pt x="1558" y="0"/>
                  </a:moveTo>
                  <a:cubicBezTo>
                    <a:pt x="1260" y="0"/>
                    <a:pt x="986" y="60"/>
                    <a:pt x="724" y="155"/>
                  </a:cubicBezTo>
                  <a:cubicBezTo>
                    <a:pt x="498" y="226"/>
                    <a:pt x="212" y="321"/>
                    <a:pt x="34" y="500"/>
                  </a:cubicBezTo>
                  <a:cubicBezTo>
                    <a:pt x="0" y="533"/>
                    <a:pt x="29" y="608"/>
                    <a:pt x="82" y="608"/>
                  </a:cubicBezTo>
                  <a:cubicBezTo>
                    <a:pt x="85" y="608"/>
                    <a:pt x="89" y="608"/>
                    <a:pt x="93" y="607"/>
                  </a:cubicBezTo>
                  <a:cubicBezTo>
                    <a:pt x="307" y="560"/>
                    <a:pt x="486" y="405"/>
                    <a:pt x="665" y="298"/>
                  </a:cubicBezTo>
                  <a:cubicBezTo>
                    <a:pt x="938" y="167"/>
                    <a:pt x="1224" y="83"/>
                    <a:pt x="1534" y="60"/>
                  </a:cubicBezTo>
                  <a:cubicBezTo>
                    <a:pt x="1539" y="60"/>
                    <a:pt x="1544" y="61"/>
                    <a:pt x="1549" y="61"/>
                  </a:cubicBezTo>
                  <a:cubicBezTo>
                    <a:pt x="1605" y="61"/>
                    <a:pt x="1602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36"/>
            <p:cNvSpPr/>
            <p:nvPr/>
          </p:nvSpPr>
          <p:spPr>
            <a:xfrm>
              <a:off x="3322725" y="3311450"/>
              <a:ext cx="46150" cy="23275"/>
            </a:xfrm>
            <a:custGeom>
              <a:rect b="b" l="l" r="r" t="t"/>
              <a:pathLst>
                <a:path extrusionOk="0" h="931" w="1846">
                  <a:moveTo>
                    <a:pt x="399" y="0"/>
                  </a:moveTo>
                  <a:cubicBezTo>
                    <a:pt x="275" y="0"/>
                    <a:pt x="153" y="16"/>
                    <a:pt x="36" y="52"/>
                  </a:cubicBezTo>
                  <a:cubicBezTo>
                    <a:pt x="0" y="64"/>
                    <a:pt x="0" y="124"/>
                    <a:pt x="36" y="124"/>
                  </a:cubicBezTo>
                  <a:cubicBezTo>
                    <a:pt x="541" y="292"/>
                    <a:pt x="1088" y="376"/>
                    <a:pt x="1538" y="693"/>
                  </a:cubicBezTo>
                  <a:lnTo>
                    <a:pt x="1538" y="693"/>
                  </a:lnTo>
                  <a:cubicBezTo>
                    <a:pt x="1523" y="715"/>
                    <a:pt x="1510" y="736"/>
                    <a:pt x="1501" y="755"/>
                  </a:cubicBezTo>
                  <a:cubicBezTo>
                    <a:pt x="1431" y="833"/>
                    <a:pt x="1508" y="931"/>
                    <a:pt x="1592" y="931"/>
                  </a:cubicBezTo>
                  <a:cubicBezTo>
                    <a:pt x="1622" y="931"/>
                    <a:pt x="1654" y="917"/>
                    <a:pt x="1679" y="886"/>
                  </a:cubicBezTo>
                  <a:cubicBezTo>
                    <a:pt x="1703" y="838"/>
                    <a:pt x="1751" y="802"/>
                    <a:pt x="1786" y="755"/>
                  </a:cubicBezTo>
                  <a:cubicBezTo>
                    <a:pt x="1822" y="707"/>
                    <a:pt x="1846" y="635"/>
                    <a:pt x="1786" y="576"/>
                  </a:cubicBezTo>
                  <a:cubicBezTo>
                    <a:pt x="1434" y="261"/>
                    <a:pt x="8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36"/>
            <p:cNvSpPr/>
            <p:nvPr/>
          </p:nvSpPr>
          <p:spPr>
            <a:xfrm>
              <a:off x="3289100" y="3313500"/>
              <a:ext cx="23575" cy="10875"/>
            </a:xfrm>
            <a:custGeom>
              <a:rect b="b" l="l" r="r" t="t"/>
              <a:pathLst>
                <a:path extrusionOk="0" h="435" w="943">
                  <a:moveTo>
                    <a:pt x="836" y="1"/>
                  </a:moveTo>
                  <a:cubicBezTo>
                    <a:pt x="828" y="1"/>
                    <a:pt x="819" y="2"/>
                    <a:pt x="810" y="6"/>
                  </a:cubicBezTo>
                  <a:cubicBezTo>
                    <a:pt x="655" y="42"/>
                    <a:pt x="524" y="89"/>
                    <a:pt x="369" y="149"/>
                  </a:cubicBezTo>
                  <a:cubicBezTo>
                    <a:pt x="250" y="196"/>
                    <a:pt x="119" y="220"/>
                    <a:pt x="36" y="327"/>
                  </a:cubicBezTo>
                  <a:cubicBezTo>
                    <a:pt x="0" y="375"/>
                    <a:pt x="12" y="434"/>
                    <a:pt x="72" y="434"/>
                  </a:cubicBezTo>
                  <a:cubicBezTo>
                    <a:pt x="214" y="434"/>
                    <a:pt x="333" y="363"/>
                    <a:pt x="453" y="315"/>
                  </a:cubicBezTo>
                  <a:cubicBezTo>
                    <a:pt x="583" y="256"/>
                    <a:pt x="714" y="208"/>
                    <a:pt x="845" y="161"/>
                  </a:cubicBezTo>
                  <a:cubicBezTo>
                    <a:pt x="942" y="139"/>
                    <a:pt x="913" y="1"/>
                    <a:pt x="8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36"/>
            <p:cNvSpPr/>
            <p:nvPr/>
          </p:nvSpPr>
          <p:spPr>
            <a:xfrm>
              <a:off x="3332275" y="3347875"/>
              <a:ext cx="15775" cy="9750"/>
            </a:xfrm>
            <a:custGeom>
              <a:rect b="b" l="l" r="r" t="t"/>
              <a:pathLst>
                <a:path extrusionOk="0" h="390" w="631">
                  <a:moveTo>
                    <a:pt x="285" y="0"/>
                  </a:moveTo>
                  <a:cubicBezTo>
                    <a:pt x="215" y="0"/>
                    <a:pt x="164" y="13"/>
                    <a:pt x="128" y="49"/>
                  </a:cubicBezTo>
                  <a:lnTo>
                    <a:pt x="128" y="49"/>
                  </a:lnTo>
                  <a:cubicBezTo>
                    <a:pt x="79" y="71"/>
                    <a:pt x="29" y="93"/>
                    <a:pt x="11" y="155"/>
                  </a:cubicBezTo>
                  <a:cubicBezTo>
                    <a:pt x="1" y="228"/>
                    <a:pt x="55" y="264"/>
                    <a:pt x="108" y="296"/>
                  </a:cubicBezTo>
                  <a:lnTo>
                    <a:pt x="108" y="296"/>
                  </a:lnTo>
                  <a:cubicBezTo>
                    <a:pt x="178" y="358"/>
                    <a:pt x="290" y="361"/>
                    <a:pt x="369" y="381"/>
                  </a:cubicBezTo>
                  <a:cubicBezTo>
                    <a:pt x="384" y="387"/>
                    <a:pt x="400" y="390"/>
                    <a:pt x="417" y="390"/>
                  </a:cubicBezTo>
                  <a:cubicBezTo>
                    <a:pt x="500" y="390"/>
                    <a:pt x="587" y="320"/>
                    <a:pt x="607" y="250"/>
                  </a:cubicBezTo>
                  <a:cubicBezTo>
                    <a:pt x="631" y="179"/>
                    <a:pt x="571" y="60"/>
                    <a:pt x="476" y="24"/>
                  </a:cubicBezTo>
                  <a:cubicBezTo>
                    <a:pt x="416" y="12"/>
                    <a:pt x="345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36"/>
            <p:cNvSpPr/>
            <p:nvPr/>
          </p:nvSpPr>
          <p:spPr>
            <a:xfrm>
              <a:off x="3288500" y="3176550"/>
              <a:ext cx="90200" cy="32025"/>
            </a:xfrm>
            <a:custGeom>
              <a:rect b="b" l="l" r="r" t="t"/>
              <a:pathLst>
                <a:path extrusionOk="0" h="1281" w="3608">
                  <a:moveTo>
                    <a:pt x="2724" y="0"/>
                  </a:moveTo>
                  <a:cubicBezTo>
                    <a:pt x="2383" y="0"/>
                    <a:pt x="2041" y="77"/>
                    <a:pt x="1691" y="209"/>
                  </a:cubicBezTo>
                  <a:cubicBezTo>
                    <a:pt x="1155" y="412"/>
                    <a:pt x="429" y="697"/>
                    <a:pt x="36" y="1150"/>
                  </a:cubicBezTo>
                  <a:cubicBezTo>
                    <a:pt x="0" y="1186"/>
                    <a:pt x="24" y="1281"/>
                    <a:pt x="96" y="1281"/>
                  </a:cubicBezTo>
                  <a:cubicBezTo>
                    <a:pt x="607" y="1269"/>
                    <a:pt x="1024" y="912"/>
                    <a:pt x="1465" y="697"/>
                  </a:cubicBezTo>
                  <a:cubicBezTo>
                    <a:pt x="2107" y="393"/>
                    <a:pt x="2706" y="292"/>
                    <a:pt x="3414" y="292"/>
                  </a:cubicBezTo>
                  <a:cubicBezTo>
                    <a:pt x="3455" y="292"/>
                    <a:pt x="3495" y="292"/>
                    <a:pt x="3536" y="293"/>
                  </a:cubicBezTo>
                  <a:cubicBezTo>
                    <a:pt x="3540" y="293"/>
                    <a:pt x="3544" y="294"/>
                    <a:pt x="3547" y="294"/>
                  </a:cubicBezTo>
                  <a:cubicBezTo>
                    <a:pt x="3608" y="294"/>
                    <a:pt x="3605" y="196"/>
                    <a:pt x="3548" y="162"/>
                  </a:cubicBezTo>
                  <a:cubicBezTo>
                    <a:pt x="3272" y="50"/>
                    <a:pt x="2999" y="0"/>
                    <a:pt x="27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36"/>
            <p:cNvSpPr/>
            <p:nvPr/>
          </p:nvSpPr>
          <p:spPr>
            <a:xfrm>
              <a:off x="3274400" y="3194900"/>
              <a:ext cx="107275" cy="37975"/>
            </a:xfrm>
            <a:custGeom>
              <a:rect b="b" l="l" r="r" t="t"/>
              <a:pathLst>
                <a:path extrusionOk="0" h="1519" w="4291">
                  <a:moveTo>
                    <a:pt x="3728" y="0"/>
                  </a:moveTo>
                  <a:cubicBezTo>
                    <a:pt x="3116" y="0"/>
                    <a:pt x="2513" y="103"/>
                    <a:pt x="1933" y="309"/>
                  </a:cubicBezTo>
                  <a:cubicBezTo>
                    <a:pt x="1291" y="535"/>
                    <a:pt x="505" y="845"/>
                    <a:pt x="52" y="1368"/>
                  </a:cubicBezTo>
                  <a:cubicBezTo>
                    <a:pt x="1" y="1430"/>
                    <a:pt x="38" y="1518"/>
                    <a:pt x="111" y="1518"/>
                  </a:cubicBezTo>
                  <a:cubicBezTo>
                    <a:pt x="122" y="1518"/>
                    <a:pt x="135" y="1516"/>
                    <a:pt x="148" y="1511"/>
                  </a:cubicBezTo>
                  <a:cubicBezTo>
                    <a:pt x="802" y="1368"/>
                    <a:pt x="1398" y="892"/>
                    <a:pt x="2017" y="642"/>
                  </a:cubicBezTo>
                  <a:cubicBezTo>
                    <a:pt x="2731" y="356"/>
                    <a:pt x="3457" y="202"/>
                    <a:pt x="4231" y="94"/>
                  </a:cubicBezTo>
                  <a:cubicBezTo>
                    <a:pt x="4291" y="94"/>
                    <a:pt x="4291" y="23"/>
                    <a:pt x="4231" y="23"/>
                  </a:cubicBezTo>
                  <a:cubicBezTo>
                    <a:pt x="4063" y="8"/>
                    <a:pt x="3895" y="0"/>
                    <a:pt x="372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36"/>
            <p:cNvSpPr/>
            <p:nvPr/>
          </p:nvSpPr>
          <p:spPr>
            <a:xfrm>
              <a:off x="3294000" y="3209575"/>
              <a:ext cx="87275" cy="20825"/>
            </a:xfrm>
            <a:custGeom>
              <a:rect b="b" l="l" r="r" t="t"/>
              <a:pathLst>
                <a:path extrusionOk="0" h="833" w="3491">
                  <a:moveTo>
                    <a:pt x="2267" y="1"/>
                  </a:moveTo>
                  <a:cubicBezTo>
                    <a:pt x="1486" y="1"/>
                    <a:pt x="713" y="224"/>
                    <a:pt x="54" y="710"/>
                  </a:cubicBezTo>
                  <a:cubicBezTo>
                    <a:pt x="0" y="742"/>
                    <a:pt x="24" y="832"/>
                    <a:pt x="82" y="832"/>
                  </a:cubicBezTo>
                  <a:cubicBezTo>
                    <a:pt x="88" y="832"/>
                    <a:pt x="95" y="831"/>
                    <a:pt x="102" y="829"/>
                  </a:cubicBezTo>
                  <a:cubicBezTo>
                    <a:pt x="1054" y="551"/>
                    <a:pt x="1873" y="158"/>
                    <a:pt x="2836" y="158"/>
                  </a:cubicBezTo>
                  <a:cubicBezTo>
                    <a:pt x="3029" y="158"/>
                    <a:pt x="3228" y="174"/>
                    <a:pt x="3435" y="210"/>
                  </a:cubicBezTo>
                  <a:cubicBezTo>
                    <a:pt x="3445" y="215"/>
                    <a:pt x="3453" y="217"/>
                    <a:pt x="3459" y="217"/>
                  </a:cubicBezTo>
                  <a:cubicBezTo>
                    <a:pt x="3486" y="217"/>
                    <a:pt x="3490" y="184"/>
                    <a:pt x="3471" y="174"/>
                  </a:cubicBezTo>
                  <a:cubicBezTo>
                    <a:pt x="3077" y="61"/>
                    <a:pt x="2671" y="1"/>
                    <a:pt x="22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36"/>
            <p:cNvSpPr/>
            <p:nvPr/>
          </p:nvSpPr>
          <p:spPr>
            <a:xfrm>
              <a:off x="3316250" y="3223650"/>
              <a:ext cx="74900" cy="12950"/>
            </a:xfrm>
            <a:custGeom>
              <a:rect b="b" l="l" r="r" t="t"/>
              <a:pathLst>
                <a:path extrusionOk="0" h="518" w="2996">
                  <a:moveTo>
                    <a:pt x="1242" y="0"/>
                  </a:moveTo>
                  <a:cubicBezTo>
                    <a:pt x="806" y="0"/>
                    <a:pt x="385" y="95"/>
                    <a:pt x="57" y="326"/>
                  </a:cubicBezTo>
                  <a:cubicBezTo>
                    <a:pt x="1" y="359"/>
                    <a:pt x="19" y="457"/>
                    <a:pt x="92" y="457"/>
                  </a:cubicBezTo>
                  <a:cubicBezTo>
                    <a:pt x="96" y="457"/>
                    <a:pt x="100" y="457"/>
                    <a:pt x="105" y="457"/>
                  </a:cubicBezTo>
                  <a:cubicBezTo>
                    <a:pt x="630" y="384"/>
                    <a:pt x="1160" y="301"/>
                    <a:pt x="1686" y="301"/>
                  </a:cubicBezTo>
                  <a:cubicBezTo>
                    <a:pt x="2114" y="301"/>
                    <a:pt x="2541" y="356"/>
                    <a:pt x="2962" y="516"/>
                  </a:cubicBezTo>
                  <a:cubicBezTo>
                    <a:pt x="2964" y="517"/>
                    <a:pt x="2965" y="518"/>
                    <a:pt x="2966" y="518"/>
                  </a:cubicBezTo>
                  <a:cubicBezTo>
                    <a:pt x="2979" y="518"/>
                    <a:pt x="2995" y="479"/>
                    <a:pt x="2974" y="468"/>
                  </a:cubicBezTo>
                  <a:cubicBezTo>
                    <a:pt x="2519" y="195"/>
                    <a:pt x="1865" y="0"/>
                    <a:pt x="12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36"/>
            <p:cNvSpPr/>
            <p:nvPr/>
          </p:nvSpPr>
          <p:spPr>
            <a:xfrm>
              <a:off x="3339400" y="3255050"/>
              <a:ext cx="46700" cy="11650"/>
            </a:xfrm>
            <a:custGeom>
              <a:rect b="b" l="l" r="r" t="t"/>
              <a:pathLst>
                <a:path extrusionOk="0" h="466" w="1868">
                  <a:moveTo>
                    <a:pt x="620" y="0"/>
                  </a:moveTo>
                  <a:cubicBezTo>
                    <a:pt x="422" y="0"/>
                    <a:pt x="227" y="22"/>
                    <a:pt x="48" y="58"/>
                  </a:cubicBezTo>
                  <a:cubicBezTo>
                    <a:pt x="0" y="58"/>
                    <a:pt x="0" y="129"/>
                    <a:pt x="48" y="129"/>
                  </a:cubicBezTo>
                  <a:cubicBezTo>
                    <a:pt x="619" y="236"/>
                    <a:pt x="1334" y="94"/>
                    <a:pt x="1846" y="463"/>
                  </a:cubicBezTo>
                  <a:cubicBezTo>
                    <a:pt x="1848" y="465"/>
                    <a:pt x="1850" y="466"/>
                    <a:pt x="1853" y="466"/>
                  </a:cubicBezTo>
                  <a:cubicBezTo>
                    <a:pt x="1861" y="466"/>
                    <a:pt x="1867" y="451"/>
                    <a:pt x="1858" y="451"/>
                  </a:cubicBezTo>
                  <a:cubicBezTo>
                    <a:pt x="1550" y="118"/>
                    <a:pt x="1079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36"/>
            <p:cNvSpPr/>
            <p:nvPr/>
          </p:nvSpPr>
          <p:spPr>
            <a:xfrm>
              <a:off x="3345650" y="3268900"/>
              <a:ext cx="55075" cy="10225"/>
            </a:xfrm>
            <a:custGeom>
              <a:rect b="b" l="l" r="r" t="t"/>
              <a:pathLst>
                <a:path extrusionOk="0" h="409" w="2203">
                  <a:moveTo>
                    <a:pt x="748" y="0"/>
                  </a:moveTo>
                  <a:cubicBezTo>
                    <a:pt x="521" y="0"/>
                    <a:pt x="301" y="30"/>
                    <a:pt x="96" y="111"/>
                  </a:cubicBezTo>
                  <a:cubicBezTo>
                    <a:pt x="0" y="147"/>
                    <a:pt x="12" y="266"/>
                    <a:pt x="107" y="278"/>
                  </a:cubicBezTo>
                  <a:cubicBezTo>
                    <a:pt x="750" y="337"/>
                    <a:pt x="1369" y="325"/>
                    <a:pt x="2012" y="409"/>
                  </a:cubicBezTo>
                  <a:cubicBezTo>
                    <a:pt x="2143" y="409"/>
                    <a:pt x="2203" y="206"/>
                    <a:pt x="2072" y="194"/>
                  </a:cubicBezTo>
                  <a:cubicBezTo>
                    <a:pt x="1654" y="116"/>
                    <a:pt x="1190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36"/>
            <p:cNvSpPr/>
            <p:nvPr/>
          </p:nvSpPr>
          <p:spPr>
            <a:xfrm>
              <a:off x="3366775" y="3291225"/>
              <a:ext cx="23850" cy="6650"/>
            </a:xfrm>
            <a:custGeom>
              <a:rect b="b" l="l" r="r" t="t"/>
              <a:pathLst>
                <a:path extrusionOk="0" h="266" w="954">
                  <a:moveTo>
                    <a:pt x="303" y="0"/>
                  </a:moveTo>
                  <a:cubicBezTo>
                    <a:pt x="222" y="0"/>
                    <a:pt x="140" y="12"/>
                    <a:pt x="60" y="40"/>
                  </a:cubicBezTo>
                  <a:cubicBezTo>
                    <a:pt x="1" y="63"/>
                    <a:pt x="24" y="135"/>
                    <a:pt x="84" y="147"/>
                  </a:cubicBezTo>
                  <a:cubicBezTo>
                    <a:pt x="334" y="182"/>
                    <a:pt x="596" y="206"/>
                    <a:pt x="858" y="266"/>
                  </a:cubicBezTo>
                  <a:cubicBezTo>
                    <a:pt x="929" y="266"/>
                    <a:pt x="953" y="147"/>
                    <a:pt x="882" y="135"/>
                  </a:cubicBezTo>
                  <a:cubicBezTo>
                    <a:pt x="696" y="67"/>
                    <a:pt x="499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36"/>
            <p:cNvSpPr/>
            <p:nvPr/>
          </p:nvSpPr>
          <p:spPr>
            <a:xfrm>
              <a:off x="3365775" y="3304100"/>
              <a:ext cx="8175" cy="5700"/>
            </a:xfrm>
            <a:custGeom>
              <a:rect b="b" l="l" r="r" t="t"/>
              <a:pathLst>
                <a:path extrusionOk="0" h="228" w="327">
                  <a:moveTo>
                    <a:pt x="165" y="0"/>
                  </a:moveTo>
                  <a:cubicBezTo>
                    <a:pt x="73" y="0"/>
                    <a:pt x="1" y="134"/>
                    <a:pt x="100" y="179"/>
                  </a:cubicBezTo>
                  <a:cubicBezTo>
                    <a:pt x="148" y="215"/>
                    <a:pt x="207" y="227"/>
                    <a:pt x="267" y="227"/>
                  </a:cubicBezTo>
                  <a:cubicBezTo>
                    <a:pt x="314" y="227"/>
                    <a:pt x="326" y="179"/>
                    <a:pt x="326" y="156"/>
                  </a:cubicBezTo>
                  <a:cubicBezTo>
                    <a:pt x="314" y="96"/>
                    <a:pt x="279" y="96"/>
                    <a:pt x="255" y="48"/>
                  </a:cubicBezTo>
                  <a:cubicBezTo>
                    <a:pt x="226" y="14"/>
                    <a:pt x="195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36"/>
            <p:cNvSpPr/>
            <p:nvPr/>
          </p:nvSpPr>
          <p:spPr>
            <a:xfrm>
              <a:off x="3363200" y="3313925"/>
              <a:ext cx="20550" cy="9575"/>
            </a:xfrm>
            <a:custGeom>
              <a:rect b="b" l="l" r="r" t="t"/>
              <a:pathLst>
                <a:path extrusionOk="0" h="383" w="822">
                  <a:moveTo>
                    <a:pt x="251" y="1"/>
                  </a:moveTo>
                  <a:cubicBezTo>
                    <a:pt x="72" y="13"/>
                    <a:pt x="1" y="239"/>
                    <a:pt x="167" y="322"/>
                  </a:cubicBezTo>
                  <a:cubicBezTo>
                    <a:pt x="235" y="370"/>
                    <a:pt x="326" y="382"/>
                    <a:pt x="416" y="382"/>
                  </a:cubicBezTo>
                  <a:cubicBezTo>
                    <a:pt x="484" y="382"/>
                    <a:pt x="551" y="375"/>
                    <a:pt x="608" y="370"/>
                  </a:cubicBezTo>
                  <a:cubicBezTo>
                    <a:pt x="613" y="370"/>
                    <a:pt x="617" y="370"/>
                    <a:pt x="622" y="370"/>
                  </a:cubicBezTo>
                  <a:cubicBezTo>
                    <a:pt x="821" y="370"/>
                    <a:pt x="794" y="119"/>
                    <a:pt x="608" y="84"/>
                  </a:cubicBezTo>
                  <a:cubicBezTo>
                    <a:pt x="489" y="72"/>
                    <a:pt x="370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36"/>
            <p:cNvSpPr/>
            <p:nvPr/>
          </p:nvSpPr>
          <p:spPr>
            <a:xfrm>
              <a:off x="3342075" y="3174625"/>
              <a:ext cx="67000" cy="86650"/>
            </a:xfrm>
            <a:custGeom>
              <a:rect b="b" l="l" r="r" t="t"/>
              <a:pathLst>
                <a:path extrusionOk="0" h="3466" w="2680">
                  <a:moveTo>
                    <a:pt x="131" y="1"/>
                  </a:moveTo>
                  <a:cubicBezTo>
                    <a:pt x="36" y="1"/>
                    <a:pt x="0" y="108"/>
                    <a:pt x="72" y="155"/>
                  </a:cubicBezTo>
                  <a:cubicBezTo>
                    <a:pt x="691" y="513"/>
                    <a:pt x="1167" y="1013"/>
                    <a:pt x="1560" y="1608"/>
                  </a:cubicBezTo>
                  <a:cubicBezTo>
                    <a:pt x="1929" y="2179"/>
                    <a:pt x="2048" y="2787"/>
                    <a:pt x="2274" y="3394"/>
                  </a:cubicBezTo>
                  <a:cubicBezTo>
                    <a:pt x="2286" y="3441"/>
                    <a:pt x="2322" y="3465"/>
                    <a:pt x="2359" y="3465"/>
                  </a:cubicBezTo>
                  <a:cubicBezTo>
                    <a:pt x="2397" y="3465"/>
                    <a:pt x="2435" y="3441"/>
                    <a:pt x="2453" y="3394"/>
                  </a:cubicBezTo>
                  <a:cubicBezTo>
                    <a:pt x="2679" y="2727"/>
                    <a:pt x="2155" y="1882"/>
                    <a:pt x="1798" y="1358"/>
                  </a:cubicBezTo>
                  <a:cubicBezTo>
                    <a:pt x="1405" y="774"/>
                    <a:pt x="834" y="16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36"/>
            <p:cNvSpPr/>
            <p:nvPr/>
          </p:nvSpPr>
          <p:spPr>
            <a:xfrm>
              <a:off x="3342975" y="3168825"/>
              <a:ext cx="64000" cy="102400"/>
            </a:xfrm>
            <a:custGeom>
              <a:rect b="b" l="l" r="r" t="t"/>
              <a:pathLst>
                <a:path extrusionOk="0" h="4096" w="2560">
                  <a:moveTo>
                    <a:pt x="63" y="1"/>
                  </a:moveTo>
                  <a:cubicBezTo>
                    <a:pt x="24" y="1"/>
                    <a:pt x="1" y="43"/>
                    <a:pt x="36" y="78"/>
                  </a:cubicBezTo>
                  <a:cubicBezTo>
                    <a:pt x="512" y="673"/>
                    <a:pt x="988" y="1245"/>
                    <a:pt x="1346" y="1923"/>
                  </a:cubicBezTo>
                  <a:cubicBezTo>
                    <a:pt x="1715" y="2602"/>
                    <a:pt x="1846" y="3292"/>
                    <a:pt x="2108" y="4019"/>
                  </a:cubicBezTo>
                  <a:cubicBezTo>
                    <a:pt x="2120" y="4064"/>
                    <a:pt x="2176" y="4095"/>
                    <a:pt x="2227" y="4095"/>
                  </a:cubicBezTo>
                  <a:cubicBezTo>
                    <a:pt x="2270" y="4095"/>
                    <a:pt x="2311" y="4073"/>
                    <a:pt x="2322" y="4019"/>
                  </a:cubicBezTo>
                  <a:cubicBezTo>
                    <a:pt x="2560" y="2578"/>
                    <a:pt x="1155" y="852"/>
                    <a:pt x="107" y="18"/>
                  </a:cubicBezTo>
                  <a:cubicBezTo>
                    <a:pt x="92" y="6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36"/>
            <p:cNvSpPr/>
            <p:nvPr/>
          </p:nvSpPr>
          <p:spPr>
            <a:xfrm>
              <a:off x="3334950" y="3175350"/>
              <a:ext cx="59400" cy="117650"/>
            </a:xfrm>
            <a:custGeom>
              <a:rect b="b" l="l" r="r" t="t"/>
              <a:pathLst>
                <a:path extrusionOk="0" h="4706" w="2376">
                  <a:moveTo>
                    <a:pt x="94" y="0"/>
                  </a:moveTo>
                  <a:cubicBezTo>
                    <a:pt x="48" y="0"/>
                    <a:pt x="1" y="68"/>
                    <a:pt x="47" y="114"/>
                  </a:cubicBezTo>
                  <a:cubicBezTo>
                    <a:pt x="1428" y="1317"/>
                    <a:pt x="1655" y="3031"/>
                    <a:pt x="2250" y="4663"/>
                  </a:cubicBezTo>
                  <a:cubicBezTo>
                    <a:pt x="2261" y="4691"/>
                    <a:pt x="2292" y="4706"/>
                    <a:pt x="2319" y="4706"/>
                  </a:cubicBezTo>
                  <a:cubicBezTo>
                    <a:pt x="2349" y="4706"/>
                    <a:pt x="2375" y="4688"/>
                    <a:pt x="2369" y="4651"/>
                  </a:cubicBezTo>
                  <a:cubicBezTo>
                    <a:pt x="2274" y="2984"/>
                    <a:pt x="1452" y="1067"/>
                    <a:pt x="131" y="19"/>
                  </a:cubicBezTo>
                  <a:cubicBezTo>
                    <a:pt x="120" y="6"/>
                    <a:pt x="107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36"/>
            <p:cNvSpPr/>
            <p:nvPr/>
          </p:nvSpPr>
          <p:spPr>
            <a:xfrm>
              <a:off x="3348325" y="3221175"/>
              <a:ext cx="21350" cy="57825"/>
            </a:xfrm>
            <a:custGeom>
              <a:rect b="b" l="l" r="r" t="t"/>
              <a:pathLst>
                <a:path extrusionOk="0" h="2313" w="854">
                  <a:moveTo>
                    <a:pt x="111" y="0"/>
                  </a:moveTo>
                  <a:cubicBezTo>
                    <a:pt x="57" y="0"/>
                    <a:pt x="0" y="67"/>
                    <a:pt x="24" y="139"/>
                  </a:cubicBezTo>
                  <a:cubicBezTo>
                    <a:pt x="346" y="817"/>
                    <a:pt x="429" y="1591"/>
                    <a:pt x="727" y="2282"/>
                  </a:cubicBezTo>
                  <a:cubicBezTo>
                    <a:pt x="740" y="2303"/>
                    <a:pt x="760" y="2313"/>
                    <a:pt x="781" y="2313"/>
                  </a:cubicBezTo>
                  <a:cubicBezTo>
                    <a:pt x="817" y="2313"/>
                    <a:pt x="853" y="2284"/>
                    <a:pt x="846" y="2246"/>
                  </a:cubicBezTo>
                  <a:cubicBezTo>
                    <a:pt x="786" y="1508"/>
                    <a:pt x="489" y="734"/>
                    <a:pt x="179" y="55"/>
                  </a:cubicBezTo>
                  <a:cubicBezTo>
                    <a:pt x="163" y="16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36"/>
            <p:cNvSpPr/>
            <p:nvPr/>
          </p:nvSpPr>
          <p:spPr>
            <a:xfrm>
              <a:off x="3359900" y="3285250"/>
              <a:ext cx="14050" cy="25375"/>
            </a:xfrm>
            <a:custGeom>
              <a:rect b="b" l="l" r="r" t="t"/>
              <a:pathLst>
                <a:path extrusionOk="0" h="1015" w="562">
                  <a:moveTo>
                    <a:pt x="227" y="0"/>
                  </a:moveTo>
                  <a:cubicBezTo>
                    <a:pt x="118" y="0"/>
                    <a:pt x="1" y="87"/>
                    <a:pt x="37" y="219"/>
                  </a:cubicBezTo>
                  <a:cubicBezTo>
                    <a:pt x="85" y="374"/>
                    <a:pt x="121" y="505"/>
                    <a:pt x="133" y="660"/>
                  </a:cubicBezTo>
                  <a:cubicBezTo>
                    <a:pt x="145" y="791"/>
                    <a:pt x="157" y="933"/>
                    <a:pt x="299" y="993"/>
                  </a:cubicBezTo>
                  <a:cubicBezTo>
                    <a:pt x="324" y="1008"/>
                    <a:pt x="345" y="1014"/>
                    <a:pt x="364" y="1014"/>
                  </a:cubicBezTo>
                  <a:cubicBezTo>
                    <a:pt x="391" y="1014"/>
                    <a:pt x="415" y="1002"/>
                    <a:pt x="442" y="981"/>
                  </a:cubicBezTo>
                  <a:cubicBezTo>
                    <a:pt x="561" y="874"/>
                    <a:pt x="514" y="719"/>
                    <a:pt x="490" y="576"/>
                  </a:cubicBezTo>
                  <a:cubicBezTo>
                    <a:pt x="454" y="433"/>
                    <a:pt x="430" y="267"/>
                    <a:pt x="383" y="112"/>
                  </a:cubicBezTo>
                  <a:cubicBezTo>
                    <a:pt x="360" y="34"/>
                    <a:pt x="295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36"/>
            <p:cNvSpPr/>
            <p:nvPr/>
          </p:nvSpPr>
          <p:spPr>
            <a:xfrm>
              <a:off x="3504900" y="3464800"/>
              <a:ext cx="12825" cy="18525"/>
            </a:xfrm>
            <a:custGeom>
              <a:rect b="b" l="l" r="r" t="t"/>
              <a:pathLst>
                <a:path extrusionOk="0" h="741" w="513">
                  <a:moveTo>
                    <a:pt x="179" y="1"/>
                  </a:moveTo>
                  <a:cubicBezTo>
                    <a:pt x="91" y="1"/>
                    <a:pt x="0" y="88"/>
                    <a:pt x="60" y="181"/>
                  </a:cubicBezTo>
                  <a:cubicBezTo>
                    <a:pt x="119" y="264"/>
                    <a:pt x="167" y="336"/>
                    <a:pt x="191" y="419"/>
                  </a:cubicBezTo>
                  <a:cubicBezTo>
                    <a:pt x="226" y="514"/>
                    <a:pt x="238" y="597"/>
                    <a:pt x="286" y="681"/>
                  </a:cubicBezTo>
                  <a:cubicBezTo>
                    <a:pt x="298" y="705"/>
                    <a:pt x="345" y="740"/>
                    <a:pt x="393" y="740"/>
                  </a:cubicBezTo>
                  <a:cubicBezTo>
                    <a:pt x="417" y="740"/>
                    <a:pt x="429" y="740"/>
                    <a:pt x="453" y="717"/>
                  </a:cubicBezTo>
                  <a:cubicBezTo>
                    <a:pt x="488" y="705"/>
                    <a:pt x="512" y="657"/>
                    <a:pt x="512" y="621"/>
                  </a:cubicBezTo>
                  <a:cubicBezTo>
                    <a:pt x="512" y="419"/>
                    <a:pt x="393" y="216"/>
                    <a:pt x="274" y="50"/>
                  </a:cubicBezTo>
                  <a:cubicBezTo>
                    <a:pt x="250" y="15"/>
                    <a:pt x="21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36"/>
            <p:cNvSpPr/>
            <p:nvPr/>
          </p:nvSpPr>
          <p:spPr>
            <a:xfrm>
              <a:off x="3537325" y="3441200"/>
              <a:ext cx="9250" cy="10100"/>
            </a:xfrm>
            <a:custGeom>
              <a:rect b="b" l="l" r="r" t="t"/>
              <a:pathLst>
                <a:path extrusionOk="0" h="404" w="370">
                  <a:moveTo>
                    <a:pt x="168" y="0"/>
                  </a:moveTo>
                  <a:cubicBezTo>
                    <a:pt x="81" y="0"/>
                    <a:pt x="1" y="84"/>
                    <a:pt x="60" y="196"/>
                  </a:cubicBezTo>
                  <a:cubicBezTo>
                    <a:pt x="104" y="261"/>
                    <a:pt x="108" y="403"/>
                    <a:pt x="205" y="403"/>
                  </a:cubicBezTo>
                  <a:cubicBezTo>
                    <a:pt x="215" y="403"/>
                    <a:pt x="227" y="402"/>
                    <a:pt x="239" y="398"/>
                  </a:cubicBezTo>
                  <a:cubicBezTo>
                    <a:pt x="370" y="375"/>
                    <a:pt x="322" y="196"/>
                    <a:pt x="299" y="101"/>
                  </a:cubicBezTo>
                  <a:cubicBezTo>
                    <a:pt x="272" y="30"/>
                    <a:pt x="219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36"/>
            <p:cNvSpPr/>
            <p:nvPr/>
          </p:nvSpPr>
          <p:spPr>
            <a:xfrm>
              <a:off x="3475400" y="3480775"/>
              <a:ext cx="11950" cy="12975"/>
            </a:xfrm>
            <a:custGeom>
              <a:rect b="b" l="l" r="r" t="t"/>
              <a:pathLst>
                <a:path extrusionOk="0" h="519" w="478">
                  <a:moveTo>
                    <a:pt x="54" y="311"/>
                  </a:moveTo>
                  <a:cubicBezTo>
                    <a:pt x="63" y="325"/>
                    <a:pt x="73" y="338"/>
                    <a:pt x="85" y="351"/>
                  </a:cubicBezTo>
                  <a:cubicBezTo>
                    <a:pt x="70" y="344"/>
                    <a:pt x="60" y="328"/>
                    <a:pt x="54" y="311"/>
                  </a:cubicBezTo>
                  <a:close/>
                  <a:moveTo>
                    <a:pt x="220" y="0"/>
                  </a:moveTo>
                  <a:cubicBezTo>
                    <a:pt x="168" y="0"/>
                    <a:pt x="114" y="18"/>
                    <a:pt x="73" y="54"/>
                  </a:cubicBezTo>
                  <a:cubicBezTo>
                    <a:pt x="3" y="123"/>
                    <a:pt x="0" y="217"/>
                    <a:pt x="49" y="302"/>
                  </a:cubicBezTo>
                  <a:lnTo>
                    <a:pt x="49" y="302"/>
                  </a:lnTo>
                  <a:lnTo>
                    <a:pt x="49" y="304"/>
                  </a:lnTo>
                  <a:cubicBezTo>
                    <a:pt x="49" y="423"/>
                    <a:pt x="156" y="518"/>
                    <a:pt x="263" y="518"/>
                  </a:cubicBezTo>
                  <a:cubicBezTo>
                    <a:pt x="359" y="518"/>
                    <a:pt x="478" y="423"/>
                    <a:pt x="466" y="304"/>
                  </a:cubicBezTo>
                  <a:cubicBezTo>
                    <a:pt x="454" y="197"/>
                    <a:pt x="430" y="125"/>
                    <a:pt x="359" y="54"/>
                  </a:cubicBezTo>
                  <a:cubicBezTo>
                    <a:pt x="323" y="18"/>
                    <a:pt x="27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36"/>
            <p:cNvSpPr/>
            <p:nvPr/>
          </p:nvSpPr>
          <p:spPr>
            <a:xfrm>
              <a:off x="3595750" y="3309825"/>
              <a:ext cx="42800" cy="99625"/>
            </a:xfrm>
            <a:custGeom>
              <a:rect b="b" l="l" r="r" t="t"/>
              <a:pathLst>
                <a:path extrusionOk="0" h="3985" w="1712">
                  <a:moveTo>
                    <a:pt x="1694" y="1"/>
                  </a:moveTo>
                  <a:cubicBezTo>
                    <a:pt x="1685" y="1"/>
                    <a:pt x="1676" y="4"/>
                    <a:pt x="1676" y="10"/>
                  </a:cubicBezTo>
                  <a:cubicBezTo>
                    <a:pt x="1498" y="784"/>
                    <a:pt x="1236" y="1522"/>
                    <a:pt x="890" y="2236"/>
                  </a:cubicBezTo>
                  <a:cubicBezTo>
                    <a:pt x="605" y="2808"/>
                    <a:pt x="236" y="3344"/>
                    <a:pt x="9" y="3939"/>
                  </a:cubicBezTo>
                  <a:cubicBezTo>
                    <a:pt x="1" y="3965"/>
                    <a:pt x="23" y="3984"/>
                    <a:pt x="45" y="3984"/>
                  </a:cubicBezTo>
                  <a:cubicBezTo>
                    <a:pt x="54" y="3984"/>
                    <a:pt x="62" y="3981"/>
                    <a:pt x="69" y="3975"/>
                  </a:cubicBezTo>
                  <a:cubicBezTo>
                    <a:pt x="879" y="2927"/>
                    <a:pt x="1641" y="1343"/>
                    <a:pt x="1712" y="10"/>
                  </a:cubicBezTo>
                  <a:cubicBezTo>
                    <a:pt x="1712" y="4"/>
                    <a:pt x="1703" y="1"/>
                    <a:pt x="16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36"/>
            <p:cNvSpPr/>
            <p:nvPr/>
          </p:nvSpPr>
          <p:spPr>
            <a:xfrm>
              <a:off x="3454750" y="3447425"/>
              <a:ext cx="123400" cy="121125"/>
            </a:xfrm>
            <a:custGeom>
              <a:rect b="b" l="l" r="r" t="t"/>
              <a:pathLst>
                <a:path extrusionOk="0" h="4845" w="4936">
                  <a:moveTo>
                    <a:pt x="4903" y="1"/>
                  </a:moveTo>
                  <a:cubicBezTo>
                    <a:pt x="4894" y="1"/>
                    <a:pt x="4884" y="6"/>
                    <a:pt x="4876" y="19"/>
                  </a:cubicBezTo>
                  <a:cubicBezTo>
                    <a:pt x="4387" y="1102"/>
                    <a:pt x="3649" y="2031"/>
                    <a:pt x="2756" y="2805"/>
                  </a:cubicBezTo>
                  <a:cubicBezTo>
                    <a:pt x="1923" y="3519"/>
                    <a:pt x="863" y="3971"/>
                    <a:pt x="53" y="4710"/>
                  </a:cubicBezTo>
                  <a:cubicBezTo>
                    <a:pt x="0" y="4763"/>
                    <a:pt x="42" y="4844"/>
                    <a:pt x="111" y="4844"/>
                  </a:cubicBezTo>
                  <a:cubicBezTo>
                    <a:pt x="119" y="4844"/>
                    <a:pt x="128" y="4843"/>
                    <a:pt x="137" y="4841"/>
                  </a:cubicBezTo>
                  <a:cubicBezTo>
                    <a:pt x="1161" y="4483"/>
                    <a:pt x="2185" y="3602"/>
                    <a:pt x="2994" y="2876"/>
                  </a:cubicBezTo>
                  <a:cubicBezTo>
                    <a:pt x="3852" y="2090"/>
                    <a:pt x="4542" y="1150"/>
                    <a:pt x="4935" y="42"/>
                  </a:cubicBezTo>
                  <a:cubicBezTo>
                    <a:pt x="4935" y="19"/>
                    <a:pt x="4920" y="1"/>
                    <a:pt x="49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36"/>
            <p:cNvSpPr/>
            <p:nvPr/>
          </p:nvSpPr>
          <p:spPr>
            <a:xfrm>
              <a:off x="3606100" y="3404900"/>
              <a:ext cx="22050" cy="38225"/>
            </a:xfrm>
            <a:custGeom>
              <a:rect b="b" l="l" r="r" t="t"/>
              <a:pathLst>
                <a:path extrusionOk="0" h="1529" w="882">
                  <a:moveTo>
                    <a:pt x="853" y="0"/>
                  </a:moveTo>
                  <a:cubicBezTo>
                    <a:pt x="849" y="0"/>
                    <a:pt x="846" y="2"/>
                    <a:pt x="846" y="5"/>
                  </a:cubicBezTo>
                  <a:cubicBezTo>
                    <a:pt x="572" y="517"/>
                    <a:pt x="286" y="1005"/>
                    <a:pt x="0" y="1505"/>
                  </a:cubicBezTo>
                  <a:cubicBezTo>
                    <a:pt x="0" y="1529"/>
                    <a:pt x="12" y="1529"/>
                    <a:pt x="12" y="1529"/>
                  </a:cubicBezTo>
                  <a:cubicBezTo>
                    <a:pt x="298" y="1017"/>
                    <a:pt x="596" y="529"/>
                    <a:pt x="881" y="17"/>
                  </a:cubicBezTo>
                  <a:cubicBezTo>
                    <a:pt x="881" y="8"/>
                    <a:pt x="86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36"/>
            <p:cNvSpPr/>
            <p:nvPr/>
          </p:nvSpPr>
          <p:spPr>
            <a:xfrm>
              <a:off x="3502000" y="3483475"/>
              <a:ext cx="82975" cy="82325"/>
            </a:xfrm>
            <a:custGeom>
              <a:rect b="b" l="l" r="r" t="t"/>
              <a:pathLst>
                <a:path extrusionOk="0" h="3293" w="3319">
                  <a:moveTo>
                    <a:pt x="3301" y="0"/>
                  </a:moveTo>
                  <a:cubicBezTo>
                    <a:pt x="3296" y="0"/>
                    <a:pt x="3290" y="2"/>
                    <a:pt x="3283" y="5"/>
                  </a:cubicBezTo>
                  <a:cubicBezTo>
                    <a:pt x="2843" y="624"/>
                    <a:pt x="2378" y="1255"/>
                    <a:pt x="1843" y="1791"/>
                  </a:cubicBezTo>
                  <a:cubicBezTo>
                    <a:pt x="1295" y="2339"/>
                    <a:pt x="664" y="2732"/>
                    <a:pt x="57" y="3172"/>
                  </a:cubicBezTo>
                  <a:cubicBezTo>
                    <a:pt x="1" y="3217"/>
                    <a:pt x="18" y="3293"/>
                    <a:pt x="89" y="3293"/>
                  </a:cubicBezTo>
                  <a:cubicBezTo>
                    <a:pt x="94" y="3293"/>
                    <a:pt x="99" y="3292"/>
                    <a:pt x="104" y="3291"/>
                  </a:cubicBezTo>
                  <a:cubicBezTo>
                    <a:pt x="1473" y="2815"/>
                    <a:pt x="2747" y="1315"/>
                    <a:pt x="3319" y="17"/>
                  </a:cubicBezTo>
                  <a:cubicBezTo>
                    <a:pt x="3319" y="9"/>
                    <a:pt x="3313" y="0"/>
                    <a:pt x="330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36"/>
            <p:cNvSpPr/>
            <p:nvPr/>
          </p:nvSpPr>
          <p:spPr>
            <a:xfrm>
              <a:off x="3560475" y="3413275"/>
              <a:ext cx="91175" cy="155075"/>
            </a:xfrm>
            <a:custGeom>
              <a:rect b="b" l="l" r="r" t="t"/>
              <a:pathLst>
                <a:path extrusionOk="0" h="6203" w="3647">
                  <a:moveTo>
                    <a:pt x="3613" y="1"/>
                  </a:moveTo>
                  <a:cubicBezTo>
                    <a:pt x="3603" y="1"/>
                    <a:pt x="3592" y="8"/>
                    <a:pt x="3587" y="27"/>
                  </a:cubicBezTo>
                  <a:cubicBezTo>
                    <a:pt x="3206" y="1158"/>
                    <a:pt x="2790" y="2266"/>
                    <a:pt x="2278" y="3337"/>
                  </a:cubicBezTo>
                  <a:cubicBezTo>
                    <a:pt x="1718" y="4468"/>
                    <a:pt x="992" y="5242"/>
                    <a:pt x="51" y="6076"/>
                  </a:cubicBezTo>
                  <a:cubicBezTo>
                    <a:pt x="1" y="6126"/>
                    <a:pt x="53" y="6202"/>
                    <a:pt x="114" y="6202"/>
                  </a:cubicBezTo>
                  <a:cubicBezTo>
                    <a:pt x="125" y="6202"/>
                    <a:pt x="136" y="6200"/>
                    <a:pt x="146" y="6195"/>
                  </a:cubicBezTo>
                  <a:cubicBezTo>
                    <a:pt x="1087" y="5575"/>
                    <a:pt x="1813" y="4468"/>
                    <a:pt x="2361" y="3516"/>
                  </a:cubicBezTo>
                  <a:cubicBezTo>
                    <a:pt x="2992" y="2444"/>
                    <a:pt x="3325" y="1230"/>
                    <a:pt x="3647" y="39"/>
                  </a:cubicBezTo>
                  <a:cubicBezTo>
                    <a:pt x="3647" y="18"/>
                    <a:pt x="3630" y="1"/>
                    <a:pt x="36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36"/>
            <p:cNvSpPr/>
            <p:nvPr/>
          </p:nvSpPr>
          <p:spPr>
            <a:xfrm>
              <a:off x="3641200" y="3453350"/>
              <a:ext cx="22825" cy="48500"/>
            </a:xfrm>
            <a:custGeom>
              <a:rect b="b" l="l" r="r" t="t"/>
              <a:pathLst>
                <a:path extrusionOk="0" h="1940" w="913">
                  <a:moveTo>
                    <a:pt x="806" y="0"/>
                  </a:moveTo>
                  <a:cubicBezTo>
                    <a:pt x="775" y="0"/>
                    <a:pt x="745" y="14"/>
                    <a:pt x="727" y="43"/>
                  </a:cubicBezTo>
                  <a:cubicBezTo>
                    <a:pt x="501" y="639"/>
                    <a:pt x="263" y="1258"/>
                    <a:pt x="25" y="1853"/>
                  </a:cubicBezTo>
                  <a:cubicBezTo>
                    <a:pt x="1" y="1902"/>
                    <a:pt x="54" y="1940"/>
                    <a:pt x="102" y="1940"/>
                  </a:cubicBezTo>
                  <a:cubicBezTo>
                    <a:pt x="124" y="1940"/>
                    <a:pt x="145" y="1932"/>
                    <a:pt x="156" y="1913"/>
                  </a:cubicBezTo>
                  <a:cubicBezTo>
                    <a:pt x="477" y="1341"/>
                    <a:pt x="668" y="722"/>
                    <a:pt x="882" y="103"/>
                  </a:cubicBezTo>
                  <a:cubicBezTo>
                    <a:pt x="913" y="42"/>
                    <a:pt x="860" y="0"/>
                    <a:pt x="8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36"/>
            <p:cNvSpPr/>
            <p:nvPr/>
          </p:nvSpPr>
          <p:spPr>
            <a:xfrm>
              <a:off x="3602850" y="3538350"/>
              <a:ext cx="20600" cy="21525"/>
            </a:xfrm>
            <a:custGeom>
              <a:rect b="b" l="l" r="r" t="t"/>
              <a:pathLst>
                <a:path extrusionOk="0" h="861" w="824">
                  <a:moveTo>
                    <a:pt x="767" y="0"/>
                  </a:moveTo>
                  <a:cubicBezTo>
                    <a:pt x="757" y="0"/>
                    <a:pt x="746" y="4"/>
                    <a:pt x="737" y="13"/>
                  </a:cubicBezTo>
                  <a:cubicBezTo>
                    <a:pt x="523" y="275"/>
                    <a:pt x="202" y="501"/>
                    <a:pt x="11" y="799"/>
                  </a:cubicBezTo>
                  <a:cubicBezTo>
                    <a:pt x="1" y="830"/>
                    <a:pt x="17" y="861"/>
                    <a:pt x="53" y="861"/>
                  </a:cubicBezTo>
                  <a:cubicBezTo>
                    <a:pt x="58" y="861"/>
                    <a:pt x="64" y="860"/>
                    <a:pt x="71" y="858"/>
                  </a:cubicBezTo>
                  <a:cubicBezTo>
                    <a:pt x="380" y="680"/>
                    <a:pt x="606" y="358"/>
                    <a:pt x="797" y="61"/>
                  </a:cubicBezTo>
                  <a:cubicBezTo>
                    <a:pt x="824" y="34"/>
                    <a:pt x="797" y="0"/>
                    <a:pt x="7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36"/>
            <p:cNvSpPr/>
            <p:nvPr/>
          </p:nvSpPr>
          <p:spPr>
            <a:xfrm>
              <a:off x="3644275" y="3472325"/>
              <a:ext cx="45175" cy="86075"/>
            </a:xfrm>
            <a:custGeom>
              <a:rect b="b" l="l" r="r" t="t"/>
              <a:pathLst>
                <a:path extrusionOk="0" h="3443" w="1807">
                  <a:moveTo>
                    <a:pt x="1764" y="0"/>
                  </a:moveTo>
                  <a:cubicBezTo>
                    <a:pt x="1749" y="0"/>
                    <a:pt x="1736" y="12"/>
                    <a:pt x="1736" y="35"/>
                  </a:cubicBezTo>
                  <a:cubicBezTo>
                    <a:pt x="1569" y="1297"/>
                    <a:pt x="795" y="2416"/>
                    <a:pt x="21" y="3380"/>
                  </a:cubicBezTo>
                  <a:cubicBezTo>
                    <a:pt x="0" y="3411"/>
                    <a:pt x="16" y="3442"/>
                    <a:pt x="51" y="3442"/>
                  </a:cubicBezTo>
                  <a:cubicBezTo>
                    <a:pt x="56" y="3442"/>
                    <a:pt x="62" y="3441"/>
                    <a:pt x="69" y="3440"/>
                  </a:cubicBezTo>
                  <a:cubicBezTo>
                    <a:pt x="1069" y="2832"/>
                    <a:pt x="1700" y="1154"/>
                    <a:pt x="1807" y="46"/>
                  </a:cubicBezTo>
                  <a:cubicBezTo>
                    <a:pt x="1801" y="15"/>
                    <a:pt x="1781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36"/>
            <p:cNvSpPr/>
            <p:nvPr/>
          </p:nvSpPr>
          <p:spPr>
            <a:xfrm>
              <a:off x="3697350" y="3480775"/>
              <a:ext cx="24250" cy="57675"/>
            </a:xfrm>
            <a:custGeom>
              <a:rect b="b" l="l" r="r" t="t"/>
              <a:pathLst>
                <a:path extrusionOk="0" h="2307" w="970">
                  <a:moveTo>
                    <a:pt x="851" y="0"/>
                  </a:moveTo>
                  <a:cubicBezTo>
                    <a:pt x="821" y="0"/>
                    <a:pt x="791" y="18"/>
                    <a:pt x="791" y="54"/>
                  </a:cubicBezTo>
                  <a:cubicBezTo>
                    <a:pt x="803" y="530"/>
                    <a:pt x="672" y="959"/>
                    <a:pt x="458" y="1375"/>
                  </a:cubicBezTo>
                  <a:cubicBezTo>
                    <a:pt x="315" y="1673"/>
                    <a:pt x="113" y="1935"/>
                    <a:pt x="17" y="2256"/>
                  </a:cubicBezTo>
                  <a:cubicBezTo>
                    <a:pt x="1" y="2282"/>
                    <a:pt x="25" y="2307"/>
                    <a:pt x="54" y="2307"/>
                  </a:cubicBezTo>
                  <a:cubicBezTo>
                    <a:pt x="66" y="2307"/>
                    <a:pt x="78" y="2303"/>
                    <a:pt x="89" y="2292"/>
                  </a:cubicBezTo>
                  <a:cubicBezTo>
                    <a:pt x="672" y="1780"/>
                    <a:pt x="970" y="792"/>
                    <a:pt x="910" y="54"/>
                  </a:cubicBezTo>
                  <a:cubicBezTo>
                    <a:pt x="910" y="18"/>
                    <a:pt x="881" y="0"/>
                    <a:pt x="85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36"/>
            <p:cNvSpPr/>
            <p:nvPr/>
          </p:nvSpPr>
          <p:spPr>
            <a:xfrm>
              <a:off x="3745425" y="3482375"/>
              <a:ext cx="22925" cy="54850"/>
            </a:xfrm>
            <a:custGeom>
              <a:rect b="b" l="l" r="r" t="t"/>
              <a:pathLst>
                <a:path extrusionOk="0" h="2194" w="917">
                  <a:moveTo>
                    <a:pt x="789" y="0"/>
                  </a:moveTo>
                  <a:cubicBezTo>
                    <a:pt x="756" y="0"/>
                    <a:pt x="726" y="21"/>
                    <a:pt x="726" y="61"/>
                  </a:cubicBezTo>
                  <a:cubicBezTo>
                    <a:pt x="749" y="847"/>
                    <a:pt x="309" y="1430"/>
                    <a:pt x="23" y="2133"/>
                  </a:cubicBezTo>
                  <a:cubicBezTo>
                    <a:pt x="1" y="2171"/>
                    <a:pt x="30" y="2194"/>
                    <a:pt x="67" y="2194"/>
                  </a:cubicBezTo>
                  <a:cubicBezTo>
                    <a:pt x="89" y="2194"/>
                    <a:pt x="113" y="2186"/>
                    <a:pt x="130" y="2169"/>
                  </a:cubicBezTo>
                  <a:cubicBezTo>
                    <a:pt x="571" y="1561"/>
                    <a:pt x="916" y="835"/>
                    <a:pt x="869" y="73"/>
                  </a:cubicBezTo>
                  <a:cubicBezTo>
                    <a:pt x="862" y="24"/>
                    <a:pt x="824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36"/>
            <p:cNvSpPr/>
            <p:nvPr/>
          </p:nvSpPr>
          <p:spPr>
            <a:xfrm>
              <a:off x="3791700" y="3500475"/>
              <a:ext cx="25150" cy="48000"/>
            </a:xfrm>
            <a:custGeom>
              <a:rect b="b" l="l" r="r" t="t"/>
              <a:pathLst>
                <a:path extrusionOk="0" h="1920" w="1006">
                  <a:moveTo>
                    <a:pt x="949" y="0"/>
                  </a:moveTo>
                  <a:cubicBezTo>
                    <a:pt x="926" y="0"/>
                    <a:pt x="904" y="13"/>
                    <a:pt x="899" y="40"/>
                  </a:cubicBezTo>
                  <a:cubicBezTo>
                    <a:pt x="768" y="706"/>
                    <a:pt x="315" y="1195"/>
                    <a:pt x="18" y="1814"/>
                  </a:cubicBezTo>
                  <a:cubicBezTo>
                    <a:pt x="0" y="1866"/>
                    <a:pt x="41" y="1919"/>
                    <a:pt x="87" y="1919"/>
                  </a:cubicBezTo>
                  <a:cubicBezTo>
                    <a:pt x="104" y="1919"/>
                    <a:pt x="121" y="1913"/>
                    <a:pt x="137" y="1897"/>
                  </a:cubicBezTo>
                  <a:cubicBezTo>
                    <a:pt x="613" y="1421"/>
                    <a:pt x="946" y="742"/>
                    <a:pt x="1006" y="52"/>
                  </a:cubicBezTo>
                  <a:cubicBezTo>
                    <a:pt x="1006" y="19"/>
                    <a:pt x="977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36"/>
            <p:cNvSpPr/>
            <p:nvPr/>
          </p:nvSpPr>
          <p:spPr>
            <a:xfrm>
              <a:off x="3851650" y="3489550"/>
              <a:ext cx="8550" cy="29925"/>
            </a:xfrm>
            <a:custGeom>
              <a:rect b="b" l="l" r="r" t="t"/>
              <a:pathLst>
                <a:path extrusionOk="0" h="1197" w="342">
                  <a:moveTo>
                    <a:pt x="265" y="1"/>
                  </a:moveTo>
                  <a:cubicBezTo>
                    <a:pt x="242" y="1"/>
                    <a:pt x="220" y="15"/>
                    <a:pt x="215" y="48"/>
                  </a:cubicBezTo>
                  <a:cubicBezTo>
                    <a:pt x="168" y="239"/>
                    <a:pt x="120" y="429"/>
                    <a:pt x="96" y="619"/>
                  </a:cubicBezTo>
                  <a:cubicBezTo>
                    <a:pt x="60" y="786"/>
                    <a:pt x="1" y="965"/>
                    <a:pt x="1" y="1143"/>
                  </a:cubicBezTo>
                  <a:cubicBezTo>
                    <a:pt x="1" y="1175"/>
                    <a:pt x="33" y="1196"/>
                    <a:pt x="64" y="1196"/>
                  </a:cubicBezTo>
                  <a:cubicBezTo>
                    <a:pt x="80" y="1196"/>
                    <a:pt x="96" y="1191"/>
                    <a:pt x="108" y="1179"/>
                  </a:cubicBezTo>
                  <a:cubicBezTo>
                    <a:pt x="179" y="1024"/>
                    <a:pt x="191" y="834"/>
                    <a:pt x="227" y="667"/>
                  </a:cubicBezTo>
                  <a:cubicBezTo>
                    <a:pt x="251" y="477"/>
                    <a:pt x="299" y="286"/>
                    <a:pt x="334" y="84"/>
                  </a:cubicBezTo>
                  <a:cubicBezTo>
                    <a:pt x="341" y="33"/>
                    <a:pt x="301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36"/>
            <p:cNvSpPr/>
            <p:nvPr/>
          </p:nvSpPr>
          <p:spPr>
            <a:xfrm>
              <a:off x="3836775" y="3538625"/>
              <a:ext cx="10275" cy="16825"/>
            </a:xfrm>
            <a:custGeom>
              <a:rect b="b" l="l" r="r" t="t"/>
              <a:pathLst>
                <a:path extrusionOk="0" h="673" w="411">
                  <a:moveTo>
                    <a:pt x="280" y="0"/>
                  </a:moveTo>
                  <a:cubicBezTo>
                    <a:pt x="252" y="0"/>
                    <a:pt x="226" y="15"/>
                    <a:pt x="215" y="50"/>
                  </a:cubicBezTo>
                  <a:cubicBezTo>
                    <a:pt x="167" y="133"/>
                    <a:pt x="120" y="240"/>
                    <a:pt x="96" y="347"/>
                  </a:cubicBezTo>
                  <a:cubicBezTo>
                    <a:pt x="60" y="431"/>
                    <a:pt x="1" y="526"/>
                    <a:pt x="12" y="621"/>
                  </a:cubicBezTo>
                  <a:cubicBezTo>
                    <a:pt x="31" y="657"/>
                    <a:pt x="56" y="673"/>
                    <a:pt x="83" y="673"/>
                  </a:cubicBezTo>
                  <a:cubicBezTo>
                    <a:pt x="91" y="673"/>
                    <a:pt x="99" y="671"/>
                    <a:pt x="108" y="669"/>
                  </a:cubicBezTo>
                  <a:cubicBezTo>
                    <a:pt x="191" y="621"/>
                    <a:pt x="215" y="538"/>
                    <a:pt x="251" y="442"/>
                  </a:cubicBezTo>
                  <a:cubicBezTo>
                    <a:pt x="298" y="335"/>
                    <a:pt x="334" y="252"/>
                    <a:pt x="370" y="157"/>
                  </a:cubicBezTo>
                  <a:cubicBezTo>
                    <a:pt x="410" y="68"/>
                    <a:pt x="340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36"/>
            <p:cNvSpPr/>
            <p:nvPr/>
          </p:nvSpPr>
          <p:spPr>
            <a:xfrm>
              <a:off x="3875275" y="3509300"/>
              <a:ext cx="13500" cy="27500"/>
            </a:xfrm>
            <a:custGeom>
              <a:rect b="b" l="l" r="r" t="t"/>
              <a:pathLst>
                <a:path extrusionOk="0" h="1100" w="540">
                  <a:moveTo>
                    <a:pt x="467" y="1"/>
                  </a:moveTo>
                  <a:cubicBezTo>
                    <a:pt x="442" y="1"/>
                    <a:pt x="418" y="14"/>
                    <a:pt x="413" y="44"/>
                  </a:cubicBezTo>
                  <a:cubicBezTo>
                    <a:pt x="342" y="401"/>
                    <a:pt x="175" y="711"/>
                    <a:pt x="8" y="1044"/>
                  </a:cubicBezTo>
                  <a:cubicBezTo>
                    <a:pt x="0" y="1069"/>
                    <a:pt x="21" y="1100"/>
                    <a:pt x="42" y="1100"/>
                  </a:cubicBezTo>
                  <a:cubicBezTo>
                    <a:pt x="51" y="1100"/>
                    <a:pt x="61" y="1094"/>
                    <a:pt x="68" y="1080"/>
                  </a:cubicBezTo>
                  <a:cubicBezTo>
                    <a:pt x="330" y="818"/>
                    <a:pt x="449" y="425"/>
                    <a:pt x="532" y="68"/>
                  </a:cubicBezTo>
                  <a:cubicBezTo>
                    <a:pt x="539" y="26"/>
                    <a:pt x="502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36"/>
            <p:cNvSpPr/>
            <p:nvPr/>
          </p:nvSpPr>
          <p:spPr>
            <a:xfrm>
              <a:off x="3901125" y="3513800"/>
              <a:ext cx="13375" cy="32475"/>
            </a:xfrm>
            <a:custGeom>
              <a:rect b="b" l="l" r="r" t="t"/>
              <a:pathLst>
                <a:path extrusionOk="0" h="1299" w="535">
                  <a:moveTo>
                    <a:pt x="433" y="1"/>
                  </a:moveTo>
                  <a:cubicBezTo>
                    <a:pt x="388" y="1"/>
                    <a:pt x="344" y="30"/>
                    <a:pt x="344" y="90"/>
                  </a:cubicBezTo>
                  <a:cubicBezTo>
                    <a:pt x="344" y="292"/>
                    <a:pt x="308" y="483"/>
                    <a:pt x="260" y="697"/>
                  </a:cubicBezTo>
                  <a:cubicBezTo>
                    <a:pt x="201" y="876"/>
                    <a:pt x="94" y="1043"/>
                    <a:pt x="10" y="1221"/>
                  </a:cubicBezTo>
                  <a:cubicBezTo>
                    <a:pt x="0" y="1251"/>
                    <a:pt x="41" y="1298"/>
                    <a:pt x="82" y="1298"/>
                  </a:cubicBezTo>
                  <a:cubicBezTo>
                    <a:pt x="90" y="1298"/>
                    <a:pt x="98" y="1296"/>
                    <a:pt x="105" y="1293"/>
                  </a:cubicBezTo>
                  <a:cubicBezTo>
                    <a:pt x="475" y="1019"/>
                    <a:pt x="534" y="519"/>
                    <a:pt x="522" y="90"/>
                  </a:cubicBezTo>
                  <a:cubicBezTo>
                    <a:pt x="522" y="30"/>
                    <a:pt x="478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36"/>
            <p:cNvSpPr/>
            <p:nvPr/>
          </p:nvSpPr>
          <p:spPr>
            <a:xfrm>
              <a:off x="3948100" y="3505125"/>
              <a:ext cx="9100" cy="26775"/>
            </a:xfrm>
            <a:custGeom>
              <a:rect b="b" l="l" r="r" t="t"/>
              <a:pathLst>
                <a:path extrusionOk="0" h="1071" w="364">
                  <a:moveTo>
                    <a:pt x="275" y="1"/>
                  </a:moveTo>
                  <a:cubicBezTo>
                    <a:pt x="233" y="1"/>
                    <a:pt x="191" y="28"/>
                    <a:pt x="191" y="80"/>
                  </a:cubicBezTo>
                  <a:cubicBezTo>
                    <a:pt x="191" y="235"/>
                    <a:pt x="167" y="413"/>
                    <a:pt x="120" y="580"/>
                  </a:cubicBezTo>
                  <a:cubicBezTo>
                    <a:pt x="84" y="735"/>
                    <a:pt x="24" y="866"/>
                    <a:pt x="1" y="1009"/>
                  </a:cubicBezTo>
                  <a:cubicBezTo>
                    <a:pt x="1" y="1043"/>
                    <a:pt x="31" y="1071"/>
                    <a:pt x="57" y="1071"/>
                  </a:cubicBezTo>
                  <a:cubicBezTo>
                    <a:pt x="67" y="1071"/>
                    <a:pt x="77" y="1066"/>
                    <a:pt x="84" y="1056"/>
                  </a:cubicBezTo>
                  <a:cubicBezTo>
                    <a:pt x="310" y="818"/>
                    <a:pt x="358" y="401"/>
                    <a:pt x="358" y="92"/>
                  </a:cubicBezTo>
                  <a:cubicBezTo>
                    <a:pt x="364" y="31"/>
                    <a:pt x="320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36"/>
            <p:cNvSpPr/>
            <p:nvPr/>
          </p:nvSpPr>
          <p:spPr>
            <a:xfrm>
              <a:off x="3970725" y="3526525"/>
              <a:ext cx="925" cy="4275"/>
            </a:xfrm>
            <a:custGeom>
              <a:rect b="b" l="l" r="r" t="t"/>
              <a:pathLst>
                <a:path extrusionOk="0" h="171" w="37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lnTo>
                    <a:pt x="0" y="153"/>
                  </a:lnTo>
                  <a:cubicBezTo>
                    <a:pt x="0" y="164"/>
                    <a:pt x="9" y="170"/>
                    <a:pt x="18" y="170"/>
                  </a:cubicBezTo>
                  <a:cubicBezTo>
                    <a:pt x="27" y="170"/>
                    <a:pt x="36" y="164"/>
                    <a:pt x="36" y="153"/>
                  </a:cubicBezTo>
                  <a:lnTo>
                    <a:pt x="36" y="10"/>
                  </a:ln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36"/>
            <p:cNvSpPr/>
            <p:nvPr/>
          </p:nvSpPr>
          <p:spPr>
            <a:xfrm>
              <a:off x="3980850" y="3528625"/>
              <a:ext cx="8950" cy="20475"/>
            </a:xfrm>
            <a:custGeom>
              <a:rect b="b" l="l" r="r" t="t"/>
              <a:pathLst>
                <a:path extrusionOk="0" h="819" w="358">
                  <a:moveTo>
                    <a:pt x="182" y="0"/>
                  </a:moveTo>
                  <a:cubicBezTo>
                    <a:pt x="104" y="0"/>
                    <a:pt x="24" y="51"/>
                    <a:pt x="24" y="152"/>
                  </a:cubicBezTo>
                  <a:cubicBezTo>
                    <a:pt x="24" y="342"/>
                    <a:pt x="0" y="557"/>
                    <a:pt x="72" y="747"/>
                  </a:cubicBezTo>
                  <a:cubicBezTo>
                    <a:pt x="95" y="795"/>
                    <a:pt x="137" y="819"/>
                    <a:pt x="179" y="819"/>
                  </a:cubicBezTo>
                  <a:cubicBezTo>
                    <a:pt x="220" y="819"/>
                    <a:pt x="262" y="795"/>
                    <a:pt x="286" y="747"/>
                  </a:cubicBezTo>
                  <a:cubicBezTo>
                    <a:pt x="357" y="545"/>
                    <a:pt x="322" y="342"/>
                    <a:pt x="322" y="152"/>
                  </a:cubicBezTo>
                  <a:cubicBezTo>
                    <a:pt x="334" y="51"/>
                    <a:pt x="25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36"/>
            <p:cNvSpPr/>
            <p:nvPr/>
          </p:nvSpPr>
          <p:spPr>
            <a:xfrm>
              <a:off x="4023100" y="3517625"/>
              <a:ext cx="8975" cy="12425"/>
            </a:xfrm>
            <a:custGeom>
              <a:rect b="b" l="l" r="r" t="t"/>
              <a:pathLst>
                <a:path extrusionOk="0" h="497" w="359">
                  <a:moveTo>
                    <a:pt x="282" y="1"/>
                  </a:moveTo>
                  <a:cubicBezTo>
                    <a:pt x="246" y="1"/>
                    <a:pt x="209" y="28"/>
                    <a:pt x="203" y="80"/>
                  </a:cubicBezTo>
                  <a:cubicBezTo>
                    <a:pt x="203" y="199"/>
                    <a:pt x="108" y="318"/>
                    <a:pt x="37" y="413"/>
                  </a:cubicBezTo>
                  <a:cubicBezTo>
                    <a:pt x="1" y="449"/>
                    <a:pt x="37" y="497"/>
                    <a:pt x="84" y="497"/>
                  </a:cubicBezTo>
                  <a:cubicBezTo>
                    <a:pt x="179" y="485"/>
                    <a:pt x="239" y="437"/>
                    <a:pt x="299" y="354"/>
                  </a:cubicBezTo>
                  <a:cubicBezTo>
                    <a:pt x="346" y="270"/>
                    <a:pt x="358" y="187"/>
                    <a:pt x="358" y="92"/>
                  </a:cubicBezTo>
                  <a:cubicBezTo>
                    <a:pt x="358" y="31"/>
                    <a:pt x="320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36"/>
            <p:cNvSpPr/>
            <p:nvPr/>
          </p:nvSpPr>
          <p:spPr>
            <a:xfrm>
              <a:off x="4061300" y="3510900"/>
              <a:ext cx="8275" cy="18925"/>
            </a:xfrm>
            <a:custGeom>
              <a:rect b="b" l="l" r="r" t="t"/>
              <a:pathLst>
                <a:path extrusionOk="0" h="757" w="331">
                  <a:moveTo>
                    <a:pt x="262" y="1"/>
                  </a:moveTo>
                  <a:cubicBezTo>
                    <a:pt x="226" y="1"/>
                    <a:pt x="187" y="21"/>
                    <a:pt x="187" y="63"/>
                  </a:cubicBezTo>
                  <a:cubicBezTo>
                    <a:pt x="187" y="289"/>
                    <a:pt x="104" y="480"/>
                    <a:pt x="9" y="694"/>
                  </a:cubicBezTo>
                  <a:cubicBezTo>
                    <a:pt x="0" y="728"/>
                    <a:pt x="22" y="756"/>
                    <a:pt x="44" y="756"/>
                  </a:cubicBezTo>
                  <a:cubicBezTo>
                    <a:pt x="53" y="756"/>
                    <a:pt x="62" y="752"/>
                    <a:pt x="68" y="742"/>
                  </a:cubicBezTo>
                  <a:cubicBezTo>
                    <a:pt x="235" y="539"/>
                    <a:pt x="318" y="325"/>
                    <a:pt x="318" y="63"/>
                  </a:cubicBezTo>
                  <a:cubicBezTo>
                    <a:pt x="330" y="21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36"/>
            <p:cNvSpPr/>
            <p:nvPr/>
          </p:nvSpPr>
          <p:spPr>
            <a:xfrm>
              <a:off x="4121050" y="3485450"/>
              <a:ext cx="9675" cy="29725"/>
            </a:xfrm>
            <a:custGeom>
              <a:rect b="b" l="l" r="r" t="t"/>
              <a:pathLst>
                <a:path extrusionOk="0" h="1189" w="387">
                  <a:moveTo>
                    <a:pt x="380" y="1"/>
                  </a:moveTo>
                  <a:cubicBezTo>
                    <a:pt x="375" y="1"/>
                    <a:pt x="369" y="4"/>
                    <a:pt x="369" y="10"/>
                  </a:cubicBezTo>
                  <a:cubicBezTo>
                    <a:pt x="333" y="200"/>
                    <a:pt x="262" y="403"/>
                    <a:pt x="191" y="581"/>
                  </a:cubicBezTo>
                  <a:cubicBezTo>
                    <a:pt x="119" y="772"/>
                    <a:pt x="36" y="950"/>
                    <a:pt x="0" y="1153"/>
                  </a:cubicBezTo>
                  <a:cubicBezTo>
                    <a:pt x="0" y="1176"/>
                    <a:pt x="15" y="1189"/>
                    <a:pt x="29" y="1189"/>
                  </a:cubicBezTo>
                  <a:cubicBezTo>
                    <a:pt x="36" y="1189"/>
                    <a:pt x="43" y="1185"/>
                    <a:pt x="48" y="1176"/>
                  </a:cubicBezTo>
                  <a:cubicBezTo>
                    <a:pt x="250" y="855"/>
                    <a:pt x="333" y="391"/>
                    <a:pt x="381" y="10"/>
                  </a:cubicBezTo>
                  <a:cubicBezTo>
                    <a:pt x="387" y="4"/>
                    <a:pt x="384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36"/>
            <p:cNvSpPr/>
            <p:nvPr/>
          </p:nvSpPr>
          <p:spPr>
            <a:xfrm>
              <a:off x="4119025" y="3518275"/>
              <a:ext cx="8000" cy="16550"/>
            </a:xfrm>
            <a:custGeom>
              <a:rect b="b" l="l" r="r" t="t"/>
              <a:pathLst>
                <a:path extrusionOk="0" h="662" w="320">
                  <a:moveTo>
                    <a:pt x="249" y="0"/>
                  </a:moveTo>
                  <a:cubicBezTo>
                    <a:pt x="218" y="0"/>
                    <a:pt x="188" y="18"/>
                    <a:pt x="188" y="54"/>
                  </a:cubicBezTo>
                  <a:cubicBezTo>
                    <a:pt x="188" y="280"/>
                    <a:pt x="81" y="411"/>
                    <a:pt x="10" y="602"/>
                  </a:cubicBezTo>
                  <a:cubicBezTo>
                    <a:pt x="1" y="628"/>
                    <a:pt x="19" y="662"/>
                    <a:pt x="43" y="662"/>
                  </a:cubicBezTo>
                  <a:cubicBezTo>
                    <a:pt x="51" y="662"/>
                    <a:pt x="60" y="658"/>
                    <a:pt x="69" y="649"/>
                  </a:cubicBezTo>
                  <a:cubicBezTo>
                    <a:pt x="212" y="483"/>
                    <a:pt x="307" y="280"/>
                    <a:pt x="319" y="54"/>
                  </a:cubicBezTo>
                  <a:cubicBezTo>
                    <a:pt x="313" y="18"/>
                    <a:pt x="280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36"/>
            <p:cNvSpPr/>
            <p:nvPr/>
          </p:nvSpPr>
          <p:spPr>
            <a:xfrm>
              <a:off x="4158775" y="3489025"/>
              <a:ext cx="13050" cy="30250"/>
            </a:xfrm>
            <a:custGeom>
              <a:rect b="b" l="l" r="r" t="t"/>
              <a:pathLst>
                <a:path extrusionOk="0" h="1210" w="522">
                  <a:moveTo>
                    <a:pt x="448" y="1"/>
                  </a:moveTo>
                  <a:cubicBezTo>
                    <a:pt x="411" y="1"/>
                    <a:pt x="372" y="27"/>
                    <a:pt x="372" y="81"/>
                  </a:cubicBezTo>
                  <a:cubicBezTo>
                    <a:pt x="372" y="271"/>
                    <a:pt x="325" y="462"/>
                    <a:pt x="253" y="664"/>
                  </a:cubicBezTo>
                  <a:cubicBezTo>
                    <a:pt x="194" y="819"/>
                    <a:pt x="86" y="974"/>
                    <a:pt x="27" y="1141"/>
                  </a:cubicBezTo>
                  <a:cubicBezTo>
                    <a:pt x="0" y="1185"/>
                    <a:pt x="46" y="1209"/>
                    <a:pt x="91" y="1209"/>
                  </a:cubicBezTo>
                  <a:cubicBezTo>
                    <a:pt x="106" y="1209"/>
                    <a:pt x="122" y="1206"/>
                    <a:pt x="134" y="1200"/>
                  </a:cubicBezTo>
                  <a:cubicBezTo>
                    <a:pt x="432" y="962"/>
                    <a:pt x="515" y="438"/>
                    <a:pt x="515" y="81"/>
                  </a:cubicBezTo>
                  <a:cubicBezTo>
                    <a:pt x="521" y="27"/>
                    <a:pt x="485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36"/>
            <p:cNvSpPr/>
            <p:nvPr/>
          </p:nvSpPr>
          <p:spPr>
            <a:xfrm>
              <a:off x="4249425" y="3490150"/>
              <a:ext cx="9150" cy="30150"/>
            </a:xfrm>
            <a:custGeom>
              <a:rect b="b" l="l" r="r" t="t"/>
              <a:pathLst>
                <a:path extrusionOk="0" h="1206" w="366">
                  <a:moveTo>
                    <a:pt x="326" y="0"/>
                  </a:moveTo>
                  <a:cubicBezTo>
                    <a:pt x="309" y="0"/>
                    <a:pt x="294" y="12"/>
                    <a:pt x="294" y="36"/>
                  </a:cubicBezTo>
                  <a:cubicBezTo>
                    <a:pt x="282" y="453"/>
                    <a:pt x="140" y="798"/>
                    <a:pt x="9" y="1167"/>
                  </a:cubicBezTo>
                  <a:cubicBezTo>
                    <a:pt x="0" y="1184"/>
                    <a:pt x="27" y="1206"/>
                    <a:pt x="47" y="1206"/>
                  </a:cubicBezTo>
                  <a:cubicBezTo>
                    <a:pt x="56" y="1206"/>
                    <a:pt x="64" y="1202"/>
                    <a:pt x="68" y="1191"/>
                  </a:cubicBezTo>
                  <a:cubicBezTo>
                    <a:pt x="259" y="834"/>
                    <a:pt x="354" y="441"/>
                    <a:pt x="366" y="36"/>
                  </a:cubicBezTo>
                  <a:cubicBezTo>
                    <a:pt x="360" y="12"/>
                    <a:pt x="342" y="0"/>
                    <a:pt x="3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36"/>
            <p:cNvSpPr/>
            <p:nvPr/>
          </p:nvSpPr>
          <p:spPr>
            <a:xfrm>
              <a:off x="4238625" y="3534175"/>
              <a:ext cx="8300" cy="15175"/>
            </a:xfrm>
            <a:custGeom>
              <a:rect b="b" l="l" r="r" t="t"/>
              <a:pathLst>
                <a:path extrusionOk="0" h="607" w="332">
                  <a:moveTo>
                    <a:pt x="247" y="0"/>
                  </a:moveTo>
                  <a:cubicBezTo>
                    <a:pt x="229" y="0"/>
                    <a:pt x="213" y="8"/>
                    <a:pt x="202" y="25"/>
                  </a:cubicBezTo>
                  <a:cubicBezTo>
                    <a:pt x="167" y="120"/>
                    <a:pt x="131" y="192"/>
                    <a:pt x="95" y="287"/>
                  </a:cubicBezTo>
                  <a:cubicBezTo>
                    <a:pt x="60" y="370"/>
                    <a:pt x="0" y="466"/>
                    <a:pt x="0" y="561"/>
                  </a:cubicBezTo>
                  <a:cubicBezTo>
                    <a:pt x="0" y="587"/>
                    <a:pt x="25" y="606"/>
                    <a:pt x="43" y="606"/>
                  </a:cubicBezTo>
                  <a:cubicBezTo>
                    <a:pt x="50" y="606"/>
                    <a:pt x="56" y="603"/>
                    <a:pt x="60" y="597"/>
                  </a:cubicBezTo>
                  <a:cubicBezTo>
                    <a:pt x="119" y="537"/>
                    <a:pt x="155" y="418"/>
                    <a:pt x="179" y="323"/>
                  </a:cubicBezTo>
                  <a:cubicBezTo>
                    <a:pt x="214" y="251"/>
                    <a:pt x="250" y="168"/>
                    <a:pt x="298" y="85"/>
                  </a:cubicBezTo>
                  <a:cubicBezTo>
                    <a:pt x="331" y="43"/>
                    <a:pt x="288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36"/>
            <p:cNvSpPr/>
            <p:nvPr/>
          </p:nvSpPr>
          <p:spPr>
            <a:xfrm>
              <a:off x="4283650" y="3498325"/>
              <a:ext cx="15700" cy="34550"/>
            </a:xfrm>
            <a:custGeom>
              <a:rect b="b" l="l" r="r" t="t"/>
              <a:pathLst>
                <a:path extrusionOk="0" h="1382" w="628">
                  <a:moveTo>
                    <a:pt x="387" y="0"/>
                  </a:moveTo>
                  <a:cubicBezTo>
                    <a:pt x="346" y="0"/>
                    <a:pt x="305" y="35"/>
                    <a:pt x="318" y="90"/>
                  </a:cubicBezTo>
                  <a:cubicBezTo>
                    <a:pt x="354" y="316"/>
                    <a:pt x="330" y="542"/>
                    <a:pt x="259" y="745"/>
                  </a:cubicBezTo>
                  <a:cubicBezTo>
                    <a:pt x="187" y="923"/>
                    <a:pt x="56" y="1078"/>
                    <a:pt x="21" y="1269"/>
                  </a:cubicBezTo>
                  <a:cubicBezTo>
                    <a:pt x="0" y="1329"/>
                    <a:pt x="57" y="1381"/>
                    <a:pt x="118" y="1381"/>
                  </a:cubicBezTo>
                  <a:cubicBezTo>
                    <a:pt x="130" y="1381"/>
                    <a:pt x="141" y="1379"/>
                    <a:pt x="152" y="1376"/>
                  </a:cubicBezTo>
                  <a:cubicBezTo>
                    <a:pt x="568" y="1126"/>
                    <a:pt x="628" y="483"/>
                    <a:pt x="461" y="66"/>
                  </a:cubicBezTo>
                  <a:cubicBezTo>
                    <a:pt x="451" y="20"/>
                    <a:pt x="419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36"/>
            <p:cNvSpPr/>
            <p:nvPr/>
          </p:nvSpPr>
          <p:spPr>
            <a:xfrm>
              <a:off x="4312850" y="3506875"/>
              <a:ext cx="13000" cy="24950"/>
            </a:xfrm>
            <a:custGeom>
              <a:rect b="b" l="l" r="r" t="t"/>
              <a:pathLst>
                <a:path extrusionOk="0" h="998" w="520">
                  <a:moveTo>
                    <a:pt x="439" y="1"/>
                  </a:moveTo>
                  <a:cubicBezTo>
                    <a:pt x="398" y="1"/>
                    <a:pt x="353" y="28"/>
                    <a:pt x="353" y="81"/>
                  </a:cubicBezTo>
                  <a:cubicBezTo>
                    <a:pt x="353" y="403"/>
                    <a:pt x="198" y="641"/>
                    <a:pt x="19" y="915"/>
                  </a:cubicBezTo>
                  <a:cubicBezTo>
                    <a:pt x="1" y="952"/>
                    <a:pt x="34" y="997"/>
                    <a:pt x="72" y="997"/>
                  </a:cubicBezTo>
                  <a:cubicBezTo>
                    <a:pt x="82" y="997"/>
                    <a:pt x="93" y="994"/>
                    <a:pt x="103" y="986"/>
                  </a:cubicBezTo>
                  <a:cubicBezTo>
                    <a:pt x="377" y="796"/>
                    <a:pt x="496" y="427"/>
                    <a:pt x="508" y="81"/>
                  </a:cubicBezTo>
                  <a:cubicBezTo>
                    <a:pt x="520" y="28"/>
                    <a:pt x="481" y="1"/>
                    <a:pt x="4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36"/>
            <p:cNvSpPr/>
            <p:nvPr/>
          </p:nvSpPr>
          <p:spPr>
            <a:xfrm>
              <a:off x="4181475" y="3500200"/>
              <a:ext cx="8350" cy="21650"/>
            </a:xfrm>
            <a:custGeom>
              <a:rect b="b" l="l" r="r" t="t"/>
              <a:pathLst>
                <a:path extrusionOk="0" h="866" w="334">
                  <a:moveTo>
                    <a:pt x="177" y="0"/>
                  </a:moveTo>
                  <a:cubicBezTo>
                    <a:pt x="107" y="0"/>
                    <a:pt x="36" y="45"/>
                    <a:pt x="36" y="134"/>
                  </a:cubicBezTo>
                  <a:lnTo>
                    <a:pt x="36" y="479"/>
                  </a:lnTo>
                  <a:cubicBezTo>
                    <a:pt x="24" y="586"/>
                    <a:pt x="0" y="694"/>
                    <a:pt x="24" y="813"/>
                  </a:cubicBezTo>
                  <a:cubicBezTo>
                    <a:pt x="31" y="847"/>
                    <a:pt x="58" y="866"/>
                    <a:pt x="89" y="866"/>
                  </a:cubicBezTo>
                  <a:cubicBezTo>
                    <a:pt x="111" y="866"/>
                    <a:pt x="135" y="856"/>
                    <a:pt x="155" y="836"/>
                  </a:cubicBezTo>
                  <a:cubicBezTo>
                    <a:pt x="333" y="694"/>
                    <a:pt x="310" y="348"/>
                    <a:pt x="310" y="134"/>
                  </a:cubicBezTo>
                  <a:cubicBezTo>
                    <a:pt x="316" y="45"/>
                    <a:pt x="247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36"/>
            <p:cNvSpPr/>
            <p:nvPr/>
          </p:nvSpPr>
          <p:spPr>
            <a:xfrm>
              <a:off x="4379475" y="3491150"/>
              <a:ext cx="11025" cy="19200"/>
            </a:xfrm>
            <a:custGeom>
              <a:rect b="b" l="l" r="r" t="t"/>
              <a:pathLst>
                <a:path extrusionOk="0" h="768" w="441">
                  <a:moveTo>
                    <a:pt x="348" y="0"/>
                  </a:moveTo>
                  <a:cubicBezTo>
                    <a:pt x="317" y="0"/>
                    <a:pt x="286" y="17"/>
                    <a:pt x="272" y="55"/>
                  </a:cubicBezTo>
                  <a:cubicBezTo>
                    <a:pt x="200" y="282"/>
                    <a:pt x="81" y="484"/>
                    <a:pt x="10" y="710"/>
                  </a:cubicBezTo>
                  <a:cubicBezTo>
                    <a:pt x="1" y="745"/>
                    <a:pt x="30" y="767"/>
                    <a:pt x="61" y="767"/>
                  </a:cubicBezTo>
                  <a:cubicBezTo>
                    <a:pt x="72" y="767"/>
                    <a:pt x="83" y="764"/>
                    <a:pt x="93" y="758"/>
                  </a:cubicBezTo>
                  <a:cubicBezTo>
                    <a:pt x="295" y="567"/>
                    <a:pt x="355" y="341"/>
                    <a:pt x="426" y="103"/>
                  </a:cubicBezTo>
                  <a:cubicBezTo>
                    <a:pt x="441" y="39"/>
                    <a:pt x="395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36"/>
            <p:cNvSpPr/>
            <p:nvPr/>
          </p:nvSpPr>
          <p:spPr>
            <a:xfrm>
              <a:off x="4365125" y="3528050"/>
              <a:ext cx="9950" cy="16125"/>
            </a:xfrm>
            <a:custGeom>
              <a:rect b="b" l="l" r="r" t="t"/>
              <a:pathLst>
                <a:path extrusionOk="0" h="645" w="398">
                  <a:moveTo>
                    <a:pt x="272" y="1"/>
                  </a:moveTo>
                  <a:cubicBezTo>
                    <a:pt x="241" y="1"/>
                    <a:pt x="210" y="17"/>
                    <a:pt x="191" y="56"/>
                  </a:cubicBezTo>
                  <a:cubicBezTo>
                    <a:pt x="155" y="139"/>
                    <a:pt x="119" y="234"/>
                    <a:pt x="72" y="318"/>
                  </a:cubicBezTo>
                  <a:cubicBezTo>
                    <a:pt x="48" y="413"/>
                    <a:pt x="0" y="496"/>
                    <a:pt x="0" y="580"/>
                  </a:cubicBezTo>
                  <a:cubicBezTo>
                    <a:pt x="0" y="620"/>
                    <a:pt x="28" y="644"/>
                    <a:pt x="60" y="644"/>
                  </a:cubicBezTo>
                  <a:cubicBezTo>
                    <a:pt x="76" y="644"/>
                    <a:pt x="92" y="639"/>
                    <a:pt x="107" y="627"/>
                  </a:cubicBezTo>
                  <a:cubicBezTo>
                    <a:pt x="179" y="568"/>
                    <a:pt x="214" y="484"/>
                    <a:pt x="238" y="401"/>
                  </a:cubicBezTo>
                  <a:cubicBezTo>
                    <a:pt x="286" y="318"/>
                    <a:pt x="310" y="222"/>
                    <a:pt x="357" y="139"/>
                  </a:cubicBezTo>
                  <a:cubicBezTo>
                    <a:pt x="397" y="67"/>
                    <a:pt x="33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36"/>
            <p:cNvSpPr/>
            <p:nvPr/>
          </p:nvSpPr>
          <p:spPr>
            <a:xfrm>
              <a:off x="4440025" y="3470875"/>
              <a:ext cx="9650" cy="28775"/>
            </a:xfrm>
            <a:custGeom>
              <a:rect b="b" l="l" r="r" t="t"/>
              <a:pathLst>
                <a:path extrusionOk="0" h="1151" w="386">
                  <a:moveTo>
                    <a:pt x="304" y="0"/>
                  </a:moveTo>
                  <a:cubicBezTo>
                    <a:pt x="257" y="0"/>
                    <a:pt x="207" y="30"/>
                    <a:pt x="207" y="93"/>
                  </a:cubicBezTo>
                  <a:cubicBezTo>
                    <a:pt x="207" y="283"/>
                    <a:pt x="171" y="474"/>
                    <a:pt x="136" y="652"/>
                  </a:cubicBezTo>
                  <a:cubicBezTo>
                    <a:pt x="100" y="807"/>
                    <a:pt x="28" y="938"/>
                    <a:pt x="16" y="1081"/>
                  </a:cubicBezTo>
                  <a:cubicBezTo>
                    <a:pt x="0" y="1121"/>
                    <a:pt x="39" y="1150"/>
                    <a:pt x="80" y="1150"/>
                  </a:cubicBezTo>
                  <a:cubicBezTo>
                    <a:pt x="100" y="1150"/>
                    <a:pt x="120" y="1144"/>
                    <a:pt x="136" y="1128"/>
                  </a:cubicBezTo>
                  <a:cubicBezTo>
                    <a:pt x="374" y="878"/>
                    <a:pt x="386" y="402"/>
                    <a:pt x="386" y="69"/>
                  </a:cubicBezTo>
                  <a:cubicBezTo>
                    <a:pt x="386" y="24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36"/>
            <p:cNvSpPr/>
            <p:nvPr/>
          </p:nvSpPr>
          <p:spPr>
            <a:xfrm>
              <a:off x="4432525" y="3512300"/>
              <a:ext cx="18775" cy="24725"/>
            </a:xfrm>
            <a:custGeom>
              <a:rect b="b" l="l" r="r" t="t"/>
              <a:pathLst>
                <a:path extrusionOk="0" h="989" w="751">
                  <a:moveTo>
                    <a:pt x="652" y="0"/>
                  </a:moveTo>
                  <a:cubicBezTo>
                    <a:pt x="629" y="0"/>
                    <a:pt x="605" y="13"/>
                    <a:pt x="590" y="43"/>
                  </a:cubicBezTo>
                  <a:cubicBezTo>
                    <a:pt x="519" y="186"/>
                    <a:pt x="436" y="352"/>
                    <a:pt x="328" y="483"/>
                  </a:cubicBezTo>
                  <a:cubicBezTo>
                    <a:pt x="233" y="626"/>
                    <a:pt x="114" y="757"/>
                    <a:pt x="31" y="900"/>
                  </a:cubicBezTo>
                  <a:cubicBezTo>
                    <a:pt x="1" y="940"/>
                    <a:pt x="38" y="989"/>
                    <a:pt x="79" y="989"/>
                  </a:cubicBezTo>
                  <a:cubicBezTo>
                    <a:pt x="87" y="989"/>
                    <a:pt x="95" y="987"/>
                    <a:pt x="102" y="983"/>
                  </a:cubicBezTo>
                  <a:cubicBezTo>
                    <a:pt x="400" y="817"/>
                    <a:pt x="578" y="400"/>
                    <a:pt x="709" y="114"/>
                  </a:cubicBezTo>
                  <a:cubicBezTo>
                    <a:pt x="750" y="57"/>
                    <a:pt x="702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36"/>
            <p:cNvSpPr/>
            <p:nvPr/>
          </p:nvSpPr>
          <p:spPr>
            <a:xfrm>
              <a:off x="4497575" y="3466850"/>
              <a:ext cx="11625" cy="33175"/>
            </a:xfrm>
            <a:custGeom>
              <a:rect b="b" l="l" r="r" t="t"/>
              <a:pathLst>
                <a:path extrusionOk="0" h="1327" w="465">
                  <a:moveTo>
                    <a:pt x="424" y="1"/>
                  </a:moveTo>
                  <a:cubicBezTo>
                    <a:pt x="410" y="1"/>
                    <a:pt x="398" y="8"/>
                    <a:pt x="393" y="27"/>
                  </a:cubicBezTo>
                  <a:cubicBezTo>
                    <a:pt x="334" y="254"/>
                    <a:pt x="239" y="480"/>
                    <a:pt x="167" y="694"/>
                  </a:cubicBezTo>
                  <a:cubicBezTo>
                    <a:pt x="108" y="873"/>
                    <a:pt x="0" y="1075"/>
                    <a:pt x="0" y="1266"/>
                  </a:cubicBezTo>
                  <a:cubicBezTo>
                    <a:pt x="0" y="1303"/>
                    <a:pt x="29" y="1327"/>
                    <a:pt x="62" y="1327"/>
                  </a:cubicBezTo>
                  <a:cubicBezTo>
                    <a:pt x="81" y="1327"/>
                    <a:pt x="102" y="1319"/>
                    <a:pt x="120" y="1301"/>
                  </a:cubicBezTo>
                  <a:cubicBezTo>
                    <a:pt x="250" y="1158"/>
                    <a:pt x="310" y="932"/>
                    <a:pt x="358" y="742"/>
                  </a:cubicBezTo>
                  <a:cubicBezTo>
                    <a:pt x="417" y="515"/>
                    <a:pt x="453" y="265"/>
                    <a:pt x="465" y="39"/>
                  </a:cubicBezTo>
                  <a:cubicBezTo>
                    <a:pt x="465" y="18"/>
                    <a:pt x="443" y="1"/>
                    <a:pt x="4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36"/>
            <p:cNvSpPr/>
            <p:nvPr/>
          </p:nvSpPr>
          <p:spPr>
            <a:xfrm>
              <a:off x="4472275" y="3514750"/>
              <a:ext cx="19475" cy="22450"/>
            </a:xfrm>
            <a:custGeom>
              <a:rect b="b" l="l" r="r" t="t"/>
              <a:pathLst>
                <a:path extrusionOk="0" h="898" w="779">
                  <a:moveTo>
                    <a:pt x="717" y="1"/>
                  </a:moveTo>
                  <a:cubicBezTo>
                    <a:pt x="701" y="1"/>
                    <a:pt x="683" y="9"/>
                    <a:pt x="667" y="28"/>
                  </a:cubicBezTo>
                  <a:cubicBezTo>
                    <a:pt x="584" y="195"/>
                    <a:pt x="465" y="350"/>
                    <a:pt x="346" y="481"/>
                  </a:cubicBezTo>
                  <a:cubicBezTo>
                    <a:pt x="239" y="600"/>
                    <a:pt x="72" y="671"/>
                    <a:pt x="12" y="814"/>
                  </a:cubicBezTo>
                  <a:cubicBezTo>
                    <a:pt x="0" y="850"/>
                    <a:pt x="24" y="897"/>
                    <a:pt x="72" y="897"/>
                  </a:cubicBezTo>
                  <a:cubicBezTo>
                    <a:pt x="250" y="874"/>
                    <a:pt x="370" y="707"/>
                    <a:pt x="477" y="564"/>
                  </a:cubicBezTo>
                  <a:cubicBezTo>
                    <a:pt x="596" y="421"/>
                    <a:pt x="691" y="254"/>
                    <a:pt x="762" y="76"/>
                  </a:cubicBezTo>
                  <a:cubicBezTo>
                    <a:pt x="778" y="36"/>
                    <a:pt x="751" y="1"/>
                    <a:pt x="7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36"/>
            <p:cNvSpPr/>
            <p:nvPr/>
          </p:nvSpPr>
          <p:spPr>
            <a:xfrm>
              <a:off x="4544000" y="3464700"/>
              <a:ext cx="13425" cy="49775"/>
            </a:xfrm>
            <a:custGeom>
              <a:rect b="b" l="l" r="r" t="t"/>
              <a:pathLst>
                <a:path extrusionOk="0" h="1991" w="537">
                  <a:moveTo>
                    <a:pt x="429" y="0"/>
                  </a:moveTo>
                  <a:cubicBezTo>
                    <a:pt x="406" y="0"/>
                    <a:pt x="382" y="18"/>
                    <a:pt x="382" y="54"/>
                  </a:cubicBezTo>
                  <a:cubicBezTo>
                    <a:pt x="298" y="685"/>
                    <a:pt x="37" y="1292"/>
                    <a:pt x="1" y="1911"/>
                  </a:cubicBezTo>
                  <a:cubicBezTo>
                    <a:pt x="1" y="1967"/>
                    <a:pt x="38" y="1990"/>
                    <a:pt x="75" y="1990"/>
                  </a:cubicBezTo>
                  <a:cubicBezTo>
                    <a:pt x="102" y="1990"/>
                    <a:pt x="129" y="1979"/>
                    <a:pt x="144" y="1959"/>
                  </a:cubicBezTo>
                  <a:cubicBezTo>
                    <a:pt x="525" y="1435"/>
                    <a:pt x="537" y="697"/>
                    <a:pt x="477" y="54"/>
                  </a:cubicBezTo>
                  <a:cubicBezTo>
                    <a:pt x="477" y="18"/>
                    <a:pt x="453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36"/>
            <p:cNvSpPr/>
            <p:nvPr/>
          </p:nvSpPr>
          <p:spPr>
            <a:xfrm>
              <a:off x="4533900" y="3525650"/>
              <a:ext cx="6275" cy="14525"/>
            </a:xfrm>
            <a:custGeom>
              <a:rect b="b" l="l" r="r" t="t"/>
              <a:pathLst>
                <a:path extrusionOk="0" h="581" w="251">
                  <a:moveTo>
                    <a:pt x="196" y="0"/>
                  </a:moveTo>
                  <a:cubicBezTo>
                    <a:pt x="170" y="0"/>
                    <a:pt x="143" y="15"/>
                    <a:pt x="143" y="45"/>
                  </a:cubicBezTo>
                  <a:cubicBezTo>
                    <a:pt x="143" y="152"/>
                    <a:pt x="107" y="235"/>
                    <a:pt x="83" y="330"/>
                  </a:cubicBezTo>
                  <a:cubicBezTo>
                    <a:pt x="48" y="402"/>
                    <a:pt x="0" y="473"/>
                    <a:pt x="0" y="545"/>
                  </a:cubicBezTo>
                  <a:cubicBezTo>
                    <a:pt x="0" y="580"/>
                    <a:pt x="36" y="580"/>
                    <a:pt x="71" y="580"/>
                  </a:cubicBezTo>
                  <a:cubicBezTo>
                    <a:pt x="143" y="533"/>
                    <a:pt x="167" y="414"/>
                    <a:pt x="191" y="342"/>
                  </a:cubicBezTo>
                  <a:cubicBezTo>
                    <a:pt x="214" y="247"/>
                    <a:pt x="226" y="152"/>
                    <a:pt x="250" y="45"/>
                  </a:cubicBezTo>
                  <a:cubicBezTo>
                    <a:pt x="250" y="15"/>
                    <a:pt x="22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36"/>
            <p:cNvSpPr/>
            <p:nvPr/>
          </p:nvSpPr>
          <p:spPr>
            <a:xfrm>
              <a:off x="4585675" y="3473050"/>
              <a:ext cx="7775" cy="29650"/>
            </a:xfrm>
            <a:custGeom>
              <a:rect b="b" l="l" r="r" t="t"/>
              <a:pathLst>
                <a:path extrusionOk="0" h="1186" w="311">
                  <a:moveTo>
                    <a:pt x="201" y="1"/>
                  </a:moveTo>
                  <a:cubicBezTo>
                    <a:pt x="158" y="1"/>
                    <a:pt x="113" y="38"/>
                    <a:pt x="120" y="89"/>
                  </a:cubicBezTo>
                  <a:cubicBezTo>
                    <a:pt x="179" y="470"/>
                    <a:pt x="36" y="779"/>
                    <a:pt x="1" y="1149"/>
                  </a:cubicBezTo>
                  <a:cubicBezTo>
                    <a:pt x="1" y="1174"/>
                    <a:pt x="18" y="1186"/>
                    <a:pt x="37" y="1186"/>
                  </a:cubicBezTo>
                  <a:cubicBezTo>
                    <a:pt x="54" y="1186"/>
                    <a:pt x="73" y="1177"/>
                    <a:pt x="84" y="1160"/>
                  </a:cubicBezTo>
                  <a:cubicBezTo>
                    <a:pt x="298" y="863"/>
                    <a:pt x="310" y="410"/>
                    <a:pt x="263" y="53"/>
                  </a:cubicBezTo>
                  <a:cubicBezTo>
                    <a:pt x="253" y="16"/>
                    <a:pt x="22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36"/>
            <p:cNvSpPr/>
            <p:nvPr/>
          </p:nvSpPr>
          <p:spPr>
            <a:xfrm>
              <a:off x="4633525" y="3469375"/>
              <a:ext cx="20350" cy="48025"/>
            </a:xfrm>
            <a:custGeom>
              <a:rect b="b" l="l" r="r" t="t"/>
              <a:pathLst>
                <a:path extrusionOk="0" h="1921" w="814">
                  <a:moveTo>
                    <a:pt x="718" y="1"/>
                  </a:moveTo>
                  <a:cubicBezTo>
                    <a:pt x="676" y="1"/>
                    <a:pt x="635" y="28"/>
                    <a:pt x="635" y="81"/>
                  </a:cubicBezTo>
                  <a:cubicBezTo>
                    <a:pt x="587" y="736"/>
                    <a:pt x="325" y="1272"/>
                    <a:pt x="27" y="1831"/>
                  </a:cubicBezTo>
                  <a:cubicBezTo>
                    <a:pt x="1" y="1876"/>
                    <a:pt x="40" y="1920"/>
                    <a:pt x="77" y="1920"/>
                  </a:cubicBezTo>
                  <a:cubicBezTo>
                    <a:pt x="89" y="1920"/>
                    <a:pt x="102" y="1915"/>
                    <a:pt x="111" y="1903"/>
                  </a:cubicBezTo>
                  <a:cubicBezTo>
                    <a:pt x="647" y="1462"/>
                    <a:pt x="813" y="748"/>
                    <a:pt x="801" y="81"/>
                  </a:cubicBezTo>
                  <a:cubicBezTo>
                    <a:pt x="801" y="28"/>
                    <a:pt x="760" y="1"/>
                    <a:pt x="7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36"/>
            <p:cNvSpPr/>
            <p:nvPr/>
          </p:nvSpPr>
          <p:spPr>
            <a:xfrm>
              <a:off x="4623825" y="3531750"/>
              <a:ext cx="3200" cy="2850"/>
            </a:xfrm>
            <a:custGeom>
              <a:rect b="b" l="l" r="r" t="t"/>
              <a:pathLst>
                <a:path extrusionOk="0" h="114" w="128">
                  <a:moveTo>
                    <a:pt x="92" y="1"/>
                  </a:moveTo>
                  <a:cubicBezTo>
                    <a:pt x="89" y="1"/>
                    <a:pt x="85" y="1"/>
                    <a:pt x="82" y="3"/>
                  </a:cubicBezTo>
                  <a:lnTo>
                    <a:pt x="11" y="86"/>
                  </a:lnTo>
                  <a:cubicBezTo>
                    <a:pt x="1" y="96"/>
                    <a:pt x="15" y="113"/>
                    <a:pt x="33" y="113"/>
                  </a:cubicBezTo>
                  <a:cubicBezTo>
                    <a:pt x="37" y="113"/>
                    <a:pt x="42" y="112"/>
                    <a:pt x="46" y="110"/>
                  </a:cubicBezTo>
                  <a:lnTo>
                    <a:pt x="118" y="39"/>
                  </a:lnTo>
                  <a:cubicBezTo>
                    <a:pt x="128" y="29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36"/>
            <p:cNvSpPr/>
            <p:nvPr/>
          </p:nvSpPr>
          <p:spPr>
            <a:xfrm>
              <a:off x="4692325" y="3440275"/>
              <a:ext cx="13025" cy="48900"/>
            </a:xfrm>
            <a:custGeom>
              <a:rect b="b" l="l" r="r" t="t"/>
              <a:pathLst>
                <a:path extrusionOk="0" h="1956" w="521">
                  <a:moveTo>
                    <a:pt x="374" y="1"/>
                  </a:moveTo>
                  <a:cubicBezTo>
                    <a:pt x="363" y="1"/>
                    <a:pt x="348" y="7"/>
                    <a:pt x="342" y="19"/>
                  </a:cubicBezTo>
                  <a:cubicBezTo>
                    <a:pt x="283" y="293"/>
                    <a:pt x="283" y="555"/>
                    <a:pt x="235" y="828"/>
                  </a:cubicBezTo>
                  <a:cubicBezTo>
                    <a:pt x="188" y="1186"/>
                    <a:pt x="104" y="1519"/>
                    <a:pt x="9" y="1876"/>
                  </a:cubicBezTo>
                  <a:cubicBezTo>
                    <a:pt x="1" y="1919"/>
                    <a:pt x="35" y="1955"/>
                    <a:pt x="72" y="1955"/>
                  </a:cubicBezTo>
                  <a:cubicBezTo>
                    <a:pt x="87" y="1955"/>
                    <a:pt x="103" y="1949"/>
                    <a:pt x="116" y="1936"/>
                  </a:cubicBezTo>
                  <a:cubicBezTo>
                    <a:pt x="521" y="1507"/>
                    <a:pt x="497" y="566"/>
                    <a:pt x="378" y="19"/>
                  </a:cubicBezTo>
                  <a:cubicBezTo>
                    <a:pt x="390" y="7"/>
                    <a:pt x="384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36"/>
            <p:cNvSpPr/>
            <p:nvPr/>
          </p:nvSpPr>
          <p:spPr>
            <a:xfrm>
              <a:off x="4674750" y="3508425"/>
              <a:ext cx="14725" cy="22875"/>
            </a:xfrm>
            <a:custGeom>
              <a:rect b="b" l="l" r="r" t="t"/>
              <a:pathLst>
                <a:path extrusionOk="0" h="915" w="589">
                  <a:moveTo>
                    <a:pt x="571" y="0"/>
                  </a:moveTo>
                  <a:cubicBezTo>
                    <a:pt x="564" y="0"/>
                    <a:pt x="555" y="5"/>
                    <a:pt x="545" y="19"/>
                  </a:cubicBezTo>
                  <a:cubicBezTo>
                    <a:pt x="510" y="186"/>
                    <a:pt x="462" y="341"/>
                    <a:pt x="355" y="484"/>
                  </a:cubicBezTo>
                  <a:cubicBezTo>
                    <a:pt x="272" y="615"/>
                    <a:pt x="141" y="722"/>
                    <a:pt x="21" y="853"/>
                  </a:cubicBezTo>
                  <a:cubicBezTo>
                    <a:pt x="0" y="874"/>
                    <a:pt x="17" y="914"/>
                    <a:pt x="55" y="914"/>
                  </a:cubicBezTo>
                  <a:cubicBezTo>
                    <a:pt x="59" y="914"/>
                    <a:pt x="64" y="914"/>
                    <a:pt x="69" y="912"/>
                  </a:cubicBezTo>
                  <a:cubicBezTo>
                    <a:pt x="379" y="757"/>
                    <a:pt x="522" y="341"/>
                    <a:pt x="581" y="19"/>
                  </a:cubicBezTo>
                  <a:cubicBezTo>
                    <a:pt x="588" y="12"/>
                    <a:pt x="58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36"/>
            <p:cNvSpPr/>
            <p:nvPr/>
          </p:nvSpPr>
          <p:spPr>
            <a:xfrm>
              <a:off x="4726850" y="3481650"/>
              <a:ext cx="13400" cy="26700"/>
            </a:xfrm>
            <a:custGeom>
              <a:rect b="b" l="l" r="r" t="t"/>
              <a:pathLst>
                <a:path extrusionOk="0" h="1068" w="536">
                  <a:moveTo>
                    <a:pt x="411" y="0"/>
                  </a:moveTo>
                  <a:cubicBezTo>
                    <a:pt x="371" y="0"/>
                    <a:pt x="333" y="19"/>
                    <a:pt x="319" y="66"/>
                  </a:cubicBezTo>
                  <a:cubicBezTo>
                    <a:pt x="283" y="209"/>
                    <a:pt x="247" y="376"/>
                    <a:pt x="188" y="519"/>
                  </a:cubicBezTo>
                  <a:cubicBezTo>
                    <a:pt x="128" y="685"/>
                    <a:pt x="57" y="840"/>
                    <a:pt x="9" y="995"/>
                  </a:cubicBezTo>
                  <a:cubicBezTo>
                    <a:pt x="0" y="1031"/>
                    <a:pt x="25" y="1067"/>
                    <a:pt x="53" y="1067"/>
                  </a:cubicBezTo>
                  <a:cubicBezTo>
                    <a:pt x="62" y="1067"/>
                    <a:pt x="72" y="1063"/>
                    <a:pt x="81" y="1055"/>
                  </a:cubicBezTo>
                  <a:cubicBezTo>
                    <a:pt x="378" y="852"/>
                    <a:pt x="426" y="435"/>
                    <a:pt x="521" y="102"/>
                  </a:cubicBezTo>
                  <a:cubicBezTo>
                    <a:pt x="536" y="45"/>
                    <a:pt x="47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36"/>
            <p:cNvSpPr/>
            <p:nvPr/>
          </p:nvSpPr>
          <p:spPr>
            <a:xfrm>
              <a:off x="4736025" y="3500025"/>
              <a:ext cx="21650" cy="29775"/>
            </a:xfrm>
            <a:custGeom>
              <a:rect b="b" l="l" r="r" t="t"/>
              <a:pathLst>
                <a:path extrusionOk="0" h="1191" w="866">
                  <a:moveTo>
                    <a:pt x="782" y="1"/>
                  </a:moveTo>
                  <a:cubicBezTo>
                    <a:pt x="751" y="1"/>
                    <a:pt x="717" y="18"/>
                    <a:pt x="702" y="58"/>
                  </a:cubicBezTo>
                  <a:cubicBezTo>
                    <a:pt x="630" y="248"/>
                    <a:pt x="523" y="439"/>
                    <a:pt x="416" y="617"/>
                  </a:cubicBezTo>
                  <a:cubicBezTo>
                    <a:pt x="297" y="796"/>
                    <a:pt x="118" y="939"/>
                    <a:pt x="11" y="1105"/>
                  </a:cubicBezTo>
                  <a:cubicBezTo>
                    <a:pt x="1" y="1148"/>
                    <a:pt x="28" y="1191"/>
                    <a:pt x="60" y="1191"/>
                  </a:cubicBezTo>
                  <a:cubicBezTo>
                    <a:pt x="63" y="1191"/>
                    <a:pt x="67" y="1190"/>
                    <a:pt x="71" y="1189"/>
                  </a:cubicBezTo>
                  <a:cubicBezTo>
                    <a:pt x="273" y="1129"/>
                    <a:pt x="416" y="891"/>
                    <a:pt x="535" y="724"/>
                  </a:cubicBezTo>
                  <a:cubicBezTo>
                    <a:pt x="666" y="534"/>
                    <a:pt x="761" y="308"/>
                    <a:pt x="845" y="81"/>
                  </a:cubicBezTo>
                  <a:cubicBezTo>
                    <a:pt x="865" y="33"/>
                    <a:pt x="826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36"/>
            <p:cNvSpPr/>
            <p:nvPr/>
          </p:nvSpPr>
          <p:spPr>
            <a:xfrm>
              <a:off x="4764700" y="3437825"/>
              <a:ext cx="33525" cy="93175"/>
            </a:xfrm>
            <a:custGeom>
              <a:rect b="b" l="l" r="r" t="t"/>
              <a:pathLst>
                <a:path extrusionOk="0" h="3727" w="1341">
                  <a:moveTo>
                    <a:pt x="1110" y="0"/>
                  </a:moveTo>
                  <a:cubicBezTo>
                    <a:pt x="1051" y="0"/>
                    <a:pt x="995" y="37"/>
                    <a:pt x="995" y="117"/>
                  </a:cubicBezTo>
                  <a:cubicBezTo>
                    <a:pt x="1031" y="1415"/>
                    <a:pt x="1007" y="2724"/>
                    <a:pt x="31" y="3677"/>
                  </a:cubicBezTo>
                  <a:cubicBezTo>
                    <a:pt x="0" y="3697"/>
                    <a:pt x="32" y="3727"/>
                    <a:pt x="56" y="3727"/>
                  </a:cubicBezTo>
                  <a:cubicBezTo>
                    <a:pt x="60" y="3727"/>
                    <a:pt x="64" y="3726"/>
                    <a:pt x="67" y="3724"/>
                  </a:cubicBezTo>
                  <a:cubicBezTo>
                    <a:pt x="1055" y="2974"/>
                    <a:pt x="1341" y="1260"/>
                    <a:pt x="1257" y="117"/>
                  </a:cubicBezTo>
                  <a:cubicBezTo>
                    <a:pt x="1245" y="43"/>
                    <a:pt x="1175" y="0"/>
                    <a:pt x="11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36"/>
            <p:cNvSpPr/>
            <p:nvPr/>
          </p:nvSpPr>
          <p:spPr>
            <a:xfrm>
              <a:off x="4834925" y="3438800"/>
              <a:ext cx="7350" cy="22800"/>
            </a:xfrm>
            <a:custGeom>
              <a:rect b="b" l="l" r="r" t="t"/>
              <a:pathLst>
                <a:path extrusionOk="0" h="912" w="294">
                  <a:moveTo>
                    <a:pt x="252" y="0"/>
                  </a:moveTo>
                  <a:cubicBezTo>
                    <a:pt x="243" y="0"/>
                    <a:pt x="234" y="6"/>
                    <a:pt x="234" y="18"/>
                  </a:cubicBezTo>
                  <a:cubicBezTo>
                    <a:pt x="199" y="316"/>
                    <a:pt x="80" y="578"/>
                    <a:pt x="8" y="864"/>
                  </a:cubicBezTo>
                  <a:cubicBezTo>
                    <a:pt x="0" y="895"/>
                    <a:pt x="24" y="911"/>
                    <a:pt x="44" y="911"/>
                  </a:cubicBezTo>
                  <a:cubicBezTo>
                    <a:pt x="54" y="911"/>
                    <a:pt x="64" y="907"/>
                    <a:pt x="68" y="899"/>
                  </a:cubicBezTo>
                  <a:cubicBezTo>
                    <a:pt x="258" y="649"/>
                    <a:pt x="294" y="328"/>
                    <a:pt x="270" y="18"/>
                  </a:cubicBezTo>
                  <a:cubicBezTo>
                    <a:pt x="270" y="6"/>
                    <a:pt x="261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36"/>
            <p:cNvSpPr/>
            <p:nvPr/>
          </p:nvSpPr>
          <p:spPr>
            <a:xfrm>
              <a:off x="4801525" y="3474700"/>
              <a:ext cx="29450" cy="50525"/>
            </a:xfrm>
            <a:custGeom>
              <a:rect b="b" l="l" r="r" t="t"/>
              <a:pathLst>
                <a:path extrusionOk="0" h="2021" w="1178">
                  <a:moveTo>
                    <a:pt x="1087" y="1"/>
                  </a:moveTo>
                  <a:cubicBezTo>
                    <a:pt x="1053" y="1"/>
                    <a:pt x="1021" y="18"/>
                    <a:pt x="1011" y="59"/>
                  </a:cubicBezTo>
                  <a:cubicBezTo>
                    <a:pt x="951" y="440"/>
                    <a:pt x="761" y="785"/>
                    <a:pt x="535" y="1094"/>
                  </a:cubicBezTo>
                  <a:cubicBezTo>
                    <a:pt x="356" y="1356"/>
                    <a:pt x="94" y="1606"/>
                    <a:pt x="11" y="1916"/>
                  </a:cubicBezTo>
                  <a:cubicBezTo>
                    <a:pt x="1" y="1964"/>
                    <a:pt x="54" y="2021"/>
                    <a:pt x="94" y="2021"/>
                  </a:cubicBezTo>
                  <a:cubicBezTo>
                    <a:pt x="103" y="2021"/>
                    <a:pt x="111" y="2018"/>
                    <a:pt x="118" y="2011"/>
                  </a:cubicBezTo>
                  <a:cubicBezTo>
                    <a:pt x="404" y="1797"/>
                    <a:pt x="594" y="1416"/>
                    <a:pt x="796" y="1118"/>
                  </a:cubicBezTo>
                  <a:cubicBezTo>
                    <a:pt x="987" y="785"/>
                    <a:pt x="1130" y="463"/>
                    <a:pt x="1177" y="71"/>
                  </a:cubicBezTo>
                  <a:cubicBezTo>
                    <a:pt x="1177" y="30"/>
                    <a:pt x="1131" y="1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36"/>
            <p:cNvSpPr/>
            <p:nvPr/>
          </p:nvSpPr>
          <p:spPr>
            <a:xfrm>
              <a:off x="4876800" y="3423950"/>
              <a:ext cx="6850" cy="33375"/>
            </a:xfrm>
            <a:custGeom>
              <a:rect b="b" l="l" r="r" t="t"/>
              <a:pathLst>
                <a:path extrusionOk="0" h="1335" w="274">
                  <a:moveTo>
                    <a:pt x="153" y="0"/>
                  </a:moveTo>
                  <a:cubicBezTo>
                    <a:pt x="131" y="0"/>
                    <a:pt x="113" y="9"/>
                    <a:pt x="119" y="29"/>
                  </a:cubicBezTo>
                  <a:cubicBezTo>
                    <a:pt x="179" y="469"/>
                    <a:pt x="83" y="898"/>
                    <a:pt x="0" y="1315"/>
                  </a:cubicBezTo>
                  <a:cubicBezTo>
                    <a:pt x="0" y="1329"/>
                    <a:pt x="8" y="1334"/>
                    <a:pt x="20" y="1334"/>
                  </a:cubicBezTo>
                  <a:cubicBezTo>
                    <a:pt x="28" y="1334"/>
                    <a:pt x="38" y="1332"/>
                    <a:pt x="48" y="1327"/>
                  </a:cubicBezTo>
                  <a:cubicBezTo>
                    <a:pt x="226" y="898"/>
                    <a:pt x="274" y="481"/>
                    <a:pt x="202" y="17"/>
                  </a:cubicBezTo>
                  <a:cubicBezTo>
                    <a:pt x="192" y="6"/>
                    <a:pt x="171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36"/>
            <p:cNvSpPr/>
            <p:nvPr/>
          </p:nvSpPr>
          <p:spPr>
            <a:xfrm>
              <a:off x="4843825" y="3485025"/>
              <a:ext cx="24950" cy="39025"/>
            </a:xfrm>
            <a:custGeom>
              <a:rect b="b" l="l" r="r" t="t"/>
              <a:pathLst>
                <a:path extrusionOk="0" h="1561" w="998">
                  <a:moveTo>
                    <a:pt x="968" y="1"/>
                  </a:moveTo>
                  <a:cubicBezTo>
                    <a:pt x="958" y="1"/>
                    <a:pt x="950" y="5"/>
                    <a:pt x="950" y="15"/>
                  </a:cubicBezTo>
                  <a:cubicBezTo>
                    <a:pt x="867" y="360"/>
                    <a:pt x="664" y="622"/>
                    <a:pt x="438" y="896"/>
                  </a:cubicBezTo>
                  <a:cubicBezTo>
                    <a:pt x="271" y="1086"/>
                    <a:pt x="81" y="1265"/>
                    <a:pt x="9" y="1515"/>
                  </a:cubicBezTo>
                  <a:cubicBezTo>
                    <a:pt x="1" y="1541"/>
                    <a:pt x="17" y="1560"/>
                    <a:pt x="40" y="1560"/>
                  </a:cubicBezTo>
                  <a:cubicBezTo>
                    <a:pt x="49" y="1560"/>
                    <a:pt x="59" y="1557"/>
                    <a:pt x="69" y="1551"/>
                  </a:cubicBezTo>
                  <a:cubicBezTo>
                    <a:pt x="295" y="1324"/>
                    <a:pt x="486" y="1039"/>
                    <a:pt x="664" y="789"/>
                  </a:cubicBezTo>
                  <a:cubicBezTo>
                    <a:pt x="819" y="550"/>
                    <a:pt x="962" y="312"/>
                    <a:pt x="998" y="15"/>
                  </a:cubicBezTo>
                  <a:cubicBezTo>
                    <a:pt x="998" y="8"/>
                    <a:pt x="982" y="1"/>
                    <a:pt x="9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36"/>
            <p:cNvSpPr/>
            <p:nvPr/>
          </p:nvSpPr>
          <p:spPr>
            <a:xfrm>
              <a:off x="4905850" y="3406050"/>
              <a:ext cx="22150" cy="59075"/>
            </a:xfrm>
            <a:custGeom>
              <a:rect b="b" l="l" r="r" t="t"/>
              <a:pathLst>
                <a:path extrusionOk="0" h="2363" w="886">
                  <a:moveTo>
                    <a:pt x="853" y="1"/>
                  </a:moveTo>
                  <a:cubicBezTo>
                    <a:pt x="838" y="1"/>
                    <a:pt x="820" y="7"/>
                    <a:pt x="814" y="19"/>
                  </a:cubicBezTo>
                  <a:cubicBezTo>
                    <a:pt x="707" y="435"/>
                    <a:pt x="588" y="840"/>
                    <a:pt x="433" y="1245"/>
                  </a:cubicBezTo>
                  <a:cubicBezTo>
                    <a:pt x="279" y="1578"/>
                    <a:pt x="100" y="1935"/>
                    <a:pt x="17" y="2293"/>
                  </a:cubicBezTo>
                  <a:cubicBezTo>
                    <a:pt x="1" y="2333"/>
                    <a:pt x="34" y="2362"/>
                    <a:pt x="64" y="2362"/>
                  </a:cubicBezTo>
                  <a:cubicBezTo>
                    <a:pt x="78" y="2362"/>
                    <a:pt x="92" y="2356"/>
                    <a:pt x="100" y="2340"/>
                  </a:cubicBezTo>
                  <a:cubicBezTo>
                    <a:pt x="493" y="1674"/>
                    <a:pt x="886" y="804"/>
                    <a:pt x="874" y="19"/>
                  </a:cubicBezTo>
                  <a:cubicBezTo>
                    <a:pt x="880" y="7"/>
                    <a:pt x="868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36"/>
            <p:cNvSpPr/>
            <p:nvPr/>
          </p:nvSpPr>
          <p:spPr>
            <a:xfrm>
              <a:off x="4872100" y="3501075"/>
              <a:ext cx="18400" cy="25175"/>
            </a:xfrm>
            <a:custGeom>
              <a:rect b="b" l="l" r="r" t="t"/>
              <a:pathLst>
                <a:path extrusionOk="0" h="1007" w="736">
                  <a:moveTo>
                    <a:pt x="695" y="1"/>
                  </a:moveTo>
                  <a:cubicBezTo>
                    <a:pt x="687" y="1"/>
                    <a:pt x="680" y="5"/>
                    <a:pt x="676" y="16"/>
                  </a:cubicBezTo>
                  <a:cubicBezTo>
                    <a:pt x="557" y="158"/>
                    <a:pt x="438" y="325"/>
                    <a:pt x="331" y="480"/>
                  </a:cubicBezTo>
                  <a:cubicBezTo>
                    <a:pt x="236" y="623"/>
                    <a:pt x="81" y="778"/>
                    <a:pt x="9" y="956"/>
                  </a:cubicBezTo>
                  <a:cubicBezTo>
                    <a:pt x="1" y="981"/>
                    <a:pt x="28" y="1007"/>
                    <a:pt x="58" y="1007"/>
                  </a:cubicBezTo>
                  <a:cubicBezTo>
                    <a:pt x="70" y="1007"/>
                    <a:pt x="82" y="1002"/>
                    <a:pt x="93" y="992"/>
                  </a:cubicBezTo>
                  <a:cubicBezTo>
                    <a:pt x="236" y="897"/>
                    <a:pt x="319" y="694"/>
                    <a:pt x="402" y="551"/>
                  </a:cubicBezTo>
                  <a:cubicBezTo>
                    <a:pt x="509" y="385"/>
                    <a:pt x="617" y="206"/>
                    <a:pt x="736" y="39"/>
                  </a:cubicBezTo>
                  <a:cubicBezTo>
                    <a:pt x="736" y="23"/>
                    <a:pt x="713" y="1"/>
                    <a:pt x="6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36"/>
            <p:cNvSpPr/>
            <p:nvPr/>
          </p:nvSpPr>
          <p:spPr>
            <a:xfrm>
              <a:off x="4944125" y="3388725"/>
              <a:ext cx="28525" cy="81600"/>
            </a:xfrm>
            <a:custGeom>
              <a:rect b="b" l="l" r="r" t="t"/>
              <a:pathLst>
                <a:path extrusionOk="0" h="3264" w="1141">
                  <a:moveTo>
                    <a:pt x="1113" y="0"/>
                  </a:moveTo>
                  <a:cubicBezTo>
                    <a:pt x="1108" y="0"/>
                    <a:pt x="1105" y="3"/>
                    <a:pt x="1105" y="9"/>
                  </a:cubicBezTo>
                  <a:cubicBezTo>
                    <a:pt x="1022" y="1164"/>
                    <a:pt x="629" y="2259"/>
                    <a:pt x="10" y="3224"/>
                  </a:cubicBezTo>
                  <a:cubicBezTo>
                    <a:pt x="1" y="3251"/>
                    <a:pt x="19" y="3264"/>
                    <a:pt x="38" y="3264"/>
                  </a:cubicBezTo>
                  <a:cubicBezTo>
                    <a:pt x="45" y="3264"/>
                    <a:pt x="51" y="3262"/>
                    <a:pt x="57" y="3259"/>
                  </a:cubicBezTo>
                  <a:cubicBezTo>
                    <a:pt x="831" y="2426"/>
                    <a:pt x="1141" y="1128"/>
                    <a:pt x="1129" y="9"/>
                  </a:cubicBezTo>
                  <a:cubicBezTo>
                    <a:pt x="1123" y="3"/>
                    <a:pt x="1117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36"/>
            <p:cNvSpPr/>
            <p:nvPr/>
          </p:nvSpPr>
          <p:spPr>
            <a:xfrm>
              <a:off x="4911700" y="3484550"/>
              <a:ext cx="29400" cy="43475"/>
            </a:xfrm>
            <a:custGeom>
              <a:rect b="b" l="l" r="r" t="t"/>
              <a:pathLst>
                <a:path extrusionOk="0" h="1739" w="1176">
                  <a:moveTo>
                    <a:pt x="1109" y="0"/>
                  </a:moveTo>
                  <a:cubicBezTo>
                    <a:pt x="1095" y="0"/>
                    <a:pt x="1080" y="7"/>
                    <a:pt x="1069" y="22"/>
                  </a:cubicBezTo>
                  <a:cubicBezTo>
                    <a:pt x="878" y="272"/>
                    <a:pt x="735" y="581"/>
                    <a:pt x="557" y="855"/>
                  </a:cubicBezTo>
                  <a:cubicBezTo>
                    <a:pt x="366" y="1117"/>
                    <a:pt x="188" y="1403"/>
                    <a:pt x="21" y="1689"/>
                  </a:cubicBezTo>
                  <a:cubicBezTo>
                    <a:pt x="0" y="1709"/>
                    <a:pt x="33" y="1739"/>
                    <a:pt x="65" y="1739"/>
                  </a:cubicBezTo>
                  <a:cubicBezTo>
                    <a:pt x="70" y="1739"/>
                    <a:pt x="76" y="1738"/>
                    <a:pt x="80" y="1736"/>
                  </a:cubicBezTo>
                  <a:cubicBezTo>
                    <a:pt x="533" y="1296"/>
                    <a:pt x="997" y="689"/>
                    <a:pt x="1176" y="81"/>
                  </a:cubicBezTo>
                  <a:cubicBezTo>
                    <a:pt x="1176" y="32"/>
                    <a:pt x="1142" y="0"/>
                    <a:pt x="1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36"/>
            <p:cNvSpPr/>
            <p:nvPr/>
          </p:nvSpPr>
          <p:spPr>
            <a:xfrm>
              <a:off x="5006375" y="3360150"/>
              <a:ext cx="19850" cy="60200"/>
            </a:xfrm>
            <a:custGeom>
              <a:rect b="b" l="l" r="r" t="t"/>
              <a:pathLst>
                <a:path extrusionOk="0" h="2408" w="794">
                  <a:moveTo>
                    <a:pt x="693" y="0"/>
                  </a:moveTo>
                  <a:cubicBezTo>
                    <a:pt x="684" y="0"/>
                    <a:pt x="675" y="3"/>
                    <a:pt x="675" y="9"/>
                  </a:cubicBezTo>
                  <a:cubicBezTo>
                    <a:pt x="675" y="854"/>
                    <a:pt x="318" y="1605"/>
                    <a:pt x="8" y="2367"/>
                  </a:cubicBezTo>
                  <a:cubicBezTo>
                    <a:pt x="0" y="2390"/>
                    <a:pt x="23" y="2408"/>
                    <a:pt x="46" y="2408"/>
                  </a:cubicBezTo>
                  <a:cubicBezTo>
                    <a:pt x="59" y="2408"/>
                    <a:pt x="71" y="2403"/>
                    <a:pt x="80" y="2390"/>
                  </a:cubicBezTo>
                  <a:cubicBezTo>
                    <a:pt x="568" y="1688"/>
                    <a:pt x="794" y="854"/>
                    <a:pt x="711" y="9"/>
                  </a:cubicBezTo>
                  <a:cubicBezTo>
                    <a:pt x="711" y="3"/>
                    <a:pt x="702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36"/>
            <p:cNvSpPr/>
            <p:nvPr/>
          </p:nvSpPr>
          <p:spPr>
            <a:xfrm>
              <a:off x="4945050" y="3467150"/>
              <a:ext cx="40250" cy="55325"/>
            </a:xfrm>
            <a:custGeom>
              <a:rect b="b" l="l" r="r" t="t"/>
              <a:pathLst>
                <a:path extrusionOk="0" h="2213" w="1610">
                  <a:moveTo>
                    <a:pt x="1570" y="0"/>
                  </a:moveTo>
                  <a:cubicBezTo>
                    <a:pt x="1565" y="0"/>
                    <a:pt x="1561" y="1"/>
                    <a:pt x="1556" y="3"/>
                  </a:cubicBezTo>
                  <a:cubicBezTo>
                    <a:pt x="1247" y="265"/>
                    <a:pt x="1020" y="623"/>
                    <a:pt x="782" y="956"/>
                  </a:cubicBezTo>
                  <a:cubicBezTo>
                    <a:pt x="509" y="1337"/>
                    <a:pt x="247" y="1730"/>
                    <a:pt x="20" y="2147"/>
                  </a:cubicBezTo>
                  <a:cubicBezTo>
                    <a:pt x="1" y="2176"/>
                    <a:pt x="37" y="2212"/>
                    <a:pt x="70" y="2212"/>
                  </a:cubicBezTo>
                  <a:cubicBezTo>
                    <a:pt x="78" y="2212"/>
                    <a:pt x="85" y="2211"/>
                    <a:pt x="92" y="2206"/>
                  </a:cubicBezTo>
                  <a:cubicBezTo>
                    <a:pt x="378" y="1885"/>
                    <a:pt x="616" y="1527"/>
                    <a:pt x="854" y="1194"/>
                  </a:cubicBezTo>
                  <a:cubicBezTo>
                    <a:pt x="1104" y="825"/>
                    <a:pt x="1401" y="444"/>
                    <a:pt x="1580" y="39"/>
                  </a:cubicBezTo>
                  <a:cubicBezTo>
                    <a:pt x="1609" y="20"/>
                    <a:pt x="1591" y="0"/>
                    <a:pt x="157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36"/>
            <p:cNvSpPr/>
            <p:nvPr/>
          </p:nvSpPr>
          <p:spPr>
            <a:xfrm>
              <a:off x="5030900" y="3327925"/>
              <a:ext cx="37600" cy="107025"/>
            </a:xfrm>
            <a:custGeom>
              <a:rect b="b" l="l" r="r" t="t"/>
              <a:pathLst>
                <a:path extrusionOk="0" h="4281" w="1504">
                  <a:moveTo>
                    <a:pt x="1504" y="0"/>
                  </a:moveTo>
                  <a:cubicBezTo>
                    <a:pt x="1230" y="631"/>
                    <a:pt x="1111" y="1286"/>
                    <a:pt x="968" y="1953"/>
                  </a:cubicBezTo>
                  <a:cubicBezTo>
                    <a:pt x="789" y="2774"/>
                    <a:pt x="492" y="3489"/>
                    <a:pt x="27" y="4203"/>
                  </a:cubicBezTo>
                  <a:cubicBezTo>
                    <a:pt x="1" y="4238"/>
                    <a:pt x="40" y="4280"/>
                    <a:pt x="71" y="4280"/>
                  </a:cubicBezTo>
                  <a:cubicBezTo>
                    <a:pt x="82" y="4280"/>
                    <a:pt x="93" y="4275"/>
                    <a:pt x="99" y="4263"/>
                  </a:cubicBezTo>
                  <a:cubicBezTo>
                    <a:pt x="1218" y="3191"/>
                    <a:pt x="1182" y="1417"/>
                    <a:pt x="15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36"/>
            <p:cNvSpPr/>
            <p:nvPr/>
          </p:nvSpPr>
          <p:spPr>
            <a:xfrm>
              <a:off x="4952775" y="3459325"/>
              <a:ext cx="63725" cy="80975"/>
            </a:xfrm>
            <a:custGeom>
              <a:rect b="b" l="l" r="r" t="t"/>
              <a:pathLst>
                <a:path extrusionOk="0" h="3239" w="2549">
                  <a:moveTo>
                    <a:pt x="2477" y="0"/>
                  </a:moveTo>
                  <a:cubicBezTo>
                    <a:pt x="2459" y="0"/>
                    <a:pt x="2442" y="9"/>
                    <a:pt x="2438" y="31"/>
                  </a:cubicBezTo>
                  <a:cubicBezTo>
                    <a:pt x="2033" y="1388"/>
                    <a:pt x="1033" y="2269"/>
                    <a:pt x="21" y="3174"/>
                  </a:cubicBezTo>
                  <a:cubicBezTo>
                    <a:pt x="1" y="3194"/>
                    <a:pt x="23" y="3239"/>
                    <a:pt x="51" y="3239"/>
                  </a:cubicBezTo>
                  <a:cubicBezTo>
                    <a:pt x="57" y="3239"/>
                    <a:pt x="63" y="3237"/>
                    <a:pt x="69" y="3233"/>
                  </a:cubicBezTo>
                  <a:cubicBezTo>
                    <a:pt x="1176" y="2460"/>
                    <a:pt x="2152" y="1388"/>
                    <a:pt x="2533" y="66"/>
                  </a:cubicBezTo>
                  <a:cubicBezTo>
                    <a:pt x="2548" y="28"/>
                    <a:pt x="2510" y="0"/>
                    <a:pt x="24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36"/>
            <p:cNvSpPr/>
            <p:nvPr/>
          </p:nvSpPr>
          <p:spPr>
            <a:xfrm>
              <a:off x="5084950" y="3325475"/>
              <a:ext cx="19575" cy="63200"/>
            </a:xfrm>
            <a:custGeom>
              <a:rect b="b" l="l" r="r" t="t"/>
              <a:pathLst>
                <a:path extrusionOk="0" h="2528" w="783">
                  <a:moveTo>
                    <a:pt x="625" y="0"/>
                  </a:moveTo>
                  <a:cubicBezTo>
                    <a:pt x="571" y="0"/>
                    <a:pt x="520" y="33"/>
                    <a:pt x="532" y="98"/>
                  </a:cubicBezTo>
                  <a:cubicBezTo>
                    <a:pt x="568" y="956"/>
                    <a:pt x="211" y="1646"/>
                    <a:pt x="8" y="2456"/>
                  </a:cubicBezTo>
                  <a:cubicBezTo>
                    <a:pt x="1" y="2494"/>
                    <a:pt x="32" y="2527"/>
                    <a:pt x="65" y="2527"/>
                  </a:cubicBezTo>
                  <a:cubicBezTo>
                    <a:pt x="84" y="2527"/>
                    <a:pt x="103" y="2517"/>
                    <a:pt x="116" y="2491"/>
                  </a:cubicBezTo>
                  <a:cubicBezTo>
                    <a:pt x="508" y="1789"/>
                    <a:pt x="782" y="932"/>
                    <a:pt x="735" y="98"/>
                  </a:cubicBezTo>
                  <a:cubicBezTo>
                    <a:pt x="735" y="33"/>
                    <a:pt x="678" y="0"/>
                    <a:pt x="6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36"/>
            <p:cNvSpPr/>
            <p:nvPr/>
          </p:nvSpPr>
          <p:spPr>
            <a:xfrm>
              <a:off x="5039600" y="3427975"/>
              <a:ext cx="31275" cy="33925"/>
            </a:xfrm>
            <a:custGeom>
              <a:rect b="b" l="l" r="r" t="t"/>
              <a:pathLst>
                <a:path extrusionOk="0" h="1357" w="1251">
                  <a:moveTo>
                    <a:pt x="1224" y="1"/>
                  </a:moveTo>
                  <a:cubicBezTo>
                    <a:pt x="1217" y="1"/>
                    <a:pt x="1210" y="4"/>
                    <a:pt x="1203" y="11"/>
                  </a:cubicBezTo>
                  <a:cubicBezTo>
                    <a:pt x="1013" y="249"/>
                    <a:pt x="834" y="487"/>
                    <a:pt x="632" y="701"/>
                  </a:cubicBezTo>
                  <a:cubicBezTo>
                    <a:pt x="453" y="916"/>
                    <a:pt x="191" y="1082"/>
                    <a:pt x="36" y="1285"/>
                  </a:cubicBezTo>
                  <a:cubicBezTo>
                    <a:pt x="1" y="1320"/>
                    <a:pt x="48" y="1356"/>
                    <a:pt x="96" y="1356"/>
                  </a:cubicBezTo>
                  <a:cubicBezTo>
                    <a:pt x="346" y="1273"/>
                    <a:pt x="572" y="999"/>
                    <a:pt x="727" y="797"/>
                  </a:cubicBezTo>
                  <a:cubicBezTo>
                    <a:pt x="929" y="558"/>
                    <a:pt x="1072" y="285"/>
                    <a:pt x="1251" y="35"/>
                  </a:cubicBezTo>
                  <a:cubicBezTo>
                    <a:pt x="1251" y="18"/>
                    <a:pt x="1239" y="1"/>
                    <a:pt x="12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36"/>
            <p:cNvSpPr/>
            <p:nvPr/>
          </p:nvSpPr>
          <p:spPr>
            <a:xfrm>
              <a:off x="5091625" y="3342350"/>
              <a:ext cx="30925" cy="69500"/>
            </a:xfrm>
            <a:custGeom>
              <a:rect b="b" l="l" r="r" t="t"/>
              <a:pathLst>
                <a:path extrusionOk="0" h="2780" w="1237">
                  <a:moveTo>
                    <a:pt x="1148" y="1"/>
                  </a:moveTo>
                  <a:cubicBezTo>
                    <a:pt x="1119" y="1"/>
                    <a:pt x="1089" y="16"/>
                    <a:pt x="1075" y="54"/>
                  </a:cubicBezTo>
                  <a:cubicBezTo>
                    <a:pt x="777" y="971"/>
                    <a:pt x="468" y="1828"/>
                    <a:pt x="27" y="2686"/>
                  </a:cubicBezTo>
                  <a:cubicBezTo>
                    <a:pt x="1" y="2729"/>
                    <a:pt x="32" y="2779"/>
                    <a:pt x="75" y="2779"/>
                  </a:cubicBezTo>
                  <a:cubicBezTo>
                    <a:pt x="90" y="2779"/>
                    <a:pt x="107" y="2773"/>
                    <a:pt x="122" y="2757"/>
                  </a:cubicBezTo>
                  <a:cubicBezTo>
                    <a:pt x="813" y="2102"/>
                    <a:pt x="980" y="959"/>
                    <a:pt x="1230" y="78"/>
                  </a:cubicBezTo>
                  <a:cubicBezTo>
                    <a:pt x="1237" y="35"/>
                    <a:pt x="1193" y="1"/>
                    <a:pt x="11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36"/>
            <p:cNvSpPr/>
            <p:nvPr/>
          </p:nvSpPr>
          <p:spPr>
            <a:xfrm>
              <a:off x="3435250" y="1987950"/>
              <a:ext cx="12300" cy="21100"/>
            </a:xfrm>
            <a:custGeom>
              <a:rect b="b" l="l" r="r" t="t"/>
              <a:pathLst>
                <a:path extrusionOk="0" h="844" w="492">
                  <a:moveTo>
                    <a:pt x="392" y="1"/>
                  </a:moveTo>
                  <a:cubicBezTo>
                    <a:pt x="376" y="1"/>
                    <a:pt x="360" y="7"/>
                    <a:pt x="345" y="21"/>
                  </a:cubicBezTo>
                  <a:cubicBezTo>
                    <a:pt x="155" y="224"/>
                    <a:pt x="0" y="545"/>
                    <a:pt x="179" y="819"/>
                  </a:cubicBezTo>
                  <a:cubicBezTo>
                    <a:pt x="194" y="835"/>
                    <a:pt x="219" y="843"/>
                    <a:pt x="242" y="843"/>
                  </a:cubicBezTo>
                  <a:cubicBezTo>
                    <a:pt x="271" y="843"/>
                    <a:pt x="298" y="829"/>
                    <a:pt x="298" y="795"/>
                  </a:cubicBezTo>
                  <a:cubicBezTo>
                    <a:pt x="345" y="569"/>
                    <a:pt x="357" y="331"/>
                    <a:pt x="464" y="117"/>
                  </a:cubicBezTo>
                  <a:cubicBezTo>
                    <a:pt x="492" y="62"/>
                    <a:pt x="443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36"/>
            <p:cNvSpPr/>
            <p:nvPr/>
          </p:nvSpPr>
          <p:spPr>
            <a:xfrm>
              <a:off x="3452800" y="1993750"/>
              <a:ext cx="13125" cy="19425"/>
            </a:xfrm>
            <a:custGeom>
              <a:rect b="b" l="l" r="r" t="t"/>
              <a:pathLst>
                <a:path extrusionOk="0" h="777" w="525">
                  <a:moveTo>
                    <a:pt x="156" y="1"/>
                  </a:moveTo>
                  <a:cubicBezTo>
                    <a:pt x="97" y="1"/>
                    <a:pt x="27" y="51"/>
                    <a:pt x="12" y="123"/>
                  </a:cubicBezTo>
                  <a:cubicBezTo>
                    <a:pt x="1" y="254"/>
                    <a:pt x="12" y="420"/>
                    <a:pt x="60" y="527"/>
                  </a:cubicBezTo>
                  <a:cubicBezTo>
                    <a:pt x="112" y="611"/>
                    <a:pt x="201" y="776"/>
                    <a:pt x="318" y="776"/>
                  </a:cubicBezTo>
                  <a:cubicBezTo>
                    <a:pt x="335" y="776"/>
                    <a:pt x="352" y="773"/>
                    <a:pt x="370" y="766"/>
                  </a:cubicBezTo>
                  <a:cubicBezTo>
                    <a:pt x="524" y="718"/>
                    <a:pt x="477" y="539"/>
                    <a:pt x="417" y="432"/>
                  </a:cubicBezTo>
                  <a:cubicBezTo>
                    <a:pt x="358" y="313"/>
                    <a:pt x="274" y="206"/>
                    <a:pt x="239" y="75"/>
                  </a:cubicBezTo>
                  <a:cubicBezTo>
                    <a:pt x="229" y="23"/>
                    <a:pt x="195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36"/>
            <p:cNvSpPr/>
            <p:nvPr/>
          </p:nvSpPr>
          <p:spPr>
            <a:xfrm>
              <a:off x="3475300" y="1989775"/>
              <a:ext cx="11000" cy="17950"/>
            </a:xfrm>
            <a:custGeom>
              <a:rect b="b" l="l" r="r" t="t"/>
              <a:pathLst>
                <a:path extrusionOk="0" h="718" w="440">
                  <a:moveTo>
                    <a:pt x="147" y="1"/>
                  </a:moveTo>
                  <a:cubicBezTo>
                    <a:pt x="73" y="1"/>
                    <a:pt x="1" y="59"/>
                    <a:pt x="29" y="151"/>
                  </a:cubicBezTo>
                  <a:cubicBezTo>
                    <a:pt x="89" y="353"/>
                    <a:pt x="124" y="567"/>
                    <a:pt x="303" y="698"/>
                  </a:cubicBezTo>
                  <a:cubicBezTo>
                    <a:pt x="317" y="712"/>
                    <a:pt x="334" y="718"/>
                    <a:pt x="352" y="718"/>
                  </a:cubicBezTo>
                  <a:cubicBezTo>
                    <a:pt x="395" y="718"/>
                    <a:pt x="439" y="681"/>
                    <a:pt x="422" y="639"/>
                  </a:cubicBezTo>
                  <a:cubicBezTo>
                    <a:pt x="386" y="448"/>
                    <a:pt x="327" y="270"/>
                    <a:pt x="267" y="91"/>
                  </a:cubicBezTo>
                  <a:cubicBezTo>
                    <a:pt x="248" y="28"/>
                    <a:pt x="19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36"/>
            <p:cNvSpPr/>
            <p:nvPr/>
          </p:nvSpPr>
          <p:spPr>
            <a:xfrm>
              <a:off x="3507575" y="1987500"/>
              <a:ext cx="20550" cy="22475"/>
            </a:xfrm>
            <a:custGeom>
              <a:rect b="b" l="l" r="r" t="t"/>
              <a:pathLst>
                <a:path extrusionOk="0" h="899" w="822">
                  <a:moveTo>
                    <a:pt x="199" y="1"/>
                  </a:moveTo>
                  <a:cubicBezTo>
                    <a:pt x="171" y="1"/>
                    <a:pt x="143" y="8"/>
                    <a:pt x="119" y="27"/>
                  </a:cubicBezTo>
                  <a:cubicBezTo>
                    <a:pt x="48" y="75"/>
                    <a:pt x="0" y="182"/>
                    <a:pt x="60" y="242"/>
                  </a:cubicBezTo>
                  <a:cubicBezTo>
                    <a:pt x="131" y="325"/>
                    <a:pt x="179" y="432"/>
                    <a:pt x="226" y="539"/>
                  </a:cubicBezTo>
                  <a:cubicBezTo>
                    <a:pt x="262" y="635"/>
                    <a:pt x="250" y="754"/>
                    <a:pt x="346" y="849"/>
                  </a:cubicBezTo>
                  <a:cubicBezTo>
                    <a:pt x="383" y="880"/>
                    <a:pt x="433" y="898"/>
                    <a:pt x="483" y="898"/>
                  </a:cubicBezTo>
                  <a:cubicBezTo>
                    <a:pt x="528" y="898"/>
                    <a:pt x="573" y="883"/>
                    <a:pt x="607" y="849"/>
                  </a:cubicBezTo>
                  <a:cubicBezTo>
                    <a:pt x="822" y="599"/>
                    <a:pt x="536" y="206"/>
                    <a:pt x="322" y="39"/>
                  </a:cubicBezTo>
                  <a:cubicBezTo>
                    <a:pt x="286" y="18"/>
                    <a:pt x="242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36"/>
            <p:cNvSpPr/>
            <p:nvPr/>
          </p:nvSpPr>
          <p:spPr>
            <a:xfrm>
              <a:off x="3532875" y="1979850"/>
              <a:ext cx="10425" cy="23100"/>
            </a:xfrm>
            <a:custGeom>
              <a:rect b="b" l="l" r="r" t="t"/>
              <a:pathLst>
                <a:path extrusionOk="0" h="924" w="417">
                  <a:moveTo>
                    <a:pt x="149" y="0"/>
                  </a:moveTo>
                  <a:cubicBezTo>
                    <a:pt x="78" y="0"/>
                    <a:pt x="6" y="48"/>
                    <a:pt x="0" y="143"/>
                  </a:cubicBezTo>
                  <a:cubicBezTo>
                    <a:pt x="0" y="286"/>
                    <a:pt x="12" y="441"/>
                    <a:pt x="24" y="583"/>
                  </a:cubicBezTo>
                  <a:cubicBezTo>
                    <a:pt x="48" y="738"/>
                    <a:pt x="72" y="857"/>
                    <a:pt x="203" y="917"/>
                  </a:cubicBezTo>
                  <a:cubicBezTo>
                    <a:pt x="219" y="921"/>
                    <a:pt x="234" y="923"/>
                    <a:pt x="249" y="923"/>
                  </a:cubicBezTo>
                  <a:cubicBezTo>
                    <a:pt x="279" y="923"/>
                    <a:pt x="306" y="913"/>
                    <a:pt x="322" y="881"/>
                  </a:cubicBezTo>
                  <a:cubicBezTo>
                    <a:pt x="417" y="786"/>
                    <a:pt x="381" y="679"/>
                    <a:pt x="357" y="548"/>
                  </a:cubicBezTo>
                  <a:cubicBezTo>
                    <a:pt x="322" y="405"/>
                    <a:pt x="298" y="274"/>
                    <a:pt x="298" y="143"/>
                  </a:cubicBezTo>
                  <a:cubicBezTo>
                    <a:pt x="292" y="48"/>
                    <a:pt x="221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36"/>
            <p:cNvSpPr/>
            <p:nvPr/>
          </p:nvSpPr>
          <p:spPr>
            <a:xfrm>
              <a:off x="3562350" y="1972275"/>
              <a:ext cx="15500" cy="26200"/>
            </a:xfrm>
            <a:custGeom>
              <a:rect b="b" l="l" r="r" t="t"/>
              <a:pathLst>
                <a:path extrusionOk="0" h="1048" w="620">
                  <a:moveTo>
                    <a:pt x="216" y="0"/>
                  </a:moveTo>
                  <a:cubicBezTo>
                    <a:pt x="109" y="0"/>
                    <a:pt x="0" y="84"/>
                    <a:pt x="36" y="220"/>
                  </a:cubicBezTo>
                  <a:cubicBezTo>
                    <a:pt x="83" y="398"/>
                    <a:pt x="119" y="565"/>
                    <a:pt x="155" y="744"/>
                  </a:cubicBezTo>
                  <a:cubicBezTo>
                    <a:pt x="187" y="852"/>
                    <a:pt x="259" y="1048"/>
                    <a:pt x="405" y="1048"/>
                  </a:cubicBezTo>
                  <a:cubicBezTo>
                    <a:pt x="420" y="1048"/>
                    <a:pt x="436" y="1046"/>
                    <a:pt x="452" y="1041"/>
                  </a:cubicBezTo>
                  <a:cubicBezTo>
                    <a:pt x="619" y="994"/>
                    <a:pt x="560" y="767"/>
                    <a:pt x="536" y="672"/>
                  </a:cubicBezTo>
                  <a:cubicBezTo>
                    <a:pt x="476" y="494"/>
                    <a:pt x="429" y="315"/>
                    <a:pt x="381" y="124"/>
                  </a:cubicBezTo>
                  <a:cubicBezTo>
                    <a:pt x="357" y="38"/>
                    <a:pt x="28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36"/>
            <p:cNvSpPr/>
            <p:nvPr/>
          </p:nvSpPr>
          <p:spPr>
            <a:xfrm>
              <a:off x="3595375" y="1968900"/>
              <a:ext cx="11925" cy="30075"/>
            </a:xfrm>
            <a:custGeom>
              <a:rect b="b" l="l" r="r" t="t"/>
              <a:pathLst>
                <a:path extrusionOk="0" h="1203" w="477">
                  <a:moveTo>
                    <a:pt x="222" y="0"/>
                  </a:moveTo>
                  <a:cubicBezTo>
                    <a:pt x="146" y="0"/>
                    <a:pt x="72" y="51"/>
                    <a:pt x="72" y="152"/>
                  </a:cubicBezTo>
                  <a:cubicBezTo>
                    <a:pt x="72" y="450"/>
                    <a:pt x="1" y="998"/>
                    <a:pt x="298" y="1188"/>
                  </a:cubicBezTo>
                  <a:cubicBezTo>
                    <a:pt x="308" y="1198"/>
                    <a:pt x="321" y="1203"/>
                    <a:pt x="335" y="1203"/>
                  </a:cubicBezTo>
                  <a:cubicBezTo>
                    <a:pt x="370" y="1203"/>
                    <a:pt x="409" y="1175"/>
                    <a:pt x="417" y="1140"/>
                  </a:cubicBezTo>
                  <a:cubicBezTo>
                    <a:pt x="477" y="998"/>
                    <a:pt x="417" y="831"/>
                    <a:pt x="394" y="664"/>
                  </a:cubicBezTo>
                  <a:cubicBezTo>
                    <a:pt x="382" y="486"/>
                    <a:pt x="382" y="331"/>
                    <a:pt x="382" y="152"/>
                  </a:cubicBezTo>
                  <a:cubicBezTo>
                    <a:pt x="376" y="51"/>
                    <a:pt x="298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36"/>
            <p:cNvSpPr/>
            <p:nvPr/>
          </p:nvSpPr>
          <p:spPr>
            <a:xfrm>
              <a:off x="3620500" y="1968025"/>
              <a:ext cx="18350" cy="18675"/>
            </a:xfrm>
            <a:custGeom>
              <a:rect b="b" l="l" r="r" t="t"/>
              <a:pathLst>
                <a:path extrusionOk="0" h="747" w="734">
                  <a:moveTo>
                    <a:pt x="188" y="0"/>
                  </a:moveTo>
                  <a:cubicBezTo>
                    <a:pt x="96" y="0"/>
                    <a:pt x="0" y="130"/>
                    <a:pt x="91" y="211"/>
                  </a:cubicBezTo>
                  <a:cubicBezTo>
                    <a:pt x="198" y="318"/>
                    <a:pt x="293" y="425"/>
                    <a:pt x="377" y="521"/>
                  </a:cubicBezTo>
                  <a:cubicBezTo>
                    <a:pt x="448" y="616"/>
                    <a:pt x="543" y="735"/>
                    <a:pt x="662" y="747"/>
                  </a:cubicBezTo>
                  <a:cubicBezTo>
                    <a:pt x="710" y="747"/>
                    <a:pt x="734" y="723"/>
                    <a:pt x="734" y="675"/>
                  </a:cubicBezTo>
                  <a:cubicBezTo>
                    <a:pt x="734" y="556"/>
                    <a:pt x="615" y="449"/>
                    <a:pt x="543" y="366"/>
                  </a:cubicBezTo>
                  <a:cubicBezTo>
                    <a:pt x="448" y="259"/>
                    <a:pt x="365" y="140"/>
                    <a:pt x="270" y="44"/>
                  </a:cubicBezTo>
                  <a:cubicBezTo>
                    <a:pt x="247" y="13"/>
                    <a:pt x="21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36"/>
            <p:cNvSpPr/>
            <p:nvPr/>
          </p:nvSpPr>
          <p:spPr>
            <a:xfrm>
              <a:off x="3651525" y="1962150"/>
              <a:ext cx="18025" cy="20275"/>
            </a:xfrm>
            <a:custGeom>
              <a:rect b="b" l="l" r="r" t="t"/>
              <a:pathLst>
                <a:path extrusionOk="0" h="811" w="721">
                  <a:moveTo>
                    <a:pt x="194" y="0"/>
                  </a:moveTo>
                  <a:cubicBezTo>
                    <a:pt x="93" y="0"/>
                    <a:pt x="0" y="99"/>
                    <a:pt x="64" y="220"/>
                  </a:cubicBezTo>
                  <a:cubicBezTo>
                    <a:pt x="148" y="422"/>
                    <a:pt x="267" y="672"/>
                    <a:pt x="457" y="791"/>
                  </a:cubicBezTo>
                  <a:cubicBezTo>
                    <a:pt x="484" y="804"/>
                    <a:pt x="509" y="810"/>
                    <a:pt x="534" y="810"/>
                  </a:cubicBezTo>
                  <a:cubicBezTo>
                    <a:pt x="642" y="810"/>
                    <a:pt x="720" y="694"/>
                    <a:pt x="672" y="577"/>
                  </a:cubicBezTo>
                  <a:cubicBezTo>
                    <a:pt x="624" y="494"/>
                    <a:pt x="553" y="422"/>
                    <a:pt x="493" y="339"/>
                  </a:cubicBezTo>
                  <a:cubicBezTo>
                    <a:pt x="434" y="256"/>
                    <a:pt x="374" y="160"/>
                    <a:pt x="326" y="77"/>
                  </a:cubicBezTo>
                  <a:cubicBezTo>
                    <a:pt x="292" y="23"/>
                    <a:pt x="242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36"/>
            <p:cNvSpPr/>
            <p:nvPr/>
          </p:nvSpPr>
          <p:spPr>
            <a:xfrm>
              <a:off x="3681400" y="1954825"/>
              <a:ext cx="15425" cy="26550"/>
            </a:xfrm>
            <a:custGeom>
              <a:rect b="b" l="l" r="r" t="t"/>
              <a:pathLst>
                <a:path extrusionOk="0" h="1062" w="617">
                  <a:moveTo>
                    <a:pt x="157" y="0"/>
                  </a:moveTo>
                  <a:cubicBezTo>
                    <a:pt x="80" y="0"/>
                    <a:pt x="1" y="63"/>
                    <a:pt x="36" y="156"/>
                  </a:cubicBezTo>
                  <a:cubicBezTo>
                    <a:pt x="155" y="453"/>
                    <a:pt x="239" y="858"/>
                    <a:pt x="501" y="1049"/>
                  </a:cubicBezTo>
                  <a:cubicBezTo>
                    <a:pt x="512" y="1057"/>
                    <a:pt x="525" y="1061"/>
                    <a:pt x="538" y="1061"/>
                  </a:cubicBezTo>
                  <a:cubicBezTo>
                    <a:pt x="578" y="1061"/>
                    <a:pt x="617" y="1025"/>
                    <a:pt x="608" y="989"/>
                  </a:cubicBezTo>
                  <a:cubicBezTo>
                    <a:pt x="596" y="822"/>
                    <a:pt x="536" y="715"/>
                    <a:pt x="477" y="560"/>
                  </a:cubicBezTo>
                  <a:cubicBezTo>
                    <a:pt x="417" y="418"/>
                    <a:pt x="358" y="251"/>
                    <a:pt x="274" y="96"/>
                  </a:cubicBezTo>
                  <a:cubicBezTo>
                    <a:pt x="260" y="29"/>
                    <a:pt x="209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36"/>
            <p:cNvSpPr/>
            <p:nvPr/>
          </p:nvSpPr>
          <p:spPr>
            <a:xfrm>
              <a:off x="3716750" y="1960925"/>
              <a:ext cx="18200" cy="31175"/>
            </a:xfrm>
            <a:custGeom>
              <a:rect b="b" l="l" r="r" t="t"/>
              <a:pathLst>
                <a:path extrusionOk="0" h="1247" w="728">
                  <a:moveTo>
                    <a:pt x="169" y="0"/>
                  </a:moveTo>
                  <a:cubicBezTo>
                    <a:pt x="91" y="0"/>
                    <a:pt x="1" y="78"/>
                    <a:pt x="15" y="186"/>
                  </a:cubicBezTo>
                  <a:cubicBezTo>
                    <a:pt x="75" y="567"/>
                    <a:pt x="206" y="1102"/>
                    <a:pt x="611" y="1245"/>
                  </a:cubicBezTo>
                  <a:cubicBezTo>
                    <a:pt x="616" y="1246"/>
                    <a:pt x="621" y="1247"/>
                    <a:pt x="626" y="1247"/>
                  </a:cubicBezTo>
                  <a:cubicBezTo>
                    <a:pt x="680" y="1247"/>
                    <a:pt x="728" y="1192"/>
                    <a:pt x="706" y="1138"/>
                  </a:cubicBezTo>
                  <a:cubicBezTo>
                    <a:pt x="646" y="959"/>
                    <a:pt x="563" y="828"/>
                    <a:pt x="468" y="674"/>
                  </a:cubicBezTo>
                  <a:cubicBezTo>
                    <a:pt x="384" y="495"/>
                    <a:pt x="325" y="305"/>
                    <a:pt x="277" y="114"/>
                  </a:cubicBezTo>
                  <a:cubicBezTo>
                    <a:pt x="268" y="34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36"/>
            <p:cNvSpPr/>
            <p:nvPr/>
          </p:nvSpPr>
          <p:spPr>
            <a:xfrm>
              <a:off x="3747400" y="1962175"/>
              <a:ext cx="19375" cy="26625"/>
            </a:xfrm>
            <a:custGeom>
              <a:rect b="b" l="l" r="r" t="t"/>
              <a:pathLst>
                <a:path extrusionOk="0" h="1065" w="775">
                  <a:moveTo>
                    <a:pt x="106" y="0"/>
                  </a:moveTo>
                  <a:cubicBezTo>
                    <a:pt x="48" y="0"/>
                    <a:pt x="0" y="65"/>
                    <a:pt x="39" y="136"/>
                  </a:cubicBezTo>
                  <a:cubicBezTo>
                    <a:pt x="123" y="314"/>
                    <a:pt x="230" y="481"/>
                    <a:pt x="349" y="659"/>
                  </a:cubicBezTo>
                  <a:cubicBezTo>
                    <a:pt x="456" y="802"/>
                    <a:pt x="539" y="957"/>
                    <a:pt x="670" y="1052"/>
                  </a:cubicBezTo>
                  <a:cubicBezTo>
                    <a:pt x="682" y="1061"/>
                    <a:pt x="694" y="1065"/>
                    <a:pt x="706" y="1065"/>
                  </a:cubicBezTo>
                  <a:cubicBezTo>
                    <a:pt x="743" y="1065"/>
                    <a:pt x="775" y="1029"/>
                    <a:pt x="766" y="993"/>
                  </a:cubicBezTo>
                  <a:cubicBezTo>
                    <a:pt x="718" y="814"/>
                    <a:pt x="599" y="683"/>
                    <a:pt x="492" y="528"/>
                  </a:cubicBezTo>
                  <a:cubicBezTo>
                    <a:pt x="397" y="386"/>
                    <a:pt x="289" y="219"/>
                    <a:pt x="194" y="64"/>
                  </a:cubicBezTo>
                  <a:cubicBezTo>
                    <a:pt x="169" y="19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36"/>
            <p:cNvSpPr/>
            <p:nvPr/>
          </p:nvSpPr>
          <p:spPr>
            <a:xfrm>
              <a:off x="3789000" y="1962075"/>
              <a:ext cx="15350" cy="30025"/>
            </a:xfrm>
            <a:custGeom>
              <a:rect b="b" l="l" r="r" t="t"/>
              <a:pathLst>
                <a:path extrusionOk="0" h="1201" w="614">
                  <a:moveTo>
                    <a:pt x="104" y="1"/>
                  </a:moveTo>
                  <a:cubicBezTo>
                    <a:pt x="53" y="1"/>
                    <a:pt x="0" y="34"/>
                    <a:pt x="7" y="92"/>
                  </a:cubicBezTo>
                  <a:cubicBezTo>
                    <a:pt x="42" y="318"/>
                    <a:pt x="78" y="521"/>
                    <a:pt x="173" y="735"/>
                  </a:cubicBezTo>
                  <a:cubicBezTo>
                    <a:pt x="245" y="925"/>
                    <a:pt x="316" y="1104"/>
                    <a:pt x="519" y="1199"/>
                  </a:cubicBezTo>
                  <a:cubicBezTo>
                    <a:pt x="525" y="1200"/>
                    <a:pt x="531" y="1201"/>
                    <a:pt x="537" y="1201"/>
                  </a:cubicBezTo>
                  <a:cubicBezTo>
                    <a:pt x="585" y="1201"/>
                    <a:pt x="614" y="1158"/>
                    <a:pt x="614" y="1116"/>
                  </a:cubicBezTo>
                  <a:cubicBezTo>
                    <a:pt x="614" y="937"/>
                    <a:pt x="519" y="806"/>
                    <a:pt x="423" y="663"/>
                  </a:cubicBezTo>
                  <a:cubicBezTo>
                    <a:pt x="316" y="485"/>
                    <a:pt x="245" y="282"/>
                    <a:pt x="197" y="80"/>
                  </a:cubicBezTo>
                  <a:cubicBezTo>
                    <a:pt x="192" y="25"/>
                    <a:pt x="148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36"/>
            <p:cNvSpPr/>
            <p:nvPr/>
          </p:nvSpPr>
          <p:spPr>
            <a:xfrm>
              <a:off x="3817350" y="1954350"/>
              <a:ext cx="17675" cy="24675"/>
            </a:xfrm>
            <a:custGeom>
              <a:rect b="b" l="l" r="r" t="t"/>
              <a:pathLst>
                <a:path extrusionOk="0" h="987" w="707">
                  <a:moveTo>
                    <a:pt x="156" y="1"/>
                  </a:moveTo>
                  <a:cubicBezTo>
                    <a:pt x="73" y="1"/>
                    <a:pt x="0" y="75"/>
                    <a:pt x="16" y="175"/>
                  </a:cubicBezTo>
                  <a:cubicBezTo>
                    <a:pt x="51" y="353"/>
                    <a:pt x="123" y="508"/>
                    <a:pt x="218" y="651"/>
                  </a:cubicBezTo>
                  <a:cubicBezTo>
                    <a:pt x="301" y="806"/>
                    <a:pt x="397" y="925"/>
                    <a:pt x="551" y="984"/>
                  </a:cubicBezTo>
                  <a:cubicBezTo>
                    <a:pt x="558" y="986"/>
                    <a:pt x="564" y="987"/>
                    <a:pt x="571" y="987"/>
                  </a:cubicBezTo>
                  <a:cubicBezTo>
                    <a:pt x="614" y="987"/>
                    <a:pt x="660" y="956"/>
                    <a:pt x="670" y="925"/>
                  </a:cubicBezTo>
                  <a:cubicBezTo>
                    <a:pt x="706" y="758"/>
                    <a:pt x="647" y="639"/>
                    <a:pt x="551" y="496"/>
                  </a:cubicBezTo>
                  <a:cubicBezTo>
                    <a:pt x="468" y="341"/>
                    <a:pt x="373" y="210"/>
                    <a:pt x="289" y="79"/>
                  </a:cubicBezTo>
                  <a:cubicBezTo>
                    <a:pt x="251" y="24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36"/>
            <p:cNvSpPr/>
            <p:nvPr/>
          </p:nvSpPr>
          <p:spPr>
            <a:xfrm>
              <a:off x="3852075" y="1954425"/>
              <a:ext cx="15675" cy="25800"/>
            </a:xfrm>
            <a:custGeom>
              <a:rect b="b" l="l" r="r" t="t"/>
              <a:pathLst>
                <a:path extrusionOk="0" h="1032" w="627">
                  <a:moveTo>
                    <a:pt x="174" y="0"/>
                  </a:moveTo>
                  <a:cubicBezTo>
                    <a:pt x="91" y="0"/>
                    <a:pt x="0" y="78"/>
                    <a:pt x="32" y="172"/>
                  </a:cubicBezTo>
                  <a:lnTo>
                    <a:pt x="210" y="672"/>
                  </a:lnTo>
                  <a:cubicBezTo>
                    <a:pt x="258" y="803"/>
                    <a:pt x="293" y="946"/>
                    <a:pt x="436" y="1017"/>
                  </a:cubicBezTo>
                  <a:cubicBezTo>
                    <a:pt x="453" y="1027"/>
                    <a:pt x="470" y="1032"/>
                    <a:pt x="486" y="1032"/>
                  </a:cubicBezTo>
                  <a:cubicBezTo>
                    <a:pt x="527" y="1032"/>
                    <a:pt x="562" y="1003"/>
                    <a:pt x="579" y="969"/>
                  </a:cubicBezTo>
                  <a:cubicBezTo>
                    <a:pt x="627" y="815"/>
                    <a:pt x="555" y="684"/>
                    <a:pt x="496" y="541"/>
                  </a:cubicBezTo>
                  <a:cubicBezTo>
                    <a:pt x="413" y="386"/>
                    <a:pt x="353" y="219"/>
                    <a:pt x="282" y="76"/>
                  </a:cubicBezTo>
                  <a:cubicBezTo>
                    <a:pt x="261" y="23"/>
                    <a:pt x="219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36"/>
            <p:cNvSpPr/>
            <p:nvPr/>
          </p:nvSpPr>
          <p:spPr>
            <a:xfrm>
              <a:off x="3891025" y="1951650"/>
              <a:ext cx="14525" cy="21775"/>
            </a:xfrm>
            <a:custGeom>
              <a:rect b="b" l="l" r="r" t="t"/>
              <a:pathLst>
                <a:path extrusionOk="0" h="871" w="581">
                  <a:moveTo>
                    <a:pt x="121" y="1"/>
                  </a:moveTo>
                  <a:cubicBezTo>
                    <a:pt x="63" y="1"/>
                    <a:pt x="0" y="47"/>
                    <a:pt x="33" y="104"/>
                  </a:cubicBezTo>
                  <a:cubicBezTo>
                    <a:pt x="81" y="259"/>
                    <a:pt x="128" y="402"/>
                    <a:pt x="164" y="533"/>
                  </a:cubicBezTo>
                  <a:cubicBezTo>
                    <a:pt x="224" y="676"/>
                    <a:pt x="259" y="818"/>
                    <a:pt x="402" y="866"/>
                  </a:cubicBezTo>
                  <a:cubicBezTo>
                    <a:pt x="411" y="869"/>
                    <a:pt x="420" y="870"/>
                    <a:pt x="429" y="870"/>
                  </a:cubicBezTo>
                  <a:cubicBezTo>
                    <a:pt x="459" y="870"/>
                    <a:pt x="491" y="855"/>
                    <a:pt x="509" y="818"/>
                  </a:cubicBezTo>
                  <a:cubicBezTo>
                    <a:pt x="581" y="676"/>
                    <a:pt x="509" y="557"/>
                    <a:pt x="438" y="414"/>
                  </a:cubicBezTo>
                  <a:cubicBezTo>
                    <a:pt x="367" y="283"/>
                    <a:pt x="259" y="164"/>
                    <a:pt x="188" y="33"/>
                  </a:cubicBezTo>
                  <a:cubicBezTo>
                    <a:pt x="173" y="10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36"/>
            <p:cNvSpPr/>
            <p:nvPr/>
          </p:nvSpPr>
          <p:spPr>
            <a:xfrm>
              <a:off x="3930250" y="1949225"/>
              <a:ext cx="14000" cy="25650"/>
            </a:xfrm>
            <a:custGeom>
              <a:rect b="b" l="l" r="r" t="t"/>
              <a:pathLst>
                <a:path extrusionOk="0" h="1026" w="560">
                  <a:moveTo>
                    <a:pt x="157" y="1"/>
                  </a:moveTo>
                  <a:cubicBezTo>
                    <a:pt x="86" y="1"/>
                    <a:pt x="0" y="67"/>
                    <a:pt x="24" y="153"/>
                  </a:cubicBezTo>
                  <a:cubicBezTo>
                    <a:pt x="83" y="332"/>
                    <a:pt x="131" y="499"/>
                    <a:pt x="179" y="677"/>
                  </a:cubicBezTo>
                  <a:cubicBezTo>
                    <a:pt x="226" y="832"/>
                    <a:pt x="238" y="963"/>
                    <a:pt x="381" y="1023"/>
                  </a:cubicBezTo>
                  <a:cubicBezTo>
                    <a:pt x="390" y="1025"/>
                    <a:pt x="398" y="1026"/>
                    <a:pt x="406" y="1026"/>
                  </a:cubicBezTo>
                  <a:cubicBezTo>
                    <a:pt x="445" y="1026"/>
                    <a:pt x="478" y="1004"/>
                    <a:pt x="488" y="975"/>
                  </a:cubicBezTo>
                  <a:cubicBezTo>
                    <a:pt x="560" y="832"/>
                    <a:pt x="476" y="701"/>
                    <a:pt x="417" y="546"/>
                  </a:cubicBezTo>
                  <a:cubicBezTo>
                    <a:pt x="357" y="380"/>
                    <a:pt x="310" y="225"/>
                    <a:pt x="238" y="58"/>
                  </a:cubicBezTo>
                  <a:cubicBezTo>
                    <a:pt x="226" y="18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36"/>
            <p:cNvSpPr/>
            <p:nvPr/>
          </p:nvSpPr>
          <p:spPr>
            <a:xfrm>
              <a:off x="3960525" y="1944875"/>
              <a:ext cx="14975" cy="31350"/>
            </a:xfrm>
            <a:custGeom>
              <a:rect b="b" l="l" r="r" t="t"/>
              <a:pathLst>
                <a:path extrusionOk="0" h="1254" w="599">
                  <a:moveTo>
                    <a:pt x="102" y="1"/>
                  </a:moveTo>
                  <a:cubicBezTo>
                    <a:pt x="48" y="1"/>
                    <a:pt x="1" y="55"/>
                    <a:pt x="39" y="125"/>
                  </a:cubicBezTo>
                  <a:cubicBezTo>
                    <a:pt x="146" y="316"/>
                    <a:pt x="206" y="518"/>
                    <a:pt x="242" y="732"/>
                  </a:cubicBezTo>
                  <a:cubicBezTo>
                    <a:pt x="277" y="899"/>
                    <a:pt x="266" y="1089"/>
                    <a:pt x="385" y="1232"/>
                  </a:cubicBezTo>
                  <a:cubicBezTo>
                    <a:pt x="399" y="1246"/>
                    <a:pt x="420" y="1253"/>
                    <a:pt x="442" y="1253"/>
                  </a:cubicBezTo>
                  <a:cubicBezTo>
                    <a:pt x="475" y="1253"/>
                    <a:pt x="508" y="1237"/>
                    <a:pt x="516" y="1209"/>
                  </a:cubicBezTo>
                  <a:cubicBezTo>
                    <a:pt x="599" y="1030"/>
                    <a:pt x="527" y="828"/>
                    <a:pt x="468" y="649"/>
                  </a:cubicBezTo>
                  <a:cubicBezTo>
                    <a:pt x="408" y="435"/>
                    <a:pt x="325" y="232"/>
                    <a:pt x="182" y="54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36"/>
            <p:cNvSpPr/>
            <p:nvPr/>
          </p:nvSpPr>
          <p:spPr>
            <a:xfrm>
              <a:off x="4005125" y="1945750"/>
              <a:ext cx="14675" cy="24975"/>
            </a:xfrm>
            <a:custGeom>
              <a:rect b="b" l="l" r="r" t="t"/>
              <a:pathLst>
                <a:path extrusionOk="0" h="999" w="587">
                  <a:moveTo>
                    <a:pt x="185" y="0"/>
                  </a:moveTo>
                  <a:cubicBezTo>
                    <a:pt x="98" y="0"/>
                    <a:pt x="0" y="75"/>
                    <a:pt x="29" y="197"/>
                  </a:cubicBezTo>
                  <a:cubicBezTo>
                    <a:pt x="89" y="459"/>
                    <a:pt x="184" y="852"/>
                    <a:pt x="446" y="983"/>
                  </a:cubicBezTo>
                  <a:cubicBezTo>
                    <a:pt x="462" y="994"/>
                    <a:pt x="478" y="998"/>
                    <a:pt x="493" y="998"/>
                  </a:cubicBezTo>
                  <a:cubicBezTo>
                    <a:pt x="545" y="998"/>
                    <a:pt x="586" y="941"/>
                    <a:pt x="577" y="876"/>
                  </a:cubicBezTo>
                  <a:cubicBezTo>
                    <a:pt x="565" y="745"/>
                    <a:pt x="482" y="626"/>
                    <a:pt x="422" y="507"/>
                  </a:cubicBezTo>
                  <a:cubicBezTo>
                    <a:pt x="363" y="376"/>
                    <a:pt x="339" y="245"/>
                    <a:pt x="303" y="102"/>
                  </a:cubicBezTo>
                  <a:cubicBezTo>
                    <a:pt x="294" y="32"/>
                    <a:pt x="242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36"/>
            <p:cNvSpPr/>
            <p:nvPr/>
          </p:nvSpPr>
          <p:spPr>
            <a:xfrm>
              <a:off x="4047825" y="1943300"/>
              <a:ext cx="15500" cy="22875"/>
            </a:xfrm>
            <a:custGeom>
              <a:rect b="b" l="l" r="r" t="t"/>
              <a:pathLst>
                <a:path extrusionOk="0" h="915" w="620">
                  <a:moveTo>
                    <a:pt x="132" y="0"/>
                  </a:moveTo>
                  <a:cubicBezTo>
                    <a:pt x="72" y="0"/>
                    <a:pt x="0" y="53"/>
                    <a:pt x="24" y="117"/>
                  </a:cubicBezTo>
                  <a:cubicBezTo>
                    <a:pt x="83" y="259"/>
                    <a:pt x="167" y="414"/>
                    <a:pt x="238" y="557"/>
                  </a:cubicBezTo>
                  <a:cubicBezTo>
                    <a:pt x="310" y="688"/>
                    <a:pt x="369" y="831"/>
                    <a:pt x="524" y="902"/>
                  </a:cubicBezTo>
                  <a:cubicBezTo>
                    <a:pt x="538" y="911"/>
                    <a:pt x="551" y="915"/>
                    <a:pt x="562" y="915"/>
                  </a:cubicBezTo>
                  <a:cubicBezTo>
                    <a:pt x="599" y="915"/>
                    <a:pt x="619" y="876"/>
                    <a:pt x="619" y="831"/>
                  </a:cubicBezTo>
                  <a:cubicBezTo>
                    <a:pt x="595" y="676"/>
                    <a:pt x="500" y="581"/>
                    <a:pt x="429" y="462"/>
                  </a:cubicBezTo>
                  <a:cubicBezTo>
                    <a:pt x="345" y="319"/>
                    <a:pt x="286" y="188"/>
                    <a:pt x="203" y="45"/>
                  </a:cubicBezTo>
                  <a:cubicBezTo>
                    <a:pt x="191" y="13"/>
                    <a:pt x="16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36"/>
            <p:cNvSpPr/>
            <p:nvPr/>
          </p:nvSpPr>
          <p:spPr>
            <a:xfrm>
              <a:off x="4077275" y="1935375"/>
              <a:ext cx="14325" cy="27950"/>
            </a:xfrm>
            <a:custGeom>
              <a:rect b="b" l="l" r="r" t="t"/>
              <a:pathLst>
                <a:path extrusionOk="0" h="1118" w="573">
                  <a:moveTo>
                    <a:pt x="184" y="1"/>
                  </a:moveTo>
                  <a:cubicBezTo>
                    <a:pt x="93" y="1"/>
                    <a:pt x="0" y="74"/>
                    <a:pt x="37" y="184"/>
                  </a:cubicBezTo>
                  <a:cubicBezTo>
                    <a:pt x="144" y="493"/>
                    <a:pt x="179" y="898"/>
                    <a:pt x="453" y="1100"/>
                  </a:cubicBezTo>
                  <a:cubicBezTo>
                    <a:pt x="469" y="1112"/>
                    <a:pt x="486" y="1117"/>
                    <a:pt x="503" y="1117"/>
                  </a:cubicBezTo>
                  <a:cubicBezTo>
                    <a:pt x="539" y="1117"/>
                    <a:pt x="572" y="1093"/>
                    <a:pt x="572" y="1053"/>
                  </a:cubicBezTo>
                  <a:cubicBezTo>
                    <a:pt x="525" y="731"/>
                    <a:pt x="429" y="410"/>
                    <a:pt x="322" y="100"/>
                  </a:cubicBezTo>
                  <a:cubicBezTo>
                    <a:pt x="299" y="31"/>
                    <a:pt x="242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36"/>
            <p:cNvSpPr/>
            <p:nvPr/>
          </p:nvSpPr>
          <p:spPr>
            <a:xfrm>
              <a:off x="4111900" y="1943575"/>
              <a:ext cx="15000" cy="24050"/>
            </a:xfrm>
            <a:custGeom>
              <a:rect b="b" l="l" r="r" t="t"/>
              <a:pathLst>
                <a:path extrusionOk="0" h="962" w="600">
                  <a:moveTo>
                    <a:pt x="40" y="1"/>
                  </a:moveTo>
                  <a:cubicBezTo>
                    <a:pt x="23" y="1"/>
                    <a:pt x="0" y="20"/>
                    <a:pt x="9" y="46"/>
                  </a:cubicBezTo>
                  <a:cubicBezTo>
                    <a:pt x="80" y="356"/>
                    <a:pt x="176" y="784"/>
                    <a:pt x="485" y="951"/>
                  </a:cubicBezTo>
                  <a:cubicBezTo>
                    <a:pt x="498" y="958"/>
                    <a:pt x="510" y="962"/>
                    <a:pt x="522" y="962"/>
                  </a:cubicBezTo>
                  <a:cubicBezTo>
                    <a:pt x="566" y="962"/>
                    <a:pt x="599" y="915"/>
                    <a:pt x="580" y="868"/>
                  </a:cubicBezTo>
                  <a:cubicBezTo>
                    <a:pt x="497" y="713"/>
                    <a:pt x="366" y="594"/>
                    <a:pt x="283" y="451"/>
                  </a:cubicBezTo>
                  <a:cubicBezTo>
                    <a:pt x="187" y="308"/>
                    <a:pt x="116" y="165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36"/>
            <p:cNvSpPr/>
            <p:nvPr/>
          </p:nvSpPr>
          <p:spPr>
            <a:xfrm>
              <a:off x="4136675" y="1939375"/>
              <a:ext cx="15950" cy="25600"/>
            </a:xfrm>
            <a:custGeom>
              <a:rect b="b" l="l" r="r" t="t"/>
              <a:pathLst>
                <a:path extrusionOk="0" h="1024" w="638">
                  <a:moveTo>
                    <a:pt x="179" y="1"/>
                  </a:moveTo>
                  <a:cubicBezTo>
                    <a:pt x="91" y="1"/>
                    <a:pt x="1" y="70"/>
                    <a:pt x="30" y="178"/>
                  </a:cubicBezTo>
                  <a:cubicBezTo>
                    <a:pt x="66" y="357"/>
                    <a:pt x="113" y="536"/>
                    <a:pt x="197" y="702"/>
                  </a:cubicBezTo>
                  <a:cubicBezTo>
                    <a:pt x="256" y="845"/>
                    <a:pt x="316" y="1012"/>
                    <a:pt x="494" y="1024"/>
                  </a:cubicBezTo>
                  <a:cubicBezTo>
                    <a:pt x="530" y="1024"/>
                    <a:pt x="566" y="1000"/>
                    <a:pt x="578" y="976"/>
                  </a:cubicBezTo>
                  <a:cubicBezTo>
                    <a:pt x="637" y="821"/>
                    <a:pt x="530" y="702"/>
                    <a:pt x="470" y="571"/>
                  </a:cubicBezTo>
                  <a:cubicBezTo>
                    <a:pt x="399" y="416"/>
                    <a:pt x="351" y="250"/>
                    <a:pt x="316" y="95"/>
                  </a:cubicBezTo>
                  <a:cubicBezTo>
                    <a:pt x="292" y="30"/>
                    <a:pt x="23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36"/>
            <p:cNvSpPr/>
            <p:nvPr/>
          </p:nvSpPr>
          <p:spPr>
            <a:xfrm>
              <a:off x="4163175" y="1933375"/>
              <a:ext cx="14750" cy="29450"/>
            </a:xfrm>
            <a:custGeom>
              <a:rect b="b" l="l" r="r" t="t"/>
              <a:pathLst>
                <a:path extrusionOk="0" h="1178" w="590">
                  <a:moveTo>
                    <a:pt x="87" y="1"/>
                  </a:moveTo>
                  <a:cubicBezTo>
                    <a:pt x="43" y="1"/>
                    <a:pt x="1" y="43"/>
                    <a:pt x="18" y="85"/>
                  </a:cubicBezTo>
                  <a:cubicBezTo>
                    <a:pt x="53" y="287"/>
                    <a:pt x="89" y="478"/>
                    <a:pt x="137" y="692"/>
                  </a:cubicBezTo>
                  <a:cubicBezTo>
                    <a:pt x="172" y="871"/>
                    <a:pt x="220" y="1073"/>
                    <a:pt x="399" y="1168"/>
                  </a:cubicBezTo>
                  <a:cubicBezTo>
                    <a:pt x="414" y="1175"/>
                    <a:pt x="429" y="1178"/>
                    <a:pt x="444" y="1178"/>
                  </a:cubicBezTo>
                  <a:cubicBezTo>
                    <a:pt x="487" y="1178"/>
                    <a:pt x="524" y="1153"/>
                    <a:pt x="542" y="1109"/>
                  </a:cubicBezTo>
                  <a:cubicBezTo>
                    <a:pt x="589" y="918"/>
                    <a:pt x="482" y="740"/>
                    <a:pt x="399" y="573"/>
                  </a:cubicBezTo>
                  <a:cubicBezTo>
                    <a:pt x="315" y="395"/>
                    <a:pt x="220" y="216"/>
                    <a:pt x="137" y="25"/>
                  </a:cubicBezTo>
                  <a:cubicBezTo>
                    <a:pt x="123" y="8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36"/>
            <p:cNvSpPr/>
            <p:nvPr/>
          </p:nvSpPr>
          <p:spPr>
            <a:xfrm>
              <a:off x="4191825" y="1930700"/>
              <a:ext cx="19725" cy="31750"/>
            </a:xfrm>
            <a:custGeom>
              <a:rect b="b" l="l" r="r" t="t"/>
              <a:pathLst>
                <a:path extrusionOk="0" h="1270" w="789">
                  <a:moveTo>
                    <a:pt x="149" y="0"/>
                  </a:moveTo>
                  <a:cubicBezTo>
                    <a:pt x="54" y="0"/>
                    <a:pt x="1" y="148"/>
                    <a:pt x="98" y="216"/>
                  </a:cubicBezTo>
                  <a:cubicBezTo>
                    <a:pt x="277" y="335"/>
                    <a:pt x="324" y="585"/>
                    <a:pt x="396" y="787"/>
                  </a:cubicBezTo>
                  <a:cubicBezTo>
                    <a:pt x="455" y="930"/>
                    <a:pt x="503" y="1180"/>
                    <a:pt x="658" y="1264"/>
                  </a:cubicBezTo>
                  <a:cubicBezTo>
                    <a:pt x="669" y="1267"/>
                    <a:pt x="684" y="1270"/>
                    <a:pt x="700" y="1270"/>
                  </a:cubicBezTo>
                  <a:cubicBezTo>
                    <a:pt x="737" y="1270"/>
                    <a:pt x="777" y="1257"/>
                    <a:pt x="777" y="1216"/>
                  </a:cubicBezTo>
                  <a:cubicBezTo>
                    <a:pt x="789" y="1085"/>
                    <a:pt x="741" y="1025"/>
                    <a:pt x="681" y="894"/>
                  </a:cubicBezTo>
                  <a:cubicBezTo>
                    <a:pt x="634" y="763"/>
                    <a:pt x="598" y="644"/>
                    <a:pt x="550" y="513"/>
                  </a:cubicBezTo>
                  <a:cubicBezTo>
                    <a:pt x="479" y="323"/>
                    <a:pt x="384" y="144"/>
                    <a:pt x="217" y="25"/>
                  </a:cubicBezTo>
                  <a:cubicBezTo>
                    <a:pt x="193" y="8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36"/>
            <p:cNvSpPr/>
            <p:nvPr/>
          </p:nvSpPr>
          <p:spPr>
            <a:xfrm>
              <a:off x="4235925" y="1938125"/>
              <a:ext cx="15800" cy="23225"/>
            </a:xfrm>
            <a:custGeom>
              <a:rect b="b" l="l" r="r" t="t"/>
              <a:pathLst>
                <a:path extrusionOk="0" h="929" w="632">
                  <a:moveTo>
                    <a:pt x="116" y="1"/>
                  </a:moveTo>
                  <a:cubicBezTo>
                    <a:pt x="59" y="1"/>
                    <a:pt x="1" y="70"/>
                    <a:pt x="37" y="133"/>
                  </a:cubicBezTo>
                  <a:cubicBezTo>
                    <a:pt x="120" y="264"/>
                    <a:pt x="179" y="407"/>
                    <a:pt x="239" y="574"/>
                  </a:cubicBezTo>
                  <a:cubicBezTo>
                    <a:pt x="287" y="693"/>
                    <a:pt x="322" y="859"/>
                    <a:pt x="441" y="919"/>
                  </a:cubicBezTo>
                  <a:cubicBezTo>
                    <a:pt x="457" y="925"/>
                    <a:pt x="471" y="928"/>
                    <a:pt x="483" y="928"/>
                  </a:cubicBezTo>
                  <a:cubicBezTo>
                    <a:pt x="519" y="928"/>
                    <a:pt x="546" y="904"/>
                    <a:pt x="572" y="859"/>
                  </a:cubicBezTo>
                  <a:cubicBezTo>
                    <a:pt x="632" y="728"/>
                    <a:pt x="513" y="550"/>
                    <a:pt x="441" y="431"/>
                  </a:cubicBezTo>
                  <a:cubicBezTo>
                    <a:pt x="358" y="276"/>
                    <a:pt x="275" y="145"/>
                    <a:pt x="168" y="26"/>
                  </a:cubicBezTo>
                  <a:cubicBezTo>
                    <a:pt x="153" y="8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36"/>
            <p:cNvSpPr/>
            <p:nvPr/>
          </p:nvSpPr>
          <p:spPr>
            <a:xfrm>
              <a:off x="4290700" y="193875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4" y="25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36"/>
            <p:cNvSpPr/>
            <p:nvPr/>
          </p:nvSpPr>
          <p:spPr>
            <a:xfrm>
              <a:off x="4282075" y="1934925"/>
              <a:ext cx="17275" cy="24700"/>
            </a:xfrm>
            <a:custGeom>
              <a:rect b="b" l="l" r="r" t="t"/>
              <a:pathLst>
                <a:path extrusionOk="0" h="988" w="691">
                  <a:moveTo>
                    <a:pt x="160" y="1"/>
                  </a:moveTo>
                  <a:cubicBezTo>
                    <a:pt x="116" y="1"/>
                    <a:pt x="68" y="28"/>
                    <a:pt x="48" y="83"/>
                  </a:cubicBezTo>
                  <a:cubicBezTo>
                    <a:pt x="0" y="261"/>
                    <a:pt x="96" y="452"/>
                    <a:pt x="167" y="618"/>
                  </a:cubicBezTo>
                  <a:cubicBezTo>
                    <a:pt x="238" y="761"/>
                    <a:pt x="334" y="975"/>
                    <a:pt x="524" y="987"/>
                  </a:cubicBezTo>
                  <a:cubicBezTo>
                    <a:pt x="572" y="987"/>
                    <a:pt x="631" y="940"/>
                    <a:pt x="643" y="892"/>
                  </a:cubicBezTo>
                  <a:cubicBezTo>
                    <a:pt x="691" y="725"/>
                    <a:pt x="560" y="594"/>
                    <a:pt x="477" y="464"/>
                  </a:cubicBezTo>
                  <a:cubicBezTo>
                    <a:pt x="428" y="387"/>
                    <a:pt x="392" y="295"/>
                    <a:pt x="349" y="208"/>
                  </a:cubicBezTo>
                  <a:lnTo>
                    <a:pt x="349" y="208"/>
                  </a:lnTo>
                  <a:cubicBezTo>
                    <a:pt x="363" y="211"/>
                    <a:pt x="375" y="213"/>
                    <a:pt x="381" y="213"/>
                  </a:cubicBezTo>
                  <a:cubicBezTo>
                    <a:pt x="383" y="214"/>
                    <a:pt x="385" y="214"/>
                    <a:pt x="387" y="214"/>
                  </a:cubicBezTo>
                  <a:cubicBezTo>
                    <a:pt x="419" y="214"/>
                    <a:pt x="438" y="118"/>
                    <a:pt x="381" y="106"/>
                  </a:cubicBezTo>
                  <a:cubicBezTo>
                    <a:pt x="357" y="106"/>
                    <a:pt x="311" y="101"/>
                    <a:pt x="276" y="82"/>
                  </a:cubicBezTo>
                  <a:lnTo>
                    <a:pt x="276" y="82"/>
                  </a:lnTo>
                  <a:cubicBezTo>
                    <a:pt x="264" y="66"/>
                    <a:pt x="252" y="50"/>
                    <a:pt x="238" y="35"/>
                  </a:cubicBezTo>
                  <a:lnTo>
                    <a:pt x="238" y="47"/>
                  </a:lnTo>
                  <a:cubicBezTo>
                    <a:pt x="223" y="16"/>
                    <a:pt x="193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36"/>
            <p:cNvSpPr/>
            <p:nvPr/>
          </p:nvSpPr>
          <p:spPr>
            <a:xfrm>
              <a:off x="4311650" y="1930150"/>
              <a:ext cx="26350" cy="39225"/>
            </a:xfrm>
            <a:custGeom>
              <a:rect b="b" l="l" r="r" t="t"/>
              <a:pathLst>
                <a:path extrusionOk="0" h="1569" w="1054">
                  <a:moveTo>
                    <a:pt x="261" y="1"/>
                  </a:moveTo>
                  <a:cubicBezTo>
                    <a:pt x="132" y="1"/>
                    <a:pt x="1" y="138"/>
                    <a:pt x="91" y="285"/>
                  </a:cubicBezTo>
                  <a:cubicBezTo>
                    <a:pt x="341" y="702"/>
                    <a:pt x="425" y="1381"/>
                    <a:pt x="925" y="1559"/>
                  </a:cubicBezTo>
                  <a:cubicBezTo>
                    <a:pt x="938" y="1566"/>
                    <a:pt x="950" y="1569"/>
                    <a:pt x="962" y="1569"/>
                  </a:cubicBezTo>
                  <a:cubicBezTo>
                    <a:pt x="1015" y="1569"/>
                    <a:pt x="1054" y="1509"/>
                    <a:pt x="1044" y="1440"/>
                  </a:cubicBezTo>
                  <a:cubicBezTo>
                    <a:pt x="960" y="1202"/>
                    <a:pt x="829" y="1000"/>
                    <a:pt x="722" y="774"/>
                  </a:cubicBezTo>
                  <a:cubicBezTo>
                    <a:pt x="627" y="535"/>
                    <a:pt x="544" y="297"/>
                    <a:pt x="413" y="95"/>
                  </a:cubicBezTo>
                  <a:cubicBezTo>
                    <a:pt x="376" y="28"/>
                    <a:pt x="318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36"/>
            <p:cNvSpPr/>
            <p:nvPr/>
          </p:nvSpPr>
          <p:spPr>
            <a:xfrm>
              <a:off x="4358075" y="1931550"/>
              <a:ext cx="21350" cy="25625"/>
            </a:xfrm>
            <a:custGeom>
              <a:rect b="b" l="l" r="r" t="t"/>
              <a:pathLst>
                <a:path extrusionOk="0" h="1025" w="854">
                  <a:moveTo>
                    <a:pt x="294" y="0"/>
                  </a:moveTo>
                  <a:cubicBezTo>
                    <a:pt x="147" y="0"/>
                    <a:pt x="0" y="151"/>
                    <a:pt x="104" y="289"/>
                  </a:cubicBezTo>
                  <a:cubicBezTo>
                    <a:pt x="282" y="527"/>
                    <a:pt x="401" y="837"/>
                    <a:pt x="651" y="1015"/>
                  </a:cubicBezTo>
                  <a:cubicBezTo>
                    <a:pt x="664" y="1021"/>
                    <a:pt x="677" y="1024"/>
                    <a:pt x="692" y="1024"/>
                  </a:cubicBezTo>
                  <a:cubicBezTo>
                    <a:pt x="733" y="1024"/>
                    <a:pt x="776" y="1000"/>
                    <a:pt x="794" y="956"/>
                  </a:cubicBezTo>
                  <a:cubicBezTo>
                    <a:pt x="854" y="634"/>
                    <a:pt x="627" y="337"/>
                    <a:pt x="449" y="75"/>
                  </a:cubicBezTo>
                  <a:cubicBezTo>
                    <a:pt x="406" y="22"/>
                    <a:pt x="35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36"/>
            <p:cNvSpPr/>
            <p:nvPr/>
          </p:nvSpPr>
          <p:spPr>
            <a:xfrm>
              <a:off x="4401550" y="1923925"/>
              <a:ext cx="21325" cy="33775"/>
            </a:xfrm>
            <a:custGeom>
              <a:rect b="b" l="l" r="r" t="t"/>
              <a:pathLst>
                <a:path extrusionOk="0" h="1351" w="853">
                  <a:moveTo>
                    <a:pt x="159" y="0"/>
                  </a:moveTo>
                  <a:cubicBezTo>
                    <a:pt x="82" y="0"/>
                    <a:pt x="0" y="63"/>
                    <a:pt x="31" y="142"/>
                  </a:cubicBezTo>
                  <a:cubicBezTo>
                    <a:pt x="127" y="380"/>
                    <a:pt x="198" y="618"/>
                    <a:pt x="317" y="844"/>
                  </a:cubicBezTo>
                  <a:cubicBezTo>
                    <a:pt x="401" y="1023"/>
                    <a:pt x="508" y="1296"/>
                    <a:pt x="722" y="1344"/>
                  </a:cubicBezTo>
                  <a:cubicBezTo>
                    <a:pt x="733" y="1348"/>
                    <a:pt x="743" y="1350"/>
                    <a:pt x="754" y="1350"/>
                  </a:cubicBezTo>
                  <a:cubicBezTo>
                    <a:pt x="805" y="1350"/>
                    <a:pt x="853" y="1308"/>
                    <a:pt x="853" y="1249"/>
                  </a:cubicBezTo>
                  <a:cubicBezTo>
                    <a:pt x="853" y="1046"/>
                    <a:pt x="662" y="868"/>
                    <a:pt x="567" y="701"/>
                  </a:cubicBezTo>
                  <a:cubicBezTo>
                    <a:pt x="448" y="487"/>
                    <a:pt x="365" y="261"/>
                    <a:pt x="258" y="58"/>
                  </a:cubicBezTo>
                  <a:cubicBezTo>
                    <a:pt x="237" y="17"/>
                    <a:pt x="199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36"/>
            <p:cNvSpPr/>
            <p:nvPr/>
          </p:nvSpPr>
          <p:spPr>
            <a:xfrm>
              <a:off x="4438600" y="1929000"/>
              <a:ext cx="21425" cy="33975"/>
            </a:xfrm>
            <a:custGeom>
              <a:rect b="b" l="l" r="r" t="t"/>
              <a:pathLst>
                <a:path extrusionOk="0" h="1359" w="857">
                  <a:moveTo>
                    <a:pt x="176" y="0"/>
                  </a:moveTo>
                  <a:cubicBezTo>
                    <a:pt x="91" y="0"/>
                    <a:pt x="1" y="95"/>
                    <a:pt x="50" y="200"/>
                  </a:cubicBezTo>
                  <a:cubicBezTo>
                    <a:pt x="240" y="570"/>
                    <a:pt x="359" y="1070"/>
                    <a:pt x="704" y="1343"/>
                  </a:cubicBezTo>
                  <a:cubicBezTo>
                    <a:pt x="718" y="1354"/>
                    <a:pt x="734" y="1359"/>
                    <a:pt x="749" y="1359"/>
                  </a:cubicBezTo>
                  <a:cubicBezTo>
                    <a:pt x="802" y="1359"/>
                    <a:pt x="857" y="1306"/>
                    <a:pt x="847" y="1260"/>
                  </a:cubicBezTo>
                  <a:cubicBezTo>
                    <a:pt x="800" y="831"/>
                    <a:pt x="502" y="427"/>
                    <a:pt x="276" y="69"/>
                  </a:cubicBezTo>
                  <a:cubicBezTo>
                    <a:pt x="253" y="20"/>
                    <a:pt x="215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36"/>
            <p:cNvSpPr/>
            <p:nvPr/>
          </p:nvSpPr>
          <p:spPr>
            <a:xfrm>
              <a:off x="4471675" y="1929000"/>
              <a:ext cx="17175" cy="45450"/>
            </a:xfrm>
            <a:custGeom>
              <a:rect b="b" l="l" r="r" t="t"/>
              <a:pathLst>
                <a:path extrusionOk="0" h="1818" w="687">
                  <a:moveTo>
                    <a:pt x="23" y="0"/>
                  </a:moveTo>
                  <a:cubicBezTo>
                    <a:pt x="13" y="0"/>
                    <a:pt x="1" y="13"/>
                    <a:pt x="1" y="34"/>
                  </a:cubicBezTo>
                  <a:cubicBezTo>
                    <a:pt x="203" y="593"/>
                    <a:pt x="251" y="1272"/>
                    <a:pt x="548" y="1784"/>
                  </a:cubicBezTo>
                  <a:cubicBezTo>
                    <a:pt x="558" y="1807"/>
                    <a:pt x="581" y="1818"/>
                    <a:pt x="606" y="1818"/>
                  </a:cubicBezTo>
                  <a:cubicBezTo>
                    <a:pt x="645" y="1818"/>
                    <a:pt x="687" y="1792"/>
                    <a:pt x="679" y="1748"/>
                  </a:cubicBezTo>
                  <a:cubicBezTo>
                    <a:pt x="667" y="1153"/>
                    <a:pt x="358" y="510"/>
                    <a:pt x="36" y="22"/>
                  </a:cubicBezTo>
                  <a:cubicBezTo>
                    <a:pt x="36" y="7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36"/>
            <p:cNvSpPr/>
            <p:nvPr/>
          </p:nvSpPr>
          <p:spPr>
            <a:xfrm>
              <a:off x="4492500" y="1928200"/>
              <a:ext cx="32050" cy="73200"/>
            </a:xfrm>
            <a:custGeom>
              <a:rect b="b" l="l" r="r" t="t"/>
              <a:pathLst>
                <a:path extrusionOk="0" h="2928" w="1282">
                  <a:moveTo>
                    <a:pt x="169" y="0"/>
                  </a:moveTo>
                  <a:cubicBezTo>
                    <a:pt x="84" y="0"/>
                    <a:pt x="1" y="111"/>
                    <a:pt x="84" y="185"/>
                  </a:cubicBezTo>
                  <a:cubicBezTo>
                    <a:pt x="846" y="863"/>
                    <a:pt x="513" y="2114"/>
                    <a:pt x="1108" y="2888"/>
                  </a:cubicBezTo>
                  <a:cubicBezTo>
                    <a:pt x="1129" y="2913"/>
                    <a:pt x="1164" y="2928"/>
                    <a:pt x="1197" y="2928"/>
                  </a:cubicBezTo>
                  <a:cubicBezTo>
                    <a:pt x="1242" y="2928"/>
                    <a:pt x="1282" y="2901"/>
                    <a:pt x="1275" y="2840"/>
                  </a:cubicBezTo>
                  <a:cubicBezTo>
                    <a:pt x="1215" y="2328"/>
                    <a:pt x="1049" y="1768"/>
                    <a:pt x="894" y="1268"/>
                  </a:cubicBezTo>
                  <a:cubicBezTo>
                    <a:pt x="751" y="840"/>
                    <a:pt x="573" y="340"/>
                    <a:pt x="239" y="30"/>
                  </a:cubicBezTo>
                  <a:cubicBezTo>
                    <a:pt x="218" y="9"/>
                    <a:pt x="194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36"/>
            <p:cNvSpPr/>
            <p:nvPr/>
          </p:nvSpPr>
          <p:spPr>
            <a:xfrm>
              <a:off x="4519725" y="1920525"/>
              <a:ext cx="19850" cy="52875"/>
            </a:xfrm>
            <a:custGeom>
              <a:rect b="b" l="l" r="r" t="t"/>
              <a:pathLst>
                <a:path extrusionOk="0" h="2115" w="794">
                  <a:moveTo>
                    <a:pt x="40" y="1"/>
                  </a:moveTo>
                  <a:cubicBezTo>
                    <a:pt x="19" y="1"/>
                    <a:pt x="0" y="18"/>
                    <a:pt x="7" y="39"/>
                  </a:cubicBezTo>
                  <a:cubicBezTo>
                    <a:pt x="115" y="397"/>
                    <a:pt x="222" y="766"/>
                    <a:pt x="317" y="1135"/>
                  </a:cubicBezTo>
                  <a:cubicBezTo>
                    <a:pt x="412" y="1456"/>
                    <a:pt x="496" y="1825"/>
                    <a:pt x="710" y="2099"/>
                  </a:cubicBezTo>
                  <a:cubicBezTo>
                    <a:pt x="719" y="2108"/>
                    <a:pt x="734" y="2114"/>
                    <a:pt x="748" y="2114"/>
                  </a:cubicBezTo>
                  <a:cubicBezTo>
                    <a:pt x="771" y="2114"/>
                    <a:pt x="793" y="2100"/>
                    <a:pt x="793" y="2063"/>
                  </a:cubicBezTo>
                  <a:cubicBezTo>
                    <a:pt x="769" y="1730"/>
                    <a:pt x="603" y="1397"/>
                    <a:pt x="484" y="1087"/>
                  </a:cubicBezTo>
                  <a:cubicBezTo>
                    <a:pt x="353" y="730"/>
                    <a:pt x="210" y="373"/>
                    <a:pt x="79" y="27"/>
                  </a:cubicBezTo>
                  <a:cubicBezTo>
                    <a:pt x="69" y="8"/>
                    <a:pt x="54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36"/>
            <p:cNvSpPr/>
            <p:nvPr/>
          </p:nvSpPr>
          <p:spPr>
            <a:xfrm>
              <a:off x="4542375" y="1983850"/>
              <a:ext cx="20325" cy="42725"/>
            </a:xfrm>
            <a:custGeom>
              <a:rect b="b" l="l" r="r" t="t"/>
              <a:pathLst>
                <a:path extrusionOk="0" h="1709" w="813">
                  <a:moveTo>
                    <a:pt x="80" y="1"/>
                  </a:moveTo>
                  <a:cubicBezTo>
                    <a:pt x="38" y="1"/>
                    <a:pt x="1" y="28"/>
                    <a:pt x="6" y="90"/>
                  </a:cubicBezTo>
                  <a:cubicBezTo>
                    <a:pt x="42" y="364"/>
                    <a:pt x="125" y="638"/>
                    <a:pt x="268" y="900"/>
                  </a:cubicBezTo>
                  <a:cubicBezTo>
                    <a:pt x="387" y="1150"/>
                    <a:pt x="518" y="1483"/>
                    <a:pt x="697" y="1697"/>
                  </a:cubicBezTo>
                  <a:cubicBezTo>
                    <a:pt x="704" y="1705"/>
                    <a:pt x="719" y="1709"/>
                    <a:pt x="735" y="1709"/>
                  </a:cubicBezTo>
                  <a:cubicBezTo>
                    <a:pt x="770" y="1709"/>
                    <a:pt x="812" y="1690"/>
                    <a:pt x="804" y="1650"/>
                  </a:cubicBezTo>
                  <a:cubicBezTo>
                    <a:pt x="768" y="1424"/>
                    <a:pt x="637" y="1233"/>
                    <a:pt x="530" y="1031"/>
                  </a:cubicBezTo>
                  <a:cubicBezTo>
                    <a:pt x="363" y="733"/>
                    <a:pt x="233" y="423"/>
                    <a:pt x="185" y="90"/>
                  </a:cubicBezTo>
                  <a:cubicBezTo>
                    <a:pt x="179" y="34"/>
                    <a:pt x="126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36"/>
            <p:cNvSpPr/>
            <p:nvPr/>
          </p:nvSpPr>
          <p:spPr>
            <a:xfrm>
              <a:off x="4551825" y="1937075"/>
              <a:ext cx="37950" cy="78825"/>
            </a:xfrm>
            <a:custGeom>
              <a:rect b="b" l="l" r="r" t="t"/>
              <a:pathLst>
                <a:path extrusionOk="0" h="3153" w="1518">
                  <a:moveTo>
                    <a:pt x="99" y="1"/>
                  </a:moveTo>
                  <a:cubicBezTo>
                    <a:pt x="47" y="1"/>
                    <a:pt x="0" y="50"/>
                    <a:pt x="33" y="116"/>
                  </a:cubicBezTo>
                  <a:cubicBezTo>
                    <a:pt x="509" y="1080"/>
                    <a:pt x="712" y="2282"/>
                    <a:pt x="1402" y="3128"/>
                  </a:cubicBezTo>
                  <a:cubicBezTo>
                    <a:pt x="1416" y="3145"/>
                    <a:pt x="1432" y="3153"/>
                    <a:pt x="1448" y="3153"/>
                  </a:cubicBezTo>
                  <a:cubicBezTo>
                    <a:pt x="1485" y="3153"/>
                    <a:pt x="1518" y="3110"/>
                    <a:pt x="1509" y="3068"/>
                  </a:cubicBezTo>
                  <a:cubicBezTo>
                    <a:pt x="1271" y="2044"/>
                    <a:pt x="747" y="925"/>
                    <a:pt x="164" y="32"/>
                  </a:cubicBezTo>
                  <a:cubicBezTo>
                    <a:pt x="146" y="10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36"/>
            <p:cNvSpPr/>
            <p:nvPr/>
          </p:nvSpPr>
          <p:spPr>
            <a:xfrm>
              <a:off x="4576450" y="1937225"/>
              <a:ext cx="50075" cy="93800"/>
            </a:xfrm>
            <a:custGeom>
              <a:rect b="b" l="l" r="r" t="t"/>
              <a:pathLst>
                <a:path extrusionOk="0" h="3752" w="2003">
                  <a:moveTo>
                    <a:pt x="25" y="1"/>
                  </a:moveTo>
                  <a:cubicBezTo>
                    <a:pt x="13" y="1"/>
                    <a:pt x="1" y="7"/>
                    <a:pt x="1" y="14"/>
                  </a:cubicBezTo>
                  <a:cubicBezTo>
                    <a:pt x="227" y="681"/>
                    <a:pt x="489" y="1300"/>
                    <a:pt x="822" y="1919"/>
                  </a:cubicBezTo>
                  <a:cubicBezTo>
                    <a:pt x="1132" y="2515"/>
                    <a:pt x="1406" y="3217"/>
                    <a:pt x="1846" y="3717"/>
                  </a:cubicBezTo>
                  <a:cubicBezTo>
                    <a:pt x="1864" y="3742"/>
                    <a:pt x="1886" y="3752"/>
                    <a:pt x="1907" y="3752"/>
                  </a:cubicBezTo>
                  <a:cubicBezTo>
                    <a:pt x="1957" y="3752"/>
                    <a:pt x="2002" y="3696"/>
                    <a:pt x="1977" y="3646"/>
                  </a:cubicBezTo>
                  <a:cubicBezTo>
                    <a:pt x="1834" y="3038"/>
                    <a:pt x="1406" y="2467"/>
                    <a:pt x="1084" y="1919"/>
                  </a:cubicBezTo>
                  <a:cubicBezTo>
                    <a:pt x="727" y="1300"/>
                    <a:pt x="358" y="657"/>
                    <a:pt x="48" y="14"/>
                  </a:cubicBezTo>
                  <a:cubicBezTo>
                    <a:pt x="43" y="4"/>
                    <a:pt x="34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36"/>
            <p:cNvSpPr/>
            <p:nvPr/>
          </p:nvSpPr>
          <p:spPr>
            <a:xfrm>
              <a:off x="4594600" y="1931225"/>
              <a:ext cx="42475" cy="89750"/>
            </a:xfrm>
            <a:custGeom>
              <a:rect b="b" l="l" r="r" t="t"/>
              <a:pathLst>
                <a:path extrusionOk="0" h="3590" w="1699">
                  <a:moveTo>
                    <a:pt x="125" y="0"/>
                  </a:moveTo>
                  <a:cubicBezTo>
                    <a:pt x="62" y="0"/>
                    <a:pt x="0" y="89"/>
                    <a:pt x="49" y="147"/>
                  </a:cubicBezTo>
                  <a:cubicBezTo>
                    <a:pt x="477" y="707"/>
                    <a:pt x="715" y="1397"/>
                    <a:pt x="941" y="2040"/>
                  </a:cubicBezTo>
                  <a:cubicBezTo>
                    <a:pt x="1120" y="2540"/>
                    <a:pt x="1215" y="3124"/>
                    <a:pt x="1549" y="3552"/>
                  </a:cubicBezTo>
                  <a:cubicBezTo>
                    <a:pt x="1569" y="3577"/>
                    <a:pt x="1599" y="3590"/>
                    <a:pt x="1626" y="3590"/>
                  </a:cubicBezTo>
                  <a:cubicBezTo>
                    <a:pt x="1665" y="3590"/>
                    <a:pt x="1699" y="3565"/>
                    <a:pt x="1692" y="3517"/>
                  </a:cubicBezTo>
                  <a:cubicBezTo>
                    <a:pt x="1644" y="2862"/>
                    <a:pt x="1334" y="2195"/>
                    <a:pt x="1072" y="1576"/>
                  </a:cubicBezTo>
                  <a:cubicBezTo>
                    <a:pt x="858" y="1016"/>
                    <a:pt x="584" y="457"/>
                    <a:pt x="168" y="16"/>
                  </a:cubicBezTo>
                  <a:cubicBezTo>
                    <a:pt x="154" y="5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36"/>
            <p:cNvSpPr/>
            <p:nvPr/>
          </p:nvSpPr>
          <p:spPr>
            <a:xfrm>
              <a:off x="4624350" y="1942900"/>
              <a:ext cx="39350" cy="88650"/>
            </a:xfrm>
            <a:custGeom>
              <a:rect b="b" l="l" r="r" t="t"/>
              <a:pathLst>
                <a:path extrusionOk="0" h="3546" w="1574">
                  <a:moveTo>
                    <a:pt x="152" y="0"/>
                  </a:moveTo>
                  <a:cubicBezTo>
                    <a:pt x="72" y="0"/>
                    <a:pt x="0" y="107"/>
                    <a:pt x="85" y="192"/>
                  </a:cubicBezTo>
                  <a:cubicBezTo>
                    <a:pt x="573" y="680"/>
                    <a:pt x="752" y="1407"/>
                    <a:pt x="894" y="2061"/>
                  </a:cubicBezTo>
                  <a:cubicBezTo>
                    <a:pt x="1014" y="2526"/>
                    <a:pt x="1061" y="3133"/>
                    <a:pt x="1359" y="3514"/>
                  </a:cubicBezTo>
                  <a:cubicBezTo>
                    <a:pt x="1377" y="3536"/>
                    <a:pt x="1401" y="3545"/>
                    <a:pt x="1425" y="3545"/>
                  </a:cubicBezTo>
                  <a:cubicBezTo>
                    <a:pt x="1480" y="3545"/>
                    <a:pt x="1537" y="3497"/>
                    <a:pt x="1537" y="3431"/>
                  </a:cubicBezTo>
                  <a:cubicBezTo>
                    <a:pt x="1573" y="2835"/>
                    <a:pt x="1252" y="2097"/>
                    <a:pt x="1061" y="1549"/>
                  </a:cubicBezTo>
                  <a:cubicBezTo>
                    <a:pt x="883" y="990"/>
                    <a:pt x="656" y="430"/>
                    <a:pt x="216" y="25"/>
                  </a:cubicBezTo>
                  <a:cubicBezTo>
                    <a:pt x="196" y="8"/>
                    <a:pt x="174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36"/>
            <p:cNvSpPr/>
            <p:nvPr/>
          </p:nvSpPr>
          <p:spPr>
            <a:xfrm>
              <a:off x="4637825" y="1942250"/>
              <a:ext cx="29725" cy="50775"/>
            </a:xfrm>
            <a:custGeom>
              <a:rect b="b" l="l" r="r" t="t"/>
              <a:pathLst>
                <a:path extrusionOk="0" h="2031" w="1189">
                  <a:moveTo>
                    <a:pt x="220" y="1"/>
                  </a:moveTo>
                  <a:cubicBezTo>
                    <a:pt x="102" y="1"/>
                    <a:pt x="0" y="135"/>
                    <a:pt x="105" y="230"/>
                  </a:cubicBezTo>
                  <a:cubicBezTo>
                    <a:pt x="403" y="480"/>
                    <a:pt x="522" y="873"/>
                    <a:pt x="629" y="1230"/>
                  </a:cubicBezTo>
                  <a:cubicBezTo>
                    <a:pt x="701" y="1480"/>
                    <a:pt x="736" y="1885"/>
                    <a:pt x="975" y="2016"/>
                  </a:cubicBezTo>
                  <a:cubicBezTo>
                    <a:pt x="985" y="2026"/>
                    <a:pt x="997" y="2030"/>
                    <a:pt x="1009" y="2030"/>
                  </a:cubicBezTo>
                  <a:cubicBezTo>
                    <a:pt x="1041" y="2030"/>
                    <a:pt x="1077" y="2002"/>
                    <a:pt x="1094" y="1968"/>
                  </a:cubicBezTo>
                  <a:cubicBezTo>
                    <a:pt x="1189" y="1671"/>
                    <a:pt x="927" y="1171"/>
                    <a:pt x="832" y="897"/>
                  </a:cubicBezTo>
                  <a:cubicBezTo>
                    <a:pt x="713" y="575"/>
                    <a:pt x="582" y="242"/>
                    <a:pt x="308" y="28"/>
                  </a:cubicBezTo>
                  <a:cubicBezTo>
                    <a:pt x="280" y="9"/>
                    <a:pt x="249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36"/>
            <p:cNvSpPr/>
            <p:nvPr/>
          </p:nvSpPr>
          <p:spPr>
            <a:xfrm>
              <a:off x="4623900" y="1932400"/>
              <a:ext cx="10925" cy="19850"/>
            </a:xfrm>
            <a:custGeom>
              <a:rect b="b" l="l" r="r" t="t"/>
              <a:pathLst>
                <a:path extrusionOk="0" h="794" w="437">
                  <a:moveTo>
                    <a:pt x="117" y="0"/>
                  </a:moveTo>
                  <a:cubicBezTo>
                    <a:pt x="62" y="0"/>
                    <a:pt x="0" y="57"/>
                    <a:pt x="8" y="136"/>
                  </a:cubicBezTo>
                  <a:cubicBezTo>
                    <a:pt x="43" y="255"/>
                    <a:pt x="67" y="386"/>
                    <a:pt x="115" y="505"/>
                  </a:cubicBezTo>
                  <a:cubicBezTo>
                    <a:pt x="162" y="624"/>
                    <a:pt x="186" y="731"/>
                    <a:pt x="305" y="791"/>
                  </a:cubicBezTo>
                  <a:cubicBezTo>
                    <a:pt x="312" y="792"/>
                    <a:pt x="318" y="793"/>
                    <a:pt x="324" y="793"/>
                  </a:cubicBezTo>
                  <a:cubicBezTo>
                    <a:pt x="362" y="793"/>
                    <a:pt x="392" y="762"/>
                    <a:pt x="412" y="731"/>
                  </a:cubicBezTo>
                  <a:cubicBezTo>
                    <a:pt x="436" y="612"/>
                    <a:pt x="365" y="517"/>
                    <a:pt x="317" y="410"/>
                  </a:cubicBezTo>
                  <a:cubicBezTo>
                    <a:pt x="281" y="314"/>
                    <a:pt x="234" y="195"/>
                    <a:pt x="198" y="88"/>
                  </a:cubicBezTo>
                  <a:cubicBezTo>
                    <a:pt x="189" y="26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36"/>
            <p:cNvSpPr/>
            <p:nvPr/>
          </p:nvSpPr>
          <p:spPr>
            <a:xfrm>
              <a:off x="3817775" y="2028725"/>
              <a:ext cx="5925" cy="10750"/>
            </a:xfrm>
            <a:custGeom>
              <a:rect b="b" l="l" r="r" t="t"/>
              <a:pathLst>
                <a:path extrusionOk="0" h="430" w="237">
                  <a:moveTo>
                    <a:pt x="72" y="0"/>
                  </a:moveTo>
                  <a:cubicBezTo>
                    <a:pt x="38" y="0"/>
                    <a:pt x="0" y="29"/>
                    <a:pt x="22" y="81"/>
                  </a:cubicBezTo>
                  <a:cubicBezTo>
                    <a:pt x="34" y="129"/>
                    <a:pt x="34" y="176"/>
                    <a:pt x="46" y="236"/>
                  </a:cubicBezTo>
                  <a:cubicBezTo>
                    <a:pt x="58" y="295"/>
                    <a:pt x="82" y="355"/>
                    <a:pt x="106" y="402"/>
                  </a:cubicBezTo>
                  <a:cubicBezTo>
                    <a:pt x="112" y="420"/>
                    <a:pt x="127" y="429"/>
                    <a:pt x="141" y="429"/>
                  </a:cubicBezTo>
                  <a:cubicBezTo>
                    <a:pt x="156" y="429"/>
                    <a:pt x="171" y="420"/>
                    <a:pt x="177" y="402"/>
                  </a:cubicBezTo>
                  <a:cubicBezTo>
                    <a:pt x="237" y="271"/>
                    <a:pt x="201" y="140"/>
                    <a:pt x="118" y="33"/>
                  </a:cubicBezTo>
                  <a:cubicBezTo>
                    <a:pt x="113" y="11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36"/>
            <p:cNvSpPr/>
            <p:nvPr/>
          </p:nvSpPr>
          <p:spPr>
            <a:xfrm>
              <a:off x="3823075" y="2032600"/>
              <a:ext cx="5975" cy="25400"/>
            </a:xfrm>
            <a:custGeom>
              <a:rect b="b" l="l" r="r" t="t"/>
              <a:pathLst>
                <a:path extrusionOk="0" h="1016" w="239">
                  <a:moveTo>
                    <a:pt x="43" y="0"/>
                  </a:moveTo>
                  <a:cubicBezTo>
                    <a:pt x="34" y="0"/>
                    <a:pt x="25" y="3"/>
                    <a:pt x="25" y="9"/>
                  </a:cubicBezTo>
                  <a:cubicBezTo>
                    <a:pt x="1" y="343"/>
                    <a:pt x="1" y="664"/>
                    <a:pt x="84" y="998"/>
                  </a:cubicBezTo>
                  <a:cubicBezTo>
                    <a:pt x="96" y="1009"/>
                    <a:pt x="111" y="1015"/>
                    <a:pt x="123" y="1015"/>
                  </a:cubicBezTo>
                  <a:cubicBezTo>
                    <a:pt x="135" y="1015"/>
                    <a:pt x="144" y="1009"/>
                    <a:pt x="144" y="998"/>
                  </a:cubicBezTo>
                  <a:cubicBezTo>
                    <a:pt x="239" y="652"/>
                    <a:pt x="168" y="343"/>
                    <a:pt x="60" y="9"/>
                  </a:cubicBezTo>
                  <a:cubicBezTo>
                    <a:pt x="60" y="3"/>
                    <a:pt x="51" y="0"/>
                    <a:pt x="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36"/>
            <p:cNvSpPr/>
            <p:nvPr/>
          </p:nvSpPr>
          <p:spPr>
            <a:xfrm>
              <a:off x="3829050" y="2038250"/>
              <a:ext cx="5675" cy="24200"/>
            </a:xfrm>
            <a:custGeom>
              <a:rect b="b" l="l" r="r" t="t"/>
              <a:pathLst>
                <a:path extrusionOk="0" h="968" w="227">
                  <a:moveTo>
                    <a:pt x="63" y="1"/>
                  </a:moveTo>
                  <a:cubicBezTo>
                    <a:pt x="57" y="1"/>
                    <a:pt x="54" y="4"/>
                    <a:pt x="60" y="10"/>
                  </a:cubicBezTo>
                  <a:cubicBezTo>
                    <a:pt x="71" y="307"/>
                    <a:pt x="0" y="664"/>
                    <a:pt x="71" y="950"/>
                  </a:cubicBezTo>
                  <a:cubicBezTo>
                    <a:pt x="77" y="962"/>
                    <a:pt x="89" y="968"/>
                    <a:pt x="101" y="968"/>
                  </a:cubicBezTo>
                  <a:cubicBezTo>
                    <a:pt x="113" y="968"/>
                    <a:pt x="125" y="962"/>
                    <a:pt x="131" y="950"/>
                  </a:cubicBezTo>
                  <a:cubicBezTo>
                    <a:pt x="226" y="652"/>
                    <a:pt x="131" y="295"/>
                    <a:pt x="83" y="10"/>
                  </a:cubicBezTo>
                  <a:cubicBezTo>
                    <a:pt x="77" y="4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36"/>
            <p:cNvSpPr/>
            <p:nvPr/>
          </p:nvSpPr>
          <p:spPr>
            <a:xfrm>
              <a:off x="3836475" y="2041925"/>
              <a:ext cx="5975" cy="30700"/>
            </a:xfrm>
            <a:custGeom>
              <a:rect b="b" l="l" r="r" t="t"/>
              <a:pathLst>
                <a:path extrusionOk="0" h="1228" w="239">
                  <a:moveTo>
                    <a:pt x="87" y="1"/>
                  </a:moveTo>
                  <a:cubicBezTo>
                    <a:pt x="68" y="1"/>
                    <a:pt x="48" y="16"/>
                    <a:pt x="48" y="41"/>
                  </a:cubicBezTo>
                  <a:cubicBezTo>
                    <a:pt x="60" y="410"/>
                    <a:pt x="1" y="827"/>
                    <a:pt x="120" y="1196"/>
                  </a:cubicBezTo>
                  <a:cubicBezTo>
                    <a:pt x="126" y="1215"/>
                    <a:pt x="146" y="1227"/>
                    <a:pt x="163" y="1227"/>
                  </a:cubicBezTo>
                  <a:cubicBezTo>
                    <a:pt x="178" y="1227"/>
                    <a:pt x="191" y="1218"/>
                    <a:pt x="191" y="1196"/>
                  </a:cubicBezTo>
                  <a:cubicBezTo>
                    <a:pt x="239" y="815"/>
                    <a:pt x="167" y="410"/>
                    <a:pt x="120" y="41"/>
                  </a:cubicBezTo>
                  <a:cubicBezTo>
                    <a:pt x="120" y="13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36"/>
            <p:cNvSpPr/>
            <p:nvPr/>
          </p:nvSpPr>
          <p:spPr>
            <a:xfrm>
              <a:off x="3845225" y="2053800"/>
              <a:ext cx="4975" cy="17600"/>
            </a:xfrm>
            <a:custGeom>
              <a:rect b="b" l="l" r="r" t="t"/>
              <a:pathLst>
                <a:path extrusionOk="0" h="704" w="199">
                  <a:moveTo>
                    <a:pt x="77" y="1"/>
                  </a:moveTo>
                  <a:cubicBezTo>
                    <a:pt x="41" y="1"/>
                    <a:pt x="1" y="32"/>
                    <a:pt x="8" y="90"/>
                  </a:cubicBezTo>
                  <a:cubicBezTo>
                    <a:pt x="32" y="280"/>
                    <a:pt x="20" y="507"/>
                    <a:pt x="67" y="685"/>
                  </a:cubicBezTo>
                  <a:cubicBezTo>
                    <a:pt x="73" y="697"/>
                    <a:pt x="88" y="703"/>
                    <a:pt x="103" y="703"/>
                  </a:cubicBezTo>
                  <a:cubicBezTo>
                    <a:pt x="118" y="703"/>
                    <a:pt x="133" y="697"/>
                    <a:pt x="139" y="685"/>
                  </a:cubicBezTo>
                  <a:cubicBezTo>
                    <a:pt x="198" y="483"/>
                    <a:pt x="151" y="245"/>
                    <a:pt x="127" y="42"/>
                  </a:cubicBezTo>
                  <a:cubicBezTo>
                    <a:pt x="122" y="14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36"/>
            <p:cNvSpPr/>
            <p:nvPr/>
          </p:nvSpPr>
          <p:spPr>
            <a:xfrm>
              <a:off x="3851475" y="2063925"/>
              <a:ext cx="6150" cy="20425"/>
            </a:xfrm>
            <a:custGeom>
              <a:rect b="b" l="l" r="r" t="t"/>
              <a:pathLst>
                <a:path extrusionOk="0" h="817" w="246">
                  <a:moveTo>
                    <a:pt x="66" y="1"/>
                  </a:moveTo>
                  <a:cubicBezTo>
                    <a:pt x="34" y="1"/>
                    <a:pt x="1" y="19"/>
                    <a:pt x="8" y="54"/>
                  </a:cubicBezTo>
                  <a:cubicBezTo>
                    <a:pt x="44" y="292"/>
                    <a:pt x="20" y="554"/>
                    <a:pt x="79" y="780"/>
                  </a:cubicBezTo>
                  <a:cubicBezTo>
                    <a:pt x="91" y="804"/>
                    <a:pt x="112" y="816"/>
                    <a:pt x="131" y="816"/>
                  </a:cubicBezTo>
                  <a:cubicBezTo>
                    <a:pt x="151" y="816"/>
                    <a:pt x="169" y="804"/>
                    <a:pt x="175" y="780"/>
                  </a:cubicBezTo>
                  <a:cubicBezTo>
                    <a:pt x="246" y="542"/>
                    <a:pt x="163" y="280"/>
                    <a:pt x="115" y="30"/>
                  </a:cubicBezTo>
                  <a:cubicBezTo>
                    <a:pt x="110" y="10"/>
                    <a:pt x="8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36"/>
            <p:cNvSpPr/>
            <p:nvPr/>
          </p:nvSpPr>
          <p:spPr>
            <a:xfrm>
              <a:off x="3855525" y="2070075"/>
              <a:ext cx="7475" cy="27450"/>
            </a:xfrm>
            <a:custGeom>
              <a:rect b="b" l="l" r="r" t="t"/>
              <a:pathLst>
                <a:path extrusionOk="0" h="1098" w="299">
                  <a:moveTo>
                    <a:pt x="85" y="1"/>
                  </a:moveTo>
                  <a:cubicBezTo>
                    <a:pt x="60" y="1"/>
                    <a:pt x="24" y="26"/>
                    <a:pt x="24" y="70"/>
                  </a:cubicBezTo>
                  <a:cubicBezTo>
                    <a:pt x="84" y="403"/>
                    <a:pt x="1" y="832"/>
                    <a:pt x="215" y="1082"/>
                  </a:cubicBezTo>
                  <a:cubicBezTo>
                    <a:pt x="226" y="1093"/>
                    <a:pt x="238" y="1097"/>
                    <a:pt x="249" y="1097"/>
                  </a:cubicBezTo>
                  <a:cubicBezTo>
                    <a:pt x="275" y="1097"/>
                    <a:pt x="298" y="1075"/>
                    <a:pt x="298" y="1058"/>
                  </a:cubicBezTo>
                  <a:cubicBezTo>
                    <a:pt x="275" y="892"/>
                    <a:pt x="239" y="725"/>
                    <a:pt x="203" y="570"/>
                  </a:cubicBezTo>
                  <a:cubicBezTo>
                    <a:pt x="167" y="391"/>
                    <a:pt x="155" y="213"/>
                    <a:pt x="108" y="34"/>
                  </a:cubicBezTo>
                  <a:cubicBezTo>
                    <a:pt x="112" y="11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36"/>
            <p:cNvSpPr/>
            <p:nvPr/>
          </p:nvSpPr>
          <p:spPr>
            <a:xfrm>
              <a:off x="3864150" y="2086525"/>
              <a:ext cx="13975" cy="23275"/>
            </a:xfrm>
            <a:custGeom>
              <a:rect b="b" l="l" r="r" t="t"/>
              <a:pathLst>
                <a:path extrusionOk="0" h="931" w="559">
                  <a:moveTo>
                    <a:pt x="91" y="1"/>
                  </a:moveTo>
                  <a:cubicBezTo>
                    <a:pt x="43" y="1"/>
                    <a:pt x="0" y="58"/>
                    <a:pt x="25" y="114"/>
                  </a:cubicBezTo>
                  <a:cubicBezTo>
                    <a:pt x="144" y="388"/>
                    <a:pt x="168" y="757"/>
                    <a:pt x="453" y="924"/>
                  </a:cubicBezTo>
                  <a:cubicBezTo>
                    <a:pt x="464" y="928"/>
                    <a:pt x="474" y="930"/>
                    <a:pt x="484" y="930"/>
                  </a:cubicBezTo>
                  <a:cubicBezTo>
                    <a:pt x="528" y="930"/>
                    <a:pt x="558" y="890"/>
                    <a:pt x="549" y="841"/>
                  </a:cubicBezTo>
                  <a:cubicBezTo>
                    <a:pt x="501" y="567"/>
                    <a:pt x="311" y="281"/>
                    <a:pt x="156" y="43"/>
                  </a:cubicBezTo>
                  <a:cubicBezTo>
                    <a:pt x="137" y="13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36"/>
            <p:cNvSpPr/>
            <p:nvPr/>
          </p:nvSpPr>
          <p:spPr>
            <a:xfrm>
              <a:off x="3879000" y="2093350"/>
              <a:ext cx="10200" cy="17250"/>
            </a:xfrm>
            <a:custGeom>
              <a:rect b="b" l="l" r="r" t="t"/>
              <a:pathLst>
                <a:path extrusionOk="0" h="690" w="408">
                  <a:moveTo>
                    <a:pt x="71" y="1"/>
                  </a:moveTo>
                  <a:cubicBezTo>
                    <a:pt x="36" y="1"/>
                    <a:pt x="1" y="37"/>
                    <a:pt x="26" y="80"/>
                  </a:cubicBezTo>
                  <a:cubicBezTo>
                    <a:pt x="86" y="187"/>
                    <a:pt x="109" y="306"/>
                    <a:pt x="157" y="425"/>
                  </a:cubicBezTo>
                  <a:cubicBezTo>
                    <a:pt x="193" y="508"/>
                    <a:pt x="205" y="627"/>
                    <a:pt x="288" y="675"/>
                  </a:cubicBezTo>
                  <a:cubicBezTo>
                    <a:pt x="298" y="685"/>
                    <a:pt x="309" y="689"/>
                    <a:pt x="320" y="689"/>
                  </a:cubicBezTo>
                  <a:cubicBezTo>
                    <a:pt x="348" y="689"/>
                    <a:pt x="375" y="661"/>
                    <a:pt x="383" y="627"/>
                  </a:cubicBezTo>
                  <a:cubicBezTo>
                    <a:pt x="407" y="532"/>
                    <a:pt x="348" y="425"/>
                    <a:pt x="312" y="330"/>
                  </a:cubicBezTo>
                  <a:cubicBezTo>
                    <a:pt x="252" y="234"/>
                    <a:pt x="193" y="127"/>
                    <a:pt x="109" y="20"/>
                  </a:cubicBezTo>
                  <a:cubicBezTo>
                    <a:pt x="99" y="6"/>
                    <a:pt x="85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36"/>
            <p:cNvSpPr/>
            <p:nvPr/>
          </p:nvSpPr>
          <p:spPr>
            <a:xfrm>
              <a:off x="3890050" y="2101275"/>
              <a:ext cx="2700" cy="4325"/>
            </a:xfrm>
            <a:custGeom>
              <a:rect b="b" l="l" r="r" t="t"/>
              <a:pathLst>
                <a:path extrusionOk="0" h="173" w="108">
                  <a:moveTo>
                    <a:pt x="48" y="1"/>
                  </a:moveTo>
                  <a:cubicBezTo>
                    <a:pt x="25" y="1"/>
                    <a:pt x="1" y="13"/>
                    <a:pt x="13" y="36"/>
                  </a:cubicBezTo>
                  <a:cubicBezTo>
                    <a:pt x="48" y="72"/>
                    <a:pt x="60" y="132"/>
                    <a:pt x="84" y="167"/>
                  </a:cubicBezTo>
                  <a:cubicBezTo>
                    <a:pt x="84" y="171"/>
                    <a:pt x="86" y="172"/>
                    <a:pt x="88" y="172"/>
                  </a:cubicBezTo>
                  <a:cubicBezTo>
                    <a:pt x="95" y="172"/>
                    <a:pt x="108" y="161"/>
                    <a:pt x="108" y="144"/>
                  </a:cubicBezTo>
                  <a:cubicBezTo>
                    <a:pt x="72" y="108"/>
                    <a:pt x="72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36"/>
            <p:cNvSpPr/>
            <p:nvPr/>
          </p:nvSpPr>
          <p:spPr>
            <a:xfrm>
              <a:off x="3851650" y="2083050"/>
              <a:ext cx="4200" cy="15125"/>
            </a:xfrm>
            <a:custGeom>
              <a:rect b="b" l="l" r="r" t="t"/>
              <a:pathLst>
                <a:path extrusionOk="0" h="605" w="168">
                  <a:moveTo>
                    <a:pt x="90" y="0"/>
                  </a:moveTo>
                  <a:cubicBezTo>
                    <a:pt x="69" y="0"/>
                    <a:pt x="49" y="9"/>
                    <a:pt x="49" y="27"/>
                  </a:cubicBezTo>
                  <a:cubicBezTo>
                    <a:pt x="49" y="206"/>
                    <a:pt x="1" y="408"/>
                    <a:pt x="60" y="587"/>
                  </a:cubicBezTo>
                  <a:cubicBezTo>
                    <a:pt x="66" y="599"/>
                    <a:pt x="81" y="605"/>
                    <a:pt x="95" y="605"/>
                  </a:cubicBezTo>
                  <a:cubicBezTo>
                    <a:pt x="108" y="605"/>
                    <a:pt x="120" y="599"/>
                    <a:pt x="120" y="587"/>
                  </a:cubicBezTo>
                  <a:cubicBezTo>
                    <a:pt x="168" y="408"/>
                    <a:pt x="132" y="206"/>
                    <a:pt x="132" y="27"/>
                  </a:cubicBezTo>
                  <a:cubicBezTo>
                    <a:pt x="132" y="9"/>
                    <a:pt x="111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36"/>
            <p:cNvSpPr/>
            <p:nvPr/>
          </p:nvSpPr>
          <p:spPr>
            <a:xfrm>
              <a:off x="3843375" y="2088300"/>
              <a:ext cx="6225" cy="9325"/>
            </a:xfrm>
            <a:custGeom>
              <a:rect b="b" l="l" r="r" t="t"/>
              <a:pathLst>
                <a:path extrusionOk="0" h="373" w="249">
                  <a:moveTo>
                    <a:pt x="99" y="0"/>
                  </a:moveTo>
                  <a:cubicBezTo>
                    <a:pt x="48" y="0"/>
                    <a:pt x="1" y="39"/>
                    <a:pt x="22" y="103"/>
                  </a:cubicBezTo>
                  <a:cubicBezTo>
                    <a:pt x="46" y="174"/>
                    <a:pt x="70" y="258"/>
                    <a:pt x="34" y="329"/>
                  </a:cubicBezTo>
                  <a:cubicBezTo>
                    <a:pt x="34" y="341"/>
                    <a:pt x="34" y="353"/>
                    <a:pt x="46" y="353"/>
                  </a:cubicBezTo>
                  <a:cubicBezTo>
                    <a:pt x="75" y="365"/>
                    <a:pt x="101" y="372"/>
                    <a:pt x="123" y="372"/>
                  </a:cubicBezTo>
                  <a:cubicBezTo>
                    <a:pt x="166" y="372"/>
                    <a:pt x="197" y="348"/>
                    <a:pt x="213" y="294"/>
                  </a:cubicBezTo>
                  <a:cubicBezTo>
                    <a:pt x="249" y="222"/>
                    <a:pt x="213" y="139"/>
                    <a:pt x="189" y="55"/>
                  </a:cubicBezTo>
                  <a:cubicBezTo>
                    <a:pt x="170" y="17"/>
                    <a:pt x="134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36"/>
            <p:cNvSpPr/>
            <p:nvPr/>
          </p:nvSpPr>
          <p:spPr>
            <a:xfrm>
              <a:off x="3833500" y="2087500"/>
              <a:ext cx="16400" cy="12750"/>
            </a:xfrm>
            <a:custGeom>
              <a:rect b="b" l="l" r="r" t="t"/>
              <a:pathLst>
                <a:path extrusionOk="0" h="510" w="656">
                  <a:moveTo>
                    <a:pt x="496" y="0"/>
                  </a:moveTo>
                  <a:cubicBezTo>
                    <a:pt x="486" y="0"/>
                    <a:pt x="476" y="1"/>
                    <a:pt x="465" y="4"/>
                  </a:cubicBezTo>
                  <a:cubicBezTo>
                    <a:pt x="263" y="28"/>
                    <a:pt x="1" y="242"/>
                    <a:pt x="132" y="468"/>
                  </a:cubicBezTo>
                  <a:cubicBezTo>
                    <a:pt x="155" y="492"/>
                    <a:pt x="178" y="510"/>
                    <a:pt x="205" y="510"/>
                  </a:cubicBezTo>
                  <a:cubicBezTo>
                    <a:pt x="219" y="510"/>
                    <a:pt x="234" y="505"/>
                    <a:pt x="251" y="492"/>
                  </a:cubicBezTo>
                  <a:cubicBezTo>
                    <a:pt x="286" y="480"/>
                    <a:pt x="322" y="433"/>
                    <a:pt x="334" y="409"/>
                  </a:cubicBezTo>
                  <a:cubicBezTo>
                    <a:pt x="358" y="373"/>
                    <a:pt x="358" y="349"/>
                    <a:pt x="382" y="302"/>
                  </a:cubicBezTo>
                  <a:cubicBezTo>
                    <a:pt x="417" y="242"/>
                    <a:pt x="477" y="230"/>
                    <a:pt x="513" y="206"/>
                  </a:cubicBezTo>
                  <a:cubicBezTo>
                    <a:pt x="655" y="184"/>
                    <a:pt x="616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36"/>
            <p:cNvSpPr/>
            <p:nvPr/>
          </p:nvSpPr>
          <p:spPr>
            <a:xfrm>
              <a:off x="3828750" y="2090425"/>
              <a:ext cx="5075" cy="10725"/>
            </a:xfrm>
            <a:custGeom>
              <a:rect b="b" l="l" r="r" t="t"/>
              <a:pathLst>
                <a:path extrusionOk="0" h="429" w="203">
                  <a:moveTo>
                    <a:pt x="106" y="0"/>
                  </a:moveTo>
                  <a:cubicBezTo>
                    <a:pt x="60" y="0"/>
                    <a:pt x="12" y="30"/>
                    <a:pt x="12" y="89"/>
                  </a:cubicBezTo>
                  <a:cubicBezTo>
                    <a:pt x="12" y="197"/>
                    <a:pt x="0" y="316"/>
                    <a:pt x="60" y="411"/>
                  </a:cubicBezTo>
                  <a:cubicBezTo>
                    <a:pt x="72" y="423"/>
                    <a:pt x="89" y="429"/>
                    <a:pt x="106" y="429"/>
                  </a:cubicBezTo>
                  <a:cubicBezTo>
                    <a:pt x="122" y="429"/>
                    <a:pt x="137" y="423"/>
                    <a:pt x="143" y="411"/>
                  </a:cubicBezTo>
                  <a:cubicBezTo>
                    <a:pt x="203" y="316"/>
                    <a:pt x="191" y="197"/>
                    <a:pt x="191" y="89"/>
                  </a:cubicBezTo>
                  <a:cubicBezTo>
                    <a:pt x="197" y="30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36"/>
            <p:cNvSpPr/>
            <p:nvPr/>
          </p:nvSpPr>
          <p:spPr>
            <a:xfrm>
              <a:off x="3820550" y="2088475"/>
              <a:ext cx="6125" cy="9250"/>
            </a:xfrm>
            <a:custGeom>
              <a:rect b="b" l="l" r="r" t="t"/>
              <a:pathLst>
                <a:path extrusionOk="0" h="370" w="245">
                  <a:moveTo>
                    <a:pt x="117" y="1"/>
                  </a:moveTo>
                  <a:cubicBezTo>
                    <a:pt x="57" y="1"/>
                    <a:pt x="1" y="36"/>
                    <a:pt x="7" y="108"/>
                  </a:cubicBezTo>
                  <a:cubicBezTo>
                    <a:pt x="7" y="191"/>
                    <a:pt x="7" y="370"/>
                    <a:pt x="126" y="370"/>
                  </a:cubicBezTo>
                  <a:cubicBezTo>
                    <a:pt x="245" y="370"/>
                    <a:pt x="233" y="203"/>
                    <a:pt x="245" y="108"/>
                  </a:cubicBezTo>
                  <a:cubicBezTo>
                    <a:pt x="239" y="36"/>
                    <a:pt x="176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36"/>
            <p:cNvSpPr/>
            <p:nvPr/>
          </p:nvSpPr>
          <p:spPr>
            <a:xfrm>
              <a:off x="3813550" y="2088675"/>
              <a:ext cx="13350" cy="9350"/>
            </a:xfrm>
            <a:custGeom>
              <a:rect b="b" l="l" r="r" t="t"/>
              <a:pathLst>
                <a:path extrusionOk="0" h="374" w="534">
                  <a:moveTo>
                    <a:pt x="396" y="0"/>
                  </a:moveTo>
                  <a:cubicBezTo>
                    <a:pt x="380" y="0"/>
                    <a:pt x="363" y="5"/>
                    <a:pt x="346" y="17"/>
                  </a:cubicBezTo>
                  <a:cubicBezTo>
                    <a:pt x="287" y="40"/>
                    <a:pt x="239" y="76"/>
                    <a:pt x="191" y="124"/>
                  </a:cubicBezTo>
                  <a:cubicBezTo>
                    <a:pt x="132" y="148"/>
                    <a:pt x="72" y="171"/>
                    <a:pt x="37" y="243"/>
                  </a:cubicBezTo>
                  <a:cubicBezTo>
                    <a:pt x="1" y="290"/>
                    <a:pt x="37" y="374"/>
                    <a:pt x="108" y="374"/>
                  </a:cubicBezTo>
                  <a:cubicBezTo>
                    <a:pt x="191" y="374"/>
                    <a:pt x="227" y="326"/>
                    <a:pt x="287" y="290"/>
                  </a:cubicBezTo>
                  <a:cubicBezTo>
                    <a:pt x="346" y="267"/>
                    <a:pt x="394" y="219"/>
                    <a:pt x="453" y="195"/>
                  </a:cubicBezTo>
                  <a:cubicBezTo>
                    <a:pt x="533" y="135"/>
                    <a:pt x="47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36"/>
            <p:cNvSpPr/>
            <p:nvPr/>
          </p:nvSpPr>
          <p:spPr>
            <a:xfrm>
              <a:off x="3806425" y="2082675"/>
              <a:ext cx="6850" cy="9175"/>
            </a:xfrm>
            <a:custGeom>
              <a:rect b="b" l="l" r="r" t="t"/>
              <a:pathLst>
                <a:path extrusionOk="0" h="367" w="274">
                  <a:moveTo>
                    <a:pt x="144" y="1"/>
                  </a:moveTo>
                  <a:cubicBezTo>
                    <a:pt x="81" y="1"/>
                    <a:pt x="18" y="42"/>
                    <a:pt x="24" y="126"/>
                  </a:cubicBezTo>
                  <a:cubicBezTo>
                    <a:pt x="24" y="197"/>
                    <a:pt x="0" y="328"/>
                    <a:pt x="95" y="364"/>
                  </a:cubicBezTo>
                  <a:cubicBezTo>
                    <a:pt x="105" y="365"/>
                    <a:pt x="114" y="366"/>
                    <a:pt x="122" y="366"/>
                  </a:cubicBezTo>
                  <a:cubicBezTo>
                    <a:pt x="243" y="366"/>
                    <a:pt x="274" y="215"/>
                    <a:pt x="274" y="126"/>
                  </a:cubicBezTo>
                  <a:cubicBezTo>
                    <a:pt x="274" y="42"/>
                    <a:pt x="208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36"/>
            <p:cNvSpPr/>
            <p:nvPr/>
          </p:nvSpPr>
          <p:spPr>
            <a:xfrm>
              <a:off x="3734975" y="2189100"/>
              <a:ext cx="3300" cy="3425"/>
            </a:xfrm>
            <a:custGeom>
              <a:rect b="b" l="l" r="r" t="t"/>
              <a:pathLst>
                <a:path extrusionOk="0" h="137" w="132">
                  <a:moveTo>
                    <a:pt x="60" y="0"/>
                  </a:moveTo>
                  <a:cubicBezTo>
                    <a:pt x="24" y="0"/>
                    <a:pt x="1" y="48"/>
                    <a:pt x="13" y="95"/>
                  </a:cubicBezTo>
                  <a:cubicBezTo>
                    <a:pt x="13" y="107"/>
                    <a:pt x="24" y="107"/>
                    <a:pt x="24" y="119"/>
                  </a:cubicBezTo>
                  <a:cubicBezTo>
                    <a:pt x="30" y="131"/>
                    <a:pt x="42" y="137"/>
                    <a:pt x="54" y="137"/>
                  </a:cubicBezTo>
                  <a:cubicBezTo>
                    <a:pt x="66" y="137"/>
                    <a:pt x="78" y="131"/>
                    <a:pt x="84" y="119"/>
                  </a:cubicBezTo>
                  <a:cubicBezTo>
                    <a:pt x="84" y="107"/>
                    <a:pt x="96" y="107"/>
                    <a:pt x="96" y="95"/>
                  </a:cubicBezTo>
                  <a:cubicBezTo>
                    <a:pt x="132" y="48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36"/>
            <p:cNvSpPr/>
            <p:nvPr/>
          </p:nvSpPr>
          <p:spPr>
            <a:xfrm>
              <a:off x="3733500" y="2188350"/>
              <a:ext cx="6575" cy="15175"/>
            </a:xfrm>
            <a:custGeom>
              <a:rect b="b" l="l" r="r" t="t"/>
              <a:pathLst>
                <a:path extrusionOk="0" h="607" w="263">
                  <a:moveTo>
                    <a:pt x="119" y="0"/>
                  </a:moveTo>
                  <a:cubicBezTo>
                    <a:pt x="77" y="0"/>
                    <a:pt x="36" y="30"/>
                    <a:pt x="36" y="90"/>
                  </a:cubicBezTo>
                  <a:cubicBezTo>
                    <a:pt x="24" y="256"/>
                    <a:pt x="0" y="506"/>
                    <a:pt x="179" y="602"/>
                  </a:cubicBezTo>
                  <a:cubicBezTo>
                    <a:pt x="185" y="605"/>
                    <a:pt x="192" y="606"/>
                    <a:pt x="200" y="606"/>
                  </a:cubicBezTo>
                  <a:cubicBezTo>
                    <a:pt x="223" y="606"/>
                    <a:pt x="250" y="593"/>
                    <a:pt x="250" y="566"/>
                  </a:cubicBezTo>
                  <a:cubicBezTo>
                    <a:pt x="262" y="471"/>
                    <a:pt x="250" y="423"/>
                    <a:pt x="238" y="340"/>
                  </a:cubicBezTo>
                  <a:cubicBezTo>
                    <a:pt x="214" y="256"/>
                    <a:pt x="214" y="173"/>
                    <a:pt x="203" y="90"/>
                  </a:cubicBezTo>
                  <a:cubicBezTo>
                    <a:pt x="203" y="30"/>
                    <a:pt x="161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36"/>
            <p:cNvSpPr/>
            <p:nvPr/>
          </p:nvSpPr>
          <p:spPr>
            <a:xfrm>
              <a:off x="3721000" y="2186675"/>
              <a:ext cx="7450" cy="17125"/>
            </a:xfrm>
            <a:custGeom>
              <a:rect b="b" l="l" r="r" t="t"/>
              <a:pathLst>
                <a:path extrusionOk="0" h="685" w="298">
                  <a:moveTo>
                    <a:pt x="46" y="0"/>
                  </a:moveTo>
                  <a:cubicBezTo>
                    <a:pt x="24" y="0"/>
                    <a:pt x="0" y="12"/>
                    <a:pt x="0" y="38"/>
                  </a:cubicBezTo>
                  <a:cubicBezTo>
                    <a:pt x="24" y="264"/>
                    <a:pt x="95" y="490"/>
                    <a:pt x="226" y="669"/>
                  </a:cubicBezTo>
                  <a:cubicBezTo>
                    <a:pt x="241" y="678"/>
                    <a:pt x="256" y="684"/>
                    <a:pt x="268" y="684"/>
                  </a:cubicBezTo>
                  <a:cubicBezTo>
                    <a:pt x="285" y="684"/>
                    <a:pt x="298" y="673"/>
                    <a:pt x="298" y="645"/>
                  </a:cubicBezTo>
                  <a:cubicBezTo>
                    <a:pt x="298" y="538"/>
                    <a:pt x="286" y="454"/>
                    <a:pt x="226" y="371"/>
                  </a:cubicBezTo>
                  <a:cubicBezTo>
                    <a:pt x="167" y="264"/>
                    <a:pt x="119" y="145"/>
                    <a:pt x="83" y="26"/>
                  </a:cubicBezTo>
                  <a:cubicBezTo>
                    <a:pt x="83" y="9"/>
                    <a:pt x="65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36"/>
            <p:cNvSpPr/>
            <p:nvPr/>
          </p:nvSpPr>
          <p:spPr>
            <a:xfrm>
              <a:off x="3708475" y="2184825"/>
              <a:ext cx="7475" cy="19875"/>
            </a:xfrm>
            <a:custGeom>
              <a:rect b="b" l="l" r="r" t="t"/>
              <a:pathLst>
                <a:path extrusionOk="0" h="795" w="299">
                  <a:moveTo>
                    <a:pt x="53" y="1"/>
                  </a:moveTo>
                  <a:cubicBezTo>
                    <a:pt x="26" y="1"/>
                    <a:pt x="1" y="19"/>
                    <a:pt x="1" y="52"/>
                  </a:cubicBezTo>
                  <a:cubicBezTo>
                    <a:pt x="13" y="302"/>
                    <a:pt x="84" y="528"/>
                    <a:pt x="180" y="766"/>
                  </a:cubicBezTo>
                  <a:cubicBezTo>
                    <a:pt x="188" y="787"/>
                    <a:pt x="203" y="795"/>
                    <a:pt x="219" y="795"/>
                  </a:cubicBezTo>
                  <a:cubicBezTo>
                    <a:pt x="251" y="795"/>
                    <a:pt x="287" y="766"/>
                    <a:pt x="287" y="743"/>
                  </a:cubicBezTo>
                  <a:cubicBezTo>
                    <a:pt x="299" y="481"/>
                    <a:pt x="168" y="278"/>
                    <a:pt x="108" y="40"/>
                  </a:cubicBezTo>
                  <a:cubicBezTo>
                    <a:pt x="97" y="13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36"/>
            <p:cNvSpPr/>
            <p:nvPr/>
          </p:nvSpPr>
          <p:spPr>
            <a:xfrm>
              <a:off x="3701875" y="2190875"/>
              <a:ext cx="5150" cy="15925"/>
            </a:xfrm>
            <a:custGeom>
              <a:rect b="b" l="l" r="r" t="t"/>
              <a:pathLst>
                <a:path extrusionOk="0" h="637" w="206">
                  <a:moveTo>
                    <a:pt x="75" y="1"/>
                  </a:moveTo>
                  <a:cubicBezTo>
                    <a:pt x="38" y="1"/>
                    <a:pt x="1" y="34"/>
                    <a:pt x="15" y="84"/>
                  </a:cubicBezTo>
                  <a:cubicBezTo>
                    <a:pt x="27" y="179"/>
                    <a:pt x="39" y="298"/>
                    <a:pt x="39" y="417"/>
                  </a:cubicBezTo>
                  <a:cubicBezTo>
                    <a:pt x="51" y="512"/>
                    <a:pt x="51" y="572"/>
                    <a:pt x="110" y="632"/>
                  </a:cubicBezTo>
                  <a:cubicBezTo>
                    <a:pt x="117" y="635"/>
                    <a:pt x="124" y="636"/>
                    <a:pt x="131" y="636"/>
                  </a:cubicBezTo>
                  <a:cubicBezTo>
                    <a:pt x="147" y="636"/>
                    <a:pt x="161" y="628"/>
                    <a:pt x="170" y="620"/>
                  </a:cubicBezTo>
                  <a:cubicBezTo>
                    <a:pt x="205" y="524"/>
                    <a:pt x="170" y="441"/>
                    <a:pt x="170" y="334"/>
                  </a:cubicBezTo>
                  <a:cubicBezTo>
                    <a:pt x="158" y="239"/>
                    <a:pt x="146" y="143"/>
                    <a:pt x="134" y="48"/>
                  </a:cubicBezTo>
                  <a:cubicBezTo>
                    <a:pt x="125" y="15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36"/>
            <p:cNvSpPr/>
            <p:nvPr/>
          </p:nvSpPr>
          <p:spPr>
            <a:xfrm>
              <a:off x="3692700" y="2179125"/>
              <a:ext cx="5025" cy="11825"/>
            </a:xfrm>
            <a:custGeom>
              <a:rect b="b" l="l" r="r" t="t"/>
              <a:pathLst>
                <a:path extrusionOk="0" h="473" w="201">
                  <a:moveTo>
                    <a:pt x="75" y="0"/>
                  </a:moveTo>
                  <a:cubicBezTo>
                    <a:pt x="49" y="0"/>
                    <a:pt x="25" y="18"/>
                    <a:pt x="25" y="54"/>
                  </a:cubicBezTo>
                  <a:cubicBezTo>
                    <a:pt x="1" y="173"/>
                    <a:pt x="1" y="292"/>
                    <a:pt x="25" y="411"/>
                  </a:cubicBezTo>
                  <a:cubicBezTo>
                    <a:pt x="30" y="454"/>
                    <a:pt x="61" y="472"/>
                    <a:pt x="95" y="472"/>
                  </a:cubicBezTo>
                  <a:cubicBezTo>
                    <a:pt x="146" y="472"/>
                    <a:pt x="201" y="432"/>
                    <a:pt x="180" y="375"/>
                  </a:cubicBezTo>
                  <a:cubicBezTo>
                    <a:pt x="156" y="268"/>
                    <a:pt x="144" y="161"/>
                    <a:pt x="144" y="54"/>
                  </a:cubicBezTo>
                  <a:cubicBezTo>
                    <a:pt x="132" y="18"/>
                    <a:pt x="102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36"/>
            <p:cNvSpPr/>
            <p:nvPr/>
          </p:nvSpPr>
          <p:spPr>
            <a:xfrm>
              <a:off x="3687350" y="2170200"/>
              <a:ext cx="3600" cy="9175"/>
            </a:xfrm>
            <a:custGeom>
              <a:rect b="b" l="l" r="r" t="t"/>
              <a:pathLst>
                <a:path extrusionOk="0" h="367" w="144">
                  <a:moveTo>
                    <a:pt x="78" y="0"/>
                  </a:moveTo>
                  <a:cubicBezTo>
                    <a:pt x="72" y="0"/>
                    <a:pt x="66" y="6"/>
                    <a:pt x="60" y="18"/>
                  </a:cubicBezTo>
                  <a:cubicBezTo>
                    <a:pt x="13" y="54"/>
                    <a:pt x="13" y="101"/>
                    <a:pt x="13" y="173"/>
                  </a:cubicBezTo>
                  <a:cubicBezTo>
                    <a:pt x="13" y="232"/>
                    <a:pt x="1" y="280"/>
                    <a:pt x="36" y="339"/>
                  </a:cubicBezTo>
                  <a:cubicBezTo>
                    <a:pt x="48" y="357"/>
                    <a:pt x="63" y="366"/>
                    <a:pt x="78" y="366"/>
                  </a:cubicBezTo>
                  <a:cubicBezTo>
                    <a:pt x="93" y="366"/>
                    <a:pt x="108" y="357"/>
                    <a:pt x="120" y="339"/>
                  </a:cubicBezTo>
                  <a:cubicBezTo>
                    <a:pt x="144" y="280"/>
                    <a:pt x="144" y="232"/>
                    <a:pt x="144" y="173"/>
                  </a:cubicBezTo>
                  <a:cubicBezTo>
                    <a:pt x="144" y="113"/>
                    <a:pt x="144" y="77"/>
                    <a:pt x="96" y="18"/>
                  </a:cubicBezTo>
                  <a:cubicBezTo>
                    <a:pt x="90" y="6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36"/>
            <p:cNvSpPr/>
            <p:nvPr/>
          </p:nvSpPr>
          <p:spPr>
            <a:xfrm>
              <a:off x="3699600" y="2199450"/>
              <a:ext cx="6225" cy="13275"/>
            </a:xfrm>
            <a:custGeom>
              <a:rect b="b" l="l" r="r" t="t"/>
              <a:pathLst>
                <a:path extrusionOk="0" h="531" w="249">
                  <a:moveTo>
                    <a:pt x="131" y="1"/>
                  </a:moveTo>
                  <a:cubicBezTo>
                    <a:pt x="67" y="1"/>
                    <a:pt x="1" y="54"/>
                    <a:pt x="23" y="134"/>
                  </a:cubicBezTo>
                  <a:cubicBezTo>
                    <a:pt x="58" y="217"/>
                    <a:pt x="70" y="300"/>
                    <a:pt x="70" y="396"/>
                  </a:cubicBezTo>
                  <a:cubicBezTo>
                    <a:pt x="70" y="449"/>
                    <a:pt x="99" y="530"/>
                    <a:pt x="156" y="530"/>
                  </a:cubicBezTo>
                  <a:cubicBezTo>
                    <a:pt x="162" y="530"/>
                    <a:pt x="170" y="529"/>
                    <a:pt x="177" y="527"/>
                  </a:cubicBezTo>
                  <a:cubicBezTo>
                    <a:pt x="249" y="503"/>
                    <a:pt x="249" y="408"/>
                    <a:pt x="249" y="348"/>
                  </a:cubicBezTo>
                  <a:cubicBezTo>
                    <a:pt x="249" y="253"/>
                    <a:pt x="249" y="169"/>
                    <a:pt x="225" y="74"/>
                  </a:cubicBezTo>
                  <a:cubicBezTo>
                    <a:pt x="211" y="23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36"/>
            <p:cNvSpPr/>
            <p:nvPr/>
          </p:nvSpPr>
          <p:spPr>
            <a:xfrm>
              <a:off x="3705550" y="220220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03" y="1"/>
                  </a:moveTo>
                  <a:cubicBezTo>
                    <a:pt x="39" y="1"/>
                    <a:pt x="0" y="91"/>
                    <a:pt x="70" y="131"/>
                  </a:cubicBezTo>
                  <a:cubicBezTo>
                    <a:pt x="82" y="143"/>
                    <a:pt x="118" y="143"/>
                    <a:pt x="130" y="179"/>
                  </a:cubicBezTo>
                  <a:cubicBezTo>
                    <a:pt x="142" y="202"/>
                    <a:pt x="130" y="238"/>
                    <a:pt x="142" y="262"/>
                  </a:cubicBezTo>
                  <a:cubicBezTo>
                    <a:pt x="157" y="285"/>
                    <a:pt x="172" y="293"/>
                    <a:pt x="184" y="293"/>
                  </a:cubicBezTo>
                  <a:cubicBezTo>
                    <a:pt x="191" y="293"/>
                    <a:pt x="197" y="290"/>
                    <a:pt x="201" y="286"/>
                  </a:cubicBezTo>
                  <a:cubicBezTo>
                    <a:pt x="308" y="190"/>
                    <a:pt x="237" y="71"/>
                    <a:pt x="142" y="12"/>
                  </a:cubicBezTo>
                  <a:cubicBezTo>
                    <a:pt x="128" y="4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36"/>
            <p:cNvSpPr/>
            <p:nvPr/>
          </p:nvSpPr>
          <p:spPr>
            <a:xfrm>
              <a:off x="3689725" y="2201250"/>
              <a:ext cx="7900" cy="11725"/>
            </a:xfrm>
            <a:custGeom>
              <a:rect b="b" l="l" r="r" t="t"/>
              <a:pathLst>
                <a:path extrusionOk="0" h="469" w="316">
                  <a:moveTo>
                    <a:pt x="118" y="1"/>
                  </a:moveTo>
                  <a:cubicBezTo>
                    <a:pt x="60" y="1"/>
                    <a:pt x="1" y="36"/>
                    <a:pt x="1" y="109"/>
                  </a:cubicBezTo>
                  <a:cubicBezTo>
                    <a:pt x="1" y="217"/>
                    <a:pt x="37" y="300"/>
                    <a:pt x="84" y="395"/>
                  </a:cubicBezTo>
                  <a:cubicBezTo>
                    <a:pt x="98" y="446"/>
                    <a:pt x="140" y="469"/>
                    <a:pt x="182" y="469"/>
                  </a:cubicBezTo>
                  <a:cubicBezTo>
                    <a:pt x="248" y="469"/>
                    <a:pt x="316" y="415"/>
                    <a:pt x="287" y="336"/>
                  </a:cubicBezTo>
                  <a:cubicBezTo>
                    <a:pt x="263" y="264"/>
                    <a:pt x="227" y="181"/>
                    <a:pt x="227" y="97"/>
                  </a:cubicBezTo>
                  <a:cubicBezTo>
                    <a:pt x="227" y="33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36"/>
            <p:cNvSpPr/>
            <p:nvPr/>
          </p:nvSpPr>
          <p:spPr>
            <a:xfrm>
              <a:off x="3689150" y="2203550"/>
              <a:ext cx="4475" cy="14075"/>
            </a:xfrm>
            <a:custGeom>
              <a:rect b="b" l="l" r="r" t="t"/>
              <a:pathLst>
                <a:path extrusionOk="0" h="563" w="179">
                  <a:moveTo>
                    <a:pt x="141" y="0"/>
                  </a:moveTo>
                  <a:cubicBezTo>
                    <a:pt x="135" y="0"/>
                    <a:pt x="131" y="2"/>
                    <a:pt x="131" y="5"/>
                  </a:cubicBezTo>
                  <a:cubicBezTo>
                    <a:pt x="107" y="113"/>
                    <a:pt x="83" y="208"/>
                    <a:pt x="60" y="315"/>
                  </a:cubicBezTo>
                  <a:cubicBezTo>
                    <a:pt x="48" y="386"/>
                    <a:pt x="0" y="482"/>
                    <a:pt x="24" y="553"/>
                  </a:cubicBezTo>
                  <a:cubicBezTo>
                    <a:pt x="24" y="559"/>
                    <a:pt x="33" y="562"/>
                    <a:pt x="43" y="562"/>
                  </a:cubicBezTo>
                  <a:cubicBezTo>
                    <a:pt x="54" y="562"/>
                    <a:pt x="66" y="559"/>
                    <a:pt x="72" y="553"/>
                  </a:cubicBezTo>
                  <a:cubicBezTo>
                    <a:pt x="119" y="482"/>
                    <a:pt x="119" y="386"/>
                    <a:pt x="131" y="303"/>
                  </a:cubicBezTo>
                  <a:cubicBezTo>
                    <a:pt x="143" y="196"/>
                    <a:pt x="155" y="113"/>
                    <a:pt x="179" y="5"/>
                  </a:cubicBezTo>
                  <a:cubicBezTo>
                    <a:pt x="171" y="5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36"/>
            <p:cNvSpPr/>
            <p:nvPr/>
          </p:nvSpPr>
          <p:spPr>
            <a:xfrm>
              <a:off x="3708100" y="2203900"/>
              <a:ext cx="8150" cy="7100"/>
            </a:xfrm>
            <a:custGeom>
              <a:rect b="b" l="l" r="r" t="t"/>
              <a:pathLst>
                <a:path extrusionOk="0" h="284" w="326">
                  <a:moveTo>
                    <a:pt x="178" y="1"/>
                  </a:moveTo>
                  <a:cubicBezTo>
                    <a:pt x="91" y="1"/>
                    <a:pt x="1" y="104"/>
                    <a:pt x="87" y="182"/>
                  </a:cubicBezTo>
                  <a:cubicBezTo>
                    <a:pt x="123" y="194"/>
                    <a:pt x="123" y="230"/>
                    <a:pt x="135" y="253"/>
                  </a:cubicBezTo>
                  <a:cubicBezTo>
                    <a:pt x="156" y="274"/>
                    <a:pt x="179" y="284"/>
                    <a:pt x="202" y="284"/>
                  </a:cubicBezTo>
                  <a:cubicBezTo>
                    <a:pt x="230" y="284"/>
                    <a:pt x="258" y="268"/>
                    <a:pt x="278" y="242"/>
                  </a:cubicBezTo>
                  <a:cubicBezTo>
                    <a:pt x="326" y="182"/>
                    <a:pt x="302" y="111"/>
                    <a:pt x="266" y="51"/>
                  </a:cubicBezTo>
                  <a:cubicBezTo>
                    <a:pt x="243" y="15"/>
                    <a:pt x="21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36"/>
            <p:cNvSpPr/>
            <p:nvPr/>
          </p:nvSpPr>
          <p:spPr>
            <a:xfrm>
              <a:off x="3716925" y="2202700"/>
              <a:ext cx="10050" cy="9925"/>
            </a:xfrm>
            <a:custGeom>
              <a:rect b="b" l="l" r="r" t="t"/>
              <a:pathLst>
                <a:path extrusionOk="0" h="397" w="402">
                  <a:moveTo>
                    <a:pt x="192" y="0"/>
                  </a:moveTo>
                  <a:cubicBezTo>
                    <a:pt x="91" y="0"/>
                    <a:pt x="0" y="127"/>
                    <a:pt x="92" y="218"/>
                  </a:cubicBezTo>
                  <a:cubicBezTo>
                    <a:pt x="127" y="242"/>
                    <a:pt x="139" y="266"/>
                    <a:pt x="151" y="290"/>
                  </a:cubicBezTo>
                  <a:cubicBezTo>
                    <a:pt x="163" y="337"/>
                    <a:pt x="187" y="361"/>
                    <a:pt x="223" y="385"/>
                  </a:cubicBezTo>
                  <a:cubicBezTo>
                    <a:pt x="223" y="385"/>
                    <a:pt x="282" y="397"/>
                    <a:pt x="270" y="397"/>
                  </a:cubicBezTo>
                  <a:lnTo>
                    <a:pt x="282" y="397"/>
                  </a:lnTo>
                  <a:cubicBezTo>
                    <a:pt x="306" y="397"/>
                    <a:pt x="318" y="385"/>
                    <a:pt x="342" y="385"/>
                  </a:cubicBezTo>
                  <a:cubicBezTo>
                    <a:pt x="389" y="349"/>
                    <a:pt x="401" y="290"/>
                    <a:pt x="401" y="242"/>
                  </a:cubicBezTo>
                  <a:cubicBezTo>
                    <a:pt x="389" y="159"/>
                    <a:pt x="330" y="99"/>
                    <a:pt x="282" y="39"/>
                  </a:cubicBezTo>
                  <a:cubicBezTo>
                    <a:pt x="254" y="12"/>
                    <a:pt x="223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36"/>
            <p:cNvSpPr/>
            <p:nvPr/>
          </p:nvSpPr>
          <p:spPr>
            <a:xfrm>
              <a:off x="3726975" y="2207400"/>
              <a:ext cx="6550" cy="7375"/>
            </a:xfrm>
            <a:custGeom>
              <a:rect b="b" l="l" r="r" t="t"/>
              <a:pathLst>
                <a:path extrusionOk="0" h="295" w="262">
                  <a:moveTo>
                    <a:pt x="110" y="1"/>
                  </a:moveTo>
                  <a:cubicBezTo>
                    <a:pt x="58" y="1"/>
                    <a:pt x="1" y="54"/>
                    <a:pt x="35" y="113"/>
                  </a:cubicBezTo>
                  <a:cubicBezTo>
                    <a:pt x="83" y="173"/>
                    <a:pt x="118" y="232"/>
                    <a:pt x="178" y="280"/>
                  </a:cubicBezTo>
                  <a:cubicBezTo>
                    <a:pt x="188" y="290"/>
                    <a:pt x="199" y="295"/>
                    <a:pt x="210" y="295"/>
                  </a:cubicBezTo>
                  <a:cubicBezTo>
                    <a:pt x="237" y="295"/>
                    <a:pt x="261" y="267"/>
                    <a:pt x="261" y="232"/>
                  </a:cubicBezTo>
                  <a:cubicBezTo>
                    <a:pt x="237" y="161"/>
                    <a:pt x="213" y="102"/>
                    <a:pt x="166" y="30"/>
                  </a:cubicBezTo>
                  <a:cubicBezTo>
                    <a:pt x="152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36"/>
            <p:cNvSpPr/>
            <p:nvPr/>
          </p:nvSpPr>
          <p:spPr>
            <a:xfrm>
              <a:off x="3823000" y="2245900"/>
              <a:ext cx="8750" cy="24425"/>
            </a:xfrm>
            <a:custGeom>
              <a:rect b="b" l="l" r="r" t="t"/>
              <a:pathLst>
                <a:path extrusionOk="0" h="977" w="350">
                  <a:moveTo>
                    <a:pt x="49" y="1"/>
                  </a:moveTo>
                  <a:cubicBezTo>
                    <a:pt x="24" y="1"/>
                    <a:pt x="1" y="24"/>
                    <a:pt x="16" y="62"/>
                  </a:cubicBezTo>
                  <a:cubicBezTo>
                    <a:pt x="87" y="216"/>
                    <a:pt x="135" y="383"/>
                    <a:pt x="171" y="538"/>
                  </a:cubicBezTo>
                  <a:cubicBezTo>
                    <a:pt x="194" y="681"/>
                    <a:pt x="206" y="824"/>
                    <a:pt x="266" y="955"/>
                  </a:cubicBezTo>
                  <a:cubicBezTo>
                    <a:pt x="276" y="970"/>
                    <a:pt x="288" y="976"/>
                    <a:pt x="299" y="976"/>
                  </a:cubicBezTo>
                  <a:cubicBezTo>
                    <a:pt x="313" y="976"/>
                    <a:pt x="325" y="964"/>
                    <a:pt x="325" y="943"/>
                  </a:cubicBezTo>
                  <a:cubicBezTo>
                    <a:pt x="349" y="645"/>
                    <a:pt x="230" y="288"/>
                    <a:pt x="87" y="26"/>
                  </a:cubicBezTo>
                  <a:cubicBezTo>
                    <a:pt x="78" y="8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36"/>
            <p:cNvSpPr/>
            <p:nvPr/>
          </p:nvSpPr>
          <p:spPr>
            <a:xfrm>
              <a:off x="3825775" y="2249175"/>
              <a:ext cx="7750" cy="25975"/>
            </a:xfrm>
            <a:custGeom>
              <a:rect b="b" l="l" r="r" t="t"/>
              <a:pathLst>
                <a:path extrusionOk="0" h="1039" w="310">
                  <a:moveTo>
                    <a:pt x="54" y="1"/>
                  </a:moveTo>
                  <a:cubicBezTo>
                    <a:pt x="26" y="1"/>
                    <a:pt x="0" y="19"/>
                    <a:pt x="0" y="50"/>
                  </a:cubicBezTo>
                  <a:cubicBezTo>
                    <a:pt x="12" y="228"/>
                    <a:pt x="36" y="395"/>
                    <a:pt x="71" y="574"/>
                  </a:cubicBezTo>
                  <a:cubicBezTo>
                    <a:pt x="95" y="728"/>
                    <a:pt x="95" y="907"/>
                    <a:pt x="202" y="1026"/>
                  </a:cubicBezTo>
                  <a:cubicBezTo>
                    <a:pt x="215" y="1035"/>
                    <a:pt x="228" y="1038"/>
                    <a:pt x="239" y="1038"/>
                  </a:cubicBezTo>
                  <a:cubicBezTo>
                    <a:pt x="259" y="1038"/>
                    <a:pt x="274" y="1025"/>
                    <a:pt x="274" y="1002"/>
                  </a:cubicBezTo>
                  <a:cubicBezTo>
                    <a:pt x="310" y="859"/>
                    <a:pt x="250" y="728"/>
                    <a:pt x="214" y="574"/>
                  </a:cubicBezTo>
                  <a:cubicBezTo>
                    <a:pt x="179" y="395"/>
                    <a:pt x="143" y="228"/>
                    <a:pt x="119" y="50"/>
                  </a:cubicBezTo>
                  <a:cubicBezTo>
                    <a:pt x="108" y="16"/>
                    <a:pt x="80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36"/>
            <p:cNvSpPr/>
            <p:nvPr/>
          </p:nvSpPr>
          <p:spPr>
            <a:xfrm>
              <a:off x="3816250" y="2236875"/>
              <a:ext cx="14600" cy="43650"/>
            </a:xfrm>
            <a:custGeom>
              <a:rect b="b" l="l" r="r" t="t"/>
              <a:pathLst>
                <a:path extrusionOk="0" h="1746" w="584">
                  <a:moveTo>
                    <a:pt x="113" y="1"/>
                  </a:moveTo>
                  <a:cubicBezTo>
                    <a:pt x="72" y="1"/>
                    <a:pt x="30" y="31"/>
                    <a:pt x="24" y="89"/>
                  </a:cubicBezTo>
                  <a:cubicBezTo>
                    <a:pt x="0" y="387"/>
                    <a:pt x="36" y="685"/>
                    <a:pt x="95" y="982"/>
                  </a:cubicBezTo>
                  <a:cubicBezTo>
                    <a:pt x="131" y="1232"/>
                    <a:pt x="131" y="1554"/>
                    <a:pt x="345" y="1720"/>
                  </a:cubicBezTo>
                  <a:cubicBezTo>
                    <a:pt x="362" y="1737"/>
                    <a:pt x="384" y="1746"/>
                    <a:pt x="404" y="1746"/>
                  </a:cubicBezTo>
                  <a:cubicBezTo>
                    <a:pt x="429" y="1746"/>
                    <a:pt x="452" y="1734"/>
                    <a:pt x="464" y="1709"/>
                  </a:cubicBezTo>
                  <a:cubicBezTo>
                    <a:pt x="583" y="1482"/>
                    <a:pt x="476" y="1232"/>
                    <a:pt x="429" y="1006"/>
                  </a:cubicBezTo>
                  <a:cubicBezTo>
                    <a:pt x="381" y="697"/>
                    <a:pt x="298" y="387"/>
                    <a:pt x="191" y="66"/>
                  </a:cubicBezTo>
                  <a:cubicBezTo>
                    <a:pt x="180" y="22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36"/>
            <p:cNvSpPr/>
            <p:nvPr/>
          </p:nvSpPr>
          <p:spPr>
            <a:xfrm>
              <a:off x="3810875" y="2243200"/>
              <a:ext cx="7475" cy="30325"/>
            </a:xfrm>
            <a:custGeom>
              <a:rect b="b" l="l" r="r" t="t"/>
              <a:pathLst>
                <a:path extrusionOk="0" h="1213" w="299">
                  <a:moveTo>
                    <a:pt x="80" y="0"/>
                  </a:moveTo>
                  <a:cubicBezTo>
                    <a:pt x="57" y="0"/>
                    <a:pt x="36" y="9"/>
                    <a:pt x="36" y="27"/>
                  </a:cubicBezTo>
                  <a:cubicBezTo>
                    <a:pt x="13" y="229"/>
                    <a:pt x="1" y="432"/>
                    <a:pt x="25" y="634"/>
                  </a:cubicBezTo>
                  <a:cubicBezTo>
                    <a:pt x="36" y="813"/>
                    <a:pt x="36" y="1027"/>
                    <a:pt x="132" y="1182"/>
                  </a:cubicBezTo>
                  <a:cubicBezTo>
                    <a:pt x="142" y="1203"/>
                    <a:pt x="164" y="1212"/>
                    <a:pt x="186" y="1212"/>
                  </a:cubicBezTo>
                  <a:cubicBezTo>
                    <a:pt x="215" y="1212"/>
                    <a:pt x="244" y="1197"/>
                    <a:pt x="251" y="1170"/>
                  </a:cubicBezTo>
                  <a:cubicBezTo>
                    <a:pt x="298" y="1003"/>
                    <a:pt x="251" y="825"/>
                    <a:pt x="239" y="646"/>
                  </a:cubicBezTo>
                  <a:cubicBezTo>
                    <a:pt x="203" y="444"/>
                    <a:pt x="156" y="229"/>
                    <a:pt x="132" y="27"/>
                  </a:cubicBezTo>
                  <a:cubicBezTo>
                    <a:pt x="126" y="9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36"/>
            <p:cNvSpPr/>
            <p:nvPr/>
          </p:nvSpPr>
          <p:spPr>
            <a:xfrm>
              <a:off x="3800750" y="2255550"/>
              <a:ext cx="9550" cy="22700"/>
            </a:xfrm>
            <a:custGeom>
              <a:rect b="b" l="l" r="r" t="t"/>
              <a:pathLst>
                <a:path extrusionOk="0" h="908" w="382">
                  <a:moveTo>
                    <a:pt x="120" y="0"/>
                  </a:moveTo>
                  <a:cubicBezTo>
                    <a:pt x="114" y="0"/>
                    <a:pt x="108" y="3"/>
                    <a:pt x="108" y="9"/>
                  </a:cubicBezTo>
                  <a:cubicBezTo>
                    <a:pt x="49" y="176"/>
                    <a:pt x="25" y="319"/>
                    <a:pt x="13" y="497"/>
                  </a:cubicBezTo>
                  <a:cubicBezTo>
                    <a:pt x="1" y="652"/>
                    <a:pt x="1" y="771"/>
                    <a:pt x="108" y="890"/>
                  </a:cubicBezTo>
                  <a:cubicBezTo>
                    <a:pt x="114" y="902"/>
                    <a:pt x="132" y="908"/>
                    <a:pt x="151" y="908"/>
                  </a:cubicBezTo>
                  <a:cubicBezTo>
                    <a:pt x="171" y="908"/>
                    <a:pt x="191" y="902"/>
                    <a:pt x="203" y="890"/>
                  </a:cubicBezTo>
                  <a:cubicBezTo>
                    <a:pt x="382" y="652"/>
                    <a:pt x="227" y="247"/>
                    <a:pt x="132" y="9"/>
                  </a:cubicBezTo>
                  <a:cubicBezTo>
                    <a:pt x="132" y="3"/>
                    <a:pt x="126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36"/>
            <p:cNvSpPr/>
            <p:nvPr/>
          </p:nvSpPr>
          <p:spPr>
            <a:xfrm>
              <a:off x="3790350" y="2264200"/>
              <a:ext cx="6200" cy="9900"/>
            </a:xfrm>
            <a:custGeom>
              <a:rect b="b" l="l" r="r" t="t"/>
              <a:pathLst>
                <a:path extrusionOk="0" h="396" w="248">
                  <a:moveTo>
                    <a:pt x="219" y="0"/>
                  </a:moveTo>
                  <a:cubicBezTo>
                    <a:pt x="214" y="0"/>
                    <a:pt x="208" y="3"/>
                    <a:pt x="203" y="8"/>
                  </a:cubicBezTo>
                  <a:cubicBezTo>
                    <a:pt x="107" y="80"/>
                    <a:pt x="0" y="258"/>
                    <a:pt x="72" y="377"/>
                  </a:cubicBezTo>
                  <a:cubicBezTo>
                    <a:pt x="78" y="389"/>
                    <a:pt x="92" y="395"/>
                    <a:pt x="107" y="395"/>
                  </a:cubicBezTo>
                  <a:cubicBezTo>
                    <a:pt x="122" y="395"/>
                    <a:pt x="137" y="389"/>
                    <a:pt x="143" y="377"/>
                  </a:cubicBezTo>
                  <a:cubicBezTo>
                    <a:pt x="203" y="282"/>
                    <a:pt x="179" y="151"/>
                    <a:pt x="238" y="44"/>
                  </a:cubicBezTo>
                  <a:cubicBezTo>
                    <a:pt x="247" y="26"/>
                    <a:pt x="23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36"/>
            <p:cNvSpPr/>
            <p:nvPr/>
          </p:nvSpPr>
          <p:spPr>
            <a:xfrm>
              <a:off x="3804325" y="2274075"/>
              <a:ext cx="4200" cy="7975"/>
            </a:xfrm>
            <a:custGeom>
              <a:rect b="b" l="l" r="r" t="t"/>
              <a:pathLst>
                <a:path extrusionOk="0" h="319" w="168">
                  <a:moveTo>
                    <a:pt x="90" y="0"/>
                  </a:moveTo>
                  <a:cubicBezTo>
                    <a:pt x="57" y="0"/>
                    <a:pt x="25" y="18"/>
                    <a:pt x="25" y="54"/>
                  </a:cubicBezTo>
                  <a:cubicBezTo>
                    <a:pt x="25" y="149"/>
                    <a:pt x="1" y="221"/>
                    <a:pt x="48" y="292"/>
                  </a:cubicBezTo>
                  <a:cubicBezTo>
                    <a:pt x="54" y="310"/>
                    <a:pt x="69" y="319"/>
                    <a:pt x="84" y="319"/>
                  </a:cubicBezTo>
                  <a:cubicBezTo>
                    <a:pt x="99" y="319"/>
                    <a:pt x="114" y="310"/>
                    <a:pt x="120" y="292"/>
                  </a:cubicBezTo>
                  <a:cubicBezTo>
                    <a:pt x="167" y="221"/>
                    <a:pt x="156" y="149"/>
                    <a:pt x="156" y="54"/>
                  </a:cubicBezTo>
                  <a:cubicBezTo>
                    <a:pt x="156" y="18"/>
                    <a:pt x="123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36"/>
            <p:cNvSpPr/>
            <p:nvPr/>
          </p:nvSpPr>
          <p:spPr>
            <a:xfrm>
              <a:off x="3819675" y="2273375"/>
              <a:ext cx="9675" cy="9825"/>
            </a:xfrm>
            <a:custGeom>
              <a:rect b="b" l="l" r="r" t="t"/>
              <a:pathLst>
                <a:path extrusionOk="0" h="393" w="387">
                  <a:moveTo>
                    <a:pt x="128" y="0"/>
                  </a:moveTo>
                  <a:cubicBezTo>
                    <a:pt x="59" y="0"/>
                    <a:pt x="0" y="85"/>
                    <a:pt x="65" y="141"/>
                  </a:cubicBezTo>
                  <a:cubicBezTo>
                    <a:pt x="137" y="213"/>
                    <a:pt x="208" y="320"/>
                    <a:pt x="304" y="380"/>
                  </a:cubicBezTo>
                  <a:cubicBezTo>
                    <a:pt x="312" y="388"/>
                    <a:pt x="322" y="392"/>
                    <a:pt x="331" y="392"/>
                  </a:cubicBezTo>
                  <a:cubicBezTo>
                    <a:pt x="360" y="392"/>
                    <a:pt x="387" y="356"/>
                    <a:pt x="387" y="320"/>
                  </a:cubicBezTo>
                  <a:cubicBezTo>
                    <a:pt x="363" y="201"/>
                    <a:pt x="256" y="118"/>
                    <a:pt x="185" y="22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36"/>
            <p:cNvSpPr/>
            <p:nvPr/>
          </p:nvSpPr>
          <p:spPr>
            <a:xfrm>
              <a:off x="3830275" y="2279875"/>
              <a:ext cx="9500" cy="7475"/>
            </a:xfrm>
            <a:custGeom>
              <a:rect b="b" l="l" r="r" t="t"/>
              <a:pathLst>
                <a:path extrusionOk="0" h="299" w="380">
                  <a:moveTo>
                    <a:pt x="113" y="1"/>
                  </a:moveTo>
                  <a:cubicBezTo>
                    <a:pt x="46" y="1"/>
                    <a:pt x="0" y="79"/>
                    <a:pt x="70" y="131"/>
                  </a:cubicBezTo>
                  <a:cubicBezTo>
                    <a:pt x="118" y="179"/>
                    <a:pt x="153" y="227"/>
                    <a:pt x="213" y="274"/>
                  </a:cubicBezTo>
                  <a:cubicBezTo>
                    <a:pt x="261" y="298"/>
                    <a:pt x="308" y="298"/>
                    <a:pt x="356" y="298"/>
                  </a:cubicBezTo>
                  <a:cubicBezTo>
                    <a:pt x="380" y="298"/>
                    <a:pt x="380" y="251"/>
                    <a:pt x="380" y="239"/>
                  </a:cubicBezTo>
                  <a:cubicBezTo>
                    <a:pt x="368" y="191"/>
                    <a:pt x="356" y="167"/>
                    <a:pt x="308" y="131"/>
                  </a:cubicBezTo>
                  <a:cubicBezTo>
                    <a:pt x="261" y="108"/>
                    <a:pt x="237" y="60"/>
                    <a:pt x="189" y="36"/>
                  </a:cubicBezTo>
                  <a:cubicBezTo>
                    <a:pt x="164" y="11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36"/>
            <p:cNvSpPr/>
            <p:nvPr/>
          </p:nvSpPr>
          <p:spPr>
            <a:xfrm>
              <a:off x="3842825" y="2279625"/>
              <a:ext cx="12125" cy="10400"/>
            </a:xfrm>
            <a:custGeom>
              <a:rect b="b" l="l" r="r" t="t"/>
              <a:pathLst>
                <a:path extrusionOk="0" h="416" w="485">
                  <a:moveTo>
                    <a:pt x="130" y="0"/>
                  </a:moveTo>
                  <a:cubicBezTo>
                    <a:pt x="61" y="0"/>
                    <a:pt x="0" y="86"/>
                    <a:pt x="56" y="141"/>
                  </a:cubicBezTo>
                  <a:cubicBezTo>
                    <a:pt x="116" y="201"/>
                    <a:pt x="175" y="249"/>
                    <a:pt x="235" y="308"/>
                  </a:cubicBezTo>
                  <a:lnTo>
                    <a:pt x="306" y="380"/>
                  </a:lnTo>
                  <a:cubicBezTo>
                    <a:pt x="342" y="415"/>
                    <a:pt x="390" y="415"/>
                    <a:pt x="425" y="415"/>
                  </a:cubicBezTo>
                  <a:cubicBezTo>
                    <a:pt x="461" y="415"/>
                    <a:pt x="485" y="403"/>
                    <a:pt x="485" y="356"/>
                  </a:cubicBezTo>
                  <a:cubicBezTo>
                    <a:pt x="485" y="320"/>
                    <a:pt x="473" y="284"/>
                    <a:pt x="461" y="249"/>
                  </a:cubicBezTo>
                  <a:cubicBezTo>
                    <a:pt x="449" y="225"/>
                    <a:pt x="402" y="189"/>
                    <a:pt x="366" y="177"/>
                  </a:cubicBezTo>
                  <a:cubicBezTo>
                    <a:pt x="306" y="130"/>
                    <a:pt x="247" y="70"/>
                    <a:pt x="187" y="22"/>
                  </a:cubicBezTo>
                  <a:cubicBezTo>
                    <a:pt x="169" y="7"/>
                    <a:pt x="149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36"/>
            <p:cNvSpPr/>
            <p:nvPr/>
          </p:nvSpPr>
          <p:spPr>
            <a:xfrm>
              <a:off x="3774575" y="2274025"/>
              <a:ext cx="5975" cy="8550"/>
            </a:xfrm>
            <a:custGeom>
              <a:rect b="b" l="l" r="r" t="t"/>
              <a:pathLst>
                <a:path extrusionOk="0" h="342" w="239">
                  <a:moveTo>
                    <a:pt x="131" y="1"/>
                  </a:moveTo>
                  <a:cubicBezTo>
                    <a:pt x="108" y="1"/>
                    <a:pt x="89" y="16"/>
                    <a:pt x="84" y="44"/>
                  </a:cubicBezTo>
                  <a:cubicBezTo>
                    <a:pt x="60" y="92"/>
                    <a:pt x="36" y="127"/>
                    <a:pt x="24" y="175"/>
                  </a:cubicBezTo>
                  <a:cubicBezTo>
                    <a:pt x="0" y="223"/>
                    <a:pt x="24" y="270"/>
                    <a:pt x="48" y="306"/>
                  </a:cubicBezTo>
                  <a:cubicBezTo>
                    <a:pt x="60" y="342"/>
                    <a:pt x="84" y="342"/>
                    <a:pt x="107" y="342"/>
                  </a:cubicBezTo>
                  <a:cubicBezTo>
                    <a:pt x="167" y="318"/>
                    <a:pt x="214" y="294"/>
                    <a:pt x="226" y="234"/>
                  </a:cubicBezTo>
                  <a:cubicBezTo>
                    <a:pt x="238" y="175"/>
                    <a:pt x="214" y="115"/>
                    <a:pt x="203" y="56"/>
                  </a:cubicBezTo>
                  <a:cubicBezTo>
                    <a:pt x="184" y="19"/>
                    <a:pt x="155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36"/>
            <p:cNvSpPr/>
            <p:nvPr/>
          </p:nvSpPr>
          <p:spPr>
            <a:xfrm>
              <a:off x="3766825" y="2281800"/>
              <a:ext cx="4350" cy="4350"/>
            </a:xfrm>
            <a:custGeom>
              <a:rect b="b" l="l" r="r" t="t"/>
              <a:pathLst>
                <a:path extrusionOk="0" h="174" w="174">
                  <a:moveTo>
                    <a:pt x="85" y="1"/>
                  </a:moveTo>
                  <a:cubicBezTo>
                    <a:pt x="42" y="1"/>
                    <a:pt x="1" y="31"/>
                    <a:pt x="13" y="90"/>
                  </a:cubicBezTo>
                  <a:cubicBezTo>
                    <a:pt x="36" y="138"/>
                    <a:pt x="36" y="174"/>
                    <a:pt x="96" y="174"/>
                  </a:cubicBezTo>
                  <a:cubicBezTo>
                    <a:pt x="132" y="174"/>
                    <a:pt x="155" y="114"/>
                    <a:pt x="167" y="90"/>
                  </a:cubicBezTo>
                  <a:cubicBezTo>
                    <a:pt x="173" y="31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36"/>
            <p:cNvSpPr/>
            <p:nvPr/>
          </p:nvSpPr>
          <p:spPr>
            <a:xfrm>
              <a:off x="3757600" y="2275400"/>
              <a:ext cx="4500" cy="9125"/>
            </a:xfrm>
            <a:custGeom>
              <a:rect b="b" l="l" r="r" t="t"/>
              <a:pathLst>
                <a:path extrusionOk="0" h="365" w="180">
                  <a:moveTo>
                    <a:pt x="96" y="1"/>
                  </a:moveTo>
                  <a:cubicBezTo>
                    <a:pt x="54" y="1"/>
                    <a:pt x="12" y="25"/>
                    <a:pt x="12" y="72"/>
                  </a:cubicBezTo>
                  <a:cubicBezTo>
                    <a:pt x="12" y="168"/>
                    <a:pt x="1" y="275"/>
                    <a:pt x="60" y="346"/>
                  </a:cubicBezTo>
                  <a:cubicBezTo>
                    <a:pt x="66" y="358"/>
                    <a:pt x="81" y="364"/>
                    <a:pt x="96" y="364"/>
                  </a:cubicBezTo>
                  <a:cubicBezTo>
                    <a:pt x="111" y="364"/>
                    <a:pt x="126" y="358"/>
                    <a:pt x="131" y="346"/>
                  </a:cubicBezTo>
                  <a:cubicBezTo>
                    <a:pt x="179" y="275"/>
                    <a:pt x="167" y="168"/>
                    <a:pt x="179" y="72"/>
                  </a:cubicBezTo>
                  <a:cubicBezTo>
                    <a:pt x="179" y="25"/>
                    <a:pt x="13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36"/>
            <p:cNvSpPr/>
            <p:nvPr/>
          </p:nvSpPr>
          <p:spPr>
            <a:xfrm>
              <a:off x="3752250" y="2277200"/>
              <a:ext cx="2700" cy="10800"/>
            </a:xfrm>
            <a:custGeom>
              <a:rect b="b" l="l" r="r" t="t"/>
              <a:pathLst>
                <a:path extrusionOk="0" h="432" w="108">
                  <a:moveTo>
                    <a:pt x="61" y="0"/>
                  </a:moveTo>
                  <a:cubicBezTo>
                    <a:pt x="42" y="0"/>
                    <a:pt x="24" y="12"/>
                    <a:pt x="24" y="36"/>
                  </a:cubicBezTo>
                  <a:lnTo>
                    <a:pt x="24" y="227"/>
                  </a:lnTo>
                  <a:cubicBezTo>
                    <a:pt x="24" y="286"/>
                    <a:pt x="0" y="346"/>
                    <a:pt x="36" y="405"/>
                  </a:cubicBezTo>
                  <a:cubicBezTo>
                    <a:pt x="42" y="423"/>
                    <a:pt x="54" y="432"/>
                    <a:pt x="66" y="432"/>
                  </a:cubicBezTo>
                  <a:cubicBezTo>
                    <a:pt x="78" y="432"/>
                    <a:pt x="89" y="423"/>
                    <a:pt x="95" y="405"/>
                  </a:cubicBezTo>
                  <a:cubicBezTo>
                    <a:pt x="107" y="358"/>
                    <a:pt x="107" y="286"/>
                    <a:pt x="107" y="227"/>
                  </a:cubicBezTo>
                  <a:lnTo>
                    <a:pt x="107" y="36"/>
                  </a:lnTo>
                  <a:cubicBezTo>
                    <a:pt x="101" y="12"/>
                    <a:pt x="81" y="0"/>
                    <a:pt x="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36"/>
            <p:cNvSpPr/>
            <p:nvPr/>
          </p:nvSpPr>
          <p:spPr>
            <a:xfrm>
              <a:off x="3746150" y="2278300"/>
              <a:ext cx="4175" cy="6425"/>
            </a:xfrm>
            <a:custGeom>
              <a:rect b="b" l="l" r="r" t="t"/>
              <a:pathLst>
                <a:path extrusionOk="0" h="257" w="167">
                  <a:moveTo>
                    <a:pt x="83" y="1"/>
                  </a:moveTo>
                  <a:cubicBezTo>
                    <a:pt x="42" y="1"/>
                    <a:pt x="0" y="22"/>
                    <a:pt x="6" y="63"/>
                  </a:cubicBezTo>
                  <a:cubicBezTo>
                    <a:pt x="6" y="111"/>
                    <a:pt x="30" y="159"/>
                    <a:pt x="30" y="194"/>
                  </a:cubicBezTo>
                  <a:cubicBezTo>
                    <a:pt x="36" y="236"/>
                    <a:pt x="66" y="257"/>
                    <a:pt x="94" y="257"/>
                  </a:cubicBezTo>
                  <a:cubicBezTo>
                    <a:pt x="122" y="257"/>
                    <a:pt x="149" y="236"/>
                    <a:pt x="149" y="194"/>
                  </a:cubicBezTo>
                  <a:cubicBezTo>
                    <a:pt x="149" y="147"/>
                    <a:pt x="161" y="111"/>
                    <a:pt x="161" y="63"/>
                  </a:cubicBezTo>
                  <a:cubicBezTo>
                    <a:pt x="167" y="22"/>
                    <a:pt x="125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36"/>
            <p:cNvSpPr/>
            <p:nvPr/>
          </p:nvSpPr>
          <p:spPr>
            <a:xfrm>
              <a:off x="4073425" y="2461450"/>
              <a:ext cx="2700" cy="8875"/>
            </a:xfrm>
            <a:custGeom>
              <a:rect b="b" l="l" r="r" t="t"/>
              <a:pathLst>
                <a:path extrusionOk="0" h="355" w="108">
                  <a:moveTo>
                    <a:pt x="48" y="0"/>
                  </a:moveTo>
                  <a:lnTo>
                    <a:pt x="0" y="96"/>
                  </a:lnTo>
                  <a:lnTo>
                    <a:pt x="0" y="179"/>
                  </a:lnTo>
                  <a:cubicBezTo>
                    <a:pt x="0" y="238"/>
                    <a:pt x="0" y="286"/>
                    <a:pt x="36" y="346"/>
                  </a:cubicBezTo>
                  <a:cubicBezTo>
                    <a:pt x="42" y="352"/>
                    <a:pt x="51" y="354"/>
                    <a:pt x="58" y="354"/>
                  </a:cubicBezTo>
                  <a:cubicBezTo>
                    <a:pt x="66" y="354"/>
                    <a:pt x="71" y="352"/>
                    <a:pt x="71" y="346"/>
                  </a:cubicBezTo>
                  <a:cubicBezTo>
                    <a:pt x="107" y="286"/>
                    <a:pt x="107" y="238"/>
                    <a:pt x="107" y="179"/>
                  </a:cubicBezTo>
                  <a:lnTo>
                    <a:pt x="107" y="96"/>
                  </a:lnTo>
                  <a:cubicBezTo>
                    <a:pt x="107" y="60"/>
                    <a:pt x="7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36"/>
            <p:cNvSpPr/>
            <p:nvPr/>
          </p:nvSpPr>
          <p:spPr>
            <a:xfrm>
              <a:off x="4062925" y="2452900"/>
              <a:ext cx="8725" cy="25775"/>
            </a:xfrm>
            <a:custGeom>
              <a:rect b="b" l="l" r="r" t="t"/>
              <a:pathLst>
                <a:path extrusionOk="0" h="1031" w="349">
                  <a:moveTo>
                    <a:pt x="90" y="0"/>
                  </a:moveTo>
                  <a:cubicBezTo>
                    <a:pt x="47" y="0"/>
                    <a:pt x="0" y="32"/>
                    <a:pt x="15" y="92"/>
                  </a:cubicBezTo>
                  <a:cubicBezTo>
                    <a:pt x="75" y="259"/>
                    <a:pt x="110" y="438"/>
                    <a:pt x="134" y="592"/>
                  </a:cubicBezTo>
                  <a:cubicBezTo>
                    <a:pt x="146" y="747"/>
                    <a:pt x="146" y="890"/>
                    <a:pt x="230" y="1009"/>
                  </a:cubicBezTo>
                  <a:cubicBezTo>
                    <a:pt x="235" y="1024"/>
                    <a:pt x="246" y="1031"/>
                    <a:pt x="258" y="1031"/>
                  </a:cubicBezTo>
                  <a:cubicBezTo>
                    <a:pt x="275" y="1031"/>
                    <a:pt x="294" y="1018"/>
                    <a:pt x="301" y="997"/>
                  </a:cubicBezTo>
                  <a:cubicBezTo>
                    <a:pt x="349" y="854"/>
                    <a:pt x="313" y="699"/>
                    <a:pt x="289" y="557"/>
                  </a:cubicBezTo>
                  <a:cubicBezTo>
                    <a:pt x="253" y="378"/>
                    <a:pt x="206" y="211"/>
                    <a:pt x="146" y="33"/>
                  </a:cubicBezTo>
                  <a:cubicBezTo>
                    <a:pt x="137" y="11"/>
                    <a:pt x="114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36"/>
            <p:cNvSpPr/>
            <p:nvPr/>
          </p:nvSpPr>
          <p:spPr>
            <a:xfrm>
              <a:off x="4054375" y="2446850"/>
              <a:ext cx="7150" cy="19225"/>
            </a:xfrm>
            <a:custGeom>
              <a:rect b="b" l="l" r="r" t="t"/>
              <a:pathLst>
                <a:path extrusionOk="0" h="769" w="286">
                  <a:moveTo>
                    <a:pt x="140" y="1"/>
                  </a:moveTo>
                  <a:cubicBezTo>
                    <a:pt x="116" y="1"/>
                    <a:pt x="95" y="13"/>
                    <a:pt x="95" y="37"/>
                  </a:cubicBezTo>
                  <a:cubicBezTo>
                    <a:pt x="60" y="168"/>
                    <a:pt x="36" y="287"/>
                    <a:pt x="36" y="418"/>
                  </a:cubicBezTo>
                  <a:cubicBezTo>
                    <a:pt x="36" y="537"/>
                    <a:pt x="0" y="656"/>
                    <a:pt x="95" y="751"/>
                  </a:cubicBezTo>
                  <a:cubicBezTo>
                    <a:pt x="107" y="763"/>
                    <a:pt x="125" y="769"/>
                    <a:pt x="144" y="769"/>
                  </a:cubicBezTo>
                  <a:cubicBezTo>
                    <a:pt x="164" y="769"/>
                    <a:pt x="185" y="763"/>
                    <a:pt x="202" y="751"/>
                  </a:cubicBezTo>
                  <a:cubicBezTo>
                    <a:pt x="286" y="656"/>
                    <a:pt x="262" y="537"/>
                    <a:pt x="262" y="418"/>
                  </a:cubicBezTo>
                  <a:cubicBezTo>
                    <a:pt x="262" y="287"/>
                    <a:pt x="226" y="168"/>
                    <a:pt x="202" y="37"/>
                  </a:cubicBezTo>
                  <a:cubicBezTo>
                    <a:pt x="191" y="13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36"/>
            <p:cNvSpPr/>
            <p:nvPr/>
          </p:nvSpPr>
          <p:spPr>
            <a:xfrm>
              <a:off x="4049000" y="2440300"/>
              <a:ext cx="5400" cy="22575"/>
            </a:xfrm>
            <a:custGeom>
              <a:rect b="b" l="l" r="r" t="t"/>
              <a:pathLst>
                <a:path extrusionOk="0" h="903" w="216">
                  <a:moveTo>
                    <a:pt x="66" y="1"/>
                  </a:moveTo>
                  <a:cubicBezTo>
                    <a:pt x="32" y="1"/>
                    <a:pt x="1" y="22"/>
                    <a:pt x="1" y="72"/>
                  </a:cubicBezTo>
                  <a:cubicBezTo>
                    <a:pt x="1" y="227"/>
                    <a:pt x="1" y="370"/>
                    <a:pt x="13" y="501"/>
                  </a:cubicBezTo>
                  <a:cubicBezTo>
                    <a:pt x="13" y="644"/>
                    <a:pt x="13" y="763"/>
                    <a:pt x="72" y="882"/>
                  </a:cubicBezTo>
                  <a:cubicBezTo>
                    <a:pt x="77" y="896"/>
                    <a:pt x="89" y="903"/>
                    <a:pt x="103" y="903"/>
                  </a:cubicBezTo>
                  <a:cubicBezTo>
                    <a:pt x="124" y="903"/>
                    <a:pt x="148" y="887"/>
                    <a:pt x="156" y="858"/>
                  </a:cubicBezTo>
                  <a:cubicBezTo>
                    <a:pt x="215" y="727"/>
                    <a:pt x="191" y="608"/>
                    <a:pt x="167" y="477"/>
                  </a:cubicBezTo>
                  <a:cubicBezTo>
                    <a:pt x="156" y="346"/>
                    <a:pt x="144" y="203"/>
                    <a:pt x="144" y="72"/>
                  </a:cubicBezTo>
                  <a:cubicBezTo>
                    <a:pt x="144" y="28"/>
                    <a:pt x="103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36"/>
            <p:cNvSpPr/>
            <p:nvPr/>
          </p:nvSpPr>
          <p:spPr>
            <a:xfrm>
              <a:off x="4040075" y="2442250"/>
              <a:ext cx="3600" cy="12750"/>
            </a:xfrm>
            <a:custGeom>
              <a:rect b="b" l="l" r="r" t="t"/>
              <a:pathLst>
                <a:path extrusionOk="0" h="510" w="144">
                  <a:moveTo>
                    <a:pt x="72" y="0"/>
                  </a:moveTo>
                  <a:cubicBezTo>
                    <a:pt x="42" y="0"/>
                    <a:pt x="12" y="18"/>
                    <a:pt x="12" y="54"/>
                  </a:cubicBezTo>
                  <a:cubicBezTo>
                    <a:pt x="12" y="209"/>
                    <a:pt x="1" y="352"/>
                    <a:pt x="36" y="483"/>
                  </a:cubicBezTo>
                  <a:cubicBezTo>
                    <a:pt x="48" y="500"/>
                    <a:pt x="60" y="509"/>
                    <a:pt x="70" y="509"/>
                  </a:cubicBezTo>
                  <a:cubicBezTo>
                    <a:pt x="81" y="509"/>
                    <a:pt x="90" y="500"/>
                    <a:pt x="96" y="483"/>
                  </a:cubicBezTo>
                  <a:cubicBezTo>
                    <a:pt x="143" y="340"/>
                    <a:pt x="132" y="209"/>
                    <a:pt x="132" y="54"/>
                  </a:cubicBezTo>
                  <a:cubicBezTo>
                    <a:pt x="132" y="18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36"/>
            <p:cNvSpPr/>
            <p:nvPr/>
          </p:nvSpPr>
          <p:spPr>
            <a:xfrm>
              <a:off x="4031150" y="2442700"/>
              <a:ext cx="6275" cy="15350"/>
            </a:xfrm>
            <a:custGeom>
              <a:rect b="b" l="l" r="r" t="t"/>
              <a:pathLst>
                <a:path extrusionOk="0" h="614" w="251">
                  <a:moveTo>
                    <a:pt x="112" y="0"/>
                  </a:moveTo>
                  <a:cubicBezTo>
                    <a:pt x="54" y="0"/>
                    <a:pt x="0" y="36"/>
                    <a:pt x="0" y="107"/>
                  </a:cubicBezTo>
                  <a:lnTo>
                    <a:pt x="0" y="393"/>
                  </a:lnTo>
                  <a:cubicBezTo>
                    <a:pt x="0" y="488"/>
                    <a:pt x="12" y="560"/>
                    <a:pt x="84" y="595"/>
                  </a:cubicBezTo>
                  <a:cubicBezTo>
                    <a:pt x="90" y="607"/>
                    <a:pt x="105" y="613"/>
                    <a:pt x="119" y="613"/>
                  </a:cubicBezTo>
                  <a:cubicBezTo>
                    <a:pt x="134" y="613"/>
                    <a:pt x="149" y="607"/>
                    <a:pt x="155" y="595"/>
                  </a:cubicBezTo>
                  <a:cubicBezTo>
                    <a:pt x="238" y="548"/>
                    <a:pt x="250" y="476"/>
                    <a:pt x="250" y="393"/>
                  </a:cubicBezTo>
                  <a:lnTo>
                    <a:pt x="250" y="107"/>
                  </a:lnTo>
                  <a:cubicBezTo>
                    <a:pt x="233" y="36"/>
                    <a:pt x="170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36"/>
            <p:cNvSpPr/>
            <p:nvPr/>
          </p:nvSpPr>
          <p:spPr>
            <a:xfrm>
              <a:off x="4020125" y="2441875"/>
              <a:ext cx="5550" cy="18175"/>
            </a:xfrm>
            <a:custGeom>
              <a:rect b="b" l="l" r="r" t="t"/>
              <a:pathLst>
                <a:path extrusionOk="0" h="727" w="222">
                  <a:moveTo>
                    <a:pt x="112" y="0"/>
                  </a:moveTo>
                  <a:cubicBezTo>
                    <a:pt x="57" y="0"/>
                    <a:pt x="1" y="39"/>
                    <a:pt x="1" y="117"/>
                  </a:cubicBezTo>
                  <a:lnTo>
                    <a:pt x="1" y="426"/>
                  </a:lnTo>
                  <a:cubicBezTo>
                    <a:pt x="1" y="521"/>
                    <a:pt x="1" y="605"/>
                    <a:pt x="48" y="700"/>
                  </a:cubicBezTo>
                  <a:cubicBezTo>
                    <a:pt x="66" y="718"/>
                    <a:pt x="90" y="727"/>
                    <a:pt x="112" y="727"/>
                  </a:cubicBezTo>
                  <a:cubicBezTo>
                    <a:pt x="135" y="727"/>
                    <a:pt x="156" y="718"/>
                    <a:pt x="168" y="700"/>
                  </a:cubicBezTo>
                  <a:cubicBezTo>
                    <a:pt x="215" y="605"/>
                    <a:pt x="215" y="533"/>
                    <a:pt x="215" y="426"/>
                  </a:cubicBezTo>
                  <a:lnTo>
                    <a:pt x="215" y="117"/>
                  </a:lnTo>
                  <a:cubicBezTo>
                    <a:pt x="221" y="39"/>
                    <a:pt x="168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36"/>
            <p:cNvSpPr/>
            <p:nvPr/>
          </p:nvSpPr>
          <p:spPr>
            <a:xfrm>
              <a:off x="4019250" y="2475275"/>
              <a:ext cx="3575" cy="8000"/>
            </a:xfrm>
            <a:custGeom>
              <a:rect b="b" l="l" r="r" t="t"/>
              <a:pathLst>
                <a:path extrusionOk="0" h="320" w="143">
                  <a:moveTo>
                    <a:pt x="76" y="1"/>
                  </a:moveTo>
                  <a:cubicBezTo>
                    <a:pt x="45" y="1"/>
                    <a:pt x="12" y="19"/>
                    <a:pt x="12" y="54"/>
                  </a:cubicBezTo>
                  <a:cubicBezTo>
                    <a:pt x="12" y="150"/>
                    <a:pt x="0" y="221"/>
                    <a:pt x="36" y="293"/>
                  </a:cubicBezTo>
                  <a:cubicBezTo>
                    <a:pt x="48" y="310"/>
                    <a:pt x="60" y="319"/>
                    <a:pt x="70" y="319"/>
                  </a:cubicBezTo>
                  <a:cubicBezTo>
                    <a:pt x="80" y="319"/>
                    <a:pt x="89" y="310"/>
                    <a:pt x="95" y="293"/>
                  </a:cubicBezTo>
                  <a:cubicBezTo>
                    <a:pt x="143" y="221"/>
                    <a:pt x="131" y="150"/>
                    <a:pt x="131" y="54"/>
                  </a:cubicBezTo>
                  <a:cubicBezTo>
                    <a:pt x="137" y="19"/>
                    <a:pt x="107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36"/>
            <p:cNvSpPr/>
            <p:nvPr/>
          </p:nvSpPr>
          <p:spPr>
            <a:xfrm>
              <a:off x="4030550" y="2475875"/>
              <a:ext cx="4800" cy="4575"/>
            </a:xfrm>
            <a:custGeom>
              <a:rect b="b" l="l" r="r" t="t"/>
              <a:pathLst>
                <a:path extrusionOk="0" h="183" w="192">
                  <a:moveTo>
                    <a:pt x="96" y="1"/>
                  </a:moveTo>
                  <a:cubicBezTo>
                    <a:pt x="48" y="1"/>
                    <a:pt x="1" y="30"/>
                    <a:pt x="24" y="90"/>
                  </a:cubicBezTo>
                  <a:cubicBezTo>
                    <a:pt x="36" y="126"/>
                    <a:pt x="36" y="150"/>
                    <a:pt x="60" y="173"/>
                  </a:cubicBezTo>
                  <a:cubicBezTo>
                    <a:pt x="72" y="179"/>
                    <a:pt x="84" y="182"/>
                    <a:pt x="94" y="182"/>
                  </a:cubicBezTo>
                  <a:cubicBezTo>
                    <a:pt x="105" y="182"/>
                    <a:pt x="114" y="179"/>
                    <a:pt x="120" y="173"/>
                  </a:cubicBezTo>
                  <a:cubicBezTo>
                    <a:pt x="143" y="138"/>
                    <a:pt x="155" y="126"/>
                    <a:pt x="167" y="90"/>
                  </a:cubicBezTo>
                  <a:cubicBezTo>
                    <a:pt x="191" y="30"/>
                    <a:pt x="143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36"/>
            <p:cNvSpPr/>
            <p:nvPr/>
          </p:nvSpPr>
          <p:spPr>
            <a:xfrm>
              <a:off x="4098400" y="2485825"/>
              <a:ext cx="13425" cy="24150"/>
            </a:xfrm>
            <a:custGeom>
              <a:rect b="b" l="l" r="r" t="t"/>
              <a:pathLst>
                <a:path extrusionOk="0" h="966" w="537">
                  <a:moveTo>
                    <a:pt x="106" y="0"/>
                  </a:moveTo>
                  <a:cubicBezTo>
                    <a:pt x="54" y="0"/>
                    <a:pt x="1" y="52"/>
                    <a:pt x="25" y="109"/>
                  </a:cubicBezTo>
                  <a:cubicBezTo>
                    <a:pt x="85" y="264"/>
                    <a:pt x="144" y="406"/>
                    <a:pt x="180" y="561"/>
                  </a:cubicBezTo>
                  <a:cubicBezTo>
                    <a:pt x="204" y="692"/>
                    <a:pt x="227" y="811"/>
                    <a:pt x="287" y="930"/>
                  </a:cubicBezTo>
                  <a:cubicBezTo>
                    <a:pt x="293" y="954"/>
                    <a:pt x="314" y="966"/>
                    <a:pt x="338" y="966"/>
                  </a:cubicBezTo>
                  <a:cubicBezTo>
                    <a:pt x="361" y="966"/>
                    <a:pt x="388" y="954"/>
                    <a:pt x="406" y="930"/>
                  </a:cubicBezTo>
                  <a:cubicBezTo>
                    <a:pt x="537" y="633"/>
                    <a:pt x="323" y="275"/>
                    <a:pt x="168" y="37"/>
                  </a:cubicBezTo>
                  <a:cubicBezTo>
                    <a:pt x="153" y="11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36"/>
            <p:cNvSpPr/>
            <p:nvPr/>
          </p:nvSpPr>
          <p:spPr>
            <a:xfrm>
              <a:off x="4093125" y="2487600"/>
              <a:ext cx="10075" cy="28450"/>
            </a:xfrm>
            <a:custGeom>
              <a:rect b="b" l="l" r="r" t="t"/>
              <a:pathLst>
                <a:path extrusionOk="0" h="1138" w="403">
                  <a:moveTo>
                    <a:pt x="101" y="0"/>
                  </a:moveTo>
                  <a:cubicBezTo>
                    <a:pt x="47" y="0"/>
                    <a:pt x="0" y="40"/>
                    <a:pt x="22" y="97"/>
                  </a:cubicBezTo>
                  <a:cubicBezTo>
                    <a:pt x="105" y="431"/>
                    <a:pt x="93" y="788"/>
                    <a:pt x="224" y="1097"/>
                  </a:cubicBezTo>
                  <a:cubicBezTo>
                    <a:pt x="230" y="1123"/>
                    <a:pt x="260" y="1138"/>
                    <a:pt x="288" y="1138"/>
                  </a:cubicBezTo>
                  <a:cubicBezTo>
                    <a:pt x="313" y="1138"/>
                    <a:pt x="338" y="1126"/>
                    <a:pt x="343" y="1097"/>
                  </a:cubicBezTo>
                  <a:cubicBezTo>
                    <a:pt x="403" y="740"/>
                    <a:pt x="319" y="395"/>
                    <a:pt x="200" y="62"/>
                  </a:cubicBezTo>
                  <a:cubicBezTo>
                    <a:pt x="176" y="1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36"/>
            <p:cNvSpPr/>
            <p:nvPr/>
          </p:nvSpPr>
          <p:spPr>
            <a:xfrm>
              <a:off x="4086500" y="2496575"/>
              <a:ext cx="5700" cy="19800"/>
            </a:xfrm>
            <a:custGeom>
              <a:rect b="b" l="l" r="r" t="t"/>
              <a:pathLst>
                <a:path extrusionOk="0" h="792" w="228">
                  <a:moveTo>
                    <a:pt x="72" y="0"/>
                  </a:moveTo>
                  <a:cubicBezTo>
                    <a:pt x="43" y="0"/>
                    <a:pt x="13" y="24"/>
                    <a:pt x="13" y="72"/>
                  </a:cubicBezTo>
                  <a:lnTo>
                    <a:pt x="13" y="441"/>
                  </a:lnTo>
                  <a:cubicBezTo>
                    <a:pt x="13" y="548"/>
                    <a:pt x="1" y="679"/>
                    <a:pt x="60" y="774"/>
                  </a:cubicBezTo>
                  <a:cubicBezTo>
                    <a:pt x="72" y="786"/>
                    <a:pt x="90" y="792"/>
                    <a:pt x="107" y="792"/>
                  </a:cubicBezTo>
                  <a:cubicBezTo>
                    <a:pt x="123" y="792"/>
                    <a:pt x="138" y="786"/>
                    <a:pt x="144" y="774"/>
                  </a:cubicBezTo>
                  <a:cubicBezTo>
                    <a:pt x="227" y="667"/>
                    <a:pt x="180" y="548"/>
                    <a:pt x="156" y="441"/>
                  </a:cubicBezTo>
                  <a:cubicBezTo>
                    <a:pt x="144" y="322"/>
                    <a:pt x="132" y="191"/>
                    <a:pt x="132" y="72"/>
                  </a:cubicBezTo>
                  <a:cubicBezTo>
                    <a:pt x="132" y="24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36"/>
            <p:cNvSpPr/>
            <p:nvPr/>
          </p:nvSpPr>
          <p:spPr>
            <a:xfrm>
              <a:off x="4076100" y="2504600"/>
              <a:ext cx="4775" cy="16100"/>
            </a:xfrm>
            <a:custGeom>
              <a:rect b="b" l="l" r="r" t="t"/>
              <a:pathLst>
                <a:path extrusionOk="0" h="644" w="191">
                  <a:moveTo>
                    <a:pt x="95" y="1"/>
                  </a:moveTo>
                  <a:cubicBezTo>
                    <a:pt x="54" y="1"/>
                    <a:pt x="12" y="24"/>
                    <a:pt x="12" y="72"/>
                  </a:cubicBezTo>
                  <a:lnTo>
                    <a:pt x="12" y="358"/>
                  </a:lnTo>
                  <a:cubicBezTo>
                    <a:pt x="12" y="453"/>
                    <a:pt x="0" y="525"/>
                    <a:pt x="48" y="608"/>
                  </a:cubicBezTo>
                  <a:cubicBezTo>
                    <a:pt x="60" y="632"/>
                    <a:pt x="81" y="644"/>
                    <a:pt x="100" y="644"/>
                  </a:cubicBezTo>
                  <a:cubicBezTo>
                    <a:pt x="119" y="644"/>
                    <a:pt x="137" y="632"/>
                    <a:pt x="143" y="608"/>
                  </a:cubicBezTo>
                  <a:cubicBezTo>
                    <a:pt x="191" y="536"/>
                    <a:pt x="179" y="453"/>
                    <a:pt x="179" y="358"/>
                  </a:cubicBezTo>
                  <a:lnTo>
                    <a:pt x="179" y="72"/>
                  </a:lnTo>
                  <a:cubicBezTo>
                    <a:pt x="179" y="24"/>
                    <a:pt x="137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36"/>
            <p:cNvSpPr/>
            <p:nvPr/>
          </p:nvSpPr>
          <p:spPr>
            <a:xfrm>
              <a:off x="4065075" y="2511675"/>
              <a:ext cx="5675" cy="9450"/>
            </a:xfrm>
            <a:custGeom>
              <a:rect b="b" l="l" r="r" t="t"/>
              <a:pathLst>
                <a:path extrusionOk="0" h="378" w="227">
                  <a:moveTo>
                    <a:pt x="142" y="0"/>
                  </a:moveTo>
                  <a:cubicBezTo>
                    <a:pt x="123" y="0"/>
                    <a:pt x="108" y="9"/>
                    <a:pt x="108" y="27"/>
                  </a:cubicBezTo>
                  <a:cubicBezTo>
                    <a:pt x="84" y="146"/>
                    <a:pt x="1" y="230"/>
                    <a:pt x="36" y="349"/>
                  </a:cubicBezTo>
                  <a:cubicBezTo>
                    <a:pt x="43" y="368"/>
                    <a:pt x="60" y="377"/>
                    <a:pt x="79" y="377"/>
                  </a:cubicBezTo>
                  <a:cubicBezTo>
                    <a:pt x="94" y="377"/>
                    <a:pt x="109" y="371"/>
                    <a:pt x="120" y="361"/>
                  </a:cubicBezTo>
                  <a:cubicBezTo>
                    <a:pt x="227" y="265"/>
                    <a:pt x="227" y="146"/>
                    <a:pt x="203" y="27"/>
                  </a:cubicBezTo>
                  <a:cubicBezTo>
                    <a:pt x="185" y="9"/>
                    <a:pt x="16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36"/>
            <p:cNvSpPr/>
            <p:nvPr/>
          </p:nvSpPr>
          <p:spPr>
            <a:xfrm>
              <a:off x="4049600" y="2515550"/>
              <a:ext cx="5825" cy="9375"/>
            </a:xfrm>
            <a:custGeom>
              <a:rect b="b" l="l" r="r" t="t"/>
              <a:pathLst>
                <a:path extrusionOk="0" h="375" w="233">
                  <a:moveTo>
                    <a:pt x="120" y="0"/>
                  </a:moveTo>
                  <a:cubicBezTo>
                    <a:pt x="63" y="0"/>
                    <a:pt x="6" y="33"/>
                    <a:pt x="12" y="98"/>
                  </a:cubicBezTo>
                  <a:lnTo>
                    <a:pt x="12" y="206"/>
                  </a:lnTo>
                  <a:cubicBezTo>
                    <a:pt x="1" y="253"/>
                    <a:pt x="1" y="277"/>
                    <a:pt x="1" y="325"/>
                  </a:cubicBezTo>
                  <a:cubicBezTo>
                    <a:pt x="1" y="345"/>
                    <a:pt x="27" y="375"/>
                    <a:pt x="50" y="375"/>
                  </a:cubicBezTo>
                  <a:cubicBezTo>
                    <a:pt x="53" y="375"/>
                    <a:pt x="57" y="374"/>
                    <a:pt x="60" y="372"/>
                  </a:cubicBezTo>
                  <a:cubicBezTo>
                    <a:pt x="191" y="337"/>
                    <a:pt x="227" y="218"/>
                    <a:pt x="227" y="98"/>
                  </a:cubicBezTo>
                  <a:cubicBezTo>
                    <a:pt x="233" y="33"/>
                    <a:pt x="176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36"/>
            <p:cNvSpPr/>
            <p:nvPr/>
          </p:nvSpPr>
          <p:spPr>
            <a:xfrm>
              <a:off x="4034125" y="2504750"/>
              <a:ext cx="7275" cy="7025"/>
            </a:xfrm>
            <a:custGeom>
              <a:rect b="b" l="l" r="r" t="t"/>
              <a:pathLst>
                <a:path extrusionOk="0" h="281" w="291">
                  <a:moveTo>
                    <a:pt x="120" y="1"/>
                  </a:moveTo>
                  <a:cubicBezTo>
                    <a:pt x="89" y="1"/>
                    <a:pt x="58" y="16"/>
                    <a:pt x="36" y="54"/>
                  </a:cubicBezTo>
                  <a:cubicBezTo>
                    <a:pt x="12" y="114"/>
                    <a:pt x="0" y="173"/>
                    <a:pt x="0" y="233"/>
                  </a:cubicBezTo>
                  <a:cubicBezTo>
                    <a:pt x="0" y="269"/>
                    <a:pt x="24" y="280"/>
                    <a:pt x="60" y="280"/>
                  </a:cubicBezTo>
                  <a:cubicBezTo>
                    <a:pt x="131" y="280"/>
                    <a:pt x="155" y="221"/>
                    <a:pt x="203" y="185"/>
                  </a:cubicBezTo>
                  <a:cubicBezTo>
                    <a:pt x="290" y="115"/>
                    <a:pt x="205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36"/>
            <p:cNvSpPr/>
            <p:nvPr/>
          </p:nvSpPr>
          <p:spPr>
            <a:xfrm>
              <a:off x="4024300" y="2496350"/>
              <a:ext cx="4775" cy="9250"/>
            </a:xfrm>
            <a:custGeom>
              <a:rect b="b" l="l" r="r" t="t"/>
              <a:pathLst>
                <a:path extrusionOk="0" h="370" w="191">
                  <a:moveTo>
                    <a:pt x="91" y="0"/>
                  </a:moveTo>
                  <a:cubicBezTo>
                    <a:pt x="48" y="0"/>
                    <a:pt x="6" y="27"/>
                    <a:pt x="12" y="81"/>
                  </a:cubicBezTo>
                  <a:cubicBezTo>
                    <a:pt x="12" y="188"/>
                    <a:pt x="1" y="271"/>
                    <a:pt x="60" y="343"/>
                  </a:cubicBezTo>
                  <a:cubicBezTo>
                    <a:pt x="66" y="360"/>
                    <a:pt x="81" y="369"/>
                    <a:pt x="96" y="369"/>
                  </a:cubicBezTo>
                  <a:cubicBezTo>
                    <a:pt x="111" y="369"/>
                    <a:pt x="126" y="360"/>
                    <a:pt x="131" y="343"/>
                  </a:cubicBezTo>
                  <a:cubicBezTo>
                    <a:pt x="191" y="259"/>
                    <a:pt x="179" y="164"/>
                    <a:pt x="179" y="81"/>
                  </a:cubicBezTo>
                  <a:cubicBezTo>
                    <a:pt x="179" y="27"/>
                    <a:pt x="134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36"/>
            <p:cNvSpPr/>
            <p:nvPr/>
          </p:nvSpPr>
          <p:spPr>
            <a:xfrm>
              <a:off x="4011200" y="2495300"/>
              <a:ext cx="19975" cy="22425"/>
            </a:xfrm>
            <a:custGeom>
              <a:rect b="b" l="l" r="r" t="t"/>
              <a:pathLst>
                <a:path extrusionOk="0" h="897" w="799">
                  <a:moveTo>
                    <a:pt x="600" y="0"/>
                  </a:moveTo>
                  <a:cubicBezTo>
                    <a:pt x="575" y="0"/>
                    <a:pt x="548" y="8"/>
                    <a:pt x="525" y="27"/>
                  </a:cubicBezTo>
                  <a:cubicBezTo>
                    <a:pt x="394" y="146"/>
                    <a:pt x="298" y="289"/>
                    <a:pt x="215" y="432"/>
                  </a:cubicBezTo>
                  <a:cubicBezTo>
                    <a:pt x="144" y="551"/>
                    <a:pt x="1" y="706"/>
                    <a:pt x="84" y="849"/>
                  </a:cubicBezTo>
                  <a:cubicBezTo>
                    <a:pt x="96" y="885"/>
                    <a:pt x="120" y="897"/>
                    <a:pt x="155" y="897"/>
                  </a:cubicBezTo>
                  <a:cubicBezTo>
                    <a:pt x="298" y="897"/>
                    <a:pt x="358" y="718"/>
                    <a:pt x="417" y="611"/>
                  </a:cubicBezTo>
                  <a:cubicBezTo>
                    <a:pt x="501" y="468"/>
                    <a:pt x="584" y="325"/>
                    <a:pt x="703" y="206"/>
                  </a:cubicBezTo>
                  <a:cubicBezTo>
                    <a:pt x="798" y="130"/>
                    <a:pt x="703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36"/>
            <p:cNvSpPr/>
            <p:nvPr/>
          </p:nvSpPr>
          <p:spPr>
            <a:xfrm>
              <a:off x="3929950" y="2501875"/>
              <a:ext cx="5075" cy="18775"/>
            </a:xfrm>
            <a:custGeom>
              <a:rect b="b" l="l" r="r" t="t"/>
              <a:pathLst>
                <a:path extrusionOk="0" h="751" w="203">
                  <a:moveTo>
                    <a:pt x="48" y="1"/>
                  </a:moveTo>
                  <a:cubicBezTo>
                    <a:pt x="24" y="1"/>
                    <a:pt x="0" y="13"/>
                    <a:pt x="0" y="38"/>
                  </a:cubicBezTo>
                  <a:cubicBezTo>
                    <a:pt x="0" y="157"/>
                    <a:pt x="0" y="288"/>
                    <a:pt x="24" y="407"/>
                  </a:cubicBezTo>
                  <a:cubicBezTo>
                    <a:pt x="36" y="526"/>
                    <a:pt x="60" y="645"/>
                    <a:pt x="131" y="741"/>
                  </a:cubicBezTo>
                  <a:cubicBezTo>
                    <a:pt x="138" y="747"/>
                    <a:pt x="146" y="750"/>
                    <a:pt x="155" y="750"/>
                  </a:cubicBezTo>
                  <a:cubicBezTo>
                    <a:pt x="178" y="750"/>
                    <a:pt x="203" y="731"/>
                    <a:pt x="203" y="705"/>
                  </a:cubicBezTo>
                  <a:cubicBezTo>
                    <a:pt x="203" y="598"/>
                    <a:pt x="155" y="503"/>
                    <a:pt x="143" y="395"/>
                  </a:cubicBezTo>
                  <a:cubicBezTo>
                    <a:pt x="119" y="276"/>
                    <a:pt x="95" y="145"/>
                    <a:pt x="95" y="26"/>
                  </a:cubicBezTo>
                  <a:cubicBezTo>
                    <a:pt x="90" y="10"/>
                    <a:pt x="69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36"/>
            <p:cNvSpPr/>
            <p:nvPr/>
          </p:nvSpPr>
          <p:spPr>
            <a:xfrm>
              <a:off x="3932575" y="2502150"/>
              <a:ext cx="7800" cy="23850"/>
            </a:xfrm>
            <a:custGeom>
              <a:rect b="b" l="l" r="r" t="t"/>
              <a:pathLst>
                <a:path extrusionOk="0" h="954" w="312">
                  <a:moveTo>
                    <a:pt x="73" y="0"/>
                  </a:moveTo>
                  <a:cubicBezTo>
                    <a:pt x="35" y="0"/>
                    <a:pt x="0" y="31"/>
                    <a:pt x="14" y="87"/>
                  </a:cubicBezTo>
                  <a:cubicBezTo>
                    <a:pt x="38" y="253"/>
                    <a:pt x="74" y="396"/>
                    <a:pt x="86" y="563"/>
                  </a:cubicBezTo>
                  <a:cubicBezTo>
                    <a:pt x="98" y="682"/>
                    <a:pt x="86" y="813"/>
                    <a:pt x="157" y="920"/>
                  </a:cubicBezTo>
                  <a:cubicBezTo>
                    <a:pt x="173" y="942"/>
                    <a:pt x="196" y="953"/>
                    <a:pt x="218" y="953"/>
                  </a:cubicBezTo>
                  <a:cubicBezTo>
                    <a:pt x="245" y="953"/>
                    <a:pt x="270" y="936"/>
                    <a:pt x="276" y="896"/>
                  </a:cubicBezTo>
                  <a:cubicBezTo>
                    <a:pt x="312" y="765"/>
                    <a:pt x="264" y="634"/>
                    <a:pt x="241" y="515"/>
                  </a:cubicBezTo>
                  <a:cubicBezTo>
                    <a:pt x="217" y="349"/>
                    <a:pt x="169" y="206"/>
                    <a:pt x="145" y="51"/>
                  </a:cubicBezTo>
                  <a:cubicBezTo>
                    <a:pt x="130" y="16"/>
                    <a:pt x="10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36"/>
            <p:cNvSpPr/>
            <p:nvPr/>
          </p:nvSpPr>
          <p:spPr>
            <a:xfrm>
              <a:off x="3936275" y="2504000"/>
              <a:ext cx="10650" cy="27350"/>
            </a:xfrm>
            <a:custGeom>
              <a:rect b="b" l="l" r="r" t="t"/>
              <a:pathLst>
                <a:path extrusionOk="0" h="1094" w="426">
                  <a:moveTo>
                    <a:pt x="125" y="0"/>
                  </a:moveTo>
                  <a:cubicBezTo>
                    <a:pt x="67" y="0"/>
                    <a:pt x="1" y="57"/>
                    <a:pt x="9" y="132"/>
                  </a:cubicBezTo>
                  <a:cubicBezTo>
                    <a:pt x="81" y="418"/>
                    <a:pt x="21" y="906"/>
                    <a:pt x="295" y="1084"/>
                  </a:cubicBezTo>
                  <a:cubicBezTo>
                    <a:pt x="301" y="1091"/>
                    <a:pt x="310" y="1094"/>
                    <a:pt x="320" y="1094"/>
                  </a:cubicBezTo>
                  <a:cubicBezTo>
                    <a:pt x="346" y="1094"/>
                    <a:pt x="378" y="1072"/>
                    <a:pt x="378" y="1037"/>
                  </a:cubicBezTo>
                  <a:cubicBezTo>
                    <a:pt x="426" y="894"/>
                    <a:pt x="366" y="715"/>
                    <a:pt x="343" y="549"/>
                  </a:cubicBezTo>
                  <a:cubicBezTo>
                    <a:pt x="307" y="370"/>
                    <a:pt x="259" y="203"/>
                    <a:pt x="188" y="37"/>
                  </a:cubicBezTo>
                  <a:cubicBezTo>
                    <a:pt x="173" y="11"/>
                    <a:pt x="150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36"/>
            <p:cNvSpPr/>
            <p:nvPr/>
          </p:nvSpPr>
          <p:spPr>
            <a:xfrm>
              <a:off x="3945125" y="2506450"/>
              <a:ext cx="10150" cy="34275"/>
            </a:xfrm>
            <a:custGeom>
              <a:rect b="b" l="l" r="r" t="t"/>
              <a:pathLst>
                <a:path extrusionOk="0" h="1371" w="406">
                  <a:moveTo>
                    <a:pt x="76" y="1"/>
                  </a:moveTo>
                  <a:cubicBezTo>
                    <a:pt x="42" y="1"/>
                    <a:pt x="0" y="30"/>
                    <a:pt x="0" y="81"/>
                  </a:cubicBezTo>
                  <a:cubicBezTo>
                    <a:pt x="0" y="331"/>
                    <a:pt x="12" y="582"/>
                    <a:pt x="24" y="832"/>
                  </a:cubicBezTo>
                  <a:cubicBezTo>
                    <a:pt x="48" y="1034"/>
                    <a:pt x="48" y="1236"/>
                    <a:pt x="203" y="1355"/>
                  </a:cubicBezTo>
                  <a:cubicBezTo>
                    <a:pt x="214" y="1366"/>
                    <a:pt x="227" y="1371"/>
                    <a:pt x="240" y="1371"/>
                  </a:cubicBezTo>
                  <a:cubicBezTo>
                    <a:pt x="270" y="1371"/>
                    <a:pt x="302" y="1348"/>
                    <a:pt x="310" y="1332"/>
                  </a:cubicBezTo>
                  <a:cubicBezTo>
                    <a:pt x="405" y="1153"/>
                    <a:pt x="322" y="915"/>
                    <a:pt x="298" y="712"/>
                  </a:cubicBezTo>
                  <a:cubicBezTo>
                    <a:pt x="262" y="474"/>
                    <a:pt x="239" y="260"/>
                    <a:pt x="120" y="34"/>
                  </a:cubicBezTo>
                  <a:cubicBezTo>
                    <a:pt x="115" y="11"/>
                    <a:pt x="97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36"/>
            <p:cNvSpPr/>
            <p:nvPr/>
          </p:nvSpPr>
          <p:spPr>
            <a:xfrm>
              <a:off x="3951675" y="2491950"/>
              <a:ext cx="6875" cy="21175"/>
            </a:xfrm>
            <a:custGeom>
              <a:rect b="b" l="l" r="r" t="t"/>
              <a:pathLst>
                <a:path extrusionOk="0" h="847" w="275">
                  <a:moveTo>
                    <a:pt x="98" y="0"/>
                  </a:moveTo>
                  <a:cubicBezTo>
                    <a:pt x="61" y="0"/>
                    <a:pt x="24" y="27"/>
                    <a:pt x="24" y="78"/>
                  </a:cubicBezTo>
                  <a:cubicBezTo>
                    <a:pt x="48" y="316"/>
                    <a:pt x="0" y="602"/>
                    <a:pt x="119" y="816"/>
                  </a:cubicBezTo>
                  <a:cubicBezTo>
                    <a:pt x="130" y="837"/>
                    <a:pt x="149" y="847"/>
                    <a:pt x="168" y="847"/>
                  </a:cubicBezTo>
                  <a:cubicBezTo>
                    <a:pt x="192" y="847"/>
                    <a:pt x="215" y="831"/>
                    <a:pt x="215" y="804"/>
                  </a:cubicBezTo>
                  <a:cubicBezTo>
                    <a:pt x="274" y="566"/>
                    <a:pt x="203" y="280"/>
                    <a:pt x="167" y="66"/>
                  </a:cubicBezTo>
                  <a:cubicBezTo>
                    <a:pt x="161" y="21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36"/>
            <p:cNvSpPr/>
            <p:nvPr/>
          </p:nvSpPr>
          <p:spPr>
            <a:xfrm>
              <a:off x="3955250" y="2490575"/>
              <a:ext cx="8950" cy="7800"/>
            </a:xfrm>
            <a:custGeom>
              <a:rect b="b" l="l" r="r" t="t"/>
              <a:pathLst>
                <a:path extrusionOk="0" h="312" w="358">
                  <a:moveTo>
                    <a:pt x="148" y="1"/>
                  </a:moveTo>
                  <a:cubicBezTo>
                    <a:pt x="72" y="1"/>
                    <a:pt x="0" y="85"/>
                    <a:pt x="72" y="181"/>
                  </a:cubicBezTo>
                  <a:cubicBezTo>
                    <a:pt x="131" y="252"/>
                    <a:pt x="191" y="300"/>
                    <a:pt x="274" y="312"/>
                  </a:cubicBezTo>
                  <a:cubicBezTo>
                    <a:pt x="298" y="312"/>
                    <a:pt x="310" y="312"/>
                    <a:pt x="322" y="276"/>
                  </a:cubicBezTo>
                  <a:cubicBezTo>
                    <a:pt x="357" y="181"/>
                    <a:pt x="274" y="145"/>
                    <a:pt x="250" y="74"/>
                  </a:cubicBezTo>
                  <a:cubicBezTo>
                    <a:pt x="226" y="22"/>
                    <a:pt x="18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36"/>
            <p:cNvSpPr/>
            <p:nvPr/>
          </p:nvSpPr>
          <p:spPr>
            <a:xfrm>
              <a:off x="4200800" y="2467500"/>
              <a:ext cx="9850" cy="29750"/>
            </a:xfrm>
            <a:custGeom>
              <a:rect b="b" l="l" r="r" t="t"/>
              <a:pathLst>
                <a:path extrusionOk="0" h="1190" w="394">
                  <a:moveTo>
                    <a:pt x="51" y="1"/>
                  </a:moveTo>
                  <a:cubicBezTo>
                    <a:pt x="24" y="1"/>
                    <a:pt x="1" y="19"/>
                    <a:pt x="1" y="56"/>
                  </a:cubicBezTo>
                  <a:cubicBezTo>
                    <a:pt x="1" y="413"/>
                    <a:pt x="1" y="830"/>
                    <a:pt x="144" y="1163"/>
                  </a:cubicBezTo>
                  <a:cubicBezTo>
                    <a:pt x="157" y="1181"/>
                    <a:pt x="176" y="1189"/>
                    <a:pt x="195" y="1189"/>
                  </a:cubicBezTo>
                  <a:cubicBezTo>
                    <a:pt x="225" y="1189"/>
                    <a:pt x="255" y="1169"/>
                    <a:pt x="263" y="1139"/>
                  </a:cubicBezTo>
                  <a:cubicBezTo>
                    <a:pt x="394" y="782"/>
                    <a:pt x="251" y="365"/>
                    <a:pt x="120" y="44"/>
                  </a:cubicBezTo>
                  <a:cubicBezTo>
                    <a:pt x="103" y="16"/>
                    <a:pt x="7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36"/>
            <p:cNvSpPr/>
            <p:nvPr/>
          </p:nvSpPr>
          <p:spPr>
            <a:xfrm>
              <a:off x="4191575" y="2448950"/>
              <a:ext cx="12825" cy="50700"/>
            </a:xfrm>
            <a:custGeom>
              <a:rect b="b" l="l" r="r" t="t"/>
              <a:pathLst>
                <a:path extrusionOk="0" h="2028" w="513">
                  <a:moveTo>
                    <a:pt x="191" y="0"/>
                  </a:moveTo>
                  <a:cubicBezTo>
                    <a:pt x="191" y="0"/>
                    <a:pt x="156" y="0"/>
                    <a:pt x="156" y="12"/>
                  </a:cubicBezTo>
                  <a:cubicBezTo>
                    <a:pt x="1" y="619"/>
                    <a:pt x="168" y="1393"/>
                    <a:pt x="334" y="1989"/>
                  </a:cubicBezTo>
                  <a:cubicBezTo>
                    <a:pt x="340" y="2015"/>
                    <a:pt x="357" y="2028"/>
                    <a:pt x="377" y="2028"/>
                  </a:cubicBezTo>
                  <a:cubicBezTo>
                    <a:pt x="401" y="2028"/>
                    <a:pt x="428" y="2009"/>
                    <a:pt x="441" y="1977"/>
                  </a:cubicBezTo>
                  <a:cubicBezTo>
                    <a:pt x="513" y="1346"/>
                    <a:pt x="298" y="619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36"/>
            <p:cNvSpPr/>
            <p:nvPr/>
          </p:nvSpPr>
          <p:spPr>
            <a:xfrm>
              <a:off x="4183250" y="2433175"/>
              <a:ext cx="13125" cy="66400"/>
            </a:xfrm>
            <a:custGeom>
              <a:rect b="b" l="l" r="r" t="t"/>
              <a:pathLst>
                <a:path extrusionOk="0" h="2656" w="525">
                  <a:moveTo>
                    <a:pt x="109" y="0"/>
                  </a:moveTo>
                  <a:cubicBezTo>
                    <a:pt x="90" y="0"/>
                    <a:pt x="72" y="12"/>
                    <a:pt x="72" y="36"/>
                  </a:cubicBezTo>
                  <a:cubicBezTo>
                    <a:pt x="0" y="869"/>
                    <a:pt x="36" y="1822"/>
                    <a:pt x="250" y="2620"/>
                  </a:cubicBezTo>
                  <a:cubicBezTo>
                    <a:pt x="256" y="2643"/>
                    <a:pt x="274" y="2655"/>
                    <a:pt x="292" y="2655"/>
                  </a:cubicBezTo>
                  <a:cubicBezTo>
                    <a:pt x="310" y="2655"/>
                    <a:pt x="328" y="2643"/>
                    <a:pt x="334" y="2620"/>
                  </a:cubicBezTo>
                  <a:cubicBezTo>
                    <a:pt x="524" y="1786"/>
                    <a:pt x="203" y="869"/>
                    <a:pt x="155" y="36"/>
                  </a:cubicBezTo>
                  <a:cubicBezTo>
                    <a:pt x="149" y="12"/>
                    <a:pt x="128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36"/>
            <p:cNvSpPr/>
            <p:nvPr/>
          </p:nvSpPr>
          <p:spPr>
            <a:xfrm>
              <a:off x="4170150" y="2436000"/>
              <a:ext cx="13425" cy="54500"/>
            </a:xfrm>
            <a:custGeom>
              <a:rect b="b" l="l" r="r" t="t"/>
              <a:pathLst>
                <a:path extrusionOk="0" h="2180" w="537">
                  <a:moveTo>
                    <a:pt x="237" y="0"/>
                  </a:moveTo>
                  <a:cubicBezTo>
                    <a:pt x="230" y="0"/>
                    <a:pt x="221" y="6"/>
                    <a:pt x="215" y="18"/>
                  </a:cubicBezTo>
                  <a:cubicBezTo>
                    <a:pt x="108" y="661"/>
                    <a:pt x="1" y="1495"/>
                    <a:pt x="191" y="2126"/>
                  </a:cubicBezTo>
                  <a:cubicBezTo>
                    <a:pt x="203" y="2161"/>
                    <a:pt x="233" y="2179"/>
                    <a:pt x="264" y="2179"/>
                  </a:cubicBezTo>
                  <a:cubicBezTo>
                    <a:pt x="295" y="2179"/>
                    <a:pt x="328" y="2161"/>
                    <a:pt x="346" y="2126"/>
                  </a:cubicBezTo>
                  <a:cubicBezTo>
                    <a:pt x="536" y="1495"/>
                    <a:pt x="370" y="649"/>
                    <a:pt x="251" y="18"/>
                  </a:cubicBezTo>
                  <a:cubicBezTo>
                    <a:pt x="251" y="6"/>
                    <a:pt x="245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36"/>
            <p:cNvSpPr/>
            <p:nvPr/>
          </p:nvSpPr>
          <p:spPr>
            <a:xfrm>
              <a:off x="4157950" y="2456300"/>
              <a:ext cx="7475" cy="28375"/>
            </a:xfrm>
            <a:custGeom>
              <a:rect b="b" l="l" r="r" t="t"/>
              <a:pathLst>
                <a:path extrusionOk="0" h="1135" w="299">
                  <a:moveTo>
                    <a:pt x="154" y="1"/>
                  </a:moveTo>
                  <a:cubicBezTo>
                    <a:pt x="102" y="1"/>
                    <a:pt x="48" y="34"/>
                    <a:pt x="48" y="99"/>
                  </a:cubicBezTo>
                  <a:cubicBezTo>
                    <a:pt x="48" y="278"/>
                    <a:pt x="24" y="480"/>
                    <a:pt x="24" y="659"/>
                  </a:cubicBezTo>
                  <a:cubicBezTo>
                    <a:pt x="24" y="802"/>
                    <a:pt x="0" y="968"/>
                    <a:pt x="84" y="1099"/>
                  </a:cubicBezTo>
                  <a:cubicBezTo>
                    <a:pt x="102" y="1123"/>
                    <a:pt x="125" y="1135"/>
                    <a:pt x="148" y="1135"/>
                  </a:cubicBezTo>
                  <a:cubicBezTo>
                    <a:pt x="170" y="1135"/>
                    <a:pt x="191" y="1123"/>
                    <a:pt x="203" y="1099"/>
                  </a:cubicBezTo>
                  <a:cubicBezTo>
                    <a:pt x="298" y="968"/>
                    <a:pt x="262" y="802"/>
                    <a:pt x="262" y="659"/>
                  </a:cubicBezTo>
                  <a:cubicBezTo>
                    <a:pt x="262" y="480"/>
                    <a:pt x="250" y="278"/>
                    <a:pt x="250" y="99"/>
                  </a:cubicBezTo>
                  <a:cubicBezTo>
                    <a:pt x="256" y="34"/>
                    <a:pt x="206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36"/>
            <p:cNvSpPr/>
            <p:nvPr/>
          </p:nvSpPr>
          <p:spPr>
            <a:xfrm>
              <a:off x="4150200" y="2476275"/>
              <a:ext cx="8900" cy="9225"/>
            </a:xfrm>
            <a:custGeom>
              <a:rect b="b" l="l" r="r" t="t"/>
              <a:pathLst>
                <a:path extrusionOk="0" h="369" w="356">
                  <a:moveTo>
                    <a:pt x="219" y="0"/>
                  </a:moveTo>
                  <a:cubicBezTo>
                    <a:pt x="194" y="0"/>
                    <a:pt x="168" y="12"/>
                    <a:pt x="144" y="38"/>
                  </a:cubicBezTo>
                  <a:cubicBezTo>
                    <a:pt x="96" y="74"/>
                    <a:pt x="60" y="122"/>
                    <a:pt x="25" y="181"/>
                  </a:cubicBezTo>
                  <a:cubicBezTo>
                    <a:pt x="1" y="253"/>
                    <a:pt x="25" y="300"/>
                    <a:pt x="72" y="360"/>
                  </a:cubicBezTo>
                  <a:cubicBezTo>
                    <a:pt x="78" y="366"/>
                    <a:pt x="93" y="369"/>
                    <a:pt x="108" y="369"/>
                  </a:cubicBezTo>
                  <a:cubicBezTo>
                    <a:pt x="123" y="369"/>
                    <a:pt x="138" y="366"/>
                    <a:pt x="144" y="360"/>
                  </a:cubicBezTo>
                  <a:cubicBezTo>
                    <a:pt x="203" y="300"/>
                    <a:pt x="239" y="241"/>
                    <a:pt x="275" y="181"/>
                  </a:cubicBezTo>
                  <a:cubicBezTo>
                    <a:pt x="355" y="101"/>
                    <a:pt x="295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36"/>
            <p:cNvSpPr/>
            <p:nvPr/>
          </p:nvSpPr>
          <p:spPr>
            <a:xfrm>
              <a:off x="4147825" y="2488225"/>
              <a:ext cx="925" cy="325"/>
            </a:xfrm>
            <a:custGeom>
              <a:rect b="b" l="l" r="r" t="t"/>
              <a:pathLst>
                <a:path extrusionOk="0" h="13" w="37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36" y="13"/>
                    <a:pt x="36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36"/>
            <p:cNvSpPr/>
            <p:nvPr/>
          </p:nvSpPr>
          <p:spPr>
            <a:xfrm>
              <a:off x="4195750" y="2486650"/>
              <a:ext cx="8050" cy="21775"/>
            </a:xfrm>
            <a:custGeom>
              <a:rect b="b" l="l" r="r" t="t"/>
              <a:pathLst>
                <a:path extrusionOk="0" h="871" w="322">
                  <a:moveTo>
                    <a:pt x="55" y="1"/>
                  </a:moveTo>
                  <a:cubicBezTo>
                    <a:pt x="29" y="1"/>
                    <a:pt x="1" y="12"/>
                    <a:pt x="1" y="40"/>
                  </a:cubicBezTo>
                  <a:cubicBezTo>
                    <a:pt x="1" y="183"/>
                    <a:pt x="24" y="338"/>
                    <a:pt x="48" y="481"/>
                  </a:cubicBezTo>
                  <a:cubicBezTo>
                    <a:pt x="84" y="600"/>
                    <a:pt x="96" y="766"/>
                    <a:pt x="179" y="850"/>
                  </a:cubicBezTo>
                  <a:cubicBezTo>
                    <a:pt x="193" y="864"/>
                    <a:pt x="211" y="870"/>
                    <a:pt x="228" y="870"/>
                  </a:cubicBezTo>
                  <a:cubicBezTo>
                    <a:pt x="254" y="870"/>
                    <a:pt x="279" y="855"/>
                    <a:pt x="286" y="826"/>
                  </a:cubicBezTo>
                  <a:cubicBezTo>
                    <a:pt x="322" y="707"/>
                    <a:pt x="239" y="600"/>
                    <a:pt x="215" y="481"/>
                  </a:cubicBezTo>
                  <a:cubicBezTo>
                    <a:pt x="155" y="338"/>
                    <a:pt x="108" y="183"/>
                    <a:pt x="96" y="16"/>
                  </a:cubicBezTo>
                  <a:cubicBezTo>
                    <a:pt x="91" y="6"/>
                    <a:pt x="7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36"/>
            <p:cNvSpPr/>
            <p:nvPr/>
          </p:nvSpPr>
          <p:spPr>
            <a:xfrm>
              <a:off x="4196450" y="2477025"/>
              <a:ext cx="10925" cy="34000"/>
            </a:xfrm>
            <a:custGeom>
              <a:rect b="b" l="l" r="r" t="t"/>
              <a:pathLst>
                <a:path extrusionOk="0" h="1360" w="437">
                  <a:moveTo>
                    <a:pt x="80" y="0"/>
                  </a:moveTo>
                  <a:cubicBezTo>
                    <a:pt x="41" y="0"/>
                    <a:pt x="1" y="39"/>
                    <a:pt x="8" y="92"/>
                  </a:cubicBezTo>
                  <a:cubicBezTo>
                    <a:pt x="151" y="485"/>
                    <a:pt x="80" y="925"/>
                    <a:pt x="234" y="1318"/>
                  </a:cubicBezTo>
                  <a:cubicBezTo>
                    <a:pt x="241" y="1339"/>
                    <a:pt x="272" y="1359"/>
                    <a:pt x="301" y="1359"/>
                  </a:cubicBezTo>
                  <a:cubicBezTo>
                    <a:pt x="323" y="1359"/>
                    <a:pt x="343" y="1348"/>
                    <a:pt x="354" y="1318"/>
                  </a:cubicBezTo>
                  <a:cubicBezTo>
                    <a:pt x="437" y="901"/>
                    <a:pt x="318" y="401"/>
                    <a:pt x="139" y="44"/>
                  </a:cubicBezTo>
                  <a:cubicBezTo>
                    <a:pt x="126" y="13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36"/>
            <p:cNvSpPr/>
            <p:nvPr/>
          </p:nvSpPr>
          <p:spPr>
            <a:xfrm>
              <a:off x="4204675" y="2488625"/>
              <a:ext cx="14325" cy="28050"/>
            </a:xfrm>
            <a:custGeom>
              <a:rect b="b" l="l" r="r" t="t"/>
              <a:pathLst>
                <a:path extrusionOk="0" h="1122" w="573">
                  <a:moveTo>
                    <a:pt x="172" y="0"/>
                  </a:moveTo>
                  <a:cubicBezTo>
                    <a:pt x="88" y="0"/>
                    <a:pt x="1" y="69"/>
                    <a:pt x="36" y="175"/>
                  </a:cubicBezTo>
                  <a:cubicBezTo>
                    <a:pt x="96" y="330"/>
                    <a:pt x="144" y="497"/>
                    <a:pt x="167" y="640"/>
                  </a:cubicBezTo>
                  <a:cubicBezTo>
                    <a:pt x="203" y="794"/>
                    <a:pt x="215" y="949"/>
                    <a:pt x="298" y="1068"/>
                  </a:cubicBezTo>
                  <a:cubicBezTo>
                    <a:pt x="319" y="1105"/>
                    <a:pt x="350" y="1121"/>
                    <a:pt x="379" y="1121"/>
                  </a:cubicBezTo>
                  <a:cubicBezTo>
                    <a:pt x="416" y="1121"/>
                    <a:pt x="452" y="1096"/>
                    <a:pt x="465" y="1056"/>
                  </a:cubicBezTo>
                  <a:cubicBezTo>
                    <a:pt x="572" y="759"/>
                    <a:pt x="406" y="366"/>
                    <a:pt x="298" y="104"/>
                  </a:cubicBezTo>
                  <a:cubicBezTo>
                    <a:pt x="284" y="32"/>
                    <a:pt x="229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36"/>
            <p:cNvSpPr/>
            <p:nvPr/>
          </p:nvSpPr>
          <p:spPr>
            <a:xfrm>
              <a:off x="4221175" y="2512575"/>
              <a:ext cx="8025" cy="13950"/>
            </a:xfrm>
            <a:custGeom>
              <a:rect b="b" l="l" r="r" t="t"/>
              <a:pathLst>
                <a:path extrusionOk="0" h="558" w="321">
                  <a:moveTo>
                    <a:pt x="93" y="0"/>
                  </a:moveTo>
                  <a:cubicBezTo>
                    <a:pt x="47" y="0"/>
                    <a:pt x="1" y="38"/>
                    <a:pt x="7" y="98"/>
                  </a:cubicBezTo>
                  <a:cubicBezTo>
                    <a:pt x="31" y="170"/>
                    <a:pt x="55" y="265"/>
                    <a:pt x="103" y="337"/>
                  </a:cubicBezTo>
                  <a:cubicBezTo>
                    <a:pt x="150" y="432"/>
                    <a:pt x="174" y="467"/>
                    <a:pt x="246" y="551"/>
                  </a:cubicBezTo>
                  <a:cubicBezTo>
                    <a:pt x="254" y="555"/>
                    <a:pt x="265" y="557"/>
                    <a:pt x="277" y="557"/>
                  </a:cubicBezTo>
                  <a:cubicBezTo>
                    <a:pt x="300" y="557"/>
                    <a:pt x="321" y="547"/>
                    <a:pt x="305" y="515"/>
                  </a:cubicBezTo>
                  <a:cubicBezTo>
                    <a:pt x="293" y="444"/>
                    <a:pt x="293" y="384"/>
                    <a:pt x="269" y="313"/>
                  </a:cubicBezTo>
                  <a:cubicBezTo>
                    <a:pt x="234" y="229"/>
                    <a:pt x="210" y="146"/>
                    <a:pt x="174" y="75"/>
                  </a:cubicBezTo>
                  <a:cubicBezTo>
                    <a:pt x="164" y="23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36"/>
            <p:cNvSpPr/>
            <p:nvPr/>
          </p:nvSpPr>
          <p:spPr>
            <a:xfrm>
              <a:off x="4234000" y="2521000"/>
              <a:ext cx="7625" cy="14500"/>
            </a:xfrm>
            <a:custGeom>
              <a:rect b="b" l="l" r="r" t="t"/>
              <a:pathLst>
                <a:path extrusionOk="0" h="580" w="305">
                  <a:moveTo>
                    <a:pt x="135" y="1"/>
                  </a:moveTo>
                  <a:cubicBezTo>
                    <a:pt x="74" y="1"/>
                    <a:pt x="1" y="72"/>
                    <a:pt x="42" y="154"/>
                  </a:cubicBezTo>
                  <a:cubicBezTo>
                    <a:pt x="66" y="226"/>
                    <a:pt x="78" y="309"/>
                    <a:pt x="102" y="392"/>
                  </a:cubicBezTo>
                  <a:cubicBezTo>
                    <a:pt x="102" y="464"/>
                    <a:pt x="102" y="523"/>
                    <a:pt x="161" y="571"/>
                  </a:cubicBezTo>
                  <a:cubicBezTo>
                    <a:pt x="173" y="577"/>
                    <a:pt x="188" y="580"/>
                    <a:pt x="201" y="580"/>
                  </a:cubicBezTo>
                  <a:cubicBezTo>
                    <a:pt x="215" y="580"/>
                    <a:pt x="227" y="577"/>
                    <a:pt x="233" y="571"/>
                  </a:cubicBezTo>
                  <a:cubicBezTo>
                    <a:pt x="304" y="511"/>
                    <a:pt x="292" y="416"/>
                    <a:pt x="280" y="333"/>
                  </a:cubicBezTo>
                  <a:cubicBezTo>
                    <a:pt x="256" y="226"/>
                    <a:pt x="245" y="130"/>
                    <a:pt x="197" y="47"/>
                  </a:cubicBezTo>
                  <a:cubicBezTo>
                    <a:pt x="186" y="14"/>
                    <a:pt x="16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36"/>
            <p:cNvSpPr/>
            <p:nvPr/>
          </p:nvSpPr>
          <p:spPr>
            <a:xfrm>
              <a:off x="4243075" y="2533175"/>
              <a:ext cx="325" cy="625"/>
            </a:xfrm>
            <a:custGeom>
              <a:rect b="b" l="l" r="r" t="t"/>
              <a:pathLst>
                <a:path extrusionOk="0" h="25" w="13">
                  <a:moveTo>
                    <a:pt x="1" y="1"/>
                  </a:moveTo>
                  <a:lnTo>
                    <a:pt x="1" y="24"/>
                  </a:lnTo>
                  <a:cubicBezTo>
                    <a:pt x="13" y="24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36"/>
            <p:cNvSpPr/>
            <p:nvPr/>
          </p:nvSpPr>
          <p:spPr>
            <a:xfrm>
              <a:off x="4421675" y="2342450"/>
              <a:ext cx="6275" cy="22250"/>
            </a:xfrm>
            <a:custGeom>
              <a:rect b="b" l="l" r="r" t="t"/>
              <a:pathLst>
                <a:path extrusionOk="0" h="890" w="251">
                  <a:moveTo>
                    <a:pt x="82" y="1"/>
                  </a:moveTo>
                  <a:cubicBezTo>
                    <a:pt x="40" y="1"/>
                    <a:pt x="0" y="24"/>
                    <a:pt x="0" y="69"/>
                  </a:cubicBezTo>
                  <a:cubicBezTo>
                    <a:pt x="0" y="224"/>
                    <a:pt x="12" y="355"/>
                    <a:pt x="36" y="510"/>
                  </a:cubicBezTo>
                  <a:cubicBezTo>
                    <a:pt x="48" y="629"/>
                    <a:pt x="48" y="748"/>
                    <a:pt x="108" y="855"/>
                  </a:cubicBezTo>
                  <a:cubicBezTo>
                    <a:pt x="119" y="878"/>
                    <a:pt x="143" y="889"/>
                    <a:pt x="167" y="889"/>
                  </a:cubicBezTo>
                  <a:cubicBezTo>
                    <a:pt x="194" y="889"/>
                    <a:pt x="220" y="875"/>
                    <a:pt x="227" y="843"/>
                  </a:cubicBezTo>
                  <a:cubicBezTo>
                    <a:pt x="250" y="724"/>
                    <a:pt x="227" y="605"/>
                    <a:pt x="215" y="486"/>
                  </a:cubicBezTo>
                  <a:cubicBezTo>
                    <a:pt x="191" y="355"/>
                    <a:pt x="179" y="224"/>
                    <a:pt x="179" y="93"/>
                  </a:cubicBezTo>
                  <a:cubicBezTo>
                    <a:pt x="179" y="30"/>
                    <a:pt x="129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36"/>
            <p:cNvSpPr/>
            <p:nvPr/>
          </p:nvSpPr>
          <p:spPr>
            <a:xfrm>
              <a:off x="4428175" y="2338975"/>
              <a:ext cx="12575" cy="52025"/>
            </a:xfrm>
            <a:custGeom>
              <a:rect b="b" l="l" r="r" t="t"/>
              <a:pathLst>
                <a:path extrusionOk="0" h="2081" w="503">
                  <a:moveTo>
                    <a:pt x="94" y="0"/>
                  </a:moveTo>
                  <a:cubicBezTo>
                    <a:pt x="48" y="0"/>
                    <a:pt x="1" y="54"/>
                    <a:pt x="26" y="113"/>
                  </a:cubicBezTo>
                  <a:cubicBezTo>
                    <a:pt x="169" y="446"/>
                    <a:pt x="133" y="851"/>
                    <a:pt x="145" y="1208"/>
                  </a:cubicBezTo>
                  <a:cubicBezTo>
                    <a:pt x="145" y="1458"/>
                    <a:pt x="86" y="1816"/>
                    <a:pt x="229" y="2042"/>
                  </a:cubicBezTo>
                  <a:cubicBezTo>
                    <a:pt x="250" y="2069"/>
                    <a:pt x="279" y="2081"/>
                    <a:pt x="306" y="2081"/>
                  </a:cubicBezTo>
                  <a:cubicBezTo>
                    <a:pt x="339" y="2081"/>
                    <a:pt x="370" y="2063"/>
                    <a:pt x="383" y="2030"/>
                  </a:cubicBezTo>
                  <a:cubicBezTo>
                    <a:pt x="502" y="1732"/>
                    <a:pt x="407" y="1256"/>
                    <a:pt x="383" y="923"/>
                  </a:cubicBezTo>
                  <a:cubicBezTo>
                    <a:pt x="359" y="613"/>
                    <a:pt x="300" y="303"/>
                    <a:pt x="145" y="30"/>
                  </a:cubicBezTo>
                  <a:cubicBezTo>
                    <a:pt x="131" y="9"/>
                    <a:pt x="113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36"/>
            <p:cNvSpPr/>
            <p:nvPr/>
          </p:nvSpPr>
          <p:spPr>
            <a:xfrm>
              <a:off x="4435625" y="2347275"/>
              <a:ext cx="12275" cy="56075"/>
            </a:xfrm>
            <a:custGeom>
              <a:rect b="b" l="l" r="r" t="t"/>
              <a:pathLst>
                <a:path extrusionOk="0" h="2243" w="491">
                  <a:moveTo>
                    <a:pt x="31" y="1"/>
                  </a:moveTo>
                  <a:cubicBezTo>
                    <a:pt x="13" y="1"/>
                    <a:pt x="0" y="16"/>
                    <a:pt x="14" y="43"/>
                  </a:cubicBezTo>
                  <a:cubicBezTo>
                    <a:pt x="73" y="448"/>
                    <a:pt x="97" y="853"/>
                    <a:pt x="109" y="1245"/>
                  </a:cubicBezTo>
                  <a:cubicBezTo>
                    <a:pt x="133" y="1567"/>
                    <a:pt x="97" y="1888"/>
                    <a:pt x="192" y="2198"/>
                  </a:cubicBezTo>
                  <a:cubicBezTo>
                    <a:pt x="198" y="2228"/>
                    <a:pt x="222" y="2243"/>
                    <a:pt x="248" y="2243"/>
                  </a:cubicBezTo>
                  <a:cubicBezTo>
                    <a:pt x="273" y="2243"/>
                    <a:pt x="300" y="2228"/>
                    <a:pt x="312" y="2198"/>
                  </a:cubicBezTo>
                  <a:cubicBezTo>
                    <a:pt x="490" y="1543"/>
                    <a:pt x="228" y="674"/>
                    <a:pt x="73" y="31"/>
                  </a:cubicBezTo>
                  <a:cubicBezTo>
                    <a:pt x="63" y="10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36"/>
            <p:cNvSpPr/>
            <p:nvPr/>
          </p:nvSpPr>
          <p:spPr>
            <a:xfrm>
              <a:off x="4442500" y="2347750"/>
              <a:ext cx="10450" cy="46875"/>
            </a:xfrm>
            <a:custGeom>
              <a:rect b="b" l="l" r="r" t="t"/>
              <a:pathLst>
                <a:path extrusionOk="0" h="1875" w="418">
                  <a:moveTo>
                    <a:pt x="37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08" y="333"/>
                    <a:pt x="108" y="714"/>
                    <a:pt x="120" y="1072"/>
                  </a:cubicBezTo>
                  <a:cubicBezTo>
                    <a:pt x="120" y="1322"/>
                    <a:pt x="84" y="1631"/>
                    <a:pt x="227" y="1857"/>
                  </a:cubicBezTo>
                  <a:cubicBezTo>
                    <a:pt x="238" y="1868"/>
                    <a:pt x="253" y="1874"/>
                    <a:pt x="268" y="1874"/>
                  </a:cubicBezTo>
                  <a:cubicBezTo>
                    <a:pt x="286" y="1874"/>
                    <a:pt x="304" y="1865"/>
                    <a:pt x="310" y="1846"/>
                  </a:cubicBezTo>
                  <a:cubicBezTo>
                    <a:pt x="418" y="1548"/>
                    <a:pt x="322" y="1143"/>
                    <a:pt x="298" y="834"/>
                  </a:cubicBezTo>
                  <a:cubicBezTo>
                    <a:pt x="275" y="536"/>
                    <a:pt x="179" y="25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36"/>
            <p:cNvSpPr/>
            <p:nvPr/>
          </p:nvSpPr>
          <p:spPr>
            <a:xfrm>
              <a:off x="4451425" y="2359725"/>
              <a:ext cx="12825" cy="24800"/>
            </a:xfrm>
            <a:custGeom>
              <a:rect b="b" l="l" r="r" t="t"/>
              <a:pathLst>
                <a:path extrusionOk="0" h="992" w="513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cubicBezTo>
                    <a:pt x="96" y="176"/>
                    <a:pt x="168" y="366"/>
                    <a:pt x="215" y="545"/>
                  </a:cubicBezTo>
                  <a:cubicBezTo>
                    <a:pt x="251" y="676"/>
                    <a:pt x="275" y="855"/>
                    <a:pt x="370" y="974"/>
                  </a:cubicBezTo>
                  <a:cubicBezTo>
                    <a:pt x="383" y="987"/>
                    <a:pt x="398" y="992"/>
                    <a:pt x="412" y="992"/>
                  </a:cubicBezTo>
                  <a:cubicBezTo>
                    <a:pt x="436" y="992"/>
                    <a:pt x="458" y="977"/>
                    <a:pt x="465" y="962"/>
                  </a:cubicBezTo>
                  <a:cubicBezTo>
                    <a:pt x="513" y="795"/>
                    <a:pt x="406" y="569"/>
                    <a:pt x="346" y="426"/>
                  </a:cubicBezTo>
                  <a:cubicBezTo>
                    <a:pt x="275" y="235"/>
                    <a:pt x="180" y="93"/>
                    <a:pt x="1" y="9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36"/>
            <p:cNvSpPr/>
            <p:nvPr/>
          </p:nvSpPr>
          <p:spPr>
            <a:xfrm>
              <a:off x="4463975" y="2377275"/>
              <a:ext cx="8925" cy="8050"/>
            </a:xfrm>
            <a:custGeom>
              <a:rect b="b" l="l" r="r" t="t"/>
              <a:pathLst>
                <a:path extrusionOk="0" h="322" w="357">
                  <a:moveTo>
                    <a:pt x="127" y="0"/>
                  </a:moveTo>
                  <a:cubicBezTo>
                    <a:pt x="51" y="0"/>
                    <a:pt x="0" y="112"/>
                    <a:pt x="82" y="153"/>
                  </a:cubicBezTo>
                  <a:cubicBezTo>
                    <a:pt x="142" y="188"/>
                    <a:pt x="142" y="260"/>
                    <a:pt x="190" y="307"/>
                  </a:cubicBezTo>
                  <a:cubicBezTo>
                    <a:pt x="203" y="314"/>
                    <a:pt x="221" y="321"/>
                    <a:pt x="238" y="321"/>
                  </a:cubicBezTo>
                  <a:cubicBezTo>
                    <a:pt x="251" y="321"/>
                    <a:pt x="263" y="317"/>
                    <a:pt x="273" y="307"/>
                  </a:cubicBezTo>
                  <a:cubicBezTo>
                    <a:pt x="356" y="200"/>
                    <a:pt x="261" y="57"/>
                    <a:pt x="166" y="10"/>
                  </a:cubicBezTo>
                  <a:cubicBezTo>
                    <a:pt x="152" y="3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36"/>
            <p:cNvSpPr/>
            <p:nvPr/>
          </p:nvSpPr>
          <p:spPr>
            <a:xfrm>
              <a:off x="4445200" y="2406600"/>
              <a:ext cx="9250" cy="7750"/>
            </a:xfrm>
            <a:custGeom>
              <a:rect b="b" l="l" r="r" t="t"/>
              <a:pathLst>
                <a:path extrusionOk="0" h="310" w="370">
                  <a:moveTo>
                    <a:pt x="211" y="0"/>
                  </a:moveTo>
                  <a:cubicBezTo>
                    <a:pt x="106" y="0"/>
                    <a:pt x="0" y="129"/>
                    <a:pt x="107" y="218"/>
                  </a:cubicBezTo>
                  <a:cubicBezTo>
                    <a:pt x="119" y="230"/>
                    <a:pt x="131" y="265"/>
                    <a:pt x="143" y="277"/>
                  </a:cubicBezTo>
                  <a:cubicBezTo>
                    <a:pt x="168" y="298"/>
                    <a:pt x="198" y="310"/>
                    <a:pt x="227" y="310"/>
                  </a:cubicBezTo>
                  <a:cubicBezTo>
                    <a:pt x="265" y="310"/>
                    <a:pt x="301" y="289"/>
                    <a:pt x="321" y="242"/>
                  </a:cubicBezTo>
                  <a:cubicBezTo>
                    <a:pt x="369" y="182"/>
                    <a:pt x="345" y="111"/>
                    <a:pt x="310" y="51"/>
                  </a:cubicBezTo>
                  <a:cubicBezTo>
                    <a:pt x="282" y="15"/>
                    <a:pt x="24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36"/>
            <p:cNvSpPr/>
            <p:nvPr/>
          </p:nvSpPr>
          <p:spPr>
            <a:xfrm>
              <a:off x="4447350" y="2407550"/>
              <a:ext cx="16325" cy="9275"/>
            </a:xfrm>
            <a:custGeom>
              <a:rect b="b" l="l" r="r" t="t"/>
              <a:pathLst>
                <a:path extrusionOk="0" h="371" w="653">
                  <a:moveTo>
                    <a:pt x="214" y="0"/>
                  </a:moveTo>
                  <a:cubicBezTo>
                    <a:pt x="175" y="0"/>
                    <a:pt x="134" y="4"/>
                    <a:pt x="93" y="13"/>
                  </a:cubicBezTo>
                  <a:cubicBezTo>
                    <a:pt x="1" y="25"/>
                    <a:pt x="20" y="169"/>
                    <a:pt x="95" y="169"/>
                  </a:cubicBezTo>
                  <a:cubicBezTo>
                    <a:pt x="98" y="169"/>
                    <a:pt x="101" y="168"/>
                    <a:pt x="104" y="168"/>
                  </a:cubicBezTo>
                  <a:cubicBezTo>
                    <a:pt x="135" y="164"/>
                    <a:pt x="165" y="161"/>
                    <a:pt x="193" y="161"/>
                  </a:cubicBezTo>
                  <a:cubicBezTo>
                    <a:pt x="314" y="161"/>
                    <a:pt x="406" y="206"/>
                    <a:pt x="474" y="323"/>
                  </a:cubicBezTo>
                  <a:cubicBezTo>
                    <a:pt x="509" y="370"/>
                    <a:pt x="533" y="370"/>
                    <a:pt x="581" y="370"/>
                  </a:cubicBezTo>
                  <a:cubicBezTo>
                    <a:pt x="616" y="370"/>
                    <a:pt x="628" y="358"/>
                    <a:pt x="640" y="323"/>
                  </a:cubicBezTo>
                  <a:cubicBezTo>
                    <a:pt x="652" y="299"/>
                    <a:pt x="652" y="251"/>
                    <a:pt x="640" y="239"/>
                  </a:cubicBezTo>
                  <a:cubicBezTo>
                    <a:pt x="533" y="84"/>
                    <a:pt x="38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36"/>
            <p:cNvSpPr/>
            <p:nvPr/>
          </p:nvSpPr>
          <p:spPr>
            <a:xfrm>
              <a:off x="4463650" y="2408325"/>
              <a:ext cx="5675" cy="15000"/>
            </a:xfrm>
            <a:custGeom>
              <a:rect b="b" l="l" r="r" t="t"/>
              <a:pathLst>
                <a:path extrusionOk="0" h="600" w="227">
                  <a:moveTo>
                    <a:pt x="54" y="0"/>
                  </a:moveTo>
                  <a:cubicBezTo>
                    <a:pt x="27" y="0"/>
                    <a:pt x="0" y="18"/>
                    <a:pt x="0" y="54"/>
                  </a:cubicBezTo>
                  <a:cubicBezTo>
                    <a:pt x="0" y="161"/>
                    <a:pt x="0" y="256"/>
                    <a:pt x="36" y="351"/>
                  </a:cubicBezTo>
                  <a:cubicBezTo>
                    <a:pt x="48" y="446"/>
                    <a:pt x="60" y="554"/>
                    <a:pt x="143" y="589"/>
                  </a:cubicBezTo>
                  <a:cubicBezTo>
                    <a:pt x="150" y="596"/>
                    <a:pt x="158" y="599"/>
                    <a:pt x="166" y="599"/>
                  </a:cubicBezTo>
                  <a:cubicBezTo>
                    <a:pt x="185" y="599"/>
                    <a:pt x="203" y="582"/>
                    <a:pt x="203" y="566"/>
                  </a:cubicBezTo>
                  <a:cubicBezTo>
                    <a:pt x="226" y="494"/>
                    <a:pt x="167" y="411"/>
                    <a:pt x="155" y="339"/>
                  </a:cubicBezTo>
                  <a:cubicBezTo>
                    <a:pt x="119" y="256"/>
                    <a:pt x="107" y="149"/>
                    <a:pt x="107" y="54"/>
                  </a:cubicBezTo>
                  <a:cubicBezTo>
                    <a:pt x="107" y="18"/>
                    <a:pt x="8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36"/>
            <p:cNvSpPr/>
            <p:nvPr/>
          </p:nvSpPr>
          <p:spPr>
            <a:xfrm>
              <a:off x="4468450" y="2404325"/>
              <a:ext cx="8600" cy="19725"/>
            </a:xfrm>
            <a:custGeom>
              <a:rect b="b" l="l" r="r" t="t"/>
              <a:pathLst>
                <a:path extrusionOk="0" h="789" w="344">
                  <a:moveTo>
                    <a:pt x="92" y="0"/>
                  </a:moveTo>
                  <a:cubicBezTo>
                    <a:pt x="46" y="0"/>
                    <a:pt x="1" y="36"/>
                    <a:pt x="22" y="95"/>
                  </a:cubicBezTo>
                  <a:cubicBezTo>
                    <a:pt x="46" y="214"/>
                    <a:pt x="82" y="356"/>
                    <a:pt x="94" y="476"/>
                  </a:cubicBezTo>
                  <a:cubicBezTo>
                    <a:pt x="106" y="595"/>
                    <a:pt x="106" y="678"/>
                    <a:pt x="177" y="773"/>
                  </a:cubicBezTo>
                  <a:cubicBezTo>
                    <a:pt x="192" y="783"/>
                    <a:pt x="209" y="789"/>
                    <a:pt x="225" y="789"/>
                  </a:cubicBezTo>
                  <a:cubicBezTo>
                    <a:pt x="248" y="789"/>
                    <a:pt x="270" y="777"/>
                    <a:pt x="284" y="749"/>
                  </a:cubicBezTo>
                  <a:cubicBezTo>
                    <a:pt x="344" y="654"/>
                    <a:pt x="296" y="559"/>
                    <a:pt x="284" y="440"/>
                  </a:cubicBezTo>
                  <a:cubicBezTo>
                    <a:pt x="261" y="309"/>
                    <a:pt x="213" y="190"/>
                    <a:pt x="165" y="47"/>
                  </a:cubicBezTo>
                  <a:cubicBezTo>
                    <a:pt x="151" y="1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36"/>
            <p:cNvSpPr/>
            <p:nvPr/>
          </p:nvSpPr>
          <p:spPr>
            <a:xfrm>
              <a:off x="4482000" y="2402525"/>
              <a:ext cx="7850" cy="19500"/>
            </a:xfrm>
            <a:custGeom>
              <a:rect b="b" l="l" r="r" t="t"/>
              <a:pathLst>
                <a:path extrusionOk="0" h="780" w="314">
                  <a:moveTo>
                    <a:pt x="48" y="1"/>
                  </a:moveTo>
                  <a:cubicBezTo>
                    <a:pt x="26" y="1"/>
                    <a:pt x="1" y="24"/>
                    <a:pt x="16" y="47"/>
                  </a:cubicBezTo>
                  <a:cubicBezTo>
                    <a:pt x="64" y="274"/>
                    <a:pt x="76" y="559"/>
                    <a:pt x="219" y="750"/>
                  </a:cubicBezTo>
                  <a:cubicBezTo>
                    <a:pt x="234" y="770"/>
                    <a:pt x="253" y="779"/>
                    <a:pt x="270" y="779"/>
                  </a:cubicBezTo>
                  <a:cubicBezTo>
                    <a:pt x="294" y="779"/>
                    <a:pt x="314" y="761"/>
                    <a:pt x="314" y="726"/>
                  </a:cubicBezTo>
                  <a:cubicBezTo>
                    <a:pt x="314" y="488"/>
                    <a:pt x="183" y="250"/>
                    <a:pt x="76" y="24"/>
                  </a:cubicBezTo>
                  <a:cubicBezTo>
                    <a:pt x="72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36"/>
            <p:cNvSpPr/>
            <p:nvPr/>
          </p:nvSpPr>
          <p:spPr>
            <a:xfrm>
              <a:off x="4495150" y="2404325"/>
              <a:ext cx="7500" cy="12800"/>
            </a:xfrm>
            <a:custGeom>
              <a:rect b="b" l="l" r="r" t="t"/>
              <a:pathLst>
                <a:path extrusionOk="0" h="512" w="300">
                  <a:moveTo>
                    <a:pt x="90" y="0"/>
                  </a:moveTo>
                  <a:cubicBezTo>
                    <a:pt x="47" y="0"/>
                    <a:pt x="0" y="39"/>
                    <a:pt x="14" y="95"/>
                  </a:cubicBezTo>
                  <a:cubicBezTo>
                    <a:pt x="38" y="190"/>
                    <a:pt x="74" y="273"/>
                    <a:pt x="97" y="356"/>
                  </a:cubicBezTo>
                  <a:cubicBezTo>
                    <a:pt x="133" y="428"/>
                    <a:pt x="157" y="499"/>
                    <a:pt x="252" y="511"/>
                  </a:cubicBezTo>
                  <a:cubicBezTo>
                    <a:pt x="264" y="511"/>
                    <a:pt x="288" y="511"/>
                    <a:pt x="288" y="487"/>
                  </a:cubicBezTo>
                  <a:cubicBezTo>
                    <a:pt x="300" y="416"/>
                    <a:pt x="276" y="368"/>
                    <a:pt x="252" y="309"/>
                  </a:cubicBezTo>
                  <a:cubicBezTo>
                    <a:pt x="205" y="237"/>
                    <a:pt x="169" y="142"/>
                    <a:pt x="157" y="71"/>
                  </a:cubicBezTo>
                  <a:cubicBezTo>
                    <a:pt x="152" y="21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36"/>
            <p:cNvSpPr/>
            <p:nvPr/>
          </p:nvSpPr>
          <p:spPr>
            <a:xfrm>
              <a:off x="4504350" y="2407250"/>
              <a:ext cx="4775" cy="4300"/>
            </a:xfrm>
            <a:custGeom>
              <a:rect b="b" l="l" r="r" t="t"/>
              <a:pathLst>
                <a:path extrusionOk="0" h="172" w="191">
                  <a:moveTo>
                    <a:pt x="47" y="1"/>
                  </a:moveTo>
                  <a:cubicBezTo>
                    <a:pt x="20" y="1"/>
                    <a:pt x="0" y="34"/>
                    <a:pt x="27" y="61"/>
                  </a:cubicBezTo>
                  <a:cubicBezTo>
                    <a:pt x="75" y="85"/>
                    <a:pt x="99" y="120"/>
                    <a:pt x="134" y="156"/>
                  </a:cubicBezTo>
                  <a:cubicBezTo>
                    <a:pt x="138" y="167"/>
                    <a:pt x="145" y="171"/>
                    <a:pt x="152" y="171"/>
                  </a:cubicBezTo>
                  <a:cubicBezTo>
                    <a:pt x="170" y="171"/>
                    <a:pt x="190" y="149"/>
                    <a:pt x="182" y="132"/>
                  </a:cubicBezTo>
                  <a:cubicBezTo>
                    <a:pt x="146" y="73"/>
                    <a:pt x="110" y="61"/>
                    <a:pt x="75" y="13"/>
                  </a:cubicBezTo>
                  <a:cubicBezTo>
                    <a:pt x="66" y="4"/>
                    <a:pt x="56" y="1"/>
                    <a:pt x="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36"/>
            <p:cNvSpPr/>
            <p:nvPr/>
          </p:nvSpPr>
          <p:spPr>
            <a:xfrm>
              <a:off x="4556075" y="2495925"/>
              <a:ext cx="14450" cy="25675"/>
            </a:xfrm>
            <a:custGeom>
              <a:rect b="b" l="l" r="r" t="t"/>
              <a:pathLst>
                <a:path extrusionOk="0" h="1027" w="578">
                  <a:moveTo>
                    <a:pt x="182" y="0"/>
                  </a:moveTo>
                  <a:cubicBezTo>
                    <a:pt x="47" y="0"/>
                    <a:pt x="0" y="173"/>
                    <a:pt x="101" y="229"/>
                  </a:cubicBezTo>
                  <a:cubicBezTo>
                    <a:pt x="220" y="300"/>
                    <a:pt x="196" y="479"/>
                    <a:pt x="196" y="598"/>
                  </a:cubicBezTo>
                  <a:cubicBezTo>
                    <a:pt x="196" y="741"/>
                    <a:pt x="196" y="872"/>
                    <a:pt x="256" y="991"/>
                  </a:cubicBezTo>
                  <a:cubicBezTo>
                    <a:pt x="262" y="1014"/>
                    <a:pt x="286" y="1026"/>
                    <a:pt x="313" y="1026"/>
                  </a:cubicBezTo>
                  <a:cubicBezTo>
                    <a:pt x="339" y="1026"/>
                    <a:pt x="369" y="1014"/>
                    <a:pt x="387" y="991"/>
                  </a:cubicBezTo>
                  <a:cubicBezTo>
                    <a:pt x="518" y="705"/>
                    <a:pt x="577" y="157"/>
                    <a:pt x="208" y="2"/>
                  </a:cubicBezTo>
                  <a:cubicBezTo>
                    <a:pt x="199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36"/>
            <p:cNvSpPr/>
            <p:nvPr/>
          </p:nvSpPr>
          <p:spPr>
            <a:xfrm>
              <a:off x="4569900" y="2504600"/>
              <a:ext cx="7775" cy="22675"/>
            </a:xfrm>
            <a:custGeom>
              <a:rect b="b" l="l" r="r" t="t"/>
              <a:pathLst>
                <a:path extrusionOk="0" h="907" w="311">
                  <a:moveTo>
                    <a:pt x="85" y="0"/>
                  </a:moveTo>
                  <a:cubicBezTo>
                    <a:pt x="61" y="0"/>
                    <a:pt x="36" y="13"/>
                    <a:pt x="36" y="36"/>
                  </a:cubicBezTo>
                  <a:cubicBezTo>
                    <a:pt x="13" y="286"/>
                    <a:pt x="1" y="632"/>
                    <a:pt x="96" y="870"/>
                  </a:cubicBezTo>
                  <a:cubicBezTo>
                    <a:pt x="109" y="890"/>
                    <a:pt x="138" y="906"/>
                    <a:pt x="162" y="906"/>
                  </a:cubicBezTo>
                  <a:cubicBezTo>
                    <a:pt x="181" y="906"/>
                    <a:pt x="198" y="896"/>
                    <a:pt x="203" y="870"/>
                  </a:cubicBezTo>
                  <a:cubicBezTo>
                    <a:pt x="310" y="608"/>
                    <a:pt x="203" y="275"/>
                    <a:pt x="120" y="13"/>
                  </a:cubicBezTo>
                  <a:cubicBezTo>
                    <a:pt x="111" y="4"/>
                    <a:pt x="98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36"/>
            <p:cNvSpPr/>
            <p:nvPr/>
          </p:nvSpPr>
          <p:spPr>
            <a:xfrm>
              <a:off x="4575250" y="2507275"/>
              <a:ext cx="8975" cy="31000"/>
            </a:xfrm>
            <a:custGeom>
              <a:rect b="b" l="l" r="r" t="t"/>
              <a:pathLst>
                <a:path extrusionOk="0" h="1240" w="359">
                  <a:moveTo>
                    <a:pt x="107" y="0"/>
                  </a:moveTo>
                  <a:cubicBezTo>
                    <a:pt x="83" y="0"/>
                    <a:pt x="61" y="15"/>
                    <a:pt x="61" y="48"/>
                  </a:cubicBezTo>
                  <a:cubicBezTo>
                    <a:pt x="72" y="418"/>
                    <a:pt x="1" y="834"/>
                    <a:pt x="120" y="1203"/>
                  </a:cubicBezTo>
                  <a:cubicBezTo>
                    <a:pt x="126" y="1227"/>
                    <a:pt x="150" y="1239"/>
                    <a:pt x="174" y="1239"/>
                  </a:cubicBezTo>
                  <a:cubicBezTo>
                    <a:pt x="197" y="1239"/>
                    <a:pt x="221" y="1227"/>
                    <a:pt x="227" y="1203"/>
                  </a:cubicBezTo>
                  <a:cubicBezTo>
                    <a:pt x="358" y="834"/>
                    <a:pt x="275" y="406"/>
                    <a:pt x="156" y="25"/>
                  </a:cubicBezTo>
                  <a:cubicBezTo>
                    <a:pt x="145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36"/>
            <p:cNvSpPr/>
            <p:nvPr/>
          </p:nvSpPr>
          <p:spPr>
            <a:xfrm>
              <a:off x="4584200" y="2513725"/>
              <a:ext cx="6850" cy="27550"/>
            </a:xfrm>
            <a:custGeom>
              <a:rect b="b" l="l" r="r" t="t"/>
              <a:pathLst>
                <a:path extrusionOk="0" h="1102" w="274">
                  <a:moveTo>
                    <a:pt x="72" y="0"/>
                  </a:moveTo>
                  <a:cubicBezTo>
                    <a:pt x="39" y="0"/>
                    <a:pt x="0" y="21"/>
                    <a:pt x="0" y="64"/>
                  </a:cubicBezTo>
                  <a:lnTo>
                    <a:pt x="48" y="648"/>
                  </a:lnTo>
                  <a:cubicBezTo>
                    <a:pt x="60" y="802"/>
                    <a:pt x="48" y="957"/>
                    <a:pt x="131" y="1076"/>
                  </a:cubicBezTo>
                  <a:cubicBezTo>
                    <a:pt x="142" y="1093"/>
                    <a:pt x="156" y="1102"/>
                    <a:pt x="170" y="1102"/>
                  </a:cubicBezTo>
                  <a:cubicBezTo>
                    <a:pt x="186" y="1102"/>
                    <a:pt x="202" y="1090"/>
                    <a:pt x="214" y="1064"/>
                  </a:cubicBezTo>
                  <a:cubicBezTo>
                    <a:pt x="274" y="910"/>
                    <a:pt x="226" y="755"/>
                    <a:pt x="191" y="600"/>
                  </a:cubicBezTo>
                  <a:cubicBezTo>
                    <a:pt x="167" y="421"/>
                    <a:pt x="155" y="231"/>
                    <a:pt x="119" y="52"/>
                  </a:cubicBezTo>
                  <a:cubicBezTo>
                    <a:pt x="131" y="18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36"/>
            <p:cNvSpPr/>
            <p:nvPr/>
          </p:nvSpPr>
          <p:spPr>
            <a:xfrm>
              <a:off x="4591425" y="2522850"/>
              <a:ext cx="7800" cy="10350"/>
            </a:xfrm>
            <a:custGeom>
              <a:rect b="b" l="l" r="r" t="t"/>
              <a:pathLst>
                <a:path extrusionOk="0" h="414" w="312">
                  <a:moveTo>
                    <a:pt x="74" y="0"/>
                  </a:moveTo>
                  <a:cubicBezTo>
                    <a:pt x="36" y="0"/>
                    <a:pt x="1" y="40"/>
                    <a:pt x="9" y="80"/>
                  </a:cubicBezTo>
                  <a:cubicBezTo>
                    <a:pt x="21" y="199"/>
                    <a:pt x="56" y="318"/>
                    <a:pt x="128" y="390"/>
                  </a:cubicBezTo>
                  <a:cubicBezTo>
                    <a:pt x="144" y="406"/>
                    <a:pt x="166" y="414"/>
                    <a:pt x="189" y="414"/>
                  </a:cubicBezTo>
                  <a:cubicBezTo>
                    <a:pt x="248" y="414"/>
                    <a:pt x="312" y="363"/>
                    <a:pt x="295" y="295"/>
                  </a:cubicBezTo>
                  <a:cubicBezTo>
                    <a:pt x="247" y="199"/>
                    <a:pt x="176" y="116"/>
                    <a:pt x="128" y="33"/>
                  </a:cubicBezTo>
                  <a:cubicBezTo>
                    <a:pt x="112" y="9"/>
                    <a:pt x="93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36"/>
            <p:cNvSpPr/>
            <p:nvPr/>
          </p:nvSpPr>
          <p:spPr>
            <a:xfrm>
              <a:off x="4586275" y="2545225"/>
              <a:ext cx="4775" cy="14325"/>
            </a:xfrm>
            <a:custGeom>
              <a:rect b="b" l="l" r="r" t="t"/>
              <a:pathLst>
                <a:path extrusionOk="0" h="573" w="191">
                  <a:moveTo>
                    <a:pt x="96" y="1"/>
                  </a:moveTo>
                  <a:cubicBezTo>
                    <a:pt x="66" y="1"/>
                    <a:pt x="36" y="19"/>
                    <a:pt x="36" y="54"/>
                  </a:cubicBezTo>
                  <a:cubicBezTo>
                    <a:pt x="36" y="150"/>
                    <a:pt x="24" y="233"/>
                    <a:pt x="24" y="328"/>
                  </a:cubicBezTo>
                  <a:cubicBezTo>
                    <a:pt x="24" y="400"/>
                    <a:pt x="1" y="495"/>
                    <a:pt x="60" y="555"/>
                  </a:cubicBezTo>
                  <a:cubicBezTo>
                    <a:pt x="72" y="566"/>
                    <a:pt x="90" y="572"/>
                    <a:pt x="106" y="572"/>
                  </a:cubicBezTo>
                  <a:cubicBezTo>
                    <a:pt x="123" y="572"/>
                    <a:pt x="137" y="566"/>
                    <a:pt x="143" y="555"/>
                  </a:cubicBezTo>
                  <a:cubicBezTo>
                    <a:pt x="191" y="495"/>
                    <a:pt x="179" y="400"/>
                    <a:pt x="179" y="328"/>
                  </a:cubicBezTo>
                  <a:cubicBezTo>
                    <a:pt x="179" y="233"/>
                    <a:pt x="155" y="150"/>
                    <a:pt x="155" y="54"/>
                  </a:cubicBezTo>
                  <a:cubicBezTo>
                    <a:pt x="155" y="19"/>
                    <a:pt x="126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36"/>
            <p:cNvSpPr/>
            <p:nvPr/>
          </p:nvSpPr>
          <p:spPr>
            <a:xfrm>
              <a:off x="4589325" y="2548875"/>
              <a:ext cx="10975" cy="15950"/>
            </a:xfrm>
            <a:custGeom>
              <a:rect b="b" l="l" r="r" t="t"/>
              <a:pathLst>
                <a:path extrusionOk="0" h="638" w="439">
                  <a:moveTo>
                    <a:pt x="167" y="0"/>
                  </a:moveTo>
                  <a:cubicBezTo>
                    <a:pt x="87" y="0"/>
                    <a:pt x="0" y="97"/>
                    <a:pt x="57" y="194"/>
                  </a:cubicBezTo>
                  <a:cubicBezTo>
                    <a:pt x="117" y="325"/>
                    <a:pt x="117" y="492"/>
                    <a:pt x="212" y="611"/>
                  </a:cubicBezTo>
                  <a:cubicBezTo>
                    <a:pt x="230" y="629"/>
                    <a:pt x="248" y="638"/>
                    <a:pt x="264" y="638"/>
                  </a:cubicBezTo>
                  <a:cubicBezTo>
                    <a:pt x="280" y="638"/>
                    <a:pt x="295" y="629"/>
                    <a:pt x="307" y="611"/>
                  </a:cubicBezTo>
                  <a:cubicBezTo>
                    <a:pt x="438" y="444"/>
                    <a:pt x="331" y="242"/>
                    <a:pt x="260" y="75"/>
                  </a:cubicBezTo>
                  <a:cubicBezTo>
                    <a:pt x="240" y="22"/>
                    <a:pt x="20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36"/>
            <p:cNvSpPr/>
            <p:nvPr/>
          </p:nvSpPr>
          <p:spPr>
            <a:xfrm>
              <a:off x="4600875" y="2555525"/>
              <a:ext cx="10050" cy="10675"/>
            </a:xfrm>
            <a:custGeom>
              <a:rect b="b" l="l" r="r" t="t"/>
              <a:pathLst>
                <a:path extrusionOk="0" h="427" w="402">
                  <a:moveTo>
                    <a:pt x="172" y="1"/>
                  </a:moveTo>
                  <a:cubicBezTo>
                    <a:pt x="81" y="1"/>
                    <a:pt x="0" y="119"/>
                    <a:pt x="83" y="202"/>
                  </a:cubicBezTo>
                  <a:cubicBezTo>
                    <a:pt x="143" y="262"/>
                    <a:pt x="167" y="333"/>
                    <a:pt x="214" y="393"/>
                  </a:cubicBezTo>
                  <a:cubicBezTo>
                    <a:pt x="235" y="416"/>
                    <a:pt x="259" y="426"/>
                    <a:pt x="283" y="426"/>
                  </a:cubicBezTo>
                  <a:cubicBezTo>
                    <a:pt x="343" y="426"/>
                    <a:pt x="401" y="362"/>
                    <a:pt x="393" y="285"/>
                  </a:cubicBezTo>
                  <a:cubicBezTo>
                    <a:pt x="381" y="178"/>
                    <a:pt x="309" y="107"/>
                    <a:pt x="250" y="35"/>
                  </a:cubicBezTo>
                  <a:cubicBezTo>
                    <a:pt x="226" y="11"/>
                    <a:pt x="198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36"/>
            <p:cNvSpPr/>
            <p:nvPr/>
          </p:nvSpPr>
          <p:spPr>
            <a:xfrm>
              <a:off x="4611425" y="2554975"/>
              <a:ext cx="7625" cy="11125"/>
            </a:xfrm>
            <a:custGeom>
              <a:rect b="b" l="l" r="r" t="t"/>
              <a:pathLst>
                <a:path extrusionOk="0" h="445" w="305">
                  <a:moveTo>
                    <a:pt x="146" y="1"/>
                  </a:moveTo>
                  <a:cubicBezTo>
                    <a:pt x="76" y="1"/>
                    <a:pt x="0" y="74"/>
                    <a:pt x="42" y="141"/>
                  </a:cubicBezTo>
                  <a:cubicBezTo>
                    <a:pt x="78" y="200"/>
                    <a:pt x="102" y="284"/>
                    <a:pt x="102" y="355"/>
                  </a:cubicBezTo>
                  <a:cubicBezTo>
                    <a:pt x="114" y="415"/>
                    <a:pt x="164" y="444"/>
                    <a:pt x="212" y="444"/>
                  </a:cubicBezTo>
                  <a:cubicBezTo>
                    <a:pt x="260" y="444"/>
                    <a:pt x="304" y="415"/>
                    <a:pt x="304" y="355"/>
                  </a:cubicBezTo>
                  <a:cubicBezTo>
                    <a:pt x="304" y="248"/>
                    <a:pt x="268" y="141"/>
                    <a:pt x="221" y="45"/>
                  </a:cubicBezTo>
                  <a:cubicBezTo>
                    <a:pt x="203" y="14"/>
                    <a:pt x="175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36"/>
            <p:cNvSpPr/>
            <p:nvPr/>
          </p:nvSpPr>
          <p:spPr>
            <a:xfrm>
              <a:off x="4619900" y="2548700"/>
              <a:ext cx="6825" cy="15650"/>
            </a:xfrm>
            <a:custGeom>
              <a:rect b="b" l="l" r="r" t="t"/>
              <a:pathLst>
                <a:path extrusionOk="0" h="626" w="273">
                  <a:moveTo>
                    <a:pt x="71" y="0"/>
                  </a:moveTo>
                  <a:cubicBezTo>
                    <a:pt x="44" y="0"/>
                    <a:pt x="12" y="24"/>
                    <a:pt x="1" y="70"/>
                  </a:cubicBezTo>
                  <a:cubicBezTo>
                    <a:pt x="1" y="249"/>
                    <a:pt x="25" y="511"/>
                    <a:pt x="180" y="618"/>
                  </a:cubicBezTo>
                  <a:cubicBezTo>
                    <a:pt x="190" y="623"/>
                    <a:pt x="200" y="625"/>
                    <a:pt x="210" y="625"/>
                  </a:cubicBezTo>
                  <a:cubicBezTo>
                    <a:pt x="245" y="625"/>
                    <a:pt x="272" y="596"/>
                    <a:pt x="263" y="558"/>
                  </a:cubicBezTo>
                  <a:cubicBezTo>
                    <a:pt x="239" y="475"/>
                    <a:pt x="203" y="416"/>
                    <a:pt x="168" y="332"/>
                  </a:cubicBezTo>
                  <a:cubicBezTo>
                    <a:pt x="144" y="249"/>
                    <a:pt x="120" y="154"/>
                    <a:pt x="120" y="82"/>
                  </a:cubicBezTo>
                  <a:cubicBezTo>
                    <a:pt x="126" y="27"/>
                    <a:pt x="101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36"/>
            <p:cNvSpPr/>
            <p:nvPr/>
          </p:nvSpPr>
          <p:spPr>
            <a:xfrm>
              <a:off x="4625275" y="2539875"/>
              <a:ext cx="8650" cy="24950"/>
            </a:xfrm>
            <a:custGeom>
              <a:rect b="b" l="l" r="r" t="t"/>
              <a:pathLst>
                <a:path extrusionOk="0" h="998" w="346">
                  <a:moveTo>
                    <a:pt x="87" y="1"/>
                  </a:moveTo>
                  <a:cubicBezTo>
                    <a:pt x="51" y="1"/>
                    <a:pt x="12" y="35"/>
                    <a:pt x="12" y="78"/>
                  </a:cubicBezTo>
                  <a:cubicBezTo>
                    <a:pt x="60" y="376"/>
                    <a:pt x="0" y="769"/>
                    <a:pt x="226" y="983"/>
                  </a:cubicBezTo>
                  <a:cubicBezTo>
                    <a:pt x="234" y="994"/>
                    <a:pt x="244" y="998"/>
                    <a:pt x="255" y="998"/>
                  </a:cubicBezTo>
                  <a:cubicBezTo>
                    <a:pt x="281" y="998"/>
                    <a:pt x="310" y="976"/>
                    <a:pt x="310" y="959"/>
                  </a:cubicBezTo>
                  <a:cubicBezTo>
                    <a:pt x="346" y="661"/>
                    <a:pt x="226" y="316"/>
                    <a:pt x="143" y="54"/>
                  </a:cubicBezTo>
                  <a:cubicBezTo>
                    <a:pt x="134" y="16"/>
                    <a:pt x="111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36"/>
            <p:cNvSpPr/>
            <p:nvPr/>
          </p:nvSpPr>
          <p:spPr>
            <a:xfrm>
              <a:off x="4635775" y="2543825"/>
              <a:ext cx="14525" cy="23850"/>
            </a:xfrm>
            <a:custGeom>
              <a:rect b="b" l="l" r="r" t="t"/>
              <a:pathLst>
                <a:path extrusionOk="0" h="954" w="581">
                  <a:moveTo>
                    <a:pt x="53" y="0"/>
                  </a:moveTo>
                  <a:cubicBezTo>
                    <a:pt x="28" y="0"/>
                    <a:pt x="0" y="26"/>
                    <a:pt x="9" y="51"/>
                  </a:cubicBezTo>
                  <a:cubicBezTo>
                    <a:pt x="116" y="337"/>
                    <a:pt x="68" y="670"/>
                    <a:pt x="259" y="920"/>
                  </a:cubicBezTo>
                  <a:cubicBezTo>
                    <a:pt x="284" y="937"/>
                    <a:pt x="315" y="954"/>
                    <a:pt x="344" y="954"/>
                  </a:cubicBezTo>
                  <a:cubicBezTo>
                    <a:pt x="356" y="954"/>
                    <a:pt x="367" y="951"/>
                    <a:pt x="378" y="944"/>
                  </a:cubicBezTo>
                  <a:cubicBezTo>
                    <a:pt x="580" y="884"/>
                    <a:pt x="390" y="634"/>
                    <a:pt x="354" y="527"/>
                  </a:cubicBezTo>
                  <a:cubicBezTo>
                    <a:pt x="283" y="337"/>
                    <a:pt x="235" y="158"/>
                    <a:pt x="80" y="15"/>
                  </a:cubicBezTo>
                  <a:cubicBezTo>
                    <a:pt x="73" y="5"/>
                    <a:pt x="63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36"/>
            <p:cNvSpPr/>
            <p:nvPr/>
          </p:nvSpPr>
          <p:spPr>
            <a:xfrm>
              <a:off x="4649075" y="2552725"/>
              <a:ext cx="9550" cy="12925"/>
            </a:xfrm>
            <a:custGeom>
              <a:rect b="b" l="l" r="r" t="t"/>
              <a:pathLst>
                <a:path extrusionOk="0" h="517" w="382">
                  <a:moveTo>
                    <a:pt x="14" y="1"/>
                  </a:moveTo>
                  <a:cubicBezTo>
                    <a:pt x="6" y="1"/>
                    <a:pt x="1" y="20"/>
                    <a:pt x="1" y="28"/>
                  </a:cubicBezTo>
                  <a:cubicBezTo>
                    <a:pt x="60" y="112"/>
                    <a:pt x="84" y="207"/>
                    <a:pt x="120" y="314"/>
                  </a:cubicBezTo>
                  <a:cubicBezTo>
                    <a:pt x="144" y="397"/>
                    <a:pt x="156" y="505"/>
                    <a:pt x="263" y="516"/>
                  </a:cubicBezTo>
                  <a:cubicBezTo>
                    <a:pt x="298" y="516"/>
                    <a:pt x="310" y="505"/>
                    <a:pt x="322" y="481"/>
                  </a:cubicBezTo>
                  <a:cubicBezTo>
                    <a:pt x="382" y="385"/>
                    <a:pt x="286" y="290"/>
                    <a:pt x="227" y="219"/>
                  </a:cubicBezTo>
                  <a:cubicBezTo>
                    <a:pt x="156" y="147"/>
                    <a:pt x="108" y="64"/>
                    <a:pt x="25" y="16"/>
                  </a:cubicBezTo>
                  <a:cubicBezTo>
                    <a:pt x="21" y="5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36"/>
            <p:cNvSpPr/>
            <p:nvPr/>
          </p:nvSpPr>
          <p:spPr>
            <a:xfrm>
              <a:off x="4661375" y="2555450"/>
              <a:ext cx="12725" cy="6925"/>
            </a:xfrm>
            <a:custGeom>
              <a:rect b="b" l="l" r="r" t="t"/>
              <a:pathLst>
                <a:path extrusionOk="0" h="277" w="509">
                  <a:moveTo>
                    <a:pt x="77" y="1"/>
                  </a:moveTo>
                  <a:cubicBezTo>
                    <a:pt x="35" y="1"/>
                    <a:pt x="1" y="41"/>
                    <a:pt x="33" y="62"/>
                  </a:cubicBezTo>
                  <a:cubicBezTo>
                    <a:pt x="68" y="146"/>
                    <a:pt x="128" y="205"/>
                    <a:pt x="211" y="229"/>
                  </a:cubicBezTo>
                  <a:cubicBezTo>
                    <a:pt x="247" y="241"/>
                    <a:pt x="295" y="276"/>
                    <a:pt x="342" y="276"/>
                  </a:cubicBezTo>
                  <a:cubicBezTo>
                    <a:pt x="390" y="276"/>
                    <a:pt x="426" y="265"/>
                    <a:pt x="473" y="265"/>
                  </a:cubicBezTo>
                  <a:cubicBezTo>
                    <a:pt x="509" y="265"/>
                    <a:pt x="509" y="217"/>
                    <a:pt x="509" y="205"/>
                  </a:cubicBezTo>
                  <a:cubicBezTo>
                    <a:pt x="485" y="169"/>
                    <a:pt x="473" y="146"/>
                    <a:pt x="449" y="110"/>
                  </a:cubicBezTo>
                  <a:cubicBezTo>
                    <a:pt x="414" y="86"/>
                    <a:pt x="366" y="62"/>
                    <a:pt x="330" y="50"/>
                  </a:cubicBezTo>
                  <a:cubicBezTo>
                    <a:pt x="283" y="38"/>
                    <a:pt x="247" y="3"/>
                    <a:pt x="211" y="3"/>
                  </a:cubicBezTo>
                  <a:lnTo>
                    <a:pt x="92" y="3"/>
                  </a:lnTo>
                  <a:cubicBezTo>
                    <a:pt x="87" y="1"/>
                    <a:pt x="82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36"/>
            <p:cNvSpPr/>
            <p:nvPr/>
          </p:nvSpPr>
          <p:spPr>
            <a:xfrm>
              <a:off x="4676425" y="2558375"/>
              <a:ext cx="6200" cy="4325"/>
            </a:xfrm>
            <a:custGeom>
              <a:rect b="b" l="l" r="r" t="t"/>
              <a:pathLst>
                <a:path extrusionOk="0" h="173" w="248">
                  <a:moveTo>
                    <a:pt x="106" y="0"/>
                  </a:moveTo>
                  <a:cubicBezTo>
                    <a:pt x="48" y="0"/>
                    <a:pt x="1" y="87"/>
                    <a:pt x="62" y="148"/>
                  </a:cubicBezTo>
                  <a:cubicBezTo>
                    <a:pt x="97" y="159"/>
                    <a:pt x="109" y="171"/>
                    <a:pt x="145" y="171"/>
                  </a:cubicBezTo>
                  <a:cubicBezTo>
                    <a:pt x="150" y="172"/>
                    <a:pt x="154" y="173"/>
                    <a:pt x="159" y="173"/>
                  </a:cubicBezTo>
                  <a:cubicBezTo>
                    <a:pt x="221" y="173"/>
                    <a:pt x="247" y="97"/>
                    <a:pt x="181" y="52"/>
                  </a:cubicBezTo>
                  <a:lnTo>
                    <a:pt x="169" y="40"/>
                  </a:lnTo>
                  <a:cubicBezTo>
                    <a:pt x="150" y="12"/>
                    <a:pt x="127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36"/>
            <p:cNvSpPr/>
            <p:nvPr/>
          </p:nvSpPr>
          <p:spPr>
            <a:xfrm>
              <a:off x="4582100" y="2559150"/>
              <a:ext cx="4800" cy="8725"/>
            </a:xfrm>
            <a:custGeom>
              <a:rect b="b" l="l" r="r" t="t"/>
              <a:pathLst>
                <a:path extrusionOk="0" h="349" w="192">
                  <a:moveTo>
                    <a:pt x="87" y="0"/>
                  </a:moveTo>
                  <a:cubicBezTo>
                    <a:pt x="48" y="0"/>
                    <a:pt x="13" y="27"/>
                    <a:pt x="13" y="81"/>
                  </a:cubicBezTo>
                  <a:cubicBezTo>
                    <a:pt x="13" y="152"/>
                    <a:pt x="1" y="271"/>
                    <a:pt x="60" y="331"/>
                  </a:cubicBezTo>
                  <a:cubicBezTo>
                    <a:pt x="66" y="343"/>
                    <a:pt x="81" y="349"/>
                    <a:pt x="96" y="349"/>
                  </a:cubicBezTo>
                  <a:cubicBezTo>
                    <a:pt x="111" y="349"/>
                    <a:pt x="126" y="343"/>
                    <a:pt x="132" y="331"/>
                  </a:cubicBezTo>
                  <a:cubicBezTo>
                    <a:pt x="191" y="271"/>
                    <a:pt x="179" y="152"/>
                    <a:pt x="179" y="81"/>
                  </a:cubicBezTo>
                  <a:cubicBezTo>
                    <a:pt x="168" y="27"/>
                    <a:pt x="126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36"/>
            <p:cNvSpPr/>
            <p:nvPr/>
          </p:nvSpPr>
          <p:spPr>
            <a:xfrm>
              <a:off x="4568725" y="2557800"/>
              <a:ext cx="7450" cy="10825"/>
            </a:xfrm>
            <a:custGeom>
              <a:rect b="b" l="l" r="r" t="t"/>
              <a:pathLst>
                <a:path extrusionOk="0" h="433" w="298">
                  <a:moveTo>
                    <a:pt x="185" y="1"/>
                  </a:moveTo>
                  <a:cubicBezTo>
                    <a:pt x="139" y="1"/>
                    <a:pt x="95" y="30"/>
                    <a:pt x="95" y="87"/>
                  </a:cubicBezTo>
                  <a:cubicBezTo>
                    <a:pt x="95" y="135"/>
                    <a:pt x="95" y="182"/>
                    <a:pt x="71" y="230"/>
                  </a:cubicBezTo>
                  <a:cubicBezTo>
                    <a:pt x="60" y="242"/>
                    <a:pt x="36" y="254"/>
                    <a:pt x="36" y="266"/>
                  </a:cubicBezTo>
                  <a:cubicBezTo>
                    <a:pt x="24" y="302"/>
                    <a:pt x="24" y="325"/>
                    <a:pt x="12" y="361"/>
                  </a:cubicBezTo>
                  <a:cubicBezTo>
                    <a:pt x="0" y="385"/>
                    <a:pt x="12" y="433"/>
                    <a:pt x="60" y="433"/>
                  </a:cubicBezTo>
                  <a:cubicBezTo>
                    <a:pt x="143" y="421"/>
                    <a:pt x="191" y="409"/>
                    <a:pt x="238" y="325"/>
                  </a:cubicBezTo>
                  <a:cubicBezTo>
                    <a:pt x="262" y="254"/>
                    <a:pt x="274" y="182"/>
                    <a:pt x="298" y="111"/>
                  </a:cubicBezTo>
                  <a:cubicBezTo>
                    <a:pt x="291" y="36"/>
                    <a:pt x="236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36"/>
            <p:cNvSpPr/>
            <p:nvPr/>
          </p:nvSpPr>
          <p:spPr>
            <a:xfrm>
              <a:off x="4558700" y="2564275"/>
              <a:ext cx="4375" cy="6775"/>
            </a:xfrm>
            <a:custGeom>
              <a:rect b="b" l="l" r="r" t="t"/>
              <a:pathLst>
                <a:path extrusionOk="0" h="271" w="175">
                  <a:moveTo>
                    <a:pt x="121" y="1"/>
                  </a:moveTo>
                  <a:cubicBezTo>
                    <a:pt x="94" y="1"/>
                    <a:pt x="68" y="19"/>
                    <a:pt x="68" y="54"/>
                  </a:cubicBezTo>
                  <a:cubicBezTo>
                    <a:pt x="68" y="114"/>
                    <a:pt x="68" y="162"/>
                    <a:pt x="32" y="209"/>
                  </a:cubicBezTo>
                  <a:cubicBezTo>
                    <a:pt x="0" y="230"/>
                    <a:pt x="25" y="271"/>
                    <a:pt x="48" y="271"/>
                  </a:cubicBezTo>
                  <a:cubicBezTo>
                    <a:pt x="50" y="271"/>
                    <a:pt x="53" y="270"/>
                    <a:pt x="56" y="269"/>
                  </a:cubicBezTo>
                  <a:cubicBezTo>
                    <a:pt x="151" y="233"/>
                    <a:pt x="163" y="126"/>
                    <a:pt x="175" y="54"/>
                  </a:cubicBezTo>
                  <a:cubicBezTo>
                    <a:pt x="175" y="19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36"/>
            <p:cNvSpPr/>
            <p:nvPr/>
          </p:nvSpPr>
          <p:spPr>
            <a:xfrm>
              <a:off x="4539250" y="2564475"/>
              <a:ext cx="12225" cy="13600"/>
            </a:xfrm>
            <a:custGeom>
              <a:rect b="b" l="l" r="r" t="t"/>
              <a:pathLst>
                <a:path extrusionOk="0" h="544" w="489">
                  <a:moveTo>
                    <a:pt x="366" y="0"/>
                  </a:moveTo>
                  <a:cubicBezTo>
                    <a:pt x="308" y="0"/>
                    <a:pt x="250" y="36"/>
                    <a:pt x="250" y="106"/>
                  </a:cubicBezTo>
                  <a:cubicBezTo>
                    <a:pt x="250" y="201"/>
                    <a:pt x="227" y="261"/>
                    <a:pt x="155" y="308"/>
                  </a:cubicBezTo>
                  <a:cubicBezTo>
                    <a:pt x="84" y="356"/>
                    <a:pt x="0" y="487"/>
                    <a:pt x="119" y="535"/>
                  </a:cubicBezTo>
                  <a:cubicBezTo>
                    <a:pt x="137" y="540"/>
                    <a:pt x="155" y="543"/>
                    <a:pt x="172" y="543"/>
                  </a:cubicBezTo>
                  <a:cubicBezTo>
                    <a:pt x="260" y="543"/>
                    <a:pt x="342" y="475"/>
                    <a:pt x="381" y="416"/>
                  </a:cubicBezTo>
                  <a:cubicBezTo>
                    <a:pt x="465" y="332"/>
                    <a:pt x="488" y="225"/>
                    <a:pt x="488" y="118"/>
                  </a:cubicBezTo>
                  <a:cubicBezTo>
                    <a:pt x="488" y="39"/>
                    <a:pt x="427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36"/>
            <p:cNvSpPr/>
            <p:nvPr/>
          </p:nvSpPr>
          <p:spPr>
            <a:xfrm>
              <a:off x="4533600" y="2576050"/>
              <a:ext cx="900" cy="325"/>
            </a:xfrm>
            <a:custGeom>
              <a:rect b="b" l="l" r="r" t="t"/>
              <a:pathLst>
                <a:path extrusionOk="0" h="13" w="36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6" y="12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36"/>
            <p:cNvSpPr/>
            <p:nvPr/>
          </p:nvSpPr>
          <p:spPr>
            <a:xfrm>
              <a:off x="4172825" y="2701350"/>
              <a:ext cx="4675" cy="13875"/>
            </a:xfrm>
            <a:custGeom>
              <a:rect b="b" l="l" r="r" t="t"/>
              <a:pathLst>
                <a:path extrusionOk="0" h="555" w="187">
                  <a:moveTo>
                    <a:pt x="108" y="1"/>
                  </a:moveTo>
                  <a:cubicBezTo>
                    <a:pt x="80" y="1"/>
                    <a:pt x="53" y="20"/>
                    <a:pt x="48" y="60"/>
                  </a:cubicBezTo>
                  <a:cubicBezTo>
                    <a:pt x="25" y="215"/>
                    <a:pt x="1" y="406"/>
                    <a:pt x="84" y="536"/>
                  </a:cubicBezTo>
                  <a:cubicBezTo>
                    <a:pt x="90" y="548"/>
                    <a:pt x="102" y="554"/>
                    <a:pt x="114" y="554"/>
                  </a:cubicBezTo>
                  <a:cubicBezTo>
                    <a:pt x="126" y="554"/>
                    <a:pt x="138" y="548"/>
                    <a:pt x="144" y="536"/>
                  </a:cubicBezTo>
                  <a:cubicBezTo>
                    <a:pt x="179" y="394"/>
                    <a:pt x="156" y="239"/>
                    <a:pt x="179" y="96"/>
                  </a:cubicBezTo>
                  <a:cubicBezTo>
                    <a:pt x="186" y="35"/>
                    <a:pt x="146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36"/>
            <p:cNvSpPr/>
            <p:nvPr/>
          </p:nvSpPr>
          <p:spPr>
            <a:xfrm>
              <a:off x="4176100" y="2705900"/>
              <a:ext cx="7175" cy="18175"/>
            </a:xfrm>
            <a:custGeom>
              <a:rect b="b" l="l" r="r" t="t"/>
              <a:pathLst>
                <a:path extrusionOk="0" h="727" w="287">
                  <a:moveTo>
                    <a:pt x="144" y="0"/>
                  </a:moveTo>
                  <a:cubicBezTo>
                    <a:pt x="114" y="0"/>
                    <a:pt x="84" y="15"/>
                    <a:pt x="72" y="45"/>
                  </a:cubicBezTo>
                  <a:cubicBezTo>
                    <a:pt x="60" y="164"/>
                    <a:pt x="36" y="283"/>
                    <a:pt x="36" y="402"/>
                  </a:cubicBezTo>
                  <a:cubicBezTo>
                    <a:pt x="36" y="509"/>
                    <a:pt x="1" y="628"/>
                    <a:pt x="96" y="700"/>
                  </a:cubicBezTo>
                  <a:cubicBezTo>
                    <a:pt x="108" y="718"/>
                    <a:pt x="126" y="727"/>
                    <a:pt x="144" y="727"/>
                  </a:cubicBezTo>
                  <a:cubicBezTo>
                    <a:pt x="161" y="727"/>
                    <a:pt x="179" y="718"/>
                    <a:pt x="191" y="700"/>
                  </a:cubicBezTo>
                  <a:cubicBezTo>
                    <a:pt x="286" y="628"/>
                    <a:pt x="251" y="497"/>
                    <a:pt x="251" y="402"/>
                  </a:cubicBezTo>
                  <a:cubicBezTo>
                    <a:pt x="251" y="283"/>
                    <a:pt x="227" y="164"/>
                    <a:pt x="215" y="45"/>
                  </a:cubicBezTo>
                  <a:cubicBezTo>
                    <a:pt x="203" y="15"/>
                    <a:pt x="173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36"/>
            <p:cNvSpPr/>
            <p:nvPr/>
          </p:nvSpPr>
          <p:spPr>
            <a:xfrm>
              <a:off x="4180575" y="2710150"/>
              <a:ext cx="7750" cy="21850"/>
            </a:xfrm>
            <a:custGeom>
              <a:rect b="b" l="l" r="r" t="t"/>
              <a:pathLst>
                <a:path extrusionOk="0" h="874" w="310">
                  <a:moveTo>
                    <a:pt x="103" y="1"/>
                  </a:moveTo>
                  <a:cubicBezTo>
                    <a:pt x="53" y="1"/>
                    <a:pt x="0" y="31"/>
                    <a:pt x="0" y="89"/>
                  </a:cubicBezTo>
                  <a:cubicBezTo>
                    <a:pt x="12" y="327"/>
                    <a:pt x="0" y="637"/>
                    <a:pt x="143" y="839"/>
                  </a:cubicBezTo>
                  <a:cubicBezTo>
                    <a:pt x="160" y="862"/>
                    <a:pt x="185" y="874"/>
                    <a:pt x="208" y="874"/>
                  </a:cubicBezTo>
                  <a:cubicBezTo>
                    <a:pt x="233" y="874"/>
                    <a:pt x="256" y="859"/>
                    <a:pt x="262" y="827"/>
                  </a:cubicBezTo>
                  <a:cubicBezTo>
                    <a:pt x="310" y="589"/>
                    <a:pt x="227" y="304"/>
                    <a:pt x="191" y="65"/>
                  </a:cubicBezTo>
                  <a:cubicBezTo>
                    <a:pt x="185" y="22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36"/>
            <p:cNvSpPr/>
            <p:nvPr/>
          </p:nvSpPr>
          <p:spPr>
            <a:xfrm>
              <a:off x="4190225" y="2717425"/>
              <a:ext cx="9425" cy="14800"/>
            </a:xfrm>
            <a:custGeom>
              <a:rect b="b" l="l" r="r" t="t"/>
              <a:pathLst>
                <a:path extrusionOk="0" h="592" w="377">
                  <a:moveTo>
                    <a:pt x="83" y="0"/>
                  </a:moveTo>
                  <a:cubicBezTo>
                    <a:pt x="39" y="0"/>
                    <a:pt x="0" y="46"/>
                    <a:pt x="31" y="108"/>
                  </a:cubicBezTo>
                  <a:cubicBezTo>
                    <a:pt x="79" y="191"/>
                    <a:pt x="126" y="286"/>
                    <a:pt x="150" y="370"/>
                  </a:cubicBezTo>
                  <a:cubicBezTo>
                    <a:pt x="186" y="453"/>
                    <a:pt x="186" y="536"/>
                    <a:pt x="257" y="584"/>
                  </a:cubicBezTo>
                  <a:cubicBezTo>
                    <a:pt x="267" y="589"/>
                    <a:pt x="279" y="592"/>
                    <a:pt x="290" y="592"/>
                  </a:cubicBezTo>
                  <a:cubicBezTo>
                    <a:pt x="307" y="592"/>
                    <a:pt x="322" y="586"/>
                    <a:pt x="329" y="572"/>
                  </a:cubicBezTo>
                  <a:cubicBezTo>
                    <a:pt x="376" y="477"/>
                    <a:pt x="317" y="394"/>
                    <a:pt x="281" y="310"/>
                  </a:cubicBezTo>
                  <a:cubicBezTo>
                    <a:pt x="257" y="227"/>
                    <a:pt x="210" y="132"/>
                    <a:pt x="150" y="48"/>
                  </a:cubicBezTo>
                  <a:cubicBezTo>
                    <a:pt x="133" y="14"/>
                    <a:pt x="107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36"/>
            <p:cNvSpPr/>
            <p:nvPr/>
          </p:nvSpPr>
          <p:spPr>
            <a:xfrm>
              <a:off x="4198800" y="2722450"/>
              <a:ext cx="6500" cy="6900"/>
            </a:xfrm>
            <a:custGeom>
              <a:rect b="b" l="l" r="r" t="t"/>
              <a:pathLst>
                <a:path extrusionOk="0" h="276" w="260">
                  <a:moveTo>
                    <a:pt x="106" y="1"/>
                  </a:moveTo>
                  <a:cubicBezTo>
                    <a:pt x="52" y="1"/>
                    <a:pt x="1" y="52"/>
                    <a:pt x="33" y="109"/>
                  </a:cubicBezTo>
                  <a:cubicBezTo>
                    <a:pt x="81" y="204"/>
                    <a:pt x="105" y="264"/>
                    <a:pt x="212" y="276"/>
                  </a:cubicBezTo>
                  <a:cubicBezTo>
                    <a:pt x="224" y="276"/>
                    <a:pt x="260" y="264"/>
                    <a:pt x="260" y="228"/>
                  </a:cubicBezTo>
                  <a:cubicBezTo>
                    <a:pt x="260" y="157"/>
                    <a:pt x="212" y="97"/>
                    <a:pt x="176" y="38"/>
                  </a:cubicBezTo>
                  <a:cubicBezTo>
                    <a:pt x="157" y="11"/>
                    <a:pt x="132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36"/>
            <p:cNvSpPr/>
            <p:nvPr/>
          </p:nvSpPr>
          <p:spPr>
            <a:xfrm>
              <a:off x="4213025" y="2725025"/>
              <a:ext cx="5975" cy="8800"/>
            </a:xfrm>
            <a:custGeom>
              <a:rect b="b" l="l" r="r" t="t"/>
              <a:pathLst>
                <a:path extrusionOk="0" h="352" w="239">
                  <a:moveTo>
                    <a:pt x="113" y="0"/>
                  </a:moveTo>
                  <a:cubicBezTo>
                    <a:pt x="69" y="0"/>
                    <a:pt x="24" y="30"/>
                    <a:pt x="24" y="90"/>
                  </a:cubicBezTo>
                  <a:cubicBezTo>
                    <a:pt x="24" y="161"/>
                    <a:pt x="0" y="351"/>
                    <a:pt x="119" y="351"/>
                  </a:cubicBezTo>
                  <a:cubicBezTo>
                    <a:pt x="238" y="351"/>
                    <a:pt x="202" y="149"/>
                    <a:pt x="202" y="90"/>
                  </a:cubicBezTo>
                  <a:cubicBezTo>
                    <a:pt x="202" y="30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36"/>
            <p:cNvSpPr/>
            <p:nvPr/>
          </p:nvSpPr>
          <p:spPr>
            <a:xfrm>
              <a:off x="4215650" y="2733450"/>
              <a:ext cx="9300" cy="6700"/>
            </a:xfrm>
            <a:custGeom>
              <a:rect b="b" l="l" r="r" t="t"/>
              <a:pathLst>
                <a:path extrusionOk="0" h="268" w="372">
                  <a:moveTo>
                    <a:pt x="184" y="1"/>
                  </a:moveTo>
                  <a:cubicBezTo>
                    <a:pt x="89" y="1"/>
                    <a:pt x="1" y="177"/>
                    <a:pt x="145" y="229"/>
                  </a:cubicBezTo>
                  <a:cubicBezTo>
                    <a:pt x="187" y="245"/>
                    <a:pt x="222" y="268"/>
                    <a:pt x="264" y="268"/>
                  </a:cubicBezTo>
                  <a:cubicBezTo>
                    <a:pt x="282" y="268"/>
                    <a:pt x="302" y="263"/>
                    <a:pt x="324" y="253"/>
                  </a:cubicBezTo>
                  <a:cubicBezTo>
                    <a:pt x="359" y="241"/>
                    <a:pt x="371" y="205"/>
                    <a:pt x="371" y="181"/>
                  </a:cubicBezTo>
                  <a:cubicBezTo>
                    <a:pt x="359" y="110"/>
                    <a:pt x="300" y="62"/>
                    <a:pt x="228" y="14"/>
                  </a:cubicBezTo>
                  <a:cubicBezTo>
                    <a:pt x="214" y="5"/>
                    <a:pt x="199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36"/>
            <p:cNvSpPr/>
            <p:nvPr/>
          </p:nvSpPr>
          <p:spPr>
            <a:xfrm>
              <a:off x="4227175" y="2737425"/>
              <a:ext cx="8825" cy="6825"/>
            </a:xfrm>
            <a:custGeom>
              <a:rect b="b" l="l" r="r" t="t"/>
              <a:pathLst>
                <a:path extrusionOk="0" h="273" w="353">
                  <a:moveTo>
                    <a:pt x="27" y="0"/>
                  </a:moveTo>
                  <a:cubicBezTo>
                    <a:pt x="14" y="0"/>
                    <a:pt x="1" y="17"/>
                    <a:pt x="17" y="34"/>
                  </a:cubicBezTo>
                  <a:cubicBezTo>
                    <a:pt x="41" y="94"/>
                    <a:pt x="41" y="165"/>
                    <a:pt x="77" y="213"/>
                  </a:cubicBezTo>
                  <a:cubicBezTo>
                    <a:pt x="98" y="256"/>
                    <a:pt x="130" y="272"/>
                    <a:pt x="162" y="272"/>
                  </a:cubicBezTo>
                  <a:cubicBezTo>
                    <a:pt x="255" y="272"/>
                    <a:pt x="353" y="132"/>
                    <a:pt x="220" y="70"/>
                  </a:cubicBezTo>
                  <a:cubicBezTo>
                    <a:pt x="160" y="34"/>
                    <a:pt x="101" y="34"/>
                    <a:pt x="41" y="10"/>
                  </a:cubicBezTo>
                  <a:cubicBezTo>
                    <a:pt x="38" y="3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36"/>
            <p:cNvSpPr/>
            <p:nvPr/>
          </p:nvSpPr>
          <p:spPr>
            <a:xfrm>
              <a:off x="4442500" y="2771625"/>
              <a:ext cx="6875" cy="16675"/>
            </a:xfrm>
            <a:custGeom>
              <a:rect b="b" l="l" r="r" t="t"/>
              <a:pathLst>
                <a:path extrusionOk="0" h="667" w="275">
                  <a:moveTo>
                    <a:pt x="198" y="1"/>
                  </a:moveTo>
                  <a:cubicBezTo>
                    <a:pt x="194" y="1"/>
                    <a:pt x="191" y="4"/>
                    <a:pt x="191" y="11"/>
                  </a:cubicBezTo>
                  <a:cubicBezTo>
                    <a:pt x="120" y="190"/>
                    <a:pt x="1" y="440"/>
                    <a:pt x="108" y="631"/>
                  </a:cubicBezTo>
                  <a:cubicBezTo>
                    <a:pt x="114" y="654"/>
                    <a:pt x="132" y="666"/>
                    <a:pt x="153" y="666"/>
                  </a:cubicBezTo>
                  <a:cubicBezTo>
                    <a:pt x="173" y="666"/>
                    <a:pt x="197" y="654"/>
                    <a:pt x="215" y="631"/>
                  </a:cubicBezTo>
                  <a:cubicBezTo>
                    <a:pt x="251" y="547"/>
                    <a:pt x="251" y="428"/>
                    <a:pt x="275" y="333"/>
                  </a:cubicBezTo>
                  <a:cubicBezTo>
                    <a:pt x="275" y="226"/>
                    <a:pt x="251" y="107"/>
                    <a:pt x="239" y="11"/>
                  </a:cubicBezTo>
                  <a:cubicBezTo>
                    <a:pt x="223" y="11"/>
                    <a:pt x="207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36"/>
            <p:cNvSpPr/>
            <p:nvPr/>
          </p:nvSpPr>
          <p:spPr>
            <a:xfrm>
              <a:off x="4448975" y="2767750"/>
              <a:ext cx="8150" cy="13925"/>
            </a:xfrm>
            <a:custGeom>
              <a:rect b="b" l="l" r="r" t="t"/>
              <a:pathLst>
                <a:path extrusionOk="0" h="557" w="326">
                  <a:moveTo>
                    <a:pt x="73" y="0"/>
                  </a:moveTo>
                  <a:cubicBezTo>
                    <a:pt x="40" y="0"/>
                    <a:pt x="0" y="37"/>
                    <a:pt x="16" y="83"/>
                  </a:cubicBezTo>
                  <a:cubicBezTo>
                    <a:pt x="39" y="178"/>
                    <a:pt x="39" y="262"/>
                    <a:pt x="39" y="357"/>
                  </a:cubicBezTo>
                  <a:cubicBezTo>
                    <a:pt x="39" y="428"/>
                    <a:pt x="51" y="500"/>
                    <a:pt x="111" y="547"/>
                  </a:cubicBezTo>
                  <a:cubicBezTo>
                    <a:pt x="117" y="553"/>
                    <a:pt x="129" y="556"/>
                    <a:pt x="141" y="556"/>
                  </a:cubicBezTo>
                  <a:cubicBezTo>
                    <a:pt x="153" y="556"/>
                    <a:pt x="164" y="553"/>
                    <a:pt x="170" y="547"/>
                  </a:cubicBezTo>
                  <a:cubicBezTo>
                    <a:pt x="325" y="440"/>
                    <a:pt x="170" y="155"/>
                    <a:pt x="111" y="35"/>
                  </a:cubicBezTo>
                  <a:cubicBezTo>
                    <a:pt x="107" y="11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36"/>
            <p:cNvSpPr/>
            <p:nvPr/>
          </p:nvSpPr>
          <p:spPr>
            <a:xfrm>
              <a:off x="4456475" y="2765225"/>
              <a:ext cx="8075" cy="21900"/>
            </a:xfrm>
            <a:custGeom>
              <a:rect b="b" l="l" r="r" t="t"/>
              <a:pathLst>
                <a:path extrusionOk="0" h="876" w="323">
                  <a:moveTo>
                    <a:pt x="87" y="1"/>
                  </a:moveTo>
                  <a:cubicBezTo>
                    <a:pt x="43" y="1"/>
                    <a:pt x="1" y="25"/>
                    <a:pt x="25" y="65"/>
                  </a:cubicBezTo>
                  <a:cubicBezTo>
                    <a:pt x="109" y="327"/>
                    <a:pt x="25" y="625"/>
                    <a:pt x="156" y="863"/>
                  </a:cubicBezTo>
                  <a:cubicBezTo>
                    <a:pt x="160" y="871"/>
                    <a:pt x="169" y="875"/>
                    <a:pt x="179" y="875"/>
                  </a:cubicBezTo>
                  <a:cubicBezTo>
                    <a:pt x="197" y="875"/>
                    <a:pt x="220" y="862"/>
                    <a:pt x="228" y="839"/>
                  </a:cubicBezTo>
                  <a:cubicBezTo>
                    <a:pt x="323" y="589"/>
                    <a:pt x="275" y="267"/>
                    <a:pt x="144" y="17"/>
                  </a:cubicBezTo>
                  <a:cubicBezTo>
                    <a:pt x="129" y="6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36"/>
            <p:cNvSpPr/>
            <p:nvPr/>
          </p:nvSpPr>
          <p:spPr>
            <a:xfrm>
              <a:off x="4465125" y="2764450"/>
              <a:ext cx="6575" cy="21575"/>
            </a:xfrm>
            <a:custGeom>
              <a:rect b="b" l="l" r="r" t="t"/>
              <a:pathLst>
                <a:path extrusionOk="0" h="863" w="263">
                  <a:moveTo>
                    <a:pt x="113" y="1"/>
                  </a:moveTo>
                  <a:cubicBezTo>
                    <a:pt x="74" y="1"/>
                    <a:pt x="29" y="34"/>
                    <a:pt x="36" y="84"/>
                  </a:cubicBezTo>
                  <a:cubicBezTo>
                    <a:pt x="72" y="334"/>
                    <a:pt x="1" y="608"/>
                    <a:pt x="155" y="846"/>
                  </a:cubicBezTo>
                  <a:cubicBezTo>
                    <a:pt x="161" y="857"/>
                    <a:pt x="173" y="863"/>
                    <a:pt x="187" y="863"/>
                  </a:cubicBezTo>
                  <a:cubicBezTo>
                    <a:pt x="203" y="863"/>
                    <a:pt x="220" y="854"/>
                    <a:pt x="227" y="834"/>
                  </a:cubicBezTo>
                  <a:cubicBezTo>
                    <a:pt x="263" y="572"/>
                    <a:pt x="239" y="298"/>
                    <a:pt x="167" y="48"/>
                  </a:cubicBezTo>
                  <a:cubicBezTo>
                    <a:pt x="163" y="15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36"/>
            <p:cNvSpPr/>
            <p:nvPr/>
          </p:nvSpPr>
          <p:spPr>
            <a:xfrm>
              <a:off x="4471200" y="2769975"/>
              <a:ext cx="11225" cy="16000"/>
            </a:xfrm>
            <a:custGeom>
              <a:rect b="b" l="l" r="r" t="t"/>
              <a:pathLst>
                <a:path extrusionOk="0" h="640" w="449">
                  <a:moveTo>
                    <a:pt x="121" y="1"/>
                  </a:moveTo>
                  <a:cubicBezTo>
                    <a:pt x="56" y="1"/>
                    <a:pt x="1" y="57"/>
                    <a:pt x="43" y="125"/>
                  </a:cubicBezTo>
                  <a:cubicBezTo>
                    <a:pt x="127" y="280"/>
                    <a:pt x="79" y="518"/>
                    <a:pt x="222" y="625"/>
                  </a:cubicBezTo>
                  <a:cubicBezTo>
                    <a:pt x="239" y="635"/>
                    <a:pt x="257" y="640"/>
                    <a:pt x="274" y="640"/>
                  </a:cubicBezTo>
                  <a:cubicBezTo>
                    <a:pt x="319" y="640"/>
                    <a:pt x="363" y="612"/>
                    <a:pt x="389" y="578"/>
                  </a:cubicBezTo>
                  <a:cubicBezTo>
                    <a:pt x="448" y="482"/>
                    <a:pt x="389" y="339"/>
                    <a:pt x="353" y="244"/>
                  </a:cubicBezTo>
                  <a:cubicBezTo>
                    <a:pt x="329" y="161"/>
                    <a:pt x="270" y="89"/>
                    <a:pt x="198" y="30"/>
                  </a:cubicBezTo>
                  <a:cubicBezTo>
                    <a:pt x="175" y="10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36"/>
            <p:cNvSpPr/>
            <p:nvPr/>
          </p:nvSpPr>
          <p:spPr>
            <a:xfrm>
              <a:off x="4484775" y="2773175"/>
              <a:ext cx="11325" cy="9275"/>
            </a:xfrm>
            <a:custGeom>
              <a:rect b="b" l="l" r="r" t="t"/>
              <a:pathLst>
                <a:path extrusionOk="0" h="371" w="453">
                  <a:moveTo>
                    <a:pt x="135" y="1"/>
                  </a:moveTo>
                  <a:cubicBezTo>
                    <a:pt x="55" y="1"/>
                    <a:pt x="1" y="145"/>
                    <a:pt x="96" y="188"/>
                  </a:cubicBezTo>
                  <a:cubicBezTo>
                    <a:pt x="143" y="199"/>
                    <a:pt x="155" y="223"/>
                    <a:pt x="167" y="259"/>
                  </a:cubicBezTo>
                  <a:cubicBezTo>
                    <a:pt x="203" y="295"/>
                    <a:pt x="215" y="330"/>
                    <a:pt x="274" y="366"/>
                  </a:cubicBezTo>
                  <a:cubicBezTo>
                    <a:pt x="284" y="369"/>
                    <a:pt x="293" y="371"/>
                    <a:pt x="300" y="371"/>
                  </a:cubicBezTo>
                  <a:cubicBezTo>
                    <a:pt x="322" y="371"/>
                    <a:pt x="337" y="360"/>
                    <a:pt x="346" y="342"/>
                  </a:cubicBezTo>
                  <a:cubicBezTo>
                    <a:pt x="453" y="211"/>
                    <a:pt x="286" y="45"/>
                    <a:pt x="167" y="9"/>
                  </a:cubicBezTo>
                  <a:cubicBezTo>
                    <a:pt x="156" y="3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36"/>
            <p:cNvSpPr/>
            <p:nvPr/>
          </p:nvSpPr>
          <p:spPr>
            <a:xfrm>
              <a:off x="4503525" y="2772800"/>
              <a:ext cx="8650" cy="5100"/>
            </a:xfrm>
            <a:custGeom>
              <a:rect b="b" l="l" r="r" t="t"/>
              <a:pathLst>
                <a:path extrusionOk="0" h="204" w="346">
                  <a:moveTo>
                    <a:pt x="120" y="0"/>
                  </a:moveTo>
                  <a:cubicBezTo>
                    <a:pt x="4" y="0"/>
                    <a:pt x="1" y="203"/>
                    <a:pt x="110" y="203"/>
                  </a:cubicBezTo>
                  <a:cubicBezTo>
                    <a:pt x="113" y="203"/>
                    <a:pt x="116" y="203"/>
                    <a:pt x="120" y="203"/>
                  </a:cubicBezTo>
                  <a:cubicBezTo>
                    <a:pt x="179" y="203"/>
                    <a:pt x="239" y="203"/>
                    <a:pt x="298" y="179"/>
                  </a:cubicBezTo>
                  <a:cubicBezTo>
                    <a:pt x="334" y="167"/>
                    <a:pt x="346" y="143"/>
                    <a:pt x="334" y="107"/>
                  </a:cubicBezTo>
                  <a:cubicBezTo>
                    <a:pt x="286" y="12"/>
                    <a:pt x="215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36"/>
            <p:cNvSpPr/>
            <p:nvPr/>
          </p:nvSpPr>
          <p:spPr>
            <a:xfrm>
              <a:off x="4519900" y="2774800"/>
              <a:ext cx="11825" cy="6025"/>
            </a:xfrm>
            <a:custGeom>
              <a:rect b="b" l="l" r="r" t="t"/>
              <a:pathLst>
                <a:path extrusionOk="0" h="241" w="473">
                  <a:moveTo>
                    <a:pt x="384" y="0"/>
                  </a:moveTo>
                  <a:cubicBezTo>
                    <a:pt x="376" y="0"/>
                    <a:pt x="367" y="1"/>
                    <a:pt x="358" y="4"/>
                  </a:cubicBezTo>
                  <a:cubicBezTo>
                    <a:pt x="239" y="15"/>
                    <a:pt x="143" y="87"/>
                    <a:pt x="48" y="123"/>
                  </a:cubicBezTo>
                  <a:cubicBezTo>
                    <a:pt x="0" y="134"/>
                    <a:pt x="0" y="194"/>
                    <a:pt x="48" y="206"/>
                  </a:cubicBezTo>
                  <a:cubicBezTo>
                    <a:pt x="100" y="227"/>
                    <a:pt x="164" y="241"/>
                    <a:pt x="227" y="241"/>
                  </a:cubicBezTo>
                  <a:cubicBezTo>
                    <a:pt x="306" y="241"/>
                    <a:pt x="382" y="218"/>
                    <a:pt x="429" y="158"/>
                  </a:cubicBezTo>
                  <a:cubicBezTo>
                    <a:pt x="472" y="104"/>
                    <a:pt x="466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36"/>
            <p:cNvSpPr/>
            <p:nvPr/>
          </p:nvSpPr>
          <p:spPr>
            <a:xfrm>
              <a:off x="4259450" y="3113975"/>
              <a:ext cx="4200" cy="8800"/>
            </a:xfrm>
            <a:custGeom>
              <a:rect b="b" l="l" r="r" t="t"/>
              <a:pathLst>
                <a:path extrusionOk="0" h="352" w="168">
                  <a:moveTo>
                    <a:pt x="84" y="1"/>
                  </a:moveTo>
                  <a:cubicBezTo>
                    <a:pt x="42" y="1"/>
                    <a:pt x="0" y="27"/>
                    <a:pt x="0" y="81"/>
                  </a:cubicBezTo>
                  <a:lnTo>
                    <a:pt x="0" y="272"/>
                  </a:lnTo>
                  <a:cubicBezTo>
                    <a:pt x="0" y="325"/>
                    <a:pt x="42" y="352"/>
                    <a:pt x="84" y="352"/>
                  </a:cubicBezTo>
                  <a:cubicBezTo>
                    <a:pt x="125" y="352"/>
                    <a:pt x="167" y="325"/>
                    <a:pt x="167" y="272"/>
                  </a:cubicBezTo>
                  <a:lnTo>
                    <a:pt x="167" y="81"/>
                  </a:lnTo>
                  <a:cubicBezTo>
                    <a:pt x="167" y="27"/>
                    <a:pt x="12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36"/>
            <p:cNvSpPr/>
            <p:nvPr/>
          </p:nvSpPr>
          <p:spPr>
            <a:xfrm>
              <a:off x="4262275" y="3109400"/>
              <a:ext cx="7325" cy="19050"/>
            </a:xfrm>
            <a:custGeom>
              <a:rect b="b" l="l" r="r" t="t"/>
              <a:pathLst>
                <a:path extrusionOk="0" h="762" w="293">
                  <a:moveTo>
                    <a:pt x="135" y="1"/>
                  </a:moveTo>
                  <a:cubicBezTo>
                    <a:pt x="68" y="1"/>
                    <a:pt x="0" y="59"/>
                    <a:pt x="7" y="157"/>
                  </a:cubicBezTo>
                  <a:cubicBezTo>
                    <a:pt x="42" y="324"/>
                    <a:pt x="18" y="490"/>
                    <a:pt x="42" y="645"/>
                  </a:cubicBezTo>
                  <a:cubicBezTo>
                    <a:pt x="48" y="722"/>
                    <a:pt x="105" y="761"/>
                    <a:pt x="160" y="761"/>
                  </a:cubicBezTo>
                  <a:cubicBezTo>
                    <a:pt x="215" y="761"/>
                    <a:pt x="268" y="722"/>
                    <a:pt x="268" y="645"/>
                  </a:cubicBezTo>
                  <a:cubicBezTo>
                    <a:pt x="292" y="466"/>
                    <a:pt x="268" y="312"/>
                    <a:pt x="257" y="133"/>
                  </a:cubicBezTo>
                  <a:cubicBezTo>
                    <a:pt x="246" y="41"/>
                    <a:pt x="191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36"/>
            <p:cNvSpPr/>
            <p:nvPr/>
          </p:nvSpPr>
          <p:spPr>
            <a:xfrm>
              <a:off x="4271350" y="3112450"/>
              <a:ext cx="4800" cy="15225"/>
            </a:xfrm>
            <a:custGeom>
              <a:rect b="b" l="l" r="r" t="t"/>
              <a:pathLst>
                <a:path extrusionOk="0" h="609" w="192">
                  <a:moveTo>
                    <a:pt x="66" y="1"/>
                  </a:moveTo>
                  <a:cubicBezTo>
                    <a:pt x="39" y="1"/>
                    <a:pt x="13" y="15"/>
                    <a:pt x="13" y="47"/>
                  </a:cubicBezTo>
                  <a:cubicBezTo>
                    <a:pt x="25" y="213"/>
                    <a:pt x="1" y="416"/>
                    <a:pt x="84" y="583"/>
                  </a:cubicBezTo>
                  <a:cubicBezTo>
                    <a:pt x="95" y="599"/>
                    <a:pt x="114" y="608"/>
                    <a:pt x="131" y="608"/>
                  </a:cubicBezTo>
                  <a:cubicBezTo>
                    <a:pt x="150" y="608"/>
                    <a:pt x="167" y="596"/>
                    <a:pt x="167" y="571"/>
                  </a:cubicBezTo>
                  <a:cubicBezTo>
                    <a:pt x="191" y="404"/>
                    <a:pt x="155" y="202"/>
                    <a:pt x="120" y="35"/>
                  </a:cubicBezTo>
                  <a:cubicBezTo>
                    <a:pt x="114" y="12"/>
                    <a:pt x="90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36"/>
            <p:cNvSpPr/>
            <p:nvPr/>
          </p:nvSpPr>
          <p:spPr>
            <a:xfrm>
              <a:off x="4279100" y="3104700"/>
              <a:ext cx="4475" cy="20125"/>
            </a:xfrm>
            <a:custGeom>
              <a:rect b="b" l="l" r="r" t="t"/>
              <a:pathLst>
                <a:path extrusionOk="0" h="805" w="179">
                  <a:moveTo>
                    <a:pt x="21" y="1"/>
                  </a:moveTo>
                  <a:cubicBezTo>
                    <a:pt x="11" y="1"/>
                    <a:pt x="0" y="10"/>
                    <a:pt x="0" y="23"/>
                  </a:cubicBezTo>
                  <a:cubicBezTo>
                    <a:pt x="36" y="166"/>
                    <a:pt x="36" y="297"/>
                    <a:pt x="36" y="452"/>
                  </a:cubicBezTo>
                  <a:cubicBezTo>
                    <a:pt x="36" y="571"/>
                    <a:pt x="24" y="678"/>
                    <a:pt x="60" y="774"/>
                  </a:cubicBezTo>
                  <a:cubicBezTo>
                    <a:pt x="66" y="793"/>
                    <a:pt x="83" y="805"/>
                    <a:pt x="100" y="805"/>
                  </a:cubicBezTo>
                  <a:cubicBezTo>
                    <a:pt x="116" y="805"/>
                    <a:pt x="132" y="796"/>
                    <a:pt x="143" y="774"/>
                  </a:cubicBezTo>
                  <a:cubicBezTo>
                    <a:pt x="179" y="535"/>
                    <a:pt x="119" y="226"/>
                    <a:pt x="36" y="23"/>
                  </a:cubicBezTo>
                  <a:cubicBezTo>
                    <a:pt x="36" y="7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36"/>
            <p:cNvSpPr/>
            <p:nvPr/>
          </p:nvSpPr>
          <p:spPr>
            <a:xfrm>
              <a:off x="4290100" y="3099500"/>
              <a:ext cx="4500" cy="24400"/>
            </a:xfrm>
            <a:custGeom>
              <a:rect b="b" l="l" r="r" t="t"/>
              <a:pathLst>
                <a:path extrusionOk="0" h="976" w="180">
                  <a:moveTo>
                    <a:pt x="64" y="1"/>
                  </a:moveTo>
                  <a:cubicBezTo>
                    <a:pt x="46" y="1"/>
                    <a:pt x="25" y="9"/>
                    <a:pt x="25" y="29"/>
                  </a:cubicBezTo>
                  <a:cubicBezTo>
                    <a:pt x="72" y="350"/>
                    <a:pt x="1" y="660"/>
                    <a:pt x="60" y="958"/>
                  </a:cubicBezTo>
                  <a:cubicBezTo>
                    <a:pt x="60" y="970"/>
                    <a:pt x="75" y="976"/>
                    <a:pt x="90" y="976"/>
                  </a:cubicBezTo>
                  <a:cubicBezTo>
                    <a:pt x="105" y="976"/>
                    <a:pt x="120" y="970"/>
                    <a:pt x="120" y="958"/>
                  </a:cubicBezTo>
                  <a:cubicBezTo>
                    <a:pt x="179" y="660"/>
                    <a:pt x="144" y="315"/>
                    <a:pt x="84" y="17"/>
                  </a:cubicBezTo>
                  <a:cubicBezTo>
                    <a:pt x="89" y="6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36"/>
            <p:cNvSpPr/>
            <p:nvPr/>
          </p:nvSpPr>
          <p:spPr>
            <a:xfrm>
              <a:off x="4295775" y="3095500"/>
              <a:ext cx="10125" cy="25675"/>
            </a:xfrm>
            <a:custGeom>
              <a:rect b="b" l="l" r="r" t="t"/>
              <a:pathLst>
                <a:path extrusionOk="0" h="1027" w="405">
                  <a:moveTo>
                    <a:pt x="174" y="1"/>
                  </a:moveTo>
                  <a:cubicBezTo>
                    <a:pt x="155" y="1"/>
                    <a:pt x="143" y="17"/>
                    <a:pt x="143" y="34"/>
                  </a:cubicBezTo>
                  <a:cubicBezTo>
                    <a:pt x="107" y="332"/>
                    <a:pt x="0" y="749"/>
                    <a:pt x="167" y="999"/>
                  </a:cubicBezTo>
                  <a:cubicBezTo>
                    <a:pt x="180" y="1012"/>
                    <a:pt x="210" y="1026"/>
                    <a:pt x="235" y="1026"/>
                  </a:cubicBezTo>
                  <a:cubicBezTo>
                    <a:pt x="253" y="1026"/>
                    <a:pt x="269" y="1019"/>
                    <a:pt x="274" y="999"/>
                  </a:cubicBezTo>
                  <a:cubicBezTo>
                    <a:pt x="405" y="713"/>
                    <a:pt x="321" y="284"/>
                    <a:pt x="202" y="10"/>
                  </a:cubicBezTo>
                  <a:cubicBezTo>
                    <a:pt x="192" y="3"/>
                    <a:pt x="183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36"/>
            <p:cNvSpPr/>
            <p:nvPr/>
          </p:nvSpPr>
          <p:spPr>
            <a:xfrm>
              <a:off x="4306350" y="3108150"/>
              <a:ext cx="8475" cy="13525"/>
            </a:xfrm>
            <a:custGeom>
              <a:rect b="b" l="l" r="r" t="t"/>
              <a:pathLst>
                <a:path extrusionOk="0" h="541" w="339">
                  <a:moveTo>
                    <a:pt x="110" y="1"/>
                  </a:moveTo>
                  <a:cubicBezTo>
                    <a:pt x="53" y="1"/>
                    <a:pt x="1" y="45"/>
                    <a:pt x="29" y="124"/>
                  </a:cubicBezTo>
                  <a:cubicBezTo>
                    <a:pt x="65" y="207"/>
                    <a:pt x="89" y="302"/>
                    <a:pt x="101" y="374"/>
                  </a:cubicBezTo>
                  <a:cubicBezTo>
                    <a:pt x="137" y="445"/>
                    <a:pt x="149" y="516"/>
                    <a:pt x="244" y="540"/>
                  </a:cubicBezTo>
                  <a:cubicBezTo>
                    <a:pt x="268" y="540"/>
                    <a:pt x="279" y="540"/>
                    <a:pt x="303" y="505"/>
                  </a:cubicBezTo>
                  <a:cubicBezTo>
                    <a:pt x="339" y="433"/>
                    <a:pt x="315" y="374"/>
                    <a:pt x="303" y="302"/>
                  </a:cubicBezTo>
                  <a:cubicBezTo>
                    <a:pt x="268" y="207"/>
                    <a:pt x="256" y="135"/>
                    <a:pt x="208" y="64"/>
                  </a:cubicBezTo>
                  <a:cubicBezTo>
                    <a:pt x="189" y="21"/>
                    <a:pt x="14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36"/>
            <p:cNvSpPr/>
            <p:nvPr/>
          </p:nvSpPr>
          <p:spPr>
            <a:xfrm>
              <a:off x="4323450" y="3116550"/>
              <a:ext cx="4475" cy="2475"/>
            </a:xfrm>
            <a:custGeom>
              <a:rect b="b" l="l" r="r" t="t"/>
              <a:pathLst>
                <a:path extrusionOk="0" h="99" w="179">
                  <a:moveTo>
                    <a:pt x="98" y="1"/>
                  </a:moveTo>
                  <a:cubicBezTo>
                    <a:pt x="81" y="1"/>
                    <a:pt x="64" y="2"/>
                    <a:pt x="48" y="2"/>
                  </a:cubicBezTo>
                  <a:cubicBezTo>
                    <a:pt x="0" y="2"/>
                    <a:pt x="0" y="97"/>
                    <a:pt x="48" y="97"/>
                  </a:cubicBezTo>
                  <a:cubicBezTo>
                    <a:pt x="60" y="97"/>
                    <a:pt x="76" y="98"/>
                    <a:pt x="92" y="98"/>
                  </a:cubicBezTo>
                  <a:cubicBezTo>
                    <a:pt x="126" y="98"/>
                    <a:pt x="163" y="93"/>
                    <a:pt x="179" y="61"/>
                  </a:cubicBezTo>
                  <a:lnTo>
                    <a:pt x="179" y="38"/>
                  </a:lnTo>
                  <a:cubicBezTo>
                    <a:pt x="163" y="6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36"/>
            <p:cNvSpPr/>
            <p:nvPr/>
          </p:nvSpPr>
          <p:spPr>
            <a:xfrm>
              <a:off x="4330600" y="3114400"/>
              <a:ext cx="7750" cy="4600"/>
            </a:xfrm>
            <a:custGeom>
              <a:rect b="b" l="l" r="r" t="t"/>
              <a:pathLst>
                <a:path extrusionOk="0" h="184" w="310">
                  <a:moveTo>
                    <a:pt x="94" y="1"/>
                  </a:moveTo>
                  <a:cubicBezTo>
                    <a:pt x="1" y="1"/>
                    <a:pt x="9" y="183"/>
                    <a:pt x="119" y="183"/>
                  </a:cubicBezTo>
                  <a:cubicBezTo>
                    <a:pt x="179" y="183"/>
                    <a:pt x="238" y="183"/>
                    <a:pt x="298" y="147"/>
                  </a:cubicBezTo>
                  <a:cubicBezTo>
                    <a:pt x="310" y="135"/>
                    <a:pt x="310" y="124"/>
                    <a:pt x="310" y="112"/>
                  </a:cubicBezTo>
                  <a:cubicBezTo>
                    <a:pt x="298" y="16"/>
                    <a:pt x="191" y="5"/>
                    <a:pt x="119" y="5"/>
                  </a:cubicBezTo>
                  <a:cubicBezTo>
                    <a:pt x="110" y="2"/>
                    <a:pt x="10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36"/>
            <p:cNvSpPr/>
            <p:nvPr/>
          </p:nvSpPr>
          <p:spPr>
            <a:xfrm>
              <a:off x="4244275" y="3116275"/>
              <a:ext cx="5975" cy="6350"/>
            </a:xfrm>
            <a:custGeom>
              <a:rect b="b" l="l" r="r" t="t"/>
              <a:pathLst>
                <a:path extrusionOk="0" h="254" w="239">
                  <a:moveTo>
                    <a:pt x="107" y="1"/>
                  </a:moveTo>
                  <a:cubicBezTo>
                    <a:pt x="48" y="1"/>
                    <a:pt x="0" y="96"/>
                    <a:pt x="24" y="168"/>
                  </a:cubicBezTo>
                  <a:cubicBezTo>
                    <a:pt x="48" y="191"/>
                    <a:pt x="60" y="227"/>
                    <a:pt x="84" y="239"/>
                  </a:cubicBezTo>
                  <a:cubicBezTo>
                    <a:pt x="97" y="249"/>
                    <a:pt x="112" y="254"/>
                    <a:pt x="128" y="254"/>
                  </a:cubicBezTo>
                  <a:cubicBezTo>
                    <a:pt x="166" y="254"/>
                    <a:pt x="203" y="226"/>
                    <a:pt x="203" y="191"/>
                  </a:cubicBezTo>
                  <a:lnTo>
                    <a:pt x="203" y="168"/>
                  </a:lnTo>
                  <a:cubicBezTo>
                    <a:pt x="238" y="96"/>
                    <a:pt x="203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36"/>
            <p:cNvSpPr/>
            <p:nvPr/>
          </p:nvSpPr>
          <p:spPr>
            <a:xfrm>
              <a:off x="4241875" y="3118225"/>
              <a:ext cx="6625" cy="5550"/>
            </a:xfrm>
            <a:custGeom>
              <a:rect b="b" l="l" r="r" t="t"/>
              <a:pathLst>
                <a:path extrusionOk="0" h="222" w="265">
                  <a:moveTo>
                    <a:pt x="224" y="1"/>
                  </a:moveTo>
                  <a:cubicBezTo>
                    <a:pt x="208" y="1"/>
                    <a:pt x="190" y="10"/>
                    <a:pt x="180" y="30"/>
                  </a:cubicBezTo>
                  <a:cubicBezTo>
                    <a:pt x="168" y="78"/>
                    <a:pt x="156" y="102"/>
                    <a:pt x="120" y="137"/>
                  </a:cubicBezTo>
                  <a:cubicBezTo>
                    <a:pt x="96" y="149"/>
                    <a:pt x="61" y="149"/>
                    <a:pt x="13" y="161"/>
                  </a:cubicBezTo>
                  <a:cubicBezTo>
                    <a:pt x="1" y="173"/>
                    <a:pt x="1" y="197"/>
                    <a:pt x="13" y="209"/>
                  </a:cubicBezTo>
                  <a:cubicBezTo>
                    <a:pt x="32" y="217"/>
                    <a:pt x="52" y="221"/>
                    <a:pt x="71" y="221"/>
                  </a:cubicBezTo>
                  <a:cubicBezTo>
                    <a:pt x="156" y="221"/>
                    <a:pt x="232" y="142"/>
                    <a:pt x="251" y="54"/>
                  </a:cubicBezTo>
                  <a:cubicBezTo>
                    <a:pt x="265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36"/>
            <p:cNvSpPr/>
            <p:nvPr/>
          </p:nvSpPr>
          <p:spPr>
            <a:xfrm>
              <a:off x="4224925" y="3120125"/>
              <a:ext cx="11100" cy="7800"/>
            </a:xfrm>
            <a:custGeom>
              <a:rect b="b" l="l" r="r" t="t"/>
              <a:pathLst>
                <a:path extrusionOk="0" h="312" w="444">
                  <a:moveTo>
                    <a:pt x="225" y="0"/>
                  </a:moveTo>
                  <a:cubicBezTo>
                    <a:pt x="194" y="0"/>
                    <a:pt x="162" y="11"/>
                    <a:pt x="131" y="37"/>
                  </a:cubicBezTo>
                  <a:cubicBezTo>
                    <a:pt x="0" y="73"/>
                    <a:pt x="12" y="311"/>
                    <a:pt x="179" y="311"/>
                  </a:cubicBezTo>
                  <a:cubicBezTo>
                    <a:pt x="227" y="311"/>
                    <a:pt x="262" y="287"/>
                    <a:pt x="310" y="264"/>
                  </a:cubicBezTo>
                  <a:cubicBezTo>
                    <a:pt x="443" y="178"/>
                    <a:pt x="348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36"/>
            <p:cNvSpPr/>
            <p:nvPr/>
          </p:nvSpPr>
          <p:spPr>
            <a:xfrm>
              <a:off x="4185675" y="1997250"/>
              <a:ext cx="5625" cy="11125"/>
            </a:xfrm>
            <a:custGeom>
              <a:rect b="b" l="l" r="r" t="t"/>
              <a:pathLst>
                <a:path extrusionOk="0" h="445" w="225">
                  <a:moveTo>
                    <a:pt x="88" y="1"/>
                  </a:moveTo>
                  <a:cubicBezTo>
                    <a:pt x="45" y="1"/>
                    <a:pt x="1" y="32"/>
                    <a:pt x="23" y="90"/>
                  </a:cubicBezTo>
                  <a:cubicBezTo>
                    <a:pt x="46" y="185"/>
                    <a:pt x="34" y="304"/>
                    <a:pt x="58" y="399"/>
                  </a:cubicBezTo>
                  <a:cubicBezTo>
                    <a:pt x="70" y="429"/>
                    <a:pt x="94" y="444"/>
                    <a:pt x="118" y="444"/>
                  </a:cubicBezTo>
                  <a:cubicBezTo>
                    <a:pt x="142" y="444"/>
                    <a:pt x="165" y="429"/>
                    <a:pt x="177" y="399"/>
                  </a:cubicBezTo>
                  <a:cubicBezTo>
                    <a:pt x="225" y="292"/>
                    <a:pt x="201" y="149"/>
                    <a:pt x="153" y="42"/>
                  </a:cubicBezTo>
                  <a:cubicBezTo>
                    <a:pt x="144" y="14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36"/>
            <p:cNvSpPr/>
            <p:nvPr/>
          </p:nvSpPr>
          <p:spPr>
            <a:xfrm>
              <a:off x="4191575" y="2002850"/>
              <a:ext cx="4200" cy="13000"/>
            </a:xfrm>
            <a:custGeom>
              <a:rect b="b" l="l" r="r" t="t"/>
              <a:pathLst>
                <a:path extrusionOk="0" h="520" w="168">
                  <a:moveTo>
                    <a:pt x="30" y="1"/>
                  </a:moveTo>
                  <a:cubicBezTo>
                    <a:pt x="13" y="1"/>
                    <a:pt x="1" y="7"/>
                    <a:pt x="1" y="21"/>
                  </a:cubicBezTo>
                  <a:cubicBezTo>
                    <a:pt x="25" y="116"/>
                    <a:pt x="37" y="199"/>
                    <a:pt x="48" y="271"/>
                  </a:cubicBezTo>
                  <a:cubicBezTo>
                    <a:pt x="48" y="354"/>
                    <a:pt x="37" y="425"/>
                    <a:pt x="84" y="497"/>
                  </a:cubicBezTo>
                  <a:cubicBezTo>
                    <a:pt x="91" y="510"/>
                    <a:pt x="101" y="519"/>
                    <a:pt x="113" y="519"/>
                  </a:cubicBezTo>
                  <a:cubicBezTo>
                    <a:pt x="122" y="519"/>
                    <a:pt x="133" y="513"/>
                    <a:pt x="144" y="497"/>
                  </a:cubicBezTo>
                  <a:cubicBezTo>
                    <a:pt x="168" y="425"/>
                    <a:pt x="156" y="354"/>
                    <a:pt x="144" y="271"/>
                  </a:cubicBezTo>
                  <a:cubicBezTo>
                    <a:pt x="132" y="187"/>
                    <a:pt x="96" y="92"/>
                    <a:pt x="72" y="9"/>
                  </a:cubicBezTo>
                  <a:cubicBezTo>
                    <a:pt x="57" y="4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36"/>
            <p:cNvSpPr/>
            <p:nvPr/>
          </p:nvSpPr>
          <p:spPr>
            <a:xfrm>
              <a:off x="4198425" y="1997150"/>
              <a:ext cx="7175" cy="17675"/>
            </a:xfrm>
            <a:custGeom>
              <a:rect b="b" l="l" r="r" t="t"/>
              <a:pathLst>
                <a:path extrusionOk="0" h="707" w="287">
                  <a:moveTo>
                    <a:pt x="44" y="1"/>
                  </a:moveTo>
                  <a:cubicBezTo>
                    <a:pt x="25" y="1"/>
                    <a:pt x="1" y="20"/>
                    <a:pt x="1" y="46"/>
                  </a:cubicBezTo>
                  <a:cubicBezTo>
                    <a:pt x="48" y="272"/>
                    <a:pt x="72" y="475"/>
                    <a:pt x="132" y="689"/>
                  </a:cubicBezTo>
                  <a:cubicBezTo>
                    <a:pt x="144" y="701"/>
                    <a:pt x="158" y="707"/>
                    <a:pt x="173" y="707"/>
                  </a:cubicBezTo>
                  <a:cubicBezTo>
                    <a:pt x="188" y="707"/>
                    <a:pt x="203" y="701"/>
                    <a:pt x="215" y="689"/>
                  </a:cubicBezTo>
                  <a:cubicBezTo>
                    <a:pt x="286" y="451"/>
                    <a:pt x="167" y="225"/>
                    <a:pt x="60" y="10"/>
                  </a:cubicBezTo>
                  <a:cubicBezTo>
                    <a:pt x="57" y="4"/>
                    <a:pt x="51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36"/>
            <p:cNvSpPr/>
            <p:nvPr/>
          </p:nvSpPr>
          <p:spPr>
            <a:xfrm>
              <a:off x="4206650" y="1993150"/>
              <a:ext cx="8175" cy="21400"/>
            </a:xfrm>
            <a:custGeom>
              <a:rect b="b" l="l" r="r" t="t"/>
              <a:pathLst>
                <a:path extrusionOk="0" h="856" w="327">
                  <a:moveTo>
                    <a:pt x="70" y="1"/>
                  </a:moveTo>
                  <a:cubicBezTo>
                    <a:pt x="40" y="1"/>
                    <a:pt x="1" y="38"/>
                    <a:pt x="17" y="87"/>
                  </a:cubicBezTo>
                  <a:cubicBezTo>
                    <a:pt x="124" y="325"/>
                    <a:pt x="88" y="611"/>
                    <a:pt x="196" y="825"/>
                  </a:cubicBezTo>
                  <a:cubicBezTo>
                    <a:pt x="201" y="846"/>
                    <a:pt x="217" y="856"/>
                    <a:pt x="234" y="856"/>
                  </a:cubicBezTo>
                  <a:cubicBezTo>
                    <a:pt x="256" y="856"/>
                    <a:pt x="279" y="840"/>
                    <a:pt x="279" y="813"/>
                  </a:cubicBezTo>
                  <a:cubicBezTo>
                    <a:pt x="327" y="563"/>
                    <a:pt x="219" y="242"/>
                    <a:pt x="100" y="28"/>
                  </a:cubicBezTo>
                  <a:cubicBezTo>
                    <a:pt x="97" y="9"/>
                    <a:pt x="8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36"/>
            <p:cNvSpPr/>
            <p:nvPr/>
          </p:nvSpPr>
          <p:spPr>
            <a:xfrm>
              <a:off x="4219625" y="1979200"/>
              <a:ext cx="9200" cy="36500"/>
            </a:xfrm>
            <a:custGeom>
              <a:rect b="b" l="l" r="r" t="t"/>
              <a:pathLst>
                <a:path extrusionOk="0" h="1460" w="368">
                  <a:moveTo>
                    <a:pt x="93" y="1"/>
                  </a:moveTo>
                  <a:cubicBezTo>
                    <a:pt x="47" y="1"/>
                    <a:pt x="0" y="40"/>
                    <a:pt x="22" y="97"/>
                  </a:cubicBezTo>
                  <a:cubicBezTo>
                    <a:pt x="81" y="336"/>
                    <a:pt x="93" y="586"/>
                    <a:pt x="105" y="836"/>
                  </a:cubicBezTo>
                  <a:cubicBezTo>
                    <a:pt x="117" y="1026"/>
                    <a:pt x="105" y="1229"/>
                    <a:pt x="177" y="1419"/>
                  </a:cubicBezTo>
                  <a:cubicBezTo>
                    <a:pt x="183" y="1444"/>
                    <a:pt x="212" y="1459"/>
                    <a:pt x="241" y="1459"/>
                  </a:cubicBezTo>
                  <a:cubicBezTo>
                    <a:pt x="266" y="1459"/>
                    <a:pt x="290" y="1447"/>
                    <a:pt x="296" y="1419"/>
                  </a:cubicBezTo>
                  <a:cubicBezTo>
                    <a:pt x="367" y="1002"/>
                    <a:pt x="272" y="478"/>
                    <a:pt x="165" y="62"/>
                  </a:cubicBezTo>
                  <a:cubicBezTo>
                    <a:pt x="155" y="19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36"/>
            <p:cNvSpPr/>
            <p:nvPr/>
          </p:nvSpPr>
          <p:spPr>
            <a:xfrm>
              <a:off x="4228500" y="1975900"/>
              <a:ext cx="10125" cy="42150"/>
            </a:xfrm>
            <a:custGeom>
              <a:rect b="b" l="l" r="r" t="t"/>
              <a:pathLst>
                <a:path extrusionOk="0" h="1686" w="405">
                  <a:moveTo>
                    <a:pt x="234" y="0"/>
                  </a:moveTo>
                  <a:cubicBezTo>
                    <a:pt x="206" y="0"/>
                    <a:pt x="179" y="21"/>
                    <a:pt x="179" y="63"/>
                  </a:cubicBezTo>
                  <a:cubicBezTo>
                    <a:pt x="155" y="539"/>
                    <a:pt x="0" y="1230"/>
                    <a:pt x="262" y="1670"/>
                  </a:cubicBezTo>
                  <a:cubicBezTo>
                    <a:pt x="272" y="1680"/>
                    <a:pt x="288" y="1686"/>
                    <a:pt x="304" y="1686"/>
                  </a:cubicBezTo>
                  <a:cubicBezTo>
                    <a:pt x="327" y="1686"/>
                    <a:pt x="350" y="1674"/>
                    <a:pt x="357" y="1646"/>
                  </a:cubicBezTo>
                  <a:cubicBezTo>
                    <a:pt x="405" y="1408"/>
                    <a:pt x="345" y="1146"/>
                    <a:pt x="334" y="908"/>
                  </a:cubicBezTo>
                  <a:cubicBezTo>
                    <a:pt x="322" y="622"/>
                    <a:pt x="298" y="337"/>
                    <a:pt x="298" y="63"/>
                  </a:cubicBezTo>
                  <a:cubicBezTo>
                    <a:pt x="292" y="21"/>
                    <a:pt x="262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36"/>
            <p:cNvSpPr/>
            <p:nvPr/>
          </p:nvSpPr>
          <p:spPr>
            <a:xfrm>
              <a:off x="4240175" y="1979200"/>
              <a:ext cx="12675" cy="37050"/>
            </a:xfrm>
            <a:custGeom>
              <a:rect b="b" l="l" r="r" t="t"/>
              <a:pathLst>
                <a:path extrusionOk="0" h="1482" w="507">
                  <a:moveTo>
                    <a:pt x="92" y="1"/>
                  </a:moveTo>
                  <a:cubicBezTo>
                    <a:pt x="36" y="1"/>
                    <a:pt x="1" y="68"/>
                    <a:pt x="45" y="121"/>
                  </a:cubicBezTo>
                  <a:cubicBezTo>
                    <a:pt x="176" y="288"/>
                    <a:pt x="152" y="574"/>
                    <a:pt x="164" y="776"/>
                  </a:cubicBezTo>
                  <a:cubicBezTo>
                    <a:pt x="176" y="967"/>
                    <a:pt x="176" y="1193"/>
                    <a:pt x="236" y="1383"/>
                  </a:cubicBezTo>
                  <a:cubicBezTo>
                    <a:pt x="260" y="1451"/>
                    <a:pt x="312" y="1482"/>
                    <a:pt x="363" y="1482"/>
                  </a:cubicBezTo>
                  <a:cubicBezTo>
                    <a:pt x="436" y="1482"/>
                    <a:pt x="507" y="1418"/>
                    <a:pt x="486" y="1312"/>
                  </a:cubicBezTo>
                  <a:cubicBezTo>
                    <a:pt x="426" y="919"/>
                    <a:pt x="474" y="300"/>
                    <a:pt x="152" y="26"/>
                  </a:cubicBezTo>
                  <a:cubicBezTo>
                    <a:pt x="131" y="8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36"/>
            <p:cNvSpPr/>
            <p:nvPr/>
          </p:nvSpPr>
          <p:spPr>
            <a:xfrm>
              <a:off x="4251325" y="1987550"/>
              <a:ext cx="15300" cy="28775"/>
            </a:xfrm>
            <a:custGeom>
              <a:rect b="b" l="l" r="r" t="t"/>
              <a:pathLst>
                <a:path extrusionOk="0" h="1151" w="612">
                  <a:moveTo>
                    <a:pt x="77" y="0"/>
                  </a:moveTo>
                  <a:cubicBezTo>
                    <a:pt x="38" y="0"/>
                    <a:pt x="1" y="23"/>
                    <a:pt x="16" y="61"/>
                  </a:cubicBezTo>
                  <a:cubicBezTo>
                    <a:pt x="40" y="311"/>
                    <a:pt x="40" y="549"/>
                    <a:pt x="123" y="799"/>
                  </a:cubicBezTo>
                  <a:cubicBezTo>
                    <a:pt x="144" y="903"/>
                    <a:pt x="246" y="1151"/>
                    <a:pt x="389" y="1151"/>
                  </a:cubicBezTo>
                  <a:cubicBezTo>
                    <a:pt x="411" y="1151"/>
                    <a:pt x="433" y="1145"/>
                    <a:pt x="456" y="1133"/>
                  </a:cubicBezTo>
                  <a:cubicBezTo>
                    <a:pt x="611" y="1037"/>
                    <a:pt x="445" y="835"/>
                    <a:pt x="397" y="740"/>
                  </a:cubicBezTo>
                  <a:cubicBezTo>
                    <a:pt x="290" y="502"/>
                    <a:pt x="266" y="263"/>
                    <a:pt x="135" y="25"/>
                  </a:cubicBezTo>
                  <a:cubicBezTo>
                    <a:pt x="122" y="8"/>
                    <a:pt x="99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36"/>
            <p:cNvSpPr/>
            <p:nvPr/>
          </p:nvSpPr>
          <p:spPr>
            <a:xfrm>
              <a:off x="4266600" y="2002650"/>
              <a:ext cx="8575" cy="7900"/>
            </a:xfrm>
            <a:custGeom>
              <a:rect b="b" l="l" r="r" t="t"/>
              <a:pathLst>
                <a:path extrusionOk="0" h="316" w="343">
                  <a:moveTo>
                    <a:pt x="34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0" y="88"/>
                    <a:pt x="12" y="136"/>
                    <a:pt x="48" y="183"/>
                  </a:cubicBezTo>
                  <a:cubicBezTo>
                    <a:pt x="84" y="231"/>
                    <a:pt x="131" y="267"/>
                    <a:pt x="179" y="302"/>
                  </a:cubicBezTo>
                  <a:cubicBezTo>
                    <a:pt x="192" y="312"/>
                    <a:pt x="205" y="316"/>
                    <a:pt x="218" y="316"/>
                  </a:cubicBezTo>
                  <a:cubicBezTo>
                    <a:pt x="287" y="316"/>
                    <a:pt x="342" y="198"/>
                    <a:pt x="262" y="148"/>
                  </a:cubicBezTo>
                  <a:cubicBezTo>
                    <a:pt x="226" y="124"/>
                    <a:pt x="191" y="88"/>
                    <a:pt x="167" y="64"/>
                  </a:cubicBezTo>
                  <a:cubicBezTo>
                    <a:pt x="131" y="29"/>
                    <a:pt x="84" y="17"/>
                    <a:pt x="60" y="5"/>
                  </a:cubicBezTo>
                  <a:cubicBezTo>
                    <a:pt x="50" y="2"/>
                    <a:pt x="41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36"/>
            <p:cNvSpPr/>
            <p:nvPr/>
          </p:nvSpPr>
          <p:spPr>
            <a:xfrm>
              <a:off x="4273750" y="2008850"/>
              <a:ext cx="8650" cy="4350"/>
            </a:xfrm>
            <a:custGeom>
              <a:rect b="b" l="l" r="r" t="t"/>
              <a:pathLst>
                <a:path extrusionOk="0" h="174" w="346">
                  <a:moveTo>
                    <a:pt x="158" y="1"/>
                  </a:moveTo>
                  <a:cubicBezTo>
                    <a:pt x="131" y="1"/>
                    <a:pt x="101" y="7"/>
                    <a:pt x="71" y="19"/>
                  </a:cubicBezTo>
                  <a:cubicBezTo>
                    <a:pt x="1" y="39"/>
                    <a:pt x="41" y="136"/>
                    <a:pt x="106" y="136"/>
                  </a:cubicBezTo>
                  <a:cubicBezTo>
                    <a:pt x="118" y="136"/>
                    <a:pt x="130" y="133"/>
                    <a:pt x="143" y="126"/>
                  </a:cubicBezTo>
                  <a:cubicBezTo>
                    <a:pt x="157" y="122"/>
                    <a:pt x="168" y="121"/>
                    <a:pt x="177" y="121"/>
                  </a:cubicBezTo>
                  <a:cubicBezTo>
                    <a:pt x="198" y="121"/>
                    <a:pt x="209" y="129"/>
                    <a:pt x="226" y="138"/>
                  </a:cubicBezTo>
                  <a:cubicBezTo>
                    <a:pt x="262" y="162"/>
                    <a:pt x="286" y="162"/>
                    <a:pt x="310" y="173"/>
                  </a:cubicBezTo>
                  <a:cubicBezTo>
                    <a:pt x="321" y="173"/>
                    <a:pt x="345" y="150"/>
                    <a:pt x="333" y="138"/>
                  </a:cubicBezTo>
                  <a:cubicBezTo>
                    <a:pt x="321" y="78"/>
                    <a:pt x="286" y="54"/>
                    <a:pt x="226" y="19"/>
                  </a:cubicBezTo>
                  <a:cubicBezTo>
                    <a:pt x="208" y="7"/>
                    <a:pt x="18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36"/>
            <p:cNvSpPr/>
            <p:nvPr/>
          </p:nvSpPr>
          <p:spPr>
            <a:xfrm>
              <a:off x="4132950" y="2174275"/>
              <a:ext cx="5375" cy="8800"/>
            </a:xfrm>
            <a:custGeom>
              <a:rect b="b" l="l" r="r" t="t"/>
              <a:pathLst>
                <a:path extrusionOk="0" h="352" w="215">
                  <a:moveTo>
                    <a:pt x="101" y="1"/>
                  </a:moveTo>
                  <a:cubicBezTo>
                    <a:pt x="72" y="1"/>
                    <a:pt x="42" y="16"/>
                    <a:pt x="36" y="45"/>
                  </a:cubicBezTo>
                  <a:cubicBezTo>
                    <a:pt x="12" y="105"/>
                    <a:pt x="0" y="153"/>
                    <a:pt x="0" y="212"/>
                  </a:cubicBezTo>
                  <a:cubicBezTo>
                    <a:pt x="0" y="272"/>
                    <a:pt x="36" y="295"/>
                    <a:pt x="60" y="343"/>
                  </a:cubicBezTo>
                  <a:cubicBezTo>
                    <a:pt x="66" y="349"/>
                    <a:pt x="81" y="352"/>
                    <a:pt x="96" y="352"/>
                  </a:cubicBezTo>
                  <a:cubicBezTo>
                    <a:pt x="110" y="352"/>
                    <a:pt x="125" y="349"/>
                    <a:pt x="131" y="343"/>
                  </a:cubicBezTo>
                  <a:cubicBezTo>
                    <a:pt x="167" y="295"/>
                    <a:pt x="215" y="272"/>
                    <a:pt x="191" y="212"/>
                  </a:cubicBezTo>
                  <a:cubicBezTo>
                    <a:pt x="191" y="153"/>
                    <a:pt x="167" y="93"/>
                    <a:pt x="167" y="45"/>
                  </a:cubicBezTo>
                  <a:cubicBezTo>
                    <a:pt x="161" y="16"/>
                    <a:pt x="1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36"/>
            <p:cNvSpPr/>
            <p:nvPr/>
          </p:nvSpPr>
          <p:spPr>
            <a:xfrm>
              <a:off x="4142400" y="2163150"/>
              <a:ext cx="5450" cy="14800"/>
            </a:xfrm>
            <a:custGeom>
              <a:rect b="b" l="l" r="r" t="t"/>
              <a:pathLst>
                <a:path extrusionOk="0" h="592" w="218">
                  <a:moveTo>
                    <a:pt x="106" y="1"/>
                  </a:moveTo>
                  <a:cubicBezTo>
                    <a:pt x="55" y="1"/>
                    <a:pt x="1" y="41"/>
                    <a:pt x="15" y="97"/>
                  </a:cubicBezTo>
                  <a:cubicBezTo>
                    <a:pt x="27" y="240"/>
                    <a:pt x="27" y="371"/>
                    <a:pt x="27" y="502"/>
                  </a:cubicBezTo>
                  <a:cubicBezTo>
                    <a:pt x="27" y="562"/>
                    <a:pt x="75" y="592"/>
                    <a:pt x="122" y="592"/>
                  </a:cubicBezTo>
                  <a:cubicBezTo>
                    <a:pt x="170" y="592"/>
                    <a:pt x="218" y="562"/>
                    <a:pt x="218" y="502"/>
                  </a:cubicBezTo>
                  <a:cubicBezTo>
                    <a:pt x="218" y="359"/>
                    <a:pt x="218" y="205"/>
                    <a:pt x="182" y="62"/>
                  </a:cubicBezTo>
                  <a:cubicBezTo>
                    <a:pt x="172" y="19"/>
                    <a:pt x="140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36"/>
            <p:cNvSpPr/>
            <p:nvPr/>
          </p:nvSpPr>
          <p:spPr>
            <a:xfrm>
              <a:off x="4149025" y="2157675"/>
              <a:ext cx="4775" cy="11950"/>
            </a:xfrm>
            <a:custGeom>
              <a:rect b="b" l="l" r="r" t="t"/>
              <a:pathLst>
                <a:path extrusionOk="0" h="478" w="191">
                  <a:moveTo>
                    <a:pt x="72" y="1"/>
                  </a:moveTo>
                  <a:cubicBezTo>
                    <a:pt x="42" y="1"/>
                    <a:pt x="12" y="19"/>
                    <a:pt x="12" y="55"/>
                  </a:cubicBezTo>
                  <a:cubicBezTo>
                    <a:pt x="12" y="186"/>
                    <a:pt x="0" y="340"/>
                    <a:pt x="60" y="459"/>
                  </a:cubicBezTo>
                  <a:cubicBezTo>
                    <a:pt x="66" y="471"/>
                    <a:pt x="81" y="477"/>
                    <a:pt x="95" y="477"/>
                  </a:cubicBezTo>
                  <a:cubicBezTo>
                    <a:pt x="110" y="477"/>
                    <a:pt x="125" y="471"/>
                    <a:pt x="131" y="459"/>
                  </a:cubicBezTo>
                  <a:cubicBezTo>
                    <a:pt x="191" y="340"/>
                    <a:pt x="131" y="186"/>
                    <a:pt x="131" y="55"/>
                  </a:cubicBezTo>
                  <a:cubicBezTo>
                    <a:pt x="131" y="19"/>
                    <a:pt x="101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36"/>
            <p:cNvSpPr/>
            <p:nvPr/>
          </p:nvSpPr>
          <p:spPr>
            <a:xfrm>
              <a:off x="4155275" y="2151450"/>
              <a:ext cx="5975" cy="16225"/>
            </a:xfrm>
            <a:custGeom>
              <a:rect b="b" l="l" r="r" t="t"/>
              <a:pathLst>
                <a:path extrusionOk="0" h="649" w="239">
                  <a:moveTo>
                    <a:pt x="88" y="1"/>
                  </a:moveTo>
                  <a:cubicBezTo>
                    <a:pt x="54" y="1"/>
                    <a:pt x="23" y="26"/>
                    <a:pt x="36" y="65"/>
                  </a:cubicBezTo>
                  <a:cubicBezTo>
                    <a:pt x="48" y="244"/>
                    <a:pt x="0" y="446"/>
                    <a:pt x="60" y="613"/>
                  </a:cubicBezTo>
                  <a:cubicBezTo>
                    <a:pt x="66" y="637"/>
                    <a:pt x="90" y="649"/>
                    <a:pt x="113" y="649"/>
                  </a:cubicBezTo>
                  <a:cubicBezTo>
                    <a:pt x="137" y="649"/>
                    <a:pt x="161" y="637"/>
                    <a:pt x="167" y="613"/>
                  </a:cubicBezTo>
                  <a:cubicBezTo>
                    <a:pt x="238" y="435"/>
                    <a:pt x="179" y="232"/>
                    <a:pt x="155" y="54"/>
                  </a:cubicBezTo>
                  <a:cubicBezTo>
                    <a:pt x="144" y="17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36"/>
            <p:cNvSpPr/>
            <p:nvPr/>
          </p:nvSpPr>
          <p:spPr>
            <a:xfrm>
              <a:off x="4163225" y="2146275"/>
              <a:ext cx="7550" cy="17650"/>
            </a:xfrm>
            <a:custGeom>
              <a:rect b="b" l="l" r="r" t="t"/>
              <a:pathLst>
                <a:path extrusionOk="0" h="706" w="302">
                  <a:moveTo>
                    <a:pt x="104" y="0"/>
                  </a:moveTo>
                  <a:cubicBezTo>
                    <a:pt x="55" y="0"/>
                    <a:pt x="1" y="39"/>
                    <a:pt x="16" y="106"/>
                  </a:cubicBezTo>
                  <a:cubicBezTo>
                    <a:pt x="39" y="225"/>
                    <a:pt x="51" y="344"/>
                    <a:pt x="51" y="463"/>
                  </a:cubicBezTo>
                  <a:cubicBezTo>
                    <a:pt x="51" y="558"/>
                    <a:pt x="63" y="642"/>
                    <a:pt x="147" y="701"/>
                  </a:cubicBezTo>
                  <a:cubicBezTo>
                    <a:pt x="154" y="705"/>
                    <a:pt x="162" y="706"/>
                    <a:pt x="170" y="706"/>
                  </a:cubicBezTo>
                  <a:cubicBezTo>
                    <a:pt x="189" y="706"/>
                    <a:pt x="210" y="698"/>
                    <a:pt x="218" y="689"/>
                  </a:cubicBezTo>
                  <a:cubicBezTo>
                    <a:pt x="301" y="630"/>
                    <a:pt x="278" y="511"/>
                    <a:pt x="266" y="403"/>
                  </a:cubicBezTo>
                  <a:cubicBezTo>
                    <a:pt x="242" y="284"/>
                    <a:pt x="206" y="165"/>
                    <a:pt x="170" y="46"/>
                  </a:cubicBezTo>
                  <a:cubicBezTo>
                    <a:pt x="161" y="15"/>
                    <a:pt x="13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36"/>
            <p:cNvSpPr/>
            <p:nvPr/>
          </p:nvSpPr>
          <p:spPr>
            <a:xfrm>
              <a:off x="4172525" y="2144250"/>
              <a:ext cx="5975" cy="15800"/>
            </a:xfrm>
            <a:custGeom>
              <a:rect b="b" l="l" r="r" t="t"/>
              <a:pathLst>
                <a:path extrusionOk="0" h="632" w="239">
                  <a:moveTo>
                    <a:pt x="46" y="0"/>
                  </a:moveTo>
                  <a:cubicBezTo>
                    <a:pt x="35" y="0"/>
                    <a:pt x="20" y="6"/>
                    <a:pt x="13" y="20"/>
                  </a:cubicBezTo>
                  <a:cubicBezTo>
                    <a:pt x="1" y="139"/>
                    <a:pt x="1" y="234"/>
                    <a:pt x="1" y="353"/>
                  </a:cubicBezTo>
                  <a:cubicBezTo>
                    <a:pt x="1" y="437"/>
                    <a:pt x="1" y="580"/>
                    <a:pt x="84" y="615"/>
                  </a:cubicBezTo>
                  <a:cubicBezTo>
                    <a:pt x="100" y="626"/>
                    <a:pt x="114" y="632"/>
                    <a:pt x="125" y="632"/>
                  </a:cubicBezTo>
                  <a:cubicBezTo>
                    <a:pt x="139" y="632"/>
                    <a:pt x="149" y="623"/>
                    <a:pt x="156" y="603"/>
                  </a:cubicBezTo>
                  <a:cubicBezTo>
                    <a:pt x="239" y="532"/>
                    <a:pt x="168" y="413"/>
                    <a:pt x="156" y="318"/>
                  </a:cubicBezTo>
                  <a:cubicBezTo>
                    <a:pt x="132" y="199"/>
                    <a:pt x="120" y="115"/>
                    <a:pt x="60" y="8"/>
                  </a:cubicBezTo>
                  <a:cubicBezTo>
                    <a:pt x="60" y="3"/>
                    <a:pt x="54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36"/>
            <p:cNvSpPr/>
            <p:nvPr/>
          </p:nvSpPr>
          <p:spPr>
            <a:xfrm>
              <a:off x="4180875" y="2141175"/>
              <a:ext cx="7150" cy="14600"/>
            </a:xfrm>
            <a:custGeom>
              <a:rect b="b" l="l" r="r" t="t"/>
              <a:pathLst>
                <a:path extrusionOk="0" h="584" w="286">
                  <a:moveTo>
                    <a:pt x="123" y="1"/>
                  </a:moveTo>
                  <a:cubicBezTo>
                    <a:pt x="67" y="1"/>
                    <a:pt x="10" y="53"/>
                    <a:pt x="24" y="131"/>
                  </a:cubicBezTo>
                  <a:cubicBezTo>
                    <a:pt x="36" y="262"/>
                    <a:pt x="0" y="429"/>
                    <a:pt x="84" y="548"/>
                  </a:cubicBezTo>
                  <a:cubicBezTo>
                    <a:pt x="95" y="572"/>
                    <a:pt x="116" y="584"/>
                    <a:pt x="139" y="584"/>
                  </a:cubicBezTo>
                  <a:cubicBezTo>
                    <a:pt x="161" y="584"/>
                    <a:pt x="185" y="572"/>
                    <a:pt x="203" y="548"/>
                  </a:cubicBezTo>
                  <a:cubicBezTo>
                    <a:pt x="286" y="417"/>
                    <a:pt x="238" y="226"/>
                    <a:pt x="215" y="84"/>
                  </a:cubicBezTo>
                  <a:cubicBezTo>
                    <a:pt x="200" y="25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36"/>
            <p:cNvSpPr/>
            <p:nvPr/>
          </p:nvSpPr>
          <p:spPr>
            <a:xfrm>
              <a:off x="4193375" y="2137300"/>
              <a:ext cx="4775" cy="14425"/>
            </a:xfrm>
            <a:custGeom>
              <a:rect b="b" l="l" r="r" t="t"/>
              <a:pathLst>
                <a:path extrusionOk="0" h="577" w="191">
                  <a:moveTo>
                    <a:pt x="64" y="0"/>
                  </a:moveTo>
                  <a:cubicBezTo>
                    <a:pt x="32" y="0"/>
                    <a:pt x="0" y="21"/>
                    <a:pt x="0" y="60"/>
                  </a:cubicBezTo>
                  <a:lnTo>
                    <a:pt x="0" y="358"/>
                  </a:lnTo>
                  <a:cubicBezTo>
                    <a:pt x="0" y="453"/>
                    <a:pt x="0" y="524"/>
                    <a:pt x="72" y="572"/>
                  </a:cubicBezTo>
                  <a:cubicBezTo>
                    <a:pt x="79" y="575"/>
                    <a:pt x="87" y="577"/>
                    <a:pt x="95" y="577"/>
                  </a:cubicBezTo>
                  <a:cubicBezTo>
                    <a:pt x="114" y="577"/>
                    <a:pt x="135" y="568"/>
                    <a:pt x="143" y="560"/>
                  </a:cubicBezTo>
                  <a:cubicBezTo>
                    <a:pt x="191" y="500"/>
                    <a:pt x="155" y="405"/>
                    <a:pt x="143" y="334"/>
                  </a:cubicBezTo>
                  <a:cubicBezTo>
                    <a:pt x="131" y="239"/>
                    <a:pt x="131" y="155"/>
                    <a:pt x="131" y="84"/>
                  </a:cubicBezTo>
                  <a:cubicBezTo>
                    <a:pt x="138" y="27"/>
                    <a:pt x="100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36"/>
            <p:cNvSpPr/>
            <p:nvPr/>
          </p:nvSpPr>
          <p:spPr>
            <a:xfrm>
              <a:off x="4203525" y="2135675"/>
              <a:ext cx="5650" cy="13175"/>
            </a:xfrm>
            <a:custGeom>
              <a:rect b="b" l="l" r="r" t="t"/>
              <a:pathLst>
                <a:path extrusionOk="0" h="527" w="226">
                  <a:moveTo>
                    <a:pt x="134" y="0"/>
                  </a:moveTo>
                  <a:cubicBezTo>
                    <a:pt x="74" y="0"/>
                    <a:pt x="1" y="51"/>
                    <a:pt x="23" y="125"/>
                  </a:cubicBezTo>
                  <a:cubicBezTo>
                    <a:pt x="47" y="244"/>
                    <a:pt x="23" y="411"/>
                    <a:pt x="106" y="518"/>
                  </a:cubicBezTo>
                  <a:cubicBezTo>
                    <a:pt x="112" y="524"/>
                    <a:pt x="124" y="527"/>
                    <a:pt x="136" y="527"/>
                  </a:cubicBezTo>
                  <a:cubicBezTo>
                    <a:pt x="148" y="527"/>
                    <a:pt x="160" y="524"/>
                    <a:pt x="166" y="518"/>
                  </a:cubicBezTo>
                  <a:cubicBezTo>
                    <a:pt x="225" y="458"/>
                    <a:pt x="225" y="399"/>
                    <a:pt x="225" y="304"/>
                  </a:cubicBezTo>
                  <a:cubicBezTo>
                    <a:pt x="225" y="232"/>
                    <a:pt x="213" y="149"/>
                    <a:pt x="201" y="65"/>
                  </a:cubicBezTo>
                  <a:cubicBezTo>
                    <a:pt x="201" y="20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36"/>
            <p:cNvSpPr/>
            <p:nvPr/>
          </p:nvSpPr>
          <p:spPr>
            <a:xfrm>
              <a:off x="4213725" y="2135275"/>
              <a:ext cx="5575" cy="10600"/>
            </a:xfrm>
            <a:custGeom>
              <a:rect b="b" l="l" r="r" t="t"/>
              <a:pathLst>
                <a:path extrusionOk="0" h="424" w="223">
                  <a:moveTo>
                    <a:pt x="87" y="0"/>
                  </a:moveTo>
                  <a:cubicBezTo>
                    <a:pt x="41" y="0"/>
                    <a:pt x="0" y="50"/>
                    <a:pt x="32" y="105"/>
                  </a:cubicBezTo>
                  <a:cubicBezTo>
                    <a:pt x="55" y="165"/>
                    <a:pt x="79" y="200"/>
                    <a:pt x="79" y="284"/>
                  </a:cubicBezTo>
                  <a:cubicBezTo>
                    <a:pt x="79" y="343"/>
                    <a:pt x="79" y="379"/>
                    <a:pt x="115" y="415"/>
                  </a:cubicBezTo>
                  <a:cubicBezTo>
                    <a:pt x="121" y="421"/>
                    <a:pt x="130" y="424"/>
                    <a:pt x="139" y="424"/>
                  </a:cubicBezTo>
                  <a:cubicBezTo>
                    <a:pt x="148" y="424"/>
                    <a:pt x="157" y="421"/>
                    <a:pt x="163" y="415"/>
                  </a:cubicBezTo>
                  <a:cubicBezTo>
                    <a:pt x="222" y="367"/>
                    <a:pt x="210" y="296"/>
                    <a:pt x="210" y="236"/>
                  </a:cubicBezTo>
                  <a:cubicBezTo>
                    <a:pt x="210" y="165"/>
                    <a:pt x="174" y="105"/>
                    <a:pt x="151" y="46"/>
                  </a:cubicBezTo>
                  <a:cubicBezTo>
                    <a:pt x="135" y="13"/>
                    <a:pt x="110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36"/>
            <p:cNvSpPr/>
            <p:nvPr/>
          </p:nvSpPr>
          <p:spPr>
            <a:xfrm>
              <a:off x="4222600" y="2132000"/>
              <a:ext cx="8625" cy="11425"/>
            </a:xfrm>
            <a:custGeom>
              <a:rect b="b" l="l" r="r" t="t"/>
              <a:pathLst>
                <a:path extrusionOk="0" h="457" w="345">
                  <a:moveTo>
                    <a:pt x="113" y="1"/>
                  </a:moveTo>
                  <a:cubicBezTo>
                    <a:pt x="55" y="1"/>
                    <a:pt x="1" y="46"/>
                    <a:pt x="22" y="117"/>
                  </a:cubicBezTo>
                  <a:cubicBezTo>
                    <a:pt x="46" y="212"/>
                    <a:pt x="105" y="308"/>
                    <a:pt x="153" y="415"/>
                  </a:cubicBezTo>
                  <a:cubicBezTo>
                    <a:pt x="171" y="444"/>
                    <a:pt x="197" y="457"/>
                    <a:pt x="224" y="457"/>
                  </a:cubicBezTo>
                  <a:cubicBezTo>
                    <a:pt x="283" y="457"/>
                    <a:pt x="344" y="394"/>
                    <a:pt x="320" y="320"/>
                  </a:cubicBezTo>
                  <a:cubicBezTo>
                    <a:pt x="272" y="224"/>
                    <a:pt x="224" y="153"/>
                    <a:pt x="212" y="70"/>
                  </a:cubicBezTo>
                  <a:cubicBezTo>
                    <a:pt x="193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36"/>
            <p:cNvSpPr/>
            <p:nvPr/>
          </p:nvSpPr>
          <p:spPr>
            <a:xfrm>
              <a:off x="4232250" y="2127375"/>
              <a:ext cx="8775" cy="14125"/>
            </a:xfrm>
            <a:custGeom>
              <a:rect b="b" l="l" r="r" t="t"/>
              <a:pathLst>
                <a:path extrusionOk="0" h="565" w="351">
                  <a:moveTo>
                    <a:pt x="115" y="1"/>
                  </a:moveTo>
                  <a:cubicBezTo>
                    <a:pt x="60" y="1"/>
                    <a:pt x="1" y="51"/>
                    <a:pt x="17" y="124"/>
                  </a:cubicBezTo>
                  <a:cubicBezTo>
                    <a:pt x="65" y="243"/>
                    <a:pt x="88" y="374"/>
                    <a:pt x="124" y="493"/>
                  </a:cubicBezTo>
                  <a:cubicBezTo>
                    <a:pt x="136" y="540"/>
                    <a:pt x="160" y="564"/>
                    <a:pt x="231" y="564"/>
                  </a:cubicBezTo>
                  <a:cubicBezTo>
                    <a:pt x="255" y="564"/>
                    <a:pt x="267" y="552"/>
                    <a:pt x="303" y="540"/>
                  </a:cubicBezTo>
                  <a:cubicBezTo>
                    <a:pt x="326" y="516"/>
                    <a:pt x="350" y="457"/>
                    <a:pt x="326" y="433"/>
                  </a:cubicBezTo>
                  <a:cubicBezTo>
                    <a:pt x="291" y="302"/>
                    <a:pt x="243" y="159"/>
                    <a:pt x="184" y="40"/>
                  </a:cubicBezTo>
                  <a:cubicBezTo>
                    <a:pt x="168" y="13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36"/>
            <p:cNvSpPr/>
            <p:nvPr/>
          </p:nvSpPr>
          <p:spPr>
            <a:xfrm>
              <a:off x="4240100" y="2127675"/>
              <a:ext cx="10450" cy="10850"/>
            </a:xfrm>
            <a:custGeom>
              <a:rect b="b" l="l" r="r" t="t"/>
              <a:pathLst>
                <a:path extrusionOk="0" h="434" w="418">
                  <a:moveTo>
                    <a:pt x="109" y="0"/>
                  </a:moveTo>
                  <a:cubicBezTo>
                    <a:pt x="45" y="0"/>
                    <a:pt x="0" y="87"/>
                    <a:pt x="48" y="135"/>
                  </a:cubicBezTo>
                  <a:cubicBezTo>
                    <a:pt x="132" y="207"/>
                    <a:pt x="120" y="373"/>
                    <a:pt x="251" y="433"/>
                  </a:cubicBezTo>
                  <a:cubicBezTo>
                    <a:pt x="274" y="433"/>
                    <a:pt x="298" y="433"/>
                    <a:pt x="310" y="421"/>
                  </a:cubicBezTo>
                  <a:cubicBezTo>
                    <a:pt x="417" y="290"/>
                    <a:pt x="274" y="88"/>
                    <a:pt x="155" y="16"/>
                  </a:cubicBezTo>
                  <a:cubicBezTo>
                    <a:pt x="139" y="5"/>
                    <a:pt x="123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36"/>
            <p:cNvSpPr/>
            <p:nvPr/>
          </p:nvSpPr>
          <p:spPr>
            <a:xfrm>
              <a:off x="4251375" y="2126550"/>
              <a:ext cx="11850" cy="13500"/>
            </a:xfrm>
            <a:custGeom>
              <a:rect b="b" l="l" r="r" t="t"/>
              <a:pathLst>
                <a:path extrusionOk="0" h="540" w="474">
                  <a:moveTo>
                    <a:pt x="139" y="1"/>
                  </a:moveTo>
                  <a:cubicBezTo>
                    <a:pt x="73" y="1"/>
                    <a:pt x="1" y="79"/>
                    <a:pt x="62" y="157"/>
                  </a:cubicBezTo>
                  <a:cubicBezTo>
                    <a:pt x="97" y="216"/>
                    <a:pt x="145" y="276"/>
                    <a:pt x="181" y="347"/>
                  </a:cubicBezTo>
                  <a:cubicBezTo>
                    <a:pt x="216" y="407"/>
                    <a:pt x="252" y="478"/>
                    <a:pt x="312" y="526"/>
                  </a:cubicBezTo>
                  <a:cubicBezTo>
                    <a:pt x="328" y="535"/>
                    <a:pt x="345" y="540"/>
                    <a:pt x="361" y="540"/>
                  </a:cubicBezTo>
                  <a:cubicBezTo>
                    <a:pt x="424" y="540"/>
                    <a:pt x="473" y="473"/>
                    <a:pt x="454" y="407"/>
                  </a:cubicBezTo>
                  <a:cubicBezTo>
                    <a:pt x="443" y="335"/>
                    <a:pt x="383" y="276"/>
                    <a:pt x="335" y="216"/>
                  </a:cubicBezTo>
                  <a:lnTo>
                    <a:pt x="204" y="37"/>
                  </a:lnTo>
                  <a:cubicBezTo>
                    <a:pt x="188" y="12"/>
                    <a:pt x="164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36"/>
            <p:cNvSpPr/>
            <p:nvPr/>
          </p:nvSpPr>
          <p:spPr>
            <a:xfrm>
              <a:off x="4265775" y="2127450"/>
              <a:ext cx="7700" cy="15100"/>
            </a:xfrm>
            <a:custGeom>
              <a:rect b="b" l="l" r="r" t="t"/>
              <a:pathLst>
                <a:path extrusionOk="0" h="604" w="308">
                  <a:moveTo>
                    <a:pt x="74" y="1"/>
                  </a:moveTo>
                  <a:cubicBezTo>
                    <a:pt x="46" y="1"/>
                    <a:pt x="0" y="37"/>
                    <a:pt x="9" y="73"/>
                  </a:cubicBezTo>
                  <a:cubicBezTo>
                    <a:pt x="45" y="156"/>
                    <a:pt x="57" y="252"/>
                    <a:pt x="81" y="359"/>
                  </a:cubicBezTo>
                  <a:cubicBezTo>
                    <a:pt x="93" y="442"/>
                    <a:pt x="93" y="561"/>
                    <a:pt x="164" y="597"/>
                  </a:cubicBezTo>
                  <a:cubicBezTo>
                    <a:pt x="177" y="601"/>
                    <a:pt x="189" y="604"/>
                    <a:pt x="199" y="604"/>
                  </a:cubicBezTo>
                  <a:cubicBezTo>
                    <a:pt x="216" y="604"/>
                    <a:pt x="228" y="596"/>
                    <a:pt x="236" y="573"/>
                  </a:cubicBezTo>
                  <a:cubicBezTo>
                    <a:pt x="307" y="502"/>
                    <a:pt x="271" y="371"/>
                    <a:pt x="236" y="275"/>
                  </a:cubicBezTo>
                  <a:cubicBezTo>
                    <a:pt x="212" y="180"/>
                    <a:pt x="152" y="85"/>
                    <a:pt x="93" y="13"/>
                  </a:cubicBezTo>
                  <a:cubicBezTo>
                    <a:pt x="90" y="5"/>
                    <a:pt x="83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36"/>
            <p:cNvSpPr/>
            <p:nvPr/>
          </p:nvSpPr>
          <p:spPr>
            <a:xfrm>
              <a:off x="4276325" y="2132525"/>
              <a:ext cx="6950" cy="11450"/>
            </a:xfrm>
            <a:custGeom>
              <a:rect b="b" l="l" r="r" t="t"/>
              <a:pathLst>
                <a:path extrusionOk="0" h="458" w="278">
                  <a:moveTo>
                    <a:pt x="30" y="0"/>
                  </a:moveTo>
                  <a:cubicBezTo>
                    <a:pt x="15" y="0"/>
                    <a:pt x="1" y="14"/>
                    <a:pt x="16" y="37"/>
                  </a:cubicBezTo>
                  <a:cubicBezTo>
                    <a:pt x="40" y="168"/>
                    <a:pt x="52" y="358"/>
                    <a:pt x="171" y="453"/>
                  </a:cubicBezTo>
                  <a:cubicBezTo>
                    <a:pt x="180" y="456"/>
                    <a:pt x="189" y="458"/>
                    <a:pt x="199" y="458"/>
                  </a:cubicBezTo>
                  <a:cubicBezTo>
                    <a:pt x="227" y="458"/>
                    <a:pt x="254" y="444"/>
                    <a:pt x="254" y="418"/>
                  </a:cubicBezTo>
                  <a:cubicBezTo>
                    <a:pt x="278" y="275"/>
                    <a:pt x="135" y="132"/>
                    <a:pt x="52" y="13"/>
                  </a:cubicBezTo>
                  <a:cubicBezTo>
                    <a:pt x="48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36"/>
            <p:cNvSpPr/>
            <p:nvPr/>
          </p:nvSpPr>
          <p:spPr>
            <a:xfrm>
              <a:off x="4285100" y="2135000"/>
              <a:ext cx="11875" cy="13525"/>
            </a:xfrm>
            <a:custGeom>
              <a:rect b="b" l="l" r="r" t="t"/>
              <a:pathLst>
                <a:path extrusionOk="0" h="541" w="475">
                  <a:moveTo>
                    <a:pt x="142" y="0"/>
                  </a:moveTo>
                  <a:cubicBezTo>
                    <a:pt x="66" y="0"/>
                    <a:pt x="1" y="100"/>
                    <a:pt x="58" y="176"/>
                  </a:cubicBezTo>
                  <a:cubicBezTo>
                    <a:pt x="106" y="211"/>
                    <a:pt x="129" y="259"/>
                    <a:pt x="153" y="319"/>
                  </a:cubicBezTo>
                  <a:cubicBezTo>
                    <a:pt x="177" y="390"/>
                    <a:pt x="165" y="473"/>
                    <a:pt x="225" y="509"/>
                  </a:cubicBezTo>
                  <a:cubicBezTo>
                    <a:pt x="250" y="528"/>
                    <a:pt x="279" y="541"/>
                    <a:pt x="304" y="541"/>
                  </a:cubicBezTo>
                  <a:cubicBezTo>
                    <a:pt x="326" y="541"/>
                    <a:pt x="345" y="531"/>
                    <a:pt x="356" y="509"/>
                  </a:cubicBezTo>
                  <a:cubicBezTo>
                    <a:pt x="475" y="378"/>
                    <a:pt x="320" y="128"/>
                    <a:pt x="201" y="21"/>
                  </a:cubicBezTo>
                  <a:cubicBezTo>
                    <a:pt x="182" y="7"/>
                    <a:pt x="162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36"/>
            <p:cNvSpPr/>
            <p:nvPr/>
          </p:nvSpPr>
          <p:spPr>
            <a:xfrm>
              <a:off x="4297350" y="2144650"/>
              <a:ext cx="5575" cy="6075"/>
            </a:xfrm>
            <a:custGeom>
              <a:rect b="b" l="l" r="r" t="t"/>
              <a:pathLst>
                <a:path extrusionOk="0" h="243" w="223">
                  <a:moveTo>
                    <a:pt x="98" y="1"/>
                  </a:moveTo>
                  <a:cubicBezTo>
                    <a:pt x="53" y="1"/>
                    <a:pt x="1" y="56"/>
                    <a:pt x="32" y="111"/>
                  </a:cubicBezTo>
                  <a:cubicBezTo>
                    <a:pt x="68" y="159"/>
                    <a:pt x="104" y="230"/>
                    <a:pt x="163" y="242"/>
                  </a:cubicBezTo>
                  <a:cubicBezTo>
                    <a:pt x="187" y="242"/>
                    <a:pt x="211" y="230"/>
                    <a:pt x="211" y="218"/>
                  </a:cubicBezTo>
                  <a:cubicBezTo>
                    <a:pt x="223" y="159"/>
                    <a:pt x="187" y="111"/>
                    <a:pt x="151" y="52"/>
                  </a:cubicBezTo>
                  <a:cubicBezTo>
                    <a:pt x="143" y="1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36"/>
            <p:cNvSpPr/>
            <p:nvPr/>
          </p:nvSpPr>
          <p:spPr>
            <a:xfrm>
              <a:off x="4162425" y="2066400"/>
              <a:ext cx="8650" cy="8675"/>
            </a:xfrm>
            <a:custGeom>
              <a:rect b="b" l="l" r="r" t="t"/>
              <a:pathLst>
                <a:path extrusionOk="0" h="347" w="346">
                  <a:moveTo>
                    <a:pt x="141" y="0"/>
                  </a:moveTo>
                  <a:cubicBezTo>
                    <a:pt x="120" y="0"/>
                    <a:pt x="98" y="5"/>
                    <a:pt x="71" y="15"/>
                  </a:cubicBezTo>
                  <a:cubicBezTo>
                    <a:pt x="24" y="27"/>
                    <a:pt x="0" y="86"/>
                    <a:pt x="24" y="134"/>
                  </a:cubicBezTo>
                  <a:cubicBezTo>
                    <a:pt x="60" y="181"/>
                    <a:pt x="83" y="205"/>
                    <a:pt x="119" y="241"/>
                  </a:cubicBezTo>
                  <a:cubicBezTo>
                    <a:pt x="167" y="277"/>
                    <a:pt x="202" y="277"/>
                    <a:pt x="238" y="324"/>
                  </a:cubicBezTo>
                  <a:cubicBezTo>
                    <a:pt x="250" y="340"/>
                    <a:pt x="265" y="346"/>
                    <a:pt x="280" y="346"/>
                  </a:cubicBezTo>
                  <a:cubicBezTo>
                    <a:pt x="313" y="346"/>
                    <a:pt x="345" y="317"/>
                    <a:pt x="345" y="277"/>
                  </a:cubicBezTo>
                  <a:cubicBezTo>
                    <a:pt x="345" y="205"/>
                    <a:pt x="345" y="134"/>
                    <a:pt x="274" y="74"/>
                  </a:cubicBezTo>
                  <a:cubicBezTo>
                    <a:pt x="231" y="31"/>
                    <a:pt x="19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36"/>
            <p:cNvSpPr/>
            <p:nvPr/>
          </p:nvSpPr>
          <p:spPr>
            <a:xfrm>
              <a:off x="4173750" y="2071200"/>
              <a:ext cx="9525" cy="11650"/>
            </a:xfrm>
            <a:custGeom>
              <a:rect b="b" l="l" r="r" t="t"/>
              <a:pathLst>
                <a:path extrusionOk="0" h="466" w="381">
                  <a:moveTo>
                    <a:pt x="95" y="1"/>
                  </a:moveTo>
                  <a:cubicBezTo>
                    <a:pt x="46" y="1"/>
                    <a:pt x="0" y="47"/>
                    <a:pt x="23" y="108"/>
                  </a:cubicBezTo>
                  <a:cubicBezTo>
                    <a:pt x="47" y="180"/>
                    <a:pt x="83" y="251"/>
                    <a:pt x="95" y="311"/>
                  </a:cubicBezTo>
                  <a:cubicBezTo>
                    <a:pt x="107" y="370"/>
                    <a:pt x="142" y="430"/>
                    <a:pt x="214" y="466"/>
                  </a:cubicBezTo>
                  <a:cubicBezTo>
                    <a:pt x="226" y="466"/>
                    <a:pt x="261" y="466"/>
                    <a:pt x="273" y="442"/>
                  </a:cubicBezTo>
                  <a:cubicBezTo>
                    <a:pt x="380" y="323"/>
                    <a:pt x="226" y="144"/>
                    <a:pt x="166" y="49"/>
                  </a:cubicBezTo>
                  <a:cubicBezTo>
                    <a:pt x="149" y="15"/>
                    <a:pt x="12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36"/>
            <p:cNvSpPr/>
            <p:nvPr/>
          </p:nvSpPr>
          <p:spPr>
            <a:xfrm>
              <a:off x="4184725" y="2078350"/>
              <a:ext cx="4200" cy="10575"/>
            </a:xfrm>
            <a:custGeom>
              <a:rect b="b" l="l" r="r" t="t"/>
              <a:pathLst>
                <a:path extrusionOk="0" h="423" w="168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49" y="144"/>
                    <a:pt x="61" y="299"/>
                    <a:pt x="132" y="418"/>
                  </a:cubicBezTo>
                  <a:cubicBezTo>
                    <a:pt x="135" y="421"/>
                    <a:pt x="139" y="422"/>
                    <a:pt x="143" y="422"/>
                  </a:cubicBezTo>
                  <a:cubicBezTo>
                    <a:pt x="155" y="422"/>
                    <a:pt x="168" y="411"/>
                    <a:pt x="168" y="394"/>
                  </a:cubicBezTo>
                  <a:cubicBezTo>
                    <a:pt x="132" y="263"/>
                    <a:pt x="7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36"/>
            <p:cNvSpPr/>
            <p:nvPr/>
          </p:nvSpPr>
          <p:spPr>
            <a:xfrm>
              <a:off x="4192425" y="2083375"/>
              <a:ext cx="10200" cy="20425"/>
            </a:xfrm>
            <a:custGeom>
              <a:rect b="b" l="l" r="r" t="t"/>
              <a:pathLst>
                <a:path extrusionOk="0" h="817" w="408">
                  <a:moveTo>
                    <a:pt x="99" y="0"/>
                  </a:moveTo>
                  <a:cubicBezTo>
                    <a:pt x="50" y="0"/>
                    <a:pt x="1" y="41"/>
                    <a:pt x="14" y="110"/>
                  </a:cubicBezTo>
                  <a:cubicBezTo>
                    <a:pt x="62" y="240"/>
                    <a:pt x="74" y="371"/>
                    <a:pt x="110" y="526"/>
                  </a:cubicBezTo>
                  <a:cubicBezTo>
                    <a:pt x="134" y="633"/>
                    <a:pt x="181" y="764"/>
                    <a:pt x="288" y="812"/>
                  </a:cubicBezTo>
                  <a:cubicBezTo>
                    <a:pt x="294" y="815"/>
                    <a:pt x="302" y="816"/>
                    <a:pt x="310" y="816"/>
                  </a:cubicBezTo>
                  <a:cubicBezTo>
                    <a:pt x="334" y="816"/>
                    <a:pt x="363" y="803"/>
                    <a:pt x="372" y="776"/>
                  </a:cubicBezTo>
                  <a:cubicBezTo>
                    <a:pt x="407" y="657"/>
                    <a:pt x="348" y="550"/>
                    <a:pt x="312" y="455"/>
                  </a:cubicBezTo>
                  <a:cubicBezTo>
                    <a:pt x="264" y="336"/>
                    <a:pt x="241" y="193"/>
                    <a:pt x="181" y="74"/>
                  </a:cubicBezTo>
                  <a:cubicBezTo>
                    <a:pt x="171" y="23"/>
                    <a:pt x="135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36"/>
            <p:cNvSpPr/>
            <p:nvPr/>
          </p:nvSpPr>
          <p:spPr>
            <a:xfrm>
              <a:off x="4208375" y="2092500"/>
              <a:ext cx="7950" cy="20425"/>
            </a:xfrm>
            <a:custGeom>
              <a:rect b="b" l="l" r="r" t="t"/>
              <a:pathLst>
                <a:path extrusionOk="0" h="817" w="318">
                  <a:moveTo>
                    <a:pt x="67" y="1"/>
                  </a:moveTo>
                  <a:cubicBezTo>
                    <a:pt x="32" y="1"/>
                    <a:pt x="0" y="32"/>
                    <a:pt x="7" y="90"/>
                  </a:cubicBezTo>
                  <a:cubicBezTo>
                    <a:pt x="31" y="221"/>
                    <a:pt x="43" y="364"/>
                    <a:pt x="79" y="507"/>
                  </a:cubicBezTo>
                  <a:cubicBezTo>
                    <a:pt x="91" y="602"/>
                    <a:pt x="115" y="721"/>
                    <a:pt x="198" y="804"/>
                  </a:cubicBezTo>
                  <a:cubicBezTo>
                    <a:pt x="206" y="812"/>
                    <a:pt x="216" y="816"/>
                    <a:pt x="228" y="816"/>
                  </a:cubicBezTo>
                  <a:cubicBezTo>
                    <a:pt x="250" y="816"/>
                    <a:pt x="273" y="800"/>
                    <a:pt x="281" y="768"/>
                  </a:cubicBezTo>
                  <a:cubicBezTo>
                    <a:pt x="317" y="649"/>
                    <a:pt x="281" y="542"/>
                    <a:pt x="246" y="447"/>
                  </a:cubicBezTo>
                  <a:cubicBezTo>
                    <a:pt x="198" y="304"/>
                    <a:pt x="162" y="173"/>
                    <a:pt x="127" y="42"/>
                  </a:cubicBezTo>
                  <a:cubicBezTo>
                    <a:pt x="112" y="14"/>
                    <a:pt x="89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36"/>
            <p:cNvSpPr/>
            <p:nvPr/>
          </p:nvSpPr>
          <p:spPr>
            <a:xfrm>
              <a:off x="4216575" y="2105300"/>
              <a:ext cx="7775" cy="19950"/>
            </a:xfrm>
            <a:custGeom>
              <a:rect b="b" l="l" r="r" t="t"/>
              <a:pathLst>
                <a:path extrusionOk="0" h="798" w="311">
                  <a:moveTo>
                    <a:pt x="84" y="0"/>
                  </a:moveTo>
                  <a:cubicBezTo>
                    <a:pt x="69" y="0"/>
                    <a:pt x="55" y="6"/>
                    <a:pt x="49" y="18"/>
                  </a:cubicBezTo>
                  <a:cubicBezTo>
                    <a:pt x="1" y="137"/>
                    <a:pt x="1" y="256"/>
                    <a:pt x="13" y="376"/>
                  </a:cubicBezTo>
                  <a:cubicBezTo>
                    <a:pt x="13" y="495"/>
                    <a:pt x="13" y="626"/>
                    <a:pt x="84" y="733"/>
                  </a:cubicBezTo>
                  <a:cubicBezTo>
                    <a:pt x="98" y="778"/>
                    <a:pt x="134" y="798"/>
                    <a:pt x="174" y="798"/>
                  </a:cubicBezTo>
                  <a:cubicBezTo>
                    <a:pt x="238" y="798"/>
                    <a:pt x="311" y="747"/>
                    <a:pt x="311" y="673"/>
                  </a:cubicBezTo>
                  <a:cubicBezTo>
                    <a:pt x="311" y="554"/>
                    <a:pt x="251" y="447"/>
                    <a:pt x="227" y="352"/>
                  </a:cubicBezTo>
                  <a:cubicBezTo>
                    <a:pt x="191" y="245"/>
                    <a:pt x="168" y="125"/>
                    <a:pt x="120" y="18"/>
                  </a:cubicBezTo>
                  <a:cubicBezTo>
                    <a:pt x="114" y="6"/>
                    <a:pt x="9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36"/>
            <p:cNvSpPr/>
            <p:nvPr/>
          </p:nvSpPr>
          <p:spPr>
            <a:xfrm>
              <a:off x="4222050" y="2117175"/>
              <a:ext cx="4975" cy="8150"/>
            </a:xfrm>
            <a:custGeom>
              <a:rect b="b" l="l" r="r" t="t"/>
              <a:pathLst>
                <a:path extrusionOk="0" h="326" w="199">
                  <a:moveTo>
                    <a:pt x="49" y="0"/>
                  </a:moveTo>
                  <a:cubicBezTo>
                    <a:pt x="26" y="0"/>
                    <a:pt x="1" y="25"/>
                    <a:pt x="8" y="55"/>
                  </a:cubicBezTo>
                  <a:cubicBezTo>
                    <a:pt x="20" y="127"/>
                    <a:pt x="44" y="258"/>
                    <a:pt x="92" y="317"/>
                  </a:cubicBezTo>
                  <a:cubicBezTo>
                    <a:pt x="106" y="322"/>
                    <a:pt x="121" y="325"/>
                    <a:pt x="134" y="325"/>
                  </a:cubicBezTo>
                  <a:cubicBezTo>
                    <a:pt x="153" y="325"/>
                    <a:pt x="168" y="319"/>
                    <a:pt x="175" y="305"/>
                  </a:cubicBezTo>
                  <a:cubicBezTo>
                    <a:pt x="199" y="210"/>
                    <a:pt x="115" y="115"/>
                    <a:pt x="80" y="31"/>
                  </a:cubicBezTo>
                  <a:cubicBezTo>
                    <a:pt x="75" y="9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36"/>
            <p:cNvSpPr/>
            <p:nvPr/>
          </p:nvSpPr>
          <p:spPr>
            <a:xfrm>
              <a:off x="4232175" y="2095100"/>
              <a:ext cx="8250" cy="11600"/>
            </a:xfrm>
            <a:custGeom>
              <a:rect b="b" l="l" r="r" t="t"/>
              <a:pathLst>
                <a:path extrusionOk="0" h="464" w="330">
                  <a:moveTo>
                    <a:pt x="104" y="0"/>
                  </a:moveTo>
                  <a:cubicBezTo>
                    <a:pt x="53" y="0"/>
                    <a:pt x="1" y="46"/>
                    <a:pt x="8" y="117"/>
                  </a:cubicBezTo>
                  <a:cubicBezTo>
                    <a:pt x="20" y="188"/>
                    <a:pt x="20" y="283"/>
                    <a:pt x="32" y="355"/>
                  </a:cubicBezTo>
                  <a:cubicBezTo>
                    <a:pt x="54" y="409"/>
                    <a:pt x="85" y="464"/>
                    <a:pt x="154" y="464"/>
                  </a:cubicBezTo>
                  <a:cubicBezTo>
                    <a:pt x="161" y="464"/>
                    <a:pt x="167" y="463"/>
                    <a:pt x="175" y="462"/>
                  </a:cubicBezTo>
                  <a:cubicBezTo>
                    <a:pt x="329" y="426"/>
                    <a:pt x="210" y="164"/>
                    <a:pt x="187" y="69"/>
                  </a:cubicBezTo>
                  <a:cubicBezTo>
                    <a:pt x="172" y="21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36"/>
            <p:cNvSpPr/>
            <p:nvPr/>
          </p:nvSpPr>
          <p:spPr>
            <a:xfrm>
              <a:off x="4237200" y="2093000"/>
              <a:ext cx="7600" cy="10175"/>
            </a:xfrm>
            <a:custGeom>
              <a:rect b="b" l="l" r="r" t="t"/>
              <a:pathLst>
                <a:path extrusionOk="0" h="407" w="304">
                  <a:moveTo>
                    <a:pt x="121" y="0"/>
                  </a:moveTo>
                  <a:cubicBezTo>
                    <a:pt x="55" y="0"/>
                    <a:pt x="1" y="88"/>
                    <a:pt x="57" y="153"/>
                  </a:cubicBezTo>
                  <a:cubicBezTo>
                    <a:pt x="93" y="201"/>
                    <a:pt x="93" y="260"/>
                    <a:pt x="93" y="308"/>
                  </a:cubicBezTo>
                  <a:cubicBezTo>
                    <a:pt x="93" y="374"/>
                    <a:pt x="143" y="407"/>
                    <a:pt x="195" y="407"/>
                  </a:cubicBezTo>
                  <a:cubicBezTo>
                    <a:pt x="204" y="407"/>
                    <a:pt x="214" y="406"/>
                    <a:pt x="224" y="403"/>
                  </a:cubicBezTo>
                  <a:lnTo>
                    <a:pt x="224" y="403"/>
                  </a:lnTo>
                  <a:cubicBezTo>
                    <a:pt x="248" y="398"/>
                    <a:pt x="267" y="385"/>
                    <a:pt x="279" y="368"/>
                  </a:cubicBezTo>
                  <a:lnTo>
                    <a:pt x="279" y="368"/>
                  </a:lnTo>
                  <a:cubicBezTo>
                    <a:pt x="296" y="345"/>
                    <a:pt x="304" y="313"/>
                    <a:pt x="295" y="272"/>
                  </a:cubicBezTo>
                  <a:cubicBezTo>
                    <a:pt x="283" y="189"/>
                    <a:pt x="248" y="82"/>
                    <a:pt x="176" y="22"/>
                  </a:cubicBezTo>
                  <a:cubicBezTo>
                    <a:pt x="158" y="7"/>
                    <a:pt x="139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36"/>
            <p:cNvSpPr/>
            <p:nvPr/>
          </p:nvSpPr>
          <p:spPr>
            <a:xfrm>
              <a:off x="4245750" y="2087000"/>
              <a:ext cx="5100" cy="12350"/>
            </a:xfrm>
            <a:custGeom>
              <a:rect b="b" l="l" r="r" t="t"/>
              <a:pathLst>
                <a:path extrusionOk="0" h="494" w="204">
                  <a:moveTo>
                    <a:pt x="38" y="0"/>
                  </a:moveTo>
                  <a:cubicBezTo>
                    <a:pt x="19" y="0"/>
                    <a:pt x="1" y="12"/>
                    <a:pt x="1" y="36"/>
                  </a:cubicBezTo>
                  <a:cubicBezTo>
                    <a:pt x="1" y="131"/>
                    <a:pt x="13" y="215"/>
                    <a:pt x="13" y="310"/>
                  </a:cubicBezTo>
                  <a:cubicBezTo>
                    <a:pt x="13" y="381"/>
                    <a:pt x="25" y="453"/>
                    <a:pt x="84" y="488"/>
                  </a:cubicBezTo>
                  <a:cubicBezTo>
                    <a:pt x="94" y="492"/>
                    <a:pt x="102" y="493"/>
                    <a:pt x="110" y="493"/>
                  </a:cubicBezTo>
                  <a:cubicBezTo>
                    <a:pt x="132" y="493"/>
                    <a:pt x="147" y="482"/>
                    <a:pt x="156" y="465"/>
                  </a:cubicBezTo>
                  <a:cubicBezTo>
                    <a:pt x="203" y="405"/>
                    <a:pt x="179" y="334"/>
                    <a:pt x="156" y="274"/>
                  </a:cubicBezTo>
                  <a:cubicBezTo>
                    <a:pt x="132" y="203"/>
                    <a:pt x="96" y="107"/>
                    <a:pt x="84" y="36"/>
                  </a:cubicBezTo>
                  <a:cubicBezTo>
                    <a:pt x="78" y="12"/>
                    <a:pt x="57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36"/>
            <p:cNvSpPr/>
            <p:nvPr/>
          </p:nvSpPr>
          <p:spPr>
            <a:xfrm>
              <a:off x="4252100" y="2081825"/>
              <a:ext cx="8750" cy="16550"/>
            </a:xfrm>
            <a:custGeom>
              <a:rect b="b" l="l" r="r" t="t"/>
              <a:pathLst>
                <a:path extrusionOk="0" h="662" w="350">
                  <a:moveTo>
                    <a:pt x="121" y="1"/>
                  </a:moveTo>
                  <a:cubicBezTo>
                    <a:pt x="64" y="1"/>
                    <a:pt x="1" y="48"/>
                    <a:pt x="33" y="112"/>
                  </a:cubicBezTo>
                  <a:cubicBezTo>
                    <a:pt x="92" y="255"/>
                    <a:pt x="68" y="433"/>
                    <a:pt x="128" y="588"/>
                  </a:cubicBezTo>
                  <a:cubicBezTo>
                    <a:pt x="146" y="640"/>
                    <a:pt x="185" y="662"/>
                    <a:pt x="225" y="662"/>
                  </a:cubicBezTo>
                  <a:cubicBezTo>
                    <a:pt x="286" y="662"/>
                    <a:pt x="349" y="608"/>
                    <a:pt x="342" y="529"/>
                  </a:cubicBezTo>
                  <a:cubicBezTo>
                    <a:pt x="306" y="362"/>
                    <a:pt x="271" y="183"/>
                    <a:pt x="187" y="41"/>
                  </a:cubicBezTo>
                  <a:cubicBezTo>
                    <a:pt x="175" y="13"/>
                    <a:pt x="149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36"/>
            <p:cNvSpPr/>
            <p:nvPr/>
          </p:nvSpPr>
          <p:spPr>
            <a:xfrm>
              <a:off x="4261050" y="2080425"/>
              <a:ext cx="8675" cy="11625"/>
            </a:xfrm>
            <a:custGeom>
              <a:rect b="b" l="l" r="r" t="t"/>
              <a:pathLst>
                <a:path extrusionOk="0" h="465" w="347">
                  <a:moveTo>
                    <a:pt x="106" y="0"/>
                  </a:moveTo>
                  <a:cubicBezTo>
                    <a:pt x="55" y="0"/>
                    <a:pt x="1" y="44"/>
                    <a:pt x="8" y="108"/>
                  </a:cubicBezTo>
                  <a:cubicBezTo>
                    <a:pt x="20" y="216"/>
                    <a:pt x="67" y="347"/>
                    <a:pt x="151" y="430"/>
                  </a:cubicBezTo>
                  <a:cubicBezTo>
                    <a:pt x="168" y="454"/>
                    <a:pt x="192" y="464"/>
                    <a:pt x="217" y="464"/>
                  </a:cubicBezTo>
                  <a:cubicBezTo>
                    <a:pt x="279" y="464"/>
                    <a:pt x="346" y="402"/>
                    <a:pt x="329" y="335"/>
                  </a:cubicBezTo>
                  <a:cubicBezTo>
                    <a:pt x="282" y="239"/>
                    <a:pt x="222" y="156"/>
                    <a:pt x="186" y="61"/>
                  </a:cubicBezTo>
                  <a:cubicBezTo>
                    <a:pt x="172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36"/>
            <p:cNvSpPr/>
            <p:nvPr/>
          </p:nvSpPr>
          <p:spPr>
            <a:xfrm>
              <a:off x="4270000" y="2080225"/>
              <a:ext cx="9825" cy="8150"/>
            </a:xfrm>
            <a:custGeom>
              <a:rect b="b" l="l" r="r" t="t"/>
              <a:pathLst>
                <a:path extrusionOk="0" h="326" w="393">
                  <a:moveTo>
                    <a:pt x="136" y="0"/>
                  </a:moveTo>
                  <a:cubicBezTo>
                    <a:pt x="65" y="0"/>
                    <a:pt x="1" y="73"/>
                    <a:pt x="43" y="140"/>
                  </a:cubicBezTo>
                  <a:cubicBezTo>
                    <a:pt x="90" y="224"/>
                    <a:pt x="162" y="295"/>
                    <a:pt x="245" y="319"/>
                  </a:cubicBezTo>
                  <a:cubicBezTo>
                    <a:pt x="257" y="323"/>
                    <a:pt x="269" y="325"/>
                    <a:pt x="279" y="325"/>
                  </a:cubicBezTo>
                  <a:cubicBezTo>
                    <a:pt x="354" y="325"/>
                    <a:pt x="392" y="228"/>
                    <a:pt x="340" y="176"/>
                  </a:cubicBezTo>
                  <a:cubicBezTo>
                    <a:pt x="293" y="128"/>
                    <a:pt x="245" y="105"/>
                    <a:pt x="221" y="45"/>
                  </a:cubicBezTo>
                  <a:cubicBezTo>
                    <a:pt x="197" y="13"/>
                    <a:pt x="166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36"/>
            <p:cNvSpPr/>
            <p:nvPr/>
          </p:nvSpPr>
          <p:spPr>
            <a:xfrm>
              <a:off x="4281975" y="2083025"/>
              <a:ext cx="6375" cy="4625"/>
            </a:xfrm>
            <a:custGeom>
              <a:rect b="b" l="l" r="r" t="t"/>
              <a:pathLst>
                <a:path extrusionOk="0" h="185" w="255">
                  <a:moveTo>
                    <a:pt x="127" y="1"/>
                  </a:moveTo>
                  <a:cubicBezTo>
                    <a:pt x="0" y="1"/>
                    <a:pt x="3" y="185"/>
                    <a:pt x="136" y="185"/>
                  </a:cubicBezTo>
                  <a:cubicBezTo>
                    <a:pt x="144" y="185"/>
                    <a:pt x="151" y="184"/>
                    <a:pt x="159" y="183"/>
                  </a:cubicBezTo>
                  <a:lnTo>
                    <a:pt x="171" y="183"/>
                  </a:lnTo>
                  <a:cubicBezTo>
                    <a:pt x="254" y="171"/>
                    <a:pt x="254" y="16"/>
                    <a:pt x="171" y="4"/>
                  </a:cubicBezTo>
                  <a:lnTo>
                    <a:pt x="159" y="4"/>
                  </a:lnTo>
                  <a:cubicBezTo>
                    <a:pt x="147" y="2"/>
                    <a:pt x="137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36"/>
            <p:cNvSpPr/>
            <p:nvPr/>
          </p:nvSpPr>
          <p:spPr>
            <a:xfrm>
              <a:off x="4224625" y="2142275"/>
              <a:ext cx="7475" cy="19425"/>
            </a:xfrm>
            <a:custGeom>
              <a:rect b="b" l="l" r="r" t="t"/>
              <a:pathLst>
                <a:path extrusionOk="0" h="777" w="299">
                  <a:moveTo>
                    <a:pt x="29" y="1"/>
                  </a:moveTo>
                  <a:cubicBezTo>
                    <a:pt x="13" y="1"/>
                    <a:pt x="0" y="18"/>
                    <a:pt x="0" y="40"/>
                  </a:cubicBezTo>
                  <a:cubicBezTo>
                    <a:pt x="36" y="159"/>
                    <a:pt x="72" y="301"/>
                    <a:pt x="96" y="421"/>
                  </a:cubicBezTo>
                  <a:cubicBezTo>
                    <a:pt x="131" y="516"/>
                    <a:pt x="119" y="671"/>
                    <a:pt x="179" y="754"/>
                  </a:cubicBezTo>
                  <a:cubicBezTo>
                    <a:pt x="186" y="767"/>
                    <a:pt x="203" y="776"/>
                    <a:pt x="219" y="776"/>
                  </a:cubicBezTo>
                  <a:cubicBezTo>
                    <a:pt x="232" y="776"/>
                    <a:pt x="245" y="770"/>
                    <a:pt x="250" y="754"/>
                  </a:cubicBezTo>
                  <a:cubicBezTo>
                    <a:pt x="298" y="659"/>
                    <a:pt x="250" y="516"/>
                    <a:pt x="215" y="421"/>
                  </a:cubicBezTo>
                  <a:cubicBezTo>
                    <a:pt x="191" y="266"/>
                    <a:pt x="131" y="147"/>
                    <a:pt x="60" y="28"/>
                  </a:cubicBezTo>
                  <a:cubicBezTo>
                    <a:pt x="50" y="9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36"/>
            <p:cNvSpPr/>
            <p:nvPr/>
          </p:nvSpPr>
          <p:spPr>
            <a:xfrm>
              <a:off x="4228125" y="2138575"/>
              <a:ext cx="10500" cy="28800"/>
            </a:xfrm>
            <a:custGeom>
              <a:rect b="b" l="l" r="r" t="t"/>
              <a:pathLst>
                <a:path extrusionOk="0" h="1152" w="420">
                  <a:moveTo>
                    <a:pt x="122" y="0"/>
                  </a:moveTo>
                  <a:cubicBezTo>
                    <a:pt x="65" y="0"/>
                    <a:pt x="0" y="49"/>
                    <a:pt x="15" y="116"/>
                  </a:cubicBezTo>
                  <a:cubicBezTo>
                    <a:pt x="63" y="330"/>
                    <a:pt x="75" y="533"/>
                    <a:pt x="110" y="723"/>
                  </a:cubicBezTo>
                  <a:cubicBezTo>
                    <a:pt x="122" y="878"/>
                    <a:pt x="122" y="1021"/>
                    <a:pt x="241" y="1128"/>
                  </a:cubicBezTo>
                  <a:cubicBezTo>
                    <a:pt x="258" y="1145"/>
                    <a:pt x="276" y="1151"/>
                    <a:pt x="293" y="1151"/>
                  </a:cubicBezTo>
                  <a:cubicBezTo>
                    <a:pt x="324" y="1151"/>
                    <a:pt x="353" y="1128"/>
                    <a:pt x="360" y="1104"/>
                  </a:cubicBezTo>
                  <a:cubicBezTo>
                    <a:pt x="420" y="950"/>
                    <a:pt x="349" y="771"/>
                    <a:pt x="313" y="628"/>
                  </a:cubicBezTo>
                  <a:cubicBezTo>
                    <a:pt x="277" y="426"/>
                    <a:pt x="241" y="247"/>
                    <a:pt x="194" y="57"/>
                  </a:cubicBezTo>
                  <a:cubicBezTo>
                    <a:pt x="185" y="17"/>
                    <a:pt x="155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36"/>
            <p:cNvSpPr/>
            <p:nvPr/>
          </p:nvSpPr>
          <p:spPr>
            <a:xfrm>
              <a:off x="4233550" y="2145925"/>
              <a:ext cx="11050" cy="24975"/>
            </a:xfrm>
            <a:custGeom>
              <a:rect b="b" l="l" r="r" t="t"/>
              <a:pathLst>
                <a:path extrusionOk="0" h="999" w="442">
                  <a:moveTo>
                    <a:pt x="132" y="1"/>
                  </a:moveTo>
                  <a:cubicBezTo>
                    <a:pt x="96" y="1"/>
                    <a:pt x="72" y="13"/>
                    <a:pt x="72" y="36"/>
                  </a:cubicBezTo>
                  <a:cubicBezTo>
                    <a:pt x="13" y="286"/>
                    <a:pt x="1" y="644"/>
                    <a:pt x="84" y="882"/>
                  </a:cubicBezTo>
                  <a:cubicBezTo>
                    <a:pt x="110" y="961"/>
                    <a:pt x="177" y="998"/>
                    <a:pt x="244" y="998"/>
                  </a:cubicBezTo>
                  <a:cubicBezTo>
                    <a:pt x="329" y="998"/>
                    <a:pt x="416" y="940"/>
                    <a:pt x="429" y="834"/>
                  </a:cubicBezTo>
                  <a:cubicBezTo>
                    <a:pt x="441" y="548"/>
                    <a:pt x="346" y="179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36"/>
            <p:cNvSpPr/>
            <p:nvPr/>
          </p:nvSpPr>
          <p:spPr>
            <a:xfrm>
              <a:off x="4241300" y="2157750"/>
              <a:ext cx="7450" cy="15200"/>
            </a:xfrm>
            <a:custGeom>
              <a:rect b="b" l="l" r="r" t="t"/>
              <a:pathLst>
                <a:path extrusionOk="0" h="608" w="298">
                  <a:moveTo>
                    <a:pt x="50" y="1"/>
                  </a:moveTo>
                  <a:cubicBezTo>
                    <a:pt x="25" y="1"/>
                    <a:pt x="0" y="19"/>
                    <a:pt x="0" y="52"/>
                  </a:cubicBezTo>
                  <a:cubicBezTo>
                    <a:pt x="0" y="159"/>
                    <a:pt x="0" y="254"/>
                    <a:pt x="12" y="361"/>
                  </a:cubicBezTo>
                  <a:cubicBezTo>
                    <a:pt x="24" y="433"/>
                    <a:pt x="48" y="575"/>
                    <a:pt x="131" y="599"/>
                  </a:cubicBezTo>
                  <a:cubicBezTo>
                    <a:pt x="146" y="604"/>
                    <a:pt x="161" y="607"/>
                    <a:pt x="174" y="607"/>
                  </a:cubicBezTo>
                  <a:cubicBezTo>
                    <a:pt x="192" y="607"/>
                    <a:pt x="208" y="601"/>
                    <a:pt x="214" y="587"/>
                  </a:cubicBezTo>
                  <a:cubicBezTo>
                    <a:pt x="298" y="528"/>
                    <a:pt x="262" y="409"/>
                    <a:pt x="238" y="337"/>
                  </a:cubicBezTo>
                  <a:cubicBezTo>
                    <a:pt x="203" y="230"/>
                    <a:pt x="143" y="135"/>
                    <a:pt x="95" y="40"/>
                  </a:cubicBezTo>
                  <a:cubicBezTo>
                    <a:pt x="90" y="13"/>
                    <a:pt x="70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36"/>
            <p:cNvSpPr/>
            <p:nvPr/>
          </p:nvSpPr>
          <p:spPr>
            <a:xfrm>
              <a:off x="4248125" y="2172025"/>
              <a:ext cx="7175" cy="14500"/>
            </a:xfrm>
            <a:custGeom>
              <a:rect b="b" l="l" r="r" t="t"/>
              <a:pathLst>
                <a:path extrusionOk="0" h="580" w="287">
                  <a:moveTo>
                    <a:pt x="64" y="1"/>
                  </a:moveTo>
                  <a:cubicBezTo>
                    <a:pt x="31" y="1"/>
                    <a:pt x="1" y="36"/>
                    <a:pt x="25" y="76"/>
                  </a:cubicBezTo>
                  <a:cubicBezTo>
                    <a:pt x="96" y="243"/>
                    <a:pt x="108" y="421"/>
                    <a:pt x="227" y="564"/>
                  </a:cubicBezTo>
                  <a:cubicBezTo>
                    <a:pt x="234" y="575"/>
                    <a:pt x="243" y="579"/>
                    <a:pt x="251" y="579"/>
                  </a:cubicBezTo>
                  <a:cubicBezTo>
                    <a:pt x="269" y="579"/>
                    <a:pt x="287" y="557"/>
                    <a:pt x="287" y="540"/>
                  </a:cubicBezTo>
                  <a:cubicBezTo>
                    <a:pt x="287" y="362"/>
                    <a:pt x="203" y="183"/>
                    <a:pt x="108" y="28"/>
                  </a:cubicBezTo>
                  <a:cubicBezTo>
                    <a:pt x="97" y="9"/>
                    <a:pt x="80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36"/>
            <p:cNvSpPr/>
            <p:nvPr/>
          </p:nvSpPr>
          <p:spPr>
            <a:xfrm>
              <a:off x="4253875" y="2185675"/>
              <a:ext cx="8575" cy="11025"/>
            </a:xfrm>
            <a:custGeom>
              <a:rect b="b" l="l" r="r" t="t"/>
              <a:pathLst>
                <a:path extrusionOk="0" h="441" w="343">
                  <a:moveTo>
                    <a:pt x="111" y="1"/>
                  </a:moveTo>
                  <a:cubicBezTo>
                    <a:pt x="55" y="1"/>
                    <a:pt x="0" y="45"/>
                    <a:pt x="45" y="89"/>
                  </a:cubicBezTo>
                  <a:cubicBezTo>
                    <a:pt x="92" y="149"/>
                    <a:pt x="116" y="197"/>
                    <a:pt x="152" y="256"/>
                  </a:cubicBezTo>
                  <a:cubicBezTo>
                    <a:pt x="164" y="316"/>
                    <a:pt x="176" y="375"/>
                    <a:pt x="212" y="423"/>
                  </a:cubicBezTo>
                  <a:cubicBezTo>
                    <a:pt x="217" y="435"/>
                    <a:pt x="232" y="441"/>
                    <a:pt x="247" y="441"/>
                  </a:cubicBezTo>
                  <a:cubicBezTo>
                    <a:pt x="262" y="441"/>
                    <a:pt x="277" y="435"/>
                    <a:pt x="283" y="423"/>
                  </a:cubicBezTo>
                  <a:cubicBezTo>
                    <a:pt x="343" y="292"/>
                    <a:pt x="235" y="125"/>
                    <a:pt x="164" y="18"/>
                  </a:cubicBezTo>
                  <a:cubicBezTo>
                    <a:pt x="149" y="6"/>
                    <a:pt x="130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36"/>
            <p:cNvSpPr/>
            <p:nvPr/>
          </p:nvSpPr>
          <p:spPr>
            <a:xfrm>
              <a:off x="4300000" y="2152825"/>
              <a:ext cx="5600" cy="13600"/>
            </a:xfrm>
            <a:custGeom>
              <a:rect b="b" l="l" r="r" t="t"/>
              <a:pathLst>
                <a:path extrusionOk="0" h="544" w="224">
                  <a:moveTo>
                    <a:pt x="116" y="1"/>
                  </a:moveTo>
                  <a:cubicBezTo>
                    <a:pt x="59" y="1"/>
                    <a:pt x="0" y="47"/>
                    <a:pt x="22" y="118"/>
                  </a:cubicBezTo>
                  <a:cubicBezTo>
                    <a:pt x="33" y="189"/>
                    <a:pt x="33" y="272"/>
                    <a:pt x="33" y="356"/>
                  </a:cubicBezTo>
                  <a:cubicBezTo>
                    <a:pt x="33" y="427"/>
                    <a:pt x="45" y="475"/>
                    <a:pt x="93" y="534"/>
                  </a:cubicBezTo>
                  <a:cubicBezTo>
                    <a:pt x="99" y="540"/>
                    <a:pt x="114" y="543"/>
                    <a:pt x="129" y="543"/>
                  </a:cubicBezTo>
                  <a:cubicBezTo>
                    <a:pt x="144" y="543"/>
                    <a:pt x="158" y="540"/>
                    <a:pt x="164" y="534"/>
                  </a:cubicBezTo>
                  <a:cubicBezTo>
                    <a:pt x="224" y="475"/>
                    <a:pt x="224" y="415"/>
                    <a:pt x="224" y="320"/>
                  </a:cubicBezTo>
                  <a:cubicBezTo>
                    <a:pt x="224" y="237"/>
                    <a:pt x="212" y="141"/>
                    <a:pt x="200" y="70"/>
                  </a:cubicBezTo>
                  <a:cubicBezTo>
                    <a:pt x="190" y="22"/>
                    <a:pt x="154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36"/>
            <p:cNvSpPr/>
            <p:nvPr/>
          </p:nvSpPr>
          <p:spPr>
            <a:xfrm>
              <a:off x="4298150" y="2103125"/>
              <a:ext cx="5075" cy="16675"/>
            </a:xfrm>
            <a:custGeom>
              <a:rect b="b" l="l" r="r" t="t"/>
              <a:pathLst>
                <a:path extrusionOk="0" h="667" w="203">
                  <a:moveTo>
                    <a:pt x="84" y="1"/>
                  </a:moveTo>
                  <a:cubicBezTo>
                    <a:pt x="46" y="1"/>
                    <a:pt x="0" y="30"/>
                    <a:pt x="0" y="82"/>
                  </a:cubicBezTo>
                  <a:cubicBezTo>
                    <a:pt x="12" y="177"/>
                    <a:pt x="36" y="284"/>
                    <a:pt x="48" y="379"/>
                  </a:cubicBezTo>
                  <a:cubicBezTo>
                    <a:pt x="60" y="463"/>
                    <a:pt x="60" y="558"/>
                    <a:pt x="107" y="641"/>
                  </a:cubicBezTo>
                  <a:cubicBezTo>
                    <a:pt x="113" y="658"/>
                    <a:pt x="129" y="667"/>
                    <a:pt x="145" y="667"/>
                  </a:cubicBezTo>
                  <a:cubicBezTo>
                    <a:pt x="164" y="667"/>
                    <a:pt x="184" y="655"/>
                    <a:pt x="191" y="629"/>
                  </a:cubicBezTo>
                  <a:cubicBezTo>
                    <a:pt x="203" y="534"/>
                    <a:pt x="191" y="451"/>
                    <a:pt x="179" y="355"/>
                  </a:cubicBezTo>
                  <a:cubicBezTo>
                    <a:pt x="167" y="260"/>
                    <a:pt x="155" y="141"/>
                    <a:pt x="131" y="34"/>
                  </a:cubicBezTo>
                  <a:cubicBezTo>
                    <a:pt x="127" y="11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36"/>
            <p:cNvSpPr/>
            <p:nvPr/>
          </p:nvSpPr>
          <p:spPr>
            <a:xfrm>
              <a:off x="4301425" y="2122400"/>
              <a:ext cx="9550" cy="10025"/>
            </a:xfrm>
            <a:custGeom>
              <a:rect b="b" l="l" r="r" t="t"/>
              <a:pathLst>
                <a:path extrusionOk="0" h="401" w="382">
                  <a:moveTo>
                    <a:pt x="181" y="1"/>
                  </a:moveTo>
                  <a:cubicBezTo>
                    <a:pt x="150" y="1"/>
                    <a:pt x="120" y="9"/>
                    <a:pt x="95" y="25"/>
                  </a:cubicBezTo>
                  <a:cubicBezTo>
                    <a:pt x="24" y="61"/>
                    <a:pt x="0" y="156"/>
                    <a:pt x="48" y="227"/>
                  </a:cubicBezTo>
                  <a:cubicBezTo>
                    <a:pt x="79" y="290"/>
                    <a:pt x="139" y="400"/>
                    <a:pt x="226" y="400"/>
                  </a:cubicBezTo>
                  <a:cubicBezTo>
                    <a:pt x="238" y="400"/>
                    <a:pt x="250" y="398"/>
                    <a:pt x="262" y="394"/>
                  </a:cubicBezTo>
                  <a:cubicBezTo>
                    <a:pt x="298" y="382"/>
                    <a:pt x="322" y="334"/>
                    <a:pt x="334" y="299"/>
                  </a:cubicBezTo>
                  <a:cubicBezTo>
                    <a:pt x="381" y="227"/>
                    <a:pt x="346" y="156"/>
                    <a:pt x="322" y="84"/>
                  </a:cubicBezTo>
                  <a:cubicBezTo>
                    <a:pt x="298" y="30"/>
                    <a:pt x="239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36"/>
            <p:cNvSpPr/>
            <p:nvPr/>
          </p:nvSpPr>
          <p:spPr>
            <a:xfrm>
              <a:off x="4323775" y="2149275"/>
              <a:ext cx="3850" cy="6150"/>
            </a:xfrm>
            <a:custGeom>
              <a:rect b="b" l="l" r="r" t="t"/>
              <a:pathLst>
                <a:path extrusionOk="0" h="246" w="154">
                  <a:moveTo>
                    <a:pt x="65" y="0"/>
                  </a:moveTo>
                  <a:cubicBezTo>
                    <a:pt x="34" y="0"/>
                    <a:pt x="1" y="29"/>
                    <a:pt x="23" y="81"/>
                  </a:cubicBezTo>
                  <a:cubicBezTo>
                    <a:pt x="47" y="141"/>
                    <a:pt x="47" y="200"/>
                    <a:pt x="94" y="236"/>
                  </a:cubicBezTo>
                  <a:cubicBezTo>
                    <a:pt x="98" y="243"/>
                    <a:pt x="104" y="246"/>
                    <a:pt x="112" y="246"/>
                  </a:cubicBezTo>
                  <a:cubicBezTo>
                    <a:pt x="130" y="246"/>
                    <a:pt x="154" y="229"/>
                    <a:pt x="154" y="212"/>
                  </a:cubicBezTo>
                  <a:cubicBezTo>
                    <a:pt x="154" y="152"/>
                    <a:pt x="142" y="93"/>
                    <a:pt x="106" y="33"/>
                  </a:cubicBezTo>
                  <a:cubicBezTo>
                    <a:pt x="102" y="11"/>
                    <a:pt x="84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36"/>
            <p:cNvSpPr/>
            <p:nvPr/>
          </p:nvSpPr>
          <p:spPr>
            <a:xfrm>
              <a:off x="4329600" y="2146725"/>
              <a:ext cx="6675" cy="9350"/>
            </a:xfrm>
            <a:custGeom>
              <a:rect b="b" l="l" r="r" t="t"/>
              <a:pathLst>
                <a:path extrusionOk="0" h="374" w="267">
                  <a:moveTo>
                    <a:pt x="82" y="1"/>
                  </a:moveTo>
                  <a:cubicBezTo>
                    <a:pt x="37" y="1"/>
                    <a:pt x="1" y="54"/>
                    <a:pt x="28" y="100"/>
                  </a:cubicBezTo>
                  <a:cubicBezTo>
                    <a:pt x="52" y="183"/>
                    <a:pt x="64" y="243"/>
                    <a:pt x="88" y="314"/>
                  </a:cubicBezTo>
                  <a:cubicBezTo>
                    <a:pt x="88" y="338"/>
                    <a:pt x="111" y="373"/>
                    <a:pt x="147" y="373"/>
                  </a:cubicBezTo>
                  <a:lnTo>
                    <a:pt x="171" y="373"/>
                  </a:lnTo>
                  <a:cubicBezTo>
                    <a:pt x="183" y="373"/>
                    <a:pt x="207" y="373"/>
                    <a:pt x="219" y="350"/>
                  </a:cubicBezTo>
                  <a:lnTo>
                    <a:pt x="231" y="338"/>
                  </a:lnTo>
                  <a:cubicBezTo>
                    <a:pt x="242" y="326"/>
                    <a:pt x="266" y="278"/>
                    <a:pt x="266" y="254"/>
                  </a:cubicBezTo>
                  <a:cubicBezTo>
                    <a:pt x="231" y="159"/>
                    <a:pt x="183" y="88"/>
                    <a:pt x="123" y="16"/>
                  </a:cubicBezTo>
                  <a:cubicBezTo>
                    <a:pt x="110" y="5"/>
                    <a:pt x="96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36"/>
            <p:cNvSpPr/>
            <p:nvPr/>
          </p:nvSpPr>
          <p:spPr>
            <a:xfrm>
              <a:off x="4340125" y="2149725"/>
              <a:ext cx="7750" cy="12000"/>
            </a:xfrm>
            <a:custGeom>
              <a:rect b="b" l="l" r="r" t="t"/>
              <a:pathLst>
                <a:path extrusionOk="0" h="480" w="310">
                  <a:moveTo>
                    <a:pt x="109" y="0"/>
                  </a:moveTo>
                  <a:cubicBezTo>
                    <a:pt x="54" y="0"/>
                    <a:pt x="0" y="33"/>
                    <a:pt x="0" y="99"/>
                  </a:cubicBezTo>
                  <a:cubicBezTo>
                    <a:pt x="0" y="182"/>
                    <a:pt x="12" y="265"/>
                    <a:pt x="12" y="337"/>
                  </a:cubicBezTo>
                  <a:cubicBezTo>
                    <a:pt x="12" y="396"/>
                    <a:pt x="60" y="480"/>
                    <a:pt x="131" y="480"/>
                  </a:cubicBezTo>
                  <a:cubicBezTo>
                    <a:pt x="310" y="480"/>
                    <a:pt x="226" y="194"/>
                    <a:pt x="226" y="99"/>
                  </a:cubicBezTo>
                  <a:cubicBezTo>
                    <a:pt x="220" y="33"/>
                    <a:pt x="16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36"/>
            <p:cNvSpPr/>
            <p:nvPr/>
          </p:nvSpPr>
          <p:spPr>
            <a:xfrm>
              <a:off x="4348225" y="2153925"/>
              <a:ext cx="5900" cy="9075"/>
            </a:xfrm>
            <a:custGeom>
              <a:rect b="b" l="l" r="r" t="t"/>
              <a:pathLst>
                <a:path extrusionOk="0" h="363" w="236">
                  <a:moveTo>
                    <a:pt x="104" y="1"/>
                  </a:moveTo>
                  <a:cubicBezTo>
                    <a:pt x="57" y="1"/>
                    <a:pt x="1" y="52"/>
                    <a:pt x="33" y="109"/>
                  </a:cubicBezTo>
                  <a:cubicBezTo>
                    <a:pt x="69" y="157"/>
                    <a:pt x="69" y="193"/>
                    <a:pt x="81" y="252"/>
                  </a:cubicBezTo>
                  <a:cubicBezTo>
                    <a:pt x="81" y="276"/>
                    <a:pt x="117" y="312"/>
                    <a:pt x="128" y="336"/>
                  </a:cubicBezTo>
                  <a:cubicBezTo>
                    <a:pt x="134" y="353"/>
                    <a:pt x="146" y="362"/>
                    <a:pt x="158" y="362"/>
                  </a:cubicBezTo>
                  <a:cubicBezTo>
                    <a:pt x="170" y="362"/>
                    <a:pt x="182" y="353"/>
                    <a:pt x="188" y="336"/>
                  </a:cubicBezTo>
                  <a:cubicBezTo>
                    <a:pt x="212" y="288"/>
                    <a:pt x="236" y="264"/>
                    <a:pt x="212" y="205"/>
                  </a:cubicBezTo>
                  <a:cubicBezTo>
                    <a:pt x="200" y="145"/>
                    <a:pt x="188" y="85"/>
                    <a:pt x="152" y="38"/>
                  </a:cubicBezTo>
                  <a:cubicBezTo>
                    <a:pt x="145" y="12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36"/>
            <p:cNvSpPr/>
            <p:nvPr/>
          </p:nvSpPr>
          <p:spPr>
            <a:xfrm>
              <a:off x="4357675" y="2156725"/>
              <a:ext cx="4775" cy="10700"/>
            </a:xfrm>
            <a:custGeom>
              <a:rect b="b" l="l" r="r" t="t"/>
              <a:pathLst>
                <a:path extrusionOk="0" h="428" w="191">
                  <a:moveTo>
                    <a:pt x="39" y="0"/>
                  </a:moveTo>
                  <a:cubicBezTo>
                    <a:pt x="18" y="0"/>
                    <a:pt x="1" y="15"/>
                    <a:pt x="1" y="45"/>
                  </a:cubicBezTo>
                  <a:cubicBezTo>
                    <a:pt x="12" y="164"/>
                    <a:pt x="12" y="295"/>
                    <a:pt x="72" y="402"/>
                  </a:cubicBezTo>
                  <a:cubicBezTo>
                    <a:pt x="91" y="415"/>
                    <a:pt x="117" y="428"/>
                    <a:pt x="139" y="428"/>
                  </a:cubicBezTo>
                  <a:cubicBezTo>
                    <a:pt x="158" y="428"/>
                    <a:pt x="174" y="418"/>
                    <a:pt x="179" y="390"/>
                  </a:cubicBezTo>
                  <a:cubicBezTo>
                    <a:pt x="191" y="331"/>
                    <a:pt x="179" y="283"/>
                    <a:pt x="167" y="224"/>
                  </a:cubicBezTo>
                  <a:cubicBezTo>
                    <a:pt x="131" y="164"/>
                    <a:pt x="120" y="104"/>
                    <a:pt x="96" y="45"/>
                  </a:cubicBezTo>
                  <a:cubicBezTo>
                    <a:pt x="84" y="15"/>
                    <a:pt x="60" y="0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36"/>
            <p:cNvSpPr/>
            <p:nvPr/>
          </p:nvSpPr>
          <p:spPr>
            <a:xfrm>
              <a:off x="4365650" y="2159225"/>
              <a:ext cx="6625" cy="12250"/>
            </a:xfrm>
            <a:custGeom>
              <a:rect b="b" l="l" r="r" t="t"/>
              <a:pathLst>
                <a:path extrusionOk="0" h="490" w="265">
                  <a:moveTo>
                    <a:pt x="94" y="0"/>
                  </a:moveTo>
                  <a:cubicBezTo>
                    <a:pt x="49" y="0"/>
                    <a:pt x="0" y="41"/>
                    <a:pt x="15" y="100"/>
                  </a:cubicBezTo>
                  <a:cubicBezTo>
                    <a:pt x="27" y="195"/>
                    <a:pt x="27" y="338"/>
                    <a:pt x="74" y="421"/>
                  </a:cubicBezTo>
                  <a:cubicBezTo>
                    <a:pt x="86" y="466"/>
                    <a:pt x="129" y="490"/>
                    <a:pt x="171" y="490"/>
                  </a:cubicBezTo>
                  <a:cubicBezTo>
                    <a:pt x="218" y="490"/>
                    <a:pt x="265" y="460"/>
                    <a:pt x="265" y="397"/>
                  </a:cubicBezTo>
                  <a:cubicBezTo>
                    <a:pt x="253" y="278"/>
                    <a:pt x="205" y="147"/>
                    <a:pt x="158" y="52"/>
                  </a:cubicBezTo>
                  <a:cubicBezTo>
                    <a:pt x="149" y="16"/>
                    <a:pt x="122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36"/>
            <p:cNvSpPr/>
            <p:nvPr/>
          </p:nvSpPr>
          <p:spPr>
            <a:xfrm>
              <a:off x="4373550" y="2164425"/>
              <a:ext cx="6475" cy="10100"/>
            </a:xfrm>
            <a:custGeom>
              <a:rect b="b" l="l" r="r" t="t"/>
              <a:pathLst>
                <a:path extrusionOk="0" h="404" w="259">
                  <a:moveTo>
                    <a:pt x="38" y="1"/>
                  </a:moveTo>
                  <a:cubicBezTo>
                    <a:pt x="15" y="1"/>
                    <a:pt x="0" y="18"/>
                    <a:pt x="8" y="35"/>
                  </a:cubicBezTo>
                  <a:lnTo>
                    <a:pt x="8" y="142"/>
                  </a:lnTo>
                  <a:cubicBezTo>
                    <a:pt x="8" y="189"/>
                    <a:pt x="20" y="225"/>
                    <a:pt x="32" y="273"/>
                  </a:cubicBezTo>
                  <a:cubicBezTo>
                    <a:pt x="52" y="322"/>
                    <a:pt x="96" y="404"/>
                    <a:pt x="151" y="404"/>
                  </a:cubicBezTo>
                  <a:cubicBezTo>
                    <a:pt x="163" y="404"/>
                    <a:pt x="175" y="400"/>
                    <a:pt x="187" y="392"/>
                  </a:cubicBezTo>
                  <a:cubicBezTo>
                    <a:pt x="258" y="344"/>
                    <a:pt x="235" y="237"/>
                    <a:pt x="211" y="189"/>
                  </a:cubicBezTo>
                  <a:cubicBezTo>
                    <a:pt x="187" y="94"/>
                    <a:pt x="139" y="46"/>
                    <a:pt x="68" y="11"/>
                  </a:cubicBezTo>
                  <a:cubicBezTo>
                    <a:pt x="58" y="4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36"/>
            <p:cNvSpPr/>
            <p:nvPr/>
          </p:nvSpPr>
          <p:spPr>
            <a:xfrm>
              <a:off x="4381200" y="2169250"/>
              <a:ext cx="4475" cy="9475"/>
            </a:xfrm>
            <a:custGeom>
              <a:rect b="b" l="l" r="r" t="t"/>
              <a:pathLst>
                <a:path extrusionOk="0" h="379" w="179">
                  <a:moveTo>
                    <a:pt x="32" y="0"/>
                  </a:moveTo>
                  <a:cubicBezTo>
                    <a:pt x="16" y="0"/>
                    <a:pt x="0" y="6"/>
                    <a:pt x="0" y="20"/>
                  </a:cubicBezTo>
                  <a:cubicBezTo>
                    <a:pt x="0" y="115"/>
                    <a:pt x="12" y="187"/>
                    <a:pt x="12" y="270"/>
                  </a:cubicBezTo>
                  <a:cubicBezTo>
                    <a:pt x="12" y="314"/>
                    <a:pt x="53" y="379"/>
                    <a:pt x="106" y="379"/>
                  </a:cubicBezTo>
                  <a:cubicBezTo>
                    <a:pt x="110" y="379"/>
                    <a:pt x="115" y="378"/>
                    <a:pt x="119" y="377"/>
                  </a:cubicBezTo>
                  <a:cubicBezTo>
                    <a:pt x="179" y="365"/>
                    <a:pt x="179" y="294"/>
                    <a:pt x="155" y="246"/>
                  </a:cubicBezTo>
                  <a:cubicBezTo>
                    <a:pt x="131" y="175"/>
                    <a:pt x="83" y="80"/>
                    <a:pt x="60" y="8"/>
                  </a:cubicBezTo>
                  <a:cubicBezTo>
                    <a:pt x="55" y="3"/>
                    <a:pt x="44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36"/>
            <p:cNvSpPr/>
            <p:nvPr/>
          </p:nvSpPr>
          <p:spPr>
            <a:xfrm>
              <a:off x="4341400" y="2122625"/>
              <a:ext cx="7075" cy="9675"/>
            </a:xfrm>
            <a:custGeom>
              <a:rect b="b" l="l" r="r" t="t"/>
              <a:pathLst>
                <a:path extrusionOk="0" h="387" w="283">
                  <a:moveTo>
                    <a:pt x="128" y="0"/>
                  </a:moveTo>
                  <a:cubicBezTo>
                    <a:pt x="64" y="0"/>
                    <a:pt x="1" y="48"/>
                    <a:pt x="32" y="111"/>
                  </a:cubicBezTo>
                  <a:cubicBezTo>
                    <a:pt x="56" y="171"/>
                    <a:pt x="56" y="230"/>
                    <a:pt x="68" y="314"/>
                  </a:cubicBezTo>
                  <a:cubicBezTo>
                    <a:pt x="83" y="364"/>
                    <a:pt x="125" y="387"/>
                    <a:pt x="167" y="387"/>
                  </a:cubicBezTo>
                  <a:cubicBezTo>
                    <a:pt x="224" y="387"/>
                    <a:pt x="282" y="346"/>
                    <a:pt x="282" y="278"/>
                  </a:cubicBezTo>
                  <a:cubicBezTo>
                    <a:pt x="282" y="194"/>
                    <a:pt x="247" y="111"/>
                    <a:pt x="211" y="40"/>
                  </a:cubicBezTo>
                  <a:cubicBezTo>
                    <a:pt x="191" y="12"/>
                    <a:pt x="159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36"/>
            <p:cNvSpPr/>
            <p:nvPr/>
          </p:nvSpPr>
          <p:spPr>
            <a:xfrm>
              <a:off x="4349650" y="2119200"/>
              <a:ext cx="7450" cy="8150"/>
            </a:xfrm>
            <a:custGeom>
              <a:rect b="b" l="l" r="r" t="t"/>
              <a:pathLst>
                <a:path extrusionOk="0" h="326" w="298">
                  <a:moveTo>
                    <a:pt x="124" y="1"/>
                  </a:moveTo>
                  <a:cubicBezTo>
                    <a:pt x="110" y="1"/>
                    <a:pt x="96" y="4"/>
                    <a:pt x="83" y="10"/>
                  </a:cubicBezTo>
                  <a:cubicBezTo>
                    <a:pt x="24" y="46"/>
                    <a:pt x="0" y="129"/>
                    <a:pt x="36" y="177"/>
                  </a:cubicBezTo>
                  <a:cubicBezTo>
                    <a:pt x="48" y="189"/>
                    <a:pt x="48" y="224"/>
                    <a:pt x="71" y="248"/>
                  </a:cubicBezTo>
                  <a:cubicBezTo>
                    <a:pt x="83" y="284"/>
                    <a:pt x="95" y="296"/>
                    <a:pt x="131" y="308"/>
                  </a:cubicBezTo>
                  <a:cubicBezTo>
                    <a:pt x="137" y="320"/>
                    <a:pt x="149" y="326"/>
                    <a:pt x="161" y="326"/>
                  </a:cubicBezTo>
                  <a:cubicBezTo>
                    <a:pt x="173" y="326"/>
                    <a:pt x="185" y="320"/>
                    <a:pt x="191" y="308"/>
                  </a:cubicBezTo>
                  <a:cubicBezTo>
                    <a:pt x="274" y="248"/>
                    <a:pt x="298" y="141"/>
                    <a:pt x="238" y="58"/>
                  </a:cubicBezTo>
                  <a:cubicBezTo>
                    <a:pt x="203" y="23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36"/>
            <p:cNvSpPr/>
            <p:nvPr/>
          </p:nvSpPr>
          <p:spPr>
            <a:xfrm>
              <a:off x="4309750" y="2132425"/>
              <a:ext cx="9250" cy="13900"/>
            </a:xfrm>
            <a:custGeom>
              <a:rect b="b" l="l" r="r" t="t"/>
              <a:pathLst>
                <a:path extrusionOk="0" h="556" w="370">
                  <a:moveTo>
                    <a:pt x="222" y="0"/>
                  </a:moveTo>
                  <a:cubicBezTo>
                    <a:pt x="162" y="0"/>
                    <a:pt x="108" y="42"/>
                    <a:pt x="108" y="124"/>
                  </a:cubicBezTo>
                  <a:cubicBezTo>
                    <a:pt x="108" y="255"/>
                    <a:pt x="1" y="362"/>
                    <a:pt x="24" y="493"/>
                  </a:cubicBezTo>
                  <a:cubicBezTo>
                    <a:pt x="24" y="529"/>
                    <a:pt x="60" y="541"/>
                    <a:pt x="84" y="553"/>
                  </a:cubicBezTo>
                  <a:cubicBezTo>
                    <a:pt x="97" y="555"/>
                    <a:pt x="110" y="556"/>
                    <a:pt x="122" y="556"/>
                  </a:cubicBezTo>
                  <a:cubicBezTo>
                    <a:pt x="317" y="556"/>
                    <a:pt x="370" y="293"/>
                    <a:pt x="370" y="136"/>
                  </a:cubicBezTo>
                  <a:cubicBezTo>
                    <a:pt x="352" y="45"/>
                    <a:pt x="284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36"/>
            <p:cNvSpPr/>
            <p:nvPr/>
          </p:nvSpPr>
          <p:spPr>
            <a:xfrm>
              <a:off x="4305675" y="2132100"/>
              <a:ext cx="7075" cy="7625"/>
            </a:xfrm>
            <a:custGeom>
              <a:rect b="b" l="l" r="r" t="t"/>
              <a:pathLst>
                <a:path extrusionOk="0" h="305" w="283">
                  <a:moveTo>
                    <a:pt x="173" y="0"/>
                  </a:moveTo>
                  <a:cubicBezTo>
                    <a:pt x="155" y="0"/>
                    <a:pt x="140" y="6"/>
                    <a:pt x="128" y="18"/>
                  </a:cubicBezTo>
                  <a:cubicBezTo>
                    <a:pt x="104" y="54"/>
                    <a:pt x="104" y="66"/>
                    <a:pt x="92" y="113"/>
                  </a:cubicBezTo>
                  <a:cubicBezTo>
                    <a:pt x="92" y="137"/>
                    <a:pt x="92" y="137"/>
                    <a:pt x="56" y="149"/>
                  </a:cubicBezTo>
                  <a:cubicBezTo>
                    <a:pt x="0" y="205"/>
                    <a:pt x="51" y="305"/>
                    <a:pt x="127" y="305"/>
                  </a:cubicBezTo>
                  <a:cubicBezTo>
                    <a:pt x="131" y="305"/>
                    <a:pt x="135" y="304"/>
                    <a:pt x="140" y="304"/>
                  </a:cubicBezTo>
                  <a:cubicBezTo>
                    <a:pt x="199" y="292"/>
                    <a:pt x="247" y="244"/>
                    <a:pt x="259" y="185"/>
                  </a:cubicBezTo>
                  <a:cubicBezTo>
                    <a:pt x="283" y="125"/>
                    <a:pt x="283" y="77"/>
                    <a:pt x="235" y="18"/>
                  </a:cubicBezTo>
                  <a:cubicBezTo>
                    <a:pt x="211" y="6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36"/>
            <p:cNvSpPr/>
            <p:nvPr/>
          </p:nvSpPr>
          <p:spPr>
            <a:xfrm>
              <a:off x="4287875" y="2166175"/>
              <a:ext cx="7625" cy="14675"/>
            </a:xfrm>
            <a:custGeom>
              <a:rect b="b" l="l" r="r" t="t"/>
              <a:pathLst>
                <a:path extrusionOk="0" h="587" w="305">
                  <a:moveTo>
                    <a:pt x="97" y="0"/>
                  </a:moveTo>
                  <a:cubicBezTo>
                    <a:pt x="46" y="0"/>
                    <a:pt x="0" y="33"/>
                    <a:pt x="6" y="96"/>
                  </a:cubicBezTo>
                  <a:cubicBezTo>
                    <a:pt x="18" y="191"/>
                    <a:pt x="18" y="262"/>
                    <a:pt x="18" y="357"/>
                  </a:cubicBezTo>
                  <a:cubicBezTo>
                    <a:pt x="18" y="429"/>
                    <a:pt x="42" y="500"/>
                    <a:pt x="90" y="560"/>
                  </a:cubicBezTo>
                  <a:cubicBezTo>
                    <a:pt x="102" y="578"/>
                    <a:pt x="120" y="587"/>
                    <a:pt x="137" y="587"/>
                  </a:cubicBezTo>
                  <a:cubicBezTo>
                    <a:pt x="155" y="587"/>
                    <a:pt x="173" y="578"/>
                    <a:pt x="185" y="560"/>
                  </a:cubicBezTo>
                  <a:cubicBezTo>
                    <a:pt x="304" y="441"/>
                    <a:pt x="245" y="238"/>
                    <a:pt x="209" y="84"/>
                  </a:cubicBezTo>
                  <a:cubicBezTo>
                    <a:pt x="192" y="27"/>
                    <a:pt x="143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36"/>
            <p:cNvSpPr/>
            <p:nvPr/>
          </p:nvSpPr>
          <p:spPr>
            <a:xfrm>
              <a:off x="4296350" y="2158000"/>
              <a:ext cx="6875" cy="17300"/>
            </a:xfrm>
            <a:custGeom>
              <a:rect b="b" l="l" r="r" t="t"/>
              <a:pathLst>
                <a:path extrusionOk="0" h="692" w="275">
                  <a:moveTo>
                    <a:pt x="145" y="0"/>
                  </a:moveTo>
                  <a:cubicBezTo>
                    <a:pt x="79" y="0"/>
                    <a:pt x="6" y="46"/>
                    <a:pt x="13" y="125"/>
                  </a:cubicBezTo>
                  <a:cubicBezTo>
                    <a:pt x="25" y="232"/>
                    <a:pt x="25" y="327"/>
                    <a:pt x="13" y="423"/>
                  </a:cubicBezTo>
                  <a:cubicBezTo>
                    <a:pt x="1" y="518"/>
                    <a:pt x="1" y="589"/>
                    <a:pt x="60" y="661"/>
                  </a:cubicBezTo>
                  <a:cubicBezTo>
                    <a:pt x="68" y="683"/>
                    <a:pt x="95" y="692"/>
                    <a:pt x="116" y="692"/>
                  </a:cubicBezTo>
                  <a:cubicBezTo>
                    <a:pt x="129" y="692"/>
                    <a:pt x="139" y="689"/>
                    <a:pt x="144" y="684"/>
                  </a:cubicBezTo>
                  <a:cubicBezTo>
                    <a:pt x="239" y="625"/>
                    <a:pt x="251" y="530"/>
                    <a:pt x="263" y="423"/>
                  </a:cubicBezTo>
                  <a:cubicBezTo>
                    <a:pt x="275" y="303"/>
                    <a:pt x="275" y="208"/>
                    <a:pt x="251" y="101"/>
                  </a:cubicBezTo>
                  <a:cubicBezTo>
                    <a:pt x="251" y="31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36"/>
            <p:cNvSpPr/>
            <p:nvPr/>
          </p:nvSpPr>
          <p:spPr>
            <a:xfrm>
              <a:off x="4250225" y="2280050"/>
              <a:ext cx="15800" cy="5650"/>
            </a:xfrm>
            <a:custGeom>
              <a:rect b="b" l="l" r="r" t="t"/>
              <a:pathLst>
                <a:path extrusionOk="0" h="226" w="632">
                  <a:moveTo>
                    <a:pt x="436" y="0"/>
                  </a:moveTo>
                  <a:cubicBezTo>
                    <a:pt x="372" y="0"/>
                    <a:pt x="314" y="5"/>
                    <a:pt x="250" y="5"/>
                  </a:cubicBezTo>
                  <a:cubicBezTo>
                    <a:pt x="167" y="5"/>
                    <a:pt x="108" y="5"/>
                    <a:pt x="24" y="89"/>
                  </a:cubicBezTo>
                  <a:cubicBezTo>
                    <a:pt x="0" y="113"/>
                    <a:pt x="0" y="160"/>
                    <a:pt x="24" y="172"/>
                  </a:cubicBezTo>
                  <a:cubicBezTo>
                    <a:pt x="82" y="213"/>
                    <a:pt x="134" y="226"/>
                    <a:pt x="188" y="226"/>
                  </a:cubicBezTo>
                  <a:cubicBezTo>
                    <a:pt x="212" y="226"/>
                    <a:pt x="237" y="223"/>
                    <a:pt x="262" y="220"/>
                  </a:cubicBezTo>
                  <a:cubicBezTo>
                    <a:pt x="369" y="208"/>
                    <a:pt x="453" y="172"/>
                    <a:pt x="560" y="124"/>
                  </a:cubicBezTo>
                  <a:cubicBezTo>
                    <a:pt x="631" y="113"/>
                    <a:pt x="596" y="5"/>
                    <a:pt x="536" y="5"/>
                  </a:cubicBezTo>
                  <a:cubicBezTo>
                    <a:pt x="500" y="1"/>
                    <a:pt x="46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36"/>
            <p:cNvSpPr/>
            <p:nvPr/>
          </p:nvSpPr>
          <p:spPr>
            <a:xfrm>
              <a:off x="4251050" y="2263325"/>
              <a:ext cx="14350" cy="9275"/>
            </a:xfrm>
            <a:custGeom>
              <a:rect b="b" l="l" r="r" t="t"/>
              <a:pathLst>
                <a:path extrusionOk="0" h="371" w="574">
                  <a:moveTo>
                    <a:pt x="479" y="1"/>
                  </a:moveTo>
                  <a:cubicBezTo>
                    <a:pt x="464" y="1"/>
                    <a:pt x="447" y="6"/>
                    <a:pt x="432" y="20"/>
                  </a:cubicBezTo>
                  <a:cubicBezTo>
                    <a:pt x="325" y="103"/>
                    <a:pt x="194" y="151"/>
                    <a:pt x="86" y="198"/>
                  </a:cubicBezTo>
                  <a:cubicBezTo>
                    <a:pt x="1" y="241"/>
                    <a:pt x="40" y="370"/>
                    <a:pt x="127" y="370"/>
                  </a:cubicBezTo>
                  <a:cubicBezTo>
                    <a:pt x="137" y="370"/>
                    <a:pt x="147" y="368"/>
                    <a:pt x="158" y="365"/>
                  </a:cubicBezTo>
                  <a:cubicBezTo>
                    <a:pt x="229" y="341"/>
                    <a:pt x="313" y="317"/>
                    <a:pt x="372" y="281"/>
                  </a:cubicBezTo>
                  <a:cubicBezTo>
                    <a:pt x="432" y="234"/>
                    <a:pt x="491" y="186"/>
                    <a:pt x="527" y="127"/>
                  </a:cubicBezTo>
                  <a:cubicBezTo>
                    <a:pt x="573" y="71"/>
                    <a:pt x="53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36"/>
            <p:cNvSpPr/>
            <p:nvPr/>
          </p:nvSpPr>
          <p:spPr>
            <a:xfrm>
              <a:off x="4252300" y="2252675"/>
              <a:ext cx="14700" cy="9925"/>
            </a:xfrm>
            <a:custGeom>
              <a:rect b="b" l="l" r="r" t="t"/>
              <a:pathLst>
                <a:path extrusionOk="0" h="397" w="588">
                  <a:moveTo>
                    <a:pt x="447" y="0"/>
                  </a:moveTo>
                  <a:cubicBezTo>
                    <a:pt x="427" y="0"/>
                    <a:pt x="408" y="9"/>
                    <a:pt x="394" y="29"/>
                  </a:cubicBezTo>
                  <a:cubicBezTo>
                    <a:pt x="334" y="88"/>
                    <a:pt x="275" y="148"/>
                    <a:pt x="203" y="184"/>
                  </a:cubicBezTo>
                  <a:cubicBezTo>
                    <a:pt x="144" y="196"/>
                    <a:pt x="1" y="255"/>
                    <a:pt x="84" y="350"/>
                  </a:cubicBezTo>
                  <a:cubicBezTo>
                    <a:pt x="113" y="384"/>
                    <a:pt x="151" y="397"/>
                    <a:pt x="189" y="397"/>
                  </a:cubicBezTo>
                  <a:cubicBezTo>
                    <a:pt x="245" y="397"/>
                    <a:pt x="304" y="371"/>
                    <a:pt x="346" y="350"/>
                  </a:cubicBezTo>
                  <a:cubicBezTo>
                    <a:pt x="441" y="303"/>
                    <a:pt x="501" y="231"/>
                    <a:pt x="560" y="148"/>
                  </a:cubicBezTo>
                  <a:cubicBezTo>
                    <a:pt x="587" y="85"/>
                    <a:pt x="511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36"/>
            <p:cNvSpPr/>
            <p:nvPr/>
          </p:nvSpPr>
          <p:spPr>
            <a:xfrm>
              <a:off x="4253800" y="2243200"/>
              <a:ext cx="12450" cy="7700"/>
            </a:xfrm>
            <a:custGeom>
              <a:rect b="b" l="l" r="r" t="t"/>
              <a:pathLst>
                <a:path extrusionOk="0" h="308" w="498">
                  <a:moveTo>
                    <a:pt x="307" y="1"/>
                  </a:moveTo>
                  <a:cubicBezTo>
                    <a:pt x="279" y="1"/>
                    <a:pt x="250" y="12"/>
                    <a:pt x="226" y="39"/>
                  </a:cubicBezTo>
                  <a:cubicBezTo>
                    <a:pt x="191" y="74"/>
                    <a:pt x="167" y="86"/>
                    <a:pt x="143" y="86"/>
                  </a:cubicBezTo>
                  <a:cubicBezTo>
                    <a:pt x="84" y="98"/>
                    <a:pt x="60" y="134"/>
                    <a:pt x="24" y="170"/>
                  </a:cubicBezTo>
                  <a:cubicBezTo>
                    <a:pt x="0" y="194"/>
                    <a:pt x="0" y="217"/>
                    <a:pt x="24" y="229"/>
                  </a:cubicBezTo>
                  <a:cubicBezTo>
                    <a:pt x="57" y="286"/>
                    <a:pt x="106" y="307"/>
                    <a:pt x="160" y="307"/>
                  </a:cubicBezTo>
                  <a:cubicBezTo>
                    <a:pt x="241" y="307"/>
                    <a:pt x="334" y="260"/>
                    <a:pt x="405" y="217"/>
                  </a:cubicBezTo>
                  <a:cubicBezTo>
                    <a:pt x="497" y="134"/>
                    <a:pt x="403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36"/>
            <p:cNvSpPr/>
            <p:nvPr/>
          </p:nvSpPr>
          <p:spPr>
            <a:xfrm>
              <a:off x="4253500" y="2233075"/>
              <a:ext cx="10575" cy="4975"/>
            </a:xfrm>
            <a:custGeom>
              <a:rect b="b" l="l" r="r" t="t"/>
              <a:pathLst>
                <a:path extrusionOk="0" h="199" w="423">
                  <a:moveTo>
                    <a:pt x="321" y="1"/>
                  </a:moveTo>
                  <a:cubicBezTo>
                    <a:pt x="314" y="1"/>
                    <a:pt x="306" y="1"/>
                    <a:pt x="298" y="3"/>
                  </a:cubicBezTo>
                  <a:cubicBezTo>
                    <a:pt x="250" y="15"/>
                    <a:pt x="191" y="27"/>
                    <a:pt x="155" y="27"/>
                  </a:cubicBezTo>
                  <a:cubicBezTo>
                    <a:pt x="96" y="39"/>
                    <a:pt x="72" y="39"/>
                    <a:pt x="36" y="87"/>
                  </a:cubicBezTo>
                  <a:cubicBezTo>
                    <a:pt x="0" y="98"/>
                    <a:pt x="0" y="146"/>
                    <a:pt x="36" y="158"/>
                  </a:cubicBezTo>
                  <a:cubicBezTo>
                    <a:pt x="63" y="185"/>
                    <a:pt x="96" y="198"/>
                    <a:pt x="136" y="198"/>
                  </a:cubicBezTo>
                  <a:cubicBezTo>
                    <a:pt x="150" y="198"/>
                    <a:pt x="164" y="197"/>
                    <a:pt x="179" y="194"/>
                  </a:cubicBezTo>
                  <a:cubicBezTo>
                    <a:pt x="238" y="170"/>
                    <a:pt x="298" y="158"/>
                    <a:pt x="346" y="146"/>
                  </a:cubicBezTo>
                  <a:cubicBezTo>
                    <a:pt x="423" y="124"/>
                    <a:pt x="408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36"/>
            <p:cNvSpPr/>
            <p:nvPr/>
          </p:nvSpPr>
          <p:spPr>
            <a:xfrm>
              <a:off x="4252900" y="2222825"/>
              <a:ext cx="11000" cy="5275"/>
            </a:xfrm>
            <a:custGeom>
              <a:rect b="b" l="l" r="r" t="t"/>
              <a:pathLst>
                <a:path extrusionOk="0" h="211" w="440">
                  <a:moveTo>
                    <a:pt x="336" y="0"/>
                  </a:moveTo>
                  <a:cubicBezTo>
                    <a:pt x="325" y="0"/>
                    <a:pt x="312" y="3"/>
                    <a:pt x="298" y="8"/>
                  </a:cubicBezTo>
                  <a:cubicBezTo>
                    <a:pt x="227" y="20"/>
                    <a:pt x="179" y="20"/>
                    <a:pt x="131" y="32"/>
                  </a:cubicBezTo>
                  <a:cubicBezTo>
                    <a:pt x="72" y="56"/>
                    <a:pt x="36" y="80"/>
                    <a:pt x="12" y="127"/>
                  </a:cubicBezTo>
                  <a:cubicBezTo>
                    <a:pt x="1" y="139"/>
                    <a:pt x="12" y="175"/>
                    <a:pt x="24" y="187"/>
                  </a:cubicBezTo>
                  <a:cubicBezTo>
                    <a:pt x="84" y="211"/>
                    <a:pt x="120" y="211"/>
                    <a:pt x="179" y="211"/>
                  </a:cubicBezTo>
                  <a:cubicBezTo>
                    <a:pt x="239" y="199"/>
                    <a:pt x="298" y="199"/>
                    <a:pt x="334" y="187"/>
                  </a:cubicBezTo>
                  <a:cubicBezTo>
                    <a:pt x="439" y="145"/>
                    <a:pt x="423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36"/>
            <p:cNvSpPr/>
            <p:nvPr/>
          </p:nvSpPr>
          <p:spPr>
            <a:xfrm>
              <a:off x="4250825" y="2214325"/>
              <a:ext cx="10225" cy="5225"/>
            </a:xfrm>
            <a:custGeom>
              <a:rect b="b" l="l" r="r" t="t"/>
              <a:pathLst>
                <a:path extrusionOk="0" h="209" w="409">
                  <a:moveTo>
                    <a:pt x="297" y="0"/>
                  </a:moveTo>
                  <a:cubicBezTo>
                    <a:pt x="290" y="0"/>
                    <a:pt x="282" y="1"/>
                    <a:pt x="274" y="3"/>
                  </a:cubicBezTo>
                  <a:cubicBezTo>
                    <a:pt x="226" y="15"/>
                    <a:pt x="167" y="15"/>
                    <a:pt x="119" y="39"/>
                  </a:cubicBezTo>
                  <a:cubicBezTo>
                    <a:pt x="84" y="39"/>
                    <a:pt x="48" y="39"/>
                    <a:pt x="12" y="75"/>
                  </a:cubicBezTo>
                  <a:cubicBezTo>
                    <a:pt x="0" y="110"/>
                    <a:pt x="0" y="134"/>
                    <a:pt x="12" y="170"/>
                  </a:cubicBezTo>
                  <a:cubicBezTo>
                    <a:pt x="41" y="199"/>
                    <a:pt x="84" y="208"/>
                    <a:pt x="130" y="208"/>
                  </a:cubicBezTo>
                  <a:cubicBezTo>
                    <a:pt x="196" y="208"/>
                    <a:pt x="267" y="189"/>
                    <a:pt x="310" y="182"/>
                  </a:cubicBezTo>
                  <a:cubicBezTo>
                    <a:pt x="409" y="127"/>
                    <a:pt x="38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36"/>
            <p:cNvSpPr/>
            <p:nvPr/>
          </p:nvSpPr>
          <p:spPr>
            <a:xfrm>
              <a:off x="4250825" y="2198675"/>
              <a:ext cx="12700" cy="7400"/>
            </a:xfrm>
            <a:custGeom>
              <a:rect b="b" l="l" r="r" t="t"/>
              <a:pathLst>
                <a:path extrusionOk="0" h="296" w="508">
                  <a:moveTo>
                    <a:pt x="357" y="0"/>
                  </a:moveTo>
                  <a:cubicBezTo>
                    <a:pt x="343" y="0"/>
                    <a:pt x="327" y="3"/>
                    <a:pt x="310" y="10"/>
                  </a:cubicBezTo>
                  <a:cubicBezTo>
                    <a:pt x="238" y="34"/>
                    <a:pt x="155" y="46"/>
                    <a:pt x="84" y="81"/>
                  </a:cubicBezTo>
                  <a:cubicBezTo>
                    <a:pt x="36" y="93"/>
                    <a:pt x="0" y="141"/>
                    <a:pt x="0" y="189"/>
                  </a:cubicBezTo>
                  <a:cubicBezTo>
                    <a:pt x="0" y="200"/>
                    <a:pt x="0" y="224"/>
                    <a:pt x="12" y="236"/>
                  </a:cubicBezTo>
                  <a:cubicBezTo>
                    <a:pt x="36" y="272"/>
                    <a:pt x="84" y="296"/>
                    <a:pt x="107" y="296"/>
                  </a:cubicBezTo>
                  <a:cubicBezTo>
                    <a:pt x="191" y="284"/>
                    <a:pt x="286" y="272"/>
                    <a:pt x="369" y="236"/>
                  </a:cubicBezTo>
                  <a:cubicBezTo>
                    <a:pt x="507" y="194"/>
                    <a:pt x="475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36"/>
            <p:cNvSpPr/>
            <p:nvPr/>
          </p:nvSpPr>
          <p:spPr>
            <a:xfrm>
              <a:off x="4250225" y="2193000"/>
              <a:ext cx="8050" cy="3375"/>
            </a:xfrm>
            <a:custGeom>
              <a:rect b="b" l="l" r="r" t="t"/>
              <a:pathLst>
                <a:path extrusionOk="0" h="135" w="322">
                  <a:moveTo>
                    <a:pt x="109" y="0"/>
                  </a:moveTo>
                  <a:cubicBezTo>
                    <a:pt x="70" y="0"/>
                    <a:pt x="34" y="8"/>
                    <a:pt x="12" y="35"/>
                  </a:cubicBezTo>
                  <a:cubicBezTo>
                    <a:pt x="0" y="58"/>
                    <a:pt x="0" y="82"/>
                    <a:pt x="12" y="94"/>
                  </a:cubicBezTo>
                  <a:cubicBezTo>
                    <a:pt x="39" y="127"/>
                    <a:pt x="84" y="135"/>
                    <a:pt x="130" y="135"/>
                  </a:cubicBezTo>
                  <a:cubicBezTo>
                    <a:pt x="168" y="135"/>
                    <a:pt x="207" y="130"/>
                    <a:pt x="238" y="130"/>
                  </a:cubicBezTo>
                  <a:cubicBezTo>
                    <a:pt x="242" y="130"/>
                    <a:pt x="246" y="131"/>
                    <a:pt x="249" y="131"/>
                  </a:cubicBezTo>
                  <a:cubicBezTo>
                    <a:pt x="322" y="131"/>
                    <a:pt x="318" y="11"/>
                    <a:pt x="238" y="11"/>
                  </a:cubicBezTo>
                  <a:cubicBezTo>
                    <a:pt x="206" y="11"/>
                    <a:pt x="156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36"/>
            <p:cNvSpPr/>
            <p:nvPr/>
          </p:nvSpPr>
          <p:spPr>
            <a:xfrm>
              <a:off x="4244275" y="2177250"/>
              <a:ext cx="12225" cy="8600"/>
            </a:xfrm>
            <a:custGeom>
              <a:rect b="b" l="l" r="r" t="t"/>
              <a:pathLst>
                <a:path extrusionOk="0" h="344" w="489">
                  <a:moveTo>
                    <a:pt x="238" y="1"/>
                  </a:moveTo>
                  <a:cubicBezTo>
                    <a:pt x="191" y="1"/>
                    <a:pt x="143" y="16"/>
                    <a:pt x="107" y="45"/>
                  </a:cubicBezTo>
                  <a:cubicBezTo>
                    <a:pt x="48" y="93"/>
                    <a:pt x="0" y="188"/>
                    <a:pt x="72" y="248"/>
                  </a:cubicBezTo>
                  <a:cubicBezTo>
                    <a:pt x="84" y="272"/>
                    <a:pt x="107" y="284"/>
                    <a:pt x="131" y="295"/>
                  </a:cubicBezTo>
                  <a:cubicBezTo>
                    <a:pt x="139" y="303"/>
                    <a:pt x="175" y="325"/>
                    <a:pt x="185" y="325"/>
                  </a:cubicBezTo>
                  <a:cubicBezTo>
                    <a:pt x="191" y="325"/>
                    <a:pt x="189" y="317"/>
                    <a:pt x="167" y="295"/>
                  </a:cubicBezTo>
                  <a:lnTo>
                    <a:pt x="167" y="295"/>
                  </a:lnTo>
                  <a:cubicBezTo>
                    <a:pt x="203" y="325"/>
                    <a:pt x="250" y="343"/>
                    <a:pt x="296" y="343"/>
                  </a:cubicBezTo>
                  <a:cubicBezTo>
                    <a:pt x="343" y="343"/>
                    <a:pt x="387" y="325"/>
                    <a:pt x="417" y="284"/>
                  </a:cubicBezTo>
                  <a:cubicBezTo>
                    <a:pt x="488" y="212"/>
                    <a:pt x="465" y="105"/>
                    <a:pt x="369" y="45"/>
                  </a:cubicBezTo>
                  <a:cubicBezTo>
                    <a:pt x="334" y="16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36"/>
            <p:cNvSpPr/>
            <p:nvPr/>
          </p:nvSpPr>
          <p:spPr>
            <a:xfrm>
              <a:off x="4241825" y="2167500"/>
              <a:ext cx="8175" cy="6375"/>
            </a:xfrm>
            <a:custGeom>
              <a:rect b="b" l="l" r="r" t="t"/>
              <a:pathLst>
                <a:path extrusionOk="0" h="255" w="327">
                  <a:moveTo>
                    <a:pt x="182" y="1"/>
                  </a:moveTo>
                  <a:cubicBezTo>
                    <a:pt x="170" y="1"/>
                    <a:pt x="158" y="3"/>
                    <a:pt x="146" y="7"/>
                  </a:cubicBezTo>
                  <a:cubicBezTo>
                    <a:pt x="48" y="18"/>
                    <a:pt x="0" y="157"/>
                    <a:pt x="82" y="191"/>
                  </a:cubicBezTo>
                  <a:lnTo>
                    <a:pt x="82" y="191"/>
                  </a:lnTo>
                  <a:cubicBezTo>
                    <a:pt x="100" y="234"/>
                    <a:pt x="145" y="255"/>
                    <a:pt x="191" y="255"/>
                  </a:cubicBezTo>
                  <a:cubicBezTo>
                    <a:pt x="259" y="255"/>
                    <a:pt x="326" y="209"/>
                    <a:pt x="301" y="126"/>
                  </a:cubicBezTo>
                  <a:cubicBezTo>
                    <a:pt x="291" y="47"/>
                    <a:pt x="240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36"/>
            <p:cNvSpPr/>
            <p:nvPr/>
          </p:nvSpPr>
          <p:spPr>
            <a:xfrm>
              <a:off x="4281175" y="2273300"/>
              <a:ext cx="13575" cy="13050"/>
            </a:xfrm>
            <a:custGeom>
              <a:rect b="b" l="l" r="r" t="t"/>
              <a:pathLst>
                <a:path extrusionOk="0" h="522" w="543">
                  <a:moveTo>
                    <a:pt x="427" y="1"/>
                  </a:moveTo>
                  <a:cubicBezTo>
                    <a:pt x="402" y="1"/>
                    <a:pt x="376" y="12"/>
                    <a:pt x="358" y="37"/>
                  </a:cubicBezTo>
                  <a:cubicBezTo>
                    <a:pt x="286" y="121"/>
                    <a:pt x="251" y="192"/>
                    <a:pt x="179" y="263"/>
                  </a:cubicBezTo>
                  <a:lnTo>
                    <a:pt x="84" y="359"/>
                  </a:lnTo>
                  <a:cubicBezTo>
                    <a:pt x="60" y="383"/>
                    <a:pt x="36" y="418"/>
                    <a:pt x="13" y="442"/>
                  </a:cubicBezTo>
                  <a:cubicBezTo>
                    <a:pt x="1" y="454"/>
                    <a:pt x="1" y="478"/>
                    <a:pt x="13" y="490"/>
                  </a:cubicBezTo>
                  <a:cubicBezTo>
                    <a:pt x="52" y="512"/>
                    <a:pt x="89" y="521"/>
                    <a:pt x="124" y="521"/>
                  </a:cubicBezTo>
                  <a:cubicBezTo>
                    <a:pt x="297" y="521"/>
                    <a:pt x="411" y="281"/>
                    <a:pt x="501" y="133"/>
                  </a:cubicBezTo>
                  <a:cubicBezTo>
                    <a:pt x="542" y="58"/>
                    <a:pt x="486" y="1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36"/>
            <p:cNvSpPr/>
            <p:nvPr/>
          </p:nvSpPr>
          <p:spPr>
            <a:xfrm>
              <a:off x="4281175" y="2260750"/>
              <a:ext cx="13025" cy="10225"/>
            </a:xfrm>
            <a:custGeom>
              <a:rect b="b" l="l" r="r" t="t"/>
              <a:pathLst>
                <a:path extrusionOk="0" h="409" w="521">
                  <a:moveTo>
                    <a:pt x="395" y="0"/>
                  </a:moveTo>
                  <a:cubicBezTo>
                    <a:pt x="363" y="0"/>
                    <a:pt x="330" y="15"/>
                    <a:pt x="310" y="51"/>
                  </a:cubicBezTo>
                  <a:cubicBezTo>
                    <a:pt x="274" y="111"/>
                    <a:pt x="251" y="158"/>
                    <a:pt x="191" y="170"/>
                  </a:cubicBezTo>
                  <a:cubicBezTo>
                    <a:pt x="155" y="182"/>
                    <a:pt x="132" y="182"/>
                    <a:pt x="96" y="206"/>
                  </a:cubicBezTo>
                  <a:cubicBezTo>
                    <a:pt x="72" y="218"/>
                    <a:pt x="60" y="242"/>
                    <a:pt x="24" y="254"/>
                  </a:cubicBezTo>
                  <a:cubicBezTo>
                    <a:pt x="1" y="277"/>
                    <a:pt x="1" y="337"/>
                    <a:pt x="24" y="349"/>
                  </a:cubicBezTo>
                  <a:cubicBezTo>
                    <a:pt x="60" y="384"/>
                    <a:pt x="96" y="408"/>
                    <a:pt x="143" y="408"/>
                  </a:cubicBezTo>
                  <a:cubicBezTo>
                    <a:pt x="191" y="408"/>
                    <a:pt x="251" y="384"/>
                    <a:pt x="298" y="349"/>
                  </a:cubicBezTo>
                  <a:cubicBezTo>
                    <a:pt x="382" y="289"/>
                    <a:pt x="441" y="218"/>
                    <a:pt x="489" y="111"/>
                  </a:cubicBezTo>
                  <a:cubicBezTo>
                    <a:pt x="520" y="56"/>
                    <a:pt x="458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36"/>
            <p:cNvSpPr/>
            <p:nvPr/>
          </p:nvSpPr>
          <p:spPr>
            <a:xfrm>
              <a:off x="4278500" y="2255875"/>
              <a:ext cx="10500" cy="7550"/>
            </a:xfrm>
            <a:custGeom>
              <a:rect b="b" l="l" r="r" t="t"/>
              <a:pathLst>
                <a:path extrusionOk="0" h="302" w="420">
                  <a:moveTo>
                    <a:pt x="199" y="0"/>
                  </a:moveTo>
                  <a:cubicBezTo>
                    <a:pt x="130" y="0"/>
                    <a:pt x="72" y="16"/>
                    <a:pt x="24" y="79"/>
                  </a:cubicBezTo>
                  <a:cubicBezTo>
                    <a:pt x="0" y="115"/>
                    <a:pt x="0" y="187"/>
                    <a:pt x="24" y="222"/>
                  </a:cubicBezTo>
                  <a:cubicBezTo>
                    <a:pt x="72" y="286"/>
                    <a:pt x="135" y="302"/>
                    <a:pt x="204" y="302"/>
                  </a:cubicBezTo>
                  <a:cubicBezTo>
                    <a:pt x="239" y="302"/>
                    <a:pt x="274" y="298"/>
                    <a:pt x="310" y="294"/>
                  </a:cubicBezTo>
                  <a:cubicBezTo>
                    <a:pt x="335" y="290"/>
                    <a:pt x="357" y="275"/>
                    <a:pt x="374" y="256"/>
                  </a:cubicBezTo>
                  <a:lnTo>
                    <a:pt x="374" y="256"/>
                  </a:lnTo>
                  <a:cubicBezTo>
                    <a:pt x="392" y="239"/>
                    <a:pt x="406" y="216"/>
                    <a:pt x="417" y="187"/>
                  </a:cubicBezTo>
                  <a:cubicBezTo>
                    <a:pt x="419" y="175"/>
                    <a:pt x="419" y="163"/>
                    <a:pt x="418" y="151"/>
                  </a:cubicBezTo>
                  <a:lnTo>
                    <a:pt x="418" y="151"/>
                  </a:lnTo>
                  <a:cubicBezTo>
                    <a:pt x="419" y="139"/>
                    <a:pt x="419" y="127"/>
                    <a:pt x="417" y="115"/>
                  </a:cubicBezTo>
                  <a:cubicBezTo>
                    <a:pt x="405" y="84"/>
                    <a:pt x="390" y="60"/>
                    <a:pt x="372" y="43"/>
                  </a:cubicBezTo>
                  <a:lnTo>
                    <a:pt x="372" y="43"/>
                  </a:lnTo>
                  <a:cubicBezTo>
                    <a:pt x="354" y="25"/>
                    <a:pt x="334" y="12"/>
                    <a:pt x="310" y="8"/>
                  </a:cubicBezTo>
                  <a:cubicBezTo>
                    <a:pt x="270" y="4"/>
                    <a:pt x="233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36"/>
            <p:cNvSpPr/>
            <p:nvPr/>
          </p:nvSpPr>
          <p:spPr>
            <a:xfrm>
              <a:off x="4277000" y="2245775"/>
              <a:ext cx="11125" cy="5800"/>
            </a:xfrm>
            <a:custGeom>
              <a:rect b="b" l="l" r="r" t="t"/>
              <a:pathLst>
                <a:path extrusionOk="0" h="232" w="445">
                  <a:moveTo>
                    <a:pt x="345" y="1"/>
                  </a:moveTo>
                  <a:cubicBezTo>
                    <a:pt x="334" y="1"/>
                    <a:pt x="323" y="3"/>
                    <a:pt x="310" y="7"/>
                  </a:cubicBezTo>
                  <a:cubicBezTo>
                    <a:pt x="263" y="43"/>
                    <a:pt x="203" y="55"/>
                    <a:pt x="144" y="67"/>
                  </a:cubicBezTo>
                  <a:cubicBezTo>
                    <a:pt x="84" y="67"/>
                    <a:pt x="60" y="91"/>
                    <a:pt x="13" y="126"/>
                  </a:cubicBezTo>
                  <a:cubicBezTo>
                    <a:pt x="1" y="150"/>
                    <a:pt x="1" y="174"/>
                    <a:pt x="13" y="186"/>
                  </a:cubicBezTo>
                  <a:cubicBezTo>
                    <a:pt x="48" y="221"/>
                    <a:pt x="79" y="231"/>
                    <a:pt x="113" y="231"/>
                  </a:cubicBezTo>
                  <a:cubicBezTo>
                    <a:pt x="137" y="231"/>
                    <a:pt x="162" y="226"/>
                    <a:pt x="191" y="221"/>
                  </a:cubicBezTo>
                  <a:cubicBezTo>
                    <a:pt x="251" y="198"/>
                    <a:pt x="322" y="174"/>
                    <a:pt x="382" y="126"/>
                  </a:cubicBezTo>
                  <a:cubicBezTo>
                    <a:pt x="444" y="95"/>
                    <a:pt x="41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36"/>
            <p:cNvSpPr/>
            <p:nvPr/>
          </p:nvSpPr>
          <p:spPr>
            <a:xfrm>
              <a:off x="4275525" y="2232275"/>
              <a:ext cx="15650" cy="8900"/>
            </a:xfrm>
            <a:custGeom>
              <a:rect b="b" l="l" r="r" t="t"/>
              <a:pathLst>
                <a:path extrusionOk="0" h="356" w="626">
                  <a:moveTo>
                    <a:pt x="284" y="1"/>
                  </a:moveTo>
                  <a:cubicBezTo>
                    <a:pt x="211" y="1"/>
                    <a:pt x="139" y="21"/>
                    <a:pt x="84" y="71"/>
                  </a:cubicBezTo>
                  <a:cubicBezTo>
                    <a:pt x="0" y="166"/>
                    <a:pt x="48" y="297"/>
                    <a:pt x="167" y="333"/>
                  </a:cubicBezTo>
                  <a:cubicBezTo>
                    <a:pt x="189" y="342"/>
                    <a:pt x="211" y="344"/>
                    <a:pt x="233" y="344"/>
                  </a:cubicBezTo>
                  <a:cubicBezTo>
                    <a:pt x="257" y="344"/>
                    <a:pt x="281" y="341"/>
                    <a:pt x="305" y="341"/>
                  </a:cubicBezTo>
                  <a:cubicBezTo>
                    <a:pt x="319" y="341"/>
                    <a:pt x="332" y="342"/>
                    <a:pt x="346" y="345"/>
                  </a:cubicBezTo>
                  <a:cubicBezTo>
                    <a:pt x="363" y="352"/>
                    <a:pt x="381" y="356"/>
                    <a:pt x="397" y="356"/>
                  </a:cubicBezTo>
                  <a:cubicBezTo>
                    <a:pt x="537" y="356"/>
                    <a:pt x="626" y="111"/>
                    <a:pt x="477" y="47"/>
                  </a:cubicBezTo>
                  <a:cubicBezTo>
                    <a:pt x="419" y="18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36"/>
            <p:cNvSpPr/>
            <p:nvPr/>
          </p:nvSpPr>
          <p:spPr>
            <a:xfrm>
              <a:off x="4279250" y="2222300"/>
              <a:ext cx="9575" cy="7575"/>
            </a:xfrm>
            <a:custGeom>
              <a:rect b="b" l="l" r="r" t="t"/>
              <a:pathLst>
                <a:path extrusionOk="0" h="303" w="383">
                  <a:moveTo>
                    <a:pt x="110" y="0"/>
                  </a:moveTo>
                  <a:cubicBezTo>
                    <a:pt x="56" y="0"/>
                    <a:pt x="0" y="47"/>
                    <a:pt x="18" y="101"/>
                  </a:cubicBezTo>
                  <a:cubicBezTo>
                    <a:pt x="30" y="196"/>
                    <a:pt x="78" y="256"/>
                    <a:pt x="149" y="291"/>
                  </a:cubicBezTo>
                  <a:cubicBezTo>
                    <a:pt x="166" y="299"/>
                    <a:pt x="182" y="302"/>
                    <a:pt x="197" y="302"/>
                  </a:cubicBezTo>
                  <a:cubicBezTo>
                    <a:pt x="306" y="302"/>
                    <a:pt x="383" y="141"/>
                    <a:pt x="268" y="89"/>
                  </a:cubicBezTo>
                  <a:cubicBezTo>
                    <a:pt x="220" y="77"/>
                    <a:pt x="209" y="29"/>
                    <a:pt x="161" y="17"/>
                  </a:cubicBezTo>
                  <a:cubicBezTo>
                    <a:pt x="146" y="6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36"/>
            <p:cNvSpPr/>
            <p:nvPr/>
          </p:nvSpPr>
          <p:spPr>
            <a:xfrm>
              <a:off x="4278200" y="22111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79" y="0"/>
                  </a:moveTo>
                  <a:cubicBezTo>
                    <a:pt x="1" y="0"/>
                    <a:pt x="1" y="250"/>
                    <a:pt x="179" y="250"/>
                  </a:cubicBezTo>
                  <a:cubicBezTo>
                    <a:pt x="334" y="250"/>
                    <a:pt x="33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36"/>
            <p:cNvSpPr/>
            <p:nvPr/>
          </p:nvSpPr>
          <p:spPr>
            <a:xfrm>
              <a:off x="4287300" y="2192075"/>
              <a:ext cx="9375" cy="7850"/>
            </a:xfrm>
            <a:custGeom>
              <a:rect b="b" l="l" r="r" t="t"/>
              <a:pathLst>
                <a:path extrusionOk="0" h="314" w="375">
                  <a:moveTo>
                    <a:pt x="172" y="0"/>
                  </a:moveTo>
                  <a:cubicBezTo>
                    <a:pt x="30" y="10"/>
                    <a:pt x="0" y="151"/>
                    <a:pt x="84" y="236"/>
                  </a:cubicBezTo>
                  <a:lnTo>
                    <a:pt x="84" y="236"/>
                  </a:lnTo>
                  <a:cubicBezTo>
                    <a:pt x="109" y="281"/>
                    <a:pt x="156" y="314"/>
                    <a:pt x="211" y="314"/>
                  </a:cubicBezTo>
                  <a:cubicBezTo>
                    <a:pt x="221" y="314"/>
                    <a:pt x="233" y="313"/>
                    <a:pt x="244" y="310"/>
                  </a:cubicBezTo>
                  <a:cubicBezTo>
                    <a:pt x="327" y="286"/>
                    <a:pt x="375" y="167"/>
                    <a:pt x="327" y="95"/>
                  </a:cubicBezTo>
                  <a:cubicBezTo>
                    <a:pt x="303" y="36"/>
                    <a:pt x="244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36"/>
            <p:cNvSpPr/>
            <p:nvPr/>
          </p:nvSpPr>
          <p:spPr>
            <a:xfrm>
              <a:off x="4631325" y="2978125"/>
              <a:ext cx="4975" cy="8275"/>
            </a:xfrm>
            <a:custGeom>
              <a:rect b="b" l="l" r="r" t="t"/>
              <a:pathLst>
                <a:path extrusionOk="0" h="331" w="199">
                  <a:moveTo>
                    <a:pt x="48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44" y="145"/>
                    <a:pt x="56" y="264"/>
                    <a:pt x="127" y="324"/>
                  </a:cubicBezTo>
                  <a:cubicBezTo>
                    <a:pt x="139" y="328"/>
                    <a:pt x="151" y="331"/>
                    <a:pt x="162" y="331"/>
                  </a:cubicBezTo>
                  <a:cubicBezTo>
                    <a:pt x="183" y="331"/>
                    <a:pt x="199" y="320"/>
                    <a:pt x="199" y="288"/>
                  </a:cubicBezTo>
                  <a:cubicBezTo>
                    <a:pt x="199" y="193"/>
                    <a:pt x="127" y="98"/>
                    <a:pt x="80" y="26"/>
                  </a:cubicBezTo>
                  <a:cubicBezTo>
                    <a:pt x="75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36"/>
            <p:cNvSpPr/>
            <p:nvPr/>
          </p:nvSpPr>
          <p:spPr>
            <a:xfrm>
              <a:off x="4631600" y="2978450"/>
              <a:ext cx="8875" cy="4825"/>
            </a:xfrm>
            <a:custGeom>
              <a:rect b="b" l="l" r="r" t="t"/>
              <a:pathLst>
                <a:path extrusionOk="0" h="193" w="355">
                  <a:moveTo>
                    <a:pt x="37" y="0"/>
                  </a:moveTo>
                  <a:cubicBezTo>
                    <a:pt x="17" y="0"/>
                    <a:pt x="0" y="28"/>
                    <a:pt x="9" y="37"/>
                  </a:cubicBezTo>
                  <a:cubicBezTo>
                    <a:pt x="88" y="104"/>
                    <a:pt x="198" y="193"/>
                    <a:pt x="310" y="193"/>
                  </a:cubicBezTo>
                  <a:cubicBezTo>
                    <a:pt x="317" y="193"/>
                    <a:pt x="324" y="193"/>
                    <a:pt x="331" y="192"/>
                  </a:cubicBezTo>
                  <a:cubicBezTo>
                    <a:pt x="354" y="192"/>
                    <a:pt x="354" y="144"/>
                    <a:pt x="331" y="144"/>
                  </a:cubicBezTo>
                  <a:cubicBezTo>
                    <a:pt x="223" y="109"/>
                    <a:pt x="128" y="85"/>
                    <a:pt x="57" y="13"/>
                  </a:cubicBezTo>
                  <a:cubicBezTo>
                    <a:pt x="50" y="4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36"/>
            <p:cNvSpPr/>
            <p:nvPr/>
          </p:nvSpPr>
          <p:spPr>
            <a:xfrm>
              <a:off x="3586275" y="2361425"/>
              <a:ext cx="15675" cy="4225"/>
            </a:xfrm>
            <a:custGeom>
              <a:rect b="b" l="l" r="r" t="t"/>
              <a:pathLst>
                <a:path extrusionOk="0" h="169" w="627">
                  <a:moveTo>
                    <a:pt x="591" y="1"/>
                  </a:moveTo>
                  <a:cubicBezTo>
                    <a:pt x="400" y="25"/>
                    <a:pt x="210" y="48"/>
                    <a:pt x="55" y="84"/>
                  </a:cubicBezTo>
                  <a:cubicBezTo>
                    <a:pt x="0" y="106"/>
                    <a:pt x="16" y="169"/>
                    <a:pt x="57" y="169"/>
                  </a:cubicBezTo>
                  <a:cubicBezTo>
                    <a:pt x="60" y="169"/>
                    <a:pt x="63" y="168"/>
                    <a:pt x="67" y="167"/>
                  </a:cubicBezTo>
                  <a:cubicBezTo>
                    <a:pt x="246" y="108"/>
                    <a:pt x="436" y="120"/>
                    <a:pt x="603" y="48"/>
                  </a:cubicBezTo>
                  <a:cubicBezTo>
                    <a:pt x="627" y="25"/>
                    <a:pt x="60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36"/>
            <p:cNvSpPr/>
            <p:nvPr/>
          </p:nvSpPr>
          <p:spPr>
            <a:xfrm>
              <a:off x="3619775" y="2355125"/>
              <a:ext cx="45875" cy="6825"/>
            </a:xfrm>
            <a:custGeom>
              <a:rect b="b" l="l" r="r" t="t"/>
              <a:pathLst>
                <a:path extrusionOk="0" h="273" w="1835">
                  <a:moveTo>
                    <a:pt x="1469" y="0"/>
                  </a:moveTo>
                  <a:cubicBezTo>
                    <a:pt x="990" y="0"/>
                    <a:pt x="524" y="104"/>
                    <a:pt x="49" y="134"/>
                  </a:cubicBezTo>
                  <a:cubicBezTo>
                    <a:pt x="1" y="134"/>
                    <a:pt x="1" y="193"/>
                    <a:pt x="49" y="205"/>
                  </a:cubicBezTo>
                  <a:cubicBezTo>
                    <a:pt x="362" y="224"/>
                    <a:pt x="676" y="272"/>
                    <a:pt x="982" y="272"/>
                  </a:cubicBezTo>
                  <a:cubicBezTo>
                    <a:pt x="1258" y="272"/>
                    <a:pt x="1528" y="233"/>
                    <a:pt x="1787" y="98"/>
                  </a:cubicBezTo>
                  <a:cubicBezTo>
                    <a:pt x="1834" y="74"/>
                    <a:pt x="1811" y="15"/>
                    <a:pt x="1763" y="15"/>
                  </a:cubicBezTo>
                  <a:cubicBezTo>
                    <a:pt x="1665" y="5"/>
                    <a:pt x="1567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36"/>
            <p:cNvSpPr/>
            <p:nvPr/>
          </p:nvSpPr>
          <p:spPr>
            <a:xfrm>
              <a:off x="3586150" y="2348250"/>
              <a:ext cx="3300" cy="400"/>
            </a:xfrm>
            <a:custGeom>
              <a:rect b="b" l="l" r="r" t="t"/>
              <a:pathLst>
                <a:path extrusionOk="0" h="16" w="132">
                  <a:moveTo>
                    <a:pt x="7" y="1"/>
                  </a:moveTo>
                  <a:cubicBezTo>
                    <a:pt x="1" y="1"/>
                    <a:pt x="3" y="16"/>
                    <a:pt x="12" y="16"/>
                  </a:cubicBezTo>
                  <a:lnTo>
                    <a:pt x="120" y="16"/>
                  </a:lnTo>
                  <a:cubicBezTo>
                    <a:pt x="131" y="16"/>
                    <a:pt x="131" y="4"/>
                    <a:pt x="120" y="4"/>
                  </a:cubicBezTo>
                  <a:lnTo>
                    <a:pt x="12" y="4"/>
                  </a:lnTo>
                  <a:cubicBezTo>
                    <a:pt x="10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36"/>
            <p:cNvSpPr/>
            <p:nvPr/>
          </p:nvSpPr>
          <p:spPr>
            <a:xfrm>
              <a:off x="3592100" y="2334175"/>
              <a:ext cx="18025" cy="6750"/>
            </a:xfrm>
            <a:custGeom>
              <a:rect b="b" l="l" r="r" t="t"/>
              <a:pathLst>
                <a:path extrusionOk="0" h="270" w="721">
                  <a:moveTo>
                    <a:pt x="681" y="1"/>
                  </a:moveTo>
                  <a:cubicBezTo>
                    <a:pt x="677" y="1"/>
                    <a:pt x="672" y="3"/>
                    <a:pt x="667" y="7"/>
                  </a:cubicBezTo>
                  <a:cubicBezTo>
                    <a:pt x="477" y="43"/>
                    <a:pt x="298" y="126"/>
                    <a:pt x="84" y="126"/>
                  </a:cubicBezTo>
                  <a:cubicBezTo>
                    <a:pt x="1" y="126"/>
                    <a:pt x="1" y="269"/>
                    <a:pt x="84" y="269"/>
                  </a:cubicBezTo>
                  <a:cubicBezTo>
                    <a:pt x="310" y="269"/>
                    <a:pt x="536" y="210"/>
                    <a:pt x="691" y="67"/>
                  </a:cubicBezTo>
                  <a:cubicBezTo>
                    <a:pt x="720" y="38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36"/>
            <p:cNvSpPr/>
            <p:nvPr/>
          </p:nvSpPr>
          <p:spPr>
            <a:xfrm>
              <a:off x="3581100" y="2307475"/>
              <a:ext cx="7775" cy="3075"/>
            </a:xfrm>
            <a:custGeom>
              <a:rect b="b" l="l" r="r" t="t"/>
              <a:pathLst>
                <a:path extrusionOk="0" h="123" w="311">
                  <a:moveTo>
                    <a:pt x="279" y="1"/>
                  </a:moveTo>
                  <a:cubicBezTo>
                    <a:pt x="273" y="1"/>
                    <a:pt x="266" y="5"/>
                    <a:pt x="262" y="16"/>
                  </a:cubicBezTo>
                  <a:cubicBezTo>
                    <a:pt x="203" y="63"/>
                    <a:pt x="119" y="63"/>
                    <a:pt x="60" y="63"/>
                  </a:cubicBezTo>
                  <a:cubicBezTo>
                    <a:pt x="52" y="60"/>
                    <a:pt x="46" y="59"/>
                    <a:pt x="40" y="59"/>
                  </a:cubicBezTo>
                  <a:cubicBezTo>
                    <a:pt x="1" y="59"/>
                    <a:pt x="6" y="123"/>
                    <a:pt x="48" y="123"/>
                  </a:cubicBezTo>
                  <a:cubicBezTo>
                    <a:pt x="143" y="123"/>
                    <a:pt x="214" y="99"/>
                    <a:pt x="286" y="39"/>
                  </a:cubicBezTo>
                  <a:cubicBezTo>
                    <a:pt x="311" y="23"/>
                    <a:pt x="295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36"/>
            <p:cNvSpPr/>
            <p:nvPr/>
          </p:nvSpPr>
          <p:spPr>
            <a:xfrm>
              <a:off x="3573225" y="2284125"/>
              <a:ext cx="11450" cy="4200"/>
            </a:xfrm>
            <a:custGeom>
              <a:rect b="b" l="l" r="r" t="t"/>
              <a:pathLst>
                <a:path extrusionOk="0" h="168" w="458">
                  <a:moveTo>
                    <a:pt x="288" y="1"/>
                  </a:moveTo>
                  <a:cubicBezTo>
                    <a:pt x="214" y="1"/>
                    <a:pt x="139" y="19"/>
                    <a:pt x="65" y="57"/>
                  </a:cubicBezTo>
                  <a:cubicBezTo>
                    <a:pt x="1" y="78"/>
                    <a:pt x="43" y="167"/>
                    <a:pt x="104" y="167"/>
                  </a:cubicBezTo>
                  <a:cubicBezTo>
                    <a:pt x="111" y="167"/>
                    <a:pt x="118" y="166"/>
                    <a:pt x="125" y="164"/>
                  </a:cubicBezTo>
                  <a:cubicBezTo>
                    <a:pt x="220" y="116"/>
                    <a:pt x="339" y="116"/>
                    <a:pt x="422" y="81"/>
                  </a:cubicBezTo>
                  <a:cubicBezTo>
                    <a:pt x="458" y="69"/>
                    <a:pt x="458" y="21"/>
                    <a:pt x="422" y="21"/>
                  </a:cubicBezTo>
                  <a:cubicBezTo>
                    <a:pt x="378" y="8"/>
                    <a:pt x="333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36"/>
            <p:cNvSpPr/>
            <p:nvPr/>
          </p:nvSpPr>
          <p:spPr>
            <a:xfrm>
              <a:off x="3570450" y="2208500"/>
              <a:ext cx="10375" cy="5550"/>
            </a:xfrm>
            <a:custGeom>
              <a:rect b="b" l="l" r="r" t="t"/>
              <a:pathLst>
                <a:path extrusionOk="0" h="222" w="415">
                  <a:moveTo>
                    <a:pt x="213" y="0"/>
                  </a:moveTo>
                  <a:cubicBezTo>
                    <a:pt x="190" y="0"/>
                    <a:pt x="169" y="3"/>
                    <a:pt x="152" y="10"/>
                  </a:cubicBezTo>
                  <a:lnTo>
                    <a:pt x="57" y="58"/>
                  </a:lnTo>
                  <a:cubicBezTo>
                    <a:pt x="45" y="69"/>
                    <a:pt x="33" y="69"/>
                    <a:pt x="33" y="93"/>
                  </a:cubicBezTo>
                  <a:cubicBezTo>
                    <a:pt x="9" y="117"/>
                    <a:pt x="9" y="129"/>
                    <a:pt x="9" y="165"/>
                  </a:cubicBezTo>
                  <a:cubicBezTo>
                    <a:pt x="1" y="200"/>
                    <a:pt x="24" y="222"/>
                    <a:pt x="46" y="222"/>
                  </a:cubicBezTo>
                  <a:cubicBezTo>
                    <a:pt x="54" y="222"/>
                    <a:pt x="63" y="219"/>
                    <a:pt x="69" y="212"/>
                  </a:cubicBezTo>
                  <a:cubicBezTo>
                    <a:pt x="93" y="188"/>
                    <a:pt x="117" y="177"/>
                    <a:pt x="128" y="177"/>
                  </a:cubicBezTo>
                  <a:cubicBezTo>
                    <a:pt x="164" y="165"/>
                    <a:pt x="176" y="165"/>
                    <a:pt x="212" y="165"/>
                  </a:cubicBezTo>
                  <a:cubicBezTo>
                    <a:pt x="271" y="141"/>
                    <a:pt x="331" y="129"/>
                    <a:pt x="390" y="105"/>
                  </a:cubicBezTo>
                  <a:cubicBezTo>
                    <a:pt x="414" y="93"/>
                    <a:pt x="414" y="58"/>
                    <a:pt x="390" y="46"/>
                  </a:cubicBezTo>
                  <a:cubicBezTo>
                    <a:pt x="347" y="20"/>
                    <a:pt x="274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36"/>
            <p:cNvSpPr/>
            <p:nvPr/>
          </p:nvSpPr>
          <p:spPr>
            <a:xfrm>
              <a:off x="3588275" y="2199075"/>
              <a:ext cx="11600" cy="6625"/>
            </a:xfrm>
            <a:custGeom>
              <a:rect b="b" l="l" r="r" t="t"/>
              <a:pathLst>
                <a:path extrusionOk="0" h="265" w="464">
                  <a:moveTo>
                    <a:pt x="374" y="1"/>
                  </a:moveTo>
                  <a:cubicBezTo>
                    <a:pt x="366" y="1"/>
                    <a:pt x="360" y="2"/>
                    <a:pt x="356" y="6"/>
                  </a:cubicBezTo>
                  <a:cubicBezTo>
                    <a:pt x="273" y="30"/>
                    <a:pt x="177" y="65"/>
                    <a:pt x="94" y="113"/>
                  </a:cubicBezTo>
                  <a:cubicBezTo>
                    <a:pt x="0" y="134"/>
                    <a:pt x="53" y="264"/>
                    <a:pt x="139" y="264"/>
                  </a:cubicBezTo>
                  <a:cubicBezTo>
                    <a:pt x="151" y="264"/>
                    <a:pt x="164" y="262"/>
                    <a:pt x="177" y="256"/>
                  </a:cubicBezTo>
                  <a:cubicBezTo>
                    <a:pt x="249" y="208"/>
                    <a:pt x="344" y="196"/>
                    <a:pt x="416" y="149"/>
                  </a:cubicBezTo>
                  <a:cubicBezTo>
                    <a:pt x="451" y="137"/>
                    <a:pt x="463" y="113"/>
                    <a:pt x="463" y="77"/>
                  </a:cubicBezTo>
                  <a:cubicBezTo>
                    <a:pt x="463" y="54"/>
                    <a:pt x="463" y="30"/>
                    <a:pt x="427" y="18"/>
                  </a:cubicBezTo>
                  <a:cubicBezTo>
                    <a:pt x="419" y="9"/>
                    <a:pt x="393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36"/>
            <p:cNvSpPr/>
            <p:nvPr/>
          </p:nvSpPr>
          <p:spPr>
            <a:xfrm>
              <a:off x="3578875" y="2170500"/>
              <a:ext cx="12550" cy="5025"/>
            </a:xfrm>
            <a:custGeom>
              <a:rect b="b" l="l" r="r" t="t"/>
              <a:pathLst>
                <a:path extrusionOk="0" h="201" w="502">
                  <a:moveTo>
                    <a:pt x="463" y="0"/>
                  </a:moveTo>
                  <a:cubicBezTo>
                    <a:pt x="458" y="0"/>
                    <a:pt x="452" y="2"/>
                    <a:pt x="446" y="6"/>
                  </a:cubicBezTo>
                  <a:cubicBezTo>
                    <a:pt x="315" y="18"/>
                    <a:pt x="172" y="42"/>
                    <a:pt x="53" y="89"/>
                  </a:cubicBezTo>
                  <a:cubicBezTo>
                    <a:pt x="0" y="121"/>
                    <a:pt x="42" y="200"/>
                    <a:pt x="94" y="200"/>
                  </a:cubicBezTo>
                  <a:cubicBezTo>
                    <a:pt x="100" y="200"/>
                    <a:pt x="106" y="199"/>
                    <a:pt x="113" y="196"/>
                  </a:cubicBezTo>
                  <a:cubicBezTo>
                    <a:pt x="232" y="137"/>
                    <a:pt x="375" y="149"/>
                    <a:pt x="482" y="65"/>
                  </a:cubicBezTo>
                  <a:cubicBezTo>
                    <a:pt x="502" y="45"/>
                    <a:pt x="488" y="0"/>
                    <a:pt x="4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36"/>
            <p:cNvSpPr/>
            <p:nvPr/>
          </p:nvSpPr>
          <p:spPr>
            <a:xfrm>
              <a:off x="3591225" y="2136200"/>
              <a:ext cx="4775" cy="525"/>
            </a:xfrm>
            <a:custGeom>
              <a:rect b="b" l="l" r="r" t="t"/>
              <a:pathLst>
                <a:path extrusionOk="0" h="21" w="191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3" y="21"/>
                    <a:pt x="12" y="21"/>
                  </a:cubicBezTo>
                  <a:lnTo>
                    <a:pt x="179" y="21"/>
                  </a:lnTo>
                  <a:cubicBezTo>
                    <a:pt x="190" y="21"/>
                    <a:pt x="190" y="9"/>
                    <a:pt x="179" y="9"/>
                  </a:cubicBezTo>
                  <a:lnTo>
                    <a:pt x="12" y="9"/>
                  </a:lnTo>
                  <a:cubicBezTo>
                    <a:pt x="9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36"/>
            <p:cNvSpPr/>
            <p:nvPr/>
          </p:nvSpPr>
          <p:spPr>
            <a:xfrm>
              <a:off x="3610750" y="2091150"/>
              <a:ext cx="18575" cy="5175"/>
            </a:xfrm>
            <a:custGeom>
              <a:rect b="b" l="l" r="r" t="t"/>
              <a:pathLst>
                <a:path extrusionOk="0" h="207" w="743">
                  <a:moveTo>
                    <a:pt x="695" y="1"/>
                  </a:moveTo>
                  <a:cubicBezTo>
                    <a:pt x="481" y="25"/>
                    <a:pt x="290" y="37"/>
                    <a:pt x="88" y="84"/>
                  </a:cubicBezTo>
                  <a:cubicBezTo>
                    <a:pt x="1" y="95"/>
                    <a:pt x="34" y="206"/>
                    <a:pt x="95" y="206"/>
                  </a:cubicBezTo>
                  <a:cubicBezTo>
                    <a:pt x="100" y="206"/>
                    <a:pt x="106" y="205"/>
                    <a:pt x="112" y="203"/>
                  </a:cubicBezTo>
                  <a:cubicBezTo>
                    <a:pt x="302" y="156"/>
                    <a:pt x="529" y="156"/>
                    <a:pt x="707" y="60"/>
                  </a:cubicBezTo>
                  <a:cubicBezTo>
                    <a:pt x="743" y="49"/>
                    <a:pt x="719" y="1"/>
                    <a:pt x="6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36"/>
            <p:cNvSpPr/>
            <p:nvPr/>
          </p:nvSpPr>
          <p:spPr>
            <a:xfrm>
              <a:off x="3652525" y="2080425"/>
              <a:ext cx="22350" cy="6300"/>
            </a:xfrm>
            <a:custGeom>
              <a:rect b="b" l="l" r="r" t="t"/>
              <a:pathLst>
                <a:path extrusionOk="0" h="252" w="894">
                  <a:moveTo>
                    <a:pt x="817" y="0"/>
                  </a:moveTo>
                  <a:cubicBezTo>
                    <a:pt x="569" y="0"/>
                    <a:pt x="322" y="100"/>
                    <a:pt x="96" y="156"/>
                  </a:cubicBezTo>
                  <a:cubicBezTo>
                    <a:pt x="1" y="156"/>
                    <a:pt x="36" y="251"/>
                    <a:pt x="108" y="251"/>
                  </a:cubicBezTo>
                  <a:cubicBezTo>
                    <a:pt x="346" y="216"/>
                    <a:pt x="644" y="180"/>
                    <a:pt x="870" y="73"/>
                  </a:cubicBezTo>
                  <a:cubicBezTo>
                    <a:pt x="894" y="61"/>
                    <a:pt x="882" y="1"/>
                    <a:pt x="858" y="1"/>
                  </a:cubicBezTo>
                  <a:cubicBezTo>
                    <a:pt x="844" y="1"/>
                    <a:pt x="831" y="0"/>
                    <a:pt x="8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36"/>
            <p:cNvSpPr/>
            <p:nvPr/>
          </p:nvSpPr>
          <p:spPr>
            <a:xfrm>
              <a:off x="3679200" y="2055150"/>
              <a:ext cx="34375" cy="7825"/>
            </a:xfrm>
            <a:custGeom>
              <a:rect b="b" l="l" r="r" t="t"/>
              <a:pathLst>
                <a:path extrusionOk="0" h="313" w="1375">
                  <a:moveTo>
                    <a:pt x="1339" y="0"/>
                  </a:moveTo>
                  <a:cubicBezTo>
                    <a:pt x="922" y="36"/>
                    <a:pt x="481" y="96"/>
                    <a:pt x="89" y="179"/>
                  </a:cubicBezTo>
                  <a:cubicBezTo>
                    <a:pt x="1" y="190"/>
                    <a:pt x="24" y="313"/>
                    <a:pt x="94" y="313"/>
                  </a:cubicBezTo>
                  <a:cubicBezTo>
                    <a:pt x="100" y="313"/>
                    <a:pt x="106" y="312"/>
                    <a:pt x="112" y="310"/>
                  </a:cubicBezTo>
                  <a:cubicBezTo>
                    <a:pt x="517" y="226"/>
                    <a:pt x="981" y="238"/>
                    <a:pt x="1351" y="60"/>
                  </a:cubicBezTo>
                  <a:cubicBezTo>
                    <a:pt x="1374" y="48"/>
                    <a:pt x="1362" y="0"/>
                    <a:pt x="13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36"/>
            <p:cNvSpPr/>
            <p:nvPr/>
          </p:nvSpPr>
          <p:spPr>
            <a:xfrm>
              <a:off x="3702925" y="2036500"/>
              <a:ext cx="19425" cy="4500"/>
            </a:xfrm>
            <a:custGeom>
              <a:rect b="b" l="l" r="r" t="t"/>
              <a:pathLst>
                <a:path extrusionOk="0" h="180" w="777">
                  <a:moveTo>
                    <a:pt x="757" y="0"/>
                  </a:moveTo>
                  <a:cubicBezTo>
                    <a:pt x="753" y="0"/>
                    <a:pt x="750" y="2"/>
                    <a:pt x="747" y="8"/>
                  </a:cubicBezTo>
                  <a:cubicBezTo>
                    <a:pt x="593" y="68"/>
                    <a:pt x="427" y="116"/>
                    <a:pt x="261" y="116"/>
                  </a:cubicBezTo>
                  <a:cubicBezTo>
                    <a:pt x="197" y="116"/>
                    <a:pt x="132" y="108"/>
                    <a:pt x="68" y="91"/>
                  </a:cubicBezTo>
                  <a:cubicBezTo>
                    <a:pt x="64" y="91"/>
                    <a:pt x="59" y="90"/>
                    <a:pt x="55" y="90"/>
                  </a:cubicBezTo>
                  <a:cubicBezTo>
                    <a:pt x="7" y="90"/>
                    <a:pt x="0" y="152"/>
                    <a:pt x="44" y="163"/>
                  </a:cubicBezTo>
                  <a:cubicBezTo>
                    <a:pt x="103" y="174"/>
                    <a:pt x="161" y="179"/>
                    <a:pt x="218" y="179"/>
                  </a:cubicBezTo>
                  <a:cubicBezTo>
                    <a:pt x="405" y="179"/>
                    <a:pt x="586" y="123"/>
                    <a:pt x="759" y="32"/>
                  </a:cubicBezTo>
                  <a:cubicBezTo>
                    <a:pt x="777" y="23"/>
                    <a:pt x="767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36"/>
            <p:cNvSpPr/>
            <p:nvPr/>
          </p:nvSpPr>
          <p:spPr>
            <a:xfrm>
              <a:off x="3692700" y="2003950"/>
              <a:ext cx="25325" cy="4050"/>
            </a:xfrm>
            <a:custGeom>
              <a:rect b="b" l="l" r="r" t="t"/>
              <a:pathLst>
                <a:path extrusionOk="0" h="162" w="1013">
                  <a:moveTo>
                    <a:pt x="653" y="1"/>
                  </a:moveTo>
                  <a:cubicBezTo>
                    <a:pt x="467" y="1"/>
                    <a:pt x="275" y="24"/>
                    <a:pt x="96" y="24"/>
                  </a:cubicBezTo>
                  <a:cubicBezTo>
                    <a:pt x="1" y="24"/>
                    <a:pt x="1" y="143"/>
                    <a:pt x="96" y="143"/>
                  </a:cubicBezTo>
                  <a:cubicBezTo>
                    <a:pt x="272" y="143"/>
                    <a:pt x="457" y="161"/>
                    <a:pt x="640" y="161"/>
                  </a:cubicBezTo>
                  <a:cubicBezTo>
                    <a:pt x="754" y="161"/>
                    <a:pt x="867" y="154"/>
                    <a:pt x="977" y="131"/>
                  </a:cubicBezTo>
                  <a:cubicBezTo>
                    <a:pt x="1013" y="108"/>
                    <a:pt x="1013" y="48"/>
                    <a:pt x="977" y="36"/>
                  </a:cubicBezTo>
                  <a:cubicBezTo>
                    <a:pt x="875" y="9"/>
                    <a:pt x="765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36"/>
            <p:cNvSpPr/>
            <p:nvPr/>
          </p:nvSpPr>
          <p:spPr>
            <a:xfrm>
              <a:off x="3720550" y="2373050"/>
              <a:ext cx="18625" cy="5450"/>
            </a:xfrm>
            <a:custGeom>
              <a:rect b="b" l="l" r="r" t="t"/>
              <a:pathLst>
                <a:path extrusionOk="0" h="218" w="745">
                  <a:moveTo>
                    <a:pt x="685" y="0"/>
                  </a:moveTo>
                  <a:cubicBezTo>
                    <a:pt x="482" y="24"/>
                    <a:pt x="292" y="24"/>
                    <a:pt x="78" y="72"/>
                  </a:cubicBezTo>
                  <a:cubicBezTo>
                    <a:pt x="1" y="94"/>
                    <a:pt x="35" y="217"/>
                    <a:pt x="107" y="217"/>
                  </a:cubicBezTo>
                  <a:cubicBezTo>
                    <a:pt x="113" y="217"/>
                    <a:pt x="119" y="216"/>
                    <a:pt x="125" y="214"/>
                  </a:cubicBezTo>
                  <a:cubicBezTo>
                    <a:pt x="316" y="179"/>
                    <a:pt x="518" y="143"/>
                    <a:pt x="709" y="83"/>
                  </a:cubicBezTo>
                  <a:cubicBezTo>
                    <a:pt x="744" y="72"/>
                    <a:pt x="74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36"/>
            <p:cNvSpPr/>
            <p:nvPr/>
          </p:nvSpPr>
          <p:spPr>
            <a:xfrm>
              <a:off x="3639125" y="2327200"/>
              <a:ext cx="19975" cy="4200"/>
            </a:xfrm>
            <a:custGeom>
              <a:rect b="b" l="l" r="r" t="t"/>
              <a:pathLst>
                <a:path extrusionOk="0" h="168" w="799">
                  <a:moveTo>
                    <a:pt x="739" y="1"/>
                  </a:moveTo>
                  <a:cubicBezTo>
                    <a:pt x="525" y="12"/>
                    <a:pt x="298" y="48"/>
                    <a:pt x="96" y="48"/>
                  </a:cubicBezTo>
                  <a:cubicBezTo>
                    <a:pt x="1" y="48"/>
                    <a:pt x="1" y="167"/>
                    <a:pt x="96" y="167"/>
                  </a:cubicBezTo>
                  <a:cubicBezTo>
                    <a:pt x="141" y="167"/>
                    <a:pt x="186" y="168"/>
                    <a:pt x="230" y="168"/>
                  </a:cubicBezTo>
                  <a:cubicBezTo>
                    <a:pt x="408" y="168"/>
                    <a:pt x="579" y="160"/>
                    <a:pt x="751" y="84"/>
                  </a:cubicBezTo>
                  <a:cubicBezTo>
                    <a:pt x="799" y="72"/>
                    <a:pt x="799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36"/>
            <p:cNvSpPr/>
            <p:nvPr/>
          </p:nvSpPr>
          <p:spPr>
            <a:xfrm>
              <a:off x="3657600" y="2298625"/>
              <a:ext cx="1500" cy="325"/>
            </a:xfrm>
            <a:custGeom>
              <a:rect b="b" l="l" r="r" t="t"/>
              <a:pathLst>
                <a:path extrusionOk="0" h="13" w="60">
                  <a:moveTo>
                    <a:pt x="60" y="1"/>
                  </a:moveTo>
                  <a:cubicBezTo>
                    <a:pt x="24" y="1"/>
                    <a:pt x="12" y="1"/>
                    <a:pt x="0" y="12"/>
                  </a:cubicBezTo>
                  <a:lnTo>
                    <a:pt x="60" y="12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36"/>
            <p:cNvSpPr/>
            <p:nvPr/>
          </p:nvSpPr>
          <p:spPr>
            <a:xfrm>
              <a:off x="3790350" y="2380475"/>
              <a:ext cx="19950" cy="1825"/>
            </a:xfrm>
            <a:custGeom>
              <a:rect b="b" l="l" r="r" t="t"/>
              <a:pathLst>
                <a:path extrusionOk="0" h="73" w="798">
                  <a:moveTo>
                    <a:pt x="798" y="1"/>
                  </a:moveTo>
                  <a:cubicBezTo>
                    <a:pt x="536" y="13"/>
                    <a:pt x="262" y="13"/>
                    <a:pt x="0" y="72"/>
                  </a:cubicBezTo>
                  <a:cubicBezTo>
                    <a:pt x="262" y="25"/>
                    <a:pt x="536" y="13"/>
                    <a:pt x="798" y="13"/>
                  </a:cubicBezTo>
                  <a:lnTo>
                    <a:pt x="798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36"/>
            <p:cNvSpPr/>
            <p:nvPr/>
          </p:nvSpPr>
          <p:spPr>
            <a:xfrm>
              <a:off x="3806425" y="2378675"/>
              <a:ext cx="25625" cy="4475"/>
            </a:xfrm>
            <a:custGeom>
              <a:rect b="b" l="l" r="r" t="t"/>
              <a:pathLst>
                <a:path extrusionOk="0" h="179" w="1025">
                  <a:moveTo>
                    <a:pt x="400" y="1"/>
                  </a:moveTo>
                  <a:cubicBezTo>
                    <a:pt x="308" y="1"/>
                    <a:pt x="215" y="6"/>
                    <a:pt x="119" y="13"/>
                  </a:cubicBezTo>
                  <a:cubicBezTo>
                    <a:pt x="111" y="12"/>
                    <a:pt x="104" y="11"/>
                    <a:pt x="97" y="11"/>
                  </a:cubicBezTo>
                  <a:cubicBezTo>
                    <a:pt x="1" y="11"/>
                    <a:pt x="8" y="157"/>
                    <a:pt x="119" y="168"/>
                  </a:cubicBezTo>
                  <a:cubicBezTo>
                    <a:pt x="302" y="168"/>
                    <a:pt x="490" y="179"/>
                    <a:pt x="683" y="179"/>
                  </a:cubicBezTo>
                  <a:cubicBezTo>
                    <a:pt x="779" y="179"/>
                    <a:pt x="877" y="176"/>
                    <a:pt x="976" y="168"/>
                  </a:cubicBezTo>
                  <a:cubicBezTo>
                    <a:pt x="1012" y="168"/>
                    <a:pt x="1024" y="132"/>
                    <a:pt x="988" y="108"/>
                  </a:cubicBezTo>
                  <a:cubicBezTo>
                    <a:pt x="799" y="26"/>
                    <a:pt x="604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36"/>
            <p:cNvSpPr/>
            <p:nvPr/>
          </p:nvSpPr>
          <p:spPr>
            <a:xfrm>
              <a:off x="3816825" y="2386350"/>
              <a:ext cx="21175" cy="7550"/>
            </a:xfrm>
            <a:custGeom>
              <a:rect b="b" l="l" r="r" t="t"/>
              <a:pathLst>
                <a:path extrusionOk="0" h="302" w="847">
                  <a:moveTo>
                    <a:pt x="690" y="0"/>
                  </a:moveTo>
                  <a:cubicBezTo>
                    <a:pt x="624" y="0"/>
                    <a:pt x="562" y="20"/>
                    <a:pt x="489" y="28"/>
                  </a:cubicBezTo>
                  <a:cubicBezTo>
                    <a:pt x="370" y="63"/>
                    <a:pt x="251" y="75"/>
                    <a:pt x="120" y="87"/>
                  </a:cubicBezTo>
                  <a:cubicBezTo>
                    <a:pt x="1" y="123"/>
                    <a:pt x="1" y="302"/>
                    <a:pt x="132" y="302"/>
                  </a:cubicBezTo>
                  <a:cubicBezTo>
                    <a:pt x="334" y="302"/>
                    <a:pt x="668" y="302"/>
                    <a:pt x="810" y="135"/>
                  </a:cubicBezTo>
                  <a:cubicBezTo>
                    <a:pt x="846" y="99"/>
                    <a:pt x="834" y="28"/>
                    <a:pt x="787" y="16"/>
                  </a:cubicBezTo>
                  <a:cubicBezTo>
                    <a:pt x="753" y="4"/>
                    <a:pt x="721" y="0"/>
                    <a:pt x="6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36"/>
            <p:cNvSpPr/>
            <p:nvPr/>
          </p:nvSpPr>
          <p:spPr>
            <a:xfrm>
              <a:off x="3839450" y="2397100"/>
              <a:ext cx="22950" cy="7625"/>
            </a:xfrm>
            <a:custGeom>
              <a:rect b="b" l="l" r="r" t="t"/>
              <a:pathLst>
                <a:path extrusionOk="0" h="305" w="918">
                  <a:moveTo>
                    <a:pt x="691" y="1"/>
                  </a:moveTo>
                  <a:cubicBezTo>
                    <a:pt x="505" y="1"/>
                    <a:pt x="308" y="91"/>
                    <a:pt x="132" y="110"/>
                  </a:cubicBezTo>
                  <a:cubicBezTo>
                    <a:pt x="13" y="122"/>
                    <a:pt x="1" y="300"/>
                    <a:pt x="132" y="300"/>
                  </a:cubicBezTo>
                  <a:cubicBezTo>
                    <a:pt x="182" y="303"/>
                    <a:pt x="236" y="305"/>
                    <a:pt x="291" y="305"/>
                  </a:cubicBezTo>
                  <a:cubicBezTo>
                    <a:pt x="500" y="305"/>
                    <a:pt x="731" y="277"/>
                    <a:pt x="882" y="145"/>
                  </a:cubicBezTo>
                  <a:cubicBezTo>
                    <a:pt x="918" y="110"/>
                    <a:pt x="894" y="50"/>
                    <a:pt x="846" y="26"/>
                  </a:cubicBezTo>
                  <a:cubicBezTo>
                    <a:pt x="796" y="8"/>
                    <a:pt x="744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36"/>
            <p:cNvSpPr/>
            <p:nvPr/>
          </p:nvSpPr>
          <p:spPr>
            <a:xfrm>
              <a:off x="3850475" y="2408550"/>
              <a:ext cx="24725" cy="7875"/>
            </a:xfrm>
            <a:custGeom>
              <a:rect b="b" l="l" r="r" t="t"/>
              <a:pathLst>
                <a:path extrusionOk="0" h="315" w="989">
                  <a:moveTo>
                    <a:pt x="634" y="1"/>
                  </a:moveTo>
                  <a:cubicBezTo>
                    <a:pt x="474" y="1"/>
                    <a:pt x="306" y="25"/>
                    <a:pt x="155" y="33"/>
                  </a:cubicBezTo>
                  <a:cubicBezTo>
                    <a:pt x="0" y="45"/>
                    <a:pt x="0" y="307"/>
                    <a:pt x="167" y="307"/>
                  </a:cubicBezTo>
                  <a:cubicBezTo>
                    <a:pt x="256" y="307"/>
                    <a:pt x="358" y="314"/>
                    <a:pt x="460" y="314"/>
                  </a:cubicBezTo>
                  <a:cubicBezTo>
                    <a:pt x="644" y="314"/>
                    <a:pt x="830" y="290"/>
                    <a:pt x="953" y="152"/>
                  </a:cubicBezTo>
                  <a:cubicBezTo>
                    <a:pt x="988" y="128"/>
                    <a:pt x="977" y="68"/>
                    <a:pt x="929" y="45"/>
                  </a:cubicBezTo>
                  <a:cubicBezTo>
                    <a:pt x="839" y="12"/>
                    <a:pt x="738" y="1"/>
                    <a:pt x="6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36"/>
            <p:cNvSpPr/>
            <p:nvPr/>
          </p:nvSpPr>
          <p:spPr>
            <a:xfrm>
              <a:off x="3862375" y="2434600"/>
              <a:ext cx="16375" cy="6325"/>
            </a:xfrm>
            <a:custGeom>
              <a:rect b="b" l="l" r="r" t="t"/>
              <a:pathLst>
                <a:path extrusionOk="0" h="253" w="655">
                  <a:moveTo>
                    <a:pt x="627" y="1"/>
                  </a:moveTo>
                  <a:cubicBezTo>
                    <a:pt x="625" y="1"/>
                    <a:pt x="622" y="1"/>
                    <a:pt x="620" y="3"/>
                  </a:cubicBezTo>
                  <a:cubicBezTo>
                    <a:pt x="429" y="62"/>
                    <a:pt x="274" y="134"/>
                    <a:pt x="96" y="157"/>
                  </a:cubicBezTo>
                  <a:cubicBezTo>
                    <a:pt x="1" y="157"/>
                    <a:pt x="1" y="253"/>
                    <a:pt x="84" y="253"/>
                  </a:cubicBezTo>
                  <a:cubicBezTo>
                    <a:pt x="274" y="253"/>
                    <a:pt x="512" y="217"/>
                    <a:pt x="643" y="62"/>
                  </a:cubicBezTo>
                  <a:cubicBezTo>
                    <a:pt x="654" y="41"/>
                    <a:pt x="646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36"/>
            <p:cNvSpPr/>
            <p:nvPr/>
          </p:nvSpPr>
          <p:spPr>
            <a:xfrm>
              <a:off x="3857925" y="2465900"/>
              <a:ext cx="15775" cy="6350"/>
            </a:xfrm>
            <a:custGeom>
              <a:rect b="b" l="l" r="r" t="t"/>
              <a:pathLst>
                <a:path extrusionOk="0" h="254" w="631">
                  <a:moveTo>
                    <a:pt x="571" y="1"/>
                  </a:moveTo>
                  <a:cubicBezTo>
                    <a:pt x="433" y="65"/>
                    <a:pt x="284" y="110"/>
                    <a:pt x="143" y="110"/>
                  </a:cubicBezTo>
                  <a:cubicBezTo>
                    <a:pt x="127" y="110"/>
                    <a:pt x="111" y="109"/>
                    <a:pt x="95" y="108"/>
                  </a:cubicBezTo>
                  <a:cubicBezTo>
                    <a:pt x="7" y="119"/>
                    <a:pt x="0" y="253"/>
                    <a:pt x="76" y="253"/>
                  </a:cubicBezTo>
                  <a:cubicBezTo>
                    <a:pt x="82" y="253"/>
                    <a:pt x="88" y="253"/>
                    <a:pt x="95" y="251"/>
                  </a:cubicBezTo>
                  <a:cubicBezTo>
                    <a:pt x="286" y="239"/>
                    <a:pt x="452" y="168"/>
                    <a:pt x="595" y="48"/>
                  </a:cubicBezTo>
                  <a:cubicBezTo>
                    <a:pt x="631" y="37"/>
                    <a:pt x="595" y="1"/>
                    <a:pt x="57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36"/>
            <p:cNvSpPr/>
            <p:nvPr/>
          </p:nvSpPr>
          <p:spPr>
            <a:xfrm>
              <a:off x="3856125" y="2498050"/>
              <a:ext cx="22650" cy="6575"/>
            </a:xfrm>
            <a:custGeom>
              <a:rect b="b" l="l" r="r" t="t"/>
              <a:pathLst>
                <a:path extrusionOk="0" h="263" w="906">
                  <a:moveTo>
                    <a:pt x="870" y="1"/>
                  </a:moveTo>
                  <a:cubicBezTo>
                    <a:pt x="620" y="13"/>
                    <a:pt x="405" y="25"/>
                    <a:pt x="167" y="25"/>
                  </a:cubicBezTo>
                  <a:cubicBezTo>
                    <a:pt x="163" y="24"/>
                    <a:pt x="160" y="24"/>
                    <a:pt x="156" y="24"/>
                  </a:cubicBezTo>
                  <a:cubicBezTo>
                    <a:pt x="1" y="24"/>
                    <a:pt x="4" y="263"/>
                    <a:pt x="167" y="263"/>
                  </a:cubicBezTo>
                  <a:cubicBezTo>
                    <a:pt x="429" y="263"/>
                    <a:pt x="691" y="263"/>
                    <a:pt x="893" y="60"/>
                  </a:cubicBezTo>
                  <a:cubicBezTo>
                    <a:pt x="905" y="36"/>
                    <a:pt x="893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36"/>
            <p:cNvSpPr/>
            <p:nvPr/>
          </p:nvSpPr>
          <p:spPr>
            <a:xfrm>
              <a:off x="3893825" y="2489625"/>
              <a:ext cx="16800" cy="7050"/>
            </a:xfrm>
            <a:custGeom>
              <a:rect b="b" l="l" r="r" t="t"/>
              <a:pathLst>
                <a:path extrusionOk="0" h="282" w="672">
                  <a:moveTo>
                    <a:pt x="493" y="1"/>
                  </a:moveTo>
                  <a:cubicBezTo>
                    <a:pt x="354" y="1"/>
                    <a:pt x="182" y="89"/>
                    <a:pt x="88" y="123"/>
                  </a:cubicBezTo>
                  <a:cubicBezTo>
                    <a:pt x="0" y="167"/>
                    <a:pt x="23" y="281"/>
                    <a:pt x="111" y="281"/>
                  </a:cubicBezTo>
                  <a:cubicBezTo>
                    <a:pt x="118" y="281"/>
                    <a:pt x="127" y="280"/>
                    <a:pt x="136" y="278"/>
                  </a:cubicBezTo>
                  <a:cubicBezTo>
                    <a:pt x="219" y="242"/>
                    <a:pt x="326" y="231"/>
                    <a:pt x="409" y="219"/>
                  </a:cubicBezTo>
                  <a:cubicBezTo>
                    <a:pt x="493" y="195"/>
                    <a:pt x="576" y="195"/>
                    <a:pt x="636" y="135"/>
                  </a:cubicBezTo>
                  <a:cubicBezTo>
                    <a:pt x="671" y="112"/>
                    <a:pt x="671" y="76"/>
                    <a:pt x="636" y="52"/>
                  </a:cubicBezTo>
                  <a:cubicBezTo>
                    <a:pt x="598" y="15"/>
                    <a:pt x="548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36"/>
            <p:cNvSpPr/>
            <p:nvPr/>
          </p:nvSpPr>
          <p:spPr>
            <a:xfrm>
              <a:off x="3892300" y="2453675"/>
              <a:ext cx="21900" cy="8975"/>
            </a:xfrm>
            <a:custGeom>
              <a:rect b="b" l="l" r="r" t="t"/>
              <a:pathLst>
                <a:path extrusionOk="0" h="359" w="876">
                  <a:moveTo>
                    <a:pt x="648" y="1"/>
                  </a:moveTo>
                  <a:cubicBezTo>
                    <a:pt x="466" y="1"/>
                    <a:pt x="293" y="73"/>
                    <a:pt x="113" y="145"/>
                  </a:cubicBezTo>
                  <a:cubicBezTo>
                    <a:pt x="0" y="216"/>
                    <a:pt x="73" y="359"/>
                    <a:pt x="172" y="359"/>
                  </a:cubicBezTo>
                  <a:cubicBezTo>
                    <a:pt x="187" y="359"/>
                    <a:pt x="204" y="355"/>
                    <a:pt x="220" y="347"/>
                  </a:cubicBezTo>
                  <a:cubicBezTo>
                    <a:pt x="411" y="252"/>
                    <a:pt x="625" y="204"/>
                    <a:pt x="828" y="133"/>
                  </a:cubicBezTo>
                  <a:cubicBezTo>
                    <a:pt x="875" y="121"/>
                    <a:pt x="875" y="49"/>
                    <a:pt x="828" y="26"/>
                  </a:cubicBezTo>
                  <a:cubicBezTo>
                    <a:pt x="767" y="8"/>
                    <a:pt x="707" y="1"/>
                    <a:pt x="6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36"/>
            <p:cNvSpPr/>
            <p:nvPr/>
          </p:nvSpPr>
          <p:spPr>
            <a:xfrm>
              <a:off x="3899575" y="2385500"/>
              <a:ext cx="11275" cy="6025"/>
            </a:xfrm>
            <a:custGeom>
              <a:rect b="b" l="l" r="r" t="t"/>
              <a:pathLst>
                <a:path extrusionOk="0" h="241" w="451">
                  <a:moveTo>
                    <a:pt x="359" y="1"/>
                  </a:moveTo>
                  <a:cubicBezTo>
                    <a:pt x="355" y="1"/>
                    <a:pt x="351" y="1"/>
                    <a:pt x="346" y="2"/>
                  </a:cubicBezTo>
                  <a:cubicBezTo>
                    <a:pt x="287" y="14"/>
                    <a:pt x="215" y="14"/>
                    <a:pt x="156" y="14"/>
                  </a:cubicBezTo>
                  <a:cubicBezTo>
                    <a:pt x="1" y="14"/>
                    <a:pt x="1" y="240"/>
                    <a:pt x="144" y="240"/>
                  </a:cubicBezTo>
                  <a:cubicBezTo>
                    <a:pt x="239" y="240"/>
                    <a:pt x="358" y="228"/>
                    <a:pt x="418" y="109"/>
                  </a:cubicBezTo>
                  <a:cubicBezTo>
                    <a:pt x="451" y="65"/>
                    <a:pt x="412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36"/>
            <p:cNvSpPr/>
            <p:nvPr/>
          </p:nvSpPr>
          <p:spPr>
            <a:xfrm>
              <a:off x="3843925" y="2581625"/>
              <a:ext cx="21450" cy="8200"/>
            </a:xfrm>
            <a:custGeom>
              <a:rect b="b" l="l" r="r" t="t"/>
              <a:pathLst>
                <a:path extrusionOk="0" h="328" w="858">
                  <a:moveTo>
                    <a:pt x="580" y="1"/>
                  </a:moveTo>
                  <a:cubicBezTo>
                    <a:pt x="411" y="1"/>
                    <a:pt x="241" y="76"/>
                    <a:pt x="84" y="134"/>
                  </a:cubicBezTo>
                  <a:cubicBezTo>
                    <a:pt x="6" y="179"/>
                    <a:pt x="1" y="327"/>
                    <a:pt x="97" y="327"/>
                  </a:cubicBezTo>
                  <a:cubicBezTo>
                    <a:pt x="104" y="327"/>
                    <a:pt x="112" y="326"/>
                    <a:pt x="119" y="325"/>
                  </a:cubicBezTo>
                  <a:cubicBezTo>
                    <a:pt x="346" y="301"/>
                    <a:pt x="608" y="313"/>
                    <a:pt x="798" y="194"/>
                  </a:cubicBezTo>
                  <a:cubicBezTo>
                    <a:pt x="858" y="170"/>
                    <a:pt x="858" y="75"/>
                    <a:pt x="798" y="51"/>
                  </a:cubicBezTo>
                  <a:cubicBezTo>
                    <a:pt x="726" y="15"/>
                    <a:pt x="653" y="1"/>
                    <a:pt x="5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36"/>
            <p:cNvSpPr/>
            <p:nvPr/>
          </p:nvSpPr>
          <p:spPr>
            <a:xfrm>
              <a:off x="3865025" y="2572775"/>
              <a:ext cx="21775" cy="8950"/>
            </a:xfrm>
            <a:custGeom>
              <a:rect b="b" l="l" r="r" t="t"/>
              <a:pathLst>
                <a:path extrusionOk="0" h="358" w="871">
                  <a:moveTo>
                    <a:pt x="478" y="0"/>
                  </a:moveTo>
                  <a:cubicBezTo>
                    <a:pt x="359" y="0"/>
                    <a:pt x="228" y="48"/>
                    <a:pt x="121" y="107"/>
                  </a:cubicBezTo>
                  <a:cubicBezTo>
                    <a:pt x="1" y="162"/>
                    <a:pt x="80" y="326"/>
                    <a:pt x="186" y="326"/>
                  </a:cubicBezTo>
                  <a:cubicBezTo>
                    <a:pt x="196" y="326"/>
                    <a:pt x="206" y="325"/>
                    <a:pt x="216" y="322"/>
                  </a:cubicBezTo>
                  <a:cubicBezTo>
                    <a:pt x="335" y="310"/>
                    <a:pt x="871" y="357"/>
                    <a:pt x="787" y="119"/>
                  </a:cubicBezTo>
                  <a:cubicBezTo>
                    <a:pt x="752" y="0"/>
                    <a:pt x="573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36"/>
            <p:cNvSpPr/>
            <p:nvPr/>
          </p:nvSpPr>
          <p:spPr>
            <a:xfrm>
              <a:off x="3848375" y="2634400"/>
              <a:ext cx="18200" cy="3575"/>
            </a:xfrm>
            <a:custGeom>
              <a:rect b="b" l="l" r="r" t="t"/>
              <a:pathLst>
                <a:path extrusionOk="0" h="143" w="728">
                  <a:moveTo>
                    <a:pt x="525" y="1"/>
                  </a:moveTo>
                  <a:cubicBezTo>
                    <a:pt x="362" y="1"/>
                    <a:pt x="187" y="45"/>
                    <a:pt x="49" y="71"/>
                  </a:cubicBezTo>
                  <a:cubicBezTo>
                    <a:pt x="1" y="95"/>
                    <a:pt x="13" y="143"/>
                    <a:pt x="49" y="143"/>
                  </a:cubicBezTo>
                  <a:cubicBezTo>
                    <a:pt x="168" y="119"/>
                    <a:pt x="287" y="107"/>
                    <a:pt x="418" y="107"/>
                  </a:cubicBezTo>
                  <a:cubicBezTo>
                    <a:pt x="459" y="107"/>
                    <a:pt x="507" y="110"/>
                    <a:pt x="556" y="110"/>
                  </a:cubicBezTo>
                  <a:cubicBezTo>
                    <a:pt x="605" y="110"/>
                    <a:pt x="656" y="107"/>
                    <a:pt x="703" y="95"/>
                  </a:cubicBezTo>
                  <a:cubicBezTo>
                    <a:pt x="727" y="71"/>
                    <a:pt x="727" y="36"/>
                    <a:pt x="703" y="24"/>
                  </a:cubicBezTo>
                  <a:cubicBezTo>
                    <a:pt x="648" y="7"/>
                    <a:pt x="58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36"/>
            <p:cNvSpPr/>
            <p:nvPr/>
          </p:nvSpPr>
          <p:spPr>
            <a:xfrm>
              <a:off x="3906725" y="2605975"/>
              <a:ext cx="21150" cy="5550"/>
            </a:xfrm>
            <a:custGeom>
              <a:rect b="b" l="l" r="r" t="t"/>
              <a:pathLst>
                <a:path extrusionOk="0" h="222" w="846">
                  <a:moveTo>
                    <a:pt x="676" y="0"/>
                  </a:moveTo>
                  <a:cubicBezTo>
                    <a:pt x="467" y="0"/>
                    <a:pt x="240" y="54"/>
                    <a:pt x="48" y="125"/>
                  </a:cubicBezTo>
                  <a:cubicBezTo>
                    <a:pt x="1" y="160"/>
                    <a:pt x="36" y="220"/>
                    <a:pt x="72" y="220"/>
                  </a:cubicBezTo>
                  <a:cubicBezTo>
                    <a:pt x="132" y="220"/>
                    <a:pt x="199" y="222"/>
                    <a:pt x="267" y="222"/>
                  </a:cubicBezTo>
                  <a:cubicBezTo>
                    <a:pt x="456" y="222"/>
                    <a:pt x="662" y="209"/>
                    <a:pt x="810" y="113"/>
                  </a:cubicBezTo>
                  <a:cubicBezTo>
                    <a:pt x="834" y="89"/>
                    <a:pt x="846" y="6"/>
                    <a:pt x="786" y="6"/>
                  </a:cubicBezTo>
                  <a:cubicBezTo>
                    <a:pt x="750" y="2"/>
                    <a:pt x="714" y="0"/>
                    <a:pt x="6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36"/>
            <p:cNvSpPr/>
            <p:nvPr/>
          </p:nvSpPr>
          <p:spPr>
            <a:xfrm>
              <a:off x="3848675" y="2687325"/>
              <a:ext cx="22350" cy="3900"/>
            </a:xfrm>
            <a:custGeom>
              <a:rect b="b" l="l" r="r" t="t"/>
              <a:pathLst>
                <a:path extrusionOk="0" h="156" w="894">
                  <a:moveTo>
                    <a:pt x="396" y="0"/>
                  </a:moveTo>
                  <a:cubicBezTo>
                    <a:pt x="296" y="0"/>
                    <a:pt x="196" y="2"/>
                    <a:pt x="96" y="2"/>
                  </a:cubicBezTo>
                  <a:cubicBezTo>
                    <a:pt x="1" y="14"/>
                    <a:pt x="1" y="145"/>
                    <a:pt x="96" y="145"/>
                  </a:cubicBezTo>
                  <a:cubicBezTo>
                    <a:pt x="232" y="145"/>
                    <a:pt x="369" y="156"/>
                    <a:pt x="505" y="156"/>
                  </a:cubicBezTo>
                  <a:cubicBezTo>
                    <a:pt x="619" y="156"/>
                    <a:pt x="733" y="148"/>
                    <a:pt x="846" y="121"/>
                  </a:cubicBezTo>
                  <a:cubicBezTo>
                    <a:pt x="894" y="109"/>
                    <a:pt x="894" y="50"/>
                    <a:pt x="846" y="26"/>
                  </a:cubicBezTo>
                  <a:cubicBezTo>
                    <a:pt x="696" y="4"/>
                    <a:pt x="546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36"/>
            <p:cNvSpPr/>
            <p:nvPr/>
          </p:nvSpPr>
          <p:spPr>
            <a:xfrm>
              <a:off x="3906425" y="2683200"/>
              <a:ext cx="21150" cy="7025"/>
            </a:xfrm>
            <a:custGeom>
              <a:rect b="b" l="l" r="r" t="t"/>
              <a:pathLst>
                <a:path extrusionOk="0" h="281" w="846">
                  <a:moveTo>
                    <a:pt x="417" y="0"/>
                  </a:moveTo>
                  <a:cubicBezTo>
                    <a:pt x="286" y="12"/>
                    <a:pt x="167" y="60"/>
                    <a:pt x="24" y="108"/>
                  </a:cubicBezTo>
                  <a:cubicBezTo>
                    <a:pt x="1" y="119"/>
                    <a:pt x="1" y="167"/>
                    <a:pt x="24" y="167"/>
                  </a:cubicBezTo>
                  <a:cubicBezTo>
                    <a:pt x="167" y="215"/>
                    <a:pt x="263" y="250"/>
                    <a:pt x="417" y="274"/>
                  </a:cubicBezTo>
                  <a:cubicBezTo>
                    <a:pt x="452" y="278"/>
                    <a:pt x="488" y="280"/>
                    <a:pt x="525" y="280"/>
                  </a:cubicBezTo>
                  <a:cubicBezTo>
                    <a:pt x="616" y="280"/>
                    <a:pt x="710" y="265"/>
                    <a:pt x="786" y="215"/>
                  </a:cubicBezTo>
                  <a:cubicBezTo>
                    <a:pt x="846" y="179"/>
                    <a:pt x="846" y="108"/>
                    <a:pt x="786" y="60"/>
                  </a:cubicBezTo>
                  <a:cubicBezTo>
                    <a:pt x="679" y="0"/>
                    <a:pt x="536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36"/>
            <p:cNvSpPr/>
            <p:nvPr/>
          </p:nvSpPr>
          <p:spPr>
            <a:xfrm>
              <a:off x="3915650" y="2722125"/>
              <a:ext cx="22050" cy="7300"/>
            </a:xfrm>
            <a:custGeom>
              <a:rect b="b" l="l" r="r" t="t"/>
              <a:pathLst>
                <a:path extrusionOk="0" h="292" w="882">
                  <a:moveTo>
                    <a:pt x="513" y="0"/>
                  </a:moveTo>
                  <a:cubicBezTo>
                    <a:pt x="361" y="0"/>
                    <a:pt x="199" y="40"/>
                    <a:pt x="72" y="86"/>
                  </a:cubicBezTo>
                  <a:cubicBezTo>
                    <a:pt x="1" y="98"/>
                    <a:pt x="1" y="206"/>
                    <a:pt x="72" y="217"/>
                  </a:cubicBezTo>
                  <a:cubicBezTo>
                    <a:pt x="205" y="252"/>
                    <a:pt x="374" y="291"/>
                    <a:pt x="532" y="291"/>
                  </a:cubicBezTo>
                  <a:cubicBezTo>
                    <a:pt x="644" y="291"/>
                    <a:pt x="750" y="272"/>
                    <a:pt x="834" y="217"/>
                  </a:cubicBezTo>
                  <a:cubicBezTo>
                    <a:pt x="882" y="182"/>
                    <a:pt x="882" y="110"/>
                    <a:pt x="834" y="86"/>
                  </a:cubicBezTo>
                  <a:cubicBezTo>
                    <a:pt x="746" y="24"/>
                    <a:pt x="632" y="0"/>
                    <a:pt x="5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36"/>
            <p:cNvSpPr/>
            <p:nvPr/>
          </p:nvSpPr>
          <p:spPr>
            <a:xfrm>
              <a:off x="3931450" y="2750175"/>
              <a:ext cx="8925" cy="1900"/>
            </a:xfrm>
            <a:custGeom>
              <a:rect b="b" l="l" r="r" t="t"/>
              <a:pathLst>
                <a:path extrusionOk="0" h="76" w="357">
                  <a:moveTo>
                    <a:pt x="59" y="0"/>
                  </a:moveTo>
                  <a:cubicBezTo>
                    <a:pt x="6" y="0"/>
                    <a:pt x="0" y="76"/>
                    <a:pt x="42" y="76"/>
                  </a:cubicBezTo>
                  <a:cubicBezTo>
                    <a:pt x="47" y="76"/>
                    <a:pt x="53" y="74"/>
                    <a:pt x="59" y="72"/>
                  </a:cubicBezTo>
                  <a:cubicBezTo>
                    <a:pt x="143" y="72"/>
                    <a:pt x="238" y="60"/>
                    <a:pt x="321" y="60"/>
                  </a:cubicBezTo>
                  <a:cubicBezTo>
                    <a:pt x="357" y="60"/>
                    <a:pt x="357" y="12"/>
                    <a:pt x="321" y="12"/>
                  </a:cubicBezTo>
                  <a:cubicBezTo>
                    <a:pt x="238" y="12"/>
                    <a:pt x="143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36"/>
            <p:cNvSpPr/>
            <p:nvPr/>
          </p:nvSpPr>
          <p:spPr>
            <a:xfrm>
              <a:off x="3949450" y="2750650"/>
              <a:ext cx="21600" cy="5350"/>
            </a:xfrm>
            <a:custGeom>
              <a:rect b="b" l="l" r="r" t="t"/>
              <a:pathLst>
                <a:path extrusionOk="0" h="214" w="864">
                  <a:moveTo>
                    <a:pt x="669" y="0"/>
                  </a:moveTo>
                  <a:cubicBezTo>
                    <a:pt x="617" y="0"/>
                    <a:pt x="565" y="9"/>
                    <a:pt x="506" y="29"/>
                  </a:cubicBezTo>
                  <a:cubicBezTo>
                    <a:pt x="456" y="38"/>
                    <a:pt x="406" y="42"/>
                    <a:pt x="355" y="42"/>
                  </a:cubicBezTo>
                  <a:cubicBezTo>
                    <a:pt x="273" y="42"/>
                    <a:pt x="190" y="32"/>
                    <a:pt x="101" y="17"/>
                  </a:cubicBezTo>
                  <a:cubicBezTo>
                    <a:pt x="94" y="15"/>
                    <a:pt x="87" y="14"/>
                    <a:pt x="80" y="14"/>
                  </a:cubicBezTo>
                  <a:cubicBezTo>
                    <a:pt x="14" y="14"/>
                    <a:pt x="1" y="115"/>
                    <a:pt x="66" y="148"/>
                  </a:cubicBezTo>
                  <a:cubicBezTo>
                    <a:pt x="197" y="172"/>
                    <a:pt x="328" y="196"/>
                    <a:pt x="482" y="208"/>
                  </a:cubicBezTo>
                  <a:cubicBezTo>
                    <a:pt x="517" y="211"/>
                    <a:pt x="550" y="213"/>
                    <a:pt x="583" y="213"/>
                  </a:cubicBezTo>
                  <a:cubicBezTo>
                    <a:pt x="663" y="213"/>
                    <a:pt x="740" y="199"/>
                    <a:pt x="816" y="148"/>
                  </a:cubicBezTo>
                  <a:cubicBezTo>
                    <a:pt x="863" y="112"/>
                    <a:pt x="863" y="29"/>
                    <a:pt x="804" y="17"/>
                  </a:cubicBezTo>
                  <a:cubicBezTo>
                    <a:pt x="756" y="6"/>
                    <a:pt x="712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36"/>
            <p:cNvSpPr/>
            <p:nvPr/>
          </p:nvSpPr>
          <p:spPr>
            <a:xfrm>
              <a:off x="3977575" y="2709650"/>
              <a:ext cx="15200" cy="3075"/>
            </a:xfrm>
            <a:custGeom>
              <a:rect b="b" l="l" r="r" t="t"/>
              <a:pathLst>
                <a:path extrusionOk="0" h="123" w="608">
                  <a:moveTo>
                    <a:pt x="286" y="0"/>
                  </a:moveTo>
                  <a:cubicBezTo>
                    <a:pt x="219" y="0"/>
                    <a:pt x="150" y="2"/>
                    <a:pt x="84" y="2"/>
                  </a:cubicBezTo>
                  <a:cubicBezTo>
                    <a:pt x="80" y="2"/>
                    <a:pt x="76" y="1"/>
                    <a:pt x="73" y="1"/>
                  </a:cubicBezTo>
                  <a:cubicBezTo>
                    <a:pt x="0" y="1"/>
                    <a:pt x="4" y="121"/>
                    <a:pt x="84" y="121"/>
                  </a:cubicBezTo>
                  <a:cubicBezTo>
                    <a:pt x="139" y="121"/>
                    <a:pt x="196" y="122"/>
                    <a:pt x="252" y="122"/>
                  </a:cubicBezTo>
                  <a:cubicBezTo>
                    <a:pt x="365" y="122"/>
                    <a:pt x="476" y="117"/>
                    <a:pt x="572" y="85"/>
                  </a:cubicBezTo>
                  <a:cubicBezTo>
                    <a:pt x="607" y="74"/>
                    <a:pt x="607" y="26"/>
                    <a:pt x="572" y="26"/>
                  </a:cubicBezTo>
                  <a:cubicBezTo>
                    <a:pt x="486" y="4"/>
                    <a:pt x="38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36"/>
            <p:cNvSpPr/>
            <p:nvPr/>
          </p:nvSpPr>
          <p:spPr>
            <a:xfrm>
              <a:off x="3972500" y="2791850"/>
              <a:ext cx="11950" cy="4775"/>
            </a:xfrm>
            <a:custGeom>
              <a:rect b="b" l="l" r="r" t="t"/>
              <a:pathLst>
                <a:path extrusionOk="0" h="191" w="478">
                  <a:moveTo>
                    <a:pt x="239" y="0"/>
                  </a:moveTo>
                  <a:cubicBezTo>
                    <a:pt x="179" y="0"/>
                    <a:pt x="120" y="12"/>
                    <a:pt x="60" y="48"/>
                  </a:cubicBezTo>
                  <a:cubicBezTo>
                    <a:pt x="1" y="60"/>
                    <a:pt x="1" y="119"/>
                    <a:pt x="60" y="143"/>
                  </a:cubicBezTo>
                  <a:cubicBezTo>
                    <a:pt x="120" y="167"/>
                    <a:pt x="168" y="191"/>
                    <a:pt x="239" y="191"/>
                  </a:cubicBezTo>
                  <a:cubicBezTo>
                    <a:pt x="298" y="191"/>
                    <a:pt x="358" y="191"/>
                    <a:pt x="418" y="167"/>
                  </a:cubicBezTo>
                  <a:cubicBezTo>
                    <a:pt x="477" y="131"/>
                    <a:pt x="477" y="60"/>
                    <a:pt x="418" y="24"/>
                  </a:cubicBezTo>
                  <a:cubicBezTo>
                    <a:pt x="358" y="0"/>
                    <a:pt x="298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36"/>
            <p:cNvSpPr/>
            <p:nvPr/>
          </p:nvSpPr>
          <p:spPr>
            <a:xfrm>
              <a:off x="4025800" y="2793625"/>
              <a:ext cx="5975" cy="2700"/>
            </a:xfrm>
            <a:custGeom>
              <a:rect b="b" l="l" r="r" t="t"/>
              <a:pathLst>
                <a:path extrusionOk="0" h="108" w="239">
                  <a:moveTo>
                    <a:pt x="214" y="1"/>
                  </a:moveTo>
                  <a:cubicBezTo>
                    <a:pt x="155" y="1"/>
                    <a:pt x="107" y="48"/>
                    <a:pt x="48" y="48"/>
                  </a:cubicBezTo>
                  <a:cubicBezTo>
                    <a:pt x="0" y="48"/>
                    <a:pt x="0" y="108"/>
                    <a:pt x="48" y="108"/>
                  </a:cubicBezTo>
                  <a:cubicBezTo>
                    <a:pt x="107" y="96"/>
                    <a:pt x="155" y="60"/>
                    <a:pt x="214" y="48"/>
                  </a:cubicBezTo>
                  <a:cubicBezTo>
                    <a:pt x="238" y="48"/>
                    <a:pt x="226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36"/>
            <p:cNvSpPr/>
            <p:nvPr/>
          </p:nvSpPr>
          <p:spPr>
            <a:xfrm>
              <a:off x="4055375" y="2790050"/>
              <a:ext cx="6450" cy="1900"/>
            </a:xfrm>
            <a:custGeom>
              <a:rect b="b" l="l" r="r" t="t"/>
              <a:pathLst>
                <a:path extrusionOk="0" h="76" w="258">
                  <a:moveTo>
                    <a:pt x="246" y="1"/>
                  </a:moveTo>
                  <a:cubicBezTo>
                    <a:pt x="174" y="1"/>
                    <a:pt x="79" y="1"/>
                    <a:pt x="20" y="60"/>
                  </a:cubicBezTo>
                  <a:cubicBezTo>
                    <a:pt x="1" y="60"/>
                    <a:pt x="12" y="76"/>
                    <a:pt x="36" y="76"/>
                  </a:cubicBezTo>
                  <a:cubicBezTo>
                    <a:pt x="41" y="76"/>
                    <a:pt x="48" y="75"/>
                    <a:pt x="55" y="72"/>
                  </a:cubicBezTo>
                  <a:cubicBezTo>
                    <a:pt x="115" y="25"/>
                    <a:pt x="186" y="25"/>
                    <a:pt x="246" y="25"/>
                  </a:cubicBezTo>
                  <a:cubicBezTo>
                    <a:pt x="258" y="25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36"/>
            <p:cNvSpPr/>
            <p:nvPr/>
          </p:nvSpPr>
          <p:spPr>
            <a:xfrm>
              <a:off x="4012550" y="2811925"/>
              <a:ext cx="26350" cy="9225"/>
            </a:xfrm>
            <a:custGeom>
              <a:rect b="b" l="l" r="r" t="t"/>
              <a:pathLst>
                <a:path extrusionOk="0" h="369" w="1054">
                  <a:moveTo>
                    <a:pt x="870" y="1"/>
                  </a:moveTo>
                  <a:cubicBezTo>
                    <a:pt x="573" y="1"/>
                    <a:pt x="274" y="121"/>
                    <a:pt x="42" y="269"/>
                  </a:cubicBezTo>
                  <a:cubicBezTo>
                    <a:pt x="0" y="300"/>
                    <a:pt x="41" y="368"/>
                    <a:pt x="84" y="368"/>
                  </a:cubicBezTo>
                  <a:cubicBezTo>
                    <a:pt x="90" y="368"/>
                    <a:pt x="96" y="367"/>
                    <a:pt x="101" y="364"/>
                  </a:cubicBezTo>
                  <a:cubicBezTo>
                    <a:pt x="399" y="209"/>
                    <a:pt x="709" y="209"/>
                    <a:pt x="1006" y="90"/>
                  </a:cubicBezTo>
                  <a:cubicBezTo>
                    <a:pt x="1054" y="78"/>
                    <a:pt x="1018" y="7"/>
                    <a:pt x="982" y="7"/>
                  </a:cubicBezTo>
                  <a:cubicBezTo>
                    <a:pt x="945" y="3"/>
                    <a:pt x="908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36"/>
            <p:cNvSpPr/>
            <p:nvPr/>
          </p:nvSpPr>
          <p:spPr>
            <a:xfrm>
              <a:off x="4030275" y="2818600"/>
              <a:ext cx="37400" cy="12350"/>
            </a:xfrm>
            <a:custGeom>
              <a:rect b="b" l="l" r="r" t="t"/>
              <a:pathLst>
                <a:path extrusionOk="0" h="494" w="1496">
                  <a:moveTo>
                    <a:pt x="4" y="425"/>
                  </a:moveTo>
                  <a:cubicBezTo>
                    <a:pt x="1" y="425"/>
                    <a:pt x="4" y="430"/>
                    <a:pt x="12" y="430"/>
                  </a:cubicBezTo>
                  <a:cubicBezTo>
                    <a:pt x="8" y="426"/>
                    <a:pt x="5" y="425"/>
                    <a:pt x="4" y="425"/>
                  </a:cubicBezTo>
                  <a:close/>
                  <a:moveTo>
                    <a:pt x="1420" y="0"/>
                  </a:moveTo>
                  <a:cubicBezTo>
                    <a:pt x="1415" y="0"/>
                    <a:pt x="1410" y="1"/>
                    <a:pt x="1405" y="2"/>
                  </a:cubicBezTo>
                  <a:cubicBezTo>
                    <a:pt x="940" y="97"/>
                    <a:pt x="512" y="395"/>
                    <a:pt x="12" y="430"/>
                  </a:cubicBezTo>
                  <a:cubicBezTo>
                    <a:pt x="170" y="466"/>
                    <a:pt x="290" y="494"/>
                    <a:pt x="420" y="494"/>
                  </a:cubicBezTo>
                  <a:cubicBezTo>
                    <a:pt x="505" y="494"/>
                    <a:pt x="594" y="482"/>
                    <a:pt x="702" y="454"/>
                  </a:cubicBezTo>
                  <a:cubicBezTo>
                    <a:pt x="952" y="371"/>
                    <a:pt x="1238" y="252"/>
                    <a:pt x="1440" y="109"/>
                  </a:cubicBezTo>
                  <a:cubicBezTo>
                    <a:pt x="1495" y="65"/>
                    <a:pt x="1479" y="0"/>
                    <a:pt x="14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36"/>
            <p:cNvSpPr/>
            <p:nvPr/>
          </p:nvSpPr>
          <p:spPr>
            <a:xfrm>
              <a:off x="4080775" y="2839125"/>
              <a:ext cx="24800" cy="7675"/>
            </a:xfrm>
            <a:custGeom>
              <a:rect b="b" l="l" r="r" t="t"/>
              <a:pathLst>
                <a:path extrusionOk="0" h="307" w="992">
                  <a:moveTo>
                    <a:pt x="958" y="0"/>
                  </a:moveTo>
                  <a:cubicBezTo>
                    <a:pt x="954" y="0"/>
                    <a:pt x="949" y="1"/>
                    <a:pt x="944" y="2"/>
                  </a:cubicBezTo>
                  <a:cubicBezTo>
                    <a:pt x="647" y="26"/>
                    <a:pt x="349" y="86"/>
                    <a:pt x="63" y="193"/>
                  </a:cubicBezTo>
                  <a:cubicBezTo>
                    <a:pt x="0" y="203"/>
                    <a:pt x="30" y="306"/>
                    <a:pt x="86" y="306"/>
                  </a:cubicBezTo>
                  <a:cubicBezTo>
                    <a:pt x="94" y="306"/>
                    <a:pt x="102" y="304"/>
                    <a:pt x="111" y="300"/>
                  </a:cubicBezTo>
                  <a:cubicBezTo>
                    <a:pt x="397" y="181"/>
                    <a:pt x="670" y="133"/>
                    <a:pt x="956" y="62"/>
                  </a:cubicBezTo>
                  <a:cubicBezTo>
                    <a:pt x="988" y="41"/>
                    <a:pt x="991" y="0"/>
                    <a:pt x="9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36"/>
            <p:cNvSpPr/>
            <p:nvPr/>
          </p:nvSpPr>
          <p:spPr>
            <a:xfrm>
              <a:off x="4121125" y="2865050"/>
              <a:ext cx="8875" cy="3625"/>
            </a:xfrm>
            <a:custGeom>
              <a:rect b="b" l="l" r="r" t="t"/>
              <a:pathLst>
                <a:path extrusionOk="0" h="145" w="355">
                  <a:moveTo>
                    <a:pt x="83" y="1"/>
                  </a:moveTo>
                  <a:cubicBezTo>
                    <a:pt x="0" y="1"/>
                    <a:pt x="0" y="145"/>
                    <a:pt x="83" y="145"/>
                  </a:cubicBezTo>
                  <a:cubicBezTo>
                    <a:pt x="86" y="145"/>
                    <a:pt x="89" y="144"/>
                    <a:pt x="92" y="144"/>
                  </a:cubicBezTo>
                  <a:cubicBezTo>
                    <a:pt x="164" y="120"/>
                    <a:pt x="247" y="144"/>
                    <a:pt x="307" y="108"/>
                  </a:cubicBezTo>
                  <a:cubicBezTo>
                    <a:pt x="354" y="96"/>
                    <a:pt x="354" y="49"/>
                    <a:pt x="307" y="37"/>
                  </a:cubicBezTo>
                  <a:cubicBezTo>
                    <a:pt x="235" y="1"/>
                    <a:pt x="164" y="1"/>
                    <a:pt x="92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36"/>
            <p:cNvSpPr/>
            <p:nvPr/>
          </p:nvSpPr>
          <p:spPr>
            <a:xfrm>
              <a:off x="4155575" y="2864475"/>
              <a:ext cx="5975" cy="1800"/>
            </a:xfrm>
            <a:custGeom>
              <a:rect b="b" l="l" r="r" t="t"/>
              <a:pathLst>
                <a:path extrusionOk="0" h="72" w="239">
                  <a:moveTo>
                    <a:pt x="48" y="0"/>
                  </a:moveTo>
                  <a:cubicBezTo>
                    <a:pt x="0" y="0"/>
                    <a:pt x="0" y="72"/>
                    <a:pt x="48" y="72"/>
                  </a:cubicBezTo>
                  <a:cubicBezTo>
                    <a:pt x="107" y="72"/>
                    <a:pt x="155" y="72"/>
                    <a:pt x="214" y="60"/>
                  </a:cubicBezTo>
                  <a:cubicBezTo>
                    <a:pt x="238" y="60"/>
                    <a:pt x="238" y="12"/>
                    <a:pt x="214" y="12"/>
                  </a:cubicBezTo>
                  <a:cubicBezTo>
                    <a:pt x="155" y="12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36"/>
            <p:cNvSpPr/>
            <p:nvPr/>
          </p:nvSpPr>
          <p:spPr>
            <a:xfrm>
              <a:off x="4154075" y="2898625"/>
              <a:ext cx="10100" cy="4575"/>
            </a:xfrm>
            <a:custGeom>
              <a:rect b="b" l="l" r="r" t="t"/>
              <a:pathLst>
                <a:path extrusionOk="0" h="183" w="404">
                  <a:moveTo>
                    <a:pt x="388" y="0"/>
                  </a:moveTo>
                  <a:cubicBezTo>
                    <a:pt x="386" y="0"/>
                    <a:pt x="384" y="1"/>
                    <a:pt x="382" y="4"/>
                  </a:cubicBezTo>
                  <a:cubicBezTo>
                    <a:pt x="263" y="63"/>
                    <a:pt x="120" y="111"/>
                    <a:pt x="1" y="182"/>
                  </a:cubicBezTo>
                  <a:cubicBezTo>
                    <a:pt x="120" y="123"/>
                    <a:pt x="263" y="87"/>
                    <a:pt x="394" y="27"/>
                  </a:cubicBezTo>
                  <a:cubicBezTo>
                    <a:pt x="403" y="18"/>
                    <a:pt x="397" y="0"/>
                    <a:pt x="3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36"/>
            <p:cNvSpPr/>
            <p:nvPr/>
          </p:nvSpPr>
          <p:spPr>
            <a:xfrm>
              <a:off x="4163000" y="2910600"/>
              <a:ext cx="14925" cy="3300"/>
            </a:xfrm>
            <a:custGeom>
              <a:rect b="b" l="l" r="r" t="t"/>
              <a:pathLst>
                <a:path extrusionOk="0" h="132" w="597">
                  <a:moveTo>
                    <a:pt x="560" y="1"/>
                  </a:moveTo>
                  <a:cubicBezTo>
                    <a:pt x="443" y="9"/>
                    <a:pt x="331" y="18"/>
                    <a:pt x="220" y="18"/>
                  </a:cubicBezTo>
                  <a:cubicBezTo>
                    <a:pt x="175" y="18"/>
                    <a:pt x="129" y="16"/>
                    <a:pt x="84" y="13"/>
                  </a:cubicBezTo>
                  <a:cubicBezTo>
                    <a:pt x="1" y="13"/>
                    <a:pt x="1" y="132"/>
                    <a:pt x="84" y="132"/>
                  </a:cubicBezTo>
                  <a:cubicBezTo>
                    <a:pt x="239" y="120"/>
                    <a:pt x="418" y="120"/>
                    <a:pt x="572" y="48"/>
                  </a:cubicBezTo>
                  <a:cubicBezTo>
                    <a:pt x="596" y="25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36"/>
            <p:cNvSpPr/>
            <p:nvPr/>
          </p:nvSpPr>
          <p:spPr>
            <a:xfrm>
              <a:off x="4163100" y="2943300"/>
              <a:ext cx="19800" cy="11700"/>
            </a:xfrm>
            <a:custGeom>
              <a:rect b="b" l="l" r="r" t="t"/>
              <a:pathLst>
                <a:path extrusionOk="0" h="468" w="792">
                  <a:moveTo>
                    <a:pt x="712" y="1"/>
                  </a:moveTo>
                  <a:cubicBezTo>
                    <a:pt x="708" y="1"/>
                    <a:pt x="704" y="1"/>
                    <a:pt x="699" y="2"/>
                  </a:cubicBezTo>
                  <a:cubicBezTo>
                    <a:pt x="580" y="26"/>
                    <a:pt x="485" y="74"/>
                    <a:pt x="390" y="133"/>
                  </a:cubicBezTo>
                  <a:cubicBezTo>
                    <a:pt x="294" y="193"/>
                    <a:pt x="211" y="252"/>
                    <a:pt x="104" y="300"/>
                  </a:cubicBezTo>
                  <a:cubicBezTo>
                    <a:pt x="1" y="323"/>
                    <a:pt x="41" y="467"/>
                    <a:pt x="140" y="467"/>
                  </a:cubicBezTo>
                  <a:cubicBezTo>
                    <a:pt x="144" y="467"/>
                    <a:pt x="148" y="467"/>
                    <a:pt x="152" y="467"/>
                  </a:cubicBezTo>
                  <a:cubicBezTo>
                    <a:pt x="271" y="443"/>
                    <a:pt x="390" y="407"/>
                    <a:pt x="497" y="360"/>
                  </a:cubicBezTo>
                  <a:cubicBezTo>
                    <a:pt x="616" y="300"/>
                    <a:pt x="699" y="205"/>
                    <a:pt x="759" y="86"/>
                  </a:cubicBezTo>
                  <a:cubicBezTo>
                    <a:pt x="791" y="53"/>
                    <a:pt x="755" y="1"/>
                    <a:pt x="7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36"/>
            <p:cNvSpPr/>
            <p:nvPr/>
          </p:nvSpPr>
          <p:spPr>
            <a:xfrm>
              <a:off x="4179375" y="2978775"/>
              <a:ext cx="14900" cy="3975"/>
            </a:xfrm>
            <a:custGeom>
              <a:rect b="b" l="l" r="r" t="t"/>
              <a:pathLst>
                <a:path extrusionOk="0" h="159" w="596">
                  <a:moveTo>
                    <a:pt x="310" y="0"/>
                  </a:moveTo>
                  <a:cubicBezTo>
                    <a:pt x="227" y="0"/>
                    <a:pt x="132" y="12"/>
                    <a:pt x="48" y="24"/>
                  </a:cubicBezTo>
                  <a:cubicBezTo>
                    <a:pt x="1" y="36"/>
                    <a:pt x="1" y="131"/>
                    <a:pt x="48" y="131"/>
                  </a:cubicBezTo>
                  <a:cubicBezTo>
                    <a:pt x="116" y="141"/>
                    <a:pt x="191" y="158"/>
                    <a:pt x="261" y="158"/>
                  </a:cubicBezTo>
                  <a:cubicBezTo>
                    <a:pt x="278" y="158"/>
                    <a:pt x="294" y="157"/>
                    <a:pt x="310" y="155"/>
                  </a:cubicBezTo>
                  <a:cubicBezTo>
                    <a:pt x="394" y="155"/>
                    <a:pt x="489" y="155"/>
                    <a:pt x="572" y="119"/>
                  </a:cubicBezTo>
                  <a:cubicBezTo>
                    <a:pt x="596" y="96"/>
                    <a:pt x="596" y="60"/>
                    <a:pt x="572" y="36"/>
                  </a:cubicBezTo>
                  <a:cubicBezTo>
                    <a:pt x="513" y="0"/>
                    <a:pt x="405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36"/>
            <p:cNvSpPr/>
            <p:nvPr/>
          </p:nvSpPr>
          <p:spPr>
            <a:xfrm>
              <a:off x="4209150" y="2988275"/>
              <a:ext cx="8050" cy="4200"/>
            </a:xfrm>
            <a:custGeom>
              <a:rect b="b" l="l" r="r" t="t"/>
              <a:pathLst>
                <a:path extrusionOk="0" h="168" w="322">
                  <a:moveTo>
                    <a:pt x="97" y="1"/>
                  </a:moveTo>
                  <a:cubicBezTo>
                    <a:pt x="0" y="1"/>
                    <a:pt x="4" y="168"/>
                    <a:pt x="107" y="168"/>
                  </a:cubicBezTo>
                  <a:cubicBezTo>
                    <a:pt x="179" y="168"/>
                    <a:pt x="227" y="156"/>
                    <a:pt x="286" y="120"/>
                  </a:cubicBezTo>
                  <a:cubicBezTo>
                    <a:pt x="322" y="108"/>
                    <a:pt x="322" y="61"/>
                    <a:pt x="286" y="49"/>
                  </a:cubicBezTo>
                  <a:cubicBezTo>
                    <a:pt x="227" y="13"/>
                    <a:pt x="179" y="1"/>
                    <a:pt x="107" y="1"/>
                  </a:cubicBezTo>
                  <a:cubicBezTo>
                    <a:pt x="104" y="1"/>
                    <a:pt x="101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36"/>
            <p:cNvSpPr/>
            <p:nvPr/>
          </p:nvSpPr>
          <p:spPr>
            <a:xfrm>
              <a:off x="4159425" y="3015975"/>
              <a:ext cx="32175" cy="8950"/>
            </a:xfrm>
            <a:custGeom>
              <a:rect b="b" l="l" r="r" t="t"/>
              <a:pathLst>
                <a:path extrusionOk="0" h="358" w="1287">
                  <a:moveTo>
                    <a:pt x="1227" y="1"/>
                  </a:moveTo>
                  <a:cubicBezTo>
                    <a:pt x="1049" y="36"/>
                    <a:pt x="870" y="108"/>
                    <a:pt x="692" y="179"/>
                  </a:cubicBezTo>
                  <a:cubicBezTo>
                    <a:pt x="489" y="239"/>
                    <a:pt x="287" y="251"/>
                    <a:pt x="60" y="263"/>
                  </a:cubicBezTo>
                  <a:cubicBezTo>
                    <a:pt x="1" y="263"/>
                    <a:pt x="1" y="358"/>
                    <a:pt x="60" y="358"/>
                  </a:cubicBezTo>
                  <a:cubicBezTo>
                    <a:pt x="465" y="358"/>
                    <a:pt x="918" y="298"/>
                    <a:pt x="1263" y="72"/>
                  </a:cubicBezTo>
                  <a:cubicBezTo>
                    <a:pt x="1287" y="36"/>
                    <a:pt x="1275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36"/>
            <p:cNvSpPr/>
            <p:nvPr/>
          </p:nvSpPr>
          <p:spPr>
            <a:xfrm>
              <a:off x="4203775" y="3013725"/>
              <a:ext cx="17000" cy="6325"/>
            </a:xfrm>
            <a:custGeom>
              <a:rect b="b" l="l" r="r" t="t"/>
              <a:pathLst>
                <a:path extrusionOk="0" h="253" w="680">
                  <a:moveTo>
                    <a:pt x="384" y="1"/>
                  </a:moveTo>
                  <a:cubicBezTo>
                    <a:pt x="287" y="1"/>
                    <a:pt x="187" y="24"/>
                    <a:pt x="84" y="43"/>
                  </a:cubicBezTo>
                  <a:cubicBezTo>
                    <a:pt x="1" y="55"/>
                    <a:pt x="1" y="198"/>
                    <a:pt x="84" y="222"/>
                  </a:cubicBezTo>
                  <a:cubicBezTo>
                    <a:pt x="184" y="234"/>
                    <a:pt x="280" y="253"/>
                    <a:pt x="375" y="253"/>
                  </a:cubicBezTo>
                  <a:cubicBezTo>
                    <a:pt x="461" y="253"/>
                    <a:pt x="547" y="237"/>
                    <a:pt x="632" y="186"/>
                  </a:cubicBezTo>
                  <a:cubicBezTo>
                    <a:pt x="680" y="162"/>
                    <a:pt x="680" y="79"/>
                    <a:pt x="632" y="67"/>
                  </a:cubicBezTo>
                  <a:cubicBezTo>
                    <a:pt x="550" y="17"/>
                    <a:pt x="468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36"/>
            <p:cNvSpPr/>
            <p:nvPr/>
          </p:nvSpPr>
          <p:spPr>
            <a:xfrm>
              <a:off x="4143675" y="3074875"/>
              <a:ext cx="11625" cy="4250"/>
            </a:xfrm>
            <a:custGeom>
              <a:rect b="b" l="l" r="r" t="t"/>
              <a:pathLst>
                <a:path extrusionOk="0" h="170" w="465">
                  <a:moveTo>
                    <a:pt x="378" y="0"/>
                  </a:moveTo>
                  <a:cubicBezTo>
                    <a:pt x="276" y="0"/>
                    <a:pt x="190" y="38"/>
                    <a:pt x="95" y="38"/>
                  </a:cubicBezTo>
                  <a:cubicBezTo>
                    <a:pt x="4" y="38"/>
                    <a:pt x="0" y="169"/>
                    <a:pt x="84" y="169"/>
                  </a:cubicBezTo>
                  <a:cubicBezTo>
                    <a:pt x="88" y="169"/>
                    <a:pt x="91" y="169"/>
                    <a:pt x="95" y="169"/>
                  </a:cubicBezTo>
                  <a:cubicBezTo>
                    <a:pt x="214" y="157"/>
                    <a:pt x="321" y="109"/>
                    <a:pt x="417" y="97"/>
                  </a:cubicBezTo>
                  <a:cubicBezTo>
                    <a:pt x="464" y="85"/>
                    <a:pt x="464" y="26"/>
                    <a:pt x="417" y="2"/>
                  </a:cubicBezTo>
                  <a:cubicBezTo>
                    <a:pt x="403" y="1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36"/>
            <p:cNvSpPr/>
            <p:nvPr/>
          </p:nvSpPr>
          <p:spPr>
            <a:xfrm>
              <a:off x="4126400" y="3106750"/>
              <a:ext cx="16700" cy="6275"/>
            </a:xfrm>
            <a:custGeom>
              <a:rect b="b" l="l" r="r" t="t"/>
              <a:pathLst>
                <a:path extrusionOk="0" h="251" w="668">
                  <a:moveTo>
                    <a:pt x="429" y="1"/>
                  </a:moveTo>
                  <a:cubicBezTo>
                    <a:pt x="334" y="1"/>
                    <a:pt x="238" y="13"/>
                    <a:pt x="143" y="13"/>
                  </a:cubicBezTo>
                  <a:cubicBezTo>
                    <a:pt x="0" y="13"/>
                    <a:pt x="0" y="239"/>
                    <a:pt x="143" y="239"/>
                  </a:cubicBezTo>
                  <a:cubicBezTo>
                    <a:pt x="227" y="239"/>
                    <a:pt x="334" y="251"/>
                    <a:pt x="429" y="251"/>
                  </a:cubicBezTo>
                  <a:cubicBezTo>
                    <a:pt x="489" y="251"/>
                    <a:pt x="596" y="215"/>
                    <a:pt x="631" y="180"/>
                  </a:cubicBezTo>
                  <a:cubicBezTo>
                    <a:pt x="667" y="144"/>
                    <a:pt x="667" y="96"/>
                    <a:pt x="631" y="72"/>
                  </a:cubicBezTo>
                  <a:cubicBezTo>
                    <a:pt x="596" y="25"/>
                    <a:pt x="489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36"/>
            <p:cNvSpPr/>
            <p:nvPr/>
          </p:nvSpPr>
          <p:spPr>
            <a:xfrm>
              <a:off x="4169850" y="3099975"/>
              <a:ext cx="14900" cy="7275"/>
            </a:xfrm>
            <a:custGeom>
              <a:rect b="b" l="l" r="r" t="t"/>
              <a:pathLst>
                <a:path extrusionOk="0" h="291" w="596">
                  <a:moveTo>
                    <a:pt x="363" y="1"/>
                  </a:moveTo>
                  <a:cubicBezTo>
                    <a:pt x="259" y="1"/>
                    <a:pt x="148" y="35"/>
                    <a:pt x="72" y="70"/>
                  </a:cubicBezTo>
                  <a:cubicBezTo>
                    <a:pt x="13" y="105"/>
                    <a:pt x="1" y="177"/>
                    <a:pt x="24" y="236"/>
                  </a:cubicBezTo>
                  <a:cubicBezTo>
                    <a:pt x="49" y="277"/>
                    <a:pt x="91" y="290"/>
                    <a:pt x="134" y="290"/>
                  </a:cubicBezTo>
                  <a:cubicBezTo>
                    <a:pt x="153" y="290"/>
                    <a:pt x="173" y="288"/>
                    <a:pt x="191" y="284"/>
                  </a:cubicBezTo>
                  <a:cubicBezTo>
                    <a:pt x="310" y="224"/>
                    <a:pt x="477" y="284"/>
                    <a:pt x="560" y="177"/>
                  </a:cubicBezTo>
                  <a:cubicBezTo>
                    <a:pt x="596" y="141"/>
                    <a:pt x="596" y="105"/>
                    <a:pt x="560" y="70"/>
                  </a:cubicBezTo>
                  <a:cubicBezTo>
                    <a:pt x="510" y="19"/>
                    <a:pt x="43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36"/>
            <p:cNvSpPr/>
            <p:nvPr/>
          </p:nvSpPr>
          <p:spPr>
            <a:xfrm>
              <a:off x="4125900" y="3145475"/>
              <a:ext cx="34750" cy="6600"/>
            </a:xfrm>
            <a:custGeom>
              <a:rect b="b" l="l" r="r" t="t"/>
              <a:pathLst>
                <a:path extrusionOk="0" h="264" w="1390">
                  <a:moveTo>
                    <a:pt x="1051" y="1"/>
                  </a:moveTo>
                  <a:cubicBezTo>
                    <a:pt x="710" y="1"/>
                    <a:pt x="406" y="88"/>
                    <a:pt x="44" y="190"/>
                  </a:cubicBezTo>
                  <a:cubicBezTo>
                    <a:pt x="1" y="212"/>
                    <a:pt x="27" y="263"/>
                    <a:pt x="49" y="263"/>
                  </a:cubicBezTo>
                  <a:cubicBezTo>
                    <a:pt x="52" y="263"/>
                    <a:pt x="54" y="263"/>
                    <a:pt x="56" y="262"/>
                  </a:cubicBezTo>
                  <a:cubicBezTo>
                    <a:pt x="473" y="178"/>
                    <a:pt x="925" y="190"/>
                    <a:pt x="1354" y="95"/>
                  </a:cubicBezTo>
                  <a:cubicBezTo>
                    <a:pt x="1390" y="95"/>
                    <a:pt x="1390" y="35"/>
                    <a:pt x="1354" y="24"/>
                  </a:cubicBezTo>
                  <a:cubicBezTo>
                    <a:pt x="1249" y="8"/>
                    <a:pt x="1148" y="1"/>
                    <a:pt x="10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36"/>
            <p:cNvSpPr/>
            <p:nvPr/>
          </p:nvSpPr>
          <p:spPr>
            <a:xfrm>
              <a:off x="4154175" y="3159700"/>
              <a:ext cx="21875" cy="8425"/>
            </a:xfrm>
            <a:custGeom>
              <a:rect b="b" l="l" r="r" t="t"/>
              <a:pathLst>
                <a:path extrusionOk="0" h="337" w="875">
                  <a:moveTo>
                    <a:pt x="807" y="1"/>
                  </a:moveTo>
                  <a:cubicBezTo>
                    <a:pt x="803" y="1"/>
                    <a:pt x="799" y="1"/>
                    <a:pt x="794" y="2"/>
                  </a:cubicBezTo>
                  <a:cubicBezTo>
                    <a:pt x="556" y="62"/>
                    <a:pt x="318" y="133"/>
                    <a:pt x="92" y="193"/>
                  </a:cubicBezTo>
                  <a:cubicBezTo>
                    <a:pt x="1" y="216"/>
                    <a:pt x="30" y="336"/>
                    <a:pt x="126" y="336"/>
                  </a:cubicBezTo>
                  <a:cubicBezTo>
                    <a:pt x="130" y="336"/>
                    <a:pt x="135" y="336"/>
                    <a:pt x="140" y="336"/>
                  </a:cubicBezTo>
                  <a:cubicBezTo>
                    <a:pt x="390" y="276"/>
                    <a:pt x="628" y="240"/>
                    <a:pt x="830" y="98"/>
                  </a:cubicBezTo>
                  <a:cubicBezTo>
                    <a:pt x="874" y="65"/>
                    <a:pt x="857" y="1"/>
                    <a:pt x="8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36"/>
            <p:cNvSpPr/>
            <p:nvPr/>
          </p:nvSpPr>
          <p:spPr>
            <a:xfrm>
              <a:off x="4157650" y="3214225"/>
              <a:ext cx="31275" cy="4475"/>
            </a:xfrm>
            <a:custGeom>
              <a:rect b="b" l="l" r="r" t="t"/>
              <a:pathLst>
                <a:path extrusionOk="0" h="179" w="1251">
                  <a:moveTo>
                    <a:pt x="72" y="0"/>
                  </a:moveTo>
                  <a:cubicBezTo>
                    <a:pt x="1" y="0"/>
                    <a:pt x="1" y="119"/>
                    <a:pt x="72" y="131"/>
                  </a:cubicBezTo>
                  <a:cubicBezTo>
                    <a:pt x="358" y="140"/>
                    <a:pt x="644" y="178"/>
                    <a:pt x="940" y="178"/>
                  </a:cubicBezTo>
                  <a:cubicBezTo>
                    <a:pt x="1027" y="178"/>
                    <a:pt x="1114" y="175"/>
                    <a:pt x="1203" y="167"/>
                  </a:cubicBezTo>
                  <a:cubicBezTo>
                    <a:pt x="1251" y="167"/>
                    <a:pt x="1251" y="107"/>
                    <a:pt x="1203" y="83"/>
                  </a:cubicBezTo>
                  <a:cubicBezTo>
                    <a:pt x="834" y="48"/>
                    <a:pt x="453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36"/>
            <p:cNvSpPr/>
            <p:nvPr/>
          </p:nvSpPr>
          <p:spPr>
            <a:xfrm>
              <a:off x="4198450" y="3239825"/>
              <a:ext cx="16075" cy="4825"/>
            </a:xfrm>
            <a:custGeom>
              <a:rect b="b" l="l" r="r" t="t"/>
              <a:pathLst>
                <a:path extrusionOk="0" h="193" w="643">
                  <a:moveTo>
                    <a:pt x="393" y="0"/>
                  </a:moveTo>
                  <a:cubicBezTo>
                    <a:pt x="297" y="0"/>
                    <a:pt x="214" y="36"/>
                    <a:pt x="119" y="36"/>
                  </a:cubicBezTo>
                  <a:cubicBezTo>
                    <a:pt x="7" y="36"/>
                    <a:pt x="0" y="193"/>
                    <a:pt x="88" y="193"/>
                  </a:cubicBezTo>
                  <a:cubicBezTo>
                    <a:pt x="94" y="193"/>
                    <a:pt x="100" y="192"/>
                    <a:pt x="107" y="191"/>
                  </a:cubicBezTo>
                  <a:cubicBezTo>
                    <a:pt x="190" y="191"/>
                    <a:pt x="262" y="179"/>
                    <a:pt x="357" y="167"/>
                  </a:cubicBezTo>
                  <a:cubicBezTo>
                    <a:pt x="440" y="143"/>
                    <a:pt x="524" y="107"/>
                    <a:pt x="607" y="83"/>
                  </a:cubicBezTo>
                  <a:cubicBezTo>
                    <a:pt x="643" y="71"/>
                    <a:pt x="643" y="36"/>
                    <a:pt x="607" y="36"/>
                  </a:cubicBezTo>
                  <a:cubicBezTo>
                    <a:pt x="535" y="12"/>
                    <a:pt x="464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36"/>
            <p:cNvSpPr/>
            <p:nvPr/>
          </p:nvSpPr>
          <p:spPr>
            <a:xfrm>
              <a:off x="4219575" y="3236825"/>
              <a:ext cx="69675" cy="13425"/>
            </a:xfrm>
            <a:custGeom>
              <a:rect b="b" l="l" r="r" t="t"/>
              <a:pathLst>
                <a:path extrusionOk="0" h="537" w="2787">
                  <a:moveTo>
                    <a:pt x="2738" y="1"/>
                  </a:moveTo>
                  <a:cubicBezTo>
                    <a:pt x="1881" y="156"/>
                    <a:pt x="1000" y="299"/>
                    <a:pt x="119" y="358"/>
                  </a:cubicBezTo>
                  <a:cubicBezTo>
                    <a:pt x="24" y="370"/>
                    <a:pt x="0" y="537"/>
                    <a:pt x="119" y="537"/>
                  </a:cubicBezTo>
                  <a:cubicBezTo>
                    <a:pt x="1012" y="465"/>
                    <a:pt x="1881" y="227"/>
                    <a:pt x="2762" y="49"/>
                  </a:cubicBezTo>
                  <a:cubicBezTo>
                    <a:pt x="2786" y="49"/>
                    <a:pt x="2774" y="1"/>
                    <a:pt x="27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36"/>
            <p:cNvSpPr/>
            <p:nvPr/>
          </p:nvSpPr>
          <p:spPr>
            <a:xfrm>
              <a:off x="4254950" y="3267575"/>
              <a:ext cx="16125" cy="5550"/>
            </a:xfrm>
            <a:custGeom>
              <a:rect b="b" l="l" r="r" t="t"/>
              <a:pathLst>
                <a:path extrusionOk="0" h="222" w="645">
                  <a:moveTo>
                    <a:pt x="85" y="1"/>
                  </a:moveTo>
                  <a:cubicBezTo>
                    <a:pt x="10" y="1"/>
                    <a:pt x="0" y="131"/>
                    <a:pt x="73" y="152"/>
                  </a:cubicBezTo>
                  <a:cubicBezTo>
                    <a:pt x="169" y="188"/>
                    <a:pt x="252" y="200"/>
                    <a:pt x="347" y="212"/>
                  </a:cubicBezTo>
                  <a:cubicBezTo>
                    <a:pt x="375" y="219"/>
                    <a:pt x="400" y="222"/>
                    <a:pt x="423" y="222"/>
                  </a:cubicBezTo>
                  <a:cubicBezTo>
                    <a:pt x="480" y="222"/>
                    <a:pt x="530" y="205"/>
                    <a:pt x="597" y="188"/>
                  </a:cubicBezTo>
                  <a:cubicBezTo>
                    <a:pt x="645" y="164"/>
                    <a:pt x="645" y="93"/>
                    <a:pt x="597" y="81"/>
                  </a:cubicBezTo>
                  <a:cubicBezTo>
                    <a:pt x="526" y="45"/>
                    <a:pt x="466" y="33"/>
                    <a:pt x="371" y="33"/>
                  </a:cubicBezTo>
                  <a:cubicBezTo>
                    <a:pt x="288" y="33"/>
                    <a:pt x="216" y="21"/>
                    <a:pt x="121" y="9"/>
                  </a:cubicBezTo>
                  <a:cubicBezTo>
                    <a:pt x="108" y="3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36"/>
            <p:cNvSpPr/>
            <p:nvPr/>
          </p:nvSpPr>
          <p:spPr>
            <a:xfrm>
              <a:off x="4301425" y="3278500"/>
              <a:ext cx="900" cy="625"/>
            </a:xfrm>
            <a:custGeom>
              <a:rect b="b" l="l" r="r" t="t"/>
              <a:pathLst>
                <a:path extrusionOk="0" h="25" w="36">
                  <a:moveTo>
                    <a:pt x="24" y="1"/>
                  </a:moveTo>
                  <a:cubicBezTo>
                    <a:pt x="0" y="1"/>
                    <a:pt x="0" y="25"/>
                    <a:pt x="24" y="25"/>
                  </a:cubicBezTo>
                  <a:cubicBezTo>
                    <a:pt x="36" y="25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36"/>
            <p:cNvSpPr/>
            <p:nvPr/>
          </p:nvSpPr>
          <p:spPr>
            <a:xfrm>
              <a:off x="4299875" y="3277700"/>
              <a:ext cx="11400" cy="5150"/>
            </a:xfrm>
            <a:custGeom>
              <a:rect b="b" l="l" r="r" t="t"/>
              <a:pathLst>
                <a:path extrusionOk="0" h="206" w="456">
                  <a:moveTo>
                    <a:pt x="73" y="0"/>
                  </a:moveTo>
                  <a:cubicBezTo>
                    <a:pt x="33" y="0"/>
                    <a:pt x="1" y="63"/>
                    <a:pt x="50" y="92"/>
                  </a:cubicBezTo>
                  <a:cubicBezTo>
                    <a:pt x="116" y="130"/>
                    <a:pt x="250" y="205"/>
                    <a:pt x="349" y="205"/>
                  </a:cubicBezTo>
                  <a:cubicBezTo>
                    <a:pt x="376" y="205"/>
                    <a:pt x="400" y="200"/>
                    <a:pt x="419" y="188"/>
                  </a:cubicBezTo>
                  <a:cubicBezTo>
                    <a:pt x="455" y="164"/>
                    <a:pt x="455" y="140"/>
                    <a:pt x="419" y="128"/>
                  </a:cubicBezTo>
                  <a:cubicBezTo>
                    <a:pt x="384" y="92"/>
                    <a:pt x="336" y="92"/>
                    <a:pt x="277" y="80"/>
                  </a:cubicBezTo>
                  <a:cubicBezTo>
                    <a:pt x="217" y="69"/>
                    <a:pt x="157" y="33"/>
                    <a:pt x="98" y="9"/>
                  </a:cubicBezTo>
                  <a:cubicBezTo>
                    <a:pt x="9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36"/>
            <p:cNvSpPr/>
            <p:nvPr/>
          </p:nvSpPr>
          <p:spPr>
            <a:xfrm>
              <a:off x="4317800" y="3309775"/>
              <a:ext cx="10425" cy="2700"/>
            </a:xfrm>
            <a:custGeom>
              <a:rect b="b" l="l" r="r" t="t"/>
              <a:pathLst>
                <a:path extrusionOk="0" h="108" w="417">
                  <a:moveTo>
                    <a:pt x="60" y="0"/>
                  </a:moveTo>
                  <a:cubicBezTo>
                    <a:pt x="0" y="0"/>
                    <a:pt x="0" y="107"/>
                    <a:pt x="60" y="107"/>
                  </a:cubicBezTo>
                  <a:cubicBezTo>
                    <a:pt x="167" y="107"/>
                    <a:pt x="286" y="95"/>
                    <a:pt x="393" y="71"/>
                  </a:cubicBezTo>
                  <a:cubicBezTo>
                    <a:pt x="417" y="71"/>
                    <a:pt x="417" y="36"/>
                    <a:pt x="393" y="36"/>
                  </a:cubicBezTo>
                  <a:cubicBezTo>
                    <a:pt x="286" y="12"/>
                    <a:pt x="167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36"/>
            <p:cNvSpPr/>
            <p:nvPr/>
          </p:nvSpPr>
          <p:spPr>
            <a:xfrm>
              <a:off x="4373750" y="3337950"/>
              <a:ext cx="31275" cy="2550"/>
            </a:xfrm>
            <a:custGeom>
              <a:rect b="b" l="l" r="r" t="t"/>
              <a:pathLst>
                <a:path extrusionOk="0" h="102" w="1251">
                  <a:moveTo>
                    <a:pt x="813" y="0"/>
                  </a:moveTo>
                  <a:cubicBezTo>
                    <a:pt x="548" y="0"/>
                    <a:pt x="278" y="16"/>
                    <a:pt x="24" y="16"/>
                  </a:cubicBezTo>
                  <a:cubicBezTo>
                    <a:pt x="0" y="40"/>
                    <a:pt x="0" y="76"/>
                    <a:pt x="24" y="76"/>
                  </a:cubicBezTo>
                  <a:cubicBezTo>
                    <a:pt x="286" y="76"/>
                    <a:pt x="559" y="102"/>
                    <a:pt x="821" y="102"/>
                  </a:cubicBezTo>
                  <a:cubicBezTo>
                    <a:pt x="952" y="102"/>
                    <a:pt x="1080" y="95"/>
                    <a:pt x="1203" y="76"/>
                  </a:cubicBezTo>
                  <a:cubicBezTo>
                    <a:pt x="1251" y="76"/>
                    <a:pt x="1251" y="16"/>
                    <a:pt x="1203" y="16"/>
                  </a:cubicBezTo>
                  <a:cubicBezTo>
                    <a:pt x="1076" y="4"/>
                    <a:pt x="945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36"/>
            <p:cNvSpPr/>
            <p:nvPr/>
          </p:nvSpPr>
          <p:spPr>
            <a:xfrm>
              <a:off x="4438350" y="3339225"/>
              <a:ext cx="900" cy="325"/>
            </a:xfrm>
            <a:custGeom>
              <a:rect b="b" l="l" r="r" t="t"/>
              <a:pathLst>
                <a:path extrusionOk="0" h="13" w="36">
                  <a:moveTo>
                    <a:pt x="24" y="1"/>
                  </a:moveTo>
                  <a:cubicBezTo>
                    <a:pt x="0" y="1"/>
                    <a:pt x="0" y="13"/>
                    <a:pt x="24" y="13"/>
                  </a:cubicBezTo>
                  <a:cubicBezTo>
                    <a:pt x="36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36"/>
            <p:cNvSpPr/>
            <p:nvPr/>
          </p:nvSpPr>
          <p:spPr>
            <a:xfrm>
              <a:off x="4455600" y="3335350"/>
              <a:ext cx="12825" cy="5700"/>
            </a:xfrm>
            <a:custGeom>
              <a:rect b="b" l="l" r="r" t="t"/>
              <a:pathLst>
                <a:path extrusionOk="0" h="228" w="513">
                  <a:moveTo>
                    <a:pt x="453" y="1"/>
                  </a:moveTo>
                  <a:cubicBezTo>
                    <a:pt x="394" y="1"/>
                    <a:pt x="346" y="37"/>
                    <a:pt x="275" y="49"/>
                  </a:cubicBezTo>
                  <a:cubicBezTo>
                    <a:pt x="215" y="60"/>
                    <a:pt x="144" y="96"/>
                    <a:pt x="84" y="96"/>
                  </a:cubicBezTo>
                  <a:cubicBezTo>
                    <a:pt x="1" y="96"/>
                    <a:pt x="1" y="227"/>
                    <a:pt x="84" y="227"/>
                  </a:cubicBezTo>
                  <a:cubicBezTo>
                    <a:pt x="155" y="227"/>
                    <a:pt x="239" y="215"/>
                    <a:pt x="310" y="180"/>
                  </a:cubicBezTo>
                  <a:cubicBezTo>
                    <a:pt x="382" y="156"/>
                    <a:pt x="453" y="144"/>
                    <a:pt x="501" y="84"/>
                  </a:cubicBezTo>
                  <a:cubicBezTo>
                    <a:pt x="513" y="49"/>
                    <a:pt x="489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36"/>
            <p:cNvSpPr/>
            <p:nvPr/>
          </p:nvSpPr>
          <p:spPr>
            <a:xfrm>
              <a:off x="4457775" y="3328975"/>
              <a:ext cx="6300" cy="4075"/>
            </a:xfrm>
            <a:custGeom>
              <a:rect b="b" l="l" r="r" t="t"/>
              <a:pathLst>
                <a:path extrusionOk="0" h="163" w="252">
                  <a:moveTo>
                    <a:pt x="183" y="0"/>
                  </a:moveTo>
                  <a:cubicBezTo>
                    <a:pt x="176" y="0"/>
                    <a:pt x="170" y="2"/>
                    <a:pt x="164" y="6"/>
                  </a:cubicBezTo>
                  <a:cubicBezTo>
                    <a:pt x="116" y="54"/>
                    <a:pt x="92" y="77"/>
                    <a:pt x="33" y="113"/>
                  </a:cubicBezTo>
                  <a:cubicBezTo>
                    <a:pt x="1" y="124"/>
                    <a:pt x="26" y="163"/>
                    <a:pt x="48" y="163"/>
                  </a:cubicBezTo>
                  <a:cubicBezTo>
                    <a:pt x="51" y="163"/>
                    <a:pt x="54" y="162"/>
                    <a:pt x="57" y="161"/>
                  </a:cubicBezTo>
                  <a:cubicBezTo>
                    <a:pt x="116" y="125"/>
                    <a:pt x="164" y="101"/>
                    <a:pt x="211" y="54"/>
                  </a:cubicBezTo>
                  <a:cubicBezTo>
                    <a:pt x="251" y="44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36"/>
            <p:cNvSpPr/>
            <p:nvPr/>
          </p:nvSpPr>
          <p:spPr>
            <a:xfrm>
              <a:off x="4439525" y="3330900"/>
              <a:ext cx="11500" cy="3150"/>
            </a:xfrm>
            <a:custGeom>
              <a:rect b="b" l="l" r="r" t="t"/>
              <a:pathLst>
                <a:path extrusionOk="0" h="126" w="460">
                  <a:moveTo>
                    <a:pt x="25" y="0"/>
                  </a:moveTo>
                  <a:cubicBezTo>
                    <a:pt x="1" y="0"/>
                    <a:pt x="1" y="48"/>
                    <a:pt x="25" y="48"/>
                  </a:cubicBezTo>
                  <a:cubicBezTo>
                    <a:pt x="144" y="96"/>
                    <a:pt x="298" y="96"/>
                    <a:pt x="417" y="119"/>
                  </a:cubicBezTo>
                  <a:cubicBezTo>
                    <a:pt x="423" y="123"/>
                    <a:pt x="429" y="125"/>
                    <a:pt x="433" y="125"/>
                  </a:cubicBezTo>
                  <a:cubicBezTo>
                    <a:pt x="456" y="125"/>
                    <a:pt x="459" y="84"/>
                    <a:pt x="429" y="84"/>
                  </a:cubicBezTo>
                  <a:cubicBezTo>
                    <a:pt x="298" y="48"/>
                    <a:pt x="167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36"/>
            <p:cNvSpPr/>
            <p:nvPr/>
          </p:nvSpPr>
          <p:spPr>
            <a:xfrm>
              <a:off x="4536275" y="3281475"/>
              <a:ext cx="32750" cy="1925"/>
            </a:xfrm>
            <a:custGeom>
              <a:rect b="b" l="l" r="r" t="t"/>
              <a:pathLst>
                <a:path extrusionOk="0" h="77" w="1310">
                  <a:moveTo>
                    <a:pt x="1310" y="1"/>
                  </a:moveTo>
                  <a:lnTo>
                    <a:pt x="1310" y="1"/>
                  </a:lnTo>
                  <a:cubicBezTo>
                    <a:pt x="1147" y="24"/>
                    <a:pt x="984" y="29"/>
                    <a:pt x="821" y="29"/>
                  </a:cubicBezTo>
                  <a:cubicBezTo>
                    <a:pt x="670" y="29"/>
                    <a:pt x="518" y="24"/>
                    <a:pt x="365" y="24"/>
                  </a:cubicBezTo>
                  <a:cubicBezTo>
                    <a:pt x="248" y="24"/>
                    <a:pt x="131" y="27"/>
                    <a:pt x="12" y="37"/>
                  </a:cubicBezTo>
                  <a:cubicBezTo>
                    <a:pt x="0" y="37"/>
                    <a:pt x="0" y="60"/>
                    <a:pt x="12" y="60"/>
                  </a:cubicBezTo>
                  <a:cubicBezTo>
                    <a:pt x="149" y="72"/>
                    <a:pt x="285" y="77"/>
                    <a:pt x="421" y="77"/>
                  </a:cubicBezTo>
                  <a:cubicBezTo>
                    <a:pt x="723" y="77"/>
                    <a:pt x="1022" y="50"/>
                    <a:pt x="13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36"/>
            <p:cNvSpPr/>
            <p:nvPr/>
          </p:nvSpPr>
          <p:spPr>
            <a:xfrm>
              <a:off x="4501450" y="3285950"/>
              <a:ext cx="4475" cy="1800"/>
            </a:xfrm>
            <a:custGeom>
              <a:rect b="b" l="l" r="r" t="t"/>
              <a:pathLst>
                <a:path extrusionOk="0" h="72" w="179">
                  <a:moveTo>
                    <a:pt x="131" y="1"/>
                  </a:moveTo>
                  <a:cubicBezTo>
                    <a:pt x="95" y="1"/>
                    <a:pt x="60" y="1"/>
                    <a:pt x="24" y="12"/>
                  </a:cubicBezTo>
                  <a:cubicBezTo>
                    <a:pt x="0" y="12"/>
                    <a:pt x="0" y="60"/>
                    <a:pt x="24" y="60"/>
                  </a:cubicBezTo>
                  <a:cubicBezTo>
                    <a:pt x="60" y="60"/>
                    <a:pt x="95" y="60"/>
                    <a:pt x="131" y="72"/>
                  </a:cubicBezTo>
                  <a:cubicBezTo>
                    <a:pt x="179" y="72"/>
                    <a:pt x="179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36"/>
            <p:cNvSpPr/>
            <p:nvPr/>
          </p:nvSpPr>
          <p:spPr>
            <a:xfrm>
              <a:off x="4563050" y="3265375"/>
              <a:ext cx="20175" cy="6100"/>
            </a:xfrm>
            <a:custGeom>
              <a:rect b="b" l="l" r="r" t="t"/>
              <a:pathLst>
                <a:path extrusionOk="0" h="244" w="807">
                  <a:moveTo>
                    <a:pt x="728" y="0"/>
                  </a:moveTo>
                  <a:cubicBezTo>
                    <a:pt x="724" y="0"/>
                    <a:pt x="719" y="1"/>
                    <a:pt x="715" y="2"/>
                  </a:cubicBezTo>
                  <a:cubicBezTo>
                    <a:pt x="596" y="50"/>
                    <a:pt x="477" y="97"/>
                    <a:pt x="358" y="109"/>
                  </a:cubicBezTo>
                  <a:cubicBezTo>
                    <a:pt x="251" y="121"/>
                    <a:pt x="144" y="145"/>
                    <a:pt x="48" y="169"/>
                  </a:cubicBezTo>
                  <a:cubicBezTo>
                    <a:pt x="1" y="181"/>
                    <a:pt x="13" y="240"/>
                    <a:pt x="60" y="240"/>
                  </a:cubicBezTo>
                  <a:cubicBezTo>
                    <a:pt x="82" y="242"/>
                    <a:pt x="104" y="243"/>
                    <a:pt x="126" y="243"/>
                  </a:cubicBezTo>
                  <a:cubicBezTo>
                    <a:pt x="336" y="243"/>
                    <a:pt x="569" y="148"/>
                    <a:pt x="763" y="62"/>
                  </a:cubicBezTo>
                  <a:cubicBezTo>
                    <a:pt x="806" y="51"/>
                    <a:pt x="771" y="0"/>
                    <a:pt x="72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36"/>
            <p:cNvSpPr/>
            <p:nvPr/>
          </p:nvSpPr>
          <p:spPr>
            <a:xfrm>
              <a:off x="4587175" y="3247525"/>
              <a:ext cx="17275" cy="3925"/>
            </a:xfrm>
            <a:custGeom>
              <a:rect b="b" l="l" r="r" t="t"/>
              <a:pathLst>
                <a:path extrusionOk="0" h="157" w="691">
                  <a:moveTo>
                    <a:pt x="455" y="1"/>
                  </a:moveTo>
                  <a:cubicBezTo>
                    <a:pt x="316" y="1"/>
                    <a:pt x="182" y="8"/>
                    <a:pt x="48" y="61"/>
                  </a:cubicBezTo>
                  <a:cubicBezTo>
                    <a:pt x="0" y="73"/>
                    <a:pt x="0" y="133"/>
                    <a:pt x="60" y="156"/>
                  </a:cubicBezTo>
                  <a:cubicBezTo>
                    <a:pt x="238" y="156"/>
                    <a:pt x="417" y="133"/>
                    <a:pt x="596" y="133"/>
                  </a:cubicBezTo>
                  <a:cubicBezTo>
                    <a:pt x="599" y="133"/>
                    <a:pt x="603" y="133"/>
                    <a:pt x="607" y="133"/>
                  </a:cubicBezTo>
                  <a:cubicBezTo>
                    <a:pt x="691" y="133"/>
                    <a:pt x="687" y="2"/>
                    <a:pt x="596" y="2"/>
                  </a:cubicBezTo>
                  <a:cubicBezTo>
                    <a:pt x="548" y="2"/>
                    <a:pt x="501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36"/>
            <p:cNvSpPr/>
            <p:nvPr/>
          </p:nvSpPr>
          <p:spPr>
            <a:xfrm>
              <a:off x="4613075" y="3224600"/>
              <a:ext cx="19950" cy="2150"/>
            </a:xfrm>
            <a:custGeom>
              <a:rect b="b" l="l" r="r" t="t"/>
              <a:pathLst>
                <a:path extrusionOk="0" h="86" w="798">
                  <a:moveTo>
                    <a:pt x="379" y="0"/>
                  </a:moveTo>
                  <a:cubicBezTo>
                    <a:pt x="257" y="0"/>
                    <a:pt x="135" y="11"/>
                    <a:pt x="24" y="49"/>
                  </a:cubicBezTo>
                  <a:cubicBezTo>
                    <a:pt x="0" y="49"/>
                    <a:pt x="12" y="85"/>
                    <a:pt x="24" y="85"/>
                  </a:cubicBezTo>
                  <a:cubicBezTo>
                    <a:pt x="274" y="85"/>
                    <a:pt x="536" y="49"/>
                    <a:pt x="786" y="49"/>
                  </a:cubicBezTo>
                  <a:cubicBezTo>
                    <a:pt x="798" y="26"/>
                    <a:pt x="798" y="14"/>
                    <a:pt x="786" y="14"/>
                  </a:cubicBezTo>
                  <a:cubicBezTo>
                    <a:pt x="659" y="14"/>
                    <a:pt x="518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36"/>
            <p:cNvSpPr/>
            <p:nvPr/>
          </p:nvSpPr>
          <p:spPr>
            <a:xfrm>
              <a:off x="4590300" y="3226350"/>
              <a:ext cx="8425" cy="4350"/>
            </a:xfrm>
            <a:custGeom>
              <a:rect b="b" l="l" r="r" t="t"/>
              <a:pathLst>
                <a:path extrusionOk="0" h="174" w="337">
                  <a:moveTo>
                    <a:pt x="305" y="1"/>
                  </a:moveTo>
                  <a:cubicBezTo>
                    <a:pt x="301" y="1"/>
                    <a:pt x="297" y="2"/>
                    <a:pt x="292" y="3"/>
                  </a:cubicBezTo>
                  <a:cubicBezTo>
                    <a:pt x="209" y="39"/>
                    <a:pt x="101" y="51"/>
                    <a:pt x="30" y="122"/>
                  </a:cubicBezTo>
                  <a:cubicBezTo>
                    <a:pt x="1" y="152"/>
                    <a:pt x="20" y="173"/>
                    <a:pt x="41" y="173"/>
                  </a:cubicBezTo>
                  <a:cubicBezTo>
                    <a:pt x="45" y="173"/>
                    <a:pt x="50" y="172"/>
                    <a:pt x="54" y="170"/>
                  </a:cubicBezTo>
                  <a:cubicBezTo>
                    <a:pt x="149" y="146"/>
                    <a:pt x="232" y="110"/>
                    <a:pt x="316" y="63"/>
                  </a:cubicBezTo>
                  <a:cubicBezTo>
                    <a:pt x="336" y="32"/>
                    <a:pt x="330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36"/>
            <p:cNvSpPr/>
            <p:nvPr/>
          </p:nvSpPr>
          <p:spPr>
            <a:xfrm>
              <a:off x="4572575" y="3233525"/>
              <a:ext cx="9175" cy="2150"/>
            </a:xfrm>
            <a:custGeom>
              <a:rect b="b" l="l" r="r" t="t"/>
              <a:pathLst>
                <a:path extrusionOk="0" h="86" w="367">
                  <a:moveTo>
                    <a:pt x="330" y="0"/>
                  </a:moveTo>
                  <a:cubicBezTo>
                    <a:pt x="327" y="0"/>
                    <a:pt x="325" y="1"/>
                    <a:pt x="322" y="2"/>
                  </a:cubicBezTo>
                  <a:cubicBezTo>
                    <a:pt x="227" y="26"/>
                    <a:pt x="144" y="38"/>
                    <a:pt x="37" y="38"/>
                  </a:cubicBezTo>
                  <a:cubicBezTo>
                    <a:pt x="1" y="38"/>
                    <a:pt x="1" y="85"/>
                    <a:pt x="37" y="85"/>
                  </a:cubicBezTo>
                  <a:cubicBezTo>
                    <a:pt x="144" y="85"/>
                    <a:pt x="227" y="85"/>
                    <a:pt x="334" y="62"/>
                  </a:cubicBezTo>
                  <a:cubicBezTo>
                    <a:pt x="366" y="40"/>
                    <a:pt x="351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36"/>
            <p:cNvSpPr/>
            <p:nvPr/>
          </p:nvSpPr>
          <p:spPr>
            <a:xfrm>
              <a:off x="4655925" y="3188525"/>
              <a:ext cx="24575" cy="4150"/>
            </a:xfrm>
            <a:custGeom>
              <a:rect b="b" l="l" r="r" t="t"/>
              <a:pathLst>
                <a:path extrusionOk="0" h="166" w="983">
                  <a:moveTo>
                    <a:pt x="944" y="0"/>
                  </a:moveTo>
                  <a:cubicBezTo>
                    <a:pt x="939" y="0"/>
                    <a:pt x="935" y="2"/>
                    <a:pt x="929" y="4"/>
                  </a:cubicBezTo>
                  <a:cubicBezTo>
                    <a:pt x="834" y="12"/>
                    <a:pt x="736" y="12"/>
                    <a:pt x="637" y="12"/>
                  </a:cubicBezTo>
                  <a:lnTo>
                    <a:pt x="637" y="12"/>
                  </a:lnTo>
                  <a:cubicBezTo>
                    <a:pt x="440" y="12"/>
                    <a:pt x="239" y="12"/>
                    <a:pt x="48" y="76"/>
                  </a:cubicBezTo>
                  <a:cubicBezTo>
                    <a:pt x="1" y="88"/>
                    <a:pt x="1" y="159"/>
                    <a:pt x="60" y="159"/>
                  </a:cubicBezTo>
                  <a:cubicBezTo>
                    <a:pt x="113" y="163"/>
                    <a:pt x="166" y="165"/>
                    <a:pt x="219" y="165"/>
                  </a:cubicBezTo>
                  <a:cubicBezTo>
                    <a:pt x="458" y="165"/>
                    <a:pt x="706" y="126"/>
                    <a:pt x="929" y="88"/>
                  </a:cubicBezTo>
                  <a:cubicBezTo>
                    <a:pt x="982" y="77"/>
                    <a:pt x="979" y="0"/>
                    <a:pt x="9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2" name="Google Shape;11372;p36"/>
            <p:cNvSpPr/>
            <p:nvPr/>
          </p:nvSpPr>
          <p:spPr>
            <a:xfrm>
              <a:off x="4656525" y="3186475"/>
              <a:ext cx="625" cy="675"/>
            </a:xfrm>
            <a:custGeom>
              <a:rect b="b" l="l" r="r" t="t"/>
              <a:pathLst>
                <a:path extrusionOk="0" h="27" w="25">
                  <a:moveTo>
                    <a:pt x="8" y="0"/>
                  </a:moveTo>
                  <a:cubicBezTo>
                    <a:pt x="1" y="0"/>
                    <a:pt x="2" y="27"/>
                    <a:pt x="12" y="27"/>
                  </a:cubicBezTo>
                  <a:cubicBezTo>
                    <a:pt x="24" y="27"/>
                    <a:pt x="24" y="3"/>
                    <a:pt x="12" y="3"/>
                  </a:cubicBezTo>
                  <a:cubicBezTo>
                    <a:pt x="11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36"/>
            <p:cNvSpPr/>
            <p:nvPr/>
          </p:nvSpPr>
          <p:spPr>
            <a:xfrm>
              <a:off x="4721125" y="3128125"/>
              <a:ext cx="32750" cy="7400"/>
            </a:xfrm>
            <a:custGeom>
              <a:rect b="b" l="l" r="r" t="t"/>
              <a:pathLst>
                <a:path extrusionOk="0" h="296" w="1310">
                  <a:moveTo>
                    <a:pt x="1157" y="0"/>
                  </a:moveTo>
                  <a:cubicBezTo>
                    <a:pt x="1016" y="0"/>
                    <a:pt x="885" y="21"/>
                    <a:pt x="738" y="51"/>
                  </a:cubicBezTo>
                  <a:cubicBezTo>
                    <a:pt x="512" y="75"/>
                    <a:pt x="274" y="87"/>
                    <a:pt x="60" y="170"/>
                  </a:cubicBezTo>
                  <a:cubicBezTo>
                    <a:pt x="24" y="182"/>
                    <a:pt x="0" y="277"/>
                    <a:pt x="60" y="289"/>
                  </a:cubicBezTo>
                  <a:cubicBezTo>
                    <a:pt x="100" y="293"/>
                    <a:pt x="140" y="295"/>
                    <a:pt x="181" y="295"/>
                  </a:cubicBezTo>
                  <a:cubicBezTo>
                    <a:pt x="358" y="295"/>
                    <a:pt x="540" y="258"/>
                    <a:pt x="714" y="229"/>
                  </a:cubicBezTo>
                  <a:cubicBezTo>
                    <a:pt x="917" y="194"/>
                    <a:pt x="1107" y="170"/>
                    <a:pt x="1286" y="87"/>
                  </a:cubicBezTo>
                  <a:cubicBezTo>
                    <a:pt x="1310" y="63"/>
                    <a:pt x="1298" y="15"/>
                    <a:pt x="1250" y="3"/>
                  </a:cubicBezTo>
                  <a:cubicBezTo>
                    <a:pt x="1219" y="1"/>
                    <a:pt x="1188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36"/>
            <p:cNvSpPr/>
            <p:nvPr/>
          </p:nvSpPr>
          <p:spPr>
            <a:xfrm>
              <a:off x="4765750" y="3105575"/>
              <a:ext cx="18500" cy="2875"/>
            </a:xfrm>
            <a:custGeom>
              <a:rect b="b" l="l" r="r" t="t"/>
              <a:pathLst>
                <a:path extrusionOk="0" h="115" w="740">
                  <a:moveTo>
                    <a:pt x="49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151" y="100"/>
                    <a:pt x="273" y="114"/>
                    <a:pt x="399" y="114"/>
                  </a:cubicBezTo>
                  <a:cubicBezTo>
                    <a:pt x="495" y="114"/>
                    <a:pt x="593" y="106"/>
                    <a:pt x="692" y="96"/>
                  </a:cubicBezTo>
                  <a:cubicBezTo>
                    <a:pt x="739" y="84"/>
                    <a:pt x="739" y="24"/>
                    <a:pt x="692" y="24"/>
                  </a:cubicBezTo>
                  <a:cubicBezTo>
                    <a:pt x="465" y="12"/>
                    <a:pt x="251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36"/>
            <p:cNvSpPr/>
            <p:nvPr/>
          </p:nvSpPr>
          <p:spPr>
            <a:xfrm>
              <a:off x="4716650" y="3106900"/>
              <a:ext cx="35750" cy="3900"/>
            </a:xfrm>
            <a:custGeom>
              <a:rect b="b" l="l" r="r" t="t"/>
              <a:pathLst>
                <a:path extrusionOk="0" h="156" w="1430">
                  <a:moveTo>
                    <a:pt x="567" y="1"/>
                  </a:moveTo>
                  <a:cubicBezTo>
                    <a:pt x="399" y="1"/>
                    <a:pt x="229" y="8"/>
                    <a:pt x="60" y="31"/>
                  </a:cubicBezTo>
                  <a:cubicBezTo>
                    <a:pt x="0" y="31"/>
                    <a:pt x="0" y="114"/>
                    <a:pt x="60" y="126"/>
                  </a:cubicBezTo>
                  <a:cubicBezTo>
                    <a:pt x="220" y="149"/>
                    <a:pt x="386" y="156"/>
                    <a:pt x="553" y="156"/>
                  </a:cubicBezTo>
                  <a:cubicBezTo>
                    <a:pt x="821" y="156"/>
                    <a:pt x="1094" y="138"/>
                    <a:pt x="1358" y="138"/>
                  </a:cubicBezTo>
                  <a:cubicBezTo>
                    <a:pt x="1429" y="138"/>
                    <a:pt x="1429" y="19"/>
                    <a:pt x="1358" y="19"/>
                  </a:cubicBezTo>
                  <a:cubicBezTo>
                    <a:pt x="1101" y="19"/>
                    <a:pt x="836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36"/>
            <p:cNvSpPr/>
            <p:nvPr/>
          </p:nvSpPr>
          <p:spPr>
            <a:xfrm>
              <a:off x="4768450" y="3080825"/>
              <a:ext cx="13300" cy="3550"/>
            </a:xfrm>
            <a:custGeom>
              <a:rect b="b" l="l" r="r" t="t"/>
              <a:pathLst>
                <a:path extrusionOk="0" h="142" w="532">
                  <a:moveTo>
                    <a:pt x="477" y="1"/>
                  </a:moveTo>
                  <a:cubicBezTo>
                    <a:pt x="473" y="1"/>
                    <a:pt x="469" y="1"/>
                    <a:pt x="464" y="2"/>
                  </a:cubicBezTo>
                  <a:cubicBezTo>
                    <a:pt x="310" y="38"/>
                    <a:pt x="179" y="2"/>
                    <a:pt x="36" y="50"/>
                  </a:cubicBezTo>
                  <a:cubicBezTo>
                    <a:pt x="0" y="62"/>
                    <a:pt x="0" y="109"/>
                    <a:pt x="36" y="121"/>
                  </a:cubicBezTo>
                  <a:cubicBezTo>
                    <a:pt x="92" y="135"/>
                    <a:pt x="152" y="142"/>
                    <a:pt x="212" y="142"/>
                  </a:cubicBezTo>
                  <a:cubicBezTo>
                    <a:pt x="305" y="142"/>
                    <a:pt x="397" y="126"/>
                    <a:pt x="476" y="97"/>
                  </a:cubicBezTo>
                  <a:cubicBezTo>
                    <a:pt x="531" y="64"/>
                    <a:pt x="525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36"/>
            <p:cNvSpPr/>
            <p:nvPr/>
          </p:nvSpPr>
          <p:spPr>
            <a:xfrm>
              <a:off x="4750875" y="3053175"/>
              <a:ext cx="8925" cy="5100"/>
            </a:xfrm>
            <a:custGeom>
              <a:rect b="b" l="l" r="r" t="t"/>
              <a:pathLst>
                <a:path extrusionOk="0" h="204" w="357">
                  <a:moveTo>
                    <a:pt x="346" y="1"/>
                  </a:moveTo>
                  <a:cubicBezTo>
                    <a:pt x="350" y="5"/>
                    <a:pt x="353" y="6"/>
                    <a:pt x="354" y="6"/>
                  </a:cubicBezTo>
                  <a:cubicBezTo>
                    <a:pt x="357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39" y="60"/>
                    <a:pt x="144" y="132"/>
                    <a:pt x="24" y="179"/>
                  </a:cubicBezTo>
                  <a:cubicBezTo>
                    <a:pt x="1" y="179"/>
                    <a:pt x="1" y="203"/>
                    <a:pt x="24" y="203"/>
                  </a:cubicBezTo>
                  <a:cubicBezTo>
                    <a:pt x="155" y="156"/>
                    <a:pt x="251" y="84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36"/>
            <p:cNvSpPr/>
            <p:nvPr/>
          </p:nvSpPr>
          <p:spPr>
            <a:xfrm>
              <a:off x="4751775" y="3015000"/>
              <a:ext cx="17725" cy="6725"/>
            </a:xfrm>
            <a:custGeom>
              <a:rect b="b" l="l" r="r" t="t"/>
              <a:pathLst>
                <a:path extrusionOk="0" h="269" w="709">
                  <a:moveTo>
                    <a:pt x="612" y="1"/>
                  </a:moveTo>
                  <a:cubicBezTo>
                    <a:pt x="606" y="1"/>
                    <a:pt x="601" y="2"/>
                    <a:pt x="596" y="4"/>
                  </a:cubicBezTo>
                  <a:cubicBezTo>
                    <a:pt x="489" y="40"/>
                    <a:pt x="381" y="63"/>
                    <a:pt x="286" y="75"/>
                  </a:cubicBezTo>
                  <a:cubicBezTo>
                    <a:pt x="191" y="99"/>
                    <a:pt x="119" y="75"/>
                    <a:pt x="48" y="123"/>
                  </a:cubicBezTo>
                  <a:cubicBezTo>
                    <a:pt x="0" y="147"/>
                    <a:pt x="0" y="206"/>
                    <a:pt x="48" y="230"/>
                  </a:cubicBezTo>
                  <a:cubicBezTo>
                    <a:pt x="94" y="258"/>
                    <a:pt x="145" y="269"/>
                    <a:pt x="199" y="269"/>
                  </a:cubicBezTo>
                  <a:cubicBezTo>
                    <a:pt x="354" y="269"/>
                    <a:pt x="528" y="176"/>
                    <a:pt x="643" y="123"/>
                  </a:cubicBezTo>
                  <a:cubicBezTo>
                    <a:pt x="708" y="101"/>
                    <a:pt x="665" y="1"/>
                    <a:pt x="6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36"/>
            <p:cNvSpPr/>
            <p:nvPr/>
          </p:nvSpPr>
          <p:spPr>
            <a:xfrm>
              <a:off x="4738975" y="2961500"/>
              <a:ext cx="21450" cy="6000"/>
            </a:xfrm>
            <a:custGeom>
              <a:rect b="b" l="l" r="r" t="t"/>
              <a:pathLst>
                <a:path extrusionOk="0" h="240" w="858">
                  <a:moveTo>
                    <a:pt x="798" y="1"/>
                  </a:moveTo>
                  <a:cubicBezTo>
                    <a:pt x="536" y="1"/>
                    <a:pt x="274" y="96"/>
                    <a:pt x="36" y="167"/>
                  </a:cubicBezTo>
                  <a:cubicBezTo>
                    <a:pt x="0" y="179"/>
                    <a:pt x="0" y="227"/>
                    <a:pt x="36" y="227"/>
                  </a:cubicBezTo>
                  <a:cubicBezTo>
                    <a:pt x="72" y="235"/>
                    <a:pt x="108" y="239"/>
                    <a:pt x="143" y="239"/>
                  </a:cubicBezTo>
                  <a:cubicBezTo>
                    <a:pt x="358" y="239"/>
                    <a:pt x="574" y="108"/>
                    <a:pt x="798" y="108"/>
                  </a:cubicBezTo>
                  <a:cubicBezTo>
                    <a:pt x="858" y="108"/>
                    <a:pt x="858" y="1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36"/>
            <p:cNvSpPr/>
            <p:nvPr/>
          </p:nvSpPr>
          <p:spPr>
            <a:xfrm>
              <a:off x="4718725" y="2961675"/>
              <a:ext cx="6275" cy="4625"/>
            </a:xfrm>
            <a:custGeom>
              <a:rect b="b" l="l" r="r" t="t"/>
              <a:pathLst>
                <a:path extrusionOk="0" h="185" w="251">
                  <a:moveTo>
                    <a:pt x="144" y="1"/>
                  </a:moveTo>
                  <a:cubicBezTo>
                    <a:pt x="103" y="1"/>
                    <a:pt x="65" y="25"/>
                    <a:pt x="48" y="65"/>
                  </a:cubicBezTo>
                  <a:cubicBezTo>
                    <a:pt x="37" y="101"/>
                    <a:pt x="25" y="113"/>
                    <a:pt x="13" y="149"/>
                  </a:cubicBezTo>
                  <a:cubicBezTo>
                    <a:pt x="1" y="172"/>
                    <a:pt x="13" y="184"/>
                    <a:pt x="37" y="184"/>
                  </a:cubicBezTo>
                  <a:cubicBezTo>
                    <a:pt x="60" y="178"/>
                    <a:pt x="84" y="178"/>
                    <a:pt x="105" y="178"/>
                  </a:cubicBezTo>
                  <a:cubicBezTo>
                    <a:pt x="126" y="178"/>
                    <a:pt x="144" y="178"/>
                    <a:pt x="156" y="172"/>
                  </a:cubicBezTo>
                  <a:cubicBezTo>
                    <a:pt x="215" y="160"/>
                    <a:pt x="251" y="65"/>
                    <a:pt x="203" y="18"/>
                  </a:cubicBezTo>
                  <a:cubicBezTo>
                    <a:pt x="184" y="6"/>
                    <a:pt x="164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1" name="Google Shape;11381;p36"/>
            <p:cNvSpPr/>
            <p:nvPr/>
          </p:nvSpPr>
          <p:spPr>
            <a:xfrm>
              <a:off x="4730050" y="2944250"/>
              <a:ext cx="23225" cy="2150"/>
            </a:xfrm>
            <a:custGeom>
              <a:rect b="b" l="l" r="r" t="t"/>
              <a:pathLst>
                <a:path extrusionOk="0" h="86" w="929">
                  <a:moveTo>
                    <a:pt x="893" y="0"/>
                  </a:moveTo>
                  <a:cubicBezTo>
                    <a:pt x="607" y="0"/>
                    <a:pt x="310" y="24"/>
                    <a:pt x="36" y="36"/>
                  </a:cubicBezTo>
                  <a:cubicBezTo>
                    <a:pt x="0" y="36"/>
                    <a:pt x="0" y="84"/>
                    <a:pt x="36" y="84"/>
                  </a:cubicBezTo>
                  <a:cubicBezTo>
                    <a:pt x="68" y="85"/>
                    <a:pt x="100" y="85"/>
                    <a:pt x="132" y="85"/>
                  </a:cubicBezTo>
                  <a:cubicBezTo>
                    <a:pt x="388" y="85"/>
                    <a:pt x="650" y="48"/>
                    <a:pt x="893" y="48"/>
                  </a:cubicBezTo>
                  <a:cubicBezTo>
                    <a:pt x="929" y="48"/>
                    <a:pt x="929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36"/>
            <p:cNvSpPr/>
            <p:nvPr/>
          </p:nvSpPr>
          <p:spPr>
            <a:xfrm>
              <a:off x="4714275" y="2884000"/>
              <a:ext cx="21150" cy="4225"/>
            </a:xfrm>
            <a:custGeom>
              <a:rect b="b" l="l" r="r" t="t"/>
              <a:pathLst>
                <a:path extrusionOk="0" h="169" w="846">
                  <a:moveTo>
                    <a:pt x="427" y="0"/>
                  </a:moveTo>
                  <a:cubicBezTo>
                    <a:pt x="295" y="0"/>
                    <a:pt x="162" y="8"/>
                    <a:pt x="36" y="41"/>
                  </a:cubicBezTo>
                  <a:cubicBezTo>
                    <a:pt x="0" y="53"/>
                    <a:pt x="0" y="112"/>
                    <a:pt x="36" y="124"/>
                  </a:cubicBezTo>
                  <a:cubicBezTo>
                    <a:pt x="143" y="160"/>
                    <a:pt x="262" y="169"/>
                    <a:pt x="383" y="169"/>
                  </a:cubicBezTo>
                  <a:cubicBezTo>
                    <a:pt x="503" y="169"/>
                    <a:pt x="625" y="160"/>
                    <a:pt x="738" y="160"/>
                  </a:cubicBezTo>
                  <a:cubicBezTo>
                    <a:pt x="842" y="160"/>
                    <a:pt x="845" y="5"/>
                    <a:pt x="749" y="5"/>
                  </a:cubicBezTo>
                  <a:cubicBezTo>
                    <a:pt x="746" y="5"/>
                    <a:pt x="742" y="5"/>
                    <a:pt x="738" y="5"/>
                  </a:cubicBezTo>
                  <a:cubicBezTo>
                    <a:pt x="638" y="5"/>
                    <a:pt x="533" y="0"/>
                    <a:pt x="4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36"/>
            <p:cNvSpPr/>
            <p:nvPr/>
          </p:nvSpPr>
          <p:spPr>
            <a:xfrm>
              <a:off x="4683300" y="2882025"/>
              <a:ext cx="17000" cy="3600"/>
            </a:xfrm>
            <a:custGeom>
              <a:rect b="b" l="l" r="r" t="t"/>
              <a:pathLst>
                <a:path extrusionOk="0" h="144" w="680">
                  <a:moveTo>
                    <a:pt x="656" y="1"/>
                  </a:moveTo>
                  <a:cubicBezTo>
                    <a:pt x="441" y="60"/>
                    <a:pt x="215" y="25"/>
                    <a:pt x="13" y="96"/>
                  </a:cubicBezTo>
                  <a:cubicBezTo>
                    <a:pt x="1" y="96"/>
                    <a:pt x="1" y="144"/>
                    <a:pt x="13" y="144"/>
                  </a:cubicBezTo>
                  <a:cubicBezTo>
                    <a:pt x="239" y="144"/>
                    <a:pt x="465" y="108"/>
                    <a:pt x="668" y="25"/>
                  </a:cubicBezTo>
                  <a:cubicBezTo>
                    <a:pt x="680" y="25"/>
                    <a:pt x="668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36"/>
            <p:cNvSpPr/>
            <p:nvPr/>
          </p:nvSpPr>
          <p:spPr>
            <a:xfrm>
              <a:off x="4659800" y="2849375"/>
              <a:ext cx="11950" cy="8575"/>
            </a:xfrm>
            <a:custGeom>
              <a:rect b="b" l="l" r="r" t="t"/>
              <a:pathLst>
                <a:path extrusionOk="0" h="343" w="478">
                  <a:moveTo>
                    <a:pt x="338" y="0"/>
                  </a:moveTo>
                  <a:cubicBezTo>
                    <a:pt x="298" y="0"/>
                    <a:pt x="256" y="24"/>
                    <a:pt x="238" y="80"/>
                  </a:cubicBezTo>
                  <a:cubicBezTo>
                    <a:pt x="215" y="176"/>
                    <a:pt x="119" y="247"/>
                    <a:pt x="24" y="283"/>
                  </a:cubicBezTo>
                  <a:cubicBezTo>
                    <a:pt x="0" y="307"/>
                    <a:pt x="12" y="342"/>
                    <a:pt x="48" y="342"/>
                  </a:cubicBezTo>
                  <a:cubicBezTo>
                    <a:pt x="203" y="342"/>
                    <a:pt x="346" y="307"/>
                    <a:pt x="417" y="152"/>
                  </a:cubicBezTo>
                  <a:cubicBezTo>
                    <a:pt x="477" y="69"/>
                    <a:pt x="40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36"/>
            <p:cNvSpPr/>
            <p:nvPr/>
          </p:nvSpPr>
          <p:spPr>
            <a:xfrm>
              <a:off x="4625275" y="2846900"/>
              <a:ext cx="8575" cy="4850"/>
            </a:xfrm>
            <a:custGeom>
              <a:rect b="b" l="l" r="r" t="t"/>
              <a:pathLst>
                <a:path extrusionOk="0" h="194" w="343">
                  <a:moveTo>
                    <a:pt x="224" y="0"/>
                  </a:moveTo>
                  <a:cubicBezTo>
                    <a:pt x="221" y="0"/>
                    <a:pt x="218" y="1"/>
                    <a:pt x="215" y="1"/>
                  </a:cubicBezTo>
                  <a:cubicBezTo>
                    <a:pt x="179" y="1"/>
                    <a:pt x="131" y="1"/>
                    <a:pt x="107" y="13"/>
                  </a:cubicBezTo>
                  <a:cubicBezTo>
                    <a:pt x="72" y="37"/>
                    <a:pt x="60" y="48"/>
                    <a:pt x="24" y="60"/>
                  </a:cubicBezTo>
                  <a:cubicBezTo>
                    <a:pt x="0" y="72"/>
                    <a:pt x="0" y="120"/>
                    <a:pt x="24" y="132"/>
                  </a:cubicBezTo>
                  <a:cubicBezTo>
                    <a:pt x="60" y="156"/>
                    <a:pt x="72" y="168"/>
                    <a:pt x="107" y="179"/>
                  </a:cubicBezTo>
                  <a:cubicBezTo>
                    <a:pt x="143" y="191"/>
                    <a:pt x="191" y="191"/>
                    <a:pt x="215" y="191"/>
                  </a:cubicBezTo>
                  <a:cubicBezTo>
                    <a:pt x="221" y="193"/>
                    <a:pt x="227" y="193"/>
                    <a:pt x="233" y="193"/>
                  </a:cubicBezTo>
                  <a:cubicBezTo>
                    <a:pt x="342" y="193"/>
                    <a:pt x="33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36"/>
            <p:cNvSpPr/>
            <p:nvPr/>
          </p:nvSpPr>
          <p:spPr>
            <a:xfrm>
              <a:off x="4604725" y="2823500"/>
              <a:ext cx="19075" cy="3200"/>
            </a:xfrm>
            <a:custGeom>
              <a:rect b="b" l="l" r="r" t="t"/>
              <a:pathLst>
                <a:path extrusionOk="0" h="128" w="763">
                  <a:moveTo>
                    <a:pt x="343" y="1"/>
                  </a:moveTo>
                  <a:cubicBezTo>
                    <a:pt x="238" y="1"/>
                    <a:pt x="136" y="10"/>
                    <a:pt x="36" y="32"/>
                  </a:cubicBezTo>
                  <a:cubicBezTo>
                    <a:pt x="1" y="32"/>
                    <a:pt x="1" y="91"/>
                    <a:pt x="36" y="103"/>
                  </a:cubicBezTo>
                  <a:cubicBezTo>
                    <a:pt x="126" y="121"/>
                    <a:pt x="213" y="127"/>
                    <a:pt x="298" y="127"/>
                  </a:cubicBezTo>
                  <a:cubicBezTo>
                    <a:pt x="438" y="127"/>
                    <a:pt x="574" y="111"/>
                    <a:pt x="715" y="103"/>
                  </a:cubicBezTo>
                  <a:cubicBezTo>
                    <a:pt x="763" y="91"/>
                    <a:pt x="763" y="32"/>
                    <a:pt x="715" y="32"/>
                  </a:cubicBezTo>
                  <a:cubicBezTo>
                    <a:pt x="588" y="13"/>
                    <a:pt x="46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36"/>
            <p:cNvSpPr/>
            <p:nvPr/>
          </p:nvSpPr>
          <p:spPr>
            <a:xfrm>
              <a:off x="4588650" y="2821550"/>
              <a:ext cx="15575" cy="6025"/>
            </a:xfrm>
            <a:custGeom>
              <a:rect b="b" l="l" r="r" t="t"/>
              <a:pathLst>
                <a:path extrusionOk="0" h="241" w="623">
                  <a:moveTo>
                    <a:pt x="464" y="1"/>
                  </a:moveTo>
                  <a:cubicBezTo>
                    <a:pt x="449" y="1"/>
                    <a:pt x="434" y="5"/>
                    <a:pt x="417" y="15"/>
                  </a:cubicBezTo>
                  <a:cubicBezTo>
                    <a:pt x="298" y="98"/>
                    <a:pt x="167" y="110"/>
                    <a:pt x="36" y="146"/>
                  </a:cubicBezTo>
                  <a:cubicBezTo>
                    <a:pt x="1" y="146"/>
                    <a:pt x="1" y="193"/>
                    <a:pt x="36" y="205"/>
                  </a:cubicBezTo>
                  <a:cubicBezTo>
                    <a:pt x="108" y="229"/>
                    <a:pt x="185" y="241"/>
                    <a:pt x="263" y="241"/>
                  </a:cubicBezTo>
                  <a:cubicBezTo>
                    <a:pt x="340" y="241"/>
                    <a:pt x="417" y="229"/>
                    <a:pt x="489" y="205"/>
                  </a:cubicBezTo>
                  <a:cubicBezTo>
                    <a:pt x="623" y="174"/>
                    <a:pt x="561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36"/>
            <p:cNvSpPr/>
            <p:nvPr/>
          </p:nvSpPr>
          <p:spPr>
            <a:xfrm>
              <a:off x="4597575" y="2806400"/>
              <a:ext cx="13050" cy="3925"/>
            </a:xfrm>
            <a:custGeom>
              <a:rect b="b" l="l" r="r" t="t"/>
              <a:pathLst>
                <a:path extrusionOk="0" h="157" w="522">
                  <a:moveTo>
                    <a:pt x="476" y="0"/>
                  </a:moveTo>
                  <a:cubicBezTo>
                    <a:pt x="472" y="0"/>
                    <a:pt x="469" y="1"/>
                    <a:pt x="465" y="2"/>
                  </a:cubicBezTo>
                  <a:cubicBezTo>
                    <a:pt x="322" y="25"/>
                    <a:pt x="168" y="61"/>
                    <a:pt x="37" y="121"/>
                  </a:cubicBezTo>
                  <a:cubicBezTo>
                    <a:pt x="1" y="133"/>
                    <a:pt x="25" y="156"/>
                    <a:pt x="49" y="156"/>
                  </a:cubicBezTo>
                  <a:cubicBezTo>
                    <a:pt x="191" y="156"/>
                    <a:pt x="346" y="109"/>
                    <a:pt x="477" y="61"/>
                  </a:cubicBezTo>
                  <a:cubicBezTo>
                    <a:pt x="521" y="61"/>
                    <a:pt x="514" y="0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36"/>
            <p:cNvSpPr/>
            <p:nvPr/>
          </p:nvSpPr>
          <p:spPr>
            <a:xfrm>
              <a:off x="4591625" y="2790275"/>
              <a:ext cx="9850" cy="7075"/>
            </a:xfrm>
            <a:custGeom>
              <a:rect b="b" l="l" r="r" t="t"/>
              <a:pathLst>
                <a:path extrusionOk="0" h="283" w="394">
                  <a:moveTo>
                    <a:pt x="197" y="1"/>
                  </a:moveTo>
                  <a:cubicBezTo>
                    <a:pt x="153" y="1"/>
                    <a:pt x="108" y="16"/>
                    <a:pt x="60" y="39"/>
                  </a:cubicBezTo>
                  <a:cubicBezTo>
                    <a:pt x="1" y="63"/>
                    <a:pt x="1" y="158"/>
                    <a:pt x="60" y="182"/>
                  </a:cubicBezTo>
                  <a:cubicBezTo>
                    <a:pt x="96" y="194"/>
                    <a:pt x="120" y="230"/>
                    <a:pt x="144" y="242"/>
                  </a:cubicBezTo>
                  <a:cubicBezTo>
                    <a:pt x="175" y="267"/>
                    <a:pt x="210" y="282"/>
                    <a:pt x="244" y="282"/>
                  </a:cubicBezTo>
                  <a:cubicBezTo>
                    <a:pt x="275" y="282"/>
                    <a:pt x="306" y="270"/>
                    <a:pt x="334" y="242"/>
                  </a:cubicBezTo>
                  <a:cubicBezTo>
                    <a:pt x="394" y="182"/>
                    <a:pt x="394" y="99"/>
                    <a:pt x="334" y="51"/>
                  </a:cubicBezTo>
                  <a:cubicBezTo>
                    <a:pt x="287" y="16"/>
                    <a:pt x="2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36"/>
            <p:cNvSpPr/>
            <p:nvPr/>
          </p:nvSpPr>
          <p:spPr>
            <a:xfrm>
              <a:off x="4603550" y="2748650"/>
              <a:ext cx="16325" cy="5000"/>
            </a:xfrm>
            <a:custGeom>
              <a:rect b="b" l="l" r="r" t="t"/>
              <a:pathLst>
                <a:path extrusionOk="0" h="200" w="653">
                  <a:moveTo>
                    <a:pt x="593" y="1"/>
                  </a:moveTo>
                  <a:cubicBezTo>
                    <a:pt x="590" y="1"/>
                    <a:pt x="587" y="1"/>
                    <a:pt x="583" y="2"/>
                  </a:cubicBezTo>
                  <a:cubicBezTo>
                    <a:pt x="476" y="37"/>
                    <a:pt x="393" y="61"/>
                    <a:pt x="286" y="73"/>
                  </a:cubicBezTo>
                  <a:cubicBezTo>
                    <a:pt x="202" y="97"/>
                    <a:pt x="119" y="73"/>
                    <a:pt x="36" y="109"/>
                  </a:cubicBezTo>
                  <a:cubicBezTo>
                    <a:pt x="0" y="121"/>
                    <a:pt x="0" y="168"/>
                    <a:pt x="36" y="180"/>
                  </a:cubicBezTo>
                  <a:cubicBezTo>
                    <a:pt x="64" y="194"/>
                    <a:pt x="94" y="199"/>
                    <a:pt x="125" y="199"/>
                  </a:cubicBezTo>
                  <a:cubicBezTo>
                    <a:pt x="174" y="199"/>
                    <a:pt x="228" y="188"/>
                    <a:pt x="286" y="180"/>
                  </a:cubicBezTo>
                  <a:cubicBezTo>
                    <a:pt x="393" y="168"/>
                    <a:pt x="512" y="121"/>
                    <a:pt x="619" y="73"/>
                  </a:cubicBezTo>
                  <a:cubicBezTo>
                    <a:pt x="653" y="73"/>
                    <a:pt x="634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36"/>
            <p:cNvSpPr/>
            <p:nvPr/>
          </p:nvSpPr>
          <p:spPr>
            <a:xfrm>
              <a:off x="4600850" y="2732925"/>
              <a:ext cx="16750" cy="6850"/>
            </a:xfrm>
            <a:custGeom>
              <a:rect b="b" l="l" r="r" t="t"/>
              <a:pathLst>
                <a:path extrusionOk="0" h="274" w="670">
                  <a:moveTo>
                    <a:pt x="625" y="1"/>
                  </a:moveTo>
                  <a:cubicBezTo>
                    <a:pt x="616" y="1"/>
                    <a:pt x="607" y="4"/>
                    <a:pt x="596" y="12"/>
                  </a:cubicBezTo>
                  <a:cubicBezTo>
                    <a:pt x="418" y="131"/>
                    <a:pt x="227" y="155"/>
                    <a:pt x="37" y="226"/>
                  </a:cubicBezTo>
                  <a:cubicBezTo>
                    <a:pt x="1" y="250"/>
                    <a:pt x="1" y="274"/>
                    <a:pt x="37" y="274"/>
                  </a:cubicBezTo>
                  <a:cubicBezTo>
                    <a:pt x="251" y="274"/>
                    <a:pt x="465" y="190"/>
                    <a:pt x="632" y="71"/>
                  </a:cubicBezTo>
                  <a:cubicBezTo>
                    <a:pt x="669" y="43"/>
                    <a:pt x="655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36"/>
            <p:cNvSpPr/>
            <p:nvPr/>
          </p:nvSpPr>
          <p:spPr>
            <a:xfrm>
              <a:off x="4633000" y="2683450"/>
              <a:ext cx="12525" cy="3950"/>
            </a:xfrm>
            <a:custGeom>
              <a:rect b="b" l="l" r="r" t="t"/>
              <a:pathLst>
                <a:path extrusionOk="0" h="158" w="501">
                  <a:moveTo>
                    <a:pt x="146" y="1"/>
                  </a:moveTo>
                  <a:cubicBezTo>
                    <a:pt x="109" y="1"/>
                    <a:pt x="72" y="6"/>
                    <a:pt x="25" y="38"/>
                  </a:cubicBezTo>
                  <a:cubicBezTo>
                    <a:pt x="1" y="50"/>
                    <a:pt x="1" y="98"/>
                    <a:pt x="25" y="121"/>
                  </a:cubicBezTo>
                  <a:cubicBezTo>
                    <a:pt x="96" y="157"/>
                    <a:pt x="144" y="157"/>
                    <a:pt x="203" y="157"/>
                  </a:cubicBezTo>
                  <a:lnTo>
                    <a:pt x="418" y="157"/>
                  </a:lnTo>
                  <a:cubicBezTo>
                    <a:pt x="501" y="145"/>
                    <a:pt x="501" y="26"/>
                    <a:pt x="418" y="2"/>
                  </a:cubicBezTo>
                  <a:lnTo>
                    <a:pt x="203" y="2"/>
                  </a:lnTo>
                  <a:cubicBezTo>
                    <a:pt x="183" y="2"/>
                    <a:pt x="165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36"/>
            <p:cNvSpPr/>
            <p:nvPr/>
          </p:nvSpPr>
          <p:spPr>
            <a:xfrm>
              <a:off x="4576750" y="2690350"/>
              <a:ext cx="32475" cy="7325"/>
            </a:xfrm>
            <a:custGeom>
              <a:rect b="b" l="l" r="r" t="t"/>
              <a:pathLst>
                <a:path extrusionOk="0" h="293" w="1299">
                  <a:moveTo>
                    <a:pt x="1263" y="0"/>
                  </a:moveTo>
                  <a:cubicBezTo>
                    <a:pt x="1048" y="0"/>
                    <a:pt x="786" y="12"/>
                    <a:pt x="572" y="48"/>
                  </a:cubicBezTo>
                  <a:cubicBezTo>
                    <a:pt x="370" y="72"/>
                    <a:pt x="179" y="107"/>
                    <a:pt x="36" y="203"/>
                  </a:cubicBezTo>
                  <a:cubicBezTo>
                    <a:pt x="1" y="226"/>
                    <a:pt x="1" y="286"/>
                    <a:pt x="48" y="286"/>
                  </a:cubicBezTo>
                  <a:cubicBezTo>
                    <a:pt x="80" y="290"/>
                    <a:pt x="112" y="292"/>
                    <a:pt x="144" y="292"/>
                  </a:cubicBezTo>
                  <a:cubicBezTo>
                    <a:pt x="287" y="292"/>
                    <a:pt x="423" y="251"/>
                    <a:pt x="560" y="203"/>
                  </a:cubicBezTo>
                  <a:cubicBezTo>
                    <a:pt x="810" y="131"/>
                    <a:pt x="1001" y="60"/>
                    <a:pt x="1263" y="48"/>
                  </a:cubicBezTo>
                  <a:cubicBezTo>
                    <a:pt x="1298" y="48"/>
                    <a:pt x="1298" y="0"/>
                    <a:pt x="12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36"/>
            <p:cNvSpPr/>
            <p:nvPr/>
          </p:nvSpPr>
          <p:spPr>
            <a:xfrm>
              <a:off x="4650575" y="2671600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191" y="0"/>
                  </a:moveTo>
                  <a:cubicBezTo>
                    <a:pt x="131" y="0"/>
                    <a:pt x="72" y="24"/>
                    <a:pt x="24" y="60"/>
                  </a:cubicBezTo>
                  <a:cubicBezTo>
                    <a:pt x="0" y="95"/>
                    <a:pt x="24" y="131"/>
                    <a:pt x="60" y="131"/>
                  </a:cubicBezTo>
                  <a:cubicBezTo>
                    <a:pt x="115" y="131"/>
                    <a:pt x="176" y="147"/>
                    <a:pt x="235" y="147"/>
                  </a:cubicBezTo>
                  <a:cubicBezTo>
                    <a:pt x="265" y="147"/>
                    <a:pt x="294" y="143"/>
                    <a:pt x="322" y="131"/>
                  </a:cubicBezTo>
                  <a:cubicBezTo>
                    <a:pt x="357" y="119"/>
                    <a:pt x="429" y="60"/>
                    <a:pt x="369" y="36"/>
                  </a:cubicBezTo>
                  <a:lnTo>
                    <a:pt x="369" y="36"/>
                  </a:lnTo>
                  <a:cubicBezTo>
                    <a:pt x="369" y="32"/>
                    <a:pt x="366" y="29"/>
                    <a:pt x="360" y="25"/>
                  </a:cubicBezTo>
                  <a:lnTo>
                    <a:pt x="360" y="25"/>
                  </a:lnTo>
                  <a:cubicBezTo>
                    <a:pt x="356" y="22"/>
                    <a:pt x="352" y="21"/>
                    <a:pt x="348" y="21"/>
                  </a:cubicBezTo>
                  <a:cubicBezTo>
                    <a:pt x="347" y="21"/>
                    <a:pt x="345" y="21"/>
                    <a:pt x="343" y="22"/>
                  </a:cubicBezTo>
                  <a:lnTo>
                    <a:pt x="343" y="22"/>
                  </a:lnTo>
                  <a:cubicBezTo>
                    <a:pt x="321" y="0"/>
                    <a:pt x="309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36"/>
            <p:cNvSpPr/>
            <p:nvPr/>
          </p:nvSpPr>
          <p:spPr>
            <a:xfrm>
              <a:off x="4686700" y="2665050"/>
              <a:ext cx="10325" cy="1850"/>
            </a:xfrm>
            <a:custGeom>
              <a:rect b="b" l="l" r="r" t="t"/>
              <a:pathLst>
                <a:path extrusionOk="0" h="74" w="413">
                  <a:moveTo>
                    <a:pt x="389" y="0"/>
                  </a:moveTo>
                  <a:cubicBezTo>
                    <a:pt x="270" y="0"/>
                    <a:pt x="127" y="0"/>
                    <a:pt x="32" y="24"/>
                  </a:cubicBezTo>
                  <a:cubicBezTo>
                    <a:pt x="1" y="45"/>
                    <a:pt x="5" y="74"/>
                    <a:pt x="30" y="74"/>
                  </a:cubicBezTo>
                  <a:cubicBezTo>
                    <a:pt x="34" y="74"/>
                    <a:pt x="39" y="73"/>
                    <a:pt x="44" y="72"/>
                  </a:cubicBezTo>
                  <a:cubicBezTo>
                    <a:pt x="163" y="48"/>
                    <a:pt x="282" y="48"/>
                    <a:pt x="401" y="48"/>
                  </a:cubicBezTo>
                  <a:cubicBezTo>
                    <a:pt x="402" y="49"/>
                    <a:pt x="403" y="49"/>
                    <a:pt x="404" y="49"/>
                  </a:cubicBezTo>
                  <a:cubicBezTo>
                    <a:pt x="412" y="49"/>
                    <a:pt x="410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36"/>
            <p:cNvSpPr/>
            <p:nvPr/>
          </p:nvSpPr>
          <p:spPr>
            <a:xfrm>
              <a:off x="4708325" y="2660550"/>
              <a:ext cx="8950" cy="3875"/>
            </a:xfrm>
            <a:custGeom>
              <a:rect b="b" l="l" r="r" t="t"/>
              <a:pathLst>
                <a:path extrusionOk="0" h="155" w="358">
                  <a:moveTo>
                    <a:pt x="272" y="1"/>
                  </a:moveTo>
                  <a:cubicBezTo>
                    <a:pt x="269" y="1"/>
                    <a:pt x="266" y="1"/>
                    <a:pt x="262" y="2"/>
                  </a:cubicBezTo>
                  <a:cubicBezTo>
                    <a:pt x="179" y="2"/>
                    <a:pt x="60" y="2"/>
                    <a:pt x="12" y="85"/>
                  </a:cubicBezTo>
                  <a:cubicBezTo>
                    <a:pt x="0" y="109"/>
                    <a:pt x="12" y="144"/>
                    <a:pt x="36" y="144"/>
                  </a:cubicBezTo>
                  <a:cubicBezTo>
                    <a:pt x="52" y="152"/>
                    <a:pt x="64" y="155"/>
                    <a:pt x="74" y="155"/>
                  </a:cubicBezTo>
                  <a:cubicBezTo>
                    <a:pt x="95" y="155"/>
                    <a:pt x="111" y="144"/>
                    <a:pt x="143" y="144"/>
                  </a:cubicBezTo>
                  <a:lnTo>
                    <a:pt x="262" y="144"/>
                  </a:lnTo>
                  <a:cubicBezTo>
                    <a:pt x="354" y="144"/>
                    <a:pt x="35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36"/>
            <p:cNvSpPr/>
            <p:nvPr/>
          </p:nvSpPr>
          <p:spPr>
            <a:xfrm>
              <a:off x="4730050" y="2660475"/>
              <a:ext cx="16325" cy="2950"/>
            </a:xfrm>
            <a:custGeom>
              <a:rect b="b" l="l" r="r" t="t"/>
              <a:pathLst>
                <a:path extrusionOk="0" h="118" w="653">
                  <a:moveTo>
                    <a:pt x="242" y="1"/>
                  </a:moveTo>
                  <a:cubicBezTo>
                    <a:pt x="173" y="1"/>
                    <a:pt x="105" y="7"/>
                    <a:pt x="36" y="28"/>
                  </a:cubicBezTo>
                  <a:cubicBezTo>
                    <a:pt x="0" y="52"/>
                    <a:pt x="0" y="76"/>
                    <a:pt x="36" y="88"/>
                  </a:cubicBezTo>
                  <a:cubicBezTo>
                    <a:pt x="99" y="109"/>
                    <a:pt x="169" y="118"/>
                    <a:pt x="240" y="118"/>
                  </a:cubicBezTo>
                  <a:cubicBezTo>
                    <a:pt x="373" y="118"/>
                    <a:pt x="511" y="87"/>
                    <a:pt x="619" y="40"/>
                  </a:cubicBezTo>
                  <a:cubicBezTo>
                    <a:pt x="623" y="42"/>
                    <a:pt x="627" y="42"/>
                    <a:pt x="630" y="42"/>
                  </a:cubicBezTo>
                  <a:cubicBezTo>
                    <a:pt x="652" y="42"/>
                    <a:pt x="641" y="5"/>
                    <a:pt x="619" y="5"/>
                  </a:cubicBezTo>
                  <a:cubicBezTo>
                    <a:pt x="582" y="9"/>
                    <a:pt x="545" y="10"/>
                    <a:pt x="509" y="10"/>
                  </a:cubicBezTo>
                  <a:cubicBezTo>
                    <a:pt x="418" y="10"/>
                    <a:pt x="330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36"/>
            <p:cNvSpPr/>
            <p:nvPr/>
          </p:nvSpPr>
          <p:spPr>
            <a:xfrm>
              <a:off x="4752075" y="2668250"/>
              <a:ext cx="17275" cy="2475"/>
            </a:xfrm>
            <a:custGeom>
              <a:rect b="b" l="l" r="r" t="t"/>
              <a:pathLst>
                <a:path extrusionOk="0" h="99" w="691">
                  <a:moveTo>
                    <a:pt x="173" y="0"/>
                  </a:moveTo>
                  <a:cubicBezTo>
                    <a:pt x="125" y="0"/>
                    <a:pt x="78" y="3"/>
                    <a:pt x="36" y="15"/>
                  </a:cubicBezTo>
                  <a:cubicBezTo>
                    <a:pt x="0" y="39"/>
                    <a:pt x="0" y="75"/>
                    <a:pt x="36" y="75"/>
                  </a:cubicBezTo>
                  <a:cubicBezTo>
                    <a:pt x="119" y="98"/>
                    <a:pt x="215" y="98"/>
                    <a:pt x="310" y="98"/>
                  </a:cubicBezTo>
                  <a:lnTo>
                    <a:pt x="631" y="98"/>
                  </a:lnTo>
                  <a:cubicBezTo>
                    <a:pt x="691" y="98"/>
                    <a:pt x="691" y="3"/>
                    <a:pt x="631" y="3"/>
                  </a:cubicBezTo>
                  <a:lnTo>
                    <a:pt x="310" y="3"/>
                  </a:lnTo>
                  <a:cubicBezTo>
                    <a:pt x="268" y="3"/>
                    <a:pt x="22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36"/>
            <p:cNvSpPr/>
            <p:nvPr/>
          </p:nvSpPr>
          <p:spPr>
            <a:xfrm>
              <a:off x="4804150" y="2684900"/>
              <a:ext cx="11050" cy="3675"/>
            </a:xfrm>
            <a:custGeom>
              <a:rect b="b" l="l" r="r" t="t"/>
              <a:pathLst>
                <a:path extrusionOk="0" h="147" w="442">
                  <a:moveTo>
                    <a:pt x="327" y="20"/>
                  </a:moveTo>
                  <a:cubicBezTo>
                    <a:pt x="331" y="20"/>
                    <a:pt x="331" y="26"/>
                    <a:pt x="316" y="27"/>
                  </a:cubicBezTo>
                  <a:lnTo>
                    <a:pt x="316" y="27"/>
                  </a:lnTo>
                  <a:cubicBezTo>
                    <a:pt x="320" y="22"/>
                    <a:pt x="324" y="20"/>
                    <a:pt x="327" y="20"/>
                  </a:cubicBezTo>
                  <a:close/>
                  <a:moveTo>
                    <a:pt x="330" y="1"/>
                  </a:moveTo>
                  <a:cubicBezTo>
                    <a:pt x="313" y="1"/>
                    <a:pt x="298" y="12"/>
                    <a:pt x="287" y="28"/>
                  </a:cubicBezTo>
                  <a:lnTo>
                    <a:pt x="287" y="28"/>
                  </a:lnTo>
                  <a:cubicBezTo>
                    <a:pt x="251" y="28"/>
                    <a:pt x="227" y="28"/>
                    <a:pt x="179" y="40"/>
                  </a:cubicBezTo>
                  <a:cubicBezTo>
                    <a:pt x="160" y="40"/>
                    <a:pt x="136" y="38"/>
                    <a:pt x="111" y="38"/>
                  </a:cubicBezTo>
                  <a:cubicBezTo>
                    <a:pt x="73" y="38"/>
                    <a:pt x="34" y="42"/>
                    <a:pt x="13" y="63"/>
                  </a:cubicBezTo>
                  <a:cubicBezTo>
                    <a:pt x="1" y="87"/>
                    <a:pt x="1" y="99"/>
                    <a:pt x="13" y="111"/>
                  </a:cubicBezTo>
                  <a:cubicBezTo>
                    <a:pt x="49" y="147"/>
                    <a:pt x="120" y="123"/>
                    <a:pt x="168" y="147"/>
                  </a:cubicBezTo>
                  <a:lnTo>
                    <a:pt x="322" y="147"/>
                  </a:lnTo>
                  <a:cubicBezTo>
                    <a:pt x="430" y="123"/>
                    <a:pt x="441" y="40"/>
                    <a:pt x="346" y="4"/>
                  </a:cubicBezTo>
                  <a:cubicBezTo>
                    <a:pt x="341" y="2"/>
                    <a:pt x="335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36"/>
            <p:cNvSpPr/>
            <p:nvPr/>
          </p:nvSpPr>
          <p:spPr>
            <a:xfrm>
              <a:off x="4831250" y="2673175"/>
              <a:ext cx="8650" cy="2600"/>
            </a:xfrm>
            <a:custGeom>
              <a:rect b="b" l="l" r="r" t="t"/>
              <a:pathLst>
                <a:path extrusionOk="0" h="104" w="346">
                  <a:moveTo>
                    <a:pt x="187" y="1"/>
                  </a:moveTo>
                  <a:cubicBezTo>
                    <a:pt x="132" y="1"/>
                    <a:pt x="81" y="12"/>
                    <a:pt x="36" y="44"/>
                  </a:cubicBezTo>
                  <a:cubicBezTo>
                    <a:pt x="0" y="56"/>
                    <a:pt x="24" y="104"/>
                    <a:pt x="60" y="104"/>
                  </a:cubicBezTo>
                  <a:cubicBezTo>
                    <a:pt x="155" y="80"/>
                    <a:pt x="262" y="56"/>
                    <a:pt x="346" y="44"/>
                  </a:cubicBezTo>
                  <a:cubicBezTo>
                    <a:pt x="346" y="32"/>
                    <a:pt x="346" y="20"/>
                    <a:pt x="334" y="20"/>
                  </a:cubicBezTo>
                  <a:cubicBezTo>
                    <a:pt x="284" y="9"/>
                    <a:pt x="234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36"/>
            <p:cNvSpPr/>
            <p:nvPr/>
          </p:nvSpPr>
          <p:spPr>
            <a:xfrm>
              <a:off x="4838150" y="2662075"/>
              <a:ext cx="6525" cy="3075"/>
            </a:xfrm>
            <a:custGeom>
              <a:rect b="b" l="l" r="r" t="t"/>
              <a:pathLst>
                <a:path extrusionOk="0" h="123" w="261">
                  <a:moveTo>
                    <a:pt x="260" y="0"/>
                  </a:moveTo>
                  <a:lnTo>
                    <a:pt x="260" y="0"/>
                  </a:lnTo>
                  <a:cubicBezTo>
                    <a:pt x="177" y="48"/>
                    <a:pt x="105" y="60"/>
                    <a:pt x="10" y="107"/>
                  </a:cubicBezTo>
                  <a:cubicBezTo>
                    <a:pt x="1" y="107"/>
                    <a:pt x="6" y="122"/>
                    <a:pt x="15" y="122"/>
                  </a:cubicBezTo>
                  <a:cubicBezTo>
                    <a:pt x="17" y="122"/>
                    <a:pt x="20" y="122"/>
                    <a:pt x="22" y="119"/>
                  </a:cubicBezTo>
                  <a:cubicBezTo>
                    <a:pt x="105" y="83"/>
                    <a:pt x="189" y="6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36"/>
            <p:cNvSpPr/>
            <p:nvPr/>
          </p:nvSpPr>
          <p:spPr>
            <a:xfrm>
              <a:off x="4836300" y="2623950"/>
              <a:ext cx="13425" cy="4500"/>
            </a:xfrm>
            <a:custGeom>
              <a:rect b="b" l="l" r="r" t="t"/>
              <a:pathLst>
                <a:path extrusionOk="0" h="180" w="537">
                  <a:moveTo>
                    <a:pt x="453" y="0"/>
                  </a:moveTo>
                  <a:cubicBezTo>
                    <a:pt x="449" y="0"/>
                    <a:pt x="445" y="1"/>
                    <a:pt x="441" y="1"/>
                  </a:cubicBezTo>
                  <a:cubicBezTo>
                    <a:pt x="310" y="1"/>
                    <a:pt x="144" y="37"/>
                    <a:pt x="25" y="108"/>
                  </a:cubicBezTo>
                  <a:cubicBezTo>
                    <a:pt x="1" y="120"/>
                    <a:pt x="13" y="180"/>
                    <a:pt x="36" y="180"/>
                  </a:cubicBezTo>
                  <a:cubicBezTo>
                    <a:pt x="179" y="180"/>
                    <a:pt x="298" y="144"/>
                    <a:pt x="429" y="144"/>
                  </a:cubicBezTo>
                  <a:cubicBezTo>
                    <a:pt x="532" y="121"/>
                    <a:pt x="536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36"/>
            <p:cNvSpPr/>
            <p:nvPr/>
          </p:nvSpPr>
          <p:spPr>
            <a:xfrm>
              <a:off x="4827075" y="2607600"/>
              <a:ext cx="18475" cy="5625"/>
            </a:xfrm>
            <a:custGeom>
              <a:rect b="b" l="l" r="r" t="t"/>
              <a:pathLst>
                <a:path extrusionOk="0" h="225" w="739">
                  <a:moveTo>
                    <a:pt x="620" y="0"/>
                  </a:moveTo>
                  <a:cubicBezTo>
                    <a:pt x="513" y="24"/>
                    <a:pt x="394" y="36"/>
                    <a:pt x="286" y="48"/>
                  </a:cubicBezTo>
                  <a:cubicBezTo>
                    <a:pt x="203" y="60"/>
                    <a:pt x="96" y="60"/>
                    <a:pt x="36" y="143"/>
                  </a:cubicBezTo>
                  <a:cubicBezTo>
                    <a:pt x="1" y="167"/>
                    <a:pt x="24" y="203"/>
                    <a:pt x="48" y="215"/>
                  </a:cubicBezTo>
                  <a:cubicBezTo>
                    <a:pt x="78" y="222"/>
                    <a:pt x="107" y="225"/>
                    <a:pt x="137" y="225"/>
                  </a:cubicBezTo>
                  <a:cubicBezTo>
                    <a:pt x="203" y="225"/>
                    <a:pt x="268" y="211"/>
                    <a:pt x="334" y="203"/>
                  </a:cubicBezTo>
                  <a:cubicBezTo>
                    <a:pt x="441" y="167"/>
                    <a:pt x="548" y="155"/>
                    <a:pt x="667" y="119"/>
                  </a:cubicBezTo>
                  <a:cubicBezTo>
                    <a:pt x="739" y="107"/>
                    <a:pt x="691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36"/>
            <p:cNvSpPr/>
            <p:nvPr/>
          </p:nvSpPr>
          <p:spPr>
            <a:xfrm>
              <a:off x="4817250" y="2613250"/>
              <a:ext cx="4775" cy="975"/>
            </a:xfrm>
            <a:custGeom>
              <a:rect b="b" l="l" r="r" t="t"/>
              <a:pathLst>
                <a:path extrusionOk="0" h="39" w="191">
                  <a:moveTo>
                    <a:pt x="13" y="0"/>
                  </a:moveTo>
                  <a:cubicBezTo>
                    <a:pt x="1" y="0"/>
                    <a:pt x="1" y="36"/>
                    <a:pt x="13" y="36"/>
                  </a:cubicBezTo>
                  <a:lnTo>
                    <a:pt x="167" y="36"/>
                  </a:lnTo>
                  <a:cubicBezTo>
                    <a:pt x="170" y="37"/>
                    <a:pt x="172" y="38"/>
                    <a:pt x="175" y="38"/>
                  </a:cubicBezTo>
                  <a:cubicBezTo>
                    <a:pt x="191" y="38"/>
                    <a:pt x="18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36"/>
            <p:cNvSpPr/>
            <p:nvPr/>
          </p:nvSpPr>
          <p:spPr>
            <a:xfrm>
              <a:off x="4821725" y="2598375"/>
              <a:ext cx="7750" cy="1575"/>
            </a:xfrm>
            <a:custGeom>
              <a:rect b="b" l="l" r="r" t="t"/>
              <a:pathLst>
                <a:path extrusionOk="0" h="63" w="310">
                  <a:moveTo>
                    <a:pt x="310" y="0"/>
                  </a:moveTo>
                  <a:cubicBezTo>
                    <a:pt x="203" y="0"/>
                    <a:pt x="119" y="0"/>
                    <a:pt x="12" y="36"/>
                  </a:cubicBezTo>
                  <a:cubicBezTo>
                    <a:pt x="2" y="36"/>
                    <a:pt x="1" y="62"/>
                    <a:pt x="15" y="62"/>
                  </a:cubicBezTo>
                  <a:cubicBezTo>
                    <a:pt x="18" y="62"/>
                    <a:pt x="21" y="61"/>
                    <a:pt x="24" y="60"/>
                  </a:cubicBezTo>
                  <a:cubicBezTo>
                    <a:pt x="119" y="36"/>
                    <a:pt x="227" y="1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36"/>
            <p:cNvSpPr/>
            <p:nvPr/>
          </p:nvSpPr>
          <p:spPr>
            <a:xfrm>
              <a:off x="4811000" y="2589150"/>
              <a:ext cx="14025" cy="3575"/>
            </a:xfrm>
            <a:custGeom>
              <a:rect b="b" l="l" r="r" t="t"/>
              <a:pathLst>
                <a:path extrusionOk="0" h="143" w="561">
                  <a:moveTo>
                    <a:pt x="513" y="0"/>
                  </a:moveTo>
                  <a:cubicBezTo>
                    <a:pt x="370" y="71"/>
                    <a:pt x="191" y="107"/>
                    <a:pt x="25" y="107"/>
                  </a:cubicBezTo>
                  <a:cubicBezTo>
                    <a:pt x="1" y="107"/>
                    <a:pt x="1" y="143"/>
                    <a:pt x="25" y="143"/>
                  </a:cubicBezTo>
                  <a:cubicBezTo>
                    <a:pt x="203" y="143"/>
                    <a:pt x="382" y="119"/>
                    <a:pt x="537" y="48"/>
                  </a:cubicBezTo>
                  <a:cubicBezTo>
                    <a:pt x="560" y="24"/>
                    <a:pt x="548" y="0"/>
                    <a:pt x="5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36"/>
            <p:cNvSpPr/>
            <p:nvPr/>
          </p:nvSpPr>
          <p:spPr>
            <a:xfrm>
              <a:off x="4798500" y="2584675"/>
              <a:ext cx="12825" cy="3300"/>
            </a:xfrm>
            <a:custGeom>
              <a:rect b="b" l="l" r="r" t="t"/>
              <a:pathLst>
                <a:path extrusionOk="0" h="132" w="513">
                  <a:moveTo>
                    <a:pt x="477" y="0"/>
                  </a:moveTo>
                  <a:cubicBezTo>
                    <a:pt x="334" y="48"/>
                    <a:pt x="167" y="72"/>
                    <a:pt x="24" y="120"/>
                  </a:cubicBezTo>
                  <a:cubicBezTo>
                    <a:pt x="1" y="120"/>
                    <a:pt x="24" y="131"/>
                    <a:pt x="24" y="131"/>
                  </a:cubicBezTo>
                  <a:cubicBezTo>
                    <a:pt x="167" y="108"/>
                    <a:pt x="334" y="72"/>
                    <a:pt x="477" y="24"/>
                  </a:cubicBezTo>
                  <a:cubicBezTo>
                    <a:pt x="513" y="24"/>
                    <a:pt x="513" y="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36"/>
            <p:cNvSpPr/>
            <p:nvPr/>
          </p:nvSpPr>
          <p:spPr>
            <a:xfrm>
              <a:off x="4794050" y="2574150"/>
              <a:ext cx="11025" cy="7325"/>
            </a:xfrm>
            <a:custGeom>
              <a:rect b="b" l="l" r="r" t="t"/>
              <a:pathLst>
                <a:path extrusionOk="0" h="293" w="441">
                  <a:moveTo>
                    <a:pt x="416" y="0"/>
                  </a:moveTo>
                  <a:cubicBezTo>
                    <a:pt x="412" y="0"/>
                    <a:pt x="408" y="2"/>
                    <a:pt x="405" y="5"/>
                  </a:cubicBezTo>
                  <a:cubicBezTo>
                    <a:pt x="298" y="136"/>
                    <a:pt x="167" y="207"/>
                    <a:pt x="24" y="255"/>
                  </a:cubicBezTo>
                  <a:cubicBezTo>
                    <a:pt x="3" y="255"/>
                    <a:pt x="0" y="292"/>
                    <a:pt x="25" y="292"/>
                  </a:cubicBezTo>
                  <a:cubicBezTo>
                    <a:pt x="28" y="292"/>
                    <a:pt x="32" y="292"/>
                    <a:pt x="36" y="290"/>
                  </a:cubicBezTo>
                  <a:cubicBezTo>
                    <a:pt x="202" y="243"/>
                    <a:pt x="333" y="171"/>
                    <a:pt x="441" y="29"/>
                  </a:cubicBezTo>
                  <a:cubicBezTo>
                    <a:pt x="441" y="11"/>
                    <a:pt x="428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36"/>
            <p:cNvSpPr/>
            <p:nvPr/>
          </p:nvSpPr>
          <p:spPr>
            <a:xfrm>
              <a:off x="4791650" y="2550150"/>
              <a:ext cx="18775" cy="4775"/>
            </a:xfrm>
            <a:custGeom>
              <a:rect b="b" l="l" r="r" t="t"/>
              <a:pathLst>
                <a:path extrusionOk="0" h="191" w="751">
                  <a:moveTo>
                    <a:pt x="691" y="0"/>
                  </a:moveTo>
                  <a:cubicBezTo>
                    <a:pt x="572" y="0"/>
                    <a:pt x="453" y="12"/>
                    <a:pt x="334" y="24"/>
                  </a:cubicBezTo>
                  <a:cubicBezTo>
                    <a:pt x="227" y="36"/>
                    <a:pt x="108" y="60"/>
                    <a:pt x="25" y="131"/>
                  </a:cubicBezTo>
                  <a:cubicBezTo>
                    <a:pt x="1" y="143"/>
                    <a:pt x="25" y="191"/>
                    <a:pt x="60" y="191"/>
                  </a:cubicBezTo>
                  <a:cubicBezTo>
                    <a:pt x="156" y="191"/>
                    <a:pt x="251" y="143"/>
                    <a:pt x="334" y="131"/>
                  </a:cubicBezTo>
                  <a:cubicBezTo>
                    <a:pt x="453" y="96"/>
                    <a:pt x="572" y="96"/>
                    <a:pt x="691" y="84"/>
                  </a:cubicBezTo>
                  <a:cubicBezTo>
                    <a:pt x="751" y="84"/>
                    <a:pt x="751" y="0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36"/>
            <p:cNvSpPr/>
            <p:nvPr/>
          </p:nvSpPr>
          <p:spPr>
            <a:xfrm>
              <a:off x="4797025" y="2533850"/>
              <a:ext cx="11675" cy="4300"/>
            </a:xfrm>
            <a:custGeom>
              <a:rect b="b" l="l" r="r" t="t"/>
              <a:pathLst>
                <a:path extrusionOk="0" h="172" w="467">
                  <a:moveTo>
                    <a:pt x="409" y="1"/>
                  </a:moveTo>
                  <a:cubicBezTo>
                    <a:pt x="401" y="1"/>
                    <a:pt x="391" y="3"/>
                    <a:pt x="381" y="9"/>
                  </a:cubicBezTo>
                  <a:cubicBezTo>
                    <a:pt x="274" y="69"/>
                    <a:pt x="155" y="69"/>
                    <a:pt x="36" y="93"/>
                  </a:cubicBezTo>
                  <a:cubicBezTo>
                    <a:pt x="0" y="93"/>
                    <a:pt x="0" y="140"/>
                    <a:pt x="36" y="152"/>
                  </a:cubicBezTo>
                  <a:cubicBezTo>
                    <a:pt x="81" y="165"/>
                    <a:pt x="126" y="171"/>
                    <a:pt x="171" y="171"/>
                  </a:cubicBezTo>
                  <a:cubicBezTo>
                    <a:pt x="256" y="171"/>
                    <a:pt x="339" y="147"/>
                    <a:pt x="417" y="93"/>
                  </a:cubicBezTo>
                  <a:cubicBezTo>
                    <a:pt x="466" y="63"/>
                    <a:pt x="450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36"/>
            <p:cNvSpPr/>
            <p:nvPr/>
          </p:nvSpPr>
          <p:spPr>
            <a:xfrm>
              <a:off x="4795000" y="2523950"/>
              <a:ext cx="11875" cy="5500"/>
            </a:xfrm>
            <a:custGeom>
              <a:rect b="b" l="l" r="r" t="t"/>
              <a:pathLst>
                <a:path extrusionOk="0" h="220" w="475">
                  <a:moveTo>
                    <a:pt x="438" y="1"/>
                  </a:moveTo>
                  <a:cubicBezTo>
                    <a:pt x="295" y="48"/>
                    <a:pt x="129" y="72"/>
                    <a:pt x="10" y="191"/>
                  </a:cubicBezTo>
                  <a:cubicBezTo>
                    <a:pt x="1" y="209"/>
                    <a:pt x="5" y="220"/>
                    <a:pt x="12" y="220"/>
                  </a:cubicBezTo>
                  <a:cubicBezTo>
                    <a:pt x="15" y="220"/>
                    <a:pt x="18" y="218"/>
                    <a:pt x="22" y="215"/>
                  </a:cubicBezTo>
                  <a:cubicBezTo>
                    <a:pt x="141" y="108"/>
                    <a:pt x="307" y="72"/>
                    <a:pt x="462" y="36"/>
                  </a:cubicBezTo>
                  <a:cubicBezTo>
                    <a:pt x="474" y="36"/>
                    <a:pt x="474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36"/>
            <p:cNvSpPr/>
            <p:nvPr/>
          </p:nvSpPr>
          <p:spPr>
            <a:xfrm>
              <a:off x="4759800" y="2529875"/>
              <a:ext cx="27025" cy="5575"/>
            </a:xfrm>
            <a:custGeom>
              <a:rect b="b" l="l" r="r" t="t"/>
              <a:pathLst>
                <a:path extrusionOk="0" h="223" w="1081">
                  <a:moveTo>
                    <a:pt x="1043" y="0"/>
                  </a:moveTo>
                  <a:cubicBezTo>
                    <a:pt x="1041" y="0"/>
                    <a:pt x="1039" y="1"/>
                    <a:pt x="1037" y="2"/>
                  </a:cubicBezTo>
                  <a:cubicBezTo>
                    <a:pt x="858" y="49"/>
                    <a:pt x="680" y="73"/>
                    <a:pt x="477" y="97"/>
                  </a:cubicBezTo>
                  <a:cubicBezTo>
                    <a:pt x="346" y="109"/>
                    <a:pt x="179" y="97"/>
                    <a:pt x="48" y="133"/>
                  </a:cubicBezTo>
                  <a:cubicBezTo>
                    <a:pt x="13" y="156"/>
                    <a:pt x="1" y="216"/>
                    <a:pt x="48" y="216"/>
                  </a:cubicBezTo>
                  <a:cubicBezTo>
                    <a:pt x="76" y="221"/>
                    <a:pt x="105" y="223"/>
                    <a:pt x="133" y="223"/>
                  </a:cubicBezTo>
                  <a:cubicBezTo>
                    <a:pt x="251" y="223"/>
                    <a:pt x="372" y="190"/>
                    <a:pt x="477" y="180"/>
                  </a:cubicBezTo>
                  <a:cubicBezTo>
                    <a:pt x="680" y="156"/>
                    <a:pt x="858" y="121"/>
                    <a:pt x="1037" y="61"/>
                  </a:cubicBezTo>
                  <a:cubicBezTo>
                    <a:pt x="1080" y="50"/>
                    <a:pt x="1064" y="0"/>
                    <a:pt x="10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36"/>
            <p:cNvSpPr/>
            <p:nvPr/>
          </p:nvSpPr>
          <p:spPr>
            <a:xfrm>
              <a:off x="4729750" y="2538525"/>
              <a:ext cx="19375" cy="5100"/>
            </a:xfrm>
            <a:custGeom>
              <a:rect b="b" l="l" r="r" t="t"/>
              <a:pathLst>
                <a:path extrusionOk="0" h="204" w="775">
                  <a:moveTo>
                    <a:pt x="774" y="1"/>
                  </a:moveTo>
                  <a:lnTo>
                    <a:pt x="774" y="1"/>
                  </a:lnTo>
                  <a:cubicBezTo>
                    <a:pt x="524" y="84"/>
                    <a:pt x="286" y="144"/>
                    <a:pt x="36" y="168"/>
                  </a:cubicBezTo>
                  <a:cubicBezTo>
                    <a:pt x="0" y="168"/>
                    <a:pt x="0" y="203"/>
                    <a:pt x="36" y="203"/>
                  </a:cubicBezTo>
                  <a:cubicBezTo>
                    <a:pt x="286" y="203"/>
                    <a:pt x="536" y="120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36"/>
            <p:cNvSpPr/>
            <p:nvPr/>
          </p:nvSpPr>
          <p:spPr>
            <a:xfrm>
              <a:off x="4728250" y="2530200"/>
              <a:ext cx="14925" cy="4200"/>
            </a:xfrm>
            <a:custGeom>
              <a:rect b="b" l="l" r="r" t="t"/>
              <a:pathLst>
                <a:path extrusionOk="0" h="168" w="597">
                  <a:moveTo>
                    <a:pt x="584" y="1"/>
                  </a:moveTo>
                  <a:cubicBezTo>
                    <a:pt x="406" y="84"/>
                    <a:pt x="215" y="143"/>
                    <a:pt x="13" y="143"/>
                  </a:cubicBezTo>
                  <a:cubicBezTo>
                    <a:pt x="1" y="143"/>
                    <a:pt x="1" y="167"/>
                    <a:pt x="13" y="167"/>
                  </a:cubicBezTo>
                  <a:cubicBezTo>
                    <a:pt x="215" y="167"/>
                    <a:pt x="406" y="96"/>
                    <a:pt x="596" y="24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36"/>
            <p:cNvSpPr/>
            <p:nvPr/>
          </p:nvSpPr>
          <p:spPr>
            <a:xfrm>
              <a:off x="4721775" y="2526925"/>
              <a:ext cx="15150" cy="5425"/>
            </a:xfrm>
            <a:custGeom>
              <a:rect b="b" l="l" r="r" t="t"/>
              <a:pathLst>
                <a:path extrusionOk="0" h="217" w="606">
                  <a:moveTo>
                    <a:pt x="510" y="1"/>
                  </a:moveTo>
                  <a:cubicBezTo>
                    <a:pt x="355" y="13"/>
                    <a:pt x="153" y="48"/>
                    <a:pt x="22" y="167"/>
                  </a:cubicBezTo>
                  <a:cubicBezTo>
                    <a:pt x="0" y="178"/>
                    <a:pt x="17" y="217"/>
                    <a:pt x="46" y="217"/>
                  </a:cubicBezTo>
                  <a:cubicBezTo>
                    <a:pt x="50" y="217"/>
                    <a:pt x="53" y="216"/>
                    <a:pt x="57" y="215"/>
                  </a:cubicBezTo>
                  <a:cubicBezTo>
                    <a:pt x="183" y="186"/>
                    <a:pt x="301" y="149"/>
                    <a:pt x="424" y="149"/>
                  </a:cubicBezTo>
                  <a:cubicBezTo>
                    <a:pt x="452" y="149"/>
                    <a:pt x="481" y="151"/>
                    <a:pt x="510" y="155"/>
                  </a:cubicBezTo>
                  <a:cubicBezTo>
                    <a:pt x="605" y="155"/>
                    <a:pt x="605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36"/>
            <p:cNvSpPr/>
            <p:nvPr/>
          </p:nvSpPr>
          <p:spPr>
            <a:xfrm>
              <a:off x="4660100" y="2520975"/>
              <a:ext cx="60975" cy="6000"/>
            </a:xfrm>
            <a:custGeom>
              <a:rect b="b" l="l" r="r" t="t"/>
              <a:pathLst>
                <a:path extrusionOk="0" h="240" w="2439">
                  <a:moveTo>
                    <a:pt x="2417" y="1"/>
                  </a:moveTo>
                  <a:cubicBezTo>
                    <a:pt x="1608" y="108"/>
                    <a:pt x="822" y="215"/>
                    <a:pt x="24" y="227"/>
                  </a:cubicBezTo>
                  <a:cubicBezTo>
                    <a:pt x="0" y="227"/>
                    <a:pt x="0" y="239"/>
                    <a:pt x="24" y="239"/>
                  </a:cubicBezTo>
                  <a:cubicBezTo>
                    <a:pt x="69" y="239"/>
                    <a:pt x="115" y="240"/>
                    <a:pt x="160" y="240"/>
                  </a:cubicBezTo>
                  <a:cubicBezTo>
                    <a:pt x="914" y="240"/>
                    <a:pt x="1677" y="149"/>
                    <a:pt x="2429" y="36"/>
                  </a:cubicBezTo>
                  <a:cubicBezTo>
                    <a:pt x="2430" y="38"/>
                    <a:pt x="2431" y="38"/>
                    <a:pt x="2432" y="38"/>
                  </a:cubicBezTo>
                  <a:cubicBezTo>
                    <a:pt x="2438" y="38"/>
                    <a:pt x="2428" y="1"/>
                    <a:pt x="24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36"/>
            <p:cNvSpPr/>
            <p:nvPr/>
          </p:nvSpPr>
          <p:spPr>
            <a:xfrm>
              <a:off x="4679150" y="2498875"/>
              <a:ext cx="10025" cy="5150"/>
            </a:xfrm>
            <a:custGeom>
              <a:rect b="b" l="l" r="r" t="t"/>
              <a:pathLst>
                <a:path extrusionOk="0" h="206" w="401">
                  <a:moveTo>
                    <a:pt x="327" y="0"/>
                  </a:moveTo>
                  <a:cubicBezTo>
                    <a:pt x="321" y="0"/>
                    <a:pt x="316" y="1"/>
                    <a:pt x="310" y="3"/>
                  </a:cubicBezTo>
                  <a:cubicBezTo>
                    <a:pt x="215" y="39"/>
                    <a:pt x="119" y="87"/>
                    <a:pt x="36" y="146"/>
                  </a:cubicBezTo>
                  <a:cubicBezTo>
                    <a:pt x="0" y="158"/>
                    <a:pt x="12" y="206"/>
                    <a:pt x="60" y="206"/>
                  </a:cubicBezTo>
                  <a:cubicBezTo>
                    <a:pt x="167" y="170"/>
                    <a:pt x="250" y="146"/>
                    <a:pt x="357" y="111"/>
                  </a:cubicBezTo>
                  <a:cubicBezTo>
                    <a:pt x="400" y="89"/>
                    <a:pt x="376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36"/>
            <p:cNvSpPr/>
            <p:nvPr/>
          </p:nvSpPr>
          <p:spPr>
            <a:xfrm>
              <a:off x="4670500" y="2501625"/>
              <a:ext cx="2425" cy="2400"/>
            </a:xfrm>
            <a:custGeom>
              <a:rect b="b" l="l" r="r" t="t"/>
              <a:pathLst>
                <a:path extrusionOk="0" h="96" w="97">
                  <a:moveTo>
                    <a:pt x="96" y="1"/>
                  </a:moveTo>
                  <a:lnTo>
                    <a:pt x="25" y="72"/>
                  </a:lnTo>
                  <a:cubicBezTo>
                    <a:pt x="1" y="96"/>
                    <a:pt x="25" y="96"/>
                    <a:pt x="37" y="96"/>
                  </a:cubicBezTo>
                  <a:cubicBezTo>
                    <a:pt x="49" y="60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36"/>
            <p:cNvSpPr/>
            <p:nvPr/>
          </p:nvSpPr>
          <p:spPr>
            <a:xfrm>
              <a:off x="4655625" y="2490475"/>
              <a:ext cx="22850" cy="5250"/>
            </a:xfrm>
            <a:custGeom>
              <a:rect b="b" l="l" r="r" t="t"/>
              <a:pathLst>
                <a:path extrusionOk="0" h="210" w="914">
                  <a:moveTo>
                    <a:pt x="173" y="1"/>
                  </a:moveTo>
                  <a:cubicBezTo>
                    <a:pt x="132" y="1"/>
                    <a:pt x="90" y="2"/>
                    <a:pt x="48" y="6"/>
                  </a:cubicBezTo>
                  <a:cubicBezTo>
                    <a:pt x="1" y="6"/>
                    <a:pt x="1" y="66"/>
                    <a:pt x="36" y="78"/>
                  </a:cubicBezTo>
                  <a:cubicBezTo>
                    <a:pt x="275" y="161"/>
                    <a:pt x="525" y="185"/>
                    <a:pt x="775" y="208"/>
                  </a:cubicBezTo>
                  <a:cubicBezTo>
                    <a:pt x="778" y="209"/>
                    <a:pt x="782" y="209"/>
                    <a:pt x="786" y="209"/>
                  </a:cubicBezTo>
                  <a:cubicBezTo>
                    <a:pt x="873" y="209"/>
                    <a:pt x="914" y="78"/>
                    <a:pt x="822" y="78"/>
                  </a:cubicBezTo>
                  <a:cubicBezTo>
                    <a:pt x="612" y="47"/>
                    <a:pt x="393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36"/>
            <p:cNvSpPr/>
            <p:nvPr/>
          </p:nvSpPr>
          <p:spPr>
            <a:xfrm>
              <a:off x="4630350" y="2476625"/>
              <a:ext cx="11025" cy="2500"/>
            </a:xfrm>
            <a:custGeom>
              <a:rect b="b" l="l" r="r" t="t"/>
              <a:pathLst>
                <a:path extrusionOk="0" h="100" w="441">
                  <a:moveTo>
                    <a:pt x="404" y="0"/>
                  </a:moveTo>
                  <a:cubicBezTo>
                    <a:pt x="273" y="36"/>
                    <a:pt x="143" y="48"/>
                    <a:pt x="23" y="84"/>
                  </a:cubicBezTo>
                  <a:cubicBezTo>
                    <a:pt x="4" y="84"/>
                    <a:pt x="1" y="99"/>
                    <a:pt x="12" y="99"/>
                  </a:cubicBezTo>
                  <a:cubicBezTo>
                    <a:pt x="15" y="99"/>
                    <a:pt x="19" y="98"/>
                    <a:pt x="23" y="96"/>
                  </a:cubicBezTo>
                  <a:cubicBezTo>
                    <a:pt x="154" y="60"/>
                    <a:pt x="285" y="48"/>
                    <a:pt x="404" y="24"/>
                  </a:cubicBezTo>
                  <a:cubicBezTo>
                    <a:pt x="440" y="24"/>
                    <a:pt x="416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36"/>
            <p:cNvSpPr/>
            <p:nvPr/>
          </p:nvSpPr>
          <p:spPr>
            <a:xfrm>
              <a:off x="4612475" y="2457275"/>
              <a:ext cx="20250" cy="5025"/>
            </a:xfrm>
            <a:custGeom>
              <a:rect b="b" l="l" r="r" t="t"/>
              <a:pathLst>
                <a:path extrusionOk="0" h="201" w="810">
                  <a:moveTo>
                    <a:pt x="727" y="1"/>
                  </a:moveTo>
                  <a:cubicBezTo>
                    <a:pt x="619" y="1"/>
                    <a:pt x="512" y="24"/>
                    <a:pt x="393" y="36"/>
                  </a:cubicBezTo>
                  <a:cubicBezTo>
                    <a:pt x="274" y="48"/>
                    <a:pt x="155" y="48"/>
                    <a:pt x="36" y="108"/>
                  </a:cubicBezTo>
                  <a:cubicBezTo>
                    <a:pt x="0" y="120"/>
                    <a:pt x="24" y="155"/>
                    <a:pt x="48" y="167"/>
                  </a:cubicBezTo>
                  <a:cubicBezTo>
                    <a:pt x="98" y="191"/>
                    <a:pt x="154" y="200"/>
                    <a:pt x="211" y="200"/>
                  </a:cubicBezTo>
                  <a:cubicBezTo>
                    <a:pt x="383" y="200"/>
                    <a:pt x="575" y="120"/>
                    <a:pt x="727" y="120"/>
                  </a:cubicBezTo>
                  <a:cubicBezTo>
                    <a:pt x="810" y="120"/>
                    <a:pt x="810" y="1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36"/>
            <p:cNvSpPr/>
            <p:nvPr/>
          </p:nvSpPr>
          <p:spPr>
            <a:xfrm>
              <a:off x="4600850" y="2458000"/>
              <a:ext cx="14000" cy="6275"/>
            </a:xfrm>
            <a:custGeom>
              <a:rect b="b" l="l" r="r" t="t"/>
              <a:pathLst>
                <a:path extrusionOk="0" h="251" w="560">
                  <a:moveTo>
                    <a:pt x="419" y="0"/>
                  </a:moveTo>
                  <a:cubicBezTo>
                    <a:pt x="407" y="0"/>
                    <a:pt x="395" y="3"/>
                    <a:pt x="382" y="7"/>
                  </a:cubicBezTo>
                  <a:cubicBezTo>
                    <a:pt x="275" y="31"/>
                    <a:pt x="108" y="7"/>
                    <a:pt x="37" y="91"/>
                  </a:cubicBezTo>
                  <a:cubicBezTo>
                    <a:pt x="1" y="126"/>
                    <a:pt x="1" y="150"/>
                    <a:pt x="37" y="186"/>
                  </a:cubicBezTo>
                  <a:cubicBezTo>
                    <a:pt x="74" y="234"/>
                    <a:pt x="134" y="251"/>
                    <a:pt x="201" y="251"/>
                  </a:cubicBezTo>
                  <a:cubicBezTo>
                    <a:pt x="284" y="251"/>
                    <a:pt x="375" y="224"/>
                    <a:pt x="441" y="198"/>
                  </a:cubicBezTo>
                  <a:cubicBezTo>
                    <a:pt x="559" y="176"/>
                    <a:pt x="52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36"/>
            <p:cNvSpPr/>
            <p:nvPr/>
          </p:nvSpPr>
          <p:spPr>
            <a:xfrm>
              <a:off x="4599975" y="2446275"/>
              <a:ext cx="22350" cy="4775"/>
            </a:xfrm>
            <a:custGeom>
              <a:rect b="b" l="l" r="r" t="t"/>
              <a:pathLst>
                <a:path extrusionOk="0" h="191" w="894">
                  <a:moveTo>
                    <a:pt x="881" y="0"/>
                  </a:moveTo>
                  <a:cubicBezTo>
                    <a:pt x="804" y="6"/>
                    <a:pt x="729" y="6"/>
                    <a:pt x="655" y="6"/>
                  </a:cubicBezTo>
                  <a:cubicBezTo>
                    <a:pt x="581" y="6"/>
                    <a:pt x="506" y="6"/>
                    <a:pt x="429" y="12"/>
                  </a:cubicBezTo>
                  <a:cubicBezTo>
                    <a:pt x="298" y="24"/>
                    <a:pt x="167" y="60"/>
                    <a:pt x="24" y="119"/>
                  </a:cubicBezTo>
                  <a:cubicBezTo>
                    <a:pt x="0" y="131"/>
                    <a:pt x="12" y="191"/>
                    <a:pt x="36" y="191"/>
                  </a:cubicBezTo>
                  <a:cubicBezTo>
                    <a:pt x="155" y="191"/>
                    <a:pt x="274" y="167"/>
                    <a:pt x="405" y="131"/>
                  </a:cubicBezTo>
                  <a:cubicBezTo>
                    <a:pt x="560" y="107"/>
                    <a:pt x="715" y="48"/>
                    <a:pt x="881" y="12"/>
                  </a:cubicBezTo>
                  <a:cubicBezTo>
                    <a:pt x="893" y="12"/>
                    <a:pt x="893" y="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36"/>
            <p:cNvSpPr/>
            <p:nvPr/>
          </p:nvSpPr>
          <p:spPr>
            <a:xfrm>
              <a:off x="4589250" y="2433475"/>
              <a:ext cx="2400" cy="675"/>
            </a:xfrm>
            <a:custGeom>
              <a:rect b="b" l="l" r="r" t="t"/>
              <a:pathLst>
                <a:path extrusionOk="0" h="27" w="96">
                  <a:moveTo>
                    <a:pt x="12" y="0"/>
                  </a:moveTo>
                  <a:cubicBezTo>
                    <a:pt x="1" y="0"/>
                    <a:pt x="1" y="24"/>
                    <a:pt x="12" y="24"/>
                  </a:cubicBezTo>
                  <a:lnTo>
                    <a:pt x="84" y="24"/>
                  </a:lnTo>
                  <a:cubicBezTo>
                    <a:pt x="86" y="26"/>
                    <a:pt x="87" y="26"/>
                    <a:pt x="88" y="26"/>
                  </a:cubicBezTo>
                  <a:cubicBezTo>
                    <a:pt x="96" y="26"/>
                    <a:pt x="9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36"/>
            <p:cNvSpPr/>
            <p:nvPr/>
          </p:nvSpPr>
          <p:spPr>
            <a:xfrm>
              <a:off x="4535075" y="2391050"/>
              <a:ext cx="30150" cy="7650"/>
            </a:xfrm>
            <a:custGeom>
              <a:rect b="b" l="l" r="r" t="t"/>
              <a:pathLst>
                <a:path extrusionOk="0" h="306" w="1206">
                  <a:moveTo>
                    <a:pt x="1122" y="1"/>
                  </a:moveTo>
                  <a:cubicBezTo>
                    <a:pt x="1114" y="1"/>
                    <a:pt x="1105" y="2"/>
                    <a:pt x="1096" y="6"/>
                  </a:cubicBezTo>
                  <a:cubicBezTo>
                    <a:pt x="763" y="114"/>
                    <a:pt x="358" y="54"/>
                    <a:pt x="48" y="209"/>
                  </a:cubicBezTo>
                  <a:cubicBezTo>
                    <a:pt x="1" y="233"/>
                    <a:pt x="36" y="304"/>
                    <a:pt x="84" y="304"/>
                  </a:cubicBezTo>
                  <a:cubicBezTo>
                    <a:pt x="107" y="305"/>
                    <a:pt x="131" y="305"/>
                    <a:pt x="156" y="305"/>
                  </a:cubicBezTo>
                  <a:cubicBezTo>
                    <a:pt x="466" y="305"/>
                    <a:pt x="845" y="237"/>
                    <a:pt x="1132" y="137"/>
                  </a:cubicBezTo>
                  <a:cubicBezTo>
                    <a:pt x="1206" y="116"/>
                    <a:pt x="1186" y="1"/>
                    <a:pt x="11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36"/>
            <p:cNvSpPr/>
            <p:nvPr/>
          </p:nvSpPr>
          <p:spPr>
            <a:xfrm>
              <a:off x="4504725" y="2395625"/>
              <a:ext cx="8575" cy="4225"/>
            </a:xfrm>
            <a:custGeom>
              <a:rect b="b" l="l" r="r" t="t"/>
              <a:pathLst>
                <a:path extrusionOk="0" h="169" w="343">
                  <a:moveTo>
                    <a:pt x="275" y="0"/>
                  </a:moveTo>
                  <a:cubicBezTo>
                    <a:pt x="271" y="0"/>
                    <a:pt x="266" y="1"/>
                    <a:pt x="262" y="2"/>
                  </a:cubicBezTo>
                  <a:cubicBezTo>
                    <a:pt x="179" y="50"/>
                    <a:pt x="84" y="62"/>
                    <a:pt x="12" y="121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131" y="145"/>
                    <a:pt x="226" y="109"/>
                    <a:pt x="310" y="62"/>
                  </a:cubicBezTo>
                  <a:cubicBezTo>
                    <a:pt x="342" y="51"/>
                    <a:pt x="316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36"/>
            <p:cNvSpPr/>
            <p:nvPr/>
          </p:nvSpPr>
          <p:spPr>
            <a:xfrm>
              <a:off x="4518100" y="2370925"/>
              <a:ext cx="12450" cy="4525"/>
            </a:xfrm>
            <a:custGeom>
              <a:rect b="b" l="l" r="r" t="t"/>
              <a:pathLst>
                <a:path extrusionOk="0" h="181" w="498">
                  <a:moveTo>
                    <a:pt x="428" y="1"/>
                  </a:moveTo>
                  <a:cubicBezTo>
                    <a:pt x="425" y="1"/>
                    <a:pt x="421" y="1"/>
                    <a:pt x="418" y="2"/>
                  </a:cubicBezTo>
                  <a:cubicBezTo>
                    <a:pt x="275" y="49"/>
                    <a:pt x="144" y="85"/>
                    <a:pt x="25" y="145"/>
                  </a:cubicBezTo>
                  <a:cubicBezTo>
                    <a:pt x="1" y="157"/>
                    <a:pt x="13" y="180"/>
                    <a:pt x="37" y="180"/>
                  </a:cubicBezTo>
                  <a:cubicBezTo>
                    <a:pt x="180" y="168"/>
                    <a:pt x="311" y="121"/>
                    <a:pt x="442" y="97"/>
                  </a:cubicBezTo>
                  <a:cubicBezTo>
                    <a:pt x="498" y="86"/>
                    <a:pt x="480" y="1"/>
                    <a:pt x="4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36"/>
            <p:cNvSpPr/>
            <p:nvPr/>
          </p:nvSpPr>
          <p:spPr>
            <a:xfrm>
              <a:off x="4507400" y="2341550"/>
              <a:ext cx="14925" cy="6625"/>
            </a:xfrm>
            <a:custGeom>
              <a:rect b="b" l="l" r="r" t="t"/>
              <a:pathLst>
                <a:path extrusionOk="0" h="265" w="597">
                  <a:moveTo>
                    <a:pt x="539" y="0"/>
                  </a:moveTo>
                  <a:cubicBezTo>
                    <a:pt x="530" y="0"/>
                    <a:pt x="521" y="3"/>
                    <a:pt x="512" y="10"/>
                  </a:cubicBezTo>
                  <a:cubicBezTo>
                    <a:pt x="441" y="70"/>
                    <a:pt x="358" y="93"/>
                    <a:pt x="250" y="129"/>
                  </a:cubicBezTo>
                  <a:cubicBezTo>
                    <a:pt x="155" y="141"/>
                    <a:pt x="84" y="153"/>
                    <a:pt x="12" y="200"/>
                  </a:cubicBezTo>
                  <a:cubicBezTo>
                    <a:pt x="0" y="212"/>
                    <a:pt x="0" y="248"/>
                    <a:pt x="12" y="260"/>
                  </a:cubicBezTo>
                  <a:cubicBezTo>
                    <a:pt x="33" y="263"/>
                    <a:pt x="54" y="264"/>
                    <a:pt x="75" y="264"/>
                  </a:cubicBezTo>
                  <a:cubicBezTo>
                    <a:pt x="237" y="264"/>
                    <a:pt x="411" y="188"/>
                    <a:pt x="548" y="93"/>
                  </a:cubicBezTo>
                  <a:cubicBezTo>
                    <a:pt x="596" y="55"/>
                    <a:pt x="574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36"/>
            <p:cNvSpPr/>
            <p:nvPr/>
          </p:nvSpPr>
          <p:spPr>
            <a:xfrm>
              <a:off x="4492875" y="2313425"/>
              <a:ext cx="13650" cy="9675"/>
            </a:xfrm>
            <a:custGeom>
              <a:rect b="b" l="l" r="r" t="t"/>
              <a:pathLst>
                <a:path extrusionOk="0" h="387" w="546">
                  <a:moveTo>
                    <a:pt x="274" y="0"/>
                  </a:moveTo>
                  <a:cubicBezTo>
                    <a:pt x="139" y="0"/>
                    <a:pt x="0" y="73"/>
                    <a:pt x="10" y="242"/>
                  </a:cubicBezTo>
                  <a:cubicBezTo>
                    <a:pt x="10" y="266"/>
                    <a:pt x="22" y="302"/>
                    <a:pt x="57" y="302"/>
                  </a:cubicBezTo>
                  <a:cubicBezTo>
                    <a:pt x="93" y="325"/>
                    <a:pt x="141" y="337"/>
                    <a:pt x="188" y="337"/>
                  </a:cubicBezTo>
                  <a:lnTo>
                    <a:pt x="200" y="337"/>
                  </a:lnTo>
                  <a:cubicBezTo>
                    <a:pt x="212" y="337"/>
                    <a:pt x="212" y="361"/>
                    <a:pt x="236" y="361"/>
                  </a:cubicBezTo>
                  <a:cubicBezTo>
                    <a:pt x="268" y="379"/>
                    <a:pt x="302" y="387"/>
                    <a:pt x="335" y="387"/>
                  </a:cubicBezTo>
                  <a:cubicBezTo>
                    <a:pt x="412" y="387"/>
                    <a:pt x="481" y="341"/>
                    <a:pt x="498" y="266"/>
                  </a:cubicBezTo>
                  <a:cubicBezTo>
                    <a:pt x="546" y="182"/>
                    <a:pt x="486" y="40"/>
                    <a:pt x="379" y="16"/>
                  </a:cubicBezTo>
                  <a:cubicBezTo>
                    <a:pt x="346" y="6"/>
                    <a:pt x="310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36"/>
            <p:cNvSpPr/>
            <p:nvPr/>
          </p:nvSpPr>
          <p:spPr>
            <a:xfrm>
              <a:off x="4466925" y="2292775"/>
              <a:ext cx="20825" cy="7300"/>
            </a:xfrm>
            <a:custGeom>
              <a:rect b="b" l="l" r="r" t="t"/>
              <a:pathLst>
                <a:path extrusionOk="0" h="292" w="833">
                  <a:moveTo>
                    <a:pt x="704" y="1"/>
                  </a:moveTo>
                  <a:cubicBezTo>
                    <a:pt x="692" y="1"/>
                    <a:pt x="680" y="3"/>
                    <a:pt x="667" y="8"/>
                  </a:cubicBezTo>
                  <a:cubicBezTo>
                    <a:pt x="560" y="32"/>
                    <a:pt x="453" y="80"/>
                    <a:pt x="345" y="92"/>
                  </a:cubicBezTo>
                  <a:cubicBezTo>
                    <a:pt x="262" y="116"/>
                    <a:pt x="155" y="92"/>
                    <a:pt x="72" y="127"/>
                  </a:cubicBezTo>
                  <a:cubicBezTo>
                    <a:pt x="24" y="139"/>
                    <a:pt x="0" y="199"/>
                    <a:pt x="48" y="235"/>
                  </a:cubicBezTo>
                  <a:cubicBezTo>
                    <a:pt x="110" y="276"/>
                    <a:pt x="187" y="292"/>
                    <a:pt x="269" y="292"/>
                  </a:cubicBezTo>
                  <a:cubicBezTo>
                    <a:pt x="422" y="292"/>
                    <a:pt x="595" y="238"/>
                    <a:pt x="726" y="199"/>
                  </a:cubicBezTo>
                  <a:cubicBezTo>
                    <a:pt x="832" y="156"/>
                    <a:pt x="797" y="1"/>
                    <a:pt x="7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36"/>
            <p:cNvSpPr/>
            <p:nvPr/>
          </p:nvSpPr>
          <p:spPr>
            <a:xfrm>
              <a:off x="4450850" y="2238850"/>
              <a:ext cx="11025" cy="6550"/>
            </a:xfrm>
            <a:custGeom>
              <a:rect b="b" l="l" r="r" t="t"/>
              <a:pathLst>
                <a:path extrusionOk="0" h="262" w="441">
                  <a:moveTo>
                    <a:pt x="308" y="0"/>
                  </a:moveTo>
                  <a:cubicBezTo>
                    <a:pt x="256" y="0"/>
                    <a:pt x="201" y="40"/>
                    <a:pt x="184" y="95"/>
                  </a:cubicBezTo>
                  <a:lnTo>
                    <a:pt x="184" y="95"/>
                  </a:lnTo>
                  <a:cubicBezTo>
                    <a:pt x="171" y="98"/>
                    <a:pt x="153" y="109"/>
                    <a:pt x="143" y="129"/>
                  </a:cubicBezTo>
                  <a:cubicBezTo>
                    <a:pt x="95" y="141"/>
                    <a:pt x="72" y="165"/>
                    <a:pt x="24" y="189"/>
                  </a:cubicBezTo>
                  <a:cubicBezTo>
                    <a:pt x="12" y="189"/>
                    <a:pt x="0" y="225"/>
                    <a:pt x="24" y="225"/>
                  </a:cubicBezTo>
                  <a:cubicBezTo>
                    <a:pt x="40" y="233"/>
                    <a:pt x="57" y="235"/>
                    <a:pt x="75" y="235"/>
                  </a:cubicBezTo>
                  <a:cubicBezTo>
                    <a:pt x="110" y="235"/>
                    <a:pt x="147" y="225"/>
                    <a:pt x="179" y="225"/>
                  </a:cubicBezTo>
                  <a:lnTo>
                    <a:pt x="214" y="225"/>
                  </a:lnTo>
                  <a:cubicBezTo>
                    <a:pt x="221" y="225"/>
                    <a:pt x="226" y="224"/>
                    <a:pt x="229" y="224"/>
                  </a:cubicBezTo>
                  <a:lnTo>
                    <a:pt x="229" y="224"/>
                  </a:lnTo>
                  <a:cubicBezTo>
                    <a:pt x="249" y="242"/>
                    <a:pt x="273" y="254"/>
                    <a:pt x="297" y="259"/>
                  </a:cubicBezTo>
                  <a:lnTo>
                    <a:pt x="297" y="259"/>
                  </a:lnTo>
                  <a:cubicBezTo>
                    <a:pt x="295" y="257"/>
                    <a:pt x="294" y="255"/>
                    <a:pt x="292" y="253"/>
                  </a:cubicBezTo>
                  <a:lnTo>
                    <a:pt x="292" y="253"/>
                  </a:lnTo>
                  <a:cubicBezTo>
                    <a:pt x="297" y="252"/>
                    <a:pt x="303" y="251"/>
                    <a:pt x="310" y="248"/>
                  </a:cubicBezTo>
                  <a:cubicBezTo>
                    <a:pt x="369" y="225"/>
                    <a:pt x="441" y="201"/>
                    <a:pt x="429" y="129"/>
                  </a:cubicBezTo>
                  <a:cubicBezTo>
                    <a:pt x="429" y="82"/>
                    <a:pt x="393" y="46"/>
                    <a:pt x="369" y="22"/>
                  </a:cubicBezTo>
                  <a:cubicBezTo>
                    <a:pt x="351" y="7"/>
                    <a:pt x="330" y="0"/>
                    <a:pt x="308" y="0"/>
                  </a:cubicBezTo>
                  <a:close/>
                  <a:moveTo>
                    <a:pt x="297" y="259"/>
                  </a:moveTo>
                  <a:cubicBezTo>
                    <a:pt x="297" y="259"/>
                    <a:pt x="297" y="260"/>
                    <a:pt x="298" y="260"/>
                  </a:cubicBezTo>
                  <a:cubicBezTo>
                    <a:pt x="300" y="260"/>
                    <a:pt x="302" y="260"/>
                    <a:pt x="304" y="260"/>
                  </a:cubicBezTo>
                  <a:lnTo>
                    <a:pt x="304" y="260"/>
                  </a:lnTo>
                  <a:cubicBezTo>
                    <a:pt x="301" y="260"/>
                    <a:pt x="299" y="259"/>
                    <a:pt x="297" y="259"/>
                  </a:cubicBezTo>
                  <a:close/>
                  <a:moveTo>
                    <a:pt x="381" y="248"/>
                  </a:moveTo>
                  <a:cubicBezTo>
                    <a:pt x="348" y="248"/>
                    <a:pt x="326" y="258"/>
                    <a:pt x="304" y="260"/>
                  </a:cubicBezTo>
                  <a:lnTo>
                    <a:pt x="304" y="260"/>
                  </a:lnTo>
                  <a:cubicBezTo>
                    <a:pt x="310" y="261"/>
                    <a:pt x="317" y="262"/>
                    <a:pt x="324" y="262"/>
                  </a:cubicBezTo>
                  <a:cubicBezTo>
                    <a:pt x="344" y="262"/>
                    <a:pt x="364" y="257"/>
                    <a:pt x="381" y="248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36"/>
            <p:cNvSpPr/>
            <p:nvPr/>
          </p:nvSpPr>
          <p:spPr>
            <a:xfrm>
              <a:off x="4448750" y="2236325"/>
              <a:ext cx="9425" cy="6675"/>
            </a:xfrm>
            <a:custGeom>
              <a:rect b="b" l="l" r="r" t="t"/>
              <a:pathLst>
                <a:path extrusionOk="0" h="267" w="377">
                  <a:moveTo>
                    <a:pt x="226" y="1"/>
                  </a:moveTo>
                  <a:cubicBezTo>
                    <a:pt x="211" y="1"/>
                    <a:pt x="195" y="6"/>
                    <a:pt x="179" y="16"/>
                  </a:cubicBezTo>
                  <a:cubicBezTo>
                    <a:pt x="120" y="64"/>
                    <a:pt x="25" y="123"/>
                    <a:pt x="1" y="195"/>
                  </a:cubicBezTo>
                  <a:cubicBezTo>
                    <a:pt x="1" y="230"/>
                    <a:pt x="25" y="266"/>
                    <a:pt x="60" y="266"/>
                  </a:cubicBezTo>
                  <a:cubicBezTo>
                    <a:pt x="144" y="266"/>
                    <a:pt x="203" y="230"/>
                    <a:pt x="275" y="195"/>
                  </a:cubicBezTo>
                  <a:cubicBezTo>
                    <a:pt x="376" y="154"/>
                    <a:pt x="313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36"/>
            <p:cNvSpPr/>
            <p:nvPr/>
          </p:nvSpPr>
          <p:spPr>
            <a:xfrm>
              <a:off x="4426125" y="2173650"/>
              <a:ext cx="17600" cy="7425"/>
            </a:xfrm>
            <a:custGeom>
              <a:rect b="b" l="l" r="r" t="t"/>
              <a:pathLst>
                <a:path extrusionOk="0" h="297" w="704">
                  <a:moveTo>
                    <a:pt x="532" y="1"/>
                  </a:moveTo>
                  <a:cubicBezTo>
                    <a:pt x="345" y="1"/>
                    <a:pt x="143" y="66"/>
                    <a:pt x="37" y="201"/>
                  </a:cubicBezTo>
                  <a:cubicBezTo>
                    <a:pt x="1" y="237"/>
                    <a:pt x="13" y="297"/>
                    <a:pt x="72" y="297"/>
                  </a:cubicBezTo>
                  <a:cubicBezTo>
                    <a:pt x="120" y="297"/>
                    <a:pt x="168" y="297"/>
                    <a:pt x="227" y="273"/>
                  </a:cubicBezTo>
                  <a:cubicBezTo>
                    <a:pt x="287" y="261"/>
                    <a:pt x="346" y="237"/>
                    <a:pt x="382" y="213"/>
                  </a:cubicBezTo>
                  <a:cubicBezTo>
                    <a:pt x="477" y="189"/>
                    <a:pt x="561" y="142"/>
                    <a:pt x="668" y="118"/>
                  </a:cubicBezTo>
                  <a:cubicBezTo>
                    <a:pt x="703" y="118"/>
                    <a:pt x="703" y="23"/>
                    <a:pt x="656" y="11"/>
                  </a:cubicBezTo>
                  <a:cubicBezTo>
                    <a:pt x="616" y="4"/>
                    <a:pt x="574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36"/>
            <p:cNvSpPr/>
            <p:nvPr/>
          </p:nvSpPr>
          <p:spPr>
            <a:xfrm>
              <a:off x="4432375" y="2136400"/>
              <a:ext cx="21775" cy="5050"/>
            </a:xfrm>
            <a:custGeom>
              <a:rect b="b" l="l" r="r" t="t"/>
              <a:pathLst>
                <a:path extrusionOk="0" h="202" w="871">
                  <a:moveTo>
                    <a:pt x="751" y="1"/>
                  </a:moveTo>
                  <a:cubicBezTo>
                    <a:pt x="608" y="1"/>
                    <a:pt x="477" y="1"/>
                    <a:pt x="346" y="13"/>
                  </a:cubicBezTo>
                  <a:cubicBezTo>
                    <a:pt x="239" y="24"/>
                    <a:pt x="132" y="13"/>
                    <a:pt x="49" y="84"/>
                  </a:cubicBezTo>
                  <a:cubicBezTo>
                    <a:pt x="1" y="120"/>
                    <a:pt x="37" y="179"/>
                    <a:pt x="84" y="191"/>
                  </a:cubicBezTo>
                  <a:cubicBezTo>
                    <a:pt x="112" y="199"/>
                    <a:pt x="144" y="202"/>
                    <a:pt x="178" y="202"/>
                  </a:cubicBezTo>
                  <a:cubicBezTo>
                    <a:pt x="246" y="202"/>
                    <a:pt x="322" y="191"/>
                    <a:pt x="394" y="191"/>
                  </a:cubicBezTo>
                  <a:lnTo>
                    <a:pt x="727" y="191"/>
                  </a:lnTo>
                  <a:cubicBezTo>
                    <a:pt x="858" y="179"/>
                    <a:pt x="870" y="1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36"/>
            <p:cNvSpPr/>
            <p:nvPr/>
          </p:nvSpPr>
          <p:spPr>
            <a:xfrm>
              <a:off x="4438950" y="2120000"/>
              <a:ext cx="18200" cy="10500"/>
            </a:xfrm>
            <a:custGeom>
              <a:rect b="b" l="l" r="r" t="t"/>
              <a:pathLst>
                <a:path extrusionOk="0" h="420" w="728">
                  <a:moveTo>
                    <a:pt x="577" y="0"/>
                  </a:moveTo>
                  <a:cubicBezTo>
                    <a:pt x="555" y="0"/>
                    <a:pt x="532" y="8"/>
                    <a:pt x="512" y="26"/>
                  </a:cubicBezTo>
                  <a:cubicBezTo>
                    <a:pt x="381" y="180"/>
                    <a:pt x="190" y="216"/>
                    <a:pt x="24" y="335"/>
                  </a:cubicBezTo>
                  <a:cubicBezTo>
                    <a:pt x="2" y="357"/>
                    <a:pt x="0" y="420"/>
                    <a:pt x="28" y="420"/>
                  </a:cubicBezTo>
                  <a:cubicBezTo>
                    <a:pt x="30" y="420"/>
                    <a:pt x="33" y="419"/>
                    <a:pt x="36" y="419"/>
                  </a:cubicBezTo>
                  <a:cubicBezTo>
                    <a:pt x="262" y="395"/>
                    <a:pt x="488" y="299"/>
                    <a:pt x="643" y="157"/>
                  </a:cubicBezTo>
                  <a:cubicBezTo>
                    <a:pt x="727" y="100"/>
                    <a:pt x="657" y="0"/>
                    <a:pt x="5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36"/>
            <p:cNvSpPr/>
            <p:nvPr/>
          </p:nvSpPr>
          <p:spPr>
            <a:xfrm>
              <a:off x="4460375" y="2102175"/>
              <a:ext cx="4475" cy="4325"/>
            </a:xfrm>
            <a:custGeom>
              <a:rect b="b" l="l" r="r" t="t"/>
              <a:pathLst>
                <a:path extrusionOk="0" h="173" w="179">
                  <a:moveTo>
                    <a:pt x="82" y="0"/>
                  </a:moveTo>
                  <a:cubicBezTo>
                    <a:pt x="42" y="0"/>
                    <a:pt x="0" y="38"/>
                    <a:pt x="0" y="84"/>
                  </a:cubicBezTo>
                  <a:cubicBezTo>
                    <a:pt x="0" y="128"/>
                    <a:pt x="40" y="173"/>
                    <a:pt x="80" y="173"/>
                  </a:cubicBezTo>
                  <a:cubicBezTo>
                    <a:pt x="93" y="173"/>
                    <a:pt x="107" y="167"/>
                    <a:pt x="119" y="155"/>
                  </a:cubicBezTo>
                  <a:lnTo>
                    <a:pt x="167" y="120"/>
                  </a:lnTo>
                  <a:cubicBezTo>
                    <a:pt x="179" y="96"/>
                    <a:pt x="179" y="72"/>
                    <a:pt x="167" y="60"/>
                  </a:cubicBezTo>
                  <a:lnTo>
                    <a:pt x="119" y="12"/>
                  </a:lnTo>
                  <a:cubicBezTo>
                    <a:pt x="108" y="4"/>
                    <a:pt x="95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36"/>
            <p:cNvSpPr/>
            <p:nvPr/>
          </p:nvSpPr>
          <p:spPr>
            <a:xfrm>
              <a:off x="4496375" y="2094625"/>
              <a:ext cx="28750" cy="6125"/>
            </a:xfrm>
            <a:custGeom>
              <a:rect b="b" l="l" r="r" t="t"/>
              <a:pathLst>
                <a:path extrusionOk="0" h="245" w="1150">
                  <a:moveTo>
                    <a:pt x="1088" y="1"/>
                  </a:moveTo>
                  <a:cubicBezTo>
                    <a:pt x="1083" y="1"/>
                    <a:pt x="1078" y="2"/>
                    <a:pt x="1072" y="5"/>
                  </a:cubicBezTo>
                  <a:cubicBezTo>
                    <a:pt x="918" y="29"/>
                    <a:pt x="739" y="76"/>
                    <a:pt x="560" y="100"/>
                  </a:cubicBezTo>
                  <a:cubicBezTo>
                    <a:pt x="491" y="114"/>
                    <a:pt x="424" y="117"/>
                    <a:pt x="357" y="117"/>
                  </a:cubicBezTo>
                  <a:cubicBezTo>
                    <a:pt x="303" y="117"/>
                    <a:pt x="250" y="115"/>
                    <a:pt x="197" y="115"/>
                  </a:cubicBezTo>
                  <a:cubicBezTo>
                    <a:pt x="147" y="115"/>
                    <a:pt x="98" y="117"/>
                    <a:pt x="48" y="124"/>
                  </a:cubicBezTo>
                  <a:cubicBezTo>
                    <a:pt x="1" y="124"/>
                    <a:pt x="1" y="183"/>
                    <a:pt x="37" y="195"/>
                  </a:cubicBezTo>
                  <a:cubicBezTo>
                    <a:pt x="122" y="230"/>
                    <a:pt x="215" y="244"/>
                    <a:pt x="311" y="244"/>
                  </a:cubicBezTo>
                  <a:cubicBezTo>
                    <a:pt x="574" y="244"/>
                    <a:pt x="861" y="141"/>
                    <a:pt x="1096" y="88"/>
                  </a:cubicBezTo>
                  <a:cubicBezTo>
                    <a:pt x="1149" y="78"/>
                    <a:pt x="1127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36"/>
            <p:cNvSpPr/>
            <p:nvPr/>
          </p:nvSpPr>
          <p:spPr>
            <a:xfrm>
              <a:off x="4498775" y="2103650"/>
              <a:ext cx="24125" cy="3475"/>
            </a:xfrm>
            <a:custGeom>
              <a:rect b="b" l="l" r="r" t="t"/>
              <a:pathLst>
                <a:path extrusionOk="0" h="139" w="965">
                  <a:moveTo>
                    <a:pt x="223" y="0"/>
                  </a:moveTo>
                  <a:cubicBezTo>
                    <a:pt x="164" y="0"/>
                    <a:pt x="105" y="6"/>
                    <a:pt x="48" y="25"/>
                  </a:cubicBezTo>
                  <a:cubicBezTo>
                    <a:pt x="0" y="37"/>
                    <a:pt x="0" y="96"/>
                    <a:pt x="48" y="120"/>
                  </a:cubicBezTo>
                  <a:cubicBezTo>
                    <a:pt x="104" y="134"/>
                    <a:pt x="165" y="139"/>
                    <a:pt x="229" y="139"/>
                  </a:cubicBezTo>
                  <a:cubicBezTo>
                    <a:pt x="327" y="139"/>
                    <a:pt x="430" y="127"/>
                    <a:pt x="524" y="120"/>
                  </a:cubicBezTo>
                  <a:cubicBezTo>
                    <a:pt x="667" y="96"/>
                    <a:pt x="822" y="72"/>
                    <a:pt x="953" y="37"/>
                  </a:cubicBezTo>
                  <a:cubicBezTo>
                    <a:pt x="964" y="37"/>
                    <a:pt x="964" y="25"/>
                    <a:pt x="953" y="25"/>
                  </a:cubicBezTo>
                  <a:cubicBezTo>
                    <a:pt x="798" y="25"/>
                    <a:pt x="643" y="13"/>
                    <a:pt x="488" y="13"/>
                  </a:cubicBezTo>
                  <a:cubicBezTo>
                    <a:pt x="403" y="13"/>
                    <a:pt x="312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36"/>
            <p:cNvSpPr/>
            <p:nvPr/>
          </p:nvSpPr>
          <p:spPr>
            <a:xfrm>
              <a:off x="4510675" y="2110550"/>
              <a:ext cx="12225" cy="2175"/>
            </a:xfrm>
            <a:custGeom>
              <a:rect b="b" l="l" r="r" t="t"/>
              <a:pathLst>
                <a:path extrusionOk="0" h="87" w="489">
                  <a:moveTo>
                    <a:pt x="90" y="0"/>
                  </a:moveTo>
                  <a:cubicBezTo>
                    <a:pt x="66" y="0"/>
                    <a:pt x="44" y="3"/>
                    <a:pt x="24" y="11"/>
                  </a:cubicBezTo>
                  <a:cubicBezTo>
                    <a:pt x="0" y="35"/>
                    <a:pt x="0" y="58"/>
                    <a:pt x="24" y="70"/>
                  </a:cubicBezTo>
                  <a:cubicBezTo>
                    <a:pt x="44" y="82"/>
                    <a:pt x="66" y="86"/>
                    <a:pt x="90" y="86"/>
                  </a:cubicBezTo>
                  <a:cubicBezTo>
                    <a:pt x="138" y="86"/>
                    <a:pt x="191" y="70"/>
                    <a:pt x="238" y="70"/>
                  </a:cubicBezTo>
                  <a:cubicBezTo>
                    <a:pt x="310" y="70"/>
                    <a:pt x="381" y="58"/>
                    <a:pt x="477" y="58"/>
                  </a:cubicBezTo>
                  <a:cubicBezTo>
                    <a:pt x="488" y="58"/>
                    <a:pt x="488" y="35"/>
                    <a:pt x="477" y="35"/>
                  </a:cubicBezTo>
                  <a:cubicBezTo>
                    <a:pt x="405" y="35"/>
                    <a:pt x="322" y="11"/>
                    <a:pt x="238" y="11"/>
                  </a:cubicBezTo>
                  <a:cubicBezTo>
                    <a:pt x="191" y="11"/>
                    <a:pt x="138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36"/>
            <p:cNvSpPr/>
            <p:nvPr/>
          </p:nvSpPr>
          <p:spPr>
            <a:xfrm>
              <a:off x="4516325" y="2118375"/>
              <a:ext cx="7225" cy="1975"/>
            </a:xfrm>
            <a:custGeom>
              <a:rect b="b" l="l" r="r" t="t"/>
              <a:pathLst>
                <a:path extrusionOk="0" h="79" w="289">
                  <a:moveTo>
                    <a:pt x="253" y="1"/>
                  </a:moveTo>
                  <a:cubicBezTo>
                    <a:pt x="248" y="1"/>
                    <a:pt x="243" y="3"/>
                    <a:pt x="239" y="7"/>
                  </a:cubicBezTo>
                  <a:cubicBezTo>
                    <a:pt x="179" y="31"/>
                    <a:pt x="96" y="31"/>
                    <a:pt x="24" y="31"/>
                  </a:cubicBezTo>
                  <a:cubicBezTo>
                    <a:pt x="1" y="31"/>
                    <a:pt x="1" y="79"/>
                    <a:pt x="24" y="79"/>
                  </a:cubicBezTo>
                  <a:cubicBezTo>
                    <a:pt x="96" y="79"/>
                    <a:pt x="179" y="79"/>
                    <a:pt x="251" y="43"/>
                  </a:cubicBezTo>
                  <a:cubicBezTo>
                    <a:pt x="289" y="33"/>
                    <a:pt x="27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36"/>
            <p:cNvSpPr/>
            <p:nvPr/>
          </p:nvSpPr>
          <p:spPr>
            <a:xfrm>
              <a:off x="4529125" y="2138200"/>
              <a:ext cx="10450" cy="2700"/>
            </a:xfrm>
            <a:custGeom>
              <a:rect b="b" l="l" r="r" t="t"/>
              <a:pathLst>
                <a:path extrusionOk="0" h="108" w="418">
                  <a:moveTo>
                    <a:pt x="191" y="0"/>
                  </a:moveTo>
                  <a:cubicBezTo>
                    <a:pt x="131" y="0"/>
                    <a:pt x="96" y="0"/>
                    <a:pt x="36" y="12"/>
                  </a:cubicBezTo>
                  <a:cubicBezTo>
                    <a:pt x="1" y="24"/>
                    <a:pt x="1" y="72"/>
                    <a:pt x="36" y="83"/>
                  </a:cubicBezTo>
                  <a:cubicBezTo>
                    <a:pt x="96" y="107"/>
                    <a:pt x="143" y="107"/>
                    <a:pt x="191" y="107"/>
                  </a:cubicBezTo>
                  <a:cubicBezTo>
                    <a:pt x="262" y="107"/>
                    <a:pt x="310" y="83"/>
                    <a:pt x="382" y="83"/>
                  </a:cubicBezTo>
                  <a:cubicBezTo>
                    <a:pt x="417" y="72"/>
                    <a:pt x="417" y="24"/>
                    <a:pt x="382" y="12"/>
                  </a:cubicBezTo>
                  <a:cubicBezTo>
                    <a:pt x="310" y="12"/>
                    <a:pt x="262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36"/>
            <p:cNvSpPr/>
            <p:nvPr/>
          </p:nvSpPr>
          <p:spPr>
            <a:xfrm>
              <a:off x="4534775" y="2146825"/>
              <a:ext cx="2125" cy="1800"/>
            </a:xfrm>
            <a:custGeom>
              <a:rect b="b" l="l" r="r" t="t"/>
              <a:pathLst>
                <a:path extrusionOk="0" h="72" w="85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84" y="7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36"/>
            <p:cNvSpPr/>
            <p:nvPr/>
          </p:nvSpPr>
          <p:spPr>
            <a:xfrm>
              <a:off x="4539250" y="2159250"/>
              <a:ext cx="4350" cy="3375"/>
            </a:xfrm>
            <a:custGeom>
              <a:rect b="b" l="l" r="r" t="t"/>
              <a:pathLst>
                <a:path extrusionOk="0" h="135" w="174">
                  <a:moveTo>
                    <a:pt x="116" y="0"/>
                  </a:moveTo>
                  <a:cubicBezTo>
                    <a:pt x="94" y="0"/>
                    <a:pt x="72" y="12"/>
                    <a:pt x="72" y="39"/>
                  </a:cubicBezTo>
                  <a:lnTo>
                    <a:pt x="36" y="75"/>
                  </a:lnTo>
                  <a:cubicBezTo>
                    <a:pt x="0" y="99"/>
                    <a:pt x="0" y="134"/>
                    <a:pt x="48" y="134"/>
                  </a:cubicBezTo>
                  <a:cubicBezTo>
                    <a:pt x="107" y="134"/>
                    <a:pt x="155" y="111"/>
                    <a:pt x="167" y="51"/>
                  </a:cubicBezTo>
                  <a:cubicBezTo>
                    <a:pt x="174" y="18"/>
                    <a:pt x="144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36"/>
            <p:cNvSpPr/>
            <p:nvPr/>
          </p:nvSpPr>
          <p:spPr>
            <a:xfrm>
              <a:off x="4577350" y="2177250"/>
              <a:ext cx="9475" cy="5650"/>
            </a:xfrm>
            <a:custGeom>
              <a:rect b="b" l="l" r="r" t="t"/>
              <a:pathLst>
                <a:path extrusionOk="0" h="226" w="379">
                  <a:moveTo>
                    <a:pt x="123" y="0"/>
                  </a:moveTo>
                  <a:cubicBezTo>
                    <a:pt x="103" y="0"/>
                    <a:pt x="82" y="3"/>
                    <a:pt x="60" y="10"/>
                  </a:cubicBezTo>
                  <a:cubicBezTo>
                    <a:pt x="12" y="34"/>
                    <a:pt x="0" y="93"/>
                    <a:pt x="36" y="105"/>
                  </a:cubicBezTo>
                  <a:cubicBezTo>
                    <a:pt x="72" y="117"/>
                    <a:pt x="84" y="153"/>
                    <a:pt x="119" y="165"/>
                  </a:cubicBezTo>
                  <a:lnTo>
                    <a:pt x="203" y="212"/>
                  </a:lnTo>
                  <a:cubicBezTo>
                    <a:pt x="218" y="221"/>
                    <a:pt x="233" y="226"/>
                    <a:pt x="247" y="226"/>
                  </a:cubicBezTo>
                  <a:cubicBezTo>
                    <a:pt x="323" y="226"/>
                    <a:pt x="378" y="108"/>
                    <a:pt x="298" y="57"/>
                  </a:cubicBezTo>
                  <a:cubicBezTo>
                    <a:pt x="228" y="22"/>
                    <a:pt x="178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36"/>
            <p:cNvSpPr/>
            <p:nvPr/>
          </p:nvSpPr>
          <p:spPr>
            <a:xfrm>
              <a:off x="4577950" y="2153000"/>
              <a:ext cx="7800" cy="5250"/>
            </a:xfrm>
            <a:custGeom>
              <a:rect b="b" l="l" r="r" t="t"/>
              <a:pathLst>
                <a:path extrusionOk="0" h="210" w="312">
                  <a:moveTo>
                    <a:pt x="184" y="0"/>
                  </a:moveTo>
                  <a:cubicBezTo>
                    <a:pt x="175" y="0"/>
                    <a:pt x="165" y="1"/>
                    <a:pt x="155" y="3"/>
                  </a:cubicBezTo>
                  <a:cubicBezTo>
                    <a:pt x="95" y="15"/>
                    <a:pt x="48" y="27"/>
                    <a:pt x="12" y="75"/>
                  </a:cubicBezTo>
                  <a:cubicBezTo>
                    <a:pt x="0" y="87"/>
                    <a:pt x="0" y="122"/>
                    <a:pt x="12" y="134"/>
                  </a:cubicBezTo>
                  <a:cubicBezTo>
                    <a:pt x="48" y="182"/>
                    <a:pt x="95" y="194"/>
                    <a:pt x="155" y="206"/>
                  </a:cubicBezTo>
                  <a:cubicBezTo>
                    <a:pt x="165" y="208"/>
                    <a:pt x="175" y="209"/>
                    <a:pt x="184" y="209"/>
                  </a:cubicBezTo>
                  <a:cubicBezTo>
                    <a:pt x="312" y="209"/>
                    <a:pt x="312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36"/>
            <p:cNvSpPr/>
            <p:nvPr/>
          </p:nvSpPr>
          <p:spPr>
            <a:xfrm>
              <a:off x="4578525" y="2114225"/>
              <a:ext cx="9675" cy="4650"/>
            </a:xfrm>
            <a:custGeom>
              <a:rect b="b" l="l" r="r" t="t"/>
              <a:pathLst>
                <a:path extrusionOk="0" h="186" w="387">
                  <a:moveTo>
                    <a:pt x="257" y="1"/>
                  </a:moveTo>
                  <a:cubicBezTo>
                    <a:pt x="248" y="1"/>
                    <a:pt x="238" y="3"/>
                    <a:pt x="227" y="7"/>
                  </a:cubicBezTo>
                  <a:cubicBezTo>
                    <a:pt x="203" y="19"/>
                    <a:pt x="156" y="19"/>
                    <a:pt x="120" y="30"/>
                  </a:cubicBezTo>
                  <a:lnTo>
                    <a:pt x="37" y="78"/>
                  </a:lnTo>
                  <a:cubicBezTo>
                    <a:pt x="1" y="90"/>
                    <a:pt x="1" y="138"/>
                    <a:pt x="37" y="149"/>
                  </a:cubicBezTo>
                  <a:cubicBezTo>
                    <a:pt x="90" y="173"/>
                    <a:pt x="135" y="185"/>
                    <a:pt x="180" y="185"/>
                  </a:cubicBezTo>
                  <a:cubicBezTo>
                    <a:pt x="224" y="185"/>
                    <a:pt x="269" y="173"/>
                    <a:pt x="322" y="149"/>
                  </a:cubicBezTo>
                  <a:cubicBezTo>
                    <a:pt x="386" y="118"/>
                    <a:pt x="336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36"/>
            <p:cNvSpPr/>
            <p:nvPr/>
          </p:nvSpPr>
          <p:spPr>
            <a:xfrm>
              <a:off x="4577950" y="2084475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80" y="1"/>
                  </a:moveTo>
                  <a:cubicBezTo>
                    <a:pt x="74" y="1"/>
                    <a:pt x="67" y="2"/>
                    <a:pt x="60" y="6"/>
                  </a:cubicBezTo>
                  <a:cubicBezTo>
                    <a:pt x="48" y="6"/>
                    <a:pt x="48" y="18"/>
                    <a:pt x="24" y="18"/>
                  </a:cubicBezTo>
                  <a:cubicBezTo>
                    <a:pt x="0" y="30"/>
                    <a:pt x="0" y="77"/>
                    <a:pt x="24" y="77"/>
                  </a:cubicBezTo>
                  <a:cubicBezTo>
                    <a:pt x="48" y="77"/>
                    <a:pt x="48" y="89"/>
                    <a:pt x="60" y="89"/>
                  </a:cubicBezTo>
                  <a:cubicBezTo>
                    <a:pt x="67" y="93"/>
                    <a:pt x="74" y="95"/>
                    <a:pt x="80" y="95"/>
                  </a:cubicBezTo>
                  <a:cubicBezTo>
                    <a:pt x="124" y="95"/>
                    <a:pt x="124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36"/>
            <p:cNvSpPr/>
            <p:nvPr/>
          </p:nvSpPr>
          <p:spPr>
            <a:xfrm>
              <a:off x="4521375" y="2057825"/>
              <a:ext cx="24150" cy="4450"/>
            </a:xfrm>
            <a:custGeom>
              <a:rect b="b" l="l" r="r" t="t"/>
              <a:pathLst>
                <a:path extrusionOk="0" h="178" w="966">
                  <a:moveTo>
                    <a:pt x="870" y="0"/>
                  </a:moveTo>
                  <a:cubicBezTo>
                    <a:pt x="584" y="12"/>
                    <a:pt x="299" y="24"/>
                    <a:pt x="37" y="84"/>
                  </a:cubicBezTo>
                  <a:cubicBezTo>
                    <a:pt x="1" y="84"/>
                    <a:pt x="1" y="143"/>
                    <a:pt x="37" y="143"/>
                  </a:cubicBezTo>
                  <a:cubicBezTo>
                    <a:pt x="156" y="170"/>
                    <a:pt x="280" y="178"/>
                    <a:pt x="406" y="178"/>
                  </a:cubicBezTo>
                  <a:cubicBezTo>
                    <a:pt x="558" y="178"/>
                    <a:pt x="714" y="167"/>
                    <a:pt x="870" y="167"/>
                  </a:cubicBezTo>
                  <a:cubicBezTo>
                    <a:pt x="965" y="167"/>
                    <a:pt x="965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36"/>
            <p:cNvSpPr/>
            <p:nvPr/>
          </p:nvSpPr>
          <p:spPr>
            <a:xfrm>
              <a:off x="4510425" y="2055400"/>
              <a:ext cx="5275" cy="4025"/>
            </a:xfrm>
            <a:custGeom>
              <a:rect b="b" l="l" r="r" t="t"/>
              <a:pathLst>
                <a:path extrusionOk="0" h="161" w="211">
                  <a:moveTo>
                    <a:pt x="153" y="0"/>
                  </a:moveTo>
                  <a:cubicBezTo>
                    <a:pt x="149" y="0"/>
                    <a:pt x="145" y="1"/>
                    <a:pt x="141" y="2"/>
                  </a:cubicBezTo>
                  <a:cubicBezTo>
                    <a:pt x="94" y="50"/>
                    <a:pt x="58" y="74"/>
                    <a:pt x="10" y="121"/>
                  </a:cubicBezTo>
                  <a:cubicBezTo>
                    <a:pt x="1" y="141"/>
                    <a:pt x="15" y="160"/>
                    <a:pt x="27" y="160"/>
                  </a:cubicBezTo>
                  <a:cubicBezTo>
                    <a:pt x="29" y="160"/>
                    <a:pt x="32" y="159"/>
                    <a:pt x="34" y="157"/>
                  </a:cubicBezTo>
                  <a:cubicBezTo>
                    <a:pt x="82" y="109"/>
                    <a:pt x="141" y="97"/>
                    <a:pt x="189" y="50"/>
                  </a:cubicBezTo>
                  <a:cubicBezTo>
                    <a:pt x="210" y="39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36"/>
            <p:cNvSpPr/>
            <p:nvPr/>
          </p:nvSpPr>
          <p:spPr>
            <a:xfrm>
              <a:off x="4458400" y="2051575"/>
              <a:ext cx="49325" cy="15950"/>
            </a:xfrm>
            <a:custGeom>
              <a:rect b="b" l="l" r="r" t="t"/>
              <a:pathLst>
                <a:path extrusionOk="0" h="638" w="1973">
                  <a:moveTo>
                    <a:pt x="1960" y="0"/>
                  </a:moveTo>
                  <a:cubicBezTo>
                    <a:pt x="1341" y="298"/>
                    <a:pt x="663" y="369"/>
                    <a:pt x="20" y="596"/>
                  </a:cubicBezTo>
                  <a:cubicBezTo>
                    <a:pt x="0" y="605"/>
                    <a:pt x="4" y="638"/>
                    <a:pt x="19" y="638"/>
                  </a:cubicBezTo>
                  <a:cubicBezTo>
                    <a:pt x="23" y="638"/>
                    <a:pt x="27" y="636"/>
                    <a:pt x="32" y="631"/>
                  </a:cubicBezTo>
                  <a:cubicBezTo>
                    <a:pt x="686" y="453"/>
                    <a:pt x="1365" y="322"/>
                    <a:pt x="1972" y="12"/>
                  </a:cubicBezTo>
                  <a:cubicBezTo>
                    <a:pt x="1972" y="12"/>
                    <a:pt x="1972" y="0"/>
                    <a:pt x="19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36"/>
            <p:cNvSpPr/>
            <p:nvPr/>
          </p:nvSpPr>
          <p:spPr>
            <a:xfrm>
              <a:off x="4458575" y="2044825"/>
              <a:ext cx="23075" cy="7875"/>
            </a:xfrm>
            <a:custGeom>
              <a:rect b="b" l="l" r="r" t="t"/>
              <a:pathLst>
                <a:path extrusionOk="0" h="315" w="923">
                  <a:moveTo>
                    <a:pt x="834" y="1"/>
                  </a:moveTo>
                  <a:cubicBezTo>
                    <a:pt x="823" y="1"/>
                    <a:pt x="811" y="3"/>
                    <a:pt x="798" y="8"/>
                  </a:cubicBezTo>
                  <a:cubicBezTo>
                    <a:pt x="667" y="92"/>
                    <a:pt x="525" y="116"/>
                    <a:pt x="370" y="128"/>
                  </a:cubicBezTo>
                  <a:cubicBezTo>
                    <a:pt x="251" y="151"/>
                    <a:pt x="132" y="151"/>
                    <a:pt x="25" y="211"/>
                  </a:cubicBezTo>
                  <a:cubicBezTo>
                    <a:pt x="1" y="223"/>
                    <a:pt x="1" y="282"/>
                    <a:pt x="36" y="294"/>
                  </a:cubicBezTo>
                  <a:cubicBezTo>
                    <a:pt x="82" y="309"/>
                    <a:pt x="128" y="315"/>
                    <a:pt x="174" y="315"/>
                  </a:cubicBezTo>
                  <a:cubicBezTo>
                    <a:pt x="272" y="315"/>
                    <a:pt x="372" y="290"/>
                    <a:pt x="477" y="282"/>
                  </a:cubicBezTo>
                  <a:cubicBezTo>
                    <a:pt x="620" y="247"/>
                    <a:pt x="763" y="211"/>
                    <a:pt x="882" y="128"/>
                  </a:cubicBezTo>
                  <a:cubicBezTo>
                    <a:pt x="922" y="77"/>
                    <a:pt x="894" y="1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36"/>
            <p:cNvSpPr/>
            <p:nvPr/>
          </p:nvSpPr>
          <p:spPr>
            <a:xfrm>
              <a:off x="4425550" y="2050975"/>
              <a:ext cx="18175" cy="6125"/>
            </a:xfrm>
            <a:custGeom>
              <a:rect b="b" l="l" r="r" t="t"/>
              <a:pathLst>
                <a:path extrusionOk="0" h="245" w="727">
                  <a:moveTo>
                    <a:pt x="679" y="1"/>
                  </a:moveTo>
                  <a:cubicBezTo>
                    <a:pt x="560" y="36"/>
                    <a:pt x="441" y="60"/>
                    <a:pt x="334" y="96"/>
                  </a:cubicBezTo>
                  <a:cubicBezTo>
                    <a:pt x="238" y="120"/>
                    <a:pt x="131" y="120"/>
                    <a:pt x="24" y="167"/>
                  </a:cubicBezTo>
                  <a:cubicBezTo>
                    <a:pt x="0" y="179"/>
                    <a:pt x="12" y="239"/>
                    <a:pt x="36" y="239"/>
                  </a:cubicBezTo>
                  <a:cubicBezTo>
                    <a:pt x="53" y="243"/>
                    <a:pt x="70" y="244"/>
                    <a:pt x="87" y="244"/>
                  </a:cubicBezTo>
                  <a:cubicBezTo>
                    <a:pt x="177" y="244"/>
                    <a:pt x="267" y="197"/>
                    <a:pt x="357" y="167"/>
                  </a:cubicBezTo>
                  <a:cubicBezTo>
                    <a:pt x="464" y="120"/>
                    <a:pt x="572" y="84"/>
                    <a:pt x="691" y="48"/>
                  </a:cubicBezTo>
                  <a:cubicBezTo>
                    <a:pt x="726" y="36"/>
                    <a:pt x="715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36"/>
            <p:cNvSpPr/>
            <p:nvPr/>
          </p:nvSpPr>
          <p:spPr>
            <a:xfrm>
              <a:off x="4423150" y="2038775"/>
              <a:ext cx="18625" cy="3600"/>
            </a:xfrm>
            <a:custGeom>
              <a:rect b="b" l="l" r="r" t="t"/>
              <a:pathLst>
                <a:path extrusionOk="0" h="144" w="745">
                  <a:moveTo>
                    <a:pt x="715" y="0"/>
                  </a:moveTo>
                  <a:cubicBezTo>
                    <a:pt x="489" y="24"/>
                    <a:pt x="239" y="24"/>
                    <a:pt x="37" y="108"/>
                  </a:cubicBezTo>
                  <a:cubicBezTo>
                    <a:pt x="1" y="119"/>
                    <a:pt x="1" y="143"/>
                    <a:pt x="37" y="143"/>
                  </a:cubicBezTo>
                  <a:cubicBezTo>
                    <a:pt x="251" y="143"/>
                    <a:pt x="489" y="72"/>
                    <a:pt x="715" y="24"/>
                  </a:cubicBezTo>
                  <a:cubicBezTo>
                    <a:pt x="720" y="26"/>
                    <a:pt x="724" y="27"/>
                    <a:pt x="727" y="27"/>
                  </a:cubicBezTo>
                  <a:cubicBezTo>
                    <a:pt x="744" y="27"/>
                    <a:pt x="725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36"/>
            <p:cNvSpPr/>
            <p:nvPr/>
          </p:nvSpPr>
          <p:spPr>
            <a:xfrm>
              <a:off x="4405000" y="2034875"/>
              <a:ext cx="15425" cy="4275"/>
            </a:xfrm>
            <a:custGeom>
              <a:rect b="b" l="l" r="r" t="t"/>
              <a:pathLst>
                <a:path extrusionOk="0" h="171" w="617">
                  <a:moveTo>
                    <a:pt x="590" y="0"/>
                  </a:moveTo>
                  <a:cubicBezTo>
                    <a:pt x="588" y="0"/>
                    <a:pt x="586" y="1"/>
                    <a:pt x="584" y="2"/>
                  </a:cubicBezTo>
                  <a:cubicBezTo>
                    <a:pt x="477" y="25"/>
                    <a:pt x="382" y="37"/>
                    <a:pt x="286" y="61"/>
                  </a:cubicBezTo>
                  <a:cubicBezTo>
                    <a:pt x="191" y="85"/>
                    <a:pt x="96" y="85"/>
                    <a:pt x="24" y="121"/>
                  </a:cubicBezTo>
                  <a:cubicBezTo>
                    <a:pt x="1" y="145"/>
                    <a:pt x="13" y="168"/>
                    <a:pt x="36" y="168"/>
                  </a:cubicBezTo>
                  <a:cubicBezTo>
                    <a:pt x="49" y="170"/>
                    <a:pt x="62" y="171"/>
                    <a:pt x="75" y="171"/>
                  </a:cubicBezTo>
                  <a:cubicBezTo>
                    <a:pt x="154" y="171"/>
                    <a:pt x="226" y="141"/>
                    <a:pt x="298" y="121"/>
                  </a:cubicBezTo>
                  <a:cubicBezTo>
                    <a:pt x="382" y="109"/>
                    <a:pt x="489" y="85"/>
                    <a:pt x="584" y="61"/>
                  </a:cubicBezTo>
                  <a:cubicBezTo>
                    <a:pt x="617" y="50"/>
                    <a:pt x="610" y="0"/>
                    <a:pt x="5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36"/>
            <p:cNvSpPr/>
            <p:nvPr/>
          </p:nvSpPr>
          <p:spPr>
            <a:xfrm>
              <a:off x="4380600" y="2030150"/>
              <a:ext cx="21150" cy="5400"/>
            </a:xfrm>
            <a:custGeom>
              <a:rect b="b" l="l" r="r" t="t"/>
              <a:pathLst>
                <a:path extrusionOk="0" h="216" w="846">
                  <a:moveTo>
                    <a:pt x="738" y="0"/>
                  </a:moveTo>
                  <a:cubicBezTo>
                    <a:pt x="500" y="24"/>
                    <a:pt x="262" y="60"/>
                    <a:pt x="36" y="155"/>
                  </a:cubicBezTo>
                  <a:cubicBezTo>
                    <a:pt x="0" y="167"/>
                    <a:pt x="24" y="214"/>
                    <a:pt x="48" y="214"/>
                  </a:cubicBezTo>
                  <a:cubicBezTo>
                    <a:pt x="65" y="215"/>
                    <a:pt x="83" y="216"/>
                    <a:pt x="100" y="216"/>
                  </a:cubicBezTo>
                  <a:cubicBezTo>
                    <a:pt x="309" y="216"/>
                    <a:pt x="519" y="155"/>
                    <a:pt x="738" y="155"/>
                  </a:cubicBezTo>
                  <a:cubicBezTo>
                    <a:pt x="846" y="155"/>
                    <a:pt x="846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36"/>
            <p:cNvSpPr/>
            <p:nvPr/>
          </p:nvSpPr>
          <p:spPr>
            <a:xfrm>
              <a:off x="4372250" y="2011675"/>
              <a:ext cx="12075" cy="6700"/>
            </a:xfrm>
            <a:custGeom>
              <a:rect b="b" l="l" r="r" t="t"/>
              <a:pathLst>
                <a:path extrusionOk="0" h="268" w="483">
                  <a:moveTo>
                    <a:pt x="391" y="0"/>
                  </a:moveTo>
                  <a:cubicBezTo>
                    <a:pt x="373" y="0"/>
                    <a:pt x="357" y="7"/>
                    <a:pt x="346" y="25"/>
                  </a:cubicBezTo>
                  <a:cubicBezTo>
                    <a:pt x="299" y="84"/>
                    <a:pt x="251" y="120"/>
                    <a:pt x="191" y="132"/>
                  </a:cubicBezTo>
                  <a:cubicBezTo>
                    <a:pt x="132" y="168"/>
                    <a:pt x="84" y="180"/>
                    <a:pt x="25" y="203"/>
                  </a:cubicBezTo>
                  <a:cubicBezTo>
                    <a:pt x="1" y="227"/>
                    <a:pt x="13" y="263"/>
                    <a:pt x="49" y="263"/>
                  </a:cubicBezTo>
                  <a:cubicBezTo>
                    <a:pt x="68" y="266"/>
                    <a:pt x="88" y="267"/>
                    <a:pt x="108" y="267"/>
                  </a:cubicBezTo>
                  <a:cubicBezTo>
                    <a:pt x="242" y="267"/>
                    <a:pt x="372" y="199"/>
                    <a:pt x="465" y="84"/>
                  </a:cubicBezTo>
                  <a:cubicBezTo>
                    <a:pt x="482" y="42"/>
                    <a:pt x="433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36"/>
            <p:cNvSpPr/>
            <p:nvPr/>
          </p:nvSpPr>
          <p:spPr>
            <a:xfrm>
              <a:off x="4371975" y="2008700"/>
              <a:ext cx="9250" cy="1225"/>
            </a:xfrm>
            <a:custGeom>
              <a:rect b="b" l="l" r="r" t="t"/>
              <a:pathLst>
                <a:path extrusionOk="0" h="49" w="370">
                  <a:moveTo>
                    <a:pt x="369" y="1"/>
                  </a:moveTo>
                  <a:cubicBezTo>
                    <a:pt x="250" y="1"/>
                    <a:pt x="131" y="1"/>
                    <a:pt x="12" y="25"/>
                  </a:cubicBezTo>
                  <a:cubicBezTo>
                    <a:pt x="0" y="25"/>
                    <a:pt x="12" y="49"/>
                    <a:pt x="12" y="49"/>
                  </a:cubicBezTo>
                  <a:cubicBezTo>
                    <a:pt x="131" y="13"/>
                    <a:pt x="250" y="13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36"/>
            <p:cNvSpPr/>
            <p:nvPr/>
          </p:nvSpPr>
          <p:spPr>
            <a:xfrm>
              <a:off x="4374050" y="1998300"/>
              <a:ext cx="12825" cy="6275"/>
            </a:xfrm>
            <a:custGeom>
              <a:rect b="b" l="l" r="r" t="t"/>
              <a:pathLst>
                <a:path extrusionOk="0" h="251" w="513">
                  <a:moveTo>
                    <a:pt x="417" y="0"/>
                  </a:moveTo>
                  <a:cubicBezTo>
                    <a:pt x="286" y="0"/>
                    <a:pt x="96" y="60"/>
                    <a:pt x="12" y="179"/>
                  </a:cubicBezTo>
                  <a:cubicBezTo>
                    <a:pt x="0" y="203"/>
                    <a:pt x="12" y="250"/>
                    <a:pt x="60" y="250"/>
                  </a:cubicBezTo>
                  <a:cubicBezTo>
                    <a:pt x="119" y="238"/>
                    <a:pt x="167" y="226"/>
                    <a:pt x="227" y="179"/>
                  </a:cubicBezTo>
                  <a:cubicBezTo>
                    <a:pt x="286" y="143"/>
                    <a:pt x="346" y="119"/>
                    <a:pt x="417" y="119"/>
                  </a:cubicBezTo>
                  <a:cubicBezTo>
                    <a:pt x="421" y="120"/>
                    <a:pt x="425" y="120"/>
                    <a:pt x="429" y="120"/>
                  </a:cubicBezTo>
                  <a:cubicBezTo>
                    <a:pt x="512" y="120"/>
                    <a:pt x="50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36"/>
            <p:cNvSpPr/>
            <p:nvPr/>
          </p:nvSpPr>
          <p:spPr>
            <a:xfrm>
              <a:off x="4366900" y="1981625"/>
              <a:ext cx="16975" cy="4100"/>
            </a:xfrm>
            <a:custGeom>
              <a:rect b="b" l="l" r="r" t="t"/>
              <a:pathLst>
                <a:path extrusionOk="0" h="164" w="679">
                  <a:moveTo>
                    <a:pt x="596" y="0"/>
                  </a:moveTo>
                  <a:cubicBezTo>
                    <a:pt x="501" y="0"/>
                    <a:pt x="405" y="0"/>
                    <a:pt x="298" y="12"/>
                  </a:cubicBezTo>
                  <a:cubicBezTo>
                    <a:pt x="215" y="24"/>
                    <a:pt x="108" y="24"/>
                    <a:pt x="36" y="72"/>
                  </a:cubicBezTo>
                  <a:cubicBezTo>
                    <a:pt x="1" y="84"/>
                    <a:pt x="1" y="143"/>
                    <a:pt x="48" y="155"/>
                  </a:cubicBezTo>
                  <a:cubicBezTo>
                    <a:pt x="65" y="161"/>
                    <a:pt x="83" y="163"/>
                    <a:pt x="102" y="163"/>
                  </a:cubicBezTo>
                  <a:cubicBezTo>
                    <a:pt x="160" y="163"/>
                    <a:pt x="223" y="140"/>
                    <a:pt x="286" y="131"/>
                  </a:cubicBezTo>
                  <a:lnTo>
                    <a:pt x="596" y="84"/>
                  </a:lnTo>
                  <a:cubicBezTo>
                    <a:pt x="601" y="84"/>
                    <a:pt x="605" y="85"/>
                    <a:pt x="610" y="85"/>
                  </a:cubicBezTo>
                  <a:cubicBezTo>
                    <a:pt x="679" y="85"/>
                    <a:pt x="674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36"/>
            <p:cNvSpPr/>
            <p:nvPr/>
          </p:nvSpPr>
          <p:spPr>
            <a:xfrm>
              <a:off x="4373750" y="1965675"/>
              <a:ext cx="25425" cy="5600"/>
            </a:xfrm>
            <a:custGeom>
              <a:rect b="b" l="l" r="r" t="t"/>
              <a:pathLst>
                <a:path extrusionOk="0" h="224" w="1017">
                  <a:moveTo>
                    <a:pt x="619" y="1"/>
                  </a:moveTo>
                  <a:cubicBezTo>
                    <a:pt x="568" y="1"/>
                    <a:pt x="516" y="3"/>
                    <a:pt x="465" y="7"/>
                  </a:cubicBezTo>
                  <a:cubicBezTo>
                    <a:pt x="322" y="19"/>
                    <a:pt x="167" y="19"/>
                    <a:pt x="48" y="115"/>
                  </a:cubicBezTo>
                  <a:cubicBezTo>
                    <a:pt x="0" y="138"/>
                    <a:pt x="12" y="222"/>
                    <a:pt x="72" y="222"/>
                  </a:cubicBezTo>
                  <a:cubicBezTo>
                    <a:pt x="83" y="223"/>
                    <a:pt x="94" y="223"/>
                    <a:pt x="105" y="223"/>
                  </a:cubicBezTo>
                  <a:cubicBezTo>
                    <a:pt x="215" y="223"/>
                    <a:pt x="335" y="174"/>
                    <a:pt x="465" y="174"/>
                  </a:cubicBezTo>
                  <a:cubicBezTo>
                    <a:pt x="503" y="167"/>
                    <a:pt x="543" y="164"/>
                    <a:pt x="583" y="164"/>
                  </a:cubicBezTo>
                  <a:cubicBezTo>
                    <a:pt x="679" y="164"/>
                    <a:pt x="780" y="181"/>
                    <a:pt x="882" y="198"/>
                  </a:cubicBezTo>
                  <a:cubicBezTo>
                    <a:pt x="888" y="200"/>
                    <a:pt x="895" y="200"/>
                    <a:pt x="901" y="200"/>
                  </a:cubicBezTo>
                  <a:cubicBezTo>
                    <a:pt x="983" y="200"/>
                    <a:pt x="1017" y="65"/>
                    <a:pt x="917" y="43"/>
                  </a:cubicBezTo>
                  <a:cubicBezTo>
                    <a:pt x="822" y="11"/>
                    <a:pt x="721" y="1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36"/>
            <p:cNvSpPr/>
            <p:nvPr/>
          </p:nvSpPr>
          <p:spPr>
            <a:xfrm>
              <a:off x="4392800" y="1960275"/>
              <a:ext cx="7625" cy="3025"/>
            </a:xfrm>
            <a:custGeom>
              <a:rect b="b" l="l" r="r" t="t"/>
              <a:pathLst>
                <a:path extrusionOk="0" h="121" w="305">
                  <a:moveTo>
                    <a:pt x="87" y="1"/>
                  </a:moveTo>
                  <a:cubicBezTo>
                    <a:pt x="60" y="1"/>
                    <a:pt x="35" y="6"/>
                    <a:pt x="12" y="21"/>
                  </a:cubicBezTo>
                  <a:cubicBezTo>
                    <a:pt x="0" y="33"/>
                    <a:pt x="0" y="57"/>
                    <a:pt x="12" y="81"/>
                  </a:cubicBezTo>
                  <a:cubicBezTo>
                    <a:pt x="84" y="104"/>
                    <a:pt x="155" y="92"/>
                    <a:pt x="239" y="116"/>
                  </a:cubicBezTo>
                  <a:cubicBezTo>
                    <a:pt x="243" y="119"/>
                    <a:pt x="247" y="121"/>
                    <a:pt x="252" y="121"/>
                  </a:cubicBezTo>
                  <a:cubicBezTo>
                    <a:pt x="282" y="121"/>
                    <a:pt x="304" y="55"/>
                    <a:pt x="262" y="45"/>
                  </a:cubicBezTo>
                  <a:cubicBezTo>
                    <a:pt x="213" y="28"/>
                    <a:pt x="147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36"/>
            <p:cNvSpPr/>
            <p:nvPr/>
          </p:nvSpPr>
          <p:spPr>
            <a:xfrm>
              <a:off x="4384475" y="1953775"/>
              <a:ext cx="23825" cy="5925"/>
            </a:xfrm>
            <a:custGeom>
              <a:rect b="b" l="l" r="r" t="t"/>
              <a:pathLst>
                <a:path extrusionOk="0" h="237" w="953">
                  <a:moveTo>
                    <a:pt x="454" y="0"/>
                  </a:moveTo>
                  <a:cubicBezTo>
                    <a:pt x="304" y="0"/>
                    <a:pt x="157" y="31"/>
                    <a:pt x="48" y="102"/>
                  </a:cubicBezTo>
                  <a:cubicBezTo>
                    <a:pt x="0" y="126"/>
                    <a:pt x="0" y="198"/>
                    <a:pt x="60" y="221"/>
                  </a:cubicBezTo>
                  <a:cubicBezTo>
                    <a:pt x="99" y="232"/>
                    <a:pt x="139" y="237"/>
                    <a:pt x="179" y="237"/>
                  </a:cubicBezTo>
                  <a:cubicBezTo>
                    <a:pt x="271" y="237"/>
                    <a:pt x="365" y="214"/>
                    <a:pt x="464" y="198"/>
                  </a:cubicBezTo>
                  <a:cubicBezTo>
                    <a:pt x="607" y="174"/>
                    <a:pt x="786" y="138"/>
                    <a:pt x="941" y="126"/>
                  </a:cubicBezTo>
                  <a:cubicBezTo>
                    <a:pt x="953" y="126"/>
                    <a:pt x="953" y="126"/>
                    <a:pt x="941" y="114"/>
                  </a:cubicBezTo>
                  <a:cubicBezTo>
                    <a:pt x="812" y="43"/>
                    <a:pt x="631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36"/>
            <p:cNvSpPr/>
            <p:nvPr/>
          </p:nvSpPr>
          <p:spPr>
            <a:xfrm>
              <a:off x="4315400" y="1948000"/>
              <a:ext cx="102725" cy="9475"/>
            </a:xfrm>
            <a:custGeom>
              <a:rect b="b" l="l" r="r" t="t"/>
              <a:pathLst>
                <a:path extrusionOk="0" h="379" w="4109">
                  <a:moveTo>
                    <a:pt x="4061" y="0"/>
                  </a:moveTo>
                  <a:cubicBezTo>
                    <a:pt x="3710" y="54"/>
                    <a:pt x="3358" y="57"/>
                    <a:pt x="3009" y="57"/>
                  </a:cubicBezTo>
                  <a:cubicBezTo>
                    <a:pt x="2965" y="57"/>
                    <a:pt x="2921" y="57"/>
                    <a:pt x="2878" y="57"/>
                  </a:cubicBezTo>
                  <a:cubicBezTo>
                    <a:pt x="2572" y="57"/>
                    <a:pt x="2267" y="59"/>
                    <a:pt x="1965" y="95"/>
                  </a:cubicBezTo>
                  <a:cubicBezTo>
                    <a:pt x="1322" y="155"/>
                    <a:pt x="679" y="214"/>
                    <a:pt x="60" y="274"/>
                  </a:cubicBezTo>
                  <a:cubicBezTo>
                    <a:pt x="1" y="274"/>
                    <a:pt x="1" y="369"/>
                    <a:pt x="60" y="369"/>
                  </a:cubicBezTo>
                  <a:cubicBezTo>
                    <a:pt x="154" y="376"/>
                    <a:pt x="247" y="379"/>
                    <a:pt x="341" y="379"/>
                  </a:cubicBezTo>
                  <a:cubicBezTo>
                    <a:pt x="929" y="379"/>
                    <a:pt x="1523" y="262"/>
                    <a:pt x="2108" y="191"/>
                  </a:cubicBezTo>
                  <a:cubicBezTo>
                    <a:pt x="2763" y="119"/>
                    <a:pt x="3430" y="179"/>
                    <a:pt x="4073" y="60"/>
                  </a:cubicBezTo>
                  <a:cubicBezTo>
                    <a:pt x="4108" y="60"/>
                    <a:pt x="4085" y="0"/>
                    <a:pt x="40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36"/>
            <p:cNvSpPr/>
            <p:nvPr/>
          </p:nvSpPr>
          <p:spPr>
            <a:xfrm>
              <a:off x="4398150" y="1943675"/>
              <a:ext cx="25925" cy="3175"/>
            </a:xfrm>
            <a:custGeom>
              <a:rect b="b" l="l" r="r" t="t"/>
              <a:pathLst>
                <a:path extrusionOk="0" h="127" w="1037">
                  <a:moveTo>
                    <a:pt x="496" y="0"/>
                  </a:moveTo>
                  <a:cubicBezTo>
                    <a:pt x="340" y="0"/>
                    <a:pt x="185" y="6"/>
                    <a:pt x="36" y="30"/>
                  </a:cubicBezTo>
                  <a:cubicBezTo>
                    <a:pt x="1" y="30"/>
                    <a:pt x="1" y="102"/>
                    <a:pt x="36" y="102"/>
                  </a:cubicBezTo>
                  <a:cubicBezTo>
                    <a:pt x="160" y="121"/>
                    <a:pt x="284" y="126"/>
                    <a:pt x="408" y="126"/>
                  </a:cubicBezTo>
                  <a:cubicBezTo>
                    <a:pt x="594" y="126"/>
                    <a:pt x="779" y="114"/>
                    <a:pt x="965" y="114"/>
                  </a:cubicBezTo>
                  <a:cubicBezTo>
                    <a:pt x="1037" y="114"/>
                    <a:pt x="1037" y="6"/>
                    <a:pt x="965" y="6"/>
                  </a:cubicBezTo>
                  <a:cubicBezTo>
                    <a:pt x="810" y="6"/>
                    <a:pt x="653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36"/>
            <p:cNvSpPr/>
            <p:nvPr/>
          </p:nvSpPr>
          <p:spPr>
            <a:xfrm>
              <a:off x="4389825" y="1937600"/>
              <a:ext cx="30675" cy="3650"/>
            </a:xfrm>
            <a:custGeom>
              <a:rect b="b" l="l" r="r" t="t"/>
              <a:pathLst>
                <a:path extrusionOk="0" h="146" w="1227">
                  <a:moveTo>
                    <a:pt x="541" y="1"/>
                  </a:moveTo>
                  <a:cubicBezTo>
                    <a:pt x="372" y="1"/>
                    <a:pt x="203" y="7"/>
                    <a:pt x="36" y="23"/>
                  </a:cubicBezTo>
                  <a:cubicBezTo>
                    <a:pt x="0" y="23"/>
                    <a:pt x="0" y="83"/>
                    <a:pt x="36" y="83"/>
                  </a:cubicBezTo>
                  <a:cubicBezTo>
                    <a:pt x="405" y="130"/>
                    <a:pt x="786" y="118"/>
                    <a:pt x="1155" y="142"/>
                  </a:cubicBezTo>
                  <a:cubicBezTo>
                    <a:pt x="1162" y="144"/>
                    <a:pt x="1168" y="145"/>
                    <a:pt x="1173" y="145"/>
                  </a:cubicBezTo>
                  <a:cubicBezTo>
                    <a:pt x="1226" y="145"/>
                    <a:pt x="1220" y="45"/>
                    <a:pt x="1155" y="23"/>
                  </a:cubicBezTo>
                  <a:cubicBezTo>
                    <a:pt x="953" y="10"/>
                    <a:pt x="747" y="1"/>
                    <a:pt x="54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36"/>
            <p:cNvSpPr/>
            <p:nvPr/>
          </p:nvSpPr>
          <p:spPr>
            <a:xfrm>
              <a:off x="4270750" y="1935775"/>
              <a:ext cx="137850" cy="12525"/>
            </a:xfrm>
            <a:custGeom>
              <a:rect b="b" l="l" r="r" t="t"/>
              <a:pathLst>
                <a:path extrusionOk="0" h="501" w="5514">
                  <a:moveTo>
                    <a:pt x="5490" y="1"/>
                  </a:moveTo>
                  <a:cubicBezTo>
                    <a:pt x="3692" y="96"/>
                    <a:pt x="1811" y="25"/>
                    <a:pt x="37" y="418"/>
                  </a:cubicBezTo>
                  <a:cubicBezTo>
                    <a:pt x="1" y="430"/>
                    <a:pt x="13" y="501"/>
                    <a:pt x="60" y="501"/>
                  </a:cubicBezTo>
                  <a:cubicBezTo>
                    <a:pt x="1870" y="406"/>
                    <a:pt x="3704" y="287"/>
                    <a:pt x="5502" y="60"/>
                  </a:cubicBezTo>
                  <a:cubicBezTo>
                    <a:pt x="5513" y="49"/>
                    <a:pt x="5513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36"/>
            <p:cNvSpPr/>
            <p:nvPr/>
          </p:nvSpPr>
          <p:spPr>
            <a:xfrm>
              <a:off x="4777425" y="2607000"/>
              <a:ext cx="3250" cy="1600"/>
            </a:xfrm>
            <a:custGeom>
              <a:rect b="b" l="l" r="r" t="t"/>
              <a:pathLst>
                <a:path extrusionOk="0" h="64" w="130">
                  <a:moveTo>
                    <a:pt x="105" y="0"/>
                  </a:moveTo>
                  <a:cubicBezTo>
                    <a:pt x="58" y="0"/>
                    <a:pt x="46" y="12"/>
                    <a:pt x="10" y="24"/>
                  </a:cubicBezTo>
                  <a:cubicBezTo>
                    <a:pt x="1" y="44"/>
                    <a:pt x="7" y="63"/>
                    <a:pt x="29" y="63"/>
                  </a:cubicBezTo>
                  <a:cubicBezTo>
                    <a:pt x="34" y="63"/>
                    <a:pt x="39" y="62"/>
                    <a:pt x="46" y="60"/>
                  </a:cubicBezTo>
                  <a:cubicBezTo>
                    <a:pt x="54" y="52"/>
                    <a:pt x="74" y="38"/>
                    <a:pt x="93" y="38"/>
                  </a:cubicBezTo>
                  <a:cubicBezTo>
                    <a:pt x="101" y="38"/>
                    <a:pt x="110" y="41"/>
                    <a:pt x="117" y="48"/>
                  </a:cubicBezTo>
                  <a:cubicBezTo>
                    <a:pt x="129" y="48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36"/>
            <p:cNvSpPr/>
            <p:nvPr/>
          </p:nvSpPr>
          <p:spPr>
            <a:xfrm>
              <a:off x="4767550" y="2578725"/>
              <a:ext cx="4175" cy="1250"/>
            </a:xfrm>
            <a:custGeom>
              <a:rect b="b" l="l" r="r" t="t"/>
              <a:pathLst>
                <a:path extrusionOk="0" h="50" w="167">
                  <a:moveTo>
                    <a:pt x="36" y="0"/>
                  </a:moveTo>
                  <a:cubicBezTo>
                    <a:pt x="0" y="0"/>
                    <a:pt x="0" y="48"/>
                    <a:pt x="36" y="48"/>
                  </a:cubicBezTo>
                  <a:lnTo>
                    <a:pt x="143" y="48"/>
                  </a:lnTo>
                  <a:cubicBezTo>
                    <a:pt x="145" y="49"/>
                    <a:pt x="147" y="50"/>
                    <a:pt x="149" y="50"/>
                  </a:cubicBezTo>
                  <a:cubicBezTo>
                    <a:pt x="167" y="50"/>
                    <a:pt x="16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36"/>
            <p:cNvSpPr/>
            <p:nvPr/>
          </p:nvSpPr>
          <p:spPr>
            <a:xfrm>
              <a:off x="4644325" y="2658800"/>
              <a:ext cx="13400" cy="5625"/>
            </a:xfrm>
            <a:custGeom>
              <a:rect b="b" l="l" r="r" t="t"/>
              <a:pathLst>
                <a:path extrusionOk="0" h="225" w="536">
                  <a:moveTo>
                    <a:pt x="393" y="0"/>
                  </a:moveTo>
                  <a:cubicBezTo>
                    <a:pt x="322" y="0"/>
                    <a:pt x="262" y="12"/>
                    <a:pt x="191" y="24"/>
                  </a:cubicBezTo>
                  <a:cubicBezTo>
                    <a:pt x="119" y="36"/>
                    <a:pt x="84" y="72"/>
                    <a:pt x="24" y="119"/>
                  </a:cubicBezTo>
                  <a:cubicBezTo>
                    <a:pt x="0" y="143"/>
                    <a:pt x="12" y="191"/>
                    <a:pt x="36" y="203"/>
                  </a:cubicBezTo>
                  <a:cubicBezTo>
                    <a:pt x="77" y="211"/>
                    <a:pt x="112" y="225"/>
                    <a:pt x="150" y="225"/>
                  </a:cubicBezTo>
                  <a:cubicBezTo>
                    <a:pt x="167" y="225"/>
                    <a:pt x="184" y="222"/>
                    <a:pt x="203" y="214"/>
                  </a:cubicBezTo>
                  <a:cubicBezTo>
                    <a:pt x="262" y="203"/>
                    <a:pt x="322" y="203"/>
                    <a:pt x="381" y="203"/>
                  </a:cubicBezTo>
                  <a:cubicBezTo>
                    <a:pt x="536" y="203"/>
                    <a:pt x="536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36"/>
            <p:cNvSpPr/>
            <p:nvPr/>
          </p:nvSpPr>
          <p:spPr>
            <a:xfrm>
              <a:off x="4566325" y="2744950"/>
              <a:ext cx="10150" cy="3500"/>
            </a:xfrm>
            <a:custGeom>
              <a:rect b="b" l="l" r="r" t="t"/>
              <a:pathLst>
                <a:path extrusionOk="0" h="140" w="406">
                  <a:moveTo>
                    <a:pt x="170" y="1"/>
                  </a:moveTo>
                  <a:cubicBezTo>
                    <a:pt x="120" y="1"/>
                    <a:pt x="72" y="7"/>
                    <a:pt x="37" y="31"/>
                  </a:cubicBezTo>
                  <a:cubicBezTo>
                    <a:pt x="1" y="43"/>
                    <a:pt x="1" y="90"/>
                    <a:pt x="37" y="102"/>
                  </a:cubicBezTo>
                  <a:cubicBezTo>
                    <a:pt x="92" y="134"/>
                    <a:pt x="158" y="139"/>
                    <a:pt x="224" y="139"/>
                  </a:cubicBezTo>
                  <a:cubicBezTo>
                    <a:pt x="257" y="139"/>
                    <a:pt x="291" y="138"/>
                    <a:pt x="322" y="138"/>
                  </a:cubicBezTo>
                  <a:cubicBezTo>
                    <a:pt x="406" y="138"/>
                    <a:pt x="406" y="7"/>
                    <a:pt x="322" y="7"/>
                  </a:cubicBezTo>
                  <a:cubicBezTo>
                    <a:pt x="275" y="7"/>
                    <a:pt x="221" y="1"/>
                    <a:pt x="1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36"/>
            <p:cNvSpPr/>
            <p:nvPr/>
          </p:nvSpPr>
          <p:spPr>
            <a:xfrm>
              <a:off x="4662175" y="2894500"/>
              <a:ext cx="12425" cy="2800"/>
            </a:xfrm>
            <a:custGeom>
              <a:rect b="b" l="l" r="r" t="t"/>
              <a:pathLst>
                <a:path extrusionOk="0" h="112" w="497">
                  <a:moveTo>
                    <a:pt x="440" y="1"/>
                  </a:moveTo>
                  <a:cubicBezTo>
                    <a:pt x="437" y="1"/>
                    <a:pt x="433" y="1"/>
                    <a:pt x="429" y="2"/>
                  </a:cubicBezTo>
                  <a:cubicBezTo>
                    <a:pt x="358" y="14"/>
                    <a:pt x="274" y="14"/>
                    <a:pt x="203" y="14"/>
                  </a:cubicBezTo>
                  <a:cubicBezTo>
                    <a:pt x="143" y="14"/>
                    <a:pt x="84" y="14"/>
                    <a:pt x="24" y="38"/>
                  </a:cubicBezTo>
                  <a:cubicBezTo>
                    <a:pt x="1" y="49"/>
                    <a:pt x="1" y="97"/>
                    <a:pt x="24" y="97"/>
                  </a:cubicBezTo>
                  <a:cubicBezTo>
                    <a:pt x="54" y="109"/>
                    <a:pt x="93" y="112"/>
                    <a:pt x="132" y="112"/>
                  </a:cubicBezTo>
                  <a:cubicBezTo>
                    <a:pt x="170" y="112"/>
                    <a:pt x="209" y="109"/>
                    <a:pt x="239" y="109"/>
                  </a:cubicBezTo>
                  <a:cubicBezTo>
                    <a:pt x="310" y="109"/>
                    <a:pt x="382" y="97"/>
                    <a:pt x="441" y="73"/>
                  </a:cubicBezTo>
                  <a:cubicBezTo>
                    <a:pt x="497" y="73"/>
                    <a:pt x="490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36"/>
            <p:cNvSpPr/>
            <p:nvPr/>
          </p:nvSpPr>
          <p:spPr>
            <a:xfrm>
              <a:off x="4683025" y="2955225"/>
              <a:ext cx="9725" cy="3675"/>
            </a:xfrm>
            <a:custGeom>
              <a:rect b="b" l="l" r="r" t="t"/>
              <a:pathLst>
                <a:path extrusionOk="0" h="147" w="389">
                  <a:moveTo>
                    <a:pt x="300" y="1"/>
                  </a:moveTo>
                  <a:cubicBezTo>
                    <a:pt x="295" y="1"/>
                    <a:pt x="291" y="1"/>
                    <a:pt x="286" y="2"/>
                  </a:cubicBezTo>
                  <a:cubicBezTo>
                    <a:pt x="226" y="14"/>
                    <a:pt x="191" y="14"/>
                    <a:pt x="131" y="14"/>
                  </a:cubicBezTo>
                  <a:cubicBezTo>
                    <a:pt x="83" y="14"/>
                    <a:pt x="36" y="14"/>
                    <a:pt x="12" y="49"/>
                  </a:cubicBezTo>
                  <a:cubicBezTo>
                    <a:pt x="0" y="61"/>
                    <a:pt x="0" y="85"/>
                    <a:pt x="12" y="109"/>
                  </a:cubicBezTo>
                  <a:cubicBezTo>
                    <a:pt x="40" y="137"/>
                    <a:pt x="83" y="147"/>
                    <a:pt x="129" y="147"/>
                  </a:cubicBezTo>
                  <a:cubicBezTo>
                    <a:pt x="200" y="147"/>
                    <a:pt x="278" y="123"/>
                    <a:pt x="322" y="109"/>
                  </a:cubicBezTo>
                  <a:cubicBezTo>
                    <a:pt x="389" y="86"/>
                    <a:pt x="372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36"/>
            <p:cNvSpPr/>
            <p:nvPr/>
          </p:nvSpPr>
          <p:spPr>
            <a:xfrm>
              <a:off x="4663975" y="3007650"/>
              <a:ext cx="13900" cy="8600"/>
            </a:xfrm>
            <a:custGeom>
              <a:rect b="b" l="l" r="r" t="t"/>
              <a:pathLst>
                <a:path extrusionOk="0" h="344" w="556">
                  <a:moveTo>
                    <a:pt x="418" y="11"/>
                  </a:moveTo>
                  <a:cubicBezTo>
                    <a:pt x="413" y="11"/>
                    <a:pt x="409" y="11"/>
                    <a:pt x="405" y="12"/>
                  </a:cubicBezTo>
                  <a:cubicBezTo>
                    <a:pt x="286" y="36"/>
                    <a:pt x="143" y="0"/>
                    <a:pt x="60" y="107"/>
                  </a:cubicBezTo>
                  <a:cubicBezTo>
                    <a:pt x="12" y="143"/>
                    <a:pt x="0" y="238"/>
                    <a:pt x="60" y="286"/>
                  </a:cubicBezTo>
                  <a:cubicBezTo>
                    <a:pt x="104" y="327"/>
                    <a:pt x="150" y="343"/>
                    <a:pt x="197" y="343"/>
                  </a:cubicBezTo>
                  <a:cubicBezTo>
                    <a:pt x="301" y="343"/>
                    <a:pt x="406" y="261"/>
                    <a:pt x="488" y="179"/>
                  </a:cubicBezTo>
                  <a:cubicBezTo>
                    <a:pt x="556" y="111"/>
                    <a:pt x="495" y="11"/>
                    <a:pt x="418" y="1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36"/>
            <p:cNvSpPr/>
            <p:nvPr/>
          </p:nvSpPr>
          <p:spPr>
            <a:xfrm>
              <a:off x="4659800" y="3096100"/>
              <a:ext cx="6650" cy="4775"/>
            </a:xfrm>
            <a:custGeom>
              <a:rect b="b" l="l" r="r" t="t"/>
              <a:pathLst>
                <a:path extrusionOk="0" h="191" w="266">
                  <a:moveTo>
                    <a:pt x="134" y="1"/>
                  </a:moveTo>
                  <a:cubicBezTo>
                    <a:pt x="110" y="1"/>
                    <a:pt x="83" y="14"/>
                    <a:pt x="60" y="46"/>
                  </a:cubicBezTo>
                  <a:cubicBezTo>
                    <a:pt x="48" y="70"/>
                    <a:pt x="24" y="70"/>
                    <a:pt x="12" y="82"/>
                  </a:cubicBezTo>
                  <a:cubicBezTo>
                    <a:pt x="0" y="105"/>
                    <a:pt x="0" y="141"/>
                    <a:pt x="12" y="153"/>
                  </a:cubicBezTo>
                  <a:cubicBezTo>
                    <a:pt x="31" y="179"/>
                    <a:pt x="57" y="190"/>
                    <a:pt x="87" y="190"/>
                  </a:cubicBezTo>
                  <a:cubicBezTo>
                    <a:pt x="112" y="190"/>
                    <a:pt x="139" y="182"/>
                    <a:pt x="167" y="165"/>
                  </a:cubicBezTo>
                  <a:cubicBezTo>
                    <a:pt x="266" y="120"/>
                    <a:pt x="209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36"/>
            <p:cNvSpPr/>
            <p:nvPr/>
          </p:nvSpPr>
          <p:spPr>
            <a:xfrm>
              <a:off x="4446975" y="3278800"/>
              <a:ext cx="19575" cy="8075"/>
            </a:xfrm>
            <a:custGeom>
              <a:rect b="b" l="l" r="r" t="t"/>
              <a:pathLst>
                <a:path extrusionOk="0" h="323" w="783">
                  <a:moveTo>
                    <a:pt x="619" y="0"/>
                  </a:moveTo>
                  <a:cubicBezTo>
                    <a:pt x="615" y="0"/>
                    <a:pt x="611" y="0"/>
                    <a:pt x="608" y="1"/>
                  </a:cubicBezTo>
                  <a:cubicBezTo>
                    <a:pt x="554" y="13"/>
                    <a:pt x="503" y="19"/>
                    <a:pt x="453" y="19"/>
                  </a:cubicBezTo>
                  <a:cubicBezTo>
                    <a:pt x="402" y="19"/>
                    <a:pt x="352" y="13"/>
                    <a:pt x="298" y="1"/>
                  </a:cubicBezTo>
                  <a:cubicBezTo>
                    <a:pt x="191" y="1"/>
                    <a:pt x="108" y="1"/>
                    <a:pt x="36" y="96"/>
                  </a:cubicBezTo>
                  <a:cubicBezTo>
                    <a:pt x="0" y="144"/>
                    <a:pt x="0" y="179"/>
                    <a:pt x="36" y="227"/>
                  </a:cubicBezTo>
                  <a:cubicBezTo>
                    <a:pt x="108" y="322"/>
                    <a:pt x="215" y="322"/>
                    <a:pt x="310" y="322"/>
                  </a:cubicBezTo>
                  <a:cubicBezTo>
                    <a:pt x="417" y="298"/>
                    <a:pt x="536" y="287"/>
                    <a:pt x="643" y="275"/>
                  </a:cubicBezTo>
                  <a:cubicBezTo>
                    <a:pt x="783" y="228"/>
                    <a:pt x="763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36"/>
            <p:cNvSpPr/>
            <p:nvPr/>
          </p:nvSpPr>
          <p:spPr>
            <a:xfrm>
              <a:off x="4351725" y="3275125"/>
              <a:ext cx="13125" cy="12025"/>
            </a:xfrm>
            <a:custGeom>
              <a:rect b="b" l="l" r="r" t="t"/>
              <a:pathLst>
                <a:path extrusionOk="0" h="481" w="525">
                  <a:moveTo>
                    <a:pt x="285" y="0"/>
                  </a:moveTo>
                  <a:cubicBezTo>
                    <a:pt x="246" y="0"/>
                    <a:pt x="206" y="9"/>
                    <a:pt x="167" y="29"/>
                  </a:cubicBezTo>
                  <a:cubicBezTo>
                    <a:pt x="119" y="53"/>
                    <a:pt x="96" y="76"/>
                    <a:pt x="60" y="124"/>
                  </a:cubicBezTo>
                  <a:cubicBezTo>
                    <a:pt x="0" y="195"/>
                    <a:pt x="0" y="303"/>
                    <a:pt x="60" y="362"/>
                  </a:cubicBezTo>
                  <a:cubicBezTo>
                    <a:pt x="96" y="386"/>
                    <a:pt x="119" y="422"/>
                    <a:pt x="167" y="445"/>
                  </a:cubicBezTo>
                  <a:cubicBezTo>
                    <a:pt x="209" y="470"/>
                    <a:pt x="253" y="481"/>
                    <a:pt x="295" y="481"/>
                  </a:cubicBezTo>
                  <a:cubicBezTo>
                    <a:pt x="418" y="481"/>
                    <a:pt x="524" y="385"/>
                    <a:pt x="524" y="243"/>
                  </a:cubicBezTo>
                  <a:cubicBezTo>
                    <a:pt x="524" y="97"/>
                    <a:pt x="413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36"/>
            <p:cNvSpPr/>
            <p:nvPr/>
          </p:nvSpPr>
          <p:spPr>
            <a:xfrm>
              <a:off x="4201100" y="3199000"/>
              <a:ext cx="10650" cy="5475"/>
            </a:xfrm>
            <a:custGeom>
              <a:rect b="b" l="l" r="r" t="t"/>
              <a:pathLst>
                <a:path extrusionOk="0" h="219" w="426">
                  <a:moveTo>
                    <a:pt x="284" y="0"/>
                  </a:moveTo>
                  <a:cubicBezTo>
                    <a:pt x="278" y="0"/>
                    <a:pt x="270" y="1"/>
                    <a:pt x="263" y="2"/>
                  </a:cubicBezTo>
                  <a:cubicBezTo>
                    <a:pt x="168" y="2"/>
                    <a:pt x="84" y="2"/>
                    <a:pt x="13" y="73"/>
                  </a:cubicBezTo>
                  <a:cubicBezTo>
                    <a:pt x="1" y="97"/>
                    <a:pt x="1" y="133"/>
                    <a:pt x="13" y="145"/>
                  </a:cubicBezTo>
                  <a:cubicBezTo>
                    <a:pt x="60" y="208"/>
                    <a:pt x="113" y="219"/>
                    <a:pt x="171" y="219"/>
                  </a:cubicBezTo>
                  <a:cubicBezTo>
                    <a:pt x="201" y="219"/>
                    <a:pt x="231" y="216"/>
                    <a:pt x="263" y="216"/>
                  </a:cubicBezTo>
                  <a:cubicBezTo>
                    <a:pt x="267" y="216"/>
                    <a:pt x="270" y="217"/>
                    <a:pt x="274" y="217"/>
                  </a:cubicBezTo>
                  <a:cubicBezTo>
                    <a:pt x="422" y="217"/>
                    <a:pt x="426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36"/>
            <p:cNvSpPr/>
            <p:nvPr/>
          </p:nvSpPr>
          <p:spPr>
            <a:xfrm>
              <a:off x="4215550" y="2921025"/>
              <a:ext cx="4775" cy="4350"/>
            </a:xfrm>
            <a:custGeom>
              <a:rect b="b" l="l" r="r" t="t"/>
              <a:pathLst>
                <a:path extrusionOk="0" h="174" w="191">
                  <a:moveTo>
                    <a:pt x="96" y="0"/>
                  </a:moveTo>
                  <a:cubicBezTo>
                    <a:pt x="48" y="0"/>
                    <a:pt x="0" y="36"/>
                    <a:pt x="18" y="108"/>
                  </a:cubicBezTo>
                  <a:lnTo>
                    <a:pt x="18" y="120"/>
                  </a:lnTo>
                  <a:cubicBezTo>
                    <a:pt x="24" y="155"/>
                    <a:pt x="60" y="173"/>
                    <a:pt x="96" y="173"/>
                  </a:cubicBezTo>
                  <a:cubicBezTo>
                    <a:pt x="131" y="173"/>
                    <a:pt x="167" y="155"/>
                    <a:pt x="173" y="120"/>
                  </a:cubicBezTo>
                  <a:lnTo>
                    <a:pt x="173" y="108"/>
                  </a:lnTo>
                  <a:cubicBezTo>
                    <a:pt x="191" y="36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36"/>
            <p:cNvSpPr/>
            <p:nvPr/>
          </p:nvSpPr>
          <p:spPr>
            <a:xfrm>
              <a:off x="4128775" y="2815950"/>
              <a:ext cx="2400" cy="925"/>
            </a:xfrm>
            <a:custGeom>
              <a:rect b="b" l="l" r="r" t="t"/>
              <a:pathLst>
                <a:path extrusionOk="0" h="37" w="96">
                  <a:moveTo>
                    <a:pt x="24" y="1"/>
                  </a:moveTo>
                  <a:cubicBezTo>
                    <a:pt x="1" y="1"/>
                    <a:pt x="1" y="36"/>
                    <a:pt x="24" y="36"/>
                  </a:cubicBezTo>
                  <a:lnTo>
                    <a:pt x="84" y="36"/>
                  </a:lnTo>
                  <a:cubicBezTo>
                    <a:pt x="96" y="36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36"/>
            <p:cNvSpPr/>
            <p:nvPr/>
          </p:nvSpPr>
          <p:spPr>
            <a:xfrm>
              <a:off x="4110625" y="2785550"/>
              <a:ext cx="9125" cy="4225"/>
            </a:xfrm>
            <a:custGeom>
              <a:rect b="b" l="l" r="r" t="t"/>
              <a:pathLst>
                <a:path extrusionOk="0" h="169" w="365">
                  <a:moveTo>
                    <a:pt x="297" y="1"/>
                  </a:moveTo>
                  <a:cubicBezTo>
                    <a:pt x="294" y="1"/>
                    <a:pt x="290" y="1"/>
                    <a:pt x="286" y="2"/>
                  </a:cubicBezTo>
                  <a:cubicBezTo>
                    <a:pt x="215" y="26"/>
                    <a:pt x="60" y="14"/>
                    <a:pt x="12" y="109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96" y="169"/>
                    <a:pt x="119" y="145"/>
                    <a:pt x="167" y="133"/>
                  </a:cubicBezTo>
                  <a:cubicBezTo>
                    <a:pt x="215" y="121"/>
                    <a:pt x="250" y="121"/>
                    <a:pt x="298" y="97"/>
                  </a:cubicBezTo>
                  <a:cubicBezTo>
                    <a:pt x="365" y="75"/>
                    <a:pt x="34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36"/>
            <p:cNvSpPr/>
            <p:nvPr/>
          </p:nvSpPr>
          <p:spPr>
            <a:xfrm>
              <a:off x="4038875" y="2754150"/>
              <a:ext cx="11050" cy="6400"/>
            </a:xfrm>
            <a:custGeom>
              <a:rect b="b" l="l" r="r" t="t"/>
              <a:pathLst>
                <a:path extrusionOk="0" h="256" w="442">
                  <a:moveTo>
                    <a:pt x="166" y="1"/>
                  </a:moveTo>
                  <a:cubicBezTo>
                    <a:pt x="128" y="1"/>
                    <a:pt x="92" y="10"/>
                    <a:pt x="60" y="32"/>
                  </a:cubicBezTo>
                  <a:cubicBezTo>
                    <a:pt x="1" y="79"/>
                    <a:pt x="1" y="151"/>
                    <a:pt x="60" y="210"/>
                  </a:cubicBezTo>
                  <a:cubicBezTo>
                    <a:pt x="94" y="243"/>
                    <a:pt x="136" y="256"/>
                    <a:pt x="180" y="256"/>
                  </a:cubicBezTo>
                  <a:cubicBezTo>
                    <a:pt x="248" y="256"/>
                    <a:pt x="320" y="227"/>
                    <a:pt x="370" y="198"/>
                  </a:cubicBezTo>
                  <a:cubicBezTo>
                    <a:pt x="441" y="163"/>
                    <a:pt x="441" y="79"/>
                    <a:pt x="370" y="56"/>
                  </a:cubicBezTo>
                  <a:cubicBezTo>
                    <a:pt x="303" y="26"/>
                    <a:pt x="23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36"/>
            <p:cNvSpPr/>
            <p:nvPr/>
          </p:nvSpPr>
          <p:spPr>
            <a:xfrm>
              <a:off x="3988275" y="2667725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91" y="0"/>
                  </a:moveTo>
                  <a:cubicBezTo>
                    <a:pt x="132" y="12"/>
                    <a:pt x="72" y="12"/>
                    <a:pt x="13" y="36"/>
                  </a:cubicBezTo>
                  <a:cubicBezTo>
                    <a:pt x="1" y="60"/>
                    <a:pt x="1" y="84"/>
                    <a:pt x="13" y="96"/>
                  </a:cubicBezTo>
                  <a:cubicBezTo>
                    <a:pt x="72" y="131"/>
                    <a:pt x="132" y="131"/>
                    <a:pt x="191" y="143"/>
                  </a:cubicBezTo>
                  <a:cubicBezTo>
                    <a:pt x="287" y="143"/>
                    <a:pt x="28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36"/>
            <p:cNvSpPr/>
            <p:nvPr/>
          </p:nvSpPr>
          <p:spPr>
            <a:xfrm>
              <a:off x="3967750" y="2594475"/>
              <a:ext cx="6575" cy="4025"/>
            </a:xfrm>
            <a:custGeom>
              <a:rect b="b" l="l" r="r" t="t"/>
              <a:pathLst>
                <a:path extrusionOk="0" h="161" w="263">
                  <a:moveTo>
                    <a:pt x="153" y="0"/>
                  </a:moveTo>
                  <a:cubicBezTo>
                    <a:pt x="134" y="0"/>
                    <a:pt x="113" y="11"/>
                    <a:pt x="96" y="37"/>
                  </a:cubicBezTo>
                  <a:cubicBezTo>
                    <a:pt x="72" y="73"/>
                    <a:pt x="48" y="85"/>
                    <a:pt x="36" y="97"/>
                  </a:cubicBezTo>
                  <a:cubicBezTo>
                    <a:pt x="0" y="109"/>
                    <a:pt x="12" y="156"/>
                    <a:pt x="48" y="156"/>
                  </a:cubicBezTo>
                  <a:cubicBezTo>
                    <a:pt x="61" y="159"/>
                    <a:pt x="74" y="161"/>
                    <a:pt x="88" y="161"/>
                  </a:cubicBezTo>
                  <a:cubicBezTo>
                    <a:pt x="126" y="161"/>
                    <a:pt x="165" y="150"/>
                    <a:pt x="191" y="132"/>
                  </a:cubicBezTo>
                  <a:cubicBezTo>
                    <a:pt x="262" y="97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36"/>
            <p:cNvSpPr/>
            <p:nvPr/>
          </p:nvSpPr>
          <p:spPr>
            <a:xfrm>
              <a:off x="3952375" y="2444000"/>
              <a:ext cx="6175" cy="5675"/>
            </a:xfrm>
            <a:custGeom>
              <a:rect b="b" l="l" r="r" t="t"/>
              <a:pathLst>
                <a:path extrusionOk="0" h="227" w="247">
                  <a:moveTo>
                    <a:pt x="119" y="1"/>
                  </a:moveTo>
                  <a:cubicBezTo>
                    <a:pt x="66" y="1"/>
                    <a:pt x="11" y="42"/>
                    <a:pt x="20" y="103"/>
                  </a:cubicBezTo>
                  <a:cubicBezTo>
                    <a:pt x="21" y="102"/>
                    <a:pt x="21" y="102"/>
                    <a:pt x="22" y="101"/>
                  </a:cubicBezTo>
                  <a:lnTo>
                    <a:pt x="22" y="101"/>
                  </a:lnTo>
                  <a:cubicBezTo>
                    <a:pt x="1" y="151"/>
                    <a:pt x="14" y="213"/>
                    <a:pt x="68" y="222"/>
                  </a:cubicBezTo>
                  <a:cubicBezTo>
                    <a:pt x="80" y="225"/>
                    <a:pt x="94" y="227"/>
                    <a:pt x="108" y="227"/>
                  </a:cubicBezTo>
                  <a:cubicBezTo>
                    <a:pt x="145" y="227"/>
                    <a:pt x="181" y="216"/>
                    <a:pt x="199" y="198"/>
                  </a:cubicBezTo>
                  <a:cubicBezTo>
                    <a:pt x="246" y="139"/>
                    <a:pt x="246" y="43"/>
                    <a:pt x="175" y="20"/>
                  </a:cubicBezTo>
                  <a:cubicBezTo>
                    <a:pt x="159" y="7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36"/>
            <p:cNvSpPr/>
            <p:nvPr/>
          </p:nvSpPr>
          <p:spPr>
            <a:xfrm>
              <a:off x="3796300" y="2355775"/>
              <a:ext cx="5075" cy="2700"/>
            </a:xfrm>
            <a:custGeom>
              <a:rect b="b" l="l" r="r" t="t"/>
              <a:pathLst>
                <a:path extrusionOk="0" h="108" w="203">
                  <a:moveTo>
                    <a:pt x="131" y="1"/>
                  </a:moveTo>
                  <a:cubicBezTo>
                    <a:pt x="84" y="1"/>
                    <a:pt x="60" y="1"/>
                    <a:pt x="12" y="36"/>
                  </a:cubicBezTo>
                  <a:cubicBezTo>
                    <a:pt x="0" y="48"/>
                    <a:pt x="0" y="72"/>
                    <a:pt x="12" y="72"/>
                  </a:cubicBezTo>
                  <a:cubicBezTo>
                    <a:pt x="60" y="96"/>
                    <a:pt x="84" y="108"/>
                    <a:pt x="131" y="108"/>
                  </a:cubicBezTo>
                  <a:cubicBezTo>
                    <a:pt x="203" y="108"/>
                    <a:pt x="203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36"/>
            <p:cNvSpPr/>
            <p:nvPr/>
          </p:nvSpPr>
          <p:spPr>
            <a:xfrm>
              <a:off x="3759675" y="2339275"/>
              <a:ext cx="6275" cy="4700"/>
            </a:xfrm>
            <a:custGeom>
              <a:rect b="b" l="l" r="r" t="t"/>
              <a:pathLst>
                <a:path extrusionOk="0" h="188" w="251">
                  <a:moveTo>
                    <a:pt x="148" y="0"/>
                  </a:moveTo>
                  <a:cubicBezTo>
                    <a:pt x="134" y="0"/>
                    <a:pt x="120" y="5"/>
                    <a:pt x="108" y="18"/>
                  </a:cubicBezTo>
                  <a:cubicBezTo>
                    <a:pt x="60" y="65"/>
                    <a:pt x="1" y="101"/>
                    <a:pt x="48" y="172"/>
                  </a:cubicBezTo>
                  <a:cubicBezTo>
                    <a:pt x="54" y="184"/>
                    <a:pt x="69" y="187"/>
                    <a:pt x="84" y="187"/>
                  </a:cubicBezTo>
                  <a:cubicBezTo>
                    <a:pt x="99" y="187"/>
                    <a:pt x="114" y="184"/>
                    <a:pt x="120" y="184"/>
                  </a:cubicBezTo>
                  <a:cubicBezTo>
                    <a:pt x="156" y="172"/>
                    <a:pt x="168" y="161"/>
                    <a:pt x="203" y="125"/>
                  </a:cubicBezTo>
                  <a:cubicBezTo>
                    <a:pt x="251" y="78"/>
                    <a:pt x="200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36"/>
            <p:cNvSpPr/>
            <p:nvPr/>
          </p:nvSpPr>
          <p:spPr>
            <a:xfrm>
              <a:off x="3643300" y="2285075"/>
              <a:ext cx="10200" cy="4350"/>
            </a:xfrm>
            <a:custGeom>
              <a:rect b="b" l="l" r="r" t="t"/>
              <a:pathLst>
                <a:path extrusionOk="0" h="174" w="408">
                  <a:moveTo>
                    <a:pt x="329" y="1"/>
                  </a:moveTo>
                  <a:cubicBezTo>
                    <a:pt x="320" y="1"/>
                    <a:pt x="309" y="3"/>
                    <a:pt x="298" y="7"/>
                  </a:cubicBezTo>
                  <a:cubicBezTo>
                    <a:pt x="215" y="31"/>
                    <a:pt x="120" y="43"/>
                    <a:pt x="36" y="90"/>
                  </a:cubicBezTo>
                  <a:cubicBezTo>
                    <a:pt x="12" y="102"/>
                    <a:pt x="1" y="138"/>
                    <a:pt x="36" y="150"/>
                  </a:cubicBezTo>
                  <a:cubicBezTo>
                    <a:pt x="70" y="167"/>
                    <a:pt x="106" y="173"/>
                    <a:pt x="142" y="173"/>
                  </a:cubicBezTo>
                  <a:cubicBezTo>
                    <a:pt x="207" y="173"/>
                    <a:pt x="273" y="153"/>
                    <a:pt x="334" y="138"/>
                  </a:cubicBezTo>
                  <a:cubicBezTo>
                    <a:pt x="407" y="106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36"/>
            <p:cNvSpPr/>
            <p:nvPr/>
          </p:nvSpPr>
          <p:spPr>
            <a:xfrm>
              <a:off x="3658475" y="2255625"/>
              <a:ext cx="2500" cy="1950"/>
            </a:xfrm>
            <a:custGeom>
              <a:rect b="b" l="l" r="r" t="t"/>
              <a:pathLst>
                <a:path extrusionOk="0" h="78" w="100">
                  <a:moveTo>
                    <a:pt x="95" y="1"/>
                  </a:moveTo>
                  <a:cubicBezTo>
                    <a:pt x="92" y="1"/>
                    <a:pt x="88" y="2"/>
                    <a:pt x="84" y="6"/>
                  </a:cubicBezTo>
                  <a:cubicBezTo>
                    <a:pt x="100" y="6"/>
                    <a:pt x="100" y="1"/>
                    <a:pt x="95" y="1"/>
                  </a:cubicBezTo>
                  <a:close/>
                  <a:moveTo>
                    <a:pt x="84" y="6"/>
                  </a:moveTo>
                  <a:cubicBezTo>
                    <a:pt x="60" y="30"/>
                    <a:pt x="36" y="54"/>
                    <a:pt x="1" y="66"/>
                  </a:cubicBezTo>
                  <a:lnTo>
                    <a:pt x="1" y="78"/>
                  </a:lnTo>
                  <a:cubicBezTo>
                    <a:pt x="48" y="66"/>
                    <a:pt x="60" y="30"/>
                    <a:pt x="84" y="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36"/>
            <p:cNvSpPr/>
            <p:nvPr/>
          </p:nvSpPr>
          <p:spPr>
            <a:xfrm>
              <a:off x="3618000" y="2147675"/>
              <a:ext cx="14450" cy="6425"/>
            </a:xfrm>
            <a:custGeom>
              <a:rect b="b" l="l" r="r" t="t"/>
              <a:pathLst>
                <a:path extrusionOk="0" h="257" w="578">
                  <a:moveTo>
                    <a:pt x="414" y="0"/>
                  </a:moveTo>
                  <a:cubicBezTo>
                    <a:pt x="408" y="0"/>
                    <a:pt x="401" y="1"/>
                    <a:pt x="393" y="2"/>
                  </a:cubicBezTo>
                  <a:cubicBezTo>
                    <a:pt x="334" y="26"/>
                    <a:pt x="251" y="26"/>
                    <a:pt x="191" y="38"/>
                  </a:cubicBezTo>
                  <a:cubicBezTo>
                    <a:pt x="120" y="50"/>
                    <a:pt x="72" y="62"/>
                    <a:pt x="36" y="121"/>
                  </a:cubicBezTo>
                  <a:cubicBezTo>
                    <a:pt x="0" y="157"/>
                    <a:pt x="12" y="216"/>
                    <a:pt x="60" y="228"/>
                  </a:cubicBezTo>
                  <a:cubicBezTo>
                    <a:pt x="99" y="248"/>
                    <a:pt x="131" y="257"/>
                    <a:pt x="164" y="257"/>
                  </a:cubicBezTo>
                  <a:cubicBezTo>
                    <a:pt x="191" y="257"/>
                    <a:pt x="218" y="251"/>
                    <a:pt x="251" y="240"/>
                  </a:cubicBezTo>
                  <a:cubicBezTo>
                    <a:pt x="334" y="228"/>
                    <a:pt x="393" y="228"/>
                    <a:pt x="465" y="216"/>
                  </a:cubicBezTo>
                  <a:cubicBezTo>
                    <a:pt x="577" y="183"/>
                    <a:pt x="530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36"/>
            <p:cNvSpPr/>
            <p:nvPr/>
          </p:nvSpPr>
          <p:spPr>
            <a:xfrm>
              <a:off x="3706775" y="2109925"/>
              <a:ext cx="3525" cy="1325"/>
            </a:xfrm>
            <a:custGeom>
              <a:rect b="b" l="l" r="r" t="t"/>
              <a:pathLst>
                <a:path extrusionOk="0" h="53" w="141">
                  <a:moveTo>
                    <a:pt x="129" y="0"/>
                  </a:moveTo>
                  <a:cubicBezTo>
                    <a:pt x="81" y="0"/>
                    <a:pt x="57" y="0"/>
                    <a:pt x="9" y="24"/>
                  </a:cubicBezTo>
                  <a:cubicBezTo>
                    <a:pt x="1" y="41"/>
                    <a:pt x="5" y="52"/>
                    <a:pt x="12" y="52"/>
                  </a:cubicBezTo>
                  <a:cubicBezTo>
                    <a:pt x="15" y="52"/>
                    <a:pt x="18" y="51"/>
                    <a:pt x="21" y="48"/>
                  </a:cubicBezTo>
                  <a:cubicBezTo>
                    <a:pt x="57" y="12"/>
                    <a:pt x="81" y="12"/>
                    <a:pt x="129" y="12"/>
                  </a:cubicBezTo>
                  <a:cubicBezTo>
                    <a:pt x="140" y="12"/>
                    <a:pt x="140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36"/>
            <p:cNvSpPr/>
            <p:nvPr/>
          </p:nvSpPr>
          <p:spPr>
            <a:xfrm>
              <a:off x="3742725" y="2062350"/>
              <a:ext cx="6275" cy="5900"/>
            </a:xfrm>
            <a:custGeom>
              <a:rect b="b" l="l" r="r" t="t"/>
              <a:pathLst>
                <a:path extrusionOk="0" h="236" w="251">
                  <a:moveTo>
                    <a:pt x="72" y="93"/>
                  </a:moveTo>
                  <a:cubicBezTo>
                    <a:pt x="67" y="103"/>
                    <a:pt x="64" y="113"/>
                    <a:pt x="62" y="122"/>
                  </a:cubicBezTo>
                  <a:lnTo>
                    <a:pt x="62" y="122"/>
                  </a:lnTo>
                  <a:cubicBezTo>
                    <a:pt x="61" y="120"/>
                    <a:pt x="61" y="119"/>
                    <a:pt x="60" y="117"/>
                  </a:cubicBezTo>
                  <a:cubicBezTo>
                    <a:pt x="60" y="117"/>
                    <a:pt x="60" y="93"/>
                    <a:pt x="72" y="93"/>
                  </a:cubicBezTo>
                  <a:close/>
                  <a:moveTo>
                    <a:pt x="60" y="141"/>
                  </a:moveTo>
                  <a:cubicBezTo>
                    <a:pt x="60" y="142"/>
                    <a:pt x="60" y="144"/>
                    <a:pt x="60" y="145"/>
                  </a:cubicBezTo>
                  <a:lnTo>
                    <a:pt x="60" y="145"/>
                  </a:lnTo>
                  <a:cubicBezTo>
                    <a:pt x="60" y="148"/>
                    <a:pt x="60" y="151"/>
                    <a:pt x="60" y="153"/>
                  </a:cubicBezTo>
                  <a:lnTo>
                    <a:pt x="60" y="141"/>
                  </a:lnTo>
                  <a:close/>
                  <a:moveTo>
                    <a:pt x="72" y="187"/>
                  </a:moveTo>
                  <a:lnTo>
                    <a:pt x="72" y="187"/>
                  </a:lnTo>
                  <a:cubicBezTo>
                    <a:pt x="72" y="188"/>
                    <a:pt x="73" y="190"/>
                    <a:pt x="74" y="191"/>
                  </a:cubicBezTo>
                  <a:lnTo>
                    <a:pt x="74" y="191"/>
                  </a:lnTo>
                  <a:cubicBezTo>
                    <a:pt x="73" y="190"/>
                    <a:pt x="72" y="189"/>
                    <a:pt x="72" y="189"/>
                  </a:cubicBezTo>
                  <a:cubicBezTo>
                    <a:pt x="72" y="188"/>
                    <a:pt x="72" y="187"/>
                    <a:pt x="72" y="187"/>
                  </a:cubicBezTo>
                  <a:close/>
                  <a:moveTo>
                    <a:pt x="121" y="0"/>
                  </a:moveTo>
                  <a:cubicBezTo>
                    <a:pt x="99" y="0"/>
                    <a:pt x="78" y="7"/>
                    <a:pt x="60" y="22"/>
                  </a:cubicBezTo>
                  <a:cubicBezTo>
                    <a:pt x="12" y="69"/>
                    <a:pt x="0" y="177"/>
                    <a:pt x="72" y="200"/>
                  </a:cubicBezTo>
                  <a:cubicBezTo>
                    <a:pt x="88" y="211"/>
                    <a:pt x="97" y="217"/>
                    <a:pt x="98" y="217"/>
                  </a:cubicBezTo>
                  <a:cubicBezTo>
                    <a:pt x="99" y="217"/>
                    <a:pt x="99" y="217"/>
                    <a:pt x="98" y="216"/>
                  </a:cubicBezTo>
                  <a:lnTo>
                    <a:pt x="98" y="216"/>
                  </a:lnTo>
                  <a:cubicBezTo>
                    <a:pt x="115" y="228"/>
                    <a:pt x="137" y="235"/>
                    <a:pt x="158" y="235"/>
                  </a:cubicBezTo>
                  <a:cubicBezTo>
                    <a:pt x="189" y="235"/>
                    <a:pt x="220" y="221"/>
                    <a:pt x="238" y="189"/>
                  </a:cubicBezTo>
                  <a:cubicBezTo>
                    <a:pt x="250" y="141"/>
                    <a:pt x="250" y="117"/>
                    <a:pt x="238" y="81"/>
                  </a:cubicBezTo>
                  <a:cubicBezTo>
                    <a:pt x="214" y="32"/>
                    <a:pt x="16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36"/>
            <p:cNvSpPr/>
            <p:nvPr/>
          </p:nvSpPr>
          <p:spPr>
            <a:xfrm>
              <a:off x="3806725" y="1994950"/>
              <a:ext cx="11600" cy="3675"/>
            </a:xfrm>
            <a:custGeom>
              <a:rect b="b" l="l" r="r" t="t"/>
              <a:pathLst>
                <a:path extrusionOk="0" h="147" w="464">
                  <a:moveTo>
                    <a:pt x="387" y="1"/>
                  </a:moveTo>
                  <a:cubicBezTo>
                    <a:pt x="381" y="1"/>
                    <a:pt x="375" y="2"/>
                    <a:pt x="369" y="3"/>
                  </a:cubicBezTo>
                  <a:cubicBezTo>
                    <a:pt x="250" y="3"/>
                    <a:pt x="143" y="27"/>
                    <a:pt x="48" y="63"/>
                  </a:cubicBezTo>
                  <a:cubicBezTo>
                    <a:pt x="0" y="75"/>
                    <a:pt x="0" y="134"/>
                    <a:pt x="48" y="134"/>
                  </a:cubicBezTo>
                  <a:cubicBezTo>
                    <a:pt x="92" y="143"/>
                    <a:pt x="132" y="145"/>
                    <a:pt x="172" y="145"/>
                  </a:cubicBezTo>
                  <a:cubicBezTo>
                    <a:pt x="215" y="145"/>
                    <a:pt x="256" y="143"/>
                    <a:pt x="298" y="143"/>
                  </a:cubicBezTo>
                  <a:cubicBezTo>
                    <a:pt x="321" y="143"/>
                    <a:pt x="345" y="143"/>
                    <a:pt x="369" y="146"/>
                  </a:cubicBezTo>
                  <a:cubicBezTo>
                    <a:pt x="458" y="146"/>
                    <a:pt x="464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36"/>
            <p:cNvSpPr/>
            <p:nvPr/>
          </p:nvSpPr>
          <p:spPr>
            <a:xfrm>
              <a:off x="3872500" y="1977100"/>
              <a:ext cx="23050" cy="6900"/>
            </a:xfrm>
            <a:custGeom>
              <a:rect b="b" l="l" r="r" t="t"/>
              <a:pathLst>
                <a:path extrusionOk="0" h="276" w="922">
                  <a:moveTo>
                    <a:pt x="795" y="1"/>
                  </a:moveTo>
                  <a:cubicBezTo>
                    <a:pt x="789" y="1"/>
                    <a:pt x="782" y="1"/>
                    <a:pt x="774" y="3"/>
                  </a:cubicBezTo>
                  <a:cubicBezTo>
                    <a:pt x="536" y="27"/>
                    <a:pt x="274" y="74"/>
                    <a:pt x="48" y="181"/>
                  </a:cubicBezTo>
                  <a:cubicBezTo>
                    <a:pt x="0" y="193"/>
                    <a:pt x="12" y="265"/>
                    <a:pt x="60" y="265"/>
                  </a:cubicBezTo>
                  <a:cubicBezTo>
                    <a:pt x="99" y="273"/>
                    <a:pt x="140" y="276"/>
                    <a:pt x="181" y="276"/>
                  </a:cubicBezTo>
                  <a:cubicBezTo>
                    <a:pt x="388" y="276"/>
                    <a:pt x="611" y="191"/>
                    <a:pt x="810" y="181"/>
                  </a:cubicBezTo>
                  <a:cubicBezTo>
                    <a:pt x="922" y="159"/>
                    <a:pt x="897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36"/>
            <p:cNvSpPr/>
            <p:nvPr/>
          </p:nvSpPr>
          <p:spPr>
            <a:xfrm>
              <a:off x="3895125" y="1998600"/>
              <a:ext cx="11425" cy="4850"/>
            </a:xfrm>
            <a:custGeom>
              <a:rect b="b" l="l" r="r" t="t"/>
              <a:pathLst>
                <a:path extrusionOk="0" h="194" w="457">
                  <a:moveTo>
                    <a:pt x="203" y="0"/>
                  </a:moveTo>
                  <a:cubicBezTo>
                    <a:pt x="143" y="0"/>
                    <a:pt x="84" y="12"/>
                    <a:pt x="36" y="24"/>
                  </a:cubicBezTo>
                  <a:cubicBezTo>
                    <a:pt x="0" y="48"/>
                    <a:pt x="0" y="83"/>
                    <a:pt x="36" y="107"/>
                  </a:cubicBezTo>
                  <a:cubicBezTo>
                    <a:pt x="72" y="119"/>
                    <a:pt x="143" y="143"/>
                    <a:pt x="179" y="167"/>
                  </a:cubicBezTo>
                  <a:cubicBezTo>
                    <a:pt x="226" y="179"/>
                    <a:pt x="274" y="179"/>
                    <a:pt x="310" y="191"/>
                  </a:cubicBezTo>
                  <a:cubicBezTo>
                    <a:pt x="318" y="192"/>
                    <a:pt x="326" y="193"/>
                    <a:pt x="333" y="193"/>
                  </a:cubicBezTo>
                  <a:cubicBezTo>
                    <a:pt x="423" y="193"/>
                    <a:pt x="456" y="70"/>
                    <a:pt x="357" y="48"/>
                  </a:cubicBezTo>
                  <a:cubicBezTo>
                    <a:pt x="322" y="24"/>
                    <a:pt x="250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36"/>
            <p:cNvSpPr/>
            <p:nvPr/>
          </p:nvSpPr>
          <p:spPr>
            <a:xfrm>
              <a:off x="4179375" y="2613250"/>
              <a:ext cx="26525" cy="5675"/>
            </a:xfrm>
            <a:custGeom>
              <a:rect b="b" l="l" r="r" t="t"/>
              <a:pathLst>
                <a:path extrusionOk="0" h="227" w="1061">
                  <a:moveTo>
                    <a:pt x="344" y="0"/>
                  </a:moveTo>
                  <a:cubicBezTo>
                    <a:pt x="240" y="0"/>
                    <a:pt x="139" y="14"/>
                    <a:pt x="48" y="48"/>
                  </a:cubicBezTo>
                  <a:cubicBezTo>
                    <a:pt x="1" y="60"/>
                    <a:pt x="1" y="120"/>
                    <a:pt x="48" y="155"/>
                  </a:cubicBezTo>
                  <a:cubicBezTo>
                    <a:pt x="191" y="203"/>
                    <a:pt x="349" y="209"/>
                    <a:pt x="508" y="209"/>
                  </a:cubicBezTo>
                  <a:cubicBezTo>
                    <a:pt x="561" y="209"/>
                    <a:pt x="614" y="208"/>
                    <a:pt x="667" y="208"/>
                  </a:cubicBezTo>
                  <a:cubicBezTo>
                    <a:pt x="773" y="208"/>
                    <a:pt x="878" y="211"/>
                    <a:pt x="977" y="227"/>
                  </a:cubicBezTo>
                  <a:cubicBezTo>
                    <a:pt x="1037" y="227"/>
                    <a:pt x="1060" y="131"/>
                    <a:pt x="1001" y="120"/>
                  </a:cubicBezTo>
                  <a:cubicBezTo>
                    <a:pt x="806" y="63"/>
                    <a:pt x="567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36"/>
            <p:cNvSpPr/>
            <p:nvPr/>
          </p:nvSpPr>
          <p:spPr>
            <a:xfrm>
              <a:off x="4165975" y="2578550"/>
              <a:ext cx="12025" cy="8125"/>
            </a:xfrm>
            <a:custGeom>
              <a:rect b="b" l="l" r="r" t="t"/>
              <a:pathLst>
                <a:path extrusionOk="0" h="325" w="481">
                  <a:moveTo>
                    <a:pt x="298" y="0"/>
                  </a:moveTo>
                  <a:cubicBezTo>
                    <a:pt x="260" y="0"/>
                    <a:pt x="218" y="19"/>
                    <a:pt x="179" y="67"/>
                  </a:cubicBezTo>
                  <a:cubicBezTo>
                    <a:pt x="156" y="91"/>
                    <a:pt x="120" y="126"/>
                    <a:pt x="108" y="150"/>
                  </a:cubicBezTo>
                  <a:cubicBezTo>
                    <a:pt x="96" y="186"/>
                    <a:pt x="84" y="198"/>
                    <a:pt x="49" y="210"/>
                  </a:cubicBezTo>
                  <a:cubicBezTo>
                    <a:pt x="1" y="234"/>
                    <a:pt x="25" y="305"/>
                    <a:pt x="60" y="317"/>
                  </a:cubicBezTo>
                  <a:cubicBezTo>
                    <a:pt x="82" y="322"/>
                    <a:pt x="104" y="324"/>
                    <a:pt x="126" y="324"/>
                  </a:cubicBezTo>
                  <a:cubicBezTo>
                    <a:pt x="210" y="324"/>
                    <a:pt x="292" y="288"/>
                    <a:pt x="358" y="222"/>
                  </a:cubicBezTo>
                  <a:cubicBezTo>
                    <a:pt x="480" y="143"/>
                    <a:pt x="40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36"/>
            <p:cNvSpPr/>
            <p:nvPr/>
          </p:nvSpPr>
          <p:spPr>
            <a:xfrm>
              <a:off x="4470475" y="2623700"/>
              <a:ext cx="16550" cy="7125"/>
            </a:xfrm>
            <a:custGeom>
              <a:rect b="b" l="l" r="r" t="t"/>
              <a:pathLst>
                <a:path extrusionOk="0" h="285" w="662">
                  <a:moveTo>
                    <a:pt x="493" y="0"/>
                  </a:moveTo>
                  <a:cubicBezTo>
                    <a:pt x="477" y="0"/>
                    <a:pt x="460" y="4"/>
                    <a:pt x="442" y="11"/>
                  </a:cubicBezTo>
                  <a:cubicBezTo>
                    <a:pt x="382" y="47"/>
                    <a:pt x="311" y="59"/>
                    <a:pt x="239" y="71"/>
                  </a:cubicBezTo>
                  <a:cubicBezTo>
                    <a:pt x="180" y="94"/>
                    <a:pt x="120" y="106"/>
                    <a:pt x="49" y="130"/>
                  </a:cubicBezTo>
                  <a:cubicBezTo>
                    <a:pt x="1" y="154"/>
                    <a:pt x="1" y="225"/>
                    <a:pt x="49" y="237"/>
                  </a:cubicBezTo>
                  <a:cubicBezTo>
                    <a:pt x="120" y="249"/>
                    <a:pt x="203" y="285"/>
                    <a:pt x="275" y="285"/>
                  </a:cubicBezTo>
                  <a:cubicBezTo>
                    <a:pt x="370" y="285"/>
                    <a:pt x="453" y="249"/>
                    <a:pt x="537" y="202"/>
                  </a:cubicBezTo>
                  <a:cubicBezTo>
                    <a:pt x="662" y="160"/>
                    <a:pt x="605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36"/>
            <p:cNvSpPr/>
            <p:nvPr/>
          </p:nvSpPr>
          <p:spPr>
            <a:xfrm>
              <a:off x="4424650" y="2496575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36"/>
            <p:cNvSpPr/>
            <p:nvPr/>
          </p:nvSpPr>
          <p:spPr>
            <a:xfrm>
              <a:off x="4320775" y="2316975"/>
              <a:ext cx="15800" cy="7550"/>
            </a:xfrm>
            <a:custGeom>
              <a:rect b="b" l="l" r="r" t="t"/>
              <a:pathLst>
                <a:path extrusionOk="0" h="302" w="632">
                  <a:moveTo>
                    <a:pt x="548" y="1"/>
                  </a:moveTo>
                  <a:cubicBezTo>
                    <a:pt x="527" y="1"/>
                    <a:pt x="504" y="13"/>
                    <a:pt x="488" y="40"/>
                  </a:cubicBezTo>
                  <a:cubicBezTo>
                    <a:pt x="420" y="158"/>
                    <a:pt x="263" y="187"/>
                    <a:pt x="130" y="187"/>
                  </a:cubicBezTo>
                  <a:cubicBezTo>
                    <a:pt x="101" y="187"/>
                    <a:pt x="73" y="185"/>
                    <a:pt x="48" y="183"/>
                  </a:cubicBezTo>
                  <a:cubicBezTo>
                    <a:pt x="12" y="183"/>
                    <a:pt x="0" y="231"/>
                    <a:pt x="36" y="243"/>
                  </a:cubicBezTo>
                  <a:cubicBezTo>
                    <a:pt x="109" y="284"/>
                    <a:pt x="177" y="302"/>
                    <a:pt x="258" y="302"/>
                  </a:cubicBezTo>
                  <a:cubicBezTo>
                    <a:pt x="295" y="302"/>
                    <a:pt x="336" y="298"/>
                    <a:pt x="381" y="291"/>
                  </a:cubicBezTo>
                  <a:cubicBezTo>
                    <a:pt x="476" y="255"/>
                    <a:pt x="560" y="195"/>
                    <a:pt x="607" y="112"/>
                  </a:cubicBezTo>
                  <a:cubicBezTo>
                    <a:pt x="631" y="48"/>
                    <a:pt x="591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36"/>
            <p:cNvSpPr/>
            <p:nvPr/>
          </p:nvSpPr>
          <p:spPr>
            <a:xfrm>
              <a:off x="4063900" y="2105150"/>
              <a:ext cx="4750" cy="675"/>
            </a:xfrm>
            <a:custGeom>
              <a:rect b="b" l="l" r="r" t="t"/>
              <a:pathLst>
                <a:path extrusionOk="0" h="27" w="190">
                  <a:moveTo>
                    <a:pt x="12" y="1"/>
                  </a:moveTo>
                  <a:cubicBezTo>
                    <a:pt x="0" y="1"/>
                    <a:pt x="0" y="24"/>
                    <a:pt x="12" y="24"/>
                  </a:cubicBezTo>
                  <a:lnTo>
                    <a:pt x="155" y="24"/>
                  </a:lnTo>
                  <a:cubicBezTo>
                    <a:pt x="160" y="26"/>
                    <a:pt x="164" y="27"/>
                    <a:pt x="168" y="27"/>
                  </a:cubicBezTo>
                  <a:cubicBezTo>
                    <a:pt x="190" y="27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36"/>
            <p:cNvSpPr/>
            <p:nvPr/>
          </p:nvSpPr>
          <p:spPr>
            <a:xfrm>
              <a:off x="4109850" y="2027425"/>
              <a:ext cx="14725" cy="6975"/>
            </a:xfrm>
            <a:custGeom>
              <a:rect b="b" l="l" r="r" t="t"/>
              <a:pathLst>
                <a:path extrusionOk="0" h="279" w="589">
                  <a:moveTo>
                    <a:pt x="532" y="0"/>
                  </a:moveTo>
                  <a:cubicBezTo>
                    <a:pt x="528" y="0"/>
                    <a:pt x="524" y="1"/>
                    <a:pt x="519" y="2"/>
                  </a:cubicBezTo>
                  <a:cubicBezTo>
                    <a:pt x="365" y="85"/>
                    <a:pt x="186" y="145"/>
                    <a:pt x="31" y="228"/>
                  </a:cubicBezTo>
                  <a:cubicBezTo>
                    <a:pt x="0" y="249"/>
                    <a:pt x="14" y="278"/>
                    <a:pt x="34" y="278"/>
                  </a:cubicBezTo>
                  <a:cubicBezTo>
                    <a:pt x="37" y="278"/>
                    <a:pt x="40" y="277"/>
                    <a:pt x="43" y="276"/>
                  </a:cubicBezTo>
                  <a:cubicBezTo>
                    <a:pt x="222" y="216"/>
                    <a:pt x="389" y="145"/>
                    <a:pt x="567" y="73"/>
                  </a:cubicBezTo>
                  <a:cubicBezTo>
                    <a:pt x="589" y="52"/>
                    <a:pt x="571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36"/>
            <p:cNvSpPr/>
            <p:nvPr/>
          </p:nvSpPr>
          <p:spPr>
            <a:xfrm>
              <a:off x="3919575" y="2238550"/>
              <a:ext cx="8500" cy="8425"/>
            </a:xfrm>
            <a:custGeom>
              <a:rect b="b" l="l" r="r" t="t"/>
              <a:pathLst>
                <a:path extrusionOk="0" h="337" w="340">
                  <a:moveTo>
                    <a:pt x="195" y="0"/>
                  </a:moveTo>
                  <a:cubicBezTo>
                    <a:pt x="140" y="0"/>
                    <a:pt x="88" y="33"/>
                    <a:pt x="82" y="105"/>
                  </a:cubicBezTo>
                  <a:lnTo>
                    <a:pt x="82" y="105"/>
                  </a:lnTo>
                  <a:cubicBezTo>
                    <a:pt x="82" y="105"/>
                    <a:pt x="82" y="106"/>
                    <a:pt x="82" y="106"/>
                  </a:cubicBezTo>
                  <a:cubicBezTo>
                    <a:pt x="70" y="118"/>
                    <a:pt x="70" y="129"/>
                    <a:pt x="58" y="153"/>
                  </a:cubicBezTo>
                  <a:lnTo>
                    <a:pt x="10" y="237"/>
                  </a:lnTo>
                  <a:cubicBezTo>
                    <a:pt x="0" y="278"/>
                    <a:pt x="16" y="337"/>
                    <a:pt x="59" y="337"/>
                  </a:cubicBezTo>
                  <a:cubicBezTo>
                    <a:pt x="66" y="337"/>
                    <a:pt x="74" y="335"/>
                    <a:pt x="82" y="332"/>
                  </a:cubicBezTo>
                  <a:cubicBezTo>
                    <a:pt x="129" y="320"/>
                    <a:pt x="189" y="320"/>
                    <a:pt x="237" y="284"/>
                  </a:cubicBezTo>
                  <a:cubicBezTo>
                    <a:pt x="272" y="260"/>
                    <a:pt x="320" y="213"/>
                    <a:pt x="320" y="153"/>
                  </a:cubicBezTo>
                  <a:cubicBezTo>
                    <a:pt x="340" y="55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36"/>
            <p:cNvSpPr/>
            <p:nvPr/>
          </p:nvSpPr>
          <p:spPr>
            <a:xfrm>
              <a:off x="3997500" y="2290600"/>
              <a:ext cx="7175" cy="2100"/>
            </a:xfrm>
            <a:custGeom>
              <a:rect b="b" l="l" r="r" t="t"/>
              <a:pathLst>
                <a:path extrusionOk="0" h="84" w="287">
                  <a:moveTo>
                    <a:pt x="239" y="0"/>
                  </a:moveTo>
                  <a:cubicBezTo>
                    <a:pt x="168" y="0"/>
                    <a:pt x="96" y="24"/>
                    <a:pt x="37" y="24"/>
                  </a:cubicBezTo>
                  <a:cubicBezTo>
                    <a:pt x="1" y="24"/>
                    <a:pt x="1" y="60"/>
                    <a:pt x="37" y="60"/>
                  </a:cubicBezTo>
                  <a:cubicBezTo>
                    <a:pt x="108" y="60"/>
                    <a:pt x="180" y="83"/>
                    <a:pt x="239" y="83"/>
                  </a:cubicBezTo>
                  <a:cubicBezTo>
                    <a:pt x="287" y="83"/>
                    <a:pt x="287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36"/>
            <p:cNvSpPr/>
            <p:nvPr/>
          </p:nvSpPr>
          <p:spPr>
            <a:xfrm>
              <a:off x="4402925" y="2865725"/>
              <a:ext cx="4475" cy="3525"/>
            </a:xfrm>
            <a:custGeom>
              <a:rect b="b" l="l" r="r" t="t"/>
              <a:pathLst>
                <a:path extrusionOk="0" h="141" w="179">
                  <a:moveTo>
                    <a:pt x="125" y="1"/>
                  </a:moveTo>
                  <a:cubicBezTo>
                    <a:pt x="113" y="1"/>
                    <a:pt x="101" y="4"/>
                    <a:pt x="96" y="10"/>
                  </a:cubicBezTo>
                  <a:cubicBezTo>
                    <a:pt x="84" y="34"/>
                    <a:pt x="84" y="34"/>
                    <a:pt x="36" y="57"/>
                  </a:cubicBezTo>
                  <a:cubicBezTo>
                    <a:pt x="0" y="69"/>
                    <a:pt x="0" y="117"/>
                    <a:pt x="36" y="129"/>
                  </a:cubicBezTo>
                  <a:cubicBezTo>
                    <a:pt x="54" y="135"/>
                    <a:pt x="75" y="141"/>
                    <a:pt x="96" y="141"/>
                  </a:cubicBezTo>
                  <a:cubicBezTo>
                    <a:pt x="116" y="141"/>
                    <a:pt x="137" y="135"/>
                    <a:pt x="155" y="117"/>
                  </a:cubicBezTo>
                  <a:cubicBezTo>
                    <a:pt x="179" y="81"/>
                    <a:pt x="167" y="34"/>
                    <a:pt x="155" y="10"/>
                  </a:cubicBezTo>
                  <a:cubicBezTo>
                    <a:pt x="149" y="4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36"/>
            <p:cNvSpPr/>
            <p:nvPr/>
          </p:nvSpPr>
          <p:spPr>
            <a:xfrm>
              <a:off x="4486850" y="2865950"/>
              <a:ext cx="14925" cy="4200"/>
            </a:xfrm>
            <a:custGeom>
              <a:rect b="b" l="l" r="r" t="t"/>
              <a:pathLst>
                <a:path extrusionOk="0" h="168" w="597">
                  <a:moveTo>
                    <a:pt x="489" y="1"/>
                  </a:moveTo>
                  <a:cubicBezTo>
                    <a:pt x="346" y="1"/>
                    <a:pt x="191" y="1"/>
                    <a:pt x="48" y="25"/>
                  </a:cubicBezTo>
                  <a:cubicBezTo>
                    <a:pt x="1" y="48"/>
                    <a:pt x="1" y="120"/>
                    <a:pt x="48" y="132"/>
                  </a:cubicBezTo>
                  <a:cubicBezTo>
                    <a:pt x="191" y="168"/>
                    <a:pt x="346" y="168"/>
                    <a:pt x="489" y="168"/>
                  </a:cubicBezTo>
                  <a:cubicBezTo>
                    <a:pt x="596" y="156"/>
                    <a:pt x="59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36"/>
            <p:cNvSpPr/>
            <p:nvPr/>
          </p:nvSpPr>
          <p:spPr>
            <a:xfrm>
              <a:off x="4271350" y="3001975"/>
              <a:ext cx="10650" cy="7500"/>
            </a:xfrm>
            <a:custGeom>
              <a:rect b="b" l="l" r="r" t="t"/>
              <a:pathLst>
                <a:path extrusionOk="0" h="300" w="426">
                  <a:moveTo>
                    <a:pt x="249" y="1"/>
                  </a:moveTo>
                  <a:cubicBezTo>
                    <a:pt x="245" y="1"/>
                    <a:pt x="242" y="1"/>
                    <a:pt x="239" y="1"/>
                  </a:cubicBezTo>
                  <a:cubicBezTo>
                    <a:pt x="176" y="1"/>
                    <a:pt x="113" y="21"/>
                    <a:pt x="75" y="68"/>
                  </a:cubicBezTo>
                  <a:lnTo>
                    <a:pt x="75" y="68"/>
                  </a:lnTo>
                  <a:cubicBezTo>
                    <a:pt x="66" y="74"/>
                    <a:pt x="57" y="78"/>
                    <a:pt x="48" y="96"/>
                  </a:cubicBezTo>
                  <a:cubicBezTo>
                    <a:pt x="1" y="120"/>
                    <a:pt x="1" y="180"/>
                    <a:pt x="48" y="215"/>
                  </a:cubicBezTo>
                  <a:cubicBezTo>
                    <a:pt x="55" y="222"/>
                    <a:pt x="62" y="225"/>
                    <a:pt x="70" y="229"/>
                  </a:cubicBezTo>
                  <a:lnTo>
                    <a:pt x="70" y="229"/>
                  </a:lnTo>
                  <a:cubicBezTo>
                    <a:pt x="106" y="283"/>
                    <a:pt x="172" y="299"/>
                    <a:pt x="239" y="299"/>
                  </a:cubicBezTo>
                  <a:cubicBezTo>
                    <a:pt x="245" y="299"/>
                    <a:pt x="252" y="300"/>
                    <a:pt x="258" y="300"/>
                  </a:cubicBezTo>
                  <a:cubicBezTo>
                    <a:pt x="426" y="300"/>
                    <a:pt x="423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36"/>
            <p:cNvSpPr/>
            <p:nvPr/>
          </p:nvSpPr>
          <p:spPr>
            <a:xfrm>
              <a:off x="4280275" y="2823100"/>
              <a:ext cx="625" cy="325"/>
            </a:xfrm>
            <a:custGeom>
              <a:rect b="b" l="l" r="r" t="t"/>
              <a:pathLst>
                <a:path extrusionOk="0" h="13" w="25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25" y="12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36"/>
            <p:cNvSpPr/>
            <p:nvPr/>
          </p:nvSpPr>
          <p:spPr>
            <a:xfrm>
              <a:off x="4078175" y="2634975"/>
              <a:ext cx="11325" cy="7500"/>
            </a:xfrm>
            <a:custGeom>
              <a:rect b="b" l="l" r="r" t="t"/>
              <a:pathLst>
                <a:path extrusionOk="0" h="300" w="453">
                  <a:moveTo>
                    <a:pt x="298" y="1"/>
                  </a:moveTo>
                  <a:cubicBezTo>
                    <a:pt x="239" y="13"/>
                    <a:pt x="191" y="13"/>
                    <a:pt x="143" y="36"/>
                  </a:cubicBezTo>
                  <a:lnTo>
                    <a:pt x="48" y="84"/>
                  </a:lnTo>
                  <a:cubicBezTo>
                    <a:pt x="1" y="120"/>
                    <a:pt x="1" y="179"/>
                    <a:pt x="48" y="203"/>
                  </a:cubicBezTo>
                  <a:lnTo>
                    <a:pt x="143" y="251"/>
                  </a:lnTo>
                  <a:cubicBezTo>
                    <a:pt x="203" y="274"/>
                    <a:pt x="227" y="298"/>
                    <a:pt x="298" y="298"/>
                  </a:cubicBezTo>
                  <a:cubicBezTo>
                    <a:pt x="304" y="299"/>
                    <a:pt x="309" y="299"/>
                    <a:pt x="314" y="299"/>
                  </a:cubicBezTo>
                  <a:cubicBezTo>
                    <a:pt x="400" y="299"/>
                    <a:pt x="453" y="211"/>
                    <a:pt x="453" y="143"/>
                  </a:cubicBezTo>
                  <a:cubicBezTo>
                    <a:pt x="453" y="84"/>
                    <a:pt x="39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36"/>
            <p:cNvSpPr/>
            <p:nvPr/>
          </p:nvSpPr>
          <p:spPr>
            <a:xfrm>
              <a:off x="4098125" y="2375425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24" y="24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36"/>
            <p:cNvSpPr/>
            <p:nvPr/>
          </p:nvSpPr>
          <p:spPr>
            <a:xfrm>
              <a:off x="4110925" y="2323950"/>
              <a:ext cx="13075" cy="6750"/>
            </a:xfrm>
            <a:custGeom>
              <a:rect b="b" l="l" r="r" t="t"/>
              <a:pathLst>
                <a:path extrusionOk="0" h="270" w="523">
                  <a:moveTo>
                    <a:pt x="427" y="0"/>
                  </a:moveTo>
                  <a:cubicBezTo>
                    <a:pt x="416" y="0"/>
                    <a:pt x="405" y="4"/>
                    <a:pt x="393" y="12"/>
                  </a:cubicBezTo>
                  <a:cubicBezTo>
                    <a:pt x="274" y="71"/>
                    <a:pt x="179" y="131"/>
                    <a:pt x="48" y="178"/>
                  </a:cubicBezTo>
                  <a:cubicBezTo>
                    <a:pt x="0" y="190"/>
                    <a:pt x="0" y="250"/>
                    <a:pt x="48" y="262"/>
                  </a:cubicBezTo>
                  <a:cubicBezTo>
                    <a:pt x="71" y="267"/>
                    <a:pt x="93" y="269"/>
                    <a:pt x="115" y="269"/>
                  </a:cubicBezTo>
                  <a:cubicBezTo>
                    <a:pt x="239" y="269"/>
                    <a:pt x="341" y="191"/>
                    <a:pt x="453" y="131"/>
                  </a:cubicBezTo>
                  <a:cubicBezTo>
                    <a:pt x="523" y="91"/>
                    <a:pt x="484" y="0"/>
                    <a:pt x="4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36"/>
            <p:cNvSpPr/>
            <p:nvPr/>
          </p:nvSpPr>
          <p:spPr>
            <a:xfrm>
              <a:off x="4152300" y="2266725"/>
              <a:ext cx="5500" cy="3175"/>
            </a:xfrm>
            <a:custGeom>
              <a:rect b="b" l="l" r="r" t="t"/>
              <a:pathLst>
                <a:path extrusionOk="0" h="127" w="220">
                  <a:moveTo>
                    <a:pt x="128" y="0"/>
                  </a:moveTo>
                  <a:cubicBezTo>
                    <a:pt x="122" y="0"/>
                    <a:pt x="115" y="1"/>
                    <a:pt x="107" y="3"/>
                  </a:cubicBezTo>
                  <a:cubicBezTo>
                    <a:pt x="72" y="26"/>
                    <a:pt x="48" y="26"/>
                    <a:pt x="12" y="38"/>
                  </a:cubicBezTo>
                  <a:cubicBezTo>
                    <a:pt x="0" y="50"/>
                    <a:pt x="0" y="86"/>
                    <a:pt x="12" y="98"/>
                  </a:cubicBezTo>
                  <a:cubicBezTo>
                    <a:pt x="36" y="110"/>
                    <a:pt x="72" y="122"/>
                    <a:pt x="107" y="122"/>
                  </a:cubicBezTo>
                  <a:cubicBezTo>
                    <a:pt x="118" y="125"/>
                    <a:pt x="128" y="126"/>
                    <a:pt x="137" y="126"/>
                  </a:cubicBezTo>
                  <a:cubicBezTo>
                    <a:pt x="219" y="126"/>
                    <a:pt x="216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36"/>
            <p:cNvSpPr/>
            <p:nvPr/>
          </p:nvSpPr>
          <p:spPr>
            <a:xfrm>
              <a:off x="4304100" y="2038475"/>
              <a:ext cx="22650" cy="4525"/>
            </a:xfrm>
            <a:custGeom>
              <a:rect b="b" l="l" r="r" t="t"/>
              <a:pathLst>
                <a:path extrusionOk="0" h="181" w="906">
                  <a:moveTo>
                    <a:pt x="786" y="1"/>
                  </a:moveTo>
                  <a:cubicBezTo>
                    <a:pt x="548" y="1"/>
                    <a:pt x="298" y="1"/>
                    <a:pt x="60" y="24"/>
                  </a:cubicBezTo>
                  <a:cubicBezTo>
                    <a:pt x="0" y="48"/>
                    <a:pt x="0" y="131"/>
                    <a:pt x="60" y="143"/>
                  </a:cubicBezTo>
                  <a:cubicBezTo>
                    <a:pt x="219" y="175"/>
                    <a:pt x="383" y="180"/>
                    <a:pt x="545" y="180"/>
                  </a:cubicBezTo>
                  <a:cubicBezTo>
                    <a:pt x="626" y="180"/>
                    <a:pt x="707" y="179"/>
                    <a:pt x="786" y="179"/>
                  </a:cubicBezTo>
                  <a:cubicBezTo>
                    <a:pt x="790" y="179"/>
                    <a:pt x="793" y="180"/>
                    <a:pt x="797" y="180"/>
                  </a:cubicBezTo>
                  <a:cubicBezTo>
                    <a:pt x="905" y="180"/>
                    <a:pt x="902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36"/>
            <p:cNvSpPr/>
            <p:nvPr/>
          </p:nvSpPr>
          <p:spPr>
            <a:xfrm>
              <a:off x="4102875" y="2108425"/>
              <a:ext cx="16100" cy="7475"/>
            </a:xfrm>
            <a:custGeom>
              <a:rect b="b" l="l" r="r" t="t"/>
              <a:pathLst>
                <a:path extrusionOk="0" h="299" w="644">
                  <a:moveTo>
                    <a:pt x="96" y="0"/>
                  </a:moveTo>
                  <a:cubicBezTo>
                    <a:pt x="36" y="0"/>
                    <a:pt x="1" y="60"/>
                    <a:pt x="13" y="120"/>
                  </a:cubicBezTo>
                  <a:cubicBezTo>
                    <a:pt x="55" y="289"/>
                    <a:pt x="257" y="298"/>
                    <a:pt x="410" y="298"/>
                  </a:cubicBezTo>
                  <a:cubicBezTo>
                    <a:pt x="430" y="298"/>
                    <a:pt x="448" y="298"/>
                    <a:pt x="465" y="298"/>
                  </a:cubicBezTo>
                  <a:cubicBezTo>
                    <a:pt x="469" y="298"/>
                    <a:pt x="472" y="299"/>
                    <a:pt x="476" y="299"/>
                  </a:cubicBezTo>
                  <a:cubicBezTo>
                    <a:pt x="644" y="299"/>
                    <a:pt x="640" y="24"/>
                    <a:pt x="465" y="24"/>
                  </a:cubicBezTo>
                  <a:cubicBezTo>
                    <a:pt x="346" y="24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36"/>
            <p:cNvSpPr/>
            <p:nvPr/>
          </p:nvSpPr>
          <p:spPr>
            <a:xfrm>
              <a:off x="4396675" y="24944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67" y="1"/>
                  </a:moveTo>
                  <a:cubicBezTo>
                    <a:pt x="0" y="1"/>
                    <a:pt x="0" y="239"/>
                    <a:pt x="167" y="239"/>
                  </a:cubicBezTo>
                  <a:cubicBezTo>
                    <a:pt x="334" y="239"/>
                    <a:pt x="334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36"/>
            <p:cNvSpPr/>
            <p:nvPr/>
          </p:nvSpPr>
          <p:spPr>
            <a:xfrm>
              <a:off x="3745100" y="2567475"/>
              <a:ext cx="14025" cy="6825"/>
            </a:xfrm>
            <a:custGeom>
              <a:rect b="b" l="l" r="r" t="t"/>
              <a:pathLst>
                <a:path extrusionOk="0" h="273" w="561">
                  <a:moveTo>
                    <a:pt x="389" y="0"/>
                  </a:moveTo>
                  <a:cubicBezTo>
                    <a:pt x="345" y="0"/>
                    <a:pt x="304" y="13"/>
                    <a:pt x="262" y="34"/>
                  </a:cubicBezTo>
                  <a:cubicBezTo>
                    <a:pt x="191" y="57"/>
                    <a:pt x="0" y="93"/>
                    <a:pt x="24" y="200"/>
                  </a:cubicBezTo>
                  <a:cubicBezTo>
                    <a:pt x="30" y="255"/>
                    <a:pt x="71" y="272"/>
                    <a:pt x="120" y="272"/>
                  </a:cubicBezTo>
                  <a:cubicBezTo>
                    <a:pt x="178" y="272"/>
                    <a:pt x="248" y="249"/>
                    <a:pt x="286" y="236"/>
                  </a:cubicBezTo>
                  <a:cubicBezTo>
                    <a:pt x="334" y="224"/>
                    <a:pt x="393" y="212"/>
                    <a:pt x="441" y="200"/>
                  </a:cubicBezTo>
                  <a:cubicBezTo>
                    <a:pt x="465" y="176"/>
                    <a:pt x="477" y="153"/>
                    <a:pt x="512" y="141"/>
                  </a:cubicBezTo>
                  <a:cubicBezTo>
                    <a:pt x="560" y="105"/>
                    <a:pt x="548" y="34"/>
                    <a:pt x="489" y="22"/>
                  </a:cubicBezTo>
                  <a:cubicBezTo>
                    <a:pt x="454" y="7"/>
                    <a:pt x="421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36"/>
            <p:cNvSpPr/>
            <p:nvPr/>
          </p:nvSpPr>
          <p:spPr>
            <a:xfrm>
              <a:off x="3738850" y="2559650"/>
              <a:ext cx="21650" cy="8675"/>
            </a:xfrm>
            <a:custGeom>
              <a:rect b="b" l="l" r="r" t="t"/>
              <a:pathLst>
                <a:path extrusionOk="0" h="347" w="866">
                  <a:moveTo>
                    <a:pt x="806" y="0"/>
                  </a:moveTo>
                  <a:cubicBezTo>
                    <a:pt x="804" y="0"/>
                    <a:pt x="801" y="0"/>
                    <a:pt x="798" y="1"/>
                  </a:cubicBezTo>
                  <a:cubicBezTo>
                    <a:pt x="500" y="49"/>
                    <a:pt x="274" y="132"/>
                    <a:pt x="24" y="299"/>
                  </a:cubicBezTo>
                  <a:cubicBezTo>
                    <a:pt x="0" y="311"/>
                    <a:pt x="24" y="347"/>
                    <a:pt x="36" y="347"/>
                  </a:cubicBezTo>
                  <a:cubicBezTo>
                    <a:pt x="298" y="275"/>
                    <a:pt x="560" y="168"/>
                    <a:pt x="822" y="97"/>
                  </a:cubicBezTo>
                  <a:cubicBezTo>
                    <a:pt x="866" y="64"/>
                    <a:pt x="839" y="0"/>
                    <a:pt x="8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36"/>
            <p:cNvSpPr/>
            <p:nvPr/>
          </p:nvSpPr>
          <p:spPr>
            <a:xfrm>
              <a:off x="3743325" y="2540625"/>
              <a:ext cx="13400" cy="3675"/>
            </a:xfrm>
            <a:custGeom>
              <a:rect b="b" l="l" r="r" t="t"/>
              <a:pathLst>
                <a:path extrusionOk="0" h="147" w="536">
                  <a:moveTo>
                    <a:pt x="452" y="0"/>
                  </a:moveTo>
                  <a:cubicBezTo>
                    <a:pt x="298" y="0"/>
                    <a:pt x="167" y="24"/>
                    <a:pt x="36" y="60"/>
                  </a:cubicBezTo>
                  <a:cubicBezTo>
                    <a:pt x="0" y="84"/>
                    <a:pt x="0" y="119"/>
                    <a:pt x="36" y="119"/>
                  </a:cubicBezTo>
                  <a:cubicBezTo>
                    <a:pt x="91" y="140"/>
                    <a:pt x="146" y="147"/>
                    <a:pt x="204" y="147"/>
                  </a:cubicBezTo>
                  <a:cubicBezTo>
                    <a:pt x="282" y="147"/>
                    <a:pt x="363" y="133"/>
                    <a:pt x="452" y="119"/>
                  </a:cubicBezTo>
                  <a:cubicBezTo>
                    <a:pt x="459" y="121"/>
                    <a:pt x="465" y="122"/>
                    <a:pt x="470" y="122"/>
                  </a:cubicBezTo>
                  <a:cubicBezTo>
                    <a:pt x="535" y="122"/>
                    <a:pt x="529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36"/>
            <p:cNvSpPr/>
            <p:nvPr/>
          </p:nvSpPr>
          <p:spPr>
            <a:xfrm>
              <a:off x="3721000" y="2542975"/>
              <a:ext cx="11525" cy="2725"/>
            </a:xfrm>
            <a:custGeom>
              <a:rect b="b" l="l" r="r" t="t"/>
              <a:pathLst>
                <a:path extrusionOk="0" h="109" w="461">
                  <a:moveTo>
                    <a:pt x="415" y="0"/>
                  </a:moveTo>
                  <a:cubicBezTo>
                    <a:pt x="412" y="0"/>
                    <a:pt x="409" y="1"/>
                    <a:pt x="405" y="2"/>
                  </a:cubicBezTo>
                  <a:cubicBezTo>
                    <a:pt x="286" y="25"/>
                    <a:pt x="155" y="25"/>
                    <a:pt x="36" y="61"/>
                  </a:cubicBezTo>
                  <a:cubicBezTo>
                    <a:pt x="0" y="73"/>
                    <a:pt x="0" y="109"/>
                    <a:pt x="36" y="109"/>
                  </a:cubicBezTo>
                  <a:cubicBezTo>
                    <a:pt x="167" y="109"/>
                    <a:pt x="286" y="85"/>
                    <a:pt x="417" y="61"/>
                  </a:cubicBezTo>
                  <a:cubicBezTo>
                    <a:pt x="461" y="61"/>
                    <a:pt x="454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36"/>
            <p:cNvSpPr/>
            <p:nvPr/>
          </p:nvSpPr>
          <p:spPr>
            <a:xfrm>
              <a:off x="3733200" y="2520100"/>
              <a:ext cx="10825" cy="4050"/>
            </a:xfrm>
            <a:custGeom>
              <a:rect b="b" l="l" r="r" t="t"/>
              <a:pathLst>
                <a:path extrusionOk="0" h="162" w="433">
                  <a:moveTo>
                    <a:pt x="387" y="1"/>
                  </a:moveTo>
                  <a:cubicBezTo>
                    <a:pt x="381" y="1"/>
                    <a:pt x="374" y="4"/>
                    <a:pt x="369" y="12"/>
                  </a:cubicBezTo>
                  <a:cubicBezTo>
                    <a:pt x="262" y="83"/>
                    <a:pt x="155" y="95"/>
                    <a:pt x="36" y="95"/>
                  </a:cubicBezTo>
                  <a:cubicBezTo>
                    <a:pt x="0" y="95"/>
                    <a:pt x="0" y="143"/>
                    <a:pt x="36" y="143"/>
                  </a:cubicBezTo>
                  <a:cubicBezTo>
                    <a:pt x="72" y="156"/>
                    <a:pt x="109" y="162"/>
                    <a:pt x="145" y="162"/>
                  </a:cubicBezTo>
                  <a:cubicBezTo>
                    <a:pt x="238" y="162"/>
                    <a:pt x="328" y="123"/>
                    <a:pt x="405" y="71"/>
                  </a:cubicBezTo>
                  <a:cubicBezTo>
                    <a:pt x="433" y="43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36"/>
            <p:cNvSpPr/>
            <p:nvPr/>
          </p:nvSpPr>
          <p:spPr>
            <a:xfrm>
              <a:off x="3731400" y="2499800"/>
              <a:ext cx="10950" cy="3650"/>
            </a:xfrm>
            <a:custGeom>
              <a:rect b="b" l="l" r="r" t="t"/>
              <a:pathLst>
                <a:path extrusionOk="0" h="146" w="438">
                  <a:moveTo>
                    <a:pt x="357" y="1"/>
                  </a:moveTo>
                  <a:cubicBezTo>
                    <a:pt x="353" y="1"/>
                    <a:pt x="350" y="1"/>
                    <a:pt x="346" y="2"/>
                  </a:cubicBezTo>
                  <a:cubicBezTo>
                    <a:pt x="239" y="50"/>
                    <a:pt x="144" y="62"/>
                    <a:pt x="36" y="86"/>
                  </a:cubicBezTo>
                  <a:cubicBezTo>
                    <a:pt x="1" y="109"/>
                    <a:pt x="1" y="133"/>
                    <a:pt x="36" y="133"/>
                  </a:cubicBezTo>
                  <a:cubicBezTo>
                    <a:pt x="65" y="142"/>
                    <a:pt x="93" y="145"/>
                    <a:pt x="122" y="145"/>
                  </a:cubicBezTo>
                  <a:cubicBezTo>
                    <a:pt x="212" y="145"/>
                    <a:pt x="303" y="107"/>
                    <a:pt x="394" y="62"/>
                  </a:cubicBezTo>
                  <a:cubicBezTo>
                    <a:pt x="438" y="62"/>
                    <a:pt x="400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36"/>
            <p:cNvSpPr/>
            <p:nvPr/>
          </p:nvSpPr>
          <p:spPr>
            <a:xfrm>
              <a:off x="3710275" y="2490025"/>
              <a:ext cx="22600" cy="5900"/>
            </a:xfrm>
            <a:custGeom>
              <a:rect b="b" l="l" r="r" t="t"/>
              <a:pathLst>
                <a:path extrusionOk="0" h="236" w="904">
                  <a:moveTo>
                    <a:pt x="834" y="0"/>
                  </a:moveTo>
                  <a:cubicBezTo>
                    <a:pt x="691" y="24"/>
                    <a:pt x="548" y="36"/>
                    <a:pt x="417" y="60"/>
                  </a:cubicBezTo>
                  <a:cubicBezTo>
                    <a:pt x="286" y="84"/>
                    <a:pt x="119" y="84"/>
                    <a:pt x="12" y="155"/>
                  </a:cubicBezTo>
                  <a:cubicBezTo>
                    <a:pt x="0" y="167"/>
                    <a:pt x="0" y="203"/>
                    <a:pt x="12" y="203"/>
                  </a:cubicBezTo>
                  <a:cubicBezTo>
                    <a:pt x="56" y="227"/>
                    <a:pt x="103" y="235"/>
                    <a:pt x="152" y="235"/>
                  </a:cubicBezTo>
                  <a:cubicBezTo>
                    <a:pt x="223" y="235"/>
                    <a:pt x="299" y="217"/>
                    <a:pt x="370" y="203"/>
                  </a:cubicBezTo>
                  <a:cubicBezTo>
                    <a:pt x="536" y="167"/>
                    <a:pt x="691" y="107"/>
                    <a:pt x="846" y="84"/>
                  </a:cubicBezTo>
                  <a:cubicBezTo>
                    <a:pt x="849" y="84"/>
                    <a:pt x="853" y="85"/>
                    <a:pt x="856" y="85"/>
                  </a:cubicBezTo>
                  <a:cubicBezTo>
                    <a:pt x="904" y="85"/>
                    <a:pt x="890" y="0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36"/>
            <p:cNvSpPr/>
            <p:nvPr/>
          </p:nvSpPr>
          <p:spPr>
            <a:xfrm>
              <a:off x="3699350" y="2477450"/>
              <a:ext cx="9025" cy="3800"/>
            </a:xfrm>
            <a:custGeom>
              <a:rect b="b" l="l" r="r" t="t"/>
              <a:pathLst>
                <a:path extrusionOk="0" h="152" w="361">
                  <a:moveTo>
                    <a:pt x="332" y="1"/>
                  </a:moveTo>
                  <a:cubicBezTo>
                    <a:pt x="328" y="1"/>
                    <a:pt x="323" y="2"/>
                    <a:pt x="318" y="3"/>
                  </a:cubicBezTo>
                  <a:cubicBezTo>
                    <a:pt x="235" y="63"/>
                    <a:pt x="128" y="75"/>
                    <a:pt x="21" y="110"/>
                  </a:cubicBezTo>
                  <a:cubicBezTo>
                    <a:pt x="1" y="110"/>
                    <a:pt x="6" y="152"/>
                    <a:pt x="22" y="152"/>
                  </a:cubicBezTo>
                  <a:cubicBezTo>
                    <a:pt x="25" y="152"/>
                    <a:pt x="29" y="150"/>
                    <a:pt x="33" y="146"/>
                  </a:cubicBezTo>
                  <a:cubicBezTo>
                    <a:pt x="140" y="122"/>
                    <a:pt x="247" y="87"/>
                    <a:pt x="330" y="27"/>
                  </a:cubicBezTo>
                  <a:cubicBezTo>
                    <a:pt x="361" y="27"/>
                    <a:pt x="357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36"/>
            <p:cNvSpPr/>
            <p:nvPr/>
          </p:nvSpPr>
          <p:spPr>
            <a:xfrm>
              <a:off x="3682900" y="2475125"/>
              <a:ext cx="5975" cy="625"/>
            </a:xfrm>
            <a:custGeom>
              <a:rect b="b" l="l" r="r" t="t"/>
              <a:pathLst>
                <a:path extrusionOk="0" h="25" w="239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lnTo>
                    <a:pt x="214" y="25"/>
                  </a:lnTo>
                  <a:cubicBezTo>
                    <a:pt x="238" y="25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36"/>
            <p:cNvSpPr/>
            <p:nvPr/>
          </p:nvSpPr>
          <p:spPr>
            <a:xfrm>
              <a:off x="3642100" y="2492075"/>
              <a:ext cx="7850" cy="4825"/>
            </a:xfrm>
            <a:custGeom>
              <a:rect b="b" l="l" r="r" t="t"/>
              <a:pathLst>
                <a:path extrusionOk="0" h="193" w="314">
                  <a:moveTo>
                    <a:pt x="267" y="1"/>
                  </a:moveTo>
                  <a:cubicBezTo>
                    <a:pt x="258" y="1"/>
                    <a:pt x="248" y="5"/>
                    <a:pt x="239" y="14"/>
                  </a:cubicBezTo>
                  <a:cubicBezTo>
                    <a:pt x="179" y="73"/>
                    <a:pt x="96" y="97"/>
                    <a:pt x="37" y="144"/>
                  </a:cubicBezTo>
                  <a:cubicBezTo>
                    <a:pt x="1" y="156"/>
                    <a:pt x="37" y="192"/>
                    <a:pt x="60" y="192"/>
                  </a:cubicBezTo>
                  <a:cubicBezTo>
                    <a:pt x="144" y="156"/>
                    <a:pt x="227" y="121"/>
                    <a:pt x="287" y="61"/>
                  </a:cubicBezTo>
                  <a:cubicBezTo>
                    <a:pt x="313" y="34"/>
                    <a:pt x="293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36"/>
            <p:cNvSpPr/>
            <p:nvPr/>
          </p:nvSpPr>
          <p:spPr>
            <a:xfrm>
              <a:off x="3640025" y="2509375"/>
              <a:ext cx="13125" cy="6350"/>
            </a:xfrm>
            <a:custGeom>
              <a:rect b="b" l="l" r="r" t="t"/>
              <a:pathLst>
                <a:path extrusionOk="0" h="254" w="525">
                  <a:moveTo>
                    <a:pt x="405" y="0"/>
                  </a:moveTo>
                  <a:cubicBezTo>
                    <a:pt x="262" y="0"/>
                    <a:pt x="60" y="0"/>
                    <a:pt x="12" y="155"/>
                  </a:cubicBezTo>
                  <a:cubicBezTo>
                    <a:pt x="1" y="179"/>
                    <a:pt x="24" y="226"/>
                    <a:pt x="60" y="238"/>
                  </a:cubicBezTo>
                  <a:cubicBezTo>
                    <a:pt x="79" y="250"/>
                    <a:pt x="97" y="254"/>
                    <a:pt x="114" y="254"/>
                  </a:cubicBezTo>
                  <a:cubicBezTo>
                    <a:pt x="151" y="254"/>
                    <a:pt x="186" y="235"/>
                    <a:pt x="227" y="226"/>
                  </a:cubicBezTo>
                  <a:cubicBezTo>
                    <a:pt x="286" y="214"/>
                    <a:pt x="334" y="203"/>
                    <a:pt x="405" y="203"/>
                  </a:cubicBezTo>
                  <a:cubicBezTo>
                    <a:pt x="524" y="167"/>
                    <a:pt x="524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36"/>
            <p:cNvSpPr/>
            <p:nvPr/>
          </p:nvSpPr>
          <p:spPr>
            <a:xfrm>
              <a:off x="3623950" y="2560575"/>
              <a:ext cx="22650" cy="7725"/>
            </a:xfrm>
            <a:custGeom>
              <a:rect b="b" l="l" r="r" t="t"/>
              <a:pathLst>
                <a:path extrusionOk="0" h="309" w="906">
                  <a:moveTo>
                    <a:pt x="834" y="0"/>
                  </a:moveTo>
                  <a:cubicBezTo>
                    <a:pt x="691" y="0"/>
                    <a:pt x="536" y="24"/>
                    <a:pt x="405" y="36"/>
                  </a:cubicBezTo>
                  <a:cubicBezTo>
                    <a:pt x="274" y="60"/>
                    <a:pt x="132" y="71"/>
                    <a:pt x="48" y="179"/>
                  </a:cubicBezTo>
                  <a:cubicBezTo>
                    <a:pt x="1" y="214"/>
                    <a:pt x="36" y="262"/>
                    <a:pt x="72" y="298"/>
                  </a:cubicBezTo>
                  <a:cubicBezTo>
                    <a:pt x="98" y="306"/>
                    <a:pt x="125" y="309"/>
                    <a:pt x="151" y="309"/>
                  </a:cubicBezTo>
                  <a:cubicBezTo>
                    <a:pt x="244" y="309"/>
                    <a:pt x="336" y="269"/>
                    <a:pt x="429" y="250"/>
                  </a:cubicBezTo>
                  <a:cubicBezTo>
                    <a:pt x="584" y="202"/>
                    <a:pt x="715" y="155"/>
                    <a:pt x="870" y="131"/>
                  </a:cubicBezTo>
                  <a:cubicBezTo>
                    <a:pt x="905" y="95"/>
                    <a:pt x="894" y="0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36"/>
            <p:cNvSpPr/>
            <p:nvPr/>
          </p:nvSpPr>
          <p:spPr>
            <a:xfrm>
              <a:off x="3625450" y="2552975"/>
              <a:ext cx="12900" cy="4475"/>
            </a:xfrm>
            <a:custGeom>
              <a:rect b="b" l="l" r="r" t="t"/>
              <a:pathLst>
                <a:path extrusionOk="0" h="179" w="516">
                  <a:moveTo>
                    <a:pt x="432" y="0"/>
                  </a:moveTo>
                  <a:cubicBezTo>
                    <a:pt x="424" y="0"/>
                    <a:pt x="415" y="2"/>
                    <a:pt x="405" y="6"/>
                  </a:cubicBezTo>
                  <a:cubicBezTo>
                    <a:pt x="286" y="30"/>
                    <a:pt x="131" y="30"/>
                    <a:pt x="36" y="90"/>
                  </a:cubicBezTo>
                  <a:cubicBezTo>
                    <a:pt x="0" y="102"/>
                    <a:pt x="0" y="149"/>
                    <a:pt x="36" y="149"/>
                  </a:cubicBezTo>
                  <a:cubicBezTo>
                    <a:pt x="82" y="170"/>
                    <a:pt x="130" y="178"/>
                    <a:pt x="179" y="178"/>
                  </a:cubicBezTo>
                  <a:cubicBezTo>
                    <a:pt x="268" y="178"/>
                    <a:pt x="360" y="153"/>
                    <a:pt x="453" y="137"/>
                  </a:cubicBezTo>
                  <a:cubicBezTo>
                    <a:pt x="516" y="106"/>
                    <a:pt x="495" y="0"/>
                    <a:pt x="4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36"/>
            <p:cNvSpPr/>
            <p:nvPr/>
          </p:nvSpPr>
          <p:spPr>
            <a:xfrm>
              <a:off x="3647475" y="2591825"/>
              <a:ext cx="16675" cy="4275"/>
            </a:xfrm>
            <a:custGeom>
              <a:rect b="b" l="l" r="r" t="t"/>
              <a:pathLst>
                <a:path extrusionOk="0" h="171" w="667">
                  <a:moveTo>
                    <a:pt x="607" y="0"/>
                  </a:moveTo>
                  <a:cubicBezTo>
                    <a:pt x="500" y="0"/>
                    <a:pt x="381" y="0"/>
                    <a:pt x="286" y="12"/>
                  </a:cubicBezTo>
                  <a:cubicBezTo>
                    <a:pt x="191" y="12"/>
                    <a:pt x="95" y="12"/>
                    <a:pt x="24" y="72"/>
                  </a:cubicBezTo>
                  <a:cubicBezTo>
                    <a:pt x="0" y="95"/>
                    <a:pt x="12" y="143"/>
                    <a:pt x="36" y="155"/>
                  </a:cubicBezTo>
                  <a:cubicBezTo>
                    <a:pt x="62" y="166"/>
                    <a:pt x="89" y="170"/>
                    <a:pt x="115" y="170"/>
                  </a:cubicBezTo>
                  <a:cubicBezTo>
                    <a:pt x="172" y="170"/>
                    <a:pt x="229" y="151"/>
                    <a:pt x="286" y="143"/>
                  </a:cubicBezTo>
                  <a:lnTo>
                    <a:pt x="596" y="95"/>
                  </a:lnTo>
                  <a:cubicBezTo>
                    <a:pt x="667" y="84"/>
                    <a:pt x="667" y="0"/>
                    <a:pt x="6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36"/>
            <p:cNvSpPr/>
            <p:nvPr/>
          </p:nvSpPr>
          <p:spPr>
            <a:xfrm>
              <a:off x="3656400" y="2597500"/>
              <a:ext cx="8950" cy="4475"/>
            </a:xfrm>
            <a:custGeom>
              <a:rect b="b" l="l" r="r" t="t"/>
              <a:pathLst>
                <a:path extrusionOk="0" h="179" w="358">
                  <a:moveTo>
                    <a:pt x="164" y="1"/>
                  </a:moveTo>
                  <a:cubicBezTo>
                    <a:pt x="150" y="1"/>
                    <a:pt x="135" y="3"/>
                    <a:pt x="119" y="11"/>
                  </a:cubicBezTo>
                  <a:cubicBezTo>
                    <a:pt x="72" y="11"/>
                    <a:pt x="48" y="35"/>
                    <a:pt x="12" y="71"/>
                  </a:cubicBezTo>
                  <a:cubicBezTo>
                    <a:pt x="0" y="83"/>
                    <a:pt x="0" y="107"/>
                    <a:pt x="12" y="130"/>
                  </a:cubicBezTo>
                  <a:cubicBezTo>
                    <a:pt x="48" y="154"/>
                    <a:pt x="72" y="166"/>
                    <a:pt x="119" y="178"/>
                  </a:cubicBezTo>
                  <a:lnTo>
                    <a:pt x="250" y="178"/>
                  </a:lnTo>
                  <a:cubicBezTo>
                    <a:pt x="358" y="154"/>
                    <a:pt x="358" y="11"/>
                    <a:pt x="250" y="11"/>
                  </a:cubicBezTo>
                  <a:cubicBezTo>
                    <a:pt x="219" y="11"/>
                    <a:pt x="192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36"/>
            <p:cNvSpPr/>
            <p:nvPr/>
          </p:nvSpPr>
          <p:spPr>
            <a:xfrm>
              <a:off x="3669800" y="2606825"/>
              <a:ext cx="9025" cy="3625"/>
            </a:xfrm>
            <a:custGeom>
              <a:rect b="b" l="l" r="r" t="t"/>
              <a:pathLst>
                <a:path extrusionOk="0" h="145" w="361">
                  <a:moveTo>
                    <a:pt x="291" y="1"/>
                  </a:moveTo>
                  <a:cubicBezTo>
                    <a:pt x="282" y="1"/>
                    <a:pt x="273" y="3"/>
                    <a:pt x="262" y="7"/>
                  </a:cubicBezTo>
                  <a:cubicBezTo>
                    <a:pt x="191" y="31"/>
                    <a:pt x="119" y="31"/>
                    <a:pt x="24" y="67"/>
                  </a:cubicBezTo>
                  <a:cubicBezTo>
                    <a:pt x="0" y="67"/>
                    <a:pt x="0" y="115"/>
                    <a:pt x="24" y="126"/>
                  </a:cubicBezTo>
                  <a:cubicBezTo>
                    <a:pt x="72" y="138"/>
                    <a:pt x="116" y="144"/>
                    <a:pt x="161" y="144"/>
                  </a:cubicBezTo>
                  <a:cubicBezTo>
                    <a:pt x="206" y="144"/>
                    <a:pt x="250" y="138"/>
                    <a:pt x="298" y="126"/>
                  </a:cubicBezTo>
                  <a:cubicBezTo>
                    <a:pt x="360" y="95"/>
                    <a:pt x="350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36"/>
            <p:cNvSpPr/>
            <p:nvPr/>
          </p:nvSpPr>
          <p:spPr>
            <a:xfrm>
              <a:off x="3668300" y="2612125"/>
              <a:ext cx="9100" cy="6700"/>
            </a:xfrm>
            <a:custGeom>
              <a:rect b="b" l="l" r="r" t="t"/>
              <a:pathLst>
                <a:path extrusionOk="0" h="268" w="364">
                  <a:moveTo>
                    <a:pt x="204" y="0"/>
                  </a:moveTo>
                  <a:cubicBezTo>
                    <a:pt x="170" y="0"/>
                    <a:pt x="138" y="17"/>
                    <a:pt x="120" y="57"/>
                  </a:cubicBezTo>
                  <a:cubicBezTo>
                    <a:pt x="108" y="81"/>
                    <a:pt x="84" y="81"/>
                    <a:pt x="72" y="81"/>
                  </a:cubicBezTo>
                  <a:cubicBezTo>
                    <a:pt x="48" y="93"/>
                    <a:pt x="24" y="117"/>
                    <a:pt x="13" y="141"/>
                  </a:cubicBezTo>
                  <a:cubicBezTo>
                    <a:pt x="1" y="153"/>
                    <a:pt x="1" y="176"/>
                    <a:pt x="13" y="188"/>
                  </a:cubicBezTo>
                  <a:cubicBezTo>
                    <a:pt x="43" y="244"/>
                    <a:pt x="91" y="268"/>
                    <a:pt x="142" y="268"/>
                  </a:cubicBezTo>
                  <a:cubicBezTo>
                    <a:pt x="209" y="268"/>
                    <a:pt x="281" y="226"/>
                    <a:pt x="322" y="165"/>
                  </a:cubicBezTo>
                  <a:cubicBezTo>
                    <a:pt x="363" y="82"/>
                    <a:pt x="280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36"/>
            <p:cNvSpPr/>
            <p:nvPr/>
          </p:nvSpPr>
          <p:spPr>
            <a:xfrm>
              <a:off x="3660225" y="1994275"/>
              <a:ext cx="17325" cy="31500"/>
            </a:xfrm>
            <a:custGeom>
              <a:rect b="b" l="l" r="r" t="t"/>
              <a:pathLst>
                <a:path extrusionOk="0" h="1260" w="693">
                  <a:moveTo>
                    <a:pt x="120" y="0"/>
                  </a:moveTo>
                  <a:cubicBezTo>
                    <a:pt x="56" y="0"/>
                    <a:pt x="0" y="109"/>
                    <a:pt x="74" y="161"/>
                  </a:cubicBezTo>
                  <a:cubicBezTo>
                    <a:pt x="252" y="292"/>
                    <a:pt x="347" y="471"/>
                    <a:pt x="395" y="697"/>
                  </a:cubicBezTo>
                  <a:cubicBezTo>
                    <a:pt x="431" y="876"/>
                    <a:pt x="383" y="1042"/>
                    <a:pt x="395" y="1221"/>
                  </a:cubicBezTo>
                  <a:cubicBezTo>
                    <a:pt x="395" y="1242"/>
                    <a:pt x="417" y="1259"/>
                    <a:pt x="436" y="1259"/>
                  </a:cubicBezTo>
                  <a:cubicBezTo>
                    <a:pt x="449" y="1259"/>
                    <a:pt x="462" y="1252"/>
                    <a:pt x="467" y="1233"/>
                  </a:cubicBezTo>
                  <a:cubicBezTo>
                    <a:pt x="693" y="816"/>
                    <a:pt x="502" y="292"/>
                    <a:pt x="145" y="6"/>
                  </a:cubicBezTo>
                  <a:cubicBezTo>
                    <a:pt x="137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36"/>
            <p:cNvSpPr/>
            <p:nvPr/>
          </p:nvSpPr>
          <p:spPr>
            <a:xfrm>
              <a:off x="3596125" y="2029650"/>
              <a:ext cx="70200" cy="46850"/>
            </a:xfrm>
            <a:custGeom>
              <a:rect b="b" l="l" r="r" t="t"/>
              <a:pathLst>
                <a:path extrusionOk="0" h="1874" w="2808">
                  <a:moveTo>
                    <a:pt x="2774" y="0"/>
                  </a:moveTo>
                  <a:cubicBezTo>
                    <a:pt x="2768" y="0"/>
                    <a:pt x="2762" y="3"/>
                    <a:pt x="2757" y="8"/>
                  </a:cubicBezTo>
                  <a:cubicBezTo>
                    <a:pt x="1983" y="794"/>
                    <a:pt x="673" y="961"/>
                    <a:pt x="18" y="1842"/>
                  </a:cubicBezTo>
                  <a:cubicBezTo>
                    <a:pt x="0" y="1851"/>
                    <a:pt x="16" y="1874"/>
                    <a:pt x="30" y="1874"/>
                  </a:cubicBezTo>
                  <a:cubicBezTo>
                    <a:pt x="35" y="1874"/>
                    <a:pt x="39" y="1871"/>
                    <a:pt x="42" y="1866"/>
                  </a:cubicBezTo>
                  <a:cubicBezTo>
                    <a:pt x="530" y="1592"/>
                    <a:pt x="1030" y="1270"/>
                    <a:pt x="1518" y="996"/>
                  </a:cubicBezTo>
                  <a:cubicBezTo>
                    <a:pt x="1995" y="723"/>
                    <a:pt x="2423" y="437"/>
                    <a:pt x="2780" y="44"/>
                  </a:cubicBezTo>
                  <a:cubicBezTo>
                    <a:pt x="2808" y="26"/>
                    <a:pt x="2793" y="0"/>
                    <a:pt x="27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36"/>
            <p:cNvSpPr/>
            <p:nvPr/>
          </p:nvSpPr>
          <p:spPr>
            <a:xfrm>
              <a:off x="3552950" y="2090475"/>
              <a:ext cx="25750" cy="22625"/>
            </a:xfrm>
            <a:custGeom>
              <a:rect b="b" l="l" r="r" t="t"/>
              <a:pathLst>
                <a:path extrusionOk="0" h="905" w="1030">
                  <a:moveTo>
                    <a:pt x="1018" y="1"/>
                  </a:moveTo>
                  <a:cubicBezTo>
                    <a:pt x="1016" y="1"/>
                    <a:pt x="1012" y="2"/>
                    <a:pt x="1007" y="4"/>
                  </a:cubicBezTo>
                  <a:cubicBezTo>
                    <a:pt x="650" y="183"/>
                    <a:pt x="174" y="480"/>
                    <a:pt x="19" y="849"/>
                  </a:cubicBezTo>
                  <a:cubicBezTo>
                    <a:pt x="0" y="877"/>
                    <a:pt x="18" y="905"/>
                    <a:pt x="37" y="905"/>
                  </a:cubicBezTo>
                  <a:cubicBezTo>
                    <a:pt x="43" y="905"/>
                    <a:pt x="49" y="902"/>
                    <a:pt x="55" y="897"/>
                  </a:cubicBezTo>
                  <a:cubicBezTo>
                    <a:pt x="221" y="790"/>
                    <a:pt x="340" y="623"/>
                    <a:pt x="471" y="480"/>
                  </a:cubicBezTo>
                  <a:cubicBezTo>
                    <a:pt x="638" y="302"/>
                    <a:pt x="817" y="147"/>
                    <a:pt x="1007" y="16"/>
                  </a:cubicBezTo>
                  <a:cubicBezTo>
                    <a:pt x="1026" y="16"/>
                    <a:pt x="1030" y="1"/>
                    <a:pt x="10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36"/>
            <p:cNvSpPr/>
            <p:nvPr/>
          </p:nvSpPr>
          <p:spPr>
            <a:xfrm>
              <a:off x="3538525" y="2131575"/>
              <a:ext cx="10750" cy="139325"/>
            </a:xfrm>
            <a:custGeom>
              <a:rect b="b" l="l" r="r" t="t"/>
              <a:pathLst>
                <a:path extrusionOk="0" h="5573" w="430">
                  <a:moveTo>
                    <a:pt x="245" y="0"/>
                  </a:moveTo>
                  <a:cubicBezTo>
                    <a:pt x="230" y="0"/>
                    <a:pt x="215" y="9"/>
                    <a:pt x="215" y="27"/>
                  </a:cubicBezTo>
                  <a:cubicBezTo>
                    <a:pt x="1" y="932"/>
                    <a:pt x="1" y="1872"/>
                    <a:pt x="60" y="2789"/>
                  </a:cubicBezTo>
                  <a:cubicBezTo>
                    <a:pt x="120" y="3706"/>
                    <a:pt x="36" y="4670"/>
                    <a:pt x="179" y="5563"/>
                  </a:cubicBezTo>
                  <a:cubicBezTo>
                    <a:pt x="179" y="5569"/>
                    <a:pt x="185" y="5572"/>
                    <a:pt x="192" y="5572"/>
                  </a:cubicBezTo>
                  <a:cubicBezTo>
                    <a:pt x="200" y="5572"/>
                    <a:pt x="209" y="5569"/>
                    <a:pt x="215" y="5563"/>
                  </a:cubicBezTo>
                  <a:cubicBezTo>
                    <a:pt x="429" y="4730"/>
                    <a:pt x="227" y="3777"/>
                    <a:pt x="191" y="2932"/>
                  </a:cubicBezTo>
                  <a:cubicBezTo>
                    <a:pt x="143" y="1956"/>
                    <a:pt x="155" y="991"/>
                    <a:pt x="274" y="27"/>
                  </a:cubicBezTo>
                  <a:cubicBezTo>
                    <a:pt x="274" y="9"/>
                    <a:pt x="259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36"/>
            <p:cNvSpPr/>
            <p:nvPr/>
          </p:nvSpPr>
          <p:spPr>
            <a:xfrm>
              <a:off x="3543300" y="2286725"/>
              <a:ext cx="300" cy="5300"/>
            </a:xfrm>
            <a:custGeom>
              <a:rect b="b" l="l" r="r" t="t"/>
              <a:pathLst>
                <a:path extrusionOk="0" h="212" w="12">
                  <a:moveTo>
                    <a:pt x="0" y="0"/>
                  </a:moveTo>
                  <a:lnTo>
                    <a:pt x="0" y="203"/>
                  </a:lnTo>
                  <a:cubicBezTo>
                    <a:pt x="0" y="209"/>
                    <a:pt x="3" y="212"/>
                    <a:pt x="6" y="212"/>
                  </a:cubicBezTo>
                  <a:cubicBezTo>
                    <a:pt x="9" y="212"/>
                    <a:pt x="12" y="209"/>
                    <a:pt x="12" y="20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36"/>
            <p:cNvSpPr/>
            <p:nvPr/>
          </p:nvSpPr>
          <p:spPr>
            <a:xfrm>
              <a:off x="3541950" y="2304125"/>
              <a:ext cx="2700" cy="4800"/>
            </a:xfrm>
            <a:custGeom>
              <a:rect b="b" l="l" r="r" t="t"/>
              <a:pathLst>
                <a:path extrusionOk="0" h="192" w="108">
                  <a:moveTo>
                    <a:pt x="54" y="1"/>
                  </a:moveTo>
                  <a:cubicBezTo>
                    <a:pt x="27" y="1"/>
                    <a:pt x="0" y="19"/>
                    <a:pt x="6" y="54"/>
                  </a:cubicBezTo>
                  <a:cubicBezTo>
                    <a:pt x="6" y="102"/>
                    <a:pt x="6" y="150"/>
                    <a:pt x="18" y="173"/>
                  </a:cubicBezTo>
                  <a:cubicBezTo>
                    <a:pt x="30" y="185"/>
                    <a:pt x="42" y="191"/>
                    <a:pt x="53" y="191"/>
                  </a:cubicBezTo>
                  <a:cubicBezTo>
                    <a:pt x="63" y="191"/>
                    <a:pt x="72" y="185"/>
                    <a:pt x="78" y="173"/>
                  </a:cubicBezTo>
                  <a:cubicBezTo>
                    <a:pt x="102" y="138"/>
                    <a:pt x="102" y="102"/>
                    <a:pt x="102" y="54"/>
                  </a:cubicBezTo>
                  <a:cubicBezTo>
                    <a:pt x="108" y="19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36"/>
            <p:cNvSpPr/>
            <p:nvPr/>
          </p:nvSpPr>
          <p:spPr>
            <a:xfrm>
              <a:off x="3542100" y="2325875"/>
              <a:ext cx="40200" cy="61300"/>
            </a:xfrm>
            <a:custGeom>
              <a:rect b="b" l="l" r="r" t="t"/>
              <a:pathLst>
                <a:path extrusionOk="0" h="2452" w="1608">
                  <a:moveTo>
                    <a:pt x="60" y="1"/>
                  </a:moveTo>
                  <a:cubicBezTo>
                    <a:pt x="32" y="1"/>
                    <a:pt x="0" y="22"/>
                    <a:pt x="0" y="54"/>
                  </a:cubicBezTo>
                  <a:cubicBezTo>
                    <a:pt x="185" y="884"/>
                    <a:pt x="247" y="2452"/>
                    <a:pt x="1430" y="2452"/>
                  </a:cubicBezTo>
                  <a:cubicBezTo>
                    <a:pt x="1468" y="2452"/>
                    <a:pt x="1508" y="2450"/>
                    <a:pt x="1548" y="2447"/>
                  </a:cubicBezTo>
                  <a:cubicBezTo>
                    <a:pt x="1596" y="2447"/>
                    <a:pt x="1608" y="2375"/>
                    <a:pt x="1560" y="2363"/>
                  </a:cubicBezTo>
                  <a:cubicBezTo>
                    <a:pt x="965" y="2161"/>
                    <a:pt x="643" y="1959"/>
                    <a:pt x="429" y="1351"/>
                  </a:cubicBezTo>
                  <a:cubicBezTo>
                    <a:pt x="286" y="911"/>
                    <a:pt x="227" y="470"/>
                    <a:pt x="96" y="18"/>
                  </a:cubicBezTo>
                  <a:cubicBezTo>
                    <a:pt x="88" y="6"/>
                    <a:pt x="74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36"/>
            <p:cNvSpPr/>
            <p:nvPr/>
          </p:nvSpPr>
          <p:spPr>
            <a:xfrm>
              <a:off x="3644450" y="1995025"/>
              <a:ext cx="14950" cy="17800"/>
            </a:xfrm>
            <a:custGeom>
              <a:rect b="b" l="l" r="r" t="t"/>
              <a:pathLst>
                <a:path extrusionOk="0" h="712" w="598">
                  <a:moveTo>
                    <a:pt x="89" y="0"/>
                  </a:moveTo>
                  <a:cubicBezTo>
                    <a:pt x="41" y="0"/>
                    <a:pt x="1" y="78"/>
                    <a:pt x="50" y="107"/>
                  </a:cubicBezTo>
                  <a:cubicBezTo>
                    <a:pt x="145" y="203"/>
                    <a:pt x="240" y="310"/>
                    <a:pt x="312" y="405"/>
                  </a:cubicBezTo>
                  <a:cubicBezTo>
                    <a:pt x="347" y="453"/>
                    <a:pt x="359" y="512"/>
                    <a:pt x="383" y="560"/>
                  </a:cubicBezTo>
                  <a:lnTo>
                    <a:pt x="478" y="691"/>
                  </a:lnTo>
                  <a:cubicBezTo>
                    <a:pt x="486" y="706"/>
                    <a:pt x="495" y="711"/>
                    <a:pt x="506" y="711"/>
                  </a:cubicBezTo>
                  <a:cubicBezTo>
                    <a:pt x="528" y="711"/>
                    <a:pt x="554" y="683"/>
                    <a:pt x="562" y="667"/>
                  </a:cubicBezTo>
                  <a:cubicBezTo>
                    <a:pt x="597" y="393"/>
                    <a:pt x="324" y="155"/>
                    <a:pt x="121" y="12"/>
                  </a:cubicBezTo>
                  <a:cubicBezTo>
                    <a:pt x="111" y="4"/>
                    <a:pt x="100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36"/>
            <p:cNvSpPr/>
            <p:nvPr/>
          </p:nvSpPr>
          <p:spPr>
            <a:xfrm>
              <a:off x="3628175" y="2035500"/>
              <a:ext cx="15450" cy="11675"/>
            </a:xfrm>
            <a:custGeom>
              <a:rect b="b" l="l" r="r" t="t"/>
              <a:pathLst>
                <a:path extrusionOk="0" h="467" w="618">
                  <a:moveTo>
                    <a:pt x="617" y="0"/>
                  </a:moveTo>
                  <a:lnTo>
                    <a:pt x="617" y="0"/>
                  </a:lnTo>
                  <a:cubicBezTo>
                    <a:pt x="463" y="179"/>
                    <a:pt x="248" y="322"/>
                    <a:pt x="22" y="417"/>
                  </a:cubicBezTo>
                  <a:cubicBezTo>
                    <a:pt x="1" y="428"/>
                    <a:pt x="8" y="467"/>
                    <a:pt x="35" y="467"/>
                  </a:cubicBezTo>
                  <a:cubicBezTo>
                    <a:pt x="38" y="467"/>
                    <a:pt x="42" y="466"/>
                    <a:pt x="46" y="465"/>
                  </a:cubicBezTo>
                  <a:cubicBezTo>
                    <a:pt x="308" y="417"/>
                    <a:pt x="522" y="239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36"/>
            <p:cNvSpPr/>
            <p:nvPr/>
          </p:nvSpPr>
          <p:spPr>
            <a:xfrm>
              <a:off x="3563900" y="2080700"/>
              <a:ext cx="9750" cy="6675"/>
            </a:xfrm>
            <a:custGeom>
              <a:rect b="b" l="l" r="r" t="t"/>
              <a:pathLst>
                <a:path extrusionOk="0" h="267" w="390">
                  <a:moveTo>
                    <a:pt x="359" y="0"/>
                  </a:moveTo>
                  <a:cubicBezTo>
                    <a:pt x="358" y="0"/>
                    <a:pt x="356" y="1"/>
                    <a:pt x="355" y="2"/>
                  </a:cubicBezTo>
                  <a:cubicBezTo>
                    <a:pt x="236" y="62"/>
                    <a:pt x="140" y="157"/>
                    <a:pt x="21" y="217"/>
                  </a:cubicBezTo>
                  <a:cubicBezTo>
                    <a:pt x="0" y="227"/>
                    <a:pt x="17" y="266"/>
                    <a:pt x="46" y="266"/>
                  </a:cubicBezTo>
                  <a:cubicBezTo>
                    <a:pt x="49" y="266"/>
                    <a:pt x="53" y="265"/>
                    <a:pt x="57" y="264"/>
                  </a:cubicBezTo>
                  <a:cubicBezTo>
                    <a:pt x="176" y="205"/>
                    <a:pt x="259" y="97"/>
                    <a:pt x="379" y="38"/>
                  </a:cubicBezTo>
                  <a:cubicBezTo>
                    <a:pt x="389" y="38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36"/>
            <p:cNvSpPr/>
            <p:nvPr/>
          </p:nvSpPr>
          <p:spPr>
            <a:xfrm>
              <a:off x="3604100" y="2029125"/>
              <a:ext cx="12275" cy="10025"/>
            </a:xfrm>
            <a:custGeom>
              <a:rect b="b" l="l" r="r" t="t"/>
              <a:pathLst>
                <a:path extrusionOk="0" h="401" w="491">
                  <a:moveTo>
                    <a:pt x="417" y="0"/>
                  </a:moveTo>
                  <a:cubicBezTo>
                    <a:pt x="404" y="0"/>
                    <a:pt x="390" y="5"/>
                    <a:pt x="378" y="17"/>
                  </a:cubicBezTo>
                  <a:cubicBezTo>
                    <a:pt x="259" y="136"/>
                    <a:pt x="140" y="232"/>
                    <a:pt x="21" y="339"/>
                  </a:cubicBezTo>
                  <a:cubicBezTo>
                    <a:pt x="0" y="370"/>
                    <a:pt x="24" y="401"/>
                    <a:pt x="54" y="401"/>
                  </a:cubicBezTo>
                  <a:cubicBezTo>
                    <a:pt x="59" y="401"/>
                    <a:pt x="64" y="400"/>
                    <a:pt x="68" y="398"/>
                  </a:cubicBezTo>
                  <a:cubicBezTo>
                    <a:pt x="211" y="327"/>
                    <a:pt x="330" y="208"/>
                    <a:pt x="473" y="89"/>
                  </a:cubicBezTo>
                  <a:cubicBezTo>
                    <a:pt x="491" y="44"/>
                    <a:pt x="456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36"/>
            <p:cNvSpPr/>
            <p:nvPr/>
          </p:nvSpPr>
          <p:spPr>
            <a:xfrm>
              <a:off x="3510850" y="2126700"/>
              <a:ext cx="8650" cy="56750"/>
            </a:xfrm>
            <a:custGeom>
              <a:rect b="b" l="l" r="r" t="t"/>
              <a:pathLst>
                <a:path extrusionOk="0" h="2270" w="346">
                  <a:moveTo>
                    <a:pt x="331" y="1"/>
                  </a:moveTo>
                  <a:cubicBezTo>
                    <a:pt x="326" y="1"/>
                    <a:pt x="319" y="3"/>
                    <a:pt x="310" y="8"/>
                  </a:cubicBezTo>
                  <a:cubicBezTo>
                    <a:pt x="0" y="746"/>
                    <a:pt x="95" y="1496"/>
                    <a:pt x="107" y="2270"/>
                  </a:cubicBezTo>
                  <a:lnTo>
                    <a:pt x="119" y="2270"/>
                  </a:lnTo>
                  <a:cubicBezTo>
                    <a:pt x="119" y="1520"/>
                    <a:pt x="48" y="746"/>
                    <a:pt x="346" y="31"/>
                  </a:cubicBezTo>
                  <a:cubicBezTo>
                    <a:pt x="346" y="9"/>
                    <a:pt x="341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36"/>
            <p:cNvSpPr/>
            <p:nvPr/>
          </p:nvSpPr>
          <p:spPr>
            <a:xfrm>
              <a:off x="3509650" y="2260525"/>
              <a:ext cx="5375" cy="17000"/>
            </a:xfrm>
            <a:custGeom>
              <a:rect b="b" l="l" r="r" t="t"/>
              <a:pathLst>
                <a:path extrusionOk="0" h="680" w="215">
                  <a:moveTo>
                    <a:pt x="114" y="1"/>
                  </a:moveTo>
                  <a:cubicBezTo>
                    <a:pt x="99" y="1"/>
                    <a:pt x="84" y="12"/>
                    <a:pt x="84" y="36"/>
                  </a:cubicBezTo>
                  <a:cubicBezTo>
                    <a:pt x="60" y="227"/>
                    <a:pt x="1" y="453"/>
                    <a:pt x="60" y="644"/>
                  </a:cubicBezTo>
                  <a:cubicBezTo>
                    <a:pt x="72" y="667"/>
                    <a:pt x="93" y="679"/>
                    <a:pt x="112" y="679"/>
                  </a:cubicBezTo>
                  <a:cubicBezTo>
                    <a:pt x="132" y="679"/>
                    <a:pt x="149" y="667"/>
                    <a:pt x="155" y="644"/>
                  </a:cubicBezTo>
                  <a:cubicBezTo>
                    <a:pt x="215" y="453"/>
                    <a:pt x="155" y="227"/>
                    <a:pt x="143" y="36"/>
                  </a:cubicBezTo>
                  <a:cubicBezTo>
                    <a:pt x="143" y="12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36"/>
            <p:cNvSpPr/>
            <p:nvPr/>
          </p:nvSpPr>
          <p:spPr>
            <a:xfrm>
              <a:off x="3513525" y="2306675"/>
              <a:ext cx="625" cy="300"/>
            </a:xfrm>
            <a:custGeom>
              <a:rect b="b" l="l" r="r" t="t"/>
              <a:pathLst>
                <a:path extrusionOk="0" h="12" w="25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36"/>
            <p:cNvSpPr/>
            <p:nvPr/>
          </p:nvSpPr>
          <p:spPr>
            <a:xfrm>
              <a:off x="3523950" y="2346600"/>
              <a:ext cx="15400" cy="22950"/>
            </a:xfrm>
            <a:custGeom>
              <a:rect b="b" l="l" r="r" t="t"/>
              <a:pathLst>
                <a:path extrusionOk="0" h="918" w="616">
                  <a:moveTo>
                    <a:pt x="18" y="0"/>
                  </a:moveTo>
                  <a:cubicBezTo>
                    <a:pt x="11" y="0"/>
                    <a:pt x="0" y="14"/>
                    <a:pt x="0" y="22"/>
                  </a:cubicBezTo>
                  <a:cubicBezTo>
                    <a:pt x="72" y="177"/>
                    <a:pt x="143" y="320"/>
                    <a:pt x="238" y="475"/>
                  </a:cubicBezTo>
                  <a:cubicBezTo>
                    <a:pt x="310" y="618"/>
                    <a:pt x="405" y="784"/>
                    <a:pt x="524" y="903"/>
                  </a:cubicBezTo>
                  <a:cubicBezTo>
                    <a:pt x="531" y="913"/>
                    <a:pt x="541" y="918"/>
                    <a:pt x="553" y="918"/>
                  </a:cubicBezTo>
                  <a:cubicBezTo>
                    <a:pt x="582" y="918"/>
                    <a:pt x="616" y="890"/>
                    <a:pt x="607" y="856"/>
                  </a:cubicBezTo>
                  <a:cubicBezTo>
                    <a:pt x="548" y="689"/>
                    <a:pt x="429" y="558"/>
                    <a:pt x="322" y="427"/>
                  </a:cubicBezTo>
                  <a:cubicBezTo>
                    <a:pt x="226" y="296"/>
                    <a:pt x="131" y="141"/>
                    <a:pt x="24" y="10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36"/>
            <p:cNvSpPr/>
            <p:nvPr/>
          </p:nvSpPr>
          <p:spPr>
            <a:xfrm>
              <a:off x="3592100" y="2389400"/>
              <a:ext cx="31875" cy="15075"/>
            </a:xfrm>
            <a:custGeom>
              <a:rect b="b" l="l" r="r" t="t"/>
              <a:pathLst>
                <a:path extrusionOk="0" h="603" w="1275">
                  <a:moveTo>
                    <a:pt x="84" y="1"/>
                  </a:moveTo>
                  <a:cubicBezTo>
                    <a:pt x="36" y="1"/>
                    <a:pt x="1" y="72"/>
                    <a:pt x="36" y="120"/>
                  </a:cubicBezTo>
                  <a:cubicBezTo>
                    <a:pt x="239" y="263"/>
                    <a:pt x="441" y="382"/>
                    <a:pt x="667" y="489"/>
                  </a:cubicBezTo>
                  <a:cubicBezTo>
                    <a:pt x="789" y="546"/>
                    <a:pt x="917" y="603"/>
                    <a:pt x="1046" y="603"/>
                  </a:cubicBezTo>
                  <a:cubicBezTo>
                    <a:pt x="1106" y="603"/>
                    <a:pt x="1167" y="591"/>
                    <a:pt x="1227" y="561"/>
                  </a:cubicBezTo>
                  <a:cubicBezTo>
                    <a:pt x="1275" y="549"/>
                    <a:pt x="1275" y="489"/>
                    <a:pt x="1251" y="441"/>
                  </a:cubicBezTo>
                  <a:cubicBezTo>
                    <a:pt x="1108" y="275"/>
                    <a:pt x="906" y="251"/>
                    <a:pt x="715" y="168"/>
                  </a:cubicBezTo>
                  <a:cubicBezTo>
                    <a:pt x="489" y="84"/>
                    <a:pt x="322" y="1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36"/>
            <p:cNvSpPr/>
            <p:nvPr/>
          </p:nvSpPr>
          <p:spPr>
            <a:xfrm>
              <a:off x="3635550" y="2402850"/>
              <a:ext cx="89925" cy="6350"/>
            </a:xfrm>
            <a:custGeom>
              <a:rect b="b" l="l" r="r" t="t"/>
              <a:pathLst>
                <a:path extrusionOk="0" h="254" w="3597">
                  <a:moveTo>
                    <a:pt x="2423" y="1"/>
                  </a:moveTo>
                  <a:cubicBezTo>
                    <a:pt x="1818" y="1"/>
                    <a:pt x="1215" y="50"/>
                    <a:pt x="609" y="50"/>
                  </a:cubicBezTo>
                  <a:cubicBezTo>
                    <a:pt x="430" y="50"/>
                    <a:pt x="251" y="45"/>
                    <a:pt x="72" y="34"/>
                  </a:cubicBezTo>
                  <a:cubicBezTo>
                    <a:pt x="13" y="34"/>
                    <a:pt x="1" y="142"/>
                    <a:pt x="60" y="142"/>
                  </a:cubicBezTo>
                  <a:cubicBezTo>
                    <a:pt x="624" y="223"/>
                    <a:pt x="1191" y="253"/>
                    <a:pt x="1758" y="253"/>
                  </a:cubicBezTo>
                  <a:cubicBezTo>
                    <a:pt x="2352" y="253"/>
                    <a:pt x="2946" y="220"/>
                    <a:pt x="3537" y="177"/>
                  </a:cubicBezTo>
                  <a:cubicBezTo>
                    <a:pt x="3585" y="177"/>
                    <a:pt x="3597" y="94"/>
                    <a:pt x="3561" y="82"/>
                  </a:cubicBezTo>
                  <a:cubicBezTo>
                    <a:pt x="3181" y="20"/>
                    <a:pt x="2802" y="1"/>
                    <a:pt x="24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36"/>
            <p:cNvSpPr/>
            <p:nvPr/>
          </p:nvSpPr>
          <p:spPr>
            <a:xfrm>
              <a:off x="3712950" y="2397750"/>
              <a:ext cx="41700" cy="4925"/>
            </a:xfrm>
            <a:custGeom>
              <a:rect b="b" l="l" r="r" t="t"/>
              <a:pathLst>
                <a:path extrusionOk="0" h="197" w="1668">
                  <a:moveTo>
                    <a:pt x="12" y="0"/>
                  </a:moveTo>
                  <a:cubicBezTo>
                    <a:pt x="1" y="0"/>
                    <a:pt x="1" y="36"/>
                    <a:pt x="12" y="36"/>
                  </a:cubicBezTo>
                  <a:cubicBezTo>
                    <a:pt x="298" y="60"/>
                    <a:pt x="596" y="107"/>
                    <a:pt x="882" y="143"/>
                  </a:cubicBezTo>
                  <a:cubicBezTo>
                    <a:pt x="1055" y="161"/>
                    <a:pt x="1235" y="197"/>
                    <a:pt x="1412" y="197"/>
                  </a:cubicBezTo>
                  <a:cubicBezTo>
                    <a:pt x="1478" y="197"/>
                    <a:pt x="1543" y="192"/>
                    <a:pt x="1608" y="179"/>
                  </a:cubicBezTo>
                  <a:cubicBezTo>
                    <a:pt x="1667" y="167"/>
                    <a:pt x="1644" y="96"/>
                    <a:pt x="1608" y="84"/>
                  </a:cubicBezTo>
                  <a:cubicBezTo>
                    <a:pt x="1469" y="33"/>
                    <a:pt x="1317" y="26"/>
                    <a:pt x="1165" y="26"/>
                  </a:cubicBezTo>
                  <a:cubicBezTo>
                    <a:pt x="1115" y="26"/>
                    <a:pt x="1065" y="27"/>
                    <a:pt x="1016" y="27"/>
                  </a:cubicBezTo>
                  <a:cubicBezTo>
                    <a:pt x="970" y="27"/>
                    <a:pt x="926" y="26"/>
                    <a:pt x="882" y="24"/>
                  </a:cubicBezTo>
                  <a:cubicBezTo>
                    <a:pt x="596" y="0"/>
                    <a:pt x="298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36"/>
            <p:cNvSpPr/>
            <p:nvPr/>
          </p:nvSpPr>
          <p:spPr>
            <a:xfrm>
              <a:off x="3778750" y="2406625"/>
              <a:ext cx="61325" cy="53425"/>
            </a:xfrm>
            <a:custGeom>
              <a:rect b="b" l="l" r="r" t="t"/>
              <a:pathLst>
                <a:path extrusionOk="0" h="2137" w="2453">
                  <a:moveTo>
                    <a:pt x="27" y="1"/>
                  </a:moveTo>
                  <a:cubicBezTo>
                    <a:pt x="0" y="1"/>
                    <a:pt x="3" y="50"/>
                    <a:pt x="36" y="50"/>
                  </a:cubicBezTo>
                  <a:cubicBezTo>
                    <a:pt x="548" y="86"/>
                    <a:pt x="1250" y="348"/>
                    <a:pt x="1595" y="765"/>
                  </a:cubicBezTo>
                  <a:cubicBezTo>
                    <a:pt x="1762" y="979"/>
                    <a:pt x="1893" y="1217"/>
                    <a:pt x="1976" y="1467"/>
                  </a:cubicBezTo>
                  <a:cubicBezTo>
                    <a:pt x="2036" y="1669"/>
                    <a:pt x="2036" y="1896"/>
                    <a:pt x="2131" y="2110"/>
                  </a:cubicBezTo>
                  <a:cubicBezTo>
                    <a:pt x="2137" y="2128"/>
                    <a:pt x="2158" y="2137"/>
                    <a:pt x="2180" y="2137"/>
                  </a:cubicBezTo>
                  <a:cubicBezTo>
                    <a:pt x="2203" y="2137"/>
                    <a:pt x="2226" y="2128"/>
                    <a:pt x="2238" y="2110"/>
                  </a:cubicBezTo>
                  <a:cubicBezTo>
                    <a:pt x="2453" y="1598"/>
                    <a:pt x="2024" y="979"/>
                    <a:pt x="1655" y="645"/>
                  </a:cubicBezTo>
                  <a:cubicBezTo>
                    <a:pt x="1143" y="205"/>
                    <a:pt x="702" y="3"/>
                    <a:pt x="36" y="3"/>
                  </a:cubicBezTo>
                  <a:cubicBezTo>
                    <a:pt x="32" y="1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36"/>
            <p:cNvSpPr/>
            <p:nvPr/>
          </p:nvSpPr>
          <p:spPr>
            <a:xfrm>
              <a:off x="3832950" y="2419150"/>
              <a:ext cx="10700" cy="42175"/>
            </a:xfrm>
            <a:custGeom>
              <a:rect b="b" l="l" r="r" t="t"/>
              <a:pathLst>
                <a:path extrusionOk="0" h="1687" w="428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380" y="561"/>
                    <a:pt x="249" y="1133"/>
                    <a:pt x="213" y="1668"/>
                  </a:cubicBezTo>
                  <a:cubicBezTo>
                    <a:pt x="213" y="1680"/>
                    <a:pt x="225" y="1686"/>
                    <a:pt x="237" y="1686"/>
                  </a:cubicBezTo>
                  <a:cubicBezTo>
                    <a:pt x="249" y="1686"/>
                    <a:pt x="261" y="1680"/>
                    <a:pt x="261" y="1668"/>
                  </a:cubicBezTo>
                  <a:cubicBezTo>
                    <a:pt x="285" y="1347"/>
                    <a:pt x="427" y="1073"/>
                    <a:pt x="404" y="752"/>
                  </a:cubicBezTo>
                  <a:cubicBezTo>
                    <a:pt x="404" y="478"/>
                    <a:pt x="308" y="252"/>
                    <a:pt x="142" y="25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36"/>
            <p:cNvSpPr/>
            <p:nvPr/>
          </p:nvSpPr>
          <p:spPr>
            <a:xfrm>
              <a:off x="3820700" y="2463050"/>
              <a:ext cx="17875" cy="134750"/>
            </a:xfrm>
            <a:custGeom>
              <a:rect b="b" l="l" r="r" t="t"/>
              <a:pathLst>
                <a:path extrusionOk="0" h="5390" w="715">
                  <a:moveTo>
                    <a:pt x="687" y="1"/>
                  </a:moveTo>
                  <a:cubicBezTo>
                    <a:pt x="682" y="1"/>
                    <a:pt x="679" y="3"/>
                    <a:pt x="679" y="8"/>
                  </a:cubicBezTo>
                  <a:cubicBezTo>
                    <a:pt x="108" y="1734"/>
                    <a:pt x="1" y="3556"/>
                    <a:pt x="24" y="5354"/>
                  </a:cubicBezTo>
                  <a:cubicBezTo>
                    <a:pt x="24" y="5377"/>
                    <a:pt x="39" y="5389"/>
                    <a:pt x="56" y="5389"/>
                  </a:cubicBezTo>
                  <a:cubicBezTo>
                    <a:pt x="72" y="5389"/>
                    <a:pt x="90" y="5377"/>
                    <a:pt x="96" y="5354"/>
                  </a:cubicBezTo>
                  <a:cubicBezTo>
                    <a:pt x="108" y="3568"/>
                    <a:pt x="203" y="1734"/>
                    <a:pt x="715" y="32"/>
                  </a:cubicBezTo>
                  <a:cubicBezTo>
                    <a:pt x="707" y="9"/>
                    <a:pt x="695" y="1"/>
                    <a:pt x="6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36"/>
            <p:cNvSpPr/>
            <p:nvPr/>
          </p:nvSpPr>
          <p:spPr>
            <a:xfrm>
              <a:off x="3820400" y="2549900"/>
              <a:ext cx="12225" cy="81375"/>
            </a:xfrm>
            <a:custGeom>
              <a:rect b="b" l="l" r="r" t="t"/>
              <a:pathLst>
                <a:path extrusionOk="0" h="3255" w="489">
                  <a:moveTo>
                    <a:pt x="471" y="0"/>
                  </a:moveTo>
                  <a:cubicBezTo>
                    <a:pt x="467" y="0"/>
                    <a:pt x="465" y="3"/>
                    <a:pt x="465" y="10"/>
                  </a:cubicBezTo>
                  <a:cubicBezTo>
                    <a:pt x="191" y="1106"/>
                    <a:pt x="1" y="2106"/>
                    <a:pt x="36" y="3237"/>
                  </a:cubicBezTo>
                  <a:cubicBezTo>
                    <a:pt x="36" y="3249"/>
                    <a:pt x="45" y="3255"/>
                    <a:pt x="54" y="3255"/>
                  </a:cubicBezTo>
                  <a:cubicBezTo>
                    <a:pt x="63" y="3255"/>
                    <a:pt x="72" y="3249"/>
                    <a:pt x="72" y="3237"/>
                  </a:cubicBezTo>
                  <a:cubicBezTo>
                    <a:pt x="120" y="2165"/>
                    <a:pt x="334" y="1082"/>
                    <a:pt x="489" y="22"/>
                  </a:cubicBezTo>
                  <a:cubicBezTo>
                    <a:pt x="489" y="14"/>
                    <a:pt x="478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36"/>
            <p:cNvSpPr/>
            <p:nvPr/>
          </p:nvSpPr>
          <p:spPr>
            <a:xfrm>
              <a:off x="3820400" y="2647600"/>
              <a:ext cx="10450" cy="46875"/>
            </a:xfrm>
            <a:custGeom>
              <a:rect b="b" l="l" r="r" t="t"/>
              <a:pathLst>
                <a:path extrusionOk="0" h="1875" w="418">
                  <a:moveTo>
                    <a:pt x="10" y="0"/>
                  </a:moveTo>
                  <a:cubicBezTo>
                    <a:pt x="6" y="0"/>
                    <a:pt x="1" y="3"/>
                    <a:pt x="1" y="8"/>
                  </a:cubicBezTo>
                  <a:cubicBezTo>
                    <a:pt x="1" y="591"/>
                    <a:pt x="72" y="1341"/>
                    <a:pt x="346" y="1853"/>
                  </a:cubicBezTo>
                  <a:cubicBezTo>
                    <a:pt x="351" y="1868"/>
                    <a:pt x="362" y="1875"/>
                    <a:pt x="374" y="1875"/>
                  </a:cubicBezTo>
                  <a:cubicBezTo>
                    <a:pt x="389" y="1875"/>
                    <a:pt x="406" y="1862"/>
                    <a:pt x="406" y="1841"/>
                  </a:cubicBezTo>
                  <a:cubicBezTo>
                    <a:pt x="417" y="1579"/>
                    <a:pt x="298" y="1293"/>
                    <a:pt x="215" y="1043"/>
                  </a:cubicBezTo>
                  <a:cubicBezTo>
                    <a:pt x="108" y="698"/>
                    <a:pt x="25" y="389"/>
                    <a:pt x="13" y="31"/>
                  </a:cubicBezTo>
                  <a:cubicBezTo>
                    <a:pt x="28" y="9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36"/>
            <p:cNvSpPr/>
            <p:nvPr/>
          </p:nvSpPr>
          <p:spPr>
            <a:xfrm>
              <a:off x="3819650" y="2699475"/>
              <a:ext cx="25400" cy="35675"/>
            </a:xfrm>
            <a:custGeom>
              <a:rect b="b" l="l" r="r" t="t"/>
              <a:pathLst>
                <a:path extrusionOk="0" h="1427" w="1016">
                  <a:moveTo>
                    <a:pt x="127" y="0"/>
                  </a:moveTo>
                  <a:cubicBezTo>
                    <a:pt x="65" y="0"/>
                    <a:pt x="1" y="65"/>
                    <a:pt x="43" y="123"/>
                  </a:cubicBezTo>
                  <a:cubicBezTo>
                    <a:pt x="281" y="552"/>
                    <a:pt x="519" y="1123"/>
                    <a:pt x="912" y="1421"/>
                  </a:cubicBezTo>
                  <a:cubicBezTo>
                    <a:pt x="917" y="1425"/>
                    <a:pt x="924" y="1427"/>
                    <a:pt x="931" y="1427"/>
                  </a:cubicBezTo>
                  <a:cubicBezTo>
                    <a:pt x="968" y="1427"/>
                    <a:pt x="1015" y="1380"/>
                    <a:pt x="995" y="1350"/>
                  </a:cubicBezTo>
                  <a:cubicBezTo>
                    <a:pt x="936" y="1112"/>
                    <a:pt x="781" y="897"/>
                    <a:pt x="638" y="707"/>
                  </a:cubicBezTo>
                  <a:lnTo>
                    <a:pt x="197" y="40"/>
                  </a:lnTo>
                  <a:cubicBezTo>
                    <a:pt x="180" y="12"/>
                    <a:pt x="15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36"/>
            <p:cNvSpPr/>
            <p:nvPr/>
          </p:nvSpPr>
          <p:spPr>
            <a:xfrm>
              <a:off x="3854300" y="2742900"/>
              <a:ext cx="36325" cy="27875"/>
            </a:xfrm>
            <a:custGeom>
              <a:rect b="b" l="l" r="r" t="t"/>
              <a:pathLst>
                <a:path extrusionOk="0" h="1115" w="1453">
                  <a:moveTo>
                    <a:pt x="133" y="1"/>
                  </a:moveTo>
                  <a:cubicBezTo>
                    <a:pt x="21" y="1"/>
                    <a:pt x="1" y="152"/>
                    <a:pt x="109" y="184"/>
                  </a:cubicBezTo>
                  <a:cubicBezTo>
                    <a:pt x="371" y="291"/>
                    <a:pt x="597" y="470"/>
                    <a:pt x="824" y="672"/>
                  </a:cubicBezTo>
                  <a:cubicBezTo>
                    <a:pt x="978" y="827"/>
                    <a:pt x="1121" y="1018"/>
                    <a:pt x="1336" y="1113"/>
                  </a:cubicBezTo>
                  <a:cubicBezTo>
                    <a:pt x="1341" y="1114"/>
                    <a:pt x="1346" y="1114"/>
                    <a:pt x="1351" y="1114"/>
                  </a:cubicBezTo>
                  <a:cubicBezTo>
                    <a:pt x="1405" y="1114"/>
                    <a:pt x="1453" y="1061"/>
                    <a:pt x="1431" y="1018"/>
                  </a:cubicBezTo>
                  <a:cubicBezTo>
                    <a:pt x="1336" y="768"/>
                    <a:pt x="1062" y="577"/>
                    <a:pt x="847" y="410"/>
                  </a:cubicBezTo>
                  <a:cubicBezTo>
                    <a:pt x="645" y="244"/>
                    <a:pt x="419" y="101"/>
                    <a:pt x="169" y="6"/>
                  </a:cubicBezTo>
                  <a:cubicBezTo>
                    <a:pt x="156" y="2"/>
                    <a:pt x="144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36"/>
            <p:cNvSpPr/>
            <p:nvPr/>
          </p:nvSpPr>
          <p:spPr>
            <a:xfrm>
              <a:off x="3900650" y="2769275"/>
              <a:ext cx="48800" cy="47175"/>
            </a:xfrm>
            <a:custGeom>
              <a:rect b="b" l="l" r="r" t="t"/>
              <a:pathLst>
                <a:path extrusionOk="0" h="1887" w="1952">
                  <a:moveTo>
                    <a:pt x="21" y="1"/>
                  </a:moveTo>
                  <a:cubicBezTo>
                    <a:pt x="2" y="1"/>
                    <a:pt x="0" y="20"/>
                    <a:pt x="17" y="46"/>
                  </a:cubicBezTo>
                  <a:cubicBezTo>
                    <a:pt x="410" y="284"/>
                    <a:pt x="720" y="582"/>
                    <a:pt x="1029" y="915"/>
                  </a:cubicBezTo>
                  <a:cubicBezTo>
                    <a:pt x="1184" y="1082"/>
                    <a:pt x="1327" y="1237"/>
                    <a:pt x="1470" y="1403"/>
                  </a:cubicBezTo>
                  <a:cubicBezTo>
                    <a:pt x="1577" y="1558"/>
                    <a:pt x="1672" y="1737"/>
                    <a:pt x="1815" y="1868"/>
                  </a:cubicBezTo>
                  <a:cubicBezTo>
                    <a:pt x="1832" y="1881"/>
                    <a:pt x="1850" y="1887"/>
                    <a:pt x="1868" y="1887"/>
                  </a:cubicBezTo>
                  <a:cubicBezTo>
                    <a:pt x="1913" y="1887"/>
                    <a:pt x="1951" y="1848"/>
                    <a:pt x="1934" y="1796"/>
                  </a:cubicBezTo>
                  <a:cubicBezTo>
                    <a:pt x="1851" y="1427"/>
                    <a:pt x="1458" y="1022"/>
                    <a:pt x="1196" y="772"/>
                  </a:cubicBezTo>
                  <a:cubicBezTo>
                    <a:pt x="863" y="451"/>
                    <a:pt x="470" y="189"/>
                    <a:pt x="53" y="10"/>
                  </a:cubicBezTo>
                  <a:cubicBezTo>
                    <a:pt x="40" y="4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36"/>
            <p:cNvSpPr/>
            <p:nvPr/>
          </p:nvSpPr>
          <p:spPr>
            <a:xfrm>
              <a:off x="3953300" y="2826325"/>
              <a:ext cx="137125" cy="65425"/>
            </a:xfrm>
            <a:custGeom>
              <a:rect b="b" l="l" r="r" t="t"/>
              <a:pathLst>
                <a:path extrusionOk="0" h="2617" w="5485">
                  <a:moveTo>
                    <a:pt x="201" y="1"/>
                  </a:moveTo>
                  <a:cubicBezTo>
                    <a:pt x="75" y="1"/>
                    <a:pt x="1" y="193"/>
                    <a:pt x="150" y="252"/>
                  </a:cubicBezTo>
                  <a:cubicBezTo>
                    <a:pt x="936" y="598"/>
                    <a:pt x="1590" y="1193"/>
                    <a:pt x="2400" y="1550"/>
                  </a:cubicBezTo>
                  <a:cubicBezTo>
                    <a:pt x="3352" y="1967"/>
                    <a:pt x="4365" y="2312"/>
                    <a:pt x="5353" y="2610"/>
                  </a:cubicBezTo>
                  <a:cubicBezTo>
                    <a:pt x="5365" y="2614"/>
                    <a:pt x="5376" y="2616"/>
                    <a:pt x="5387" y="2616"/>
                  </a:cubicBezTo>
                  <a:cubicBezTo>
                    <a:pt x="5458" y="2616"/>
                    <a:pt x="5485" y="2520"/>
                    <a:pt x="5412" y="2479"/>
                  </a:cubicBezTo>
                  <a:cubicBezTo>
                    <a:pt x="4603" y="1943"/>
                    <a:pt x="3603" y="1812"/>
                    <a:pt x="2710" y="1431"/>
                  </a:cubicBezTo>
                  <a:cubicBezTo>
                    <a:pt x="1817" y="1062"/>
                    <a:pt x="1114" y="479"/>
                    <a:pt x="281" y="26"/>
                  </a:cubicBezTo>
                  <a:cubicBezTo>
                    <a:pt x="253" y="8"/>
                    <a:pt x="22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36"/>
            <p:cNvSpPr/>
            <p:nvPr/>
          </p:nvSpPr>
          <p:spPr>
            <a:xfrm>
              <a:off x="4071750" y="2869100"/>
              <a:ext cx="61425" cy="45775"/>
            </a:xfrm>
            <a:custGeom>
              <a:rect b="b" l="l" r="r" t="t"/>
              <a:pathLst>
                <a:path extrusionOk="0" h="1831" w="2457">
                  <a:moveTo>
                    <a:pt x="41" y="1"/>
                  </a:moveTo>
                  <a:cubicBezTo>
                    <a:pt x="14" y="1"/>
                    <a:pt x="1" y="55"/>
                    <a:pt x="31" y="65"/>
                  </a:cubicBezTo>
                  <a:cubicBezTo>
                    <a:pt x="960" y="482"/>
                    <a:pt x="1674" y="1125"/>
                    <a:pt x="2389" y="1816"/>
                  </a:cubicBezTo>
                  <a:cubicBezTo>
                    <a:pt x="2396" y="1826"/>
                    <a:pt x="2405" y="1831"/>
                    <a:pt x="2415" y="1831"/>
                  </a:cubicBezTo>
                  <a:cubicBezTo>
                    <a:pt x="2436" y="1831"/>
                    <a:pt x="2457" y="1808"/>
                    <a:pt x="2448" y="1792"/>
                  </a:cubicBezTo>
                  <a:cubicBezTo>
                    <a:pt x="2258" y="804"/>
                    <a:pt x="912" y="244"/>
                    <a:pt x="55" y="6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36"/>
            <p:cNvSpPr/>
            <p:nvPr/>
          </p:nvSpPr>
          <p:spPr>
            <a:xfrm>
              <a:off x="4137400" y="2926975"/>
              <a:ext cx="625" cy="325"/>
            </a:xfrm>
            <a:custGeom>
              <a:rect b="b" l="l" r="r" t="t"/>
              <a:pathLst>
                <a:path extrusionOk="0" h="13" w="25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25" y="13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36"/>
            <p:cNvSpPr/>
            <p:nvPr/>
          </p:nvSpPr>
          <p:spPr>
            <a:xfrm>
              <a:off x="4140100" y="2935600"/>
              <a:ext cx="11625" cy="43225"/>
            </a:xfrm>
            <a:custGeom>
              <a:rect b="b" l="l" r="r" t="t"/>
              <a:pathLst>
                <a:path extrusionOk="0" h="1729" w="465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62" y="572"/>
                    <a:pt x="191" y="1156"/>
                    <a:pt x="369" y="1703"/>
                  </a:cubicBezTo>
                  <a:cubicBezTo>
                    <a:pt x="375" y="1720"/>
                    <a:pt x="388" y="1729"/>
                    <a:pt x="400" y="1729"/>
                  </a:cubicBezTo>
                  <a:cubicBezTo>
                    <a:pt x="415" y="1729"/>
                    <a:pt x="429" y="1717"/>
                    <a:pt x="429" y="1692"/>
                  </a:cubicBezTo>
                  <a:cubicBezTo>
                    <a:pt x="464" y="1132"/>
                    <a:pt x="298" y="48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36"/>
            <p:cNvSpPr/>
            <p:nvPr/>
          </p:nvSpPr>
          <p:spPr>
            <a:xfrm>
              <a:off x="4124050" y="2921850"/>
              <a:ext cx="17850" cy="68625"/>
            </a:xfrm>
            <a:custGeom>
              <a:rect b="b" l="l" r="r" t="t"/>
              <a:pathLst>
                <a:path extrusionOk="0" h="2745" w="714">
                  <a:moveTo>
                    <a:pt x="52" y="1"/>
                  </a:moveTo>
                  <a:cubicBezTo>
                    <a:pt x="35" y="1"/>
                    <a:pt x="1" y="29"/>
                    <a:pt x="11" y="39"/>
                  </a:cubicBezTo>
                  <a:cubicBezTo>
                    <a:pt x="511" y="872"/>
                    <a:pt x="297" y="1813"/>
                    <a:pt x="475" y="2718"/>
                  </a:cubicBezTo>
                  <a:cubicBezTo>
                    <a:pt x="475" y="2736"/>
                    <a:pt x="490" y="2745"/>
                    <a:pt x="505" y="2745"/>
                  </a:cubicBezTo>
                  <a:cubicBezTo>
                    <a:pt x="520" y="2745"/>
                    <a:pt x="535" y="2736"/>
                    <a:pt x="535" y="2718"/>
                  </a:cubicBezTo>
                  <a:cubicBezTo>
                    <a:pt x="713" y="1825"/>
                    <a:pt x="702" y="729"/>
                    <a:pt x="59" y="3"/>
                  </a:cubicBezTo>
                  <a:cubicBezTo>
                    <a:pt x="57" y="2"/>
                    <a:pt x="55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36"/>
            <p:cNvSpPr/>
            <p:nvPr/>
          </p:nvSpPr>
          <p:spPr>
            <a:xfrm>
              <a:off x="4114575" y="3025250"/>
              <a:ext cx="11950" cy="30725"/>
            </a:xfrm>
            <a:custGeom>
              <a:rect b="b" l="l" r="r" t="t"/>
              <a:pathLst>
                <a:path extrusionOk="0" h="1229" w="478">
                  <a:moveTo>
                    <a:pt x="453" y="0"/>
                  </a:moveTo>
                  <a:cubicBezTo>
                    <a:pt x="447" y="0"/>
                    <a:pt x="441" y="3"/>
                    <a:pt x="438" y="11"/>
                  </a:cubicBezTo>
                  <a:cubicBezTo>
                    <a:pt x="176" y="368"/>
                    <a:pt x="223" y="832"/>
                    <a:pt x="9" y="1189"/>
                  </a:cubicBezTo>
                  <a:cubicBezTo>
                    <a:pt x="1" y="1206"/>
                    <a:pt x="16" y="1228"/>
                    <a:pt x="29" y="1228"/>
                  </a:cubicBezTo>
                  <a:cubicBezTo>
                    <a:pt x="35" y="1228"/>
                    <a:pt x="41" y="1224"/>
                    <a:pt x="45" y="1213"/>
                  </a:cubicBezTo>
                  <a:cubicBezTo>
                    <a:pt x="271" y="844"/>
                    <a:pt x="211" y="380"/>
                    <a:pt x="461" y="22"/>
                  </a:cubicBezTo>
                  <a:cubicBezTo>
                    <a:pt x="478" y="14"/>
                    <a:pt x="466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36"/>
            <p:cNvSpPr/>
            <p:nvPr/>
          </p:nvSpPr>
          <p:spPr>
            <a:xfrm>
              <a:off x="4112575" y="3022700"/>
              <a:ext cx="29625" cy="44875"/>
            </a:xfrm>
            <a:custGeom>
              <a:rect b="b" l="l" r="r" t="t"/>
              <a:pathLst>
                <a:path extrusionOk="0" h="1795" w="1185">
                  <a:moveTo>
                    <a:pt x="1176" y="0"/>
                  </a:moveTo>
                  <a:cubicBezTo>
                    <a:pt x="1174" y="0"/>
                    <a:pt x="1172" y="1"/>
                    <a:pt x="1172" y="5"/>
                  </a:cubicBezTo>
                  <a:cubicBezTo>
                    <a:pt x="863" y="636"/>
                    <a:pt x="280" y="1113"/>
                    <a:pt x="18" y="1756"/>
                  </a:cubicBezTo>
                  <a:cubicBezTo>
                    <a:pt x="1" y="1772"/>
                    <a:pt x="13" y="1795"/>
                    <a:pt x="30" y="1795"/>
                  </a:cubicBezTo>
                  <a:cubicBezTo>
                    <a:pt x="38" y="1795"/>
                    <a:pt x="46" y="1790"/>
                    <a:pt x="53" y="1779"/>
                  </a:cubicBezTo>
                  <a:cubicBezTo>
                    <a:pt x="506" y="1244"/>
                    <a:pt x="994" y="684"/>
                    <a:pt x="1184" y="5"/>
                  </a:cubicBezTo>
                  <a:cubicBezTo>
                    <a:pt x="1184" y="5"/>
                    <a:pt x="1179" y="0"/>
                    <a:pt x="11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36"/>
            <p:cNvSpPr/>
            <p:nvPr/>
          </p:nvSpPr>
          <p:spPr>
            <a:xfrm>
              <a:off x="4097225" y="3089675"/>
              <a:ext cx="4200" cy="8475"/>
            </a:xfrm>
            <a:custGeom>
              <a:rect b="b" l="l" r="r" t="t"/>
              <a:pathLst>
                <a:path extrusionOk="0" h="339" w="168">
                  <a:moveTo>
                    <a:pt x="148" y="1"/>
                  </a:moveTo>
                  <a:cubicBezTo>
                    <a:pt x="136" y="1"/>
                    <a:pt x="125" y="9"/>
                    <a:pt x="132" y="29"/>
                  </a:cubicBezTo>
                  <a:cubicBezTo>
                    <a:pt x="147" y="44"/>
                    <a:pt x="145" y="73"/>
                    <a:pt x="136" y="104"/>
                  </a:cubicBezTo>
                  <a:lnTo>
                    <a:pt x="136" y="104"/>
                  </a:lnTo>
                  <a:cubicBezTo>
                    <a:pt x="152" y="71"/>
                    <a:pt x="134" y="39"/>
                    <a:pt x="167" y="17"/>
                  </a:cubicBezTo>
                  <a:cubicBezTo>
                    <a:pt x="167" y="7"/>
                    <a:pt x="158" y="1"/>
                    <a:pt x="148" y="1"/>
                  </a:cubicBezTo>
                  <a:close/>
                  <a:moveTo>
                    <a:pt x="136" y="104"/>
                  </a:moveTo>
                  <a:cubicBezTo>
                    <a:pt x="135" y="107"/>
                    <a:pt x="133" y="110"/>
                    <a:pt x="132" y="112"/>
                  </a:cubicBezTo>
                  <a:cubicBezTo>
                    <a:pt x="122" y="130"/>
                    <a:pt x="120" y="149"/>
                    <a:pt x="115" y="167"/>
                  </a:cubicBezTo>
                  <a:lnTo>
                    <a:pt x="115" y="167"/>
                  </a:lnTo>
                  <a:cubicBezTo>
                    <a:pt x="122" y="147"/>
                    <a:pt x="131" y="125"/>
                    <a:pt x="136" y="104"/>
                  </a:cubicBezTo>
                  <a:close/>
                  <a:moveTo>
                    <a:pt x="115" y="167"/>
                  </a:moveTo>
                  <a:cubicBezTo>
                    <a:pt x="113" y="172"/>
                    <a:pt x="111" y="177"/>
                    <a:pt x="109" y="182"/>
                  </a:cubicBezTo>
                  <a:lnTo>
                    <a:pt x="109" y="182"/>
                  </a:lnTo>
                  <a:cubicBezTo>
                    <a:pt x="111" y="177"/>
                    <a:pt x="113" y="172"/>
                    <a:pt x="115" y="167"/>
                  </a:cubicBezTo>
                  <a:close/>
                  <a:moveTo>
                    <a:pt x="109" y="182"/>
                  </a:moveTo>
                  <a:cubicBezTo>
                    <a:pt x="108" y="183"/>
                    <a:pt x="108" y="183"/>
                    <a:pt x="108" y="184"/>
                  </a:cubicBezTo>
                  <a:cubicBezTo>
                    <a:pt x="94" y="206"/>
                    <a:pt x="82" y="227"/>
                    <a:pt x="70" y="247"/>
                  </a:cubicBezTo>
                  <a:lnTo>
                    <a:pt x="70" y="247"/>
                  </a:lnTo>
                  <a:cubicBezTo>
                    <a:pt x="79" y="237"/>
                    <a:pt x="87" y="228"/>
                    <a:pt x="96" y="220"/>
                  </a:cubicBezTo>
                  <a:cubicBezTo>
                    <a:pt x="98" y="209"/>
                    <a:pt x="103" y="196"/>
                    <a:pt x="109" y="182"/>
                  </a:cubicBezTo>
                  <a:close/>
                  <a:moveTo>
                    <a:pt x="70" y="247"/>
                  </a:moveTo>
                  <a:lnTo>
                    <a:pt x="70" y="247"/>
                  </a:lnTo>
                  <a:cubicBezTo>
                    <a:pt x="44" y="277"/>
                    <a:pt x="19" y="311"/>
                    <a:pt x="1" y="339"/>
                  </a:cubicBezTo>
                  <a:cubicBezTo>
                    <a:pt x="30" y="309"/>
                    <a:pt x="51" y="279"/>
                    <a:pt x="70" y="24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36"/>
            <p:cNvSpPr/>
            <p:nvPr/>
          </p:nvSpPr>
          <p:spPr>
            <a:xfrm>
              <a:off x="4096025" y="3111300"/>
              <a:ext cx="775" cy="1300"/>
            </a:xfrm>
            <a:custGeom>
              <a:rect b="b" l="l" r="r" t="t"/>
              <a:pathLst>
                <a:path extrusionOk="0" h="52" w="31">
                  <a:moveTo>
                    <a:pt x="17" y="1"/>
                  </a:moveTo>
                  <a:cubicBezTo>
                    <a:pt x="10" y="1"/>
                    <a:pt x="1" y="4"/>
                    <a:pt x="1" y="9"/>
                  </a:cubicBezTo>
                  <a:lnTo>
                    <a:pt x="1" y="33"/>
                  </a:lnTo>
                  <a:cubicBezTo>
                    <a:pt x="1" y="45"/>
                    <a:pt x="7" y="51"/>
                    <a:pt x="13" y="51"/>
                  </a:cubicBezTo>
                  <a:cubicBezTo>
                    <a:pt x="19" y="51"/>
                    <a:pt x="25" y="45"/>
                    <a:pt x="25" y="33"/>
                  </a:cubicBezTo>
                  <a:lnTo>
                    <a:pt x="25" y="9"/>
                  </a:lnTo>
                  <a:cubicBezTo>
                    <a:pt x="31" y="4"/>
                    <a:pt x="25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36"/>
            <p:cNvSpPr/>
            <p:nvPr/>
          </p:nvSpPr>
          <p:spPr>
            <a:xfrm>
              <a:off x="4093950" y="3143475"/>
              <a:ext cx="8950" cy="45100"/>
            </a:xfrm>
            <a:custGeom>
              <a:rect b="b" l="l" r="r" t="t"/>
              <a:pathLst>
                <a:path extrusionOk="0" h="1804" w="358">
                  <a:moveTo>
                    <a:pt x="144" y="1"/>
                  </a:moveTo>
                  <a:cubicBezTo>
                    <a:pt x="136" y="1"/>
                    <a:pt x="132" y="6"/>
                    <a:pt x="132" y="20"/>
                  </a:cubicBezTo>
                  <a:cubicBezTo>
                    <a:pt x="132" y="592"/>
                    <a:pt x="1" y="1247"/>
                    <a:pt x="298" y="1782"/>
                  </a:cubicBezTo>
                  <a:cubicBezTo>
                    <a:pt x="303" y="1796"/>
                    <a:pt x="313" y="1803"/>
                    <a:pt x="324" y="1803"/>
                  </a:cubicBezTo>
                  <a:cubicBezTo>
                    <a:pt x="340" y="1803"/>
                    <a:pt x="358" y="1787"/>
                    <a:pt x="358" y="1759"/>
                  </a:cubicBezTo>
                  <a:cubicBezTo>
                    <a:pt x="263" y="1175"/>
                    <a:pt x="143" y="604"/>
                    <a:pt x="167" y="8"/>
                  </a:cubicBezTo>
                  <a:cubicBezTo>
                    <a:pt x="157" y="3"/>
                    <a:pt x="15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36"/>
            <p:cNvSpPr/>
            <p:nvPr/>
          </p:nvSpPr>
          <p:spPr>
            <a:xfrm>
              <a:off x="4104075" y="3123100"/>
              <a:ext cx="11725" cy="67725"/>
            </a:xfrm>
            <a:custGeom>
              <a:rect b="b" l="l" r="r" t="t"/>
              <a:pathLst>
                <a:path extrusionOk="0" h="2709" w="469">
                  <a:moveTo>
                    <a:pt x="164" y="0"/>
                  </a:moveTo>
                  <a:cubicBezTo>
                    <a:pt x="148" y="0"/>
                    <a:pt x="131" y="12"/>
                    <a:pt x="131" y="38"/>
                  </a:cubicBezTo>
                  <a:cubicBezTo>
                    <a:pt x="96" y="919"/>
                    <a:pt x="0" y="1859"/>
                    <a:pt x="369" y="2681"/>
                  </a:cubicBezTo>
                  <a:cubicBezTo>
                    <a:pt x="377" y="2700"/>
                    <a:pt x="391" y="2708"/>
                    <a:pt x="406" y="2708"/>
                  </a:cubicBezTo>
                  <a:cubicBezTo>
                    <a:pt x="436" y="2708"/>
                    <a:pt x="469" y="2673"/>
                    <a:pt x="453" y="2633"/>
                  </a:cubicBezTo>
                  <a:cubicBezTo>
                    <a:pt x="250" y="1752"/>
                    <a:pt x="203" y="919"/>
                    <a:pt x="191" y="26"/>
                  </a:cubicBezTo>
                  <a:cubicBezTo>
                    <a:pt x="191" y="9"/>
                    <a:pt x="178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36"/>
            <p:cNvSpPr/>
            <p:nvPr/>
          </p:nvSpPr>
          <p:spPr>
            <a:xfrm>
              <a:off x="4078775" y="3141475"/>
              <a:ext cx="15075" cy="50600"/>
            </a:xfrm>
            <a:custGeom>
              <a:rect b="b" l="l" r="r" t="t"/>
              <a:pathLst>
                <a:path extrusionOk="0" h="2024" w="603">
                  <a:moveTo>
                    <a:pt x="27" y="0"/>
                  </a:moveTo>
                  <a:cubicBezTo>
                    <a:pt x="19" y="0"/>
                    <a:pt x="12" y="6"/>
                    <a:pt x="12" y="17"/>
                  </a:cubicBezTo>
                  <a:cubicBezTo>
                    <a:pt x="0" y="648"/>
                    <a:pt x="72" y="1541"/>
                    <a:pt x="548" y="2017"/>
                  </a:cubicBezTo>
                  <a:cubicBezTo>
                    <a:pt x="553" y="2022"/>
                    <a:pt x="558" y="2024"/>
                    <a:pt x="563" y="2024"/>
                  </a:cubicBezTo>
                  <a:cubicBezTo>
                    <a:pt x="584" y="2024"/>
                    <a:pt x="603" y="1991"/>
                    <a:pt x="584" y="1981"/>
                  </a:cubicBezTo>
                  <a:cubicBezTo>
                    <a:pt x="155" y="1386"/>
                    <a:pt x="12" y="767"/>
                    <a:pt x="48" y="29"/>
                  </a:cubicBezTo>
                  <a:cubicBezTo>
                    <a:pt x="48" y="9"/>
                    <a:pt x="37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36"/>
            <p:cNvSpPr/>
            <p:nvPr/>
          </p:nvSpPr>
          <p:spPr>
            <a:xfrm>
              <a:off x="4125550" y="3212625"/>
              <a:ext cx="30525" cy="27300"/>
            </a:xfrm>
            <a:custGeom>
              <a:rect b="b" l="l" r="r" t="t"/>
              <a:pathLst>
                <a:path extrusionOk="0" h="1092" w="1221">
                  <a:moveTo>
                    <a:pt x="90" y="0"/>
                  </a:moveTo>
                  <a:cubicBezTo>
                    <a:pt x="36" y="0"/>
                    <a:pt x="0" y="87"/>
                    <a:pt x="58" y="136"/>
                  </a:cubicBezTo>
                  <a:cubicBezTo>
                    <a:pt x="272" y="302"/>
                    <a:pt x="463" y="481"/>
                    <a:pt x="653" y="659"/>
                  </a:cubicBezTo>
                  <a:cubicBezTo>
                    <a:pt x="820" y="802"/>
                    <a:pt x="951" y="969"/>
                    <a:pt x="1142" y="1088"/>
                  </a:cubicBezTo>
                  <a:cubicBezTo>
                    <a:pt x="1148" y="1090"/>
                    <a:pt x="1154" y="1091"/>
                    <a:pt x="1161" y="1091"/>
                  </a:cubicBezTo>
                  <a:cubicBezTo>
                    <a:pt x="1192" y="1091"/>
                    <a:pt x="1221" y="1068"/>
                    <a:pt x="1201" y="1029"/>
                  </a:cubicBezTo>
                  <a:cubicBezTo>
                    <a:pt x="1082" y="826"/>
                    <a:pt x="892" y="659"/>
                    <a:pt x="713" y="493"/>
                  </a:cubicBezTo>
                  <a:cubicBezTo>
                    <a:pt x="523" y="326"/>
                    <a:pt x="332" y="159"/>
                    <a:pt x="130" y="16"/>
                  </a:cubicBezTo>
                  <a:cubicBezTo>
                    <a:pt x="116" y="5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36"/>
            <p:cNvSpPr/>
            <p:nvPr/>
          </p:nvSpPr>
          <p:spPr>
            <a:xfrm>
              <a:off x="4170525" y="3252000"/>
              <a:ext cx="130075" cy="78850"/>
            </a:xfrm>
            <a:custGeom>
              <a:rect b="b" l="l" r="r" t="t"/>
              <a:pathLst>
                <a:path extrusionOk="0" h="3154" w="5203">
                  <a:moveTo>
                    <a:pt x="84" y="0"/>
                  </a:moveTo>
                  <a:cubicBezTo>
                    <a:pt x="30" y="0"/>
                    <a:pt x="0" y="109"/>
                    <a:pt x="57" y="120"/>
                  </a:cubicBezTo>
                  <a:cubicBezTo>
                    <a:pt x="1926" y="787"/>
                    <a:pt x="3343" y="2299"/>
                    <a:pt x="5105" y="3144"/>
                  </a:cubicBezTo>
                  <a:cubicBezTo>
                    <a:pt x="5116" y="3151"/>
                    <a:pt x="5125" y="3153"/>
                    <a:pt x="5134" y="3153"/>
                  </a:cubicBezTo>
                  <a:cubicBezTo>
                    <a:pt x="5178" y="3153"/>
                    <a:pt x="5202" y="3093"/>
                    <a:pt x="5153" y="3073"/>
                  </a:cubicBezTo>
                  <a:cubicBezTo>
                    <a:pt x="4260" y="2513"/>
                    <a:pt x="3426" y="1894"/>
                    <a:pt x="2522" y="1347"/>
                  </a:cubicBezTo>
                  <a:cubicBezTo>
                    <a:pt x="1724" y="870"/>
                    <a:pt x="962" y="299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36"/>
            <p:cNvSpPr/>
            <p:nvPr/>
          </p:nvSpPr>
          <p:spPr>
            <a:xfrm>
              <a:off x="4118750" y="3217175"/>
              <a:ext cx="40900" cy="40375"/>
            </a:xfrm>
            <a:custGeom>
              <a:rect b="b" l="l" r="r" t="t"/>
              <a:pathLst>
                <a:path extrusionOk="0" h="1615" w="1636">
                  <a:moveTo>
                    <a:pt x="121" y="0"/>
                  </a:moveTo>
                  <a:cubicBezTo>
                    <a:pt x="58" y="0"/>
                    <a:pt x="1" y="72"/>
                    <a:pt x="68" y="120"/>
                  </a:cubicBezTo>
                  <a:cubicBezTo>
                    <a:pt x="628" y="549"/>
                    <a:pt x="961" y="1239"/>
                    <a:pt x="1568" y="1609"/>
                  </a:cubicBezTo>
                  <a:cubicBezTo>
                    <a:pt x="1572" y="1612"/>
                    <a:pt x="1577" y="1614"/>
                    <a:pt x="1581" y="1614"/>
                  </a:cubicBezTo>
                  <a:cubicBezTo>
                    <a:pt x="1606" y="1614"/>
                    <a:pt x="1636" y="1569"/>
                    <a:pt x="1616" y="1549"/>
                  </a:cubicBezTo>
                  <a:cubicBezTo>
                    <a:pt x="1104" y="1061"/>
                    <a:pt x="723" y="442"/>
                    <a:pt x="163" y="13"/>
                  </a:cubicBezTo>
                  <a:cubicBezTo>
                    <a:pt x="150" y="4"/>
                    <a:pt x="135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36"/>
            <p:cNvSpPr/>
            <p:nvPr/>
          </p:nvSpPr>
          <p:spPr>
            <a:xfrm>
              <a:off x="4172625" y="3271000"/>
              <a:ext cx="8725" cy="6550"/>
            </a:xfrm>
            <a:custGeom>
              <a:rect b="b" l="l" r="r" t="t"/>
              <a:pathLst>
                <a:path extrusionOk="0" h="262" w="349">
                  <a:moveTo>
                    <a:pt x="42" y="1"/>
                  </a:moveTo>
                  <a:cubicBezTo>
                    <a:pt x="15" y="1"/>
                    <a:pt x="0" y="30"/>
                    <a:pt x="21" y="51"/>
                  </a:cubicBezTo>
                  <a:cubicBezTo>
                    <a:pt x="128" y="110"/>
                    <a:pt x="211" y="170"/>
                    <a:pt x="306" y="253"/>
                  </a:cubicBezTo>
                  <a:cubicBezTo>
                    <a:pt x="309" y="259"/>
                    <a:pt x="313" y="261"/>
                    <a:pt x="318" y="261"/>
                  </a:cubicBezTo>
                  <a:cubicBezTo>
                    <a:pt x="332" y="261"/>
                    <a:pt x="348" y="238"/>
                    <a:pt x="330" y="229"/>
                  </a:cubicBezTo>
                  <a:cubicBezTo>
                    <a:pt x="247" y="134"/>
                    <a:pt x="140" y="75"/>
                    <a:pt x="56" y="3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36"/>
            <p:cNvSpPr/>
            <p:nvPr/>
          </p:nvSpPr>
          <p:spPr>
            <a:xfrm>
              <a:off x="4207650" y="3293675"/>
              <a:ext cx="6150" cy="3200"/>
            </a:xfrm>
            <a:custGeom>
              <a:rect b="b" l="l" r="r" t="t"/>
              <a:pathLst>
                <a:path extrusionOk="0" h="128" w="246">
                  <a:moveTo>
                    <a:pt x="42" y="0"/>
                  </a:moveTo>
                  <a:cubicBezTo>
                    <a:pt x="1" y="0"/>
                    <a:pt x="4" y="108"/>
                    <a:pt x="60" y="108"/>
                  </a:cubicBezTo>
                  <a:cubicBezTo>
                    <a:pt x="108" y="108"/>
                    <a:pt x="156" y="108"/>
                    <a:pt x="179" y="120"/>
                  </a:cubicBezTo>
                  <a:cubicBezTo>
                    <a:pt x="188" y="126"/>
                    <a:pt x="196" y="128"/>
                    <a:pt x="204" y="128"/>
                  </a:cubicBezTo>
                  <a:cubicBezTo>
                    <a:pt x="228" y="128"/>
                    <a:pt x="245" y="103"/>
                    <a:pt x="227" y="84"/>
                  </a:cubicBezTo>
                  <a:cubicBezTo>
                    <a:pt x="179" y="25"/>
                    <a:pt x="120" y="25"/>
                    <a:pt x="48" y="1"/>
                  </a:cubicBezTo>
                  <a:cubicBezTo>
                    <a:pt x="46" y="1"/>
                    <a:pt x="44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36"/>
            <p:cNvSpPr/>
            <p:nvPr/>
          </p:nvSpPr>
          <p:spPr>
            <a:xfrm>
              <a:off x="4233850" y="3304425"/>
              <a:ext cx="9550" cy="5075"/>
            </a:xfrm>
            <a:custGeom>
              <a:rect b="b" l="l" r="r" t="t"/>
              <a:pathLst>
                <a:path extrusionOk="0" h="203" w="382">
                  <a:moveTo>
                    <a:pt x="86" y="0"/>
                  </a:moveTo>
                  <a:cubicBezTo>
                    <a:pt x="32" y="0"/>
                    <a:pt x="0" y="87"/>
                    <a:pt x="60" y="107"/>
                  </a:cubicBezTo>
                  <a:cubicBezTo>
                    <a:pt x="143" y="154"/>
                    <a:pt x="251" y="202"/>
                    <a:pt x="346" y="202"/>
                  </a:cubicBezTo>
                  <a:cubicBezTo>
                    <a:pt x="370" y="202"/>
                    <a:pt x="382" y="154"/>
                    <a:pt x="370" y="143"/>
                  </a:cubicBezTo>
                  <a:cubicBezTo>
                    <a:pt x="310" y="71"/>
                    <a:pt x="203" y="47"/>
                    <a:pt x="120" y="12"/>
                  </a:cubicBezTo>
                  <a:cubicBezTo>
                    <a:pt x="108" y="4"/>
                    <a:pt x="9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36"/>
            <p:cNvSpPr/>
            <p:nvPr/>
          </p:nvSpPr>
          <p:spPr>
            <a:xfrm>
              <a:off x="4258000" y="3318575"/>
              <a:ext cx="8025" cy="5500"/>
            </a:xfrm>
            <a:custGeom>
              <a:rect b="b" l="l" r="r" t="t"/>
              <a:pathLst>
                <a:path extrusionOk="0" h="220" w="321">
                  <a:moveTo>
                    <a:pt x="79" y="1"/>
                  </a:moveTo>
                  <a:cubicBezTo>
                    <a:pt x="28" y="1"/>
                    <a:pt x="1" y="84"/>
                    <a:pt x="58" y="112"/>
                  </a:cubicBezTo>
                  <a:cubicBezTo>
                    <a:pt x="106" y="124"/>
                    <a:pt x="130" y="136"/>
                    <a:pt x="178" y="172"/>
                  </a:cubicBezTo>
                  <a:cubicBezTo>
                    <a:pt x="213" y="184"/>
                    <a:pt x="225" y="196"/>
                    <a:pt x="261" y="220"/>
                  </a:cubicBezTo>
                  <a:cubicBezTo>
                    <a:pt x="297" y="220"/>
                    <a:pt x="320" y="196"/>
                    <a:pt x="308" y="172"/>
                  </a:cubicBezTo>
                  <a:cubicBezTo>
                    <a:pt x="285" y="100"/>
                    <a:pt x="189" y="53"/>
                    <a:pt x="118" y="17"/>
                  </a:cubicBezTo>
                  <a:cubicBezTo>
                    <a:pt x="104" y="6"/>
                    <a:pt x="91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36"/>
            <p:cNvSpPr/>
            <p:nvPr/>
          </p:nvSpPr>
          <p:spPr>
            <a:xfrm>
              <a:off x="4283650" y="3334500"/>
              <a:ext cx="9325" cy="5550"/>
            </a:xfrm>
            <a:custGeom>
              <a:rect b="b" l="l" r="r" t="t"/>
              <a:pathLst>
                <a:path extrusionOk="0" h="222" w="373">
                  <a:moveTo>
                    <a:pt x="100" y="1"/>
                  </a:moveTo>
                  <a:cubicBezTo>
                    <a:pt x="30" y="1"/>
                    <a:pt x="1" y="102"/>
                    <a:pt x="92" y="142"/>
                  </a:cubicBezTo>
                  <a:cubicBezTo>
                    <a:pt x="116" y="154"/>
                    <a:pt x="164" y="154"/>
                    <a:pt x="199" y="178"/>
                  </a:cubicBezTo>
                  <a:cubicBezTo>
                    <a:pt x="235" y="190"/>
                    <a:pt x="271" y="202"/>
                    <a:pt x="318" y="214"/>
                  </a:cubicBezTo>
                  <a:cubicBezTo>
                    <a:pt x="324" y="219"/>
                    <a:pt x="330" y="221"/>
                    <a:pt x="336" y="221"/>
                  </a:cubicBezTo>
                  <a:cubicBezTo>
                    <a:pt x="356" y="221"/>
                    <a:pt x="372" y="196"/>
                    <a:pt x="354" y="178"/>
                  </a:cubicBezTo>
                  <a:cubicBezTo>
                    <a:pt x="330" y="71"/>
                    <a:pt x="223" y="59"/>
                    <a:pt x="140" y="11"/>
                  </a:cubicBezTo>
                  <a:cubicBezTo>
                    <a:pt x="125" y="4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36"/>
            <p:cNvSpPr/>
            <p:nvPr/>
          </p:nvSpPr>
          <p:spPr>
            <a:xfrm>
              <a:off x="4308375" y="3348125"/>
              <a:ext cx="9150" cy="2150"/>
            </a:xfrm>
            <a:custGeom>
              <a:rect b="b" l="l" r="r" t="t"/>
              <a:pathLst>
                <a:path extrusionOk="0" h="86" w="366">
                  <a:moveTo>
                    <a:pt x="46" y="0"/>
                  </a:moveTo>
                  <a:cubicBezTo>
                    <a:pt x="16" y="0"/>
                    <a:pt x="0" y="51"/>
                    <a:pt x="44" y="61"/>
                  </a:cubicBezTo>
                  <a:cubicBezTo>
                    <a:pt x="139" y="85"/>
                    <a:pt x="234" y="85"/>
                    <a:pt x="341" y="85"/>
                  </a:cubicBezTo>
                  <a:cubicBezTo>
                    <a:pt x="365" y="85"/>
                    <a:pt x="365" y="50"/>
                    <a:pt x="341" y="50"/>
                  </a:cubicBezTo>
                  <a:cubicBezTo>
                    <a:pt x="246" y="50"/>
                    <a:pt x="139" y="26"/>
                    <a:pt x="56" y="2"/>
                  </a:cubicBezTo>
                  <a:cubicBezTo>
                    <a:pt x="52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36"/>
            <p:cNvSpPr/>
            <p:nvPr/>
          </p:nvSpPr>
          <p:spPr>
            <a:xfrm>
              <a:off x="4333075" y="3345150"/>
              <a:ext cx="85050" cy="21775"/>
            </a:xfrm>
            <a:custGeom>
              <a:rect b="b" l="l" r="r" t="t"/>
              <a:pathLst>
                <a:path extrusionOk="0" h="871" w="3402">
                  <a:moveTo>
                    <a:pt x="67" y="0"/>
                  </a:moveTo>
                  <a:cubicBezTo>
                    <a:pt x="26" y="0"/>
                    <a:pt x="1" y="52"/>
                    <a:pt x="44" y="73"/>
                  </a:cubicBezTo>
                  <a:cubicBezTo>
                    <a:pt x="544" y="442"/>
                    <a:pt x="1080" y="621"/>
                    <a:pt x="1687" y="728"/>
                  </a:cubicBezTo>
                  <a:cubicBezTo>
                    <a:pt x="2044" y="792"/>
                    <a:pt x="2428" y="871"/>
                    <a:pt x="2799" y="871"/>
                  </a:cubicBezTo>
                  <a:cubicBezTo>
                    <a:pt x="2985" y="871"/>
                    <a:pt x="3167" y="851"/>
                    <a:pt x="3342" y="800"/>
                  </a:cubicBezTo>
                  <a:cubicBezTo>
                    <a:pt x="3401" y="788"/>
                    <a:pt x="3378" y="704"/>
                    <a:pt x="3318" y="704"/>
                  </a:cubicBezTo>
                  <a:cubicBezTo>
                    <a:pt x="3265" y="707"/>
                    <a:pt x="3213" y="708"/>
                    <a:pt x="3159" y="708"/>
                  </a:cubicBezTo>
                  <a:cubicBezTo>
                    <a:pt x="2134" y="708"/>
                    <a:pt x="1053" y="285"/>
                    <a:pt x="80" y="2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36"/>
            <p:cNvSpPr/>
            <p:nvPr/>
          </p:nvSpPr>
          <p:spPr>
            <a:xfrm>
              <a:off x="4452625" y="3342425"/>
              <a:ext cx="50825" cy="25800"/>
            </a:xfrm>
            <a:custGeom>
              <a:rect b="b" l="l" r="r" t="t"/>
              <a:pathLst>
                <a:path extrusionOk="0" h="1032" w="2033">
                  <a:moveTo>
                    <a:pt x="1968" y="1"/>
                  </a:moveTo>
                  <a:cubicBezTo>
                    <a:pt x="1962" y="1"/>
                    <a:pt x="1957" y="2"/>
                    <a:pt x="1953" y="4"/>
                  </a:cubicBezTo>
                  <a:cubicBezTo>
                    <a:pt x="1656" y="135"/>
                    <a:pt x="1429" y="397"/>
                    <a:pt x="1156" y="551"/>
                  </a:cubicBezTo>
                  <a:cubicBezTo>
                    <a:pt x="856" y="762"/>
                    <a:pt x="525" y="911"/>
                    <a:pt x="154" y="911"/>
                  </a:cubicBezTo>
                  <a:cubicBezTo>
                    <a:pt x="127" y="911"/>
                    <a:pt x="100" y="910"/>
                    <a:pt x="72" y="909"/>
                  </a:cubicBezTo>
                  <a:cubicBezTo>
                    <a:pt x="69" y="908"/>
                    <a:pt x="66" y="908"/>
                    <a:pt x="63" y="908"/>
                  </a:cubicBezTo>
                  <a:cubicBezTo>
                    <a:pt x="1" y="908"/>
                    <a:pt x="4" y="1028"/>
                    <a:pt x="72" y="1028"/>
                  </a:cubicBezTo>
                  <a:cubicBezTo>
                    <a:pt x="106" y="1030"/>
                    <a:pt x="141" y="1031"/>
                    <a:pt x="176" y="1031"/>
                  </a:cubicBezTo>
                  <a:cubicBezTo>
                    <a:pt x="848" y="1031"/>
                    <a:pt x="1651" y="606"/>
                    <a:pt x="2013" y="63"/>
                  </a:cubicBezTo>
                  <a:cubicBezTo>
                    <a:pt x="2032" y="24"/>
                    <a:pt x="1995" y="1"/>
                    <a:pt x="19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36"/>
            <p:cNvSpPr/>
            <p:nvPr/>
          </p:nvSpPr>
          <p:spPr>
            <a:xfrm>
              <a:off x="4535725" y="3301100"/>
              <a:ext cx="48725" cy="28850"/>
            </a:xfrm>
            <a:custGeom>
              <a:rect b="b" l="l" r="r" t="t"/>
              <a:pathLst>
                <a:path extrusionOk="0" h="1154" w="1949">
                  <a:moveTo>
                    <a:pt x="1869" y="0"/>
                  </a:moveTo>
                  <a:cubicBezTo>
                    <a:pt x="1865" y="0"/>
                    <a:pt x="1860" y="1"/>
                    <a:pt x="1856" y="2"/>
                  </a:cubicBezTo>
                  <a:cubicBezTo>
                    <a:pt x="1213" y="168"/>
                    <a:pt x="689" y="526"/>
                    <a:pt x="141" y="859"/>
                  </a:cubicBezTo>
                  <a:cubicBezTo>
                    <a:pt x="0" y="960"/>
                    <a:pt x="89" y="1154"/>
                    <a:pt x="228" y="1154"/>
                  </a:cubicBezTo>
                  <a:cubicBezTo>
                    <a:pt x="253" y="1154"/>
                    <a:pt x="280" y="1148"/>
                    <a:pt x="308" y="1133"/>
                  </a:cubicBezTo>
                  <a:cubicBezTo>
                    <a:pt x="891" y="859"/>
                    <a:pt x="1463" y="597"/>
                    <a:pt x="1915" y="109"/>
                  </a:cubicBezTo>
                  <a:cubicBezTo>
                    <a:pt x="1948" y="65"/>
                    <a:pt x="1920" y="0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36"/>
            <p:cNvSpPr/>
            <p:nvPr/>
          </p:nvSpPr>
          <p:spPr>
            <a:xfrm>
              <a:off x="4589925" y="3294575"/>
              <a:ext cx="3225" cy="2725"/>
            </a:xfrm>
            <a:custGeom>
              <a:rect b="b" l="l" r="r" t="t"/>
              <a:pathLst>
                <a:path extrusionOk="0" h="109" w="129">
                  <a:moveTo>
                    <a:pt x="60" y="0"/>
                  </a:moveTo>
                  <a:cubicBezTo>
                    <a:pt x="0" y="0"/>
                    <a:pt x="0" y="109"/>
                    <a:pt x="60" y="109"/>
                  </a:cubicBezTo>
                  <a:cubicBezTo>
                    <a:pt x="63" y="109"/>
                    <a:pt x="66" y="108"/>
                    <a:pt x="69" y="108"/>
                  </a:cubicBezTo>
                  <a:cubicBezTo>
                    <a:pt x="81" y="108"/>
                    <a:pt x="105" y="108"/>
                    <a:pt x="105" y="84"/>
                  </a:cubicBezTo>
                  <a:cubicBezTo>
                    <a:pt x="128" y="72"/>
                    <a:pt x="128" y="25"/>
                    <a:pt x="105" y="13"/>
                  </a:cubicBezTo>
                  <a:cubicBezTo>
                    <a:pt x="93" y="13"/>
                    <a:pt x="69" y="13"/>
                    <a:pt x="69" y="1"/>
                  </a:cubicBezTo>
                  <a:cubicBezTo>
                    <a:pt x="66" y="0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36"/>
            <p:cNvSpPr/>
            <p:nvPr/>
          </p:nvSpPr>
          <p:spPr>
            <a:xfrm>
              <a:off x="4591050" y="3295775"/>
              <a:ext cx="600" cy="325"/>
            </a:xfrm>
            <a:custGeom>
              <a:rect b="b" l="l" r="r" t="t"/>
              <a:pathLst>
                <a:path extrusionOk="0" h="13" w="24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36"/>
            <p:cNvSpPr/>
            <p:nvPr/>
          </p:nvSpPr>
          <p:spPr>
            <a:xfrm>
              <a:off x="4614575" y="3279875"/>
              <a:ext cx="300" cy="150"/>
            </a:xfrm>
            <a:custGeom>
              <a:rect b="b" l="l" r="r" t="t"/>
              <a:pathLst>
                <a:path extrusionOk="0" h="6" w="12">
                  <a:moveTo>
                    <a:pt x="4" y="0"/>
                  </a:moveTo>
                  <a:cubicBezTo>
                    <a:pt x="1" y="0"/>
                    <a:pt x="4" y="5"/>
                    <a:pt x="12" y="5"/>
                  </a:cubicBezTo>
                  <a:cubicBezTo>
                    <a:pt x="8" y="1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36"/>
            <p:cNvSpPr/>
            <p:nvPr/>
          </p:nvSpPr>
          <p:spPr>
            <a:xfrm>
              <a:off x="4629825" y="3179625"/>
              <a:ext cx="102550" cy="82000"/>
            </a:xfrm>
            <a:custGeom>
              <a:rect b="b" l="l" r="r" t="t"/>
              <a:pathLst>
                <a:path extrusionOk="0" h="3280" w="4102">
                  <a:moveTo>
                    <a:pt x="4057" y="0"/>
                  </a:moveTo>
                  <a:cubicBezTo>
                    <a:pt x="4048" y="0"/>
                    <a:pt x="4040" y="5"/>
                    <a:pt x="4033" y="15"/>
                  </a:cubicBezTo>
                  <a:cubicBezTo>
                    <a:pt x="3390" y="515"/>
                    <a:pt x="2747" y="1015"/>
                    <a:pt x="2092" y="1503"/>
                  </a:cubicBezTo>
                  <a:cubicBezTo>
                    <a:pt x="1378" y="2051"/>
                    <a:pt x="783" y="2741"/>
                    <a:pt x="21" y="3241"/>
                  </a:cubicBezTo>
                  <a:cubicBezTo>
                    <a:pt x="0" y="3252"/>
                    <a:pt x="15" y="3280"/>
                    <a:pt x="42" y="3280"/>
                  </a:cubicBezTo>
                  <a:cubicBezTo>
                    <a:pt x="47" y="3280"/>
                    <a:pt x="51" y="3279"/>
                    <a:pt x="56" y="3277"/>
                  </a:cubicBezTo>
                  <a:cubicBezTo>
                    <a:pt x="949" y="2765"/>
                    <a:pt x="1652" y="2087"/>
                    <a:pt x="2461" y="1503"/>
                  </a:cubicBezTo>
                  <a:cubicBezTo>
                    <a:pt x="3033" y="1098"/>
                    <a:pt x="3795" y="717"/>
                    <a:pt x="4093" y="63"/>
                  </a:cubicBezTo>
                  <a:cubicBezTo>
                    <a:pt x="4101" y="28"/>
                    <a:pt x="4079" y="0"/>
                    <a:pt x="40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36"/>
            <p:cNvSpPr/>
            <p:nvPr/>
          </p:nvSpPr>
          <p:spPr>
            <a:xfrm>
              <a:off x="4749825" y="3137300"/>
              <a:ext cx="33750" cy="21625"/>
            </a:xfrm>
            <a:custGeom>
              <a:rect b="b" l="l" r="r" t="t"/>
              <a:pathLst>
                <a:path extrusionOk="0" h="865" w="1350">
                  <a:moveTo>
                    <a:pt x="1338" y="1"/>
                  </a:moveTo>
                  <a:cubicBezTo>
                    <a:pt x="1335" y="1"/>
                    <a:pt x="1332" y="2"/>
                    <a:pt x="1329" y="5"/>
                  </a:cubicBezTo>
                  <a:cubicBezTo>
                    <a:pt x="1138" y="184"/>
                    <a:pt x="876" y="303"/>
                    <a:pt x="674" y="458"/>
                  </a:cubicBezTo>
                  <a:cubicBezTo>
                    <a:pt x="459" y="589"/>
                    <a:pt x="257" y="708"/>
                    <a:pt x="43" y="827"/>
                  </a:cubicBezTo>
                  <a:cubicBezTo>
                    <a:pt x="0" y="827"/>
                    <a:pt x="14" y="864"/>
                    <a:pt x="35" y="864"/>
                  </a:cubicBezTo>
                  <a:cubicBezTo>
                    <a:pt x="37" y="864"/>
                    <a:pt x="40" y="864"/>
                    <a:pt x="43" y="863"/>
                  </a:cubicBezTo>
                  <a:cubicBezTo>
                    <a:pt x="305" y="755"/>
                    <a:pt x="555" y="636"/>
                    <a:pt x="793" y="517"/>
                  </a:cubicBezTo>
                  <a:cubicBezTo>
                    <a:pt x="1019" y="398"/>
                    <a:pt x="1174" y="220"/>
                    <a:pt x="1340" y="29"/>
                  </a:cubicBezTo>
                  <a:cubicBezTo>
                    <a:pt x="1349" y="12"/>
                    <a:pt x="1345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36"/>
            <p:cNvSpPr/>
            <p:nvPr/>
          </p:nvSpPr>
          <p:spPr>
            <a:xfrm>
              <a:off x="4788150" y="3131775"/>
              <a:ext cx="5925" cy="4175"/>
            </a:xfrm>
            <a:custGeom>
              <a:rect b="b" l="l" r="r" t="t"/>
              <a:pathLst>
                <a:path extrusionOk="0" h="167" w="237">
                  <a:moveTo>
                    <a:pt x="6" y="161"/>
                  </a:moveTo>
                  <a:cubicBezTo>
                    <a:pt x="1" y="161"/>
                    <a:pt x="6" y="167"/>
                    <a:pt x="22" y="167"/>
                  </a:cubicBezTo>
                  <a:cubicBezTo>
                    <a:pt x="14" y="163"/>
                    <a:pt x="9" y="161"/>
                    <a:pt x="6" y="161"/>
                  </a:cubicBezTo>
                  <a:close/>
                  <a:moveTo>
                    <a:pt x="212" y="0"/>
                  </a:moveTo>
                  <a:cubicBezTo>
                    <a:pt x="153" y="48"/>
                    <a:pt x="81" y="107"/>
                    <a:pt x="22" y="167"/>
                  </a:cubicBezTo>
                  <a:cubicBezTo>
                    <a:pt x="93" y="131"/>
                    <a:pt x="153" y="60"/>
                    <a:pt x="224" y="24"/>
                  </a:cubicBezTo>
                  <a:cubicBezTo>
                    <a:pt x="236" y="24"/>
                    <a:pt x="224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36"/>
            <p:cNvSpPr/>
            <p:nvPr/>
          </p:nvSpPr>
          <p:spPr>
            <a:xfrm>
              <a:off x="4803950" y="3124375"/>
              <a:ext cx="2825" cy="1825"/>
            </a:xfrm>
            <a:custGeom>
              <a:rect b="b" l="l" r="r" t="t"/>
              <a:pathLst>
                <a:path extrusionOk="0" h="73" w="113">
                  <a:moveTo>
                    <a:pt x="99" y="0"/>
                  </a:moveTo>
                  <a:cubicBezTo>
                    <a:pt x="94" y="0"/>
                    <a:pt x="88" y="3"/>
                    <a:pt x="80" y="10"/>
                  </a:cubicBezTo>
                  <a:cubicBezTo>
                    <a:pt x="68" y="22"/>
                    <a:pt x="45" y="34"/>
                    <a:pt x="21" y="34"/>
                  </a:cubicBezTo>
                  <a:cubicBezTo>
                    <a:pt x="0" y="44"/>
                    <a:pt x="6" y="72"/>
                    <a:pt x="16" y="72"/>
                  </a:cubicBezTo>
                  <a:cubicBezTo>
                    <a:pt x="17" y="72"/>
                    <a:pt x="19" y="72"/>
                    <a:pt x="21" y="70"/>
                  </a:cubicBezTo>
                  <a:cubicBezTo>
                    <a:pt x="57" y="70"/>
                    <a:pt x="80" y="46"/>
                    <a:pt x="104" y="22"/>
                  </a:cubicBezTo>
                  <a:cubicBezTo>
                    <a:pt x="112" y="14"/>
                    <a:pt x="109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36"/>
            <p:cNvSpPr/>
            <p:nvPr/>
          </p:nvSpPr>
          <p:spPr>
            <a:xfrm>
              <a:off x="4811300" y="3116775"/>
              <a:ext cx="1725" cy="1325"/>
            </a:xfrm>
            <a:custGeom>
              <a:rect b="b" l="l" r="r" t="t"/>
              <a:pathLst>
                <a:path extrusionOk="0" h="53" w="69">
                  <a:moveTo>
                    <a:pt x="57" y="0"/>
                  </a:moveTo>
                  <a:cubicBezTo>
                    <a:pt x="55" y="0"/>
                    <a:pt x="51" y="2"/>
                    <a:pt x="48" y="5"/>
                  </a:cubicBezTo>
                  <a:lnTo>
                    <a:pt x="13" y="40"/>
                  </a:lnTo>
                  <a:cubicBezTo>
                    <a:pt x="1" y="40"/>
                    <a:pt x="13" y="52"/>
                    <a:pt x="24" y="52"/>
                  </a:cubicBezTo>
                  <a:lnTo>
                    <a:pt x="60" y="29"/>
                  </a:lnTo>
                  <a:cubicBezTo>
                    <a:pt x="69" y="11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36"/>
            <p:cNvSpPr/>
            <p:nvPr/>
          </p:nvSpPr>
          <p:spPr>
            <a:xfrm>
              <a:off x="4813175" y="3080450"/>
              <a:ext cx="8275" cy="19725"/>
            </a:xfrm>
            <a:custGeom>
              <a:rect b="b" l="l" r="r" t="t"/>
              <a:pathLst>
                <a:path extrusionOk="0" h="789" w="331">
                  <a:moveTo>
                    <a:pt x="42" y="1"/>
                  </a:moveTo>
                  <a:cubicBezTo>
                    <a:pt x="25" y="1"/>
                    <a:pt x="0" y="14"/>
                    <a:pt x="9" y="41"/>
                  </a:cubicBezTo>
                  <a:cubicBezTo>
                    <a:pt x="69" y="303"/>
                    <a:pt x="247" y="517"/>
                    <a:pt x="283" y="779"/>
                  </a:cubicBezTo>
                  <a:cubicBezTo>
                    <a:pt x="283" y="785"/>
                    <a:pt x="289" y="788"/>
                    <a:pt x="295" y="788"/>
                  </a:cubicBezTo>
                  <a:cubicBezTo>
                    <a:pt x="301" y="788"/>
                    <a:pt x="307" y="785"/>
                    <a:pt x="307" y="779"/>
                  </a:cubicBezTo>
                  <a:cubicBezTo>
                    <a:pt x="330" y="517"/>
                    <a:pt x="247" y="196"/>
                    <a:pt x="57" y="5"/>
                  </a:cubicBezTo>
                  <a:cubicBezTo>
                    <a:pt x="54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36"/>
            <p:cNvSpPr/>
            <p:nvPr/>
          </p:nvSpPr>
          <p:spPr>
            <a:xfrm>
              <a:off x="4728500" y="3153550"/>
              <a:ext cx="62125" cy="50500"/>
            </a:xfrm>
            <a:custGeom>
              <a:rect b="b" l="l" r="r" t="t"/>
              <a:pathLst>
                <a:path extrusionOk="0" h="2020" w="2485">
                  <a:moveTo>
                    <a:pt x="2428" y="1"/>
                  </a:moveTo>
                  <a:cubicBezTo>
                    <a:pt x="2419" y="1"/>
                    <a:pt x="2411" y="4"/>
                    <a:pt x="2408" y="10"/>
                  </a:cubicBezTo>
                  <a:cubicBezTo>
                    <a:pt x="1836" y="903"/>
                    <a:pt x="765" y="1284"/>
                    <a:pt x="27" y="1975"/>
                  </a:cubicBezTo>
                  <a:cubicBezTo>
                    <a:pt x="1" y="2000"/>
                    <a:pt x="18" y="2020"/>
                    <a:pt x="35" y="2020"/>
                  </a:cubicBezTo>
                  <a:cubicBezTo>
                    <a:pt x="41" y="2020"/>
                    <a:pt x="47" y="2017"/>
                    <a:pt x="50" y="2010"/>
                  </a:cubicBezTo>
                  <a:cubicBezTo>
                    <a:pt x="836" y="1367"/>
                    <a:pt x="1896" y="927"/>
                    <a:pt x="2467" y="46"/>
                  </a:cubicBezTo>
                  <a:cubicBezTo>
                    <a:pt x="2484" y="20"/>
                    <a:pt x="2452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36"/>
            <p:cNvSpPr/>
            <p:nvPr/>
          </p:nvSpPr>
          <p:spPr>
            <a:xfrm>
              <a:off x="4652100" y="3250225"/>
              <a:ext cx="14850" cy="11400"/>
            </a:xfrm>
            <a:custGeom>
              <a:rect b="b" l="l" r="r" t="t"/>
              <a:pathLst>
                <a:path extrusionOk="0" h="456" w="594">
                  <a:moveTo>
                    <a:pt x="507" y="1"/>
                  </a:moveTo>
                  <a:cubicBezTo>
                    <a:pt x="496" y="1"/>
                    <a:pt x="485" y="4"/>
                    <a:pt x="475" y="13"/>
                  </a:cubicBezTo>
                  <a:cubicBezTo>
                    <a:pt x="308" y="132"/>
                    <a:pt x="142" y="239"/>
                    <a:pt x="11" y="406"/>
                  </a:cubicBezTo>
                  <a:cubicBezTo>
                    <a:pt x="0" y="426"/>
                    <a:pt x="17" y="456"/>
                    <a:pt x="44" y="456"/>
                  </a:cubicBezTo>
                  <a:cubicBezTo>
                    <a:pt x="49" y="456"/>
                    <a:pt x="53" y="455"/>
                    <a:pt x="58" y="453"/>
                  </a:cubicBezTo>
                  <a:cubicBezTo>
                    <a:pt x="225" y="334"/>
                    <a:pt x="380" y="227"/>
                    <a:pt x="535" y="120"/>
                  </a:cubicBezTo>
                  <a:cubicBezTo>
                    <a:pt x="594" y="8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36"/>
            <p:cNvSpPr/>
            <p:nvPr/>
          </p:nvSpPr>
          <p:spPr>
            <a:xfrm>
              <a:off x="4521525" y="3337700"/>
              <a:ext cx="35825" cy="19450"/>
            </a:xfrm>
            <a:custGeom>
              <a:rect b="b" l="l" r="r" t="t"/>
              <a:pathLst>
                <a:path extrusionOk="0" h="778" w="1433">
                  <a:moveTo>
                    <a:pt x="1375" y="1"/>
                  </a:moveTo>
                  <a:cubicBezTo>
                    <a:pt x="1371" y="1"/>
                    <a:pt x="1368" y="1"/>
                    <a:pt x="1364" y="2"/>
                  </a:cubicBezTo>
                  <a:cubicBezTo>
                    <a:pt x="900" y="145"/>
                    <a:pt x="483" y="467"/>
                    <a:pt x="66" y="681"/>
                  </a:cubicBezTo>
                  <a:cubicBezTo>
                    <a:pt x="0" y="714"/>
                    <a:pt x="36" y="777"/>
                    <a:pt x="89" y="777"/>
                  </a:cubicBezTo>
                  <a:cubicBezTo>
                    <a:pt x="93" y="777"/>
                    <a:pt x="98" y="777"/>
                    <a:pt x="102" y="776"/>
                  </a:cubicBezTo>
                  <a:cubicBezTo>
                    <a:pt x="531" y="562"/>
                    <a:pt x="1007" y="371"/>
                    <a:pt x="1400" y="86"/>
                  </a:cubicBezTo>
                  <a:cubicBezTo>
                    <a:pt x="1433" y="64"/>
                    <a:pt x="1415" y="1"/>
                    <a:pt x="13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36"/>
            <p:cNvSpPr/>
            <p:nvPr/>
          </p:nvSpPr>
          <p:spPr>
            <a:xfrm>
              <a:off x="4591750" y="3318325"/>
              <a:ext cx="5825" cy="3400"/>
            </a:xfrm>
            <a:custGeom>
              <a:rect b="b" l="l" r="r" t="t"/>
              <a:pathLst>
                <a:path extrusionOk="0" h="136" w="233">
                  <a:moveTo>
                    <a:pt x="200" y="1"/>
                  </a:moveTo>
                  <a:cubicBezTo>
                    <a:pt x="196" y="1"/>
                    <a:pt x="191" y="2"/>
                    <a:pt x="186" y="3"/>
                  </a:cubicBezTo>
                  <a:cubicBezTo>
                    <a:pt x="163" y="27"/>
                    <a:pt x="103" y="63"/>
                    <a:pt x="55" y="63"/>
                  </a:cubicBezTo>
                  <a:cubicBezTo>
                    <a:pt x="0" y="74"/>
                    <a:pt x="16" y="136"/>
                    <a:pt x="57" y="136"/>
                  </a:cubicBezTo>
                  <a:cubicBezTo>
                    <a:pt x="60" y="136"/>
                    <a:pt x="64" y="135"/>
                    <a:pt x="67" y="134"/>
                  </a:cubicBezTo>
                  <a:cubicBezTo>
                    <a:pt x="139" y="122"/>
                    <a:pt x="174" y="87"/>
                    <a:pt x="222" y="51"/>
                  </a:cubicBezTo>
                  <a:cubicBezTo>
                    <a:pt x="232" y="30"/>
                    <a:pt x="225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36"/>
            <p:cNvSpPr/>
            <p:nvPr/>
          </p:nvSpPr>
          <p:spPr>
            <a:xfrm>
              <a:off x="4621150" y="3307050"/>
              <a:ext cx="7700" cy="2800"/>
            </a:xfrm>
            <a:custGeom>
              <a:rect b="b" l="l" r="r" t="t"/>
              <a:pathLst>
                <a:path extrusionOk="0" h="112" w="308">
                  <a:moveTo>
                    <a:pt x="290" y="0"/>
                  </a:moveTo>
                  <a:cubicBezTo>
                    <a:pt x="288" y="0"/>
                    <a:pt x="286" y="1"/>
                    <a:pt x="284" y="2"/>
                  </a:cubicBezTo>
                  <a:cubicBezTo>
                    <a:pt x="189" y="2"/>
                    <a:pt x="106" y="49"/>
                    <a:pt x="10" y="85"/>
                  </a:cubicBezTo>
                  <a:cubicBezTo>
                    <a:pt x="0" y="85"/>
                    <a:pt x="8" y="111"/>
                    <a:pt x="32" y="111"/>
                  </a:cubicBezTo>
                  <a:cubicBezTo>
                    <a:pt x="36" y="111"/>
                    <a:pt x="41" y="111"/>
                    <a:pt x="46" y="109"/>
                  </a:cubicBezTo>
                  <a:cubicBezTo>
                    <a:pt x="118" y="85"/>
                    <a:pt x="201" y="49"/>
                    <a:pt x="284" y="49"/>
                  </a:cubicBezTo>
                  <a:cubicBezTo>
                    <a:pt x="306" y="49"/>
                    <a:pt x="308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36"/>
            <p:cNvSpPr/>
            <p:nvPr/>
          </p:nvSpPr>
          <p:spPr>
            <a:xfrm>
              <a:off x="4663825" y="3274775"/>
              <a:ext cx="16050" cy="10825"/>
            </a:xfrm>
            <a:custGeom>
              <a:rect b="b" l="l" r="r" t="t"/>
              <a:pathLst>
                <a:path extrusionOk="0" h="433" w="642">
                  <a:moveTo>
                    <a:pt x="604" y="0"/>
                  </a:moveTo>
                  <a:cubicBezTo>
                    <a:pt x="599" y="0"/>
                    <a:pt x="594" y="2"/>
                    <a:pt x="589" y="7"/>
                  </a:cubicBezTo>
                  <a:cubicBezTo>
                    <a:pt x="387" y="90"/>
                    <a:pt x="208" y="209"/>
                    <a:pt x="30" y="328"/>
                  </a:cubicBezTo>
                  <a:cubicBezTo>
                    <a:pt x="0" y="368"/>
                    <a:pt x="36" y="432"/>
                    <a:pt x="84" y="432"/>
                  </a:cubicBezTo>
                  <a:cubicBezTo>
                    <a:pt x="93" y="432"/>
                    <a:pt x="103" y="430"/>
                    <a:pt x="113" y="424"/>
                  </a:cubicBezTo>
                  <a:cubicBezTo>
                    <a:pt x="268" y="281"/>
                    <a:pt x="447" y="162"/>
                    <a:pt x="613" y="43"/>
                  </a:cubicBezTo>
                  <a:cubicBezTo>
                    <a:pt x="642" y="33"/>
                    <a:pt x="624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36"/>
            <p:cNvSpPr/>
            <p:nvPr/>
          </p:nvSpPr>
          <p:spPr>
            <a:xfrm>
              <a:off x="4698600" y="3250825"/>
              <a:ext cx="9125" cy="8500"/>
            </a:xfrm>
            <a:custGeom>
              <a:rect b="b" l="l" r="r" t="t"/>
              <a:pathLst>
                <a:path extrusionOk="0" h="340" w="365">
                  <a:moveTo>
                    <a:pt x="365" y="1"/>
                  </a:moveTo>
                  <a:lnTo>
                    <a:pt x="365" y="1"/>
                  </a:lnTo>
                  <a:cubicBezTo>
                    <a:pt x="246" y="132"/>
                    <a:pt x="115" y="215"/>
                    <a:pt x="8" y="334"/>
                  </a:cubicBezTo>
                  <a:cubicBezTo>
                    <a:pt x="127" y="215"/>
                    <a:pt x="246" y="132"/>
                    <a:pt x="365" y="1"/>
                  </a:cubicBezTo>
                  <a:close/>
                  <a:moveTo>
                    <a:pt x="8" y="334"/>
                  </a:moveTo>
                  <a:cubicBezTo>
                    <a:pt x="0" y="334"/>
                    <a:pt x="3" y="339"/>
                    <a:pt x="5" y="339"/>
                  </a:cubicBezTo>
                  <a:cubicBezTo>
                    <a:pt x="7" y="339"/>
                    <a:pt x="8" y="338"/>
                    <a:pt x="8" y="33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36"/>
            <p:cNvSpPr/>
            <p:nvPr/>
          </p:nvSpPr>
          <p:spPr>
            <a:xfrm>
              <a:off x="4730725" y="3230325"/>
              <a:ext cx="1625" cy="1600"/>
            </a:xfrm>
            <a:custGeom>
              <a:rect b="b" l="l" r="r" t="t"/>
              <a:pathLst>
                <a:path extrusionOk="0" h="64" w="65">
                  <a:moveTo>
                    <a:pt x="51" y="1"/>
                  </a:moveTo>
                  <a:cubicBezTo>
                    <a:pt x="46" y="1"/>
                    <a:pt x="40" y="4"/>
                    <a:pt x="33" y="11"/>
                  </a:cubicBezTo>
                  <a:lnTo>
                    <a:pt x="9" y="35"/>
                  </a:lnTo>
                  <a:cubicBezTo>
                    <a:pt x="0" y="52"/>
                    <a:pt x="4" y="63"/>
                    <a:pt x="12" y="63"/>
                  </a:cubicBezTo>
                  <a:cubicBezTo>
                    <a:pt x="14" y="63"/>
                    <a:pt x="18" y="62"/>
                    <a:pt x="21" y="59"/>
                  </a:cubicBezTo>
                  <a:lnTo>
                    <a:pt x="57" y="23"/>
                  </a:lnTo>
                  <a:cubicBezTo>
                    <a:pt x="65" y="15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36"/>
            <p:cNvSpPr/>
            <p:nvPr/>
          </p:nvSpPr>
          <p:spPr>
            <a:xfrm>
              <a:off x="4731500" y="3196900"/>
              <a:ext cx="25850" cy="16675"/>
            </a:xfrm>
            <a:custGeom>
              <a:rect b="b" l="l" r="r" t="t"/>
              <a:pathLst>
                <a:path extrusionOk="0" h="667" w="1034">
                  <a:moveTo>
                    <a:pt x="998" y="1"/>
                  </a:moveTo>
                  <a:cubicBezTo>
                    <a:pt x="995" y="1"/>
                    <a:pt x="993" y="1"/>
                    <a:pt x="990" y="3"/>
                  </a:cubicBezTo>
                  <a:cubicBezTo>
                    <a:pt x="835" y="50"/>
                    <a:pt x="704" y="122"/>
                    <a:pt x="573" y="217"/>
                  </a:cubicBezTo>
                  <a:cubicBezTo>
                    <a:pt x="407" y="336"/>
                    <a:pt x="240" y="526"/>
                    <a:pt x="49" y="598"/>
                  </a:cubicBezTo>
                  <a:cubicBezTo>
                    <a:pt x="0" y="608"/>
                    <a:pt x="16" y="666"/>
                    <a:pt x="57" y="666"/>
                  </a:cubicBezTo>
                  <a:cubicBezTo>
                    <a:pt x="65" y="666"/>
                    <a:pt x="75" y="664"/>
                    <a:pt x="85" y="657"/>
                  </a:cubicBezTo>
                  <a:cubicBezTo>
                    <a:pt x="240" y="586"/>
                    <a:pt x="395" y="515"/>
                    <a:pt x="526" y="407"/>
                  </a:cubicBezTo>
                  <a:cubicBezTo>
                    <a:pt x="680" y="288"/>
                    <a:pt x="823" y="145"/>
                    <a:pt x="1002" y="50"/>
                  </a:cubicBezTo>
                  <a:cubicBezTo>
                    <a:pt x="1034" y="40"/>
                    <a:pt x="1018" y="1"/>
                    <a:pt x="9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36"/>
            <p:cNvSpPr/>
            <p:nvPr/>
          </p:nvSpPr>
          <p:spPr>
            <a:xfrm>
              <a:off x="4806900" y="3054900"/>
              <a:ext cx="5025" cy="6050"/>
            </a:xfrm>
            <a:custGeom>
              <a:rect b="b" l="l" r="r" t="t"/>
              <a:pathLst>
                <a:path extrusionOk="0" h="242" w="201">
                  <a:moveTo>
                    <a:pt x="15" y="0"/>
                  </a:moveTo>
                  <a:cubicBezTo>
                    <a:pt x="6" y="0"/>
                    <a:pt x="0" y="17"/>
                    <a:pt x="10" y="27"/>
                  </a:cubicBezTo>
                  <a:cubicBezTo>
                    <a:pt x="81" y="75"/>
                    <a:pt x="141" y="170"/>
                    <a:pt x="189" y="241"/>
                  </a:cubicBezTo>
                  <a:cubicBezTo>
                    <a:pt x="189" y="241"/>
                    <a:pt x="200" y="241"/>
                    <a:pt x="200" y="230"/>
                  </a:cubicBezTo>
                  <a:cubicBezTo>
                    <a:pt x="165" y="134"/>
                    <a:pt x="93" y="39"/>
                    <a:pt x="22" y="3"/>
                  </a:cubicBezTo>
                  <a:cubicBezTo>
                    <a:pt x="20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36"/>
            <p:cNvSpPr/>
            <p:nvPr/>
          </p:nvSpPr>
          <p:spPr>
            <a:xfrm>
              <a:off x="4781825" y="3014600"/>
              <a:ext cx="9850" cy="15950"/>
            </a:xfrm>
            <a:custGeom>
              <a:rect b="b" l="l" r="r" t="t"/>
              <a:pathLst>
                <a:path extrusionOk="0" h="638" w="394">
                  <a:moveTo>
                    <a:pt x="54" y="0"/>
                  </a:moveTo>
                  <a:cubicBezTo>
                    <a:pt x="30" y="0"/>
                    <a:pt x="1" y="30"/>
                    <a:pt x="1" y="67"/>
                  </a:cubicBezTo>
                  <a:cubicBezTo>
                    <a:pt x="25" y="163"/>
                    <a:pt x="132" y="270"/>
                    <a:pt x="180" y="365"/>
                  </a:cubicBezTo>
                  <a:cubicBezTo>
                    <a:pt x="239" y="448"/>
                    <a:pt x="263" y="556"/>
                    <a:pt x="346" y="627"/>
                  </a:cubicBezTo>
                  <a:cubicBezTo>
                    <a:pt x="354" y="634"/>
                    <a:pt x="361" y="637"/>
                    <a:pt x="368" y="637"/>
                  </a:cubicBezTo>
                  <a:cubicBezTo>
                    <a:pt x="382" y="637"/>
                    <a:pt x="394" y="623"/>
                    <a:pt x="394" y="615"/>
                  </a:cubicBezTo>
                  <a:cubicBezTo>
                    <a:pt x="394" y="496"/>
                    <a:pt x="346" y="413"/>
                    <a:pt x="287" y="306"/>
                  </a:cubicBezTo>
                  <a:cubicBezTo>
                    <a:pt x="227" y="198"/>
                    <a:pt x="168" y="67"/>
                    <a:pt x="72" y="8"/>
                  </a:cubicBez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36"/>
            <p:cNvSpPr/>
            <p:nvPr/>
          </p:nvSpPr>
          <p:spPr>
            <a:xfrm>
              <a:off x="4773800" y="2927275"/>
              <a:ext cx="24425" cy="89725"/>
            </a:xfrm>
            <a:custGeom>
              <a:rect b="b" l="l" r="r" t="t"/>
              <a:pathLst>
                <a:path extrusionOk="0" h="3589" w="977">
                  <a:moveTo>
                    <a:pt x="37" y="1"/>
                  </a:moveTo>
                  <a:cubicBezTo>
                    <a:pt x="16" y="1"/>
                    <a:pt x="0" y="16"/>
                    <a:pt x="0" y="48"/>
                  </a:cubicBezTo>
                  <a:cubicBezTo>
                    <a:pt x="143" y="632"/>
                    <a:pt x="96" y="1227"/>
                    <a:pt x="215" y="1822"/>
                  </a:cubicBezTo>
                  <a:cubicBezTo>
                    <a:pt x="334" y="2358"/>
                    <a:pt x="727" y="2977"/>
                    <a:pt x="596" y="3525"/>
                  </a:cubicBezTo>
                  <a:cubicBezTo>
                    <a:pt x="596" y="3557"/>
                    <a:pt x="628" y="3588"/>
                    <a:pt x="656" y="3588"/>
                  </a:cubicBezTo>
                  <a:cubicBezTo>
                    <a:pt x="670" y="3588"/>
                    <a:pt x="683" y="3580"/>
                    <a:pt x="691" y="3560"/>
                  </a:cubicBezTo>
                  <a:cubicBezTo>
                    <a:pt x="977" y="3084"/>
                    <a:pt x="715" y="2513"/>
                    <a:pt x="560" y="2060"/>
                  </a:cubicBezTo>
                  <a:cubicBezTo>
                    <a:pt x="346" y="1405"/>
                    <a:pt x="477" y="596"/>
                    <a:pt x="72" y="12"/>
                  </a:cubicBezTo>
                  <a:cubicBezTo>
                    <a:pt x="60" y="4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36"/>
            <p:cNvSpPr/>
            <p:nvPr/>
          </p:nvSpPr>
          <p:spPr>
            <a:xfrm>
              <a:off x="4758125" y="2901850"/>
              <a:ext cx="16600" cy="35750"/>
            </a:xfrm>
            <a:custGeom>
              <a:rect b="b" l="l" r="r" t="t"/>
              <a:pathLst>
                <a:path extrusionOk="0" h="1430" w="664">
                  <a:moveTo>
                    <a:pt x="60" y="0"/>
                  </a:moveTo>
                  <a:cubicBezTo>
                    <a:pt x="29" y="0"/>
                    <a:pt x="0" y="21"/>
                    <a:pt x="8" y="53"/>
                  </a:cubicBezTo>
                  <a:cubicBezTo>
                    <a:pt x="127" y="517"/>
                    <a:pt x="354" y="910"/>
                    <a:pt x="461" y="1375"/>
                  </a:cubicBezTo>
                  <a:cubicBezTo>
                    <a:pt x="467" y="1412"/>
                    <a:pt x="499" y="1430"/>
                    <a:pt x="530" y="1430"/>
                  </a:cubicBezTo>
                  <a:cubicBezTo>
                    <a:pt x="559" y="1430"/>
                    <a:pt x="586" y="1415"/>
                    <a:pt x="592" y="1387"/>
                  </a:cubicBezTo>
                  <a:cubicBezTo>
                    <a:pt x="663" y="898"/>
                    <a:pt x="366" y="410"/>
                    <a:pt x="104" y="17"/>
                  </a:cubicBezTo>
                  <a:cubicBezTo>
                    <a:pt x="92" y="5"/>
                    <a:pt x="76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36"/>
            <p:cNvSpPr/>
            <p:nvPr/>
          </p:nvSpPr>
          <p:spPr>
            <a:xfrm>
              <a:off x="4713375" y="2838875"/>
              <a:ext cx="38600" cy="37150"/>
            </a:xfrm>
            <a:custGeom>
              <a:rect b="b" l="l" r="r" t="t"/>
              <a:pathLst>
                <a:path extrusionOk="0" h="1486" w="1544">
                  <a:moveTo>
                    <a:pt x="72" y="0"/>
                  </a:moveTo>
                  <a:cubicBezTo>
                    <a:pt x="24" y="0"/>
                    <a:pt x="0" y="36"/>
                    <a:pt x="24" y="84"/>
                  </a:cubicBezTo>
                  <a:cubicBezTo>
                    <a:pt x="191" y="322"/>
                    <a:pt x="536" y="441"/>
                    <a:pt x="774" y="608"/>
                  </a:cubicBezTo>
                  <a:cubicBezTo>
                    <a:pt x="1096" y="834"/>
                    <a:pt x="1322" y="1108"/>
                    <a:pt x="1489" y="1465"/>
                  </a:cubicBezTo>
                  <a:cubicBezTo>
                    <a:pt x="1489" y="1479"/>
                    <a:pt x="1498" y="1486"/>
                    <a:pt x="1509" y="1486"/>
                  </a:cubicBezTo>
                  <a:cubicBezTo>
                    <a:pt x="1525" y="1486"/>
                    <a:pt x="1544" y="1470"/>
                    <a:pt x="1536" y="1441"/>
                  </a:cubicBezTo>
                  <a:cubicBezTo>
                    <a:pt x="1394" y="1096"/>
                    <a:pt x="1203" y="798"/>
                    <a:pt x="953" y="536"/>
                  </a:cubicBezTo>
                  <a:cubicBezTo>
                    <a:pt x="739" y="310"/>
                    <a:pt x="381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36"/>
            <p:cNvSpPr/>
            <p:nvPr/>
          </p:nvSpPr>
          <p:spPr>
            <a:xfrm>
              <a:off x="4629725" y="2792375"/>
              <a:ext cx="73400" cy="42975"/>
            </a:xfrm>
            <a:custGeom>
              <a:rect b="b" l="l" r="r" t="t"/>
              <a:pathLst>
                <a:path extrusionOk="0" h="1719" w="2936">
                  <a:moveTo>
                    <a:pt x="77" y="1"/>
                  </a:moveTo>
                  <a:cubicBezTo>
                    <a:pt x="38" y="1"/>
                    <a:pt x="1" y="31"/>
                    <a:pt x="1" y="74"/>
                  </a:cubicBezTo>
                  <a:cubicBezTo>
                    <a:pt x="48" y="527"/>
                    <a:pt x="727" y="860"/>
                    <a:pt x="1084" y="1051"/>
                  </a:cubicBezTo>
                  <a:cubicBezTo>
                    <a:pt x="1668" y="1360"/>
                    <a:pt x="2263" y="1563"/>
                    <a:pt x="2906" y="1706"/>
                  </a:cubicBezTo>
                  <a:cubicBezTo>
                    <a:pt x="2912" y="1715"/>
                    <a:pt x="2918" y="1719"/>
                    <a:pt x="2922" y="1719"/>
                  </a:cubicBezTo>
                  <a:cubicBezTo>
                    <a:pt x="2934" y="1719"/>
                    <a:pt x="2935" y="1691"/>
                    <a:pt x="2918" y="1682"/>
                  </a:cubicBezTo>
                  <a:cubicBezTo>
                    <a:pt x="2442" y="1396"/>
                    <a:pt x="1918" y="1182"/>
                    <a:pt x="1430" y="932"/>
                  </a:cubicBezTo>
                  <a:cubicBezTo>
                    <a:pt x="1156" y="801"/>
                    <a:pt x="894" y="670"/>
                    <a:pt x="656" y="491"/>
                  </a:cubicBezTo>
                  <a:cubicBezTo>
                    <a:pt x="465" y="348"/>
                    <a:pt x="310" y="134"/>
                    <a:pt x="120" y="15"/>
                  </a:cubicBezTo>
                  <a:cubicBezTo>
                    <a:pt x="107" y="5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36"/>
            <p:cNvSpPr/>
            <p:nvPr/>
          </p:nvSpPr>
          <p:spPr>
            <a:xfrm>
              <a:off x="4634800" y="2762800"/>
              <a:ext cx="2875" cy="8150"/>
            </a:xfrm>
            <a:custGeom>
              <a:rect b="b" l="l" r="r" t="t"/>
              <a:pathLst>
                <a:path extrusionOk="0" h="326" w="115">
                  <a:moveTo>
                    <a:pt x="94" y="1"/>
                  </a:moveTo>
                  <a:cubicBezTo>
                    <a:pt x="88" y="1"/>
                    <a:pt x="84" y="6"/>
                    <a:pt x="84" y="19"/>
                  </a:cubicBezTo>
                  <a:cubicBezTo>
                    <a:pt x="36" y="103"/>
                    <a:pt x="36" y="210"/>
                    <a:pt x="0" y="317"/>
                  </a:cubicBezTo>
                  <a:cubicBezTo>
                    <a:pt x="0" y="323"/>
                    <a:pt x="9" y="326"/>
                    <a:pt x="18" y="326"/>
                  </a:cubicBezTo>
                  <a:cubicBezTo>
                    <a:pt x="27" y="326"/>
                    <a:pt x="36" y="323"/>
                    <a:pt x="36" y="317"/>
                  </a:cubicBezTo>
                  <a:cubicBezTo>
                    <a:pt x="60" y="222"/>
                    <a:pt x="60" y="126"/>
                    <a:pt x="107" y="31"/>
                  </a:cubicBezTo>
                  <a:cubicBezTo>
                    <a:pt x="115" y="16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36"/>
            <p:cNvSpPr/>
            <p:nvPr/>
          </p:nvSpPr>
          <p:spPr>
            <a:xfrm>
              <a:off x="4640750" y="2704025"/>
              <a:ext cx="20850" cy="30475"/>
            </a:xfrm>
            <a:custGeom>
              <a:rect b="b" l="l" r="r" t="t"/>
              <a:pathLst>
                <a:path extrusionOk="0" h="1219" w="834">
                  <a:moveTo>
                    <a:pt x="822" y="1"/>
                  </a:moveTo>
                  <a:cubicBezTo>
                    <a:pt x="560" y="13"/>
                    <a:pt x="381" y="108"/>
                    <a:pt x="262" y="346"/>
                  </a:cubicBezTo>
                  <a:cubicBezTo>
                    <a:pt x="143" y="596"/>
                    <a:pt x="108" y="882"/>
                    <a:pt x="24" y="1144"/>
                  </a:cubicBezTo>
                  <a:cubicBezTo>
                    <a:pt x="0" y="1184"/>
                    <a:pt x="41" y="1219"/>
                    <a:pt x="78" y="1219"/>
                  </a:cubicBezTo>
                  <a:cubicBezTo>
                    <a:pt x="95" y="1219"/>
                    <a:pt x="112" y="1211"/>
                    <a:pt x="119" y="1191"/>
                  </a:cubicBezTo>
                  <a:cubicBezTo>
                    <a:pt x="298" y="834"/>
                    <a:pt x="393" y="168"/>
                    <a:pt x="822" y="37"/>
                  </a:cubicBezTo>
                  <a:cubicBezTo>
                    <a:pt x="834" y="37"/>
                    <a:pt x="834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36"/>
            <p:cNvSpPr/>
            <p:nvPr/>
          </p:nvSpPr>
          <p:spPr>
            <a:xfrm>
              <a:off x="4675575" y="2678875"/>
              <a:ext cx="41100" cy="18075"/>
            </a:xfrm>
            <a:custGeom>
              <a:rect b="b" l="l" r="r" t="t"/>
              <a:pathLst>
                <a:path extrusionOk="0" h="723" w="1644">
                  <a:moveTo>
                    <a:pt x="1326" y="0"/>
                  </a:moveTo>
                  <a:cubicBezTo>
                    <a:pt x="852" y="0"/>
                    <a:pt x="374" y="415"/>
                    <a:pt x="36" y="673"/>
                  </a:cubicBezTo>
                  <a:cubicBezTo>
                    <a:pt x="1" y="691"/>
                    <a:pt x="11" y="722"/>
                    <a:pt x="34" y="722"/>
                  </a:cubicBezTo>
                  <a:cubicBezTo>
                    <a:pt x="42" y="722"/>
                    <a:pt x="51" y="718"/>
                    <a:pt x="60" y="709"/>
                  </a:cubicBezTo>
                  <a:cubicBezTo>
                    <a:pt x="310" y="531"/>
                    <a:pt x="536" y="388"/>
                    <a:pt x="834" y="292"/>
                  </a:cubicBezTo>
                  <a:cubicBezTo>
                    <a:pt x="1084" y="197"/>
                    <a:pt x="1334" y="185"/>
                    <a:pt x="1608" y="126"/>
                  </a:cubicBezTo>
                  <a:cubicBezTo>
                    <a:pt x="1643" y="114"/>
                    <a:pt x="1632" y="54"/>
                    <a:pt x="1608" y="54"/>
                  </a:cubicBezTo>
                  <a:cubicBezTo>
                    <a:pt x="1515" y="17"/>
                    <a:pt x="1420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36"/>
            <p:cNvSpPr/>
            <p:nvPr/>
          </p:nvSpPr>
          <p:spPr>
            <a:xfrm>
              <a:off x="4692000" y="2682900"/>
              <a:ext cx="25275" cy="10525"/>
            </a:xfrm>
            <a:custGeom>
              <a:rect b="b" l="l" r="r" t="t"/>
              <a:pathLst>
                <a:path extrusionOk="0" h="421" w="1011">
                  <a:moveTo>
                    <a:pt x="951" y="1"/>
                  </a:moveTo>
                  <a:cubicBezTo>
                    <a:pt x="629" y="60"/>
                    <a:pt x="236" y="108"/>
                    <a:pt x="10" y="370"/>
                  </a:cubicBezTo>
                  <a:cubicBezTo>
                    <a:pt x="0" y="399"/>
                    <a:pt x="7" y="420"/>
                    <a:pt x="22" y="420"/>
                  </a:cubicBezTo>
                  <a:cubicBezTo>
                    <a:pt x="26" y="420"/>
                    <a:pt x="30" y="419"/>
                    <a:pt x="34" y="417"/>
                  </a:cubicBezTo>
                  <a:cubicBezTo>
                    <a:pt x="332" y="251"/>
                    <a:pt x="629" y="143"/>
                    <a:pt x="963" y="60"/>
                  </a:cubicBezTo>
                  <a:cubicBezTo>
                    <a:pt x="1010" y="60"/>
                    <a:pt x="986" y="1"/>
                    <a:pt x="9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36"/>
            <p:cNvSpPr/>
            <p:nvPr/>
          </p:nvSpPr>
          <p:spPr>
            <a:xfrm>
              <a:off x="4655925" y="2702850"/>
              <a:ext cx="20275" cy="33225"/>
            </a:xfrm>
            <a:custGeom>
              <a:rect b="b" l="l" r="r" t="t"/>
              <a:pathLst>
                <a:path extrusionOk="0" h="1329" w="811">
                  <a:moveTo>
                    <a:pt x="774" y="0"/>
                  </a:moveTo>
                  <a:cubicBezTo>
                    <a:pt x="346" y="298"/>
                    <a:pt x="96" y="798"/>
                    <a:pt x="1" y="1298"/>
                  </a:cubicBezTo>
                  <a:cubicBezTo>
                    <a:pt x="1" y="1313"/>
                    <a:pt x="20" y="1328"/>
                    <a:pt x="34" y="1328"/>
                  </a:cubicBezTo>
                  <a:cubicBezTo>
                    <a:pt x="42" y="1328"/>
                    <a:pt x="48" y="1323"/>
                    <a:pt x="48" y="1310"/>
                  </a:cubicBezTo>
                  <a:cubicBezTo>
                    <a:pt x="179" y="810"/>
                    <a:pt x="346" y="346"/>
                    <a:pt x="774" y="36"/>
                  </a:cubicBezTo>
                  <a:cubicBezTo>
                    <a:pt x="810" y="24"/>
                    <a:pt x="798" y="0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36"/>
            <p:cNvSpPr/>
            <p:nvPr/>
          </p:nvSpPr>
          <p:spPr>
            <a:xfrm>
              <a:off x="4666475" y="2788200"/>
              <a:ext cx="29075" cy="16175"/>
            </a:xfrm>
            <a:custGeom>
              <a:rect b="b" l="l" r="r" t="t"/>
              <a:pathLst>
                <a:path extrusionOk="0" h="647" w="1163">
                  <a:moveTo>
                    <a:pt x="111" y="0"/>
                  </a:moveTo>
                  <a:cubicBezTo>
                    <a:pt x="51" y="0"/>
                    <a:pt x="0" y="97"/>
                    <a:pt x="79" y="146"/>
                  </a:cubicBezTo>
                  <a:cubicBezTo>
                    <a:pt x="388" y="349"/>
                    <a:pt x="733" y="634"/>
                    <a:pt x="1114" y="646"/>
                  </a:cubicBezTo>
                  <a:cubicBezTo>
                    <a:pt x="1162" y="646"/>
                    <a:pt x="1162" y="587"/>
                    <a:pt x="1138" y="575"/>
                  </a:cubicBezTo>
                  <a:cubicBezTo>
                    <a:pt x="936" y="503"/>
                    <a:pt x="769" y="444"/>
                    <a:pt x="603" y="325"/>
                  </a:cubicBezTo>
                  <a:lnTo>
                    <a:pt x="150" y="15"/>
                  </a:lnTo>
                  <a:cubicBezTo>
                    <a:pt x="137" y="5"/>
                    <a:pt x="124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36"/>
            <p:cNvSpPr/>
            <p:nvPr/>
          </p:nvSpPr>
          <p:spPr>
            <a:xfrm>
              <a:off x="4681200" y="2734900"/>
              <a:ext cx="17275" cy="24050"/>
            </a:xfrm>
            <a:custGeom>
              <a:rect b="b" l="l" r="r" t="t"/>
              <a:pathLst>
                <a:path extrusionOk="0" h="962" w="691">
                  <a:moveTo>
                    <a:pt x="642" y="1"/>
                  </a:moveTo>
                  <a:cubicBezTo>
                    <a:pt x="638" y="1"/>
                    <a:pt x="635" y="2"/>
                    <a:pt x="633" y="4"/>
                  </a:cubicBezTo>
                  <a:cubicBezTo>
                    <a:pt x="323" y="76"/>
                    <a:pt x="180" y="564"/>
                    <a:pt x="49" y="826"/>
                  </a:cubicBezTo>
                  <a:cubicBezTo>
                    <a:pt x="0" y="891"/>
                    <a:pt x="74" y="962"/>
                    <a:pt x="141" y="962"/>
                  </a:cubicBezTo>
                  <a:cubicBezTo>
                    <a:pt x="172" y="962"/>
                    <a:pt x="201" y="947"/>
                    <a:pt x="216" y="909"/>
                  </a:cubicBezTo>
                  <a:cubicBezTo>
                    <a:pt x="287" y="766"/>
                    <a:pt x="347" y="599"/>
                    <a:pt x="442" y="445"/>
                  </a:cubicBezTo>
                  <a:cubicBezTo>
                    <a:pt x="514" y="314"/>
                    <a:pt x="621" y="195"/>
                    <a:pt x="680" y="52"/>
                  </a:cubicBezTo>
                  <a:cubicBezTo>
                    <a:pt x="690" y="22"/>
                    <a:pt x="660" y="1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36"/>
            <p:cNvSpPr/>
            <p:nvPr/>
          </p:nvSpPr>
          <p:spPr>
            <a:xfrm>
              <a:off x="4734800" y="2693200"/>
              <a:ext cx="5900" cy="1625"/>
            </a:xfrm>
            <a:custGeom>
              <a:rect b="b" l="l" r="r" t="t"/>
              <a:pathLst>
                <a:path extrusionOk="0" h="65" w="236">
                  <a:moveTo>
                    <a:pt x="225" y="0"/>
                  </a:moveTo>
                  <a:cubicBezTo>
                    <a:pt x="222" y="0"/>
                    <a:pt x="219" y="2"/>
                    <a:pt x="215" y="5"/>
                  </a:cubicBezTo>
                  <a:cubicBezTo>
                    <a:pt x="167" y="29"/>
                    <a:pt x="96" y="29"/>
                    <a:pt x="48" y="29"/>
                  </a:cubicBezTo>
                  <a:cubicBezTo>
                    <a:pt x="1" y="29"/>
                    <a:pt x="1" y="65"/>
                    <a:pt x="36" y="65"/>
                  </a:cubicBezTo>
                  <a:cubicBezTo>
                    <a:pt x="96" y="65"/>
                    <a:pt x="167" y="65"/>
                    <a:pt x="227" y="17"/>
                  </a:cubicBezTo>
                  <a:cubicBezTo>
                    <a:pt x="235" y="9"/>
                    <a:pt x="232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36"/>
            <p:cNvSpPr/>
            <p:nvPr/>
          </p:nvSpPr>
          <p:spPr>
            <a:xfrm>
              <a:off x="4729525" y="2678275"/>
              <a:ext cx="22175" cy="10075"/>
            </a:xfrm>
            <a:custGeom>
              <a:rect b="b" l="l" r="r" t="t"/>
              <a:pathLst>
                <a:path extrusionOk="0" h="403" w="887">
                  <a:moveTo>
                    <a:pt x="332" y="1"/>
                  </a:moveTo>
                  <a:cubicBezTo>
                    <a:pt x="228" y="1"/>
                    <a:pt x="122" y="26"/>
                    <a:pt x="21" y="78"/>
                  </a:cubicBezTo>
                  <a:cubicBezTo>
                    <a:pt x="0" y="89"/>
                    <a:pt x="16" y="154"/>
                    <a:pt x="52" y="154"/>
                  </a:cubicBezTo>
                  <a:cubicBezTo>
                    <a:pt x="57" y="154"/>
                    <a:pt x="63" y="153"/>
                    <a:pt x="69" y="150"/>
                  </a:cubicBezTo>
                  <a:cubicBezTo>
                    <a:pt x="112" y="137"/>
                    <a:pt x="157" y="132"/>
                    <a:pt x="202" y="132"/>
                  </a:cubicBezTo>
                  <a:cubicBezTo>
                    <a:pt x="419" y="132"/>
                    <a:pt x="649" y="260"/>
                    <a:pt x="807" y="388"/>
                  </a:cubicBezTo>
                  <a:cubicBezTo>
                    <a:pt x="818" y="398"/>
                    <a:pt x="829" y="403"/>
                    <a:pt x="840" y="403"/>
                  </a:cubicBezTo>
                  <a:cubicBezTo>
                    <a:pt x="866" y="403"/>
                    <a:pt x="887" y="377"/>
                    <a:pt x="878" y="352"/>
                  </a:cubicBezTo>
                  <a:cubicBezTo>
                    <a:pt x="772" y="123"/>
                    <a:pt x="559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36"/>
            <p:cNvSpPr/>
            <p:nvPr/>
          </p:nvSpPr>
          <p:spPr>
            <a:xfrm>
              <a:off x="4759075" y="2690875"/>
              <a:ext cx="43925" cy="14525"/>
            </a:xfrm>
            <a:custGeom>
              <a:rect b="b" l="l" r="r" t="t"/>
              <a:pathLst>
                <a:path extrusionOk="0" h="581" w="1757">
                  <a:moveTo>
                    <a:pt x="104" y="0"/>
                  </a:moveTo>
                  <a:cubicBezTo>
                    <a:pt x="25" y="0"/>
                    <a:pt x="1" y="124"/>
                    <a:pt x="77" y="146"/>
                  </a:cubicBezTo>
                  <a:cubicBezTo>
                    <a:pt x="577" y="224"/>
                    <a:pt x="1086" y="580"/>
                    <a:pt x="1597" y="580"/>
                  </a:cubicBezTo>
                  <a:cubicBezTo>
                    <a:pt x="1634" y="580"/>
                    <a:pt x="1671" y="579"/>
                    <a:pt x="1709" y="574"/>
                  </a:cubicBezTo>
                  <a:cubicBezTo>
                    <a:pt x="1744" y="574"/>
                    <a:pt x="1756" y="515"/>
                    <a:pt x="1732" y="515"/>
                  </a:cubicBezTo>
                  <a:cubicBezTo>
                    <a:pt x="1411" y="455"/>
                    <a:pt x="1137" y="396"/>
                    <a:pt x="816" y="277"/>
                  </a:cubicBezTo>
                  <a:cubicBezTo>
                    <a:pt x="601" y="182"/>
                    <a:pt x="363" y="86"/>
                    <a:pt x="125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36"/>
            <p:cNvSpPr/>
            <p:nvPr/>
          </p:nvSpPr>
          <p:spPr>
            <a:xfrm>
              <a:off x="4816975" y="2698025"/>
              <a:ext cx="26800" cy="10300"/>
            </a:xfrm>
            <a:custGeom>
              <a:rect b="b" l="l" r="r" t="t"/>
              <a:pathLst>
                <a:path extrusionOk="0" h="412" w="1072">
                  <a:moveTo>
                    <a:pt x="964" y="1"/>
                  </a:moveTo>
                  <a:cubicBezTo>
                    <a:pt x="960" y="1"/>
                    <a:pt x="956" y="1"/>
                    <a:pt x="952" y="3"/>
                  </a:cubicBezTo>
                  <a:cubicBezTo>
                    <a:pt x="809" y="15"/>
                    <a:pt x="714" y="110"/>
                    <a:pt x="583" y="158"/>
                  </a:cubicBezTo>
                  <a:cubicBezTo>
                    <a:pt x="511" y="185"/>
                    <a:pt x="439" y="195"/>
                    <a:pt x="366" y="195"/>
                  </a:cubicBezTo>
                  <a:cubicBezTo>
                    <a:pt x="282" y="195"/>
                    <a:pt x="196" y="182"/>
                    <a:pt x="107" y="169"/>
                  </a:cubicBezTo>
                  <a:cubicBezTo>
                    <a:pt x="98" y="165"/>
                    <a:pt x="89" y="163"/>
                    <a:pt x="81" y="163"/>
                  </a:cubicBezTo>
                  <a:cubicBezTo>
                    <a:pt x="26" y="163"/>
                    <a:pt x="0" y="257"/>
                    <a:pt x="83" y="288"/>
                  </a:cubicBezTo>
                  <a:cubicBezTo>
                    <a:pt x="240" y="341"/>
                    <a:pt x="444" y="412"/>
                    <a:pt x="620" y="412"/>
                  </a:cubicBezTo>
                  <a:cubicBezTo>
                    <a:pt x="644" y="412"/>
                    <a:pt x="668" y="410"/>
                    <a:pt x="690" y="408"/>
                  </a:cubicBezTo>
                  <a:cubicBezTo>
                    <a:pt x="869" y="396"/>
                    <a:pt x="1071" y="253"/>
                    <a:pt x="1036" y="62"/>
                  </a:cubicBezTo>
                  <a:cubicBezTo>
                    <a:pt x="1036" y="41"/>
                    <a:pt x="998" y="1"/>
                    <a:pt x="9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36"/>
            <p:cNvSpPr/>
            <p:nvPr/>
          </p:nvSpPr>
          <p:spPr>
            <a:xfrm>
              <a:off x="4850125" y="2628725"/>
              <a:ext cx="17750" cy="61175"/>
            </a:xfrm>
            <a:custGeom>
              <a:rect b="b" l="l" r="r" t="t"/>
              <a:pathLst>
                <a:path extrusionOk="0" h="2447" w="710">
                  <a:moveTo>
                    <a:pt x="555" y="1"/>
                  </a:moveTo>
                  <a:cubicBezTo>
                    <a:pt x="537" y="1"/>
                    <a:pt x="519" y="12"/>
                    <a:pt x="519" y="36"/>
                  </a:cubicBezTo>
                  <a:cubicBezTo>
                    <a:pt x="496" y="465"/>
                    <a:pt x="496" y="965"/>
                    <a:pt x="412" y="1382"/>
                  </a:cubicBezTo>
                  <a:cubicBezTo>
                    <a:pt x="317" y="1751"/>
                    <a:pt x="103" y="2048"/>
                    <a:pt x="7" y="2418"/>
                  </a:cubicBezTo>
                  <a:cubicBezTo>
                    <a:pt x="1" y="2437"/>
                    <a:pt x="1" y="2446"/>
                    <a:pt x="5" y="2446"/>
                  </a:cubicBezTo>
                  <a:cubicBezTo>
                    <a:pt x="9" y="2446"/>
                    <a:pt x="14" y="2440"/>
                    <a:pt x="19" y="2429"/>
                  </a:cubicBezTo>
                  <a:cubicBezTo>
                    <a:pt x="245" y="2072"/>
                    <a:pt x="496" y="1775"/>
                    <a:pt x="603" y="1358"/>
                  </a:cubicBezTo>
                  <a:cubicBezTo>
                    <a:pt x="710" y="905"/>
                    <a:pt x="615" y="501"/>
                    <a:pt x="591" y="36"/>
                  </a:cubicBezTo>
                  <a:cubicBezTo>
                    <a:pt x="591" y="12"/>
                    <a:pt x="573" y="1"/>
                    <a:pt x="5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36"/>
            <p:cNvSpPr/>
            <p:nvPr/>
          </p:nvSpPr>
          <p:spPr>
            <a:xfrm>
              <a:off x="4859525" y="2605875"/>
              <a:ext cx="4050" cy="11050"/>
            </a:xfrm>
            <a:custGeom>
              <a:rect b="b" l="l" r="r" t="t"/>
              <a:pathLst>
                <a:path extrusionOk="0" h="442" w="162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48" y="153"/>
                    <a:pt x="108" y="272"/>
                    <a:pt x="108" y="415"/>
                  </a:cubicBezTo>
                  <a:cubicBezTo>
                    <a:pt x="114" y="432"/>
                    <a:pt x="128" y="441"/>
                    <a:pt x="140" y="441"/>
                  </a:cubicBezTo>
                  <a:cubicBezTo>
                    <a:pt x="152" y="441"/>
                    <a:pt x="161" y="432"/>
                    <a:pt x="155" y="415"/>
                  </a:cubicBezTo>
                  <a:cubicBezTo>
                    <a:pt x="155" y="272"/>
                    <a:pt x="96" y="153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36"/>
            <p:cNvSpPr/>
            <p:nvPr/>
          </p:nvSpPr>
          <p:spPr>
            <a:xfrm>
              <a:off x="4858025" y="2595825"/>
              <a:ext cx="925" cy="2725"/>
            </a:xfrm>
            <a:custGeom>
              <a:rect b="b" l="l" r="r" t="t"/>
              <a:pathLst>
                <a:path extrusionOk="0" h="109" w="37">
                  <a:moveTo>
                    <a:pt x="19" y="1"/>
                  </a:moveTo>
                  <a:cubicBezTo>
                    <a:pt x="10" y="1"/>
                    <a:pt x="1" y="7"/>
                    <a:pt x="1" y="19"/>
                  </a:cubicBezTo>
                  <a:lnTo>
                    <a:pt x="1" y="90"/>
                  </a:lnTo>
                  <a:cubicBezTo>
                    <a:pt x="1" y="102"/>
                    <a:pt x="10" y="108"/>
                    <a:pt x="19" y="108"/>
                  </a:cubicBezTo>
                  <a:cubicBezTo>
                    <a:pt x="28" y="108"/>
                    <a:pt x="37" y="102"/>
                    <a:pt x="37" y="90"/>
                  </a:cubicBezTo>
                  <a:lnTo>
                    <a:pt x="37" y="19"/>
                  </a:lnTo>
                  <a:cubicBezTo>
                    <a:pt x="37" y="7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36"/>
            <p:cNvSpPr/>
            <p:nvPr/>
          </p:nvSpPr>
          <p:spPr>
            <a:xfrm>
              <a:off x="4861700" y="2631825"/>
              <a:ext cx="13325" cy="58775"/>
            </a:xfrm>
            <a:custGeom>
              <a:rect b="b" l="l" r="r" t="t"/>
              <a:pathLst>
                <a:path extrusionOk="0" h="2351" w="533">
                  <a:moveTo>
                    <a:pt x="359" y="1"/>
                  </a:moveTo>
                  <a:cubicBezTo>
                    <a:pt x="329" y="1"/>
                    <a:pt x="291" y="29"/>
                    <a:pt x="306" y="67"/>
                  </a:cubicBezTo>
                  <a:cubicBezTo>
                    <a:pt x="437" y="841"/>
                    <a:pt x="354" y="1627"/>
                    <a:pt x="9" y="2305"/>
                  </a:cubicBezTo>
                  <a:cubicBezTo>
                    <a:pt x="0" y="2331"/>
                    <a:pt x="16" y="2351"/>
                    <a:pt x="35" y="2351"/>
                  </a:cubicBezTo>
                  <a:cubicBezTo>
                    <a:pt x="42" y="2351"/>
                    <a:pt x="50" y="2348"/>
                    <a:pt x="56" y="2341"/>
                  </a:cubicBezTo>
                  <a:cubicBezTo>
                    <a:pt x="485" y="1674"/>
                    <a:pt x="533" y="793"/>
                    <a:pt x="390" y="31"/>
                  </a:cubicBezTo>
                  <a:cubicBezTo>
                    <a:pt x="390" y="10"/>
                    <a:pt x="376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36"/>
            <p:cNvSpPr/>
            <p:nvPr/>
          </p:nvSpPr>
          <p:spPr>
            <a:xfrm>
              <a:off x="4848500" y="2708675"/>
              <a:ext cx="6450" cy="2825"/>
            </a:xfrm>
            <a:custGeom>
              <a:rect b="b" l="l" r="r" t="t"/>
              <a:pathLst>
                <a:path extrusionOk="0" h="113" w="258">
                  <a:moveTo>
                    <a:pt x="210" y="1"/>
                  </a:moveTo>
                  <a:cubicBezTo>
                    <a:pt x="204" y="1"/>
                    <a:pt x="198" y="2"/>
                    <a:pt x="191" y="5"/>
                  </a:cubicBezTo>
                  <a:cubicBezTo>
                    <a:pt x="132" y="41"/>
                    <a:pt x="84" y="65"/>
                    <a:pt x="25" y="65"/>
                  </a:cubicBezTo>
                  <a:cubicBezTo>
                    <a:pt x="1" y="65"/>
                    <a:pt x="1" y="113"/>
                    <a:pt x="25" y="113"/>
                  </a:cubicBezTo>
                  <a:cubicBezTo>
                    <a:pt x="108" y="113"/>
                    <a:pt x="168" y="101"/>
                    <a:pt x="227" y="65"/>
                  </a:cubicBezTo>
                  <a:cubicBezTo>
                    <a:pt x="258" y="55"/>
                    <a:pt x="245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36"/>
            <p:cNvSpPr/>
            <p:nvPr/>
          </p:nvSpPr>
          <p:spPr>
            <a:xfrm>
              <a:off x="4802125" y="2706250"/>
              <a:ext cx="35100" cy="13350"/>
            </a:xfrm>
            <a:custGeom>
              <a:rect b="b" l="l" r="r" t="t"/>
              <a:pathLst>
                <a:path extrusionOk="0" h="534" w="1404">
                  <a:moveTo>
                    <a:pt x="66" y="1"/>
                  </a:moveTo>
                  <a:cubicBezTo>
                    <a:pt x="39" y="1"/>
                    <a:pt x="1" y="40"/>
                    <a:pt x="10" y="79"/>
                  </a:cubicBezTo>
                  <a:cubicBezTo>
                    <a:pt x="142" y="400"/>
                    <a:pt x="543" y="533"/>
                    <a:pt x="915" y="533"/>
                  </a:cubicBezTo>
                  <a:cubicBezTo>
                    <a:pt x="1080" y="533"/>
                    <a:pt x="1240" y="507"/>
                    <a:pt x="1368" y="460"/>
                  </a:cubicBezTo>
                  <a:cubicBezTo>
                    <a:pt x="1403" y="448"/>
                    <a:pt x="1403" y="400"/>
                    <a:pt x="1368" y="400"/>
                  </a:cubicBezTo>
                  <a:cubicBezTo>
                    <a:pt x="1328" y="404"/>
                    <a:pt x="1286" y="406"/>
                    <a:pt x="1244" y="406"/>
                  </a:cubicBezTo>
                  <a:cubicBezTo>
                    <a:pt x="1046" y="406"/>
                    <a:pt x="830" y="364"/>
                    <a:pt x="653" y="305"/>
                  </a:cubicBezTo>
                  <a:cubicBezTo>
                    <a:pt x="439" y="221"/>
                    <a:pt x="284" y="79"/>
                    <a:pt x="82" y="7"/>
                  </a:cubicBezTo>
                  <a:cubicBezTo>
                    <a:pt x="78" y="3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36"/>
            <p:cNvSpPr/>
            <p:nvPr/>
          </p:nvSpPr>
          <p:spPr>
            <a:xfrm>
              <a:off x="4776175" y="2699750"/>
              <a:ext cx="13975" cy="6275"/>
            </a:xfrm>
            <a:custGeom>
              <a:rect b="b" l="l" r="r" t="t"/>
              <a:pathLst>
                <a:path extrusionOk="0" h="251" w="559">
                  <a:moveTo>
                    <a:pt x="105" y="1"/>
                  </a:moveTo>
                  <a:cubicBezTo>
                    <a:pt x="89" y="1"/>
                    <a:pt x="71" y="2"/>
                    <a:pt x="48" y="5"/>
                  </a:cubicBezTo>
                  <a:cubicBezTo>
                    <a:pt x="25" y="29"/>
                    <a:pt x="1" y="53"/>
                    <a:pt x="25" y="89"/>
                  </a:cubicBezTo>
                  <a:cubicBezTo>
                    <a:pt x="60" y="160"/>
                    <a:pt x="108" y="172"/>
                    <a:pt x="203" y="184"/>
                  </a:cubicBezTo>
                  <a:cubicBezTo>
                    <a:pt x="286" y="208"/>
                    <a:pt x="358" y="231"/>
                    <a:pt x="453" y="243"/>
                  </a:cubicBezTo>
                  <a:cubicBezTo>
                    <a:pt x="463" y="248"/>
                    <a:pt x="473" y="251"/>
                    <a:pt x="482" y="251"/>
                  </a:cubicBezTo>
                  <a:cubicBezTo>
                    <a:pt x="535" y="251"/>
                    <a:pt x="559" y="168"/>
                    <a:pt x="477" y="148"/>
                  </a:cubicBezTo>
                  <a:cubicBezTo>
                    <a:pt x="406" y="124"/>
                    <a:pt x="322" y="100"/>
                    <a:pt x="239" y="53"/>
                  </a:cubicBezTo>
                  <a:cubicBezTo>
                    <a:pt x="184" y="16"/>
                    <a:pt x="157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36"/>
            <p:cNvSpPr/>
            <p:nvPr/>
          </p:nvSpPr>
          <p:spPr>
            <a:xfrm>
              <a:off x="4755350" y="2704325"/>
              <a:ext cx="14300" cy="5400"/>
            </a:xfrm>
            <a:custGeom>
              <a:rect b="b" l="l" r="r" t="t"/>
              <a:pathLst>
                <a:path extrusionOk="0" h="216" w="572">
                  <a:moveTo>
                    <a:pt x="60" y="1"/>
                  </a:moveTo>
                  <a:cubicBezTo>
                    <a:pt x="0" y="36"/>
                    <a:pt x="0" y="120"/>
                    <a:pt x="60" y="120"/>
                  </a:cubicBezTo>
                  <a:cubicBezTo>
                    <a:pt x="155" y="120"/>
                    <a:pt x="226" y="156"/>
                    <a:pt x="298" y="167"/>
                  </a:cubicBezTo>
                  <a:cubicBezTo>
                    <a:pt x="369" y="203"/>
                    <a:pt x="441" y="203"/>
                    <a:pt x="512" y="215"/>
                  </a:cubicBezTo>
                  <a:cubicBezTo>
                    <a:pt x="560" y="215"/>
                    <a:pt x="572" y="167"/>
                    <a:pt x="536" y="144"/>
                  </a:cubicBezTo>
                  <a:cubicBezTo>
                    <a:pt x="465" y="96"/>
                    <a:pt x="405" y="48"/>
                    <a:pt x="322" y="36"/>
                  </a:cubicBezTo>
                  <a:cubicBezTo>
                    <a:pt x="226" y="25"/>
                    <a:pt x="155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36"/>
            <p:cNvSpPr/>
            <p:nvPr/>
          </p:nvSpPr>
          <p:spPr>
            <a:xfrm>
              <a:off x="4834825" y="2578725"/>
              <a:ext cx="11900" cy="9800"/>
            </a:xfrm>
            <a:custGeom>
              <a:rect b="b" l="l" r="r" t="t"/>
              <a:pathLst>
                <a:path extrusionOk="0" h="392" w="476">
                  <a:moveTo>
                    <a:pt x="36" y="0"/>
                  </a:moveTo>
                  <a:cubicBezTo>
                    <a:pt x="0" y="0"/>
                    <a:pt x="0" y="48"/>
                    <a:pt x="12" y="72"/>
                  </a:cubicBezTo>
                  <a:cubicBezTo>
                    <a:pt x="60" y="131"/>
                    <a:pt x="131" y="167"/>
                    <a:pt x="191" y="203"/>
                  </a:cubicBezTo>
                  <a:cubicBezTo>
                    <a:pt x="250" y="250"/>
                    <a:pt x="298" y="310"/>
                    <a:pt x="322" y="369"/>
                  </a:cubicBezTo>
                  <a:cubicBezTo>
                    <a:pt x="334" y="385"/>
                    <a:pt x="352" y="392"/>
                    <a:pt x="370" y="392"/>
                  </a:cubicBezTo>
                  <a:cubicBezTo>
                    <a:pt x="421" y="392"/>
                    <a:pt x="476" y="342"/>
                    <a:pt x="441" y="298"/>
                  </a:cubicBezTo>
                  <a:cubicBezTo>
                    <a:pt x="357" y="167"/>
                    <a:pt x="203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36"/>
            <p:cNvSpPr/>
            <p:nvPr/>
          </p:nvSpPr>
          <p:spPr>
            <a:xfrm>
              <a:off x="4810125" y="2570075"/>
              <a:ext cx="19650" cy="10600"/>
            </a:xfrm>
            <a:custGeom>
              <a:rect b="b" l="l" r="r" t="t"/>
              <a:pathLst>
                <a:path extrusionOk="0" h="424" w="786">
                  <a:moveTo>
                    <a:pt x="99" y="1"/>
                  </a:moveTo>
                  <a:cubicBezTo>
                    <a:pt x="78" y="1"/>
                    <a:pt x="55" y="14"/>
                    <a:pt x="48" y="37"/>
                  </a:cubicBezTo>
                  <a:cubicBezTo>
                    <a:pt x="0" y="168"/>
                    <a:pt x="167" y="299"/>
                    <a:pt x="274" y="358"/>
                  </a:cubicBezTo>
                  <a:cubicBezTo>
                    <a:pt x="367" y="409"/>
                    <a:pt x="478" y="424"/>
                    <a:pt x="586" y="424"/>
                  </a:cubicBezTo>
                  <a:cubicBezTo>
                    <a:pt x="630" y="424"/>
                    <a:pt x="673" y="421"/>
                    <a:pt x="714" y="418"/>
                  </a:cubicBezTo>
                  <a:cubicBezTo>
                    <a:pt x="774" y="418"/>
                    <a:pt x="786" y="334"/>
                    <a:pt x="726" y="334"/>
                  </a:cubicBezTo>
                  <a:cubicBezTo>
                    <a:pt x="689" y="338"/>
                    <a:pt x="652" y="341"/>
                    <a:pt x="613" y="341"/>
                  </a:cubicBezTo>
                  <a:cubicBezTo>
                    <a:pt x="527" y="341"/>
                    <a:pt x="439" y="328"/>
                    <a:pt x="357" y="287"/>
                  </a:cubicBezTo>
                  <a:cubicBezTo>
                    <a:pt x="298" y="251"/>
                    <a:pt x="250" y="227"/>
                    <a:pt x="226" y="168"/>
                  </a:cubicBezTo>
                  <a:cubicBezTo>
                    <a:pt x="191" y="108"/>
                    <a:pt x="191" y="49"/>
                    <a:pt x="131" y="13"/>
                  </a:cubicBezTo>
                  <a:cubicBezTo>
                    <a:pt x="123" y="5"/>
                    <a:pt x="111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36"/>
            <p:cNvSpPr/>
            <p:nvPr/>
          </p:nvSpPr>
          <p:spPr>
            <a:xfrm>
              <a:off x="4777675" y="2503875"/>
              <a:ext cx="50325" cy="42325"/>
            </a:xfrm>
            <a:custGeom>
              <a:rect b="b" l="l" r="r" t="t"/>
              <a:pathLst>
                <a:path extrusionOk="0" h="1693" w="2013">
                  <a:moveTo>
                    <a:pt x="368" y="1"/>
                  </a:moveTo>
                  <a:cubicBezTo>
                    <a:pt x="239" y="1"/>
                    <a:pt x="118" y="24"/>
                    <a:pt x="36" y="89"/>
                  </a:cubicBezTo>
                  <a:cubicBezTo>
                    <a:pt x="0" y="125"/>
                    <a:pt x="0" y="161"/>
                    <a:pt x="36" y="184"/>
                  </a:cubicBezTo>
                  <a:cubicBezTo>
                    <a:pt x="120" y="268"/>
                    <a:pt x="237" y="279"/>
                    <a:pt x="358" y="279"/>
                  </a:cubicBezTo>
                  <a:cubicBezTo>
                    <a:pt x="400" y="279"/>
                    <a:pt x="442" y="278"/>
                    <a:pt x="484" y="278"/>
                  </a:cubicBezTo>
                  <a:cubicBezTo>
                    <a:pt x="510" y="278"/>
                    <a:pt x="535" y="278"/>
                    <a:pt x="560" y="280"/>
                  </a:cubicBezTo>
                  <a:cubicBezTo>
                    <a:pt x="774" y="304"/>
                    <a:pt x="1036" y="280"/>
                    <a:pt x="1250" y="363"/>
                  </a:cubicBezTo>
                  <a:cubicBezTo>
                    <a:pt x="1774" y="542"/>
                    <a:pt x="1846" y="1149"/>
                    <a:pt x="1786" y="1625"/>
                  </a:cubicBezTo>
                  <a:cubicBezTo>
                    <a:pt x="1779" y="1671"/>
                    <a:pt x="1810" y="1692"/>
                    <a:pt x="1840" y="1692"/>
                  </a:cubicBezTo>
                  <a:cubicBezTo>
                    <a:pt x="1857" y="1692"/>
                    <a:pt x="1873" y="1686"/>
                    <a:pt x="1881" y="1673"/>
                  </a:cubicBezTo>
                  <a:cubicBezTo>
                    <a:pt x="2012" y="1137"/>
                    <a:pt x="1941" y="720"/>
                    <a:pt x="1477" y="387"/>
                  </a:cubicBezTo>
                  <a:cubicBezTo>
                    <a:pt x="1286" y="256"/>
                    <a:pt x="1036" y="125"/>
                    <a:pt x="798" y="65"/>
                  </a:cubicBezTo>
                  <a:cubicBezTo>
                    <a:pt x="682" y="33"/>
                    <a:pt x="520" y="1"/>
                    <a:pt x="3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36"/>
            <p:cNvSpPr/>
            <p:nvPr/>
          </p:nvSpPr>
          <p:spPr>
            <a:xfrm>
              <a:off x="4813375" y="2499700"/>
              <a:ext cx="22075" cy="22625"/>
            </a:xfrm>
            <a:custGeom>
              <a:rect b="b" l="l" r="r" t="t"/>
              <a:pathLst>
                <a:path extrusionOk="0" h="905" w="883">
                  <a:moveTo>
                    <a:pt x="104" y="1"/>
                  </a:moveTo>
                  <a:cubicBezTo>
                    <a:pt x="29" y="1"/>
                    <a:pt x="0" y="128"/>
                    <a:pt x="96" y="149"/>
                  </a:cubicBezTo>
                  <a:cubicBezTo>
                    <a:pt x="453" y="232"/>
                    <a:pt x="632" y="601"/>
                    <a:pt x="811" y="887"/>
                  </a:cubicBezTo>
                  <a:cubicBezTo>
                    <a:pt x="819" y="899"/>
                    <a:pt x="829" y="904"/>
                    <a:pt x="840" y="904"/>
                  </a:cubicBezTo>
                  <a:cubicBezTo>
                    <a:pt x="861" y="904"/>
                    <a:pt x="882" y="883"/>
                    <a:pt x="882" y="852"/>
                  </a:cubicBezTo>
                  <a:cubicBezTo>
                    <a:pt x="823" y="494"/>
                    <a:pt x="513" y="78"/>
                    <a:pt x="132" y="6"/>
                  </a:cubicBezTo>
                  <a:cubicBezTo>
                    <a:pt x="122" y="3"/>
                    <a:pt x="113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36"/>
            <p:cNvSpPr/>
            <p:nvPr/>
          </p:nvSpPr>
          <p:spPr>
            <a:xfrm>
              <a:off x="4835700" y="2532275"/>
              <a:ext cx="2425" cy="12475"/>
            </a:xfrm>
            <a:custGeom>
              <a:rect b="b" l="l" r="r" t="t"/>
              <a:pathLst>
                <a:path extrusionOk="0" h="499" w="97">
                  <a:moveTo>
                    <a:pt x="37" y="1"/>
                  </a:moveTo>
                  <a:cubicBezTo>
                    <a:pt x="25" y="1"/>
                    <a:pt x="1" y="1"/>
                    <a:pt x="25" y="13"/>
                  </a:cubicBezTo>
                  <a:cubicBezTo>
                    <a:pt x="60" y="180"/>
                    <a:pt x="60" y="322"/>
                    <a:pt x="60" y="489"/>
                  </a:cubicBezTo>
                  <a:cubicBezTo>
                    <a:pt x="60" y="495"/>
                    <a:pt x="69" y="498"/>
                    <a:pt x="78" y="498"/>
                  </a:cubicBezTo>
                  <a:cubicBezTo>
                    <a:pt x="87" y="498"/>
                    <a:pt x="96" y="495"/>
                    <a:pt x="96" y="489"/>
                  </a:cubicBezTo>
                  <a:cubicBezTo>
                    <a:pt x="96" y="322"/>
                    <a:pt x="84" y="156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36"/>
            <p:cNvSpPr/>
            <p:nvPr/>
          </p:nvSpPr>
          <p:spPr>
            <a:xfrm>
              <a:off x="4757425" y="2514150"/>
              <a:ext cx="14125" cy="4100"/>
            </a:xfrm>
            <a:custGeom>
              <a:rect b="b" l="l" r="r" t="t"/>
              <a:pathLst>
                <a:path extrusionOk="0" h="164" w="565">
                  <a:moveTo>
                    <a:pt x="528" y="1"/>
                  </a:moveTo>
                  <a:cubicBezTo>
                    <a:pt x="520" y="1"/>
                    <a:pt x="511" y="4"/>
                    <a:pt x="501" y="12"/>
                  </a:cubicBezTo>
                  <a:cubicBezTo>
                    <a:pt x="429" y="47"/>
                    <a:pt x="358" y="83"/>
                    <a:pt x="263" y="83"/>
                  </a:cubicBezTo>
                  <a:cubicBezTo>
                    <a:pt x="191" y="83"/>
                    <a:pt x="120" y="47"/>
                    <a:pt x="36" y="35"/>
                  </a:cubicBezTo>
                  <a:cubicBezTo>
                    <a:pt x="24" y="35"/>
                    <a:pt x="1" y="71"/>
                    <a:pt x="13" y="83"/>
                  </a:cubicBezTo>
                  <a:cubicBezTo>
                    <a:pt x="75" y="140"/>
                    <a:pt x="153" y="163"/>
                    <a:pt x="234" y="163"/>
                  </a:cubicBezTo>
                  <a:cubicBezTo>
                    <a:pt x="339" y="163"/>
                    <a:pt x="449" y="125"/>
                    <a:pt x="536" y="71"/>
                  </a:cubicBezTo>
                  <a:cubicBezTo>
                    <a:pt x="564" y="43"/>
                    <a:pt x="556" y="1"/>
                    <a:pt x="5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36"/>
            <p:cNvSpPr/>
            <p:nvPr/>
          </p:nvSpPr>
          <p:spPr>
            <a:xfrm>
              <a:off x="4705400" y="2480000"/>
              <a:ext cx="36475" cy="21475"/>
            </a:xfrm>
            <a:custGeom>
              <a:rect b="b" l="l" r="r" t="t"/>
              <a:pathLst>
                <a:path extrusionOk="0" h="859" w="1459">
                  <a:moveTo>
                    <a:pt x="14" y="0"/>
                  </a:moveTo>
                  <a:cubicBezTo>
                    <a:pt x="6" y="0"/>
                    <a:pt x="1" y="23"/>
                    <a:pt x="10" y="32"/>
                  </a:cubicBezTo>
                  <a:cubicBezTo>
                    <a:pt x="415" y="401"/>
                    <a:pt x="951" y="663"/>
                    <a:pt x="1439" y="854"/>
                  </a:cubicBezTo>
                  <a:cubicBezTo>
                    <a:pt x="1443" y="858"/>
                    <a:pt x="1447" y="859"/>
                    <a:pt x="1450" y="859"/>
                  </a:cubicBezTo>
                  <a:cubicBezTo>
                    <a:pt x="1456" y="859"/>
                    <a:pt x="1459" y="854"/>
                    <a:pt x="1451" y="854"/>
                  </a:cubicBezTo>
                  <a:cubicBezTo>
                    <a:pt x="974" y="580"/>
                    <a:pt x="534" y="211"/>
                    <a:pt x="22" y="8"/>
                  </a:cubicBezTo>
                  <a:cubicBezTo>
                    <a:pt x="19" y="3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36"/>
            <p:cNvSpPr/>
            <p:nvPr/>
          </p:nvSpPr>
          <p:spPr>
            <a:xfrm>
              <a:off x="4676575" y="2461375"/>
              <a:ext cx="26425" cy="17925"/>
            </a:xfrm>
            <a:custGeom>
              <a:rect b="b" l="l" r="r" t="t"/>
              <a:pathLst>
                <a:path extrusionOk="0" h="717" w="1057">
                  <a:moveTo>
                    <a:pt x="42" y="0"/>
                  </a:moveTo>
                  <a:cubicBezTo>
                    <a:pt x="21" y="0"/>
                    <a:pt x="0" y="22"/>
                    <a:pt x="20" y="51"/>
                  </a:cubicBezTo>
                  <a:cubicBezTo>
                    <a:pt x="234" y="349"/>
                    <a:pt x="627" y="515"/>
                    <a:pt x="925" y="706"/>
                  </a:cubicBezTo>
                  <a:cubicBezTo>
                    <a:pt x="936" y="713"/>
                    <a:pt x="948" y="717"/>
                    <a:pt x="959" y="717"/>
                  </a:cubicBezTo>
                  <a:cubicBezTo>
                    <a:pt x="1016" y="717"/>
                    <a:pt x="1056" y="627"/>
                    <a:pt x="996" y="587"/>
                  </a:cubicBezTo>
                  <a:cubicBezTo>
                    <a:pt x="841" y="480"/>
                    <a:pt x="687" y="396"/>
                    <a:pt x="520" y="301"/>
                  </a:cubicBezTo>
                  <a:cubicBezTo>
                    <a:pt x="353" y="218"/>
                    <a:pt x="222" y="99"/>
                    <a:pt x="56" y="3"/>
                  </a:cubicBezTo>
                  <a:cubicBezTo>
                    <a:pt x="51" y="1"/>
                    <a:pt x="47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36"/>
            <p:cNvSpPr/>
            <p:nvPr/>
          </p:nvSpPr>
          <p:spPr>
            <a:xfrm>
              <a:off x="4635775" y="2425775"/>
              <a:ext cx="3125" cy="4400"/>
            </a:xfrm>
            <a:custGeom>
              <a:rect b="b" l="l" r="r" t="t"/>
              <a:pathLst>
                <a:path extrusionOk="0" h="176" w="125">
                  <a:moveTo>
                    <a:pt x="25" y="1"/>
                  </a:moveTo>
                  <a:cubicBezTo>
                    <a:pt x="10" y="1"/>
                    <a:pt x="0" y="17"/>
                    <a:pt x="9" y="34"/>
                  </a:cubicBezTo>
                  <a:cubicBezTo>
                    <a:pt x="45" y="70"/>
                    <a:pt x="68" y="118"/>
                    <a:pt x="80" y="165"/>
                  </a:cubicBezTo>
                  <a:cubicBezTo>
                    <a:pt x="84" y="173"/>
                    <a:pt x="90" y="175"/>
                    <a:pt x="96" y="175"/>
                  </a:cubicBezTo>
                  <a:cubicBezTo>
                    <a:pt x="110" y="175"/>
                    <a:pt x="124" y="162"/>
                    <a:pt x="116" y="153"/>
                  </a:cubicBezTo>
                  <a:cubicBezTo>
                    <a:pt x="80" y="106"/>
                    <a:pt x="56" y="58"/>
                    <a:pt x="45" y="10"/>
                  </a:cubicBezTo>
                  <a:cubicBezTo>
                    <a:pt x="38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36"/>
            <p:cNvSpPr/>
            <p:nvPr/>
          </p:nvSpPr>
          <p:spPr>
            <a:xfrm>
              <a:off x="4638475" y="2420800"/>
              <a:ext cx="27225" cy="19275"/>
            </a:xfrm>
            <a:custGeom>
              <a:rect b="b" l="l" r="r" t="t"/>
              <a:pathLst>
                <a:path extrusionOk="0" h="771" w="1089">
                  <a:moveTo>
                    <a:pt x="96" y="0"/>
                  </a:moveTo>
                  <a:cubicBezTo>
                    <a:pt x="45" y="0"/>
                    <a:pt x="0" y="68"/>
                    <a:pt x="56" y="114"/>
                  </a:cubicBezTo>
                  <a:cubicBezTo>
                    <a:pt x="353" y="364"/>
                    <a:pt x="663" y="602"/>
                    <a:pt x="1020" y="769"/>
                  </a:cubicBezTo>
                  <a:cubicBezTo>
                    <a:pt x="1023" y="770"/>
                    <a:pt x="1025" y="771"/>
                    <a:pt x="1028" y="771"/>
                  </a:cubicBezTo>
                  <a:cubicBezTo>
                    <a:pt x="1053" y="771"/>
                    <a:pt x="1089" y="731"/>
                    <a:pt x="1068" y="709"/>
                  </a:cubicBezTo>
                  <a:cubicBezTo>
                    <a:pt x="782" y="448"/>
                    <a:pt x="437" y="257"/>
                    <a:pt x="139" y="19"/>
                  </a:cubicBezTo>
                  <a:cubicBezTo>
                    <a:pt x="126" y="6"/>
                    <a:pt x="111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36"/>
            <p:cNvSpPr/>
            <p:nvPr/>
          </p:nvSpPr>
          <p:spPr>
            <a:xfrm>
              <a:off x="4741950" y="2484950"/>
              <a:ext cx="3600" cy="1825"/>
            </a:xfrm>
            <a:custGeom>
              <a:rect b="b" l="l" r="r" t="t"/>
              <a:pathLst>
                <a:path extrusionOk="0" h="73" w="144">
                  <a:moveTo>
                    <a:pt x="0" y="1"/>
                  </a:moveTo>
                  <a:cubicBezTo>
                    <a:pt x="48" y="25"/>
                    <a:pt x="96" y="60"/>
                    <a:pt x="143" y="72"/>
                  </a:cubicBezTo>
                  <a:cubicBezTo>
                    <a:pt x="108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36"/>
            <p:cNvSpPr/>
            <p:nvPr/>
          </p:nvSpPr>
          <p:spPr>
            <a:xfrm>
              <a:off x="4694775" y="2442850"/>
              <a:ext cx="23850" cy="16150"/>
            </a:xfrm>
            <a:custGeom>
              <a:rect b="b" l="l" r="r" t="t"/>
              <a:pathLst>
                <a:path extrusionOk="0" h="646" w="954">
                  <a:moveTo>
                    <a:pt x="38" y="1"/>
                  </a:moveTo>
                  <a:cubicBezTo>
                    <a:pt x="12" y="1"/>
                    <a:pt x="0" y="46"/>
                    <a:pt x="30" y="66"/>
                  </a:cubicBezTo>
                  <a:cubicBezTo>
                    <a:pt x="149" y="197"/>
                    <a:pt x="292" y="268"/>
                    <a:pt x="447" y="363"/>
                  </a:cubicBezTo>
                  <a:cubicBezTo>
                    <a:pt x="614" y="447"/>
                    <a:pt x="768" y="554"/>
                    <a:pt x="923" y="637"/>
                  </a:cubicBezTo>
                  <a:cubicBezTo>
                    <a:pt x="926" y="643"/>
                    <a:pt x="929" y="645"/>
                    <a:pt x="933" y="645"/>
                  </a:cubicBezTo>
                  <a:cubicBezTo>
                    <a:pt x="944" y="645"/>
                    <a:pt x="953" y="622"/>
                    <a:pt x="935" y="613"/>
                  </a:cubicBezTo>
                  <a:cubicBezTo>
                    <a:pt x="780" y="494"/>
                    <a:pt x="614" y="387"/>
                    <a:pt x="459" y="268"/>
                  </a:cubicBezTo>
                  <a:cubicBezTo>
                    <a:pt x="328" y="161"/>
                    <a:pt x="209" y="66"/>
                    <a:pt x="54" y="6"/>
                  </a:cubicBezTo>
                  <a:cubicBezTo>
                    <a:pt x="48" y="2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36"/>
            <p:cNvSpPr/>
            <p:nvPr/>
          </p:nvSpPr>
          <p:spPr>
            <a:xfrm>
              <a:off x="4609625" y="2389875"/>
              <a:ext cx="12600" cy="13500"/>
            </a:xfrm>
            <a:custGeom>
              <a:rect b="b" l="l" r="r" t="t"/>
              <a:pathLst>
                <a:path extrusionOk="0" h="540" w="504">
                  <a:moveTo>
                    <a:pt x="79" y="0"/>
                  </a:moveTo>
                  <a:cubicBezTo>
                    <a:pt x="38" y="0"/>
                    <a:pt x="1" y="47"/>
                    <a:pt x="31" y="77"/>
                  </a:cubicBezTo>
                  <a:cubicBezTo>
                    <a:pt x="79" y="172"/>
                    <a:pt x="114" y="244"/>
                    <a:pt x="210" y="292"/>
                  </a:cubicBezTo>
                  <a:cubicBezTo>
                    <a:pt x="317" y="363"/>
                    <a:pt x="388" y="422"/>
                    <a:pt x="448" y="530"/>
                  </a:cubicBezTo>
                  <a:cubicBezTo>
                    <a:pt x="448" y="536"/>
                    <a:pt x="452" y="539"/>
                    <a:pt x="459" y="539"/>
                  </a:cubicBezTo>
                  <a:cubicBezTo>
                    <a:pt x="475" y="539"/>
                    <a:pt x="504" y="520"/>
                    <a:pt x="495" y="494"/>
                  </a:cubicBezTo>
                  <a:cubicBezTo>
                    <a:pt x="436" y="399"/>
                    <a:pt x="376" y="303"/>
                    <a:pt x="329" y="220"/>
                  </a:cubicBezTo>
                  <a:cubicBezTo>
                    <a:pt x="269" y="113"/>
                    <a:pt x="210" y="65"/>
                    <a:pt x="102" y="6"/>
                  </a:cubicBezTo>
                  <a:cubicBezTo>
                    <a:pt x="95" y="2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36"/>
            <p:cNvSpPr/>
            <p:nvPr/>
          </p:nvSpPr>
          <p:spPr>
            <a:xfrm>
              <a:off x="4491425" y="2260775"/>
              <a:ext cx="58450" cy="72425"/>
            </a:xfrm>
            <a:custGeom>
              <a:rect b="b" l="l" r="r" t="t"/>
              <a:pathLst>
                <a:path extrusionOk="0" h="2897" w="2338">
                  <a:moveTo>
                    <a:pt x="54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318" y="1241"/>
                    <a:pt x="1437" y="2086"/>
                    <a:pt x="2306" y="2884"/>
                  </a:cubicBezTo>
                  <a:cubicBezTo>
                    <a:pt x="2310" y="2892"/>
                    <a:pt x="2316" y="2896"/>
                    <a:pt x="2321" y="2896"/>
                  </a:cubicBezTo>
                  <a:cubicBezTo>
                    <a:pt x="2331" y="2896"/>
                    <a:pt x="2338" y="2883"/>
                    <a:pt x="2330" y="2860"/>
                  </a:cubicBezTo>
                  <a:cubicBezTo>
                    <a:pt x="1985" y="2419"/>
                    <a:pt x="1616" y="2027"/>
                    <a:pt x="1223" y="1634"/>
                  </a:cubicBezTo>
                  <a:cubicBezTo>
                    <a:pt x="747" y="1122"/>
                    <a:pt x="425" y="634"/>
                    <a:pt x="104" y="26"/>
                  </a:cubicBezTo>
                  <a:cubicBezTo>
                    <a:pt x="90" y="8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36"/>
            <p:cNvSpPr/>
            <p:nvPr/>
          </p:nvSpPr>
          <p:spPr>
            <a:xfrm>
              <a:off x="4495175" y="2248000"/>
              <a:ext cx="11950" cy="14725"/>
            </a:xfrm>
            <a:custGeom>
              <a:rect b="b" l="l" r="r" t="t"/>
              <a:pathLst>
                <a:path extrusionOk="0" h="589" w="478">
                  <a:moveTo>
                    <a:pt x="107" y="0"/>
                  </a:moveTo>
                  <a:cubicBezTo>
                    <a:pt x="54" y="0"/>
                    <a:pt x="1" y="68"/>
                    <a:pt x="49" y="97"/>
                  </a:cubicBezTo>
                  <a:cubicBezTo>
                    <a:pt x="204" y="252"/>
                    <a:pt x="311" y="418"/>
                    <a:pt x="442" y="573"/>
                  </a:cubicBezTo>
                  <a:cubicBezTo>
                    <a:pt x="445" y="584"/>
                    <a:pt x="450" y="588"/>
                    <a:pt x="455" y="588"/>
                  </a:cubicBezTo>
                  <a:cubicBezTo>
                    <a:pt x="466" y="588"/>
                    <a:pt x="477" y="566"/>
                    <a:pt x="477" y="549"/>
                  </a:cubicBezTo>
                  <a:cubicBezTo>
                    <a:pt x="394" y="359"/>
                    <a:pt x="287" y="180"/>
                    <a:pt x="144" y="13"/>
                  </a:cubicBezTo>
                  <a:cubicBezTo>
                    <a:pt x="133" y="4"/>
                    <a:pt x="120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36"/>
            <p:cNvSpPr/>
            <p:nvPr/>
          </p:nvSpPr>
          <p:spPr>
            <a:xfrm>
              <a:off x="4517675" y="2277050"/>
              <a:ext cx="29775" cy="33050"/>
            </a:xfrm>
            <a:custGeom>
              <a:rect b="b" l="l" r="r" t="t"/>
              <a:pathLst>
                <a:path extrusionOk="0" h="1322" w="1191">
                  <a:moveTo>
                    <a:pt x="113" y="0"/>
                  </a:moveTo>
                  <a:cubicBezTo>
                    <a:pt x="53" y="0"/>
                    <a:pt x="0" y="78"/>
                    <a:pt x="54" y="149"/>
                  </a:cubicBezTo>
                  <a:cubicBezTo>
                    <a:pt x="423" y="518"/>
                    <a:pt x="732" y="935"/>
                    <a:pt x="1090" y="1304"/>
                  </a:cubicBezTo>
                  <a:cubicBezTo>
                    <a:pt x="1102" y="1316"/>
                    <a:pt x="1115" y="1322"/>
                    <a:pt x="1127" y="1322"/>
                  </a:cubicBezTo>
                  <a:cubicBezTo>
                    <a:pt x="1162" y="1322"/>
                    <a:pt x="1191" y="1280"/>
                    <a:pt x="1173" y="1245"/>
                  </a:cubicBezTo>
                  <a:cubicBezTo>
                    <a:pt x="947" y="756"/>
                    <a:pt x="578" y="399"/>
                    <a:pt x="173" y="30"/>
                  </a:cubicBezTo>
                  <a:cubicBezTo>
                    <a:pt x="155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36"/>
            <p:cNvSpPr/>
            <p:nvPr/>
          </p:nvSpPr>
          <p:spPr>
            <a:xfrm>
              <a:off x="4556725" y="2324250"/>
              <a:ext cx="23625" cy="22375"/>
            </a:xfrm>
            <a:custGeom>
              <a:rect b="b" l="l" r="r" t="t"/>
              <a:pathLst>
                <a:path extrusionOk="0" h="895" w="945">
                  <a:moveTo>
                    <a:pt x="123" y="1"/>
                  </a:moveTo>
                  <a:cubicBezTo>
                    <a:pt x="46" y="1"/>
                    <a:pt x="1" y="120"/>
                    <a:pt x="87" y="178"/>
                  </a:cubicBezTo>
                  <a:cubicBezTo>
                    <a:pt x="242" y="285"/>
                    <a:pt x="373" y="416"/>
                    <a:pt x="480" y="559"/>
                  </a:cubicBezTo>
                  <a:cubicBezTo>
                    <a:pt x="575" y="678"/>
                    <a:pt x="671" y="845"/>
                    <a:pt x="837" y="892"/>
                  </a:cubicBezTo>
                  <a:cubicBezTo>
                    <a:pt x="841" y="894"/>
                    <a:pt x="845" y="894"/>
                    <a:pt x="850" y="894"/>
                  </a:cubicBezTo>
                  <a:cubicBezTo>
                    <a:pt x="887" y="894"/>
                    <a:pt x="944" y="853"/>
                    <a:pt x="944" y="821"/>
                  </a:cubicBezTo>
                  <a:cubicBezTo>
                    <a:pt x="909" y="642"/>
                    <a:pt x="778" y="500"/>
                    <a:pt x="647" y="381"/>
                  </a:cubicBezTo>
                  <a:cubicBezTo>
                    <a:pt x="504" y="250"/>
                    <a:pt x="361" y="119"/>
                    <a:pt x="182" y="23"/>
                  </a:cubicBezTo>
                  <a:cubicBezTo>
                    <a:pt x="162" y="7"/>
                    <a:pt x="142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36"/>
            <p:cNvSpPr/>
            <p:nvPr/>
          </p:nvSpPr>
          <p:spPr>
            <a:xfrm>
              <a:off x="4588800" y="2357825"/>
              <a:ext cx="10825" cy="9325"/>
            </a:xfrm>
            <a:custGeom>
              <a:rect b="b" l="l" r="r" t="t"/>
              <a:pathLst>
                <a:path extrusionOk="0" h="373" w="433">
                  <a:moveTo>
                    <a:pt x="110" y="1"/>
                  </a:moveTo>
                  <a:cubicBezTo>
                    <a:pt x="48" y="1"/>
                    <a:pt x="0" y="70"/>
                    <a:pt x="54" y="133"/>
                  </a:cubicBezTo>
                  <a:cubicBezTo>
                    <a:pt x="150" y="216"/>
                    <a:pt x="221" y="323"/>
                    <a:pt x="352" y="371"/>
                  </a:cubicBezTo>
                  <a:cubicBezTo>
                    <a:pt x="356" y="372"/>
                    <a:pt x="360" y="373"/>
                    <a:pt x="364" y="373"/>
                  </a:cubicBezTo>
                  <a:cubicBezTo>
                    <a:pt x="405" y="373"/>
                    <a:pt x="432" y="320"/>
                    <a:pt x="400" y="288"/>
                  </a:cubicBezTo>
                  <a:lnTo>
                    <a:pt x="173" y="26"/>
                  </a:lnTo>
                  <a:cubicBezTo>
                    <a:pt x="153" y="8"/>
                    <a:pt x="131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36"/>
            <p:cNvSpPr/>
            <p:nvPr/>
          </p:nvSpPr>
          <p:spPr>
            <a:xfrm>
              <a:off x="4563400" y="2350925"/>
              <a:ext cx="34075" cy="37500"/>
            </a:xfrm>
            <a:custGeom>
              <a:rect b="b" l="l" r="r" t="t"/>
              <a:pathLst>
                <a:path extrusionOk="0" h="1500" w="1363">
                  <a:moveTo>
                    <a:pt x="62" y="1"/>
                  </a:moveTo>
                  <a:cubicBezTo>
                    <a:pt x="31" y="1"/>
                    <a:pt x="1" y="22"/>
                    <a:pt x="11" y="52"/>
                  </a:cubicBezTo>
                  <a:cubicBezTo>
                    <a:pt x="404" y="552"/>
                    <a:pt x="773" y="1088"/>
                    <a:pt x="1273" y="1492"/>
                  </a:cubicBezTo>
                  <a:cubicBezTo>
                    <a:pt x="1281" y="1498"/>
                    <a:pt x="1290" y="1500"/>
                    <a:pt x="1298" y="1500"/>
                  </a:cubicBezTo>
                  <a:cubicBezTo>
                    <a:pt x="1331" y="1500"/>
                    <a:pt x="1363" y="1470"/>
                    <a:pt x="1344" y="1433"/>
                  </a:cubicBezTo>
                  <a:cubicBezTo>
                    <a:pt x="1058" y="861"/>
                    <a:pt x="535" y="421"/>
                    <a:pt x="82" y="4"/>
                  </a:cubicBezTo>
                  <a:cubicBezTo>
                    <a:pt x="76" y="2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36"/>
            <p:cNvSpPr/>
            <p:nvPr/>
          </p:nvSpPr>
          <p:spPr>
            <a:xfrm>
              <a:off x="4479725" y="2226650"/>
              <a:ext cx="6925" cy="10825"/>
            </a:xfrm>
            <a:custGeom>
              <a:rect b="b" l="l" r="r" t="t"/>
              <a:pathLst>
                <a:path extrusionOk="0" h="433" w="277">
                  <a:moveTo>
                    <a:pt x="32" y="1"/>
                  </a:moveTo>
                  <a:cubicBezTo>
                    <a:pt x="16" y="1"/>
                    <a:pt x="0" y="13"/>
                    <a:pt x="0" y="34"/>
                  </a:cubicBezTo>
                  <a:cubicBezTo>
                    <a:pt x="12" y="177"/>
                    <a:pt x="83" y="296"/>
                    <a:pt x="167" y="415"/>
                  </a:cubicBezTo>
                  <a:cubicBezTo>
                    <a:pt x="173" y="427"/>
                    <a:pt x="184" y="432"/>
                    <a:pt x="196" y="432"/>
                  </a:cubicBezTo>
                  <a:cubicBezTo>
                    <a:pt x="231" y="432"/>
                    <a:pt x="277" y="391"/>
                    <a:pt x="250" y="355"/>
                  </a:cubicBezTo>
                  <a:cubicBezTo>
                    <a:pt x="179" y="236"/>
                    <a:pt x="131" y="117"/>
                    <a:pt x="60" y="22"/>
                  </a:cubicBezTo>
                  <a:cubicBezTo>
                    <a:pt x="55" y="7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36"/>
            <p:cNvSpPr/>
            <p:nvPr/>
          </p:nvSpPr>
          <p:spPr>
            <a:xfrm>
              <a:off x="4466025" y="2194850"/>
              <a:ext cx="4675" cy="8975"/>
            </a:xfrm>
            <a:custGeom>
              <a:rect b="b" l="l" r="r" t="t"/>
              <a:pathLst>
                <a:path extrusionOk="0" h="359" w="187">
                  <a:moveTo>
                    <a:pt x="32" y="0"/>
                  </a:moveTo>
                  <a:cubicBezTo>
                    <a:pt x="20" y="0"/>
                    <a:pt x="12" y="6"/>
                    <a:pt x="12" y="20"/>
                  </a:cubicBezTo>
                  <a:cubicBezTo>
                    <a:pt x="0" y="80"/>
                    <a:pt x="24" y="127"/>
                    <a:pt x="60" y="187"/>
                  </a:cubicBezTo>
                  <a:cubicBezTo>
                    <a:pt x="72" y="234"/>
                    <a:pt x="96" y="294"/>
                    <a:pt x="119" y="342"/>
                  </a:cubicBezTo>
                  <a:cubicBezTo>
                    <a:pt x="123" y="353"/>
                    <a:pt x="133" y="359"/>
                    <a:pt x="143" y="359"/>
                  </a:cubicBezTo>
                  <a:cubicBezTo>
                    <a:pt x="163" y="359"/>
                    <a:pt x="187" y="338"/>
                    <a:pt x="179" y="306"/>
                  </a:cubicBezTo>
                  <a:cubicBezTo>
                    <a:pt x="143" y="258"/>
                    <a:pt x="131" y="199"/>
                    <a:pt x="119" y="139"/>
                  </a:cubicBezTo>
                  <a:cubicBezTo>
                    <a:pt x="108" y="92"/>
                    <a:pt x="108" y="56"/>
                    <a:pt x="60" y="8"/>
                  </a:cubicBezTo>
                  <a:cubicBezTo>
                    <a:pt x="50" y="3"/>
                    <a:pt x="40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36"/>
            <p:cNvSpPr/>
            <p:nvPr/>
          </p:nvSpPr>
          <p:spPr>
            <a:xfrm>
              <a:off x="4465125" y="2178225"/>
              <a:ext cx="1825" cy="6050"/>
            </a:xfrm>
            <a:custGeom>
              <a:rect b="b" l="l" r="r" t="t"/>
              <a:pathLst>
                <a:path extrusionOk="0" h="242" w="73">
                  <a:moveTo>
                    <a:pt x="42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24" y="78"/>
                    <a:pt x="1" y="137"/>
                    <a:pt x="1" y="197"/>
                  </a:cubicBezTo>
                  <a:cubicBezTo>
                    <a:pt x="1" y="227"/>
                    <a:pt x="19" y="242"/>
                    <a:pt x="36" y="242"/>
                  </a:cubicBezTo>
                  <a:cubicBezTo>
                    <a:pt x="54" y="242"/>
                    <a:pt x="72" y="227"/>
                    <a:pt x="72" y="197"/>
                  </a:cubicBezTo>
                  <a:cubicBezTo>
                    <a:pt x="72" y="137"/>
                    <a:pt x="60" y="78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36"/>
            <p:cNvSpPr/>
            <p:nvPr/>
          </p:nvSpPr>
          <p:spPr>
            <a:xfrm>
              <a:off x="4465375" y="2130725"/>
              <a:ext cx="6925" cy="38300"/>
            </a:xfrm>
            <a:custGeom>
              <a:rect b="b" l="l" r="r" t="t"/>
              <a:pathLst>
                <a:path extrusionOk="0" h="1532" w="277">
                  <a:moveTo>
                    <a:pt x="244" y="0"/>
                  </a:moveTo>
                  <a:cubicBezTo>
                    <a:pt x="236" y="0"/>
                    <a:pt x="229" y="4"/>
                    <a:pt x="229" y="13"/>
                  </a:cubicBezTo>
                  <a:cubicBezTo>
                    <a:pt x="86" y="490"/>
                    <a:pt x="134" y="1002"/>
                    <a:pt x="14" y="1478"/>
                  </a:cubicBezTo>
                  <a:cubicBezTo>
                    <a:pt x="1" y="1513"/>
                    <a:pt x="15" y="1531"/>
                    <a:pt x="32" y="1531"/>
                  </a:cubicBezTo>
                  <a:cubicBezTo>
                    <a:pt x="44" y="1531"/>
                    <a:pt x="57" y="1522"/>
                    <a:pt x="62" y="1502"/>
                  </a:cubicBezTo>
                  <a:cubicBezTo>
                    <a:pt x="145" y="1013"/>
                    <a:pt x="169" y="525"/>
                    <a:pt x="276" y="25"/>
                  </a:cubicBezTo>
                  <a:cubicBezTo>
                    <a:pt x="276" y="1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36"/>
            <p:cNvSpPr/>
            <p:nvPr/>
          </p:nvSpPr>
          <p:spPr>
            <a:xfrm>
              <a:off x="4475250" y="2125100"/>
              <a:ext cx="1225" cy="1200"/>
            </a:xfrm>
            <a:custGeom>
              <a:rect b="b" l="l" r="r" t="t"/>
              <a:pathLst>
                <a:path extrusionOk="0" h="48" w="49">
                  <a:moveTo>
                    <a:pt x="12" y="0"/>
                  </a:moveTo>
                  <a:cubicBezTo>
                    <a:pt x="12" y="0"/>
                    <a:pt x="0" y="12"/>
                    <a:pt x="0" y="48"/>
                  </a:cubicBezTo>
                  <a:lnTo>
                    <a:pt x="36" y="12"/>
                  </a:lnTo>
                  <a:cubicBezTo>
                    <a:pt x="48" y="0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36"/>
            <p:cNvSpPr/>
            <p:nvPr/>
          </p:nvSpPr>
          <p:spPr>
            <a:xfrm>
              <a:off x="4474450" y="2114675"/>
              <a:ext cx="28500" cy="11750"/>
            </a:xfrm>
            <a:custGeom>
              <a:rect b="b" l="l" r="r" t="t"/>
              <a:pathLst>
                <a:path extrusionOk="0" h="470" w="1140">
                  <a:moveTo>
                    <a:pt x="544" y="1"/>
                  </a:moveTo>
                  <a:cubicBezTo>
                    <a:pt x="318" y="1"/>
                    <a:pt x="92" y="251"/>
                    <a:pt x="9" y="453"/>
                  </a:cubicBezTo>
                  <a:cubicBezTo>
                    <a:pt x="0" y="461"/>
                    <a:pt x="16" y="470"/>
                    <a:pt x="25" y="470"/>
                  </a:cubicBezTo>
                  <a:cubicBezTo>
                    <a:pt x="29" y="470"/>
                    <a:pt x="32" y="468"/>
                    <a:pt x="32" y="465"/>
                  </a:cubicBezTo>
                  <a:cubicBezTo>
                    <a:pt x="92" y="370"/>
                    <a:pt x="187" y="274"/>
                    <a:pt x="294" y="239"/>
                  </a:cubicBezTo>
                  <a:cubicBezTo>
                    <a:pt x="311" y="236"/>
                    <a:pt x="329" y="235"/>
                    <a:pt x="347" y="235"/>
                  </a:cubicBezTo>
                  <a:cubicBezTo>
                    <a:pt x="420" y="235"/>
                    <a:pt x="502" y="251"/>
                    <a:pt x="568" y="251"/>
                  </a:cubicBezTo>
                  <a:cubicBezTo>
                    <a:pt x="747" y="274"/>
                    <a:pt x="854" y="429"/>
                    <a:pt x="1009" y="465"/>
                  </a:cubicBezTo>
                  <a:cubicBezTo>
                    <a:pt x="1045" y="465"/>
                    <a:pt x="1080" y="441"/>
                    <a:pt x="1080" y="429"/>
                  </a:cubicBezTo>
                  <a:cubicBezTo>
                    <a:pt x="1140" y="155"/>
                    <a:pt x="783" y="1"/>
                    <a:pt x="5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36"/>
            <p:cNvSpPr/>
            <p:nvPr/>
          </p:nvSpPr>
          <p:spPr>
            <a:xfrm>
              <a:off x="4519600" y="2148375"/>
              <a:ext cx="6575" cy="29500"/>
            </a:xfrm>
            <a:custGeom>
              <a:rect b="b" l="l" r="r" t="t"/>
              <a:pathLst>
                <a:path extrusionOk="0" h="1180" w="263">
                  <a:moveTo>
                    <a:pt x="42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24" y="117"/>
                    <a:pt x="1" y="212"/>
                    <a:pt x="12" y="319"/>
                  </a:cubicBezTo>
                  <a:cubicBezTo>
                    <a:pt x="12" y="427"/>
                    <a:pt x="24" y="534"/>
                    <a:pt x="48" y="653"/>
                  </a:cubicBezTo>
                  <a:cubicBezTo>
                    <a:pt x="60" y="808"/>
                    <a:pt x="24" y="1010"/>
                    <a:pt x="120" y="1153"/>
                  </a:cubicBezTo>
                  <a:cubicBezTo>
                    <a:pt x="129" y="1172"/>
                    <a:pt x="142" y="1179"/>
                    <a:pt x="156" y="1179"/>
                  </a:cubicBezTo>
                  <a:cubicBezTo>
                    <a:pt x="176" y="1179"/>
                    <a:pt x="196" y="1162"/>
                    <a:pt x="203" y="1141"/>
                  </a:cubicBezTo>
                  <a:cubicBezTo>
                    <a:pt x="262" y="974"/>
                    <a:pt x="203" y="748"/>
                    <a:pt x="191" y="569"/>
                  </a:cubicBezTo>
                  <a:cubicBezTo>
                    <a:pt x="179" y="343"/>
                    <a:pt x="131" y="212"/>
                    <a:pt x="60" y="10"/>
                  </a:cubicBezTo>
                  <a:cubicBezTo>
                    <a:pt x="60" y="4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36"/>
            <p:cNvSpPr/>
            <p:nvPr/>
          </p:nvSpPr>
          <p:spPr>
            <a:xfrm>
              <a:off x="4485125" y="2129550"/>
              <a:ext cx="16850" cy="6075"/>
            </a:xfrm>
            <a:custGeom>
              <a:rect b="b" l="l" r="r" t="t"/>
              <a:pathLst>
                <a:path extrusionOk="0" h="243" w="674">
                  <a:moveTo>
                    <a:pt x="320" y="1"/>
                  </a:moveTo>
                  <a:cubicBezTo>
                    <a:pt x="201" y="13"/>
                    <a:pt x="58" y="96"/>
                    <a:pt x="10" y="191"/>
                  </a:cubicBezTo>
                  <a:cubicBezTo>
                    <a:pt x="0" y="221"/>
                    <a:pt x="15" y="242"/>
                    <a:pt x="40" y="242"/>
                  </a:cubicBezTo>
                  <a:cubicBezTo>
                    <a:pt x="46" y="242"/>
                    <a:pt x="52" y="241"/>
                    <a:pt x="58" y="239"/>
                  </a:cubicBezTo>
                  <a:cubicBezTo>
                    <a:pt x="141" y="191"/>
                    <a:pt x="201" y="108"/>
                    <a:pt x="308" y="72"/>
                  </a:cubicBezTo>
                  <a:cubicBezTo>
                    <a:pt x="328" y="69"/>
                    <a:pt x="347" y="67"/>
                    <a:pt x="366" y="67"/>
                  </a:cubicBezTo>
                  <a:cubicBezTo>
                    <a:pt x="470" y="67"/>
                    <a:pt x="557" y="121"/>
                    <a:pt x="618" y="191"/>
                  </a:cubicBezTo>
                  <a:cubicBezTo>
                    <a:pt x="628" y="202"/>
                    <a:pt x="638" y="206"/>
                    <a:pt x="646" y="206"/>
                  </a:cubicBezTo>
                  <a:cubicBezTo>
                    <a:pt x="664" y="206"/>
                    <a:pt x="673" y="184"/>
                    <a:pt x="665" y="168"/>
                  </a:cubicBezTo>
                  <a:cubicBezTo>
                    <a:pt x="570" y="60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36"/>
            <p:cNvSpPr/>
            <p:nvPr/>
          </p:nvSpPr>
          <p:spPr>
            <a:xfrm>
              <a:off x="4479575" y="2145925"/>
              <a:ext cx="3725" cy="5825"/>
            </a:xfrm>
            <a:custGeom>
              <a:rect b="b" l="l" r="r" t="t"/>
              <a:pathLst>
                <a:path extrusionOk="0" h="233" w="149">
                  <a:moveTo>
                    <a:pt x="76" y="1"/>
                  </a:moveTo>
                  <a:cubicBezTo>
                    <a:pt x="39" y="1"/>
                    <a:pt x="0" y="24"/>
                    <a:pt x="6" y="72"/>
                  </a:cubicBezTo>
                  <a:cubicBezTo>
                    <a:pt x="18" y="120"/>
                    <a:pt x="18" y="167"/>
                    <a:pt x="42" y="215"/>
                  </a:cubicBezTo>
                  <a:cubicBezTo>
                    <a:pt x="48" y="227"/>
                    <a:pt x="63" y="233"/>
                    <a:pt x="78" y="233"/>
                  </a:cubicBezTo>
                  <a:cubicBezTo>
                    <a:pt x="92" y="233"/>
                    <a:pt x="107" y="227"/>
                    <a:pt x="113" y="215"/>
                  </a:cubicBezTo>
                  <a:cubicBezTo>
                    <a:pt x="125" y="167"/>
                    <a:pt x="125" y="120"/>
                    <a:pt x="137" y="72"/>
                  </a:cubicBezTo>
                  <a:cubicBezTo>
                    <a:pt x="149" y="24"/>
                    <a:pt x="113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36"/>
            <p:cNvSpPr/>
            <p:nvPr/>
          </p:nvSpPr>
          <p:spPr>
            <a:xfrm>
              <a:off x="4475550" y="2177600"/>
              <a:ext cx="6200" cy="15625"/>
            </a:xfrm>
            <a:custGeom>
              <a:rect b="b" l="l" r="r" t="t"/>
              <a:pathLst>
                <a:path extrusionOk="0" h="625" w="248">
                  <a:moveTo>
                    <a:pt x="113" y="0"/>
                  </a:moveTo>
                  <a:cubicBezTo>
                    <a:pt x="78" y="0"/>
                    <a:pt x="46" y="17"/>
                    <a:pt x="36" y="55"/>
                  </a:cubicBezTo>
                  <a:cubicBezTo>
                    <a:pt x="24" y="162"/>
                    <a:pt x="0" y="258"/>
                    <a:pt x="24" y="353"/>
                  </a:cubicBezTo>
                  <a:cubicBezTo>
                    <a:pt x="36" y="460"/>
                    <a:pt x="96" y="532"/>
                    <a:pt x="167" y="615"/>
                  </a:cubicBezTo>
                  <a:cubicBezTo>
                    <a:pt x="177" y="621"/>
                    <a:pt x="187" y="624"/>
                    <a:pt x="197" y="624"/>
                  </a:cubicBezTo>
                  <a:cubicBezTo>
                    <a:pt x="224" y="624"/>
                    <a:pt x="247" y="602"/>
                    <a:pt x="239" y="567"/>
                  </a:cubicBezTo>
                  <a:cubicBezTo>
                    <a:pt x="203" y="412"/>
                    <a:pt x="179" y="258"/>
                    <a:pt x="215" y="103"/>
                  </a:cubicBezTo>
                  <a:cubicBezTo>
                    <a:pt x="222" y="39"/>
                    <a:pt x="165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36"/>
            <p:cNvSpPr/>
            <p:nvPr/>
          </p:nvSpPr>
          <p:spPr>
            <a:xfrm>
              <a:off x="4504025" y="2155475"/>
              <a:ext cx="5475" cy="8525"/>
            </a:xfrm>
            <a:custGeom>
              <a:rect b="b" l="l" r="r" t="t"/>
              <a:pathLst>
                <a:path extrusionOk="0" h="341" w="219">
                  <a:moveTo>
                    <a:pt x="62" y="1"/>
                  </a:moveTo>
                  <a:cubicBezTo>
                    <a:pt x="31" y="1"/>
                    <a:pt x="0" y="43"/>
                    <a:pt x="28" y="71"/>
                  </a:cubicBezTo>
                  <a:cubicBezTo>
                    <a:pt x="52" y="95"/>
                    <a:pt x="88" y="143"/>
                    <a:pt x="100" y="190"/>
                  </a:cubicBezTo>
                  <a:cubicBezTo>
                    <a:pt x="112" y="226"/>
                    <a:pt x="100" y="274"/>
                    <a:pt x="100" y="321"/>
                  </a:cubicBezTo>
                  <a:cubicBezTo>
                    <a:pt x="100" y="335"/>
                    <a:pt x="112" y="341"/>
                    <a:pt x="124" y="341"/>
                  </a:cubicBezTo>
                  <a:cubicBezTo>
                    <a:pt x="133" y="341"/>
                    <a:pt x="142" y="338"/>
                    <a:pt x="147" y="333"/>
                  </a:cubicBezTo>
                  <a:cubicBezTo>
                    <a:pt x="219" y="226"/>
                    <a:pt x="147" y="83"/>
                    <a:pt x="88" y="12"/>
                  </a:cubicBezTo>
                  <a:cubicBezTo>
                    <a:pt x="80" y="4"/>
                    <a:pt x="71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36"/>
            <p:cNvSpPr/>
            <p:nvPr/>
          </p:nvSpPr>
          <p:spPr>
            <a:xfrm>
              <a:off x="4527050" y="2176125"/>
              <a:ext cx="3000" cy="16925"/>
            </a:xfrm>
            <a:custGeom>
              <a:rect b="b" l="l" r="r" t="t"/>
              <a:pathLst>
                <a:path extrusionOk="0" h="677" w="120">
                  <a:moveTo>
                    <a:pt x="35" y="1"/>
                  </a:moveTo>
                  <a:cubicBezTo>
                    <a:pt x="19" y="1"/>
                    <a:pt x="0" y="16"/>
                    <a:pt x="0" y="43"/>
                  </a:cubicBezTo>
                  <a:cubicBezTo>
                    <a:pt x="24" y="257"/>
                    <a:pt x="12" y="448"/>
                    <a:pt x="48" y="650"/>
                  </a:cubicBezTo>
                  <a:cubicBezTo>
                    <a:pt x="48" y="668"/>
                    <a:pt x="57" y="677"/>
                    <a:pt x="66" y="677"/>
                  </a:cubicBezTo>
                  <a:cubicBezTo>
                    <a:pt x="75" y="677"/>
                    <a:pt x="84" y="668"/>
                    <a:pt x="84" y="650"/>
                  </a:cubicBezTo>
                  <a:cubicBezTo>
                    <a:pt x="119" y="448"/>
                    <a:pt x="95" y="233"/>
                    <a:pt x="60" y="31"/>
                  </a:cubicBezTo>
                  <a:cubicBezTo>
                    <a:pt x="60" y="10"/>
                    <a:pt x="48" y="1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36"/>
            <p:cNvSpPr/>
            <p:nvPr/>
          </p:nvSpPr>
          <p:spPr>
            <a:xfrm>
              <a:off x="4533300" y="2210225"/>
              <a:ext cx="1500" cy="1225"/>
            </a:xfrm>
            <a:custGeom>
              <a:rect b="b" l="l" r="r" t="t"/>
              <a:pathLst>
                <a:path extrusionOk="0" h="49" w="60">
                  <a:moveTo>
                    <a:pt x="24" y="0"/>
                  </a:moveTo>
                  <a:cubicBezTo>
                    <a:pt x="0" y="24"/>
                    <a:pt x="0" y="48"/>
                    <a:pt x="24" y="48"/>
                  </a:cubicBezTo>
                  <a:cubicBezTo>
                    <a:pt x="60" y="48"/>
                    <a:pt x="6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36"/>
            <p:cNvSpPr/>
            <p:nvPr/>
          </p:nvSpPr>
          <p:spPr>
            <a:xfrm>
              <a:off x="4535050" y="2209625"/>
              <a:ext cx="43225" cy="15300"/>
            </a:xfrm>
            <a:custGeom>
              <a:rect b="b" l="l" r="r" t="t"/>
              <a:pathLst>
                <a:path extrusionOk="0" h="612" w="1729">
                  <a:moveTo>
                    <a:pt x="89" y="1"/>
                  </a:moveTo>
                  <a:cubicBezTo>
                    <a:pt x="40" y="1"/>
                    <a:pt x="0" y="82"/>
                    <a:pt x="49" y="132"/>
                  </a:cubicBezTo>
                  <a:cubicBezTo>
                    <a:pt x="335" y="370"/>
                    <a:pt x="645" y="548"/>
                    <a:pt x="1014" y="596"/>
                  </a:cubicBezTo>
                  <a:cubicBezTo>
                    <a:pt x="1081" y="603"/>
                    <a:pt x="1167" y="611"/>
                    <a:pt x="1256" y="611"/>
                  </a:cubicBezTo>
                  <a:cubicBezTo>
                    <a:pt x="1463" y="611"/>
                    <a:pt x="1686" y="566"/>
                    <a:pt x="1728" y="358"/>
                  </a:cubicBezTo>
                  <a:cubicBezTo>
                    <a:pt x="1728" y="346"/>
                    <a:pt x="1728" y="322"/>
                    <a:pt x="1716" y="310"/>
                  </a:cubicBezTo>
                  <a:cubicBezTo>
                    <a:pt x="1645" y="275"/>
                    <a:pt x="1565" y="264"/>
                    <a:pt x="1483" y="264"/>
                  </a:cubicBezTo>
                  <a:cubicBezTo>
                    <a:pt x="1359" y="264"/>
                    <a:pt x="1228" y="288"/>
                    <a:pt x="1106" y="288"/>
                  </a:cubicBezTo>
                  <a:cubicBezTo>
                    <a:pt x="1091" y="288"/>
                    <a:pt x="1076" y="287"/>
                    <a:pt x="1061" y="286"/>
                  </a:cubicBezTo>
                  <a:cubicBezTo>
                    <a:pt x="752" y="251"/>
                    <a:pt x="395" y="179"/>
                    <a:pt x="121" y="13"/>
                  </a:cubicBezTo>
                  <a:cubicBezTo>
                    <a:pt x="110" y="4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36"/>
            <p:cNvSpPr/>
            <p:nvPr/>
          </p:nvSpPr>
          <p:spPr>
            <a:xfrm>
              <a:off x="4579125" y="2197975"/>
              <a:ext cx="14025" cy="18850"/>
            </a:xfrm>
            <a:custGeom>
              <a:rect b="b" l="l" r="r" t="t"/>
              <a:pathLst>
                <a:path extrusionOk="0" h="754" w="561">
                  <a:moveTo>
                    <a:pt x="453" y="0"/>
                  </a:moveTo>
                  <a:cubicBezTo>
                    <a:pt x="439" y="0"/>
                    <a:pt x="424" y="7"/>
                    <a:pt x="417" y="14"/>
                  </a:cubicBezTo>
                  <a:cubicBezTo>
                    <a:pt x="370" y="157"/>
                    <a:pt x="275" y="276"/>
                    <a:pt x="227" y="395"/>
                  </a:cubicBezTo>
                  <a:cubicBezTo>
                    <a:pt x="191" y="467"/>
                    <a:pt x="144" y="514"/>
                    <a:pt x="108" y="574"/>
                  </a:cubicBezTo>
                  <a:cubicBezTo>
                    <a:pt x="72" y="609"/>
                    <a:pt x="60" y="669"/>
                    <a:pt x="13" y="717"/>
                  </a:cubicBezTo>
                  <a:cubicBezTo>
                    <a:pt x="1" y="729"/>
                    <a:pt x="13" y="752"/>
                    <a:pt x="25" y="752"/>
                  </a:cubicBezTo>
                  <a:cubicBezTo>
                    <a:pt x="52" y="752"/>
                    <a:pt x="79" y="754"/>
                    <a:pt x="104" y="754"/>
                  </a:cubicBezTo>
                  <a:cubicBezTo>
                    <a:pt x="154" y="754"/>
                    <a:pt x="199" y="748"/>
                    <a:pt x="239" y="717"/>
                  </a:cubicBezTo>
                  <a:cubicBezTo>
                    <a:pt x="310" y="669"/>
                    <a:pt x="382" y="586"/>
                    <a:pt x="429" y="514"/>
                  </a:cubicBezTo>
                  <a:cubicBezTo>
                    <a:pt x="537" y="359"/>
                    <a:pt x="560" y="181"/>
                    <a:pt x="477" y="14"/>
                  </a:cubicBezTo>
                  <a:cubicBezTo>
                    <a:pt x="472" y="4"/>
                    <a:pt x="46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36"/>
            <p:cNvSpPr/>
            <p:nvPr/>
          </p:nvSpPr>
          <p:spPr>
            <a:xfrm>
              <a:off x="4581800" y="2168325"/>
              <a:ext cx="13725" cy="33325"/>
            </a:xfrm>
            <a:custGeom>
              <a:rect b="b" l="l" r="r" t="t"/>
              <a:pathLst>
                <a:path extrusionOk="0" h="1333" w="549">
                  <a:moveTo>
                    <a:pt x="435" y="1"/>
                  </a:moveTo>
                  <a:cubicBezTo>
                    <a:pt x="430" y="1"/>
                    <a:pt x="424" y="4"/>
                    <a:pt x="418" y="10"/>
                  </a:cubicBezTo>
                  <a:cubicBezTo>
                    <a:pt x="310" y="224"/>
                    <a:pt x="239" y="462"/>
                    <a:pt x="144" y="688"/>
                  </a:cubicBezTo>
                  <a:cubicBezTo>
                    <a:pt x="84" y="867"/>
                    <a:pt x="1" y="1105"/>
                    <a:pt x="84" y="1284"/>
                  </a:cubicBezTo>
                  <a:cubicBezTo>
                    <a:pt x="101" y="1318"/>
                    <a:pt x="129" y="1333"/>
                    <a:pt x="158" y="1333"/>
                  </a:cubicBezTo>
                  <a:cubicBezTo>
                    <a:pt x="189" y="1333"/>
                    <a:pt x="220" y="1315"/>
                    <a:pt x="239" y="1284"/>
                  </a:cubicBezTo>
                  <a:cubicBezTo>
                    <a:pt x="322" y="1057"/>
                    <a:pt x="370" y="819"/>
                    <a:pt x="441" y="593"/>
                  </a:cubicBezTo>
                  <a:cubicBezTo>
                    <a:pt x="501" y="414"/>
                    <a:pt x="549" y="188"/>
                    <a:pt x="453" y="10"/>
                  </a:cubicBezTo>
                  <a:cubicBezTo>
                    <a:pt x="447" y="4"/>
                    <a:pt x="441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36"/>
            <p:cNvSpPr/>
            <p:nvPr/>
          </p:nvSpPr>
          <p:spPr>
            <a:xfrm>
              <a:off x="4597100" y="2147300"/>
              <a:ext cx="3475" cy="6275"/>
            </a:xfrm>
            <a:custGeom>
              <a:rect b="b" l="l" r="r" t="t"/>
              <a:pathLst>
                <a:path extrusionOk="0" h="251" w="139">
                  <a:moveTo>
                    <a:pt x="100" y="0"/>
                  </a:moveTo>
                  <a:cubicBezTo>
                    <a:pt x="93" y="0"/>
                    <a:pt x="86" y="2"/>
                    <a:pt x="79" y="5"/>
                  </a:cubicBezTo>
                  <a:cubicBezTo>
                    <a:pt x="44" y="65"/>
                    <a:pt x="44" y="124"/>
                    <a:pt x="8" y="184"/>
                  </a:cubicBezTo>
                  <a:cubicBezTo>
                    <a:pt x="0" y="222"/>
                    <a:pt x="32" y="250"/>
                    <a:pt x="61" y="250"/>
                  </a:cubicBezTo>
                  <a:cubicBezTo>
                    <a:pt x="78" y="250"/>
                    <a:pt x="95" y="241"/>
                    <a:pt x="103" y="220"/>
                  </a:cubicBezTo>
                  <a:cubicBezTo>
                    <a:pt x="127" y="160"/>
                    <a:pt x="139" y="77"/>
                    <a:pt x="127" y="17"/>
                  </a:cubicBezTo>
                  <a:cubicBezTo>
                    <a:pt x="127" y="9"/>
                    <a:pt x="115" y="0"/>
                    <a:pt x="1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36"/>
            <p:cNvSpPr/>
            <p:nvPr/>
          </p:nvSpPr>
          <p:spPr>
            <a:xfrm>
              <a:off x="4595100" y="2088700"/>
              <a:ext cx="11150" cy="49425"/>
            </a:xfrm>
            <a:custGeom>
              <a:rect b="b" l="l" r="r" t="t"/>
              <a:pathLst>
                <a:path extrusionOk="0" h="1977" w="446">
                  <a:moveTo>
                    <a:pt x="35" y="0"/>
                  </a:moveTo>
                  <a:cubicBezTo>
                    <a:pt x="18" y="0"/>
                    <a:pt x="0" y="23"/>
                    <a:pt x="17" y="39"/>
                  </a:cubicBezTo>
                  <a:cubicBezTo>
                    <a:pt x="279" y="670"/>
                    <a:pt x="421" y="1278"/>
                    <a:pt x="314" y="1956"/>
                  </a:cubicBezTo>
                  <a:cubicBezTo>
                    <a:pt x="314" y="1970"/>
                    <a:pt x="322" y="1976"/>
                    <a:pt x="329" y="1976"/>
                  </a:cubicBezTo>
                  <a:cubicBezTo>
                    <a:pt x="334" y="1976"/>
                    <a:pt x="338" y="1973"/>
                    <a:pt x="338" y="1968"/>
                  </a:cubicBezTo>
                  <a:cubicBezTo>
                    <a:pt x="445" y="1325"/>
                    <a:pt x="374" y="599"/>
                    <a:pt x="52" y="16"/>
                  </a:cubicBezTo>
                  <a:cubicBezTo>
                    <a:pt x="49" y="5"/>
                    <a:pt x="42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36"/>
            <p:cNvSpPr/>
            <p:nvPr/>
          </p:nvSpPr>
          <p:spPr>
            <a:xfrm>
              <a:off x="4538050" y="2043250"/>
              <a:ext cx="8075" cy="4175"/>
            </a:xfrm>
            <a:custGeom>
              <a:rect b="b" l="l" r="r" t="t"/>
              <a:pathLst>
                <a:path extrusionOk="0" h="167" w="323">
                  <a:moveTo>
                    <a:pt x="25" y="0"/>
                  </a:moveTo>
                  <a:cubicBezTo>
                    <a:pt x="25" y="0"/>
                    <a:pt x="1" y="0"/>
                    <a:pt x="25" y="12"/>
                  </a:cubicBezTo>
                  <a:cubicBezTo>
                    <a:pt x="60" y="36"/>
                    <a:pt x="120" y="48"/>
                    <a:pt x="167" y="71"/>
                  </a:cubicBezTo>
                  <a:cubicBezTo>
                    <a:pt x="215" y="95"/>
                    <a:pt x="275" y="119"/>
                    <a:pt x="298" y="167"/>
                  </a:cubicBezTo>
                  <a:cubicBezTo>
                    <a:pt x="298" y="155"/>
                    <a:pt x="322" y="119"/>
                    <a:pt x="298" y="119"/>
                  </a:cubicBezTo>
                  <a:cubicBezTo>
                    <a:pt x="239" y="119"/>
                    <a:pt x="179" y="60"/>
                    <a:pt x="144" y="48"/>
                  </a:cubicBezTo>
                  <a:cubicBezTo>
                    <a:pt x="96" y="24"/>
                    <a:pt x="4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36"/>
            <p:cNvSpPr/>
            <p:nvPr/>
          </p:nvSpPr>
          <p:spPr>
            <a:xfrm>
              <a:off x="4407200" y="2009150"/>
              <a:ext cx="114500" cy="26675"/>
            </a:xfrm>
            <a:custGeom>
              <a:rect b="b" l="l" r="r" t="t"/>
              <a:pathLst>
                <a:path extrusionOk="0" h="1067" w="4580">
                  <a:moveTo>
                    <a:pt x="58" y="0"/>
                  </a:moveTo>
                  <a:cubicBezTo>
                    <a:pt x="28" y="0"/>
                    <a:pt x="0" y="35"/>
                    <a:pt x="20" y="54"/>
                  </a:cubicBezTo>
                  <a:cubicBezTo>
                    <a:pt x="294" y="590"/>
                    <a:pt x="937" y="626"/>
                    <a:pt x="1460" y="662"/>
                  </a:cubicBezTo>
                  <a:cubicBezTo>
                    <a:pt x="2437" y="757"/>
                    <a:pt x="3627" y="721"/>
                    <a:pt x="4556" y="1066"/>
                  </a:cubicBezTo>
                  <a:cubicBezTo>
                    <a:pt x="4580" y="1066"/>
                    <a:pt x="4580" y="1054"/>
                    <a:pt x="4568" y="1054"/>
                  </a:cubicBezTo>
                  <a:cubicBezTo>
                    <a:pt x="3711" y="757"/>
                    <a:pt x="3008" y="697"/>
                    <a:pt x="2103" y="638"/>
                  </a:cubicBezTo>
                  <a:cubicBezTo>
                    <a:pt x="1413" y="602"/>
                    <a:pt x="567" y="566"/>
                    <a:pt x="79" y="7"/>
                  </a:cubicBezTo>
                  <a:cubicBezTo>
                    <a:pt x="72" y="2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36"/>
            <p:cNvSpPr/>
            <p:nvPr/>
          </p:nvSpPr>
          <p:spPr>
            <a:xfrm>
              <a:off x="4401125" y="1983225"/>
              <a:ext cx="11875" cy="24550"/>
            </a:xfrm>
            <a:custGeom>
              <a:rect b="b" l="l" r="r" t="t"/>
              <a:pathLst>
                <a:path extrusionOk="0" h="982" w="475">
                  <a:moveTo>
                    <a:pt x="423" y="0"/>
                  </a:moveTo>
                  <a:cubicBezTo>
                    <a:pt x="414" y="0"/>
                    <a:pt x="404" y="3"/>
                    <a:pt x="394" y="8"/>
                  </a:cubicBezTo>
                  <a:cubicBezTo>
                    <a:pt x="227" y="91"/>
                    <a:pt x="108" y="317"/>
                    <a:pt x="48" y="496"/>
                  </a:cubicBezTo>
                  <a:cubicBezTo>
                    <a:pt x="1" y="675"/>
                    <a:pt x="84" y="841"/>
                    <a:pt x="179" y="972"/>
                  </a:cubicBezTo>
                  <a:cubicBezTo>
                    <a:pt x="197" y="978"/>
                    <a:pt x="209" y="981"/>
                    <a:pt x="217" y="981"/>
                  </a:cubicBezTo>
                  <a:cubicBezTo>
                    <a:pt x="224" y="981"/>
                    <a:pt x="227" y="978"/>
                    <a:pt x="227" y="972"/>
                  </a:cubicBezTo>
                  <a:cubicBezTo>
                    <a:pt x="263" y="913"/>
                    <a:pt x="275" y="865"/>
                    <a:pt x="263" y="806"/>
                  </a:cubicBezTo>
                  <a:cubicBezTo>
                    <a:pt x="239" y="734"/>
                    <a:pt x="179" y="675"/>
                    <a:pt x="168" y="579"/>
                  </a:cubicBezTo>
                  <a:cubicBezTo>
                    <a:pt x="156" y="389"/>
                    <a:pt x="441" y="258"/>
                    <a:pt x="465" y="67"/>
                  </a:cubicBezTo>
                  <a:cubicBezTo>
                    <a:pt x="474" y="30"/>
                    <a:pt x="455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36"/>
            <p:cNvSpPr/>
            <p:nvPr/>
          </p:nvSpPr>
          <p:spPr>
            <a:xfrm>
              <a:off x="4415875" y="1969350"/>
              <a:ext cx="11775" cy="8200"/>
            </a:xfrm>
            <a:custGeom>
              <a:rect b="b" l="l" r="r" t="t"/>
              <a:pathLst>
                <a:path extrusionOk="0" h="328" w="471">
                  <a:moveTo>
                    <a:pt x="436" y="1"/>
                  </a:moveTo>
                  <a:cubicBezTo>
                    <a:pt x="432" y="1"/>
                    <a:pt x="428" y="2"/>
                    <a:pt x="423" y="3"/>
                  </a:cubicBezTo>
                  <a:cubicBezTo>
                    <a:pt x="351" y="27"/>
                    <a:pt x="304" y="63"/>
                    <a:pt x="268" y="99"/>
                  </a:cubicBezTo>
                  <a:cubicBezTo>
                    <a:pt x="209" y="146"/>
                    <a:pt x="149" y="170"/>
                    <a:pt x="66" y="194"/>
                  </a:cubicBezTo>
                  <a:cubicBezTo>
                    <a:pt x="1" y="226"/>
                    <a:pt x="24" y="328"/>
                    <a:pt x="83" y="328"/>
                  </a:cubicBezTo>
                  <a:cubicBezTo>
                    <a:pt x="89" y="328"/>
                    <a:pt x="95" y="327"/>
                    <a:pt x="101" y="325"/>
                  </a:cubicBezTo>
                  <a:cubicBezTo>
                    <a:pt x="220" y="277"/>
                    <a:pt x="447" y="206"/>
                    <a:pt x="470" y="51"/>
                  </a:cubicBezTo>
                  <a:cubicBezTo>
                    <a:pt x="470" y="30"/>
                    <a:pt x="462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36"/>
            <p:cNvSpPr/>
            <p:nvPr/>
          </p:nvSpPr>
          <p:spPr>
            <a:xfrm>
              <a:off x="4396375" y="1966600"/>
              <a:ext cx="23300" cy="25875"/>
            </a:xfrm>
            <a:custGeom>
              <a:rect b="b" l="l" r="r" t="t"/>
              <a:pathLst>
                <a:path extrusionOk="0" h="1035" w="932">
                  <a:moveTo>
                    <a:pt x="871" y="1"/>
                  </a:moveTo>
                  <a:cubicBezTo>
                    <a:pt x="859" y="1"/>
                    <a:pt x="846" y="6"/>
                    <a:pt x="834" y="18"/>
                  </a:cubicBezTo>
                  <a:cubicBezTo>
                    <a:pt x="691" y="185"/>
                    <a:pt x="453" y="280"/>
                    <a:pt x="346" y="482"/>
                  </a:cubicBezTo>
                  <a:cubicBezTo>
                    <a:pt x="250" y="625"/>
                    <a:pt x="0" y="851"/>
                    <a:pt x="179" y="1018"/>
                  </a:cubicBezTo>
                  <a:cubicBezTo>
                    <a:pt x="187" y="1027"/>
                    <a:pt x="214" y="1035"/>
                    <a:pt x="241" y="1035"/>
                  </a:cubicBezTo>
                  <a:cubicBezTo>
                    <a:pt x="252" y="1035"/>
                    <a:pt x="264" y="1034"/>
                    <a:pt x="274" y="1030"/>
                  </a:cubicBezTo>
                  <a:cubicBezTo>
                    <a:pt x="369" y="959"/>
                    <a:pt x="358" y="875"/>
                    <a:pt x="346" y="756"/>
                  </a:cubicBezTo>
                  <a:cubicBezTo>
                    <a:pt x="346" y="637"/>
                    <a:pt x="358" y="578"/>
                    <a:pt x="453" y="518"/>
                  </a:cubicBezTo>
                  <a:cubicBezTo>
                    <a:pt x="608" y="387"/>
                    <a:pt x="774" y="256"/>
                    <a:pt x="905" y="89"/>
                  </a:cubicBezTo>
                  <a:cubicBezTo>
                    <a:pt x="932" y="45"/>
                    <a:pt x="906" y="1"/>
                    <a:pt x="87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36"/>
            <p:cNvSpPr/>
            <p:nvPr/>
          </p:nvSpPr>
          <p:spPr>
            <a:xfrm>
              <a:off x="4430675" y="1939800"/>
              <a:ext cx="8875" cy="15125"/>
            </a:xfrm>
            <a:custGeom>
              <a:rect b="b" l="l" r="r" t="t"/>
              <a:pathLst>
                <a:path extrusionOk="0" h="605" w="355">
                  <a:moveTo>
                    <a:pt x="322" y="0"/>
                  </a:moveTo>
                  <a:cubicBezTo>
                    <a:pt x="314" y="0"/>
                    <a:pt x="307" y="5"/>
                    <a:pt x="307" y="18"/>
                  </a:cubicBezTo>
                  <a:cubicBezTo>
                    <a:pt x="248" y="209"/>
                    <a:pt x="164" y="411"/>
                    <a:pt x="21" y="578"/>
                  </a:cubicBezTo>
                  <a:cubicBezTo>
                    <a:pt x="1" y="578"/>
                    <a:pt x="24" y="604"/>
                    <a:pt x="39" y="604"/>
                  </a:cubicBezTo>
                  <a:cubicBezTo>
                    <a:pt x="41" y="604"/>
                    <a:pt x="43" y="604"/>
                    <a:pt x="45" y="602"/>
                  </a:cubicBezTo>
                  <a:cubicBezTo>
                    <a:pt x="200" y="435"/>
                    <a:pt x="307" y="257"/>
                    <a:pt x="355" y="30"/>
                  </a:cubicBezTo>
                  <a:cubicBezTo>
                    <a:pt x="355" y="15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36"/>
            <p:cNvSpPr/>
            <p:nvPr/>
          </p:nvSpPr>
          <p:spPr>
            <a:xfrm>
              <a:off x="4433350" y="1953500"/>
              <a:ext cx="15325" cy="23800"/>
            </a:xfrm>
            <a:custGeom>
              <a:rect b="b" l="l" r="r" t="t"/>
              <a:pathLst>
                <a:path extrusionOk="0" h="952" w="613">
                  <a:moveTo>
                    <a:pt x="569" y="1"/>
                  </a:moveTo>
                  <a:cubicBezTo>
                    <a:pt x="559" y="1"/>
                    <a:pt x="549" y="6"/>
                    <a:pt x="545" y="18"/>
                  </a:cubicBezTo>
                  <a:cubicBezTo>
                    <a:pt x="403" y="328"/>
                    <a:pt x="224" y="625"/>
                    <a:pt x="10" y="911"/>
                  </a:cubicBezTo>
                  <a:cubicBezTo>
                    <a:pt x="1" y="938"/>
                    <a:pt x="12" y="951"/>
                    <a:pt x="33" y="951"/>
                  </a:cubicBezTo>
                  <a:cubicBezTo>
                    <a:pt x="40" y="951"/>
                    <a:pt x="48" y="950"/>
                    <a:pt x="57" y="947"/>
                  </a:cubicBezTo>
                  <a:cubicBezTo>
                    <a:pt x="319" y="685"/>
                    <a:pt x="474" y="387"/>
                    <a:pt x="605" y="54"/>
                  </a:cubicBezTo>
                  <a:cubicBezTo>
                    <a:pt x="613" y="22"/>
                    <a:pt x="589" y="1"/>
                    <a:pt x="5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36"/>
            <p:cNvSpPr/>
            <p:nvPr/>
          </p:nvSpPr>
          <p:spPr>
            <a:xfrm>
              <a:off x="4421375" y="1981850"/>
              <a:ext cx="7700" cy="16850"/>
            </a:xfrm>
            <a:custGeom>
              <a:rect b="b" l="l" r="r" t="t"/>
              <a:pathLst>
                <a:path extrusionOk="0" h="674" w="308">
                  <a:moveTo>
                    <a:pt x="185" y="1"/>
                  </a:moveTo>
                  <a:cubicBezTo>
                    <a:pt x="166" y="1"/>
                    <a:pt x="146" y="9"/>
                    <a:pt x="131" y="27"/>
                  </a:cubicBezTo>
                  <a:cubicBezTo>
                    <a:pt x="12" y="206"/>
                    <a:pt x="0" y="587"/>
                    <a:pt x="250" y="670"/>
                  </a:cubicBezTo>
                  <a:cubicBezTo>
                    <a:pt x="257" y="672"/>
                    <a:pt x="263" y="673"/>
                    <a:pt x="268" y="673"/>
                  </a:cubicBezTo>
                  <a:cubicBezTo>
                    <a:pt x="294" y="673"/>
                    <a:pt x="308" y="652"/>
                    <a:pt x="298" y="622"/>
                  </a:cubicBezTo>
                  <a:cubicBezTo>
                    <a:pt x="262" y="539"/>
                    <a:pt x="203" y="480"/>
                    <a:pt x="179" y="408"/>
                  </a:cubicBezTo>
                  <a:cubicBezTo>
                    <a:pt x="143" y="301"/>
                    <a:pt x="167" y="194"/>
                    <a:pt x="227" y="111"/>
                  </a:cubicBezTo>
                  <a:cubicBezTo>
                    <a:pt x="268" y="44"/>
                    <a:pt x="22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36"/>
            <p:cNvSpPr/>
            <p:nvPr/>
          </p:nvSpPr>
          <p:spPr>
            <a:xfrm>
              <a:off x="4446125" y="2001350"/>
              <a:ext cx="8025" cy="4100"/>
            </a:xfrm>
            <a:custGeom>
              <a:rect b="b" l="l" r="r" t="t"/>
              <a:pathLst>
                <a:path extrusionOk="0" h="164" w="321">
                  <a:moveTo>
                    <a:pt x="114" y="0"/>
                  </a:moveTo>
                  <a:cubicBezTo>
                    <a:pt x="33" y="0"/>
                    <a:pt x="1" y="119"/>
                    <a:pt x="94" y="140"/>
                  </a:cubicBezTo>
                  <a:cubicBezTo>
                    <a:pt x="153" y="164"/>
                    <a:pt x="213" y="164"/>
                    <a:pt x="273" y="164"/>
                  </a:cubicBezTo>
                  <a:cubicBezTo>
                    <a:pt x="308" y="164"/>
                    <a:pt x="320" y="128"/>
                    <a:pt x="308" y="104"/>
                  </a:cubicBezTo>
                  <a:cubicBezTo>
                    <a:pt x="261" y="57"/>
                    <a:pt x="213" y="45"/>
                    <a:pt x="153" y="9"/>
                  </a:cubicBezTo>
                  <a:cubicBezTo>
                    <a:pt x="139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36"/>
            <p:cNvSpPr/>
            <p:nvPr/>
          </p:nvSpPr>
          <p:spPr>
            <a:xfrm>
              <a:off x="4462325" y="2005875"/>
              <a:ext cx="3675" cy="2625"/>
            </a:xfrm>
            <a:custGeom>
              <a:rect b="b" l="l" r="r" t="t"/>
              <a:pathLst>
                <a:path extrusionOk="0" h="105" w="147">
                  <a:moveTo>
                    <a:pt x="50" y="1"/>
                  </a:moveTo>
                  <a:cubicBezTo>
                    <a:pt x="0" y="1"/>
                    <a:pt x="3" y="81"/>
                    <a:pt x="58" y="81"/>
                  </a:cubicBezTo>
                  <a:cubicBezTo>
                    <a:pt x="63" y="81"/>
                    <a:pt x="70" y="80"/>
                    <a:pt x="77" y="78"/>
                  </a:cubicBezTo>
                  <a:cubicBezTo>
                    <a:pt x="89" y="78"/>
                    <a:pt x="89" y="78"/>
                    <a:pt x="101" y="102"/>
                  </a:cubicBezTo>
                  <a:cubicBezTo>
                    <a:pt x="102" y="104"/>
                    <a:pt x="105" y="104"/>
                    <a:pt x="107" y="104"/>
                  </a:cubicBezTo>
                  <a:cubicBezTo>
                    <a:pt x="122" y="104"/>
                    <a:pt x="147" y="77"/>
                    <a:pt x="136" y="66"/>
                  </a:cubicBezTo>
                  <a:cubicBezTo>
                    <a:pt x="113" y="42"/>
                    <a:pt x="101" y="19"/>
                    <a:pt x="77" y="7"/>
                  </a:cubicBezTo>
                  <a:cubicBezTo>
                    <a:pt x="67" y="2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36"/>
            <p:cNvSpPr/>
            <p:nvPr/>
          </p:nvSpPr>
          <p:spPr>
            <a:xfrm>
              <a:off x="4472250" y="2010025"/>
              <a:ext cx="61575" cy="19275"/>
            </a:xfrm>
            <a:custGeom>
              <a:rect b="b" l="l" r="r" t="t"/>
              <a:pathLst>
                <a:path extrusionOk="0" h="771" w="2463">
                  <a:moveTo>
                    <a:pt x="60" y="1"/>
                  </a:moveTo>
                  <a:cubicBezTo>
                    <a:pt x="9" y="1"/>
                    <a:pt x="0" y="95"/>
                    <a:pt x="73" y="126"/>
                  </a:cubicBezTo>
                  <a:cubicBezTo>
                    <a:pt x="466" y="210"/>
                    <a:pt x="871" y="269"/>
                    <a:pt x="1252" y="377"/>
                  </a:cubicBezTo>
                  <a:cubicBezTo>
                    <a:pt x="1644" y="472"/>
                    <a:pt x="2002" y="686"/>
                    <a:pt x="2383" y="769"/>
                  </a:cubicBezTo>
                  <a:cubicBezTo>
                    <a:pt x="2387" y="770"/>
                    <a:pt x="2391" y="771"/>
                    <a:pt x="2395" y="771"/>
                  </a:cubicBezTo>
                  <a:cubicBezTo>
                    <a:pt x="2436" y="771"/>
                    <a:pt x="2463" y="718"/>
                    <a:pt x="2430" y="674"/>
                  </a:cubicBezTo>
                  <a:cubicBezTo>
                    <a:pt x="2168" y="424"/>
                    <a:pt x="1775" y="365"/>
                    <a:pt x="1430" y="269"/>
                  </a:cubicBezTo>
                  <a:cubicBezTo>
                    <a:pt x="978" y="174"/>
                    <a:pt x="537" y="91"/>
                    <a:pt x="85" y="7"/>
                  </a:cubicBezTo>
                  <a:cubicBezTo>
                    <a:pt x="76" y="3"/>
                    <a:pt x="67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36"/>
            <p:cNvSpPr/>
            <p:nvPr/>
          </p:nvSpPr>
          <p:spPr>
            <a:xfrm>
              <a:off x="4546700" y="2034175"/>
              <a:ext cx="1350" cy="1275"/>
            </a:xfrm>
            <a:custGeom>
              <a:rect b="b" l="l" r="r" t="t"/>
              <a:pathLst>
                <a:path extrusionOk="0" h="51" w="54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3" y="9"/>
                    <a:pt x="12" y="18"/>
                  </a:cubicBezTo>
                  <a:lnTo>
                    <a:pt x="24" y="42"/>
                  </a:lnTo>
                  <a:cubicBezTo>
                    <a:pt x="24" y="48"/>
                    <a:pt x="33" y="50"/>
                    <a:pt x="40" y="50"/>
                  </a:cubicBezTo>
                  <a:cubicBezTo>
                    <a:pt x="48" y="50"/>
                    <a:pt x="54" y="48"/>
                    <a:pt x="48" y="42"/>
                  </a:cubicBezTo>
                  <a:cubicBezTo>
                    <a:pt x="48" y="18"/>
                    <a:pt x="24" y="6"/>
                    <a:pt x="12" y="6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36"/>
            <p:cNvSpPr/>
            <p:nvPr/>
          </p:nvSpPr>
          <p:spPr>
            <a:xfrm>
              <a:off x="4573350" y="2047600"/>
              <a:ext cx="6400" cy="4300"/>
            </a:xfrm>
            <a:custGeom>
              <a:rect b="b" l="l" r="r" t="t"/>
              <a:pathLst>
                <a:path extrusionOk="0" h="172" w="256">
                  <a:moveTo>
                    <a:pt x="90" y="1"/>
                  </a:moveTo>
                  <a:cubicBezTo>
                    <a:pt x="32" y="1"/>
                    <a:pt x="0" y="77"/>
                    <a:pt x="53" y="88"/>
                  </a:cubicBezTo>
                  <a:cubicBezTo>
                    <a:pt x="113" y="124"/>
                    <a:pt x="160" y="171"/>
                    <a:pt x="208" y="171"/>
                  </a:cubicBezTo>
                  <a:cubicBezTo>
                    <a:pt x="244" y="171"/>
                    <a:pt x="256" y="124"/>
                    <a:pt x="244" y="112"/>
                  </a:cubicBezTo>
                  <a:cubicBezTo>
                    <a:pt x="208" y="64"/>
                    <a:pt x="160" y="40"/>
                    <a:pt x="113" y="5"/>
                  </a:cubicBezTo>
                  <a:cubicBezTo>
                    <a:pt x="105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36"/>
            <p:cNvSpPr/>
            <p:nvPr/>
          </p:nvSpPr>
          <p:spPr>
            <a:xfrm>
              <a:off x="4592325" y="2061375"/>
              <a:ext cx="5275" cy="3025"/>
            </a:xfrm>
            <a:custGeom>
              <a:rect b="b" l="l" r="r" t="t"/>
              <a:pathLst>
                <a:path extrusionOk="0" h="121" w="211">
                  <a:moveTo>
                    <a:pt x="69" y="0"/>
                  </a:moveTo>
                  <a:cubicBezTo>
                    <a:pt x="8" y="0"/>
                    <a:pt x="0" y="97"/>
                    <a:pt x="68" y="97"/>
                  </a:cubicBezTo>
                  <a:cubicBezTo>
                    <a:pt x="116" y="97"/>
                    <a:pt x="128" y="120"/>
                    <a:pt x="175" y="120"/>
                  </a:cubicBezTo>
                  <a:cubicBezTo>
                    <a:pt x="187" y="120"/>
                    <a:pt x="211" y="108"/>
                    <a:pt x="199" y="97"/>
                  </a:cubicBezTo>
                  <a:cubicBezTo>
                    <a:pt x="187" y="37"/>
                    <a:pt x="128" y="1"/>
                    <a:pt x="80" y="1"/>
                  </a:cubicBezTo>
                  <a:cubicBezTo>
                    <a:pt x="76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36"/>
            <p:cNvSpPr/>
            <p:nvPr/>
          </p:nvSpPr>
          <p:spPr>
            <a:xfrm>
              <a:off x="4603375" y="2072875"/>
              <a:ext cx="10600" cy="13275"/>
            </a:xfrm>
            <a:custGeom>
              <a:rect b="b" l="l" r="r" t="t"/>
              <a:pathLst>
                <a:path extrusionOk="0" h="531" w="424">
                  <a:moveTo>
                    <a:pt x="82" y="1"/>
                  </a:moveTo>
                  <a:cubicBezTo>
                    <a:pt x="40" y="1"/>
                    <a:pt x="0" y="60"/>
                    <a:pt x="31" y="101"/>
                  </a:cubicBezTo>
                  <a:cubicBezTo>
                    <a:pt x="67" y="172"/>
                    <a:pt x="102" y="244"/>
                    <a:pt x="126" y="303"/>
                  </a:cubicBezTo>
                  <a:cubicBezTo>
                    <a:pt x="174" y="375"/>
                    <a:pt x="209" y="458"/>
                    <a:pt x="269" y="506"/>
                  </a:cubicBezTo>
                  <a:cubicBezTo>
                    <a:pt x="285" y="521"/>
                    <a:pt x="305" y="530"/>
                    <a:pt x="324" y="530"/>
                  </a:cubicBezTo>
                  <a:cubicBezTo>
                    <a:pt x="350" y="530"/>
                    <a:pt x="375" y="515"/>
                    <a:pt x="388" y="482"/>
                  </a:cubicBezTo>
                  <a:cubicBezTo>
                    <a:pt x="424" y="279"/>
                    <a:pt x="245" y="113"/>
                    <a:pt x="102" y="6"/>
                  </a:cubicBezTo>
                  <a:cubicBezTo>
                    <a:pt x="96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36"/>
            <p:cNvSpPr/>
            <p:nvPr/>
          </p:nvSpPr>
          <p:spPr>
            <a:xfrm>
              <a:off x="4621400" y="2124050"/>
              <a:ext cx="7025" cy="36925"/>
            </a:xfrm>
            <a:custGeom>
              <a:rect b="b" l="l" r="r" t="t"/>
              <a:pathLst>
                <a:path extrusionOk="0" h="1477" w="281">
                  <a:moveTo>
                    <a:pt x="243" y="0"/>
                  </a:moveTo>
                  <a:cubicBezTo>
                    <a:pt x="228" y="0"/>
                    <a:pt x="215" y="9"/>
                    <a:pt x="215" y="30"/>
                  </a:cubicBezTo>
                  <a:cubicBezTo>
                    <a:pt x="108" y="495"/>
                    <a:pt x="48" y="983"/>
                    <a:pt x="0" y="1459"/>
                  </a:cubicBezTo>
                  <a:cubicBezTo>
                    <a:pt x="0" y="1471"/>
                    <a:pt x="9" y="1477"/>
                    <a:pt x="20" y="1477"/>
                  </a:cubicBezTo>
                  <a:cubicBezTo>
                    <a:pt x="30" y="1477"/>
                    <a:pt x="42" y="1471"/>
                    <a:pt x="48" y="1459"/>
                  </a:cubicBezTo>
                  <a:cubicBezTo>
                    <a:pt x="215" y="1007"/>
                    <a:pt x="179" y="507"/>
                    <a:pt x="274" y="42"/>
                  </a:cubicBezTo>
                  <a:cubicBezTo>
                    <a:pt x="281" y="15"/>
                    <a:pt x="261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36"/>
            <p:cNvSpPr/>
            <p:nvPr/>
          </p:nvSpPr>
          <p:spPr>
            <a:xfrm>
              <a:off x="4601550" y="2159550"/>
              <a:ext cx="15100" cy="55225"/>
            </a:xfrm>
            <a:custGeom>
              <a:rect b="b" l="l" r="r" t="t"/>
              <a:pathLst>
                <a:path extrusionOk="0" h="2209" w="604">
                  <a:moveTo>
                    <a:pt x="400" y="0"/>
                  </a:moveTo>
                  <a:cubicBezTo>
                    <a:pt x="366" y="0"/>
                    <a:pt x="330" y="21"/>
                    <a:pt x="318" y="63"/>
                  </a:cubicBezTo>
                  <a:cubicBezTo>
                    <a:pt x="294" y="408"/>
                    <a:pt x="282" y="742"/>
                    <a:pt x="259" y="1075"/>
                  </a:cubicBezTo>
                  <a:cubicBezTo>
                    <a:pt x="235" y="1468"/>
                    <a:pt x="104" y="1777"/>
                    <a:pt x="9" y="2146"/>
                  </a:cubicBezTo>
                  <a:cubicBezTo>
                    <a:pt x="0" y="2181"/>
                    <a:pt x="28" y="2209"/>
                    <a:pt x="54" y="2209"/>
                  </a:cubicBezTo>
                  <a:cubicBezTo>
                    <a:pt x="64" y="2209"/>
                    <a:pt x="73" y="2204"/>
                    <a:pt x="80" y="2194"/>
                  </a:cubicBezTo>
                  <a:cubicBezTo>
                    <a:pt x="604" y="1730"/>
                    <a:pt x="473" y="682"/>
                    <a:pt x="473" y="63"/>
                  </a:cubicBezTo>
                  <a:cubicBezTo>
                    <a:pt x="467" y="21"/>
                    <a:pt x="434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36"/>
            <p:cNvSpPr/>
            <p:nvPr/>
          </p:nvSpPr>
          <p:spPr>
            <a:xfrm>
              <a:off x="4587825" y="2223575"/>
              <a:ext cx="10950" cy="9200"/>
            </a:xfrm>
            <a:custGeom>
              <a:rect b="b" l="l" r="r" t="t"/>
              <a:pathLst>
                <a:path extrusionOk="0" h="368" w="438">
                  <a:moveTo>
                    <a:pt x="402" y="0"/>
                  </a:moveTo>
                  <a:cubicBezTo>
                    <a:pt x="398" y="0"/>
                    <a:pt x="395" y="1"/>
                    <a:pt x="391" y="2"/>
                  </a:cubicBezTo>
                  <a:cubicBezTo>
                    <a:pt x="308" y="38"/>
                    <a:pt x="236" y="62"/>
                    <a:pt x="177" y="109"/>
                  </a:cubicBezTo>
                  <a:cubicBezTo>
                    <a:pt x="141" y="145"/>
                    <a:pt x="93" y="169"/>
                    <a:pt x="69" y="205"/>
                  </a:cubicBezTo>
                  <a:cubicBezTo>
                    <a:pt x="34" y="228"/>
                    <a:pt x="22" y="276"/>
                    <a:pt x="10" y="324"/>
                  </a:cubicBezTo>
                  <a:cubicBezTo>
                    <a:pt x="1" y="342"/>
                    <a:pt x="13" y="367"/>
                    <a:pt x="30" y="367"/>
                  </a:cubicBezTo>
                  <a:cubicBezTo>
                    <a:pt x="35" y="367"/>
                    <a:pt x="40" y="365"/>
                    <a:pt x="46" y="359"/>
                  </a:cubicBezTo>
                  <a:cubicBezTo>
                    <a:pt x="81" y="347"/>
                    <a:pt x="129" y="336"/>
                    <a:pt x="153" y="324"/>
                  </a:cubicBezTo>
                  <a:cubicBezTo>
                    <a:pt x="189" y="288"/>
                    <a:pt x="212" y="264"/>
                    <a:pt x="248" y="240"/>
                  </a:cubicBezTo>
                  <a:lnTo>
                    <a:pt x="427" y="62"/>
                  </a:lnTo>
                  <a:cubicBezTo>
                    <a:pt x="437" y="40"/>
                    <a:pt x="42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36"/>
            <p:cNvSpPr/>
            <p:nvPr/>
          </p:nvSpPr>
          <p:spPr>
            <a:xfrm>
              <a:off x="4524650" y="2214300"/>
              <a:ext cx="23025" cy="24250"/>
            </a:xfrm>
            <a:custGeom>
              <a:rect b="b" l="l" r="r" t="t"/>
              <a:pathLst>
                <a:path extrusionOk="0" h="970" w="921">
                  <a:moveTo>
                    <a:pt x="40" y="1"/>
                  </a:moveTo>
                  <a:cubicBezTo>
                    <a:pt x="24" y="1"/>
                    <a:pt x="1" y="18"/>
                    <a:pt x="1" y="28"/>
                  </a:cubicBezTo>
                  <a:cubicBezTo>
                    <a:pt x="49" y="207"/>
                    <a:pt x="227" y="373"/>
                    <a:pt x="346" y="504"/>
                  </a:cubicBezTo>
                  <a:cubicBezTo>
                    <a:pt x="501" y="671"/>
                    <a:pt x="656" y="826"/>
                    <a:pt x="834" y="957"/>
                  </a:cubicBezTo>
                  <a:cubicBezTo>
                    <a:pt x="843" y="966"/>
                    <a:pt x="854" y="969"/>
                    <a:pt x="864" y="969"/>
                  </a:cubicBezTo>
                  <a:cubicBezTo>
                    <a:pt x="894" y="969"/>
                    <a:pt x="921" y="936"/>
                    <a:pt x="894" y="909"/>
                  </a:cubicBezTo>
                  <a:cubicBezTo>
                    <a:pt x="739" y="778"/>
                    <a:pt x="584" y="635"/>
                    <a:pt x="441" y="468"/>
                  </a:cubicBezTo>
                  <a:cubicBezTo>
                    <a:pt x="299" y="314"/>
                    <a:pt x="215" y="123"/>
                    <a:pt x="49" y="4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36"/>
            <p:cNvSpPr/>
            <p:nvPr/>
          </p:nvSpPr>
          <p:spPr>
            <a:xfrm>
              <a:off x="4497275" y="2197425"/>
              <a:ext cx="14025" cy="15700"/>
            </a:xfrm>
            <a:custGeom>
              <a:rect b="b" l="l" r="r" t="t"/>
              <a:pathLst>
                <a:path extrusionOk="0" h="628" w="561">
                  <a:moveTo>
                    <a:pt x="465" y="0"/>
                  </a:moveTo>
                  <a:cubicBezTo>
                    <a:pt x="179" y="0"/>
                    <a:pt x="1" y="334"/>
                    <a:pt x="72" y="608"/>
                  </a:cubicBezTo>
                  <a:cubicBezTo>
                    <a:pt x="79" y="622"/>
                    <a:pt x="94" y="627"/>
                    <a:pt x="110" y="627"/>
                  </a:cubicBezTo>
                  <a:cubicBezTo>
                    <a:pt x="122" y="627"/>
                    <a:pt x="134" y="625"/>
                    <a:pt x="143" y="620"/>
                  </a:cubicBezTo>
                  <a:cubicBezTo>
                    <a:pt x="239" y="489"/>
                    <a:pt x="262" y="191"/>
                    <a:pt x="465" y="179"/>
                  </a:cubicBezTo>
                  <a:cubicBezTo>
                    <a:pt x="560" y="155"/>
                    <a:pt x="56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36"/>
            <p:cNvSpPr/>
            <p:nvPr/>
          </p:nvSpPr>
          <p:spPr>
            <a:xfrm>
              <a:off x="4515225" y="2249775"/>
              <a:ext cx="11375" cy="11450"/>
            </a:xfrm>
            <a:custGeom>
              <a:rect b="b" l="l" r="r" t="t"/>
              <a:pathLst>
                <a:path extrusionOk="0" h="458" w="455">
                  <a:moveTo>
                    <a:pt x="58" y="1"/>
                  </a:moveTo>
                  <a:cubicBezTo>
                    <a:pt x="18" y="1"/>
                    <a:pt x="1" y="63"/>
                    <a:pt x="45" y="85"/>
                  </a:cubicBezTo>
                  <a:cubicBezTo>
                    <a:pt x="116" y="133"/>
                    <a:pt x="152" y="204"/>
                    <a:pt x="223" y="264"/>
                  </a:cubicBezTo>
                  <a:lnTo>
                    <a:pt x="402" y="442"/>
                  </a:lnTo>
                  <a:cubicBezTo>
                    <a:pt x="405" y="453"/>
                    <a:pt x="412" y="458"/>
                    <a:pt x="419" y="458"/>
                  </a:cubicBezTo>
                  <a:cubicBezTo>
                    <a:pt x="436" y="458"/>
                    <a:pt x="454" y="435"/>
                    <a:pt x="437" y="419"/>
                  </a:cubicBezTo>
                  <a:cubicBezTo>
                    <a:pt x="426" y="323"/>
                    <a:pt x="378" y="228"/>
                    <a:pt x="318" y="145"/>
                  </a:cubicBezTo>
                  <a:cubicBezTo>
                    <a:pt x="247" y="73"/>
                    <a:pt x="164" y="26"/>
                    <a:pt x="68" y="2"/>
                  </a:cubicBezTo>
                  <a:cubicBezTo>
                    <a:pt x="65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36"/>
            <p:cNvSpPr/>
            <p:nvPr/>
          </p:nvSpPr>
          <p:spPr>
            <a:xfrm>
              <a:off x="4528325" y="2264875"/>
              <a:ext cx="7625" cy="5875"/>
            </a:xfrm>
            <a:custGeom>
              <a:rect b="b" l="l" r="r" t="t"/>
              <a:pathLst>
                <a:path extrusionOk="0" h="235" w="305">
                  <a:moveTo>
                    <a:pt x="50" y="0"/>
                  </a:moveTo>
                  <a:cubicBezTo>
                    <a:pt x="15" y="0"/>
                    <a:pt x="0" y="56"/>
                    <a:pt x="21" y="77"/>
                  </a:cubicBezTo>
                  <a:cubicBezTo>
                    <a:pt x="92" y="124"/>
                    <a:pt x="175" y="184"/>
                    <a:pt x="247" y="231"/>
                  </a:cubicBezTo>
                  <a:cubicBezTo>
                    <a:pt x="251" y="233"/>
                    <a:pt x="256" y="234"/>
                    <a:pt x="260" y="234"/>
                  </a:cubicBezTo>
                  <a:cubicBezTo>
                    <a:pt x="282" y="234"/>
                    <a:pt x="304" y="213"/>
                    <a:pt x="294" y="184"/>
                  </a:cubicBezTo>
                  <a:cubicBezTo>
                    <a:pt x="223" y="112"/>
                    <a:pt x="140" y="53"/>
                    <a:pt x="68" y="5"/>
                  </a:cubicBezTo>
                  <a:cubicBezTo>
                    <a:pt x="62" y="2"/>
                    <a:pt x="55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36"/>
            <p:cNvSpPr/>
            <p:nvPr/>
          </p:nvSpPr>
          <p:spPr>
            <a:xfrm>
              <a:off x="4629175" y="2357775"/>
              <a:ext cx="8625" cy="9125"/>
            </a:xfrm>
            <a:custGeom>
              <a:rect b="b" l="l" r="r" t="t"/>
              <a:pathLst>
                <a:path extrusionOk="0" h="365" w="345">
                  <a:moveTo>
                    <a:pt x="61" y="0"/>
                  </a:moveTo>
                  <a:cubicBezTo>
                    <a:pt x="25" y="0"/>
                    <a:pt x="1" y="51"/>
                    <a:pt x="47" y="87"/>
                  </a:cubicBezTo>
                  <a:cubicBezTo>
                    <a:pt x="154" y="159"/>
                    <a:pt x="225" y="254"/>
                    <a:pt x="309" y="349"/>
                  </a:cubicBezTo>
                  <a:cubicBezTo>
                    <a:pt x="312" y="360"/>
                    <a:pt x="317" y="364"/>
                    <a:pt x="322" y="364"/>
                  </a:cubicBezTo>
                  <a:cubicBezTo>
                    <a:pt x="333" y="364"/>
                    <a:pt x="344" y="342"/>
                    <a:pt x="344" y="325"/>
                  </a:cubicBezTo>
                  <a:cubicBezTo>
                    <a:pt x="285" y="206"/>
                    <a:pt x="213" y="87"/>
                    <a:pt x="94" y="16"/>
                  </a:cubicBezTo>
                  <a:cubicBezTo>
                    <a:pt x="83" y="5"/>
                    <a:pt x="71" y="0"/>
                    <a:pt x="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36"/>
            <p:cNvSpPr/>
            <p:nvPr/>
          </p:nvSpPr>
          <p:spPr>
            <a:xfrm>
              <a:off x="4649525" y="2381225"/>
              <a:ext cx="39650" cy="28225"/>
            </a:xfrm>
            <a:custGeom>
              <a:rect b="b" l="l" r="r" t="t"/>
              <a:pathLst>
                <a:path extrusionOk="0" h="1129" w="1586">
                  <a:moveTo>
                    <a:pt x="42" y="1"/>
                  </a:moveTo>
                  <a:cubicBezTo>
                    <a:pt x="21" y="1"/>
                    <a:pt x="0" y="44"/>
                    <a:pt x="30" y="54"/>
                  </a:cubicBezTo>
                  <a:cubicBezTo>
                    <a:pt x="519" y="423"/>
                    <a:pt x="983" y="840"/>
                    <a:pt x="1531" y="1126"/>
                  </a:cubicBezTo>
                  <a:cubicBezTo>
                    <a:pt x="1534" y="1127"/>
                    <a:pt x="1537" y="1128"/>
                    <a:pt x="1541" y="1128"/>
                  </a:cubicBezTo>
                  <a:cubicBezTo>
                    <a:pt x="1563" y="1128"/>
                    <a:pt x="1585" y="1099"/>
                    <a:pt x="1554" y="1078"/>
                  </a:cubicBezTo>
                  <a:cubicBezTo>
                    <a:pt x="1007" y="780"/>
                    <a:pt x="554" y="364"/>
                    <a:pt x="54" y="6"/>
                  </a:cubicBezTo>
                  <a:cubicBezTo>
                    <a:pt x="50" y="3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36"/>
            <p:cNvSpPr/>
            <p:nvPr/>
          </p:nvSpPr>
          <p:spPr>
            <a:xfrm>
              <a:off x="4600900" y="2310800"/>
              <a:ext cx="9450" cy="9350"/>
            </a:xfrm>
            <a:custGeom>
              <a:rect b="b" l="l" r="r" t="t"/>
              <a:pathLst>
                <a:path extrusionOk="0" h="374" w="378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106" y="192"/>
                    <a:pt x="213" y="299"/>
                    <a:pt x="320" y="371"/>
                  </a:cubicBezTo>
                  <a:cubicBezTo>
                    <a:pt x="325" y="373"/>
                    <a:pt x="329" y="374"/>
                    <a:pt x="334" y="374"/>
                  </a:cubicBezTo>
                  <a:cubicBezTo>
                    <a:pt x="355" y="374"/>
                    <a:pt x="378" y="353"/>
                    <a:pt x="368" y="323"/>
                  </a:cubicBezTo>
                  <a:cubicBezTo>
                    <a:pt x="285" y="228"/>
                    <a:pt x="201" y="133"/>
                    <a:pt x="142" y="26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36"/>
            <p:cNvSpPr/>
            <p:nvPr/>
          </p:nvSpPr>
          <p:spPr>
            <a:xfrm>
              <a:off x="4739750" y="2445725"/>
              <a:ext cx="9175" cy="5600"/>
            </a:xfrm>
            <a:custGeom>
              <a:rect b="b" l="l" r="r" t="t"/>
              <a:pathLst>
                <a:path extrusionOk="0" h="224" w="367">
                  <a:moveTo>
                    <a:pt x="17" y="0"/>
                  </a:moveTo>
                  <a:cubicBezTo>
                    <a:pt x="2" y="0"/>
                    <a:pt x="0" y="50"/>
                    <a:pt x="29" y="70"/>
                  </a:cubicBezTo>
                  <a:cubicBezTo>
                    <a:pt x="136" y="105"/>
                    <a:pt x="219" y="153"/>
                    <a:pt x="303" y="213"/>
                  </a:cubicBezTo>
                  <a:cubicBezTo>
                    <a:pt x="311" y="220"/>
                    <a:pt x="318" y="224"/>
                    <a:pt x="325" y="224"/>
                  </a:cubicBezTo>
                  <a:cubicBezTo>
                    <a:pt x="351" y="224"/>
                    <a:pt x="366" y="181"/>
                    <a:pt x="339" y="153"/>
                  </a:cubicBezTo>
                  <a:cubicBezTo>
                    <a:pt x="267" y="70"/>
                    <a:pt x="148" y="34"/>
                    <a:pt x="29" y="10"/>
                  </a:cubicBezTo>
                  <a:cubicBezTo>
                    <a:pt x="24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36"/>
            <p:cNvSpPr/>
            <p:nvPr/>
          </p:nvSpPr>
          <p:spPr>
            <a:xfrm>
              <a:off x="4785125" y="2465225"/>
              <a:ext cx="4175" cy="2200"/>
            </a:xfrm>
            <a:custGeom>
              <a:rect b="b" l="l" r="r" t="t"/>
              <a:pathLst>
                <a:path extrusionOk="0" h="88" w="167">
                  <a:moveTo>
                    <a:pt x="43" y="1"/>
                  </a:moveTo>
                  <a:cubicBezTo>
                    <a:pt x="0" y="1"/>
                    <a:pt x="6" y="87"/>
                    <a:pt x="59" y="87"/>
                  </a:cubicBezTo>
                  <a:cubicBezTo>
                    <a:pt x="95" y="87"/>
                    <a:pt x="119" y="87"/>
                    <a:pt x="143" y="75"/>
                  </a:cubicBezTo>
                  <a:cubicBezTo>
                    <a:pt x="167" y="64"/>
                    <a:pt x="167" y="16"/>
                    <a:pt x="143" y="16"/>
                  </a:cubicBezTo>
                  <a:cubicBezTo>
                    <a:pt x="107" y="4"/>
                    <a:pt x="71" y="4"/>
                    <a:pt x="59" y="4"/>
                  </a:cubicBezTo>
                  <a:cubicBezTo>
                    <a:pt x="53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36"/>
            <p:cNvSpPr/>
            <p:nvPr/>
          </p:nvSpPr>
          <p:spPr>
            <a:xfrm>
              <a:off x="4801475" y="2463225"/>
              <a:ext cx="5675" cy="2150"/>
            </a:xfrm>
            <a:custGeom>
              <a:rect b="b" l="l" r="r" t="t"/>
              <a:pathLst>
                <a:path extrusionOk="0" h="86" w="227">
                  <a:moveTo>
                    <a:pt x="48" y="1"/>
                  </a:moveTo>
                  <a:cubicBezTo>
                    <a:pt x="4" y="1"/>
                    <a:pt x="1" y="85"/>
                    <a:pt x="40" y="85"/>
                  </a:cubicBezTo>
                  <a:cubicBezTo>
                    <a:pt x="43" y="85"/>
                    <a:pt x="46" y="85"/>
                    <a:pt x="48" y="84"/>
                  </a:cubicBezTo>
                  <a:cubicBezTo>
                    <a:pt x="96" y="84"/>
                    <a:pt x="132" y="60"/>
                    <a:pt x="203" y="60"/>
                  </a:cubicBezTo>
                  <a:cubicBezTo>
                    <a:pt x="227" y="60"/>
                    <a:pt x="227" y="25"/>
                    <a:pt x="203" y="25"/>
                  </a:cubicBezTo>
                  <a:cubicBezTo>
                    <a:pt x="156" y="25"/>
                    <a:pt x="108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36"/>
            <p:cNvSpPr/>
            <p:nvPr/>
          </p:nvSpPr>
          <p:spPr>
            <a:xfrm>
              <a:off x="4843875" y="2481525"/>
              <a:ext cx="6350" cy="7400"/>
            </a:xfrm>
            <a:custGeom>
              <a:rect b="b" l="l" r="r" t="t"/>
              <a:pathLst>
                <a:path extrusionOk="0" h="296" w="254">
                  <a:moveTo>
                    <a:pt x="46" y="0"/>
                  </a:moveTo>
                  <a:cubicBezTo>
                    <a:pt x="19" y="0"/>
                    <a:pt x="0" y="33"/>
                    <a:pt x="19" y="43"/>
                  </a:cubicBezTo>
                  <a:cubicBezTo>
                    <a:pt x="91" y="126"/>
                    <a:pt x="150" y="197"/>
                    <a:pt x="198" y="281"/>
                  </a:cubicBezTo>
                  <a:cubicBezTo>
                    <a:pt x="201" y="292"/>
                    <a:pt x="208" y="296"/>
                    <a:pt x="216" y="296"/>
                  </a:cubicBezTo>
                  <a:cubicBezTo>
                    <a:pt x="233" y="296"/>
                    <a:pt x="254" y="274"/>
                    <a:pt x="245" y="257"/>
                  </a:cubicBezTo>
                  <a:cubicBezTo>
                    <a:pt x="198" y="162"/>
                    <a:pt x="138" y="78"/>
                    <a:pt x="67" y="7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36"/>
            <p:cNvSpPr/>
            <p:nvPr/>
          </p:nvSpPr>
          <p:spPr>
            <a:xfrm>
              <a:off x="4875000" y="2528725"/>
              <a:ext cx="1950" cy="7825"/>
            </a:xfrm>
            <a:custGeom>
              <a:rect b="b" l="l" r="r" t="t"/>
              <a:pathLst>
                <a:path extrusionOk="0" h="313" w="78">
                  <a:moveTo>
                    <a:pt x="41" y="0"/>
                  </a:moveTo>
                  <a:cubicBezTo>
                    <a:pt x="21" y="0"/>
                    <a:pt x="1" y="12"/>
                    <a:pt x="1" y="36"/>
                  </a:cubicBezTo>
                  <a:cubicBezTo>
                    <a:pt x="1" y="119"/>
                    <a:pt x="12" y="202"/>
                    <a:pt x="12" y="286"/>
                  </a:cubicBezTo>
                  <a:cubicBezTo>
                    <a:pt x="12" y="304"/>
                    <a:pt x="21" y="313"/>
                    <a:pt x="30" y="313"/>
                  </a:cubicBezTo>
                  <a:cubicBezTo>
                    <a:pt x="39" y="313"/>
                    <a:pt x="48" y="304"/>
                    <a:pt x="48" y="286"/>
                  </a:cubicBezTo>
                  <a:cubicBezTo>
                    <a:pt x="48" y="202"/>
                    <a:pt x="72" y="119"/>
                    <a:pt x="72" y="36"/>
                  </a:cubicBezTo>
                  <a:cubicBezTo>
                    <a:pt x="78" y="12"/>
                    <a:pt x="60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36"/>
            <p:cNvSpPr/>
            <p:nvPr/>
          </p:nvSpPr>
          <p:spPr>
            <a:xfrm>
              <a:off x="4868025" y="2552375"/>
              <a:ext cx="5625" cy="4000"/>
            </a:xfrm>
            <a:custGeom>
              <a:rect b="b" l="l" r="r" t="t"/>
              <a:pathLst>
                <a:path extrusionOk="0" h="160" w="225">
                  <a:moveTo>
                    <a:pt x="176" y="0"/>
                  </a:moveTo>
                  <a:cubicBezTo>
                    <a:pt x="171" y="0"/>
                    <a:pt x="165" y="2"/>
                    <a:pt x="161" y="7"/>
                  </a:cubicBezTo>
                  <a:cubicBezTo>
                    <a:pt x="113" y="54"/>
                    <a:pt x="53" y="90"/>
                    <a:pt x="18" y="114"/>
                  </a:cubicBezTo>
                  <a:cubicBezTo>
                    <a:pt x="0" y="139"/>
                    <a:pt x="14" y="159"/>
                    <a:pt x="32" y="159"/>
                  </a:cubicBezTo>
                  <a:cubicBezTo>
                    <a:pt x="39" y="159"/>
                    <a:pt x="47" y="156"/>
                    <a:pt x="53" y="149"/>
                  </a:cubicBezTo>
                  <a:cubicBezTo>
                    <a:pt x="101" y="102"/>
                    <a:pt x="161" y="90"/>
                    <a:pt x="196" y="42"/>
                  </a:cubicBezTo>
                  <a:cubicBezTo>
                    <a:pt x="225" y="33"/>
                    <a:pt x="20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36"/>
            <p:cNvSpPr/>
            <p:nvPr/>
          </p:nvSpPr>
          <p:spPr>
            <a:xfrm>
              <a:off x="4864200" y="2565425"/>
              <a:ext cx="13150" cy="16050"/>
            </a:xfrm>
            <a:custGeom>
              <a:rect b="b" l="l" r="r" t="t"/>
              <a:pathLst>
                <a:path extrusionOk="0" h="642" w="526">
                  <a:moveTo>
                    <a:pt x="56" y="0"/>
                  </a:moveTo>
                  <a:cubicBezTo>
                    <a:pt x="28" y="0"/>
                    <a:pt x="1" y="19"/>
                    <a:pt x="16" y="56"/>
                  </a:cubicBezTo>
                  <a:cubicBezTo>
                    <a:pt x="87" y="306"/>
                    <a:pt x="218" y="532"/>
                    <a:pt x="468" y="639"/>
                  </a:cubicBezTo>
                  <a:cubicBezTo>
                    <a:pt x="472" y="641"/>
                    <a:pt x="476" y="641"/>
                    <a:pt x="480" y="641"/>
                  </a:cubicBezTo>
                  <a:cubicBezTo>
                    <a:pt x="509" y="641"/>
                    <a:pt x="525" y="602"/>
                    <a:pt x="504" y="592"/>
                  </a:cubicBezTo>
                  <a:cubicBezTo>
                    <a:pt x="290" y="461"/>
                    <a:pt x="159" y="258"/>
                    <a:pt x="99" y="20"/>
                  </a:cubicBezTo>
                  <a:cubicBezTo>
                    <a:pt x="90" y="7"/>
                    <a:pt x="7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36"/>
            <p:cNvSpPr/>
            <p:nvPr/>
          </p:nvSpPr>
          <p:spPr>
            <a:xfrm>
              <a:off x="4887575" y="2593400"/>
              <a:ext cx="9825" cy="18275"/>
            </a:xfrm>
            <a:custGeom>
              <a:rect b="b" l="l" r="r" t="t"/>
              <a:pathLst>
                <a:path extrusionOk="0" h="731" w="393">
                  <a:moveTo>
                    <a:pt x="85" y="0"/>
                  </a:moveTo>
                  <a:cubicBezTo>
                    <a:pt x="46" y="0"/>
                    <a:pt x="1" y="43"/>
                    <a:pt x="33" y="92"/>
                  </a:cubicBezTo>
                  <a:cubicBezTo>
                    <a:pt x="129" y="306"/>
                    <a:pt x="212" y="544"/>
                    <a:pt x="343" y="723"/>
                  </a:cubicBezTo>
                  <a:cubicBezTo>
                    <a:pt x="348" y="728"/>
                    <a:pt x="359" y="731"/>
                    <a:pt x="368" y="731"/>
                  </a:cubicBezTo>
                  <a:cubicBezTo>
                    <a:pt x="382" y="731"/>
                    <a:pt x="393" y="725"/>
                    <a:pt x="379" y="711"/>
                  </a:cubicBezTo>
                  <a:cubicBezTo>
                    <a:pt x="319" y="485"/>
                    <a:pt x="224" y="247"/>
                    <a:pt x="129" y="32"/>
                  </a:cubicBezTo>
                  <a:cubicBezTo>
                    <a:pt x="121" y="10"/>
                    <a:pt x="104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36"/>
            <p:cNvSpPr/>
            <p:nvPr/>
          </p:nvSpPr>
          <p:spPr>
            <a:xfrm>
              <a:off x="4900600" y="2663925"/>
              <a:ext cx="5675" cy="15500"/>
            </a:xfrm>
            <a:custGeom>
              <a:rect b="b" l="l" r="r" t="t"/>
              <a:pathLst>
                <a:path extrusionOk="0" h="620" w="227">
                  <a:moveTo>
                    <a:pt x="127" y="0"/>
                  </a:moveTo>
                  <a:cubicBezTo>
                    <a:pt x="105" y="0"/>
                    <a:pt x="84" y="15"/>
                    <a:pt x="84" y="45"/>
                  </a:cubicBezTo>
                  <a:cubicBezTo>
                    <a:pt x="84" y="152"/>
                    <a:pt x="72" y="236"/>
                    <a:pt x="60" y="343"/>
                  </a:cubicBezTo>
                  <a:cubicBezTo>
                    <a:pt x="48" y="426"/>
                    <a:pt x="1" y="509"/>
                    <a:pt x="12" y="581"/>
                  </a:cubicBezTo>
                  <a:cubicBezTo>
                    <a:pt x="12" y="597"/>
                    <a:pt x="35" y="620"/>
                    <a:pt x="58" y="620"/>
                  </a:cubicBezTo>
                  <a:cubicBezTo>
                    <a:pt x="67" y="620"/>
                    <a:pt x="77" y="616"/>
                    <a:pt x="84" y="605"/>
                  </a:cubicBezTo>
                  <a:cubicBezTo>
                    <a:pt x="227" y="486"/>
                    <a:pt x="179" y="212"/>
                    <a:pt x="179" y="45"/>
                  </a:cubicBezTo>
                  <a:cubicBezTo>
                    <a:pt x="173" y="15"/>
                    <a:pt x="14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36"/>
            <p:cNvSpPr/>
            <p:nvPr/>
          </p:nvSpPr>
          <p:spPr>
            <a:xfrm>
              <a:off x="4857150" y="2723075"/>
              <a:ext cx="29025" cy="13850"/>
            </a:xfrm>
            <a:custGeom>
              <a:rect b="b" l="l" r="r" t="t"/>
              <a:pathLst>
                <a:path extrusionOk="0" h="554" w="1161">
                  <a:moveTo>
                    <a:pt x="1079" y="1"/>
                  </a:moveTo>
                  <a:cubicBezTo>
                    <a:pt x="1069" y="1"/>
                    <a:pt x="1058" y="4"/>
                    <a:pt x="1048" y="13"/>
                  </a:cubicBezTo>
                  <a:cubicBezTo>
                    <a:pt x="905" y="120"/>
                    <a:pt x="691" y="203"/>
                    <a:pt x="512" y="263"/>
                  </a:cubicBezTo>
                  <a:cubicBezTo>
                    <a:pt x="369" y="322"/>
                    <a:pt x="179" y="322"/>
                    <a:pt x="36" y="418"/>
                  </a:cubicBezTo>
                  <a:cubicBezTo>
                    <a:pt x="0" y="441"/>
                    <a:pt x="0" y="501"/>
                    <a:pt x="36" y="513"/>
                  </a:cubicBezTo>
                  <a:cubicBezTo>
                    <a:pt x="88" y="542"/>
                    <a:pt x="146" y="554"/>
                    <a:pt x="207" y="554"/>
                  </a:cubicBezTo>
                  <a:cubicBezTo>
                    <a:pt x="343" y="554"/>
                    <a:pt x="492" y="498"/>
                    <a:pt x="607" y="465"/>
                  </a:cubicBezTo>
                  <a:cubicBezTo>
                    <a:pt x="810" y="382"/>
                    <a:pt x="965" y="263"/>
                    <a:pt x="1131" y="120"/>
                  </a:cubicBezTo>
                  <a:cubicBezTo>
                    <a:pt x="1161" y="81"/>
                    <a:pt x="1125" y="1"/>
                    <a:pt x="10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36"/>
            <p:cNvSpPr/>
            <p:nvPr/>
          </p:nvSpPr>
          <p:spPr>
            <a:xfrm>
              <a:off x="4807425" y="2738425"/>
              <a:ext cx="9850" cy="3150"/>
            </a:xfrm>
            <a:custGeom>
              <a:rect b="b" l="l" r="r" t="t"/>
              <a:pathLst>
                <a:path extrusionOk="0" h="126" w="394">
                  <a:moveTo>
                    <a:pt x="88" y="1"/>
                  </a:moveTo>
                  <a:cubicBezTo>
                    <a:pt x="67" y="1"/>
                    <a:pt x="4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144" y="89"/>
                    <a:pt x="263" y="89"/>
                    <a:pt x="394" y="125"/>
                  </a:cubicBezTo>
                  <a:cubicBezTo>
                    <a:pt x="303" y="54"/>
                    <a:pt x="203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36"/>
            <p:cNvSpPr/>
            <p:nvPr/>
          </p:nvSpPr>
          <p:spPr>
            <a:xfrm>
              <a:off x="4751825" y="2728075"/>
              <a:ext cx="23475" cy="5525"/>
            </a:xfrm>
            <a:custGeom>
              <a:rect b="b" l="l" r="r" t="t"/>
              <a:pathLst>
                <a:path extrusionOk="0" h="221" w="939">
                  <a:moveTo>
                    <a:pt x="424" y="0"/>
                  </a:moveTo>
                  <a:cubicBezTo>
                    <a:pt x="262" y="0"/>
                    <a:pt x="110" y="33"/>
                    <a:pt x="10" y="170"/>
                  </a:cubicBezTo>
                  <a:cubicBezTo>
                    <a:pt x="0" y="199"/>
                    <a:pt x="15" y="221"/>
                    <a:pt x="40" y="221"/>
                  </a:cubicBezTo>
                  <a:cubicBezTo>
                    <a:pt x="46" y="221"/>
                    <a:pt x="52" y="220"/>
                    <a:pt x="58" y="218"/>
                  </a:cubicBezTo>
                  <a:cubicBezTo>
                    <a:pt x="178" y="143"/>
                    <a:pt x="307" y="124"/>
                    <a:pt x="437" y="124"/>
                  </a:cubicBezTo>
                  <a:cubicBezTo>
                    <a:pt x="578" y="124"/>
                    <a:pt x="720" y="146"/>
                    <a:pt x="856" y="146"/>
                  </a:cubicBezTo>
                  <a:cubicBezTo>
                    <a:pt x="859" y="147"/>
                    <a:pt x="863" y="147"/>
                    <a:pt x="866" y="147"/>
                  </a:cubicBezTo>
                  <a:cubicBezTo>
                    <a:pt x="939" y="147"/>
                    <a:pt x="935" y="27"/>
                    <a:pt x="856" y="27"/>
                  </a:cubicBezTo>
                  <a:cubicBezTo>
                    <a:pt x="725" y="27"/>
                    <a:pt x="571" y="0"/>
                    <a:pt x="4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36"/>
            <p:cNvSpPr/>
            <p:nvPr/>
          </p:nvSpPr>
          <p:spPr>
            <a:xfrm>
              <a:off x="4735400" y="2762775"/>
              <a:ext cx="6500" cy="10575"/>
            </a:xfrm>
            <a:custGeom>
              <a:rect b="b" l="l" r="r" t="t"/>
              <a:pathLst>
                <a:path extrusionOk="0" h="423" w="260">
                  <a:moveTo>
                    <a:pt x="182" y="1"/>
                  </a:moveTo>
                  <a:cubicBezTo>
                    <a:pt x="168" y="1"/>
                    <a:pt x="154" y="7"/>
                    <a:pt x="143" y="20"/>
                  </a:cubicBezTo>
                  <a:cubicBezTo>
                    <a:pt x="84" y="80"/>
                    <a:pt x="60" y="127"/>
                    <a:pt x="24" y="199"/>
                  </a:cubicBezTo>
                  <a:cubicBezTo>
                    <a:pt x="1" y="270"/>
                    <a:pt x="12" y="330"/>
                    <a:pt x="48" y="389"/>
                  </a:cubicBezTo>
                  <a:cubicBezTo>
                    <a:pt x="55" y="410"/>
                    <a:pt x="74" y="423"/>
                    <a:pt x="93" y="423"/>
                  </a:cubicBezTo>
                  <a:cubicBezTo>
                    <a:pt x="107" y="423"/>
                    <a:pt x="122" y="416"/>
                    <a:pt x="132" y="401"/>
                  </a:cubicBezTo>
                  <a:cubicBezTo>
                    <a:pt x="167" y="365"/>
                    <a:pt x="179" y="318"/>
                    <a:pt x="191" y="258"/>
                  </a:cubicBezTo>
                  <a:cubicBezTo>
                    <a:pt x="203" y="199"/>
                    <a:pt x="239" y="139"/>
                    <a:pt x="251" y="80"/>
                  </a:cubicBezTo>
                  <a:cubicBezTo>
                    <a:pt x="259" y="37"/>
                    <a:pt x="219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36"/>
            <p:cNvSpPr/>
            <p:nvPr/>
          </p:nvSpPr>
          <p:spPr>
            <a:xfrm>
              <a:off x="4753275" y="2796000"/>
              <a:ext cx="5975" cy="3300"/>
            </a:xfrm>
            <a:custGeom>
              <a:rect b="b" l="l" r="r" t="t"/>
              <a:pathLst>
                <a:path extrusionOk="0" h="132" w="239">
                  <a:moveTo>
                    <a:pt x="147" y="1"/>
                  </a:moveTo>
                  <a:cubicBezTo>
                    <a:pt x="119" y="1"/>
                    <a:pt x="89" y="7"/>
                    <a:pt x="59" y="13"/>
                  </a:cubicBezTo>
                  <a:cubicBezTo>
                    <a:pt x="56" y="12"/>
                    <a:pt x="53" y="12"/>
                    <a:pt x="51" y="12"/>
                  </a:cubicBezTo>
                  <a:cubicBezTo>
                    <a:pt x="0" y="12"/>
                    <a:pt x="3" y="109"/>
                    <a:pt x="59" y="120"/>
                  </a:cubicBezTo>
                  <a:cubicBezTo>
                    <a:pt x="89" y="126"/>
                    <a:pt x="119" y="132"/>
                    <a:pt x="147" y="132"/>
                  </a:cubicBezTo>
                  <a:cubicBezTo>
                    <a:pt x="176" y="132"/>
                    <a:pt x="202" y="126"/>
                    <a:pt x="226" y="108"/>
                  </a:cubicBezTo>
                  <a:cubicBezTo>
                    <a:pt x="238" y="84"/>
                    <a:pt x="238" y="48"/>
                    <a:pt x="226" y="25"/>
                  </a:cubicBezTo>
                  <a:cubicBezTo>
                    <a:pt x="202" y="7"/>
                    <a:pt x="176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36"/>
            <p:cNvSpPr/>
            <p:nvPr/>
          </p:nvSpPr>
          <p:spPr>
            <a:xfrm>
              <a:off x="4786600" y="2818600"/>
              <a:ext cx="6425" cy="2800"/>
            </a:xfrm>
            <a:custGeom>
              <a:rect b="b" l="l" r="r" t="t"/>
              <a:pathLst>
                <a:path extrusionOk="0" h="112" w="257">
                  <a:moveTo>
                    <a:pt x="41" y="1"/>
                  </a:moveTo>
                  <a:cubicBezTo>
                    <a:pt x="1" y="1"/>
                    <a:pt x="4" y="97"/>
                    <a:pt x="60" y="97"/>
                  </a:cubicBezTo>
                  <a:cubicBezTo>
                    <a:pt x="108" y="97"/>
                    <a:pt x="155" y="97"/>
                    <a:pt x="179" y="109"/>
                  </a:cubicBezTo>
                  <a:cubicBezTo>
                    <a:pt x="185" y="111"/>
                    <a:pt x="192" y="112"/>
                    <a:pt x="199" y="112"/>
                  </a:cubicBezTo>
                  <a:cubicBezTo>
                    <a:pt x="229" y="112"/>
                    <a:pt x="256" y="91"/>
                    <a:pt x="227" y="61"/>
                  </a:cubicBezTo>
                  <a:cubicBezTo>
                    <a:pt x="179" y="2"/>
                    <a:pt x="119" y="2"/>
                    <a:pt x="48" y="2"/>
                  </a:cubicBezTo>
                  <a:cubicBezTo>
                    <a:pt x="46" y="1"/>
                    <a:pt x="43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36"/>
            <p:cNvSpPr/>
            <p:nvPr/>
          </p:nvSpPr>
          <p:spPr>
            <a:xfrm>
              <a:off x="4805925" y="2839975"/>
              <a:ext cx="5100" cy="3725"/>
            </a:xfrm>
            <a:custGeom>
              <a:rect b="b" l="l" r="r" t="t"/>
              <a:pathLst>
                <a:path extrusionOk="0" h="149" w="204">
                  <a:moveTo>
                    <a:pt x="99" y="0"/>
                  </a:moveTo>
                  <a:cubicBezTo>
                    <a:pt x="47" y="0"/>
                    <a:pt x="0" y="56"/>
                    <a:pt x="61" y="99"/>
                  </a:cubicBezTo>
                  <a:cubicBezTo>
                    <a:pt x="93" y="110"/>
                    <a:pt x="115" y="149"/>
                    <a:pt x="153" y="149"/>
                  </a:cubicBezTo>
                  <a:cubicBezTo>
                    <a:pt x="158" y="149"/>
                    <a:pt x="163" y="148"/>
                    <a:pt x="168" y="147"/>
                  </a:cubicBezTo>
                  <a:cubicBezTo>
                    <a:pt x="204" y="147"/>
                    <a:pt x="204" y="111"/>
                    <a:pt x="180" y="99"/>
                  </a:cubicBezTo>
                  <a:cubicBezTo>
                    <a:pt x="168" y="87"/>
                    <a:pt x="156" y="40"/>
                    <a:pt x="156" y="28"/>
                  </a:cubicBezTo>
                  <a:cubicBezTo>
                    <a:pt x="140" y="8"/>
                    <a:pt x="119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36"/>
            <p:cNvSpPr/>
            <p:nvPr/>
          </p:nvSpPr>
          <p:spPr>
            <a:xfrm>
              <a:off x="4816650" y="2894425"/>
              <a:ext cx="13125" cy="41650"/>
            </a:xfrm>
            <a:custGeom>
              <a:rect b="b" l="l" r="r" t="t"/>
              <a:pathLst>
                <a:path extrusionOk="0" h="1666" w="525">
                  <a:moveTo>
                    <a:pt x="31" y="0"/>
                  </a:moveTo>
                  <a:cubicBezTo>
                    <a:pt x="21" y="0"/>
                    <a:pt x="1" y="14"/>
                    <a:pt x="1" y="41"/>
                  </a:cubicBezTo>
                  <a:cubicBezTo>
                    <a:pt x="263" y="553"/>
                    <a:pt x="263" y="1088"/>
                    <a:pt x="370" y="1648"/>
                  </a:cubicBezTo>
                  <a:cubicBezTo>
                    <a:pt x="370" y="1660"/>
                    <a:pt x="385" y="1666"/>
                    <a:pt x="400" y="1666"/>
                  </a:cubicBezTo>
                  <a:cubicBezTo>
                    <a:pt x="415" y="1666"/>
                    <a:pt x="430" y="1660"/>
                    <a:pt x="430" y="1648"/>
                  </a:cubicBezTo>
                  <a:cubicBezTo>
                    <a:pt x="525" y="1088"/>
                    <a:pt x="311" y="481"/>
                    <a:pt x="37" y="5"/>
                  </a:cubicBezTo>
                  <a:cubicBezTo>
                    <a:pt x="37" y="2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36"/>
            <p:cNvSpPr/>
            <p:nvPr/>
          </p:nvSpPr>
          <p:spPr>
            <a:xfrm>
              <a:off x="4828275" y="2960675"/>
              <a:ext cx="2700" cy="4950"/>
            </a:xfrm>
            <a:custGeom>
              <a:rect b="b" l="l" r="r" t="t"/>
              <a:pathLst>
                <a:path extrusionOk="0" h="198" w="108">
                  <a:moveTo>
                    <a:pt x="54" y="1"/>
                  </a:moveTo>
                  <a:cubicBezTo>
                    <a:pt x="27" y="1"/>
                    <a:pt x="0" y="16"/>
                    <a:pt x="0" y="46"/>
                  </a:cubicBezTo>
                  <a:cubicBezTo>
                    <a:pt x="0" y="93"/>
                    <a:pt x="0" y="141"/>
                    <a:pt x="36" y="189"/>
                  </a:cubicBezTo>
                  <a:cubicBezTo>
                    <a:pt x="42" y="194"/>
                    <a:pt x="48" y="197"/>
                    <a:pt x="55" y="197"/>
                  </a:cubicBezTo>
                  <a:cubicBezTo>
                    <a:pt x="63" y="197"/>
                    <a:pt x="72" y="194"/>
                    <a:pt x="84" y="189"/>
                  </a:cubicBezTo>
                  <a:cubicBezTo>
                    <a:pt x="107" y="153"/>
                    <a:pt x="107" y="93"/>
                    <a:pt x="107" y="46"/>
                  </a:cubicBezTo>
                  <a:cubicBezTo>
                    <a:pt x="107" y="16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36"/>
            <p:cNvSpPr/>
            <p:nvPr/>
          </p:nvSpPr>
          <p:spPr>
            <a:xfrm>
              <a:off x="4831850" y="2990450"/>
              <a:ext cx="11225" cy="16925"/>
            </a:xfrm>
            <a:custGeom>
              <a:rect b="b" l="l" r="r" t="t"/>
              <a:pathLst>
                <a:path extrusionOk="0" h="677" w="449">
                  <a:moveTo>
                    <a:pt x="67" y="0"/>
                  </a:moveTo>
                  <a:cubicBezTo>
                    <a:pt x="35" y="0"/>
                    <a:pt x="0" y="37"/>
                    <a:pt x="24" y="69"/>
                  </a:cubicBezTo>
                  <a:cubicBezTo>
                    <a:pt x="72" y="164"/>
                    <a:pt x="107" y="271"/>
                    <a:pt x="179" y="379"/>
                  </a:cubicBezTo>
                  <a:cubicBezTo>
                    <a:pt x="238" y="462"/>
                    <a:pt x="310" y="557"/>
                    <a:pt x="369" y="664"/>
                  </a:cubicBezTo>
                  <a:cubicBezTo>
                    <a:pt x="373" y="672"/>
                    <a:pt x="384" y="676"/>
                    <a:pt x="396" y="676"/>
                  </a:cubicBezTo>
                  <a:cubicBezTo>
                    <a:pt x="420" y="676"/>
                    <a:pt x="449" y="660"/>
                    <a:pt x="441" y="629"/>
                  </a:cubicBezTo>
                  <a:cubicBezTo>
                    <a:pt x="393" y="522"/>
                    <a:pt x="369" y="426"/>
                    <a:pt x="310" y="331"/>
                  </a:cubicBezTo>
                  <a:cubicBezTo>
                    <a:pt x="250" y="224"/>
                    <a:pt x="167" y="129"/>
                    <a:pt x="107" y="33"/>
                  </a:cubicBezTo>
                  <a:cubicBezTo>
                    <a:pt x="99" y="10"/>
                    <a:pt x="84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36"/>
            <p:cNvSpPr/>
            <p:nvPr/>
          </p:nvSpPr>
          <p:spPr>
            <a:xfrm>
              <a:off x="4824800" y="3012400"/>
              <a:ext cx="6850" cy="16125"/>
            </a:xfrm>
            <a:custGeom>
              <a:rect b="b" l="l" r="r" t="t"/>
              <a:pathLst>
                <a:path extrusionOk="0" h="645" w="274">
                  <a:moveTo>
                    <a:pt x="34" y="0"/>
                  </a:moveTo>
                  <a:cubicBezTo>
                    <a:pt x="18" y="0"/>
                    <a:pt x="1" y="13"/>
                    <a:pt x="8" y="36"/>
                  </a:cubicBezTo>
                  <a:cubicBezTo>
                    <a:pt x="68" y="227"/>
                    <a:pt x="163" y="441"/>
                    <a:pt x="223" y="632"/>
                  </a:cubicBezTo>
                  <a:cubicBezTo>
                    <a:pt x="227" y="640"/>
                    <a:pt x="236" y="644"/>
                    <a:pt x="244" y="644"/>
                  </a:cubicBezTo>
                  <a:cubicBezTo>
                    <a:pt x="259" y="644"/>
                    <a:pt x="274" y="631"/>
                    <a:pt x="258" y="608"/>
                  </a:cubicBezTo>
                  <a:cubicBezTo>
                    <a:pt x="235" y="406"/>
                    <a:pt x="115" y="215"/>
                    <a:pt x="56" y="13"/>
                  </a:cubicBezTo>
                  <a:cubicBezTo>
                    <a:pt x="52" y="4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36"/>
            <p:cNvSpPr/>
            <p:nvPr/>
          </p:nvSpPr>
          <p:spPr>
            <a:xfrm>
              <a:off x="4840025" y="3047925"/>
              <a:ext cx="15875" cy="48325"/>
            </a:xfrm>
            <a:custGeom>
              <a:rect b="b" l="l" r="r" t="t"/>
              <a:pathLst>
                <a:path extrusionOk="0" h="1933" w="635">
                  <a:moveTo>
                    <a:pt x="65" y="1"/>
                  </a:moveTo>
                  <a:cubicBezTo>
                    <a:pt x="30" y="1"/>
                    <a:pt x="0" y="19"/>
                    <a:pt x="7" y="56"/>
                  </a:cubicBezTo>
                  <a:cubicBezTo>
                    <a:pt x="42" y="651"/>
                    <a:pt x="66" y="1461"/>
                    <a:pt x="519" y="1913"/>
                  </a:cubicBezTo>
                  <a:cubicBezTo>
                    <a:pt x="532" y="1927"/>
                    <a:pt x="548" y="1933"/>
                    <a:pt x="563" y="1933"/>
                  </a:cubicBezTo>
                  <a:cubicBezTo>
                    <a:pt x="600" y="1933"/>
                    <a:pt x="634" y="1896"/>
                    <a:pt x="626" y="1854"/>
                  </a:cubicBezTo>
                  <a:cubicBezTo>
                    <a:pt x="542" y="1580"/>
                    <a:pt x="399" y="1318"/>
                    <a:pt x="328" y="1044"/>
                  </a:cubicBezTo>
                  <a:cubicBezTo>
                    <a:pt x="233" y="711"/>
                    <a:pt x="173" y="389"/>
                    <a:pt x="149" y="44"/>
                  </a:cubicBezTo>
                  <a:cubicBezTo>
                    <a:pt x="132" y="1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36"/>
            <p:cNvSpPr/>
            <p:nvPr/>
          </p:nvSpPr>
          <p:spPr>
            <a:xfrm>
              <a:off x="4819125" y="3143875"/>
              <a:ext cx="13975" cy="29675"/>
            </a:xfrm>
            <a:custGeom>
              <a:rect b="b" l="l" r="r" t="t"/>
              <a:pathLst>
                <a:path extrusionOk="0" h="1187" w="559">
                  <a:moveTo>
                    <a:pt x="521" y="1"/>
                  </a:moveTo>
                  <a:cubicBezTo>
                    <a:pt x="506" y="1"/>
                    <a:pt x="490" y="8"/>
                    <a:pt x="485" y="28"/>
                  </a:cubicBezTo>
                  <a:cubicBezTo>
                    <a:pt x="450" y="242"/>
                    <a:pt x="390" y="445"/>
                    <a:pt x="295" y="635"/>
                  </a:cubicBezTo>
                  <a:cubicBezTo>
                    <a:pt x="212" y="814"/>
                    <a:pt x="104" y="981"/>
                    <a:pt x="9" y="1147"/>
                  </a:cubicBezTo>
                  <a:cubicBezTo>
                    <a:pt x="1" y="1164"/>
                    <a:pt x="10" y="1186"/>
                    <a:pt x="28" y="1186"/>
                  </a:cubicBezTo>
                  <a:cubicBezTo>
                    <a:pt x="36" y="1186"/>
                    <a:pt x="46" y="1182"/>
                    <a:pt x="57" y="1171"/>
                  </a:cubicBezTo>
                  <a:cubicBezTo>
                    <a:pt x="319" y="897"/>
                    <a:pt x="485" y="421"/>
                    <a:pt x="545" y="28"/>
                  </a:cubicBezTo>
                  <a:cubicBezTo>
                    <a:pt x="559" y="14"/>
                    <a:pt x="541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36"/>
            <p:cNvSpPr/>
            <p:nvPr/>
          </p:nvSpPr>
          <p:spPr>
            <a:xfrm>
              <a:off x="4765550" y="3203900"/>
              <a:ext cx="33375" cy="29725"/>
            </a:xfrm>
            <a:custGeom>
              <a:rect b="b" l="l" r="r" t="t"/>
              <a:pathLst>
                <a:path extrusionOk="0" h="1189" w="1335">
                  <a:moveTo>
                    <a:pt x="1266" y="1"/>
                  </a:moveTo>
                  <a:cubicBezTo>
                    <a:pt x="1256" y="1"/>
                    <a:pt x="1245" y="3"/>
                    <a:pt x="1235" y="8"/>
                  </a:cubicBezTo>
                  <a:cubicBezTo>
                    <a:pt x="890" y="425"/>
                    <a:pt x="414" y="699"/>
                    <a:pt x="45" y="1080"/>
                  </a:cubicBezTo>
                  <a:cubicBezTo>
                    <a:pt x="1" y="1124"/>
                    <a:pt x="38" y="1188"/>
                    <a:pt x="91" y="1188"/>
                  </a:cubicBezTo>
                  <a:cubicBezTo>
                    <a:pt x="95" y="1188"/>
                    <a:pt x="100" y="1188"/>
                    <a:pt x="104" y="1187"/>
                  </a:cubicBezTo>
                  <a:cubicBezTo>
                    <a:pt x="628" y="997"/>
                    <a:pt x="1009" y="532"/>
                    <a:pt x="1307" y="80"/>
                  </a:cubicBezTo>
                  <a:cubicBezTo>
                    <a:pt x="1335" y="33"/>
                    <a:pt x="1304" y="1"/>
                    <a:pt x="12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36"/>
            <p:cNvSpPr/>
            <p:nvPr/>
          </p:nvSpPr>
          <p:spPr>
            <a:xfrm>
              <a:off x="4694925" y="3317450"/>
              <a:ext cx="24725" cy="14450"/>
            </a:xfrm>
            <a:custGeom>
              <a:rect b="b" l="l" r="r" t="t"/>
              <a:pathLst>
                <a:path extrusionOk="0" h="578" w="989">
                  <a:moveTo>
                    <a:pt x="977" y="0"/>
                  </a:moveTo>
                  <a:cubicBezTo>
                    <a:pt x="977" y="0"/>
                    <a:pt x="977" y="1"/>
                    <a:pt x="977" y="3"/>
                  </a:cubicBezTo>
                  <a:cubicBezTo>
                    <a:pt x="750" y="288"/>
                    <a:pt x="334" y="407"/>
                    <a:pt x="12" y="538"/>
                  </a:cubicBezTo>
                  <a:cubicBezTo>
                    <a:pt x="2" y="558"/>
                    <a:pt x="1" y="577"/>
                    <a:pt x="13" y="577"/>
                  </a:cubicBezTo>
                  <a:cubicBezTo>
                    <a:pt x="16" y="577"/>
                    <a:pt x="20" y="576"/>
                    <a:pt x="24" y="574"/>
                  </a:cubicBezTo>
                  <a:cubicBezTo>
                    <a:pt x="191" y="526"/>
                    <a:pt x="357" y="455"/>
                    <a:pt x="500" y="384"/>
                  </a:cubicBezTo>
                  <a:cubicBezTo>
                    <a:pt x="679" y="276"/>
                    <a:pt x="834" y="157"/>
                    <a:pt x="989" y="38"/>
                  </a:cubicBezTo>
                  <a:cubicBezTo>
                    <a:pt x="989" y="28"/>
                    <a:pt x="980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36"/>
            <p:cNvSpPr/>
            <p:nvPr/>
          </p:nvSpPr>
          <p:spPr>
            <a:xfrm>
              <a:off x="4655375" y="3341025"/>
              <a:ext cx="11875" cy="7250"/>
            </a:xfrm>
            <a:custGeom>
              <a:rect b="b" l="l" r="r" t="t"/>
              <a:pathLst>
                <a:path extrusionOk="0" h="290" w="475">
                  <a:moveTo>
                    <a:pt x="415" y="0"/>
                  </a:moveTo>
                  <a:cubicBezTo>
                    <a:pt x="249" y="12"/>
                    <a:pt x="106" y="119"/>
                    <a:pt x="11" y="238"/>
                  </a:cubicBezTo>
                  <a:cubicBezTo>
                    <a:pt x="1" y="268"/>
                    <a:pt x="15" y="289"/>
                    <a:pt x="41" y="289"/>
                  </a:cubicBezTo>
                  <a:cubicBezTo>
                    <a:pt x="46" y="289"/>
                    <a:pt x="52" y="288"/>
                    <a:pt x="58" y="286"/>
                  </a:cubicBezTo>
                  <a:cubicBezTo>
                    <a:pt x="177" y="191"/>
                    <a:pt x="249" y="95"/>
                    <a:pt x="415" y="95"/>
                  </a:cubicBezTo>
                  <a:cubicBezTo>
                    <a:pt x="475" y="72"/>
                    <a:pt x="463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36"/>
            <p:cNvSpPr/>
            <p:nvPr/>
          </p:nvSpPr>
          <p:spPr>
            <a:xfrm>
              <a:off x="4609500" y="3353975"/>
              <a:ext cx="33625" cy="18325"/>
            </a:xfrm>
            <a:custGeom>
              <a:rect b="b" l="l" r="r" t="t"/>
              <a:pathLst>
                <a:path extrusionOk="0" h="733" w="1345">
                  <a:moveTo>
                    <a:pt x="1342" y="1"/>
                  </a:moveTo>
                  <a:cubicBezTo>
                    <a:pt x="1340" y="1"/>
                    <a:pt x="1338" y="2"/>
                    <a:pt x="1334" y="6"/>
                  </a:cubicBezTo>
                  <a:cubicBezTo>
                    <a:pt x="1342" y="6"/>
                    <a:pt x="1344" y="1"/>
                    <a:pt x="1342" y="1"/>
                  </a:cubicBezTo>
                  <a:close/>
                  <a:moveTo>
                    <a:pt x="1334" y="6"/>
                  </a:moveTo>
                  <a:lnTo>
                    <a:pt x="1334" y="6"/>
                  </a:lnTo>
                  <a:cubicBezTo>
                    <a:pt x="881" y="197"/>
                    <a:pt x="500" y="506"/>
                    <a:pt x="36" y="685"/>
                  </a:cubicBezTo>
                  <a:cubicBezTo>
                    <a:pt x="0" y="709"/>
                    <a:pt x="24" y="732"/>
                    <a:pt x="48" y="732"/>
                  </a:cubicBezTo>
                  <a:cubicBezTo>
                    <a:pt x="524" y="566"/>
                    <a:pt x="929" y="268"/>
                    <a:pt x="1334" y="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36"/>
            <p:cNvSpPr/>
            <p:nvPr/>
          </p:nvSpPr>
          <p:spPr>
            <a:xfrm>
              <a:off x="4599175" y="3345425"/>
              <a:ext cx="18950" cy="14750"/>
            </a:xfrm>
            <a:custGeom>
              <a:rect b="b" l="l" r="r" t="t"/>
              <a:pathLst>
                <a:path extrusionOk="0" h="590" w="758">
                  <a:moveTo>
                    <a:pt x="722" y="1"/>
                  </a:moveTo>
                  <a:cubicBezTo>
                    <a:pt x="718" y="1"/>
                    <a:pt x="715" y="1"/>
                    <a:pt x="711" y="3"/>
                  </a:cubicBezTo>
                  <a:cubicBezTo>
                    <a:pt x="473" y="181"/>
                    <a:pt x="223" y="336"/>
                    <a:pt x="20" y="550"/>
                  </a:cubicBezTo>
                  <a:cubicBezTo>
                    <a:pt x="1" y="570"/>
                    <a:pt x="21" y="589"/>
                    <a:pt x="36" y="589"/>
                  </a:cubicBezTo>
                  <a:cubicBezTo>
                    <a:pt x="39" y="589"/>
                    <a:pt x="42" y="588"/>
                    <a:pt x="44" y="586"/>
                  </a:cubicBezTo>
                  <a:cubicBezTo>
                    <a:pt x="258" y="372"/>
                    <a:pt x="508" y="229"/>
                    <a:pt x="747" y="50"/>
                  </a:cubicBezTo>
                  <a:cubicBezTo>
                    <a:pt x="757" y="40"/>
                    <a:pt x="749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36"/>
            <p:cNvSpPr/>
            <p:nvPr/>
          </p:nvSpPr>
          <p:spPr>
            <a:xfrm>
              <a:off x="4547875" y="3375950"/>
              <a:ext cx="14650" cy="8250"/>
            </a:xfrm>
            <a:custGeom>
              <a:rect b="b" l="l" r="r" t="t"/>
              <a:pathLst>
                <a:path extrusionOk="0" h="330" w="586">
                  <a:moveTo>
                    <a:pt x="526" y="0"/>
                  </a:moveTo>
                  <a:cubicBezTo>
                    <a:pt x="513" y="0"/>
                    <a:pt x="499" y="6"/>
                    <a:pt x="489" y="20"/>
                  </a:cubicBezTo>
                  <a:cubicBezTo>
                    <a:pt x="382" y="163"/>
                    <a:pt x="191" y="211"/>
                    <a:pt x="24" y="282"/>
                  </a:cubicBezTo>
                  <a:cubicBezTo>
                    <a:pt x="1" y="306"/>
                    <a:pt x="24" y="330"/>
                    <a:pt x="36" y="330"/>
                  </a:cubicBezTo>
                  <a:cubicBezTo>
                    <a:pt x="239" y="282"/>
                    <a:pt x="429" y="222"/>
                    <a:pt x="560" y="68"/>
                  </a:cubicBezTo>
                  <a:cubicBezTo>
                    <a:pt x="585" y="34"/>
                    <a:pt x="557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36"/>
            <p:cNvSpPr/>
            <p:nvPr/>
          </p:nvSpPr>
          <p:spPr>
            <a:xfrm>
              <a:off x="4506800" y="3400550"/>
              <a:ext cx="925" cy="925"/>
            </a:xfrm>
            <a:custGeom>
              <a:rect b="b" l="l" r="r" t="t"/>
              <a:pathLst>
                <a:path extrusionOk="0" h="37" w="37">
                  <a:moveTo>
                    <a:pt x="24" y="0"/>
                  </a:moveTo>
                  <a:cubicBezTo>
                    <a:pt x="1" y="12"/>
                    <a:pt x="1" y="36"/>
                    <a:pt x="24" y="36"/>
                  </a:cubicBezTo>
                  <a:cubicBezTo>
                    <a:pt x="36" y="36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36"/>
            <p:cNvSpPr/>
            <p:nvPr/>
          </p:nvSpPr>
          <p:spPr>
            <a:xfrm>
              <a:off x="4437525" y="3408575"/>
              <a:ext cx="18400" cy="4200"/>
            </a:xfrm>
            <a:custGeom>
              <a:rect b="b" l="l" r="r" t="t"/>
              <a:pathLst>
                <a:path extrusionOk="0" h="168" w="736">
                  <a:moveTo>
                    <a:pt x="366" y="1"/>
                  </a:moveTo>
                  <a:cubicBezTo>
                    <a:pt x="247" y="1"/>
                    <a:pt x="128" y="49"/>
                    <a:pt x="21" y="108"/>
                  </a:cubicBezTo>
                  <a:cubicBezTo>
                    <a:pt x="1" y="129"/>
                    <a:pt x="7" y="158"/>
                    <a:pt x="24" y="158"/>
                  </a:cubicBezTo>
                  <a:cubicBezTo>
                    <a:pt x="27" y="158"/>
                    <a:pt x="30" y="157"/>
                    <a:pt x="33" y="156"/>
                  </a:cubicBezTo>
                  <a:cubicBezTo>
                    <a:pt x="80" y="142"/>
                    <a:pt x="127" y="137"/>
                    <a:pt x="173" y="137"/>
                  </a:cubicBezTo>
                  <a:cubicBezTo>
                    <a:pt x="246" y="137"/>
                    <a:pt x="318" y="148"/>
                    <a:pt x="390" y="156"/>
                  </a:cubicBezTo>
                  <a:cubicBezTo>
                    <a:pt x="438" y="162"/>
                    <a:pt x="483" y="162"/>
                    <a:pt x="527" y="162"/>
                  </a:cubicBezTo>
                  <a:cubicBezTo>
                    <a:pt x="572" y="162"/>
                    <a:pt x="617" y="162"/>
                    <a:pt x="664" y="168"/>
                  </a:cubicBezTo>
                  <a:cubicBezTo>
                    <a:pt x="724" y="156"/>
                    <a:pt x="736" y="108"/>
                    <a:pt x="712" y="108"/>
                  </a:cubicBezTo>
                  <a:cubicBezTo>
                    <a:pt x="593" y="49"/>
                    <a:pt x="497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36"/>
            <p:cNvSpPr/>
            <p:nvPr/>
          </p:nvSpPr>
          <p:spPr>
            <a:xfrm>
              <a:off x="4418400" y="3415425"/>
              <a:ext cx="4775" cy="525"/>
            </a:xfrm>
            <a:custGeom>
              <a:rect b="b" l="l" r="r" t="t"/>
              <a:pathLst>
                <a:path extrusionOk="0" h="21" w="191">
                  <a:moveTo>
                    <a:pt x="12" y="1"/>
                  </a:moveTo>
                  <a:cubicBezTo>
                    <a:pt x="0" y="1"/>
                    <a:pt x="0" y="13"/>
                    <a:pt x="12" y="13"/>
                  </a:cubicBezTo>
                  <a:lnTo>
                    <a:pt x="179" y="13"/>
                  </a:lnTo>
                  <a:cubicBezTo>
                    <a:pt x="182" y="19"/>
                    <a:pt x="184" y="21"/>
                    <a:pt x="186" y="21"/>
                  </a:cubicBezTo>
                  <a:cubicBezTo>
                    <a:pt x="190" y="21"/>
                    <a:pt x="188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36"/>
            <p:cNvSpPr/>
            <p:nvPr/>
          </p:nvSpPr>
          <p:spPr>
            <a:xfrm>
              <a:off x="4394875" y="3387250"/>
              <a:ext cx="44850" cy="10275"/>
            </a:xfrm>
            <a:custGeom>
              <a:rect b="b" l="l" r="r" t="t"/>
              <a:pathLst>
                <a:path extrusionOk="0" h="411" w="1794">
                  <a:moveTo>
                    <a:pt x="1695" y="1"/>
                  </a:moveTo>
                  <a:cubicBezTo>
                    <a:pt x="1686" y="1"/>
                    <a:pt x="1677" y="3"/>
                    <a:pt x="1668" y="9"/>
                  </a:cubicBezTo>
                  <a:cubicBezTo>
                    <a:pt x="1433" y="193"/>
                    <a:pt x="1130" y="255"/>
                    <a:pt x="823" y="255"/>
                  </a:cubicBezTo>
                  <a:cubicBezTo>
                    <a:pt x="554" y="255"/>
                    <a:pt x="282" y="207"/>
                    <a:pt x="48" y="151"/>
                  </a:cubicBezTo>
                  <a:cubicBezTo>
                    <a:pt x="13" y="151"/>
                    <a:pt x="1" y="175"/>
                    <a:pt x="37" y="187"/>
                  </a:cubicBezTo>
                  <a:cubicBezTo>
                    <a:pt x="285" y="320"/>
                    <a:pt x="613" y="410"/>
                    <a:pt x="934" y="410"/>
                  </a:cubicBezTo>
                  <a:cubicBezTo>
                    <a:pt x="1244" y="410"/>
                    <a:pt x="1546" y="326"/>
                    <a:pt x="1763" y="116"/>
                  </a:cubicBezTo>
                  <a:cubicBezTo>
                    <a:pt x="1793" y="75"/>
                    <a:pt x="1746" y="1"/>
                    <a:pt x="16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36"/>
            <p:cNvSpPr/>
            <p:nvPr/>
          </p:nvSpPr>
          <p:spPr>
            <a:xfrm>
              <a:off x="4375525" y="3388050"/>
              <a:ext cx="3000" cy="925"/>
            </a:xfrm>
            <a:custGeom>
              <a:rect b="b" l="l" r="r" t="t"/>
              <a:pathLst>
                <a:path extrusionOk="0" h="37" w="120">
                  <a:moveTo>
                    <a:pt x="1" y="0"/>
                  </a:moveTo>
                  <a:cubicBezTo>
                    <a:pt x="13" y="36"/>
                    <a:pt x="60" y="36"/>
                    <a:pt x="120" y="36"/>
                  </a:cubicBezTo>
                  <a:cubicBezTo>
                    <a:pt x="84" y="36"/>
                    <a:pt x="37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36"/>
            <p:cNvSpPr/>
            <p:nvPr/>
          </p:nvSpPr>
          <p:spPr>
            <a:xfrm>
              <a:off x="4351900" y="3381325"/>
              <a:ext cx="3050" cy="2825"/>
            </a:xfrm>
            <a:custGeom>
              <a:rect b="b" l="l" r="r" t="t"/>
              <a:pathLst>
                <a:path extrusionOk="0" h="113" w="122">
                  <a:moveTo>
                    <a:pt x="38" y="1"/>
                  </a:moveTo>
                  <a:cubicBezTo>
                    <a:pt x="18" y="1"/>
                    <a:pt x="0" y="34"/>
                    <a:pt x="29" y="43"/>
                  </a:cubicBezTo>
                  <a:lnTo>
                    <a:pt x="89" y="103"/>
                  </a:lnTo>
                  <a:cubicBezTo>
                    <a:pt x="92" y="109"/>
                    <a:pt x="96" y="112"/>
                    <a:pt x="100" y="112"/>
                  </a:cubicBezTo>
                  <a:cubicBezTo>
                    <a:pt x="111" y="112"/>
                    <a:pt x="121" y="93"/>
                    <a:pt x="112" y="67"/>
                  </a:cubicBezTo>
                  <a:lnTo>
                    <a:pt x="53" y="7"/>
                  </a:lnTo>
                  <a:cubicBezTo>
                    <a:pt x="48" y="3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36"/>
            <p:cNvSpPr/>
            <p:nvPr/>
          </p:nvSpPr>
          <p:spPr>
            <a:xfrm>
              <a:off x="4268375" y="3383575"/>
              <a:ext cx="28300" cy="14925"/>
            </a:xfrm>
            <a:custGeom>
              <a:rect b="b" l="l" r="r" t="t"/>
              <a:pathLst>
                <a:path extrusionOk="0" h="597" w="1132">
                  <a:moveTo>
                    <a:pt x="1" y="1"/>
                  </a:moveTo>
                  <a:cubicBezTo>
                    <a:pt x="310" y="310"/>
                    <a:pt x="703" y="489"/>
                    <a:pt x="1132" y="596"/>
                  </a:cubicBezTo>
                  <a:cubicBezTo>
                    <a:pt x="703" y="489"/>
                    <a:pt x="322" y="3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36"/>
            <p:cNvSpPr/>
            <p:nvPr/>
          </p:nvSpPr>
          <p:spPr>
            <a:xfrm>
              <a:off x="4165450" y="3317150"/>
              <a:ext cx="64475" cy="48200"/>
            </a:xfrm>
            <a:custGeom>
              <a:rect b="b" l="l" r="r" t="t"/>
              <a:pathLst>
                <a:path extrusionOk="0" h="1928" w="2579">
                  <a:moveTo>
                    <a:pt x="46" y="1"/>
                  </a:moveTo>
                  <a:cubicBezTo>
                    <a:pt x="17" y="1"/>
                    <a:pt x="1" y="40"/>
                    <a:pt x="22" y="50"/>
                  </a:cubicBezTo>
                  <a:cubicBezTo>
                    <a:pt x="748" y="788"/>
                    <a:pt x="1689" y="1372"/>
                    <a:pt x="2558" y="1920"/>
                  </a:cubicBezTo>
                  <a:cubicBezTo>
                    <a:pt x="2561" y="1925"/>
                    <a:pt x="2564" y="1928"/>
                    <a:pt x="2566" y="1928"/>
                  </a:cubicBezTo>
                  <a:cubicBezTo>
                    <a:pt x="2574" y="1928"/>
                    <a:pt x="2579" y="1905"/>
                    <a:pt x="2570" y="1896"/>
                  </a:cubicBezTo>
                  <a:cubicBezTo>
                    <a:pt x="1736" y="1265"/>
                    <a:pt x="903" y="610"/>
                    <a:pt x="58" y="3"/>
                  </a:cubicBezTo>
                  <a:cubicBezTo>
                    <a:pt x="54" y="1"/>
                    <a:pt x="50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36"/>
            <p:cNvSpPr/>
            <p:nvPr/>
          </p:nvSpPr>
          <p:spPr>
            <a:xfrm>
              <a:off x="4213600" y="3325550"/>
              <a:ext cx="17500" cy="10100"/>
            </a:xfrm>
            <a:custGeom>
              <a:rect b="b" l="l" r="r" t="t"/>
              <a:pathLst>
                <a:path extrusionOk="0" h="404" w="700">
                  <a:moveTo>
                    <a:pt x="37" y="0"/>
                  </a:moveTo>
                  <a:cubicBezTo>
                    <a:pt x="1" y="0"/>
                    <a:pt x="1" y="36"/>
                    <a:pt x="37" y="36"/>
                  </a:cubicBezTo>
                  <a:cubicBezTo>
                    <a:pt x="287" y="107"/>
                    <a:pt x="477" y="214"/>
                    <a:pt x="668" y="393"/>
                  </a:cubicBezTo>
                  <a:cubicBezTo>
                    <a:pt x="675" y="400"/>
                    <a:pt x="681" y="403"/>
                    <a:pt x="686" y="403"/>
                  </a:cubicBezTo>
                  <a:cubicBezTo>
                    <a:pt x="697" y="403"/>
                    <a:pt x="700" y="389"/>
                    <a:pt x="691" y="381"/>
                  </a:cubicBezTo>
                  <a:cubicBezTo>
                    <a:pt x="513" y="202"/>
                    <a:pt x="287" y="2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36"/>
            <p:cNvSpPr/>
            <p:nvPr/>
          </p:nvSpPr>
          <p:spPr>
            <a:xfrm>
              <a:off x="4100650" y="3251350"/>
              <a:ext cx="15950" cy="10225"/>
            </a:xfrm>
            <a:custGeom>
              <a:rect b="b" l="l" r="r" t="t"/>
              <a:pathLst>
                <a:path extrusionOk="0" h="409" w="638">
                  <a:moveTo>
                    <a:pt x="41" y="0"/>
                  </a:moveTo>
                  <a:cubicBezTo>
                    <a:pt x="20" y="0"/>
                    <a:pt x="1" y="22"/>
                    <a:pt x="30" y="51"/>
                  </a:cubicBezTo>
                  <a:cubicBezTo>
                    <a:pt x="173" y="218"/>
                    <a:pt x="435" y="313"/>
                    <a:pt x="637" y="408"/>
                  </a:cubicBezTo>
                  <a:cubicBezTo>
                    <a:pt x="530" y="349"/>
                    <a:pt x="447" y="289"/>
                    <a:pt x="352" y="206"/>
                  </a:cubicBezTo>
                  <a:cubicBezTo>
                    <a:pt x="316" y="170"/>
                    <a:pt x="268" y="134"/>
                    <a:pt x="221" y="87"/>
                  </a:cubicBezTo>
                  <a:cubicBezTo>
                    <a:pt x="173" y="51"/>
                    <a:pt x="114" y="27"/>
                    <a:pt x="54" y="3"/>
                  </a:cubicBezTo>
                  <a:cubicBezTo>
                    <a:pt x="50" y="1"/>
                    <a:pt x="45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36"/>
            <p:cNvSpPr/>
            <p:nvPr/>
          </p:nvSpPr>
          <p:spPr>
            <a:xfrm>
              <a:off x="4107450" y="3238250"/>
              <a:ext cx="13525" cy="8575"/>
            </a:xfrm>
            <a:custGeom>
              <a:rect b="b" l="l" r="r" t="t"/>
              <a:pathLst>
                <a:path extrusionOk="0" h="343" w="541">
                  <a:moveTo>
                    <a:pt x="38" y="0"/>
                  </a:moveTo>
                  <a:cubicBezTo>
                    <a:pt x="13" y="0"/>
                    <a:pt x="1" y="20"/>
                    <a:pt x="20" y="39"/>
                  </a:cubicBezTo>
                  <a:cubicBezTo>
                    <a:pt x="163" y="182"/>
                    <a:pt x="354" y="242"/>
                    <a:pt x="532" y="337"/>
                  </a:cubicBezTo>
                  <a:cubicBezTo>
                    <a:pt x="365" y="218"/>
                    <a:pt x="199" y="123"/>
                    <a:pt x="56" y="4"/>
                  </a:cubicBezTo>
                  <a:cubicBezTo>
                    <a:pt x="49" y="1"/>
                    <a:pt x="43" y="0"/>
                    <a:pt x="38" y="0"/>
                  </a:cubicBezTo>
                  <a:close/>
                  <a:moveTo>
                    <a:pt x="532" y="337"/>
                  </a:moveTo>
                  <a:cubicBezTo>
                    <a:pt x="532" y="341"/>
                    <a:pt x="533" y="342"/>
                    <a:pt x="535" y="342"/>
                  </a:cubicBezTo>
                  <a:cubicBezTo>
                    <a:pt x="537" y="342"/>
                    <a:pt x="540" y="337"/>
                    <a:pt x="532" y="33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36"/>
            <p:cNvSpPr/>
            <p:nvPr/>
          </p:nvSpPr>
          <p:spPr>
            <a:xfrm>
              <a:off x="4040975" y="3144125"/>
              <a:ext cx="22975" cy="83000"/>
            </a:xfrm>
            <a:custGeom>
              <a:rect b="b" l="l" r="r" t="t"/>
              <a:pathLst>
                <a:path extrusionOk="0" h="3320" w="919">
                  <a:moveTo>
                    <a:pt x="113" y="0"/>
                  </a:moveTo>
                  <a:cubicBezTo>
                    <a:pt x="104" y="0"/>
                    <a:pt x="96" y="6"/>
                    <a:pt x="96" y="18"/>
                  </a:cubicBezTo>
                  <a:cubicBezTo>
                    <a:pt x="0" y="1137"/>
                    <a:pt x="215" y="2387"/>
                    <a:pt x="858" y="3304"/>
                  </a:cubicBezTo>
                  <a:cubicBezTo>
                    <a:pt x="861" y="3315"/>
                    <a:pt x="869" y="3319"/>
                    <a:pt x="878" y="3319"/>
                  </a:cubicBezTo>
                  <a:cubicBezTo>
                    <a:pt x="897" y="3319"/>
                    <a:pt x="918" y="3297"/>
                    <a:pt x="893" y="3280"/>
                  </a:cubicBezTo>
                  <a:cubicBezTo>
                    <a:pt x="191" y="2221"/>
                    <a:pt x="262" y="1209"/>
                    <a:pt x="131" y="18"/>
                  </a:cubicBezTo>
                  <a:cubicBezTo>
                    <a:pt x="131" y="6"/>
                    <a:pt x="122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36"/>
            <p:cNvSpPr/>
            <p:nvPr/>
          </p:nvSpPr>
          <p:spPr>
            <a:xfrm>
              <a:off x="4061800" y="3144125"/>
              <a:ext cx="2700" cy="16750"/>
            </a:xfrm>
            <a:custGeom>
              <a:rect b="b" l="l" r="r" t="t"/>
              <a:pathLst>
                <a:path extrusionOk="0" h="670" w="108">
                  <a:moveTo>
                    <a:pt x="42" y="0"/>
                  </a:moveTo>
                  <a:cubicBezTo>
                    <a:pt x="33" y="0"/>
                    <a:pt x="25" y="6"/>
                    <a:pt x="25" y="18"/>
                  </a:cubicBezTo>
                  <a:cubicBezTo>
                    <a:pt x="1" y="232"/>
                    <a:pt x="36" y="470"/>
                    <a:pt x="84" y="661"/>
                  </a:cubicBezTo>
                  <a:cubicBezTo>
                    <a:pt x="90" y="667"/>
                    <a:pt x="96" y="670"/>
                    <a:pt x="100" y="670"/>
                  </a:cubicBezTo>
                  <a:cubicBezTo>
                    <a:pt x="105" y="670"/>
                    <a:pt x="108" y="667"/>
                    <a:pt x="108" y="661"/>
                  </a:cubicBezTo>
                  <a:cubicBezTo>
                    <a:pt x="60" y="435"/>
                    <a:pt x="84" y="232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36"/>
            <p:cNvSpPr/>
            <p:nvPr/>
          </p:nvSpPr>
          <p:spPr>
            <a:xfrm>
              <a:off x="4072400" y="3076900"/>
              <a:ext cx="7000" cy="9500"/>
            </a:xfrm>
            <a:custGeom>
              <a:rect b="b" l="l" r="r" t="t"/>
              <a:pathLst>
                <a:path extrusionOk="0" h="380" w="280">
                  <a:moveTo>
                    <a:pt x="266" y="1"/>
                  </a:moveTo>
                  <a:cubicBezTo>
                    <a:pt x="263" y="1"/>
                    <a:pt x="259" y="5"/>
                    <a:pt x="255" y="16"/>
                  </a:cubicBezTo>
                  <a:cubicBezTo>
                    <a:pt x="208" y="52"/>
                    <a:pt x="196" y="100"/>
                    <a:pt x="160" y="147"/>
                  </a:cubicBezTo>
                  <a:lnTo>
                    <a:pt x="29" y="326"/>
                  </a:lnTo>
                  <a:cubicBezTo>
                    <a:pt x="0" y="345"/>
                    <a:pt x="26" y="380"/>
                    <a:pt x="56" y="380"/>
                  </a:cubicBezTo>
                  <a:cubicBezTo>
                    <a:pt x="63" y="380"/>
                    <a:pt x="70" y="378"/>
                    <a:pt x="77" y="373"/>
                  </a:cubicBezTo>
                  <a:cubicBezTo>
                    <a:pt x="160" y="278"/>
                    <a:pt x="255" y="159"/>
                    <a:pt x="279" y="28"/>
                  </a:cubicBezTo>
                  <a:cubicBezTo>
                    <a:pt x="279" y="20"/>
                    <a:pt x="274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36"/>
            <p:cNvSpPr/>
            <p:nvPr/>
          </p:nvSpPr>
          <p:spPr>
            <a:xfrm>
              <a:off x="4095750" y="3007325"/>
              <a:ext cx="2700" cy="22275"/>
            </a:xfrm>
            <a:custGeom>
              <a:rect b="b" l="l" r="r" t="t"/>
              <a:pathLst>
                <a:path extrusionOk="0" h="891" w="108">
                  <a:moveTo>
                    <a:pt x="75" y="0"/>
                  </a:moveTo>
                  <a:cubicBezTo>
                    <a:pt x="66" y="0"/>
                    <a:pt x="60" y="4"/>
                    <a:pt x="60" y="13"/>
                  </a:cubicBezTo>
                  <a:cubicBezTo>
                    <a:pt x="0" y="299"/>
                    <a:pt x="12" y="597"/>
                    <a:pt x="12" y="870"/>
                  </a:cubicBezTo>
                  <a:cubicBezTo>
                    <a:pt x="12" y="884"/>
                    <a:pt x="20" y="890"/>
                    <a:pt x="27" y="890"/>
                  </a:cubicBezTo>
                  <a:cubicBezTo>
                    <a:pt x="32" y="890"/>
                    <a:pt x="36" y="887"/>
                    <a:pt x="36" y="882"/>
                  </a:cubicBezTo>
                  <a:cubicBezTo>
                    <a:pt x="36" y="597"/>
                    <a:pt x="48" y="311"/>
                    <a:pt x="107" y="25"/>
                  </a:cubicBezTo>
                  <a:cubicBezTo>
                    <a:pt x="107" y="10"/>
                    <a:pt x="89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36"/>
            <p:cNvSpPr/>
            <p:nvPr/>
          </p:nvSpPr>
          <p:spPr>
            <a:xfrm>
              <a:off x="4087750" y="2945050"/>
              <a:ext cx="11100" cy="13625"/>
            </a:xfrm>
            <a:custGeom>
              <a:rect b="b" l="l" r="r" t="t"/>
              <a:pathLst>
                <a:path extrusionOk="0" h="545" w="444">
                  <a:moveTo>
                    <a:pt x="27" y="1"/>
                  </a:moveTo>
                  <a:cubicBezTo>
                    <a:pt x="15" y="1"/>
                    <a:pt x="1" y="20"/>
                    <a:pt x="10" y="40"/>
                  </a:cubicBezTo>
                  <a:cubicBezTo>
                    <a:pt x="130" y="194"/>
                    <a:pt x="260" y="361"/>
                    <a:pt x="380" y="528"/>
                  </a:cubicBezTo>
                  <a:cubicBezTo>
                    <a:pt x="384" y="540"/>
                    <a:pt x="393" y="545"/>
                    <a:pt x="402" y="545"/>
                  </a:cubicBezTo>
                  <a:cubicBezTo>
                    <a:pt x="422" y="545"/>
                    <a:pt x="443" y="524"/>
                    <a:pt x="427" y="492"/>
                  </a:cubicBezTo>
                  <a:cubicBezTo>
                    <a:pt x="308" y="313"/>
                    <a:pt x="201" y="123"/>
                    <a:pt x="34" y="4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36"/>
            <p:cNvSpPr/>
            <p:nvPr/>
          </p:nvSpPr>
          <p:spPr>
            <a:xfrm>
              <a:off x="4073525" y="2919500"/>
              <a:ext cx="11725" cy="5775"/>
            </a:xfrm>
            <a:custGeom>
              <a:rect b="b" l="l" r="r" t="t"/>
              <a:pathLst>
                <a:path extrusionOk="0" h="231" w="469">
                  <a:moveTo>
                    <a:pt x="58" y="0"/>
                  </a:moveTo>
                  <a:cubicBezTo>
                    <a:pt x="26" y="0"/>
                    <a:pt x="0" y="52"/>
                    <a:pt x="44" y="73"/>
                  </a:cubicBezTo>
                  <a:cubicBezTo>
                    <a:pt x="163" y="133"/>
                    <a:pt x="294" y="181"/>
                    <a:pt x="425" y="228"/>
                  </a:cubicBezTo>
                  <a:cubicBezTo>
                    <a:pt x="429" y="229"/>
                    <a:pt x="432" y="230"/>
                    <a:pt x="436" y="230"/>
                  </a:cubicBezTo>
                  <a:cubicBezTo>
                    <a:pt x="462" y="230"/>
                    <a:pt x="468" y="191"/>
                    <a:pt x="437" y="181"/>
                  </a:cubicBezTo>
                  <a:cubicBezTo>
                    <a:pt x="318" y="109"/>
                    <a:pt x="187" y="73"/>
                    <a:pt x="67" y="2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36"/>
            <p:cNvSpPr/>
            <p:nvPr/>
          </p:nvSpPr>
          <p:spPr>
            <a:xfrm>
              <a:off x="4058225" y="2978950"/>
              <a:ext cx="3600" cy="26625"/>
            </a:xfrm>
            <a:custGeom>
              <a:rect b="b" l="l" r="r" t="t"/>
              <a:pathLst>
                <a:path extrusionOk="0" h="1065" w="144">
                  <a:moveTo>
                    <a:pt x="30" y="1"/>
                  </a:moveTo>
                  <a:cubicBezTo>
                    <a:pt x="15" y="1"/>
                    <a:pt x="1" y="9"/>
                    <a:pt x="1" y="29"/>
                  </a:cubicBezTo>
                  <a:cubicBezTo>
                    <a:pt x="1" y="208"/>
                    <a:pt x="25" y="386"/>
                    <a:pt x="37" y="565"/>
                  </a:cubicBezTo>
                  <a:cubicBezTo>
                    <a:pt x="37" y="731"/>
                    <a:pt x="37" y="898"/>
                    <a:pt x="13" y="1065"/>
                  </a:cubicBezTo>
                  <a:cubicBezTo>
                    <a:pt x="13" y="1065"/>
                    <a:pt x="48" y="1065"/>
                    <a:pt x="48" y="1041"/>
                  </a:cubicBezTo>
                  <a:cubicBezTo>
                    <a:pt x="108" y="720"/>
                    <a:pt x="144" y="327"/>
                    <a:pt x="60" y="17"/>
                  </a:cubicBezTo>
                  <a:cubicBezTo>
                    <a:pt x="55" y="6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36"/>
            <p:cNvSpPr/>
            <p:nvPr/>
          </p:nvSpPr>
          <p:spPr>
            <a:xfrm>
              <a:off x="4018350" y="2943050"/>
              <a:ext cx="4700" cy="3125"/>
            </a:xfrm>
            <a:custGeom>
              <a:rect b="b" l="l" r="r" t="t"/>
              <a:pathLst>
                <a:path extrusionOk="0" h="125" w="188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48" y="48"/>
                    <a:pt x="108" y="72"/>
                    <a:pt x="167" y="120"/>
                  </a:cubicBezTo>
                  <a:cubicBezTo>
                    <a:pt x="170" y="123"/>
                    <a:pt x="173" y="124"/>
                    <a:pt x="176" y="124"/>
                  </a:cubicBezTo>
                  <a:cubicBezTo>
                    <a:pt x="184" y="124"/>
                    <a:pt x="188" y="113"/>
                    <a:pt x="179" y="96"/>
                  </a:cubicBezTo>
                  <a:cubicBezTo>
                    <a:pt x="131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36"/>
            <p:cNvSpPr/>
            <p:nvPr/>
          </p:nvSpPr>
          <p:spPr>
            <a:xfrm>
              <a:off x="4023050" y="2911475"/>
              <a:ext cx="8550" cy="8150"/>
            </a:xfrm>
            <a:custGeom>
              <a:rect b="b" l="l" r="r" t="t"/>
              <a:pathLst>
                <a:path extrusionOk="0" h="326" w="342">
                  <a:moveTo>
                    <a:pt x="31" y="0"/>
                  </a:moveTo>
                  <a:cubicBezTo>
                    <a:pt x="13" y="0"/>
                    <a:pt x="0" y="28"/>
                    <a:pt x="27" y="37"/>
                  </a:cubicBezTo>
                  <a:lnTo>
                    <a:pt x="289" y="311"/>
                  </a:lnTo>
                  <a:cubicBezTo>
                    <a:pt x="292" y="322"/>
                    <a:pt x="299" y="326"/>
                    <a:pt x="306" y="326"/>
                  </a:cubicBezTo>
                  <a:cubicBezTo>
                    <a:pt x="322" y="326"/>
                    <a:pt x="341" y="301"/>
                    <a:pt x="324" y="275"/>
                  </a:cubicBezTo>
                  <a:lnTo>
                    <a:pt x="51" y="13"/>
                  </a:ln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36"/>
            <p:cNvSpPr/>
            <p:nvPr/>
          </p:nvSpPr>
          <p:spPr>
            <a:xfrm>
              <a:off x="3988650" y="2870975"/>
              <a:ext cx="27050" cy="12875"/>
            </a:xfrm>
            <a:custGeom>
              <a:rect b="b" l="l" r="r" t="t"/>
              <a:pathLst>
                <a:path extrusionOk="0" h="515" w="1082">
                  <a:moveTo>
                    <a:pt x="80" y="1"/>
                  </a:moveTo>
                  <a:cubicBezTo>
                    <a:pt x="38" y="1"/>
                    <a:pt x="1" y="53"/>
                    <a:pt x="33" y="86"/>
                  </a:cubicBezTo>
                  <a:cubicBezTo>
                    <a:pt x="236" y="383"/>
                    <a:pt x="700" y="467"/>
                    <a:pt x="1046" y="514"/>
                  </a:cubicBezTo>
                  <a:cubicBezTo>
                    <a:pt x="1057" y="514"/>
                    <a:pt x="1081" y="467"/>
                    <a:pt x="1057" y="455"/>
                  </a:cubicBezTo>
                  <a:cubicBezTo>
                    <a:pt x="724" y="300"/>
                    <a:pt x="414" y="121"/>
                    <a:pt x="93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36"/>
            <p:cNvSpPr/>
            <p:nvPr/>
          </p:nvSpPr>
          <p:spPr>
            <a:xfrm>
              <a:off x="3916925" y="2824525"/>
              <a:ext cx="43000" cy="28925"/>
            </a:xfrm>
            <a:custGeom>
              <a:rect b="b" l="l" r="r" t="t"/>
              <a:pathLst>
                <a:path extrusionOk="0" h="1157" w="1720">
                  <a:moveTo>
                    <a:pt x="43" y="1"/>
                  </a:moveTo>
                  <a:cubicBezTo>
                    <a:pt x="16" y="1"/>
                    <a:pt x="1" y="30"/>
                    <a:pt x="21" y="50"/>
                  </a:cubicBezTo>
                  <a:cubicBezTo>
                    <a:pt x="486" y="491"/>
                    <a:pt x="1128" y="848"/>
                    <a:pt x="1712" y="1146"/>
                  </a:cubicBezTo>
                  <a:cubicBezTo>
                    <a:pt x="1128" y="812"/>
                    <a:pt x="616" y="360"/>
                    <a:pt x="57" y="3"/>
                  </a:cubicBezTo>
                  <a:cubicBezTo>
                    <a:pt x="52" y="1"/>
                    <a:pt x="47" y="1"/>
                    <a:pt x="43" y="1"/>
                  </a:cubicBezTo>
                  <a:close/>
                  <a:moveTo>
                    <a:pt x="1712" y="1146"/>
                  </a:moveTo>
                  <a:cubicBezTo>
                    <a:pt x="1712" y="1154"/>
                    <a:pt x="1713" y="1156"/>
                    <a:pt x="1714" y="1156"/>
                  </a:cubicBezTo>
                  <a:cubicBezTo>
                    <a:pt x="1717" y="1156"/>
                    <a:pt x="1720" y="1146"/>
                    <a:pt x="1712" y="114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36"/>
            <p:cNvSpPr/>
            <p:nvPr/>
          </p:nvSpPr>
          <p:spPr>
            <a:xfrm>
              <a:off x="3923250" y="2857475"/>
              <a:ext cx="29300" cy="15200"/>
            </a:xfrm>
            <a:custGeom>
              <a:rect b="b" l="l" r="r" t="t"/>
              <a:pathLst>
                <a:path extrusionOk="0" h="608" w="1172">
                  <a:moveTo>
                    <a:pt x="49" y="1"/>
                  </a:moveTo>
                  <a:cubicBezTo>
                    <a:pt x="20" y="1"/>
                    <a:pt x="0" y="46"/>
                    <a:pt x="30" y="66"/>
                  </a:cubicBezTo>
                  <a:cubicBezTo>
                    <a:pt x="286" y="377"/>
                    <a:pt x="645" y="605"/>
                    <a:pt x="1040" y="605"/>
                  </a:cubicBezTo>
                  <a:cubicBezTo>
                    <a:pt x="1068" y="605"/>
                    <a:pt x="1097" y="604"/>
                    <a:pt x="1125" y="602"/>
                  </a:cubicBezTo>
                  <a:cubicBezTo>
                    <a:pt x="1133" y="606"/>
                    <a:pt x="1140" y="607"/>
                    <a:pt x="1145" y="607"/>
                  </a:cubicBezTo>
                  <a:cubicBezTo>
                    <a:pt x="1172" y="607"/>
                    <a:pt x="1165" y="562"/>
                    <a:pt x="1125" y="542"/>
                  </a:cubicBezTo>
                  <a:cubicBezTo>
                    <a:pt x="709" y="507"/>
                    <a:pt x="423" y="209"/>
                    <a:pt x="66" y="6"/>
                  </a:cubicBezTo>
                  <a:cubicBezTo>
                    <a:pt x="60" y="3"/>
                    <a:pt x="5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36"/>
            <p:cNvSpPr/>
            <p:nvPr/>
          </p:nvSpPr>
          <p:spPr>
            <a:xfrm>
              <a:off x="3970575" y="2927975"/>
              <a:ext cx="19225" cy="9450"/>
            </a:xfrm>
            <a:custGeom>
              <a:rect b="b" l="l" r="r" t="t"/>
              <a:pathLst>
                <a:path extrusionOk="0" h="378" w="769">
                  <a:moveTo>
                    <a:pt x="31" y="0"/>
                  </a:moveTo>
                  <a:cubicBezTo>
                    <a:pt x="10" y="0"/>
                    <a:pt x="0" y="26"/>
                    <a:pt x="18" y="44"/>
                  </a:cubicBezTo>
                  <a:cubicBezTo>
                    <a:pt x="233" y="223"/>
                    <a:pt x="471" y="318"/>
                    <a:pt x="733" y="377"/>
                  </a:cubicBezTo>
                  <a:cubicBezTo>
                    <a:pt x="756" y="354"/>
                    <a:pt x="768" y="330"/>
                    <a:pt x="733" y="330"/>
                  </a:cubicBezTo>
                  <a:cubicBezTo>
                    <a:pt x="483" y="270"/>
                    <a:pt x="280" y="139"/>
                    <a:pt x="54" y="8"/>
                  </a:cubicBezTo>
                  <a:cubicBezTo>
                    <a:pt x="46" y="3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36"/>
            <p:cNvSpPr/>
            <p:nvPr/>
          </p:nvSpPr>
          <p:spPr>
            <a:xfrm>
              <a:off x="3861850" y="2805475"/>
              <a:ext cx="18725" cy="18500"/>
            </a:xfrm>
            <a:custGeom>
              <a:rect b="b" l="l" r="r" t="t"/>
              <a:pathLst>
                <a:path extrusionOk="0" h="740" w="749">
                  <a:moveTo>
                    <a:pt x="46" y="1"/>
                  </a:moveTo>
                  <a:cubicBezTo>
                    <a:pt x="17" y="1"/>
                    <a:pt x="0" y="40"/>
                    <a:pt x="22" y="50"/>
                  </a:cubicBezTo>
                  <a:cubicBezTo>
                    <a:pt x="248" y="289"/>
                    <a:pt x="522" y="479"/>
                    <a:pt x="736" y="717"/>
                  </a:cubicBezTo>
                  <a:cubicBezTo>
                    <a:pt x="545" y="455"/>
                    <a:pt x="319" y="181"/>
                    <a:pt x="57" y="3"/>
                  </a:cubicBezTo>
                  <a:cubicBezTo>
                    <a:pt x="53" y="2"/>
                    <a:pt x="50" y="1"/>
                    <a:pt x="46" y="1"/>
                  </a:cubicBezTo>
                  <a:close/>
                  <a:moveTo>
                    <a:pt x="736" y="717"/>
                  </a:moveTo>
                  <a:cubicBezTo>
                    <a:pt x="736" y="733"/>
                    <a:pt x="741" y="740"/>
                    <a:pt x="744" y="740"/>
                  </a:cubicBezTo>
                  <a:cubicBezTo>
                    <a:pt x="748" y="740"/>
                    <a:pt x="749" y="730"/>
                    <a:pt x="736" y="71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36"/>
            <p:cNvSpPr/>
            <p:nvPr/>
          </p:nvSpPr>
          <p:spPr>
            <a:xfrm>
              <a:off x="3830925" y="2766550"/>
              <a:ext cx="5275" cy="12750"/>
            </a:xfrm>
            <a:custGeom>
              <a:rect b="b" l="l" r="r" t="t"/>
              <a:pathLst>
                <a:path extrusionOk="0" h="510" w="211">
                  <a:moveTo>
                    <a:pt x="45" y="0"/>
                  </a:moveTo>
                  <a:cubicBezTo>
                    <a:pt x="24" y="0"/>
                    <a:pt x="0" y="16"/>
                    <a:pt x="8" y="48"/>
                  </a:cubicBezTo>
                  <a:cubicBezTo>
                    <a:pt x="44" y="191"/>
                    <a:pt x="104" y="310"/>
                    <a:pt x="104" y="464"/>
                  </a:cubicBezTo>
                  <a:cubicBezTo>
                    <a:pt x="104" y="494"/>
                    <a:pt x="130" y="509"/>
                    <a:pt x="157" y="509"/>
                  </a:cubicBezTo>
                  <a:cubicBezTo>
                    <a:pt x="184" y="509"/>
                    <a:pt x="211" y="494"/>
                    <a:pt x="211" y="464"/>
                  </a:cubicBezTo>
                  <a:cubicBezTo>
                    <a:pt x="187" y="310"/>
                    <a:pt x="151" y="155"/>
                    <a:pt x="68" y="12"/>
                  </a:cubicBezTo>
                  <a:cubicBezTo>
                    <a:pt x="64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36"/>
            <p:cNvSpPr/>
            <p:nvPr/>
          </p:nvSpPr>
          <p:spPr>
            <a:xfrm>
              <a:off x="3879675" y="2795050"/>
              <a:ext cx="12425" cy="9650"/>
            </a:xfrm>
            <a:custGeom>
              <a:rect b="b" l="l" r="r" t="t"/>
              <a:pathLst>
                <a:path extrusionOk="0" h="386" w="497">
                  <a:moveTo>
                    <a:pt x="37" y="1"/>
                  </a:moveTo>
                  <a:cubicBezTo>
                    <a:pt x="17" y="1"/>
                    <a:pt x="1" y="29"/>
                    <a:pt x="11" y="39"/>
                  </a:cubicBezTo>
                  <a:cubicBezTo>
                    <a:pt x="130" y="182"/>
                    <a:pt x="261" y="301"/>
                    <a:pt x="440" y="384"/>
                  </a:cubicBezTo>
                  <a:cubicBezTo>
                    <a:pt x="443" y="385"/>
                    <a:pt x="446" y="385"/>
                    <a:pt x="449" y="385"/>
                  </a:cubicBezTo>
                  <a:cubicBezTo>
                    <a:pt x="489" y="385"/>
                    <a:pt x="497" y="312"/>
                    <a:pt x="463" y="301"/>
                  </a:cubicBezTo>
                  <a:cubicBezTo>
                    <a:pt x="297" y="241"/>
                    <a:pt x="178" y="110"/>
                    <a:pt x="47" y="3"/>
                  </a:cubicBezTo>
                  <a:cubicBezTo>
                    <a:pt x="43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36"/>
            <p:cNvSpPr/>
            <p:nvPr/>
          </p:nvSpPr>
          <p:spPr>
            <a:xfrm>
              <a:off x="3844275" y="2852775"/>
              <a:ext cx="20100" cy="16525"/>
            </a:xfrm>
            <a:custGeom>
              <a:rect b="b" l="l" r="r" t="t"/>
              <a:pathLst>
                <a:path extrusionOk="0" h="661" w="804">
                  <a:moveTo>
                    <a:pt x="40" y="1"/>
                  </a:moveTo>
                  <a:cubicBezTo>
                    <a:pt x="15" y="1"/>
                    <a:pt x="0" y="22"/>
                    <a:pt x="10" y="52"/>
                  </a:cubicBezTo>
                  <a:cubicBezTo>
                    <a:pt x="105" y="183"/>
                    <a:pt x="236" y="290"/>
                    <a:pt x="355" y="373"/>
                  </a:cubicBezTo>
                  <a:cubicBezTo>
                    <a:pt x="474" y="468"/>
                    <a:pt x="594" y="575"/>
                    <a:pt x="713" y="659"/>
                  </a:cubicBezTo>
                  <a:cubicBezTo>
                    <a:pt x="717" y="660"/>
                    <a:pt x="721" y="660"/>
                    <a:pt x="725" y="660"/>
                  </a:cubicBezTo>
                  <a:cubicBezTo>
                    <a:pt x="768" y="660"/>
                    <a:pt x="804" y="609"/>
                    <a:pt x="760" y="587"/>
                  </a:cubicBezTo>
                  <a:cubicBezTo>
                    <a:pt x="629" y="480"/>
                    <a:pt x="498" y="397"/>
                    <a:pt x="391" y="290"/>
                  </a:cubicBezTo>
                  <a:cubicBezTo>
                    <a:pt x="284" y="194"/>
                    <a:pt x="177" y="75"/>
                    <a:pt x="58" y="4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36"/>
            <p:cNvSpPr/>
            <p:nvPr/>
          </p:nvSpPr>
          <p:spPr>
            <a:xfrm>
              <a:off x="3787950" y="2718575"/>
              <a:ext cx="6875" cy="50600"/>
            </a:xfrm>
            <a:custGeom>
              <a:rect b="b" l="l" r="r" t="t"/>
              <a:pathLst>
                <a:path extrusionOk="0" h="2024" w="275">
                  <a:moveTo>
                    <a:pt x="47" y="0"/>
                  </a:moveTo>
                  <a:cubicBezTo>
                    <a:pt x="37" y="0"/>
                    <a:pt x="25" y="7"/>
                    <a:pt x="25" y="14"/>
                  </a:cubicBezTo>
                  <a:cubicBezTo>
                    <a:pt x="1" y="669"/>
                    <a:pt x="168" y="1336"/>
                    <a:pt x="239" y="2014"/>
                  </a:cubicBezTo>
                  <a:cubicBezTo>
                    <a:pt x="239" y="2020"/>
                    <a:pt x="248" y="2023"/>
                    <a:pt x="257" y="2023"/>
                  </a:cubicBezTo>
                  <a:cubicBezTo>
                    <a:pt x="266" y="2023"/>
                    <a:pt x="275" y="2020"/>
                    <a:pt x="275" y="2014"/>
                  </a:cubicBezTo>
                  <a:cubicBezTo>
                    <a:pt x="227" y="1360"/>
                    <a:pt x="180" y="669"/>
                    <a:pt x="60" y="14"/>
                  </a:cubicBezTo>
                  <a:cubicBezTo>
                    <a:pt x="60" y="4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36"/>
            <p:cNvSpPr/>
            <p:nvPr/>
          </p:nvSpPr>
          <p:spPr>
            <a:xfrm>
              <a:off x="3800750" y="2676275"/>
              <a:ext cx="6000" cy="40750"/>
            </a:xfrm>
            <a:custGeom>
              <a:rect b="b" l="l" r="r" t="t"/>
              <a:pathLst>
                <a:path extrusionOk="0" h="1630" w="240">
                  <a:moveTo>
                    <a:pt x="114" y="1"/>
                  </a:moveTo>
                  <a:cubicBezTo>
                    <a:pt x="99" y="1"/>
                    <a:pt x="84" y="10"/>
                    <a:pt x="84" y="27"/>
                  </a:cubicBezTo>
                  <a:cubicBezTo>
                    <a:pt x="1" y="527"/>
                    <a:pt x="49" y="1099"/>
                    <a:pt x="144" y="1599"/>
                  </a:cubicBezTo>
                  <a:cubicBezTo>
                    <a:pt x="144" y="1620"/>
                    <a:pt x="155" y="1629"/>
                    <a:pt x="168" y="1629"/>
                  </a:cubicBezTo>
                  <a:cubicBezTo>
                    <a:pt x="185" y="1629"/>
                    <a:pt x="203" y="1614"/>
                    <a:pt x="203" y="1587"/>
                  </a:cubicBezTo>
                  <a:cubicBezTo>
                    <a:pt x="120" y="1063"/>
                    <a:pt x="239" y="551"/>
                    <a:pt x="144" y="27"/>
                  </a:cubicBezTo>
                  <a:cubicBezTo>
                    <a:pt x="144" y="10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36"/>
            <p:cNvSpPr/>
            <p:nvPr/>
          </p:nvSpPr>
          <p:spPr>
            <a:xfrm>
              <a:off x="3794800" y="2580050"/>
              <a:ext cx="4375" cy="18800"/>
            </a:xfrm>
            <a:custGeom>
              <a:rect b="b" l="l" r="r" t="t"/>
              <a:pathLst>
                <a:path extrusionOk="0" h="752" w="175">
                  <a:moveTo>
                    <a:pt x="89" y="1"/>
                  </a:moveTo>
                  <a:cubicBezTo>
                    <a:pt x="72" y="1"/>
                    <a:pt x="54" y="7"/>
                    <a:pt x="48" y="19"/>
                  </a:cubicBezTo>
                  <a:cubicBezTo>
                    <a:pt x="1" y="257"/>
                    <a:pt x="48" y="507"/>
                    <a:pt x="108" y="733"/>
                  </a:cubicBezTo>
                  <a:cubicBezTo>
                    <a:pt x="117" y="746"/>
                    <a:pt x="129" y="751"/>
                    <a:pt x="140" y="751"/>
                  </a:cubicBezTo>
                  <a:cubicBezTo>
                    <a:pt x="159" y="751"/>
                    <a:pt x="175" y="736"/>
                    <a:pt x="167" y="721"/>
                  </a:cubicBezTo>
                  <a:cubicBezTo>
                    <a:pt x="120" y="483"/>
                    <a:pt x="167" y="245"/>
                    <a:pt x="120" y="19"/>
                  </a:cubicBezTo>
                  <a:cubicBezTo>
                    <a:pt x="120" y="7"/>
                    <a:pt x="105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36"/>
            <p:cNvSpPr/>
            <p:nvPr/>
          </p:nvSpPr>
          <p:spPr>
            <a:xfrm>
              <a:off x="3801050" y="2485025"/>
              <a:ext cx="2700" cy="24375"/>
            </a:xfrm>
            <a:custGeom>
              <a:rect b="b" l="l" r="r" t="t"/>
              <a:pathLst>
                <a:path extrusionOk="0" h="975" w="108">
                  <a:moveTo>
                    <a:pt x="102" y="1"/>
                  </a:moveTo>
                  <a:cubicBezTo>
                    <a:pt x="99" y="1"/>
                    <a:pt x="96" y="4"/>
                    <a:pt x="96" y="10"/>
                  </a:cubicBezTo>
                  <a:cubicBezTo>
                    <a:pt x="48" y="343"/>
                    <a:pt x="1" y="653"/>
                    <a:pt x="1" y="974"/>
                  </a:cubicBezTo>
                  <a:cubicBezTo>
                    <a:pt x="1" y="653"/>
                    <a:pt x="60" y="343"/>
                    <a:pt x="108" y="10"/>
                  </a:cubicBezTo>
                  <a:cubicBezTo>
                    <a:pt x="108" y="4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36"/>
            <p:cNvSpPr/>
            <p:nvPr/>
          </p:nvSpPr>
          <p:spPr>
            <a:xfrm>
              <a:off x="3810875" y="2480825"/>
              <a:ext cx="6875" cy="41025"/>
            </a:xfrm>
            <a:custGeom>
              <a:rect b="b" l="l" r="r" t="t"/>
              <a:pathLst>
                <a:path extrusionOk="0" h="1641" w="275">
                  <a:moveTo>
                    <a:pt x="94" y="1"/>
                  </a:moveTo>
                  <a:cubicBezTo>
                    <a:pt x="83" y="1"/>
                    <a:pt x="72" y="12"/>
                    <a:pt x="72" y="35"/>
                  </a:cubicBezTo>
                  <a:cubicBezTo>
                    <a:pt x="60" y="547"/>
                    <a:pt x="1" y="1071"/>
                    <a:pt x="1" y="1595"/>
                  </a:cubicBezTo>
                  <a:cubicBezTo>
                    <a:pt x="1" y="1626"/>
                    <a:pt x="21" y="1641"/>
                    <a:pt x="41" y="1641"/>
                  </a:cubicBezTo>
                  <a:cubicBezTo>
                    <a:pt x="60" y="1641"/>
                    <a:pt x="78" y="1629"/>
                    <a:pt x="84" y="1607"/>
                  </a:cubicBezTo>
                  <a:cubicBezTo>
                    <a:pt x="275" y="1142"/>
                    <a:pt x="144" y="523"/>
                    <a:pt x="120" y="47"/>
                  </a:cubicBezTo>
                  <a:cubicBezTo>
                    <a:pt x="120" y="1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36"/>
            <p:cNvSpPr/>
            <p:nvPr/>
          </p:nvSpPr>
          <p:spPr>
            <a:xfrm>
              <a:off x="3806725" y="2611000"/>
              <a:ext cx="3275" cy="17300"/>
            </a:xfrm>
            <a:custGeom>
              <a:rect b="b" l="l" r="r" t="t"/>
              <a:pathLst>
                <a:path extrusionOk="0" h="692" w="131">
                  <a:moveTo>
                    <a:pt x="90" y="1"/>
                  </a:moveTo>
                  <a:cubicBezTo>
                    <a:pt x="80" y="1"/>
                    <a:pt x="71" y="6"/>
                    <a:pt x="71" y="19"/>
                  </a:cubicBezTo>
                  <a:cubicBezTo>
                    <a:pt x="24" y="221"/>
                    <a:pt x="0" y="448"/>
                    <a:pt x="24" y="674"/>
                  </a:cubicBezTo>
                  <a:cubicBezTo>
                    <a:pt x="24" y="686"/>
                    <a:pt x="36" y="692"/>
                    <a:pt x="48" y="692"/>
                  </a:cubicBezTo>
                  <a:cubicBezTo>
                    <a:pt x="60" y="692"/>
                    <a:pt x="71" y="686"/>
                    <a:pt x="71" y="674"/>
                  </a:cubicBezTo>
                  <a:cubicBezTo>
                    <a:pt x="83" y="460"/>
                    <a:pt x="83" y="245"/>
                    <a:pt x="131" y="31"/>
                  </a:cubicBezTo>
                  <a:cubicBezTo>
                    <a:pt x="131" y="16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36"/>
            <p:cNvSpPr/>
            <p:nvPr/>
          </p:nvSpPr>
          <p:spPr>
            <a:xfrm>
              <a:off x="3784100" y="2434950"/>
              <a:ext cx="25850" cy="20350"/>
            </a:xfrm>
            <a:custGeom>
              <a:rect b="b" l="l" r="r" t="t"/>
              <a:pathLst>
                <a:path extrusionOk="0" h="814" w="1034">
                  <a:moveTo>
                    <a:pt x="36" y="1"/>
                  </a:moveTo>
                  <a:cubicBezTo>
                    <a:pt x="12" y="1"/>
                    <a:pt x="0" y="36"/>
                    <a:pt x="12" y="60"/>
                  </a:cubicBezTo>
                  <a:cubicBezTo>
                    <a:pt x="345" y="298"/>
                    <a:pt x="774" y="394"/>
                    <a:pt x="976" y="810"/>
                  </a:cubicBezTo>
                  <a:cubicBezTo>
                    <a:pt x="979" y="812"/>
                    <a:pt x="982" y="813"/>
                    <a:pt x="986" y="813"/>
                  </a:cubicBezTo>
                  <a:cubicBezTo>
                    <a:pt x="1004" y="813"/>
                    <a:pt x="1034" y="794"/>
                    <a:pt x="1024" y="775"/>
                  </a:cubicBezTo>
                  <a:cubicBezTo>
                    <a:pt x="857" y="405"/>
                    <a:pt x="441" y="96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36"/>
            <p:cNvSpPr/>
            <p:nvPr/>
          </p:nvSpPr>
          <p:spPr>
            <a:xfrm>
              <a:off x="3761225" y="2425650"/>
              <a:ext cx="14225" cy="5275"/>
            </a:xfrm>
            <a:custGeom>
              <a:rect b="b" l="l" r="r" t="t"/>
              <a:pathLst>
                <a:path extrusionOk="0" h="211" w="569">
                  <a:moveTo>
                    <a:pt x="37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153" y="158"/>
                    <a:pt x="332" y="206"/>
                    <a:pt x="510" y="206"/>
                  </a:cubicBezTo>
                  <a:cubicBezTo>
                    <a:pt x="519" y="209"/>
                    <a:pt x="526" y="211"/>
                    <a:pt x="532" y="211"/>
                  </a:cubicBezTo>
                  <a:cubicBezTo>
                    <a:pt x="569" y="211"/>
                    <a:pt x="563" y="158"/>
                    <a:pt x="522" y="158"/>
                  </a:cubicBezTo>
                  <a:cubicBezTo>
                    <a:pt x="344" y="158"/>
                    <a:pt x="213" y="99"/>
                    <a:pt x="46" y="4"/>
                  </a:cubicBezTo>
                  <a:cubicBezTo>
                    <a:pt x="44" y="1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36"/>
            <p:cNvSpPr/>
            <p:nvPr/>
          </p:nvSpPr>
          <p:spPr>
            <a:xfrm>
              <a:off x="3742725" y="2442525"/>
              <a:ext cx="26275" cy="7575"/>
            </a:xfrm>
            <a:custGeom>
              <a:rect b="b" l="l" r="r" t="t"/>
              <a:pathLst>
                <a:path extrusionOk="0" h="303" w="1051">
                  <a:moveTo>
                    <a:pt x="235" y="0"/>
                  </a:moveTo>
                  <a:cubicBezTo>
                    <a:pt x="157" y="0"/>
                    <a:pt x="82" y="10"/>
                    <a:pt x="12" y="31"/>
                  </a:cubicBezTo>
                  <a:cubicBezTo>
                    <a:pt x="0" y="31"/>
                    <a:pt x="0" y="55"/>
                    <a:pt x="12" y="79"/>
                  </a:cubicBezTo>
                  <a:cubicBezTo>
                    <a:pt x="167" y="114"/>
                    <a:pt x="322" y="102"/>
                    <a:pt x="476" y="126"/>
                  </a:cubicBezTo>
                  <a:cubicBezTo>
                    <a:pt x="643" y="162"/>
                    <a:pt x="798" y="221"/>
                    <a:pt x="965" y="293"/>
                  </a:cubicBezTo>
                  <a:cubicBezTo>
                    <a:pt x="976" y="300"/>
                    <a:pt x="986" y="303"/>
                    <a:pt x="996" y="303"/>
                  </a:cubicBezTo>
                  <a:cubicBezTo>
                    <a:pt x="1035" y="303"/>
                    <a:pt x="1051" y="250"/>
                    <a:pt x="1012" y="221"/>
                  </a:cubicBezTo>
                  <a:cubicBezTo>
                    <a:pt x="800" y="111"/>
                    <a:pt x="502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36"/>
            <p:cNvSpPr/>
            <p:nvPr/>
          </p:nvSpPr>
          <p:spPr>
            <a:xfrm>
              <a:off x="3634975" y="2420025"/>
              <a:ext cx="38300" cy="4575"/>
            </a:xfrm>
            <a:custGeom>
              <a:rect b="b" l="l" r="r" t="t"/>
              <a:pathLst>
                <a:path extrusionOk="0" h="183" w="1532">
                  <a:moveTo>
                    <a:pt x="1488" y="1"/>
                  </a:moveTo>
                  <a:cubicBezTo>
                    <a:pt x="1485" y="1"/>
                    <a:pt x="1481" y="1"/>
                    <a:pt x="1477" y="2"/>
                  </a:cubicBezTo>
                  <a:cubicBezTo>
                    <a:pt x="1256" y="74"/>
                    <a:pt x="1034" y="84"/>
                    <a:pt x="811" y="84"/>
                  </a:cubicBezTo>
                  <a:cubicBezTo>
                    <a:pt x="718" y="84"/>
                    <a:pt x="626" y="83"/>
                    <a:pt x="533" y="83"/>
                  </a:cubicBezTo>
                  <a:cubicBezTo>
                    <a:pt x="367" y="83"/>
                    <a:pt x="201" y="88"/>
                    <a:pt x="36" y="121"/>
                  </a:cubicBezTo>
                  <a:cubicBezTo>
                    <a:pt x="0" y="121"/>
                    <a:pt x="24" y="169"/>
                    <a:pt x="36" y="169"/>
                  </a:cubicBezTo>
                  <a:cubicBezTo>
                    <a:pt x="228" y="174"/>
                    <a:pt x="429" y="183"/>
                    <a:pt x="629" y="183"/>
                  </a:cubicBezTo>
                  <a:cubicBezTo>
                    <a:pt x="924" y="183"/>
                    <a:pt x="1219" y="164"/>
                    <a:pt x="1488" y="86"/>
                  </a:cubicBezTo>
                  <a:cubicBezTo>
                    <a:pt x="1532" y="53"/>
                    <a:pt x="1526" y="1"/>
                    <a:pt x="14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36"/>
            <p:cNvSpPr/>
            <p:nvPr/>
          </p:nvSpPr>
          <p:spPr>
            <a:xfrm>
              <a:off x="3586750" y="2415000"/>
              <a:ext cx="35150" cy="7775"/>
            </a:xfrm>
            <a:custGeom>
              <a:rect b="b" l="l" r="r" t="t"/>
              <a:pathLst>
                <a:path extrusionOk="0" h="311" w="1406">
                  <a:moveTo>
                    <a:pt x="48" y="1"/>
                  </a:moveTo>
                  <a:cubicBezTo>
                    <a:pt x="12" y="1"/>
                    <a:pt x="0" y="25"/>
                    <a:pt x="36" y="49"/>
                  </a:cubicBezTo>
                  <a:cubicBezTo>
                    <a:pt x="465" y="179"/>
                    <a:pt x="929" y="251"/>
                    <a:pt x="1381" y="310"/>
                  </a:cubicBezTo>
                  <a:cubicBezTo>
                    <a:pt x="1381" y="310"/>
                    <a:pt x="1405" y="287"/>
                    <a:pt x="1381" y="287"/>
                  </a:cubicBezTo>
                  <a:cubicBezTo>
                    <a:pt x="941" y="227"/>
                    <a:pt x="488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4" name="Google Shape;11754;p36"/>
            <p:cNvSpPr/>
            <p:nvPr/>
          </p:nvSpPr>
          <p:spPr>
            <a:xfrm>
              <a:off x="3601025" y="2438825"/>
              <a:ext cx="17300" cy="5225"/>
            </a:xfrm>
            <a:custGeom>
              <a:rect b="b" l="l" r="r" t="t"/>
              <a:pathLst>
                <a:path extrusionOk="0" h="209" w="692">
                  <a:moveTo>
                    <a:pt x="632" y="0"/>
                  </a:moveTo>
                  <a:cubicBezTo>
                    <a:pt x="441" y="48"/>
                    <a:pt x="215" y="24"/>
                    <a:pt x="37" y="84"/>
                  </a:cubicBezTo>
                  <a:cubicBezTo>
                    <a:pt x="1" y="108"/>
                    <a:pt x="1" y="167"/>
                    <a:pt x="37" y="191"/>
                  </a:cubicBezTo>
                  <a:cubicBezTo>
                    <a:pt x="80" y="203"/>
                    <a:pt x="124" y="208"/>
                    <a:pt x="167" y="208"/>
                  </a:cubicBezTo>
                  <a:cubicBezTo>
                    <a:pt x="341" y="208"/>
                    <a:pt x="516" y="126"/>
                    <a:pt x="668" y="60"/>
                  </a:cubicBezTo>
                  <a:cubicBezTo>
                    <a:pt x="691" y="60"/>
                    <a:pt x="668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36"/>
            <p:cNvSpPr/>
            <p:nvPr/>
          </p:nvSpPr>
          <p:spPr>
            <a:xfrm>
              <a:off x="3551525" y="2429400"/>
              <a:ext cx="21525" cy="7150"/>
            </a:xfrm>
            <a:custGeom>
              <a:rect b="b" l="l" r="r" t="t"/>
              <a:pathLst>
                <a:path extrusionOk="0" h="286" w="861">
                  <a:moveTo>
                    <a:pt x="35" y="0"/>
                  </a:moveTo>
                  <a:cubicBezTo>
                    <a:pt x="15" y="0"/>
                    <a:pt x="1" y="26"/>
                    <a:pt x="28" y="44"/>
                  </a:cubicBezTo>
                  <a:cubicBezTo>
                    <a:pt x="219" y="258"/>
                    <a:pt x="516" y="282"/>
                    <a:pt x="802" y="282"/>
                  </a:cubicBezTo>
                  <a:cubicBezTo>
                    <a:pt x="809" y="285"/>
                    <a:pt x="815" y="286"/>
                    <a:pt x="820" y="286"/>
                  </a:cubicBezTo>
                  <a:cubicBezTo>
                    <a:pt x="861" y="286"/>
                    <a:pt x="855" y="209"/>
                    <a:pt x="802" y="199"/>
                  </a:cubicBezTo>
                  <a:cubicBezTo>
                    <a:pt x="528" y="199"/>
                    <a:pt x="314" y="127"/>
                    <a:pt x="52" y="8"/>
                  </a:cubicBezTo>
                  <a:cubicBezTo>
                    <a:pt x="46" y="3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36"/>
            <p:cNvSpPr/>
            <p:nvPr/>
          </p:nvSpPr>
          <p:spPr>
            <a:xfrm>
              <a:off x="3549600" y="2401825"/>
              <a:ext cx="6075" cy="4500"/>
            </a:xfrm>
            <a:custGeom>
              <a:rect b="b" l="l" r="r" t="t"/>
              <a:pathLst>
                <a:path extrusionOk="0" h="180" w="243">
                  <a:moveTo>
                    <a:pt x="21" y="1"/>
                  </a:moveTo>
                  <a:cubicBezTo>
                    <a:pt x="6" y="1"/>
                    <a:pt x="0" y="16"/>
                    <a:pt x="10" y="16"/>
                  </a:cubicBezTo>
                  <a:cubicBezTo>
                    <a:pt x="93" y="64"/>
                    <a:pt x="165" y="123"/>
                    <a:pt x="236" y="171"/>
                  </a:cubicBezTo>
                  <a:cubicBezTo>
                    <a:pt x="177" y="111"/>
                    <a:pt x="105" y="52"/>
                    <a:pt x="34" y="4"/>
                  </a:cubicBezTo>
                  <a:cubicBezTo>
                    <a:pt x="29" y="2"/>
                    <a:pt x="25" y="1"/>
                    <a:pt x="21" y="1"/>
                  </a:cubicBezTo>
                  <a:close/>
                  <a:moveTo>
                    <a:pt x="236" y="171"/>
                  </a:moveTo>
                  <a:cubicBezTo>
                    <a:pt x="236" y="177"/>
                    <a:pt x="239" y="180"/>
                    <a:pt x="241" y="180"/>
                  </a:cubicBezTo>
                  <a:cubicBezTo>
                    <a:pt x="242" y="180"/>
                    <a:pt x="242" y="177"/>
                    <a:pt x="236" y="17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36"/>
            <p:cNvSpPr/>
            <p:nvPr/>
          </p:nvSpPr>
          <p:spPr>
            <a:xfrm>
              <a:off x="3482025" y="2389625"/>
              <a:ext cx="8750" cy="7925"/>
            </a:xfrm>
            <a:custGeom>
              <a:rect b="b" l="l" r="r" t="t"/>
              <a:pathLst>
                <a:path extrusionOk="0" h="317" w="350">
                  <a:moveTo>
                    <a:pt x="40" y="1"/>
                  </a:moveTo>
                  <a:cubicBezTo>
                    <a:pt x="15" y="1"/>
                    <a:pt x="0" y="22"/>
                    <a:pt x="10" y="51"/>
                  </a:cubicBezTo>
                  <a:cubicBezTo>
                    <a:pt x="82" y="147"/>
                    <a:pt x="189" y="242"/>
                    <a:pt x="272" y="313"/>
                  </a:cubicBezTo>
                  <a:cubicBezTo>
                    <a:pt x="278" y="316"/>
                    <a:pt x="285" y="317"/>
                    <a:pt x="292" y="317"/>
                  </a:cubicBezTo>
                  <a:cubicBezTo>
                    <a:pt x="322" y="317"/>
                    <a:pt x="349" y="295"/>
                    <a:pt x="320" y="266"/>
                  </a:cubicBezTo>
                  <a:cubicBezTo>
                    <a:pt x="236" y="182"/>
                    <a:pt x="141" y="75"/>
                    <a:pt x="58" y="4"/>
                  </a:cubicBezTo>
                  <a:cubicBezTo>
                    <a:pt x="52" y="2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36"/>
            <p:cNvSpPr/>
            <p:nvPr/>
          </p:nvSpPr>
          <p:spPr>
            <a:xfrm>
              <a:off x="3462625" y="2291550"/>
              <a:ext cx="6275" cy="35675"/>
            </a:xfrm>
            <a:custGeom>
              <a:rect b="b" l="l" r="r" t="t"/>
              <a:pathLst>
                <a:path extrusionOk="0" h="1427" w="251">
                  <a:moveTo>
                    <a:pt x="207" y="0"/>
                  </a:moveTo>
                  <a:cubicBezTo>
                    <a:pt x="200" y="0"/>
                    <a:pt x="194" y="3"/>
                    <a:pt x="191" y="10"/>
                  </a:cubicBezTo>
                  <a:cubicBezTo>
                    <a:pt x="0" y="438"/>
                    <a:pt x="84" y="962"/>
                    <a:pt x="96" y="1427"/>
                  </a:cubicBezTo>
                  <a:lnTo>
                    <a:pt x="119" y="1427"/>
                  </a:lnTo>
                  <a:cubicBezTo>
                    <a:pt x="131" y="950"/>
                    <a:pt x="131" y="498"/>
                    <a:pt x="250" y="45"/>
                  </a:cubicBezTo>
                  <a:cubicBezTo>
                    <a:pt x="250" y="20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36"/>
            <p:cNvSpPr/>
            <p:nvPr/>
          </p:nvSpPr>
          <p:spPr>
            <a:xfrm>
              <a:off x="3472150" y="2218550"/>
              <a:ext cx="1500" cy="5100"/>
            </a:xfrm>
            <a:custGeom>
              <a:rect b="b" l="l" r="r" t="t"/>
              <a:pathLst>
                <a:path extrusionOk="0" h="204" w="60">
                  <a:moveTo>
                    <a:pt x="60" y="1"/>
                  </a:moveTo>
                  <a:cubicBezTo>
                    <a:pt x="0" y="48"/>
                    <a:pt x="0" y="132"/>
                    <a:pt x="0" y="203"/>
                  </a:cubicBezTo>
                  <a:cubicBezTo>
                    <a:pt x="0" y="132"/>
                    <a:pt x="0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36"/>
            <p:cNvSpPr/>
            <p:nvPr/>
          </p:nvSpPr>
          <p:spPr>
            <a:xfrm>
              <a:off x="3472450" y="2149425"/>
              <a:ext cx="2100" cy="6650"/>
            </a:xfrm>
            <a:custGeom>
              <a:rect b="b" l="l" r="r" t="t"/>
              <a:pathLst>
                <a:path extrusionOk="0" h="266" w="84">
                  <a:moveTo>
                    <a:pt x="42" y="1"/>
                  </a:moveTo>
                  <a:cubicBezTo>
                    <a:pt x="33" y="1"/>
                    <a:pt x="24" y="10"/>
                    <a:pt x="24" y="27"/>
                  </a:cubicBezTo>
                  <a:cubicBezTo>
                    <a:pt x="24" y="99"/>
                    <a:pt x="0" y="170"/>
                    <a:pt x="0" y="230"/>
                  </a:cubicBezTo>
                  <a:cubicBezTo>
                    <a:pt x="0" y="254"/>
                    <a:pt x="21" y="265"/>
                    <a:pt x="42" y="265"/>
                  </a:cubicBezTo>
                  <a:cubicBezTo>
                    <a:pt x="63" y="265"/>
                    <a:pt x="84" y="254"/>
                    <a:pt x="84" y="230"/>
                  </a:cubicBezTo>
                  <a:cubicBezTo>
                    <a:pt x="84" y="158"/>
                    <a:pt x="60" y="87"/>
                    <a:pt x="60" y="27"/>
                  </a:cubicBezTo>
                  <a:cubicBezTo>
                    <a:pt x="60" y="10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36"/>
            <p:cNvSpPr/>
            <p:nvPr/>
          </p:nvSpPr>
          <p:spPr>
            <a:xfrm>
              <a:off x="3492975" y="2157400"/>
              <a:ext cx="2700" cy="18475"/>
            </a:xfrm>
            <a:custGeom>
              <a:rect b="b" l="l" r="r" t="t"/>
              <a:pathLst>
                <a:path extrusionOk="0" h="739" w="108">
                  <a:moveTo>
                    <a:pt x="84" y="0"/>
                  </a:moveTo>
                  <a:cubicBezTo>
                    <a:pt x="72" y="0"/>
                    <a:pt x="60" y="6"/>
                    <a:pt x="60" y="18"/>
                  </a:cubicBezTo>
                  <a:cubicBezTo>
                    <a:pt x="60" y="256"/>
                    <a:pt x="13" y="482"/>
                    <a:pt x="1" y="720"/>
                  </a:cubicBezTo>
                  <a:cubicBezTo>
                    <a:pt x="1" y="732"/>
                    <a:pt x="13" y="738"/>
                    <a:pt x="25" y="738"/>
                  </a:cubicBezTo>
                  <a:cubicBezTo>
                    <a:pt x="37" y="738"/>
                    <a:pt x="48" y="732"/>
                    <a:pt x="48" y="720"/>
                  </a:cubicBezTo>
                  <a:cubicBezTo>
                    <a:pt x="48" y="482"/>
                    <a:pt x="96" y="256"/>
                    <a:pt x="108" y="18"/>
                  </a:cubicBezTo>
                  <a:cubicBezTo>
                    <a:pt x="108" y="6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36"/>
            <p:cNvSpPr/>
            <p:nvPr/>
          </p:nvSpPr>
          <p:spPr>
            <a:xfrm>
              <a:off x="3494700" y="2077175"/>
              <a:ext cx="19750" cy="17875"/>
            </a:xfrm>
            <a:custGeom>
              <a:rect b="b" l="l" r="r" t="t"/>
              <a:pathLst>
                <a:path extrusionOk="0" h="715" w="790">
                  <a:moveTo>
                    <a:pt x="6" y="709"/>
                  </a:moveTo>
                  <a:cubicBezTo>
                    <a:pt x="1" y="709"/>
                    <a:pt x="11" y="715"/>
                    <a:pt x="27" y="715"/>
                  </a:cubicBezTo>
                  <a:cubicBezTo>
                    <a:pt x="15" y="711"/>
                    <a:pt x="9" y="709"/>
                    <a:pt x="6" y="709"/>
                  </a:cubicBezTo>
                  <a:close/>
                  <a:moveTo>
                    <a:pt x="706" y="0"/>
                  </a:moveTo>
                  <a:cubicBezTo>
                    <a:pt x="539" y="0"/>
                    <a:pt x="444" y="167"/>
                    <a:pt x="349" y="286"/>
                  </a:cubicBezTo>
                  <a:cubicBezTo>
                    <a:pt x="241" y="417"/>
                    <a:pt x="110" y="548"/>
                    <a:pt x="27" y="715"/>
                  </a:cubicBezTo>
                  <a:cubicBezTo>
                    <a:pt x="146" y="596"/>
                    <a:pt x="289" y="429"/>
                    <a:pt x="444" y="369"/>
                  </a:cubicBezTo>
                  <a:cubicBezTo>
                    <a:pt x="575" y="310"/>
                    <a:pt x="753" y="238"/>
                    <a:pt x="777" y="84"/>
                  </a:cubicBezTo>
                  <a:cubicBezTo>
                    <a:pt x="789" y="48"/>
                    <a:pt x="765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36"/>
            <p:cNvSpPr/>
            <p:nvPr/>
          </p:nvSpPr>
          <p:spPr>
            <a:xfrm>
              <a:off x="3544100" y="2024100"/>
              <a:ext cx="22975" cy="20850"/>
            </a:xfrm>
            <a:custGeom>
              <a:rect b="b" l="l" r="r" t="t"/>
              <a:pathLst>
                <a:path extrusionOk="0" h="834" w="919">
                  <a:moveTo>
                    <a:pt x="881" y="1"/>
                  </a:moveTo>
                  <a:cubicBezTo>
                    <a:pt x="878" y="1"/>
                    <a:pt x="875" y="2"/>
                    <a:pt x="873" y="4"/>
                  </a:cubicBezTo>
                  <a:cubicBezTo>
                    <a:pt x="623" y="290"/>
                    <a:pt x="397" y="564"/>
                    <a:pt x="51" y="730"/>
                  </a:cubicBezTo>
                  <a:cubicBezTo>
                    <a:pt x="1" y="761"/>
                    <a:pt x="27" y="833"/>
                    <a:pt x="73" y="833"/>
                  </a:cubicBezTo>
                  <a:cubicBezTo>
                    <a:pt x="81" y="833"/>
                    <a:pt x="90" y="831"/>
                    <a:pt x="99" y="826"/>
                  </a:cubicBezTo>
                  <a:cubicBezTo>
                    <a:pt x="432" y="647"/>
                    <a:pt x="730" y="385"/>
                    <a:pt x="909" y="40"/>
                  </a:cubicBezTo>
                  <a:cubicBezTo>
                    <a:pt x="918" y="20"/>
                    <a:pt x="896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36"/>
            <p:cNvSpPr/>
            <p:nvPr/>
          </p:nvSpPr>
          <p:spPr>
            <a:xfrm>
              <a:off x="3433150" y="2083175"/>
              <a:ext cx="15925" cy="21100"/>
            </a:xfrm>
            <a:custGeom>
              <a:rect b="b" l="l" r="r" t="t"/>
              <a:pathLst>
                <a:path extrusionOk="0" h="844" w="637">
                  <a:moveTo>
                    <a:pt x="586" y="1"/>
                  </a:moveTo>
                  <a:cubicBezTo>
                    <a:pt x="576" y="1"/>
                    <a:pt x="567" y="4"/>
                    <a:pt x="560" y="10"/>
                  </a:cubicBezTo>
                  <a:cubicBezTo>
                    <a:pt x="417" y="308"/>
                    <a:pt x="227" y="582"/>
                    <a:pt x="1" y="832"/>
                  </a:cubicBezTo>
                  <a:cubicBezTo>
                    <a:pt x="1" y="844"/>
                    <a:pt x="1" y="844"/>
                    <a:pt x="13" y="844"/>
                  </a:cubicBezTo>
                  <a:cubicBezTo>
                    <a:pt x="251" y="606"/>
                    <a:pt x="465" y="344"/>
                    <a:pt x="620" y="46"/>
                  </a:cubicBezTo>
                  <a:cubicBezTo>
                    <a:pt x="637" y="20"/>
                    <a:pt x="611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36"/>
            <p:cNvSpPr/>
            <p:nvPr/>
          </p:nvSpPr>
          <p:spPr>
            <a:xfrm>
              <a:off x="3423325" y="2275700"/>
              <a:ext cx="925" cy="625"/>
            </a:xfrm>
            <a:custGeom>
              <a:rect b="b" l="l" r="r" t="t"/>
              <a:pathLst>
                <a:path extrusionOk="0" h="25" w="37">
                  <a:moveTo>
                    <a:pt x="25" y="1"/>
                  </a:moveTo>
                  <a:cubicBezTo>
                    <a:pt x="1" y="1"/>
                    <a:pt x="1" y="25"/>
                    <a:pt x="25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36"/>
            <p:cNvSpPr/>
            <p:nvPr/>
          </p:nvSpPr>
          <p:spPr>
            <a:xfrm>
              <a:off x="3596425" y="2478850"/>
              <a:ext cx="6575" cy="6875"/>
            </a:xfrm>
            <a:custGeom>
              <a:rect b="b" l="l" r="r" t="t"/>
              <a:pathLst>
                <a:path extrusionOk="0" h="275" w="263">
                  <a:moveTo>
                    <a:pt x="128" y="1"/>
                  </a:moveTo>
                  <a:cubicBezTo>
                    <a:pt x="63" y="1"/>
                    <a:pt x="0" y="42"/>
                    <a:pt x="30" y="126"/>
                  </a:cubicBezTo>
                  <a:cubicBezTo>
                    <a:pt x="42" y="197"/>
                    <a:pt x="90" y="257"/>
                    <a:pt x="161" y="269"/>
                  </a:cubicBezTo>
                  <a:cubicBezTo>
                    <a:pt x="172" y="273"/>
                    <a:pt x="182" y="275"/>
                    <a:pt x="191" y="275"/>
                  </a:cubicBezTo>
                  <a:cubicBezTo>
                    <a:pt x="232" y="275"/>
                    <a:pt x="256" y="234"/>
                    <a:pt x="256" y="185"/>
                  </a:cubicBezTo>
                  <a:cubicBezTo>
                    <a:pt x="256" y="162"/>
                    <a:pt x="244" y="138"/>
                    <a:pt x="244" y="126"/>
                  </a:cubicBezTo>
                  <a:cubicBezTo>
                    <a:pt x="262" y="42"/>
                    <a:pt x="194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36"/>
            <p:cNvSpPr/>
            <p:nvPr/>
          </p:nvSpPr>
          <p:spPr>
            <a:xfrm>
              <a:off x="3735300" y="2583175"/>
              <a:ext cx="18450" cy="16450"/>
            </a:xfrm>
            <a:custGeom>
              <a:rect b="b" l="l" r="r" t="t"/>
              <a:pathLst>
                <a:path extrusionOk="0" h="658" w="738">
                  <a:moveTo>
                    <a:pt x="726" y="1"/>
                  </a:moveTo>
                  <a:cubicBezTo>
                    <a:pt x="595" y="49"/>
                    <a:pt x="476" y="144"/>
                    <a:pt x="357" y="239"/>
                  </a:cubicBezTo>
                  <a:cubicBezTo>
                    <a:pt x="238" y="346"/>
                    <a:pt x="83" y="430"/>
                    <a:pt x="11" y="596"/>
                  </a:cubicBezTo>
                  <a:cubicBezTo>
                    <a:pt x="1" y="617"/>
                    <a:pt x="19" y="658"/>
                    <a:pt x="48" y="658"/>
                  </a:cubicBezTo>
                  <a:cubicBezTo>
                    <a:pt x="51" y="658"/>
                    <a:pt x="55" y="657"/>
                    <a:pt x="59" y="656"/>
                  </a:cubicBezTo>
                  <a:cubicBezTo>
                    <a:pt x="202" y="596"/>
                    <a:pt x="297" y="477"/>
                    <a:pt x="416" y="370"/>
                  </a:cubicBezTo>
                  <a:cubicBezTo>
                    <a:pt x="523" y="287"/>
                    <a:pt x="654" y="168"/>
                    <a:pt x="726" y="25"/>
                  </a:cubicBezTo>
                  <a:cubicBezTo>
                    <a:pt x="738" y="13"/>
                    <a:pt x="726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36"/>
            <p:cNvSpPr/>
            <p:nvPr/>
          </p:nvSpPr>
          <p:spPr>
            <a:xfrm>
              <a:off x="3699925" y="2607125"/>
              <a:ext cx="26275" cy="21075"/>
            </a:xfrm>
            <a:custGeom>
              <a:rect b="b" l="l" r="r" t="t"/>
              <a:pathLst>
                <a:path extrusionOk="0" h="843" w="1051">
                  <a:moveTo>
                    <a:pt x="947" y="0"/>
                  </a:moveTo>
                  <a:cubicBezTo>
                    <a:pt x="931" y="0"/>
                    <a:pt x="916" y="6"/>
                    <a:pt x="903" y="19"/>
                  </a:cubicBezTo>
                  <a:cubicBezTo>
                    <a:pt x="772" y="162"/>
                    <a:pt x="629" y="281"/>
                    <a:pt x="474" y="400"/>
                  </a:cubicBezTo>
                  <a:cubicBezTo>
                    <a:pt x="331" y="519"/>
                    <a:pt x="152" y="603"/>
                    <a:pt x="33" y="757"/>
                  </a:cubicBezTo>
                  <a:cubicBezTo>
                    <a:pt x="0" y="779"/>
                    <a:pt x="28" y="842"/>
                    <a:pt x="61" y="842"/>
                  </a:cubicBezTo>
                  <a:cubicBezTo>
                    <a:pt x="64" y="842"/>
                    <a:pt x="66" y="842"/>
                    <a:pt x="69" y="841"/>
                  </a:cubicBezTo>
                  <a:cubicBezTo>
                    <a:pt x="236" y="781"/>
                    <a:pt x="391" y="650"/>
                    <a:pt x="522" y="543"/>
                  </a:cubicBezTo>
                  <a:cubicBezTo>
                    <a:pt x="688" y="412"/>
                    <a:pt x="831" y="257"/>
                    <a:pt x="986" y="114"/>
                  </a:cubicBezTo>
                  <a:cubicBezTo>
                    <a:pt x="1051" y="68"/>
                    <a:pt x="1000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36"/>
            <p:cNvSpPr/>
            <p:nvPr/>
          </p:nvSpPr>
          <p:spPr>
            <a:xfrm>
              <a:off x="3691100" y="2604250"/>
              <a:ext cx="33675" cy="20200"/>
            </a:xfrm>
            <a:custGeom>
              <a:rect b="b" l="l" r="r" t="t"/>
              <a:pathLst>
                <a:path extrusionOk="0" h="808" w="1347">
                  <a:moveTo>
                    <a:pt x="1311" y="0"/>
                  </a:moveTo>
                  <a:cubicBezTo>
                    <a:pt x="1308" y="0"/>
                    <a:pt x="1305" y="1"/>
                    <a:pt x="1303" y="3"/>
                  </a:cubicBezTo>
                  <a:cubicBezTo>
                    <a:pt x="922" y="277"/>
                    <a:pt x="327" y="372"/>
                    <a:pt x="29" y="753"/>
                  </a:cubicBezTo>
                  <a:cubicBezTo>
                    <a:pt x="0" y="773"/>
                    <a:pt x="18" y="807"/>
                    <a:pt x="45" y="807"/>
                  </a:cubicBezTo>
                  <a:cubicBezTo>
                    <a:pt x="51" y="807"/>
                    <a:pt x="58" y="806"/>
                    <a:pt x="65" y="801"/>
                  </a:cubicBezTo>
                  <a:cubicBezTo>
                    <a:pt x="303" y="682"/>
                    <a:pt x="517" y="539"/>
                    <a:pt x="732" y="420"/>
                  </a:cubicBezTo>
                  <a:cubicBezTo>
                    <a:pt x="946" y="313"/>
                    <a:pt x="1137" y="194"/>
                    <a:pt x="1327" y="51"/>
                  </a:cubicBezTo>
                  <a:cubicBezTo>
                    <a:pt x="1347" y="21"/>
                    <a:pt x="1326" y="0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36"/>
            <p:cNvSpPr/>
            <p:nvPr/>
          </p:nvSpPr>
          <p:spPr>
            <a:xfrm>
              <a:off x="3677000" y="2623925"/>
              <a:ext cx="10250" cy="7000"/>
            </a:xfrm>
            <a:custGeom>
              <a:rect b="b" l="l" r="r" t="t"/>
              <a:pathLst>
                <a:path extrusionOk="0" h="280" w="410">
                  <a:moveTo>
                    <a:pt x="335" y="0"/>
                  </a:moveTo>
                  <a:cubicBezTo>
                    <a:pt x="330" y="0"/>
                    <a:pt x="325" y="1"/>
                    <a:pt x="319" y="2"/>
                  </a:cubicBezTo>
                  <a:cubicBezTo>
                    <a:pt x="212" y="62"/>
                    <a:pt x="81" y="121"/>
                    <a:pt x="10" y="228"/>
                  </a:cubicBezTo>
                  <a:cubicBezTo>
                    <a:pt x="0" y="258"/>
                    <a:pt x="14" y="279"/>
                    <a:pt x="33" y="279"/>
                  </a:cubicBezTo>
                  <a:cubicBezTo>
                    <a:pt x="37" y="279"/>
                    <a:pt x="41" y="278"/>
                    <a:pt x="46" y="276"/>
                  </a:cubicBezTo>
                  <a:cubicBezTo>
                    <a:pt x="188" y="240"/>
                    <a:pt x="272" y="145"/>
                    <a:pt x="367" y="50"/>
                  </a:cubicBezTo>
                  <a:cubicBezTo>
                    <a:pt x="409" y="39"/>
                    <a:pt x="376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36"/>
            <p:cNvSpPr/>
            <p:nvPr/>
          </p:nvSpPr>
          <p:spPr>
            <a:xfrm>
              <a:off x="3651925" y="2631050"/>
              <a:ext cx="22650" cy="6175"/>
            </a:xfrm>
            <a:custGeom>
              <a:rect b="b" l="l" r="r" t="t"/>
              <a:pathLst>
                <a:path extrusionOk="0" h="247" w="906">
                  <a:moveTo>
                    <a:pt x="182" y="1"/>
                  </a:moveTo>
                  <a:cubicBezTo>
                    <a:pt x="129" y="1"/>
                    <a:pt x="77" y="3"/>
                    <a:pt x="25" y="3"/>
                  </a:cubicBezTo>
                  <a:cubicBezTo>
                    <a:pt x="1" y="3"/>
                    <a:pt x="1" y="27"/>
                    <a:pt x="1" y="50"/>
                  </a:cubicBezTo>
                  <a:cubicBezTo>
                    <a:pt x="59" y="196"/>
                    <a:pt x="175" y="247"/>
                    <a:pt x="309" y="247"/>
                  </a:cubicBezTo>
                  <a:cubicBezTo>
                    <a:pt x="504" y="247"/>
                    <a:pt x="739" y="140"/>
                    <a:pt x="894" y="62"/>
                  </a:cubicBezTo>
                  <a:cubicBezTo>
                    <a:pt x="906" y="62"/>
                    <a:pt x="894" y="50"/>
                    <a:pt x="894" y="50"/>
                  </a:cubicBezTo>
                  <a:cubicBezTo>
                    <a:pt x="810" y="62"/>
                    <a:pt x="733" y="74"/>
                    <a:pt x="656" y="74"/>
                  </a:cubicBezTo>
                  <a:cubicBezTo>
                    <a:pt x="578" y="74"/>
                    <a:pt x="501" y="62"/>
                    <a:pt x="418" y="27"/>
                  </a:cubicBezTo>
                  <a:cubicBezTo>
                    <a:pt x="339" y="5"/>
                    <a:pt x="260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36"/>
            <p:cNvSpPr/>
            <p:nvPr/>
          </p:nvSpPr>
          <p:spPr>
            <a:xfrm>
              <a:off x="3637650" y="2607325"/>
              <a:ext cx="10150" cy="19900"/>
            </a:xfrm>
            <a:custGeom>
              <a:rect b="b" l="l" r="r" t="t"/>
              <a:pathLst>
                <a:path extrusionOk="0" h="796" w="406">
                  <a:moveTo>
                    <a:pt x="223" y="1"/>
                  </a:moveTo>
                  <a:cubicBezTo>
                    <a:pt x="195" y="1"/>
                    <a:pt x="167" y="11"/>
                    <a:pt x="143" y="35"/>
                  </a:cubicBezTo>
                  <a:cubicBezTo>
                    <a:pt x="0" y="190"/>
                    <a:pt x="36" y="487"/>
                    <a:pt x="96" y="690"/>
                  </a:cubicBezTo>
                  <a:cubicBezTo>
                    <a:pt x="107" y="726"/>
                    <a:pt x="143" y="773"/>
                    <a:pt x="203" y="785"/>
                  </a:cubicBezTo>
                  <a:cubicBezTo>
                    <a:pt x="211" y="785"/>
                    <a:pt x="234" y="796"/>
                    <a:pt x="242" y="796"/>
                  </a:cubicBezTo>
                  <a:cubicBezTo>
                    <a:pt x="246" y="796"/>
                    <a:pt x="246" y="793"/>
                    <a:pt x="238" y="785"/>
                  </a:cubicBezTo>
                  <a:lnTo>
                    <a:pt x="238" y="785"/>
                  </a:lnTo>
                  <a:cubicBezTo>
                    <a:pt x="249" y="790"/>
                    <a:pt x="260" y="793"/>
                    <a:pt x="271" y="793"/>
                  </a:cubicBezTo>
                  <a:cubicBezTo>
                    <a:pt x="313" y="793"/>
                    <a:pt x="357" y="761"/>
                    <a:pt x="357" y="714"/>
                  </a:cubicBezTo>
                  <a:cubicBezTo>
                    <a:pt x="357" y="723"/>
                    <a:pt x="359" y="727"/>
                    <a:pt x="362" y="727"/>
                  </a:cubicBezTo>
                  <a:cubicBezTo>
                    <a:pt x="368" y="727"/>
                    <a:pt x="381" y="699"/>
                    <a:pt x="381" y="690"/>
                  </a:cubicBezTo>
                  <a:lnTo>
                    <a:pt x="381" y="607"/>
                  </a:lnTo>
                  <a:cubicBezTo>
                    <a:pt x="357" y="547"/>
                    <a:pt x="357" y="487"/>
                    <a:pt x="357" y="428"/>
                  </a:cubicBezTo>
                  <a:cubicBezTo>
                    <a:pt x="357" y="297"/>
                    <a:pt x="405" y="166"/>
                    <a:pt x="334" y="59"/>
                  </a:cubicBezTo>
                  <a:cubicBezTo>
                    <a:pt x="305" y="23"/>
                    <a:pt x="26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36"/>
            <p:cNvSpPr/>
            <p:nvPr/>
          </p:nvSpPr>
          <p:spPr>
            <a:xfrm>
              <a:off x="3630200" y="2586175"/>
              <a:ext cx="16400" cy="18050"/>
            </a:xfrm>
            <a:custGeom>
              <a:rect b="b" l="l" r="r" t="t"/>
              <a:pathLst>
                <a:path extrusionOk="0" h="722" w="656">
                  <a:moveTo>
                    <a:pt x="195" y="1"/>
                  </a:moveTo>
                  <a:cubicBezTo>
                    <a:pt x="178" y="1"/>
                    <a:pt x="161" y="4"/>
                    <a:pt x="144" y="12"/>
                  </a:cubicBezTo>
                  <a:cubicBezTo>
                    <a:pt x="1" y="71"/>
                    <a:pt x="155" y="202"/>
                    <a:pt x="215" y="250"/>
                  </a:cubicBezTo>
                  <a:cubicBezTo>
                    <a:pt x="346" y="357"/>
                    <a:pt x="465" y="476"/>
                    <a:pt x="501" y="655"/>
                  </a:cubicBezTo>
                  <a:cubicBezTo>
                    <a:pt x="511" y="702"/>
                    <a:pt x="542" y="721"/>
                    <a:pt x="574" y="721"/>
                  </a:cubicBezTo>
                  <a:cubicBezTo>
                    <a:pt x="614" y="721"/>
                    <a:pt x="655" y="690"/>
                    <a:pt x="655" y="643"/>
                  </a:cubicBezTo>
                  <a:cubicBezTo>
                    <a:pt x="644" y="488"/>
                    <a:pt x="584" y="357"/>
                    <a:pt x="501" y="238"/>
                  </a:cubicBezTo>
                  <a:cubicBezTo>
                    <a:pt x="428" y="155"/>
                    <a:pt x="311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36"/>
            <p:cNvSpPr/>
            <p:nvPr/>
          </p:nvSpPr>
          <p:spPr>
            <a:xfrm>
              <a:off x="3615100" y="2573750"/>
              <a:ext cx="18625" cy="15150"/>
            </a:xfrm>
            <a:custGeom>
              <a:rect b="b" l="l" r="r" t="t"/>
              <a:pathLst>
                <a:path extrusionOk="0" h="606" w="745">
                  <a:moveTo>
                    <a:pt x="33" y="1"/>
                  </a:moveTo>
                  <a:cubicBezTo>
                    <a:pt x="19" y="1"/>
                    <a:pt x="0" y="24"/>
                    <a:pt x="9" y="33"/>
                  </a:cubicBezTo>
                  <a:cubicBezTo>
                    <a:pt x="93" y="330"/>
                    <a:pt x="402" y="557"/>
                    <a:pt x="700" y="604"/>
                  </a:cubicBezTo>
                  <a:cubicBezTo>
                    <a:pt x="702" y="605"/>
                    <a:pt x="704" y="606"/>
                    <a:pt x="706" y="606"/>
                  </a:cubicBezTo>
                  <a:cubicBezTo>
                    <a:pt x="728" y="606"/>
                    <a:pt x="744" y="555"/>
                    <a:pt x="712" y="545"/>
                  </a:cubicBezTo>
                  <a:cubicBezTo>
                    <a:pt x="414" y="449"/>
                    <a:pt x="283" y="187"/>
                    <a:pt x="45" y="9"/>
                  </a:cubicBezTo>
                  <a:cubicBezTo>
                    <a:pt x="42" y="3"/>
                    <a:pt x="38" y="1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36"/>
            <p:cNvSpPr/>
            <p:nvPr/>
          </p:nvSpPr>
          <p:spPr>
            <a:xfrm>
              <a:off x="3613525" y="2545825"/>
              <a:ext cx="7775" cy="18050"/>
            </a:xfrm>
            <a:custGeom>
              <a:rect b="b" l="l" r="r" t="t"/>
              <a:pathLst>
                <a:path extrusionOk="0" h="722" w="311">
                  <a:moveTo>
                    <a:pt x="156" y="1"/>
                  </a:moveTo>
                  <a:cubicBezTo>
                    <a:pt x="141" y="1"/>
                    <a:pt x="126" y="7"/>
                    <a:pt x="120" y="19"/>
                  </a:cubicBezTo>
                  <a:cubicBezTo>
                    <a:pt x="1" y="221"/>
                    <a:pt x="37" y="447"/>
                    <a:pt x="37" y="685"/>
                  </a:cubicBezTo>
                  <a:cubicBezTo>
                    <a:pt x="21" y="708"/>
                    <a:pt x="31" y="721"/>
                    <a:pt x="43" y="721"/>
                  </a:cubicBezTo>
                  <a:cubicBezTo>
                    <a:pt x="49" y="721"/>
                    <a:pt x="56" y="718"/>
                    <a:pt x="60" y="709"/>
                  </a:cubicBezTo>
                  <a:cubicBezTo>
                    <a:pt x="179" y="495"/>
                    <a:pt x="310" y="269"/>
                    <a:pt x="191" y="19"/>
                  </a:cubicBezTo>
                  <a:cubicBezTo>
                    <a:pt x="185" y="7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36"/>
            <p:cNvSpPr/>
            <p:nvPr/>
          </p:nvSpPr>
          <p:spPr>
            <a:xfrm>
              <a:off x="3617700" y="2528000"/>
              <a:ext cx="1425" cy="3350"/>
            </a:xfrm>
            <a:custGeom>
              <a:rect b="b" l="l" r="r" t="t"/>
              <a:pathLst>
                <a:path extrusionOk="0" h="134" w="57">
                  <a:moveTo>
                    <a:pt x="42" y="0"/>
                  </a:moveTo>
                  <a:cubicBezTo>
                    <a:pt x="37" y="0"/>
                    <a:pt x="31" y="2"/>
                    <a:pt x="24" y="5"/>
                  </a:cubicBezTo>
                  <a:cubicBezTo>
                    <a:pt x="1" y="29"/>
                    <a:pt x="1" y="77"/>
                    <a:pt x="1" y="124"/>
                  </a:cubicBezTo>
                  <a:cubicBezTo>
                    <a:pt x="1" y="130"/>
                    <a:pt x="4" y="133"/>
                    <a:pt x="7" y="133"/>
                  </a:cubicBezTo>
                  <a:cubicBezTo>
                    <a:pt x="10" y="133"/>
                    <a:pt x="12" y="130"/>
                    <a:pt x="12" y="124"/>
                  </a:cubicBezTo>
                  <a:cubicBezTo>
                    <a:pt x="12" y="89"/>
                    <a:pt x="12" y="53"/>
                    <a:pt x="48" y="17"/>
                  </a:cubicBezTo>
                  <a:cubicBezTo>
                    <a:pt x="57" y="9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36"/>
            <p:cNvSpPr/>
            <p:nvPr/>
          </p:nvSpPr>
          <p:spPr>
            <a:xfrm>
              <a:off x="3618425" y="2505675"/>
              <a:ext cx="2575" cy="7900"/>
            </a:xfrm>
            <a:custGeom>
              <a:rect b="b" l="l" r="r" t="t"/>
              <a:pathLst>
                <a:path extrusionOk="0" h="316" w="103">
                  <a:moveTo>
                    <a:pt x="74" y="0"/>
                  </a:moveTo>
                  <a:cubicBezTo>
                    <a:pt x="70" y="0"/>
                    <a:pt x="67" y="2"/>
                    <a:pt x="67" y="5"/>
                  </a:cubicBezTo>
                  <a:cubicBezTo>
                    <a:pt x="43" y="89"/>
                    <a:pt x="7" y="184"/>
                    <a:pt x="7" y="267"/>
                  </a:cubicBezTo>
                  <a:cubicBezTo>
                    <a:pt x="1" y="301"/>
                    <a:pt x="17" y="315"/>
                    <a:pt x="32" y="315"/>
                  </a:cubicBezTo>
                  <a:cubicBezTo>
                    <a:pt x="44" y="315"/>
                    <a:pt x="55" y="307"/>
                    <a:pt x="55" y="291"/>
                  </a:cubicBezTo>
                  <a:cubicBezTo>
                    <a:pt x="55" y="196"/>
                    <a:pt x="79" y="112"/>
                    <a:pt x="103" y="17"/>
                  </a:cubicBezTo>
                  <a:cubicBezTo>
                    <a:pt x="103" y="9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36"/>
            <p:cNvSpPr/>
            <p:nvPr/>
          </p:nvSpPr>
          <p:spPr>
            <a:xfrm>
              <a:off x="3625950" y="2480775"/>
              <a:ext cx="4175" cy="7950"/>
            </a:xfrm>
            <a:custGeom>
              <a:rect b="b" l="l" r="r" t="t"/>
              <a:pathLst>
                <a:path extrusionOk="0" h="318" w="167">
                  <a:moveTo>
                    <a:pt x="150" y="1"/>
                  </a:moveTo>
                  <a:cubicBezTo>
                    <a:pt x="145" y="1"/>
                    <a:pt x="139" y="5"/>
                    <a:pt x="135" y="13"/>
                  </a:cubicBezTo>
                  <a:cubicBezTo>
                    <a:pt x="75" y="108"/>
                    <a:pt x="52" y="192"/>
                    <a:pt x="16" y="287"/>
                  </a:cubicBezTo>
                  <a:cubicBezTo>
                    <a:pt x="1" y="302"/>
                    <a:pt x="14" y="317"/>
                    <a:pt x="29" y="317"/>
                  </a:cubicBezTo>
                  <a:cubicBezTo>
                    <a:pt x="38" y="317"/>
                    <a:pt x="47" y="312"/>
                    <a:pt x="52" y="299"/>
                  </a:cubicBezTo>
                  <a:cubicBezTo>
                    <a:pt x="87" y="215"/>
                    <a:pt x="99" y="120"/>
                    <a:pt x="159" y="37"/>
                  </a:cubicBezTo>
                  <a:cubicBezTo>
                    <a:pt x="166" y="14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36"/>
            <p:cNvSpPr/>
            <p:nvPr/>
          </p:nvSpPr>
          <p:spPr>
            <a:xfrm>
              <a:off x="3639325" y="2459950"/>
              <a:ext cx="8175" cy="7725"/>
            </a:xfrm>
            <a:custGeom>
              <a:rect b="b" l="l" r="r" t="t"/>
              <a:pathLst>
                <a:path extrusionOk="0" h="309" w="327">
                  <a:moveTo>
                    <a:pt x="279" y="1"/>
                  </a:moveTo>
                  <a:cubicBezTo>
                    <a:pt x="148" y="25"/>
                    <a:pt x="76" y="120"/>
                    <a:pt x="17" y="239"/>
                  </a:cubicBezTo>
                  <a:cubicBezTo>
                    <a:pt x="1" y="279"/>
                    <a:pt x="23" y="309"/>
                    <a:pt x="50" y="309"/>
                  </a:cubicBezTo>
                  <a:cubicBezTo>
                    <a:pt x="63" y="309"/>
                    <a:pt x="77" y="302"/>
                    <a:pt x="88" y="286"/>
                  </a:cubicBezTo>
                  <a:cubicBezTo>
                    <a:pt x="148" y="179"/>
                    <a:pt x="231" y="120"/>
                    <a:pt x="314" y="48"/>
                  </a:cubicBezTo>
                  <a:cubicBezTo>
                    <a:pt x="326" y="25"/>
                    <a:pt x="314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36"/>
            <p:cNvSpPr/>
            <p:nvPr/>
          </p:nvSpPr>
          <p:spPr>
            <a:xfrm>
              <a:off x="3667125" y="2452800"/>
              <a:ext cx="15800" cy="6875"/>
            </a:xfrm>
            <a:custGeom>
              <a:rect b="b" l="l" r="r" t="t"/>
              <a:pathLst>
                <a:path extrusionOk="0" h="275" w="632">
                  <a:moveTo>
                    <a:pt x="36" y="1"/>
                  </a:moveTo>
                  <a:cubicBezTo>
                    <a:pt x="12" y="25"/>
                    <a:pt x="0" y="61"/>
                    <a:pt x="36" y="61"/>
                  </a:cubicBezTo>
                  <a:cubicBezTo>
                    <a:pt x="143" y="84"/>
                    <a:pt x="250" y="144"/>
                    <a:pt x="357" y="180"/>
                  </a:cubicBezTo>
                  <a:cubicBezTo>
                    <a:pt x="429" y="227"/>
                    <a:pt x="524" y="275"/>
                    <a:pt x="595" y="275"/>
                  </a:cubicBezTo>
                  <a:cubicBezTo>
                    <a:pt x="607" y="275"/>
                    <a:pt x="631" y="239"/>
                    <a:pt x="607" y="227"/>
                  </a:cubicBezTo>
                  <a:cubicBezTo>
                    <a:pt x="536" y="168"/>
                    <a:pt x="417" y="144"/>
                    <a:pt x="333" y="96"/>
                  </a:cubicBezTo>
                  <a:cubicBezTo>
                    <a:pt x="238" y="49"/>
                    <a:pt x="131" y="25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36"/>
            <p:cNvSpPr/>
            <p:nvPr/>
          </p:nvSpPr>
          <p:spPr>
            <a:xfrm>
              <a:off x="3697850" y="2466150"/>
              <a:ext cx="62275" cy="20425"/>
            </a:xfrm>
            <a:custGeom>
              <a:rect b="b" l="l" r="r" t="t"/>
              <a:pathLst>
                <a:path extrusionOk="0" h="817" w="2491">
                  <a:moveTo>
                    <a:pt x="24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390" y="181"/>
                    <a:pt x="747" y="348"/>
                    <a:pt x="1140" y="443"/>
                  </a:cubicBezTo>
                  <a:cubicBezTo>
                    <a:pt x="1557" y="527"/>
                    <a:pt x="2021" y="598"/>
                    <a:pt x="2402" y="812"/>
                  </a:cubicBezTo>
                  <a:cubicBezTo>
                    <a:pt x="2410" y="815"/>
                    <a:pt x="2417" y="817"/>
                    <a:pt x="2423" y="817"/>
                  </a:cubicBezTo>
                  <a:cubicBezTo>
                    <a:pt x="2469" y="817"/>
                    <a:pt x="2490" y="751"/>
                    <a:pt x="2438" y="741"/>
                  </a:cubicBezTo>
                  <a:cubicBezTo>
                    <a:pt x="2021" y="598"/>
                    <a:pt x="1676" y="443"/>
                    <a:pt x="1259" y="348"/>
                  </a:cubicBezTo>
                  <a:cubicBezTo>
                    <a:pt x="843" y="253"/>
                    <a:pt x="450" y="74"/>
                    <a:pt x="33" y="3"/>
                  </a:cubicBezTo>
                  <a:cubicBezTo>
                    <a:pt x="30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36"/>
            <p:cNvSpPr/>
            <p:nvPr/>
          </p:nvSpPr>
          <p:spPr>
            <a:xfrm>
              <a:off x="3745025" y="2484475"/>
              <a:ext cx="13800" cy="15125"/>
            </a:xfrm>
            <a:custGeom>
              <a:rect b="b" l="l" r="r" t="t"/>
              <a:pathLst>
                <a:path extrusionOk="0" h="605" w="552">
                  <a:moveTo>
                    <a:pt x="50" y="0"/>
                  </a:moveTo>
                  <a:cubicBezTo>
                    <a:pt x="10" y="0"/>
                    <a:pt x="1" y="71"/>
                    <a:pt x="51" y="91"/>
                  </a:cubicBezTo>
                  <a:cubicBezTo>
                    <a:pt x="265" y="163"/>
                    <a:pt x="325" y="401"/>
                    <a:pt x="432" y="579"/>
                  </a:cubicBezTo>
                  <a:cubicBezTo>
                    <a:pt x="438" y="596"/>
                    <a:pt x="456" y="605"/>
                    <a:pt x="474" y="605"/>
                  </a:cubicBezTo>
                  <a:cubicBezTo>
                    <a:pt x="495" y="605"/>
                    <a:pt x="515" y="593"/>
                    <a:pt x="515" y="568"/>
                  </a:cubicBezTo>
                  <a:cubicBezTo>
                    <a:pt x="551" y="437"/>
                    <a:pt x="504" y="306"/>
                    <a:pt x="396" y="210"/>
                  </a:cubicBezTo>
                  <a:cubicBezTo>
                    <a:pt x="313" y="127"/>
                    <a:pt x="206" y="32"/>
                    <a:pt x="75" y="8"/>
                  </a:cubicBezTo>
                  <a:cubicBezTo>
                    <a:pt x="66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36"/>
            <p:cNvSpPr/>
            <p:nvPr/>
          </p:nvSpPr>
          <p:spPr>
            <a:xfrm>
              <a:off x="3747775" y="2511425"/>
              <a:ext cx="10450" cy="21775"/>
            </a:xfrm>
            <a:custGeom>
              <a:rect b="b" l="l" r="r" t="t"/>
              <a:pathLst>
                <a:path extrusionOk="0" h="871" w="418">
                  <a:moveTo>
                    <a:pt x="304" y="1"/>
                  </a:moveTo>
                  <a:cubicBezTo>
                    <a:pt x="289" y="1"/>
                    <a:pt x="273" y="8"/>
                    <a:pt x="263" y="25"/>
                  </a:cubicBezTo>
                  <a:cubicBezTo>
                    <a:pt x="155" y="180"/>
                    <a:pt x="1" y="371"/>
                    <a:pt x="24" y="561"/>
                  </a:cubicBezTo>
                  <a:cubicBezTo>
                    <a:pt x="36" y="740"/>
                    <a:pt x="203" y="871"/>
                    <a:pt x="358" y="871"/>
                  </a:cubicBezTo>
                  <a:cubicBezTo>
                    <a:pt x="405" y="871"/>
                    <a:pt x="417" y="835"/>
                    <a:pt x="394" y="799"/>
                  </a:cubicBezTo>
                  <a:cubicBezTo>
                    <a:pt x="274" y="692"/>
                    <a:pt x="120" y="668"/>
                    <a:pt x="167" y="478"/>
                  </a:cubicBezTo>
                  <a:cubicBezTo>
                    <a:pt x="203" y="335"/>
                    <a:pt x="286" y="204"/>
                    <a:pt x="346" y="85"/>
                  </a:cubicBezTo>
                  <a:cubicBezTo>
                    <a:pt x="380" y="43"/>
                    <a:pt x="342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36"/>
            <p:cNvSpPr/>
            <p:nvPr/>
          </p:nvSpPr>
          <p:spPr>
            <a:xfrm>
              <a:off x="3758200" y="2531400"/>
              <a:ext cx="11325" cy="14425"/>
            </a:xfrm>
            <a:custGeom>
              <a:rect b="b" l="l" r="r" t="t"/>
              <a:pathLst>
                <a:path extrusionOk="0" h="577" w="453">
                  <a:moveTo>
                    <a:pt x="36" y="0"/>
                  </a:moveTo>
                  <a:cubicBezTo>
                    <a:pt x="24" y="0"/>
                    <a:pt x="0" y="0"/>
                    <a:pt x="24" y="12"/>
                  </a:cubicBezTo>
                  <a:cubicBezTo>
                    <a:pt x="48" y="72"/>
                    <a:pt x="60" y="131"/>
                    <a:pt x="96" y="191"/>
                  </a:cubicBezTo>
                  <a:cubicBezTo>
                    <a:pt x="119" y="238"/>
                    <a:pt x="155" y="286"/>
                    <a:pt x="179" y="310"/>
                  </a:cubicBezTo>
                  <a:cubicBezTo>
                    <a:pt x="262" y="405"/>
                    <a:pt x="346" y="476"/>
                    <a:pt x="417" y="572"/>
                  </a:cubicBezTo>
                  <a:cubicBezTo>
                    <a:pt x="423" y="575"/>
                    <a:pt x="429" y="576"/>
                    <a:pt x="434" y="576"/>
                  </a:cubicBezTo>
                  <a:cubicBezTo>
                    <a:pt x="446" y="576"/>
                    <a:pt x="453" y="565"/>
                    <a:pt x="453" y="548"/>
                  </a:cubicBezTo>
                  <a:cubicBezTo>
                    <a:pt x="441" y="429"/>
                    <a:pt x="417" y="310"/>
                    <a:pt x="346" y="226"/>
                  </a:cubicBezTo>
                  <a:cubicBezTo>
                    <a:pt x="322" y="179"/>
                    <a:pt x="274" y="119"/>
                    <a:pt x="227" y="95"/>
                  </a:cubicBezTo>
                  <a:cubicBezTo>
                    <a:pt x="167" y="60"/>
                    <a:pt x="96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36"/>
            <p:cNvSpPr/>
            <p:nvPr/>
          </p:nvSpPr>
          <p:spPr>
            <a:xfrm>
              <a:off x="3759800" y="2551475"/>
              <a:ext cx="15375" cy="26125"/>
            </a:xfrm>
            <a:custGeom>
              <a:rect b="b" l="l" r="r" t="t"/>
              <a:pathLst>
                <a:path extrusionOk="0" h="1045" w="615">
                  <a:moveTo>
                    <a:pt x="472" y="1"/>
                  </a:moveTo>
                  <a:cubicBezTo>
                    <a:pt x="432" y="1"/>
                    <a:pt x="394" y="28"/>
                    <a:pt x="401" y="78"/>
                  </a:cubicBezTo>
                  <a:cubicBezTo>
                    <a:pt x="436" y="447"/>
                    <a:pt x="198" y="662"/>
                    <a:pt x="32" y="971"/>
                  </a:cubicBezTo>
                  <a:cubicBezTo>
                    <a:pt x="1" y="1013"/>
                    <a:pt x="41" y="1045"/>
                    <a:pt x="84" y="1045"/>
                  </a:cubicBezTo>
                  <a:cubicBezTo>
                    <a:pt x="90" y="1045"/>
                    <a:pt x="97" y="1044"/>
                    <a:pt x="103" y="1043"/>
                  </a:cubicBezTo>
                  <a:cubicBezTo>
                    <a:pt x="448" y="900"/>
                    <a:pt x="615" y="435"/>
                    <a:pt x="555" y="66"/>
                  </a:cubicBezTo>
                  <a:cubicBezTo>
                    <a:pt x="544" y="22"/>
                    <a:pt x="507" y="1"/>
                    <a:pt x="4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36"/>
            <p:cNvSpPr/>
            <p:nvPr/>
          </p:nvSpPr>
          <p:spPr>
            <a:xfrm>
              <a:off x="3756175" y="2560275"/>
              <a:ext cx="23775" cy="36400"/>
            </a:xfrm>
            <a:custGeom>
              <a:rect b="b" l="l" r="r" t="t"/>
              <a:pathLst>
                <a:path extrusionOk="0" h="1456" w="951">
                  <a:moveTo>
                    <a:pt x="878" y="0"/>
                  </a:moveTo>
                  <a:cubicBezTo>
                    <a:pt x="861" y="0"/>
                    <a:pt x="843" y="12"/>
                    <a:pt x="843" y="36"/>
                  </a:cubicBezTo>
                  <a:cubicBezTo>
                    <a:pt x="879" y="607"/>
                    <a:pt x="439" y="1107"/>
                    <a:pt x="10" y="1417"/>
                  </a:cubicBezTo>
                  <a:cubicBezTo>
                    <a:pt x="0" y="1436"/>
                    <a:pt x="6" y="1456"/>
                    <a:pt x="15" y="1456"/>
                  </a:cubicBezTo>
                  <a:cubicBezTo>
                    <a:pt x="17" y="1456"/>
                    <a:pt x="20" y="1455"/>
                    <a:pt x="22" y="1453"/>
                  </a:cubicBezTo>
                  <a:cubicBezTo>
                    <a:pt x="522" y="1167"/>
                    <a:pt x="950" y="631"/>
                    <a:pt x="903" y="36"/>
                  </a:cubicBezTo>
                  <a:cubicBezTo>
                    <a:pt x="909" y="12"/>
                    <a:pt x="894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36"/>
            <p:cNvSpPr/>
            <p:nvPr/>
          </p:nvSpPr>
          <p:spPr>
            <a:xfrm>
              <a:off x="3740450" y="2606075"/>
              <a:ext cx="6350" cy="4300"/>
            </a:xfrm>
            <a:custGeom>
              <a:rect b="b" l="l" r="r" t="t"/>
              <a:pathLst>
                <a:path extrusionOk="0" h="172" w="254">
                  <a:moveTo>
                    <a:pt x="187" y="0"/>
                  </a:moveTo>
                  <a:cubicBezTo>
                    <a:pt x="183" y="0"/>
                    <a:pt x="179" y="1"/>
                    <a:pt x="175" y="2"/>
                  </a:cubicBezTo>
                  <a:cubicBezTo>
                    <a:pt x="115" y="37"/>
                    <a:pt x="55" y="61"/>
                    <a:pt x="20" y="121"/>
                  </a:cubicBezTo>
                  <a:cubicBezTo>
                    <a:pt x="0" y="150"/>
                    <a:pt x="13" y="171"/>
                    <a:pt x="31" y="171"/>
                  </a:cubicBezTo>
                  <a:cubicBezTo>
                    <a:pt x="35" y="171"/>
                    <a:pt x="39" y="170"/>
                    <a:pt x="44" y="168"/>
                  </a:cubicBezTo>
                  <a:cubicBezTo>
                    <a:pt x="103" y="121"/>
                    <a:pt x="151" y="97"/>
                    <a:pt x="210" y="61"/>
                  </a:cubicBezTo>
                  <a:cubicBezTo>
                    <a:pt x="254" y="50"/>
                    <a:pt x="228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36"/>
            <p:cNvSpPr/>
            <p:nvPr/>
          </p:nvSpPr>
          <p:spPr>
            <a:xfrm>
              <a:off x="3737050" y="2599300"/>
              <a:ext cx="8775" cy="9200"/>
            </a:xfrm>
            <a:custGeom>
              <a:rect b="b" l="l" r="r" t="t"/>
              <a:pathLst>
                <a:path extrusionOk="0" h="368" w="351">
                  <a:moveTo>
                    <a:pt x="306" y="0"/>
                  </a:moveTo>
                  <a:cubicBezTo>
                    <a:pt x="295" y="0"/>
                    <a:pt x="283" y="7"/>
                    <a:pt x="275" y="23"/>
                  </a:cubicBezTo>
                  <a:cubicBezTo>
                    <a:pt x="215" y="142"/>
                    <a:pt x="108" y="213"/>
                    <a:pt x="13" y="320"/>
                  </a:cubicBezTo>
                  <a:cubicBezTo>
                    <a:pt x="1" y="332"/>
                    <a:pt x="13" y="368"/>
                    <a:pt x="49" y="368"/>
                  </a:cubicBezTo>
                  <a:cubicBezTo>
                    <a:pt x="180" y="308"/>
                    <a:pt x="287" y="201"/>
                    <a:pt x="334" y="58"/>
                  </a:cubicBezTo>
                  <a:cubicBezTo>
                    <a:pt x="350" y="27"/>
                    <a:pt x="329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36"/>
            <p:cNvSpPr/>
            <p:nvPr/>
          </p:nvSpPr>
          <p:spPr>
            <a:xfrm>
              <a:off x="3668000" y="2638550"/>
              <a:ext cx="24725" cy="9875"/>
            </a:xfrm>
            <a:custGeom>
              <a:rect b="b" l="l" r="r" t="t"/>
              <a:pathLst>
                <a:path extrusionOk="0" h="395" w="989">
                  <a:moveTo>
                    <a:pt x="965" y="0"/>
                  </a:moveTo>
                  <a:cubicBezTo>
                    <a:pt x="810" y="48"/>
                    <a:pt x="679" y="108"/>
                    <a:pt x="548" y="179"/>
                  </a:cubicBezTo>
                  <a:cubicBezTo>
                    <a:pt x="370" y="274"/>
                    <a:pt x="215" y="310"/>
                    <a:pt x="25" y="346"/>
                  </a:cubicBezTo>
                  <a:cubicBezTo>
                    <a:pt x="1" y="346"/>
                    <a:pt x="13" y="393"/>
                    <a:pt x="25" y="393"/>
                  </a:cubicBezTo>
                  <a:cubicBezTo>
                    <a:pt x="37" y="394"/>
                    <a:pt x="50" y="395"/>
                    <a:pt x="63" y="395"/>
                  </a:cubicBezTo>
                  <a:cubicBezTo>
                    <a:pt x="382" y="395"/>
                    <a:pt x="679" y="116"/>
                    <a:pt x="965" y="36"/>
                  </a:cubicBezTo>
                  <a:cubicBezTo>
                    <a:pt x="989" y="36"/>
                    <a:pt x="989" y="0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36"/>
            <p:cNvSpPr/>
            <p:nvPr/>
          </p:nvSpPr>
          <p:spPr>
            <a:xfrm>
              <a:off x="3613825" y="2546725"/>
              <a:ext cx="5100" cy="16800"/>
            </a:xfrm>
            <a:custGeom>
              <a:rect b="b" l="l" r="r" t="t"/>
              <a:pathLst>
                <a:path extrusionOk="0" h="672" w="204">
                  <a:moveTo>
                    <a:pt x="38" y="0"/>
                  </a:moveTo>
                  <a:cubicBezTo>
                    <a:pt x="31" y="0"/>
                    <a:pt x="25" y="6"/>
                    <a:pt x="25" y="18"/>
                  </a:cubicBezTo>
                  <a:cubicBezTo>
                    <a:pt x="1" y="221"/>
                    <a:pt x="108" y="435"/>
                    <a:pt x="108" y="625"/>
                  </a:cubicBezTo>
                  <a:cubicBezTo>
                    <a:pt x="114" y="657"/>
                    <a:pt x="140" y="672"/>
                    <a:pt x="164" y="672"/>
                  </a:cubicBezTo>
                  <a:cubicBezTo>
                    <a:pt x="185" y="672"/>
                    <a:pt x="203" y="660"/>
                    <a:pt x="203" y="637"/>
                  </a:cubicBezTo>
                  <a:cubicBezTo>
                    <a:pt x="203" y="435"/>
                    <a:pt x="144" y="209"/>
                    <a:pt x="60" y="18"/>
                  </a:cubicBezTo>
                  <a:cubicBezTo>
                    <a:pt x="54" y="6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36"/>
            <p:cNvSpPr/>
            <p:nvPr/>
          </p:nvSpPr>
          <p:spPr>
            <a:xfrm>
              <a:off x="3619775" y="2463525"/>
              <a:ext cx="26000" cy="61850"/>
            </a:xfrm>
            <a:custGeom>
              <a:rect b="b" l="l" r="r" t="t"/>
              <a:pathLst>
                <a:path extrusionOk="0" h="2474" w="1040">
                  <a:moveTo>
                    <a:pt x="987" y="0"/>
                  </a:moveTo>
                  <a:cubicBezTo>
                    <a:pt x="977" y="0"/>
                    <a:pt x="965" y="4"/>
                    <a:pt x="953" y="13"/>
                  </a:cubicBezTo>
                  <a:cubicBezTo>
                    <a:pt x="656" y="251"/>
                    <a:pt x="596" y="608"/>
                    <a:pt x="501" y="941"/>
                  </a:cubicBezTo>
                  <a:cubicBezTo>
                    <a:pt x="346" y="1453"/>
                    <a:pt x="120" y="1929"/>
                    <a:pt x="1" y="2453"/>
                  </a:cubicBezTo>
                  <a:cubicBezTo>
                    <a:pt x="15" y="2467"/>
                    <a:pt x="25" y="2473"/>
                    <a:pt x="31" y="2473"/>
                  </a:cubicBezTo>
                  <a:cubicBezTo>
                    <a:pt x="35" y="2473"/>
                    <a:pt x="37" y="2470"/>
                    <a:pt x="37" y="2465"/>
                  </a:cubicBezTo>
                  <a:cubicBezTo>
                    <a:pt x="156" y="2060"/>
                    <a:pt x="334" y="1679"/>
                    <a:pt x="501" y="1286"/>
                  </a:cubicBezTo>
                  <a:cubicBezTo>
                    <a:pt x="656" y="858"/>
                    <a:pt x="715" y="441"/>
                    <a:pt x="1013" y="72"/>
                  </a:cubicBezTo>
                  <a:cubicBezTo>
                    <a:pt x="1040" y="36"/>
                    <a:pt x="1019" y="0"/>
                    <a:pt x="9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36"/>
            <p:cNvSpPr/>
            <p:nvPr/>
          </p:nvSpPr>
          <p:spPr>
            <a:xfrm>
              <a:off x="3657625" y="2459875"/>
              <a:ext cx="3500" cy="2550"/>
            </a:xfrm>
            <a:custGeom>
              <a:rect b="b" l="l" r="r" t="t"/>
              <a:pathLst>
                <a:path extrusionOk="0" h="102" w="140">
                  <a:moveTo>
                    <a:pt x="124" y="1"/>
                  </a:moveTo>
                  <a:cubicBezTo>
                    <a:pt x="122" y="1"/>
                    <a:pt x="120" y="2"/>
                    <a:pt x="118" y="4"/>
                  </a:cubicBezTo>
                  <a:cubicBezTo>
                    <a:pt x="82" y="39"/>
                    <a:pt x="35" y="39"/>
                    <a:pt x="11" y="63"/>
                  </a:cubicBezTo>
                  <a:cubicBezTo>
                    <a:pt x="1" y="74"/>
                    <a:pt x="8" y="101"/>
                    <a:pt x="18" y="101"/>
                  </a:cubicBezTo>
                  <a:cubicBezTo>
                    <a:pt x="19" y="101"/>
                    <a:pt x="21" y="101"/>
                    <a:pt x="23" y="99"/>
                  </a:cubicBezTo>
                  <a:cubicBezTo>
                    <a:pt x="59" y="63"/>
                    <a:pt x="94" y="63"/>
                    <a:pt x="130" y="39"/>
                  </a:cubicBezTo>
                  <a:cubicBezTo>
                    <a:pt x="140" y="20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36"/>
            <p:cNvSpPr/>
            <p:nvPr/>
          </p:nvSpPr>
          <p:spPr>
            <a:xfrm>
              <a:off x="3671625" y="2452425"/>
              <a:ext cx="3850" cy="400"/>
            </a:xfrm>
            <a:custGeom>
              <a:rect b="b" l="l" r="r" t="t"/>
              <a:pathLst>
                <a:path extrusionOk="0" h="16" w="154">
                  <a:moveTo>
                    <a:pt x="17" y="1"/>
                  </a:moveTo>
                  <a:cubicBezTo>
                    <a:pt x="0" y="1"/>
                    <a:pt x="6" y="16"/>
                    <a:pt x="34" y="16"/>
                  </a:cubicBezTo>
                  <a:lnTo>
                    <a:pt x="130" y="16"/>
                  </a:lnTo>
                  <a:cubicBezTo>
                    <a:pt x="153" y="16"/>
                    <a:pt x="153" y="4"/>
                    <a:pt x="130" y="4"/>
                  </a:cubicBezTo>
                  <a:lnTo>
                    <a:pt x="34" y="4"/>
                  </a:lnTo>
                  <a:cubicBezTo>
                    <a:pt x="27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36"/>
            <p:cNvSpPr/>
            <p:nvPr/>
          </p:nvSpPr>
          <p:spPr>
            <a:xfrm>
              <a:off x="3705325" y="2458150"/>
              <a:ext cx="18675" cy="6300"/>
            </a:xfrm>
            <a:custGeom>
              <a:rect b="b" l="l" r="r" t="t"/>
              <a:pathLst>
                <a:path extrusionOk="0" h="252" w="747">
                  <a:moveTo>
                    <a:pt x="67" y="0"/>
                  </a:moveTo>
                  <a:cubicBezTo>
                    <a:pt x="7" y="0"/>
                    <a:pt x="0" y="85"/>
                    <a:pt x="67" y="85"/>
                  </a:cubicBezTo>
                  <a:cubicBezTo>
                    <a:pt x="187" y="108"/>
                    <a:pt x="294" y="120"/>
                    <a:pt x="401" y="144"/>
                  </a:cubicBezTo>
                  <a:cubicBezTo>
                    <a:pt x="508" y="180"/>
                    <a:pt x="603" y="228"/>
                    <a:pt x="698" y="251"/>
                  </a:cubicBezTo>
                  <a:cubicBezTo>
                    <a:pt x="734" y="251"/>
                    <a:pt x="746" y="228"/>
                    <a:pt x="722" y="204"/>
                  </a:cubicBezTo>
                  <a:cubicBezTo>
                    <a:pt x="532" y="97"/>
                    <a:pt x="294" y="25"/>
                    <a:pt x="79" y="1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36"/>
            <p:cNvSpPr/>
            <p:nvPr/>
          </p:nvSpPr>
          <p:spPr>
            <a:xfrm>
              <a:off x="3761275" y="2475125"/>
              <a:ext cx="9750" cy="7000"/>
            </a:xfrm>
            <a:custGeom>
              <a:rect b="b" l="l" r="r" t="t"/>
              <a:pathLst>
                <a:path extrusionOk="0" h="280" w="390">
                  <a:moveTo>
                    <a:pt x="94" y="0"/>
                  </a:moveTo>
                  <a:cubicBezTo>
                    <a:pt x="29" y="0"/>
                    <a:pt x="0" y="109"/>
                    <a:pt x="80" y="120"/>
                  </a:cubicBezTo>
                  <a:cubicBezTo>
                    <a:pt x="175" y="156"/>
                    <a:pt x="270" y="203"/>
                    <a:pt x="342" y="275"/>
                  </a:cubicBezTo>
                  <a:cubicBezTo>
                    <a:pt x="345" y="278"/>
                    <a:pt x="349" y="279"/>
                    <a:pt x="354" y="279"/>
                  </a:cubicBezTo>
                  <a:cubicBezTo>
                    <a:pt x="369" y="279"/>
                    <a:pt x="389" y="266"/>
                    <a:pt x="389" y="239"/>
                  </a:cubicBezTo>
                  <a:cubicBezTo>
                    <a:pt x="342" y="108"/>
                    <a:pt x="235" y="49"/>
                    <a:pt x="104" y="1"/>
                  </a:cubicBezTo>
                  <a:cubicBezTo>
                    <a:pt x="100" y="0"/>
                    <a:pt x="97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36"/>
            <p:cNvSpPr/>
            <p:nvPr/>
          </p:nvSpPr>
          <p:spPr>
            <a:xfrm>
              <a:off x="3773975" y="2518600"/>
              <a:ext cx="1800" cy="5525"/>
            </a:xfrm>
            <a:custGeom>
              <a:rect b="b" l="l" r="r" t="t"/>
              <a:pathLst>
                <a:path extrusionOk="0" h="221" w="72">
                  <a:moveTo>
                    <a:pt x="36" y="0"/>
                  </a:moveTo>
                  <a:cubicBezTo>
                    <a:pt x="18" y="0"/>
                    <a:pt x="0" y="12"/>
                    <a:pt x="0" y="36"/>
                  </a:cubicBezTo>
                  <a:cubicBezTo>
                    <a:pt x="0" y="96"/>
                    <a:pt x="0" y="155"/>
                    <a:pt x="12" y="203"/>
                  </a:cubicBezTo>
                  <a:cubicBezTo>
                    <a:pt x="12" y="215"/>
                    <a:pt x="24" y="221"/>
                    <a:pt x="36" y="221"/>
                  </a:cubicBezTo>
                  <a:cubicBezTo>
                    <a:pt x="48" y="221"/>
                    <a:pt x="60" y="215"/>
                    <a:pt x="60" y="203"/>
                  </a:cubicBezTo>
                  <a:cubicBezTo>
                    <a:pt x="72" y="143"/>
                    <a:pt x="72" y="84"/>
                    <a:pt x="72" y="36"/>
                  </a:cubicBezTo>
                  <a:cubicBezTo>
                    <a:pt x="72" y="12"/>
                    <a:pt x="54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36"/>
            <p:cNvSpPr/>
            <p:nvPr/>
          </p:nvSpPr>
          <p:spPr>
            <a:xfrm>
              <a:off x="3786225" y="2539575"/>
              <a:ext cx="6825" cy="13425"/>
            </a:xfrm>
            <a:custGeom>
              <a:rect b="b" l="l" r="r" t="t"/>
              <a:pathLst>
                <a:path extrusionOk="0" h="537" w="273">
                  <a:moveTo>
                    <a:pt x="90" y="1"/>
                  </a:moveTo>
                  <a:cubicBezTo>
                    <a:pt x="49" y="1"/>
                    <a:pt x="1" y="48"/>
                    <a:pt x="34" y="90"/>
                  </a:cubicBezTo>
                  <a:cubicBezTo>
                    <a:pt x="118" y="221"/>
                    <a:pt x="165" y="376"/>
                    <a:pt x="189" y="519"/>
                  </a:cubicBezTo>
                  <a:cubicBezTo>
                    <a:pt x="189" y="530"/>
                    <a:pt x="198" y="536"/>
                    <a:pt x="208" y="536"/>
                  </a:cubicBezTo>
                  <a:cubicBezTo>
                    <a:pt x="219" y="536"/>
                    <a:pt x="231" y="530"/>
                    <a:pt x="237" y="519"/>
                  </a:cubicBezTo>
                  <a:cubicBezTo>
                    <a:pt x="272" y="340"/>
                    <a:pt x="225" y="185"/>
                    <a:pt x="129" y="30"/>
                  </a:cubicBezTo>
                  <a:cubicBezTo>
                    <a:pt x="122" y="9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36"/>
            <p:cNvSpPr/>
            <p:nvPr/>
          </p:nvSpPr>
          <p:spPr>
            <a:xfrm>
              <a:off x="3780275" y="2575725"/>
              <a:ext cx="11475" cy="26600"/>
            </a:xfrm>
            <a:custGeom>
              <a:rect b="b" l="l" r="r" t="t"/>
              <a:pathLst>
                <a:path extrusionOk="0" h="1064" w="459">
                  <a:moveTo>
                    <a:pt x="430" y="0"/>
                  </a:moveTo>
                  <a:cubicBezTo>
                    <a:pt x="422" y="0"/>
                    <a:pt x="415" y="4"/>
                    <a:pt x="415" y="13"/>
                  </a:cubicBezTo>
                  <a:cubicBezTo>
                    <a:pt x="308" y="370"/>
                    <a:pt x="165" y="704"/>
                    <a:pt x="10" y="1025"/>
                  </a:cubicBezTo>
                  <a:cubicBezTo>
                    <a:pt x="0" y="1035"/>
                    <a:pt x="25" y="1063"/>
                    <a:pt x="40" y="1063"/>
                  </a:cubicBezTo>
                  <a:cubicBezTo>
                    <a:pt x="42" y="1063"/>
                    <a:pt x="44" y="1063"/>
                    <a:pt x="46" y="1061"/>
                  </a:cubicBezTo>
                  <a:cubicBezTo>
                    <a:pt x="272" y="775"/>
                    <a:pt x="367" y="370"/>
                    <a:pt x="451" y="25"/>
                  </a:cubicBezTo>
                  <a:cubicBezTo>
                    <a:pt x="458" y="10"/>
                    <a:pt x="443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36"/>
            <p:cNvSpPr/>
            <p:nvPr/>
          </p:nvSpPr>
          <p:spPr>
            <a:xfrm>
              <a:off x="3731575" y="2626450"/>
              <a:ext cx="15350" cy="12200"/>
            </a:xfrm>
            <a:custGeom>
              <a:rect b="b" l="l" r="r" t="t"/>
              <a:pathLst>
                <a:path extrusionOk="0" h="488" w="614">
                  <a:moveTo>
                    <a:pt x="583" y="0"/>
                  </a:moveTo>
                  <a:cubicBezTo>
                    <a:pt x="577" y="0"/>
                    <a:pt x="571" y="3"/>
                    <a:pt x="565" y="8"/>
                  </a:cubicBezTo>
                  <a:cubicBezTo>
                    <a:pt x="387" y="139"/>
                    <a:pt x="160" y="246"/>
                    <a:pt x="29" y="437"/>
                  </a:cubicBezTo>
                  <a:cubicBezTo>
                    <a:pt x="0" y="466"/>
                    <a:pt x="27" y="488"/>
                    <a:pt x="58" y="488"/>
                  </a:cubicBezTo>
                  <a:cubicBezTo>
                    <a:pt x="64" y="488"/>
                    <a:pt x="71" y="487"/>
                    <a:pt x="77" y="484"/>
                  </a:cubicBezTo>
                  <a:cubicBezTo>
                    <a:pt x="280" y="389"/>
                    <a:pt x="434" y="199"/>
                    <a:pt x="577" y="44"/>
                  </a:cubicBezTo>
                  <a:cubicBezTo>
                    <a:pt x="614" y="26"/>
                    <a:pt x="601" y="0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36"/>
            <p:cNvSpPr/>
            <p:nvPr/>
          </p:nvSpPr>
          <p:spPr>
            <a:xfrm>
              <a:off x="3691825" y="2663225"/>
              <a:ext cx="9675" cy="5975"/>
            </a:xfrm>
            <a:custGeom>
              <a:rect b="b" l="l" r="r" t="t"/>
              <a:pathLst>
                <a:path extrusionOk="0" h="239" w="387">
                  <a:moveTo>
                    <a:pt x="329" y="1"/>
                  </a:moveTo>
                  <a:cubicBezTo>
                    <a:pt x="320" y="1"/>
                    <a:pt x="309" y="5"/>
                    <a:pt x="298" y="14"/>
                  </a:cubicBezTo>
                  <a:cubicBezTo>
                    <a:pt x="238" y="37"/>
                    <a:pt x="179" y="26"/>
                    <a:pt x="119" y="61"/>
                  </a:cubicBezTo>
                  <a:cubicBezTo>
                    <a:pt x="72" y="73"/>
                    <a:pt x="36" y="97"/>
                    <a:pt x="12" y="145"/>
                  </a:cubicBezTo>
                  <a:cubicBezTo>
                    <a:pt x="0" y="180"/>
                    <a:pt x="12" y="204"/>
                    <a:pt x="36" y="216"/>
                  </a:cubicBezTo>
                  <a:cubicBezTo>
                    <a:pt x="69" y="229"/>
                    <a:pt x="98" y="239"/>
                    <a:pt x="127" y="239"/>
                  </a:cubicBezTo>
                  <a:cubicBezTo>
                    <a:pt x="151" y="239"/>
                    <a:pt x="176" y="232"/>
                    <a:pt x="203" y="216"/>
                  </a:cubicBezTo>
                  <a:cubicBezTo>
                    <a:pt x="250" y="192"/>
                    <a:pt x="310" y="145"/>
                    <a:pt x="357" y="121"/>
                  </a:cubicBezTo>
                  <a:cubicBezTo>
                    <a:pt x="386" y="72"/>
                    <a:pt x="36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36"/>
            <p:cNvSpPr/>
            <p:nvPr/>
          </p:nvSpPr>
          <p:spPr>
            <a:xfrm>
              <a:off x="3626925" y="2637650"/>
              <a:ext cx="11875" cy="10350"/>
            </a:xfrm>
            <a:custGeom>
              <a:rect b="b" l="l" r="r" t="t"/>
              <a:pathLst>
                <a:path extrusionOk="0" h="414" w="475">
                  <a:moveTo>
                    <a:pt x="113" y="1"/>
                  </a:moveTo>
                  <a:cubicBezTo>
                    <a:pt x="94" y="1"/>
                    <a:pt x="73" y="4"/>
                    <a:pt x="48" y="13"/>
                  </a:cubicBezTo>
                  <a:cubicBezTo>
                    <a:pt x="13" y="25"/>
                    <a:pt x="1" y="48"/>
                    <a:pt x="1" y="84"/>
                  </a:cubicBezTo>
                  <a:cubicBezTo>
                    <a:pt x="1" y="108"/>
                    <a:pt x="13" y="156"/>
                    <a:pt x="48" y="191"/>
                  </a:cubicBezTo>
                  <a:cubicBezTo>
                    <a:pt x="72" y="215"/>
                    <a:pt x="120" y="227"/>
                    <a:pt x="155" y="239"/>
                  </a:cubicBezTo>
                  <a:cubicBezTo>
                    <a:pt x="215" y="287"/>
                    <a:pt x="251" y="334"/>
                    <a:pt x="298" y="394"/>
                  </a:cubicBezTo>
                  <a:cubicBezTo>
                    <a:pt x="312" y="408"/>
                    <a:pt x="330" y="414"/>
                    <a:pt x="349" y="414"/>
                  </a:cubicBezTo>
                  <a:cubicBezTo>
                    <a:pt x="409" y="414"/>
                    <a:pt x="475" y="350"/>
                    <a:pt x="429" y="287"/>
                  </a:cubicBezTo>
                  <a:cubicBezTo>
                    <a:pt x="394" y="215"/>
                    <a:pt x="334" y="156"/>
                    <a:pt x="275" y="96"/>
                  </a:cubicBezTo>
                  <a:cubicBezTo>
                    <a:pt x="211" y="41"/>
                    <a:pt x="175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36"/>
            <p:cNvSpPr/>
            <p:nvPr/>
          </p:nvSpPr>
          <p:spPr>
            <a:xfrm>
              <a:off x="3615025" y="2606325"/>
              <a:ext cx="4350" cy="5025"/>
            </a:xfrm>
            <a:custGeom>
              <a:rect b="b" l="l" r="r" t="t"/>
              <a:pathLst>
                <a:path extrusionOk="0" h="201" w="174">
                  <a:moveTo>
                    <a:pt x="90" y="1"/>
                  </a:moveTo>
                  <a:cubicBezTo>
                    <a:pt x="72" y="1"/>
                    <a:pt x="54" y="10"/>
                    <a:pt x="48" y="27"/>
                  </a:cubicBezTo>
                  <a:cubicBezTo>
                    <a:pt x="36" y="51"/>
                    <a:pt x="36" y="87"/>
                    <a:pt x="12" y="111"/>
                  </a:cubicBezTo>
                  <a:cubicBezTo>
                    <a:pt x="0" y="170"/>
                    <a:pt x="42" y="200"/>
                    <a:pt x="85" y="200"/>
                  </a:cubicBezTo>
                  <a:cubicBezTo>
                    <a:pt x="128" y="200"/>
                    <a:pt x="173" y="170"/>
                    <a:pt x="167" y="111"/>
                  </a:cubicBezTo>
                  <a:cubicBezTo>
                    <a:pt x="167" y="87"/>
                    <a:pt x="155" y="51"/>
                    <a:pt x="131" y="27"/>
                  </a:cubicBezTo>
                  <a:cubicBezTo>
                    <a:pt x="125" y="10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36"/>
            <p:cNvSpPr/>
            <p:nvPr/>
          </p:nvSpPr>
          <p:spPr>
            <a:xfrm>
              <a:off x="3589800" y="2586950"/>
              <a:ext cx="14525" cy="9950"/>
            </a:xfrm>
            <a:custGeom>
              <a:rect b="b" l="l" r="r" t="t"/>
              <a:pathLst>
                <a:path extrusionOk="0" h="398" w="581">
                  <a:moveTo>
                    <a:pt x="43" y="0"/>
                  </a:moveTo>
                  <a:cubicBezTo>
                    <a:pt x="25" y="0"/>
                    <a:pt x="0" y="14"/>
                    <a:pt x="9" y="40"/>
                  </a:cubicBezTo>
                  <a:cubicBezTo>
                    <a:pt x="152" y="219"/>
                    <a:pt x="390" y="326"/>
                    <a:pt x="581" y="398"/>
                  </a:cubicBezTo>
                  <a:cubicBezTo>
                    <a:pt x="366" y="302"/>
                    <a:pt x="224" y="159"/>
                    <a:pt x="57" y="5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36"/>
            <p:cNvSpPr/>
            <p:nvPr/>
          </p:nvSpPr>
          <p:spPr>
            <a:xfrm>
              <a:off x="3584775" y="2520775"/>
              <a:ext cx="12125" cy="27725"/>
            </a:xfrm>
            <a:custGeom>
              <a:rect b="b" l="l" r="r" t="t"/>
              <a:pathLst>
                <a:path extrusionOk="0" h="1109" w="485">
                  <a:moveTo>
                    <a:pt x="376" y="0"/>
                  </a:moveTo>
                  <a:cubicBezTo>
                    <a:pt x="359" y="0"/>
                    <a:pt x="343" y="7"/>
                    <a:pt x="329" y="20"/>
                  </a:cubicBezTo>
                  <a:cubicBezTo>
                    <a:pt x="127" y="318"/>
                    <a:pt x="79" y="651"/>
                    <a:pt x="8" y="1009"/>
                  </a:cubicBezTo>
                  <a:cubicBezTo>
                    <a:pt x="0" y="1064"/>
                    <a:pt x="49" y="1108"/>
                    <a:pt x="94" y="1108"/>
                  </a:cubicBezTo>
                  <a:cubicBezTo>
                    <a:pt x="117" y="1108"/>
                    <a:pt x="139" y="1096"/>
                    <a:pt x="151" y="1068"/>
                  </a:cubicBezTo>
                  <a:cubicBezTo>
                    <a:pt x="317" y="735"/>
                    <a:pt x="484" y="437"/>
                    <a:pt x="437" y="56"/>
                  </a:cubicBezTo>
                  <a:cubicBezTo>
                    <a:pt x="429" y="19"/>
                    <a:pt x="403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36"/>
            <p:cNvSpPr/>
            <p:nvPr/>
          </p:nvSpPr>
          <p:spPr>
            <a:xfrm>
              <a:off x="3620425" y="2441775"/>
              <a:ext cx="18425" cy="15300"/>
            </a:xfrm>
            <a:custGeom>
              <a:rect b="b" l="l" r="r" t="t"/>
              <a:pathLst>
                <a:path extrusionOk="0" h="612" w="737">
                  <a:moveTo>
                    <a:pt x="637" y="1"/>
                  </a:moveTo>
                  <a:cubicBezTo>
                    <a:pt x="504" y="1"/>
                    <a:pt x="425" y="136"/>
                    <a:pt x="356" y="228"/>
                  </a:cubicBezTo>
                  <a:cubicBezTo>
                    <a:pt x="249" y="347"/>
                    <a:pt x="130" y="466"/>
                    <a:pt x="11" y="561"/>
                  </a:cubicBezTo>
                  <a:cubicBezTo>
                    <a:pt x="1" y="590"/>
                    <a:pt x="15" y="612"/>
                    <a:pt x="27" y="612"/>
                  </a:cubicBezTo>
                  <a:cubicBezTo>
                    <a:pt x="30" y="612"/>
                    <a:pt x="32" y="611"/>
                    <a:pt x="34" y="609"/>
                  </a:cubicBezTo>
                  <a:cubicBezTo>
                    <a:pt x="177" y="525"/>
                    <a:pt x="296" y="430"/>
                    <a:pt x="427" y="347"/>
                  </a:cubicBezTo>
                  <a:cubicBezTo>
                    <a:pt x="535" y="287"/>
                    <a:pt x="689" y="240"/>
                    <a:pt x="725" y="85"/>
                  </a:cubicBezTo>
                  <a:cubicBezTo>
                    <a:pt x="737" y="49"/>
                    <a:pt x="713" y="1"/>
                    <a:pt x="654" y="1"/>
                  </a:cubicBezTo>
                  <a:cubicBezTo>
                    <a:pt x="648" y="1"/>
                    <a:pt x="642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36"/>
            <p:cNvSpPr/>
            <p:nvPr/>
          </p:nvSpPr>
          <p:spPr>
            <a:xfrm>
              <a:off x="3654975" y="2434550"/>
              <a:ext cx="23475" cy="5250"/>
            </a:xfrm>
            <a:custGeom>
              <a:rect b="b" l="l" r="r" t="t"/>
              <a:pathLst>
                <a:path extrusionOk="0" h="210" w="939">
                  <a:moveTo>
                    <a:pt x="644" y="1"/>
                  </a:moveTo>
                  <a:cubicBezTo>
                    <a:pt x="585" y="1"/>
                    <a:pt x="526" y="5"/>
                    <a:pt x="474" y="5"/>
                  </a:cubicBezTo>
                  <a:cubicBezTo>
                    <a:pt x="319" y="5"/>
                    <a:pt x="176" y="17"/>
                    <a:pt x="57" y="100"/>
                  </a:cubicBezTo>
                  <a:cubicBezTo>
                    <a:pt x="1" y="147"/>
                    <a:pt x="26" y="209"/>
                    <a:pt x="69" y="209"/>
                  </a:cubicBezTo>
                  <a:cubicBezTo>
                    <a:pt x="80" y="209"/>
                    <a:pt x="93" y="205"/>
                    <a:pt x="105" y="195"/>
                  </a:cubicBezTo>
                  <a:cubicBezTo>
                    <a:pt x="176" y="154"/>
                    <a:pt x="257" y="139"/>
                    <a:pt x="340" y="139"/>
                  </a:cubicBezTo>
                  <a:cubicBezTo>
                    <a:pt x="424" y="139"/>
                    <a:pt x="510" y="154"/>
                    <a:pt x="593" y="171"/>
                  </a:cubicBezTo>
                  <a:cubicBezTo>
                    <a:pt x="647" y="177"/>
                    <a:pt x="703" y="189"/>
                    <a:pt x="757" y="189"/>
                  </a:cubicBezTo>
                  <a:cubicBezTo>
                    <a:pt x="810" y="189"/>
                    <a:pt x="861" y="177"/>
                    <a:pt x="903" y="136"/>
                  </a:cubicBezTo>
                  <a:cubicBezTo>
                    <a:pt x="938" y="124"/>
                    <a:pt x="938" y="76"/>
                    <a:pt x="903" y="52"/>
                  </a:cubicBezTo>
                  <a:cubicBezTo>
                    <a:pt x="824" y="9"/>
                    <a:pt x="733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36"/>
            <p:cNvSpPr/>
            <p:nvPr/>
          </p:nvSpPr>
          <p:spPr>
            <a:xfrm>
              <a:off x="3705600" y="2439525"/>
              <a:ext cx="10350" cy="2625"/>
            </a:xfrm>
            <a:custGeom>
              <a:rect b="b" l="l" r="r" t="t"/>
              <a:pathLst>
                <a:path extrusionOk="0" h="105" w="414">
                  <a:moveTo>
                    <a:pt x="216" y="1"/>
                  </a:moveTo>
                  <a:cubicBezTo>
                    <a:pt x="161" y="1"/>
                    <a:pt x="106" y="9"/>
                    <a:pt x="56" y="20"/>
                  </a:cubicBezTo>
                  <a:cubicBezTo>
                    <a:pt x="1" y="31"/>
                    <a:pt x="8" y="105"/>
                    <a:pt x="57" y="105"/>
                  </a:cubicBezTo>
                  <a:cubicBezTo>
                    <a:pt x="61" y="105"/>
                    <a:pt x="64" y="104"/>
                    <a:pt x="68" y="103"/>
                  </a:cubicBezTo>
                  <a:cubicBezTo>
                    <a:pt x="122" y="91"/>
                    <a:pt x="176" y="88"/>
                    <a:pt x="228" y="88"/>
                  </a:cubicBezTo>
                  <a:cubicBezTo>
                    <a:pt x="280" y="88"/>
                    <a:pt x="330" y="91"/>
                    <a:pt x="378" y="91"/>
                  </a:cubicBezTo>
                  <a:cubicBezTo>
                    <a:pt x="414" y="91"/>
                    <a:pt x="414" y="56"/>
                    <a:pt x="402" y="44"/>
                  </a:cubicBezTo>
                  <a:cubicBezTo>
                    <a:pt x="344" y="12"/>
                    <a:pt x="280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36"/>
            <p:cNvSpPr/>
            <p:nvPr/>
          </p:nvSpPr>
          <p:spPr>
            <a:xfrm>
              <a:off x="3848675" y="2921625"/>
              <a:ext cx="12825" cy="3000"/>
            </a:xfrm>
            <a:custGeom>
              <a:rect b="b" l="l" r="r" t="t"/>
              <a:pathLst>
                <a:path extrusionOk="0" h="120" w="513">
                  <a:moveTo>
                    <a:pt x="96" y="0"/>
                  </a:moveTo>
                  <a:cubicBezTo>
                    <a:pt x="1" y="0"/>
                    <a:pt x="1" y="119"/>
                    <a:pt x="96" y="119"/>
                  </a:cubicBezTo>
                  <a:cubicBezTo>
                    <a:pt x="227" y="119"/>
                    <a:pt x="346" y="119"/>
                    <a:pt x="477" y="96"/>
                  </a:cubicBezTo>
                  <a:cubicBezTo>
                    <a:pt x="513" y="96"/>
                    <a:pt x="513" y="36"/>
                    <a:pt x="477" y="36"/>
                  </a:cubicBezTo>
                  <a:cubicBezTo>
                    <a:pt x="346" y="12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36"/>
            <p:cNvSpPr/>
            <p:nvPr/>
          </p:nvSpPr>
          <p:spPr>
            <a:xfrm>
              <a:off x="3881875" y="2925425"/>
              <a:ext cx="22200" cy="3050"/>
            </a:xfrm>
            <a:custGeom>
              <a:rect b="b" l="l" r="r" t="t"/>
              <a:pathLst>
                <a:path extrusionOk="0" h="122" w="888">
                  <a:moveTo>
                    <a:pt x="40" y="1"/>
                  </a:moveTo>
                  <a:cubicBezTo>
                    <a:pt x="13" y="1"/>
                    <a:pt x="1" y="30"/>
                    <a:pt x="42" y="51"/>
                  </a:cubicBezTo>
                  <a:cubicBezTo>
                    <a:pt x="238" y="79"/>
                    <a:pt x="477" y="121"/>
                    <a:pt x="692" y="121"/>
                  </a:cubicBezTo>
                  <a:cubicBezTo>
                    <a:pt x="752" y="121"/>
                    <a:pt x="809" y="118"/>
                    <a:pt x="864" y="110"/>
                  </a:cubicBezTo>
                  <a:cubicBezTo>
                    <a:pt x="887" y="110"/>
                    <a:pt x="887" y="63"/>
                    <a:pt x="864" y="63"/>
                  </a:cubicBezTo>
                  <a:cubicBezTo>
                    <a:pt x="590" y="15"/>
                    <a:pt x="328" y="51"/>
                    <a:pt x="54" y="3"/>
                  </a:cubicBezTo>
                  <a:cubicBezTo>
                    <a:pt x="49" y="1"/>
                    <a:pt x="44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36"/>
            <p:cNvSpPr/>
            <p:nvPr/>
          </p:nvSpPr>
          <p:spPr>
            <a:xfrm>
              <a:off x="3889750" y="2998425"/>
              <a:ext cx="3900" cy="300"/>
            </a:xfrm>
            <a:custGeom>
              <a:rect b="b" l="l" r="r" t="t"/>
              <a:pathLst>
                <a:path extrusionOk="0" h="12" w="156">
                  <a:moveTo>
                    <a:pt x="1" y="0"/>
                  </a:moveTo>
                  <a:lnTo>
                    <a:pt x="1" y="12"/>
                  </a:lnTo>
                  <a:cubicBezTo>
                    <a:pt x="60" y="0"/>
                    <a:pt x="9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36"/>
            <p:cNvSpPr/>
            <p:nvPr/>
          </p:nvSpPr>
          <p:spPr>
            <a:xfrm>
              <a:off x="3720825" y="3139800"/>
              <a:ext cx="46025" cy="10775"/>
            </a:xfrm>
            <a:custGeom>
              <a:rect b="b" l="l" r="r" t="t"/>
              <a:pathLst>
                <a:path extrusionOk="0" h="431" w="1841">
                  <a:moveTo>
                    <a:pt x="657" y="1"/>
                  </a:moveTo>
                  <a:cubicBezTo>
                    <a:pt x="590" y="1"/>
                    <a:pt x="525" y="7"/>
                    <a:pt x="459" y="24"/>
                  </a:cubicBezTo>
                  <a:cubicBezTo>
                    <a:pt x="293" y="84"/>
                    <a:pt x="174" y="239"/>
                    <a:pt x="31" y="322"/>
                  </a:cubicBezTo>
                  <a:cubicBezTo>
                    <a:pt x="1" y="342"/>
                    <a:pt x="4" y="387"/>
                    <a:pt x="34" y="387"/>
                  </a:cubicBezTo>
                  <a:cubicBezTo>
                    <a:pt x="40" y="387"/>
                    <a:pt x="47" y="385"/>
                    <a:pt x="55" y="382"/>
                  </a:cubicBezTo>
                  <a:cubicBezTo>
                    <a:pt x="118" y="362"/>
                    <a:pt x="179" y="355"/>
                    <a:pt x="239" y="355"/>
                  </a:cubicBezTo>
                  <a:cubicBezTo>
                    <a:pt x="359" y="355"/>
                    <a:pt x="475" y="382"/>
                    <a:pt x="602" y="382"/>
                  </a:cubicBezTo>
                  <a:cubicBezTo>
                    <a:pt x="745" y="382"/>
                    <a:pt x="888" y="382"/>
                    <a:pt x="1019" y="405"/>
                  </a:cubicBezTo>
                  <a:cubicBezTo>
                    <a:pt x="1143" y="412"/>
                    <a:pt x="1290" y="431"/>
                    <a:pt x="1433" y="431"/>
                  </a:cubicBezTo>
                  <a:cubicBezTo>
                    <a:pt x="1564" y="431"/>
                    <a:pt x="1691" y="415"/>
                    <a:pt x="1793" y="358"/>
                  </a:cubicBezTo>
                  <a:cubicBezTo>
                    <a:pt x="1841" y="322"/>
                    <a:pt x="1841" y="262"/>
                    <a:pt x="1793" y="251"/>
                  </a:cubicBezTo>
                  <a:cubicBezTo>
                    <a:pt x="1650" y="167"/>
                    <a:pt x="1519" y="179"/>
                    <a:pt x="1352" y="132"/>
                  </a:cubicBezTo>
                  <a:cubicBezTo>
                    <a:pt x="1186" y="84"/>
                    <a:pt x="1043" y="48"/>
                    <a:pt x="864" y="12"/>
                  </a:cubicBezTo>
                  <a:cubicBezTo>
                    <a:pt x="793" y="7"/>
                    <a:pt x="724" y="1"/>
                    <a:pt x="65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36"/>
            <p:cNvSpPr/>
            <p:nvPr/>
          </p:nvSpPr>
          <p:spPr>
            <a:xfrm>
              <a:off x="3775750" y="3144300"/>
              <a:ext cx="11650" cy="4925"/>
            </a:xfrm>
            <a:custGeom>
              <a:rect b="b" l="l" r="r" t="t"/>
              <a:pathLst>
                <a:path extrusionOk="0" h="197" w="466">
                  <a:moveTo>
                    <a:pt x="91" y="0"/>
                  </a:moveTo>
                  <a:cubicBezTo>
                    <a:pt x="41" y="0"/>
                    <a:pt x="0" y="90"/>
                    <a:pt x="60" y="130"/>
                  </a:cubicBezTo>
                  <a:cubicBezTo>
                    <a:pt x="136" y="168"/>
                    <a:pt x="227" y="196"/>
                    <a:pt x="307" y="196"/>
                  </a:cubicBezTo>
                  <a:cubicBezTo>
                    <a:pt x="353" y="196"/>
                    <a:pt x="395" y="187"/>
                    <a:pt x="429" y="166"/>
                  </a:cubicBezTo>
                  <a:cubicBezTo>
                    <a:pt x="465" y="142"/>
                    <a:pt x="465" y="106"/>
                    <a:pt x="429" y="82"/>
                  </a:cubicBezTo>
                  <a:cubicBezTo>
                    <a:pt x="334" y="47"/>
                    <a:pt x="227" y="59"/>
                    <a:pt x="120" y="11"/>
                  </a:cubicBezTo>
                  <a:cubicBezTo>
                    <a:pt x="110" y="3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36"/>
            <p:cNvSpPr/>
            <p:nvPr/>
          </p:nvSpPr>
          <p:spPr>
            <a:xfrm>
              <a:off x="3809400" y="3146050"/>
              <a:ext cx="20250" cy="4500"/>
            </a:xfrm>
            <a:custGeom>
              <a:rect b="b" l="l" r="r" t="t"/>
              <a:pathLst>
                <a:path extrusionOk="0" h="180" w="810">
                  <a:moveTo>
                    <a:pt x="738" y="1"/>
                  </a:moveTo>
                  <a:cubicBezTo>
                    <a:pt x="536" y="1"/>
                    <a:pt x="310" y="36"/>
                    <a:pt x="95" y="36"/>
                  </a:cubicBezTo>
                  <a:cubicBezTo>
                    <a:pt x="0" y="36"/>
                    <a:pt x="0" y="179"/>
                    <a:pt x="95" y="179"/>
                  </a:cubicBezTo>
                  <a:cubicBezTo>
                    <a:pt x="143" y="179"/>
                    <a:pt x="190" y="180"/>
                    <a:pt x="236" y="180"/>
                  </a:cubicBezTo>
                  <a:cubicBezTo>
                    <a:pt x="420" y="180"/>
                    <a:pt x="593" y="172"/>
                    <a:pt x="774" y="96"/>
                  </a:cubicBezTo>
                  <a:cubicBezTo>
                    <a:pt x="810" y="72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36"/>
            <p:cNvSpPr/>
            <p:nvPr/>
          </p:nvSpPr>
          <p:spPr>
            <a:xfrm>
              <a:off x="3847200" y="3141650"/>
              <a:ext cx="92000" cy="7675"/>
            </a:xfrm>
            <a:custGeom>
              <a:rect b="b" l="l" r="r" t="t"/>
              <a:pathLst>
                <a:path extrusionOk="0" h="307" w="3680">
                  <a:moveTo>
                    <a:pt x="1449" y="0"/>
                  </a:moveTo>
                  <a:cubicBezTo>
                    <a:pt x="1018" y="0"/>
                    <a:pt x="586" y="17"/>
                    <a:pt x="155" y="58"/>
                  </a:cubicBezTo>
                  <a:cubicBezTo>
                    <a:pt x="4" y="69"/>
                    <a:pt x="0" y="284"/>
                    <a:pt x="143" y="284"/>
                  </a:cubicBezTo>
                  <a:cubicBezTo>
                    <a:pt x="147" y="284"/>
                    <a:pt x="151" y="284"/>
                    <a:pt x="155" y="284"/>
                  </a:cubicBezTo>
                  <a:cubicBezTo>
                    <a:pt x="350" y="272"/>
                    <a:pt x="546" y="267"/>
                    <a:pt x="742" y="267"/>
                  </a:cubicBezTo>
                  <a:cubicBezTo>
                    <a:pt x="1320" y="267"/>
                    <a:pt x="1901" y="307"/>
                    <a:pt x="2483" y="307"/>
                  </a:cubicBezTo>
                  <a:cubicBezTo>
                    <a:pt x="2858" y="307"/>
                    <a:pt x="3233" y="290"/>
                    <a:pt x="3608" y="236"/>
                  </a:cubicBezTo>
                  <a:cubicBezTo>
                    <a:pt x="3679" y="224"/>
                    <a:pt x="3667" y="105"/>
                    <a:pt x="3584" y="105"/>
                  </a:cubicBezTo>
                  <a:cubicBezTo>
                    <a:pt x="2872" y="46"/>
                    <a:pt x="2161" y="0"/>
                    <a:pt x="14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36"/>
            <p:cNvSpPr/>
            <p:nvPr/>
          </p:nvSpPr>
          <p:spPr>
            <a:xfrm>
              <a:off x="3862375" y="3220175"/>
              <a:ext cx="40800" cy="5325"/>
            </a:xfrm>
            <a:custGeom>
              <a:rect b="b" l="l" r="r" t="t"/>
              <a:pathLst>
                <a:path extrusionOk="0" h="213" w="1632">
                  <a:moveTo>
                    <a:pt x="1584" y="0"/>
                  </a:moveTo>
                  <a:cubicBezTo>
                    <a:pt x="1334" y="12"/>
                    <a:pt x="1096" y="72"/>
                    <a:pt x="822" y="72"/>
                  </a:cubicBezTo>
                  <a:cubicBezTo>
                    <a:pt x="572" y="72"/>
                    <a:pt x="322" y="36"/>
                    <a:pt x="60" y="36"/>
                  </a:cubicBezTo>
                  <a:cubicBezTo>
                    <a:pt x="1" y="48"/>
                    <a:pt x="1" y="143"/>
                    <a:pt x="84" y="143"/>
                  </a:cubicBezTo>
                  <a:cubicBezTo>
                    <a:pt x="340" y="157"/>
                    <a:pt x="658" y="212"/>
                    <a:pt x="962" y="212"/>
                  </a:cubicBezTo>
                  <a:cubicBezTo>
                    <a:pt x="1193" y="212"/>
                    <a:pt x="1416" y="180"/>
                    <a:pt x="1596" y="72"/>
                  </a:cubicBezTo>
                  <a:cubicBezTo>
                    <a:pt x="1632" y="60"/>
                    <a:pt x="1608" y="0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36"/>
            <p:cNvSpPr/>
            <p:nvPr/>
          </p:nvSpPr>
          <p:spPr>
            <a:xfrm>
              <a:off x="3783425" y="3337650"/>
              <a:ext cx="19150" cy="8750"/>
            </a:xfrm>
            <a:custGeom>
              <a:rect b="b" l="l" r="r" t="t"/>
              <a:pathLst>
                <a:path extrusionOk="0" h="350" w="766">
                  <a:moveTo>
                    <a:pt x="150" y="0"/>
                  </a:moveTo>
                  <a:cubicBezTo>
                    <a:pt x="32" y="0"/>
                    <a:pt x="0" y="177"/>
                    <a:pt x="99" y="242"/>
                  </a:cubicBezTo>
                  <a:cubicBezTo>
                    <a:pt x="206" y="302"/>
                    <a:pt x="301" y="349"/>
                    <a:pt x="420" y="349"/>
                  </a:cubicBezTo>
                  <a:cubicBezTo>
                    <a:pt x="480" y="349"/>
                    <a:pt x="539" y="326"/>
                    <a:pt x="599" y="314"/>
                  </a:cubicBezTo>
                  <a:cubicBezTo>
                    <a:pt x="646" y="290"/>
                    <a:pt x="682" y="242"/>
                    <a:pt x="718" y="195"/>
                  </a:cubicBezTo>
                  <a:cubicBezTo>
                    <a:pt x="765" y="147"/>
                    <a:pt x="753" y="76"/>
                    <a:pt x="694" y="64"/>
                  </a:cubicBezTo>
                  <a:cubicBezTo>
                    <a:pt x="685" y="64"/>
                    <a:pt x="663" y="57"/>
                    <a:pt x="648" y="54"/>
                  </a:cubicBezTo>
                  <a:lnTo>
                    <a:pt x="648" y="54"/>
                  </a:lnTo>
                  <a:cubicBezTo>
                    <a:pt x="644" y="49"/>
                    <a:pt x="635" y="41"/>
                    <a:pt x="622" y="28"/>
                  </a:cubicBezTo>
                  <a:cubicBezTo>
                    <a:pt x="575" y="4"/>
                    <a:pt x="515" y="16"/>
                    <a:pt x="468" y="4"/>
                  </a:cubicBezTo>
                  <a:lnTo>
                    <a:pt x="182" y="4"/>
                  </a:lnTo>
                  <a:cubicBezTo>
                    <a:pt x="171" y="1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36"/>
            <p:cNvSpPr/>
            <p:nvPr/>
          </p:nvSpPr>
          <p:spPr>
            <a:xfrm>
              <a:off x="5112225" y="3154325"/>
              <a:ext cx="30825" cy="4925"/>
            </a:xfrm>
            <a:custGeom>
              <a:rect b="b" l="l" r="r" t="t"/>
              <a:pathLst>
                <a:path extrusionOk="0" h="197" w="1233">
                  <a:moveTo>
                    <a:pt x="1125" y="0"/>
                  </a:moveTo>
                  <a:cubicBezTo>
                    <a:pt x="1120" y="0"/>
                    <a:pt x="1114" y="1"/>
                    <a:pt x="1108" y="3"/>
                  </a:cubicBezTo>
                  <a:cubicBezTo>
                    <a:pt x="763" y="74"/>
                    <a:pt x="406" y="74"/>
                    <a:pt x="48" y="122"/>
                  </a:cubicBezTo>
                  <a:cubicBezTo>
                    <a:pt x="1" y="122"/>
                    <a:pt x="1" y="182"/>
                    <a:pt x="48" y="182"/>
                  </a:cubicBezTo>
                  <a:cubicBezTo>
                    <a:pt x="191" y="191"/>
                    <a:pt x="333" y="196"/>
                    <a:pt x="473" y="196"/>
                  </a:cubicBezTo>
                  <a:cubicBezTo>
                    <a:pt x="696" y="196"/>
                    <a:pt x="918" y="182"/>
                    <a:pt x="1144" y="146"/>
                  </a:cubicBezTo>
                  <a:cubicBezTo>
                    <a:pt x="1232" y="135"/>
                    <a:pt x="1198" y="0"/>
                    <a:pt x="11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36"/>
            <p:cNvSpPr/>
            <p:nvPr/>
          </p:nvSpPr>
          <p:spPr>
            <a:xfrm>
              <a:off x="5035150" y="3153775"/>
              <a:ext cx="23825" cy="5400"/>
            </a:xfrm>
            <a:custGeom>
              <a:rect b="b" l="l" r="r" t="t"/>
              <a:pathLst>
                <a:path extrusionOk="0" h="216" w="953">
                  <a:moveTo>
                    <a:pt x="843" y="1"/>
                  </a:moveTo>
                  <a:cubicBezTo>
                    <a:pt x="840" y="1"/>
                    <a:pt x="837" y="1"/>
                    <a:pt x="834" y="1"/>
                  </a:cubicBezTo>
                  <a:cubicBezTo>
                    <a:pt x="572" y="25"/>
                    <a:pt x="322" y="49"/>
                    <a:pt x="48" y="84"/>
                  </a:cubicBezTo>
                  <a:cubicBezTo>
                    <a:pt x="0" y="84"/>
                    <a:pt x="0" y="144"/>
                    <a:pt x="48" y="144"/>
                  </a:cubicBezTo>
                  <a:cubicBezTo>
                    <a:pt x="322" y="168"/>
                    <a:pt x="572" y="180"/>
                    <a:pt x="834" y="215"/>
                  </a:cubicBezTo>
                  <a:cubicBezTo>
                    <a:pt x="949" y="204"/>
                    <a:pt x="953" y="1"/>
                    <a:pt x="8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36"/>
            <p:cNvSpPr/>
            <p:nvPr/>
          </p:nvSpPr>
          <p:spPr>
            <a:xfrm>
              <a:off x="5013700" y="2981425"/>
              <a:ext cx="18425" cy="3725"/>
            </a:xfrm>
            <a:custGeom>
              <a:rect b="b" l="l" r="r" t="t"/>
              <a:pathLst>
                <a:path extrusionOk="0" h="149" w="737">
                  <a:moveTo>
                    <a:pt x="689" y="0"/>
                  </a:moveTo>
                  <a:cubicBezTo>
                    <a:pt x="686" y="0"/>
                    <a:pt x="683" y="1"/>
                    <a:pt x="680" y="1"/>
                  </a:cubicBezTo>
                  <a:cubicBezTo>
                    <a:pt x="477" y="85"/>
                    <a:pt x="263" y="61"/>
                    <a:pt x="49" y="85"/>
                  </a:cubicBezTo>
                  <a:cubicBezTo>
                    <a:pt x="1" y="85"/>
                    <a:pt x="1" y="144"/>
                    <a:pt x="49" y="144"/>
                  </a:cubicBezTo>
                  <a:cubicBezTo>
                    <a:pt x="97" y="147"/>
                    <a:pt x="145" y="148"/>
                    <a:pt x="195" y="148"/>
                  </a:cubicBezTo>
                  <a:cubicBezTo>
                    <a:pt x="364" y="148"/>
                    <a:pt x="537" y="131"/>
                    <a:pt x="703" y="85"/>
                  </a:cubicBezTo>
                  <a:cubicBezTo>
                    <a:pt x="737" y="74"/>
                    <a:pt x="729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36"/>
            <p:cNvSpPr/>
            <p:nvPr/>
          </p:nvSpPr>
          <p:spPr>
            <a:xfrm>
              <a:off x="4899700" y="2929200"/>
              <a:ext cx="30025" cy="7750"/>
            </a:xfrm>
            <a:custGeom>
              <a:rect b="b" l="l" r="r" t="t"/>
              <a:pathLst>
                <a:path extrusionOk="0" h="310" w="1201">
                  <a:moveTo>
                    <a:pt x="1027" y="1"/>
                  </a:moveTo>
                  <a:cubicBezTo>
                    <a:pt x="1015" y="1"/>
                    <a:pt x="1002" y="3"/>
                    <a:pt x="989" y="7"/>
                  </a:cubicBezTo>
                  <a:cubicBezTo>
                    <a:pt x="834" y="54"/>
                    <a:pt x="691" y="90"/>
                    <a:pt x="537" y="90"/>
                  </a:cubicBezTo>
                  <a:cubicBezTo>
                    <a:pt x="394" y="102"/>
                    <a:pt x="215" y="90"/>
                    <a:pt x="60" y="150"/>
                  </a:cubicBezTo>
                  <a:cubicBezTo>
                    <a:pt x="1" y="174"/>
                    <a:pt x="1" y="233"/>
                    <a:pt x="60" y="269"/>
                  </a:cubicBezTo>
                  <a:cubicBezTo>
                    <a:pt x="153" y="302"/>
                    <a:pt x="253" y="309"/>
                    <a:pt x="354" y="309"/>
                  </a:cubicBezTo>
                  <a:cubicBezTo>
                    <a:pt x="435" y="309"/>
                    <a:pt x="517" y="305"/>
                    <a:pt x="596" y="305"/>
                  </a:cubicBezTo>
                  <a:cubicBezTo>
                    <a:pt x="751" y="305"/>
                    <a:pt x="894" y="293"/>
                    <a:pt x="1049" y="269"/>
                  </a:cubicBezTo>
                  <a:cubicBezTo>
                    <a:pt x="1201" y="214"/>
                    <a:pt x="1154" y="1"/>
                    <a:pt x="1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36"/>
            <p:cNvSpPr/>
            <p:nvPr/>
          </p:nvSpPr>
          <p:spPr>
            <a:xfrm>
              <a:off x="4910125" y="2800575"/>
              <a:ext cx="17000" cy="2750"/>
            </a:xfrm>
            <a:custGeom>
              <a:rect b="b" l="l" r="r" t="t"/>
              <a:pathLst>
                <a:path extrusionOk="0" h="110" w="680">
                  <a:moveTo>
                    <a:pt x="277" y="1"/>
                  </a:moveTo>
                  <a:cubicBezTo>
                    <a:pt x="194" y="1"/>
                    <a:pt x="113" y="5"/>
                    <a:pt x="36" y="20"/>
                  </a:cubicBezTo>
                  <a:cubicBezTo>
                    <a:pt x="1" y="44"/>
                    <a:pt x="1" y="80"/>
                    <a:pt x="36" y="80"/>
                  </a:cubicBezTo>
                  <a:cubicBezTo>
                    <a:pt x="131" y="104"/>
                    <a:pt x="227" y="110"/>
                    <a:pt x="323" y="110"/>
                  </a:cubicBezTo>
                  <a:cubicBezTo>
                    <a:pt x="420" y="110"/>
                    <a:pt x="518" y="104"/>
                    <a:pt x="620" y="104"/>
                  </a:cubicBezTo>
                  <a:cubicBezTo>
                    <a:pt x="679" y="92"/>
                    <a:pt x="679" y="8"/>
                    <a:pt x="620" y="8"/>
                  </a:cubicBezTo>
                  <a:cubicBezTo>
                    <a:pt x="504" y="8"/>
                    <a:pt x="388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36"/>
            <p:cNvSpPr/>
            <p:nvPr/>
          </p:nvSpPr>
          <p:spPr>
            <a:xfrm>
              <a:off x="3406150" y="2342975"/>
              <a:ext cx="15125" cy="4800"/>
            </a:xfrm>
            <a:custGeom>
              <a:rect b="b" l="l" r="r" t="t"/>
              <a:pathLst>
                <a:path extrusionOk="0" h="192" w="605">
                  <a:moveTo>
                    <a:pt x="107" y="0"/>
                  </a:moveTo>
                  <a:cubicBezTo>
                    <a:pt x="0" y="0"/>
                    <a:pt x="0" y="192"/>
                    <a:pt x="107" y="192"/>
                  </a:cubicBezTo>
                  <a:cubicBezTo>
                    <a:pt x="110" y="192"/>
                    <a:pt x="113" y="191"/>
                    <a:pt x="116" y="191"/>
                  </a:cubicBezTo>
                  <a:cubicBezTo>
                    <a:pt x="259" y="167"/>
                    <a:pt x="426" y="191"/>
                    <a:pt x="557" y="143"/>
                  </a:cubicBezTo>
                  <a:cubicBezTo>
                    <a:pt x="604" y="120"/>
                    <a:pt x="604" y="72"/>
                    <a:pt x="557" y="48"/>
                  </a:cubicBezTo>
                  <a:cubicBezTo>
                    <a:pt x="426" y="1"/>
                    <a:pt x="259" y="1"/>
                    <a:pt x="116" y="1"/>
                  </a:cubicBezTo>
                  <a:cubicBezTo>
                    <a:pt x="113" y="0"/>
                    <a:pt x="110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36"/>
            <p:cNvSpPr/>
            <p:nvPr/>
          </p:nvSpPr>
          <p:spPr>
            <a:xfrm>
              <a:off x="3343550" y="2230475"/>
              <a:ext cx="25325" cy="7775"/>
            </a:xfrm>
            <a:custGeom>
              <a:rect b="b" l="l" r="r" t="t"/>
              <a:pathLst>
                <a:path extrusionOk="0" h="311" w="1013">
                  <a:moveTo>
                    <a:pt x="191" y="0"/>
                  </a:moveTo>
                  <a:cubicBezTo>
                    <a:pt x="1" y="0"/>
                    <a:pt x="1" y="310"/>
                    <a:pt x="191" y="310"/>
                  </a:cubicBezTo>
                  <a:lnTo>
                    <a:pt x="596" y="310"/>
                  </a:lnTo>
                  <a:cubicBezTo>
                    <a:pt x="628" y="310"/>
                    <a:pt x="657" y="310"/>
                    <a:pt x="685" y="310"/>
                  </a:cubicBezTo>
                  <a:cubicBezTo>
                    <a:pt x="783" y="310"/>
                    <a:pt x="861" y="303"/>
                    <a:pt x="953" y="238"/>
                  </a:cubicBezTo>
                  <a:cubicBezTo>
                    <a:pt x="1013" y="191"/>
                    <a:pt x="1013" y="119"/>
                    <a:pt x="953" y="71"/>
                  </a:cubicBezTo>
                  <a:cubicBezTo>
                    <a:pt x="834" y="0"/>
                    <a:pt x="727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36"/>
            <p:cNvSpPr/>
            <p:nvPr/>
          </p:nvSpPr>
          <p:spPr>
            <a:xfrm>
              <a:off x="4651750" y="2220350"/>
              <a:ext cx="22650" cy="5675"/>
            </a:xfrm>
            <a:custGeom>
              <a:rect b="b" l="l" r="r" t="t"/>
              <a:pathLst>
                <a:path extrusionOk="0" h="227" w="906">
                  <a:moveTo>
                    <a:pt x="132" y="0"/>
                  </a:moveTo>
                  <a:cubicBezTo>
                    <a:pt x="5" y="35"/>
                    <a:pt x="1" y="227"/>
                    <a:pt x="121" y="227"/>
                  </a:cubicBezTo>
                  <a:cubicBezTo>
                    <a:pt x="124" y="227"/>
                    <a:pt x="128" y="227"/>
                    <a:pt x="132" y="226"/>
                  </a:cubicBezTo>
                  <a:cubicBezTo>
                    <a:pt x="382" y="226"/>
                    <a:pt x="608" y="215"/>
                    <a:pt x="858" y="167"/>
                  </a:cubicBezTo>
                  <a:cubicBezTo>
                    <a:pt x="906" y="167"/>
                    <a:pt x="906" y="72"/>
                    <a:pt x="858" y="60"/>
                  </a:cubicBezTo>
                  <a:cubicBezTo>
                    <a:pt x="608" y="36"/>
                    <a:pt x="382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36"/>
            <p:cNvSpPr/>
            <p:nvPr/>
          </p:nvSpPr>
          <p:spPr>
            <a:xfrm>
              <a:off x="4694025" y="2306375"/>
              <a:ext cx="19375" cy="6275"/>
            </a:xfrm>
            <a:custGeom>
              <a:rect b="b" l="l" r="r" t="t"/>
              <a:pathLst>
                <a:path extrusionOk="0" h="251" w="775">
                  <a:moveTo>
                    <a:pt x="143" y="0"/>
                  </a:moveTo>
                  <a:cubicBezTo>
                    <a:pt x="1" y="0"/>
                    <a:pt x="1" y="250"/>
                    <a:pt x="143" y="250"/>
                  </a:cubicBezTo>
                  <a:cubicBezTo>
                    <a:pt x="346" y="238"/>
                    <a:pt x="536" y="226"/>
                    <a:pt x="727" y="179"/>
                  </a:cubicBezTo>
                  <a:cubicBezTo>
                    <a:pt x="774" y="167"/>
                    <a:pt x="774" y="83"/>
                    <a:pt x="727" y="72"/>
                  </a:cubicBezTo>
                  <a:cubicBezTo>
                    <a:pt x="536" y="24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36"/>
            <p:cNvSpPr/>
            <p:nvPr/>
          </p:nvSpPr>
          <p:spPr>
            <a:xfrm>
              <a:off x="4844125" y="2489100"/>
              <a:ext cx="17200" cy="6300"/>
            </a:xfrm>
            <a:custGeom>
              <a:rect b="b" l="l" r="r" t="t"/>
              <a:pathLst>
                <a:path extrusionOk="0" h="252" w="688">
                  <a:moveTo>
                    <a:pt x="155" y="0"/>
                  </a:moveTo>
                  <a:cubicBezTo>
                    <a:pt x="1" y="0"/>
                    <a:pt x="4" y="252"/>
                    <a:pt x="165" y="252"/>
                  </a:cubicBezTo>
                  <a:cubicBezTo>
                    <a:pt x="169" y="252"/>
                    <a:pt x="172" y="252"/>
                    <a:pt x="176" y="252"/>
                  </a:cubicBezTo>
                  <a:cubicBezTo>
                    <a:pt x="319" y="240"/>
                    <a:pt x="474" y="240"/>
                    <a:pt x="616" y="192"/>
                  </a:cubicBezTo>
                  <a:cubicBezTo>
                    <a:pt x="688" y="180"/>
                    <a:pt x="688" y="73"/>
                    <a:pt x="616" y="61"/>
                  </a:cubicBezTo>
                  <a:cubicBezTo>
                    <a:pt x="474" y="13"/>
                    <a:pt x="319" y="13"/>
                    <a:pt x="176" y="2"/>
                  </a:cubicBezTo>
                  <a:cubicBezTo>
                    <a:pt x="169" y="1"/>
                    <a:pt x="1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36"/>
            <p:cNvSpPr/>
            <p:nvPr/>
          </p:nvSpPr>
          <p:spPr>
            <a:xfrm>
              <a:off x="3695400" y="2919700"/>
              <a:ext cx="32450" cy="11600"/>
            </a:xfrm>
            <a:custGeom>
              <a:rect b="b" l="l" r="r" t="t"/>
              <a:pathLst>
                <a:path extrusionOk="0" h="464" w="1298">
                  <a:moveTo>
                    <a:pt x="807" y="1"/>
                  </a:moveTo>
                  <a:cubicBezTo>
                    <a:pt x="630" y="1"/>
                    <a:pt x="453" y="6"/>
                    <a:pt x="286" y="6"/>
                  </a:cubicBezTo>
                  <a:cubicBezTo>
                    <a:pt x="0" y="6"/>
                    <a:pt x="0" y="434"/>
                    <a:pt x="286" y="458"/>
                  </a:cubicBezTo>
                  <a:cubicBezTo>
                    <a:pt x="460" y="458"/>
                    <a:pt x="640" y="464"/>
                    <a:pt x="815" y="464"/>
                  </a:cubicBezTo>
                  <a:cubicBezTo>
                    <a:pt x="902" y="464"/>
                    <a:pt x="988" y="462"/>
                    <a:pt x="1072" y="458"/>
                  </a:cubicBezTo>
                  <a:cubicBezTo>
                    <a:pt x="1167" y="458"/>
                    <a:pt x="1250" y="399"/>
                    <a:pt x="1286" y="292"/>
                  </a:cubicBezTo>
                  <a:cubicBezTo>
                    <a:pt x="1298" y="244"/>
                    <a:pt x="1298" y="220"/>
                    <a:pt x="1286" y="173"/>
                  </a:cubicBezTo>
                  <a:cubicBezTo>
                    <a:pt x="1250" y="65"/>
                    <a:pt x="1167" y="18"/>
                    <a:pt x="1072" y="6"/>
                  </a:cubicBezTo>
                  <a:cubicBezTo>
                    <a:pt x="984" y="2"/>
                    <a:pt x="896" y="1"/>
                    <a:pt x="8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5375" lIns="75375" spcFirstLastPara="1" rIns="75375" wrap="square" tIns="753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28" name="Google Shape;11828;p36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 co se primárně opírají?</a:t>
            </a:r>
            <a:endParaRPr/>
          </a:p>
        </p:txBody>
      </p:sp>
      <p:sp>
        <p:nvSpPr>
          <p:cNvPr id="11829" name="Google Shape;11829;p36"/>
          <p:cNvSpPr txBox="1"/>
          <p:nvPr>
            <p:ph idx="1" type="subTitle"/>
          </p:nvPr>
        </p:nvSpPr>
        <p:spPr>
          <a:xfrm>
            <a:off x="3013002" y="1285025"/>
            <a:ext cx="8487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Věda </a:t>
            </a:r>
            <a:endParaRPr/>
          </a:p>
        </p:txBody>
      </p:sp>
      <p:sp>
        <p:nvSpPr>
          <p:cNvPr id="11830" name="Google Shape;11830;p36"/>
          <p:cNvSpPr txBox="1"/>
          <p:nvPr>
            <p:ph idx="2" type="subTitle"/>
          </p:nvPr>
        </p:nvSpPr>
        <p:spPr>
          <a:xfrm>
            <a:off x="2872900" y="1778225"/>
            <a:ext cx="1128900" cy="186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Empirismus</a:t>
            </a:r>
            <a:endParaRPr/>
          </a:p>
          <a:p>
            <a:pPr indent="0" lvl="0" marL="0" rtl="0" algn="r">
              <a:spcBef>
                <a:spcPts val="1600"/>
              </a:spcBef>
              <a:spcAft>
                <a:spcPts val="1600"/>
              </a:spcAft>
              <a:buNone/>
            </a:pPr>
            <a:r>
              <a:rPr lang="en"/>
              <a:t>Spoléhá se na smysly </a:t>
            </a:r>
            <a:endParaRPr/>
          </a:p>
        </p:txBody>
      </p:sp>
      <p:sp>
        <p:nvSpPr>
          <p:cNvPr id="11831" name="Google Shape;11831;p36"/>
          <p:cNvSpPr txBox="1"/>
          <p:nvPr>
            <p:ph idx="3" type="subTitle"/>
          </p:nvPr>
        </p:nvSpPr>
        <p:spPr>
          <a:xfrm>
            <a:off x="4832452" y="1285025"/>
            <a:ext cx="12189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Filozofie </a:t>
            </a:r>
            <a:endParaRPr/>
          </a:p>
        </p:txBody>
      </p:sp>
      <p:sp>
        <p:nvSpPr>
          <p:cNvPr id="11832" name="Google Shape;11832;p36"/>
          <p:cNvSpPr txBox="1"/>
          <p:nvPr>
            <p:ph idx="4" type="subTitle"/>
          </p:nvPr>
        </p:nvSpPr>
        <p:spPr>
          <a:xfrm>
            <a:off x="4832450" y="1814975"/>
            <a:ext cx="1218900" cy="19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Uvažování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Obhajuje čistý rozum </a:t>
            </a:r>
            <a:r>
              <a:rPr lang="en"/>
              <a:t> </a:t>
            </a:r>
            <a:endParaRPr/>
          </a:p>
        </p:txBody>
      </p:sp>
      <p:sp>
        <p:nvSpPr>
          <p:cNvPr id="11833" name="Google Shape;11833;p36"/>
          <p:cNvSpPr txBox="1"/>
          <p:nvPr>
            <p:ph idx="5" type="subTitle"/>
          </p:nvPr>
        </p:nvSpPr>
        <p:spPr>
          <a:xfrm>
            <a:off x="6663626" y="1285025"/>
            <a:ext cx="16524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Náboženství </a:t>
            </a:r>
            <a:endParaRPr/>
          </a:p>
        </p:txBody>
      </p:sp>
      <p:sp>
        <p:nvSpPr>
          <p:cNvPr id="11834" name="Google Shape;11834;p36"/>
          <p:cNvSpPr txBox="1"/>
          <p:nvPr>
            <p:ph idx="6" type="subTitle"/>
          </p:nvPr>
        </p:nvSpPr>
        <p:spPr>
          <a:xfrm>
            <a:off x="7083500" y="1842575"/>
            <a:ext cx="1128900" cy="18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Víra </a:t>
            </a:r>
            <a:endParaRPr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rPr lang="en"/>
              <a:t>Požaduje cíl</a:t>
            </a:r>
            <a:endParaRPr/>
          </a:p>
        </p:txBody>
      </p:sp>
      <p:sp>
        <p:nvSpPr>
          <p:cNvPr id="11835" name="Google Shape;11835;p36"/>
          <p:cNvSpPr txBox="1"/>
          <p:nvPr>
            <p:ph idx="7" type="subTitle"/>
          </p:nvPr>
        </p:nvSpPr>
        <p:spPr>
          <a:xfrm>
            <a:off x="978750" y="4400225"/>
            <a:ext cx="7186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Každý z nás je v jisté míře vědec, filozof i náboženská bytost</a:t>
            </a:r>
            <a:endParaRPr/>
          </a:p>
        </p:txBody>
      </p:sp>
      <p:grpSp>
        <p:nvGrpSpPr>
          <p:cNvPr id="11836" name="Google Shape;11836;p36"/>
          <p:cNvGrpSpPr/>
          <p:nvPr/>
        </p:nvGrpSpPr>
        <p:grpSpPr>
          <a:xfrm>
            <a:off x="156594" y="1364647"/>
            <a:ext cx="2382446" cy="2440728"/>
            <a:chOff x="3119125" y="1476475"/>
            <a:chExt cx="2063975" cy="2114100"/>
          </a:xfrm>
        </p:grpSpPr>
        <p:sp>
          <p:nvSpPr>
            <p:cNvPr id="11837" name="Google Shape;11837;p36"/>
            <p:cNvSpPr/>
            <p:nvPr/>
          </p:nvSpPr>
          <p:spPr>
            <a:xfrm>
              <a:off x="3247200" y="1557975"/>
              <a:ext cx="251175" cy="456400"/>
            </a:xfrm>
            <a:custGeom>
              <a:rect b="b" l="l" r="r" t="t"/>
              <a:pathLst>
                <a:path extrusionOk="0" h="18256" w="10047">
                  <a:moveTo>
                    <a:pt x="2306" y="1"/>
                  </a:moveTo>
                  <a:cubicBezTo>
                    <a:pt x="1500" y="1"/>
                    <a:pt x="717" y="171"/>
                    <a:pt x="57" y="575"/>
                  </a:cubicBezTo>
                  <a:cubicBezTo>
                    <a:pt x="1" y="609"/>
                    <a:pt x="40" y="695"/>
                    <a:pt x="104" y="695"/>
                  </a:cubicBezTo>
                  <a:cubicBezTo>
                    <a:pt x="108" y="695"/>
                    <a:pt x="112" y="695"/>
                    <a:pt x="116" y="694"/>
                  </a:cubicBezTo>
                  <a:cubicBezTo>
                    <a:pt x="940" y="544"/>
                    <a:pt x="1700" y="373"/>
                    <a:pt x="2485" y="373"/>
                  </a:cubicBezTo>
                  <a:cubicBezTo>
                    <a:pt x="2880" y="373"/>
                    <a:pt x="3281" y="416"/>
                    <a:pt x="3700" y="528"/>
                  </a:cubicBezTo>
                  <a:cubicBezTo>
                    <a:pt x="4760" y="790"/>
                    <a:pt x="5724" y="1373"/>
                    <a:pt x="6498" y="2135"/>
                  </a:cubicBezTo>
                  <a:cubicBezTo>
                    <a:pt x="8117" y="3731"/>
                    <a:pt x="8701" y="5957"/>
                    <a:pt x="8867" y="8172"/>
                  </a:cubicBezTo>
                  <a:cubicBezTo>
                    <a:pt x="9034" y="10410"/>
                    <a:pt x="8748" y="12791"/>
                    <a:pt x="7570" y="14744"/>
                  </a:cubicBezTo>
                  <a:cubicBezTo>
                    <a:pt x="6986" y="15720"/>
                    <a:pt x="6189" y="16554"/>
                    <a:pt x="5153" y="17077"/>
                  </a:cubicBezTo>
                  <a:cubicBezTo>
                    <a:pt x="4188" y="17566"/>
                    <a:pt x="3105" y="17637"/>
                    <a:pt x="2045" y="17804"/>
                  </a:cubicBezTo>
                  <a:cubicBezTo>
                    <a:pt x="1878" y="17839"/>
                    <a:pt x="1902" y="18089"/>
                    <a:pt x="2045" y="18113"/>
                  </a:cubicBezTo>
                  <a:cubicBezTo>
                    <a:pt x="2488" y="18208"/>
                    <a:pt x="2924" y="18255"/>
                    <a:pt x="3349" y="18255"/>
                  </a:cubicBezTo>
                  <a:cubicBezTo>
                    <a:pt x="4695" y="18255"/>
                    <a:pt x="5937" y="17778"/>
                    <a:pt x="6986" y="16792"/>
                  </a:cubicBezTo>
                  <a:cubicBezTo>
                    <a:pt x="8463" y="15422"/>
                    <a:pt x="9260" y="13434"/>
                    <a:pt x="9534" y="11481"/>
                  </a:cubicBezTo>
                  <a:cubicBezTo>
                    <a:pt x="10046" y="7802"/>
                    <a:pt x="9284" y="3076"/>
                    <a:pt x="5855" y="1004"/>
                  </a:cubicBezTo>
                  <a:cubicBezTo>
                    <a:pt x="4875" y="416"/>
                    <a:pt x="3564" y="1"/>
                    <a:pt x="23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36"/>
            <p:cNvSpPr/>
            <p:nvPr/>
          </p:nvSpPr>
          <p:spPr>
            <a:xfrm>
              <a:off x="3320350" y="1915375"/>
              <a:ext cx="1397250" cy="94025"/>
            </a:xfrm>
            <a:custGeom>
              <a:rect b="b" l="l" r="r" t="t"/>
              <a:pathLst>
                <a:path extrusionOk="0" h="3761" w="55890">
                  <a:moveTo>
                    <a:pt x="45780" y="1"/>
                  </a:moveTo>
                  <a:cubicBezTo>
                    <a:pt x="45129" y="1"/>
                    <a:pt x="44478" y="7"/>
                    <a:pt x="43827" y="19"/>
                  </a:cubicBezTo>
                  <a:cubicBezTo>
                    <a:pt x="39338" y="103"/>
                    <a:pt x="34838" y="269"/>
                    <a:pt x="30349" y="460"/>
                  </a:cubicBezTo>
                  <a:cubicBezTo>
                    <a:pt x="23920" y="734"/>
                    <a:pt x="17491" y="1186"/>
                    <a:pt x="11085" y="1841"/>
                  </a:cubicBezTo>
                  <a:cubicBezTo>
                    <a:pt x="9120" y="2031"/>
                    <a:pt x="7156" y="2258"/>
                    <a:pt x="5191" y="2531"/>
                  </a:cubicBezTo>
                  <a:cubicBezTo>
                    <a:pt x="3501" y="2770"/>
                    <a:pt x="1703" y="3031"/>
                    <a:pt x="72" y="3579"/>
                  </a:cubicBezTo>
                  <a:cubicBezTo>
                    <a:pt x="5" y="3612"/>
                    <a:pt x="1" y="3760"/>
                    <a:pt x="88" y="3760"/>
                  </a:cubicBezTo>
                  <a:cubicBezTo>
                    <a:pt x="94" y="3760"/>
                    <a:pt x="100" y="3759"/>
                    <a:pt x="107" y="3758"/>
                  </a:cubicBezTo>
                  <a:cubicBezTo>
                    <a:pt x="3334" y="3543"/>
                    <a:pt x="6549" y="2984"/>
                    <a:pt x="9763" y="2662"/>
                  </a:cubicBezTo>
                  <a:cubicBezTo>
                    <a:pt x="13466" y="2293"/>
                    <a:pt x="17181" y="2008"/>
                    <a:pt x="20884" y="1757"/>
                  </a:cubicBezTo>
                  <a:cubicBezTo>
                    <a:pt x="27980" y="1281"/>
                    <a:pt x="35076" y="984"/>
                    <a:pt x="42196" y="817"/>
                  </a:cubicBezTo>
                  <a:cubicBezTo>
                    <a:pt x="43355" y="788"/>
                    <a:pt x="44513" y="770"/>
                    <a:pt x="45670" y="770"/>
                  </a:cubicBezTo>
                  <a:cubicBezTo>
                    <a:pt x="48864" y="770"/>
                    <a:pt x="52052" y="910"/>
                    <a:pt x="55233" y="1365"/>
                  </a:cubicBezTo>
                  <a:cubicBezTo>
                    <a:pt x="55256" y="1368"/>
                    <a:pt x="55277" y="1370"/>
                    <a:pt x="55298" y="1370"/>
                  </a:cubicBezTo>
                  <a:cubicBezTo>
                    <a:pt x="55727" y="1370"/>
                    <a:pt x="55889" y="706"/>
                    <a:pt x="55424" y="638"/>
                  </a:cubicBezTo>
                  <a:cubicBezTo>
                    <a:pt x="52234" y="163"/>
                    <a:pt x="49004" y="1"/>
                    <a:pt x="457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36"/>
            <p:cNvSpPr/>
            <p:nvPr/>
          </p:nvSpPr>
          <p:spPr>
            <a:xfrm>
              <a:off x="4637775" y="1480075"/>
              <a:ext cx="200650" cy="468000"/>
            </a:xfrm>
            <a:custGeom>
              <a:rect b="b" l="l" r="r" t="t"/>
              <a:pathLst>
                <a:path extrusionOk="0" h="18720" w="8026">
                  <a:moveTo>
                    <a:pt x="107" y="0"/>
                  </a:moveTo>
                  <a:cubicBezTo>
                    <a:pt x="12" y="0"/>
                    <a:pt x="0" y="155"/>
                    <a:pt x="96" y="179"/>
                  </a:cubicBezTo>
                  <a:cubicBezTo>
                    <a:pt x="5656" y="1941"/>
                    <a:pt x="8025" y="9323"/>
                    <a:pt x="6001" y="14490"/>
                  </a:cubicBezTo>
                  <a:cubicBezTo>
                    <a:pt x="5739" y="15193"/>
                    <a:pt x="5346" y="15860"/>
                    <a:pt x="4870" y="16443"/>
                  </a:cubicBezTo>
                  <a:cubicBezTo>
                    <a:pt x="4501" y="16883"/>
                    <a:pt x="4072" y="17300"/>
                    <a:pt x="3572" y="17622"/>
                  </a:cubicBezTo>
                  <a:cubicBezTo>
                    <a:pt x="3144" y="17896"/>
                    <a:pt x="2536" y="18015"/>
                    <a:pt x="2203" y="18431"/>
                  </a:cubicBezTo>
                  <a:cubicBezTo>
                    <a:pt x="2179" y="18479"/>
                    <a:pt x="2179" y="18538"/>
                    <a:pt x="2215" y="18574"/>
                  </a:cubicBezTo>
                  <a:cubicBezTo>
                    <a:pt x="2373" y="18676"/>
                    <a:pt x="2547" y="18719"/>
                    <a:pt x="2728" y="18719"/>
                  </a:cubicBezTo>
                  <a:cubicBezTo>
                    <a:pt x="3393" y="18719"/>
                    <a:pt x="4154" y="18141"/>
                    <a:pt x="4584" y="17776"/>
                  </a:cubicBezTo>
                  <a:cubicBezTo>
                    <a:pt x="5263" y="17217"/>
                    <a:pt x="5811" y="16502"/>
                    <a:pt x="6227" y="15740"/>
                  </a:cubicBezTo>
                  <a:cubicBezTo>
                    <a:pt x="6954" y="14371"/>
                    <a:pt x="7299" y="12823"/>
                    <a:pt x="7370" y="11276"/>
                  </a:cubicBezTo>
                  <a:cubicBezTo>
                    <a:pt x="7525" y="8109"/>
                    <a:pt x="6549" y="4668"/>
                    <a:pt x="4394" y="2286"/>
                  </a:cubicBezTo>
                  <a:cubicBezTo>
                    <a:pt x="3263" y="1036"/>
                    <a:pt x="1822" y="143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36"/>
            <p:cNvSpPr/>
            <p:nvPr/>
          </p:nvSpPr>
          <p:spPr>
            <a:xfrm>
              <a:off x="3298625" y="1476475"/>
              <a:ext cx="1348500" cy="96500"/>
            </a:xfrm>
            <a:custGeom>
              <a:rect b="b" l="l" r="r" t="t"/>
              <a:pathLst>
                <a:path extrusionOk="0" h="3860" w="53940">
                  <a:moveTo>
                    <a:pt x="53010" y="1"/>
                  </a:moveTo>
                  <a:cubicBezTo>
                    <a:pt x="52572" y="1"/>
                    <a:pt x="52114" y="67"/>
                    <a:pt x="51721" y="97"/>
                  </a:cubicBezTo>
                  <a:cubicBezTo>
                    <a:pt x="50459" y="204"/>
                    <a:pt x="49197" y="394"/>
                    <a:pt x="47947" y="585"/>
                  </a:cubicBezTo>
                  <a:cubicBezTo>
                    <a:pt x="45458" y="978"/>
                    <a:pt x="42970" y="1430"/>
                    <a:pt x="40481" y="1764"/>
                  </a:cubicBezTo>
                  <a:cubicBezTo>
                    <a:pt x="36981" y="2228"/>
                    <a:pt x="33433" y="2430"/>
                    <a:pt x="29885" y="2609"/>
                  </a:cubicBezTo>
                  <a:cubicBezTo>
                    <a:pt x="25348" y="2835"/>
                    <a:pt x="20824" y="3121"/>
                    <a:pt x="16288" y="3264"/>
                  </a:cubicBezTo>
                  <a:cubicBezTo>
                    <a:pt x="13949" y="3347"/>
                    <a:pt x="11629" y="3385"/>
                    <a:pt x="9295" y="3385"/>
                  </a:cubicBezTo>
                  <a:cubicBezTo>
                    <a:pt x="8967" y="3385"/>
                    <a:pt x="8639" y="3384"/>
                    <a:pt x="8311" y="3383"/>
                  </a:cubicBezTo>
                  <a:cubicBezTo>
                    <a:pt x="5823" y="3372"/>
                    <a:pt x="3334" y="3238"/>
                    <a:pt x="846" y="3238"/>
                  </a:cubicBezTo>
                  <a:cubicBezTo>
                    <a:pt x="656" y="3238"/>
                    <a:pt x="465" y="3238"/>
                    <a:pt x="274" y="3240"/>
                  </a:cubicBezTo>
                  <a:cubicBezTo>
                    <a:pt x="0" y="3240"/>
                    <a:pt x="24" y="3621"/>
                    <a:pt x="274" y="3657"/>
                  </a:cubicBezTo>
                  <a:cubicBezTo>
                    <a:pt x="2655" y="3859"/>
                    <a:pt x="5084" y="3835"/>
                    <a:pt x="7465" y="3847"/>
                  </a:cubicBezTo>
                  <a:cubicBezTo>
                    <a:pt x="7976" y="3850"/>
                    <a:pt x="8487" y="3851"/>
                    <a:pt x="8999" y="3851"/>
                  </a:cubicBezTo>
                  <a:cubicBezTo>
                    <a:pt x="10762" y="3851"/>
                    <a:pt x="12525" y="3834"/>
                    <a:pt x="14288" y="3788"/>
                  </a:cubicBezTo>
                  <a:cubicBezTo>
                    <a:pt x="18931" y="3669"/>
                    <a:pt x="23563" y="3335"/>
                    <a:pt x="28206" y="3061"/>
                  </a:cubicBezTo>
                  <a:cubicBezTo>
                    <a:pt x="31849" y="2847"/>
                    <a:pt x="35528" y="2680"/>
                    <a:pt x="39160" y="2311"/>
                  </a:cubicBezTo>
                  <a:cubicBezTo>
                    <a:pt x="41612" y="2061"/>
                    <a:pt x="44077" y="1645"/>
                    <a:pt x="46518" y="1287"/>
                  </a:cubicBezTo>
                  <a:cubicBezTo>
                    <a:pt x="48030" y="1061"/>
                    <a:pt x="49530" y="823"/>
                    <a:pt x="51054" y="633"/>
                  </a:cubicBezTo>
                  <a:cubicBezTo>
                    <a:pt x="51657" y="549"/>
                    <a:pt x="52441" y="335"/>
                    <a:pt x="53130" y="335"/>
                  </a:cubicBezTo>
                  <a:cubicBezTo>
                    <a:pt x="53325" y="335"/>
                    <a:pt x="53512" y="352"/>
                    <a:pt x="53685" y="394"/>
                  </a:cubicBezTo>
                  <a:cubicBezTo>
                    <a:pt x="53693" y="396"/>
                    <a:pt x="53701" y="396"/>
                    <a:pt x="53708" y="396"/>
                  </a:cubicBezTo>
                  <a:cubicBezTo>
                    <a:pt x="53871" y="396"/>
                    <a:pt x="53940" y="154"/>
                    <a:pt x="53769" y="97"/>
                  </a:cubicBezTo>
                  <a:cubicBezTo>
                    <a:pt x="53535" y="25"/>
                    <a:pt x="53276" y="1"/>
                    <a:pt x="530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36"/>
            <p:cNvSpPr/>
            <p:nvPr/>
          </p:nvSpPr>
          <p:spPr>
            <a:xfrm>
              <a:off x="3119125" y="1566175"/>
              <a:ext cx="544450" cy="2024400"/>
            </a:xfrm>
            <a:custGeom>
              <a:rect b="b" l="l" r="r" t="t"/>
              <a:pathLst>
                <a:path extrusionOk="0" h="80976" w="21778">
                  <a:moveTo>
                    <a:pt x="6856" y="0"/>
                  </a:moveTo>
                  <a:cubicBezTo>
                    <a:pt x="4179" y="0"/>
                    <a:pt x="2406" y="2144"/>
                    <a:pt x="1441" y="4486"/>
                  </a:cubicBezTo>
                  <a:cubicBezTo>
                    <a:pt x="322" y="7224"/>
                    <a:pt x="1" y="10391"/>
                    <a:pt x="405" y="13309"/>
                  </a:cubicBezTo>
                  <a:cubicBezTo>
                    <a:pt x="655" y="15202"/>
                    <a:pt x="1441" y="16988"/>
                    <a:pt x="2215" y="18714"/>
                  </a:cubicBezTo>
                  <a:cubicBezTo>
                    <a:pt x="3287" y="21083"/>
                    <a:pt x="4585" y="23345"/>
                    <a:pt x="5954" y="25524"/>
                  </a:cubicBezTo>
                  <a:cubicBezTo>
                    <a:pt x="8621" y="29787"/>
                    <a:pt x="11633" y="33823"/>
                    <a:pt x="14050" y="38240"/>
                  </a:cubicBezTo>
                  <a:cubicBezTo>
                    <a:pt x="18634" y="46622"/>
                    <a:pt x="21777" y="56576"/>
                    <a:pt x="20265" y="66208"/>
                  </a:cubicBezTo>
                  <a:cubicBezTo>
                    <a:pt x="19694" y="69911"/>
                    <a:pt x="18562" y="73590"/>
                    <a:pt x="16038" y="76447"/>
                  </a:cubicBezTo>
                  <a:cubicBezTo>
                    <a:pt x="14656" y="78030"/>
                    <a:pt x="12356" y="80128"/>
                    <a:pt x="10044" y="80128"/>
                  </a:cubicBezTo>
                  <a:cubicBezTo>
                    <a:pt x="9748" y="80128"/>
                    <a:pt x="9451" y="80093"/>
                    <a:pt x="9157" y="80019"/>
                  </a:cubicBezTo>
                  <a:cubicBezTo>
                    <a:pt x="7787" y="79674"/>
                    <a:pt x="6990" y="78424"/>
                    <a:pt x="6549" y="77174"/>
                  </a:cubicBezTo>
                  <a:cubicBezTo>
                    <a:pt x="5823" y="75114"/>
                    <a:pt x="5644" y="72816"/>
                    <a:pt x="5858" y="70649"/>
                  </a:cubicBezTo>
                  <a:cubicBezTo>
                    <a:pt x="5978" y="69434"/>
                    <a:pt x="6251" y="68208"/>
                    <a:pt x="6692" y="67065"/>
                  </a:cubicBezTo>
                  <a:cubicBezTo>
                    <a:pt x="7049" y="66136"/>
                    <a:pt x="7585" y="64803"/>
                    <a:pt x="8561" y="64350"/>
                  </a:cubicBezTo>
                  <a:cubicBezTo>
                    <a:pt x="8751" y="64264"/>
                    <a:pt x="8927" y="64225"/>
                    <a:pt x="9089" y="64225"/>
                  </a:cubicBezTo>
                  <a:cubicBezTo>
                    <a:pt x="10423" y="64225"/>
                    <a:pt x="10855" y="66882"/>
                    <a:pt x="10823" y="67827"/>
                  </a:cubicBezTo>
                  <a:cubicBezTo>
                    <a:pt x="10764" y="69149"/>
                    <a:pt x="10300" y="70339"/>
                    <a:pt x="9657" y="71482"/>
                  </a:cubicBezTo>
                  <a:cubicBezTo>
                    <a:pt x="9476" y="71803"/>
                    <a:pt x="9766" y="72107"/>
                    <a:pt x="10046" y="72107"/>
                  </a:cubicBezTo>
                  <a:cubicBezTo>
                    <a:pt x="10171" y="72107"/>
                    <a:pt x="10294" y="72046"/>
                    <a:pt x="10371" y="71899"/>
                  </a:cubicBezTo>
                  <a:cubicBezTo>
                    <a:pt x="11431" y="70006"/>
                    <a:pt x="12074" y="67720"/>
                    <a:pt x="11323" y="65589"/>
                  </a:cubicBezTo>
                  <a:cubicBezTo>
                    <a:pt x="10966" y="64546"/>
                    <a:pt x="10120" y="63421"/>
                    <a:pt x="9000" y="63421"/>
                  </a:cubicBezTo>
                  <a:cubicBezTo>
                    <a:pt x="8777" y="63421"/>
                    <a:pt x="8543" y="63466"/>
                    <a:pt x="8299" y="63565"/>
                  </a:cubicBezTo>
                  <a:cubicBezTo>
                    <a:pt x="7454" y="63910"/>
                    <a:pt x="6894" y="64743"/>
                    <a:pt x="6490" y="65517"/>
                  </a:cubicBezTo>
                  <a:cubicBezTo>
                    <a:pt x="5918" y="66589"/>
                    <a:pt x="5525" y="67768"/>
                    <a:pt x="5263" y="68970"/>
                  </a:cubicBezTo>
                  <a:cubicBezTo>
                    <a:pt x="4775" y="71339"/>
                    <a:pt x="4846" y="73745"/>
                    <a:pt x="5358" y="76102"/>
                  </a:cubicBezTo>
                  <a:cubicBezTo>
                    <a:pt x="5680" y="77602"/>
                    <a:pt x="6275" y="79221"/>
                    <a:pt x="7549" y="80198"/>
                  </a:cubicBezTo>
                  <a:cubicBezTo>
                    <a:pt x="8250" y="80734"/>
                    <a:pt x="9084" y="80975"/>
                    <a:pt x="9944" y="80975"/>
                  </a:cubicBezTo>
                  <a:cubicBezTo>
                    <a:pt x="10267" y="80975"/>
                    <a:pt x="10594" y="80941"/>
                    <a:pt x="10919" y="80876"/>
                  </a:cubicBezTo>
                  <a:cubicBezTo>
                    <a:pt x="13859" y="80293"/>
                    <a:pt x="16324" y="77757"/>
                    <a:pt x="17931" y="75388"/>
                  </a:cubicBezTo>
                  <a:cubicBezTo>
                    <a:pt x="20289" y="71923"/>
                    <a:pt x="21098" y="67387"/>
                    <a:pt x="21325" y="63267"/>
                  </a:cubicBezTo>
                  <a:cubicBezTo>
                    <a:pt x="21599" y="58326"/>
                    <a:pt x="20777" y="53337"/>
                    <a:pt x="19301" y="48622"/>
                  </a:cubicBezTo>
                  <a:cubicBezTo>
                    <a:pt x="17741" y="43622"/>
                    <a:pt x="15443" y="38883"/>
                    <a:pt x="12669" y="34442"/>
                  </a:cubicBezTo>
                  <a:cubicBezTo>
                    <a:pt x="9776" y="29846"/>
                    <a:pt x="6513" y="25500"/>
                    <a:pt x="3953" y="20690"/>
                  </a:cubicBezTo>
                  <a:cubicBezTo>
                    <a:pt x="2822" y="18559"/>
                    <a:pt x="1632" y="16273"/>
                    <a:pt x="1132" y="13892"/>
                  </a:cubicBezTo>
                  <a:cubicBezTo>
                    <a:pt x="822" y="12380"/>
                    <a:pt x="786" y="10820"/>
                    <a:pt x="905" y="9308"/>
                  </a:cubicBezTo>
                  <a:cubicBezTo>
                    <a:pt x="1144" y="6296"/>
                    <a:pt x="1989" y="2319"/>
                    <a:pt x="4882" y="747"/>
                  </a:cubicBezTo>
                  <a:cubicBezTo>
                    <a:pt x="5585" y="366"/>
                    <a:pt x="6370" y="176"/>
                    <a:pt x="7156" y="152"/>
                  </a:cubicBezTo>
                  <a:cubicBezTo>
                    <a:pt x="7160" y="153"/>
                    <a:pt x="7164" y="153"/>
                    <a:pt x="7168" y="153"/>
                  </a:cubicBezTo>
                  <a:cubicBezTo>
                    <a:pt x="7263" y="153"/>
                    <a:pt x="7259" y="9"/>
                    <a:pt x="7156" y="9"/>
                  </a:cubicBezTo>
                  <a:cubicBezTo>
                    <a:pt x="7055" y="3"/>
                    <a:pt x="6955" y="0"/>
                    <a:pt x="68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36"/>
            <p:cNvSpPr/>
            <p:nvPr/>
          </p:nvSpPr>
          <p:spPr>
            <a:xfrm>
              <a:off x="4644875" y="1927300"/>
              <a:ext cx="538225" cy="1618975"/>
            </a:xfrm>
            <a:custGeom>
              <a:rect b="b" l="l" r="r" t="t"/>
              <a:pathLst>
                <a:path extrusionOk="0" h="64759" w="21529">
                  <a:moveTo>
                    <a:pt x="120" y="1"/>
                  </a:moveTo>
                  <a:cubicBezTo>
                    <a:pt x="57" y="1"/>
                    <a:pt x="0" y="55"/>
                    <a:pt x="14" y="137"/>
                  </a:cubicBezTo>
                  <a:cubicBezTo>
                    <a:pt x="1907" y="10103"/>
                    <a:pt x="9551" y="17652"/>
                    <a:pt x="14516" y="26164"/>
                  </a:cubicBezTo>
                  <a:cubicBezTo>
                    <a:pt x="15814" y="28379"/>
                    <a:pt x="16957" y="30689"/>
                    <a:pt x="17790" y="33106"/>
                  </a:cubicBezTo>
                  <a:cubicBezTo>
                    <a:pt x="18552" y="35308"/>
                    <a:pt x="19100" y="37606"/>
                    <a:pt x="19540" y="39880"/>
                  </a:cubicBezTo>
                  <a:cubicBezTo>
                    <a:pt x="20421" y="44310"/>
                    <a:pt x="20850" y="48989"/>
                    <a:pt x="20016" y="53465"/>
                  </a:cubicBezTo>
                  <a:cubicBezTo>
                    <a:pt x="19600" y="55704"/>
                    <a:pt x="18850" y="57871"/>
                    <a:pt x="17576" y="59752"/>
                  </a:cubicBezTo>
                  <a:cubicBezTo>
                    <a:pt x="16242" y="61728"/>
                    <a:pt x="14421" y="62955"/>
                    <a:pt x="12420" y="64157"/>
                  </a:cubicBezTo>
                  <a:cubicBezTo>
                    <a:pt x="12152" y="64318"/>
                    <a:pt x="12280" y="64758"/>
                    <a:pt x="12568" y="64758"/>
                  </a:cubicBezTo>
                  <a:cubicBezTo>
                    <a:pt x="12600" y="64758"/>
                    <a:pt x="12634" y="64753"/>
                    <a:pt x="12670" y="64741"/>
                  </a:cubicBezTo>
                  <a:cubicBezTo>
                    <a:pt x="16504" y="63467"/>
                    <a:pt x="19088" y="59681"/>
                    <a:pt x="20231" y="55966"/>
                  </a:cubicBezTo>
                  <a:cubicBezTo>
                    <a:pt x="21529" y="51715"/>
                    <a:pt x="21386" y="47096"/>
                    <a:pt x="20778" y="42750"/>
                  </a:cubicBezTo>
                  <a:cubicBezTo>
                    <a:pt x="20112" y="37952"/>
                    <a:pt x="18873" y="33142"/>
                    <a:pt x="16695" y="28760"/>
                  </a:cubicBezTo>
                  <a:cubicBezTo>
                    <a:pt x="14385" y="24081"/>
                    <a:pt x="11230" y="19878"/>
                    <a:pt x="8265" y="15592"/>
                  </a:cubicBezTo>
                  <a:cubicBezTo>
                    <a:pt x="4955" y="10817"/>
                    <a:pt x="1800" y="5757"/>
                    <a:pt x="240" y="102"/>
                  </a:cubicBezTo>
                  <a:cubicBezTo>
                    <a:pt x="215" y="31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36"/>
            <p:cNvSpPr/>
            <p:nvPr/>
          </p:nvSpPr>
          <p:spPr>
            <a:xfrm>
              <a:off x="3372425" y="3586875"/>
              <a:ext cx="1525" cy="1225"/>
            </a:xfrm>
            <a:custGeom>
              <a:rect b="b" l="l" r="r" t="t"/>
              <a:pathLst>
                <a:path extrusionOk="0" h="49" w="61">
                  <a:moveTo>
                    <a:pt x="37" y="1"/>
                  </a:moveTo>
                  <a:cubicBezTo>
                    <a:pt x="1" y="25"/>
                    <a:pt x="1" y="48"/>
                    <a:pt x="37" y="48"/>
                  </a:cubicBezTo>
                  <a:cubicBezTo>
                    <a:pt x="60" y="48"/>
                    <a:pt x="6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36"/>
            <p:cNvSpPr/>
            <p:nvPr/>
          </p:nvSpPr>
          <p:spPr>
            <a:xfrm>
              <a:off x="3355775" y="3522200"/>
              <a:ext cx="1611225" cy="59950"/>
            </a:xfrm>
            <a:custGeom>
              <a:rect b="b" l="l" r="r" t="t"/>
              <a:pathLst>
                <a:path extrusionOk="0" h="2398" w="64449">
                  <a:moveTo>
                    <a:pt x="60968" y="0"/>
                  </a:moveTo>
                  <a:cubicBezTo>
                    <a:pt x="59574" y="0"/>
                    <a:pt x="58176" y="52"/>
                    <a:pt x="56793" y="52"/>
                  </a:cubicBezTo>
                  <a:cubicBezTo>
                    <a:pt x="53161" y="64"/>
                    <a:pt x="49506" y="111"/>
                    <a:pt x="45875" y="171"/>
                  </a:cubicBezTo>
                  <a:cubicBezTo>
                    <a:pt x="36350" y="314"/>
                    <a:pt x="26849" y="576"/>
                    <a:pt x="17336" y="1028"/>
                  </a:cubicBezTo>
                  <a:cubicBezTo>
                    <a:pt x="14442" y="1159"/>
                    <a:pt x="11561" y="1373"/>
                    <a:pt x="8668" y="1552"/>
                  </a:cubicBezTo>
                  <a:cubicBezTo>
                    <a:pt x="5810" y="1730"/>
                    <a:pt x="2989" y="2028"/>
                    <a:pt x="131" y="2219"/>
                  </a:cubicBezTo>
                  <a:cubicBezTo>
                    <a:pt x="4" y="2219"/>
                    <a:pt x="0" y="2398"/>
                    <a:pt x="119" y="2398"/>
                  </a:cubicBezTo>
                  <a:cubicBezTo>
                    <a:pt x="123" y="2398"/>
                    <a:pt x="127" y="2398"/>
                    <a:pt x="131" y="2397"/>
                  </a:cubicBezTo>
                  <a:cubicBezTo>
                    <a:pt x="2667" y="2231"/>
                    <a:pt x="5227" y="2207"/>
                    <a:pt x="7763" y="2088"/>
                  </a:cubicBezTo>
                  <a:cubicBezTo>
                    <a:pt x="10311" y="1969"/>
                    <a:pt x="12859" y="1921"/>
                    <a:pt x="15383" y="1814"/>
                  </a:cubicBezTo>
                  <a:cubicBezTo>
                    <a:pt x="20384" y="1611"/>
                    <a:pt x="25396" y="1445"/>
                    <a:pt x="30421" y="1302"/>
                  </a:cubicBezTo>
                  <a:cubicBezTo>
                    <a:pt x="38791" y="1040"/>
                    <a:pt x="47196" y="885"/>
                    <a:pt x="55578" y="837"/>
                  </a:cubicBezTo>
                  <a:cubicBezTo>
                    <a:pt x="55693" y="837"/>
                    <a:pt x="55807" y="837"/>
                    <a:pt x="55921" y="837"/>
                  </a:cubicBezTo>
                  <a:cubicBezTo>
                    <a:pt x="57661" y="837"/>
                    <a:pt x="59413" y="890"/>
                    <a:pt x="61160" y="890"/>
                  </a:cubicBezTo>
                  <a:cubicBezTo>
                    <a:pt x="62112" y="890"/>
                    <a:pt x="63062" y="874"/>
                    <a:pt x="64008" y="826"/>
                  </a:cubicBezTo>
                  <a:cubicBezTo>
                    <a:pt x="64449" y="790"/>
                    <a:pt x="64449" y="171"/>
                    <a:pt x="64008" y="123"/>
                  </a:cubicBezTo>
                  <a:cubicBezTo>
                    <a:pt x="63003" y="28"/>
                    <a:pt x="61987" y="0"/>
                    <a:pt x="6096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36"/>
            <p:cNvSpPr/>
            <p:nvPr/>
          </p:nvSpPr>
          <p:spPr>
            <a:xfrm>
              <a:off x="3348625" y="3154975"/>
              <a:ext cx="303025" cy="43975"/>
            </a:xfrm>
            <a:custGeom>
              <a:rect b="b" l="l" r="r" t="t"/>
              <a:pathLst>
                <a:path extrusionOk="0" h="1759" w="12121">
                  <a:moveTo>
                    <a:pt x="155" y="1"/>
                  </a:moveTo>
                  <a:cubicBezTo>
                    <a:pt x="60" y="1"/>
                    <a:pt x="0" y="132"/>
                    <a:pt x="72" y="191"/>
                  </a:cubicBezTo>
                  <a:cubicBezTo>
                    <a:pt x="596" y="656"/>
                    <a:pt x="1358" y="810"/>
                    <a:pt x="2024" y="953"/>
                  </a:cubicBezTo>
                  <a:cubicBezTo>
                    <a:pt x="2965" y="1168"/>
                    <a:pt x="3917" y="1322"/>
                    <a:pt x="4870" y="1441"/>
                  </a:cubicBezTo>
                  <a:cubicBezTo>
                    <a:pt x="6025" y="1596"/>
                    <a:pt x="7204" y="1680"/>
                    <a:pt x="8370" y="1727"/>
                  </a:cubicBezTo>
                  <a:cubicBezTo>
                    <a:pt x="8779" y="1743"/>
                    <a:pt x="9191" y="1759"/>
                    <a:pt x="9602" y="1759"/>
                  </a:cubicBezTo>
                  <a:cubicBezTo>
                    <a:pt x="10424" y="1759"/>
                    <a:pt x="11244" y="1695"/>
                    <a:pt x="12038" y="1441"/>
                  </a:cubicBezTo>
                  <a:cubicBezTo>
                    <a:pt x="12121" y="1418"/>
                    <a:pt x="12121" y="1310"/>
                    <a:pt x="12038" y="1299"/>
                  </a:cubicBezTo>
                  <a:cubicBezTo>
                    <a:pt x="10930" y="1001"/>
                    <a:pt x="9775" y="989"/>
                    <a:pt x="8632" y="929"/>
                  </a:cubicBezTo>
                  <a:cubicBezTo>
                    <a:pt x="7501" y="870"/>
                    <a:pt x="6358" y="787"/>
                    <a:pt x="5227" y="691"/>
                  </a:cubicBezTo>
                  <a:cubicBezTo>
                    <a:pt x="4215" y="596"/>
                    <a:pt x="3203" y="489"/>
                    <a:pt x="2191" y="334"/>
                  </a:cubicBezTo>
                  <a:cubicBezTo>
                    <a:pt x="1524" y="215"/>
                    <a:pt x="834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36"/>
            <p:cNvSpPr/>
            <p:nvPr/>
          </p:nvSpPr>
          <p:spPr>
            <a:xfrm>
              <a:off x="3361725" y="3355375"/>
              <a:ext cx="248250" cy="23900"/>
            </a:xfrm>
            <a:custGeom>
              <a:rect b="b" l="l" r="r" t="t"/>
              <a:pathLst>
                <a:path extrusionOk="0" h="956" w="9930">
                  <a:moveTo>
                    <a:pt x="720" y="1"/>
                  </a:moveTo>
                  <a:cubicBezTo>
                    <a:pt x="500" y="1"/>
                    <a:pt x="286" y="23"/>
                    <a:pt x="84" y="81"/>
                  </a:cubicBezTo>
                  <a:cubicBezTo>
                    <a:pt x="0" y="93"/>
                    <a:pt x="0" y="200"/>
                    <a:pt x="72" y="260"/>
                  </a:cubicBezTo>
                  <a:cubicBezTo>
                    <a:pt x="643" y="653"/>
                    <a:pt x="1429" y="653"/>
                    <a:pt x="2096" y="736"/>
                  </a:cubicBezTo>
                  <a:cubicBezTo>
                    <a:pt x="2977" y="843"/>
                    <a:pt x="3858" y="903"/>
                    <a:pt x="4727" y="926"/>
                  </a:cubicBezTo>
                  <a:cubicBezTo>
                    <a:pt x="5248" y="938"/>
                    <a:pt x="5794" y="955"/>
                    <a:pt x="6346" y="955"/>
                  </a:cubicBezTo>
                  <a:cubicBezTo>
                    <a:pt x="7471" y="955"/>
                    <a:pt x="8622" y="885"/>
                    <a:pt x="9644" y="557"/>
                  </a:cubicBezTo>
                  <a:cubicBezTo>
                    <a:pt x="9930" y="474"/>
                    <a:pt x="9894" y="10"/>
                    <a:pt x="9573" y="10"/>
                  </a:cubicBezTo>
                  <a:cubicBezTo>
                    <a:pt x="8799" y="33"/>
                    <a:pt x="8025" y="200"/>
                    <a:pt x="7227" y="248"/>
                  </a:cubicBezTo>
                  <a:cubicBezTo>
                    <a:pt x="6581" y="294"/>
                    <a:pt x="5935" y="311"/>
                    <a:pt x="5283" y="311"/>
                  </a:cubicBezTo>
                  <a:cubicBezTo>
                    <a:pt x="5094" y="311"/>
                    <a:pt x="4905" y="310"/>
                    <a:pt x="4715" y="307"/>
                  </a:cubicBezTo>
                  <a:cubicBezTo>
                    <a:pt x="3929" y="295"/>
                    <a:pt x="3143" y="236"/>
                    <a:pt x="2370" y="176"/>
                  </a:cubicBezTo>
                  <a:cubicBezTo>
                    <a:pt x="1844" y="134"/>
                    <a:pt x="1264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36"/>
            <p:cNvSpPr/>
            <p:nvPr/>
          </p:nvSpPr>
          <p:spPr>
            <a:xfrm>
              <a:off x="3665325" y="1969800"/>
              <a:ext cx="26525" cy="35825"/>
            </a:xfrm>
            <a:custGeom>
              <a:rect b="b" l="l" r="r" t="t"/>
              <a:pathLst>
                <a:path extrusionOk="0" h="1433" w="1061">
                  <a:moveTo>
                    <a:pt x="109" y="1"/>
                  </a:moveTo>
                  <a:cubicBezTo>
                    <a:pt x="89" y="1"/>
                    <a:pt x="69" y="3"/>
                    <a:pt x="48" y="9"/>
                  </a:cubicBezTo>
                  <a:cubicBezTo>
                    <a:pt x="12" y="9"/>
                    <a:pt x="1" y="33"/>
                    <a:pt x="1" y="69"/>
                  </a:cubicBezTo>
                  <a:cubicBezTo>
                    <a:pt x="12" y="176"/>
                    <a:pt x="108" y="247"/>
                    <a:pt x="179" y="331"/>
                  </a:cubicBezTo>
                  <a:cubicBezTo>
                    <a:pt x="263" y="473"/>
                    <a:pt x="358" y="593"/>
                    <a:pt x="429" y="735"/>
                  </a:cubicBezTo>
                  <a:cubicBezTo>
                    <a:pt x="536" y="926"/>
                    <a:pt x="596" y="1331"/>
                    <a:pt x="822" y="1426"/>
                  </a:cubicBezTo>
                  <a:cubicBezTo>
                    <a:pt x="834" y="1430"/>
                    <a:pt x="849" y="1433"/>
                    <a:pt x="864" y="1433"/>
                  </a:cubicBezTo>
                  <a:cubicBezTo>
                    <a:pt x="894" y="1433"/>
                    <a:pt x="925" y="1422"/>
                    <a:pt x="941" y="1390"/>
                  </a:cubicBezTo>
                  <a:cubicBezTo>
                    <a:pt x="1060" y="1128"/>
                    <a:pt x="786" y="735"/>
                    <a:pt x="655" y="509"/>
                  </a:cubicBezTo>
                  <a:cubicBezTo>
                    <a:pt x="557" y="345"/>
                    <a:pt x="33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36"/>
            <p:cNvSpPr/>
            <p:nvPr/>
          </p:nvSpPr>
          <p:spPr>
            <a:xfrm>
              <a:off x="3562225" y="2015250"/>
              <a:ext cx="137350" cy="114000"/>
            </a:xfrm>
            <a:custGeom>
              <a:rect b="b" l="l" r="r" t="t"/>
              <a:pathLst>
                <a:path extrusionOk="0" h="4560" w="5494">
                  <a:moveTo>
                    <a:pt x="5041" y="1"/>
                  </a:moveTo>
                  <a:cubicBezTo>
                    <a:pt x="4863" y="108"/>
                    <a:pt x="4839" y="263"/>
                    <a:pt x="4732" y="453"/>
                  </a:cubicBezTo>
                  <a:cubicBezTo>
                    <a:pt x="4565" y="739"/>
                    <a:pt x="4363" y="977"/>
                    <a:pt x="4101" y="1168"/>
                  </a:cubicBezTo>
                  <a:cubicBezTo>
                    <a:pt x="3601" y="1584"/>
                    <a:pt x="3005" y="1894"/>
                    <a:pt x="2422" y="2203"/>
                  </a:cubicBezTo>
                  <a:cubicBezTo>
                    <a:pt x="1660" y="2644"/>
                    <a:pt x="148" y="3477"/>
                    <a:pt x="17" y="4442"/>
                  </a:cubicBezTo>
                  <a:cubicBezTo>
                    <a:pt x="0" y="4501"/>
                    <a:pt x="49" y="4560"/>
                    <a:pt x="104" y="4560"/>
                  </a:cubicBezTo>
                  <a:cubicBezTo>
                    <a:pt x="127" y="4560"/>
                    <a:pt x="151" y="4550"/>
                    <a:pt x="172" y="4525"/>
                  </a:cubicBezTo>
                  <a:cubicBezTo>
                    <a:pt x="434" y="4311"/>
                    <a:pt x="565" y="4013"/>
                    <a:pt x="803" y="3775"/>
                  </a:cubicBezTo>
                  <a:cubicBezTo>
                    <a:pt x="1065" y="3501"/>
                    <a:pt x="1362" y="3299"/>
                    <a:pt x="1708" y="3120"/>
                  </a:cubicBezTo>
                  <a:cubicBezTo>
                    <a:pt x="2291" y="2823"/>
                    <a:pt x="2874" y="2501"/>
                    <a:pt x="3422" y="2168"/>
                  </a:cubicBezTo>
                  <a:cubicBezTo>
                    <a:pt x="3934" y="1846"/>
                    <a:pt x="5494" y="763"/>
                    <a:pt x="50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36"/>
            <p:cNvSpPr/>
            <p:nvPr/>
          </p:nvSpPr>
          <p:spPr>
            <a:xfrm>
              <a:off x="3548950" y="2137825"/>
              <a:ext cx="19375" cy="209950"/>
            </a:xfrm>
            <a:custGeom>
              <a:rect b="b" l="l" r="r" t="t"/>
              <a:pathLst>
                <a:path extrusionOk="0" h="8398" w="775">
                  <a:moveTo>
                    <a:pt x="570" y="0"/>
                  </a:moveTo>
                  <a:cubicBezTo>
                    <a:pt x="555" y="0"/>
                    <a:pt x="541" y="8"/>
                    <a:pt x="536" y="27"/>
                  </a:cubicBezTo>
                  <a:cubicBezTo>
                    <a:pt x="0" y="1230"/>
                    <a:pt x="72" y="2873"/>
                    <a:pt x="24" y="4170"/>
                  </a:cubicBezTo>
                  <a:cubicBezTo>
                    <a:pt x="12" y="4920"/>
                    <a:pt x="12" y="5682"/>
                    <a:pt x="60" y="6444"/>
                  </a:cubicBezTo>
                  <a:cubicBezTo>
                    <a:pt x="84" y="7052"/>
                    <a:pt x="12" y="7814"/>
                    <a:pt x="357" y="8338"/>
                  </a:cubicBezTo>
                  <a:cubicBezTo>
                    <a:pt x="383" y="8378"/>
                    <a:pt x="424" y="8397"/>
                    <a:pt x="465" y="8397"/>
                  </a:cubicBezTo>
                  <a:cubicBezTo>
                    <a:pt x="520" y="8397"/>
                    <a:pt x="575" y="8363"/>
                    <a:pt x="596" y="8302"/>
                  </a:cubicBezTo>
                  <a:cubicBezTo>
                    <a:pt x="774" y="7742"/>
                    <a:pt x="548" y="7040"/>
                    <a:pt x="500" y="6444"/>
                  </a:cubicBezTo>
                  <a:cubicBezTo>
                    <a:pt x="441" y="5682"/>
                    <a:pt x="429" y="4920"/>
                    <a:pt x="441" y="4170"/>
                  </a:cubicBezTo>
                  <a:cubicBezTo>
                    <a:pt x="453" y="3456"/>
                    <a:pt x="488" y="2742"/>
                    <a:pt x="536" y="2003"/>
                  </a:cubicBezTo>
                  <a:cubicBezTo>
                    <a:pt x="572" y="1349"/>
                    <a:pt x="691" y="682"/>
                    <a:pt x="607" y="39"/>
                  </a:cubicBezTo>
                  <a:cubicBezTo>
                    <a:pt x="615" y="17"/>
                    <a:pt x="592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36"/>
            <p:cNvSpPr/>
            <p:nvPr/>
          </p:nvSpPr>
          <p:spPr>
            <a:xfrm>
              <a:off x="3564125" y="2357275"/>
              <a:ext cx="114625" cy="33675"/>
            </a:xfrm>
            <a:custGeom>
              <a:rect b="b" l="l" r="r" t="t"/>
              <a:pathLst>
                <a:path extrusionOk="0" h="1347" w="4585">
                  <a:moveTo>
                    <a:pt x="200" y="1"/>
                  </a:moveTo>
                  <a:cubicBezTo>
                    <a:pt x="100" y="1"/>
                    <a:pt x="0" y="66"/>
                    <a:pt x="0" y="179"/>
                  </a:cubicBezTo>
                  <a:cubicBezTo>
                    <a:pt x="12" y="941"/>
                    <a:pt x="1179" y="1191"/>
                    <a:pt x="1751" y="1262"/>
                  </a:cubicBezTo>
                  <a:cubicBezTo>
                    <a:pt x="2109" y="1306"/>
                    <a:pt x="2562" y="1347"/>
                    <a:pt x="3020" y="1347"/>
                  </a:cubicBezTo>
                  <a:cubicBezTo>
                    <a:pt x="3565" y="1347"/>
                    <a:pt x="4117" y="1289"/>
                    <a:pt x="4525" y="1107"/>
                  </a:cubicBezTo>
                  <a:cubicBezTo>
                    <a:pt x="4584" y="1072"/>
                    <a:pt x="4561" y="988"/>
                    <a:pt x="4513" y="964"/>
                  </a:cubicBezTo>
                  <a:cubicBezTo>
                    <a:pt x="4335" y="926"/>
                    <a:pt x="4147" y="912"/>
                    <a:pt x="3955" y="912"/>
                  </a:cubicBezTo>
                  <a:cubicBezTo>
                    <a:pt x="3535" y="912"/>
                    <a:pt x="3093" y="976"/>
                    <a:pt x="2681" y="976"/>
                  </a:cubicBezTo>
                  <a:cubicBezTo>
                    <a:pt x="2587" y="976"/>
                    <a:pt x="2495" y="973"/>
                    <a:pt x="2406" y="964"/>
                  </a:cubicBezTo>
                  <a:cubicBezTo>
                    <a:pt x="1977" y="941"/>
                    <a:pt x="1501" y="905"/>
                    <a:pt x="1084" y="750"/>
                  </a:cubicBezTo>
                  <a:cubicBezTo>
                    <a:pt x="679" y="595"/>
                    <a:pt x="560" y="417"/>
                    <a:pt x="358" y="72"/>
                  </a:cubicBezTo>
                  <a:cubicBezTo>
                    <a:pt x="318" y="23"/>
                    <a:pt x="259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36"/>
            <p:cNvSpPr/>
            <p:nvPr/>
          </p:nvSpPr>
          <p:spPr>
            <a:xfrm>
              <a:off x="3662350" y="2378400"/>
              <a:ext cx="140525" cy="19050"/>
            </a:xfrm>
            <a:custGeom>
              <a:rect b="b" l="l" r="r" t="t"/>
              <a:pathLst>
                <a:path extrusionOk="0" h="762" w="5621">
                  <a:moveTo>
                    <a:pt x="2081" y="21"/>
                  </a:moveTo>
                  <a:cubicBezTo>
                    <a:pt x="1360" y="21"/>
                    <a:pt x="598" y="76"/>
                    <a:pt x="1" y="358"/>
                  </a:cubicBezTo>
                  <a:cubicBezTo>
                    <a:pt x="1" y="358"/>
                    <a:pt x="12" y="358"/>
                    <a:pt x="12" y="381"/>
                  </a:cubicBezTo>
                  <a:cubicBezTo>
                    <a:pt x="402" y="534"/>
                    <a:pt x="847" y="574"/>
                    <a:pt x="1301" y="574"/>
                  </a:cubicBezTo>
                  <a:cubicBezTo>
                    <a:pt x="1806" y="574"/>
                    <a:pt x="2323" y="524"/>
                    <a:pt x="2787" y="524"/>
                  </a:cubicBezTo>
                  <a:cubicBezTo>
                    <a:pt x="3239" y="524"/>
                    <a:pt x="3703" y="536"/>
                    <a:pt x="4156" y="596"/>
                  </a:cubicBezTo>
                  <a:cubicBezTo>
                    <a:pt x="4540" y="644"/>
                    <a:pt x="4893" y="762"/>
                    <a:pt x="5259" y="762"/>
                  </a:cubicBezTo>
                  <a:cubicBezTo>
                    <a:pt x="5347" y="762"/>
                    <a:pt x="5435" y="755"/>
                    <a:pt x="5525" y="739"/>
                  </a:cubicBezTo>
                  <a:cubicBezTo>
                    <a:pt x="5596" y="715"/>
                    <a:pt x="5620" y="596"/>
                    <a:pt x="5561" y="560"/>
                  </a:cubicBezTo>
                  <a:cubicBezTo>
                    <a:pt x="4942" y="0"/>
                    <a:pt x="3703" y="48"/>
                    <a:pt x="2906" y="36"/>
                  </a:cubicBezTo>
                  <a:cubicBezTo>
                    <a:pt x="2646" y="29"/>
                    <a:pt x="2367" y="21"/>
                    <a:pt x="2081" y="2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36"/>
            <p:cNvSpPr/>
            <p:nvPr/>
          </p:nvSpPr>
          <p:spPr>
            <a:xfrm>
              <a:off x="3811175" y="2396100"/>
              <a:ext cx="35450" cy="14475"/>
            </a:xfrm>
            <a:custGeom>
              <a:rect b="b" l="l" r="r" t="t"/>
              <a:pathLst>
                <a:path extrusionOk="0" h="579" w="1418">
                  <a:moveTo>
                    <a:pt x="204" y="1"/>
                  </a:moveTo>
                  <a:cubicBezTo>
                    <a:pt x="161" y="1"/>
                    <a:pt x="117" y="3"/>
                    <a:pt x="72" y="7"/>
                  </a:cubicBezTo>
                  <a:cubicBezTo>
                    <a:pt x="24" y="31"/>
                    <a:pt x="1" y="126"/>
                    <a:pt x="60" y="126"/>
                  </a:cubicBezTo>
                  <a:cubicBezTo>
                    <a:pt x="310" y="173"/>
                    <a:pt x="548" y="245"/>
                    <a:pt x="786" y="352"/>
                  </a:cubicBezTo>
                  <a:cubicBezTo>
                    <a:pt x="965" y="424"/>
                    <a:pt x="1120" y="566"/>
                    <a:pt x="1310" y="578"/>
                  </a:cubicBezTo>
                  <a:cubicBezTo>
                    <a:pt x="1370" y="578"/>
                    <a:pt x="1417" y="507"/>
                    <a:pt x="1370" y="459"/>
                  </a:cubicBezTo>
                  <a:cubicBezTo>
                    <a:pt x="1251" y="281"/>
                    <a:pt x="1013" y="209"/>
                    <a:pt x="822" y="126"/>
                  </a:cubicBezTo>
                  <a:cubicBezTo>
                    <a:pt x="605" y="47"/>
                    <a:pt x="41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36"/>
            <p:cNvSpPr/>
            <p:nvPr/>
          </p:nvSpPr>
          <p:spPr>
            <a:xfrm>
              <a:off x="3830825" y="2422775"/>
              <a:ext cx="27100" cy="157075"/>
            </a:xfrm>
            <a:custGeom>
              <a:rect b="b" l="l" r="r" t="t"/>
              <a:pathLst>
                <a:path extrusionOk="0" h="6283" w="1084">
                  <a:moveTo>
                    <a:pt x="906" y="1"/>
                  </a:moveTo>
                  <a:cubicBezTo>
                    <a:pt x="891" y="1"/>
                    <a:pt x="875" y="13"/>
                    <a:pt x="870" y="35"/>
                  </a:cubicBezTo>
                  <a:cubicBezTo>
                    <a:pt x="751" y="1107"/>
                    <a:pt x="691" y="2190"/>
                    <a:pt x="548" y="3262"/>
                  </a:cubicBezTo>
                  <a:cubicBezTo>
                    <a:pt x="477" y="3857"/>
                    <a:pt x="393" y="4452"/>
                    <a:pt x="239" y="5036"/>
                  </a:cubicBezTo>
                  <a:cubicBezTo>
                    <a:pt x="131" y="5453"/>
                    <a:pt x="0" y="5774"/>
                    <a:pt x="72" y="6191"/>
                  </a:cubicBezTo>
                  <a:cubicBezTo>
                    <a:pt x="87" y="6251"/>
                    <a:pt x="145" y="6283"/>
                    <a:pt x="201" y="6283"/>
                  </a:cubicBezTo>
                  <a:cubicBezTo>
                    <a:pt x="233" y="6283"/>
                    <a:pt x="264" y="6272"/>
                    <a:pt x="286" y="6250"/>
                  </a:cubicBezTo>
                  <a:cubicBezTo>
                    <a:pt x="882" y="5631"/>
                    <a:pt x="893" y="4357"/>
                    <a:pt x="965" y="3548"/>
                  </a:cubicBezTo>
                  <a:cubicBezTo>
                    <a:pt x="1084" y="2381"/>
                    <a:pt x="1036" y="1202"/>
                    <a:pt x="929" y="47"/>
                  </a:cubicBezTo>
                  <a:cubicBezTo>
                    <a:pt x="935" y="16"/>
                    <a:pt x="922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36"/>
            <p:cNvSpPr/>
            <p:nvPr/>
          </p:nvSpPr>
          <p:spPr>
            <a:xfrm>
              <a:off x="3818925" y="2591425"/>
              <a:ext cx="113300" cy="179150"/>
            </a:xfrm>
            <a:custGeom>
              <a:rect b="b" l="l" r="r" t="t"/>
              <a:pathLst>
                <a:path extrusionOk="0" h="7166" w="4532">
                  <a:moveTo>
                    <a:pt x="675" y="1"/>
                  </a:moveTo>
                  <a:cubicBezTo>
                    <a:pt x="659" y="1"/>
                    <a:pt x="643" y="9"/>
                    <a:pt x="631" y="28"/>
                  </a:cubicBezTo>
                  <a:cubicBezTo>
                    <a:pt x="0" y="1207"/>
                    <a:pt x="191" y="2933"/>
                    <a:pt x="691" y="4136"/>
                  </a:cubicBezTo>
                  <a:cubicBezTo>
                    <a:pt x="965" y="4814"/>
                    <a:pt x="1381" y="5279"/>
                    <a:pt x="2012" y="5672"/>
                  </a:cubicBezTo>
                  <a:cubicBezTo>
                    <a:pt x="2370" y="5886"/>
                    <a:pt x="2810" y="5945"/>
                    <a:pt x="3155" y="6207"/>
                  </a:cubicBezTo>
                  <a:cubicBezTo>
                    <a:pt x="3584" y="6529"/>
                    <a:pt x="3882" y="6898"/>
                    <a:pt x="4394" y="7160"/>
                  </a:cubicBezTo>
                  <a:cubicBezTo>
                    <a:pt x="4403" y="7164"/>
                    <a:pt x="4412" y="7165"/>
                    <a:pt x="4422" y="7165"/>
                  </a:cubicBezTo>
                  <a:cubicBezTo>
                    <a:pt x="4476" y="7165"/>
                    <a:pt x="4531" y="7113"/>
                    <a:pt x="4501" y="7053"/>
                  </a:cubicBezTo>
                  <a:cubicBezTo>
                    <a:pt x="4048" y="6350"/>
                    <a:pt x="3227" y="6219"/>
                    <a:pt x="2679" y="5648"/>
                  </a:cubicBezTo>
                  <a:cubicBezTo>
                    <a:pt x="2191" y="5148"/>
                    <a:pt x="1560" y="4791"/>
                    <a:pt x="1203" y="4160"/>
                  </a:cubicBezTo>
                  <a:cubicBezTo>
                    <a:pt x="524" y="2957"/>
                    <a:pt x="512" y="1409"/>
                    <a:pt x="715" y="76"/>
                  </a:cubicBezTo>
                  <a:cubicBezTo>
                    <a:pt x="739" y="36"/>
                    <a:pt x="709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36"/>
            <p:cNvSpPr/>
            <p:nvPr/>
          </p:nvSpPr>
          <p:spPr>
            <a:xfrm>
              <a:off x="3934250" y="2776550"/>
              <a:ext cx="99000" cy="71400"/>
            </a:xfrm>
            <a:custGeom>
              <a:rect b="b" l="l" r="r" t="t"/>
              <a:pathLst>
                <a:path extrusionOk="0" h="2856" w="3960">
                  <a:moveTo>
                    <a:pt x="217" y="0"/>
                  </a:moveTo>
                  <a:cubicBezTo>
                    <a:pt x="101" y="0"/>
                    <a:pt x="1" y="107"/>
                    <a:pt x="43" y="207"/>
                  </a:cubicBezTo>
                  <a:cubicBezTo>
                    <a:pt x="257" y="838"/>
                    <a:pt x="864" y="1338"/>
                    <a:pt x="1388" y="1731"/>
                  </a:cubicBezTo>
                  <a:cubicBezTo>
                    <a:pt x="2031" y="2208"/>
                    <a:pt x="2757" y="2672"/>
                    <a:pt x="3555" y="2851"/>
                  </a:cubicBezTo>
                  <a:cubicBezTo>
                    <a:pt x="3576" y="2854"/>
                    <a:pt x="3597" y="2856"/>
                    <a:pt x="3617" y="2856"/>
                  </a:cubicBezTo>
                  <a:cubicBezTo>
                    <a:pt x="3732" y="2856"/>
                    <a:pt x="3829" y="2799"/>
                    <a:pt x="3900" y="2708"/>
                  </a:cubicBezTo>
                  <a:cubicBezTo>
                    <a:pt x="3960" y="2636"/>
                    <a:pt x="3948" y="2577"/>
                    <a:pt x="3936" y="2493"/>
                  </a:cubicBezTo>
                  <a:cubicBezTo>
                    <a:pt x="3912" y="2386"/>
                    <a:pt x="3817" y="2315"/>
                    <a:pt x="3722" y="2279"/>
                  </a:cubicBezTo>
                  <a:cubicBezTo>
                    <a:pt x="2424" y="1839"/>
                    <a:pt x="1233" y="1124"/>
                    <a:pt x="364" y="64"/>
                  </a:cubicBezTo>
                  <a:cubicBezTo>
                    <a:pt x="318" y="19"/>
                    <a:pt x="266" y="0"/>
                    <a:pt x="2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36"/>
            <p:cNvSpPr/>
            <p:nvPr/>
          </p:nvSpPr>
          <p:spPr>
            <a:xfrm>
              <a:off x="4013275" y="2829675"/>
              <a:ext cx="110475" cy="50300"/>
            </a:xfrm>
            <a:custGeom>
              <a:rect b="b" l="l" r="r" t="t"/>
              <a:pathLst>
                <a:path extrusionOk="0" h="2012" w="4419">
                  <a:moveTo>
                    <a:pt x="574" y="0"/>
                  </a:moveTo>
                  <a:cubicBezTo>
                    <a:pt x="399" y="0"/>
                    <a:pt x="243" y="35"/>
                    <a:pt x="120" y="118"/>
                  </a:cubicBezTo>
                  <a:cubicBezTo>
                    <a:pt x="1" y="225"/>
                    <a:pt x="13" y="380"/>
                    <a:pt x="144" y="440"/>
                  </a:cubicBezTo>
                  <a:cubicBezTo>
                    <a:pt x="442" y="559"/>
                    <a:pt x="811" y="547"/>
                    <a:pt x="1132" y="630"/>
                  </a:cubicBezTo>
                  <a:cubicBezTo>
                    <a:pt x="1573" y="749"/>
                    <a:pt x="1989" y="916"/>
                    <a:pt x="2418" y="1095"/>
                  </a:cubicBezTo>
                  <a:cubicBezTo>
                    <a:pt x="2823" y="1273"/>
                    <a:pt x="3228" y="1452"/>
                    <a:pt x="3609" y="1666"/>
                  </a:cubicBezTo>
                  <a:cubicBezTo>
                    <a:pt x="3818" y="1782"/>
                    <a:pt x="4038" y="2012"/>
                    <a:pt x="4281" y="2012"/>
                  </a:cubicBezTo>
                  <a:cubicBezTo>
                    <a:pt x="4287" y="2012"/>
                    <a:pt x="4293" y="2012"/>
                    <a:pt x="4299" y="2011"/>
                  </a:cubicBezTo>
                  <a:cubicBezTo>
                    <a:pt x="4359" y="2011"/>
                    <a:pt x="4418" y="1964"/>
                    <a:pt x="4418" y="1892"/>
                  </a:cubicBezTo>
                  <a:cubicBezTo>
                    <a:pt x="4359" y="1297"/>
                    <a:pt x="2930" y="809"/>
                    <a:pt x="2466" y="618"/>
                  </a:cubicBezTo>
                  <a:cubicBezTo>
                    <a:pt x="2048" y="433"/>
                    <a:pt x="1195" y="0"/>
                    <a:pt x="5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36"/>
            <p:cNvSpPr/>
            <p:nvPr/>
          </p:nvSpPr>
          <p:spPr>
            <a:xfrm>
              <a:off x="4125800" y="2884425"/>
              <a:ext cx="3000" cy="2400"/>
            </a:xfrm>
            <a:custGeom>
              <a:rect b="b" l="l" r="r" t="t"/>
              <a:pathLst>
                <a:path extrusionOk="0" h="96" w="120">
                  <a:moveTo>
                    <a:pt x="60" y="0"/>
                  </a:moveTo>
                  <a:cubicBezTo>
                    <a:pt x="1" y="0"/>
                    <a:pt x="1" y="95"/>
                    <a:pt x="60" y="95"/>
                  </a:cubicBezTo>
                  <a:cubicBezTo>
                    <a:pt x="120" y="95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36"/>
            <p:cNvSpPr/>
            <p:nvPr/>
          </p:nvSpPr>
          <p:spPr>
            <a:xfrm>
              <a:off x="4127000" y="2885375"/>
              <a:ext cx="36925" cy="65650"/>
            </a:xfrm>
            <a:custGeom>
              <a:rect b="b" l="l" r="r" t="t"/>
              <a:pathLst>
                <a:path extrusionOk="0" h="2626" w="1477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cubicBezTo>
                    <a:pt x="48" y="260"/>
                    <a:pt x="36" y="486"/>
                    <a:pt x="107" y="724"/>
                  </a:cubicBezTo>
                  <a:cubicBezTo>
                    <a:pt x="191" y="962"/>
                    <a:pt x="334" y="1165"/>
                    <a:pt x="465" y="1379"/>
                  </a:cubicBezTo>
                  <a:cubicBezTo>
                    <a:pt x="584" y="1581"/>
                    <a:pt x="715" y="1784"/>
                    <a:pt x="822" y="1986"/>
                  </a:cubicBezTo>
                  <a:cubicBezTo>
                    <a:pt x="929" y="2200"/>
                    <a:pt x="953" y="2439"/>
                    <a:pt x="1119" y="2605"/>
                  </a:cubicBezTo>
                  <a:cubicBezTo>
                    <a:pt x="1138" y="2619"/>
                    <a:pt x="1159" y="2626"/>
                    <a:pt x="1178" y="2626"/>
                  </a:cubicBezTo>
                  <a:cubicBezTo>
                    <a:pt x="1208" y="2626"/>
                    <a:pt x="1236" y="2610"/>
                    <a:pt x="1250" y="2581"/>
                  </a:cubicBezTo>
                  <a:cubicBezTo>
                    <a:pt x="1477" y="2224"/>
                    <a:pt x="1167" y="1724"/>
                    <a:pt x="965" y="1415"/>
                  </a:cubicBezTo>
                  <a:cubicBezTo>
                    <a:pt x="810" y="1165"/>
                    <a:pt x="631" y="926"/>
                    <a:pt x="465" y="700"/>
                  </a:cubicBezTo>
                  <a:cubicBezTo>
                    <a:pt x="310" y="486"/>
                    <a:pt x="60" y="236"/>
                    <a:pt x="0" y="1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36"/>
            <p:cNvSpPr/>
            <p:nvPr/>
          </p:nvSpPr>
          <p:spPr>
            <a:xfrm>
              <a:off x="4111800" y="2960275"/>
              <a:ext cx="64325" cy="160850"/>
            </a:xfrm>
            <a:custGeom>
              <a:rect b="b" l="l" r="r" t="t"/>
              <a:pathLst>
                <a:path extrusionOk="0" h="6434" w="2573">
                  <a:moveTo>
                    <a:pt x="2024" y="1"/>
                  </a:moveTo>
                  <a:cubicBezTo>
                    <a:pt x="1992" y="1"/>
                    <a:pt x="1961" y="24"/>
                    <a:pt x="1954" y="62"/>
                  </a:cubicBezTo>
                  <a:cubicBezTo>
                    <a:pt x="1858" y="812"/>
                    <a:pt x="1894" y="1550"/>
                    <a:pt x="1715" y="2288"/>
                  </a:cubicBezTo>
                  <a:cubicBezTo>
                    <a:pt x="1549" y="2979"/>
                    <a:pt x="1251" y="3431"/>
                    <a:pt x="787" y="3955"/>
                  </a:cubicBezTo>
                  <a:cubicBezTo>
                    <a:pt x="191" y="4622"/>
                    <a:pt x="1" y="5443"/>
                    <a:pt x="227" y="6336"/>
                  </a:cubicBezTo>
                  <a:cubicBezTo>
                    <a:pt x="240" y="6400"/>
                    <a:pt x="294" y="6433"/>
                    <a:pt x="349" y="6433"/>
                  </a:cubicBezTo>
                  <a:cubicBezTo>
                    <a:pt x="396" y="6433"/>
                    <a:pt x="443" y="6409"/>
                    <a:pt x="465" y="6360"/>
                  </a:cubicBezTo>
                  <a:cubicBezTo>
                    <a:pt x="763" y="5872"/>
                    <a:pt x="549" y="5241"/>
                    <a:pt x="846" y="4741"/>
                  </a:cubicBezTo>
                  <a:cubicBezTo>
                    <a:pt x="1144" y="4265"/>
                    <a:pt x="1620" y="3931"/>
                    <a:pt x="1870" y="3419"/>
                  </a:cubicBezTo>
                  <a:cubicBezTo>
                    <a:pt x="2335" y="2491"/>
                    <a:pt x="2573" y="978"/>
                    <a:pt x="2073" y="26"/>
                  </a:cubicBezTo>
                  <a:cubicBezTo>
                    <a:pt x="2060" y="8"/>
                    <a:pt x="2042" y="1"/>
                    <a:pt x="20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36"/>
            <p:cNvSpPr/>
            <p:nvPr/>
          </p:nvSpPr>
          <p:spPr>
            <a:xfrm>
              <a:off x="4117775" y="3134550"/>
              <a:ext cx="45650" cy="92075"/>
            </a:xfrm>
            <a:custGeom>
              <a:rect b="b" l="l" r="r" t="t"/>
              <a:pathLst>
                <a:path extrusionOk="0" h="3683" w="1826">
                  <a:moveTo>
                    <a:pt x="105" y="1"/>
                  </a:moveTo>
                  <a:cubicBezTo>
                    <a:pt x="63" y="1"/>
                    <a:pt x="24" y="27"/>
                    <a:pt x="24" y="80"/>
                  </a:cubicBezTo>
                  <a:cubicBezTo>
                    <a:pt x="0" y="1354"/>
                    <a:pt x="143" y="3199"/>
                    <a:pt x="1655" y="3675"/>
                  </a:cubicBezTo>
                  <a:cubicBezTo>
                    <a:pt x="1666" y="3680"/>
                    <a:pt x="1678" y="3682"/>
                    <a:pt x="1689" y="3682"/>
                  </a:cubicBezTo>
                  <a:cubicBezTo>
                    <a:pt x="1761" y="3682"/>
                    <a:pt x="1826" y="3591"/>
                    <a:pt x="1774" y="3509"/>
                  </a:cubicBezTo>
                  <a:cubicBezTo>
                    <a:pt x="1429" y="2997"/>
                    <a:pt x="893" y="2675"/>
                    <a:pt x="619" y="2104"/>
                  </a:cubicBezTo>
                  <a:cubicBezTo>
                    <a:pt x="322" y="1485"/>
                    <a:pt x="238" y="746"/>
                    <a:pt x="202" y="91"/>
                  </a:cubicBezTo>
                  <a:cubicBezTo>
                    <a:pt x="196" y="30"/>
                    <a:pt x="14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36"/>
            <p:cNvSpPr/>
            <p:nvPr/>
          </p:nvSpPr>
          <p:spPr>
            <a:xfrm>
              <a:off x="4170150" y="3230875"/>
              <a:ext cx="130250" cy="82325"/>
            </a:xfrm>
            <a:custGeom>
              <a:rect b="b" l="l" r="r" t="t"/>
              <a:pathLst>
                <a:path extrusionOk="0" h="3293" w="5210">
                  <a:moveTo>
                    <a:pt x="60" y="1"/>
                  </a:moveTo>
                  <a:cubicBezTo>
                    <a:pt x="48" y="1"/>
                    <a:pt x="1" y="37"/>
                    <a:pt x="36" y="60"/>
                  </a:cubicBezTo>
                  <a:cubicBezTo>
                    <a:pt x="786" y="715"/>
                    <a:pt x="1656" y="1263"/>
                    <a:pt x="2501" y="1799"/>
                  </a:cubicBezTo>
                  <a:cubicBezTo>
                    <a:pt x="3346" y="2334"/>
                    <a:pt x="4203" y="2954"/>
                    <a:pt x="5132" y="3287"/>
                  </a:cubicBezTo>
                  <a:cubicBezTo>
                    <a:pt x="5140" y="3291"/>
                    <a:pt x="5147" y="3292"/>
                    <a:pt x="5154" y="3292"/>
                  </a:cubicBezTo>
                  <a:cubicBezTo>
                    <a:pt x="5189" y="3292"/>
                    <a:pt x="5210" y="3246"/>
                    <a:pt x="5180" y="3216"/>
                  </a:cubicBezTo>
                  <a:cubicBezTo>
                    <a:pt x="4430" y="2596"/>
                    <a:pt x="3572" y="2132"/>
                    <a:pt x="2763" y="1596"/>
                  </a:cubicBezTo>
                  <a:cubicBezTo>
                    <a:pt x="1894" y="1013"/>
                    <a:pt x="1025" y="41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36"/>
            <p:cNvSpPr/>
            <p:nvPr/>
          </p:nvSpPr>
          <p:spPr>
            <a:xfrm>
              <a:off x="4316000" y="3320175"/>
              <a:ext cx="7775" cy="925"/>
            </a:xfrm>
            <a:custGeom>
              <a:rect b="b" l="l" r="r" t="t"/>
              <a:pathLst>
                <a:path extrusionOk="0" h="37" w="311">
                  <a:moveTo>
                    <a:pt x="36" y="1"/>
                  </a:moveTo>
                  <a:cubicBezTo>
                    <a:pt x="1" y="1"/>
                    <a:pt x="1" y="36"/>
                    <a:pt x="36" y="36"/>
                  </a:cubicBezTo>
                  <a:lnTo>
                    <a:pt x="298" y="36"/>
                  </a:lnTo>
                  <a:cubicBezTo>
                    <a:pt x="310" y="36"/>
                    <a:pt x="310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36"/>
            <p:cNvSpPr/>
            <p:nvPr/>
          </p:nvSpPr>
          <p:spPr>
            <a:xfrm>
              <a:off x="4315500" y="3319850"/>
              <a:ext cx="18675" cy="6125"/>
            </a:xfrm>
            <a:custGeom>
              <a:rect b="b" l="l" r="r" t="t"/>
              <a:pathLst>
                <a:path extrusionOk="0" h="245" w="747">
                  <a:moveTo>
                    <a:pt x="53" y="0"/>
                  </a:moveTo>
                  <a:cubicBezTo>
                    <a:pt x="7" y="0"/>
                    <a:pt x="0" y="51"/>
                    <a:pt x="33" y="61"/>
                  </a:cubicBezTo>
                  <a:cubicBezTo>
                    <a:pt x="152" y="85"/>
                    <a:pt x="294" y="121"/>
                    <a:pt x="402" y="169"/>
                  </a:cubicBezTo>
                  <a:cubicBezTo>
                    <a:pt x="473" y="180"/>
                    <a:pt x="509" y="228"/>
                    <a:pt x="568" y="240"/>
                  </a:cubicBezTo>
                  <a:cubicBezTo>
                    <a:pt x="582" y="243"/>
                    <a:pt x="596" y="245"/>
                    <a:pt x="610" y="245"/>
                  </a:cubicBezTo>
                  <a:cubicBezTo>
                    <a:pt x="643" y="245"/>
                    <a:pt x="674" y="236"/>
                    <a:pt x="699" y="228"/>
                  </a:cubicBezTo>
                  <a:cubicBezTo>
                    <a:pt x="735" y="228"/>
                    <a:pt x="747" y="169"/>
                    <a:pt x="723" y="145"/>
                  </a:cubicBezTo>
                  <a:cubicBezTo>
                    <a:pt x="687" y="121"/>
                    <a:pt x="640" y="85"/>
                    <a:pt x="616" y="73"/>
                  </a:cubicBezTo>
                  <a:cubicBezTo>
                    <a:pt x="596" y="69"/>
                    <a:pt x="576" y="68"/>
                    <a:pt x="556" y="68"/>
                  </a:cubicBezTo>
                  <a:cubicBezTo>
                    <a:pt x="517" y="68"/>
                    <a:pt x="477" y="73"/>
                    <a:pt x="437" y="73"/>
                  </a:cubicBezTo>
                  <a:cubicBezTo>
                    <a:pt x="318" y="61"/>
                    <a:pt x="187" y="14"/>
                    <a:pt x="68" y="2"/>
                  </a:cubicBezTo>
                  <a:cubicBezTo>
                    <a:pt x="63" y="1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36"/>
            <p:cNvSpPr/>
            <p:nvPr/>
          </p:nvSpPr>
          <p:spPr>
            <a:xfrm>
              <a:off x="4336650" y="3327300"/>
              <a:ext cx="147250" cy="28825"/>
            </a:xfrm>
            <a:custGeom>
              <a:rect b="b" l="l" r="r" t="t"/>
              <a:pathLst>
                <a:path extrusionOk="0" h="1153" w="5890">
                  <a:moveTo>
                    <a:pt x="174" y="1"/>
                  </a:moveTo>
                  <a:cubicBezTo>
                    <a:pt x="73" y="1"/>
                    <a:pt x="1" y="135"/>
                    <a:pt x="115" y="192"/>
                  </a:cubicBezTo>
                  <a:cubicBezTo>
                    <a:pt x="1032" y="716"/>
                    <a:pt x="2318" y="1073"/>
                    <a:pt x="3378" y="1144"/>
                  </a:cubicBezTo>
                  <a:cubicBezTo>
                    <a:pt x="3463" y="1149"/>
                    <a:pt x="3555" y="1152"/>
                    <a:pt x="3650" y="1152"/>
                  </a:cubicBezTo>
                  <a:cubicBezTo>
                    <a:pt x="4482" y="1152"/>
                    <a:pt x="5611" y="943"/>
                    <a:pt x="5878" y="121"/>
                  </a:cubicBezTo>
                  <a:cubicBezTo>
                    <a:pt x="5890" y="73"/>
                    <a:pt x="5842" y="25"/>
                    <a:pt x="5795" y="25"/>
                  </a:cubicBezTo>
                  <a:cubicBezTo>
                    <a:pt x="5354" y="61"/>
                    <a:pt x="5056" y="311"/>
                    <a:pt x="4640" y="466"/>
                  </a:cubicBezTo>
                  <a:cubicBezTo>
                    <a:pt x="4241" y="612"/>
                    <a:pt x="3826" y="678"/>
                    <a:pt x="3415" y="678"/>
                  </a:cubicBezTo>
                  <a:cubicBezTo>
                    <a:pt x="3323" y="678"/>
                    <a:pt x="3231" y="675"/>
                    <a:pt x="3139" y="668"/>
                  </a:cubicBezTo>
                  <a:cubicBezTo>
                    <a:pt x="2092" y="621"/>
                    <a:pt x="1199" y="144"/>
                    <a:pt x="187" y="1"/>
                  </a:cubicBezTo>
                  <a:cubicBezTo>
                    <a:pt x="182" y="1"/>
                    <a:pt x="17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36"/>
            <p:cNvSpPr/>
            <p:nvPr/>
          </p:nvSpPr>
          <p:spPr>
            <a:xfrm>
              <a:off x="4493400" y="3309600"/>
              <a:ext cx="38275" cy="16000"/>
            </a:xfrm>
            <a:custGeom>
              <a:rect b="b" l="l" r="r" t="t"/>
              <a:pathLst>
                <a:path extrusionOk="0" h="640" w="1531">
                  <a:moveTo>
                    <a:pt x="1254" y="1"/>
                  </a:moveTo>
                  <a:cubicBezTo>
                    <a:pt x="1238" y="1"/>
                    <a:pt x="1221" y="3"/>
                    <a:pt x="1203" y="7"/>
                  </a:cubicBezTo>
                  <a:cubicBezTo>
                    <a:pt x="1001" y="67"/>
                    <a:pt x="810" y="162"/>
                    <a:pt x="608" y="245"/>
                  </a:cubicBezTo>
                  <a:cubicBezTo>
                    <a:pt x="406" y="340"/>
                    <a:pt x="215" y="519"/>
                    <a:pt x="1" y="590"/>
                  </a:cubicBezTo>
                  <a:cubicBezTo>
                    <a:pt x="1" y="590"/>
                    <a:pt x="1" y="602"/>
                    <a:pt x="25" y="614"/>
                  </a:cubicBezTo>
                  <a:cubicBezTo>
                    <a:pt x="139" y="627"/>
                    <a:pt x="240" y="640"/>
                    <a:pt x="344" y="640"/>
                  </a:cubicBezTo>
                  <a:cubicBezTo>
                    <a:pt x="434" y="640"/>
                    <a:pt x="526" y="630"/>
                    <a:pt x="632" y="602"/>
                  </a:cubicBezTo>
                  <a:cubicBezTo>
                    <a:pt x="870" y="543"/>
                    <a:pt x="1084" y="436"/>
                    <a:pt x="1310" y="376"/>
                  </a:cubicBezTo>
                  <a:cubicBezTo>
                    <a:pt x="1531" y="321"/>
                    <a:pt x="1455" y="1"/>
                    <a:pt x="12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36"/>
            <p:cNvSpPr/>
            <p:nvPr/>
          </p:nvSpPr>
          <p:spPr>
            <a:xfrm>
              <a:off x="4554050" y="3130275"/>
              <a:ext cx="213225" cy="170125"/>
            </a:xfrm>
            <a:custGeom>
              <a:rect b="b" l="l" r="r" t="t"/>
              <a:pathLst>
                <a:path extrusionOk="0" h="6805" w="8529">
                  <a:moveTo>
                    <a:pt x="8445" y="1"/>
                  </a:moveTo>
                  <a:cubicBezTo>
                    <a:pt x="7802" y="24"/>
                    <a:pt x="7255" y="489"/>
                    <a:pt x="6778" y="882"/>
                  </a:cubicBezTo>
                  <a:cubicBezTo>
                    <a:pt x="6088" y="1453"/>
                    <a:pt x="5481" y="2120"/>
                    <a:pt x="4778" y="2679"/>
                  </a:cubicBezTo>
                  <a:cubicBezTo>
                    <a:pt x="3183" y="3989"/>
                    <a:pt x="1540" y="5144"/>
                    <a:pt x="75" y="6597"/>
                  </a:cubicBezTo>
                  <a:cubicBezTo>
                    <a:pt x="1" y="6690"/>
                    <a:pt x="79" y="6805"/>
                    <a:pt x="174" y="6805"/>
                  </a:cubicBezTo>
                  <a:cubicBezTo>
                    <a:pt x="200" y="6805"/>
                    <a:pt x="228" y="6796"/>
                    <a:pt x="254" y="6775"/>
                  </a:cubicBezTo>
                  <a:cubicBezTo>
                    <a:pt x="1790" y="5585"/>
                    <a:pt x="3314" y="4382"/>
                    <a:pt x="4826" y="3191"/>
                  </a:cubicBezTo>
                  <a:cubicBezTo>
                    <a:pt x="5433" y="2715"/>
                    <a:pt x="5969" y="2167"/>
                    <a:pt x="6540" y="1644"/>
                  </a:cubicBezTo>
                  <a:cubicBezTo>
                    <a:pt x="7147" y="1096"/>
                    <a:pt x="7909" y="703"/>
                    <a:pt x="8493" y="120"/>
                  </a:cubicBezTo>
                  <a:cubicBezTo>
                    <a:pt x="8529" y="84"/>
                    <a:pt x="8505" y="1"/>
                    <a:pt x="84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36"/>
            <p:cNvSpPr/>
            <p:nvPr/>
          </p:nvSpPr>
          <p:spPr>
            <a:xfrm>
              <a:off x="4780650" y="3094200"/>
              <a:ext cx="29475" cy="28075"/>
            </a:xfrm>
            <a:custGeom>
              <a:rect b="b" l="l" r="r" t="t"/>
              <a:pathLst>
                <a:path extrusionOk="0" h="1123" w="1179">
                  <a:moveTo>
                    <a:pt x="907" y="1"/>
                  </a:moveTo>
                  <a:cubicBezTo>
                    <a:pt x="854" y="1"/>
                    <a:pt x="797" y="37"/>
                    <a:pt x="774" y="98"/>
                  </a:cubicBezTo>
                  <a:cubicBezTo>
                    <a:pt x="750" y="181"/>
                    <a:pt x="750" y="277"/>
                    <a:pt x="715" y="360"/>
                  </a:cubicBezTo>
                  <a:cubicBezTo>
                    <a:pt x="691" y="467"/>
                    <a:pt x="596" y="551"/>
                    <a:pt x="524" y="646"/>
                  </a:cubicBezTo>
                  <a:cubicBezTo>
                    <a:pt x="453" y="741"/>
                    <a:pt x="346" y="801"/>
                    <a:pt x="250" y="872"/>
                  </a:cubicBezTo>
                  <a:cubicBezTo>
                    <a:pt x="167" y="943"/>
                    <a:pt x="96" y="1015"/>
                    <a:pt x="0" y="1098"/>
                  </a:cubicBezTo>
                  <a:cubicBezTo>
                    <a:pt x="0" y="1098"/>
                    <a:pt x="0" y="1122"/>
                    <a:pt x="24" y="1122"/>
                  </a:cubicBezTo>
                  <a:cubicBezTo>
                    <a:pt x="155" y="1110"/>
                    <a:pt x="286" y="1110"/>
                    <a:pt x="405" y="1051"/>
                  </a:cubicBezTo>
                  <a:cubicBezTo>
                    <a:pt x="548" y="979"/>
                    <a:pt x="703" y="896"/>
                    <a:pt x="822" y="777"/>
                  </a:cubicBezTo>
                  <a:cubicBezTo>
                    <a:pt x="1000" y="598"/>
                    <a:pt x="1179" y="265"/>
                    <a:pt x="989" y="39"/>
                  </a:cubicBezTo>
                  <a:cubicBezTo>
                    <a:pt x="967" y="13"/>
                    <a:pt x="938" y="1"/>
                    <a:pt x="9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36"/>
            <p:cNvSpPr/>
            <p:nvPr/>
          </p:nvSpPr>
          <p:spPr>
            <a:xfrm>
              <a:off x="4750875" y="2940425"/>
              <a:ext cx="52125" cy="152975"/>
            </a:xfrm>
            <a:custGeom>
              <a:rect b="b" l="l" r="r" t="t"/>
              <a:pathLst>
                <a:path extrusionOk="0" h="6119" w="2085">
                  <a:moveTo>
                    <a:pt x="154" y="1"/>
                  </a:moveTo>
                  <a:cubicBezTo>
                    <a:pt x="127" y="1"/>
                    <a:pt x="93" y="23"/>
                    <a:pt x="84" y="58"/>
                  </a:cubicBezTo>
                  <a:cubicBezTo>
                    <a:pt x="1" y="558"/>
                    <a:pt x="263" y="1082"/>
                    <a:pt x="334" y="1570"/>
                  </a:cubicBezTo>
                  <a:cubicBezTo>
                    <a:pt x="417" y="2142"/>
                    <a:pt x="477" y="2725"/>
                    <a:pt x="632" y="3285"/>
                  </a:cubicBezTo>
                  <a:cubicBezTo>
                    <a:pt x="751" y="3773"/>
                    <a:pt x="977" y="4213"/>
                    <a:pt x="1191" y="4654"/>
                  </a:cubicBezTo>
                  <a:cubicBezTo>
                    <a:pt x="1429" y="5130"/>
                    <a:pt x="1572" y="5701"/>
                    <a:pt x="1906" y="6118"/>
                  </a:cubicBezTo>
                  <a:cubicBezTo>
                    <a:pt x="1906" y="6106"/>
                    <a:pt x="1941" y="6094"/>
                    <a:pt x="1941" y="6082"/>
                  </a:cubicBezTo>
                  <a:cubicBezTo>
                    <a:pt x="2084" y="5666"/>
                    <a:pt x="1882" y="5285"/>
                    <a:pt x="1727" y="4892"/>
                  </a:cubicBezTo>
                  <a:cubicBezTo>
                    <a:pt x="1477" y="4285"/>
                    <a:pt x="1167" y="3689"/>
                    <a:pt x="1013" y="3046"/>
                  </a:cubicBezTo>
                  <a:cubicBezTo>
                    <a:pt x="822" y="2189"/>
                    <a:pt x="941" y="594"/>
                    <a:pt x="179" y="10"/>
                  </a:cubicBezTo>
                  <a:cubicBezTo>
                    <a:pt x="173" y="4"/>
                    <a:pt x="164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36"/>
            <p:cNvSpPr/>
            <p:nvPr/>
          </p:nvSpPr>
          <p:spPr>
            <a:xfrm>
              <a:off x="4722000" y="2866500"/>
              <a:ext cx="33675" cy="56775"/>
            </a:xfrm>
            <a:custGeom>
              <a:rect b="b" l="l" r="r" t="t"/>
              <a:pathLst>
                <a:path extrusionOk="0" h="2271" w="1347">
                  <a:moveTo>
                    <a:pt x="79" y="1"/>
                  </a:moveTo>
                  <a:cubicBezTo>
                    <a:pt x="65" y="1"/>
                    <a:pt x="51" y="1"/>
                    <a:pt x="36" y="3"/>
                  </a:cubicBezTo>
                  <a:cubicBezTo>
                    <a:pt x="13" y="3"/>
                    <a:pt x="1" y="38"/>
                    <a:pt x="13" y="62"/>
                  </a:cubicBezTo>
                  <a:cubicBezTo>
                    <a:pt x="132" y="419"/>
                    <a:pt x="453" y="693"/>
                    <a:pt x="620" y="1027"/>
                  </a:cubicBezTo>
                  <a:cubicBezTo>
                    <a:pt x="798" y="1408"/>
                    <a:pt x="846" y="1896"/>
                    <a:pt x="1072" y="2217"/>
                  </a:cubicBezTo>
                  <a:cubicBezTo>
                    <a:pt x="1090" y="2253"/>
                    <a:pt x="1117" y="2271"/>
                    <a:pt x="1141" y="2271"/>
                  </a:cubicBezTo>
                  <a:cubicBezTo>
                    <a:pt x="1165" y="2271"/>
                    <a:pt x="1185" y="2253"/>
                    <a:pt x="1191" y="2217"/>
                  </a:cubicBezTo>
                  <a:cubicBezTo>
                    <a:pt x="1346" y="1824"/>
                    <a:pt x="1049" y="1193"/>
                    <a:pt x="894" y="824"/>
                  </a:cubicBezTo>
                  <a:cubicBezTo>
                    <a:pt x="744" y="502"/>
                    <a:pt x="49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36"/>
            <p:cNvSpPr/>
            <p:nvPr/>
          </p:nvSpPr>
          <p:spPr>
            <a:xfrm>
              <a:off x="4615950" y="2802400"/>
              <a:ext cx="95950" cy="62050"/>
            </a:xfrm>
            <a:custGeom>
              <a:rect b="b" l="l" r="r" t="t"/>
              <a:pathLst>
                <a:path extrusionOk="0" h="2482" w="3838">
                  <a:moveTo>
                    <a:pt x="234" y="0"/>
                  </a:moveTo>
                  <a:cubicBezTo>
                    <a:pt x="110" y="0"/>
                    <a:pt x="0" y="148"/>
                    <a:pt x="123" y="245"/>
                  </a:cubicBezTo>
                  <a:cubicBezTo>
                    <a:pt x="1219" y="1221"/>
                    <a:pt x="2754" y="1424"/>
                    <a:pt x="3814" y="2471"/>
                  </a:cubicBezTo>
                  <a:cubicBezTo>
                    <a:pt x="3818" y="2478"/>
                    <a:pt x="3821" y="2481"/>
                    <a:pt x="3824" y="2481"/>
                  </a:cubicBezTo>
                  <a:cubicBezTo>
                    <a:pt x="3832" y="2481"/>
                    <a:pt x="3838" y="2464"/>
                    <a:pt x="3838" y="2448"/>
                  </a:cubicBezTo>
                  <a:cubicBezTo>
                    <a:pt x="2993" y="1221"/>
                    <a:pt x="1230" y="1245"/>
                    <a:pt x="361" y="66"/>
                  </a:cubicBezTo>
                  <a:cubicBezTo>
                    <a:pt x="324" y="19"/>
                    <a:pt x="278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36"/>
            <p:cNvSpPr/>
            <p:nvPr/>
          </p:nvSpPr>
          <p:spPr>
            <a:xfrm>
              <a:off x="4613950" y="2755800"/>
              <a:ext cx="14625" cy="47325"/>
            </a:xfrm>
            <a:custGeom>
              <a:rect b="b" l="l" r="r" t="t"/>
              <a:pathLst>
                <a:path extrusionOk="0" h="1893" w="585">
                  <a:moveTo>
                    <a:pt x="486" y="0"/>
                  </a:moveTo>
                  <a:cubicBezTo>
                    <a:pt x="478" y="0"/>
                    <a:pt x="470" y="4"/>
                    <a:pt x="465" y="13"/>
                  </a:cubicBezTo>
                  <a:cubicBezTo>
                    <a:pt x="418" y="204"/>
                    <a:pt x="275" y="323"/>
                    <a:pt x="203" y="502"/>
                  </a:cubicBezTo>
                  <a:cubicBezTo>
                    <a:pt x="120" y="656"/>
                    <a:pt x="108" y="811"/>
                    <a:pt x="96" y="978"/>
                  </a:cubicBezTo>
                  <a:cubicBezTo>
                    <a:pt x="48" y="1311"/>
                    <a:pt x="1" y="1633"/>
                    <a:pt x="263" y="1871"/>
                  </a:cubicBezTo>
                  <a:cubicBezTo>
                    <a:pt x="279" y="1879"/>
                    <a:pt x="301" y="1893"/>
                    <a:pt x="313" y="1893"/>
                  </a:cubicBezTo>
                  <a:cubicBezTo>
                    <a:pt x="319" y="1893"/>
                    <a:pt x="322" y="1890"/>
                    <a:pt x="322" y="1883"/>
                  </a:cubicBezTo>
                  <a:cubicBezTo>
                    <a:pt x="501" y="1668"/>
                    <a:pt x="501" y="1430"/>
                    <a:pt x="525" y="1145"/>
                  </a:cubicBezTo>
                  <a:cubicBezTo>
                    <a:pt x="537" y="978"/>
                    <a:pt x="584" y="835"/>
                    <a:pt x="584" y="668"/>
                  </a:cubicBezTo>
                  <a:cubicBezTo>
                    <a:pt x="584" y="454"/>
                    <a:pt x="477" y="216"/>
                    <a:pt x="513" y="25"/>
                  </a:cubicBezTo>
                  <a:cubicBezTo>
                    <a:pt x="513" y="11"/>
                    <a:pt x="49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36"/>
            <p:cNvSpPr/>
            <p:nvPr/>
          </p:nvSpPr>
          <p:spPr>
            <a:xfrm>
              <a:off x="4626450" y="2662050"/>
              <a:ext cx="97950" cy="81600"/>
            </a:xfrm>
            <a:custGeom>
              <a:rect b="b" l="l" r="r" t="t"/>
              <a:pathLst>
                <a:path extrusionOk="0" h="3264" w="3918">
                  <a:moveTo>
                    <a:pt x="3585" y="1"/>
                  </a:moveTo>
                  <a:cubicBezTo>
                    <a:pt x="3329" y="1"/>
                    <a:pt x="3054" y="149"/>
                    <a:pt x="2811" y="227"/>
                  </a:cubicBezTo>
                  <a:cubicBezTo>
                    <a:pt x="2287" y="382"/>
                    <a:pt x="1751" y="561"/>
                    <a:pt x="1275" y="835"/>
                  </a:cubicBezTo>
                  <a:cubicBezTo>
                    <a:pt x="251" y="1394"/>
                    <a:pt x="191" y="2204"/>
                    <a:pt x="1" y="3263"/>
                  </a:cubicBezTo>
                  <a:lnTo>
                    <a:pt x="25" y="3263"/>
                  </a:lnTo>
                  <a:cubicBezTo>
                    <a:pt x="263" y="2859"/>
                    <a:pt x="334" y="2382"/>
                    <a:pt x="584" y="1978"/>
                  </a:cubicBezTo>
                  <a:cubicBezTo>
                    <a:pt x="918" y="1442"/>
                    <a:pt x="1442" y="1156"/>
                    <a:pt x="2013" y="954"/>
                  </a:cubicBezTo>
                  <a:cubicBezTo>
                    <a:pt x="2513" y="775"/>
                    <a:pt x="3704" y="704"/>
                    <a:pt x="3906" y="168"/>
                  </a:cubicBezTo>
                  <a:cubicBezTo>
                    <a:pt x="3918" y="132"/>
                    <a:pt x="3894" y="84"/>
                    <a:pt x="3858" y="73"/>
                  </a:cubicBezTo>
                  <a:cubicBezTo>
                    <a:pt x="3772" y="21"/>
                    <a:pt x="3680" y="1"/>
                    <a:pt x="35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36"/>
            <p:cNvSpPr/>
            <p:nvPr/>
          </p:nvSpPr>
          <p:spPr>
            <a:xfrm>
              <a:off x="4728250" y="2666525"/>
              <a:ext cx="24925" cy="11975"/>
            </a:xfrm>
            <a:custGeom>
              <a:rect b="b" l="l" r="r" t="t"/>
              <a:pathLst>
                <a:path extrusionOk="0" h="479" w="997">
                  <a:moveTo>
                    <a:pt x="72" y="1"/>
                  </a:moveTo>
                  <a:cubicBezTo>
                    <a:pt x="37" y="1"/>
                    <a:pt x="1" y="72"/>
                    <a:pt x="48" y="108"/>
                  </a:cubicBezTo>
                  <a:cubicBezTo>
                    <a:pt x="191" y="167"/>
                    <a:pt x="346" y="239"/>
                    <a:pt x="489" y="298"/>
                  </a:cubicBezTo>
                  <a:cubicBezTo>
                    <a:pt x="632" y="358"/>
                    <a:pt x="763" y="441"/>
                    <a:pt x="906" y="477"/>
                  </a:cubicBezTo>
                  <a:cubicBezTo>
                    <a:pt x="910" y="478"/>
                    <a:pt x="914" y="478"/>
                    <a:pt x="918" y="478"/>
                  </a:cubicBezTo>
                  <a:cubicBezTo>
                    <a:pt x="961" y="478"/>
                    <a:pt x="997" y="425"/>
                    <a:pt x="953" y="382"/>
                  </a:cubicBezTo>
                  <a:cubicBezTo>
                    <a:pt x="727" y="167"/>
                    <a:pt x="358" y="10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36"/>
            <p:cNvSpPr/>
            <p:nvPr/>
          </p:nvSpPr>
          <p:spPr>
            <a:xfrm>
              <a:off x="4767850" y="2680875"/>
              <a:ext cx="73750" cy="17925"/>
            </a:xfrm>
            <a:custGeom>
              <a:rect b="b" l="l" r="r" t="t"/>
              <a:pathLst>
                <a:path extrusionOk="0" h="717" w="2950">
                  <a:moveTo>
                    <a:pt x="385" y="1"/>
                  </a:moveTo>
                  <a:cubicBezTo>
                    <a:pt x="266" y="1"/>
                    <a:pt x="150" y="14"/>
                    <a:pt x="36" y="46"/>
                  </a:cubicBezTo>
                  <a:cubicBezTo>
                    <a:pt x="0" y="46"/>
                    <a:pt x="0" y="105"/>
                    <a:pt x="36" y="129"/>
                  </a:cubicBezTo>
                  <a:cubicBezTo>
                    <a:pt x="631" y="284"/>
                    <a:pt x="1227" y="582"/>
                    <a:pt x="1822" y="689"/>
                  </a:cubicBezTo>
                  <a:cubicBezTo>
                    <a:pt x="1922" y="707"/>
                    <a:pt x="2012" y="716"/>
                    <a:pt x="2094" y="716"/>
                  </a:cubicBezTo>
                  <a:cubicBezTo>
                    <a:pt x="2435" y="716"/>
                    <a:pt x="2651" y="562"/>
                    <a:pt x="2929" y="284"/>
                  </a:cubicBezTo>
                  <a:cubicBezTo>
                    <a:pt x="2949" y="254"/>
                    <a:pt x="2927" y="207"/>
                    <a:pt x="2891" y="207"/>
                  </a:cubicBezTo>
                  <a:cubicBezTo>
                    <a:pt x="2885" y="207"/>
                    <a:pt x="2877" y="209"/>
                    <a:pt x="2870" y="212"/>
                  </a:cubicBezTo>
                  <a:cubicBezTo>
                    <a:pt x="2681" y="316"/>
                    <a:pt x="2483" y="355"/>
                    <a:pt x="2279" y="355"/>
                  </a:cubicBezTo>
                  <a:cubicBezTo>
                    <a:pt x="1663" y="355"/>
                    <a:pt x="996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36"/>
            <p:cNvSpPr/>
            <p:nvPr/>
          </p:nvSpPr>
          <p:spPr>
            <a:xfrm>
              <a:off x="4827675" y="2587325"/>
              <a:ext cx="30375" cy="96350"/>
            </a:xfrm>
            <a:custGeom>
              <a:rect b="b" l="l" r="r" t="t"/>
              <a:pathLst>
                <a:path extrusionOk="0" h="3854" w="1215">
                  <a:moveTo>
                    <a:pt x="107" y="1"/>
                  </a:moveTo>
                  <a:cubicBezTo>
                    <a:pt x="95" y="1"/>
                    <a:pt x="84" y="1"/>
                    <a:pt x="72" y="2"/>
                  </a:cubicBezTo>
                  <a:cubicBezTo>
                    <a:pt x="24" y="2"/>
                    <a:pt x="0" y="37"/>
                    <a:pt x="12" y="85"/>
                  </a:cubicBezTo>
                  <a:cubicBezTo>
                    <a:pt x="143" y="335"/>
                    <a:pt x="346" y="514"/>
                    <a:pt x="477" y="776"/>
                  </a:cubicBezTo>
                  <a:cubicBezTo>
                    <a:pt x="655" y="1109"/>
                    <a:pt x="727" y="1514"/>
                    <a:pt x="751" y="1883"/>
                  </a:cubicBezTo>
                  <a:cubicBezTo>
                    <a:pt x="798" y="2478"/>
                    <a:pt x="774" y="3252"/>
                    <a:pt x="560" y="3812"/>
                  </a:cubicBezTo>
                  <a:cubicBezTo>
                    <a:pt x="560" y="3835"/>
                    <a:pt x="585" y="3853"/>
                    <a:pt x="610" y="3853"/>
                  </a:cubicBezTo>
                  <a:cubicBezTo>
                    <a:pt x="622" y="3853"/>
                    <a:pt x="635" y="3848"/>
                    <a:pt x="643" y="3835"/>
                  </a:cubicBezTo>
                  <a:cubicBezTo>
                    <a:pt x="1132" y="3157"/>
                    <a:pt x="1215" y="2395"/>
                    <a:pt x="1120" y="1573"/>
                  </a:cubicBezTo>
                  <a:cubicBezTo>
                    <a:pt x="1038" y="1035"/>
                    <a:pt x="794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36"/>
            <p:cNvSpPr/>
            <p:nvPr/>
          </p:nvSpPr>
          <p:spPr>
            <a:xfrm>
              <a:off x="4771725" y="2516800"/>
              <a:ext cx="52125" cy="71150"/>
            </a:xfrm>
            <a:custGeom>
              <a:rect b="b" l="l" r="r" t="t"/>
              <a:pathLst>
                <a:path extrusionOk="0" h="2846" w="2085">
                  <a:moveTo>
                    <a:pt x="691" y="1"/>
                  </a:moveTo>
                  <a:cubicBezTo>
                    <a:pt x="441" y="1"/>
                    <a:pt x="0" y="132"/>
                    <a:pt x="60" y="465"/>
                  </a:cubicBezTo>
                  <a:cubicBezTo>
                    <a:pt x="60" y="501"/>
                    <a:pt x="107" y="513"/>
                    <a:pt x="143" y="513"/>
                  </a:cubicBezTo>
                  <a:cubicBezTo>
                    <a:pt x="322" y="477"/>
                    <a:pt x="441" y="322"/>
                    <a:pt x="619" y="239"/>
                  </a:cubicBezTo>
                  <a:cubicBezTo>
                    <a:pt x="711" y="195"/>
                    <a:pt x="807" y="174"/>
                    <a:pt x="903" y="174"/>
                  </a:cubicBezTo>
                  <a:cubicBezTo>
                    <a:pt x="1069" y="174"/>
                    <a:pt x="1234" y="237"/>
                    <a:pt x="1369" y="358"/>
                  </a:cubicBezTo>
                  <a:cubicBezTo>
                    <a:pt x="1774" y="739"/>
                    <a:pt x="1655" y="1251"/>
                    <a:pt x="1476" y="1692"/>
                  </a:cubicBezTo>
                  <a:cubicBezTo>
                    <a:pt x="1405" y="1882"/>
                    <a:pt x="1274" y="2168"/>
                    <a:pt x="1310" y="2370"/>
                  </a:cubicBezTo>
                  <a:cubicBezTo>
                    <a:pt x="1393" y="2644"/>
                    <a:pt x="1750" y="2787"/>
                    <a:pt x="1988" y="2835"/>
                  </a:cubicBezTo>
                  <a:cubicBezTo>
                    <a:pt x="2000" y="2842"/>
                    <a:pt x="2010" y="2845"/>
                    <a:pt x="2020" y="2845"/>
                  </a:cubicBezTo>
                  <a:cubicBezTo>
                    <a:pt x="2069" y="2845"/>
                    <a:pt x="2084" y="2754"/>
                    <a:pt x="2024" y="2704"/>
                  </a:cubicBezTo>
                  <a:cubicBezTo>
                    <a:pt x="1798" y="2561"/>
                    <a:pt x="1429" y="2406"/>
                    <a:pt x="1465" y="2084"/>
                  </a:cubicBezTo>
                  <a:cubicBezTo>
                    <a:pt x="1476" y="1906"/>
                    <a:pt x="1643" y="1715"/>
                    <a:pt x="1715" y="1549"/>
                  </a:cubicBezTo>
                  <a:cubicBezTo>
                    <a:pt x="1869" y="1227"/>
                    <a:pt x="1941" y="834"/>
                    <a:pt x="1750" y="513"/>
                  </a:cubicBezTo>
                  <a:cubicBezTo>
                    <a:pt x="1536" y="132"/>
                    <a:pt x="1095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36"/>
            <p:cNvSpPr/>
            <p:nvPr/>
          </p:nvSpPr>
          <p:spPr>
            <a:xfrm>
              <a:off x="4743450" y="2520675"/>
              <a:ext cx="28000" cy="13275"/>
            </a:xfrm>
            <a:custGeom>
              <a:rect b="b" l="l" r="r" t="t"/>
              <a:pathLst>
                <a:path extrusionOk="0" h="531" w="1120">
                  <a:moveTo>
                    <a:pt x="107" y="1"/>
                  </a:moveTo>
                  <a:cubicBezTo>
                    <a:pt x="36" y="1"/>
                    <a:pt x="0" y="60"/>
                    <a:pt x="24" y="120"/>
                  </a:cubicBezTo>
                  <a:cubicBezTo>
                    <a:pt x="49" y="377"/>
                    <a:pt x="434" y="531"/>
                    <a:pt x="753" y="531"/>
                  </a:cubicBezTo>
                  <a:cubicBezTo>
                    <a:pt x="891" y="531"/>
                    <a:pt x="1016" y="502"/>
                    <a:pt x="1095" y="441"/>
                  </a:cubicBezTo>
                  <a:cubicBezTo>
                    <a:pt x="1119" y="429"/>
                    <a:pt x="1119" y="405"/>
                    <a:pt x="1095" y="382"/>
                  </a:cubicBezTo>
                  <a:cubicBezTo>
                    <a:pt x="1000" y="358"/>
                    <a:pt x="929" y="358"/>
                    <a:pt x="833" y="346"/>
                  </a:cubicBezTo>
                  <a:cubicBezTo>
                    <a:pt x="738" y="322"/>
                    <a:pt x="643" y="286"/>
                    <a:pt x="536" y="239"/>
                  </a:cubicBezTo>
                  <a:cubicBezTo>
                    <a:pt x="393" y="167"/>
                    <a:pt x="286" y="13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36"/>
            <p:cNvSpPr/>
            <p:nvPr/>
          </p:nvSpPr>
          <p:spPr>
            <a:xfrm>
              <a:off x="4521950" y="2329975"/>
              <a:ext cx="235800" cy="198175"/>
            </a:xfrm>
            <a:custGeom>
              <a:rect b="b" l="l" r="r" t="t"/>
              <a:pathLst>
                <a:path extrusionOk="0" h="7927" w="9432">
                  <a:moveTo>
                    <a:pt x="60" y="1"/>
                  </a:moveTo>
                  <a:cubicBezTo>
                    <a:pt x="29" y="1"/>
                    <a:pt x="0" y="34"/>
                    <a:pt x="26" y="68"/>
                  </a:cubicBezTo>
                  <a:cubicBezTo>
                    <a:pt x="1169" y="1961"/>
                    <a:pt x="2883" y="3247"/>
                    <a:pt x="4407" y="4783"/>
                  </a:cubicBezTo>
                  <a:cubicBezTo>
                    <a:pt x="5633" y="6009"/>
                    <a:pt x="7419" y="7914"/>
                    <a:pt x="9289" y="7926"/>
                  </a:cubicBezTo>
                  <a:cubicBezTo>
                    <a:pt x="9396" y="7926"/>
                    <a:pt x="9432" y="7795"/>
                    <a:pt x="9336" y="7748"/>
                  </a:cubicBezTo>
                  <a:cubicBezTo>
                    <a:pt x="8503" y="7295"/>
                    <a:pt x="7646" y="7021"/>
                    <a:pt x="6848" y="6450"/>
                  </a:cubicBezTo>
                  <a:cubicBezTo>
                    <a:pt x="6003" y="5831"/>
                    <a:pt x="5264" y="5081"/>
                    <a:pt x="4514" y="4342"/>
                  </a:cubicBezTo>
                  <a:cubicBezTo>
                    <a:pt x="3038" y="2878"/>
                    <a:pt x="1252" y="1759"/>
                    <a:pt x="97" y="21"/>
                  </a:cubicBezTo>
                  <a:cubicBezTo>
                    <a:pt x="87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36"/>
            <p:cNvSpPr/>
            <p:nvPr/>
          </p:nvSpPr>
          <p:spPr>
            <a:xfrm>
              <a:off x="4458975" y="2227950"/>
              <a:ext cx="55875" cy="93325"/>
            </a:xfrm>
            <a:custGeom>
              <a:rect b="b" l="l" r="r" t="t"/>
              <a:pathLst>
                <a:path extrusionOk="0" h="3733" w="2235">
                  <a:moveTo>
                    <a:pt x="112" y="1"/>
                  </a:moveTo>
                  <a:cubicBezTo>
                    <a:pt x="56" y="1"/>
                    <a:pt x="1" y="38"/>
                    <a:pt x="9" y="101"/>
                  </a:cubicBezTo>
                  <a:cubicBezTo>
                    <a:pt x="68" y="780"/>
                    <a:pt x="580" y="1470"/>
                    <a:pt x="913" y="2054"/>
                  </a:cubicBezTo>
                  <a:cubicBezTo>
                    <a:pt x="1259" y="2625"/>
                    <a:pt x="1628" y="3316"/>
                    <a:pt x="2199" y="3732"/>
                  </a:cubicBezTo>
                  <a:cubicBezTo>
                    <a:pt x="2199" y="3732"/>
                    <a:pt x="2235" y="3697"/>
                    <a:pt x="2235" y="3685"/>
                  </a:cubicBezTo>
                  <a:cubicBezTo>
                    <a:pt x="1973" y="3042"/>
                    <a:pt x="1521" y="2482"/>
                    <a:pt x="1199" y="1875"/>
                  </a:cubicBezTo>
                  <a:cubicBezTo>
                    <a:pt x="890" y="1280"/>
                    <a:pt x="663" y="482"/>
                    <a:pt x="187" y="30"/>
                  </a:cubicBezTo>
                  <a:cubicBezTo>
                    <a:pt x="167" y="10"/>
                    <a:pt x="14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36"/>
            <p:cNvSpPr/>
            <p:nvPr/>
          </p:nvSpPr>
          <p:spPr>
            <a:xfrm>
              <a:off x="4455900" y="2204200"/>
              <a:ext cx="5675" cy="19700"/>
            </a:xfrm>
            <a:custGeom>
              <a:rect b="b" l="l" r="r" t="t"/>
              <a:pathLst>
                <a:path extrusionOk="0" h="788" w="227">
                  <a:moveTo>
                    <a:pt x="84" y="0"/>
                  </a:moveTo>
                  <a:cubicBezTo>
                    <a:pt x="72" y="0"/>
                    <a:pt x="60" y="9"/>
                    <a:pt x="60" y="27"/>
                  </a:cubicBezTo>
                  <a:cubicBezTo>
                    <a:pt x="48" y="110"/>
                    <a:pt x="1" y="158"/>
                    <a:pt x="1" y="241"/>
                  </a:cubicBezTo>
                  <a:cubicBezTo>
                    <a:pt x="1" y="301"/>
                    <a:pt x="12" y="384"/>
                    <a:pt x="12" y="444"/>
                  </a:cubicBezTo>
                  <a:cubicBezTo>
                    <a:pt x="24" y="563"/>
                    <a:pt x="120" y="658"/>
                    <a:pt x="167" y="777"/>
                  </a:cubicBezTo>
                  <a:cubicBezTo>
                    <a:pt x="167" y="785"/>
                    <a:pt x="170" y="788"/>
                    <a:pt x="173" y="788"/>
                  </a:cubicBezTo>
                  <a:cubicBezTo>
                    <a:pt x="180" y="788"/>
                    <a:pt x="191" y="777"/>
                    <a:pt x="191" y="777"/>
                  </a:cubicBezTo>
                  <a:cubicBezTo>
                    <a:pt x="191" y="658"/>
                    <a:pt x="227" y="539"/>
                    <a:pt x="215" y="420"/>
                  </a:cubicBezTo>
                  <a:cubicBezTo>
                    <a:pt x="215" y="360"/>
                    <a:pt x="191" y="289"/>
                    <a:pt x="179" y="230"/>
                  </a:cubicBezTo>
                  <a:cubicBezTo>
                    <a:pt x="167" y="158"/>
                    <a:pt x="108" y="110"/>
                    <a:pt x="108" y="27"/>
                  </a:cubicBezTo>
                  <a:cubicBezTo>
                    <a:pt x="108" y="9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36"/>
            <p:cNvSpPr/>
            <p:nvPr/>
          </p:nvSpPr>
          <p:spPr>
            <a:xfrm>
              <a:off x="4448175" y="2100200"/>
              <a:ext cx="67550" cy="94450"/>
            </a:xfrm>
            <a:custGeom>
              <a:rect b="b" l="l" r="r" t="t"/>
              <a:pathLst>
                <a:path extrusionOk="0" h="3778" w="2702">
                  <a:moveTo>
                    <a:pt x="1368" y="1"/>
                  </a:moveTo>
                  <a:cubicBezTo>
                    <a:pt x="1052" y="1"/>
                    <a:pt x="757" y="116"/>
                    <a:pt x="583" y="389"/>
                  </a:cubicBezTo>
                  <a:cubicBezTo>
                    <a:pt x="298" y="830"/>
                    <a:pt x="226" y="1449"/>
                    <a:pt x="179" y="1961"/>
                  </a:cubicBezTo>
                  <a:cubicBezTo>
                    <a:pt x="131" y="2485"/>
                    <a:pt x="0" y="3270"/>
                    <a:pt x="250" y="3747"/>
                  </a:cubicBezTo>
                  <a:cubicBezTo>
                    <a:pt x="258" y="3769"/>
                    <a:pt x="270" y="3778"/>
                    <a:pt x="281" y="3778"/>
                  </a:cubicBezTo>
                  <a:cubicBezTo>
                    <a:pt x="287" y="3778"/>
                    <a:pt x="293" y="3775"/>
                    <a:pt x="298" y="3770"/>
                  </a:cubicBezTo>
                  <a:cubicBezTo>
                    <a:pt x="524" y="3473"/>
                    <a:pt x="488" y="3080"/>
                    <a:pt x="500" y="2723"/>
                  </a:cubicBezTo>
                  <a:cubicBezTo>
                    <a:pt x="536" y="2223"/>
                    <a:pt x="560" y="1699"/>
                    <a:pt x="702" y="1211"/>
                  </a:cubicBezTo>
                  <a:cubicBezTo>
                    <a:pt x="774" y="925"/>
                    <a:pt x="857" y="389"/>
                    <a:pt x="1179" y="294"/>
                  </a:cubicBezTo>
                  <a:cubicBezTo>
                    <a:pt x="1218" y="283"/>
                    <a:pt x="1259" y="278"/>
                    <a:pt x="1301" y="278"/>
                  </a:cubicBezTo>
                  <a:cubicBezTo>
                    <a:pt x="1725" y="278"/>
                    <a:pt x="2251" y="783"/>
                    <a:pt x="2619" y="913"/>
                  </a:cubicBezTo>
                  <a:cubicBezTo>
                    <a:pt x="2624" y="914"/>
                    <a:pt x="2629" y="915"/>
                    <a:pt x="2634" y="915"/>
                  </a:cubicBezTo>
                  <a:cubicBezTo>
                    <a:pt x="2674" y="915"/>
                    <a:pt x="2701" y="872"/>
                    <a:pt x="2691" y="830"/>
                  </a:cubicBezTo>
                  <a:cubicBezTo>
                    <a:pt x="2539" y="353"/>
                    <a:pt x="1921" y="1"/>
                    <a:pt x="13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36"/>
            <p:cNvSpPr/>
            <p:nvPr/>
          </p:nvSpPr>
          <p:spPr>
            <a:xfrm>
              <a:off x="4520200" y="2126575"/>
              <a:ext cx="925" cy="925"/>
            </a:xfrm>
            <a:custGeom>
              <a:rect b="b" l="l" r="r" t="t"/>
              <a:pathLst>
                <a:path extrusionOk="0" h="37" w="37">
                  <a:moveTo>
                    <a:pt x="24" y="1"/>
                  </a:moveTo>
                  <a:cubicBezTo>
                    <a:pt x="0" y="1"/>
                    <a:pt x="0" y="36"/>
                    <a:pt x="24" y="36"/>
                  </a:cubicBezTo>
                  <a:cubicBezTo>
                    <a:pt x="36" y="36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36"/>
            <p:cNvSpPr/>
            <p:nvPr/>
          </p:nvSpPr>
          <p:spPr>
            <a:xfrm>
              <a:off x="4520200" y="2126525"/>
              <a:ext cx="25325" cy="77825"/>
            </a:xfrm>
            <a:custGeom>
              <a:rect b="b" l="l" r="r" t="t"/>
              <a:pathLst>
                <a:path extrusionOk="0" h="3113" w="1013">
                  <a:moveTo>
                    <a:pt x="15" y="1"/>
                  </a:moveTo>
                  <a:cubicBezTo>
                    <a:pt x="8" y="1"/>
                    <a:pt x="0" y="8"/>
                    <a:pt x="0" y="15"/>
                  </a:cubicBezTo>
                  <a:cubicBezTo>
                    <a:pt x="334" y="717"/>
                    <a:pt x="655" y="1193"/>
                    <a:pt x="596" y="2015"/>
                  </a:cubicBezTo>
                  <a:cubicBezTo>
                    <a:pt x="572" y="2420"/>
                    <a:pt x="465" y="2848"/>
                    <a:pt x="822" y="3098"/>
                  </a:cubicBezTo>
                  <a:cubicBezTo>
                    <a:pt x="835" y="3109"/>
                    <a:pt x="850" y="3113"/>
                    <a:pt x="864" y="3113"/>
                  </a:cubicBezTo>
                  <a:cubicBezTo>
                    <a:pt x="899" y="3113"/>
                    <a:pt x="932" y="3085"/>
                    <a:pt x="941" y="3051"/>
                  </a:cubicBezTo>
                  <a:cubicBezTo>
                    <a:pt x="1012" y="2789"/>
                    <a:pt x="953" y="2539"/>
                    <a:pt x="929" y="2253"/>
                  </a:cubicBezTo>
                  <a:cubicBezTo>
                    <a:pt x="917" y="1967"/>
                    <a:pt x="917" y="1682"/>
                    <a:pt x="822" y="1408"/>
                  </a:cubicBezTo>
                  <a:cubicBezTo>
                    <a:pt x="655" y="896"/>
                    <a:pt x="262" y="479"/>
                    <a:pt x="24" y="15"/>
                  </a:cubicBezTo>
                  <a:cubicBezTo>
                    <a:pt x="24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36"/>
            <p:cNvSpPr/>
            <p:nvPr/>
          </p:nvSpPr>
          <p:spPr>
            <a:xfrm>
              <a:off x="4538375" y="2199125"/>
              <a:ext cx="36625" cy="14300"/>
            </a:xfrm>
            <a:custGeom>
              <a:rect b="b" l="l" r="r" t="t"/>
              <a:pathLst>
                <a:path extrusionOk="0" h="572" w="1465">
                  <a:moveTo>
                    <a:pt x="273" y="0"/>
                  </a:moveTo>
                  <a:cubicBezTo>
                    <a:pt x="115" y="0"/>
                    <a:pt x="0" y="222"/>
                    <a:pt x="166" y="325"/>
                  </a:cubicBezTo>
                  <a:cubicBezTo>
                    <a:pt x="373" y="466"/>
                    <a:pt x="660" y="572"/>
                    <a:pt x="931" y="572"/>
                  </a:cubicBezTo>
                  <a:cubicBezTo>
                    <a:pt x="1051" y="572"/>
                    <a:pt x="1168" y="551"/>
                    <a:pt x="1274" y="504"/>
                  </a:cubicBezTo>
                  <a:cubicBezTo>
                    <a:pt x="1464" y="433"/>
                    <a:pt x="1440" y="171"/>
                    <a:pt x="1226" y="147"/>
                  </a:cubicBezTo>
                  <a:cubicBezTo>
                    <a:pt x="916" y="123"/>
                    <a:pt x="631" y="171"/>
                    <a:pt x="345" y="16"/>
                  </a:cubicBezTo>
                  <a:cubicBezTo>
                    <a:pt x="320" y="5"/>
                    <a:pt x="296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36"/>
            <p:cNvSpPr/>
            <p:nvPr/>
          </p:nvSpPr>
          <p:spPr>
            <a:xfrm>
              <a:off x="4572075" y="2168125"/>
              <a:ext cx="16300" cy="34775"/>
            </a:xfrm>
            <a:custGeom>
              <a:rect b="b" l="l" r="r" t="t"/>
              <a:pathLst>
                <a:path extrusionOk="0" h="1391" w="652">
                  <a:moveTo>
                    <a:pt x="622" y="1"/>
                  </a:moveTo>
                  <a:cubicBezTo>
                    <a:pt x="617" y="1"/>
                    <a:pt x="611" y="2"/>
                    <a:pt x="604" y="6"/>
                  </a:cubicBezTo>
                  <a:cubicBezTo>
                    <a:pt x="545" y="101"/>
                    <a:pt x="449" y="137"/>
                    <a:pt x="378" y="232"/>
                  </a:cubicBezTo>
                  <a:cubicBezTo>
                    <a:pt x="318" y="315"/>
                    <a:pt x="283" y="422"/>
                    <a:pt x="247" y="518"/>
                  </a:cubicBezTo>
                  <a:cubicBezTo>
                    <a:pt x="140" y="768"/>
                    <a:pt x="80" y="1018"/>
                    <a:pt x="9" y="1268"/>
                  </a:cubicBezTo>
                  <a:cubicBezTo>
                    <a:pt x="1" y="1340"/>
                    <a:pt x="52" y="1390"/>
                    <a:pt x="101" y="1390"/>
                  </a:cubicBezTo>
                  <a:cubicBezTo>
                    <a:pt x="125" y="1390"/>
                    <a:pt x="148" y="1378"/>
                    <a:pt x="164" y="1351"/>
                  </a:cubicBezTo>
                  <a:cubicBezTo>
                    <a:pt x="283" y="1125"/>
                    <a:pt x="402" y="899"/>
                    <a:pt x="509" y="672"/>
                  </a:cubicBezTo>
                  <a:cubicBezTo>
                    <a:pt x="545" y="589"/>
                    <a:pt x="592" y="494"/>
                    <a:pt x="628" y="399"/>
                  </a:cubicBezTo>
                  <a:cubicBezTo>
                    <a:pt x="652" y="279"/>
                    <a:pt x="604" y="137"/>
                    <a:pt x="640" y="18"/>
                  </a:cubicBezTo>
                  <a:cubicBezTo>
                    <a:pt x="640" y="9"/>
                    <a:pt x="634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36"/>
            <p:cNvSpPr/>
            <p:nvPr/>
          </p:nvSpPr>
          <p:spPr>
            <a:xfrm>
              <a:off x="4580650" y="2081775"/>
              <a:ext cx="16375" cy="76375"/>
            </a:xfrm>
            <a:custGeom>
              <a:rect b="b" l="l" r="r" t="t"/>
              <a:pathLst>
                <a:path extrusionOk="0" h="3055" w="655">
                  <a:moveTo>
                    <a:pt x="137" y="0"/>
                  </a:moveTo>
                  <a:cubicBezTo>
                    <a:pt x="70" y="0"/>
                    <a:pt x="0" y="73"/>
                    <a:pt x="47" y="138"/>
                  </a:cubicBezTo>
                  <a:cubicBezTo>
                    <a:pt x="309" y="495"/>
                    <a:pt x="285" y="1138"/>
                    <a:pt x="261" y="1555"/>
                  </a:cubicBezTo>
                  <a:cubicBezTo>
                    <a:pt x="261" y="1805"/>
                    <a:pt x="237" y="2079"/>
                    <a:pt x="226" y="2329"/>
                  </a:cubicBezTo>
                  <a:cubicBezTo>
                    <a:pt x="202" y="2602"/>
                    <a:pt x="297" y="2793"/>
                    <a:pt x="321" y="3055"/>
                  </a:cubicBezTo>
                  <a:cubicBezTo>
                    <a:pt x="321" y="3055"/>
                    <a:pt x="356" y="3055"/>
                    <a:pt x="356" y="3043"/>
                  </a:cubicBezTo>
                  <a:cubicBezTo>
                    <a:pt x="404" y="2757"/>
                    <a:pt x="535" y="2519"/>
                    <a:pt x="583" y="2245"/>
                  </a:cubicBezTo>
                  <a:cubicBezTo>
                    <a:pt x="618" y="1912"/>
                    <a:pt x="654" y="1567"/>
                    <a:pt x="654" y="1233"/>
                  </a:cubicBezTo>
                  <a:cubicBezTo>
                    <a:pt x="654" y="721"/>
                    <a:pt x="583" y="340"/>
                    <a:pt x="190" y="19"/>
                  </a:cubicBezTo>
                  <a:cubicBezTo>
                    <a:pt x="174" y="6"/>
                    <a:pt x="15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36"/>
            <p:cNvSpPr/>
            <p:nvPr/>
          </p:nvSpPr>
          <p:spPr>
            <a:xfrm>
              <a:off x="4501825" y="2038750"/>
              <a:ext cx="72400" cy="37375"/>
            </a:xfrm>
            <a:custGeom>
              <a:rect b="b" l="l" r="r" t="t"/>
              <a:pathLst>
                <a:path extrusionOk="0" h="1495" w="2896">
                  <a:moveTo>
                    <a:pt x="104" y="1"/>
                  </a:moveTo>
                  <a:cubicBezTo>
                    <a:pt x="19" y="1"/>
                    <a:pt x="0" y="123"/>
                    <a:pt x="69" y="168"/>
                  </a:cubicBezTo>
                  <a:cubicBezTo>
                    <a:pt x="485" y="418"/>
                    <a:pt x="997" y="537"/>
                    <a:pt x="1426" y="740"/>
                  </a:cubicBezTo>
                  <a:cubicBezTo>
                    <a:pt x="1866" y="954"/>
                    <a:pt x="2283" y="1192"/>
                    <a:pt x="2688" y="1478"/>
                  </a:cubicBezTo>
                  <a:cubicBezTo>
                    <a:pt x="2707" y="1489"/>
                    <a:pt x="2726" y="1494"/>
                    <a:pt x="2744" y="1494"/>
                  </a:cubicBezTo>
                  <a:cubicBezTo>
                    <a:pt x="2836" y="1494"/>
                    <a:pt x="2895" y="1357"/>
                    <a:pt x="2795" y="1287"/>
                  </a:cubicBezTo>
                  <a:cubicBezTo>
                    <a:pt x="2366" y="954"/>
                    <a:pt x="1890" y="692"/>
                    <a:pt x="1390" y="442"/>
                  </a:cubicBezTo>
                  <a:cubicBezTo>
                    <a:pt x="985" y="275"/>
                    <a:pt x="545" y="25"/>
                    <a:pt x="116" y="1"/>
                  </a:cubicBezTo>
                  <a:cubicBezTo>
                    <a:pt x="112" y="1"/>
                    <a:pt x="108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36"/>
            <p:cNvSpPr/>
            <p:nvPr/>
          </p:nvSpPr>
          <p:spPr>
            <a:xfrm>
              <a:off x="4414825" y="2026875"/>
              <a:ext cx="79800" cy="16075"/>
            </a:xfrm>
            <a:custGeom>
              <a:rect b="b" l="l" r="r" t="t"/>
              <a:pathLst>
                <a:path extrusionOk="0" h="643" w="3192">
                  <a:moveTo>
                    <a:pt x="108" y="0"/>
                  </a:moveTo>
                  <a:cubicBezTo>
                    <a:pt x="24" y="0"/>
                    <a:pt x="1" y="107"/>
                    <a:pt x="72" y="167"/>
                  </a:cubicBezTo>
                  <a:cubicBezTo>
                    <a:pt x="465" y="465"/>
                    <a:pt x="1048" y="488"/>
                    <a:pt x="1536" y="548"/>
                  </a:cubicBezTo>
                  <a:cubicBezTo>
                    <a:pt x="1855" y="584"/>
                    <a:pt x="2213" y="642"/>
                    <a:pt x="2554" y="642"/>
                  </a:cubicBezTo>
                  <a:cubicBezTo>
                    <a:pt x="2774" y="642"/>
                    <a:pt x="2988" y="618"/>
                    <a:pt x="3179" y="548"/>
                  </a:cubicBezTo>
                  <a:cubicBezTo>
                    <a:pt x="3179" y="524"/>
                    <a:pt x="3191" y="512"/>
                    <a:pt x="3179" y="488"/>
                  </a:cubicBezTo>
                  <a:cubicBezTo>
                    <a:pt x="2787" y="238"/>
                    <a:pt x="2287" y="298"/>
                    <a:pt x="1858" y="274"/>
                  </a:cubicBezTo>
                  <a:cubicBezTo>
                    <a:pt x="1274" y="226"/>
                    <a:pt x="691" y="1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36"/>
            <p:cNvSpPr/>
            <p:nvPr/>
          </p:nvSpPr>
          <p:spPr>
            <a:xfrm>
              <a:off x="4381500" y="1989075"/>
              <a:ext cx="25025" cy="33400"/>
            </a:xfrm>
            <a:custGeom>
              <a:rect b="b" l="l" r="r" t="t"/>
              <a:pathLst>
                <a:path extrusionOk="0" h="1336" w="1001">
                  <a:moveTo>
                    <a:pt x="964" y="1322"/>
                  </a:moveTo>
                  <a:cubicBezTo>
                    <a:pt x="958" y="1328"/>
                    <a:pt x="958" y="1331"/>
                    <a:pt x="960" y="1331"/>
                  </a:cubicBezTo>
                  <a:cubicBezTo>
                    <a:pt x="961" y="1331"/>
                    <a:pt x="964" y="1328"/>
                    <a:pt x="964" y="1322"/>
                  </a:cubicBezTo>
                  <a:close/>
                  <a:moveTo>
                    <a:pt x="137" y="1"/>
                  </a:moveTo>
                  <a:cubicBezTo>
                    <a:pt x="102" y="1"/>
                    <a:pt x="71" y="24"/>
                    <a:pt x="71" y="48"/>
                  </a:cubicBezTo>
                  <a:cubicBezTo>
                    <a:pt x="0" y="345"/>
                    <a:pt x="214" y="667"/>
                    <a:pt x="369" y="905"/>
                  </a:cubicBezTo>
                  <a:cubicBezTo>
                    <a:pt x="475" y="1064"/>
                    <a:pt x="665" y="1335"/>
                    <a:pt x="882" y="1335"/>
                  </a:cubicBezTo>
                  <a:cubicBezTo>
                    <a:pt x="909" y="1335"/>
                    <a:pt x="937" y="1331"/>
                    <a:pt x="964" y="1322"/>
                  </a:cubicBezTo>
                  <a:cubicBezTo>
                    <a:pt x="1000" y="1095"/>
                    <a:pt x="738" y="893"/>
                    <a:pt x="631" y="703"/>
                  </a:cubicBezTo>
                  <a:cubicBezTo>
                    <a:pt x="488" y="488"/>
                    <a:pt x="393" y="214"/>
                    <a:pt x="191" y="24"/>
                  </a:cubicBezTo>
                  <a:cubicBezTo>
                    <a:pt x="174" y="7"/>
                    <a:pt x="15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36"/>
            <p:cNvSpPr/>
            <p:nvPr/>
          </p:nvSpPr>
          <p:spPr>
            <a:xfrm>
              <a:off x="4384475" y="1968625"/>
              <a:ext cx="20425" cy="15100"/>
            </a:xfrm>
            <a:custGeom>
              <a:rect b="b" l="l" r="r" t="t"/>
              <a:pathLst>
                <a:path extrusionOk="0" h="604" w="817">
                  <a:moveTo>
                    <a:pt x="575" y="0"/>
                  </a:moveTo>
                  <a:cubicBezTo>
                    <a:pt x="559" y="0"/>
                    <a:pt x="542" y="3"/>
                    <a:pt x="524" y="8"/>
                  </a:cubicBezTo>
                  <a:cubicBezTo>
                    <a:pt x="369" y="56"/>
                    <a:pt x="238" y="139"/>
                    <a:pt x="119" y="247"/>
                  </a:cubicBezTo>
                  <a:cubicBezTo>
                    <a:pt x="60" y="294"/>
                    <a:pt x="24" y="354"/>
                    <a:pt x="12" y="413"/>
                  </a:cubicBezTo>
                  <a:cubicBezTo>
                    <a:pt x="0" y="473"/>
                    <a:pt x="24" y="532"/>
                    <a:pt x="12" y="592"/>
                  </a:cubicBezTo>
                  <a:cubicBezTo>
                    <a:pt x="0" y="592"/>
                    <a:pt x="12" y="604"/>
                    <a:pt x="24" y="604"/>
                  </a:cubicBezTo>
                  <a:cubicBezTo>
                    <a:pt x="42" y="592"/>
                    <a:pt x="69" y="589"/>
                    <a:pt x="95" y="589"/>
                  </a:cubicBezTo>
                  <a:cubicBezTo>
                    <a:pt x="122" y="589"/>
                    <a:pt x="149" y="592"/>
                    <a:pt x="167" y="592"/>
                  </a:cubicBezTo>
                  <a:cubicBezTo>
                    <a:pt x="226" y="568"/>
                    <a:pt x="274" y="556"/>
                    <a:pt x="322" y="532"/>
                  </a:cubicBezTo>
                  <a:cubicBezTo>
                    <a:pt x="429" y="461"/>
                    <a:pt x="548" y="413"/>
                    <a:pt x="655" y="342"/>
                  </a:cubicBezTo>
                  <a:cubicBezTo>
                    <a:pt x="817" y="245"/>
                    <a:pt x="73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36"/>
            <p:cNvSpPr/>
            <p:nvPr/>
          </p:nvSpPr>
          <p:spPr>
            <a:xfrm>
              <a:off x="4406875" y="1922600"/>
              <a:ext cx="25525" cy="39725"/>
            </a:xfrm>
            <a:custGeom>
              <a:rect b="b" l="l" r="r" t="t"/>
              <a:pathLst>
                <a:path extrusionOk="0" h="1589" w="1021">
                  <a:moveTo>
                    <a:pt x="765" y="0"/>
                  </a:moveTo>
                  <a:cubicBezTo>
                    <a:pt x="647" y="0"/>
                    <a:pt x="521" y="89"/>
                    <a:pt x="521" y="230"/>
                  </a:cubicBezTo>
                  <a:cubicBezTo>
                    <a:pt x="521" y="468"/>
                    <a:pt x="509" y="671"/>
                    <a:pt x="378" y="885"/>
                  </a:cubicBezTo>
                  <a:cubicBezTo>
                    <a:pt x="295" y="1076"/>
                    <a:pt x="176" y="1302"/>
                    <a:pt x="45" y="1457"/>
                  </a:cubicBezTo>
                  <a:cubicBezTo>
                    <a:pt x="0" y="1512"/>
                    <a:pt x="39" y="1589"/>
                    <a:pt x="102" y="1589"/>
                  </a:cubicBezTo>
                  <a:cubicBezTo>
                    <a:pt x="107" y="1589"/>
                    <a:pt x="111" y="1588"/>
                    <a:pt x="116" y="1588"/>
                  </a:cubicBezTo>
                  <a:cubicBezTo>
                    <a:pt x="414" y="1504"/>
                    <a:pt x="652" y="1373"/>
                    <a:pt x="807" y="1087"/>
                  </a:cubicBezTo>
                  <a:cubicBezTo>
                    <a:pt x="950" y="814"/>
                    <a:pt x="1021" y="480"/>
                    <a:pt x="961" y="171"/>
                  </a:cubicBezTo>
                  <a:cubicBezTo>
                    <a:pt x="941" y="52"/>
                    <a:pt x="855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36"/>
            <p:cNvSpPr/>
            <p:nvPr/>
          </p:nvSpPr>
          <p:spPr>
            <a:xfrm>
              <a:off x="3403975" y="1737400"/>
              <a:ext cx="77425" cy="11300"/>
            </a:xfrm>
            <a:custGeom>
              <a:rect b="b" l="l" r="r" t="t"/>
              <a:pathLst>
                <a:path extrusionOk="0" h="452" w="3097">
                  <a:moveTo>
                    <a:pt x="1112" y="1"/>
                  </a:moveTo>
                  <a:cubicBezTo>
                    <a:pt x="734" y="1"/>
                    <a:pt x="340" y="60"/>
                    <a:pt x="60" y="304"/>
                  </a:cubicBezTo>
                  <a:cubicBezTo>
                    <a:pt x="1" y="340"/>
                    <a:pt x="49" y="435"/>
                    <a:pt x="120" y="447"/>
                  </a:cubicBezTo>
                  <a:cubicBezTo>
                    <a:pt x="171" y="450"/>
                    <a:pt x="222" y="452"/>
                    <a:pt x="273" y="452"/>
                  </a:cubicBezTo>
                  <a:cubicBezTo>
                    <a:pt x="711" y="452"/>
                    <a:pt x="1149" y="337"/>
                    <a:pt x="1596" y="337"/>
                  </a:cubicBezTo>
                  <a:cubicBezTo>
                    <a:pt x="1632" y="337"/>
                    <a:pt x="1667" y="338"/>
                    <a:pt x="1703" y="340"/>
                  </a:cubicBezTo>
                  <a:cubicBezTo>
                    <a:pt x="1971" y="355"/>
                    <a:pt x="2278" y="419"/>
                    <a:pt x="2570" y="419"/>
                  </a:cubicBezTo>
                  <a:cubicBezTo>
                    <a:pt x="2733" y="419"/>
                    <a:pt x="2892" y="399"/>
                    <a:pt x="3037" y="340"/>
                  </a:cubicBezTo>
                  <a:cubicBezTo>
                    <a:pt x="3085" y="328"/>
                    <a:pt x="3097" y="268"/>
                    <a:pt x="3061" y="256"/>
                  </a:cubicBezTo>
                  <a:cubicBezTo>
                    <a:pt x="2620" y="42"/>
                    <a:pt x="1989" y="42"/>
                    <a:pt x="1513" y="18"/>
                  </a:cubicBezTo>
                  <a:cubicBezTo>
                    <a:pt x="1386" y="9"/>
                    <a:pt x="1250" y="1"/>
                    <a:pt x="11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36"/>
            <p:cNvSpPr/>
            <p:nvPr/>
          </p:nvSpPr>
          <p:spPr>
            <a:xfrm>
              <a:off x="3360525" y="1752100"/>
              <a:ext cx="44300" cy="109100"/>
            </a:xfrm>
            <a:custGeom>
              <a:rect b="b" l="l" r="r" t="t"/>
              <a:pathLst>
                <a:path extrusionOk="0" h="4364" w="1772">
                  <a:moveTo>
                    <a:pt x="1735" y="1"/>
                  </a:moveTo>
                  <a:cubicBezTo>
                    <a:pt x="1728" y="1"/>
                    <a:pt x="1721" y="4"/>
                    <a:pt x="1715" y="14"/>
                  </a:cubicBezTo>
                  <a:cubicBezTo>
                    <a:pt x="465" y="764"/>
                    <a:pt x="1" y="2788"/>
                    <a:pt x="155" y="4145"/>
                  </a:cubicBezTo>
                  <a:cubicBezTo>
                    <a:pt x="167" y="4289"/>
                    <a:pt x="283" y="4364"/>
                    <a:pt x="392" y="4364"/>
                  </a:cubicBezTo>
                  <a:cubicBezTo>
                    <a:pt x="500" y="4364"/>
                    <a:pt x="602" y="4292"/>
                    <a:pt x="596" y="4145"/>
                  </a:cubicBezTo>
                  <a:cubicBezTo>
                    <a:pt x="548" y="2716"/>
                    <a:pt x="727" y="1145"/>
                    <a:pt x="1763" y="49"/>
                  </a:cubicBezTo>
                  <a:cubicBezTo>
                    <a:pt x="1772" y="32"/>
                    <a:pt x="1754" y="1"/>
                    <a:pt x="17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36"/>
            <p:cNvSpPr/>
            <p:nvPr/>
          </p:nvSpPr>
          <p:spPr>
            <a:xfrm>
              <a:off x="3369450" y="1860175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1"/>
                  </a:moveTo>
                  <a:lnTo>
                    <a:pt x="1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36"/>
            <p:cNvSpPr/>
            <p:nvPr/>
          </p:nvSpPr>
          <p:spPr>
            <a:xfrm>
              <a:off x="3368275" y="1867525"/>
              <a:ext cx="35425" cy="91125"/>
            </a:xfrm>
            <a:custGeom>
              <a:rect b="b" l="l" r="r" t="t"/>
              <a:pathLst>
                <a:path extrusionOk="0" h="3645" w="1417">
                  <a:moveTo>
                    <a:pt x="110" y="0"/>
                  </a:moveTo>
                  <a:cubicBezTo>
                    <a:pt x="72" y="0"/>
                    <a:pt x="36" y="18"/>
                    <a:pt x="36" y="64"/>
                  </a:cubicBezTo>
                  <a:cubicBezTo>
                    <a:pt x="0" y="719"/>
                    <a:pt x="334" y="1552"/>
                    <a:pt x="512" y="2195"/>
                  </a:cubicBezTo>
                  <a:cubicBezTo>
                    <a:pt x="643" y="2683"/>
                    <a:pt x="822" y="3433"/>
                    <a:pt x="1334" y="3636"/>
                  </a:cubicBezTo>
                  <a:cubicBezTo>
                    <a:pt x="1344" y="3642"/>
                    <a:pt x="1353" y="3644"/>
                    <a:pt x="1361" y="3644"/>
                  </a:cubicBezTo>
                  <a:cubicBezTo>
                    <a:pt x="1401" y="3644"/>
                    <a:pt x="1417" y="3582"/>
                    <a:pt x="1417" y="3552"/>
                  </a:cubicBezTo>
                  <a:cubicBezTo>
                    <a:pt x="1357" y="3219"/>
                    <a:pt x="1155" y="2957"/>
                    <a:pt x="1036" y="2636"/>
                  </a:cubicBezTo>
                  <a:cubicBezTo>
                    <a:pt x="917" y="2290"/>
                    <a:pt x="822" y="1957"/>
                    <a:pt x="750" y="1600"/>
                  </a:cubicBezTo>
                  <a:cubicBezTo>
                    <a:pt x="631" y="1076"/>
                    <a:pt x="584" y="350"/>
                    <a:pt x="143" y="4"/>
                  </a:cubicBezTo>
                  <a:cubicBezTo>
                    <a:pt x="132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36"/>
            <p:cNvSpPr/>
            <p:nvPr/>
          </p:nvSpPr>
          <p:spPr>
            <a:xfrm>
              <a:off x="3403975" y="1956925"/>
              <a:ext cx="18500" cy="11275"/>
            </a:xfrm>
            <a:custGeom>
              <a:rect b="b" l="l" r="r" t="t"/>
              <a:pathLst>
                <a:path extrusionOk="0" h="451" w="740">
                  <a:moveTo>
                    <a:pt x="84" y="0"/>
                  </a:moveTo>
                  <a:cubicBezTo>
                    <a:pt x="25" y="12"/>
                    <a:pt x="1" y="60"/>
                    <a:pt x="25" y="95"/>
                  </a:cubicBezTo>
                  <a:cubicBezTo>
                    <a:pt x="60" y="191"/>
                    <a:pt x="108" y="310"/>
                    <a:pt x="227" y="357"/>
                  </a:cubicBezTo>
                  <a:cubicBezTo>
                    <a:pt x="287" y="393"/>
                    <a:pt x="346" y="405"/>
                    <a:pt x="406" y="429"/>
                  </a:cubicBezTo>
                  <a:cubicBezTo>
                    <a:pt x="446" y="444"/>
                    <a:pt x="475" y="450"/>
                    <a:pt x="503" y="450"/>
                  </a:cubicBezTo>
                  <a:cubicBezTo>
                    <a:pt x="541" y="450"/>
                    <a:pt x="577" y="438"/>
                    <a:pt x="632" y="417"/>
                  </a:cubicBezTo>
                  <a:cubicBezTo>
                    <a:pt x="739" y="369"/>
                    <a:pt x="715" y="226"/>
                    <a:pt x="656" y="143"/>
                  </a:cubicBezTo>
                  <a:cubicBezTo>
                    <a:pt x="596" y="72"/>
                    <a:pt x="453" y="48"/>
                    <a:pt x="358" y="12"/>
                  </a:cubicBezTo>
                  <a:cubicBezTo>
                    <a:pt x="327" y="3"/>
                    <a:pt x="293" y="1"/>
                    <a:pt x="258" y="1"/>
                  </a:cubicBezTo>
                  <a:cubicBezTo>
                    <a:pt x="220" y="1"/>
                    <a:pt x="181" y="4"/>
                    <a:pt x="144" y="4"/>
                  </a:cubicBezTo>
                  <a:cubicBezTo>
                    <a:pt x="123" y="4"/>
                    <a:pt x="103" y="3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36"/>
            <p:cNvSpPr/>
            <p:nvPr/>
          </p:nvSpPr>
          <p:spPr>
            <a:xfrm>
              <a:off x="4227925" y="2134100"/>
              <a:ext cx="43150" cy="156000"/>
            </a:xfrm>
            <a:custGeom>
              <a:rect b="b" l="l" r="r" t="t"/>
              <a:pathLst>
                <a:path extrusionOk="0" h="6240" w="1726">
                  <a:moveTo>
                    <a:pt x="237" y="0"/>
                  </a:moveTo>
                  <a:cubicBezTo>
                    <a:pt x="110" y="0"/>
                    <a:pt x="1" y="168"/>
                    <a:pt x="118" y="295"/>
                  </a:cubicBezTo>
                  <a:cubicBezTo>
                    <a:pt x="1452" y="1795"/>
                    <a:pt x="1547" y="4284"/>
                    <a:pt x="1333" y="6189"/>
                  </a:cubicBezTo>
                  <a:cubicBezTo>
                    <a:pt x="1318" y="6225"/>
                    <a:pt x="1339" y="6239"/>
                    <a:pt x="1366" y="6239"/>
                  </a:cubicBezTo>
                  <a:cubicBezTo>
                    <a:pt x="1383" y="6239"/>
                    <a:pt x="1402" y="6234"/>
                    <a:pt x="1416" y="6224"/>
                  </a:cubicBezTo>
                  <a:cubicBezTo>
                    <a:pt x="1726" y="5808"/>
                    <a:pt x="1666" y="5343"/>
                    <a:pt x="1678" y="4831"/>
                  </a:cubicBezTo>
                  <a:cubicBezTo>
                    <a:pt x="1690" y="4177"/>
                    <a:pt x="1678" y="3522"/>
                    <a:pt x="1595" y="2867"/>
                  </a:cubicBezTo>
                  <a:cubicBezTo>
                    <a:pt x="1440" y="1843"/>
                    <a:pt x="1083" y="819"/>
                    <a:pt x="357" y="57"/>
                  </a:cubicBezTo>
                  <a:cubicBezTo>
                    <a:pt x="319" y="17"/>
                    <a:pt x="27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36"/>
            <p:cNvSpPr/>
            <p:nvPr/>
          </p:nvSpPr>
          <p:spPr>
            <a:xfrm>
              <a:off x="4221950" y="2139975"/>
              <a:ext cx="27700" cy="142925"/>
            </a:xfrm>
            <a:custGeom>
              <a:rect b="b" l="l" r="r" t="t"/>
              <a:pathLst>
                <a:path extrusionOk="0" h="5717" w="1108">
                  <a:moveTo>
                    <a:pt x="119" y="1"/>
                  </a:moveTo>
                  <a:cubicBezTo>
                    <a:pt x="107" y="1"/>
                    <a:pt x="60" y="1"/>
                    <a:pt x="60" y="36"/>
                  </a:cubicBezTo>
                  <a:cubicBezTo>
                    <a:pt x="0" y="929"/>
                    <a:pt x="262" y="1858"/>
                    <a:pt x="274" y="2751"/>
                  </a:cubicBezTo>
                  <a:cubicBezTo>
                    <a:pt x="298" y="3727"/>
                    <a:pt x="24" y="4692"/>
                    <a:pt x="72" y="5644"/>
                  </a:cubicBezTo>
                  <a:cubicBezTo>
                    <a:pt x="72" y="5686"/>
                    <a:pt x="109" y="5716"/>
                    <a:pt x="145" y="5716"/>
                  </a:cubicBezTo>
                  <a:cubicBezTo>
                    <a:pt x="169" y="5716"/>
                    <a:pt x="193" y="5702"/>
                    <a:pt x="203" y="5668"/>
                  </a:cubicBezTo>
                  <a:cubicBezTo>
                    <a:pt x="1108" y="4025"/>
                    <a:pt x="738" y="1679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36"/>
            <p:cNvSpPr/>
            <p:nvPr/>
          </p:nvSpPr>
          <p:spPr>
            <a:xfrm>
              <a:off x="4221350" y="2268225"/>
              <a:ext cx="47225" cy="28325"/>
            </a:xfrm>
            <a:custGeom>
              <a:rect b="b" l="l" r="r" t="t"/>
              <a:pathLst>
                <a:path extrusionOk="0" h="1133" w="1889">
                  <a:moveTo>
                    <a:pt x="301" y="0"/>
                  </a:moveTo>
                  <a:cubicBezTo>
                    <a:pt x="276" y="0"/>
                    <a:pt x="248" y="12"/>
                    <a:pt x="227" y="38"/>
                  </a:cubicBezTo>
                  <a:cubicBezTo>
                    <a:pt x="0" y="395"/>
                    <a:pt x="36" y="812"/>
                    <a:pt x="441" y="1002"/>
                  </a:cubicBezTo>
                  <a:cubicBezTo>
                    <a:pt x="613" y="1085"/>
                    <a:pt x="834" y="1132"/>
                    <a:pt x="1055" y="1132"/>
                  </a:cubicBezTo>
                  <a:cubicBezTo>
                    <a:pt x="1308" y="1132"/>
                    <a:pt x="1561" y="1071"/>
                    <a:pt x="1739" y="931"/>
                  </a:cubicBezTo>
                  <a:cubicBezTo>
                    <a:pt x="1889" y="800"/>
                    <a:pt x="1744" y="595"/>
                    <a:pt x="1582" y="595"/>
                  </a:cubicBezTo>
                  <a:cubicBezTo>
                    <a:pt x="1538" y="595"/>
                    <a:pt x="1494" y="610"/>
                    <a:pt x="1453" y="645"/>
                  </a:cubicBezTo>
                  <a:cubicBezTo>
                    <a:pt x="1333" y="749"/>
                    <a:pt x="1109" y="789"/>
                    <a:pt x="907" y="789"/>
                  </a:cubicBezTo>
                  <a:cubicBezTo>
                    <a:pt x="810" y="789"/>
                    <a:pt x="717" y="780"/>
                    <a:pt x="643" y="764"/>
                  </a:cubicBezTo>
                  <a:cubicBezTo>
                    <a:pt x="262" y="693"/>
                    <a:pt x="286" y="407"/>
                    <a:pt x="358" y="97"/>
                  </a:cubicBezTo>
                  <a:cubicBezTo>
                    <a:pt x="380" y="37"/>
                    <a:pt x="34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36"/>
            <p:cNvSpPr/>
            <p:nvPr/>
          </p:nvSpPr>
          <p:spPr>
            <a:xfrm>
              <a:off x="4173125" y="2103925"/>
              <a:ext cx="55100" cy="25350"/>
            </a:xfrm>
            <a:custGeom>
              <a:rect b="b" l="l" r="r" t="t"/>
              <a:pathLst>
                <a:path extrusionOk="0" h="1014" w="2204">
                  <a:moveTo>
                    <a:pt x="404" y="1"/>
                  </a:moveTo>
                  <a:cubicBezTo>
                    <a:pt x="271" y="1"/>
                    <a:pt x="144" y="31"/>
                    <a:pt x="36" y="109"/>
                  </a:cubicBezTo>
                  <a:cubicBezTo>
                    <a:pt x="1" y="121"/>
                    <a:pt x="1" y="145"/>
                    <a:pt x="36" y="169"/>
                  </a:cubicBezTo>
                  <a:cubicBezTo>
                    <a:pt x="310" y="347"/>
                    <a:pt x="715" y="371"/>
                    <a:pt x="1036" y="478"/>
                  </a:cubicBezTo>
                  <a:cubicBezTo>
                    <a:pt x="1417" y="609"/>
                    <a:pt x="1870" y="776"/>
                    <a:pt x="2203" y="1014"/>
                  </a:cubicBezTo>
                  <a:lnTo>
                    <a:pt x="2203" y="1002"/>
                  </a:lnTo>
                  <a:cubicBezTo>
                    <a:pt x="1894" y="621"/>
                    <a:pt x="1596" y="371"/>
                    <a:pt x="1132" y="192"/>
                  </a:cubicBezTo>
                  <a:cubicBezTo>
                    <a:pt x="929" y="107"/>
                    <a:pt x="656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36"/>
            <p:cNvSpPr/>
            <p:nvPr/>
          </p:nvSpPr>
          <p:spPr>
            <a:xfrm>
              <a:off x="4129975" y="2105525"/>
              <a:ext cx="50025" cy="85225"/>
            </a:xfrm>
            <a:custGeom>
              <a:rect b="b" l="l" r="r" t="t"/>
              <a:pathLst>
                <a:path extrusionOk="0" h="3409" w="2001">
                  <a:moveTo>
                    <a:pt x="1763" y="1"/>
                  </a:moveTo>
                  <a:cubicBezTo>
                    <a:pt x="1407" y="1"/>
                    <a:pt x="1053" y="573"/>
                    <a:pt x="893" y="783"/>
                  </a:cubicBezTo>
                  <a:cubicBezTo>
                    <a:pt x="357" y="1510"/>
                    <a:pt x="12" y="2391"/>
                    <a:pt x="0" y="3319"/>
                  </a:cubicBezTo>
                  <a:cubicBezTo>
                    <a:pt x="0" y="3374"/>
                    <a:pt x="59" y="3409"/>
                    <a:pt x="111" y="3409"/>
                  </a:cubicBezTo>
                  <a:cubicBezTo>
                    <a:pt x="150" y="3409"/>
                    <a:pt x="186" y="3389"/>
                    <a:pt x="191" y="3343"/>
                  </a:cubicBezTo>
                  <a:cubicBezTo>
                    <a:pt x="298" y="2617"/>
                    <a:pt x="524" y="1914"/>
                    <a:pt x="893" y="1295"/>
                  </a:cubicBezTo>
                  <a:cubicBezTo>
                    <a:pt x="1043" y="1064"/>
                    <a:pt x="1529" y="161"/>
                    <a:pt x="1884" y="161"/>
                  </a:cubicBezTo>
                  <a:cubicBezTo>
                    <a:pt x="1895" y="161"/>
                    <a:pt x="1906" y="162"/>
                    <a:pt x="1917" y="164"/>
                  </a:cubicBezTo>
                  <a:cubicBezTo>
                    <a:pt x="1977" y="164"/>
                    <a:pt x="2000" y="105"/>
                    <a:pt x="1965" y="69"/>
                  </a:cubicBezTo>
                  <a:cubicBezTo>
                    <a:pt x="1898" y="21"/>
                    <a:pt x="1831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2" name="Google Shape;11902;p36"/>
            <p:cNvSpPr/>
            <p:nvPr/>
          </p:nvSpPr>
          <p:spPr>
            <a:xfrm>
              <a:off x="4133350" y="2141500"/>
              <a:ext cx="96350" cy="47700"/>
            </a:xfrm>
            <a:custGeom>
              <a:rect b="b" l="l" r="r" t="t"/>
              <a:pathLst>
                <a:path extrusionOk="0" h="1908" w="3854">
                  <a:moveTo>
                    <a:pt x="3518" y="0"/>
                  </a:moveTo>
                  <a:cubicBezTo>
                    <a:pt x="2931" y="0"/>
                    <a:pt x="2290" y="368"/>
                    <a:pt x="1758" y="606"/>
                  </a:cubicBezTo>
                  <a:cubicBezTo>
                    <a:pt x="1103" y="928"/>
                    <a:pt x="508" y="1309"/>
                    <a:pt x="20" y="1856"/>
                  </a:cubicBezTo>
                  <a:cubicBezTo>
                    <a:pt x="0" y="1886"/>
                    <a:pt x="13" y="1907"/>
                    <a:pt x="31" y="1907"/>
                  </a:cubicBezTo>
                  <a:cubicBezTo>
                    <a:pt x="35" y="1907"/>
                    <a:pt x="40" y="1906"/>
                    <a:pt x="44" y="1904"/>
                  </a:cubicBezTo>
                  <a:cubicBezTo>
                    <a:pt x="592" y="1523"/>
                    <a:pt x="1211" y="1249"/>
                    <a:pt x="1830" y="963"/>
                  </a:cubicBezTo>
                  <a:cubicBezTo>
                    <a:pt x="2437" y="690"/>
                    <a:pt x="3175" y="571"/>
                    <a:pt x="3747" y="225"/>
                  </a:cubicBezTo>
                  <a:cubicBezTo>
                    <a:pt x="3854" y="166"/>
                    <a:pt x="3794" y="35"/>
                    <a:pt x="3687" y="11"/>
                  </a:cubicBezTo>
                  <a:cubicBezTo>
                    <a:pt x="3631" y="4"/>
                    <a:pt x="3575" y="0"/>
                    <a:pt x="351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36"/>
            <p:cNvSpPr/>
            <p:nvPr/>
          </p:nvSpPr>
          <p:spPr>
            <a:xfrm>
              <a:off x="4220875" y="2106725"/>
              <a:ext cx="37400" cy="22750"/>
            </a:xfrm>
            <a:custGeom>
              <a:rect b="b" l="l" r="r" t="t"/>
              <a:pathLst>
                <a:path extrusionOk="0" h="910" w="1496">
                  <a:moveTo>
                    <a:pt x="1304" y="1"/>
                  </a:moveTo>
                  <a:cubicBezTo>
                    <a:pt x="1091" y="1"/>
                    <a:pt x="835" y="202"/>
                    <a:pt x="686" y="295"/>
                  </a:cubicBezTo>
                  <a:cubicBezTo>
                    <a:pt x="460" y="426"/>
                    <a:pt x="150" y="592"/>
                    <a:pt x="19" y="830"/>
                  </a:cubicBezTo>
                  <a:cubicBezTo>
                    <a:pt x="1" y="877"/>
                    <a:pt x="34" y="909"/>
                    <a:pt x="72" y="909"/>
                  </a:cubicBezTo>
                  <a:cubicBezTo>
                    <a:pt x="82" y="909"/>
                    <a:pt x="93" y="907"/>
                    <a:pt x="103" y="902"/>
                  </a:cubicBezTo>
                  <a:cubicBezTo>
                    <a:pt x="305" y="735"/>
                    <a:pt x="543" y="569"/>
                    <a:pt x="805" y="449"/>
                  </a:cubicBezTo>
                  <a:cubicBezTo>
                    <a:pt x="1008" y="354"/>
                    <a:pt x="1329" y="319"/>
                    <a:pt x="1484" y="116"/>
                  </a:cubicBezTo>
                  <a:cubicBezTo>
                    <a:pt x="1496" y="92"/>
                    <a:pt x="1484" y="68"/>
                    <a:pt x="1472" y="57"/>
                  </a:cubicBezTo>
                  <a:cubicBezTo>
                    <a:pt x="1422" y="17"/>
                    <a:pt x="1365" y="1"/>
                    <a:pt x="13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36"/>
            <p:cNvSpPr/>
            <p:nvPr/>
          </p:nvSpPr>
          <p:spPr>
            <a:xfrm>
              <a:off x="4249925" y="2104725"/>
              <a:ext cx="68950" cy="63625"/>
            </a:xfrm>
            <a:custGeom>
              <a:rect b="b" l="l" r="r" t="t"/>
              <a:pathLst>
                <a:path extrusionOk="0" h="2545" w="2758">
                  <a:moveTo>
                    <a:pt x="400" y="0"/>
                  </a:moveTo>
                  <a:cubicBezTo>
                    <a:pt x="222" y="0"/>
                    <a:pt x="75" y="60"/>
                    <a:pt x="0" y="220"/>
                  </a:cubicBezTo>
                  <a:cubicBezTo>
                    <a:pt x="12" y="220"/>
                    <a:pt x="12" y="232"/>
                    <a:pt x="24" y="256"/>
                  </a:cubicBezTo>
                  <a:cubicBezTo>
                    <a:pt x="179" y="399"/>
                    <a:pt x="370" y="339"/>
                    <a:pt x="560" y="387"/>
                  </a:cubicBezTo>
                  <a:cubicBezTo>
                    <a:pt x="905" y="458"/>
                    <a:pt x="1203" y="625"/>
                    <a:pt x="1453" y="851"/>
                  </a:cubicBezTo>
                  <a:cubicBezTo>
                    <a:pt x="1941" y="1244"/>
                    <a:pt x="2275" y="1780"/>
                    <a:pt x="2394" y="2411"/>
                  </a:cubicBezTo>
                  <a:cubicBezTo>
                    <a:pt x="2410" y="2502"/>
                    <a:pt x="2486" y="2545"/>
                    <a:pt x="2564" y="2545"/>
                  </a:cubicBezTo>
                  <a:cubicBezTo>
                    <a:pt x="2660" y="2545"/>
                    <a:pt x="2757" y="2481"/>
                    <a:pt x="2751" y="2363"/>
                  </a:cubicBezTo>
                  <a:cubicBezTo>
                    <a:pt x="2703" y="1625"/>
                    <a:pt x="2215" y="922"/>
                    <a:pt x="1620" y="494"/>
                  </a:cubicBezTo>
                  <a:cubicBezTo>
                    <a:pt x="1411" y="335"/>
                    <a:pt x="820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36"/>
            <p:cNvSpPr/>
            <p:nvPr/>
          </p:nvSpPr>
          <p:spPr>
            <a:xfrm>
              <a:off x="4226100" y="2135525"/>
              <a:ext cx="92200" cy="32625"/>
            </a:xfrm>
            <a:custGeom>
              <a:rect b="b" l="l" r="r" t="t"/>
              <a:pathLst>
                <a:path extrusionOk="0" h="1305" w="3688">
                  <a:moveTo>
                    <a:pt x="878" y="1"/>
                  </a:moveTo>
                  <a:cubicBezTo>
                    <a:pt x="565" y="1"/>
                    <a:pt x="267" y="62"/>
                    <a:pt x="25" y="226"/>
                  </a:cubicBezTo>
                  <a:cubicBezTo>
                    <a:pt x="1" y="250"/>
                    <a:pt x="1" y="310"/>
                    <a:pt x="37" y="333"/>
                  </a:cubicBezTo>
                  <a:cubicBezTo>
                    <a:pt x="644" y="488"/>
                    <a:pt x="1299" y="381"/>
                    <a:pt x="1930" y="548"/>
                  </a:cubicBezTo>
                  <a:cubicBezTo>
                    <a:pt x="2442" y="679"/>
                    <a:pt x="3156" y="833"/>
                    <a:pt x="3478" y="1262"/>
                  </a:cubicBezTo>
                  <a:cubicBezTo>
                    <a:pt x="3503" y="1291"/>
                    <a:pt x="3538" y="1304"/>
                    <a:pt x="3572" y="1304"/>
                  </a:cubicBezTo>
                  <a:cubicBezTo>
                    <a:pt x="3633" y="1304"/>
                    <a:pt x="3687" y="1260"/>
                    <a:pt x="3656" y="1191"/>
                  </a:cubicBezTo>
                  <a:cubicBezTo>
                    <a:pt x="3466" y="667"/>
                    <a:pt x="2823" y="464"/>
                    <a:pt x="2335" y="298"/>
                  </a:cubicBezTo>
                  <a:cubicBezTo>
                    <a:pt x="1924" y="158"/>
                    <a:pt x="1382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36"/>
            <p:cNvSpPr/>
            <p:nvPr/>
          </p:nvSpPr>
          <p:spPr>
            <a:xfrm>
              <a:off x="4147225" y="2058025"/>
              <a:ext cx="90225" cy="64100"/>
            </a:xfrm>
            <a:custGeom>
              <a:rect b="b" l="l" r="r" t="t"/>
              <a:pathLst>
                <a:path extrusionOk="0" h="2564" w="3609">
                  <a:moveTo>
                    <a:pt x="890" y="1"/>
                  </a:moveTo>
                  <a:cubicBezTo>
                    <a:pt x="574" y="1"/>
                    <a:pt x="279" y="75"/>
                    <a:pt x="60" y="254"/>
                  </a:cubicBezTo>
                  <a:cubicBezTo>
                    <a:pt x="1" y="302"/>
                    <a:pt x="60" y="397"/>
                    <a:pt x="120" y="409"/>
                  </a:cubicBezTo>
                  <a:cubicBezTo>
                    <a:pt x="156" y="412"/>
                    <a:pt x="192" y="413"/>
                    <a:pt x="228" y="413"/>
                  </a:cubicBezTo>
                  <a:cubicBezTo>
                    <a:pt x="473" y="413"/>
                    <a:pt x="708" y="358"/>
                    <a:pt x="961" y="358"/>
                  </a:cubicBezTo>
                  <a:cubicBezTo>
                    <a:pt x="998" y="358"/>
                    <a:pt x="1035" y="359"/>
                    <a:pt x="1072" y="362"/>
                  </a:cubicBezTo>
                  <a:cubicBezTo>
                    <a:pt x="1501" y="397"/>
                    <a:pt x="1977" y="540"/>
                    <a:pt x="2323" y="826"/>
                  </a:cubicBezTo>
                  <a:cubicBezTo>
                    <a:pt x="2751" y="1183"/>
                    <a:pt x="3275" y="1897"/>
                    <a:pt x="3239" y="2481"/>
                  </a:cubicBezTo>
                  <a:cubicBezTo>
                    <a:pt x="3239" y="2533"/>
                    <a:pt x="3289" y="2563"/>
                    <a:pt x="3337" y="2563"/>
                  </a:cubicBezTo>
                  <a:cubicBezTo>
                    <a:pt x="3378" y="2563"/>
                    <a:pt x="3419" y="2542"/>
                    <a:pt x="3430" y="2493"/>
                  </a:cubicBezTo>
                  <a:cubicBezTo>
                    <a:pt x="3608" y="1766"/>
                    <a:pt x="3037" y="933"/>
                    <a:pt x="2453" y="516"/>
                  </a:cubicBezTo>
                  <a:cubicBezTo>
                    <a:pt x="2080" y="234"/>
                    <a:pt x="1452" y="1"/>
                    <a:pt x="8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36"/>
            <p:cNvSpPr/>
            <p:nvPr/>
          </p:nvSpPr>
          <p:spPr>
            <a:xfrm>
              <a:off x="4149325" y="2064375"/>
              <a:ext cx="69925" cy="54575"/>
            </a:xfrm>
            <a:custGeom>
              <a:rect b="b" l="l" r="r" t="t"/>
              <a:pathLst>
                <a:path extrusionOk="0" h="2183" w="2797">
                  <a:moveTo>
                    <a:pt x="271" y="0"/>
                  </a:moveTo>
                  <a:cubicBezTo>
                    <a:pt x="175" y="0"/>
                    <a:pt x="86" y="31"/>
                    <a:pt x="12" y="108"/>
                  </a:cubicBezTo>
                  <a:cubicBezTo>
                    <a:pt x="12" y="108"/>
                    <a:pt x="0" y="119"/>
                    <a:pt x="12" y="143"/>
                  </a:cubicBezTo>
                  <a:cubicBezTo>
                    <a:pt x="119" y="286"/>
                    <a:pt x="274" y="346"/>
                    <a:pt x="429" y="441"/>
                  </a:cubicBezTo>
                  <a:cubicBezTo>
                    <a:pt x="703" y="596"/>
                    <a:pt x="941" y="798"/>
                    <a:pt x="1191" y="977"/>
                  </a:cubicBezTo>
                  <a:cubicBezTo>
                    <a:pt x="1477" y="1167"/>
                    <a:pt x="1786" y="1334"/>
                    <a:pt x="2036" y="1572"/>
                  </a:cubicBezTo>
                  <a:cubicBezTo>
                    <a:pt x="2262" y="1774"/>
                    <a:pt x="2441" y="2048"/>
                    <a:pt x="2703" y="2179"/>
                  </a:cubicBezTo>
                  <a:cubicBezTo>
                    <a:pt x="2711" y="2181"/>
                    <a:pt x="2719" y="2182"/>
                    <a:pt x="2727" y="2182"/>
                  </a:cubicBezTo>
                  <a:cubicBezTo>
                    <a:pt x="2765" y="2182"/>
                    <a:pt x="2796" y="2159"/>
                    <a:pt x="2786" y="2120"/>
                  </a:cubicBezTo>
                  <a:cubicBezTo>
                    <a:pt x="2620" y="1489"/>
                    <a:pt x="1798" y="977"/>
                    <a:pt x="1310" y="584"/>
                  </a:cubicBezTo>
                  <a:cubicBezTo>
                    <a:pt x="1094" y="425"/>
                    <a:pt x="628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36"/>
            <p:cNvSpPr/>
            <p:nvPr/>
          </p:nvSpPr>
          <p:spPr>
            <a:xfrm>
              <a:off x="4226100" y="2070225"/>
              <a:ext cx="36350" cy="51875"/>
            </a:xfrm>
            <a:custGeom>
              <a:rect b="b" l="l" r="r" t="t"/>
              <a:pathLst>
                <a:path extrusionOk="0" h="2075" w="1454">
                  <a:moveTo>
                    <a:pt x="1056" y="1"/>
                  </a:moveTo>
                  <a:cubicBezTo>
                    <a:pt x="753" y="1"/>
                    <a:pt x="390" y="610"/>
                    <a:pt x="299" y="826"/>
                  </a:cubicBezTo>
                  <a:cubicBezTo>
                    <a:pt x="108" y="1195"/>
                    <a:pt x="1" y="1648"/>
                    <a:pt x="132" y="2052"/>
                  </a:cubicBezTo>
                  <a:cubicBezTo>
                    <a:pt x="137" y="2068"/>
                    <a:pt x="150" y="2075"/>
                    <a:pt x="162" y="2075"/>
                  </a:cubicBezTo>
                  <a:cubicBezTo>
                    <a:pt x="177" y="2075"/>
                    <a:pt x="191" y="2065"/>
                    <a:pt x="191" y="2052"/>
                  </a:cubicBezTo>
                  <a:cubicBezTo>
                    <a:pt x="108" y="1493"/>
                    <a:pt x="489" y="933"/>
                    <a:pt x="846" y="540"/>
                  </a:cubicBezTo>
                  <a:cubicBezTo>
                    <a:pt x="906" y="469"/>
                    <a:pt x="1454" y="88"/>
                    <a:pt x="1096" y="4"/>
                  </a:cubicBezTo>
                  <a:cubicBezTo>
                    <a:pt x="1083" y="2"/>
                    <a:pt x="1069" y="1"/>
                    <a:pt x="10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36"/>
            <p:cNvSpPr/>
            <p:nvPr/>
          </p:nvSpPr>
          <p:spPr>
            <a:xfrm>
              <a:off x="4249325" y="2067500"/>
              <a:ext cx="57300" cy="15850"/>
            </a:xfrm>
            <a:custGeom>
              <a:rect b="b" l="l" r="r" t="t"/>
              <a:pathLst>
                <a:path extrusionOk="0" h="634" w="2292">
                  <a:moveTo>
                    <a:pt x="1022" y="1"/>
                  </a:moveTo>
                  <a:cubicBezTo>
                    <a:pt x="627" y="1"/>
                    <a:pt x="246" y="102"/>
                    <a:pt x="48" y="316"/>
                  </a:cubicBezTo>
                  <a:cubicBezTo>
                    <a:pt x="1" y="340"/>
                    <a:pt x="24" y="375"/>
                    <a:pt x="60" y="387"/>
                  </a:cubicBezTo>
                  <a:cubicBezTo>
                    <a:pt x="83" y="388"/>
                    <a:pt x="106" y="389"/>
                    <a:pt x="129" y="389"/>
                  </a:cubicBezTo>
                  <a:cubicBezTo>
                    <a:pt x="424" y="389"/>
                    <a:pt x="697" y="327"/>
                    <a:pt x="1001" y="327"/>
                  </a:cubicBezTo>
                  <a:cubicBezTo>
                    <a:pt x="1025" y="327"/>
                    <a:pt x="1048" y="327"/>
                    <a:pt x="1072" y="328"/>
                  </a:cubicBezTo>
                  <a:cubicBezTo>
                    <a:pt x="1465" y="352"/>
                    <a:pt x="1751" y="506"/>
                    <a:pt x="2120" y="625"/>
                  </a:cubicBezTo>
                  <a:cubicBezTo>
                    <a:pt x="2134" y="631"/>
                    <a:pt x="2148" y="634"/>
                    <a:pt x="2161" y="634"/>
                  </a:cubicBezTo>
                  <a:cubicBezTo>
                    <a:pt x="2252" y="634"/>
                    <a:pt x="2291" y="498"/>
                    <a:pt x="2239" y="435"/>
                  </a:cubicBezTo>
                  <a:cubicBezTo>
                    <a:pt x="2016" y="153"/>
                    <a:pt x="1508" y="1"/>
                    <a:pt x="10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36"/>
            <p:cNvSpPr/>
            <p:nvPr/>
          </p:nvSpPr>
          <p:spPr>
            <a:xfrm>
              <a:off x="4224025" y="2080750"/>
              <a:ext cx="79800" cy="41225"/>
            </a:xfrm>
            <a:custGeom>
              <a:rect b="b" l="l" r="r" t="t"/>
              <a:pathLst>
                <a:path extrusionOk="0" h="1649" w="3192">
                  <a:moveTo>
                    <a:pt x="3156" y="0"/>
                  </a:moveTo>
                  <a:cubicBezTo>
                    <a:pt x="1977" y="322"/>
                    <a:pt x="870" y="405"/>
                    <a:pt x="60" y="1429"/>
                  </a:cubicBezTo>
                  <a:cubicBezTo>
                    <a:pt x="1" y="1518"/>
                    <a:pt x="57" y="1649"/>
                    <a:pt x="153" y="1649"/>
                  </a:cubicBezTo>
                  <a:cubicBezTo>
                    <a:pt x="172" y="1649"/>
                    <a:pt x="193" y="1643"/>
                    <a:pt x="215" y="1631"/>
                  </a:cubicBezTo>
                  <a:cubicBezTo>
                    <a:pt x="441" y="1512"/>
                    <a:pt x="560" y="1334"/>
                    <a:pt x="739" y="1167"/>
                  </a:cubicBezTo>
                  <a:cubicBezTo>
                    <a:pt x="1013" y="929"/>
                    <a:pt x="1406" y="762"/>
                    <a:pt x="1763" y="643"/>
                  </a:cubicBezTo>
                  <a:cubicBezTo>
                    <a:pt x="2287" y="476"/>
                    <a:pt x="2763" y="405"/>
                    <a:pt x="3156" y="24"/>
                  </a:cubicBezTo>
                  <a:cubicBezTo>
                    <a:pt x="3191" y="24"/>
                    <a:pt x="3168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36"/>
            <p:cNvSpPr/>
            <p:nvPr/>
          </p:nvSpPr>
          <p:spPr>
            <a:xfrm>
              <a:off x="4266600" y="2153025"/>
              <a:ext cx="38600" cy="74300"/>
            </a:xfrm>
            <a:custGeom>
              <a:rect b="b" l="l" r="r" t="t"/>
              <a:pathLst>
                <a:path extrusionOk="0" h="2972" w="1544">
                  <a:moveTo>
                    <a:pt x="1506" y="0"/>
                  </a:moveTo>
                  <a:cubicBezTo>
                    <a:pt x="1501" y="0"/>
                    <a:pt x="1495" y="1"/>
                    <a:pt x="1488" y="2"/>
                  </a:cubicBezTo>
                  <a:cubicBezTo>
                    <a:pt x="1060" y="169"/>
                    <a:pt x="822" y="657"/>
                    <a:pt x="619" y="1038"/>
                  </a:cubicBezTo>
                  <a:cubicBezTo>
                    <a:pt x="310" y="1657"/>
                    <a:pt x="24" y="2205"/>
                    <a:pt x="0" y="2908"/>
                  </a:cubicBezTo>
                  <a:cubicBezTo>
                    <a:pt x="0" y="2951"/>
                    <a:pt x="32" y="2972"/>
                    <a:pt x="65" y="2972"/>
                  </a:cubicBezTo>
                  <a:cubicBezTo>
                    <a:pt x="95" y="2972"/>
                    <a:pt x="125" y="2954"/>
                    <a:pt x="131" y="2919"/>
                  </a:cubicBezTo>
                  <a:cubicBezTo>
                    <a:pt x="322" y="2336"/>
                    <a:pt x="596" y="1800"/>
                    <a:pt x="857" y="1253"/>
                  </a:cubicBezTo>
                  <a:cubicBezTo>
                    <a:pt x="1060" y="848"/>
                    <a:pt x="1203" y="372"/>
                    <a:pt x="1512" y="62"/>
                  </a:cubicBezTo>
                  <a:cubicBezTo>
                    <a:pt x="1543" y="31"/>
                    <a:pt x="1538" y="0"/>
                    <a:pt x="15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36"/>
            <p:cNvSpPr/>
            <p:nvPr/>
          </p:nvSpPr>
          <p:spPr>
            <a:xfrm>
              <a:off x="4281775" y="2158575"/>
              <a:ext cx="29800" cy="119875"/>
            </a:xfrm>
            <a:custGeom>
              <a:rect b="b" l="l" r="r" t="t"/>
              <a:pathLst>
                <a:path extrusionOk="0" h="4795" w="1192">
                  <a:moveTo>
                    <a:pt x="1140" y="0"/>
                  </a:moveTo>
                  <a:cubicBezTo>
                    <a:pt x="1134" y="0"/>
                    <a:pt x="1127" y="2"/>
                    <a:pt x="1120" y="7"/>
                  </a:cubicBezTo>
                  <a:cubicBezTo>
                    <a:pt x="596" y="328"/>
                    <a:pt x="417" y="1352"/>
                    <a:pt x="310" y="1888"/>
                  </a:cubicBezTo>
                  <a:cubicBezTo>
                    <a:pt x="155" y="2781"/>
                    <a:pt x="0" y="3900"/>
                    <a:pt x="381" y="4745"/>
                  </a:cubicBezTo>
                  <a:cubicBezTo>
                    <a:pt x="399" y="4781"/>
                    <a:pt x="425" y="4795"/>
                    <a:pt x="451" y="4795"/>
                  </a:cubicBezTo>
                  <a:cubicBezTo>
                    <a:pt x="495" y="4795"/>
                    <a:pt x="541" y="4755"/>
                    <a:pt x="548" y="4710"/>
                  </a:cubicBezTo>
                  <a:cubicBezTo>
                    <a:pt x="643" y="3840"/>
                    <a:pt x="524" y="2947"/>
                    <a:pt x="643" y="2066"/>
                  </a:cubicBezTo>
                  <a:cubicBezTo>
                    <a:pt x="727" y="1400"/>
                    <a:pt x="893" y="661"/>
                    <a:pt x="1191" y="42"/>
                  </a:cubicBezTo>
                  <a:cubicBezTo>
                    <a:pt x="1191" y="33"/>
                    <a:pt x="1168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3" name="Google Shape;11913;p36"/>
            <p:cNvSpPr/>
            <p:nvPr/>
          </p:nvSpPr>
          <p:spPr>
            <a:xfrm>
              <a:off x="4264800" y="2273500"/>
              <a:ext cx="33375" cy="18750"/>
            </a:xfrm>
            <a:custGeom>
              <a:rect b="b" l="l" r="r" t="t"/>
              <a:pathLst>
                <a:path extrusionOk="0" h="750" w="1335">
                  <a:moveTo>
                    <a:pt x="1147" y="0"/>
                  </a:moveTo>
                  <a:cubicBezTo>
                    <a:pt x="1123" y="0"/>
                    <a:pt x="1101" y="16"/>
                    <a:pt x="1096" y="53"/>
                  </a:cubicBezTo>
                  <a:cubicBezTo>
                    <a:pt x="1049" y="315"/>
                    <a:pt x="918" y="434"/>
                    <a:pt x="644" y="434"/>
                  </a:cubicBezTo>
                  <a:cubicBezTo>
                    <a:pt x="537" y="434"/>
                    <a:pt x="429" y="422"/>
                    <a:pt x="310" y="422"/>
                  </a:cubicBezTo>
                  <a:cubicBezTo>
                    <a:pt x="266" y="422"/>
                    <a:pt x="204" y="404"/>
                    <a:pt x="144" y="404"/>
                  </a:cubicBezTo>
                  <a:cubicBezTo>
                    <a:pt x="106" y="404"/>
                    <a:pt x="69" y="411"/>
                    <a:pt x="36" y="434"/>
                  </a:cubicBezTo>
                  <a:cubicBezTo>
                    <a:pt x="13" y="470"/>
                    <a:pt x="1" y="494"/>
                    <a:pt x="1" y="541"/>
                  </a:cubicBezTo>
                  <a:cubicBezTo>
                    <a:pt x="25" y="672"/>
                    <a:pt x="239" y="720"/>
                    <a:pt x="334" y="732"/>
                  </a:cubicBezTo>
                  <a:cubicBezTo>
                    <a:pt x="392" y="744"/>
                    <a:pt x="450" y="749"/>
                    <a:pt x="507" y="749"/>
                  </a:cubicBezTo>
                  <a:cubicBezTo>
                    <a:pt x="614" y="749"/>
                    <a:pt x="717" y="731"/>
                    <a:pt x="810" y="708"/>
                  </a:cubicBezTo>
                  <a:cubicBezTo>
                    <a:pt x="1096" y="613"/>
                    <a:pt x="1334" y="363"/>
                    <a:pt x="1215" y="65"/>
                  </a:cubicBezTo>
                  <a:cubicBezTo>
                    <a:pt x="1209" y="25"/>
                    <a:pt x="1176" y="0"/>
                    <a:pt x="11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36"/>
            <p:cNvSpPr/>
            <p:nvPr/>
          </p:nvSpPr>
          <p:spPr>
            <a:xfrm>
              <a:off x="4313250" y="2136150"/>
              <a:ext cx="84625" cy="56650"/>
            </a:xfrm>
            <a:custGeom>
              <a:rect b="b" l="l" r="r" t="t"/>
              <a:pathLst>
                <a:path extrusionOk="0" h="2266" w="3385">
                  <a:moveTo>
                    <a:pt x="27" y="689"/>
                  </a:moveTo>
                  <a:cubicBezTo>
                    <a:pt x="3" y="689"/>
                    <a:pt x="1" y="695"/>
                    <a:pt x="9" y="695"/>
                  </a:cubicBezTo>
                  <a:cubicBezTo>
                    <a:pt x="13" y="695"/>
                    <a:pt x="19" y="693"/>
                    <a:pt x="27" y="689"/>
                  </a:cubicBezTo>
                  <a:close/>
                  <a:moveTo>
                    <a:pt x="1443" y="1"/>
                  </a:moveTo>
                  <a:cubicBezTo>
                    <a:pt x="888" y="1"/>
                    <a:pt x="327" y="232"/>
                    <a:pt x="27" y="689"/>
                  </a:cubicBezTo>
                  <a:cubicBezTo>
                    <a:pt x="341" y="432"/>
                    <a:pt x="837" y="292"/>
                    <a:pt x="1317" y="292"/>
                  </a:cubicBezTo>
                  <a:cubicBezTo>
                    <a:pt x="1658" y="292"/>
                    <a:pt x="1990" y="362"/>
                    <a:pt x="2242" y="511"/>
                  </a:cubicBezTo>
                  <a:cubicBezTo>
                    <a:pt x="2921" y="916"/>
                    <a:pt x="2861" y="1618"/>
                    <a:pt x="3182" y="2237"/>
                  </a:cubicBezTo>
                  <a:cubicBezTo>
                    <a:pt x="3191" y="2258"/>
                    <a:pt x="3203" y="2265"/>
                    <a:pt x="3216" y="2265"/>
                  </a:cubicBezTo>
                  <a:cubicBezTo>
                    <a:pt x="3242" y="2265"/>
                    <a:pt x="3270" y="2237"/>
                    <a:pt x="3278" y="2213"/>
                  </a:cubicBezTo>
                  <a:cubicBezTo>
                    <a:pt x="3385" y="1380"/>
                    <a:pt x="2944" y="427"/>
                    <a:pt x="2135" y="130"/>
                  </a:cubicBezTo>
                  <a:cubicBezTo>
                    <a:pt x="1920" y="44"/>
                    <a:pt x="1682" y="1"/>
                    <a:pt x="14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36"/>
            <p:cNvSpPr/>
            <p:nvPr/>
          </p:nvSpPr>
          <p:spPr>
            <a:xfrm>
              <a:off x="4308550" y="2152425"/>
              <a:ext cx="87400" cy="40950"/>
            </a:xfrm>
            <a:custGeom>
              <a:rect b="b" l="l" r="r" t="t"/>
              <a:pathLst>
                <a:path extrusionOk="0" h="1638" w="3496">
                  <a:moveTo>
                    <a:pt x="620" y="0"/>
                  </a:moveTo>
                  <a:cubicBezTo>
                    <a:pt x="472" y="0"/>
                    <a:pt x="324" y="22"/>
                    <a:pt x="180" y="74"/>
                  </a:cubicBezTo>
                  <a:cubicBezTo>
                    <a:pt x="1" y="134"/>
                    <a:pt x="37" y="384"/>
                    <a:pt x="227" y="396"/>
                  </a:cubicBezTo>
                  <a:cubicBezTo>
                    <a:pt x="1382" y="503"/>
                    <a:pt x="2358" y="1050"/>
                    <a:pt x="3335" y="1634"/>
                  </a:cubicBezTo>
                  <a:cubicBezTo>
                    <a:pt x="3346" y="1637"/>
                    <a:pt x="3357" y="1638"/>
                    <a:pt x="3368" y="1638"/>
                  </a:cubicBezTo>
                  <a:cubicBezTo>
                    <a:pt x="3445" y="1638"/>
                    <a:pt x="3496" y="1566"/>
                    <a:pt x="3454" y="1503"/>
                  </a:cubicBezTo>
                  <a:cubicBezTo>
                    <a:pt x="3204" y="991"/>
                    <a:pt x="2573" y="634"/>
                    <a:pt x="2073" y="431"/>
                  </a:cubicBezTo>
                  <a:cubicBezTo>
                    <a:pt x="1632" y="248"/>
                    <a:pt x="1121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6" name="Google Shape;11916;p36"/>
            <p:cNvSpPr/>
            <p:nvPr/>
          </p:nvSpPr>
          <p:spPr>
            <a:xfrm>
              <a:off x="4314975" y="2099475"/>
              <a:ext cx="84850" cy="51375"/>
            </a:xfrm>
            <a:custGeom>
              <a:rect b="b" l="l" r="r" t="t"/>
              <a:pathLst>
                <a:path extrusionOk="0" h="2055" w="3394">
                  <a:moveTo>
                    <a:pt x="2307" y="0"/>
                  </a:moveTo>
                  <a:cubicBezTo>
                    <a:pt x="1281" y="0"/>
                    <a:pt x="150" y="1005"/>
                    <a:pt x="18" y="1978"/>
                  </a:cubicBezTo>
                  <a:cubicBezTo>
                    <a:pt x="0" y="2013"/>
                    <a:pt x="41" y="2055"/>
                    <a:pt x="73" y="2055"/>
                  </a:cubicBezTo>
                  <a:cubicBezTo>
                    <a:pt x="85" y="2055"/>
                    <a:pt x="95" y="2050"/>
                    <a:pt x="101" y="2037"/>
                  </a:cubicBezTo>
                  <a:cubicBezTo>
                    <a:pt x="620" y="1397"/>
                    <a:pt x="1400" y="310"/>
                    <a:pt x="2293" y="310"/>
                  </a:cubicBezTo>
                  <a:cubicBezTo>
                    <a:pt x="2546" y="310"/>
                    <a:pt x="2809" y="398"/>
                    <a:pt x="3078" y="609"/>
                  </a:cubicBezTo>
                  <a:cubicBezTo>
                    <a:pt x="3112" y="635"/>
                    <a:pt x="3148" y="646"/>
                    <a:pt x="3182" y="646"/>
                  </a:cubicBezTo>
                  <a:cubicBezTo>
                    <a:pt x="3301" y="646"/>
                    <a:pt x="3394" y="508"/>
                    <a:pt x="3292" y="406"/>
                  </a:cubicBezTo>
                  <a:cubicBezTo>
                    <a:pt x="3007" y="121"/>
                    <a:pt x="2663" y="0"/>
                    <a:pt x="23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36"/>
            <p:cNvSpPr/>
            <p:nvPr/>
          </p:nvSpPr>
          <p:spPr>
            <a:xfrm>
              <a:off x="4330375" y="2109325"/>
              <a:ext cx="66025" cy="32550"/>
            </a:xfrm>
            <a:custGeom>
              <a:rect b="b" l="l" r="r" t="t"/>
              <a:pathLst>
                <a:path extrusionOk="0" h="1302" w="2641">
                  <a:moveTo>
                    <a:pt x="2316" y="1"/>
                  </a:moveTo>
                  <a:cubicBezTo>
                    <a:pt x="1639" y="1"/>
                    <a:pt x="166" y="907"/>
                    <a:pt x="33" y="1155"/>
                  </a:cubicBezTo>
                  <a:cubicBezTo>
                    <a:pt x="1" y="1219"/>
                    <a:pt x="55" y="1302"/>
                    <a:pt x="117" y="1302"/>
                  </a:cubicBezTo>
                  <a:cubicBezTo>
                    <a:pt x="125" y="1302"/>
                    <a:pt x="132" y="1301"/>
                    <a:pt x="140" y="1298"/>
                  </a:cubicBezTo>
                  <a:cubicBezTo>
                    <a:pt x="604" y="1179"/>
                    <a:pt x="1081" y="822"/>
                    <a:pt x="1509" y="619"/>
                  </a:cubicBezTo>
                  <a:cubicBezTo>
                    <a:pt x="1724" y="512"/>
                    <a:pt x="1938" y="405"/>
                    <a:pt x="2164" y="334"/>
                  </a:cubicBezTo>
                  <a:cubicBezTo>
                    <a:pt x="2319" y="286"/>
                    <a:pt x="2474" y="310"/>
                    <a:pt x="2617" y="250"/>
                  </a:cubicBezTo>
                  <a:cubicBezTo>
                    <a:pt x="2640" y="250"/>
                    <a:pt x="2640" y="215"/>
                    <a:pt x="2640" y="191"/>
                  </a:cubicBezTo>
                  <a:cubicBezTo>
                    <a:pt x="2603" y="56"/>
                    <a:pt x="2484" y="1"/>
                    <a:pt x="23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36"/>
            <p:cNvSpPr/>
            <p:nvPr/>
          </p:nvSpPr>
          <p:spPr>
            <a:xfrm>
              <a:off x="4277350" y="2085175"/>
              <a:ext cx="50875" cy="60800"/>
            </a:xfrm>
            <a:custGeom>
              <a:rect b="b" l="l" r="r" t="t"/>
              <a:pathLst>
                <a:path extrusionOk="0" h="2432" w="2035">
                  <a:moveTo>
                    <a:pt x="548" y="1"/>
                  </a:moveTo>
                  <a:cubicBezTo>
                    <a:pt x="417" y="1"/>
                    <a:pt x="288" y="30"/>
                    <a:pt x="166" y="97"/>
                  </a:cubicBezTo>
                  <a:cubicBezTo>
                    <a:pt x="0" y="190"/>
                    <a:pt x="95" y="399"/>
                    <a:pt x="254" y="399"/>
                  </a:cubicBezTo>
                  <a:cubicBezTo>
                    <a:pt x="279" y="399"/>
                    <a:pt x="305" y="394"/>
                    <a:pt x="332" y="383"/>
                  </a:cubicBezTo>
                  <a:cubicBezTo>
                    <a:pt x="390" y="356"/>
                    <a:pt x="453" y="345"/>
                    <a:pt x="517" y="345"/>
                  </a:cubicBezTo>
                  <a:cubicBezTo>
                    <a:pt x="862" y="345"/>
                    <a:pt x="1267" y="680"/>
                    <a:pt x="1428" y="930"/>
                  </a:cubicBezTo>
                  <a:cubicBezTo>
                    <a:pt x="1701" y="1359"/>
                    <a:pt x="1820" y="1907"/>
                    <a:pt x="1642" y="2395"/>
                  </a:cubicBezTo>
                  <a:cubicBezTo>
                    <a:pt x="1627" y="2418"/>
                    <a:pt x="1641" y="2431"/>
                    <a:pt x="1656" y="2431"/>
                  </a:cubicBezTo>
                  <a:cubicBezTo>
                    <a:pt x="1665" y="2431"/>
                    <a:pt x="1673" y="2427"/>
                    <a:pt x="1678" y="2419"/>
                  </a:cubicBezTo>
                  <a:cubicBezTo>
                    <a:pt x="2011" y="1847"/>
                    <a:pt x="2035" y="1109"/>
                    <a:pt x="1606" y="585"/>
                  </a:cubicBezTo>
                  <a:cubicBezTo>
                    <a:pt x="1363" y="279"/>
                    <a:pt x="951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9" name="Google Shape;11919;p36"/>
            <p:cNvSpPr/>
            <p:nvPr/>
          </p:nvSpPr>
          <p:spPr>
            <a:xfrm>
              <a:off x="4279975" y="2090575"/>
              <a:ext cx="26525" cy="45175"/>
            </a:xfrm>
            <a:custGeom>
              <a:rect b="b" l="l" r="r" t="t"/>
              <a:pathLst>
                <a:path extrusionOk="0" h="1807" w="1061">
                  <a:moveTo>
                    <a:pt x="84" y="0"/>
                  </a:moveTo>
                  <a:cubicBezTo>
                    <a:pt x="37" y="12"/>
                    <a:pt x="1" y="83"/>
                    <a:pt x="37" y="119"/>
                  </a:cubicBezTo>
                  <a:cubicBezTo>
                    <a:pt x="263" y="322"/>
                    <a:pt x="406" y="607"/>
                    <a:pt x="477" y="893"/>
                  </a:cubicBezTo>
                  <a:cubicBezTo>
                    <a:pt x="537" y="1131"/>
                    <a:pt x="501" y="1512"/>
                    <a:pt x="656" y="1727"/>
                  </a:cubicBezTo>
                  <a:cubicBezTo>
                    <a:pt x="693" y="1780"/>
                    <a:pt x="744" y="1807"/>
                    <a:pt x="795" y="1807"/>
                  </a:cubicBezTo>
                  <a:cubicBezTo>
                    <a:pt x="858" y="1807"/>
                    <a:pt x="920" y="1765"/>
                    <a:pt x="953" y="1679"/>
                  </a:cubicBezTo>
                  <a:cubicBezTo>
                    <a:pt x="1061" y="1381"/>
                    <a:pt x="858" y="845"/>
                    <a:pt x="739" y="584"/>
                  </a:cubicBezTo>
                  <a:cubicBezTo>
                    <a:pt x="620" y="286"/>
                    <a:pt x="43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0" name="Google Shape;11920;p36"/>
            <p:cNvSpPr/>
            <p:nvPr/>
          </p:nvSpPr>
          <p:spPr>
            <a:xfrm>
              <a:off x="3741525" y="2496550"/>
              <a:ext cx="13425" cy="28925"/>
            </a:xfrm>
            <a:custGeom>
              <a:rect b="b" l="l" r="r" t="t"/>
              <a:pathLst>
                <a:path extrusionOk="0" h="1157" w="537">
                  <a:moveTo>
                    <a:pt x="372" y="0"/>
                  </a:moveTo>
                  <a:cubicBezTo>
                    <a:pt x="367" y="0"/>
                    <a:pt x="363" y="1"/>
                    <a:pt x="358" y="1"/>
                  </a:cubicBezTo>
                  <a:cubicBezTo>
                    <a:pt x="227" y="13"/>
                    <a:pt x="274" y="299"/>
                    <a:pt x="227" y="394"/>
                  </a:cubicBezTo>
                  <a:cubicBezTo>
                    <a:pt x="167" y="573"/>
                    <a:pt x="1" y="918"/>
                    <a:pt x="120" y="1108"/>
                  </a:cubicBezTo>
                  <a:cubicBezTo>
                    <a:pt x="143" y="1140"/>
                    <a:pt x="188" y="1156"/>
                    <a:pt x="237" y="1156"/>
                  </a:cubicBezTo>
                  <a:cubicBezTo>
                    <a:pt x="261" y="1156"/>
                    <a:pt x="286" y="1152"/>
                    <a:pt x="310" y="1144"/>
                  </a:cubicBezTo>
                  <a:cubicBezTo>
                    <a:pt x="489" y="1037"/>
                    <a:pt x="536" y="656"/>
                    <a:pt x="513" y="489"/>
                  </a:cubicBezTo>
                  <a:cubicBezTo>
                    <a:pt x="489" y="397"/>
                    <a:pt x="534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36"/>
            <p:cNvSpPr/>
            <p:nvPr/>
          </p:nvSpPr>
          <p:spPr>
            <a:xfrm>
              <a:off x="3681400" y="2464425"/>
              <a:ext cx="73850" cy="34000"/>
            </a:xfrm>
            <a:custGeom>
              <a:rect b="b" l="l" r="r" t="t"/>
              <a:pathLst>
                <a:path extrusionOk="0" h="1360" w="2954">
                  <a:moveTo>
                    <a:pt x="72" y="0"/>
                  </a:moveTo>
                  <a:cubicBezTo>
                    <a:pt x="24" y="0"/>
                    <a:pt x="1" y="72"/>
                    <a:pt x="24" y="107"/>
                  </a:cubicBezTo>
                  <a:cubicBezTo>
                    <a:pt x="429" y="477"/>
                    <a:pt x="1013" y="667"/>
                    <a:pt x="1525" y="822"/>
                  </a:cubicBezTo>
                  <a:cubicBezTo>
                    <a:pt x="1917" y="917"/>
                    <a:pt x="2417" y="989"/>
                    <a:pt x="2656" y="1334"/>
                  </a:cubicBezTo>
                  <a:cubicBezTo>
                    <a:pt x="2667" y="1350"/>
                    <a:pt x="2688" y="1359"/>
                    <a:pt x="2710" y="1359"/>
                  </a:cubicBezTo>
                  <a:cubicBezTo>
                    <a:pt x="2735" y="1359"/>
                    <a:pt x="2762" y="1347"/>
                    <a:pt x="2775" y="1322"/>
                  </a:cubicBezTo>
                  <a:cubicBezTo>
                    <a:pt x="2953" y="953"/>
                    <a:pt x="2382" y="727"/>
                    <a:pt x="2120" y="643"/>
                  </a:cubicBezTo>
                  <a:cubicBezTo>
                    <a:pt x="1846" y="536"/>
                    <a:pt x="1525" y="488"/>
                    <a:pt x="1227" y="393"/>
                  </a:cubicBezTo>
                  <a:cubicBezTo>
                    <a:pt x="846" y="250"/>
                    <a:pt x="477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36"/>
            <p:cNvSpPr/>
            <p:nvPr/>
          </p:nvSpPr>
          <p:spPr>
            <a:xfrm>
              <a:off x="3679025" y="2464125"/>
              <a:ext cx="1500" cy="1225"/>
            </a:xfrm>
            <a:custGeom>
              <a:rect b="b" l="l" r="r" t="t"/>
              <a:pathLst>
                <a:path extrusionOk="0" h="49" w="60">
                  <a:moveTo>
                    <a:pt x="36" y="0"/>
                  </a:moveTo>
                  <a:cubicBezTo>
                    <a:pt x="0" y="12"/>
                    <a:pt x="0" y="48"/>
                    <a:pt x="36" y="48"/>
                  </a:cubicBezTo>
                  <a:cubicBezTo>
                    <a:pt x="60" y="48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36"/>
            <p:cNvSpPr/>
            <p:nvPr/>
          </p:nvSpPr>
          <p:spPr>
            <a:xfrm>
              <a:off x="3620375" y="2457775"/>
              <a:ext cx="62825" cy="97100"/>
            </a:xfrm>
            <a:custGeom>
              <a:rect b="b" l="l" r="r" t="t"/>
              <a:pathLst>
                <a:path extrusionOk="0" h="3884" w="2513">
                  <a:moveTo>
                    <a:pt x="1979" y="0"/>
                  </a:moveTo>
                  <a:cubicBezTo>
                    <a:pt x="1566" y="0"/>
                    <a:pt x="1172" y="452"/>
                    <a:pt x="929" y="790"/>
                  </a:cubicBezTo>
                  <a:cubicBezTo>
                    <a:pt x="310" y="1683"/>
                    <a:pt x="13" y="2743"/>
                    <a:pt x="1" y="3814"/>
                  </a:cubicBezTo>
                  <a:cubicBezTo>
                    <a:pt x="1" y="3859"/>
                    <a:pt x="38" y="3883"/>
                    <a:pt x="77" y="3883"/>
                  </a:cubicBezTo>
                  <a:cubicBezTo>
                    <a:pt x="110" y="3883"/>
                    <a:pt x="144" y="3865"/>
                    <a:pt x="156" y="3826"/>
                  </a:cubicBezTo>
                  <a:cubicBezTo>
                    <a:pt x="287" y="3157"/>
                    <a:pt x="924" y="296"/>
                    <a:pt x="2038" y="296"/>
                  </a:cubicBezTo>
                  <a:cubicBezTo>
                    <a:pt x="2133" y="296"/>
                    <a:pt x="2232" y="317"/>
                    <a:pt x="2334" y="362"/>
                  </a:cubicBezTo>
                  <a:cubicBezTo>
                    <a:pt x="2347" y="367"/>
                    <a:pt x="2360" y="369"/>
                    <a:pt x="2372" y="369"/>
                  </a:cubicBezTo>
                  <a:cubicBezTo>
                    <a:pt x="2445" y="369"/>
                    <a:pt x="2512" y="290"/>
                    <a:pt x="2442" y="219"/>
                  </a:cubicBezTo>
                  <a:cubicBezTo>
                    <a:pt x="2289" y="63"/>
                    <a:pt x="2133" y="0"/>
                    <a:pt x="19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36"/>
            <p:cNvSpPr/>
            <p:nvPr/>
          </p:nvSpPr>
          <p:spPr>
            <a:xfrm>
              <a:off x="3619775" y="2555600"/>
              <a:ext cx="29200" cy="38025"/>
            </a:xfrm>
            <a:custGeom>
              <a:rect b="b" l="l" r="r" t="t"/>
              <a:pathLst>
                <a:path extrusionOk="0" h="1521" w="1168">
                  <a:moveTo>
                    <a:pt x="109" y="1"/>
                  </a:moveTo>
                  <a:cubicBezTo>
                    <a:pt x="94" y="1"/>
                    <a:pt x="84" y="13"/>
                    <a:pt x="84" y="32"/>
                  </a:cubicBezTo>
                  <a:cubicBezTo>
                    <a:pt x="1" y="199"/>
                    <a:pt x="37" y="282"/>
                    <a:pt x="96" y="437"/>
                  </a:cubicBezTo>
                  <a:cubicBezTo>
                    <a:pt x="168" y="628"/>
                    <a:pt x="156" y="866"/>
                    <a:pt x="275" y="1044"/>
                  </a:cubicBezTo>
                  <a:cubicBezTo>
                    <a:pt x="418" y="1235"/>
                    <a:pt x="811" y="1485"/>
                    <a:pt x="1061" y="1521"/>
                  </a:cubicBezTo>
                  <a:cubicBezTo>
                    <a:pt x="1132" y="1521"/>
                    <a:pt x="1168" y="1461"/>
                    <a:pt x="1156" y="1402"/>
                  </a:cubicBezTo>
                  <a:cubicBezTo>
                    <a:pt x="1108" y="1128"/>
                    <a:pt x="763" y="1032"/>
                    <a:pt x="572" y="866"/>
                  </a:cubicBezTo>
                  <a:cubicBezTo>
                    <a:pt x="406" y="735"/>
                    <a:pt x="263" y="640"/>
                    <a:pt x="239" y="401"/>
                  </a:cubicBezTo>
                  <a:cubicBezTo>
                    <a:pt x="227" y="223"/>
                    <a:pt x="263" y="175"/>
                    <a:pt x="156" y="32"/>
                  </a:cubicBezTo>
                  <a:cubicBezTo>
                    <a:pt x="139" y="10"/>
                    <a:pt x="122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36"/>
            <p:cNvSpPr/>
            <p:nvPr/>
          </p:nvSpPr>
          <p:spPr>
            <a:xfrm>
              <a:off x="3641625" y="2588150"/>
              <a:ext cx="20000" cy="35975"/>
            </a:xfrm>
            <a:custGeom>
              <a:rect b="b" l="l" r="r" t="t"/>
              <a:pathLst>
                <a:path extrusionOk="0" h="1439" w="800">
                  <a:moveTo>
                    <a:pt x="162" y="1"/>
                  </a:moveTo>
                  <a:cubicBezTo>
                    <a:pt x="84" y="1"/>
                    <a:pt x="1" y="96"/>
                    <a:pt x="44" y="171"/>
                  </a:cubicBezTo>
                  <a:cubicBezTo>
                    <a:pt x="115" y="385"/>
                    <a:pt x="246" y="540"/>
                    <a:pt x="294" y="766"/>
                  </a:cubicBezTo>
                  <a:cubicBezTo>
                    <a:pt x="341" y="981"/>
                    <a:pt x="365" y="1159"/>
                    <a:pt x="437" y="1350"/>
                  </a:cubicBezTo>
                  <a:cubicBezTo>
                    <a:pt x="466" y="1413"/>
                    <a:pt x="515" y="1439"/>
                    <a:pt x="566" y="1439"/>
                  </a:cubicBezTo>
                  <a:cubicBezTo>
                    <a:pt x="679" y="1439"/>
                    <a:pt x="800" y="1311"/>
                    <a:pt x="734" y="1171"/>
                  </a:cubicBezTo>
                  <a:cubicBezTo>
                    <a:pt x="579" y="778"/>
                    <a:pt x="651" y="207"/>
                    <a:pt x="187" y="4"/>
                  </a:cubicBezTo>
                  <a:cubicBezTo>
                    <a:pt x="179" y="2"/>
                    <a:pt x="17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36"/>
            <p:cNvSpPr/>
            <p:nvPr/>
          </p:nvSpPr>
          <p:spPr>
            <a:xfrm>
              <a:off x="3656700" y="2558625"/>
              <a:ext cx="109850" cy="70225"/>
            </a:xfrm>
            <a:custGeom>
              <a:rect b="b" l="l" r="r" t="t"/>
              <a:pathLst>
                <a:path extrusionOk="0" h="2809" w="4394">
                  <a:moveTo>
                    <a:pt x="4340" y="1"/>
                  </a:moveTo>
                  <a:cubicBezTo>
                    <a:pt x="4334" y="1"/>
                    <a:pt x="4328" y="7"/>
                    <a:pt x="4322" y="19"/>
                  </a:cubicBezTo>
                  <a:cubicBezTo>
                    <a:pt x="3703" y="459"/>
                    <a:pt x="3215" y="1090"/>
                    <a:pt x="2572" y="1519"/>
                  </a:cubicBezTo>
                  <a:cubicBezTo>
                    <a:pt x="2239" y="1757"/>
                    <a:pt x="1870" y="2043"/>
                    <a:pt x="1500" y="2233"/>
                  </a:cubicBezTo>
                  <a:cubicBezTo>
                    <a:pt x="1036" y="2483"/>
                    <a:pt x="548" y="2412"/>
                    <a:pt x="72" y="2555"/>
                  </a:cubicBezTo>
                  <a:cubicBezTo>
                    <a:pt x="0" y="2590"/>
                    <a:pt x="12" y="2697"/>
                    <a:pt x="72" y="2709"/>
                  </a:cubicBezTo>
                  <a:cubicBezTo>
                    <a:pt x="281" y="2778"/>
                    <a:pt x="468" y="2809"/>
                    <a:pt x="639" y="2809"/>
                  </a:cubicBezTo>
                  <a:cubicBezTo>
                    <a:pt x="1384" y="2809"/>
                    <a:pt x="1828" y="2234"/>
                    <a:pt x="2477" y="1769"/>
                  </a:cubicBezTo>
                  <a:cubicBezTo>
                    <a:pt x="3215" y="1233"/>
                    <a:pt x="4167" y="1102"/>
                    <a:pt x="4394" y="78"/>
                  </a:cubicBezTo>
                  <a:cubicBezTo>
                    <a:pt x="4394" y="42"/>
                    <a:pt x="4394" y="30"/>
                    <a:pt x="4358" y="19"/>
                  </a:cubicBezTo>
                  <a:cubicBezTo>
                    <a:pt x="4352" y="7"/>
                    <a:pt x="4346" y="1"/>
                    <a:pt x="43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36"/>
            <p:cNvSpPr/>
            <p:nvPr/>
          </p:nvSpPr>
          <p:spPr>
            <a:xfrm>
              <a:off x="3742725" y="2511075"/>
              <a:ext cx="27100" cy="61000"/>
            </a:xfrm>
            <a:custGeom>
              <a:rect b="b" l="l" r="r" t="t"/>
              <a:pathLst>
                <a:path extrusionOk="0" h="2440" w="1084">
                  <a:moveTo>
                    <a:pt x="269" y="0"/>
                  </a:moveTo>
                  <a:cubicBezTo>
                    <a:pt x="261" y="0"/>
                    <a:pt x="254" y="4"/>
                    <a:pt x="250" y="16"/>
                  </a:cubicBezTo>
                  <a:cubicBezTo>
                    <a:pt x="84" y="289"/>
                    <a:pt x="0" y="575"/>
                    <a:pt x="167" y="873"/>
                  </a:cubicBezTo>
                  <a:cubicBezTo>
                    <a:pt x="262" y="1063"/>
                    <a:pt x="429" y="1159"/>
                    <a:pt x="560" y="1301"/>
                  </a:cubicBezTo>
                  <a:cubicBezTo>
                    <a:pt x="857" y="1682"/>
                    <a:pt x="596" y="1980"/>
                    <a:pt x="524" y="2349"/>
                  </a:cubicBezTo>
                  <a:cubicBezTo>
                    <a:pt x="507" y="2401"/>
                    <a:pt x="545" y="2440"/>
                    <a:pt x="591" y="2440"/>
                  </a:cubicBezTo>
                  <a:cubicBezTo>
                    <a:pt x="608" y="2440"/>
                    <a:pt x="627" y="2434"/>
                    <a:pt x="643" y="2421"/>
                  </a:cubicBezTo>
                  <a:cubicBezTo>
                    <a:pt x="917" y="2194"/>
                    <a:pt x="1084" y="1730"/>
                    <a:pt x="941" y="1385"/>
                  </a:cubicBezTo>
                  <a:cubicBezTo>
                    <a:pt x="846" y="1170"/>
                    <a:pt x="679" y="1063"/>
                    <a:pt x="524" y="932"/>
                  </a:cubicBezTo>
                  <a:cubicBezTo>
                    <a:pt x="191" y="647"/>
                    <a:pt x="143" y="444"/>
                    <a:pt x="286" y="27"/>
                  </a:cubicBezTo>
                  <a:cubicBezTo>
                    <a:pt x="302" y="19"/>
                    <a:pt x="285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36"/>
            <p:cNvSpPr/>
            <p:nvPr/>
          </p:nvSpPr>
          <p:spPr>
            <a:xfrm>
              <a:off x="3923675" y="3498475"/>
              <a:ext cx="70300" cy="54875"/>
            </a:xfrm>
            <a:custGeom>
              <a:rect b="b" l="l" r="r" t="t"/>
              <a:pathLst>
                <a:path extrusionOk="0" h="2195" w="2812">
                  <a:moveTo>
                    <a:pt x="2609" y="1"/>
                  </a:moveTo>
                  <a:cubicBezTo>
                    <a:pt x="2430" y="12"/>
                    <a:pt x="2359" y="143"/>
                    <a:pt x="2251" y="262"/>
                  </a:cubicBezTo>
                  <a:cubicBezTo>
                    <a:pt x="2061" y="477"/>
                    <a:pt x="1847" y="667"/>
                    <a:pt x="1644" y="858"/>
                  </a:cubicBezTo>
                  <a:cubicBezTo>
                    <a:pt x="1228" y="1227"/>
                    <a:pt x="704" y="1691"/>
                    <a:pt x="168" y="1870"/>
                  </a:cubicBezTo>
                  <a:cubicBezTo>
                    <a:pt x="0" y="1948"/>
                    <a:pt x="63" y="2195"/>
                    <a:pt x="230" y="2195"/>
                  </a:cubicBezTo>
                  <a:cubicBezTo>
                    <a:pt x="240" y="2195"/>
                    <a:pt x="252" y="2193"/>
                    <a:pt x="263" y="2191"/>
                  </a:cubicBezTo>
                  <a:cubicBezTo>
                    <a:pt x="858" y="2048"/>
                    <a:pt x="1323" y="1667"/>
                    <a:pt x="1763" y="1263"/>
                  </a:cubicBezTo>
                  <a:cubicBezTo>
                    <a:pt x="2013" y="1036"/>
                    <a:pt x="2811" y="465"/>
                    <a:pt x="2716" y="72"/>
                  </a:cubicBezTo>
                  <a:cubicBezTo>
                    <a:pt x="2704" y="24"/>
                    <a:pt x="2656" y="1"/>
                    <a:pt x="26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36"/>
            <p:cNvSpPr/>
            <p:nvPr/>
          </p:nvSpPr>
          <p:spPr>
            <a:xfrm>
              <a:off x="3979350" y="3424950"/>
              <a:ext cx="24075" cy="79000"/>
            </a:xfrm>
            <a:custGeom>
              <a:rect b="b" l="l" r="r" t="t"/>
              <a:pathLst>
                <a:path extrusionOk="0" h="3160" w="963">
                  <a:moveTo>
                    <a:pt x="888" y="0"/>
                  </a:moveTo>
                  <a:cubicBezTo>
                    <a:pt x="874" y="0"/>
                    <a:pt x="860" y="4"/>
                    <a:pt x="846" y="13"/>
                  </a:cubicBezTo>
                  <a:cubicBezTo>
                    <a:pt x="417" y="215"/>
                    <a:pt x="191" y="703"/>
                    <a:pt x="120" y="1156"/>
                  </a:cubicBezTo>
                  <a:cubicBezTo>
                    <a:pt x="1" y="1834"/>
                    <a:pt x="536" y="2370"/>
                    <a:pt x="263" y="3049"/>
                  </a:cubicBezTo>
                  <a:cubicBezTo>
                    <a:pt x="239" y="3112"/>
                    <a:pt x="300" y="3160"/>
                    <a:pt x="357" y="3160"/>
                  </a:cubicBezTo>
                  <a:cubicBezTo>
                    <a:pt x="386" y="3160"/>
                    <a:pt x="413" y="3148"/>
                    <a:pt x="429" y="3120"/>
                  </a:cubicBezTo>
                  <a:cubicBezTo>
                    <a:pt x="656" y="2715"/>
                    <a:pt x="608" y="2370"/>
                    <a:pt x="536" y="1930"/>
                  </a:cubicBezTo>
                  <a:cubicBezTo>
                    <a:pt x="465" y="1513"/>
                    <a:pt x="441" y="1156"/>
                    <a:pt x="644" y="751"/>
                  </a:cubicBezTo>
                  <a:cubicBezTo>
                    <a:pt x="739" y="525"/>
                    <a:pt x="894" y="322"/>
                    <a:pt x="953" y="84"/>
                  </a:cubicBezTo>
                  <a:cubicBezTo>
                    <a:pt x="962" y="39"/>
                    <a:pt x="930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36"/>
            <p:cNvSpPr/>
            <p:nvPr/>
          </p:nvSpPr>
          <p:spPr>
            <a:xfrm>
              <a:off x="3999300" y="3359375"/>
              <a:ext cx="80100" cy="67825"/>
            </a:xfrm>
            <a:custGeom>
              <a:rect b="b" l="l" r="r" t="t"/>
              <a:pathLst>
                <a:path extrusionOk="0" h="2713" w="3204">
                  <a:moveTo>
                    <a:pt x="2914" y="1"/>
                  </a:moveTo>
                  <a:cubicBezTo>
                    <a:pt x="2405" y="1"/>
                    <a:pt x="1657" y="595"/>
                    <a:pt x="1358" y="814"/>
                  </a:cubicBezTo>
                  <a:cubicBezTo>
                    <a:pt x="834" y="1219"/>
                    <a:pt x="0" y="1921"/>
                    <a:pt x="48" y="2659"/>
                  </a:cubicBezTo>
                  <a:cubicBezTo>
                    <a:pt x="56" y="2691"/>
                    <a:pt x="96" y="2712"/>
                    <a:pt x="128" y="2712"/>
                  </a:cubicBezTo>
                  <a:cubicBezTo>
                    <a:pt x="145" y="2712"/>
                    <a:pt x="159" y="2707"/>
                    <a:pt x="167" y="2695"/>
                  </a:cubicBezTo>
                  <a:cubicBezTo>
                    <a:pt x="679" y="2136"/>
                    <a:pt x="989" y="1528"/>
                    <a:pt x="1596" y="1064"/>
                  </a:cubicBezTo>
                  <a:cubicBezTo>
                    <a:pt x="1929" y="826"/>
                    <a:pt x="2263" y="623"/>
                    <a:pt x="2620" y="469"/>
                  </a:cubicBezTo>
                  <a:cubicBezTo>
                    <a:pt x="2846" y="385"/>
                    <a:pt x="3072" y="350"/>
                    <a:pt x="3191" y="135"/>
                  </a:cubicBezTo>
                  <a:cubicBezTo>
                    <a:pt x="3203" y="100"/>
                    <a:pt x="3191" y="88"/>
                    <a:pt x="3179" y="76"/>
                  </a:cubicBezTo>
                  <a:cubicBezTo>
                    <a:pt x="3104" y="23"/>
                    <a:pt x="3013" y="1"/>
                    <a:pt x="29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36"/>
            <p:cNvSpPr/>
            <p:nvPr/>
          </p:nvSpPr>
          <p:spPr>
            <a:xfrm>
              <a:off x="4068050" y="3361925"/>
              <a:ext cx="124150" cy="38950"/>
            </a:xfrm>
            <a:custGeom>
              <a:rect b="b" l="l" r="r" t="t"/>
              <a:pathLst>
                <a:path extrusionOk="0" h="1558" w="4966">
                  <a:moveTo>
                    <a:pt x="1229" y="0"/>
                  </a:moveTo>
                  <a:cubicBezTo>
                    <a:pt x="823" y="0"/>
                    <a:pt x="415" y="72"/>
                    <a:pt x="1" y="212"/>
                  </a:cubicBezTo>
                  <a:cubicBezTo>
                    <a:pt x="13" y="212"/>
                    <a:pt x="13" y="236"/>
                    <a:pt x="25" y="236"/>
                  </a:cubicBezTo>
                  <a:cubicBezTo>
                    <a:pt x="906" y="283"/>
                    <a:pt x="1668" y="331"/>
                    <a:pt x="2513" y="664"/>
                  </a:cubicBezTo>
                  <a:cubicBezTo>
                    <a:pt x="3239" y="950"/>
                    <a:pt x="4096" y="1545"/>
                    <a:pt x="4894" y="1557"/>
                  </a:cubicBezTo>
                  <a:cubicBezTo>
                    <a:pt x="4918" y="1557"/>
                    <a:pt x="4966" y="1522"/>
                    <a:pt x="4930" y="1486"/>
                  </a:cubicBezTo>
                  <a:cubicBezTo>
                    <a:pt x="4430" y="831"/>
                    <a:pt x="3251" y="521"/>
                    <a:pt x="2489" y="236"/>
                  </a:cubicBezTo>
                  <a:cubicBezTo>
                    <a:pt x="2070" y="78"/>
                    <a:pt x="16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36"/>
            <p:cNvSpPr/>
            <p:nvPr/>
          </p:nvSpPr>
          <p:spPr>
            <a:xfrm>
              <a:off x="4180625" y="3396650"/>
              <a:ext cx="132000" cy="106525"/>
            </a:xfrm>
            <a:custGeom>
              <a:rect b="b" l="l" r="r" t="t"/>
              <a:pathLst>
                <a:path extrusionOk="0" h="4261" w="5280">
                  <a:moveTo>
                    <a:pt x="95" y="1"/>
                  </a:moveTo>
                  <a:cubicBezTo>
                    <a:pt x="31" y="1"/>
                    <a:pt x="1" y="99"/>
                    <a:pt x="46" y="145"/>
                  </a:cubicBezTo>
                  <a:cubicBezTo>
                    <a:pt x="451" y="478"/>
                    <a:pt x="760" y="907"/>
                    <a:pt x="1177" y="1228"/>
                  </a:cubicBezTo>
                  <a:cubicBezTo>
                    <a:pt x="1558" y="1526"/>
                    <a:pt x="2022" y="1752"/>
                    <a:pt x="2475" y="1954"/>
                  </a:cubicBezTo>
                  <a:cubicBezTo>
                    <a:pt x="3606" y="2490"/>
                    <a:pt x="4558" y="2859"/>
                    <a:pt x="4951" y="4145"/>
                  </a:cubicBezTo>
                  <a:cubicBezTo>
                    <a:pt x="4979" y="4222"/>
                    <a:pt x="5051" y="4260"/>
                    <a:pt x="5121" y="4260"/>
                  </a:cubicBezTo>
                  <a:cubicBezTo>
                    <a:pt x="5202" y="4260"/>
                    <a:pt x="5279" y="4207"/>
                    <a:pt x="5273" y="4097"/>
                  </a:cubicBezTo>
                  <a:cubicBezTo>
                    <a:pt x="5189" y="2907"/>
                    <a:pt x="4154" y="2300"/>
                    <a:pt x="3189" y="1859"/>
                  </a:cubicBezTo>
                  <a:cubicBezTo>
                    <a:pt x="2594" y="1585"/>
                    <a:pt x="1951" y="1335"/>
                    <a:pt x="1439" y="930"/>
                  </a:cubicBezTo>
                  <a:cubicBezTo>
                    <a:pt x="998" y="585"/>
                    <a:pt x="701" y="73"/>
                    <a:pt x="105" y="2"/>
                  </a:cubicBezTo>
                  <a:cubicBezTo>
                    <a:pt x="102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36"/>
            <p:cNvSpPr/>
            <p:nvPr/>
          </p:nvSpPr>
          <p:spPr>
            <a:xfrm>
              <a:off x="4305300" y="3496100"/>
              <a:ext cx="95125" cy="38775"/>
            </a:xfrm>
            <a:custGeom>
              <a:rect b="b" l="l" r="r" t="t"/>
              <a:pathLst>
                <a:path extrusionOk="0" h="1551" w="3805">
                  <a:moveTo>
                    <a:pt x="83" y="0"/>
                  </a:moveTo>
                  <a:lnTo>
                    <a:pt x="83" y="0"/>
                  </a:lnTo>
                  <a:cubicBezTo>
                    <a:pt x="0" y="500"/>
                    <a:pt x="405" y="631"/>
                    <a:pt x="833" y="631"/>
                  </a:cubicBezTo>
                  <a:cubicBezTo>
                    <a:pt x="1322" y="643"/>
                    <a:pt x="1691" y="596"/>
                    <a:pt x="2167" y="810"/>
                  </a:cubicBezTo>
                  <a:cubicBezTo>
                    <a:pt x="2667" y="1012"/>
                    <a:pt x="3084" y="1477"/>
                    <a:pt x="3596" y="1548"/>
                  </a:cubicBezTo>
                  <a:cubicBezTo>
                    <a:pt x="3606" y="1550"/>
                    <a:pt x="3617" y="1551"/>
                    <a:pt x="3627" y="1551"/>
                  </a:cubicBezTo>
                  <a:cubicBezTo>
                    <a:pt x="3748" y="1551"/>
                    <a:pt x="3805" y="1422"/>
                    <a:pt x="3739" y="1334"/>
                  </a:cubicBezTo>
                  <a:cubicBezTo>
                    <a:pt x="3334" y="858"/>
                    <a:pt x="2465" y="465"/>
                    <a:pt x="1869" y="286"/>
                  </a:cubicBezTo>
                  <a:cubicBezTo>
                    <a:pt x="1793" y="268"/>
                    <a:pt x="1701" y="262"/>
                    <a:pt x="1601" y="262"/>
                  </a:cubicBezTo>
                  <a:cubicBezTo>
                    <a:pt x="1382" y="262"/>
                    <a:pt x="1118" y="291"/>
                    <a:pt x="869" y="291"/>
                  </a:cubicBezTo>
                  <a:cubicBezTo>
                    <a:pt x="535" y="291"/>
                    <a:pt x="226" y="24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36"/>
            <p:cNvSpPr/>
            <p:nvPr/>
          </p:nvSpPr>
          <p:spPr>
            <a:xfrm>
              <a:off x="3889425" y="2500025"/>
              <a:ext cx="34600" cy="53125"/>
            </a:xfrm>
            <a:custGeom>
              <a:rect b="b" l="l" r="r" t="t"/>
              <a:pathLst>
                <a:path extrusionOk="0" h="2125" w="1384">
                  <a:moveTo>
                    <a:pt x="1285" y="1"/>
                  </a:moveTo>
                  <a:cubicBezTo>
                    <a:pt x="1277" y="1"/>
                    <a:pt x="1270" y="2"/>
                    <a:pt x="1264" y="5"/>
                  </a:cubicBezTo>
                  <a:cubicBezTo>
                    <a:pt x="1109" y="77"/>
                    <a:pt x="1109" y="160"/>
                    <a:pt x="1038" y="303"/>
                  </a:cubicBezTo>
                  <a:cubicBezTo>
                    <a:pt x="931" y="493"/>
                    <a:pt x="812" y="696"/>
                    <a:pt x="704" y="886"/>
                  </a:cubicBezTo>
                  <a:cubicBezTo>
                    <a:pt x="514" y="1243"/>
                    <a:pt x="323" y="1577"/>
                    <a:pt x="73" y="1910"/>
                  </a:cubicBezTo>
                  <a:cubicBezTo>
                    <a:pt x="1" y="2010"/>
                    <a:pt x="123" y="2125"/>
                    <a:pt x="238" y="2125"/>
                  </a:cubicBezTo>
                  <a:cubicBezTo>
                    <a:pt x="273" y="2125"/>
                    <a:pt x="307" y="2114"/>
                    <a:pt x="335" y="2089"/>
                  </a:cubicBezTo>
                  <a:cubicBezTo>
                    <a:pt x="645" y="1827"/>
                    <a:pt x="847" y="1446"/>
                    <a:pt x="990" y="1077"/>
                  </a:cubicBezTo>
                  <a:lnTo>
                    <a:pt x="1216" y="493"/>
                  </a:lnTo>
                  <a:cubicBezTo>
                    <a:pt x="1276" y="315"/>
                    <a:pt x="1383" y="219"/>
                    <a:pt x="1335" y="41"/>
                  </a:cubicBezTo>
                  <a:cubicBezTo>
                    <a:pt x="1335" y="14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36"/>
            <p:cNvSpPr/>
            <p:nvPr/>
          </p:nvSpPr>
          <p:spPr>
            <a:xfrm>
              <a:off x="3922575" y="2394600"/>
              <a:ext cx="80300" cy="116750"/>
            </a:xfrm>
            <a:custGeom>
              <a:rect b="b" l="l" r="r" t="t"/>
              <a:pathLst>
                <a:path extrusionOk="0" h="4670" w="3212">
                  <a:moveTo>
                    <a:pt x="3084" y="0"/>
                  </a:moveTo>
                  <a:cubicBezTo>
                    <a:pt x="3048" y="0"/>
                    <a:pt x="3011" y="17"/>
                    <a:pt x="2986" y="55"/>
                  </a:cubicBezTo>
                  <a:cubicBezTo>
                    <a:pt x="2403" y="900"/>
                    <a:pt x="1903" y="1912"/>
                    <a:pt x="1510" y="2865"/>
                  </a:cubicBezTo>
                  <a:lnTo>
                    <a:pt x="1105" y="3853"/>
                  </a:lnTo>
                  <a:cubicBezTo>
                    <a:pt x="1069" y="3936"/>
                    <a:pt x="950" y="4294"/>
                    <a:pt x="902" y="4329"/>
                  </a:cubicBezTo>
                  <a:cubicBezTo>
                    <a:pt x="880" y="4339"/>
                    <a:pt x="854" y="4344"/>
                    <a:pt x="826" y="4344"/>
                  </a:cubicBezTo>
                  <a:cubicBezTo>
                    <a:pt x="640" y="4344"/>
                    <a:pt x="351" y="4155"/>
                    <a:pt x="112" y="4155"/>
                  </a:cubicBezTo>
                  <a:cubicBezTo>
                    <a:pt x="85" y="4155"/>
                    <a:pt x="59" y="4157"/>
                    <a:pt x="33" y="4163"/>
                  </a:cubicBezTo>
                  <a:cubicBezTo>
                    <a:pt x="31" y="4161"/>
                    <a:pt x="28" y="4161"/>
                    <a:pt x="26" y="4161"/>
                  </a:cubicBezTo>
                  <a:cubicBezTo>
                    <a:pt x="7" y="4161"/>
                    <a:pt x="0" y="4201"/>
                    <a:pt x="21" y="4222"/>
                  </a:cubicBezTo>
                  <a:cubicBezTo>
                    <a:pt x="171" y="4412"/>
                    <a:pt x="489" y="4669"/>
                    <a:pt x="771" y="4669"/>
                  </a:cubicBezTo>
                  <a:cubicBezTo>
                    <a:pt x="824" y="4669"/>
                    <a:pt x="877" y="4660"/>
                    <a:pt x="926" y="4639"/>
                  </a:cubicBezTo>
                  <a:cubicBezTo>
                    <a:pt x="1272" y="4496"/>
                    <a:pt x="1450" y="3853"/>
                    <a:pt x="1581" y="3555"/>
                  </a:cubicBezTo>
                  <a:cubicBezTo>
                    <a:pt x="1855" y="2960"/>
                    <a:pt x="2117" y="2365"/>
                    <a:pt x="2438" y="1781"/>
                  </a:cubicBezTo>
                  <a:cubicBezTo>
                    <a:pt x="2712" y="1257"/>
                    <a:pt x="3057" y="745"/>
                    <a:pt x="3188" y="150"/>
                  </a:cubicBezTo>
                  <a:cubicBezTo>
                    <a:pt x="3212" y="58"/>
                    <a:pt x="3150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36"/>
            <p:cNvSpPr/>
            <p:nvPr/>
          </p:nvSpPr>
          <p:spPr>
            <a:xfrm>
              <a:off x="4001975" y="2389150"/>
              <a:ext cx="1725" cy="1175"/>
            </a:xfrm>
            <a:custGeom>
              <a:rect b="b" l="l" r="r" t="t"/>
              <a:pathLst>
                <a:path extrusionOk="0" h="47" w="69">
                  <a:moveTo>
                    <a:pt x="59" y="1"/>
                  </a:moveTo>
                  <a:cubicBezTo>
                    <a:pt x="56" y="1"/>
                    <a:pt x="52" y="4"/>
                    <a:pt x="48" y="11"/>
                  </a:cubicBezTo>
                  <a:lnTo>
                    <a:pt x="12" y="35"/>
                  </a:lnTo>
                  <a:cubicBezTo>
                    <a:pt x="1" y="35"/>
                    <a:pt x="12" y="47"/>
                    <a:pt x="36" y="47"/>
                  </a:cubicBezTo>
                  <a:lnTo>
                    <a:pt x="60" y="23"/>
                  </a:lnTo>
                  <a:cubicBezTo>
                    <a:pt x="68" y="15"/>
                    <a:pt x="6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36"/>
            <p:cNvSpPr/>
            <p:nvPr/>
          </p:nvSpPr>
          <p:spPr>
            <a:xfrm>
              <a:off x="4001550" y="2377800"/>
              <a:ext cx="45100" cy="45575"/>
            </a:xfrm>
            <a:custGeom>
              <a:rect b="b" l="l" r="r" t="t"/>
              <a:pathLst>
                <a:path extrusionOk="0" h="1823" w="1804">
                  <a:moveTo>
                    <a:pt x="482" y="1"/>
                  </a:moveTo>
                  <a:cubicBezTo>
                    <a:pt x="184" y="13"/>
                    <a:pt x="137" y="239"/>
                    <a:pt x="18" y="465"/>
                  </a:cubicBezTo>
                  <a:cubicBezTo>
                    <a:pt x="1" y="490"/>
                    <a:pt x="14" y="515"/>
                    <a:pt x="35" y="515"/>
                  </a:cubicBezTo>
                  <a:cubicBezTo>
                    <a:pt x="44" y="515"/>
                    <a:pt x="55" y="511"/>
                    <a:pt x="65" y="501"/>
                  </a:cubicBezTo>
                  <a:cubicBezTo>
                    <a:pt x="181" y="346"/>
                    <a:pt x="304" y="285"/>
                    <a:pt x="425" y="285"/>
                  </a:cubicBezTo>
                  <a:cubicBezTo>
                    <a:pt x="704" y="285"/>
                    <a:pt x="975" y="609"/>
                    <a:pt x="1125" y="858"/>
                  </a:cubicBezTo>
                  <a:cubicBezTo>
                    <a:pt x="1303" y="1144"/>
                    <a:pt x="1434" y="1632"/>
                    <a:pt x="1732" y="1810"/>
                  </a:cubicBezTo>
                  <a:cubicBezTo>
                    <a:pt x="1744" y="1819"/>
                    <a:pt x="1754" y="1823"/>
                    <a:pt x="1763" y="1823"/>
                  </a:cubicBezTo>
                  <a:cubicBezTo>
                    <a:pt x="1790" y="1823"/>
                    <a:pt x="1803" y="1787"/>
                    <a:pt x="1803" y="1751"/>
                  </a:cubicBezTo>
                  <a:cubicBezTo>
                    <a:pt x="1780" y="1513"/>
                    <a:pt x="1601" y="1275"/>
                    <a:pt x="1494" y="1072"/>
                  </a:cubicBezTo>
                  <a:cubicBezTo>
                    <a:pt x="1363" y="798"/>
                    <a:pt x="1208" y="536"/>
                    <a:pt x="1006" y="298"/>
                  </a:cubicBezTo>
                  <a:cubicBezTo>
                    <a:pt x="863" y="132"/>
                    <a:pt x="708" y="1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36"/>
            <p:cNvSpPr/>
            <p:nvPr/>
          </p:nvSpPr>
          <p:spPr>
            <a:xfrm>
              <a:off x="4053850" y="2441425"/>
              <a:ext cx="1975" cy="1950"/>
            </a:xfrm>
            <a:custGeom>
              <a:rect b="b" l="l" r="r" t="t"/>
              <a:pathLst>
                <a:path extrusionOk="0" h="78" w="79">
                  <a:moveTo>
                    <a:pt x="24" y="0"/>
                  </a:moveTo>
                  <a:cubicBezTo>
                    <a:pt x="10" y="0"/>
                    <a:pt x="1" y="23"/>
                    <a:pt x="9" y="39"/>
                  </a:cubicBezTo>
                  <a:lnTo>
                    <a:pt x="45" y="75"/>
                  </a:lnTo>
                  <a:cubicBezTo>
                    <a:pt x="47" y="77"/>
                    <a:pt x="48" y="77"/>
                    <a:pt x="50" y="77"/>
                  </a:cubicBezTo>
                  <a:cubicBezTo>
                    <a:pt x="63" y="77"/>
                    <a:pt x="79" y="50"/>
                    <a:pt x="69" y="39"/>
                  </a:cubicBezTo>
                  <a:lnTo>
                    <a:pt x="45" y="15"/>
                  </a:lnTo>
                  <a:cubicBezTo>
                    <a:pt x="38" y="5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36"/>
            <p:cNvSpPr/>
            <p:nvPr/>
          </p:nvSpPr>
          <p:spPr>
            <a:xfrm>
              <a:off x="4039850" y="2422150"/>
              <a:ext cx="27175" cy="29150"/>
            </a:xfrm>
            <a:custGeom>
              <a:rect b="b" l="l" r="r" t="t"/>
              <a:pathLst>
                <a:path extrusionOk="0" h="1166" w="1087">
                  <a:moveTo>
                    <a:pt x="114" y="1"/>
                  </a:moveTo>
                  <a:cubicBezTo>
                    <a:pt x="53" y="1"/>
                    <a:pt x="0" y="82"/>
                    <a:pt x="69" y="132"/>
                  </a:cubicBezTo>
                  <a:cubicBezTo>
                    <a:pt x="260" y="274"/>
                    <a:pt x="367" y="501"/>
                    <a:pt x="498" y="691"/>
                  </a:cubicBezTo>
                  <a:cubicBezTo>
                    <a:pt x="605" y="858"/>
                    <a:pt x="724" y="1084"/>
                    <a:pt x="914" y="1156"/>
                  </a:cubicBezTo>
                  <a:cubicBezTo>
                    <a:pt x="930" y="1163"/>
                    <a:pt x="945" y="1166"/>
                    <a:pt x="959" y="1166"/>
                  </a:cubicBezTo>
                  <a:cubicBezTo>
                    <a:pt x="1040" y="1166"/>
                    <a:pt x="1086" y="1058"/>
                    <a:pt x="1045" y="977"/>
                  </a:cubicBezTo>
                  <a:cubicBezTo>
                    <a:pt x="998" y="894"/>
                    <a:pt x="914" y="810"/>
                    <a:pt x="855" y="739"/>
                  </a:cubicBezTo>
                  <a:cubicBezTo>
                    <a:pt x="783" y="655"/>
                    <a:pt x="700" y="548"/>
                    <a:pt x="629" y="453"/>
                  </a:cubicBezTo>
                  <a:cubicBezTo>
                    <a:pt x="498" y="298"/>
                    <a:pt x="343" y="120"/>
                    <a:pt x="152" y="13"/>
                  </a:cubicBezTo>
                  <a:cubicBezTo>
                    <a:pt x="140" y="4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36"/>
            <p:cNvSpPr/>
            <p:nvPr/>
          </p:nvSpPr>
          <p:spPr>
            <a:xfrm>
              <a:off x="4064900" y="2448325"/>
              <a:ext cx="4975" cy="3925"/>
            </a:xfrm>
            <a:custGeom>
              <a:rect b="b" l="l" r="r" t="t"/>
              <a:pathLst>
                <a:path extrusionOk="0" h="157" w="199">
                  <a:moveTo>
                    <a:pt x="67" y="1"/>
                  </a:moveTo>
                  <a:cubicBezTo>
                    <a:pt x="63" y="1"/>
                    <a:pt x="59" y="1"/>
                    <a:pt x="55" y="1"/>
                  </a:cubicBezTo>
                  <a:cubicBezTo>
                    <a:pt x="15" y="13"/>
                    <a:pt x="0" y="49"/>
                    <a:pt x="5" y="82"/>
                  </a:cubicBezTo>
                  <a:lnTo>
                    <a:pt x="5" y="82"/>
                  </a:lnTo>
                  <a:cubicBezTo>
                    <a:pt x="0" y="115"/>
                    <a:pt x="15" y="150"/>
                    <a:pt x="55" y="156"/>
                  </a:cubicBezTo>
                  <a:lnTo>
                    <a:pt x="79" y="156"/>
                  </a:lnTo>
                  <a:cubicBezTo>
                    <a:pt x="95" y="156"/>
                    <a:pt x="108" y="152"/>
                    <a:pt x="118" y="144"/>
                  </a:cubicBezTo>
                  <a:lnTo>
                    <a:pt x="139" y="144"/>
                  </a:lnTo>
                  <a:cubicBezTo>
                    <a:pt x="198" y="120"/>
                    <a:pt x="198" y="37"/>
                    <a:pt x="139" y="25"/>
                  </a:cubicBezTo>
                  <a:lnTo>
                    <a:pt x="127" y="25"/>
                  </a:lnTo>
                  <a:cubicBezTo>
                    <a:pt x="114" y="11"/>
                    <a:pt x="9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36"/>
            <p:cNvSpPr/>
            <p:nvPr/>
          </p:nvSpPr>
          <p:spPr>
            <a:xfrm>
              <a:off x="4065275" y="2432700"/>
              <a:ext cx="16500" cy="18625"/>
            </a:xfrm>
            <a:custGeom>
              <a:rect b="b" l="l" r="r" t="t"/>
              <a:pathLst>
                <a:path extrusionOk="0" h="745" w="660">
                  <a:moveTo>
                    <a:pt x="480" y="0"/>
                  </a:moveTo>
                  <a:cubicBezTo>
                    <a:pt x="461" y="0"/>
                    <a:pt x="441" y="6"/>
                    <a:pt x="421" y="19"/>
                  </a:cubicBezTo>
                  <a:cubicBezTo>
                    <a:pt x="314" y="79"/>
                    <a:pt x="267" y="222"/>
                    <a:pt x="207" y="329"/>
                  </a:cubicBezTo>
                  <a:cubicBezTo>
                    <a:pt x="147" y="448"/>
                    <a:pt x="100" y="567"/>
                    <a:pt x="28" y="674"/>
                  </a:cubicBezTo>
                  <a:cubicBezTo>
                    <a:pt x="0" y="702"/>
                    <a:pt x="38" y="745"/>
                    <a:pt x="67" y="745"/>
                  </a:cubicBezTo>
                  <a:cubicBezTo>
                    <a:pt x="75" y="745"/>
                    <a:pt x="83" y="741"/>
                    <a:pt x="88" y="734"/>
                  </a:cubicBezTo>
                  <a:cubicBezTo>
                    <a:pt x="207" y="650"/>
                    <a:pt x="338" y="603"/>
                    <a:pt x="445" y="495"/>
                  </a:cubicBezTo>
                  <a:cubicBezTo>
                    <a:pt x="540" y="388"/>
                    <a:pt x="659" y="222"/>
                    <a:pt x="600" y="91"/>
                  </a:cubicBezTo>
                  <a:cubicBezTo>
                    <a:pt x="574" y="39"/>
                    <a:pt x="530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2" name="Google Shape;11942;p36"/>
            <p:cNvSpPr/>
            <p:nvPr/>
          </p:nvSpPr>
          <p:spPr>
            <a:xfrm>
              <a:off x="4080025" y="2371775"/>
              <a:ext cx="59800" cy="58750"/>
            </a:xfrm>
            <a:custGeom>
              <a:rect b="b" l="l" r="r" t="t"/>
              <a:pathLst>
                <a:path extrusionOk="0" h="2350" w="2392">
                  <a:moveTo>
                    <a:pt x="6" y="2344"/>
                  </a:moveTo>
                  <a:cubicBezTo>
                    <a:pt x="1" y="2344"/>
                    <a:pt x="6" y="2349"/>
                    <a:pt x="22" y="2349"/>
                  </a:cubicBezTo>
                  <a:cubicBezTo>
                    <a:pt x="14" y="2345"/>
                    <a:pt x="9" y="2344"/>
                    <a:pt x="6" y="2344"/>
                  </a:cubicBezTo>
                  <a:close/>
                  <a:moveTo>
                    <a:pt x="2166" y="1"/>
                  </a:moveTo>
                  <a:cubicBezTo>
                    <a:pt x="1860" y="1"/>
                    <a:pt x="1345" y="478"/>
                    <a:pt x="1224" y="599"/>
                  </a:cubicBezTo>
                  <a:cubicBezTo>
                    <a:pt x="748" y="1123"/>
                    <a:pt x="284" y="1718"/>
                    <a:pt x="22" y="2349"/>
                  </a:cubicBezTo>
                  <a:cubicBezTo>
                    <a:pt x="450" y="2194"/>
                    <a:pt x="736" y="1635"/>
                    <a:pt x="1034" y="1277"/>
                  </a:cubicBezTo>
                  <a:cubicBezTo>
                    <a:pt x="1236" y="1039"/>
                    <a:pt x="1451" y="789"/>
                    <a:pt x="1689" y="587"/>
                  </a:cubicBezTo>
                  <a:cubicBezTo>
                    <a:pt x="1891" y="408"/>
                    <a:pt x="2034" y="384"/>
                    <a:pt x="2284" y="361"/>
                  </a:cubicBezTo>
                  <a:cubicBezTo>
                    <a:pt x="2332" y="361"/>
                    <a:pt x="2391" y="313"/>
                    <a:pt x="2391" y="254"/>
                  </a:cubicBezTo>
                  <a:cubicBezTo>
                    <a:pt x="2368" y="70"/>
                    <a:pt x="2282" y="1"/>
                    <a:pt x="21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36"/>
            <p:cNvSpPr/>
            <p:nvPr/>
          </p:nvSpPr>
          <p:spPr>
            <a:xfrm>
              <a:off x="4132175" y="2374575"/>
              <a:ext cx="54850" cy="43300"/>
            </a:xfrm>
            <a:custGeom>
              <a:rect b="b" l="l" r="r" t="t"/>
              <a:pathLst>
                <a:path extrusionOk="0" h="1732" w="2194">
                  <a:moveTo>
                    <a:pt x="356" y="0"/>
                  </a:moveTo>
                  <a:cubicBezTo>
                    <a:pt x="268" y="0"/>
                    <a:pt x="176" y="6"/>
                    <a:pt x="67" y="11"/>
                  </a:cubicBezTo>
                  <a:cubicBezTo>
                    <a:pt x="64" y="10"/>
                    <a:pt x="61" y="9"/>
                    <a:pt x="58" y="9"/>
                  </a:cubicBezTo>
                  <a:cubicBezTo>
                    <a:pt x="17" y="9"/>
                    <a:pt x="0" y="83"/>
                    <a:pt x="67" y="94"/>
                  </a:cubicBezTo>
                  <a:cubicBezTo>
                    <a:pt x="924" y="392"/>
                    <a:pt x="1555" y="1034"/>
                    <a:pt x="2115" y="1725"/>
                  </a:cubicBezTo>
                  <a:cubicBezTo>
                    <a:pt x="2122" y="1730"/>
                    <a:pt x="2129" y="1732"/>
                    <a:pt x="2136" y="1732"/>
                  </a:cubicBezTo>
                  <a:cubicBezTo>
                    <a:pt x="2166" y="1732"/>
                    <a:pt x="2194" y="1697"/>
                    <a:pt x="2174" y="1677"/>
                  </a:cubicBezTo>
                  <a:cubicBezTo>
                    <a:pt x="1889" y="1249"/>
                    <a:pt x="1746" y="796"/>
                    <a:pt x="1341" y="439"/>
                  </a:cubicBezTo>
                  <a:cubicBezTo>
                    <a:pt x="1174" y="308"/>
                    <a:pt x="1020" y="165"/>
                    <a:pt x="817" y="94"/>
                  </a:cubicBezTo>
                  <a:cubicBezTo>
                    <a:pt x="643" y="18"/>
                    <a:pt x="50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36"/>
            <p:cNvSpPr/>
            <p:nvPr/>
          </p:nvSpPr>
          <p:spPr>
            <a:xfrm>
              <a:off x="4186475" y="2428475"/>
              <a:ext cx="50875" cy="86225"/>
            </a:xfrm>
            <a:custGeom>
              <a:rect b="b" l="l" r="r" t="t"/>
              <a:pathLst>
                <a:path extrusionOk="0" h="3449" w="2035">
                  <a:moveTo>
                    <a:pt x="161" y="0"/>
                  </a:moveTo>
                  <a:cubicBezTo>
                    <a:pt x="83" y="0"/>
                    <a:pt x="1" y="85"/>
                    <a:pt x="50" y="176"/>
                  </a:cubicBezTo>
                  <a:cubicBezTo>
                    <a:pt x="395" y="760"/>
                    <a:pt x="610" y="1426"/>
                    <a:pt x="895" y="2034"/>
                  </a:cubicBezTo>
                  <a:cubicBezTo>
                    <a:pt x="1110" y="2498"/>
                    <a:pt x="1372" y="3177"/>
                    <a:pt x="1848" y="3439"/>
                  </a:cubicBezTo>
                  <a:cubicBezTo>
                    <a:pt x="1861" y="3445"/>
                    <a:pt x="1875" y="3448"/>
                    <a:pt x="1890" y="3448"/>
                  </a:cubicBezTo>
                  <a:cubicBezTo>
                    <a:pt x="1958" y="3448"/>
                    <a:pt x="2034" y="3388"/>
                    <a:pt x="2015" y="3320"/>
                  </a:cubicBezTo>
                  <a:cubicBezTo>
                    <a:pt x="1824" y="2772"/>
                    <a:pt x="1384" y="2319"/>
                    <a:pt x="1145" y="1784"/>
                  </a:cubicBezTo>
                  <a:cubicBezTo>
                    <a:pt x="872" y="1188"/>
                    <a:pt x="598" y="605"/>
                    <a:pt x="252" y="57"/>
                  </a:cubicBezTo>
                  <a:cubicBezTo>
                    <a:pt x="231" y="17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36"/>
            <p:cNvSpPr/>
            <p:nvPr/>
          </p:nvSpPr>
          <p:spPr>
            <a:xfrm>
              <a:off x="4235125" y="2507850"/>
              <a:ext cx="41900" cy="19475"/>
            </a:xfrm>
            <a:custGeom>
              <a:rect b="b" l="l" r="r" t="t"/>
              <a:pathLst>
                <a:path extrusionOk="0" h="779" w="1676">
                  <a:moveTo>
                    <a:pt x="114" y="1"/>
                  </a:moveTo>
                  <a:cubicBezTo>
                    <a:pt x="19" y="1"/>
                    <a:pt x="0" y="112"/>
                    <a:pt x="69" y="168"/>
                  </a:cubicBezTo>
                  <a:cubicBezTo>
                    <a:pt x="331" y="347"/>
                    <a:pt x="569" y="418"/>
                    <a:pt x="866" y="537"/>
                  </a:cubicBezTo>
                  <a:cubicBezTo>
                    <a:pt x="1070" y="619"/>
                    <a:pt x="1300" y="779"/>
                    <a:pt x="1518" y="779"/>
                  </a:cubicBezTo>
                  <a:cubicBezTo>
                    <a:pt x="1555" y="779"/>
                    <a:pt x="1592" y="774"/>
                    <a:pt x="1628" y="764"/>
                  </a:cubicBezTo>
                  <a:cubicBezTo>
                    <a:pt x="1664" y="752"/>
                    <a:pt x="1676" y="716"/>
                    <a:pt x="1676" y="692"/>
                  </a:cubicBezTo>
                  <a:cubicBezTo>
                    <a:pt x="1628" y="406"/>
                    <a:pt x="1307" y="287"/>
                    <a:pt x="1069" y="180"/>
                  </a:cubicBezTo>
                  <a:cubicBezTo>
                    <a:pt x="735" y="61"/>
                    <a:pt x="473" y="2"/>
                    <a:pt x="128" y="2"/>
                  </a:cubicBezTo>
                  <a:cubicBezTo>
                    <a:pt x="123" y="1"/>
                    <a:pt x="11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36"/>
            <p:cNvSpPr/>
            <p:nvPr/>
          </p:nvSpPr>
          <p:spPr>
            <a:xfrm>
              <a:off x="4275650" y="2525950"/>
              <a:ext cx="25500" cy="12000"/>
            </a:xfrm>
            <a:custGeom>
              <a:rect b="b" l="l" r="r" t="t"/>
              <a:pathLst>
                <a:path extrusionOk="0" h="480" w="1020">
                  <a:moveTo>
                    <a:pt x="53" y="0"/>
                  </a:moveTo>
                  <a:cubicBezTo>
                    <a:pt x="25" y="0"/>
                    <a:pt x="1" y="51"/>
                    <a:pt x="19" y="87"/>
                  </a:cubicBezTo>
                  <a:cubicBezTo>
                    <a:pt x="138" y="206"/>
                    <a:pt x="198" y="325"/>
                    <a:pt x="364" y="385"/>
                  </a:cubicBezTo>
                  <a:cubicBezTo>
                    <a:pt x="477" y="432"/>
                    <a:pt x="620" y="479"/>
                    <a:pt x="746" y="479"/>
                  </a:cubicBezTo>
                  <a:cubicBezTo>
                    <a:pt x="779" y="479"/>
                    <a:pt x="811" y="476"/>
                    <a:pt x="841" y="468"/>
                  </a:cubicBezTo>
                  <a:cubicBezTo>
                    <a:pt x="1019" y="433"/>
                    <a:pt x="996" y="194"/>
                    <a:pt x="841" y="135"/>
                  </a:cubicBezTo>
                  <a:cubicBezTo>
                    <a:pt x="710" y="87"/>
                    <a:pt x="579" y="111"/>
                    <a:pt x="436" y="87"/>
                  </a:cubicBezTo>
                  <a:cubicBezTo>
                    <a:pt x="305" y="52"/>
                    <a:pt x="198" y="63"/>
                    <a:pt x="79" y="16"/>
                  </a:cubicBezTo>
                  <a:cubicBezTo>
                    <a:pt x="70" y="5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36"/>
            <p:cNvSpPr/>
            <p:nvPr/>
          </p:nvSpPr>
          <p:spPr>
            <a:xfrm>
              <a:off x="4052375" y="2440575"/>
              <a:ext cx="44275" cy="31450"/>
            </a:xfrm>
            <a:custGeom>
              <a:rect b="b" l="l" r="r" t="t"/>
              <a:pathLst>
                <a:path extrusionOk="0" h="1258" w="1771">
                  <a:moveTo>
                    <a:pt x="109" y="0"/>
                  </a:moveTo>
                  <a:cubicBezTo>
                    <a:pt x="47" y="0"/>
                    <a:pt x="1" y="54"/>
                    <a:pt x="44" y="97"/>
                  </a:cubicBezTo>
                  <a:cubicBezTo>
                    <a:pt x="306" y="347"/>
                    <a:pt x="521" y="657"/>
                    <a:pt x="830" y="883"/>
                  </a:cubicBezTo>
                  <a:cubicBezTo>
                    <a:pt x="1015" y="1035"/>
                    <a:pt x="1360" y="1258"/>
                    <a:pt x="1618" y="1258"/>
                  </a:cubicBezTo>
                  <a:cubicBezTo>
                    <a:pt x="1642" y="1258"/>
                    <a:pt x="1665" y="1256"/>
                    <a:pt x="1687" y="1252"/>
                  </a:cubicBezTo>
                  <a:cubicBezTo>
                    <a:pt x="1747" y="1240"/>
                    <a:pt x="1771" y="1181"/>
                    <a:pt x="1771" y="1133"/>
                  </a:cubicBezTo>
                  <a:cubicBezTo>
                    <a:pt x="1699" y="835"/>
                    <a:pt x="1259" y="752"/>
                    <a:pt x="1021" y="609"/>
                  </a:cubicBezTo>
                  <a:cubicBezTo>
                    <a:pt x="699" y="430"/>
                    <a:pt x="473" y="157"/>
                    <a:pt x="128" y="2"/>
                  </a:cubicBezTo>
                  <a:cubicBezTo>
                    <a:pt x="121" y="1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36"/>
            <p:cNvSpPr/>
            <p:nvPr/>
          </p:nvSpPr>
          <p:spPr>
            <a:xfrm>
              <a:off x="4097700" y="2476900"/>
              <a:ext cx="29575" cy="36700"/>
            </a:xfrm>
            <a:custGeom>
              <a:rect b="b" l="l" r="r" t="t"/>
              <a:pathLst>
                <a:path extrusionOk="0" h="1468" w="1183">
                  <a:moveTo>
                    <a:pt x="74" y="1"/>
                  </a:moveTo>
                  <a:cubicBezTo>
                    <a:pt x="38" y="1"/>
                    <a:pt x="0" y="46"/>
                    <a:pt x="17" y="97"/>
                  </a:cubicBezTo>
                  <a:cubicBezTo>
                    <a:pt x="53" y="228"/>
                    <a:pt x="160" y="335"/>
                    <a:pt x="232" y="454"/>
                  </a:cubicBezTo>
                  <a:cubicBezTo>
                    <a:pt x="327" y="585"/>
                    <a:pt x="386" y="740"/>
                    <a:pt x="458" y="871"/>
                  </a:cubicBezTo>
                  <a:cubicBezTo>
                    <a:pt x="613" y="1085"/>
                    <a:pt x="803" y="1394"/>
                    <a:pt x="1053" y="1466"/>
                  </a:cubicBezTo>
                  <a:cubicBezTo>
                    <a:pt x="1060" y="1467"/>
                    <a:pt x="1067" y="1467"/>
                    <a:pt x="1073" y="1467"/>
                  </a:cubicBezTo>
                  <a:cubicBezTo>
                    <a:pt x="1153" y="1467"/>
                    <a:pt x="1182" y="1401"/>
                    <a:pt x="1160" y="1335"/>
                  </a:cubicBezTo>
                  <a:cubicBezTo>
                    <a:pt x="1101" y="1204"/>
                    <a:pt x="982" y="1121"/>
                    <a:pt x="875" y="1002"/>
                  </a:cubicBezTo>
                  <a:cubicBezTo>
                    <a:pt x="767" y="882"/>
                    <a:pt x="684" y="740"/>
                    <a:pt x="589" y="621"/>
                  </a:cubicBezTo>
                  <a:cubicBezTo>
                    <a:pt x="458" y="430"/>
                    <a:pt x="327" y="144"/>
                    <a:pt x="113" y="25"/>
                  </a:cubicBezTo>
                  <a:cubicBezTo>
                    <a:pt x="102" y="8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36"/>
            <p:cNvSpPr/>
            <p:nvPr/>
          </p:nvSpPr>
          <p:spPr>
            <a:xfrm>
              <a:off x="4103450" y="2683425"/>
              <a:ext cx="79175" cy="64725"/>
            </a:xfrm>
            <a:custGeom>
              <a:rect b="b" l="l" r="r" t="t"/>
              <a:pathLst>
                <a:path extrusionOk="0" h="2589" w="3167">
                  <a:moveTo>
                    <a:pt x="2636" y="1"/>
                  </a:moveTo>
                  <a:cubicBezTo>
                    <a:pt x="2414" y="1"/>
                    <a:pt x="2192" y="145"/>
                    <a:pt x="1966" y="337"/>
                  </a:cubicBezTo>
                  <a:cubicBezTo>
                    <a:pt x="1657" y="599"/>
                    <a:pt x="1407" y="944"/>
                    <a:pt x="1133" y="1253"/>
                  </a:cubicBezTo>
                  <a:cubicBezTo>
                    <a:pt x="811" y="1646"/>
                    <a:pt x="418" y="1968"/>
                    <a:pt x="97" y="2337"/>
                  </a:cubicBezTo>
                  <a:cubicBezTo>
                    <a:pt x="0" y="2443"/>
                    <a:pt x="68" y="2589"/>
                    <a:pt x="174" y="2589"/>
                  </a:cubicBezTo>
                  <a:cubicBezTo>
                    <a:pt x="198" y="2589"/>
                    <a:pt x="225" y="2581"/>
                    <a:pt x="252" y="2563"/>
                  </a:cubicBezTo>
                  <a:cubicBezTo>
                    <a:pt x="847" y="2230"/>
                    <a:pt x="1311" y="1646"/>
                    <a:pt x="1740" y="1123"/>
                  </a:cubicBezTo>
                  <a:cubicBezTo>
                    <a:pt x="1942" y="896"/>
                    <a:pt x="2085" y="694"/>
                    <a:pt x="2252" y="444"/>
                  </a:cubicBezTo>
                  <a:cubicBezTo>
                    <a:pt x="2344" y="306"/>
                    <a:pt x="2441" y="262"/>
                    <a:pt x="2544" y="262"/>
                  </a:cubicBezTo>
                  <a:cubicBezTo>
                    <a:pt x="2708" y="262"/>
                    <a:pt x="2888" y="374"/>
                    <a:pt x="3085" y="396"/>
                  </a:cubicBezTo>
                  <a:cubicBezTo>
                    <a:pt x="3089" y="397"/>
                    <a:pt x="3093" y="397"/>
                    <a:pt x="3097" y="397"/>
                  </a:cubicBezTo>
                  <a:cubicBezTo>
                    <a:pt x="3158" y="397"/>
                    <a:pt x="3167" y="311"/>
                    <a:pt x="3133" y="277"/>
                  </a:cubicBezTo>
                  <a:cubicBezTo>
                    <a:pt x="2966" y="80"/>
                    <a:pt x="2801" y="1"/>
                    <a:pt x="26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36"/>
            <p:cNvSpPr/>
            <p:nvPr/>
          </p:nvSpPr>
          <p:spPr>
            <a:xfrm>
              <a:off x="4186225" y="2692725"/>
              <a:ext cx="69525" cy="43875"/>
            </a:xfrm>
            <a:custGeom>
              <a:rect b="b" l="l" r="r" t="t"/>
              <a:pathLst>
                <a:path extrusionOk="0" h="1755" w="2781">
                  <a:moveTo>
                    <a:pt x="12" y="0"/>
                  </a:moveTo>
                  <a:lnTo>
                    <a:pt x="12" y="0"/>
                  </a:lnTo>
                  <a:cubicBezTo>
                    <a:pt x="24" y="12"/>
                    <a:pt x="1" y="24"/>
                    <a:pt x="12" y="36"/>
                  </a:cubicBezTo>
                  <a:cubicBezTo>
                    <a:pt x="405" y="393"/>
                    <a:pt x="501" y="989"/>
                    <a:pt x="977" y="1274"/>
                  </a:cubicBezTo>
                  <a:cubicBezTo>
                    <a:pt x="1191" y="1393"/>
                    <a:pt x="1417" y="1441"/>
                    <a:pt x="1632" y="1477"/>
                  </a:cubicBezTo>
                  <a:cubicBezTo>
                    <a:pt x="1989" y="1536"/>
                    <a:pt x="2263" y="1655"/>
                    <a:pt x="2608" y="1751"/>
                  </a:cubicBezTo>
                  <a:cubicBezTo>
                    <a:pt x="2617" y="1753"/>
                    <a:pt x="2626" y="1754"/>
                    <a:pt x="2635" y="1754"/>
                  </a:cubicBezTo>
                  <a:cubicBezTo>
                    <a:pt x="2710" y="1754"/>
                    <a:pt x="2780" y="1669"/>
                    <a:pt x="2727" y="1584"/>
                  </a:cubicBezTo>
                  <a:cubicBezTo>
                    <a:pt x="2465" y="1155"/>
                    <a:pt x="1953" y="1167"/>
                    <a:pt x="1501" y="1096"/>
                  </a:cubicBezTo>
                  <a:cubicBezTo>
                    <a:pt x="893" y="989"/>
                    <a:pt x="465" y="405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36"/>
            <p:cNvSpPr/>
            <p:nvPr/>
          </p:nvSpPr>
          <p:spPr>
            <a:xfrm>
              <a:off x="4256175" y="2737425"/>
              <a:ext cx="9550" cy="7425"/>
            </a:xfrm>
            <a:custGeom>
              <a:rect b="b" l="l" r="r" t="t"/>
              <a:pathLst>
                <a:path extrusionOk="0" h="297" w="382">
                  <a:moveTo>
                    <a:pt x="83" y="0"/>
                  </a:moveTo>
                  <a:cubicBezTo>
                    <a:pt x="65" y="0"/>
                    <a:pt x="48" y="14"/>
                    <a:pt x="48" y="22"/>
                  </a:cubicBezTo>
                  <a:cubicBezTo>
                    <a:pt x="0" y="105"/>
                    <a:pt x="12" y="201"/>
                    <a:pt x="84" y="260"/>
                  </a:cubicBezTo>
                  <a:cubicBezTo>
                    <a:pt x="122" y="282"/>
                    <a:pt x="170" y="296"/>
                    <a:pt x="216" y="296"/>
                  </a:cubicBezTo>
                  <a:cubicBezTo>
                    <a:pt x="270" y="296"/>
                    <a:pt x="320" y="276"/>
                    <a:pt x="346" y="225"/>
                  </a:cubicBezTo>
                  <a:cubicBezTo>
                    <a:pt x="381" y="153"/>
                    <a:pt x="322" y="46"/>
                    <a:pt x="251" y="22"/>
                  </a:cubicBezTo>
                  <a:cubicBezTo>
                    <a:pt x="218" y="14"/>
                    <a:pt x="179" y="0"/>
                    <a:pt x="147" y="0"/>
                  </a:cubicBezTo>
                  <a:cubicBezTo>
                    <a:pt x="132" y="0"/>
                    <a:pt x="119" y="3"/>
                    <a:pt x="108" y="10"/>
                  </a:cubicBezTo>
                  <a:cubicBezTo>
                    <a:pt x="100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36"/>
            <p:cNvSpPr/>
            <p:nvPr/>
          </p:nvSpPr>
          <p:spPr>
            <a:xfrm>
              <a:off x="4495650" y="2491725"/>
              <a:ext cx="64325" cy="77275"/>
            </a:xfrm>
            <a:custGeom>
              <a:rect b="b" l="l" r="r" t="t"/>
              <a:pathLst>
                <a:path extrusionOk="0" h="3091" w="2573">
                  <a:moveTo>
                    <a:pt x="2492" y="0"/>
                  </a:moveTo>
                  <a:cubicBezTo>
                    <a:pt x="2478" y="0"/>
                    <a:pt x="2463" y="5"/>
                    <a:pt x="2447" y="16"/>
                  </a:cubicBezTo>
                  <a:cubicBezTo>
                    <a:pt x="1911" y="325"/>
                    <a:pt x="1518" y="968"/>
                    <a:pt x="1149" y="1444"/>
                  </a:cubicBezTo>
                  <a:cubicBezTo>
                    <a:pt x="744" y="1956"/>
                    <a:pt x="387" y="2492"/>
                    <a:pt x="18" y="3028"/>
                  </a:cubicBezTo>
                  <a:cubicBezTo>
                    <a:pt x="1" y="3062"/>
                    <a:pt x="14" y="3090"/>
                    <a:pt x="37" y="3090"/>
                  </a:cubicBezTo>
                  <a:cubicBezTo>
                    <a:pt x="45" y="3090"/>
                    <a:pt x="55" y="3086"/>
                    <a:pt x="66" y="3076"/>
                  </a:cubicBezTo>
                  <a:cubicBezTo>
                    <a:pt x="506" y="2575"/>
                    <a:pt x="959" y="2063"/>
                    <a:pt x="1387" y="1528"/>
                  </a:cubicBezTo>
                  <a:cubicBezTo>
                    <a:pt x="1756" y="1087"/>
                    <a:pt x="2280" y="635"/>
                    <a:pt x="2554" y="111"/>
                  </a:cubicBezTo>
                  <a:cubicBezTo>
                    <a:pt x="2572" y="56"/>
                    <a:pt x="2541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36"/>
            <p:cNvSpPr/>
            <p:nvPr/>
          </p:nvSpPr>
          <p:spPr>
            <a:xfrm>
              <a:off x="4558900" y="2491500"/>
              <a:ext cx="55900" cy="52325"/>
            </a:xfrm>
            <a:custGeom>
              <a:rect b="b" l="l" r="r" t="t"/>
              <a:pathLst>
                <a:path extrusionOk="0" h="2093" w="2236">
                  <a:moveTo>
                    <a:pt x="260" y="0"/>
                  </a:moveTo>
                  <a:cubicBezTo>
                    <a:pt x="180" y="0"/>
                    <a:pt x="101" y="18"/>
                    <a:pt x="24" y="60"/>
                  </a:cubicBezTo>
                  <a:cubicBezTo>
                    <a:pt x="0" y="84"/>
                    <a:pt x="0" y="108"/>
                    <a:pt x="36" y="120"/>
                  </a:cubicBezTo>
                  <a:cubicBezTo>
                    <a:pt x="262" y="251"/>
                    <a:pt x="488" y="287"/>
                    <a:pt x="703" y="453"/>
                  </a:cubicBezTo>
                  <a:cubicBezTo>
                    <a:pt x="917" y="632"/>
                    <a:pt x="1072" y="870"/>
                    <a:pt x="1226" y="1108"/>
                  </a:cubicBezTo>
                  <a:cubicBezTo>
                    <a:pt x="1357" y="1310"/>
                    <a:pt x="1488" y="1525"/>
                    <a:pt x="1643" y="1715"/>
                  </a:cubicBezTo>
                  <a:cubicBezTo>
                    <a:pt x="1786" y="1906"/>
                    <a:pt x="1965" y="1953"/>
                    <a:pt x="2191" y="2084"/>
                  </a:cubicBezTo>
                  <a:cubicBezTo>
                    <a:pt x="2194" y="2090"/>
                    <a:pt x="2198" y="2092"/>
                    <a:pt x="2203" y="2092"/>
                  </a:cubicBezTo>
                  <a:cubicBezTo>
                    <a:pt x="2217" y="2092"/>
                    <a:pt x="2236" y="2070"/>
                    <a:pt x="2227" y="2061"/>
                  </a:cubicBezTo>
                  <a:cubicBezTo>
                    <a:pt x="2108" y="1953"/>
                    <a:pt x="2060" y="1822"/>
                    <a:pt x="1965" y="1691"/>
                  </a:cubicBezTo>
                  <a:cubicBezTo>
                    <a:pt x="1881" y="1549"/>
                    <a:pt x="1762" y="1441"/>
                    <a:pt x="1667" y="1310"/>
                  </a:cubicBezTo>
                  <a:cubicBezTo>
                    <a:pt x="1488" y="1072"/>
                    <a:pt x="1346" y="822"/>
                    <a:pt x="1155" y="596"/>
                  </a:cubicBezTo>
                  <a:cubicBezTo>
                    <a:pt x="961" y="354"/>
                    <a:pt x="609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36"/>
            <p:cNvSpPr/>
            <p:nvPr/>
          </p:nvSpPr>
          <p:spPr>
            <a:xfrm>
              <a:off x="4613350" y="2537125"/>
              <a:ext cx="21250" cy="10450"/>
            </a:xfrm>
            <a:custGeom>
              <a:rect b="b" l="l" r="r" t="t"/>
              <a:pathLst>
                <a:path extrusionOk="0" h="418" w="850">
                  <a:moveTo>
                    <a:pt x="712" y="1"/>
                  </a:moveTo>
                  <a:cubicBezTo>
                    <a:pt x="698" y="1"/>
                    <a:pt x="684" y="4"/>
                    <a:pt x="668" y="9"/>
                  </a:cubicBezTo>
                  <a:cubicBezTo>
                    <a:pt x="584" y="45"/>
                    <a:pt x="465" y="81"/>
                    <a:pt x="370" y="128"/>
                  </a:cubicBezTo>
                  <a:cubicBezTo>
                    <a:pt x="322" y="164"/>
                    <a:pt x="287" y="200"/>
                    <a:pt x="227" y="224"/>
                  </a:cubicBezTo>
                  <a:cubicBezTo>
                    <a:pt x="180" y="236"/>
                    <a:pt x="120" y="247"/>
                    <a:pt x="72" y="247"/>
                  </a:cubicBezTo>
                  <a:cubicBezTo>
                    <a:pt x="1" y="259"/>
                    <a:pt x="25" y="367"/>
                    <a:pt x="84" y="378"/>
                  </a:cubicBezTo>
                  <a:cubicBezTo>
                    <a:pt x="144" y="402"/>
                    <a:pt x="203" y="402"/>
                    <a:pt x="263" y="402"/>
                  </a:cubicBezTo>
                  <a:cubicBezTo>
                    <a:pt x="311" y="402"/>
                    <a:pt x="373" y="418"/>
                    <a:pt x="427" y="418"/>
                  </a:cubicBezTo>
                  <a:cubicBezTo>
                    <a:pt x="441" y="418"/>
                    <a:pt x="453" y="417"/>
                    <a:pt x="465" y="414"/>
                  </a:cubicBezTo>
                  <a:cubicBezTo>
                    <a:pt x="561" y="402"/>
                    <a:pt x="715" y="307"/>
                    <a:pt x="787" y="224"/>
                  </a:cubicBezTo>
                  <a:cubicBezTo>
                    <a:pt x="850" y="140"/>
                    <a:pt x="811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36"/>
            <p:cNvSpPr/>
            <p:nvPr/>
          </p:nvSpPr>
          <p:spPr>
            <a:xfrm>
              <a:off x="4634125" y="2538350"/>
              <a:ext cx="17075" cy="11625"/>
            </a:xfrm>
            <a:custGeom>
              <a:rect b="b" l="l" r="r" t="t"/>
              <a:pathLst>
                <a:path extrusionOk="0" h="465" w="683">
                  <a:moveTo>
                    <a:pt x="54" y="0"/>
                  </a:moveTo>
                  <a:cubicBezTo>
                    <a:pt x="19" y="0"/>
                    <a:pt x="1" y="75"/>
                    <a:pt x="51" y="115"/>
                  </a:cubicBezTo>
                  <a:cubicBezTo>
                    <a:pt x="158" y="163"/>
                    <a:pt x="265" y="246"/>
                    <a:pt x="373" y="329"/>
                  </a:cubicBezTo>
                  <a:cubicBezTo>
                    <a:pt x="447" y="383"/>
                    <a:pt x="521" y="464"/>
                    <a:pt x="621" y="464"/>
                  </a:cubicBezTo>
                  <a:cubicBezTo>
                    <a:pt x="633" y="464"/>
                    <a:pt x="645" y="463"/>
                    <a:pt x="658" y="460"/>
                  </a:cubicBezTo>
                  <a:cubicBezTo>
                    <a:pt x="670" y="460"/>
                    <a:pt x="682" y="437"/>
                    <a:pt x="682" y="425"/>
                  </a:cubicBezTo>
                  <a:cubicBezTo>
                    <a:pt x="682" y="294"/>
                    <a:pt x="563" y="222"/>
                    <a:pt x="468" y="163"/>
                  </a:cubicBezTo>
                  <a:cubicBezTo>
                    <a:pt x="349" y="91"/>
                    <a:pt x="230" y="32"/>
                    <a:pt x="75" y="8"/>
                  </a:cubicBezTo>
                  <a:cubicBezTo>
                    <a:pt x="68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36"/>
            <p:cNvSpPr/>
            <p:nvPr/>
          </p:nvSpPr>
          <p:spPr>
            <a:xfrm>
              <a:off x="4655025" y="2550750"/>
              <a:ext cx="25100" cy="12450"/>
            </a:xfrm>
            <a:custGeom>
              <a:rect b="b" l="l" r="r" t="t"/>
              <a:pathLst>
                <a:path extrusionOk="0" h="498" w="1004">
                  <a:moveTo>
                    <a:pt x="84" y="0"/>
                  </a:moveTo>
                  <a:cubicBezTo>
                    <a:pt x="25" y="0"/>
                    <a:pt x="1" y="107"/>
                    <a:pt x="48" y="155"/>
                  </a:cubicBezTo>
                  <a:cubicBezTo>
                    <a:pt x="132" y="238"/>
                    <a:pt x="227" y="310"/>
                    <a:pt x="322" y="357"/>
                  </a:cubicBezTo>
                  <a:cubicBezTo>
                    <a:pt x="441" y="417"/>
                    <a:pt x="584" y="453"/>
                    <a:pt x="715" y="488"/>
                  </a:cubicBezTo>
                  <a:cubicBezTo>
                    <a:pt x="734" y="495"/>
                    <a:pt x="752" y="498"/>
                    <a:pt x="769" y="498"/>
                  </a:cubicBezTo>
                  <a:cubicBezTo>
                    <a:pt x="935" y="498"/>
                    <a:pt x="1004" y="208"/>
                    <a:pt x="799" y="143"/>
                  </a:cubicBezTo>
                  <a:cubicBezTo>
                    <a:pt x="680" y="119"/>
                    <a:pt x="549" y="95"/>
                    <a:pt x="429" y="48"/>
                  </a:cubicBezTo>
                  <a:cubicBezTo>
                    <a:pt x="322" y="12"/>
                    <a:pt x="20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36"/>
            <p:cNvSpPr/>
            <p:nvPr/>
          </p:nvSpPr>
          <p:spPr>
            <a:xfrm>
              <a:off x="4677950" y="2556700"/>
              <a:ext cx="26525" cy="9025"/>
            </a:xfrm>
            <a:custGeom>
              <a:rect b="b" l="l" r="r" t="t"/>
              <a:pathLst>
                <a:path extrusionOk="0" h="361" w="1061">
                  <a:moveTo>
                    <a:pt x="882" y="0"/>
                  </a:moveTo>
                  <a:cubicBezTo>
                    <a:pt x="632" y="12"/>
                    <a:pt x="382" y="107"/>
                    <a:pt x="120" y="119"/>
                  </a:cubicBezTo>
                  <a:cubicBezTo>
                    <a:pt x="1" y="131"/>
                    <a:pt x="1" y="298"/>
                    <a:pt x="120" y="298"/>
                  </a:cubicBezTo>
                  <a:cubicBezTo>
                    <a:pt x="343" y="307"/>
                    <a:pt x="544" y="360"/>
                    <a:pt x="752" y="360"/>
                  </a:cubicBezTo>
                  <a:cubicBezTo>
                    <a:pt x="811" y="360"/>
                    <a:pt x="869" y="356"/>
                    <a:pt x="929" y="346"/>
                  </a:cubicBezTo>
                  <a:cubicBezTo>
                    <a:pt x="989" y="334"/>
                    <a:pt x="1036" y="274"/>
                    <a:pt x="1048" y="226"/>
                  </a:cubicBezTo>
                  <a:cubicBezTo>
                    <a:pt x="1060" y="167"/>
                    <a:pt x="1048" y="131"/>
                    <a:pt x="1036" y="96"/>
                  </a:cubicBezTo>
                  <a:cubicBezTo>
                    <a:pt x="1001" y="48"/>
                    <a:pt x="941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36"/>
            <p:cNvSpPr/>
            <p:nvPr/>
          </p:nvSpPr>
          <p:spPr>
            <a:xfrm>
              <a:off x="4402475" y="2739275"/>
              <a:ext cx="65050" cy="48100"/>
            </a:xfrm>
            <a:custGeom>
              <a:rect b="b" l="l" r="r" t="t"/>
              <a:pathLst>
                <a:path extrusionOk="0" h="1924" w="2602">
                  <a:moveTo>
                    <a:pt x="2414" y="1"/>
                  </a:moveTo>
                  <a:cubicBezTo>
                    <a:pt x="2060" y="1"/>
                    <a:pt x="1650" y="319"/>
                    <a:pt x="1387" y="508"/>
                  </a:cubicBezTo>
                  <a:cubicBezTo>
                    <a:pt x="983" y="841"/>
                    <a:pt x="661" y="1389"/>
                    <a:pt x="161" y="1603"/>
                  </a:cubicBezTo>
                  <a:cubicBezTo>
                    <a:pt x="1" y="1667"/>
                    <a:pt x="42" y="1923"/>
                    <a:pt x="207" y="1923"/>
                  </a:cubicBezTo>
                  <a:cubicBezTo>
                    <a:pt x="226" y="1923"/>
                    <a:pt x="246" y="1920"/>
                    <a:pt x="268" y="1913"/>
                  </a:cubicBezTo>
                  <a:cubicBezTo>
                    <a:pt x="721" y="1758"/>
                    <a:pt x="1018" y="1389"/>
                    <a:pt x="1352" y="1044"/>
                  </a:cubicBezTo>
                  <a:cubicBezTo>
                    <a:pt x="1554" y="829"/>
                    <a:pt x="1768" y="663"/>
                    <a:pt x="2019" y="508"/>
                  </a:cubicBezTo>
                  <a:cubicBezTo>
                    <a:pt x="2233" y="377"/>
                    <a:pt x="2447" y="305"/>
                    <a:pt x="2578" y="91"/>
                  </a:cubicBezTo>
                  <a:cubicBezTo>
                    <a:pt x="2602" y="67"/>
                    <a:pt x="2578" y="31"/>
                    <a:pt x="2554" y="20"/>
                  </a:cubicBezTo>
                  <a:cubicBezTo>
                    <a:pt x="2509" y="7"/>
                    <a:pt x="2462" y="1"/>
                    <a:pt x="24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36"/>
            <p:cNvSpPr/>
            <p:nvPr/>
          </p:nvSpPr>
          <p:spPr>
            <a:xfrm>
              <a:off x="4469300" y="274155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60" y="24"/>
                    <a:pt x="96" y="48"/>
                    <a:pt x="119" y="48"/>
                  </a:cubicBezTo>
                  <a:cubicBezTo>
                    <a:pt x="131" y="48"/>
                    <a:pt x="131" y="36"/>
                    <a:pt x="119" y="36"/>
                  </a:cubicBezTo>
                  <a:cubicBezTo>
                    <a:pt x="72" y="36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36"/>
            <p:cNvSpPr/>
            <p:nvPr/>
          </p:nvSpPr>
          <p:spPr>
            <a:xfrm>
              <a:off x="4468075" y="2740550"/>
              <a:ext cx="35175" cy="23050"/>
            </a:xfrm>
            <a:custGeom>
              <a:rect b="b" l="l" r="r" t="t"/>
              <a:pathLst>
                <a:path extrusionOk="0" h="922" w="1407">
                  <a:moveTo>
                    <a:pt x="69" y="1"/>
                  </a:moveTo>
                  <a:cubicBezTo>
                    <a:pt x="27" y="1"/>
                    <a:pt x="1" y="51"/>
                    <a:pt x="37" y="88"/>
                  </a:cubicBezTo>
                  <a:cubicBezTo>
                    <a:pt x="345" y="373"/>
                    <a:pt x="743" y="921"/>
                    <a:pt x="1223" y="921"/>
                  </a:cubicBezTo>
                  <a:cubicBezTo>
                    <a:pt x="1264" y="921"/>
                    <a:pt x="1305" y="918"/>
                    <a:pt x="1347" y="909"/>
                  </a:cubicBezTo>
                  <a:cubicBezTo>
                    <a:pt x="1407" y="897"/>
                    <a:pt x="1407" y="814"/>
                    <a:pt x="1371" y="790"/>
                  </a:cubicBezTo>
                  <a:cubicBezTo>
                    <a:pt x="1216" y="612"/>
                    <a:pt x="966" y="516"/>
                    <a:pt x="764" y="421"/>
                  </a:cubicBezTo>
                  <a:cubicBezTo>
                    <a:pt x="538" y="302"/>
                    <a:pt x="323" y="159"/>
                    <a:pt x="109" y="16"/>
                  </a:cubicBezTo>
                  <a:cubicBezTo>
                    <a:pt x="95" y="5"/>
                    <a:pt x="81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36"/>
            <p:cNvSpPr/>
            <p:nvPr/>
          </p:nvSpPr>
          <p:spPr>
            <a:xfrm>
              <a:off x="4504725" y="2759775"/>
              <a:ext cx="50925" cy="15075"/>
            </a:xfrm>
            <a:custGeom>
              <a:rect b="b" l="l" r="r" t="t"/>
              <a:pathLst>
                <a:path extrusionOk="0" h="603" w="2037">
                  <a:moveTo>
                    <a:pt x="364" y="1"/>
                  </a:moveTo>
                  <a:cubicBezTo>
                    <a:pt x="245" y="1"/>
                    <a:pt x="128" y="22"/>
                    <a:pt x="24" y="81"/>
                  </a:cubicBezTo>
                  <a:cubicBezTo>
                    <a:pt x="0" y="104"/>
                    <a:pt x="0" y="200"/>
                    <a:pt x="60" y="200"/>
                  </a:cubicBezTo>
                  <a:cubicBezTo>
                    <a:pt x="93" y="204"/>
                    <a:pt x="127" y="206"/>
                    <a:pt x="160" y="206"/>
                  </a:cubicBezTo>
                  <a:cubicBezTo>
                    <a:pt x="271" y="206"/>
                    <a:pt x="381" y="188"/>
                    <a:pt x="487" y="188"/>
                  </a:cubicBezTo>
                  <a:cubicBezTo>
                    <a:pt x="532" y="188"/>
                    <a:pt x="576" y="191"/>
                    <a:pt x="619" y="200"/>
                  </a:cubicBezTo>
                  <a:cubicBezTo>
                    <a:pt x="810" y="235"/>
                    <a:pt x="977" y="366"/>
                    <a:pt x="1143" y="438"/>
                  </a:cubicBezTo>
                  <a:cubicBezTo>
                    <a:pt x="1316" y="520"/>
                    <a:pt x="1517" y="602"/>
                    <a:pt x="1715" y="602"/>
                  </a:cubicBezTo>
                  <a:cubicBezTo>
                    <a:pt x="1803" y="602"/>
                    <a:pt x="1892" y="586"/>
                    <a:pt x="1977" y="545"/>
                  </a:cubicBezTo>
                  <a:cubicBezTo>
                    <a:pt x="2036" y="509"/>
                    <a:pt x="2036" y="426"/>
                    <a:pt x="1977" y="378"/>
                  </a:cubicBezTo>
                  <a:cubicBezTo>
                    <a:pt x="1703" y="200"/>
                    <a:pt x="1262" y="152"/>
                    <a:pt x="929" y="93"/>
                  </a:cubicBezTo>
                  <a:cubicBezTo>
                    <a:pt x="759" y="56"/>
                    <a:pt x="558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36"/>
            <p:cNvSpPr/>
            <p:nvPr/>
          </p:nvSpPr>
          <p:spPr>
            <a:xfrm>
              <a:off x="4203950" y="3071200"/>
              <a:ext cx="107325" cy="53250"/>
            </a:xfrm>
            <a:custGeom>
              <a:rect b="b" l="l" r="r" t="t"/>
              <a:pathLst>
                <a:path extrusionOk="0" h="2130" w="4293">
                  <a:moveTo>
                    <a:pt x="2453" y="0"/>
                  </a:moveTo>
                  <a:cubicBezTo>
                    <a:pt x="2385" y="0"/>
                    <a:pt x="2319" y="6"/>
                    <a:pt x="2256" y="18"/>
                  </a:cubicBezTo>
                  <a:cubicBezTo>
                    <a:pt x="1399" y="185"/>
                    <a:pt x="565" y="1197"/>
                    <a:pt x="101" y="1863"/>
                  </a:cubicBezTo>
                  <a:cubicBezTo>
                    <a:pt x="1" y="2005"/>
                    <a:pt x="123" y="2130"/>
                    <a:pt x="251" y="2130"/>
                  </a:cubicBezTo>
                  <a:cubicBezTo>
                    <a:pt x="305" y="2130"/>
                    <a:pt x="360" y="2107"/>
                    <a:pt x="399" y="2054"/>
                  </a:cubicBezTo>
                  <a:cubicBezTo>
                    <a:pt x="911" y="1399"/>
                    <a:pt x="1661" y="649"/>
                    <a:pt x="2470" y="423"/>
                  </a:cubicBezTo>
                  <a:cubicBezTo>
                    <a:pt x="2567" y="397"/>
                    <a:pt x="2654" y="386"/>
                    <a:pt x="2733" y="386"/>
                  </a:cubicBezTo>
                  <a:cubicBezTo>
                    <a:pt x="3405" y="386"/>
                    <a:pt x="3486" y="1212"/>
                    <a:pt x="4125" y="1212"/>
                  </a:cubicBezTo>
                  <a:cubicBezTo>
                    <a:pt x="4148" y="1212"/>
                    <a:pt x="4172" y="1211"/>
                    <a:pt x="4197" y="1209"/>
                  </a:cubicBezTo>
                  <a:cubicBezTo>
                    <a:pt x="4256" y="1209"/>
                    <a:pt x="4292" y="1149"/>
                    <a:pt x="4256" y="1090"/>
                  </a:cubicBezTo>
                  <a:cubicBezTo>
                    <a:pt x="3965" y="550"/>
                    <a:pt x="3115" y="0"/>
                    <a:pt x="2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36"/>
            <p:cNvSpPr/>
            <p:nvPr/>
          </p:nvSpPr>
          <p:spPr>
            <a:xfrm>
              <a:off x="4312575" y="3097450"/>
              <a:ext cx="1375" cy="2200"/>
            </a:xfrm>
            <a:custGeom>
              <a:rect b="b" l="l" r="r" t="t"/>
              <a:pathLst>
                <a:path extrusionOk="0" h="88" w="55">
                  <a:moveTo>
                    <a:pt x="30" y="1"/>
                  </a:moveTo>
                  <a:cubicBezTo>
                    <a:pt x="19" y="1"/>
                    <a:pt x="7" y="10"/>
                    <a:pt x="7" y="28"/>
                  </a:cubicBezTo>
                  <a:lnTo>
                    <a:pt x="7" y="51"/>
                  </a:lnTo>
                  <a:cubicBezTo>
                    <a:pt x="1" y="75"/>
                    <a:pt x="13" y="87"/>
                    <a:pt x="26" y="87"/>
                  </a:cubicBezTo>
                  <a:cubicBezTo>
                    <a:pt x="39" y="87"/>
                    <a:pt x="54" y="75"/>
                    <a:pt x="54" y="51"/>
                  </a:cubicBezTo>
                  <a:lnTo>
                    <a:pt x="54" y="28"/>
                  </a:lnTo>
                  <a:cubicBezTo>
                    <a:pt x="54" y="10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36"/>
            <p:cNvSpPr/>
            <p:nvPr/>
          </p:nvSpPr>
          <p:spPr>
            <a:xfrm>
              <a:off x="4311600" y="3093375"/>
              <a:ext cx="36275" cy="16750"/>
            </a:xfrm>
            <a:custGeom>
              <a:rect b="b" l="l" r="r" t="t"/>
              <a:pathLst>
                <a:path extrusionOk="0" h="670" w="1451">
                  <a:moveTo>
                    <a:pt x="581" y="1"/>
                  </a:moveTo>
                  <a:cubicBezTo>
                    <a:pt x="376" y="1"/>
                    <a:pt x="242" y="93"/>
                    <a:pt x="34" y="203"/>
                  </a:cubicBezTo>
                  <a:cubicBezTo>
                    <a:pt x="1" y="203"/>
                    <a:pt x="29" y="263"/>
                    <a:pt x="61" y="263"/>
                  </a:cubicBezTo>
                  <a:cubicBezTo>
                    <a:pt x="64" y="263"/>
                    <a:pt x="67" y="263"/>
                    <a:pt x="69" y="262"/>
                  </a:cubicBezTo>
                  <a:cubicBezTo>
                    <a:pt x="146" y="236"/>
                    <a:pt x="224" y="225"/>
                    <a:pt x="300" y="225"/>
                  </a:cubicBezTo>
                  <a:cubicBezTo>
                    <a:pt x="612" y="225"/>
                    <a:pt x="909" y="418"/>
                    <a:pt x="1129" y="619"/>
                  </a:cubicBezTo>
                  <a:cubicBezTo>
                    <a:pt x="1173" y="656"/>
                    <a:pt x="1212" y="670"/>
                    <a:pt x="1258" y="670"/>
                  </a:cubicBezTo>
                  <a:cubicBezTo>
                    <a:pt x="1287" y="670"/>
                    <a:pt x="1318" y="664"/>
                    <a:pt x="1355" y="655"/>
                  </a:cubicBezTo>
                  <a:cubicBezTo>
                    <a:pt x="1379" y="631"/>
                    <a:pt x="1391" y="619"/>
                    <a:pt x="1415" y="595"/>
                  </a:cubicBezTo>
                  <a:cubicBezTo>
                    <a:pt x="1451" y="512"/>
                    <a:pt x="1439" y="429"/>
                    <a:pt x="1379" y="369"/>
                  </a:cubicBezTo>
                  <a:cubicBezTo>
                    <a:pt x="1224" y="179"/>
                    <a:pt x="974" y="36"/>
                    <a:pt x="712" y="12"/>
                  </a:cubicBezTo>
                  <a:cubicBezTo>
                    <a:pt x="665" y="4"/>
                    <a:pt x="622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36"/>
            <p:cNvSpPr/>
            <p:nvPr/>
          </p:nvSpPr>
          <p:spPr>
            <a:xfrm>
              <a:off x="4370075" y="2339550"/>
              <a:ext cx="60250" cy="84150"/>
            </a:xfrm>
            <a:custGeom>
              <a:rect b="b" l="l" r="r" t="t"/>
              <a:pathLst>
                <a:path extrusionOk="0" h="3366" w="2410">
                  <a:moveTo>
                    <a:pt x="2106" y="0"/>
                  </a:moveTo>
                  <a:cubicBezTo>
                    <a:pt x="1714" y="0"/>
                    <a:pt x="1557" y="338"/>
                    <a:pt x="1374" y="745"/>
                  </a:cubicBezTo>
                  <a:cubicBezTo>
                    <a:pt x="993" y="1590"/>
                    <a:pt x="397" y="2328"/>
                    <a:pt x="52" y="3197"/>
                  </a:cubicBezTo>
                  <a:cubicBezTo>
                    <a:pt x="0" y="3284"/>
                    <a:pt x="81" y="3365"/>
                    <a:pt x="166" y="3365"/>
                  </a:cubicBezTo>
                  <a:cubicBezTo>
                    <a:pt x="197" y="3365"/>
                    <a:pt x="229" y="3354"/>
                    <a:pt x="255" y="3328"/>
                  </a:cubicBezTo>
                  <a:cubicBezTo>
                    <a:pt x="695" y="2769"/>
                    <a:pt x="1064" y="2078"/>
                    <a:pt x="1410" y="1435"/>
                  </a:cubicBezTo>
                  <a:cubicBezTo>
                    <a:pt x="1588" y="1102"/>
                    <a:pt x="1862" y="185"/>
                    <a:pt x="2314" y="150"/>
                  </a:cubicBezTo>
                  <a:cubicBezTo>
                    <a:pt x="2374" y="150"/>
                    <a:pt x="2410" y="42"/>
                    <a:pt x="2326" y="30"/>
                  </a:cubicBezTo>
                  <a:cubicBezTo>
                    <a:pt x="2245" y="10"/>
                    <a:pt x="2172" y="0"/>
                    <a:pt x="2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36"/>
            <p:cNvSpPr/>
            <p:nvPr/>
          </p:nvSpPr>
          <p:spPr>
            <a:xfrm>
              <a:off x="4432375" y="2341200"/>
              <a:ext cx="51525" cy="50400"/>
            </a:xfrm>
            <a:custGeom>
              <a:rect b="b" l="l" r="r" t="t"/>
              <a:pathLst>
                <a:path extrusionOk="0" h="2016" w="2061">
                  <a:moveTo>
                    <a:pt x="120" y="0"/>
                  </a:moveTo>
                  <a:cubicBezTo>
                    <a:pt x="37" y="24"/>
                    <a:pt x="1" y="119"/>
                    <a:pt x="84" y="155"/>
                  </a:cubicBezTo>
                  <a:cubicBezTo>
                    <a:pt x="572" y="357"/>
                    <a:pt x="775" y="881"/>
                    <a:pt x="1073" y="1286"/>
                  </a:cubicBezTo>
                  <a:cubicBezTo>
                    <a:pt x="1244" y="1514"/>
                    <a:pt x="1557" y="2015"/>
                    <a:pt x="1886" y="2015"/>
                  </a:cubicBezTo>
                  <a:cubicBezTo>
                    <a:pt x="1901" y="2015"/>
                    <a:pt x="1915" y="2014"/>
                    <a:pt x="1930" y="2012"/>
                  </a:cubicBezTo>
                  <a:cubicBezTo>
                    <a:pt x="2001" y="2000"/>
                    <a:pt x="2061" y="1941"/>
                    <a:pt x="2013" y="1846"/>
                  </a:cubicBezTo>
                  <a:cubicBezTo>
                    <a:pt x="1930" y="1667"/>
                    <a:pt x="1704" y="1572"/>
                    <a:pt x="1573" y="1405"/>
                  </a:cubicBezTo>
                  <a:cubicBezTo>
                    <a:pt x="1406" y="1203"/>
                    <a:pt x="1251" y="1000"/>
                    <a:pt x="1108" y="786"/>
                  </a:cubicBezTo>
                  <a:cubicBezTo>
                    <a:pt x="834" y="465"/>
                    <a:pt x="561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36"/>
            <p:cNvSpPr/>
            <p:nvPr/>
          </p:nvSpPr>
          <p:spPr>
            <a:xfrm>
              <a:off x="4488400" y="2388475"/>
              <a:ext cx="34350" cy="26850"/>
            </a:xfrm>
            <a:custGeom>
              <a:rect b="b" l="l" r="r" t="t"/>
              <a:pathLst>
                <a:path extrusionOk="0" h="1074" w="1374">
                  <a:moveTo>
                    <a:pt x="69" y="1"/>
                  </a:moveTo>
                  <a:cubicBezTo>
                    <a:pt x="19" y="1"/>
                    <a:pt x="0" y="65"/>
                    <a:pt x="22" y="109"/>
                  </a:cubicBezTo>
                  <a:cubicBezTo>
                    <a:pt x="308" y="431"/>
                    <a:pt x="653" y="705"/>
                    <a:pt x="951" y="1014"/>
                  </a:cubicBezTo>
                  <a:cubicBezTo>
                    <a:pt x="993" y="1056"/>
                    <a:pt x="1040" y="1074"/>
                    <a:pt x="1086" y="1074"/>
                  </a:cubicBezTo>
                  <a:cubicBezTo>
                    <a:pt x="1238" y="1074"/>
                    <a:pt x="1373" y="884"/>
                    <a:pt x="1237" y="729"/>
                  </a:cubicBezTo>
                  <a:cubicBezTo>
                    <a:pt x="915" y="395"/>
                    <a:pt x="522" y="109"/>
                    <a:pt x="82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36"/>
            <p:cNvSpPr/>
            <p:nvPr/>
          </p:nvSpPr>
          <p:spPr>
            <a:xfrm>
              <a:off x="4215500" y="1953925"/>
              <a:ext cx="62675" cy="55300"/>
            </a:xfrm>
            <a:custGeom>
              <a:rect b="b" l="l" r="r" t="t"/>
              <a:pathLst>
                <a:path extrusionOk="0" h="2212" w="2507">
                  <a:moveTo>
                    <a:pt x="138" y="0"/>
                  </a:moveTo>
                  <a:cubicBezTo>
                    <a:pt x="40" y="0"/>
                    <a:pt x="1" y="122"/>
                    <a:pt x="103" y="168"/>
                  </a:cubicBezTo>
                  <a:cubicBezTo>
                    <a:pt x="330" y="251"/>
                    <a:pt x="639" y="477"/>
                    <a:pt x="854" y="608"/>
                  </a:cubicBezTo>
                  <a:cubicBezTo>
                    <a:pt x="1056" y="763"/>
                    <a:pt x="1235" y="942"/>
                    <a:pt x="1413" y="1132"/>
                  </a:cubicBezTo>
                  <a:cubicBezTo>
                    <a:pt x="1747" y="1489"/>
                    <a:pt x="2044" y="1859"/>
                    <a:pt x="2378" y="2192"/>
                  </a:cubicBezTo>
                  <a:cubicBezTo>
                    <a:pt x="2398" y="2206"/>
                    <a:pt x="2418" y="2211"/>
                    <a:pt x="2436" y="2211"/>
                  </a:cubicBezTo>
                  <a:cubicBezTo>
                    <a:pt x="2480" y="2211"/>
                    <a:pt x="2507" y="2175"/>
                    <a:pt x="2473" y="2132"/>
                  </a:cubicBezTo>
                  <a:cubicBezTo>
                    <a:pt x="2163" y="1668"/>
                    <a:pt x="1889" y="1192"/>
                    <a:pt x="1508" y="775"/>
                  </a:cubicBezTo>
                  <a:cubicBezTo>
                    <a:pt x="1330" y="585"/>
                    <a:pt x="1127" y="406"/>
                    <a:pt x="925" y="251"/>
                  </a:cubicBezTo>
                  <a:cubicBezTo>
                    <a:pt x="639" y="61"/>
                    <a:pt x="473" y="61"/>
                    <a:pt x="151" y="1"/>
                  </a:cubicBezTo>
                  <a:cubicBezTo>
                    <a:pt x="146" y="1"/>
                    <a:pt x="14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36"/>
            <p:cNvSpPr/>
            <p:nvPr/>
          </p:nvSpPr>
          <p:spPr>
            <a:xfrm>
              <a:off x="4176700" y="1956125"/>
              <a:ext cx="39100" cy="37600"/>
            </a:xfrm>
            <a:custGeom>
              <a:rect b="b" l="l" r="r" t="t"/>
              <a:pathLst>
                <a:path extrusionOk="0" h="1504" w="1564">
                  <a:moveTo>
                    <a:pt x="1514" y="1"/>
                  </a:moveTo>
                  <a:cubicBezTo>
                    <a:pt x="1506" y="1"/>
                    <a:pt x="1497" y="3"/>
                    <a:pt x="1489" y="8"/>
                  </a:cubicBezTo>
                  <a:cubicBezTo>
                    <a:pt x="1108" y="163"/>
                    <a:pt x="893" y="556"/>
                    <a:pt x="632" y="854"/>
                  </a:cubicBezTo>
                  <a:cubicBezTo>
                    <a:pt x="501" y="997"/>
                    <a:pt x="370" y="1116"/>
                    <a:pt x="203" y="1223"/>
                  </a:cubicBezTo>
                  <a:cubicBezTo>
                    <a:pt x="120" y="1270"/>
                    <a:pt x="1" y="1294"/>
                    <a:pt x="60" y="1413"/>
                  </a:cubicBezTo>
                  <a:cubicBezTo>
                    <a:pt x="96" y="1478"/>
                    <a:pt x="187" y="1503"/>
                    <a:pt x="278" y="1503"/>
                  </a:cubicBezTo>
                  <a:cubicBezTo>
                    <a:pt x="338" y="1503"/>
                    <a:pt x="398" y="1492"/>
                    <a:pt x="441" y="1473"/>
                  </a:cubicBezTo>
                  <a:cubicBezTo>
                    <a:pt x="596" y="1413"/>
                    <a:pt x="751" y="1270"/>
                    <a:pt x="858" y="1128"/>
                  </a:cubicBezTo>
                  <a:cubicBezTo>
                    <a:pt x="1120" y="794"/>
                    <a:pt x="1286" y="389"/>
                    <a:pt x="1536" y="44"/>
                  </a:cubicBezTo>
                  <a:cubicBezTo>
                    <a:pt x="1564" y="26"/>
                    <a:pt x="1542" y="1"/>
                    <a:pt x="15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36"/>
            <p:cNvSpPr/>
            <p:nvPr/>
          </p:nvSpPr>
          <p:spPr>
            <a:xfrm>
              <a:off x="4142625" y="1992675"/>
              <a:ext cx="31725" cy="31825"/>
            </a:xfrm>
            <a:custGeom>
              <a:rect b="b" l="l" r="r" t="t"/>
              <a:pathLst>
                <a:path extrusionOk="0" h="1273" w="1269">
                  <a:moveTo>
                    <a:pt x="1116" y="1"/>
                  </a:moveTo>
                  <a:cubicBezTo>
                    <a:pt x="935" y="1"/>
                    <a:pt x="746" y="196"/>
                    <a:pt x="661" y="309"/>
                  </a:cubicBezTo>
                  <a:cubicBezTo>
                    <a:pt x="459" y="535"/>
                    <a:pt x="280" y="785"/>
                    <a:pt x="90" y="1011"/>
                  </a:cubicBezTo>
                  <a:cubicBezTo>
                    <a:pt x="1" y="1109"/>
                    <a:pt x="83" y="1273"/>
                    <a:pt x="195" y="1273"/>
                  </a:cubicBezTo>
                  <a:cubicBezTo>
                    <a:pt x="219" y="1273"/>
                    <a:pt x="243" y="1266"/>
                    <a:pt x="268" y="1249"/>
                  </a:cubicBezTo>
                  <a:cubicBezTo>
                    <a:pt x="494" y="1118"/>
                    <a:pt x="625" y="844"/>
                    <a:pt x="756" y="630"/>
                  </a:cubicBezTo>
                  <a:cubicBezTo>
                    <a:pt x="840" y="511"/>
                    <a:pt x="911" y="392"/>
                    <a:pt x="1030" y="297"/>
                  </a:cubicBezTo>
                  <a:cubicBezTo>
                    <a:pt x="1102" y="237"/>
                    <a:pt x="1209" y="178"/>
                    <a:pt x="1268" y="94"/>
                  </a:cubicBezTo>
                  <a:cubicBezTo>
                    <a:pt x="1268" y="70"/>
                    <a:pt x="1268" y="58"/>
                    <a:pt x="1256" y="47"/>
                  </a:cubicBezTo>
                  <a:cubicBezTo>
                    <a:pt x="1212" y="14"/>
                    <a:pt x="1164" y="1"/>
                    <a:pt x="11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36"/>
            <p:cNvSpPr/>
            <p:nvPr/>
          </p:nvSpPr>
          <p:spPr>
            <a:xfrm>
              <a:off x="3755325" y="2020050"/>
              <a:ext cx="147850" cy="87400"/>
            </a:xfrm>
            <a:custGeom>
              <a:rect b="b" l="l" r="r" t="t"/>
              <a:pathLst>
                <a:path extrusionOk="0" h="3496" w="5914">
                  <a:moveTo>
                    <a:pt x="2465" y="1"/>
                  </a:moveTo>
                  <a:cubicBezTo>
                    <a:pt x="2222" y="1"/>
                    <a:pt x="1983" y="90"/>
                    <a:pt x="1770" y="285"/>
                  </a:cubicBezTo>
                  <a:cubicBezTo>
                    <a:pt x="1413" y="618"/>
                    <a:pt x="1223" y="1154"/>
                    <a:pt x="1032" y="1583"/>
                  </a:cubicBezTo>
                  <a:cubicBezTo>
                    <a:pt x="746" y="2190"/>
                    <a:pt x="484" y="2773"/>
                    <a:pt x="56" y="3309"/>
                  </a:cubicBezTo>
                  <a:cubicBezTo>
                    <a:pt x="1" y="3392"/>
                    <a:pt x="80" y="3495"/>
                    <a:pt x="157" y="3495"/>
                  </a:cubicBezTo>
                  <a:cubicBezTo>
                    <a:pt x="180" y="3495"/>
                    <a:pt x="203" y="3486"/>
                    <a:pt x="222" y="3464"/>
                  </a:cubicBezTo>
                  <a:cubicBezTo>
                    <a:pt x="925" y="2702"/>
                    <a:pt x="1342" y="1797"/>
                    <a:pt x="1889" y="928"/>
                  </a:cubicBezTo>
                  <a:cubicBezTo>
                    <a:pt x="1985" y="797"/>
                    <a:pt x="2116" y="523"/>
                    <a:pt x="2247" y="440"/>
                  </a:cubicBezTo>
                  <a:cubicBezTo>
                    <a:pt x="2355" y="375"/>
                    <a:pt x="2458" y="348"/>
                    <a:pt x="2555" y="348"/>
                  </a:cubicBezTo>
                  <a:cubicBezTo>
                    <a:pt x="2831" y="348"/>
                    <a:pt x="3062" y="568"/>
                    <a:pt x="3247" y="761"/>
                  </a:cubicBezTo>
                  <a:cubicBezTo>
                    <a:pt x="3449" y="988"/>
                    <a:pt x="3592" y="1261"/>
                    <a:pt x="3747" y="1523"/>
                  </a:cubicBezTo>
                  <a:cubicBezTo>
                    <a:pt x="3968" y="1876"/>
                    <a:pt x="4878" y="3342"/>
                    <a:pt x="5536" y="3342"/>
                  </a:cubicBezTo>
                  <a:cubicBezTo>
                    <a:pt x="5656" y="3342"/>
                    <a:pt x="5768" y="3293"/>
                    <a:pt x="5866" y="3178"/>
                  </a:cubicBezTo>
                  <a:cubicBezTo>
                    <a:pt x="5914" y="3131"/>
                    <a:pt x="5914" y="3059"/>
                    <a:pt x="5854" y="3024"/>
                  </a:cubicBezTo>
                  <a:cubicBezTo>
                    <a:pt x="5580" y="2893"/>
                    <a:pt x="5283" y="2952"/>
                    <a:pt x="5021" y="2785"/>
                  </a:cubicBezTo>
                  <a:cubicBezTo>
                    <a:pt x="4604" y="2547"/>
                    <a:pt x="4437" y="2107"/>
                    <a:pt x="4247" y="1690"/>
                  </a:cubicBezTo>
                  <a:cubicBezTo>
                    <a:pt x="3985" y="1166"/>
                    <a:pt x="3687" y="618"/>
                    <a:pt x="3199" y="261"/>
                  </a:cubicBezTo>
                  <a:cubicBezTo>
                    <a:pt x="2965" y="93"/>
                    <a:pt x="2713" y="1"/>
                    <a:pt x="24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36"/>
            <p:cNvSpPr/>
            <p:nvPr/>
          </p:nvSpPr>
          <p:spPr>
            <a:xfrm>
              <a:off x="3903575" y="2099025"/>
              <a:ext cx="10625" cy="14150"/>
            </a:xfrm>
            <a:custGeom>
              <a:rect b="b" l="l" r="r" t="t"/>
              <a:pathLst>
                <a:path extrusionOk="0" h="566" w="425">
                  <a:moveTo>
                    <a:pt x="17" y="0"/>
                  </a:moveTo>
                  <a:cubicBezTo>
                    <a:pt x="6" y="0"/>
                    <a:pt x="0" y="12"/>
                    <a:pt x="7" y="19"/>
                  </a:cubicBezTo>
                  <a:cubicBezTo>
                    <a:pt x="43" y="43"/>
                    <a:pt x="55" y="91"/>
                    <a:pt x="79" y="138"/>
                  </a:cubicBezTo>
                  <a:cubicBezTo>
                    <a:pt x="115" y="162"/>
                    <a:pt x="115" y="150"/>
                    <a:pt x="103" y="186"/>
                  </a:cubicBezTo>
                  <a:cubicBezTo>
                    <a:pt x="103" y="198"/>
                    <a:pt x="79" y="210"/>
                    <a:pt x="79" y="246"/>
                  </a:cubicBezTo>
                  <a:cubicBezTo>
                    <a:pt x="67" y="329"/>
                    <a:pt x="115" y="460"/>
                    <a:pt x="174" y="519"/>
                  </a:cubicBezTo>
                  <a:cubicBezTo>
                    <a:pt x="201" y="551"/>
                    <a:pt x="235" y="565"/>
                    <a:pt x="269" y="565"/>
                  </a:cubicBezTo>
                  <a:cubicBezTo>
                    <a:pt x="324" y="565"/>
                    <a:pt x="378" y="526"/>
                    <a:pt x="400" y="460"/>
                  </a:cubicBezTo>
                  <a:cubicBezTo>
                    <a:pt x="424" y="365"/>
                    <a:pt x="365" y="210"/>
                    <a:pt x="258" y="162"/>
                  </a:cubicBezTo>
                  <a:cubicBezTo>
                    <a:pt x="222" y="138"/>
                    <a:pt x="174" y="150"/>
                    <a:pt x="138" y="138"/>
                  </a:cubicBezTo>
                  <a:cubicBezTo>
                    <a:pt x="103" y="126"/>
                    <a:pt x="67" y="43"/>
                    <a:pt x="43" y="19"/>
                  </a:cubicBezTo>
                  <a:cubicBezTo>
                    <a:pt x="34" y="5"/>
                    <a:pt x="25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36"/>
            <p:cNvSpPr/>
            <p:nvPr/>
          </p:nvSpPr>
          <p:spPr>
            <a:xfrm>
              <a:off x="3623125" y="2151125"/>
              <a:ext cx="108175" cy="76975"/>
            </a:xfrm>
            <a:custGeom>
              <a:rect b="b" l="l" r="r" t="t"/>
              <a:pathLst>
                <a:path extrusionOk="0" h="3079" w="4327">
                  <a:moveTo>
                    <a:pt x="2412" y="0"/>
                  </a:moveTo>
                  <a:cubicBezTo>
                    <a:pt x="2234" y="0"/>
                    <a:pt x="2055" y="28"/>
                    <a:pt x="1879" y="78"/>
                  </a:cubicBezTo>
                  <a:cubicBezTo>
                    <a:pt x="736" y="448"/>
                    <a:pt x="450" y="1888"/>
                    <a:pt x="34" y="2853"/>
                  </a:cubicBezTo>
                  <a:cubicBezTo>
                    <a:pt x="0" y="2969"/>
                    <a:pt x="94" y="3079"/>
                    <a:pt x="182" y="3079"/>
                  </a:cubicBezTo>
                  <a:cubicBezTo>
                    <a:pt x="221" y="3079"/>
                    <a:pt x="258" y="3058"/>
                    <a:pt x="284" y="3007"/>
                  </a:cubicBezTo>
                  <a:cubicBezTo>
                    <a:pt x="700" y="2245"/>
                    <a:pt x="1117" y="1448"/>
                    <a:pt x="1700" y="805"/>
                  </a:cubicBezTo>
                  <a:cubicBezTo>
                    <a:pt x="1978" y="502"/>
                    <a:pt x="2237" y="330"/>
                    <a:pt x="2574" y="330"/>
                  </a:cubicBezTo>
                  <a:cubicBezTo>
                    <a:pt x="2716" y="330"/>
                    <a:pt x="2870" y="361"/>
                    <a:pt x="3046" y="424"/>
                  </a:cubicBezTo>
                  <a:cubicBezTo>
                    <a:pt x="3617" y="626"/>
                    <a:pt x="3736" y="1031"/>
                    <a:pt x="4153" y="1340"/>
                  </a:cubicBezTo>
                  <a:cubicBezTo>
                    <a:pt x="4173" y="1354"/>
                    <a:pt x="4193" y="1360"/>
                    <a:pt x="4212" y="1360"/>
                  </a:cubicBezTo>
                  <a:cubicBezTo>
                    <a:pt x="4274" y="1360"/>
                    <a:pt x="4326" y="1294"/>
                    <a:pt x="4308" y="1221"/>
                  </a:cubicBezTo>
                  <a:cubicBezTo>
                    <a:pt x="4153" y="793"/>
                    <a:pt x="3594" y="448"/>
                    <a:pt x="3224" y="221"/>
                  </a:cubicBezTo>
                  <a:cubicBezTo>
                    <a:pt x="2970" y="68"/>
                    <a:pt x="2692" y="0"/>
                    <a:pt x="24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36"/>
            <p:cNvSpPr/>
            <p:nvPr/>
          </p:nvSpPr>
          <p:spPr>
            <a:xfrm>
              <a:off x="3733800" y="2192150"/>
              <a:ext cx="4050" cy="3875"/>
            </a:xfrm>
            <a:custGeom>
              <a:rect b="b" l="l" r="r" t="t"/>
              <a:pathLst>
                <a:path extrusionOk="0" h="155" w="162">
                  <a:moveTo>
                    <a:pt x="47" y="0"/>
                  </a:moveTo>
                  <a:cubicBezTo>
                    <a:pt x="26" y="0"/>
                    <a:pt x="0" y="16"/>
                    <a:pt x="0" y="45"/>
                  </a:cubicBezTo>
                  <a:cubicBezTo>
                    <a:pt x="0" y="104"/>
                    <a:pt x="48" y="116"/>
                    <a:pt x="83" y="152"/>
                  </a:cubicBezTo>
                  <a:cubicBezTo>
                    <a:pt x="88" y="154"/>
                    <a:pt x="93" y="154"/>
                    <a:pt x="98" y="154"/>
                  </a:cubicBezTo>
                  <a:cubicBezTo>
                    <a:pt x="131" y="154"/>
                    <a:pt x="162" y="125"/>
                    <a:pt x="131" y="104"/>
                  </a:cubicBezTo>
                  <a:cubicBezTo>
                    <a:pt x="119" y="80"/>
                    <a:pt x="119" y="69"/>
                    <a:pt x="107" y="57"/>
                  </a:cubicBezTo>
                  <a:cubicBezTo>
                    <a:pt x="83" y="57"/>
                    <a:pt x="71" y="45"/>
                    <a:pt x="71" y="21"/>
                  </a:cubicBezTo>
                  <a:cubicBezTo>
                    <a:pt x="71" y="7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36"/>
            <p:cNvSpPr/>
            <p:nvPr/>
          </p:nvSpPr>
          <p:spPr>
            <a:xfrm>
              <a:off x="3738275" y="2199175"/>
              <a:ext cx="38700" cy="13350"/>
            </a:xfrm>
            <a:custGeom>
              <a:rect b="b" l="l" r="r" t="t"/>
              <a:pathLst>
                <a:path extrusionOk="0" h="534" w="1548">
                  <a:moveTo>
                    <a:pt x="550" y="0"/>
                  </a:moveTo>
                  <a:cubicBezTo>
                    <a:pt x="474" y="0"/>
                    <a:pt x="403" y="10"/>
                    <a:pt x="343" y="49"/>
                  </a:cubicBezTo>
                  <a:lnTo>
                    <a:pt x="343" y="49"/>
                  </a:lnTo>
                  <a:lnTo>
                    <a:pt x="178" y="14"/>
                  </a:lnTo>
                  <a:cubicBezTo>
                    <a:pt x="165" y="9"/>
                    <a:pt x="153" y="7"/>
                    <a:pt x="142" y="7"/>
                  </a:cubicBezTo>
                  <a:cubicBezTo>
                    <a:pt x="37" y="7"/>
                    <a:pt x="1" y="185"/>
                    <a:pt x="119" y="228"/>
                  </a:cubicBezTo>
                  <a:cubicBezTo>
                    <a:pt x="190" y="252"/>
                    <a:pt x="262" y="288"/>
                    <a:pt x="321" y="311"/>
                  </a:cubicBezTo>
                  <a:cubicBezTo>
                    <a:pt x="404" y="347"/>
                    <a:pt x="440" y="359"/>
                    <a:pt x="535" y="371"/>
                  </a:cubicBezTo>
                  <a:cubicBezTo>
                    <a:pt x="774" y="407"/>
                    <a:pt x="1000" y="419"/>
                    <a:pt x="1214" y="502"/>
                  </a:cubicBezTo>
                  <a:cubicBezTo>
                    <a:pt x="1246" y="521"/>
                    <a:pt x="1288" y="533"/>
                    <a:pt x="1329" y="533"/>
                  </a:cubicBezTo>
                  <a:cubicBezTo>
                    <a:pt x="1365" y="533"/>
                    <a:pt x="1401" y="524"/>
                    <a:pt x="1428" y="502"/>
                  </a:cubicBezTo>
                  <a:cubicBezTo>
                    <a:pt x="1500" y="442"/>
                    <a:pt x="1512" y="419"/>
                    <a:pt x="1536" y="323"/>
                  </a:cubicBezTo>
                  <a:cubicBezTo>
                    <a:pt x="1547" y="264"/>
                    <a:pt x="1488" y="180"/>
                    <a:pt x="1428" y="145"/>
                  </a:cubicBezTo>
                  <a:cubicBezTo>
                    <a:pt x="1238" y="61"/>
                    <a:pt x="1024" y="26"/>
                    <a:pt x="821" y="14"/>
                  </a:cubicBezTo>
                  <a:cubicBezTo>
                    <a:pt x="730" y="14"/>
                    <a:pt x="637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36"/>
            <p:cNvSpPr/>
            <p:nvPr/>
          </p:nvSpPr>
          <p:spPr>
            <a:xfrm>
              <a:off x="3721300" y="2219225"/>
              <a:ext cx="76800" cy="73850"/>
            </a:xfrm>
            <a:custGeom>
              <a:rect b="b" l="l" r="r" t="t"/>
              <a:pathLst>
                <a:path extrusionOk="0" h="2954" w="3072">
                  <a:moveTo>
                    <a:pt x="2555" y="0"/>
                  </a:moveTo>
                  <a:cubicBezTo>
                    <a:pt x="1485" y="0"/>
                    <a:pt x="622" y="2092"/>
                    <a:pt x="83" y="2724"/>
                  </a:cubicBezTo>
                  <a:cubicBezTo>
                    <a:pt x="1" y="2825"/>
                    <a:pt x="95" y="2954"/>
                    <a:pt x="191" y="2954"/>
                  </a:cubicBezTo>
                  <a:cubicBezTo>
                    <a:pt x="220" y="2954"/>
                    <a:pt x="249" y="2942"/>
                    <a:pt x="274" y="2915"/>
                  </a:cubicBezTo>
                  <a:cubicBezTo>
                    <a:pt x="679" y="2462"/>
                    <a:pt x="1000" y="1926"/>
                    <a:pt x="1381" y="1450"/>
                  </a:cubicBezTo>
                  <a:cubicBezTo>
                    <a:pt x="1698" y="1020"/>
                    <a:pt x="2294" y="193"/>
                    <a:pt x="2924" y="193"/>
                  </a:cubicBezTo>
                  <a:cubicBezTo>
                    <a:pt x="2958" y="193"/>
                    <a:pt x="2991" y="195"/>
                    <a:pt x="3024" y="200"/>
                  </a:cubicBezTo>
                  <a:cubicBezTo>
                    <a:pt x="3060" y="200"/>
                    <a:pt x="3072" y="164"/>
                    <a:pt x="3048" y="152"/>
                  </a:cubicBezTo>
                  <a:cubicBezTo>
                    <a:pt x="2879" y="47"/>
                    <a:pt x="2715" y="0"/>
                    <a:pt x="255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36"/>
            <p:cNvSpPr/>
            <p:nvPr/>
          </p:nvSpPr>
          <p:spPr>
            <a:xfrm>
              <a:off x="3804325" y="2227775"/>
              <a:ext cx="47825" cy="54325"/>
            </a:xfrm>
            <a:custGeom>
              <a:rect b="b" l="l" r="r" t="t"/>
              <a:pathLst>
                <a:path extrusionOk="0" h="2173" w="1913">
                  <a:moveTo>
                    <a:pt x="103" y="1"/>
                  </a:moveTo>
                  <a:cubicBezTo>
                    <a:pt x="69" y="1"/>
                    <a:pt x="35" y="5"/>
                    <a:pt x="1" y="13"/>
                  </a:cubicBezTo>
                  <a:cubicBezTo>
                    <a:pt x="84" y="191"/>
                    <a:pt x="203" y="275"/>
                    <a:pt x="334" y="406"/>
                  </a:cubicBezTo>
                  <a:cubicBezTo>
                    <a:pt x="525" y="596"/>
                    <a:pt x="691" y="822"/>
                    <a:pt x="858" y="1061"/>
                  </a:cubicBezTo>
                  <a:cubicBezTo>
                    <a:pt x="1096" y="1418"/>
                    <a:pt x="1299" y="1894"/>
                    <a:pt x="1656" y="2144"/>
                  </a:cubicBezTo>
                  <a:cubicBezTo>
                    <a:pt x="1680" y="2164"/>
                    <a:pt x="1706" y="2172"/>
                    <a:pt x="1731" y="2172"/>
                  </a:cubicBezTo>
                  <a:cubicBezTo>
                    <a:pt x="1828" y="2172"/>
                    <a:pt x="1912" y="2046"/>
                    <a:pt x="1846" y="1942"/>
                  </a:cubicBezTo>
                  <a:cubicBezTo>
                    <a:pt x="1608" y="1501"/>
                    <a:pt x="1251" y="1072"/>
                    <a:pt x="953" y="691"/>
                  </a:cubicBezTo>
                  <a:cubicBezTo>
                    <a:pt x="779" y="441"/>
                    <a:pt x="46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36"/>
            <p:cNvSpPr/>
            <p:nvPr/>
          </p:nvSpPr>
          <p:spPr>
            <a:xfrm>
              <a:off x="3851825" y="2274900"/>
              <a:ext cx="34975" cy="10700"/>
            </a:xfrm>
            <a:custGeom>
              <a:rect b="b" l="l" r="r" t="t"/>
              <a:pathLst>
                <a:path extrusionOk="0" h="428" w="1399">
                  <a:moveTo>
                    <a:pt x="461" y="0"/>
                  </a:moveTo>
                  <a:cubicBezTo>
                    <a:pt x="312" y="0"/>
                    <a:pt x="156" y="40"/>
                    <a:pt x="30" y="116"/>
                  </a:cubicBezTo>
                  <a:cubicBezTo>
                    <a:pt x="1" y="126"/>
                    <a:pt x="18" y="158"/>
                    <a:pt x="45" y="158"/>
                  </a:cubicBezTo>
                  <a:cubicBezTo>
                    <a:pt x="51" y="158"/>
                    <a:pt x="58" y="156"/>
                    <a:pt x="65" y="152"/>
                  </a:cubicBezTo>
                  <a:cubicBezTo>
                    <a:pt x="136" y="110"/>
                    <a:pt x="206" y="93"/>
                    <a:pt x="274" y="93"/>
                  </a:cubicBezTo>
                  <a:cubicBezTo>
                    <a:pt x="576" y="93"/>
                    <a:pt x="853" y="428"/>
                    <a:pt x="1142" y="428"/>
                  </a:cubicBezTo>
                  <a:cubicBezTo>
                    <a:pt x="1215" y="428"/>
                    <a:pt x="1288" y="407"/>
                    <a:pt x="1363" y="354"/>
                  </a:cubicBezTo>
                  <a:cubicBezTo>
                    <a:pt x="1399" y="330"/>
                    <a:pt x="1399" y="295"/>
                    <a:pt x="1363" y="271"/>
                  </a:cubicBezTo>
                  <a:cubicBezTo>
                    <a:pt x="1137" y="128"/>
                    <a:pt x="887" y="80"/>
                    <a:pt x="637" y="21"/>
                  </a:cubicBezTo>
                  <a:cubicBezTo>
                    <a:pt x="581" y="7"/>
                    <a:pt x="522" y="0"/>
                    <a:pt x="4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36"/>
            <p:cNvSpPr/>
            <p:nvPr/>
          </p:nvSpPr>
          <p:spPr>
            <a:xfrm>
              <a:off x="3461600" y="1649850"/>
              <a:ext cx="46600" cy="234525"/>
            </a:xfrm>
            <a:custGeom>
              <a:rect b="b" l="l" r="r" t="t"/>
              <a:pathLst>
                <a:path extrusionOk="0" h="9381" w="1864">
                  <a:moveTo>
                    <a:pt x="45" y="0"/>
                  </a:moveTo>
                  <a:cubicBezTo>
                    <a:pt x="20" y="0"/>
                    <a:pt x="1" y="34"/>
                    <a:pt x="18" y="67"/>
                  </a:cubicBezTo>
                  <a:cubicBezTo>
                    <a:pt x="1006" y="1341"/>
                    <a:pt x="1351" y="3068"/>
                    <a:pt x="1446" y="4651"/>
                  </a:cubicBezTo>
                  <a:cubicBezTo>
                    <a:pt x="1506" y="5437"/>
                    <a:pt x="1649" y="6187"/>
                    <a:pt x="1554" y="6985"/>
                  </a:cubicBezTo>
                  <a:cubicBezTo>
                    <a:pt x="1470" y="7759"/>
                    <a:pt x="1232" y="8485"/>
                    <a:pt x="1089" y="9247"/>
                  </a:cubicBezTo>
                  <a:cubicBezTo>
                    <a:pt x="1075" y="9327"/>
                    <a:pt x="1139" y="9380"/>
                    <a:pt x="1203" y="9380"/>
                  </a:cubicBezTo>
                  <a:cubicBezTo>
                    <a:pt x="1244" y="9380"/>
                    <a:pt x="1285" y="9358"/>
                    <a:pt x="1303" y="9307"/>
                  </a:cubicBezTo>
                  <a:cubicBezTo>
                    <a:pt x="1565" y="8557"/>
                    <a:pt x="1589" y="7759"/>
                    <a:pt x="1649" y="6985"/>
                  </a:cubicBezTo>
                  <a:cubicBezTo>
                    <a:pt x="1720" y="6056"/>
                    <a:pt x="1863" y="5163"/>
                    <a:pt x="1780" y="4247"/>
                  </a:cubicBezTo>
                  <a:cubicBezTo>
                    <a:pt x="1649" y="2711"/>
                    <a:pt x="1256" y="1091"/>
                    <a:pt x="77" y="20"/>
                  </a:cubicBezTo>
                  <a:cubicBezTo>
                    <a:pt x="67" y="6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36"/>
            <p:cNvSpPr/>
            <p:nvPr/>
          </p:nvSpPr>
          <p:spPr>
            <a:xfrm>
              <a:off x="3457575" y="1902825"/>
              <a:ext cx="27100" cy="71525"/>
            </a:xfrm>
            <a:custGeom>
              <a:rect b="b" l="l" r="r" t="t"/>
              <a:pathLst>
                <a:path extrusionOk="0" h="2861" w="1084">
                  <a:moveTo>
                    <a:pt x="1069" y="0"/>
                  </a:moveTo>
                  <a:cubicBezTo>
                    <a:pt x="1060" y="0"/>
                    <a:pt x="1048" y="3"/>
                    <a:pt x="1048" y="9"/>
                  </a:cubicBezTo>
                  <a:cubicBezTo>
                    <a:pt x="988" y="1045"/>
                    <a:pt x="83" y="1771"/>
                    <a:pt x="0" y="2807"/>
                  </a:cubicBezTo>
                  <a:cubicBezTo>
                    <a:pt x="0" y="2842"/>
                    <a:pt x="28" y="2860"/>
                    <a:pt x="57" y="2860"/>
                  </a:cubicBezTo>
                  <a:cubicBezTo>
                    <a:pt x="77" y="2860"/>
                    <a:pt x="97" y="2851"/>
                    <a:pt x="107" y="2831"/>
                  </a:cubicBezTo>
                  <a:cubicBezTo>
                    <a:pt x="714" y="2009"/>
                    <a:pt x="1060" y="1033"/>
                    <a:pt x="1072" y="9"/>
                  </a:cubicBezTo>
                  <a:cubicBezTo>
                    <a:pt x="1083" y="3"/>
                    <a:pt x="1078" y="0"/>
                    <a:pt x="10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36"/>
            <p:cNvSpPr/>
            <p:nvPr/>
          </p:nvSpPr>
          <p:spPr>
            <a:xfrm>
              <a:off x="3434950" y="1988125"/>
              <a:ext cx="11525" cy="10600"/>
            </a:xfrm>
            <a:custGeom>
              <a:rect b="b" l="l" r="r" t="t"/>
              <a:pathLst>
                <a:path extrusionOk="0" h="424" w="461">
                  <a:moveTo>
                    <a:pt x="382" y="1"/>
                  </a:moveTo>
                  <a:cubicBezTo>
                    <a:pt x="378" y="1"/>
                    <a:pt x="373" y="1"/>
                    <a:pt x="369" y="2"/>
                  </a:cubicBezTo>
                  <a:cubicBezTo>
                    <a:pt x="226" y="62"/>
                    <a:pt x="0" y="217"/>
                    <a:pt x="0" y="395"/>
                  </a:cubicBezTo>
                  <a:cubicBezTo>
                    <a:pt x="0" y="413"/>
                    <a:pt x="19" y="424"/>
                    <a:pt x="34" y="424"/>
                  </a:cubicBezTo>
                  <a:cubicBezTo>
                    <a:pt x="40" y="424"/>
                    <a:pt x="45" y="422"/>
                    <a:pt x="48" y="419"/>
                  </a:cubicBezTo>
                  <a:cubicBezTo>
                    <a:pt x="107" y="371"/>
                    <a:pt x="167" y="312"/>
                    <a:pt x="214" y="252"/>
                  </a:cubicBezTo>
                  <a:cubicBezTo>
                    <a:pt x="274" y="181"/>
                    <a:pt x="334" y="121"/>
                    <a:pt x="417" y="74"/>
                  </a:cubicBezTo>
                  <a:cubicBezTo>
                    <a:pt x="460" y="52"/>
                    <a:pt x="425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36"/>
            <p:cNvSpPr/>
            <p:nvPr/>
          </p:nvSpPr>
          <p:spPr>
            <a:xfrm>
              <a:off x="3512650" y="1720875"/>
              <a:ext cx="21725" cy="119600"/>
            </a:xfrm>
            <a:custGeom>
              <a:rect b="b" l="l" r="r" t="t"/>
              <a:pathLst>
                <a:path extrusionOk="0" h="4784" w="869">
                  <a:moveTo>
                    <a:pt x="78" y="1"/>
                  </a:moveTo>
                  <a:cubicBezTo>
                    <a:pt x="43" y="1"/>
                    <a:pt x="0" y="37"/>
                    <a:pt x="23" y="84"/>
                  </a:cubicBezTo>
                  <a:cubicBezTo>
                    <a:pt x="631" y="1644"/>
                    <a:pt x="47" y="3144"/>
                    <a:pt x="226" y="4727"/>
                  </a:cubicBezTo>
                  <a:cubicBezTo>
                    <a:pt x="233" y="4761"/>
                    <a:pt x="266" y="4783"/>
                    <a:pt x="296" y="4783"/>
                  </a:cubicBezTo>
                  <a:cubicBezTo>
                    <a:pt x="319" y="4783"/>
                    <a:pt x="340" y="4770"/>
                    <a:pt x="345" y="4739"/>
                  </a:cubicBezTo>
                  <a:cubicBezTo>
                    <a:pt x="702" y="3239"/>
                    <a:pt x="869" y="1441"/>
                    <a:pt x="119" y="36"/>
                  </a:cubicBezTo>
                  <a:cubicBezTo>
                    <a:pt x="115" y="11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36"/>
            <p:cNvSpPr/>
            <p:nvPr/>
          </p:nvSpPr>
          <p:spPr>
            <a:xfrm>
              <a:off x="3494475" y="1862825"/>
              <a:ext cx="19250" cy="74050"/>
            </a:xfrm>
            <a:custGeom>
              <a:rect b="b" l="l" r="r" t="t"/>
              <a:pathLst>
                <a:path extrusionOk="0" h="2962" w="770">
                  <a:moveTo>
                    <a:pt x="731" y="1"/>
                  </a:moveTo>
                  <a:cubicBezTo>
                    <a:pt x="719" y="1"/>
                    <a:pt x="707" y="5"/>
                    <a:pt x="703" y="14"/>
                  </a:cubicBezTo>
                  <a:cubicBezTo>
                    <a:pt x="512" y="466"/>
                    <a:pt x="405" y="954"/>
                    <a:pt x="286" y="1431"/>
                  </a:cubicBezTo>
                  <a:cubicBezTo>
                    <a:pt x="167" y="1907"/>
                    <a:pt x="0" y="2407"/>
                    <a:pt x="36" y="2895"/>
                  </a:cubicBezTo>
                  <a:cubicBezTo>
                    <a:pt x="36" y="2933"/>
                    <a:pt x="65" y="2961"/>
                    <a:pt x="92" y="2961"/>
                  </a:cubicBezTo>
                  <a:cubicBezTo>
                    <a:pt x="108" y="2961"/>
                    <a:pt x="123" y="2952"/>
                    <a:pt x="131" y="2931"/>
                  </a:cubicBezTo>
                  <a:cubicBezTo>
                    <a:pt x="369" y="2514"/>
                    <a:pt x="429" y="1978"/>
                    <a:pt x="536" y="1502"/>
                  </a:cubicBezTo>
                  <a:cubicBezTo>
                    <a:pt x="643" y="1014"/>
                    <a:pt x="750" y="538"/>
                    <a:pt x="762" y="26"/>
                  </a:cubicBezTo>
                  <a:cubicBezTo>
                    <a:pt x="770" y="11"/>
                    <a:pt x="750" y="1"/>
                    <a:pt x="7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36"/>
            <p:cNvSpPr/>
            <p:nvPr/>
          </p:nvSpPr>
          <p:spPr>
            <a:xfrm>
              <a:off x="3471675" y="1945100"/>
              <a:ext cx="22825" cy="34700"/>
            </a:xfrm>
            <a:custGeom>
              <a:rect b="b" l="l" r="r" t="t"/>
              <a:pathLst>
                <a:path extrusionOk="0" h="1388" w="913">
                  <a:moveTo>
                    <a:pt x="863" y="0"/>
                  </a:moveTo>
                  <a:cubicBezTo>
                    <a:pt x="848" y="0"/>
                    <a:pt x="834" y="7"/>
                    <a:pt x="829" y="21"/>
                  </a:cubicBezTo>
                  <a:cubicBezTo>
                    <a:pt x="734" y="271"/>
                    <a:pt x="627" y="497"/>
                    <a:pt x="472" y="711"/>
                  </a:cubicBezTo>
                  <a:cubicBezTo>
                    <a:pt x="317" y="914"/>
                    <a:pt x="138" y="1069"/>
                    <a:pt x="19" y="1295"/>
                  </a:cubicBezTo>
                  <a:cubicBezTo>
                    <a:pt x="0" y="1333"/>
                    <a:pt x="20" y="1388"/>
                    <a:pt x="60" y="1388"/>
                  </a:cubicBezTo>
                  <a:cubicBezTo>
                    <a:pt x="69" y="1388"/>
                    <a:pt x="80" y="1385"/>
                    <a:pt x="91" y="1378"/>
                  </a:cubicBezTo>
                  <a:cubicBezTo>
                    <a:pt x="603" y="1200"/>
                    <a:pt x="793" y="521"/>
                    <a:pt x="912" y="45"/>
                  </a:cubicBezTo>
                  <a:cubicBezTo>
                    <a:pt x="912" y="16"/>
                    <a:pt x="886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36"/>
            <p:cNvSpPr/>
            <p:nvPr/>
          </p:nvSpPr>
          <p:spPr>
            <a:xfrm>
              <a:off x="3492975" y="1781075"/>
              <a:ext cx="57475" cy="193125"/>
            </a:xfrm>
            <a:custGeom>
              <a:rect b="b" l="l" r="r" t="t"/>
              <a:pathLst>
                <a:path extrusionOk="0" h="7725" w="2299">
                  <a:moveTo>
                    <a:pt x="2019" y="0"/>
                  </a:moveTo>
                  <a:cubicBezTo>
                    <a:pt x="1971" y="0"/>
                    <a:pt x="1911" y="46"/>
                    <a:pt x="1918" y="117"/>
                  </a:cubicBezTo>
                  <a:cubicBezTo>
                    <a:pt x="2120" y="1438"/>
                    <a:pt x="1942" y="2855"/>
                    <a:pt x="1656" y="4153"/>
                  </a:cubicBezTo>
                  <a:cubicBezTo>
                    <a:pt x="1501" y="4867"/>
                    <a:pt x="1299" y="5594"/>
                    <a:pt x="965" y="6248"/>
                  </a:cubicBezTo>
                  <a:cubicBezTo>
                    <a:pt x="846" y="6498"/>
                    <a:pt x="703" y="6748"/>
                    <a:pt x="525" y="6975"/>
                  </a:cubicBezTo>
                  <a:cubicBezTo>
                    <a:pt x="370" y="7165"/>
                    <a:pt x="132" y="7332"/>
                    <a:pt x="37" y="7558"/>
                  </a:cubicBezTo>
                  <a:cubicBezTo>
                    <a:pt x="1" y="7630"/>
                    <a:pt x="37" y="7725"/>
                    <a:pt x="120" y="7725"/>
                  </a:cubicBezTo>
                  <a:cubicBezTo>
                    <a:pt x="632" y="7677"/>
                    <a:pt x="989" y="6951"/>
                    <a:pt x="1180" y="6558"/>
                  </a:cubicBezTo>
                  <a:cubicBezTo>
                    <a:pt x="1501" y="5867"/>
                    <a:pt x="1703" y="5129"/>
                    <a:pt x="1846" y="4403"/>
                  </a:cubicBezTo>
                  <a:cubicBezTo>
                    <a:pt x="2132" y="2998"/>
                    <a:pt x="2299" y="1486"/>
                    <a:pt x="2073" y="69"/>
                  </a:cubicBezTo>
                  <a:cubicBezTo>
                    <a:pt x="2077" y="21"/>
                    <a:pt x="2051" y="0"/>
                    <a:pt x="20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36"/>
            <p:cNvSpPr/>
            <p:nvPr/>
          </p:nvSpPr>
          <p:spPr>
            <a:xfrm>
              <a:off x="3525900" y="1816575"/>
              <a:ext cx="40625" cy="171250"/>
            </a:xfrm>
            <a:custGeom>
              <a:rect b="b" l="l" r="r" t="t"/>
              <a:pathLst>
                <a:path extrusionOk="0" h="6850" w="1625">
                  <a:moveTo>
                    <a:pt x="1559" y="0"/>
                  </a:moveTo>
                  <a:cubicBezTo>
                    <a:pt x="1544" y="0"/>
                    <a:pt x="1529" y="6"/>
                    <a:pt x="1529" y="18"/>
                  </a:cubicBezTo>
                  <a:cubicBezTo>
                    <a:pt x="1518" y="1221"/>
                    <a:pt x="1434" y="2411"/>
                    <a:pt x="1220" y="3590"/>
                  </a:cubicBezTo>
                  <a:cubicBezTo>
                    <a:pt x="1113" y="4162"/>
                    <a:pt x="958" y="4721"/>
                    <a:pt x="756" y="5269"/>
                  </a:cubicBezTo>
                  <a:cubicBezTo>
                    <a:pt x="565" y="5781"/>
                    <a:pt x="172" y="6210"/>
                    <a:pt x="29" y="6722"/>
                  </a:cubicBezTo>
                  <a:cubicBezTo>
                    <a:pt x="0" y="6790"/>
                    <a:pt x="67" y="6850"/>
                    <a:pt x="131" y="6850"/>
                  </a:cubicBezTo>
                  <a:cubicBezTo>
                    <a:pt x="145" y="6850"/>
                    <a:pt x="159" y="6847"/>
                    <a:pt x="172" y="6841"/>
                  </a:cubicBezTo>
                  <a:cubicBezTo>
                    <a:pt x="1017" y="6281"/>
                    <a:pt x="1291" y="4674"/>
                    <a:pt x="1434" y="3769"/>
                  </a:cubicBezTo>
                  <a:cubicBezTo>
                    <a:pt x="1625" y="2531"/>
                    <a:pt x="1601" y="1268"/>
                    <a:pt x="1589" y="18"/>
                  </a:cubicBezTo>
                  <a:cubicBezTo>
                    <a:pt x="1589" y="6"/>
                    <a:pt x="1574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36"/>
            <p:cNvSpPr/>
            <p:nvPr/>
          </p:nvSpPr>
          <p:spPr>
            <a:xfrm>
              <a:off x="3569025" y="1826650"/>
              <a:ext cx="32025" cy="143525"/>
            </a:xfrm>
            <a:custGeom>
              <a:rect b="b" l="l" r="r" t="t"/>
              <a:pathLst>
                <a:path extrusionOk="0" h="5741" w="1281">
                  <a:moveTo>
                    <a:pt x="906" y="1"/>
                  </a:moveTo>
                  <a:cubicBezTo>
                    <a:pt x="877" y="1"/>
                    <a:pt x="850" y="26"/>
                    <a:pt x="864" y="68"/>
                  </a:cubicBezTo>
                  <a:cubicBezTo>
                    <a:pt x="995" y="996"/>
                    <a:pt x="983" y="2008"/>
                    <a:pt x="876" y="2949"/>
                  </a:cubicBezTo>
                  <a:cubicBezTo>
                    <a:pt x="816" y="3473"/>
                    <a:pt x="721" y="3997"/>
                    <a:pt x="566" y="4485"/>
                  </a:cubicBezTo>
                  <a:cubicBezTo>
                    <a:pt x="424" y="4890"/>
                    <a:pt x="185" y="5223"/>
                    <a:pt x="31" y="5616"/>
                  </a:cubicBezTo>
                  <a:cubicBezTo>
                    <a:pt x="0" y="5687"/>
                    <a:pt x="73" y="5740"/>
                    <a:pt x="139" y="5740"/>
                  </a:cubicBezTo>
                  <a:cubicBezTo>
                    <a:pt x="151" y="5740"/>
                    <a:pt x="163" y="5739"/>
                    <a:pt x="174" y="5735"/>
                  </a:cubicBezTo>
                  <a:cubicBezTo>
                    <a:pt x="900" y="5306"/>
                    <a:pt x="1067" y="4009"/>
                    <a:pt x="1162" y="3247"/>
                  </a:cubicBezTo>
                  <a:cubicBezTo>
                    <a:pt x="1281" y="2175"/>
                    <a:pt x="1221" y="1092"/>
                    <a:pt x="959" y="44"/>
                  </a:cubicBezTo>
                  <a:cubicBezTo>
                    <a:pt x="949" y="14"/>
                    <a:pt x="927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36"/>
            <p:cNvSpPr/>
            <p:nvPr/>
          </p:nvSpPr>
          <p:spPr>
            <a:xfrm>
              <a:off x="3620375" y="1850275"/>
              <a:ext cx="19375" cy="94775"/>
            </a:xfrm>
            <a:custGeom>
              <a:rect b="b" l="l" r="r" t="t"/>
              <a:pathLst>
                <a:path extrusionOk="0" h="3791" w="775">
                  <a:moveTo>
                    <a:pt x="344" y="0"/>
                  </a:moveTo>
                  <a:cubicBezTo>
                    <a:pt x="322" y="0"/>
                    <a:pt x="304" y="19"/>
                    <a:pt x="310" y="51"/>
                  </a:cubicBezTo>
                  <a:cubicBezTo>
                    <a:pt x="477" y="671"/>
                    <a:pt x="429" y="1302"/>
                    <a:pt x="358" y="1921"/>
                  </a:cubicBezTo>
                  <a:cubicBezTo>
                    <a:pt x="275" y="2480"/>
                    <a:pt x="1" y="3135"/>
                    <a:pt x="72" y="3707"/>
                  </a:cubicBezTo>
                  <a:cubicBezTo>
                    <a:pt x="72" y="3749"/>
                    <a:pt x="114" y="3791"/>
                    <a:pt x="155" y="3791"/>
                  </a:cubicBezTo>
                  <a:cubicBezTo>
                    <a:pt x="172" y="3791"/>
                    <a:pt x="189" y="3784"/>
                    <a:pt x="203" y="3766"/>
                  </a:cubicBezTo>
                  <a:cubicBezTo>
                    <a:pt x="572" y="3314"/>
                    <a:pt x="608" y="2492"/>
                    <a:pt x="667" y="1933"/>
                  </a:cubicBezTo>
                  <a:cubicBezTo>
                    <a:pt x="727" y="1313"/>
                    <a:pt x="775" y="563"/>
                    <a:pt x="394" y="40"/>
                  </a:cubicBezTo>
                  <a:cubicBezTo>
                    <a:pt x="383" y="13"/>
                    <a:pt x="363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36"/>
            <p:cNvSpPr/>
            <p:nvPr/>
          </p:nvSpPr>
          <p:spPr>
            <a:xfrm>
              <a:off x="3609900" y="1957500"/>
              <a:ext cx="11775" cy="15575"/>
            </a:xfrm>
            <a:custGeom>
              <a:rect b="b" l="l" r="r" t="t"/>
              <a:pathLst>
                <a:path extrusionOk="0" h="623" w="471">
                  <a:moveTo>
                    <a:pt x="414" y="0"/>
                  </a:moveTo>
                  <a:cubicBezTo>
                    <a:pt x="404" y="0"/>
                    <a:pt x="393" y="4"/>
                    <a:pt x="384" y="13"/>
                  </a:cubicBezTo>
                  <a:lnTo>
                    <a:pt x="205" y="192"/>
                  </a:lnTo>
                  <a:cubicBezTo>
                    <a:pt x="146" y="263"/>
                    <a:pt x="86" y="346"/>
                    <a:pt x="39" y="453"/>
                  </a:cubicBezTo>
                  <a:cubicBezTo>
                    <a:pt x="1" y="553"/>
                    <a:pt x="75" y="622"/>
                    <a:pt x="142" y="622"/>
                  </a:cubicBezTo>
                  <a:cubicBezTo>
                    <a:pt x="180" y="622"/>
                    <a:pt x="216" y="600"/>
                    <a:pt x="229" y="549"/>
                  </a:cubicBezTo>
                  <a:cubicBezTo>
                    <a:pt x="289" y="382"/>
                    <a:pt x="396" y="227"/>
                    <a:pt x="444" y="49"/>
                  </a:cubicBezTo>
                  <a:cubicBezTo>
                    <a:pt x="470" y="31"/>
                    <a:pt x="444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36"/>
            <p:cNvSpPr/>
            <p:nvPr/>
          </p:nvSpPr>
          <p:spPr>
            <a:xfrm>
              <a:off x="3637525" y="1873275"/>
              <a:ext cx="19500" cy="85175"/>
            </a:xfrm>
            <a:custGeom>
              <a:rect b="b" l="l" r="r" t="t"/>
              <a:pathLst>
                <a:path extrusionOk="0" h="3407" w="780">
                  <a:moveTo>
                    <a:pt x="605" y="0"/>
                  </a:moveTo>
                  <a:cubicBezTo>
                    <a:pt x="575" y="0"/>
                    <a:pt x="541" y="15"/>
                    <a:pt x="541" y="48"/>
                  </a:cubicBezTo>
                  <a:cubicBezTo>
                    <a:pt x="517" y="596"/>
                    <a:pt x="505" y="1132"/>
                    <a:pt x="470" y="1679"/>
                  </a:cubicBezTo>
                  <a:cubicBezTo>
                    <a:pt x="458" y="1977"/>
                    <a:pt x="482" y="2298"/>
                    <a:pt x="398" y="2584"/>
                  </a:cubicBezTo>
                  <a:cubicBezTo>
                    <a:pt x="327" y="2858"/>
                    <a:pt x="136" y="3049"/>
                    <a:pt x="29" y="3287"/>
                  </a:cubicBezTo>
                  <a:cubicBezTo>
                    <a:pt x="0" y="3335"/>
                    <a:pt x="34" y="3407"/>
                    <a:pt x="86" y="3407"/>
                  </a:cubicBezTo>
                  <a:cubicBezTo>
                    <a:pt x="98" y="3407"/>
                    <a:pt x="111" y="3403"/>
                    <a:pt x="124" y="3394"/>
                  </a:cubicBezTo>
                  <a:cubicBezTo>
                    <a:pt x="470" y="3144"/>
                    <a:pt x="624" y="2370"/>
                    <a:pt x="684" y="1965"/>
                  </a:cubicBezTo>
                  <a:cubicBezTo>
                    <a:pt x="779" y="1322"/>
                    <a:pt x="696" y="667"/>
                    <a:pt x="648" y="24"/>
                  </a:cubicBezTo>
                  <a:cubicBezTo>
                    <a:pt x="648" y="9"/>
                    <a:pt x="628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36"/>
            <p:cNvSpPr/>
            <p:nvPr/>
          </p:nvSpPr>
          <p:spPr>
            <a:xfrm>
              <a:off x="3671375" y="1884725"/>
              <a:ext cx="16000" cy="70875"/>
            </a:xfrm>
            <a:custGeom>
              <a:rect b="b" l="l" r="r" t="t"/>
              <a:pathLst>
                <a:path extrusionOk="0" h="2835" w="640">
                  <a:moveTo>
                    <a:pt x="538" y="1"/>
                  </a:moveTo>
                  <a:cubicBezTo>
                    <a:pt x="488" y="1"/>
                    <a:pt x="437" y="31"/>
                    <a:pt x="437" y="90"/>
                  </a:cubicBezTo>
                  <a:cubicBezTo>
                    <a:pt x="413" y="995"/>
                    <a:pt x="163" y="1829"/>
                    <a:pt x="9" y="2710"/>
                  </a:cubicBezTo>
                  <a:cubicBezTo>
                    <a:pt x="1" y="2779"/>
                    <a:pt x="54" y="2834"/>
                    <a:pt x="108" y="2834"/>
                  </a:cubicBezTo>
                  <a:cubicBezTo>
                    <a:pt x="137" y="2834"/>
                    <a:pt x="166" y="2818"/>
                    <a:pt x="187" y="2781"/>
                  </a:cubicBezTo>
                  <a:cubicBezTo>
                    <a:pt x="592" y="1983"/>
                    <a:pt x="640" y="971"/>
                    <a:pt x="640" y="90"/>
                  </a:cubicBezTo>
                  <a:cubicBezTo>
                    <a:pt x="640" y="31"/>
                    <a:pt x="589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36"/>
            <p:cNvSpPr/>
            <p:nvPr/>
          </p:nvSpPr>
          <p:spPr>
            <a:xfrm>
              <a:off x="3697425" y="1929900"/>
              <a:ext cx="14750" cy="26300"/>
            </a:xfrm>
            <a:custGeom>
              <a:rect b="b" l="l" r="r" t="t"/>
              <a:pathLst>
                <a:path extrusionOk="0" h="1052" w="590">
                  <a:moveTo>
                    <a:pt x="501" y="0"/>
                  </a:moveTo>
                  <a:cubicBezTo>
                    <a:pt x="466" y="0"/>
                    <a:pt x="427" y="17"/>
                    <a:pt x="407" y="57"/>
                  </a:cubicBezTo>
                  <a:cubicBezTo>
                    <a:pt x="276" y="367"/>
                    <a:pt x="110" y="665"/>
                    <a:pt x="14" y="998"/>
                  </a:cubicBezTo>
                  <a:cubicBezTo>
                    <a:pt x="0" y="1033"/>
                    <a:pt x="23" y="1051"/>
                    <a:pt x="49" y="1051"/>
                  </a:cubicBezTo>
                  <a:cubicBezTo>
                    <a:pt x="67" y="1051"/>
                    <a:pt x="88" y="1042"/>
                    <a:pt x="98" y="1022"/>
                  </a:cubicBezTo>
                  <a:cubicBezTo>
                    <a:pt x="312" y="736"/>
                    <a:pt x="443" y="414"/>
                    <a:pt x="562" y="81"/>
                  </a:cubicBezTo>
                  <a:cubicBezTo>
                    <a:pt x="590" y="33"/>
                    <a:pt x="549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36"/>
            <p:cNvSpPr/>
            <p:nvPr/>
          </p:nvSpPr>
          <p:spPr>
            <a:xfrm>
              <a:off x="3735875" y="1895900"/>
              <a:ext cx="11625" cy="65450"/>
            </a:xfrm>
            <a:custGeom>
              <a:rect b="b" l="l" r="r" t="t"/>
              <a:pathLst>
                <a:path extrusionOk="0" h="2618" w="465">
                  <a:moveTo>
                    <a:pt x="322" y="0"/>
                  </a:moveTo>
                  <a:cubicBezTo>
                    <a:pt x="441" y="905"/>
                    <a:pt x="155" y="1691"/>
                    <a:pt x="0" y="2572"/>
                  </a:cubicBezTo>
                  <a:cubicBezTo>
                    <a:pt x="0" y="2598"/>
                    <a:pt x="25" y="2617"/>
                    <a:pt x="43" y="2617"/>
                  </a:cubicBezTo>
                  <a:cubicBezTo>
                    <a:pt x="50" y="2617"/>
                    <a:pt x="57" y="2615"/>
                    <a:pt x="60" y="2608"/>
                  </a:cubicBezTo>
                  <a:cubicBezTo>
                    <a:pt x="417" y="1774"/>
                    <a:pt x="465" y="882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36"/>
            <p:cNvSpPr/>
            <p:nvPr/>
          </p:nvSpPr>
          <p:spPr>
            <a:xfrm>
              <a:off x="3794800" y="1900575"/>
              <a:ext cx="9250" cy="32575"/>
            </a:xfrm>
            <a:custGeom>
              <a:rect b="b" l="l" r="r" t="t"/>
              <a:pathLst>
                <a:path extrusionOk="0" h="1303" w="370">
                  <a:moveTo>
                    <a:pt x="185" y="1"/>
                  </a:moveTo>
                  <a:cubicBezTo>
                    <a:pt x="129" y="1"/>
                    <a:pt x="72" y="34"/>
                    <a:pt x="72" y="99"/>
                  </a:cubicBezTo>
                  <a:cubicBezTo>
                    <a:pt x="72" y="480"/>
                    <a:pt x="1" y="885"/>
                    <a:pt x="48" y="1254"/>
                  </a:cubicBezTo>
                  <a:cubicBezTo>
                    <a:pt x="55" y="1288"/>
                    <a:pt x="85" y="1302"/>
                    <a:pt x="115" y="1302"/>
                  </a:cubicBezTo>
                  <a:cubicBezTo>
                    <a:pt x="139" y="1302"/>
                    <a:pt x="164" y="1294"/>
                    <a:pt x="179" y="1278"/>
                  </a:cubicBezTo>
                  <a:cubicBezTo>
                    <a:pt x="370" y="933"/>
                    <a:pt x="310" y="468"/>
                    <a:pt x="298" y="99"/>
                  </a:cubicBezTo>
                  <a:cubicBezTo>
                    <a:pt x="298" y="34"/>
                    <a:pt x="242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36"/>
            <p:cNvSpPr/>
            <p:nvPr/>
          </p:nvSpPr>
          <p:spPr>
            <a:xfrm>
              <a:off x="3828150" y="1897575"/>
              <a:ext cx="14300" cy="52400"/>
            </a:xfrm>
            <a:custGeom>
              <a:rect b="b" l="l" r="r" t="t"/>
              <a:pathLst>
                <a:path extrusionOk="0" h="2096" w="572">
                  <a:moveTo>
                    <a:pt x="423" y="0"/>
                  </a:moveTo>
                  <a:cubicBezTo>
                    <a:pt x="376" y="0"/>
                    <a:pt x="334" y="30"/>
                    <a:pt x="334" y="88"/>
                  </a:cubicBezTo>
                  <a:cubicBezTo>
                    <a:pt x="322" y="434"/>
                    <a:pt x="274" y="803"/>
                    <a:pt x="203" y="1160"/>
                  </a:cubicBezTo>
                  <a:cubicBezTo>
                    <a:pt x="143" y="1457"/>
                    <a:pt x="36" y="1719"/>
                    <a:pt x="0" y="2017"/>
                  </a:cubicBezTo>
                  <a:cubicBezTo>
                    <a:pt x="0" y="2060"/>
                    <a:pt x="49" y="2096"/>
                    <a:pt x="94" y="2096"/>
                  </a:cubicBezTo>
                  <a:cubicBezTo>
                    <a:pt x="112" y="2096"/>
                    <a:pt x="130" y="2090"/>
                    <a:pt x="143" y="2077"/>
                  </a:cubicBezTo>
                  <a:cubicBezTo>
                    <a:pt x="572" y="1541"/>
                    <a:pt x="560" y="731"/>
                    <a:pt x="536" y="100"/>
                  </a:cubicBezTo>
                  <a:cubicBezTo>
                    <a:pt x="524" y="33"/>
                    <a:pt x="471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36"/>
            <p:cNvSpPr/>
            <p:nvPr/>
          </p:nvSpPr>
          <p:spPr>
            <a:xfrm>
              <a:off x="3889650" y="1884300"/>
              <a:ext cx="16500" cy="47875"/>
            </a:xfrm>
            <a:custGeom>
              <a:rect b="b" l="l" r="r" t="t"/>
              <a:pathLst>
                <a:path extrusionOk="0" h="1915" w="660">
                  <a:moveTo>
                    <a:pt x="393" y="0"/>
                  </a:moveTo>
                  <a:cubicBezTo>
                    <a:pt x="335" y="0"/>
                    <a:pt x="279" y="36"/>
                    <a:pt x="279" y="107"/>
                  </a:cubicBezTo>
                  <a:cubicBezTo>
                    <a:pt x="267" y="417"/>
                    <a:pt x="255" y="750"/>
                    <a:pt x="195" y="1060"/>
                  </a:cubicBezTo>
                  <a:cubicBezTo>
                    <a:pt x="148" y="1310"/>
                    <a:pt x="29" y="1560"/>
                    <a:pt x="17" y="1822"/>
                  </a:cubicBezTo>
                  <a:cubicBezTo>
                    <a:pt x="0" y="1880"/>
                    <a:pt x="58" y="1915"/>
                    <a:pt x="119" y="1915"/>
                  </a:cubicBezTo>
                  <a:cubicBezTo>
                    <a:pt x="146" y="1915"/>
                    <a:pt x="174" y="1908"/>
                    <a:pt x="195" y="1893"/>
                  </a:cubicBezTo>
                  <a:cubicBezTo>
                    <a:pt x="660" y="1524"/>
                    <a:pt x="553" y="631"/>
                    <a:pt x="517" y="107"/>
                  </a:cubicBezTo>
                  <a:cubicBezTo>
                    <a:pt x="511" y="36"/>
                    <a:pt x="45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36"/>
            <p:cNvSpPr/>
            <p:nvPr/>
          </p:nvSpPr>
          <p:spPr>
            <a:xfrm>
              <a:off x="3933225" y="1890350"/>
              <a:ext cx="13700" cy="52550"/>
            </a:xfrm>
            <a:custGeom>
              <a:rect b="b" l="l" r="r" t="t"/>
              <a:pathLst>
                <a:path extrusionOk="0" h="2102" w="548">
                  <a:moveTo>
                    <a:pt x="310" y="1"/>
                  </a:moveTo>
                  <a:cubicBezTo>
                    <a:pt x="262" y="1"/>
                    <a:pt x="212" y="39"/>
                    <a:pt x="226" y="103"/>
                  </a:cubicBezTo>
                  <a:cubicBezTo>
                    <a:pt x="286" y="496"/>
                    <a:pt x="250" y="853"/>
                    <a:pt x="167" y="1223"/>
                  </a:cubicBezTo>
                  <a:cubicBezTo>
                    <a:pt x="107" y="1485"/>
                    <a:pt x="0" y="1746"/>
                    <a:pt x="0" y="2008"/>
                  </a:cubicBezTo>
                  <a:cubicBezTo>
                    <a:pt x="0" y="2071"/>
                    <a:pt x="41" y="2101"/>
                    <a:pt x="86" y="2101"/>
                  </a:cubicBezTo>
                  <a:cubicBezTo>
                    <a:pt x="119" y="2101"/>
                    <a:pt x="154" y="2086"/>
                    <a:pt x="179" y="2056"/>
                  </a:cubicBezTo>
                  <a:cubicBezTo>
                    <a:pt x="548" y="1520"/>
                    <a:pt x="536" y="675"/>
                    <a:pt x="381" y="56"/>
                  </a:cubicBezTo>
                  <a:cubicBezTo>
                    <a:pt x="372" y="18"/>
                    <a:pt x="341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36"/>
            <p:cNvSpPr/>
            <p:nvPr/>
          </p:nvSpPr>
          <p:spPr>
            <a:xfrm>
              <a:off x="3988350" y="1887925"/>
              <a:ext cx="14550" cy="48225"/>
            </a:xfrm>
            <a:custGeom>
              <a:rect b="b" l="l" r="r" t="t"/>
              <a:pathLst>
                <a:path extrusionOk="0" h="1929" w="582">
                  <a:moveTo>
                    <a:pt x="389" y="1"/>
                  </a:moveTo>
                  <a:cubicBezTo>
                    <a:pt x="340" y="1"/>
                    <a:pt x="290" y="40"/>
                    <a:pt x="284" y="117"/>
                  </a:cubicBezTo>
                  <a:cubicBezTo>
                    <a:pt x="236" y="689"/>
                    <a:pt x="117" y="1248"/>
                    <a:pt x="10" y="1808"/>
                  </a:cubicBezTo>
                  <a:cubicBezTo>
                    <a:pt x="1" y="1861"/>
                    <a:pt x="59" y="1928"/>
                    <a:pt x="114" y="1928"/>
                  </a:cubicBezTo>
                  <a:cubicBezTo>
                    <a:pt x="132" y="1928"/>
                    <a:pt x="150" y="1921"/>
                    <a:pt x="165" y="1903"/>
                  </a:cubicBezTo>
                  <a:cubicBezTo>
                    <a:pt x="581" y="1391"/>
                    <a:pt x="534" y="736"/>
                    <a:pt x="486" y="117"/>
                  </a:cubicBezTo>
                  <a:cubicBezTo>
                    <a:pt x="486" y="40"/>
                    <a:pt x="438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36"/>
            <p:cNvSpPr/>
            <p:nvPr/>
          </p:nvSpPr>
          <p:spPr>
            <a:xfrm>
              <a:off x="4026750" y="1887775"/>
              <a:ext cx="15425" cy="51525"/>
            </a:xfrm>
            <a:custGeom>
              <a:rect b="b" l="l" r="r" t="t"/>
              <a:pathLst>
                <a:path extrusionOk="0" h="2061" w="617">
                  <a:moveTo>
                    <a:pt x="368" y="0"/>
                  </a:moveTo>
                  <a:cubicBezTo>
                    <a:pt x="300" y="0"/>
                    <a:pt x="226" y="61"/>
                    <a:pt x="248" y="147"/>
                  </a:cubicBezTo>
                  <a:cubicBezTo>
                    <a:pt x="367" y="802"/>
                    <a:pt x="141" y="1337"/>
                    <a:pt x="10" y="1969"/>
                  </a:cubicBezTo>
                  <a:cubicBezTo>
                    <a:pt x="1" y="2004"/>
                    <a:pt x="46" y="2061"/>
                    <a:pt x="89" y="2061"/>
                  </a:cubicBezTo>
                  <a:cubicBezTo>
                    <a:pt x="103" y="2061"/>
                    <a:pt x="117" y="2055"/>
                    <a:pt x="129" y="2040"/>
                  </a:cubicBezTo>
                  <a:cubicBezTo>
                    <a:pt x="557" y="1504"/>
                    <a:pt x="617" y="754"/>
                    <a:pt x="462" y="87"/>
                  </a:cubicBezTo>
                  <a:cubicBezTo>
                    <a:pt x="453" y="26"/>
                    <a:pt x="412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36"/>
            <p:cNvSpPr/>
            <p:nvPr/>
          </p:nvSpPr>
          <p:spPr>
            <a:xfrm>
              <a:off x="4068000" y="1893450"/>
              <a:ext cx="11400" cy="37725"/>
            </a:xfrm>
            <a:custGeom>
              <a:rect b="b" l="l" r="r" t="t"/>
              <a:pathLst>
                <a:path extrusionOk="0" h="1509" w="456">
                  <a:moveTo>
                    <a:pt x="354" y="0"/>
                  </a:moveTo>
                  <a:cubicBezTo>
                    <a:pt x="303" y="0"/>
                    <a:pt x="253" y="33"/>
                    <a:pt x="253" y="98"/>
                  </a:cubicBezTo>
                  <a:cubicBezTo>
                    <a:pt x="253" y="575"/>
                    <a:pt x="134" y="991"/>
                    <a:pt x="15" y="1444"/>
                  </a:cubicBezTo>
                  <a:cubicBezTo>
                    <a:pt x="0" y="1487"/>
                    <a:pt x="29" y="1508"/>
                    <a:pt x="59" y="1508"/>
                  </a:cubicBezTo>
                  <a:cubicBezTo>
                    <a:pt x="79" y="1508"/>
                    <a:pt x="100" y="1499"/>
                    <a:pt x="110" y="1480"/>
                  </a:cubicBezTo>
                  <a:cubicBezTo>
                    <a:pt x="408" y="1087"/>
                    <a:pt x="455" y="575"/>
                    <a:pt x="455" y="98"/>
                  </a:cubicBezTo>
                  <a:cubicBezTo>
                    <a:pt x="455" y="33"/>
                    <a:pt x="405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36"/>
            <p:cNvSpPr/>
            <p:nvPr/>
          </p:nvSpPr>
          <p:spPr>
            <a:xfrm>
              <a:off x="4107475" y="1883400"/>
              <a:ext cx="18050" cy="51600"/>
            </a:xfrm>
            <a:custGeom>
              <a:rect b="b" l="l" r="r" t="t"/>
              <a:pathLst>
                <a:path extrusionOk="0" h="2064" w="722">
                  <a:moveTo>
                    <a:pt x="492" y="0"/>
                  </a:moveTo>
                  <a:cubicBezTo>
                    <a:pt x="457" y="0"/>
                    <a:pt x="424" y="24"/>
                    <a:pt x="424" y="72"/>
                  </a:cubicBezTo>
                  <a:cubicBezTo>
                    <a:pt x="388" y="750"/>
                    <a:pt x="376" y="1382"/>
                    <a:pt x="19" y="1977"/>
                  </a:cubicBezTo>
                  <a:cubicBezTo>
                    <a:pt x="1" y="2013"/>
                    <a:pt x="32" y="2064"/>
                    <a:pt x="63" y="2064"/>
                  </a:cubicBezTo>
                  <a:cubicBezTo>
                    <a:pt x="73" y="2064"/>
                    <a:pt x="82" y="2059"/>
                    <a:pt x="91" y="2048"/>
                  </a:cubicBezTo>
                  <a:cubicBezTo>
                    <a:pt x="722" y="1584"/>
                    <a:pt x="603" y="750"/>
                    <a:pt x="579" y="72"/>
                  </a:cubicBezTo>
                  <a:cubicBezTo>
                    <a:pt x="567" y="24"/>
                    <a:pt x="528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36"/>
            <p:cNvSpPr/>
            <p:nvPr/>
          </p:nvSpPr>
          <p:spPr>
            <a:xfrm>
              <a:off x="4153375" y="1878075"/>
              <a:ext cx="16500" cy="50125"/>
            </a:xfrm>
            <a:custGeom>
              <a:rect b="b" l="l" r="r" t="t"/>
              <a:pathLst>
                <a:path extrusionOk="0" h="2005" w="660">
                  <a:moveTo>
                    <a:pt x="397" y="0"/>
                  </a:moveTo>
                  <a:cubicBezTo>
                    <a:pt x="308" y="0"/>
                    <a:pt x="214" y="69"/>
                    <a:pt x="243" y="178"/>
                  </a:cubicBezTo>
                  <a:cubicBezTo>
                    <a:pt x="362" y="797"/>
                    <a:pt x="243" y="1321"/>
                    <a:pt x="17" y="1904"/>
                  </a:cubicBezTo>
                  <a:cubicBezTo>
                    <a:pt x="1" y="1968"/>
                    <a:pt x="48" y="2005"/>
                    <a:pt x="93" y="2005"/>
                  </a:cubicBezTo>
                  <a:cubicBezTo>
                    <a:pt x="115" y="2005"/>
                    <a:pt x="136" y="1995"/>
                    <a:pt x="148" y="1976"/>
                  </a:cubicBezTo>
                  <a:cubicBezTo>
                    <a:pt x="660" y="1499"/>
                    <a:pt x="648" y="725"/>
                    <a:pt x="529" y="94"/>
                  </a:cubicBezTo>
                  <a:cubicBezTo>
                    <a:pt x="510" y="29"/>
                    <a:pt x="45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36"/>
            <p:cNvSpPr/>
            <p:nvPr/>
          </p:nvSpPr>
          <p:spPr>
            <a:xfrm>
              <a:off x="4188125" y="1877275"/>
              <a:ext cx="16275" cy="48350"/>
            </a:xfrm>
            <a:custGeom>
              <a:rect b="b" l="l" r="r" t="t"/>
              <a:pathLst>
                <a:path extrusionOk="0" h="1934" w="651">
                  <a:moveTo>
                    <a:pt x="406" y="0"/>
                  </a:moveTo>
                  <a:cubicBezTo>
                    <a:pt x="396" y="0"/>
                    <a:pt x="389" y="5"/>
                    <a:pt x="389" y="19"/>
                  </a:cubicBezTo>
                  <a:cubicBezTo>
                    <a:pt x="294" y="626"/>
                    <a:pt x="67" y="1198"/>
                    <a:pt x="8" y="1817"/>
                  </a:cubicBezTo>
                  <a:cubicBezTo>
                    <a:pt x="0" y="1884"/>
                    <a:pt x="68" y="1933"/>
                    <a:pt x="132" y="1933"/>
                  </a:cubicBezTo>
                  <a:cubicBezTo>
                    <a:pt x="169" y="1933"/>
                    <a:pt x="205" y="1916"/>
                    <a:pt x="222" y="1877"/>
                  </a:cubicBezTo>
                  <a:cubicBezTo>
                    <a:pt x="508" y="1257"/>
                    <a:pt x="651" y="686"/>
                    <a:pt x="448" y="19"/>
                  </a:cubicBezTo>
                  <a:cubicBezTo>
                    <a:pt x="441" y="12"/>
                    <a:pt x="42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36"/>
            <p:cNvSpPr/>
            <p:nvPr/>
          </p:nvSpPr>
          <p:spPr>
            <a:xfrm>
              <a:off x="4225725" y="1885250"/>
              <a:ext cx="10225" cy="35050"/>
            </a:xfrm>
            <a:custGeom>
              <a:rect b="b" l="l" r="r" t="t"/>
              <a:pathLst>
                <a:path extrusionOk="0" h="1402" w="409">
                  <a:moveTo>
                    <a:pt x="279" y="0"/>
                  </a:moveTo>
                  <a:cubicBezTo>
                    <a:pt x="241" y="0"/>
                    <a:pt x="200" y="33"/>
                    <a:pt x="206" y="81"/>
                  </a:cubicBezTo>
                  <a:cubicBezTo>
                    <a:pt x="266" y="534"/>
                    <a:pt x="195" y="927"/>
                    <a:pt x="16" y="1355"/>
                  </a:cubicBezTo>
                  <a:cubicBezTo>
                    <a:pt x="0" y="1379"/>
                    <a:pt x="31" y="1402"/>
                    <a:pt x="60" y="1402"/>
                  </a:cubicBezTo>
                  <a:cubicBezTo>
                    <a:pt x="76" y="1402"/>
                    <a:pt x="91" y="1395"/>
                    <a:pt x="99" y="1379"/>
                  </a:cubicBezTo>
                  <a:cubicBezTo>
                    <a:pt x="361" y="1010"/>
                    <a:pt x="409" y="498"/>
                    <a:pt x="337" y="57"/>
                  </a:cubicBezTo>
                  <a:cubicBezTo>
                    <a:pt x="332" y="17"/>
                    <a:pt x="306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36"/>
            <p:cNvSpPr/>
            <p:nvPr/>
          </p:nvSpPr>
          <p:spPr>
            <a:xfrm>
              <a:off x="4276800" y="1874875"/>
              <a:ext cx="16600" cy="51850"/>
            </a:xfrm>
            <a:custGeom>
              <a:rect b="b" l="l" r="r" t="t"/>
              <a:pathLst>
                <a:path extrusionOk="0" h="2074" w="664">
                  <a:moveTo>
                    <a:pt x="381" y="1"/>
                  </a:moveTo>
                  <a:cubicBezTo>
                    <a:pt x="305" y="1"/>
                    <a:pt x="226" y="59"/>
                    <a:pt x="247" y="151"/>
                  </a:cubicBezTo>
                  <a:cubicBezTo>
                    <a:pt x="307" y="496"/>
                    <a:pt x="318" y="830"/>
                    <a:pt x="247" y="1175"/>
                  </a:cubicBezTo>
                  <a:cubicBezTo>
                    <a:pt x="188" y="1437"/>
                    <a:pt x="68" y="1687"/>
                    <a:pt x="9" y="1973"/>
                  </a:cubicBezTo>
                  <a:cubicBezTo>
                    <a:pt x="1" y="2036"/>
                    <a:pt x="35" y="2073"/>
                    <a:pt x="77" y="2073"/>
                  </a:cubicBezTo>
                  <a:cubicBezTo>
                    <a:pt x="98" y="2073"/>
                    <a:pt x="120" y="2064"/>
                    <a:pt x="140" y="2044"/>
                  </a:cubicBezTo>
                  <a:cubicBezTo>
                    <a:pt x="664" y="1568"/>
                    <a:pt x="628" y="722"/>
                    <a:pt x="497" y="91"/>
                  </a:cubicBezTo>
                  <a:cubicBezTo>
                    <a:pt x="483" y="28"/>
                    <a:pt x="432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36"/>
            <p:cNvSpPr/>
            <p:nvPr/>
          </p:nvSpPr>
          <p:spPr>
            <a:xfrm>
              <a:off x="4317900" y="1871750"/>
              <a:ext cx="15700" cy="49500"/>
            </a:xfrm>
            <a:custGeom>
              <a:rect b="b" l="l" r="r" t="t"/>
              <a:pathLst>
                <a:path extrusionOk="0" h="1980" w="628">
                  <a:moveTo>
                    <a:pt x="449" y="1"/>
                  </a:moveTo>
                  <a:cubicBezTo>
                    <a:pt x="391" y="1"/>
                    <a:pt x="335" y="36"/>
                    <a:pt x="341" y="109"/>
                  </a:cubicBezTo>
                  <a:cubicBezTo>
                    <a:pt x="389" y="740"/>
                    <a:pt x="115" y="1264"/>
                    <a:pt x="8" y="1871"/>
                  </a:cubicBezTo>
                  <a:cubicBezTo>
                    <a:pt x="0" y="1933"/>
                    <a:pt x="42" y="1979"/>
                    <a:pt x="88" y="1979"/>
                  </a:cubicBezTo>
                  <a:cubicBezTo>
                    <a:pt x="114" y="1979"/>
                    <a:pt x="142" y="1965"/>
                    <a:pt x="163" y="1931"/>
                  </a:cubicBezTo>
                  <a:cubicBezTo>
                    <a:pt x="496" y="1395"/>
                    <a:pt x="627" y="728"/>
                    <a:pt x="568" y="97"/>
                  </a:cubicBezTo>
                  <a:cubicBezTo>
                    <a:pt x="562" y="33"/>
                    <a:pt x="505" y="1"/>
                    <a:pt x="4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36"/>
            <p:cNvSpPr/>
            <p:nvPr/>
          </p:nvSpPr>
          <p:spPr>
            <a:xfrm>
              <a:off x="4367925" y="1856650"/>
              <a:ext cx="14475" cy="57625"/>
            </a:xfrm>
            <a:custGeom>
              <a:rect b="b" l="l" r="r" t="t"/>
              <a:pathLst>
                <a:path extrusionOk="0" h="2305" w="579">
                  <a:moveTo>
                    <a:pt x="449" y="0"/>
                  </a:moveTo>
                  <a:cubicBezTo>
                    <a:pt x="413" y="0"/>
                    <a:pt x="376" y="24"/>
                    <a:pt x="376" y="70"/>
                  </a:cubicBezTo>
                  <a:cubicBezTo>
                    <a:pt x="412" y="463"/>
                    <a:pt x="376" y="868"/>
                    <a:pt x="281" y="1273"/>
                  </a:cubicBezTo>
                  <a:cubicBezTo>
                    <a:pt x="198" y="1606"/>
                    <a:pt x="55" y="1904"/>
                    <a:pt x="7" y="2225"/>
                  </a:cubicBezTo>
                  <a:cubicBezTo>
                    <a:pt x="0" y="2281"/>
                    <a:pt x="38" y="2304"/>
                    <a:pt x="76" y="2304"/>
                  </a:cubicBezTo>
                  <a:cubicBezTo>
                    <a:pt x="102" y="2304"/>
                    <a:pt x="128" y="2293"/>
                    <a:pt x="138" y="2273"/>
                  </a:cubicBezTo>
                  <a:cubicBezTo>
                    <a:pt x="543" y="1701"/>
                    <a:pt x="579" y="749"/>
                    <a:pt x="519" y="82"/>
                  </a:cubicBezTo>
                  <a:cubicBezTo>
                    <a:pt x="525" y="27"/>
                    <a:pt x="487" y="0"/>
                    <a:pt x="4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36"/>
            <p:cNvSpPr/>
            <p:nvPr/>
          </p:nvSpPr>
          <p:spPr>
            <a:xfrm>
              <a:off x="4412150" y="1822925"/>
              <a:ext cx="12525" cy="64650"/>
            </a:xfrm>
            <a:custGeom>
              <a:rect b="b" l="l" r="r" t="t"/>
              <a:pathLst>
                <a:path extrusionOk="0" h="2586" w="501">
                  <a:moveTo>
                    <a:pt x="258" y="1"/>
                  </a:moveTo>
                  <a:cubicBezTo>
                    <a:pt x="227" y="1"/>
                    <a:pt x="197" y="22"/>
                    <a:pt x="191" y="62"/>
                  </a:cubicBezTo>
                  <a:cubicBezTo>
                    <a:pt x="143" y="467"/>
                    <a:pt x="131" y="872"/>
                    <a:pt x="96" y="1288"/>
                  </a:cubicBezTo>
                  <a:cubicBezTo>
                    <a:pt x="72" y="1681"/>
                    <a:pt x="0" y="2098"/>
                    <a:pt x="24" y="2503"/>
                  </a:cubicBezTo>
                  <a:cubicBezTo>
                    <a:pt x="24" y="2549"/>
                    <a:pt x="75" y="2586"/>
                    <a:pt x="123" y="2586"/>
                  </a:cubicBezTo>
                  <a:cubicBezTo>
                    <a:pt x="149" y="2586"/>
                    <a:pt x="174" y="2575"/>
                    <a:pt x="191" y="2550"/>
                  </a:cubicBezTo>
                  <a:cubicBezTo>
                    <a:pt x="500" y="1836"/>
                    <a:pt x="429" y="836"/>
                    <a:pt x="322" y="74"/>
                  </a:cubicBezTo>
                  <a:cubicBezTo>
                    <a:pt x="322" y="25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36"/>
            <p:cNvSpPr/>
            <p:nvPr/>
          </p:nvSpPr>
          <p:spPr>
            <a:xfrm>
              <a:off x="4400825" y="1909100"/>
              <a:ext cx="8675" cy="18525"/>
            </a:xfrm>
            <a:custGeom>
              <a:rect b="b" l="l" r="r" t="t"/>
              <a:pathLst>
                <a:path extrusionOk="0" h="741" w="347">
                  <a:moveTo>
                    <a:pt x="285" y="1"/>
                  </a:moveTo>
                  <a:cubicBezTo>
                    <a:pt x="264" y="1"/>
                    <a:pt x="244" y="14"/>
                    <a:pt x="239" y="44"/>
                  </a:cubicBezTo>
                  <a:cubicBezTo>
                    <a:pt x="191" y="163"/>
                    <a:pt x="132" y="282"/>
                    <a:pt x="96" y="401"/>
                  </a:cubicBezTo>
                  <a:cubicBezTo>
                    <a:pt x="49" y="496"/>
                    <a:pt x="1" y="592"/>
                    <a:pt x="37" y="711"/>
                  </a:cubicBezTo>
                  <a:cubicBezTo>
                    <a:pt x="44" y="726"/>
                    <a:pt x="56" y="741"/>
                    <a:pt x="74" y="741"/>
                  </a:cubicBezTo>
                  <a:cubicBezTo>
                    <a:pt x="83" y="741"/>
                    <a:pt x="95" y="736"/>
                    <a:pt x="108" y="723"/>
                  </a:cubicBezTo>
                  <a:cubicBezTo>
                    <a:pt x="191" y="651"/>
                    <a:pt x="215" y="544"/>
                    <a:pt x="239" y="437"/>
                  </a:cubicBezTo>
                  <a:cubicBezTo>
                    <a:pt x="275" y="318"/>
                    <a:pt x="299" y="187"/>
                    <a:pt x="346" y="68"/>
                  </a:cubicBezTo>
                  <a:cubicBezTo>
                    <a:pt x="346" y="26"/>
                    <a:pt x="314" y="1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36"/>
            <p:cNvSpPr/>
            <p:nvPr/>
          </p:nvSpPr>
          <p:spPr>
            <a:xfrm>
              <a:off x="4434775" y="1907675"/>
              <a:ext cx="6375" cy="13025"/>
            </a:xfrm>
            <a:custGeom>
              <a:rect b="b" l="l" r="r" t="t"/>
              <a:pathLst>
                <a:path extrusionOk="0" h="521" w="255">
                  <a:moveTo>
                    <a:pt x="210" y="0"/>
                  </a:moveTo>
                  <a:cubicBezTo>
                    <a:pt x="199" y="0"/>
                    <a:pt x="187" y="6"/>
                    <a:pt x="179" y="18"/>
                  </a:cubicBezTo>
                  <a:cubicBezTo>
                    <a:pt x="119" y="101"/>
                    <a:pt x="72" y="172"/>
                    <a:pt x="36" y="280"/>
                  </a:cubicBezTo>
                  <a:cubicBezTo>
                    <a:pt x="12" y="351"/>
                    <a:pt x="0" y="434"/>
                    <a:pt x="24" y="494"/>
                  </a:cubicBezTo>
                  <a:cubicBezTo>
                    <a:pt x="30" y="512"/>
                    <a:pt x="45" y="521"/>
                    <a:pt x="60" y="521"/>
                  </a:cubicBezTo>
                  <a:cubicBezTo>
                    <a:pt x="75" y="521"/>
                    <a:pt x="90" y="512"/>
                    <a:pt x="95" y="494"/>
                  </a:cubicBezTo>
                  <a:cubicBezTo>
                    <a:pt x="143" y="434"/>
                    <a:pt x="143" y="363"/>
                    <a:pt x="167" y="291"/>
                  </a:cubicBezTo>
                  <a:cubicBezTo>
                    <a:pt x="191" y="220"/>
                    <a:pt x="203" y="125"/>
                    <a:pt x="238" y="53"/>
                  </a:cubicBezTo>
                  <a:cubicBezTo>
                    <a:pt x="254" y="22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36"/>
            <p:cNvSpPr/>
            <p:nvPr/>
          </p:nvSpPr>
          <p:spPr>
            <a:xfrm>
              <a:off x="4475550" y="1860175"/>
              <a:ext cx="21150" cy="57500"/>
            </a:xfrm>
            <a:custGeom>
              <a:rect b="b" l="l" r="r" t="t"/>
              <a:pathLst>
                <a:path extrusionOk="0" h="2300" w="846">
                  <a:moveTo>
                    <a:pt x="810" y="1"/>
                  </a:moveTo>
                  <a:cubicBezTo>
                    <a:pt x="822" y="525"/>
                    <a:pt x="596" y="894"/>
                    <a:pt x="369" y="1358"/>
                  </a:cubicBezTo>
                  <a:cubicBezTo>
                    <a:pt x="239" y="1608"/>
                    <a:pt x="0" y="1918"/>
                    <a:pt x="36" y="2227"/>
                  </a:cubicBezTo>
                  <a:cubicBezTo>
                    <a:pt x="36" y="2263"/>
                    <a:pt x="70" y="2299"/>
                    <a:pt x="97" y="2299"/>
                  </a:cubicBezTo>
                  <a:cubicBezTo>
                    <a:pt x="106" y="2299"/>
                    <a:pt x="114" y="2295"/>
                    <a:pt x="119" y="2287"/>
                  </a:cubicBezTo>
                  <a:cubicBezTo>
                    <a:pt x="393" y="2096"/>
                    <a:pt x="524" y="1632"/>
                    <a:pt x="631" y="1322"/>
                  </a:cubicBezTo>
                  <a:cubicBezTo>
                    <a:pt x="762" y="894"/>
                    <a:pt x="846" y="4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36"/>
            <p:cNvSpPr/>
            <p:nvPr/>
          </p:nvSpPr>
          <p:spPr>
            <a:xfrm>
              <a:off x="4509250" y="1873700"/>
              <a:ext cx="21400" cy="57125"/>
            </a:xfrm>
            <a:custGeom>
              <a:rect b="b" l="l" r="r" t="t"/>
              <a:pathLst>
                <a:path extrusionOk="0" h="2285" w="856">
                  <a:moveTo>
                    <a:pt x="813" y="1"/>
                  </a:moveTo>
                  <a:cubicBezTo>
                    <a:pt x="797" y="1"/>
                    <a:pt x="784" y="10"/>
                    <a:pt x="784" y="31"/>
                  </a:cubicBezTo>
                  <a:cubicBezTo>
                    <a:pt x="724" y="448"/>
                    <a:pt x="617" y="829"/>
                    <a:pt x="438" y="1222"/>
                  </a:cubicBezTo>
                  <a:cubicBezTo>
                    <a:pt x="295" y="1531"/>
                    <a:pt x="57" y="1817"/>
                    <a:pt x="10" y="2151"/>
                  </a:cubicBezTo>
                  <a:cubicBezTo>
                    <a:pt x="1" y="2221"/>
                    <a:pt x="50" y="2285"/>
                    <a:pt x="110" y="2285"/>
                  </a:cubicBezTo>
                  <a:cubicBezTo>
                    <a:pt x="132" y="2285"/>
                    <a:pt x="154" y="2276"/>
                    <a:pt x="176" y="2258"/>
                  </a:cubicBezTo>
                  <a:cubicBezTo>
                    <a:pt x="438" y="1984"/>
                    <a:pt x="534" y="1567"/>
                    <a:pt x="629" y="1234"/>
                  </a:cubicBezTo>
                  <a:cubicBezTo>
                    <a:pt x="736" y="841"/>
                    <a:pt x="831" y="448"/>
                    <a:pt x="855" y="43"/>
                  </a:cubicBezTo>
                  <a:cubicBezTo>
                    <a:pt x="855" y="16"/>
                    <a:pt x="833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36"/>
            <p:cNvSpPr/>
            <p:nvPr/>
          </p:nvSpPr>
          <p:spPr>
            <a:xfrm>
              <a:off x="4560200" y="1837175"/>
              <a:ext cx="28375" cy="85100"/>
            </a:xfrm>
            <a:custGeom>
              <a:rect b="b" l="l" r="r" t="t"/>
              <a:pathLst>
                <a:path extrusionOk="0" h="3404" w="1135">
                  <a:moveTo>
                    <a:pt x="1055" y="1"/>
                  </a:moveTo>
                  <a:cubicBezTo>
                    <a:pt x="1033" y="1"/>
                    <a:pt x="1012" y="12"/>
                    <a:pt x="1008" y="40"/>
                  </a:cubicBezTo>
                  <a:cubicBezTo>
                    <a:pt x="770" y="1171"/>
                    <a:pt x="270" y="2218"/>
                    <a:pt x="8" y="3338"/>
                  </a:cubicBezTo>
                  <a:cubicBezTo>
                    <a:pt x="0" y="3376"/>
                    <a:pt x="36" y="3404"/>
                    <a:pt x="69" y="3404"/>
                  </a:cubicBezTo>
                  <a:cubicBezTo>
                    <a:pt x="88" y="3404"/>
                    <a:pt x="106" y="3395"/>
                    <a:pt x="115" y="3373"/>
                  </a:cubicBezTo>
                  <a:cubicBezTo>
                    <a:pt x="686" y="2421"/>
                    <a:pt x="924" y="1147"/>
                    <a:pt x="1127" y="75"/>
                  </a:cubicBezTo>
                  <a:cubicBezTo>
                    <a:pt x="1134" y="31"/>
                    <a:pt x="1092" y="1"/>
                    <a:pt x="10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36"/>
            <p:cNvSpPr/>
            <p:nvPr/>
          </p:nvSpPr>
          <p:spPr>
            <a:xfrm>
              <a:off x="4628050" y="1808725"/>
              <a:ext cx="18675" cy="93925"/>
            </a:xfrm>
            <a:custGeom>
              <a:rect b="b" l="l" r="r" t="t"/>
              <a:pathLst>
                <a:path extrusionOk="0" h="3757" w="747">
                  <a:moveTo>
                    <a:pt x="649" y="0"/>
                  </a:moveTo>
                  <a:cubicBezTo>
                    <a:pt x="627" y="0"/>
                    <a:pt x="604" y="15"/>
                    <a:pt x="604" y="47"/>
                  </a:cubicBezTo>
                  <a:cubicBezTo>
                    <a:pt x="627" y="1344"/>
                    <a:pt x="151" y="2464"/>
                    <a:pt x="8" y="3690"/>
                  </a:cubicBezTo>
                  <a:cubicBezTo>
                    <a:pt x="1" y="3728"/>
                    <a:pt x="37" y="3756"/>
                    <a:pt x="73" y="3756"/>
                  </a:cubicBezTo>
                  <a:cubicBezTo>
                    <a:pt x="94" y="3756"/>
                    <a:pt x="114" y="3747"/>
                    <a:pt x="127" y="3726"/>
                  </a:cubicBezTo>
                  <a:cubicBezTo>
                    <a:pt x="675" y="2642"/>
                    <a:pt x="746" y="1225"/>
                    <a:pt x="687" y="35"/>
                  </a:cubicBezTo>
                  <a:cubicBezTo>
                    <a:pt x="687" y="12"/>
                    <a:pt x="668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36"/>
            <p:cNvSpPr/>
            <p:nvPr/>
          </p:nvSpPr>
          <p:spPr>
            <a:xfrm>
              <a:off x="4677050" y="1761425"/>
              <a:ext cx="1825" cy="22350"/>
            </a:xfrm>
            <a:custGeom>
              <a:rect b="b" l="l" r="r" t="t"/>
              <a:pathLst>
                <a:path extrusionOk="0" h="894" w="73">
                  <a:moveTo>
                    <a:pt x="44" y="1"/>
                  </a:moveTo>
                  <a:cubicBezTo>
                    <a:pt x="37" y="1"/>
                    <a:pt x="25" y="4"/>
                    <a:pt x="25" y="10"/>
                  </a:cubicBezTo>
                  <a:cubicBezTo>
                    <a:pt x="25" y="295"/>
                    <a:pt x="1" y="593"/>
                    <a:pt x="13" y="867"/>
                  </a:cubicBezTo>
                  <a:cubicBezTo>
                    <a:pt x="13" y="885"/>
                    <a:pt x="25" y="894"/>
                    <a:pt x="37" y="894"/>
                  </a:cubicBezTo>
                  <a:cubicBezTo>
                    <a:pt x="49" y="894"/>
                    <a:pt x="60" y="885"/>
                    <a:pt x="60" y="867"/>
                  </a:cubicBezTo>
                  <a:cubicBezTo>
                    <a:pt x="72" y="593"/>
                    <a:pt x="60" y="295"/>
                    <a:pt x="37" y="10"/>
                  </a:cubicBezTo>
                  <a:cubicBezTo>
                    <a:pt x="54" y="4"/>
                    <a:pt x="52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36"/>
            <p:cNvSpPr/>
            <p:nvPr/>
          </p:nvSpPr>
          <p:spPr>
            <a:xfrm>
              <a:off x="4670500" y="1805400"/>
              <a:ext cx="11350" cy="60975"/>
            </a:xfrm>
            <a:custGeom>
              <a:rect b="b" l="l" r="r" t="t"/>
              <a:pathLst>
                <a:path extrusionOk="0" h="2439" w="454">
                  <a:moveTo>
                    <a:pt x="315" y="1"/>
                  </a:moveTo>
                  <a:cubicBezTo>
                    <a:pt x="299" y="1"/>
                    <a:pt x="281" y="13"/>
                    <a:pt x="275" y="37"/>
                  </a:cubicBezTo>
                  <a:cubicBezTo>
                    <a:pt x="180" y="394"/>
                    <a:pt x="191" y="775"/>
                    <a:pt x="156" y="1132"/>
                  </a:cubicBezTo>
                  <a:cubicBezTo>
                    <a:pt x="108" y="1549"/>
                    <a:pt x="1" y="1977"/>
                    <a:pt x="49" y="2394"/>
                  </a:cubicBezTo>
                  <a:cubicBezTo>
                    <a:pt x="49" y="2423"/>
                    <a:pt x="75" y="2439"/>
                    <a:pt x="98" y="2439"/>
                  </a:cubicBezTo>
                  <a:cubicBezTo>
                    <a:pt x="113" y="2439"/>
                    <a:pt x="127" y="2432"/>
                    <a:pt x="132" y="2418"/>
                  </a:cubicBezTo>
                  <a:cubicBezTo>
                    <a:pt x="251" y="2025"/>
                    <a:pt x="275" y="1620"/>
                    <a:pt x="311" y="1227"/>
                  </a:cubicBezTo>
                  <a:cubicBezTo>
                    <a:pt x="358" y="834"/>
                    <a:pt x="453" y="418"/>
                    <a:pt x="346" y="37"/>
                  </a:cubicBezTo>
                  <a:cubicBezTo>
                    <a:pt x="346" y="13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36"/>
            <p:cNvSpPr/>
            <p:nvPr/>
          </p:nvSpPr>
          <p:spPr>
            <a:xfrm>
              <a:off x="4653550" y="1909050"/>
              <a:ext cx="6475" cy="13450"/>
            </a:xfrm>
            <a:custGeom>
              <a:rect b="b" l="l" r="r" t="t"/>
              <a:pathLst>
                <a:path extrusionOk="0" h="538" w="259">
                  <a:moveTo>
                    <a:pt x="201" y="0"/>
                  </a:moveTo>
                  <a:cubicBezTo>
                    <a:pt x="187" y="0"/>
                    <a:pt x="175" y="7"/>
                    <a:pt x="167" y="22"/>
                  </a:cubicBezTo>
                  <a:cubicBezTo>
                    <a:pt x="119" y="105"/>
                    <a:pt x="96" y="177"/>
                    <a:pt x="72" y="248"/>
                  </a:cubicBezTo>
                  <a:cubicBezTo>
                    <a:pt x="48" y="320"/>
                    <a:pt x="0" y="403"/>
                    <a:pt x="12" y="486"/>
                  </a:cubicBezTo>
                  <a:cubicBezTo>
                    <a:pt x="12" y="516"/>
                    <a:pt x="44" y="537"/>
                    <a:pt x="69" y="537"/>
                  </a:cubicBezTo>
                  <a:cubicBezTo>
                    <a:pt x="74" y="537"/>
                    <a:pt x="79" y="536"/>
                    <a:pt x="84" y="534"/>
                  </a:cubicBezTo>
                  <a:cubicBezTo>
                    <a:pt x="167" y="486"/>
                    <a:pt x="167" y="415"/>
                    <a:pt x="179" y="344"/>
                  </a:cubicBezTo>
                  <a:cubicBezTo>
                    <a:pt x="191" y="248"/>
                    <a:pt x="203" y="165"/>
                    <a:pt x="250" y="70"/>
                  </a:cubicBezTo>
                  <a:cubicBezTo>
                    <a:pt x="258" y="29"/>
                    <a:pt x="228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36"/>
            <p:cNvSpPr/>
            <p:nvPr/>
          </p:nvSpPr>
          <p:spPr>
            <a:xfrm>
              <a:off x="4698800" y="1768825"/>
              <a:ext cx="27700" cy="84900"/>
            </a:xfrm>
            <a:custGeom>
              <a:rect b="b" l="l" r="r" t="t"/>
              <a:pathLst>
                <a:path extrusionOk="0" h="3396" w="1108">
                  <a:moveTo>
                    <a:pt x="684" y="0"/>
                  </a:moveTo>
                  <a:cubicBezTo>
                    <a:pt x="644" y="0"/>
                    <a:pt x="605" y="36"/>
                    <a:pt x="619" y="95"/>
                  </a:cubicBezTo>
                  <a:cubicBezTo>
                    <a:pt x="810" y="1226"/>
                    <a:pt x="214" y="2274"/>
                    <a:pt x="0" y="3357"/>
                  </a:cubicBezTo>
                  <a:cubicBezTo>
                    <a:pt x="0" y="3374"/>
                    <a:pt x="23" y="3396"/>
                    <a:pt x="41" y="3396"/>
                  </a:cubicBezTo>
                  <a:cubicBezTo>
                    <a:pt x="49" y="3396"/>
                    <a:pt x="56" y="3392"/>
                    <a:pt x="60" y="3381"/>
                  </a:cubicBezTo>
                  <a:cubicBezTo>
                    <a:pt x="631" y="2476"/>
                    <a:pt x="1107" y="1119"/>
                    <a:pt x="750" y="47"/>
                  </a:cubicBezTo>
                  <a:cubicBezTo>
                    <a:pt x="736" y="15"/>
                    <a:pt x="710" y="0"/>
                    <a:pt x="6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36"/>
            <p:cNvSpPr/>
            <p:nvPr/>
          </p:nvSpPr>
          <p:spPr>
            <a:xfrm>
              <a:off x="4672000" y="1905475"/>
              <a:ext cx="13250" cy="18075"/>
            </a:xfrm>
            <a:custGeom>
              <a:rect b="b" l="l" r="r" t="t"/>
              <a:pathLst>
                <a:path extrusionOk="0" h="723" w="530">
                  <a:moveTo>
                    <a:pt x="465" y="1"/>
                  </a:moveTo>
                  <a:cubicBezTo>
                    <a:pt x="455" y="1"/>
                    <a:pt x="443" y="4"/>
                    <a:pt x="429" y="10"/>
                  </a:cubicBezTo>
                  <a:cubicBezTo>
                    <a:pt x="203" y="165"/>
                    <a:pt x="24" y="403"/>
                    <a:pt x="1" y="689"/>
                  </a:cubicBezTo>
                  <a:cubicBezTo>
                    <a:pt x="1" y="710"/>
                    <a:pt x="17" y="722"/>
                    <a:pt x="32" y="722"/>
                  </a:cubicBezTo>
                  <a:cubicBezTo>
                    <a:pt x="44" y="722"/>
                    <a:pt x="55" y="716"/>
                    <a:pt x="60" y="701"/>
                  </a:cubicBezTo>
                  <a:cubicBezTo>
                    <a:pt x="179" y="463"/>
                    <a:pt x="274" y="248"/>
                    <a:pt x="501" y="94"/>
                  </a:cubicBezTo>
                  <a:cubicBezTo>
                    <a:pt x="530" y="55"/>
                    <a:pt x="511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36"/>
            <p:cNvSpPr/>
            <p:nvPr/>
          </p:nvSpPr>
          <p:spPr>
            <a:xfrm>
              <a:off x="4692075" y="1862575"/>
              <a:ext cx="42750" cy="83650"/>
            </a:xfrm>
            <a:custGeom>
              <a:rect b="b" l="l" r="r" t="t"/>
              <a:pathLst>
                <a:path extrusionOk="0" h="3346" w="1710">
                  <a:moveTo>
                    <a:pt x="1665" y="1"/>
                  </a:moveTo>
                  <a:cubicBezTo>
                    <a:pt x="1652" y="1"/>
                    <a:pt x="1639" y="7"/>
                    <a:pt x="1626" y="24"/>
                  </a:cubicBezTo>
                  <a:cubicBezTo>
                    <a:pt x="1341" y="548"/>
                    <a:pt x="1186" y="1107"/>
                    <a:pt x="924" y="1643"/>
                  </a:cubicBezTo>
                  <a:cubicBezTo>
                    <a:pt x="674" y="2191"/>
                    <a:pt x="269" y="2691"/>
                    <a:pt x="19" y="3227"/>
                  </a:cubicBezTo>
                  <a:cubicBezTo>
                    <a:pt x="1" y="3272"/>
                    <a:pt x="38" y="3345"/>
                    <a:pt x="84" y="3345"/>
                  </a:cubicBezTo>
                  <a:cubicBezTo>
                    <a:pt x="98" y="3345"/>
                    <a:pt x="112" y="3339"/>
                    <a:pt x="126" y="3322"/>
                  </a:cubicBezTo>
                  <a:cubicBezTo>
                    <a:pt x="602" y="2988"/>
                    <a:pt x="864" y="2393"/>
                    <a:pt x="1103" y="1869"/>
                  </a:cubicBezTo>
                  <a:cubicBezTo>
                    <a:pt x="1376" y="1286"/>
                    <a:pt x="1626" y="679"/>
                    <a:pt x="1710" y="48"/>
                  </a:cubicBezTo>
                  <a:cubicBezTo>
                    <a:pt x="1710" y="24"/>
                    <a:pt x="1689" y="1"/>
                    <a:pt x="16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36"/>
            <p:cNvSpPr/>
            <p:nvPr/>
          </p:nvSpPr>
          <p:spPr>
            <a:xfrm>
              <a:off x="4742250" y="1767125"/>
              <a:ext cx="40275" cy="146775"/>
            </a:xfrm>
            <a:custGeom>
              <a:rect b="b" l="l" r="r" t="t"/>
              <a:pathLst>
                <a:path extrusionOk="0" h="5871" w="1611">
                  <a:moveTo>
                    <a:pt x="1508" y="0"/>
                  </a:moveTo>
                  <a:cubicBezTo>
                    <a:pt x="1481" y="0"/>
                    <a:pt x="1457" y="13"/>
                    <a:pt x="1453" y="44"/>
                  </a:cubicBezTo>
                  <a:cubicBezTo>
                    <a:pt x="1298" y="1020"/>
                    <a:pt x="1179" y="1984"/>
                    <a:pt x="965" y="2937"/>
                  </a:cubicBezTo>
                  <a:cubicBezTo>
                    <a:pt x="739" y="3925"/>
                    <a:pt x="369" y="4818"/>
                    <a:pt x="24" y="5782"/>
                  </a:cubicBezTo>
                  <a:cubicBezTo>
                    <a:pt x="1" y="5829"/>
                    <a:pt x="44" y="5871"/>
                    <a:pt x="89" y="5871"/>
                  </a:cubicBezTo>
                  <a:cubicBezTo>
                    <a:pt x="114" y="5871"/>
                    <a:pt x="139" y="5859"/>
                    <a:pt x="155" y="5830"/>
                  </a:cubicBezTo>
                  <a:cubicBezTo>
                    <a:pt x="1143" y="4139"/>
                    <a:pt x="1334" y="1996"/>
                    <a:pt x="1596" y="91"/>
                  </a:cubicBezTo>
                  <a:cubicBezTo>
                    <a:pt x="1611" y="39"/>
                    <a:pt x="1554" y="0"/>
                    <a:pt x="15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36"/>
            <p:cNvSpPr/>
            <p:nvPr/>
          </p:nvSpPr>
          <p:spPr>
            <a:xfrm>
              <a:off x="4371975" y="1821550"/>
              <a:ext cx="10725" cy="16475"/>
            </a:xfrm>
            <a:custGeom>
              <a:rect b="b" l="l" r="r" t="t"/>
              <a:pathLst>
                <a:path extrusionOk="0" h="659" w="429">
                  <a:moveTo>
                    <a:pt x="204" y="1"/>
                  </a:moveTo>
                  <a:cubicBezTo>
                    <a:pt x="176" y="1"/>
                    <a:pt x="149" y="16"/>
                    <a:pt x="143" y="46"/>
                  </a:cubicBezTo>
                  <a:cubicBezTo>
                    <a:pt x="60" y="212"/>
                    <a:pt x="0" y="486"/>
                    <a:pt x="143" y="641"/>
                  </a:cubicBezTo>
                  <a:cubicBezTo>
                    <a:pt x="161" y="653"/>
                    <a:pt x="188" y="659"/>
                    <a:pt x="213" y="659"/>
                  </a:cubicBezTo>
                  <a:cubicBezTo>
                    <a:pt x="238" y="659"/>
                    <a:pt x="262" y="653"/>
                    <a:pt x="274" y="641"/>
                  </a:cubicBezTo>
                  <a:cubicBezTo>
                    <a:pt x="429" y="486"/>
                    <a:pt x="369" y="212"/>
                    <a:pt x="274" y="46"/>
                  </a:cubicBezTo>
                  <a:cubicBezTo>
                    <a:pt x="262" y="16"/>
                    <a:pt x="232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36"/>
            <p:cNvSpPr/>
            <p:nvPr/>
          </p:nvSpPr>
          <p:spPr>
            <a:xfrm>
              <a:off x="4324625" y="1824975"/>
              <a:ext cx="8675" cy="20425"/>
            </a:xfrm>
            <a:custGeom>
              <a:rect b="b" l="l" r="r" t="t"/>
              <a:pathLst>
                <a:path extrusionOk="0" h="817" w="347">
                  <a:moveTo>
                    <a:pt x="165" y="1"/>
                  </a:moveTo>
                  <a:cubicBezTo>
                    <a:pt x="111" y="1"/>
                    <a:pt x="60" y="34"/>
                    <a:pt x="60" y="99"/>
                  </a:cubicBezTo>
                  <a:cubicBezTo>
                    <a:pt x="60" y="325"/>
                    <a:pt x="1" y="575"/>
                    <a:pt x="108" y="790"/>
                  </a:cubicBezTo>
                  <a:cubicBezTo>
                    <a:pt x="120" y="807"/>
                    <a:pt x="144" y="816"/>
                    <a:pt x="169" y="816"/>
                  </a:cubicBezTo>
                  <a:cubicBezTo>
                    <a:pt x="194" y="816"/>
                    <a:pt x="221" y="807"/>
                    <a:pt x="239" y="790"/>
                  </a:cubicBezTo>
                  <a:cubicBezTo>
                    <a:pt x="346" y="575"/>
                    <a:pt x="287" y="325"/>
                    <a:pt x="287" y="99"/>
                  </a:cubicBezTo>
                  <a:cubicBezTo>
                    <a:pt x="275" y="34"/>
                    <a:pt x="218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36"/>
            <p:cNvSpPr/>
            <p:nvPr/>
          </p:nvSpPr>
          <p:spPr>
            <a:xfrm>
              <a:off x="4286525" y="1835250"/>
              <a:ext cx="6575" cy="8725"/>
            </a:xfrm>
            <a:custGeom>
              <a:rect b="b" l="l" r="r" t="t"/>
              <a:pathLst>
                <a:path extrusionOk="0" h="349" w="263">
                  <a:moveTo>
                    <a:pt x="132" y="1"/>
                  </a:moveTo>
                  <a:cubicBezTo>
                    <a:pt x="66" y="1"/>
                    <a:pt x="1" y="51"/>
                    <a:pt x="25" y="152"/>
                  </a:cubicBezTo>
                  <a:cubicBezTo>
                    <a:pt x="37" y="224"/>
                    <a:pt x="37" y="271"/>
                    <a:pt x="84" y="331"/>
                  </a:cubicBezTo>
                  <a:cubicBezTo>
                    <a:pt x="96" y="343"/>
                    <a:pt x="114" y="349"/>
                    <a:pt x="132" y="349"/>
                  </a:cubicBezTo>
                  <a:cubicBezTo>
                    <a:pt x="150" y="349"/>
                    <a:pt x="168" y="343"/>
                    <a:pt x="180" y="331"/>
                  </a:cubicBezTo>
                  <a:cubicBezTo>
                    <a:pt x="227" y="271"/>
                    <a:pt x="239" y="224"/>
                    <a:pt x="239" y="152"/>
                  </a:cubicBezTo>
                  <a:cubicBezTo>
                    <a:pt x="263" y="51"/>
                    <a:pt x="19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36"/>
            <p:cNvSpPr/>
            <p:nvPr/>
          </p:nvSpPr>
          <p:spPr>
            <a:xfrm>
              <a:off x="4231775" y="1833275"/>
              <a:ext cx="11325" cy="20775"/>
            </a:xfrm>
            <a:custGeom>
              <a:rect b="b" l="l" r="r" t="t"/>
              <a:pathLst>
                <a:path extrusionOk="0" h="831" w="453">
                  <a:moveTo>
                    <a:pt x="235" y="1"/>
                  </a:moveTo>
                  <a:cubicBezTo>
                    <a:pt x="189" y="1"/>
                    <a:pt x="143" y="42"/>
                    <a:pt x="143" y="100"/>
                  </a:cubicBezTo>
                  <a:cubicBezTo>
                    <a:pt x="143" y="219"/>
                    <a:pt x="107" y="339"/>
                    <a:pt x="84" y="458"/>
                  </a:cubicBezTo>
                  <a:cubicBezTo>
                    <a:pt x="48" y="577"/>
                    <a:pt x="0" y="648"/>
                    <a:pt x="36" y="767"/>
                  </a:cubicBezTo>
                  <a:cubicBezTo>
                    <a:pt x="45" y="813"/>
                    <a:pt x="83" y="831"/>
                    <a:pt x="127" y="831"/>
                  </a:cubicBezTo>
                  <a:cubicBezTo>
                    <a:pt x="140" y="831"/>
                    <a:pt x="153" y="829"/>
                    <a:pt x="167" y="827"/>
                  </a:cubicBezTo>
                  <a:cubicBezTo>
                    <a:pt x="453" y="708"/>
                    <a:pt x="405" y="279"/>
                    <a:pt x="310" y="53"/>
                  </a:cubicBezTo>
                  <a:cubicBezTo>
                    <a:pt x="292" y="16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36"/>
            <p:cNvSpPr/>
            <p:nvPr/>
          </p:nvSpPr>
          <p:spPr>
            <a:xfrm>
              <a:off x="4190100" y="1836750"/>
              <a:ext cx="3600" cy="6275"/>
            </a:xfrm>
            <a:custGeom>
              <a:rect b="b" l="l" r="r" t="t"/>
              <a:pathLst>
                <a:path extrusionOk="0" h="251" w="144">
                  <a:moveTo>
                    <a:pt x="69" y="0"/>
                  </a:moveTo>
                  <a:cubicBezTo>
                    <a:pt x="33" y="0"/>
                    <a:pt x="0" y="27"/>
                    <a:pt x="12" y="80"/>
                  </a:cubicBezTo>
                  <a:cubicBezTo>
                    <a:pt x="12" y="116"/>
                    <a:pt x="24" y="176"/>
                    <a:pt x="36" y="223"/>
                  </a:cubicBezTo>
                  <a:cubicBezTo>
                    <a:pt x="42" y="241"/>
                    <a:pt x="57" y="250"/>
                    <a:pt x="72" y="250"/>
                  </a:cubicBezTo>
                  <a:cubicBezTo>
                    <a:pt x="87" y="250"/>
                    <a:pt x="101" y="241"/>
                    <a:pt x="107" y="223"/>
                  </a:cubicBezTo>
                  <a:cubicBezTo>
                    <a:pt x="131" y="176"/>
                    <a:pt x="131" y="116"/>
                    <a:pt x="143" y="80"/>
                  </a:cubicBezTo>
                  <a:cubicBezTo>
                    <a:pt x="143" y="27"/>
                    <a:pt x="10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36"/>
            <p:cNvSpPr/>
            <p:nvPr/>
          </p:nvSpPr>
          <p:spPr>
            <a:xfrm>
              <a:off x="4152600" y="1843450"/>
              <a:ext cx="8875" cy="12850"/>
            </a:xfrm>
            <a:custGeom>
              <a:rect b="b" l="l" r="r" t="t"/>
              <a:pathLst>
                <a:path extrusionOk="0" h="514" w="355">
                  <a:moveTo>
                    <a:pt x="210" y="0"/>
                  </a:moveTo>
                  <a:cubicBezTo>
                    <a:pt x="180" y="0"/>
                    <a:pt x="154" y="18"/>
                    <a:pt x="143" y="62"/>
                  </a:cubicBezTo>
                  <a:cubicBezTo>
                    <a:pt x="95" y="170"/>
                    <a:pt x="0" y="432"/>
                    <a:pt x="143" y="503"/>
                  </a:cubicBezTo>
                  <a:cubicBezTo>
                    <a:pt x="155" y="510"/>
                    <a:pt x="168" y="514"/>
                    <a:pt x="180" y="514"/>
                  </a:cubicBezTo>
                  <a:cubicBezTo>
                    <a:pt x="225" y="514"/>
                    <a:pt x="265" y="467"/>
                    <a:pt x="274" y="420"/>
                  </a:cubicBezTo>
                  <a:cubicBezTo>
                    <a:pt x="298" y="324"/>
                    <a:pt x="274" y="253"/>
                    <a:pt x="322" y="170"/>
                  </a:cubicBezTo>
                  <a:cubicBezTo>
                    <a:pt x="354" y="88"/>
                    <a:pt x="274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36"/>
            <p:cNvSpPr/>
            <p:nvPr/>
          </p:nvSpPr>
          <p:spPr>
            <a:xfrm>
              <a:off x="3676050" y="1842775"/>
              <a:ext cx="9850" cy="19075"/>
            </a:xfrm>
            <a:custGeom>
              <a:rect b="b" l="l" r="r" t="t"/>
              <a:pathLst>
                <a:path extrusionOk="0" h="763" w="394">
                  <a:moveTo>
                    <a:pt x="204" y="0"/>
                  </a:moveTo>
                  <a:cubicBezTo>
                    <a:pt x="149" y="0"/>
                    <a:pt x="89" y="30"/>
                    <a:pt x="72" y="89"/>
                  </a:cubicBezTo>
                  <a:cubicBezTo>
                    <a:pt x="48" y="268"/>
                    <a:pt x="0" y="447"/>
                    <a:pt x="36" y="637"/>
                  </a:cubicBezTo>
                  <a:cubicBezTo>
                    <a:pt x="48" y="721"/>
                    <a:pt x="122" y="762"/>
                    <a:pt x="197" y="762"/>
                  </a:cubicBezTo>
                  <a:cubicBezTo>
                    <a:pt x="271" y="762"/>
                    <a:pt x="345" y="721"/>
                    <a:pt x="357" y="637"/>
                  </a:cubicBezTo>
                  <a:cubicBezTo>
                    <a:pt x="393" y="459"/>
                    <a:pt x="345" y="280"/>
                    <a:pt x="310" y="89"/>
                  </a:cubicBezTo>
                  <a:cubicBezTo>
                    <a:pt x="310" y="30"/>
                    <a:pt x="259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36"/>
            <p:cNvSpPr/>
            <p:nvPr/>
          </p:nvSpPr>
          <p:spPr>
            <a:xfrm>
              <a:off x="3625150" y="1825275"/>
              <a:ext cx="7750" cy="15425"/>
            </a:xfrm>
            <a:custGeom>
              <a:rect b="b" l="l" r="r" t="t"/>
              <a:pathLst>
                <a:path extrusionOk="0" h="617" w="310">
                  <a:moveTo>
                    <a:pt x="159" y="1"/>
                  </a:moveTo>
                  <a:cubicBezTo>
                    <a:pt x="110" y="1"/>
                    <a:pt x="60" y="33"/>
                    <a:pt x="48" y="99"/>
                  </a:cubicBezTo>
                  <a:cubicBezTo>
                    <a:pt x="24" y="182"/>
                    <a:pt x="24" y="254"/>
                    <a:pt x="12" y="313"/>
                  </a:cubicBezTo>
                  <a:cubicBezTo>
                    <a:pt x="0" y="385"/>
                    <a:pt x="12" y="444"/>
                    <a:pt x="24" y="528"/>
                  </a:cubicBezTo>
                  <a:cubicBezTo>
                    <a:pt x="42" y="587"/>
                    <a:pt x="98" y="617"/>
                    <a:pt x="155" y="617"/>
                  </a:cubicBezTo>
                  <a:cubicBezTo>
                    <a:pt x="212" y="617"/>
                    <a:pt x="268" y="587"/>
                    <a:pt x="286" y="528"/>
                  </a:cubicBezTo>
                  <a:cubicBezTo>
                    <a:pt x="298" y="456"/>
                    <a:pt x="310" y="397"/>
                    <a:pt x="298" y="313"/>
                  </a:cubicBezTo>
                  <a:cubicBezTo>
                    <a:pt x="286" y="230"/>
                    <a:pt x="286" y="158"/>
                    <a:pt x="262" y="99"/>
                  </a:cubicBezTo>
                  <a:cubicBezTo>
                    <a:pt x="256" y="33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36"/>
            <p:cNvSpPr/>
            <p:nvPr/>
          </p:nvSpPr>
          <p:spPr>
            <a:xfrm>
              <a:off x="3642250" y="1827975"/>
              <a:ext cx="11200" cy="9375"/>
            </a:xfrm>
            <a:custGeom>
              <a:rect b="b" l="l" r="r" t="t"/>
              <a:pathLst>
                <a:path extrusionOk="0" h="375" w="448">
                  <a:moveTo>
                    <a:pt x="205" y="1"/>
                  </a:moveTo>
                  <a:cubicBezTo>
                    <a:pt x="100" y="1"/>
                    <a:pt x="0" y="137"/>
                    <a:pt x="102" y="229"/>
                  </a:cubicBezTo>
                  <a:cubicBezTo>
                    <a:pt x="138" y="265"/>
                    <a:pt x="138" y="289"/>
                    <a:pt x="162" y="324"/>
                  </a:cubicBezTo>
                  <a:cubicBezTo>
                    <a:pt x="191" y="354"/>
                    <a:pt x="225" y="374"/>
                    <a:pt x="261" y="374"/>
                  </a:cubicBezTo>
                  <a:cubicBezTo>
                    <a:pt x="283" y="374"/>
                    <a:pt x="306" y="366"/>
                    <a:pt x="328" y="348"/>
                  </a:cubicBezTo>
                  <a:cubicBezTo>
                    <a:pt x="447" y="277"/>
                    <a:pt x="376" y="110"/>
                    <a:pt x="293" y="39"/>
                  </a:cubicBezTo>
                  <a:cubicBezTo>
                    <a:pt x="266" y="12"/>
                    <a:pt x="235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36"/>
            <p:cNvSpPr/>
            <p:nvPr/>
          </p:nvSpPr>
          <p:spPr>
            <a:xfrm>
              <a:off x="3590125" y="1782925"/>
              <a:ext cx="14800" cy="21375"/>
            </a:xfrm>
            <a:custGeom>
              <a:rect b="b" l="l" r="r" t="t"/>
              <a:pathLst>
                <a:path extrusionOk="0" h="855" w="592">
                  <a:moveTo>
                    <a:pt x="288" y="0"/>
                  </a:moveTo>
                  <a:cubicBezTo>
                    <a:pt x="146" y="0"/>
                    <a:pt x="0" y="122"/>
                    <a:pt x="56" y="281"/>
                  </a:cubicBezTo>
                  <a:cubicBezTo>
                    <a:pt x="103" y="400"/>
                    <a:pt x="92" y="519"/>
                    <a:pt x="139" y="638"/>
                  </a:cubicBezTo>
                  <a:cubicBezTo>
                    <a:pt x="159" y="738"/>
                    <a:pt x="221" y="854"/>
                    <a:pt x="332" y="854"/>
                  </a:cubicBezTo>
                  <a:cubicBezTo>
                    <a:pt x="353" y="854"/>
                    <a:pt x="376" y="850"/>
                    <a:pt x="401" y="840"/>
                  </a:cubicBezTo>
                  <a:cubicBezTo>
                    <a:pt x="532" y="805"/>
                    <a:pt x="568" y="638"/>
                    <a:pt x="580" y="519"/>
                  </a:cubicBezTo>
                  <a:cubicBezTo>
                    <a:pt x="592" y="388"/>
                    <a:pt x="532" y="221"/>
                    <a:pt x="473" y="102"/>
                  </a:cubicBezTo>
                  <a:cubicBezTo>
                    <a:pt x="429" y="31"/>
                    <a:pt x="359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36"/>
            <p:cNvSpPr/>
            <p:nvPr/>
          </p:nvSpPr>
          <p:spPr>
            <a:xfrm>
              <a:off x="3558775" y="1779750"/>
              <a:ext cx="9525" cy="17150"/>
            </a:xfrm>
            <a:custGeom>
              <a:rect b="b" l="l" r="r" t="t"/>
              <a:pathLst>
                <a:path extrusionOk="0" h="686" w="381">
                  <a:moveTo>
                    <a:pt x="165" y="0"/>
                  </a:moveTo>
                  <a:cubicBezTo>
                    <a:pt x="98" y="0"/>
                    <a:pt x="30" y="45"/>
                    <a:pt x="24" y="134"/>
                  </a:cubicBezTo>
                  <a:cubicBezTo>
                    <a:pt x="0" y="301"/>
                    <a:pt x="0" y="479"/>
                    <a:pt x="95" y="610"/>
                  </a:cubicBezTo>
                  <a:cubicBezTo>
                    <a:pt x="124" y="663"/>
                    <a:pt x="167" y="685"/>
                    <a:pt x="211" y="685"/>
                  </a:cubicBezTo>
                  <a:cubicBezTo>
                    <a:pt x="296" y="685"/>
                    <a:pt x="381" y="601"/>
                    <a:pt x="357" y="491"/>
                  </a:cubicBezTo>
                  <a:cubicBezTo>
                    <a:pt x="334" y="372"/>
                    <a:pt x="322" y="253"/>
                    <a:pt x="298" y="134"/>
                  </a:cubicBezTo>
                  <a:cubicBezTo>
                    <a:pt x="298" y="45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36"/>
            <p:cNvSpPr/>
            <p:nvPr/>
          </p:nvSpPr>
          <p:spPr>
            <a:xfrm>
              <a:off x="3543000" y="1727350"/>
              <a:ext cx="7900" cy="17300"/>
            </a:xfrm>
            <a:custGeom>
              <a:rect b="b" l="l" r="r" t="t"/>
              <a:pathLst>
                <a:path extrusionOk="0" h="692" w="316">
                  <a:moveTo>
                    <a:pt x="159" y="1"/>
                  </a:moveTo>
                  <a:cubicBezTo>
                    <a:pt x="80" y="1"/>
                    <a:pt x="0" y="57"/>
                    <a:pt x="0" y="170"/>
                  </a:cubicBezTo>
                  <a:lnTo>
                    <a:pt x="0" y="420"/>
                  </a:lnTo>
                  <a:cubicBezTo>
                    <a:pt x="0" y="504"/>
                    <a:pt x="24" y="563"/>
                    <a:pt x="72" y="646"/>
                  </a:cubicBezTo>
                  <a:cubicBezTo>
                    <a:pt x="95" y="676"/>
                    <a:pt x="125" y="691"/>
                    <a:pt x="155" y="691"/>
                  </a:cubicBezTo>
                  <a:cubicBezTo>
                    <a:pt x="185" y="691"/>
                    <a:pt x="214" y="676"/>
                    <a:pt x="238" y="646"/>
                  </a:cubicBezTo>
                  <a:cubicBezTo>
                    <a:pt x="298" y="563"/>
                    <a:pt x="310" y="504"/>
                    <a:pt x="310" y="420"/>
                  </a:cubicBezTo>
                  <a:lnTo>
                    <a:pt x="310" y="170"/>
                  </a:lnTo>
                  <a:cubicBezTo>
                    <a:pt x="316" y="57"/>
                    <a:pt x="23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36"/>
            <p:cNvSpPr/>
            <p:nvPr/>
          </p:nvSpPr>
          <p:spPr>
            <a:xfrm>
              <a:off x="3732000" y="1847000"/>
              <a:ext cx="12825" cy="24075"/>
            </a:xfrm>
            <a:custGeom>
              <a:rect b="b" l="l" r="r" t="t"/>
              <a:pathLst>
                <a:path extrusionOk="0" h="963" w="513">
                  <a:moveTo>
                    <a:pt x="178" y="1"/>
                  </a:moveTo>
                  <a:cubicBezTo>
                    <a:pt x="129" y="1"/>
                    <a:pt x="78" y="34"/>
                    <a:pt x="72" y="99"/>
                  </a:cubicBezTo>
                  <a:cubicBezTo>
                    <a:pt x="60" y="361"/>
                    <a:pt x="1" y="742"/>
                    <a:pt x="191" y="944"/>
                  </a:cubicBezTo>
                  <a:cubicBezTo>
                    <a:pt x="203" y="956"/>
                    <a:pt x="224" y="962"/>
                    <a:pt x="246" y="962"/>
                  </a:cubicBezTo>
                  <a:cubicBezTo>
                    <a:pt x="268" y="962"/>
                    <a:pt x="292" y="956"/>
                    <a:pt x="310" y="944"/>
                  </a:cubicBezTo>
                  <a:cubicBezTo>
                    <a:pt x="513" y="694"/>
                    <a:pt x="310" y="361"/>
                    <a:pt x="274" y="99"/>
                  </a:cubicBezTo>
                  <a:cubicBezTo>
                    <a:pt x="274" y="34"/>
                    <a:pt x="22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36"/>
            <p:cNvSpPr/>
            <p:nvPr/>
          </p:nvSpPr>
          <p:spPr>
            <a:xfrm>
              <a:off x="3801950" y="1851475"/>
              <a:ext cx="9550" cy="15500"/>
            </a:xfrm>
            <a:custGeom>
              <a:rect b="b" l="l" r="r" t="t"/>
              <a:pathLst>
                <a:path extrusionOk="0" h="620" w="382">
                  <a:moveTo>
                    <a:pt x="185" y="0"/>
                  </a:moveTo>
                  <a:cubicBezTo>
                    <a:pt x="99" y="0"/>
                    <a:pt x="12" y="57"/>
                    <a:pt x="12" y="170"/>
                  </a:cubicBezTo>
                  <a:cubicBezTo>
                    <a:pt x="12" y="289"/>
                    <a:pt x="1" y="420"/>
                    <a:pt x="36" y="539"/>
                  </a:cubicBezTo>
                  <a:cubicBezTo>
                    <a:pt x="60" y="593"/>
                    <a:pt x="117" y="620"/>
                    <a:pt x="175" y="620"/>
                  </a:cubicBezTo>
                  <a:cubicBezTo>
                    <a:pt x="233" y="620"/>
                    <a:pt x="292" y="593"/>
                    <a:pt x="322" y="539"/>
                  </a:cubicBezTo>
                  <a:cubicBezTo>
                    <a:pt x="382" y="420"/>
                    <a:pt x="358" y="289"/>
                    <a:pt x="358" y="170"/>
                  </a:cubicBezTo>
                  <a:cubicBezTo>
                    <a:pt x="358" y="57"/>
                    <a:pt x="271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36"/>
            <p:cNvSpPr/>
            <p:nvPr/>
          </p:nvSpPr>
          <p:spPr>
            <a:xfrm>
              <a:off x="3840800" y="1855275"/>
              <a:ext cx="6575" cy="12750"/>
            </a:xfrm>
            <a:custGeom>
              <a:rect b="b" l="l" r="r" t="t"/>
              <a:pathLst>
                <a:path extrusionOk="0" h="510" w="263">
                  <a:moveTo>
                    <a:pt x="131" y="0"/>
                  </a:moveTo>
                  <a:cubicBezTo>
                    <a:pt x="66" y="0"/>
                    <a:pt x="0" y="42"/>
                    <a:pt x="6" y="125"/>
                  </a:cubicBezTo>
                  <a:cubicBezTo>
                    <a:pt x="18" y="244"/>
                    <a:pt x="6" y="375"/>
                    <a:pt x="66" y="482"/>
                  </a:cubicBezTo>
                  <a:cubicBezTo>
                    <a:pt x="78" y="500"/>
                    <a:pt x="104" y="509"/>
                    <a:pt x="131" y="509"/>
                  </a:cubicBezTo>
                  <a:cubicBezTo>
                    <a:pt x="158" y="509"/>
                    <a:pt x="185" y="500"/>
                    <a:pt x="197" y="482"/>
                  </a:cubicBezTo>
                  <a:cubicBezTo>
                    <a:pt x="256" y="375"/>
                    <a:pt x="256" y="244"/>
                    <a:pt x="256" y="125"/>
                  </a:cubicBezTo>
                  <a:cubicBezTo>
                    <a:pt x="262" y="42"/>
                    <a:pt x="19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36"/>
            <p:cNvSpPr/>
            <p:nvPr/>
          </p:nvSpPr>
          <p:spPr>
            <a:xfrm>
              <a:off x="3673375" y="1755850"/>
              <a:ext cx="8350" cy="24575"/>
            </a:xfrm>
            <a:custGeom>
              <a:rect b="b" l="l" r="r" t="t"/>
              <a:pathLst>
                <a:path extrusionOk="0" h="983" w="334">
                  <a:moveTo>
                    <a:pt x="167" y="1"/>
                  </a:moveTo>
                  <a:cubicBezTo>
                    <a:pt x="104" y="1"/>
                    <a:pt x="42" y="42"/>
                    <a:pt x="36" y="126"/>
                  </a:cubicBezTo>
                  <a:cubicBezTo>
                    <a:pt x="24" y="364"/>
                    <a:pt x="0" y="602"/>
                    <a:pt x="24" y="840"/>
                  </a:cubicBezTo>
                  <a:cubicBezTo>
                    <a:pt x="30" y="935"/>
                    <a:pt x="104" y="983"/>
                    <a:pt x="177" y="983"/>
                  </a:cubicBezTo>
                  <a:cubicBezTo>
                    <a:pt x="250" y="983"/>
                    <a:pt x="322" y="935"/>
                    <a:pt x="322" y="840"/>
                  </a:cubicBezTo>
                  <a:cubicBezTo>
                    <a:pt x="333" y="602"/>
                    <a:pt x="298" y="364"/>
                    <a:pt x="298" y="126"/>
                  </a:cubicBezTo>
                  <a:cubicBezTo>
                    <a:pt x="292" y="42"/>
                    <a:pt x="22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36"/>
            <p:cNvSpPr/>
            <p:nvPr/>
          </p:nvSpPr>
          <p:spPr>
            <a:xfrm>
              <a:off x="3989775" y="1840750"/>
              <a:ext cx="4200" cy="16175"/>
            </a:xfrm>
            <a:custGeom>
              <a:rect b="b" l="l" r="r" t="t"/>
              <a:pathLst>
                <a:path extrusionOk="0" h="647" w="168">
                  <a:moveTo>
                    <a:pt x="73" y="1"/>
                  </a:moveTo>
                  <a:cubicBezTo>
                    <a:pt x="39" y="1"/>
                    <a:pt x="6" y="22"/>
                    <a:pt x="12" y="63"/>
                  </a:cubicBezTo>
                  <a:cubicBezTo>
                    <a:pt x="12" y="242"/>
                    <a:pt x="0" y="432"/>
                    <a:pt x="48" y="611"/>
                  </a:cubicBezTo>
                  <a:cubicBezTo>
                    <a:pt x="54" y="635"/>
                    <a:pt x="72" y="647"/>
                    <a:pt x="88" y="647"/>
                  </a:cubicBezTo>
                  <a:cubicBezTo>
                    <a:pt x="105" y="647"/>
                    <a:pt x="119" y="635"/>
                    <a:pt x="119" y="611"/>
                  </a:cubicBezTo>
                  <a:cubicBezTo>
                    <a:pt x="167" y="432"/>
                    <a:pt x="143" y="242"/>
                    <a:pt x="143" y="63"/>
                  </a:cubicBezTo>
                  <a:cubicBezTo>
                    <a:pt x="143" y="22"/>
                    <a:pt x="10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36"/>
            <p:cNvSpPr/>
            <p:nvPr/>
          </p:nvSpPr>
          <p:spPr>
            <a:xfrm>
              <a:off x="3921300" y="1828450"/>
              <a:ext cx="15150" cy="12700"/>
            </a:xfrm>
            <a:custGeom>
              <a:rect b="b" l="l" r="r" t="t"/>
              <a:pathLst>
                <a:path extrusionOk="0" h="508" w="606">
                  <a:moveTo>
                    <a:pt x="258" y="0"/>
                  </a:moveTo>
                  <a:cubicBezTo>
                    <a:pt x="201" y="0"/>
                    <a:pt x="145" y="24"/>
                    <a:pt x="108" y="67"/>
                  </a:cubicBezTo>
                  <a:cubicBezTo>
                    <a:pt x="13" y="151"/>
                    <a:pt x="1" y="305"/>
                    <a:pt x="84" y="377"/>
                  </a:cubicBezTo>
                  <a:cubicBezTo>
                    <a:pt x="120" y="401"/>
                    <a:pt x="144" y="424"/>
                    <a:pt x="180" y="448"/>
                  </a:cubicBezTo>
                  <a:cubicBezTo>
                    <a:pt x="224" y="490"/>
                    <a:pt x="273" y="507"/>
                    <a:pt x="319" y="507"/>
                  </a:cubicBezTo>
                  <a:cubicBezTo>
                    <a:pt x="474" y="507"/>
                    <a:pt x="605" y="315"/>
                    <a:pt x="477" y="151"/>
                  </a:cubicBezTo>
                  <a:cubicBezTo>
                    <a:pt x="441" y="127"/>
                    <a:pt x="430" y="91"/>
                    <a:pt x="406" y="67"/>
                  </a:cubicBezTo>
                  <a:cubicBezTo>
                    <a:pt x="365" y="21"/>
                    <a:pt x="31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36"/>
            <p:cNvSpPr/>
            <p:nvPr/>
          </p:nvSpPr>
          <p:spPr>
            <a:xfrm>
              <a:off x="4050050" y="1801700"/>
              <a:ext cx="8200" cy="8650"/>
            </a:xfrm>
            <a:custGeom>
              <a:rect b="b" l="l" r="r" t="t"/>
              <a:pathLst>
                <a:path extrusionOk="0" h="346" w="328">
                  <a:moveTo>
                    <a:pt x="133" y="0"/>
                  </a:moveTo>
                  <a:cubicBezTo>
                    <a:pt x="69" y="0"/>
                    <a:pt x="0" y="42"/>
                    <a:pt x="6" y="125"/>
                  </a:cubicBezTo>
                  <a:cubicBezTo>
                    <a:pt x="30" y="197"/>
                    <a:pt x="30" y="268"/>
                    <a:pt x="90" y="316"/>
                  </a:cubicBezTo>
                  <a:cubicBezTo>
                    <a:pt x="116" y="337"/>
                    <a:pt x="144" y="346"/>
                    <a:pt x="173" y="346"/>
                  </a:cubicBezTo>
                  <a:cubicBezTo>
                    <a:pt x="210" y="346"/>
                    <a:pt x="247" y="330"/>
                    <a:pt x="280" y="304"/>
                  </a:cubicBezTo>
                  <a:cubicBezTo>
                    <a:pt x="328" y="268"/>
                    <a:pt x="328" y="208"/>
                    <a:pt x="280" y="173"/>
                  </a:cubicBezTo>
                  <a:cubicBezTo>
                    <a:pt x="274" y="173"/>
                    <a:pt x="252" y="158"/>
                    <a:pt x="233" y="145"/>
                  </a:cubicBezTo>
                  <a:lnTo>
                    <a:pt x="233" y="145"/>
                  </a:lnTo>
                  <a:lnTo>
                    <a:pt x="233" y="125"/>
                  </a:lnTo>
                  <a:cubicBezTo>
                    <a:pt x="256" y="42"/>
                    <a:pt x="197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36"/>
            <p:cNvSpPr/>
            <p:nvPr/>
          </p:nvSpPr>
          <p:spPr>
            <a:xfrm>
              <a:off x="3892150" y="1794100"/>
              <a:ext cx="600" cy="25"/>
            </a:xfrm>
            <a:custGeom>
              <a:rect b="b" l="l" r="r" t="t"/>
              <a:pathLst>
                <a:path extrusionOk="0" h="1" w="24">
                  <a:moveTo>
                    <a:pt x="0" y="1"/>
                  </a:moveTo>
                  <a:cubicBezTo>
                    <a:pt x="24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36"/>
            <p:cNvSpPr/>
            <p:nvPr/>
          </p:nvSpPr>
          <p:spPr>
            <a:xfrm>
              <a:off x="3578425" y="1709750"/>
              <a:ext cx="12500" cy="32200"/>
            </a:xfrm>
            <a:custGeom>
              <a:rect b="b" l="l" r="r" t="t"/>
              <a:pathLst>
                <a:path extrusionOk="0" h="1288" w="500">
                  <a:moveTo>
                    <a:pt x="104" y="1"/>
                  </a:moveTo>
                  <a:cubicBezTo>
                    <a:pt x="54" y="1"/>
                    <a:pt x="0" y="45"/>
                    <a:pt x="24" y="100"/>
                  </a:cubicBezTo>
                  <a:cubicBezTo>
                    <a:pt x="83" y="291"/>
                    <a:pt x="143" y="469"/>
                    <a:pt x="167" y="672"/>
                  </a:cubicBezTo>
                  <a:cubicBezTo>
                    <a:pt x="202" y="874"/>
                    <a:pt x="190" y="1065"/>
                    <a:pt x="250" y="1243"/>
                  </a:cubicBezTo>
                  <a:cubicBezTo>
                    <a:pt x="256" y="1273"/>
                    <a:pt x="280" y="1288"/>
                    <a:pt x="307" y="1288"/>
                  </a:cubicBezTo>
                  <a:cubicBezTo>
                    <a:pt x="333" y="1288"/>
                    <a:pt x="363" y="1273"/>
                    <a:pt x="381" y="1243"/>
                  </a:cubicBezTo>
                  <a:cubicBezTo>
                    <a:pt x="500" y="850"/>
                    <a:pt x="321" y="398"/>
                    <a:pt x="167" y="41"/>
                  </a:cubicBezTo>
                  <a:cubicBezTo>
                    <a:pt x="154" y="12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36"/>
            <p:cNvSpPr/>
            <p:nvPr/>
          </p:nvSpPr>
          <p:spPr>
            <a:xfrm>
              <a:off x="3551700" y="1695500"/>
              <a:ext cx="8575" cy="20925"/>
            </a:xfrm>
            <a:custGeom>
              <a:rect b="b" l="l" r="r" t="t"/>
              <a:pathLst>
                <a:path extrusionOk="0" h="837" w="343">
                  <a:moveTo>
                    <a:pt x="89" y="0"/>
                  </a:moveTo>
                  <a:cubicBezTo>
                    <a:pt x="44" y="0"/>
                    <a:pt x="0" y="31"/>
                    <a:pt x="21" y="87"/>
                  </a:cubicBezTo>
                  <a:cubicBezTo>
                    <a:pt x="93" y="325"/>
                    <a:pt x="128" y="563"/>
                    <a:pt x="188" y="801"/>
                  </a:cubicBezTo>
                  <a:cubicBezTo>
                    <a:pt x="194" y="825"/>
                    <a:pt x="215" y="837"/>
                    <a:pt x="236" y="837"/>
                  </a:cubicBezTo>
                  <a:cubicBezTo>
                    <a:pt x="256" y="837"/>
                    <a:pt x="277" y="825"/>
                    <a:pt x="283" y="801"/>
                  </a:cubicBezTo>
                  <a:cubicBezTo>
                    <a:pt x="343" y="563"/>
                    <a:pt x="247" y="277"/>
                    <a:pt x="164" y="51"/>
                  </a:cubicBezTo>
                  <a:cubicBezTo>
                    <a:pt x="154" y="16"/>
                    <a:pt x="121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36"/>
            <p:cNvSpPr/>
            <p:nvPr/>
          </p:nvSpPr>
          <p:spPr>
            <a:xfrm>
              <a:off x="3500550" y="1633425"/>
              <a:ext cx="15450" cy="40200"/>
            </a:xfrm>
            <a:custGeom>
              <a:rect b="b" l="l" r="r" t="t"/>
              <a:pathLst>
                <a:path extrusionOk="0" h="1608" w="618">
                  <a:moveTo>
                    <a:pt x="62" y="0"/>
                  </a:moveTo>
                  <a:cubicBezTo>
                    <a:pt x="33" y="0"/>
                    <a:pt x="0" y="26"/>
                    <a:pt x="7" y="70"/>
                  </a:cubicBezTo>
                  <a:cubicBezTo>
                    <a:pt x="115" y="570"/>
                    <a:pt x="269" y="1129"/>
                    <a:pt x="519" y="1582"/>
                  </a:cubicBezTo>
                  <a:cubicBezTo>
                    <a:pt x="528" y="1599"/>
                    <a:pt x="545" y="1607"/>
                    <a:pt x="561" y="1607"/>
                  </a:cubicBezTo>
                  <a:cubicBezTo>
                    <a:pt x="590" y="1607"/>
                    <a:pt x="618" y="1584"/>
                    <a:pt x="603" y="1546"/>
                  </a:cubicBezTo>
                  <a:cubicBezTo>
                    <a:pt x="460" y="1034"/>
                    <a:pt x="281" y="522"/>
                    <a:pt x="103" y="34"/>
                  </a:cubicBezTo>
                  <a:cubicBezTo>
                    <a:pt x="98" y="11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36"/>
            <p:cNvSpPr/>
            <p:nvPr/>
          </p:nvSpPr>
          <p:spPr>
            <a:xfrm>
              <a:off x="3420550" y="1587625"/>
              <a:ext cx="44175" cy="49000"/>
            </a:xfrm>
            <a:custGeom>
              <a:rect b="b" l="l" r="r" t="t"/>
              <a:pathLst>
                <a:path extrusionOk="0" h="1960" w="1767">
                  <a:moveTo>
                    <a:pt x="25" y="1"/>
                  </a:moveTo>
                  <a:cubicBezTo>
                    <a:pt x="9" y="1"/>
                    <a:pt x="1" y="28"/>
                    <a:pt x="28" y="56"/>
                  </a:cubicBezTo>
                  <a:cubicBezTo>
                    <a:pt x="386" y="282"/>
                    <a:pt x="707" y="532"/>
                    <a:pt x="981" y="878"/>
                  </a:cubicBezTo>
                  <a:cubicBezTo>
                    <a:pt x="1231" y="1199"/>
                    <a:pt x="1362" y="1568"/>
                    <a:pt x="1576" y="1925"/>
                  </a:cubicBezTo>
                  <a:cubicBezTo>
                    <a:pt x="1586" y="1949"/>
                    <a:pt x="1605" y="1960"/>
                    <a:pt x="1625" y="1960"/>
                  </a:cubicBezTo>
                  <a:cubicBezTo>
                    <a:pt x="1654" y="1960"/>
                    <a:pt x="1683" y="1937"/>
                    <a:pt x="1683" y="1902"/>
                  </a:cubicBezTo>
                  <a:cubicBezTo>
                    <a:pt x="1767" y="1092"/>
                    <a:pt x="814" y="68"/>
                    <a:pt x="40" y="9"/>
                  </a:cubicBezTo>
                  <a:cubicBezTo>
                    <a:pt x="35" y="3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36"/>
            <p:cNvSpPr/>
            <p:nvPr/>
          </p:nvSpPr>
          <p:spPr>
            <a:xfrm>
              <a:off x="3489525" y="1629675"/>
              <a:ext cx="34450" cy="58150"/>
            </a:xfrm>
            <a:custGeom>
              <a:rect b="b" l="l" r="r" t="t"/>
              <a:pathLst>
                <a:path extrusionOk="0" h="2326" w="1378">
                  <a:moveTo>
                    <a:pt x="75" y="1"/>
                  </a:moveTo>
                  <a:cubicBezTo>
                    <a:pt x="41" y="1"/>
                    <a:pt x="1" y="58"/>
                    <a:pt x="32" y="89"/>
                  </a:cubicBezTo>
                  <a:cubicBezTo>
                    <a:pt x="687" y="660"/>
                    <a:pt x="1008" y="1434"/>
                    <a:pt x="1163" y="2291"/>
                  </a:cubicBezTo>
                  <a:cubicBezTo>
                    <a:pt x="1172" y="2315"/>
                    <a:pt x="1192" y="2326"/>
                    <a:pt x="1211" y="2326"/>
                  </a:cubicBezTo>
                  <a:cubicBezTo>
                    <a:pt x="1240" y="2326"/>
                    <a:pt x="1270" y="2303"/>
                    <a:pt x="1270" y="2267"/>
                  </a:cubicBezTo>
                  <a:cubicBezTo>
                    <a:pt x="1377" y="1398"/>
                    <a:pt x="770" y="517"/>
                    <a:pt x="91" y="5"/>
                  </a:cubicBezTo>
                  <a:cubicBezTo>
                    <a:pt x="86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36"/>
            <p:cNvSpPr/>
            <p:nvPr/>
          </p:nvSpPr>
          <p:spPr>
            <a:xfrm>
              <a:off x="3478675" y="1585425"/>
              <a:ext cx="16575" cy="15350"/>
            </a:xfrm>
            <a:custGeom>
              <a:rect b="b" l="l" r="r" t="t"/>
              <a:pathLst>
                <a:path extrusionOk="0" h="614" w="663">
                  <a:moveTo>
                    <a:pt x="148" y="1"/>
                  </a:moveTo>
                  <a:cubicBezTo>
                    <a:pt x="73" y="1"/>
                    <a:pt x="0" y="110"/>
                    <a:pt x="73" y="192"/>
                  </a:cubicBezTo>
                  <a:cubicBezTo>
                    <a:pt x="204" y="335"/>
                    <a:pt x="347" y="513"/>
                    <a:pt x="549" y="608"/>
                  </a:cubicBezTo>
                  <a:cubicBezTo>
                    <a:pt x="558" y="612"/>
                    <a:pt x="567" y="614"/>
                    <a:pt x="576" y="614"/>
                  </a:cubicBezTo>
                  <a:cubicBezTo>
                    <a:pt x="625" y="614"/>
                    <a:pt x="663" y="564"/>
                    <a:pt x="632" y="513"/>
                  </a:cubicBezTo>
                  <a:cubicBezTo>
                    <a:pt x="549" y="323"/>
                    <a:pt x="370" y="192"/>
                    <a:pt x="216" y="37"/>
                  </a:cubicBezTo>
                  <a:cubicBezTo>
                    <a:pt x="196" y="11"/>
                    <a:pt x="172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36"/>
            <p:cNvSpPr/>
            <p:nvPr/>
          </p:nvSpPr>
          <p:spPr>
            <a:xfrm>
              <a:off x="3550150" y="1671200"/>
              <a:ext cx="9825" cy="11525"/>
            </a:xfrm>
            <a:custGeom>
              <a:rect b="b" l="l" r="r" t="t"/>
              <a:pathLst>
                <a:path extrusionOk="0" h="461" w="393">
                  <a:moveTo>
                    <a:pt x="160" y="0"/>
                  </a:moveTo>
                  <a:cubicBezTo>
                    <a:pt x="81" y="0"/>
                    <a:pt x="1" y="116"/>
                    <a:pt x="83" y="190"/>
                  </a:cubicBezTo>
                  <a:cubicBezTo>
                    <a:pt x="155" y="249"/>
                    <a:pt x="214" y="333"/>
                    <a:pt x="250" y="416"/>
                  </a:cubicBezTo>
                  <a:cubicBezTo>
                    <a:pt x="256" y="446"/>
                    <a:pt x="280" y="461"/>
                    <a:pt x="305" y="461"/>
                  </a:cubicBezTo>
                  <a:cubicBezTo>
                    <a:pt x="330" y="461"/>
                    <a:pt x="357" y="446"/>
                    <a:pt x="369" y="416"/>
                  </a:cubicBezTo>
                  <a:cubicBezTo>
                    <a:pt x="381" y="345"/>
                    <a:pt x="393" y="273"/>
                    <a:pt x="345" y="190"/>
                  </a:cubicBezTo>
                  <a:cubicBezTo>
                    <a:pt x="321" y="130"/>
                    <a:pt x="274" y="94"/>
                    <a:pt x="226" y="35"/>
                  </a:cubicBezTo>
                  <a:cubicBezTo>
                    <a:pt x="207" y="10"/>
                    <a:pt x="184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36"/>
            <p:cNvSpPr/>
            <p:nvPr/>
          </p:nvSpPr>
          <p:spPr>
            <a:xfrm>
              <a:off x="4526825" y="1830425"/>
              <a:ext cx="12750" cy="26900"/>
            </a:xfrm>
            <a:custGeom>
              <a:rect b="b" l="l" r="r" t="t"/>
              <a:pathLst>
                <a:path extrusionOk="0" h="1076" w="510">
                  <a:moveTo>
                    <a:pt x="206" y="1"/>
                  </a:moveTo>
                  <a:cubicBezTo>
                    <a:pt x="113" y="1"/>
                    <a:pt x="0" y="84"/>
                    <a:pt x="33" y="191"/>
                  </a:cubicBezTo>
                  <a:cubicBezTo>
                    <a:pt x="81" y="357"/>
                    <a:pt x="116" y="512"/>
                    <a:pt x="128" y="667"/>
                  </a:cubicBezTo>
                  <a:cubicBezTo>
                    <a:pt x="140" y="798"/>
                    <a:pt x="93" y="941"/>
                    <a:pt x="200" y="1036"/>
                  </a:cubicBezTo>
                  <a:cubicBezTo>
                    <a:pt x="228" y="1064"/>
                    <a:pt x="260" y="1075"/>
                    <a:pt x="291" y="1075"/>
                  </a:cubicBezTo>
                  <a:cubicBezTo>
                    <a:pt x="313" y="1075"/>
                    <a:pt x="335" y="1070"/>
                    <a:pt x="354" y="1060"/>
                  </a:cubicBezTo>
                  <a:cubicBezTo>
                    <a:pt x="509" y="988"/>
                    <a:pt x="497" y="762"/>
                    <a:pt x="485" y="595"/>
                  </a:cubicBezTo>
                  <a:cubicBezTo>
                    <a:pt x="474" y="405"/>
                    <a:pt x="390" y="226"/>
                    <a:pt x="307" y="60"/>
                  </a:cubicBezTo>
                  <a:cubicBezTo>
                    <a:pt x="288" y="18"/>
                    <a:pt x="249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36"/>
            <p:cNvSpPr/>
            <p:nvPr/>
          </p:nvSpPr>
          <p:spPr>
            <a:xfrm>
              <a:off x="4587175" y="1803025"/>
              <a:ext cx="1200" cy="625"/>
            </a:xfrm>
            <a:custGeom>
              <a:rect b="b" l="l" r="r" t="t"/>
              <a:pathLst>
                <a:path extrusionOk="0" h="25" w="48">
                  <a:moveTo>
                    <a:pt x="36" y="1"/>
                  </a:moveTo>
                  <a:cubicBezTo>
                    <a:pt x="0" y="1"/>
                    <a:pt x="0" y="25"/>
                    <a:pt x="36" y="25"/>
                  </a:cubicBezTo>
                  <a:cubicBezTo>
                    <a:pt x="48" y="25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36"/>
            <p:cNvSpPr/>
            <p:nvPr/>
          </p:nvSpPr>
          <p:spPr>
            <a:xfrm>
              <a:off x="4595800" y="1783225"/>
              <a:ext cx="5675" cy="18650"/>
            </a:xfrm>
            <a:custGeom>
              <a:rect b="b" l="l" r="r" t="t"/>
              <a:pathLst>
                <a:path extrusionOk="0" h="746" w="227">
                  <a:moveTo>
                    <a:pt x="167" y="1"/>
                  </a:moveTo>
                  <a:cubicBezTo>
                    <a:pt x="137" y="1"/>
                    <a:pt x="108" y="19"/>
                    <a:pt x="108" y="55"/>
                  </a:cubicBezTo>
                  <a:cubicBezTo>
                    <a:pt x="108" y="197"/>
                    <a:pt x="72" y="316"/>
                    <a:pt x="60" y="436"/>
                  </a:cubicBezTo>
                  <a:cubicBezTo>
                    <a:pt x="48" y="519"/>
                    <a:pt x="1" y="614"/>
                    <a:pt x="12" y="709"/>
                  </a:cubicBezTo>
                  <a:cubicBezTo>
                    <a:pt x="12" y="732"/>
                    <a:pt x="37" y="746"/>
                    <a:pt x="61" y="746"/>
                  </a:cubicBezTo>
                  <a:cubicBezTo>
                    <a:pt x="74" y="746"/>
                    <a:pt x="87" y="742"/>
                    <a:pt x="96" y="733"/>
                  </a:cubicBezTo>
                  <a:cubicBezTo>
                    <a:pt x="167" y="638"/>
                    <a:pt x="167" y="519"/>
                    <a:pt x="191" y="412"/>
                  </a:cubicBezTo>
                  <a:cubicBezTo>
                    <a:pt x="215" y="293"/>
                    <a:pt x="227" y="174"/>
                    <a:pt x="227" y="55"/>
                  </a:cubicBezTo>
                  <a:cubicBezTo>
                    <a:pt x="227" y="19"/>
                    <a:pt x="19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36"/>
            <p:cNvSpPr/>
            <p:nvPr/>
          </p:nvSpPr>
          <p:spPr>
            <a:xfrm>
              <a:off x="4746425" y="1758825"/>
              <a:ext cx="8950" cy="49400"/>
            </a:xfrm>
            <a:custGeom>
              <a:rect b="b" l="l" r="r" t="t"/>
              <a:pathLst>
                <a:path extrusionOk="0" h="1976" w="358">
                  <a:moveTo>
                    <a:pt x="220" y="1"/>
                  </a:moveTo>
                  <a:cubicBezTo>
                    <a:pt x="182" y="1"/>
                    <a:pt x="141" y="35"/>
                    <a:pt x="155" y="78"/>
                  </a:cubicBezTo>
                  <a:cubicBezTo>
                    <a:pt x="262" y="721"/>
                    <a:pt x="95" y="1316"/>
                    <a:pt x="0" y="1947"/>
                  </a:cubicBezTo>
                  <a:cubicBezTo>
                    <a:pt x="0" y="1967"/>
                    <a:pt x="18" y="1976"/>
                    <a:pt x="40" y="1976"/>
                  </a:cubicBezTo>
                  <a:cubicBezTo>
                    <a:pt x="58" y="1976"/>
                    <a:pt x="79" y="1970"/>
                    <a:pt x="95" y="1959"/>
                  </a:cubicBezTo>
                  <a:cubicBezTo>
                    <a:pt x="333" y="1376"/>
                    <a:pt x="357" y="661"/>
                    <a:pt x="274" y="54"/>
                  </a:cubicBezTo>
                  <a:cubicBezTo>
                    <a:pt x="269" y="16"/>
                    <a:pt x="245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36"/>
            <p:cNvSpPr/>
            <p:nvPr/>
          </p:nvSpPr>
          <p:spPr>
            <a:xfrm>
              <a:off x="4765525" y="1635075"/>
              <a:ext cx="20500" cy="56350"/>
            </a:xfrm>
            <a:custGeom>
              <a:rect b="b" l="l" r="r" t="t"/>
              <a:pathLst>
                <a:path extrusionOk="0" h="2254" w="820">
                  <a:moveTo>
                    <a:pt x="41" y="0"/>
                  </a:moveTo>
                  <a:cubicBezTo>
                    <a:pt x="30" y="0"/>
                    <a:pt x="0" y="18"/>
                    <a:pt x="10" y="27"/>
                  </a:cubicBezTo>
                  <a:cubicBezTo>
                    <a:pt x="522" y="706"/>
                    <a:pt x="605" y="1420"/>
                    <a:pt x="701" y="2218"/>
                  </a:cubicBezTo>
                  <a:cubicBezTo>
                    <a:pt x="701" y="2242"/>
                    <a:pt x="715" y="2254"/>
                    <a:pt x="730" y="2254"/>
                  </a:cubicBezTo>
                  <a:cubicBezTo>
                    <a:pt x="745" y="2254"/>
                    <a:pt x="760" y="2242"/>
                    <a:pt x="760" y="2218"/>
                  </a:cubicBezTo>
                  <a:cubicBezTo>
                    <a:pt x="820" y="1444"/>
                    <a:pt x="522" y="599"/>
                    <a:pt x="46" y="4"/>
                  </a:cubicBezTo>
                  <a:cubicBezTo>
                    <a:pt x="46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36"/>
            <p:cNvSpPr/>
            <p:nvPr/>
          </p:nvSpPr>
          <p:spPr>
            <a:xfrm>
              <a:off x="4782850" y="1736675"/>
              <a:ext cx="4675" cy="27675"/>
            </a:xfrm>
            <a:custGeom>
              <a:rect b="b" l="l" r="r" t="t"/>
              <a:pathLst>
                <a:path extrusionOk="0" h="1107" w="187">
                  <a:moveTo>
                    <a:pt x="48" y="0"/>
                  </a:moveTo>
                  <a:cubicBezTo>
                    <a:pt x="26" y="0"/>
                    <a:pt x="1" y="20"/>
                    <a:pt x="8" y="47"/>
                  </a:cubicBezTo>
                  <a:cubicBezTo>
                    <a:pt x="31" y="238"/>
                    <a:pt x="31" y="428"/>
                    <a:pt x="55" y="631"/>
                  </a:cubicBezTo>
                  <a:cubicBezTo>
                    <a:pt x="55" y="774"/>
                    <a:pt x="31" y="928"/>
                    <a:pt x="67" y="1071"/>
                  </a:cubicBezTo>
                  <a:cubicBezTo>
                    <a:pt x="73" y="1095"/>
                    <a:pt x="91" y="1107"/>
                    <a:pt x="107" y="1107"/>
                  </a:cubicBezTo>
                  <a:cubicBezTo>
                    <a:pt x="124" y="1107"/>
                    <a:pt x="139" y="1095"/>
                    <a:pt x="139" y="1071"/>
                  </a:cubicBezTo>
                  <a:cubicBezTo>
                    <a:pt x="186" y="904"/>
                    <a:pt x="150" y="714"/>
                    <a:pt x="139" y="547"/>
                  </a:cubicBezTo>
                  <a:cubicBezTo>
                    <a:pt x="127" y="369"/>
                    <a:pt x="103" y="214"/>
                    <a:pt x="79" y="35"/>
                  </a:cubicBezTo>
                  <a:cubicBezTo>
                    <a:pt x="79" y="10"/>
                    <a:pt x="6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36"/>
            <p:cNvSpPr/>
            <p:nvPr/>
          </p:nvSpPr>
          <p:spPr>
            <a:xfrm>
              <a:off x="4791950" y="1762650"/>
              <a:ext cx="4800" cy="22225"/>
            </a:xfrm>
            <a:custGeom>
              <a:rect b="b" l="l" r="r" t="t"/>
              <a:pathLst>
                <a:path extrusionOk="0" h="889" w="192">
                  <a:moveTo>
                    <a:pt x="99" y="1"/>
                  </a:moveTo>
                  <a:cubicBezTo>
                    <a:pt x="61" y="1"/>
                    <a:pt x="25" y="28"/>
                    <a:pt x="25" y="80"/>
                  </a:cubicBezTo>
                  <a:cubicBezTo>
                    <a:pt x="25" y="330"/>
                    <a:pt x="1" y="580"/>
                    <a:pt x="1" y="842"/>
                  </a:cubicBezTo>
                  <a:cubicBezTo>
                    <a:pt x="1" y="873"/>
                    <a:pt x="21" y="888"/>
                    <a:pt x="43" y="888"/>
                  </a:cubicBezTo>
                  <a:cubicBezTo>
                    <a:pt x="63" y="888"/>
                    <a:pt x="85" y="876"/>
                    <a:pt x="96" y="854"/>
                  </a:cubicBezTo>
                  <a:cubicBezTo>
                    <a:pt x="191" y="616"/>
                    <a:pt x="179" y="330"/>
                    <a:pt x="179" y="92"/>
                  </a:cubicBezTo>
                  <a:cubicBezTo>
                    <a:pt x="179" y="31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36"/>
            <p:cNvSpPr/>
            <p:nvPr/>
          </p:nvSpPr>
          <p:spPr>
            <a:xfrm>
              <a:off x="3154150" y="1577100"/>
              <a:ext cx="110550" cy="183900"/>
            </a:xfrm>
            <a:custGeom>
              <a:rect b="b" l="l" r="r" t="t"/>
              <a:pathLst>
                <a:path extrusionOk="0" h="7356" w="4422">
                  <a:moveTo>
                    <a:pt x="4398" y="1"/>
                  </a:moveTo>
                  <a:cubicBezTo>
                    <a:pt x="2910" y="168"/>
                    <a:pt x="1862" y="1251"/>
                    <a:pt x="1290" y="2573"/>
                  </a:cubicBezTo>
                  <a:cubicBezTo>
                    <a:pt x="969" y="3347"/>
                    <a:pt x="755" y="4156"/>
                    <a:pt x="576" y="4966"/>
                  </a:cubicBezTo>
                  <a:cubicBezTo>
                    <a:pt x="409" y="5716"/>
                    <a:pt x="112" y="6478"/>
                    <a:pt x="16" y="7228"/>
                  </a:cubicBezTo>
                  <a:cubicBezTo>
                    <a:pt x="0" y="7300"/>
                    <a:pt x="60" y="7356"/>
                    <a:pt x="118" y="7356"/>
                  </a:cubicBezTo>
                  <a:cubicBezTo>
                    <a:pt x="147" y="7356"/>
                    <a:pt x="176" y="7343"/>
                    <a:pt x="195" y="7311"/>
                  </a:cubicBezTo>
                  <a:cubicBezTo>
                    <a:pt x="493" y="6776"/>
                    <a:pt x="552" y="6097"/>
                    <a:pt x="707" y="5502"/>
                  </a:cubicBezTo>
                  <a:cubicBezTo>
                    <a:pt x="909" y="4787"/>
                    <a:pt x="1100" y="4073"/>
                    <a:pt x="1338" y="3382"/>
                  </a:cubicBezTo>
                  <a:cubicBezTo>
                    <a:pt x="1874" y="1811"/>
                    <a:pt x="2636" y="322"/>
                    <a:pt x="4422" y="49"/>
                  </a:cubicBezTo>
                  <a:cubicBezTo>
                    <a:pt x="4422" y="25"/>
                    <a:pt x="4422" y="1"/>
                    <a:pt x="43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36"/>
            <p:cNvSpPr/>
            <p:nvPr/>
          </p:nvSpPr>
          <p:spPr>
            <a:xfrm>
              <a:off x="3146225" y="1825100"/>
              <a:ext cx="13100" cy="91575"/>
            </a:xfrm>
            <a:custGeom>
              <a:rect b="b" l="l" r="r" t="t"/>
              <a:pathLst>
                <a:path extrusionOk="0" h="3663" w="524">
                  <a:moveTo>
                    <a:pt x="121" y="0"/>
                  </a:moveTo>
                  <a:cubicBezTo>
                    <a:pt x="100" y="0"/>
                    <a:pt x="83" y="15"/>
                    <a:pt x="95" y="46"/>
                  </a:cubicBezTo>
                  <a:cubicBezTo>
                    <a:pt x="238" y="1237"/>
                    <a:pt x="0" y="2451"/>
                    <a:pt x="167" y="3642"/>
                  </a:cubicBezTo>
                  <a:cubicBezTo>
                    <a:pt x="167" y="3656"/>
                    <a:pt x="178" y="3663"/>
                    <a:pt x="191" y="3663"/>
                  </a:cubicBezTo>
                  <a:cubicBezTo>
                    <a:pt x="210" y="3663"/>
                    <a:pt x="233" y="3647"/>
                    <a:pt x="226" y="3618"/>
                  </a:cubicBezTo>
                  <a:cubicBezTo>
                    <a:pt x="167" y="2392"/>
                    <a:pt x="524" y="1237"/>
                    <a:pt x="167" y="34"/>
                  </a:cubicBezTo>
                  <a:cubicBezTo>
                    <a:pt x="161" y="12"/>
                    <a:pt x="14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36"/>
            <p:cNvSpPr/>
            <p:nvPr/>
          </p:nvSpPr>
          <p:spPr>
            <a:xfrm>
              <a:off x="3251325" y="1569625"/>
              <a:ext cx="65700" cy="28100"/>
            </a:xfrm>
            <a:custGeom>
              <a:rect b="b" l="l" r="r" t="t"/>
              <a:pathLst>
                <a:path extrusionOk="0" h="1124" w="2628">
                  <a:moveTo>
                    <a:pt x="2592" y="1"/>
                  </a:moveTo>
                  <a:cubicBezTo>
                    <a:pt x="2589" y="1"/>
                    <a:pt x="2586" y="1"/>
                    <a:pt x="2583" y="2"/>
                  </a:cubicBezTo>
                  <a:cubicBezTo>
                    <a:pt x="1642" y="145"/>
                    <a:pt x="832" y="621"/>
                    <a:pt x="11" y="1086"/>
                  </a:cubicBezTo>
                  <a:cubicBezTo>
                    <a:pt x="1" y="1096"/>
                    <a:pt x="8" y="1124"/>
                    <a:pt x="18" y="1124"/>
                  </a:cubicBezTo>
                  <a:cubicBezTo>
                    <a:pt x="19" y="1124"/>
                    <a:pt x="21" y="1123"/>
                    <a:pt x="23" y="1121"/>
                  </a:cubicBezTo>
                  <a:cubicBezTo>
                    <a:pt x="892" y="729"/>
                    <a:pt x="1642" y="205"/>
                    <a:pt x="2595" y="62"/>
                  </a:cubicBezTo>
                  <a:cubicBezTo>
                    <a:pt x="2627" y="51"/>
                    <a:pt x="2620" y="1"/>
                    <a:pt x="25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36"/>
            <p:cNvSpPr/>
            <p:nvPr/>
          </p:nvSpPr>
          <p:spPr>
            <a:xfrm>
              <a:off x="3223000" y="1614775"/>
              <a:ext cx="7275" cy="7300"/>
            </a:xfrm>
            <a:custGeom>
              <a:rect b="b" l="l" r="r" t="t"/>
              <a:pathLst>
                <a:path extrusionOk="0" h="292" w="291">
                  <a:moveTo>
                    <a:pt x="280" y="1"/>
                  </a:moveTo>
                  <a:cubicBezTo>
                    <a:pt x="277" y="1"/>
                    <a:pt x="275" y="2"/>
                    <a:pt x="275" y="6"/>
                  </a:cubicBezTo>
                  <a:cubicBezTo>
                    <a:pt x="291" y="6"/>
                    <a:pt x="285" y="1"/>
                    <a:pt x="280" y="1"/>
                  </a:cubicBezTo>
                  <a:close/>
                  <a:moveTo>
                    <a:pt x="275" y="6"/>
                  </a:moveTo>
                  <a:lnTo>
                    <a:pt x="1" y="292"/>
                  </a:lnTo>
                  <a:cubicBezTo>
                    <a:pt x="96" y="208"/>
                    <a:pt x="191" y="101"/>
                    <a:pt x="275" y="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36"/>
            <p:cNvSpPr/>
            <p:nvPr/>
          </p:nvSpPr>
          <p:spPr>
            <a:xfrm>
              <a:off x="3155450" y="1643075"/>
              <a:ext cx="51725" cy="203650"/>
            </a:xfrm>
            <a:custGeom>
              <a:rect b="b" l="l" r="r" t="t"/>
              <a:pathLst>
                <a:path extrusionOk="0" h="8146" w="2069">
                  <a:moveTo>
                    <a:pt x="2052" y="0"/>
                  </a:moveTo>
                  <a:cubicBezTo>
                    <a:pt x="2050" y="0"/>
                    <a:pt x="2048" y="2"/>
                    <a:pt x="2048" y="5"/>
                  </a:cubicBezTo>
                  <a:cubicBezTo>
                    <a:pt x="1298" y="1231"/>
                    <a:pt x="941" y="2565"/>
                    <a:pt x="631" y="3958"/>
                  </a:cubicBezTo>
                  <a:cubicBezTo>
                    <a:pt x="322" y="5327"/>
                    <a:pt x="107" y="6708"/>
                    <a:pt x="0" y="8101"/>
                  </a:cubicBezTo>
                  <a:cubicBezTo>
                    <a:pt x="0" y="8130"/>
                    <a:pt x="26" y="8146"/>
                    <a:pt x="47" y="8146"/>
                  </a:cubicBezTo>
                  <a:cubicBezTo>
                    <a:pt x="60" y="8146"/>
                    <a:pt x="72" y="8139"/>
                    <a:pt x="72" y="8125"/>
                  </a:cubicBezTo>
                  <a:cubicBezTo>
                    <a:pt x="274" y="6780"/>
                    <a:pt x="393" y="5422"/>
                    <a:pt x="643" y="4089"/>
                  </a:cubicBezTo>
                  <a:cubicBezTo>
                    <a:pt x="893" y="2672"/>
                    <a:pt x="1417" y="1303"/>
                    <a:pt x="2060" y="29"/>
                  </a:cubicBezTo>
                  <a:cubicBezTo>
                    <a:pt x="2069" y="11"/>
                    <a:pt x="2058" y="0"/>
                    <a:pt x="20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36"/>
            <p:cNvSpPr/>
            <p:nvPr/>
          </p:nvSpPr>
          <p:spPr>
            <a:xfrm>
              <a:off x="3155150" y="1894775"/>
              <a:ext cx="6275" cy="33000"/>
            </a:xfrm>
            <a:custGeom>
              <a:rect b="b" l="l" r="r" t="t"/>
              <a:pathLst>
                <a:path extrusionOk="0" h="1320" w="251">
                  <a:moveTo>
                    <a:pt x="61" y="1"/>
                  </a:moveTo>
                  <a:cubicBezTo>
                    <a:pt x="36" y="1"/>
                    <a:pt x="12" y="16"/>
                    <a:pt x="12" y="45"/>
                  </a:cubicBezTo>
                  <a:cubicBezTo>
                    <a:pt x="0" y="450"/>
                    <a:pt x="12" y="879"/>
                    <a:pt x="96" y="1284"/>
                  </a:cubicBezTo>
                  <a:cubicBezTo>
                    <a:pt x="101" y="1308"/>
                    <a:pt x="122" y="1319"/>
                    <a:pt x="143" y="1319"/>
                  </a:cubicBezTo>
                  <a:cubicBezTo>
                    <a:pt x="164" y="1319"/>
                    <a:pt x="185" y="1308"/>
                    <a:pt x="191" y="1284"/>
                  </a:cubicBezTo>
                  <a:cubicBezTo>
                    <a:pt x="250" y="879"/>
                    <a:pt x="155" y="462"/>
                    <a:pt x="119" y="45"/>
                  </a:cubicBezTo>
                  <a:cubicBezTo>
                    <a:pt x="113" y="16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36"/>
            <p:cNvSpPr/>
            <p:nvPr/>
          </p:nvSpPr>
          <p:spPr>
            <a:xfrm>
              <a:off x="3293675" y="1585775"/>
              <a:ext cx="61825" cy="14050"/>
            </a:xfrm>
            <a:custGeom>
              <a:rect b="b" l="l" r="r" t="t"/>
              <a:pathLst>
                <a:path extrusionOk="0" h="562" w="2473">
                  <a:moveTo>
                    <a:pt x="2011" y="0"/>
                  </a:moveTo>
                  <a:cubicBezTo>
                    <a:pt x="1314" y="0"/>
                    <a:pt x="637" y="160"/>
                    <a:pt x="31" y="511"/>
                  </a:cubicBezTo>
                  <a:cubicBezTo>
                    <a:pt x="1" y="532"/>
                    <a:pt x="5" y="561"/>
                    <a:pt x="30" y="561"/>
                  </a:cubicBezTo>
                  <a:cubicBezTo>
                    <a:pt x="34" y="561"/>
                    <a:pt x="38" y="560"/>
                    <a:pt x="43" y="559"/>
                  </a:cubicBezTo>
                  <a:cubicBezTo>
                    <a:pt x="809" y="245"/>
                    <a:pt x="1564" y="23"/>
                    <a:pt x="2407" y="23"/>
                  </a:cubicBezTo>
                  <a:cubicBezTo>
                    <a:pt x="2428" y="23"/>
                    <a:pt x="2450" y="23"/>
                    <a:pt x="2472" y="23"/>
                  </a:cubicBezTo>
                  <a:cubicBezTo>
                    <a:pt x="2318" y="8"/>
                    <a:pt x="2164" y="0"/>
                    <a:pt x="20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36"/>
            <p:cNvSpPr/>
            <p:nvPr/>
          </p:nvSpPr>
          <p:spPr>
            <a:xfrm>
              <a:off x="3187600" y="1682400"/>
              <a:ext cx="37725" cy="112875"/>
            </a:xfrm>
            <a:custGeom>
              <a:rect b="b" l="l" r="r" t="t"/>
              <a:pathLst>
                <a:path extrusionOk="0" h="4515" w="1509">
                  <a:moveTo>
                    <a:pt x="1476" y="0"/>
                  </a:moveTo>
                  <a:cubicBezTo>
                    <a:pt x="1468" y="0"/>
                    <a:pt x="1460" y="5"/>
                    <a:pt x="1453" y="16"/>
                  </a:cubicBezTo>
                  <a:cubicBezTo>
                    <a:pt x="703" y="1337"/>
                    <a:pt x="143" y="2945"/>
                    <a:pt x="0" y="4469"/>
                  </a:cubicBezTo>
                  <a:cubicBezTo>
                    <a:pt x="0" y="4500"/>
                    <a:pt x="23" y="4515"/>
                    <a:pt x="49" y="4515"/>
                  </a:cubicBezTo>
                  <a:cubicBezTo>
                    <a:pt x="71" y="4515"/>
                    <a:pt x="96" y="4503"/>
                    <a:pt x="107" y="4480"/>
                  </a:cubicBezTo>
                  <a:cubicBezTo>
                    <a:pt x="548" y="2956"/>
                    <a:pt x="738" y="1456"/>
                    <a:pt x="1500" y="39"/>
                  </a:cubicBezTo>
                  <a:cubicBezTo>
                    <a:pt x="1509" y="23"/>
                    <a:pt x="1494" y="0"/>
                    <a:pt x="14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36"/>
            <p:cNvSpPr/>
            <p:nvPr/>
          </p:nvSpPr>
          <p:spPr>
            <a:xfrm>
              <a:off x="3184325" y="1895900"/>
              <a:ext cx="5975" cy="51675"/>
            </a:xfrm>
            <a:custGeom>
              <a:rect b="b" l="l" r="r" t="t"/>
              <a:pathLst>
                <a:path extrusionOk="0" h="2067" w="239">
                  <a:moveTo>
                    <a:pt x="107" y="0"/>
                  </a:moveTo>
                  <a:cubicBezTo>
                    <a:pt x="72" y="0"/>
                    <a:pt x="36" y="24"/>
                    <a:pt x="36" y="72"/>
                  </a:cubicBezTo>
                  <a:cubicBezTo>
                    <a:pt x="12" y="727"/>
                    <a:pt x="0" y="1358"/>
                    <a:pt x="60" y="2013"/>
                  </a:cubicBezTo>
                  <a:cubicBezTo>
                    <a:pt x="66" y="2048"/>
                    <a:pt x="89" y="2066"/>
                    <a:pt x="112" y="2066"/>
                  </a:cubicBezTo>
                  <a:cubicBezTo>
                    <a:pt x="134" y="2066"/>
                    <a:pt x="155" y="2048"/>
                    <a:pt x="155" y="2013"/>
                  </a:cubicBezTo>
                  <a:cubicBezTo>
                    <a:pt x="238" y="1370"/>
                    <a:pt x="202" y="727"/>
                    <a:pt x="179" y="72"/>
                  </a:cubicBezTo>
                  <a:cubicBezTo>
                    <a:pt x="179" y="24"/>
                    <a:pt x="143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36"/>
            <p:cNvSpPr/>
            <p:nvPr/>
          </p:nvSpPr>
          <p:spPr>
            <a:xfrm>
              <a:off x="3355525" y="1605200"/>
              <a:ext cx="31875" cy="7375"/>
            </a:xfrm>
            <a:custGeom>
              <a:rect b="b" l="l" r="r" t="t"/>
              <a:pathLst>
                <a:path extrusionOk="0" h="295" w="1275">
                  <a:moveTo>
                    <a:pt x="667" y="1"/>
                  </a:moveTo>
                  <a:cubicBezTo>
                    <a:pt x="446" y="1"/>
                    <a:pt x="227" y="63"/>
                    <a:pt x="34" y="198"/>
                  </a:cubicBezTo>
                  <a:cubicBezTo>
                    <a:pt x="1" y="221"/>
                    <a:pt x="19" y="295"/>
                    <a:pt x="60" y="295"/>
                  </a:cubicBezTo>
                  <a:cubicBezTo>
                    <a:pt x="63" y="295"/>
                    <a:pt x="66" y="295"/>
                    <a:pt x="70" y="294"/>
                  </a:cubicBezTo>
                  <a:cubicBezTo>
                    <a:pt x="287" y="200"/>
                    <a:pt x="513" y="154"/>
                    <a:pt x="742" y="154"/>
                  </a:cubicBezTo>
                  <a:cubicBezTo>
                    <a:pt x="890" y="154"/>
                    <a:pt x="1039" y="173"/>
                    <a:pt x="1189" y="210"/>
                  </a:cubicBezTo>
                  <a:cubicBezTo>
                    <a:pt x="1198" y="216"/>
                    <a:pt x="1207" y="218"/>
                    <a:pt x="1214" y="218"/>
                  </a:cubicBezTo>
                  <a:cubicBezTo>
                    <a:pt x="1257" y="218"/>
                    <a:pt x="1275" y="147"/>
                    <a:pt x="1225" y="127"/>
                  </a:cubicBezTo>
                  <a:cubicBezTo>
                    <a:pt x="1045" y="45"/>
                    <a:pt x="855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36"/>
            <p:cNvSpPr/>
            <p:nvPr/>
          </p:nvSpPr>
          <p:spPr>
            <a:xfrm>
              <a:off x="3227775" y="1648475"/>
              <a:ext cx="69500" cy="201025"/>
            </a:xfrm>
            <a:custGeom>
              <a:rect b="b" l="l" r="r" t="t"/>
              <a:pathLst>
                <a:path extrusionOk="0" h="8041" w="2780">
                  <a:moveTo>
                    <a:pt x="2737" y="1"/>
                  </a:moveTo>
                  <a:cubicBezTo>
                    <a:pt x="2734" y="1"/>
                    <a:pt x="2730" y="2"/>
                    <a:pt x="2727" y="3"/>
                  </a:cubicBezTo>
                  <a:cubicBezTo>
                    <a:pt x="1441" y="682"/>
                    <a:pt x="822" y="2158"/>
                    <a:pt x="500" y="3516"/>
                  </a:cubicBezTo>
                  <a:cubicBezTo>
                    <a:pt x="191" y="4873"/>
                    <a:pt x="0" y="6623"/>
                    <a:pt x="369" y="7992"/>
                  </a:cubicBezTo>
                  <a:cubicBezTo>
                    <a:pt x="375" y="8025"/>
                    <a:pt x="408" y="8040"/>
                    <a:pt x="440" y="8040"/>
                  </a:cubicBezTo>
                  <a:cubicBezTo>
                    <a:pt x="477" y="8040"/>
                    <a:pt x="513" y="8019"/>
                    <a:pt x="500" y="7981"/>
                  </a:cubicBezTo>
                  <a:cubicBezTo>
                    <a:pt x="405" y="5433"/>
                    <a:pt x="108" y="1527"/>
                    <a:pt x="2739" y="39"/>
                  </a:cubicBezTo>
                  <a:cubicBezTo>
                    <a:pt x="2780" y="29"/>
                    <a:pt x="2759" y="1"/>
                    <a:pt x="27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36"/>
            <p:cNvSpPr/>
            <p:nvPr/>
          </p:nvSpPr>
          <p:spPr>
            <a:xfrm>
              <a:off x="3241575" y="1880875"/>
              <a:ext cx="3775" cy="14225"/>
            </a:xfrm>
            <a:custGeom>
              <a:rect b="b" l="l" r="r" t="t"/>
              <a:pathLst>
                <a:path extrusionOk="0" h="569" w="151">
                  <a:moveTo>
                    <a:pt x="41" y="1"/>
                  </a:moveTo>
                  <a:cubicBezTo>
                    <a:pt x="24" y="1"/>
                    <a:pt x="0" y="22"/>
                    <a:pt x="8" y="54"/>
                  </a:cubicBezTo>
                  <a:cubicBezTo>
                    <a:pt x="91" y="197"/>
                    <a:pt x="68" y="375"/>
                    <a:pt x="91" y="542"/>
                  </a:cubicBezTo>
                  <a:cubicBezTo>
                    <a:pt x="91" y="560"/>
                    <a:pt x="100" y="569"/>
                    <a:pt x="109" y="569"/>
                  </a:cubicBezTo>
                  <a:cubicBezTo>
                    <a:pt x="118" y="569"/>
                    <a:pt x="127" y="560"/>
                    <a:pt x="127" y="542"/>
                  </a:cubicBezTo>
                  <a:cubicBezTo>
                    <a:pt x="151" y="375"/>
                    <a:pt x="127" y="185"/>
                    <a:pt x="56" y="18"/>
                  </a:cubicBezTo>
                  <a:cubicBezTo>
                    <a:pt x="56" y="6"/>
                    <a:pt x="49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36"/>
            <p:cNvSpPr/>
            <p:nvPr/>
          </p:nvSpPr>
          <p:spPr>
            <a:xfrm>
              <a:off x="3245850" y="1917575"/>
              <a:ext cx="28575" cy="61550"/>
            </a:xfrm>
            <a:custGeom>
              <a:rect b="b" l="l" r="r" t="t"/>
              <a:pathLst>
                <a:path extrusionOk="0" h="2462" w="1143">
                  <a:moveTo>
                    <a:pt x="92" y="0"/>
                  </a:moveTo>
                  <a:cubicBezTo>
                    <a:pt x="47" y="0"/>
                    <a:pt x="1" y="34"/>
                    <a:pt x="16" y="86"/>
                  </a:cubicBezTo>
                  <a:cubicBezTo>
                    <a:pt x="182" y="907"/>
                    <a:pt x="373" y="1896"/>
                    <a:pt x="1063" y="2455"/>
                  </a:cubicBezTo>
                  <a:cubicBezTo>
                    <a:pt x="1068" y="2460"/>
                    <a:pt x="1074" y="2462"/>
                    <a:pt x="1080" y="2462"/>
                  </a:cubicBezTo>
                  <a:cubicBezTo>
                    <a:pt x="1107" y="2462"/>
                    <a:pt x="1142" y="2427"/>
                    <a:pt x="1123" y="2408"/>
                  </a:cubicBezTo>
                  <a:cubicBezTo>
                    <a:pt x="849" y="2015"/>
                    <a:pt x="635" y="1658"/>
                    <a:pt x="492" y="1205"/>
                  </a:cubicBezTo>
                  <a:cubicBezTo>
                    <a:pt x="373" y="812"/>
                    <a:pt x="289" y="431"/>
                    <a:pt x="158" y="38"/>
                  </a:cubicBezTo>
                  <a:cubicBezTo>
                    <a:pt x="145" y="12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36"/>
            <p:cNvSpPr/>
            <p:nvPr/>
          </p:nvSpPr>
          <p:spPr>
            <a:xfrm>
              <a:off x="3363325" y="1630800"/>
              <a:ext cx="53650" cy="13375"/>
            </a:xfrm>
            <a:custGeom>
              <a:rect b="b" l="l" r="r" t="t"/>
              <a:pathLst>
                <a:path extrusionOk="0" h="535" w="2146">
                  <a:moveTo>
                    <a:pt x="1593" y="0"/>
                  </a:moveTo>
                  <a:cubicBezTo>
                    <a:pt x="1038" y="0"/>
                    <a:pt x="498" y="207"/>
                    <a:pt x="20" y="496"/>
                  </a:cubicBezTo>
                  <a:cubicBezTo>
                    <a:pt x="0" y="516"/>
                    <a:pt x="12" y="535"/>
                    <a:pt x="31" y="535"/>
                  </a:cubicBezTo>
                  <a:cubicBezTo>
                    <a:pt x="35" y="535"/>
                    <a:pt x="39" y="534"/>
                    <a:pt x="43" y="532"/>
                  </a:cubicBezTo>
                  <a:cubicBezTo>
                    <a:pt x="578" y="284"/>
                    <a:pt x="1081" y="43"/>
                    <a:pt x="1652" y="43"/>
                  </a:cubicBezTo>
                  <a:cubicBezTo>
                    <a:pt x="1794" y="43"/>
                    <a:pt x="1940" y="58"/>
                    <a:pt x="2091" y="91"/>
                  </a:cubicBezTo>
                  <a:cubicBezTo>
                    <a:pt x="2101" y="96"/>
                    <a:pt x="2109" y="98"/>
                    <a:pt x="2116" y="98"/>
                  </a:cubicBezTo>
                  <a:cubicBezTo>
                    <a:pt x="2142" y="98"/>
                    <a:pt x="2146" y="67"/>
                    <a:pt x="2127" y="67"/>
                  </a:cubicBezTo>
                  <a:cubicBezTo>
                    <a:pt x="1949" y="21"/>
                    <a:pt x="1770" y="0"/>
                    <a:pt x="15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36"/>
            <p:cNvSpPr/>
            <p:nvPr/>
          </p:nvSpPr>
          <p:spPr>
            <a:xfrm>
              <a:off x="3300775" y="1665925"/>
              <a:ext cx="32725" cy="46450"/>
            </a:xfrm>
            <a:custGeom>
              <a:rect b="b" l="l" r="r" t="t"/>
              <a:pathLst>
                <a:path extrusionOk="0" h="1858" w="1309">
                  <a:moveTo>
                    <a:pt x="1249" y="0"/>
                  </a:moveTo>
                  <a:cubicBezTo>
                    <a:pt x="1236" y="0"/>
                    <a:pt x="1222" y="6"/>
                    <a:pt x="1212" y="20"/>
                  </a:cubicBezTo>
                  <a:cubicBezTo>
                    <a:pt x="783" y="603"/>
                    <a:pt x="355" y="1175"/>
                    <a:pt x="9" y="1818"/>
                  </a:cubicBezTo>
                  <a:cubicBezTo>
                    <a:pt x="0" y="1844"/>
                    <a:pt x="25" y="1858"/>
                    <a:pt x="43" y="1858"/>
                  </a:cubicBezTo>
                  <a:cubicBezTo>
                    <a:pt x="49" y="1858"/>
                    <a:pt x="54" y="1856"/>
                    <a:pt x="57" y="1853"/>
                  </a:cubicBezTo>
                  <a:cubicBezTo>
                    <a:pt x="486" y="1270"/>
                    <a:pt x="855" y="639"/>
                    <a:pt x="1283" y="67"/>
                  </a:cubicBezTo>
                  <a:cubicBezTo>
                    <a:pt x="1309" y="34"/>
                    <a:pt x="1280" y="0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36"/>
            <p:cNvSpPr/>
            <p:nvPr/>
          </p:nvSpPr>
          <p:spPr>
            <a:xfrm>
              <a:off x="3284625" y="1726975"/>
              <a:ext cx="8850" cy="28400"/>
            </a:xfrm>
            <a:custGeom>
              <a:rect b="b" l="l" r="r" t="t"/>
              <a:pathLst>
                <a:path extrusionOk="0" h="1136" w="354">
                  <a:moveTo>
                    <a:pt x="314" y="1"/>
                  </a:moveTo>
                  <a:cubicBezTo>
                    <a:pt x="305" y="1"/>
                    <a:pt x="298" y="6"/>
                    <a:pt x="298" y="19"/>
                  </a:cubicBezTo>
                  <a:cubicBezTo>
                    <a:pt x="191" y="388"/>
                    <a:pt x="48" y="709"/>
                    <a:pt x="0" y="1102"/>
                  </a:cubicBezTo>
                  <a:cubicBezTo>
                    <a:pt x="0" y="1123"/>
                    <a:pt x="17" y="1135"/>
                    <a:pt x="32" y="1135"/>
                  </a:cubicBezTo>
                  <a:cubicBezTo>
                    <a:pt x="44" y="1135"/>
                    <a:pt x="55" y="1129"/>
                    <a:pt x="60" y="1114"/>
                  </a:cubicBezTo>
                  <a:cubicBezTo>
                    <a:pt x="179" y="757"/>
                    <a:pt x="286" y="423"/>
                    <a:pt x="346" y="42"/>
                  </a:cubicBezTo>
                  <a:cubicBezTo>
                    <a:pt x="354" y="19"/>
                    <a:pt x="3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36"/>
            <p:cNvSpPr/>
            <p:nvPr/>
          </p:nvSpPr>
          <p:spPr>
            <a:xfrm>
              <a:off x="3276875" y="1773050"/>
              <a:ext cx="8675" cy="34725"/>
            </a:xfrm>
            <a:custGeom>
              <a:rect b="b" l="l" r="r" t="t"/>
              <a:pathLst>
                <a:path extrusionOk="0" h="1389" w="347">
                  <a:moveTo>
                    <a:pt x="276" y="0"/>
                  </a:moveTo>
                  <a:cubicBezTo>
                    <a:pt x="257" y="0"/>
                    <a:pt x="239" y="15"/>
                    <a:pt x="239" y="45"/>
                  </a:cubicBezTo>
                  <a:cubicBezTo>
                    <a:pt x="203" y="485"/>
                    <a:pt x="1" y="902"/>
                    <a:pt x="13" y="1343"/>
                  </a:cubicBezTo>
                  <a:cubicBezTo>
                    <a:pt x="13" y="1374"/>
                    <a:pt x="33" y="1389"/>
                    <a:pt x="57" y="1389"/>
                  </a:cubicBezTo>
                  <a:cubicBezTo>
                    <a:pt x="78" y="1389"/>
                    <a:pt x="103" y="1377"/>
                    <a:pt x="120" y="1354"/>
                  </a:cubicBezTo>
                  <a:cubicBezTo>
                    <a:pt x="287" y="962"/>
                    <a:pt x="346" y="485"/>
                    <a:pt x="322" y="45"/>
                  </a:cubicBezTo>
                  <a:cubicBezTo>
                    <a:pt x="316" y="15"/>
                    <a:pt x="296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36"/>
            <p:cNvSpPr/>
            <p:nvPr/>
          </p:nvSpPr>
          <p:spPr>
            <a:xfrm>
              <a:off x="3277825" y="1840525"/>
              <a:ext cx="5925" cy="11950"/>
            </a:xfrm>
            <a:custGeom>
              <a:rect b="b" l="l" r="r" t="t"/>
              <a:pathLst>
                <a:path extrusionOk="0" h="478" w="237">
                  <a:moveTo>
                    <a:pt x="96" y="1"/>
                  </a:moveTo>
                  <a:cubicBezTo>
                    <a:pt x="46" y="1"/>
                    <a:pt x="1" y="74"/>
                    <a:pt x="46" y="120"/>
                  </a:cubicBezTo>
                  <a:cubicBezTo>
                    <a:pt x="130" y="203"/>
                    <a:pt x="94" y="334"/>
                    <a:pt x="130" y="441"/>
                  </a:cubicBezTo>
                  <a:cubicBezTo>
                    <a:pt x="136" y="465"/>
                    <a:pt x="150" y="477"/>
                    <a:pt x="165" y="477"/>
                  </a:cubicBezTo>
                  <a:cubicBezTo>
                    <a:pt x="180" y="477"/>
                    <a:pt x="195" y="465"/>
                    <a:pt x="201" y="441"/>
                  </a:cubicBezTo>
                  <a:cubicBezTo>
                    <a:pt x="237" y="322"/>
                    <a:pt x="225" y="132"/>
                    <a:pt x="142" y="25"/>
                  </a:cubicBezTo>
                  <a:cubicBezTo>
                    <a:pt x="128" y="8"/>
                    <a:pt x="11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36"/>
            <p:cNvSpPr/>
            <p:nvPr/>
          </p:nvSpPr>
          <p:spPr>
            <a:xfrm>
              <a:off x="3287950" y="1880875"/>
              <a:ext cx="24975" cy="88725"/>
            </a:xfrm>
            <a:custGeom>
              <a:rect b="b" l="l" r="r" t="t"/>
              <a:pathLst>
                <a:path extrusionOk="0" h="3549" w="999">
                  <a:moveTo>
                    <a:pt x="128" y="1"/>
                  </a:moveTo>
                  <a:cubicBezTo>
                    <a:pt x="65" y="1"/>
                    <a:pt x="0" y="52"/>
                    <a:pt x="22" y="125"/>
                  </a:cubicBezTo>
                  <a:cubicBezTo>
                    <a:pt x="272" y="1197"/>
                    <a:pt x="332" y="2518"/>
                    <a:pt x="832" y="3507"/>
                  </a:cubicBezTo>
                  <a:cubicBezTo>
                    <a:pt x="851" y="3535"/>
                    <a:pt x="881" y="3548"/>
                    <a:pt x="910" y="3548"/>
                  </a:cubicBezTo>
                  <a:cubicBezTo>
                    <a:pt x="955" y="3548"/>
                    <a:pt x="999" y="3517"/>
                    <a:pt x="999" y="3459"/>
                  </a:cubicBezTo>
                  <a:cubicBezTo>
                    <a:pt x="975" y="2923"/>
                    <a:pt x="796" y="2399"/>
                    <a:pt x="677" y="1899"/>
                  </a:cubicBezTo>
                  <a:cubicBezTo>
                    <a:pt x="522" y="1280"/>
                    <a:pt x="391" y="673"/>
                    <a:pt x="225" y="66"/>
                  </a:cubicBezTo>
                  <a:cubicBezTo>
                    <a:pt x="206" y="20"/>
                    <a:pt x="16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36"/>
            <p:cNvSpPr/>
            <p:nvPr/>
          </p:nvSpPr>
          <p:spPr>
            <a:xfrm>
              <a:off x="3399050" y="1655150"/>
              <a:ext cx="44550" cy="14825"/>
            </a:xfrm>
            <a:custGeom>
              <a:rect b="b" l="l" r="r" t="t"/>
              <a:pathLst>
                <a:path extrusionOk="0" h="593" w="1782">
                  <a:moveTo>
                    <a:pt x="1347" y="1"/>
                  </a:moveTo>
                  <a:cubicBezTo>
                    <a:pt x="854" y="1"/>
                    <a:pt x="361" y="143"/>
                    <a:pt x="19" y="522"/>
                  </a:cubicBezTo>
                  <a:cubicBezTo>
                    <a:pt x="1" y="550"/>
                    <a:pt x="26" y="593"/>
                    <a:pt x="49" y="593"/>
                  </a:cubicBezTo>
                  <a:cubicBezTo>
                    <a:pt x="55" y="593"/>
                    <a:pt x="62" y="589"/>
                    <a:pt x="67" y="582"/>
                  </a:cubicBezTo>
                  <a:cubicBezTo>
                    <a:pt x="329" y="415"/>
                    <a:pt x="555" y="260"/>
                    <a:pt x="865" y="165"/>
                  </a:cubicBezTo>
                  <a:cubicBezTo>
                    <a:pt x="1125" y="92"/>
                    <a:pt x="1386" y="56"/>
                    <a:pt x="1646" y="56"/>
                  </a:cubicBezTo>
                  <a:cubicBezTo>
                    <a:pt x="1683" y="56"/>
                    <a:pt x="1720" y="56"/>
                    <a:pt x="1758" y="58"/>
                  </a:cubicBezTo>
                  <a:cubicBezTo>
                    <a:pt x="1781" y="46"/>
                    <a:pt x="1781" y="34"/>
                    <a:pt x="1770" y="34"/>
                  </a:cubicBezTo>
                  <a:cubicBezTo>
                    <a:pt x="1631" y="13"/>
                    <a:pt x="1489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36"/>
            <p:cNvSpPr/>
            <p:nvPr/>
          </p:nvSpPr>
          <p:spPr>
            <a:xfrm>
              <a:off x="3332550" y="1685350"/>
              <a:ext cx="42475" cy="92200"/>
            </a:xfrm>
            <a:custGeom>
              <a:rect b="b" l="l" r="r" t="t"/>
              <a:pathLst>
                <a:path extrusionOk="0" h="3688" w="1699">
                  <a:moveTo>
                    <a:pt x="1625" y="1"/>
                  </a:moveTo>
                  <a:cubicBezTo>
                    <a:pt x="1608" y="1"/>
                    <a:pt x="1592" y="9"/>
                    <a:pt x="1584" y="29"/>
                  </a:cubicBezTo>
                  <a:cubicBezTo>
                    <a:pt x="1048" y="1195"/>
                    <a:pt x="0" y="2303"/>
                    <a:pt x="0" y="3636"/>
                  </a:cubicBezTo>
                  <a:cubicBezTo>
                    <a:pt x="0" y="3669"/>
                    <a:pt x="29" y="3687"/>
                    <a:pt x="57" y="3687"/>
                  </a:cubicBezTo>
                  <a:cubicBezTo>
                    <a:pt x="80" y="3687"/>
                    <a:pt x="102" y="3675"/>
                    <a:pt x="108" y="3648"/>
                  </a:cubicBezTo>
                  <a:cubicBezTo>
                    <a:pt x="298" y="2910"/>
                    <a:pt x="512" y="2279"/>
                    <a:pt x="881" y="1612"/>
                  </a:cubicBezTo>
                  <a:cubicBezTo>
                    <a:pt x="1167" y="1100"/>
                    <a:pt x="1465" y="588"/>
                    <a:pt x="1691" y="64"/>
                  </a:cubicBezTo>
                  <a:cubicBezTo>
                    <a:pt x="1699" y="33"/>
                    <a:pt x="1659" y="1"/>
                    <a:pt x="16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36"/>
            <p:cNvSpPr/>
            <p:nvPr/>
          </p:nvSpPr>
          <p:spPr>
            <a:xfrm>
              <a:off x="3326000" y="1852525"/>
              <a:ext cx="22350" cy="115425"/>
            </a:xfrm>
            <a:custGeom>
              <a:rect b="b" l="l" r="r" t="t"/>
              <a:pathLst>
                <a:path extrusionOk="0" h="4617" w="894">
                  <a:moveTo>
                    <a:pt x="380" y="0"/>
                  </a:moveTo>
                  <a:cubicBezTo>
                    <a:pt x="340" y="0"/>
                    <a:pt x="303" y="22"/>
                    <a:pt x="298" y="69"/>
                  </a:cubicBezTo>
                  <a:cubicBezTo>
                    <a:pt x="0" y="1450"/>
                    <a:pt x="203" y="3271"/>
                    <a:pt x="762" y="4581"/>
                  </a:cubicBezTo>
                  <a:cubicBezTo>
                    <a:pt x="771" y="4606"/>
                    <a:pt x="789" y="4616"/>
                    <a:pt x="810" y="4616"/>
                  </a:cubicBezTo>
                  <a:cubicBezTo>
                    <a:pt x="848" y="4616"/>
                    <a:pt x="893" y="4580"/>
                    <a:pt x="893" y="4533"/>
                  </a:cubicBezTo>
                  <a:cubicBezTo>
                    <a:pt x="893" y="3867"/>
                    <a:pt x="667" y="3212"/>
                    <a:pt x="560" y="2545"/>
                  </a:cubicBezTo>
                  <a:cubicBezTo>
                    <a:pt x="429" y="1724"/>
                    <a:pt x="381" y="914"/>
                    <a:pt x="489" y="104"/>
                  </a:cubicBezTo>
                  <a:cubicBezTo>
                    <a:pt x="489" y="37"/>
                    <a:pt x="432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36"/>
            <p:cNvSpPr/>
            <p:nvPr/>
          </p:nvSpPr>
          <p:spPr>
            <a:xfrm>
              <a:off x="3389800" y="1681850"/>
              <a:ext cx="70650" cy="63225"/>
            </a:xfrm>
            <a:custGeom>
              <a:rect b="b" l="l" r="r" t="t"/>
              <a:pathLst>
                <a:path extrusionOk="0" h="2529" w="2826">
                  <a:moveTo>
                    <a:pt x="2771" y="1"/>
                  </a:moveTo>
                  <a:cubicBezTo>
                    <a:pt x="2767" y="1"/>
                    <a:pt x="2763" y="1"/>
                    <a:pt x="2759" y="2"/>
                  </a:cubicBezTo>
                  <a:cubicBezTo>
                    <a:pt x="1485" y="240"/>
                    <a:pt x="449" y="1276"/>
                    <a:pt x="8" y="2478"/>
                  </a:cubicBezTo>
                  <a:cubicBezTo>
                    <a:pt x="1" y="2508"/>
                    <a:pt x="21" y="2528"/>
                    <a:pt x="43" y="2528"/>
                  </a:cubicBezTo>
                  <a:cubicBezTo>
                    <a:pt x="56" y="2528"/>
                    <a:pt x="71" y="2520"/>
                    <a:pt x="80" y="2502"/>
                  </a:cubicBezTo>
                  <a:cubicBezTo>
                    <a:pt x="616" y="1407"/>
                    <a:pt x="1639" y="526"/>
                    <a:pt x="2771" y="97"/>
                  </a:cubicBezTo>
                  <a:cubicBezTo>
                    <a:pt x="2826" y="64"/>
                    <a:pt x="2820" y="1"/>
                    <a:pt x="27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36"/>
            <p:cNvSpPr/>
            <p:nvPr/>
          </p:nvSpPr>
          <p:spPr>
            <a:xfrm>
              <a:off x="3362900" y="1790625"/>
              <a:ext cx="22750" cy="161975"/>
            </a:xfrm>
            <a:custGeom>
              <a:rect b="b" l="l" r="r" t="t"/>
              <a:pathLst>
                <a:path extrusionOk="0" h="6479" w="910">
                  <a:moveTo>
                    <a:pt x="627" y="0"/>
                  </a:moveTo>
                  <a:cubicBezTo>
                    <a:pt x="608" y="0"/>
                    <a:pt x="588" y="10"/>
                    <a:pt x="572" y="32"/>
                  </a:cubicBezTo>
                  <a:cubicBezTo>
                    <a:pt x="1" y="973"/>
                    <a:pt x="1" y="2199"/>
                    <a:pt x="37" y="3271"/>
                  </a:cubicBezTo>
                  <a:cubicBezTo>
                    <a:pt x="84" y="4271"/>
                    <a:pt x="191" y="5628"/>
                    <a:pt x="799" y="6462"/>
                  </a:cubicBezTo>
                  <a:cubicBezTo>
                    <a:pt x="810" y="6473"/>
                    <a:pt x="826" y="6479"/>
                    <a:pt x="842" y="6479"/>
                  </a:cubicBezTo>
                  <a:cubicBezTo>
                    <a:pt x="877" y="6479"/>
                    <a:pt x="910" y="6455"/>
                    <a:pt x="894" y="6414"/>
                  </a:cubicBezTo>
                  <a:cubicBezTo>
                    <a:pt x="549" y="5414"/>
                    <a:pt x="382" y="4438"/>
                    <a:pt x="310" y="3366"/>
                  </a:cubicBezTo>
                  <a:cubicBezTo>
                    <a:pt x="251" y="2306"/>
                    <a:pt x="239" y="1068"/>
                    <a:pt x="679" y="92"/>
                  </a:cubicBezTo>
                  <a:cubicBezTo>
                    <a:pt x="704" y="43"/>
                    <a:pt x="667" y="0"/>
                    <a:pt x="6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36"/>
            <p:cNvSpPr/>
            <p:nvPr/>
          </p:nvSpPr>
          <p:spPr>
            <a:xfrm>
              <a:off x="3403400" y="1720200"/>
              <a:ext cx="68750" cy="228175"/>
            </a:xfrm>
            <a:custGeom>
              <a:rect b="b" l="l" r="r" t="t"/>
              <a:pathLst>
                <a:path extrusionOk="0" h="9127" w="2750">
                  <a:moveTo>
                    <a:pt x="2738" y="1"/>
                  </a:moveTo>
                  <a:cubicBezTo>
                    <a:pt x="2735" y="1"/>
                    <a:pt x="2731" y="1"/>
                    <a:pt x="2727" y="4"/>
                  </a:cubicBezTo>
                  <a:cubicBezTo>
                    <a:pt x="964" y="242"/>
                    <a:pt x="369" y="2278"/>
                    <a:pt x="143" y="3766"/>
                  </a:cubicBezTo>
                  <a:cubicBezTo>
                    <a:pt x="0" y="4766"/>
                    <a:pt x="0" y="5778"/>
                    <a:pt x="60" y="6778"/>
                  </a:cubicBezTo>
                  <a:cubicBezTo>
                    <a:pt x="107" y="7398"/>
                    <a:pt x="60" y="8552"/>
                    <a:pt x="429" y="9088"/>
                  </a:cubicBezTo>
                  <a:cubicBezTo>
                    <a:pt x="451" y="9115"/>
                    <a:pt x="478" y="9127"/>
                    <a:pt x="504" y="9127"/>
                  </a:cubicBezTo>
                  <a:cubicBezTo>
                    <a:pt x="548" y="9127"/>
                    <a:pt x="588" y="9093"/>
                    <a:pt x="595" y="9041"/>
                  </a:cubicBezTo>
                  <a:cubicBezTo>
                    <a:pt x="619" y="8767"/>
                    <a:pt x="500" y="8469"/>
                    <a:pt x="476" y="8207"/>
                  </a:cubicBezTo>
                  <a:cubicBezTo>
                    <a:pt x="417" y="7802"/>
                    <a:pt x="357" y="7409"/>
                    <a:pt x="322" y="7017"/>
                  </a:cubicBezTo>
                  <a:cubicBezTo>
                    <a:pt x="250" y="6100"/>
                    <a:pt x="250" y="5195"/>
                    <a:pt x="322" y="4290"/>
                  </a:cubicBezTo>
                  <a:cubicBezTo>
                    <a:pt x="476" y="2695"/>
                    <a:pt x="845" y="420"/>
                    <a:pt x="2739" y="28"/>
                  </a:cubicBezTo>
                  <a:cubicBezTo>
                    <a:pt x="2748" y="18"/>
                    <a:pt x="2750" y="1"/>
                    <a:pt x="27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36"/>
            <p:cNvSpPr/>
            <p:nvPr/>
          </p:nvSpPr>
          <p:spPr>
            <a:xfrm>
              <a:off x="3429875" y="1768150"/>
              <a:ext cx="58975" cy="146450"/>
            </a:xfrm>
            <a:custGeom>
              <a:rect b="b" l="l" r="r" t="t"/>
              <a:pathLst>
                <a:path extrusionOk="0" h="5858" w="2359">
                  <a:moveTo>
                    <a:pt x="2313" y="0"/>
                  </a:moveTo>
                  <a:cubicBezTo>
                    <a:pt x="2308" y="0"/>
                    <a:pt x="2304" y="1"/>
                    <a:pt x="2299" y="3"/>
                  </a:cubicBezTo>
                  <a:cubicBezTo>
                    <a:pt x="1406" y="634"/>
                    <a:pt x="858" y="1586"/>
                    <a:pt x="548" y="2610"/>
                  </a:cubicBezTo>
                  <a:cubicBezTo>
                    <a:pt x="275" y="3491"/>
                    <a:pt x="1" y="5003"/>
                    <a:pt x="596" y="5813"/>
                  </a:cubicBezTo>
                  <a:cubicBezTo>
                    <a:pt x="621" y="5843"/>
                    <a:pt x="658" y="5858"/>
                    <a:pt x="693" y="5858"/>
                  </a:cubicBezTo>
                  <a:cubicBezTo>
                    <a:pt x="742" y="5858"/>
                    <a:pt x="787" y="5828"/>
                    <a:pt x="787" y="5765"/>
                  </a:cubicBezTo>
                  <a:cubicBezTo>
                    <a:pt x="787" y="5337"/>
                    <a:pt x="632" y="4920"/>
                    <a:pt x="620" y="4468"/>
                  </a:cubicBezTo>
                  <a:cubicBezTo>
                    <a:pt x="608" y="3908"/>
                    <a:pt x="679" y="3336"/>
                    <a:pt x="822" y="2789"/>
                  </a:cubicBezTo>
                  <a:cubicBezTo>
                    <a:pt x="1084" y="1765"/>
                    <a:pt x="1584" y="777"/>
                    <a:pt x="2358" y="50"/>
                  </a:cubicBezTo>
                  <a:cubicBezTo>
                    <a:pt x="2358" y="30"/>
                    <a:pt x="2340" y="0"/>
                    <a:pt x="23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36"/>
            <p:cNvSpPr/>
            <p:nvPr/>
          </p:nvSpPr>
          <p:spPr>
            <a:xfrm>
              <a:off x="3439500" y="1878300"/>
              <a:ext cx="10350" cy="41125"/>
            </a:xfrm>
            <a:custGeom>
              <a:rect b="b" l="l" r="r" t="t"/>
              <a:pathLst>
                <a:path extrusionOk="0" h="1645" w="414">
                  <a:moveTo>
                    <a:pt x="215" y="0"/>
                  </a:moveTo>
                  <a:cubicBezTo>
                    <a:pt x="182" y="0"/>
                    <a:pt x="152" y="21"/>
                    <a:pt x="152" y="62"/>
                  </a:cubicBezTo>
                  <a:cubicBezTo>
                    <a:pt x="152" y="300"/>
                    <a:pt x="163" y="526"/>
                    <a:pt x="152" y="764"/>
                  </a:cubicBezTo>
                  <a:cubicBezTo>
                    <a:pt x="128" y="1038"/>
                    <a:pt x="56" y="1288"/>
                    <a:pt x="9" y="1550"/>
                  </a:cubicBezTo>
                  <a:cubicBezTo>
                    <a:pt x="1" y="1605"/>
                    <a:pt x="45" y="1644"/>
                    <a:pt x="89" y="1644"/>
                  </a:cubicBezTo>
                  <a:cubicBezTo>
                    <a:pt x="112" y="1644"/>
                    <a:pt x="135" y="1634"/>
                    <a:pt x="152" y="1609"/>
                  </a:cubicBezTo>
                  <a:cubicBezTo>
                    <a:pt x="413" y="1169"/>
                    <a:pt x="306" y="573"/>
                    <a:pt x="294" y="73"/>
                  </a:cubicBezTo>
                  <a:cubicBezTo>
                    <a:pt x="288" y="24"/>
                    <a:pt x="250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36"/>
            <p:cNvSpPr/>
            <p:nvPr/>
          </p:nvSpPr>
          <p:spPr>
            <a:xfrm>
              <a:off x="3187600" y="1891350"/>
              <a:ext cx="9550" cy="56125"/>
            </a:xfrm>
            <a:custGeom>
              <a:rect b="b" l="l" r="r" t="t"/>
              <a:pathLst>
                <a:path extrusionOk="0" h="2245" w="382">
                  <a:moveTo>
                    <a:pt x="185" y="0"/>
                  </a:moveTo>
                  <a:cubicBezTo>
                    <a:pt x="162" y="0"/>
                    <a:pt x="143" y="13"/>
                    <a:pt x="143" y="40"/>
                  </a:cubicBezTo>
                  <a:cubicBezTo>
                    <a:pt x="48" y="718"/>
                    <a:pt x="0" y="1564"/>
                    <a:pt x="298" y="2218"/>
                  </a:cubicBezTo>
                  <a:cubicBezTo>
                    <a:pt x="302" y="2237"/>
                    <a:pt x="315" y="2244"/>
                    <a:pt x="330" y="2244"/>
                  </a:cubicBezTo>
                  <a:cubicBezTo>
                    <a:pt x="354" y="2244"/>
                    <a:pt x="381" y="2224"/>
                    <a:pt x="381" y="2195"/>
                  </a:cubicBezTo>
                  <a:cubicBezTo>
                    <a:pt x="357" y="1837"/>
                    <a:pt x="298" y="1480"/>
                    <a:pt x="286" y="1123"/>
                  </a:cubicBezTo>
                  <a:cubicBezTo>
                    <a:pt x="262" y="766"/>
                    <a:pt x="298" y="409"/>
                    <a:pt x="250" y="51"/>
                  </a:cubicBezTo>
                  <a:cubicBezTo>
                    <a:pt x="244" y="19"/>
                    <a:pt x="212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36"/>
            <p:cNvSpPr/>
            <p:nvPr/>
          </p:nvSpPr>
          <p:spPr>
            <a:xfrm>
              <a:off x="3202475" y="1958025"/>
              <a:ext cx="1500" cy="8075"/>
            </a:xfrm>
            <a:custGeom>
              <a:rect b="b" l="l" r="r" t="t"/>
              <a:pathLst>
                <a:path extrusionOk="0" h="323" w="60">
                  <a:moveTo>
                    <a:pt x="30" y="1"/>
                  </a:moveTo>
                  <a:cubicBezTo>
                    <a:pt x="15" y="1"/>
                    <a:pt x="0" y="10"/>
                    <a:pt x="0" y="28"/>
                  </a:cubicBezTo>
                  <a:cubicBezTo>
                    <a:pt x="0" y="123"/>
                    <a:pt x="0" y="230"/>
                    <a:pt x="12" y="313"/>
                  </a:cubicBezTo>
                  <a:cubicBezTo>
                    <a:pt x="12" y="319"/>
                    <a:pt x="21" y="322"/>
                    <a:pt x="30" y="322"/>
                  </a:cubicBezTo>
                  <a:cubicBezTo>
                    <a:pt x="39" y="322"/>
                    <a:pt x="48" y="319"/>
                    <a:pt x="48" y="313"/>
                  </a:cubicBezTo>
                  <a:cubicBezTo>
                    <a:pt x="48" y="218"/>
                    <a:pt x="48" y="123"/>
                    <a:pt x="60" y="28"/>
                  </a:cubicBezTo>
                  <a:cubicBezTo>
                    <a:pt x="60" y="10"/>
                    <a:pt x="4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36"/>
            <p:cNvSpPr/>
            <p:nvPr/>
          </p:nvSpPr>
          <p:spPr>
            <a:xfrm>
              <a:off x="3207375" y="1981175"/>
              <a:ext cx="27575" cy="53950"/>
            </a:xfrm>
            <a:custGeom>
              <a:rect b="b" l="l" r="r" t="t"/>
              <a:pathLst>
                <a:path extrusionOk="0" h="2158" w="1103">
                  <a:moveTo>
                    <a:pt x="42" y="0"/>
                  </a:moveTo>
                  <a:cubicBezTo>
                    <a:pt x="20" y="0"/>
                    <a:pt x="0" y="16"/>
                    <a:pt x="7" y="42"/>
                  </a:cubicBezTo>
                  <a:cubicBezTo>
                    <a:pt x="150" y="411"/>
                    <a:pt x="304" y="769"/>
                    <a:pt x="459" y="1126"/>
                  </a:cubicBezTo>
                  <a:cubicBezTo>
                    <a:pt x="602" y="1471"/>
                    <a:pt x="769" y="1876"/>
                    <a:pt x="1007" y="2138"/>
                  </a:cubicBezTo>
                  <a:cubicBezTo>
                    <a:pt x="1018" y="2152"/>
                    <a:pt x="1031" y="2158"/>
                    <a:pt x="1043" y="2158"/>
                  </a:cubicBezTo>
                  <a:cubicBezTo>
                    <a:pt x="1073" y="2158"/>
                    <a:pt x="1102" y="2127"/>
                    <a:pt x="1102" y="2102"/>
                  </a:cubicBezTo>
                  <a:cubicBezTo>
                    <a:pt x="1019" y="1769"/>
                    <a:pt x="816" y="1471"/>
                    <a:pt x="650" y="1185"/>
                  </a:cubicBezTo>
                  <a:cubicBezTo>
                    <a:pt x="423" y="804"/>
                    <a:pt x="233" y="447"/>
                    <a:pt x="90" y="30"/>
                  </a:cubicBezTo>
                  <a:cubicBezTo>
                    <a:pt x="80" y="9"/>
                    <a:pt x="60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36"/>
            <p:cNvSpPr/>
            <p:nvPr/>
          </p:nvSpPr>
          <p:spPr>
            <a:xfrm>
              <a:off x="3185375" y="1995475"/>
              <a:ext cx="31900" cy="73350"/>
            </a:xfrm>
            <a:custGeom>
              <a:rect b="b" l="l" r="r" t="t"/>
              <a:pathLst>
                <a:path extrusionOk="0" h="2934" w="1276">
                  <a:moveTo>
                    <a:pt x="143" y="1"/>
                  </a:moveTo>
                  <a:cubicBezTo>
                    <a:pt x="71" y="1"/>
                    <a:pt x="0" y="52"/>
                    <a:pt x="30" y="125"/>
                  </a:cubicBezTo>
                  <a:cubicBezTo>
                    <a:pt x="399" y="1054"/>
                    <a:pt x="732" y="2018"/>
                    <a:pt x="1173" y="2911"/>
                  </a:cubicBezTo>
                  <a:cubicBezTo>
                    <a:pt x="1184" y="2927"/>
                    <a:pt x="1200" y="2934"/>
                    <a:pt x="1216" y="2934"/>
                  </a:cubicBezTo>
                  <a:cubicBezTo>
                    <a:pt x="1247" y="2934"/>
                    <a:pt x="1276" y="2907"/>
                    <a:pt x="1268" y="2875"/>
                  </a:cubicBezTo>
                  <a:cubicBezTo>
                    <a:pt x="994" y="1923"/>
                    <a:pt x="589" y="1006"/>
                    <a:pt x="256" y="66"/>
                  </a:cubicBezTo>
                  <a:cubicBezTo>
                    <a:pt x="233" y="20"/>
                    <a:pt x="188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36"/>
            <p:cNvSpPr/>
            <p:nvPr/>
          </p:nvSpPr>
          <p:spPr>
            <a:xfrm>
              <a:off x="3266525" y="2015100"/>
              <a:ext cx="18300" cy="29075"/>
            </a:xfrm>
            <a:custGeom>
              <a:rect b="b" l="l" r="r" t="t"/>
              <a:pathLst>
                <a:path extrusionOk="0" h="1163" w="732">
                  <a:moveTo>
                    <a:pt x="48" y="0"/>
                  </a:moveTo>
                  <a:cubicBezTo>
                    <a:pt x="30" y="0"/>
                    <a:pt x="0" y="35"/>
                    <a:pt x="10" y="54"/>
                  </a:cubicBezTo>
                  <a:cubicBezTo>
                    <a:pt x="117" y="221"/>
                    <a:pt x="236" y="376"/>
                    <a:pt x="320" y="555"/>
                  </a:cubicBezTo>
                  <a:cubicBezTo>
                    <a:pt x="427" y="757"/>
                    <a:pt x="522" y="959"/>
                    <a:pt x="641" y="1138"/>
                  </a:cubicBezTo>
                  <a:cubicBezTo>
                    <a:pt x="652" y="1154"/>
                    <a:pt x="671" y="1162"/>
                    <a:pt x="689" y="1162"/>
                  </a:cubicBezTo>
                  <a:cubicBezTo>
                    <a:pt x="711" y="1162"/>
                    <a:pt x="731" y="1148"/>
                    <a:pt x="724" y="1114"/>
                  </a:cubicBezTo>
                  <a:cubicBezTo>
                    <a:pt x="701" y="674"/>
                    <a:pt x="320" y="316"/>
                    <a:pt x="58" y="7"/>
                  </a:cubicBezTo>
                  <a:cubicBezTo>
                    <a:pt x="55" y="2"/>
                    <a:pt x="5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36"/>
            <p:cNvSpPr/>
            <p:nvPr/>
          </p:nvSpPr>
          <p:spPr>
            <a:xfrm>
              <a:off x="3336600" y="2021175"/>
              <a:ext cx="10400" cy="11300"/>
            </a:xfrm>
            <a:custGeom>
              <a:rect b="b" l="l" r="r" t="t"/>
              <a:pathLst>
                <a:path extrusionOk="0" h="452" w="416">
                  <a:moveTo>
                    <a:pt x="102" y="1"/>
                  </a:moveTo>
                  <a:cubicBezTo>
                    <a:pt x="49" y="1"/>
                    <a:pt x="1" y="76"/>
                    <a:pt x="53" y="145"/>
                  </a:cubicBezTo>
                  <a:cubicBezTo>
                    <a:pt x="124" y="228"/>
                    <a:pt x="172" y="335"/>
                    <a:pt x="243" y="419"/>
                  </a:cubicBezTo>
                  <a:cubicBezTo>
                    <a:pt x="261" y="442"/>
                    <a:pt x="281" y="452"/>
                    <a:pt x="301" y="452"/>
                  </a:cubicBezTo>
                  <a:cubicBezTo>
                    <a:pt x="362" y="452"/>
                    <a:pt x="416" y="362"/>
                    <a:pt x="362" y="300"/>
                  </a:cubicBezTo>
                  <a:cubicBezTo>
                    <a:pt x="291" y="216"/>
                    <a:pt x="243" y="109"/>
                    <a:pt x="160" y="38"/>
                  </a:cubicBezTo>
                  <a:cubicBezTo>
                    <a:pt x="143" y="11"/>
                    <a:pt x="12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36"/>
            <p:cNvSpPr/>
            <p:nvPr/>
          </p:nvSpPr>
          <p:spPr>
            <a:xfrm>
              <a:off x="3337750" y="2018975"/>
              <a:ext cx="29950" cy="20250"/>
            </a:xfrm>
            <a:custGeom>
              <a:rect b="b" l="l" r="r" t="t"/>
              <a:pathLst>
                <a:path extrusionOk="0" h="810" w="1198">
                  <a:moveTo>
                    <a:pt x="500" y="0"/>
                  </a:moveTo>
                  <a:cubicBezTo>
                    <a:pt x="345" y="0"/>
                    <a:pt x="186" y="64"/>
                    <a:pt x="54" y="138"/>
                  </a:cubicBezTo>
                  <a:cubicBezTo>
                    <a:pt x="0" y="148"/>
                    <a:pt x="25" y="199"/>
                    <a:pt x="66" y="199"/>
                  </a:cubicBezTo>
                  <a:cubicBezTo>
                    <a:pt x="70" y="199"/>
                    <a:pt x="74" y="198"/>
                    <a:pt x="78" y="197"/>
                  </a:cubicBezTo>
                  <a:cubicBezTo>
                    <a:pt x="194" y="146"/>
                    <a:pt x="324" y="101"/>
                    <a:pt x="447" y="101"/>
                  </a:cubicBezTo>
                  <a:cubicBezTo>
                    <a:pt x="551" y="101"/>
                    <a:pt x="651" y="133"/>
                    <a:pt x="733" y="221"/>
                  </a:cubicBezTo>
                  <a:cubicBezTo>
                    <a:pt x="864" y="388"/>
                    <a:pt x="781" y="661"/>
                    <a:pt x="947" y="792"/>
                  </a:cubicBezTo>
                  <a:cubicBezTo>
                    <a:pt x="963" y="803"/>
                    <a:pt x="982" y="809"/>
                    <a:pt x="1001" y="809"/>
                  </a:cubicBezTo>
                  <a:cubicBezTo>
                    <a:pt x="1023" y="809"/>
                    <a:pt x="1047" y="800"/>
                    <a:pt x="1066" y="781"/>
                  </a:cubicBezTo>
                  <a:cubicBezTo>
                    <a:pt x="1197" y="578"/>
                    <a:pt x="947" y="209"/>
                    <a:pt x="781" y="90"/>
                  </a:cubicBezTo>
                  <a:cubicBezTo>
                    <a:pt x="693" y="26"/>
                    <a:pt x="59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36"/>
            <p:cNvSpPr/>
            <p:nvPr/>
          </p:nvSpPr>
          <p:spPr>
            <a:xfrm>
              <a:off x="3199550" y="1564200"/>
              <a:ext cx="130950" cy="62225"/>
            </a:xfrm>
            <a:custGeom>
              <a:rect b="b" l="l" r="r" t="t"/>
              <a:pathLst>
                <a:path extrusionOk="0" h="2489" w="5238">
                  <a:moveTo>
                    <a:pt x="4290" y="1"/>
                  </a:moveTo>
                  <a:cubicBezTo>
                    <a:pt x="2604" y="1"/>
                    <a:pt x="538" y="850"/>
                    <a:pt x="10" y="2422"/>
                  </a:cubicBezTo>
                  <a:cubicBezTo>
                    <a:pt x="1" y="2459"/>
                    <a:pt x="35" y="2489"/>
                    <a:pt x="62" y="2489"/>
                  </a:cubicBezTo>
                  <a:cubicBezTo>
                    <a:pt x="69" y="2489"/>
                    <a:pt x="76" y="2487"/>
                    <a:pt x="82" y="2481"/>
                  </a:cubicBezTo>
                  <a:cubicBezTo>
                    <a:pt x="903" y="1850"/>
                    <a:pt x="1379" y="1053"/>
                    <a:pt x="2391" y="660"/>
                  </a:cubicBezTo>
                  <a:cubicBezTo>
                    <a:pt x="3320" y="303"/>
                    <a:pt x="4285" y="362"/>
                    <a:pt x="5225" y="148"/>
                  </a:cubicBezTo>
                  <a:cubicBezTo>
                    <a:pt x="5237" y="124"/>
                    <a:pt x="5237" y="100"/>
                    <a:pt x="5225" y="100"/>
                  </a:cubicBezTo>
                  <a:cubicBezTo>
                    <a:pt x="4938" y="34"/>
                    <a:pt x="4621" y="1"/>
                    <a:pt x="42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36"/>
            <p:cNvSpPr/>
            <p:nvPr/>
          </p:nvSpPr>
          <p:spPr>
            <a:xfrm>
              <a:off x="3198300" y="1633375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36"/>
            <p:cNvSpPr/>
            <p:nvPr/>
          </p:nvSpPr>
          <p:spPr>
            <a:xfrm>
              <a:off x="3275225" y="1572075"/>
              <a:ext cx="86750" cy="14025"/>
            </a:xfrm>
            <a:custGeom>
              <a:rect b="b" l="l" r="r" t="t"/>
              <a:pathLst>
                <a:path extrusionOk="0" h="561" w="3470">
                  <a:moveTo>
                    <a:pt x="1904" y="1"/>
                  </a:moveTo>
                  <a:cubicBezTo>
                    <a:pt x="1262" y="1"/>
                    <a:pt x="619" y="148"/>
                    <a:pt x="67" y="440"/>
                  </a:cubicBezTo>
                  <a:cubicBezTo>
                    <a:pt x="0" y="485"/>
                    <a:pt x="37" y="560"/>
                    <a:pt x="91" y="560"/>
                  </a:cubicBezTo>
                  <a:cubicBezTo>
                    <a:pt x="95" y="560"/>
                    <a:pt x="99" y="560"/>
                    <a:pt x="103" y="559"/>
                  </a:cubicBezTo>
                  <a:cubicBezTo>
                    <a:pt x="908" y="407"/>
                    <a:pt x="1671" y="332"/>
                    <a:pt x="2456" y="332"/>
                  </a:cubicBezTo>
                  <a:cubicBezTo>
                    <a:pt x="2774" y="332"/>
                    <a:pt x="3095" y="345"/>
                    <a:pt x="3424" y="369"/>
                  </a:cubicBezTo>
                  <a:cubicBezTo>
                    <a:pt x="3428" y="370"/>
                    <a:pt x="3431" y="370"/>
                    <a:pt x="3434" y="370"/>
                  </a:cubicBezTo>
                  <a:cubicBezTo>
                    <a:pt x="3462" y="370"/>
                    <a:pt x="3470" y="320"/>
                    <a:pt x="3448" y="309"/>
                  </a:cubicBezTo>
                  <a:cubicBezTo>
                    <a:pt x="2972" y="103"/>
                    <a:pt x="2439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36"/>
            <p:cNvSpPr/>
            <p:nvPr/>
          </p:nvSpPr>
          <p:spPr>
            <a:xfrm>
              <a:off x="3202850" y="1598975"/>
              <a:ext cx="43175" cy="34125"/>
            </a:xfrm>
            <a:custGeom>
              <a:rect b="b" l="l" r="r" t="t"/>
              <a:pathLst>
                <a:path extrusionOk="0" h="1365" w="1727">
                  <a:moveTo>
                    <a:pt x="1646" y="0"/>
                  </a:moveTo>
                  <a:cubicBezTo>
                    <a:pt x="1637" y="0"/>
                    <a:pt x="1627" y="2"/>
                    <a:pt x="1617" y="7"/>
                  </a:cubicBezTo>
                  <a:cubicBezTo>
                    <a:pt x="997" y="197"/>
                    <a:pt x="247" y="638"/>
                    <a:pt x="9" y="1281"/>
                  </a:cubicBezTo>
                  <a:cubicBezTo>
                    <a:pt x="0" y="1326"/>
                    <a:pt x="32" y="1365"/>
                    <a:pt x="75" y="1365"/>
                  </a:cubicBezTo>
                  <a:cubicBezTo>
                    <a:pt x="88" y="1365"/>
                    <a:pt x="102" y="1361"/>
                    <a:pt x="116" y="1352"/>
                  </a:cubicBezTo>
                  <a:cubicBezTo>
                    <a:pt x="390" y="1198"/>
                    <a:pt x="581" y="936"/>
                    <a:pt x="807" y="733"/>
                  </a:cubicBezTo>
                  <a:cubicBezTo>
                    <a:pt x="1057" y="507"/>
                    <a:pt x="1366" y="281"/>
                    <a:pt x="1664" y="126"/>
                  </a:cubicBezTo>
                  <a:cubicBezTo>
                    <a:pt x="1726" y="95"/>
                    <a:pt x="1707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36"/>
            <p:cNvSpPr/>
            <p:nvPr/>
          </p:nvSpPr>
          <p:spPr>
            <a:xfrm>
              <a:off x="3244975" y="1584150"/>
              <a:ext cx="150100" cy="32200"/>
            </a:xfrm>
            <a:custGeom>
              <a:rect b="b" l="l" r="r" t="t"/>
              <a:pathLst>
                <a:path extrusionOk="0" h="1288" w="6004">
                  <a:moveTo>
                    <a:pt x="3860" y="0"/>
                  </a:moveTo>
                  <a:cubicBezTo>
                    <a:pt x="3507" y="0"/>
                    <a:pt x="3184" y="84"/>
                    <a:pt x="2813" y="148"/>
                  </a:cubicBezTo>
                  <a:cubicBezTo>
                    <a:pt x="1944" y="314"/>
                    <a:pt x="622" y="386"/>
                    <a:pt x="51" y="1148"/>
                  </a:cubicBezTo>
                  <a:cubicBezTo>
                    <a:pt x="1" y="1217"/>
                    <a:pt x="76" y="1287"/>
                    <a:pt x="151" y="1287"/>
                  </a:cubicBezTo>
                  <a:cubicBezTo>
                    <a:pt x="165" y="1287"/>
                    <a:pt x="180" y="1284"/>
                    <a:pt x="193" y="1279"/>
                  </a:cubicBezTo>
                  <a:cubicBezTo>
                    <a:pt x="1241" y="814"/>
                    <a:pt x="2194" y="374"/>
                    <a:pt x="3384" y="338"/>
                  </a:cubicBezTo>
                  <a:cubicBezTo>
                    <a:pt x="3393" y="338"/>
                    <a:pt x="3402" y="338"/>
                    <a:pt x="3411" y="338"/>
                  </a:cubicBezTo>
                  <a:cubicBezTo>
                    <a:pt x="4029" y="338"/>
                    <a:pt x="4681" y="629"/>
                    <a:pt x="5297" y="629"/>
                  </a:cubicBezTo>
                  <a:cubicBezTo>
                    <a:pt x="5540" y="629"/>
                    <a:pt x="5777" y="584"/>
                    <a:pt x="6004" y="457"/>
                  </a:cubicBezTo>
                  <a:cubicBezTo>
                    <a:pt x="6004" y="457"/>
                    <a:pt x="5992" y="421"/>
                    <a:pt x="5980" y="421"/>
                  </a:cubicBezTo>
                  <a:cubicBezTo>
                    <a:pt x="5949" y="423"/>
                    <a:pt x="5918" y="424"/>
                    <a:pt x="5887" y="424"/>
                  </a:cubicBezTo>
                  <a:cubicBezTo>
                    <a:pt x="5321" y="424"/>
                    <a:pt x="4748" y="130"/>
                    <a:pt x="4206" y="28"/>
                  </a:cubicBezTo>
                  <a:cubicBezTo>
                    <a:pt x="4086" y="8"/>
                    <a:pt x="3972" y="0"/>
                    <a:pt x="38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36"/>
            <p:cNvSpPr/>
            <p:nvPr/>
          </p:nvSpPr>
          <p:spPr>
            <a:xfrm>
              <a:off x="3342675" y="1601200"/>
              <a:ext cx="64900" cy="11950"/>
            </a:xfrm>
            <a:custGeom>
              <a:rect b="b" l="l" r="r" t="t"/>
              <a:pathLst>
                <a:path extrusionOk="0" h="478" w="2596">
                  <a:moveTo>
                    <a:pt x="1072" y="0"/>
                  </a:moveTo>
                  <a:cubicBezTo>
                    <a:pt x="737" y="0"/>
                    <a:pt x="389" y="78"/>
                    <a:pt x="60" y="156"/>
                  </a:cubicBezTo>
                  <a:cubicBezTo>
                    <a:pt x="0" y="168"/>
                    <a:pt x="12" y="239"/>
                    <a:pt x="60" y="251"/>
                  </a:cubicBezTo>
                  <a:cubicBezTo>
                    <a:pt x="152" y="285"/>
                    <a:pt x="237" y="298"/>
                    <a:pt x="321" y="298"/>
                  </a:cubicBezTo>
                  <a:cubicBezTo>
                    <a:pt x="442" y="298"/>
                    <a:pt x="562" y="272"/>
                    <a:pt x="703" y="251"/>
                  </a:cubicBezTo>
                  <a:cubicBezTo>
                    <a:pt x="840" y="233"/>
                    <a:pt x="965" y="225"/>
                    <a:pt x="1091" y="225"/>
                  </a:cubicBezTo>
                  <a:cubicBezTo>
                    <a:pt x="1218" y="225"/>
                    <a:pt x="1346" y="233"/>
                    <a:pt x="1488" y="251"/>
                  </a:cubicBezTo>
                  <a:cubicBezTo>
                    <a:pt x="1810" y="311"/>
                    <a:pt x="2143" y="430"/>
                    <a:pt x="2465" y="478"/>
                  </a:cubicBezTo>
                  <a:cubicBezTo>
                    <a:pt x="2560" y="478"/>
                    <a:pt x="2596" y="358"/>
                    <a:pt x="2512" y="347"/>
                  </a:cubicBezTo>
                  <a:cubicBezTo>
                    <a:pt x="2155" y="275"/>
                    <a:pt x="1810" y="108"/>
                    <a:pt x="1441" y="37"/>
                  </a:cubicBezTo>
                  <a:cubicBezTo>
                    <a:pt x="1321" y="11"/>
                    <a:pt x="1197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36"/>
            <p:cNvSpPr/>
            <p:nvPr/>
          </p:nvSpPr>
          <p:spPr>
            <a:xfrm>
              <a:off x="3294800" y="1610450"/>
              <a:ext cx="38950" cy="23575"/>
            </a:xfrm>
            <a:custGeom>
              <a:rect b="b" l="l" r="r" t="t"/>
              <a:pathLst>
                <a:path extrusionOk="0" h="943" w="1558">
                  <a:moveTo>
                    <a:pt x="1498" y="0"/>
                  </a:moveTo>
                  <a:cubicBezTo>
                    <a:pt x="1237" y="96"/>
                    <a:pt x="975" y="215"/>
                    <a:pt x="725" y="358"/>
                  </a:cubicBezTo>
                  <a:cubicBezTo>
                    <a:pt x="486" y="500"/>
                    <a:pt x="201" y="643"/>
                    <a:pt x="22" y="858"/>
                  </a:cubicBezTo>
                  <a:cubicBezTo>
                    <a:pt x="0" y="890"/>
                    <a:pt x="18" y="943"/>
                    <a:pt x="67" y="943"/>
                  </a:cubicBezTo>
                  <a:cubicBezTo>
                    <a:pt x="71" y="943"/>
                    <a:pt x="76" y="942"/>
                    <a:pt x="82" y="941"/>
                  </a:cubicBezTo>
                  <a:cubicBezTo>
                    <a:pt x="344" y="858"/>
                    <a:pt x="558" y="655"/>
                    <a:pt x="772" y="512"/>
                  </a:cubicBezTo>
                  <a:cubicBezTo>
                    <a:pt x="1010" y="346"/>
                    <a:pt x="1260" y="179"/>
                    <a:pt x="1534" y="48"/>
                  </a:cubicBezTo>
                  <a:cubicBezTo>
                    <a:pt x="1558" y="48"/>
                    <a:pt x="1534" y="0"/>
                    <a:pt x="14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36"/>
            <p:cNvSpPr/>
            <p:nvPr/>
          </p:nvSpPr>
          <p:spPr>
            <a:xfrm>
              <a:off x="3395650" y="1625650"/>
              <a:ext cx="34675" cy="6325"/>
            </a:xfrm>
            <a:custGeom>
              <a:rect b="b" l="l" r="r" t="t"/>
              <a:pathLst>
                <a:path extrusionOk="0" h="253" w="1387">
                  <a:moveTo>
                    <a:pt x="462" y="1"/>
                  </a:moveTo>
                  <a:cubicBezTo>
                    <a:pt x="318" y="1"/>
                    <a:pt x="175" y="11"/>
                    <a:pt x="36" y="35"/>
                  </a:cubicBezTo>
                  <a:cubicBezTo>
                    <a:pt x="1" y="35"/>
                    <a:pt x="1" y="107"/>
                    <a:pt x="36" y="107"/>
                  </a:cubicBezTo>
                  <a:cubicBezTo>
                    <a:pt x="441" y="190"/>
                    <a:pt x="858" y="142"/>
                    <a:pt x="1263" y="250"/>
                  </a:cubicBezTo>
                  <a:cubicBezTo>
                    <a:pt x="1271" y="252"/>
                    <a:pt x="1280" y="252"/>
                    <a:pt x="1287" y="252"/>
                  </a:cubicBezTo>
                  <a:cubicBezTo>
                    <a:pt x="1373" y="252"/>
                    <a:pt x="1387" y="140"/>
                    <a:pt x="1310" y="107"/>
                  </a:cubicBezTo>
                  <a:cubicBezTo>
                    <a:pt x="1040" y="43"/>
                    <a:pt x="749" y="1"/>
                    <a:pt x="4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36"/>
            <p:cNvSpPr/>
            <p:nvPr/>
          </p:nvSpPr>
          <p:spPr>
            <a:xfrm>
              <a:off x="3313325" y="1633950"/>
              <a:ext cx="57350" cy="44950"/>
            </a:xfrm>
            <a:custGeom>
              <a:rect b="b" l="l" r="r" t="t"/>
              <a:pathLst>
                <a:path extrusionOk="0" h="1798" w="2294">
                  <a:moveTo>
                    <a:pt x="2222" y="1"/>
                  </a:moveTo>
                  <a:cubicBezTo>
                    <a:pt x="1341" y="108"/>
                    <a:pt x="341" y="882"/>
                    <a:pt x="19" y="1715"/>
                  </a:cubicBezTo>
                  <a:cubicBezTo>
                    <a:pt x="1" y="1753"/>
                    <a:pt x="33" y="1798"/>
                    <a:pt x="71" y="1798"/>
                  </a:cubicBezTo>
                  <a:cubicBezTo>
                    <a:pt x="82" y="1798"/>
                    <a:pt x="92" y="1795"/>
                    <a:pt x="103" y="1787"/>
                  </a:cubicBezTo>
                  <a:cubicBezTo>
                    <a:pt x="436" y="1549"/>
                    <a:pt x="650" y="1192"/>
                    <a:pt x="948" y="906"/>
                  </a:cubicBezTo>
                  <a:cubicBezTo>
                    <a:pt x="1329" y="549"/>
                    <a:pt x="1758" y="311"/>
                    <a:pt x="2234" y="120"/>
                  </a:cubicBezTo>
                  <a:cubicBezTo>
                    <a:pt x="2293" y="96"/>
                    <a:pt x="2293" y="1"/>
                    <a:pt x="22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36"/>
            <p:cNvSpPr/>
            <p:nvPr/>
          </p:nvSpPr>
          <p:spPr>
            <a:xfrm>
              <a:off x="3387325" y="1616025"/>
              <a:ext cx="41100" cy="5275"/>
            </a:xfrm>
            <a:custGeom>
              <a:rect b="b" l="l" r="r" t="t"/>
              <a:pathLst>
                <a:path extrusionOk="0" h="211" w="1644">
                  <a:moveTo>
                    <a:pt x="497" y="1"/>
                  </a:moveTo>
                  <a:cubicBezTo>
                    <a:pt x="347" y="1"/>
                    <a:pt x="197" y="11"/>
                    <a:pt x="48" y="39"/>
                  </a:cubicBezTo>
                  <a:cubicBezTo>
                    <a:pt x="0" y="51"/>
                    <a:pt x="0" y="123"/>
                    <a:pt x="48" y="135"/>
                  </a:cubicBezTo>
                  <a:cubicBezTo>
                    <a:pt x="353" y="193"/>
                    <a:pt x="662" y="211"/>
                    <a:pt x="970" y="211"/>
                  </a:cubicBezTo>
                  <a:cubicBezTo>
                    <a:pt x="1168" y="211"/>
                    <a:pt x="1365" y="203"/>
                    <a:pt x="1560" y="194"/>
                  </a:cubicBezTo>
                  <a:cubicBezTo>
                    <a:pt x="1643" y="182"/>
                    <a:pt x="1643" y="99"/>
                    <a:pt x="1560" y="75"/>
                  </a:cubicBezTo>
                  <a:cubicBezTo>
                    <a:pt x="1209" y="58"/>
                    <a:pt x="852" y="1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36"/>
            <p:cNvSpPr/>
            <p:nvPr/>
          </p:nvSpPr>
          <p:spPr>
            <a:xfrm>
              <a:off x="3327275" y="1620750"/>
              <a:ext cx="40525" cy="21100"/>
            </a:xfrm>
            <a:custGeom>
              <a:rect b="b" l="l" r="r" t="t"/>
              <a:pathLst>
                <a:path extrusionOk="0" h="844" w="1621">
                  <a:moveTo>
                    <a:pt x="1542" y="1"/>
                  </a:moveTo>
                  <a:cubicBezTo>
                    <a:pt x="1535" y="1"/>
                    <a:pt x="1528" y="2"/>
                    <a:pt x="1521" y="5"/>
                  </a:cubicBezTo>
                  <a:cubicBezTo>
                    <a:pt x="1045" y="303"/>
                    <a:pt x="473" y="446"/>
                    <a:pt x="21" y="767"/>
                  </a:cubicBezTo>
                  <a:cubicBezTo>
                    <a:pt x="0" y="788"/>
                    <a:pt x="6" y="843"/>
                    <a:pt x="39" y="843"/>
                  </a:cubicBezTo>
                  <a:cubicBezTo>
                    <a:pt x="44" y="843"/>
                    <a:pt x="50" y="842"/>
                    <a:pt x="57" y="839"/>
                  </a:cubicBezTo>
                  <a:cubicBezTo>
                    <a:pt x="569" y="648"/>
                    <a:pt x="1104" y="398"/>
                    <a:pt x="1569" y="100"/>
                  </a:cubicBezTo>
                  <a:cubicBezTo>
                    <a:pt x="1621" y="69"/>
                    <a:pt x="1591" y="1"/>
                    <a:pt x="15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36"/>
            <p:cNvSpPr/>
            <p:nvPr/>
          </p:nvSpPr>
          <p:spPr>
            <a:xfrm>
              <a:off x="3264425" y="1599050"/>
              <a:ext cx="130525" cy="45975"/>
            </a:xfrm>
            <a:custGeom>
              <a:rect b="b" l="l" r="r" t="t"/>
              <a:pathLst>
                <a:path extrusionOk="0" h="1839" w="5221">
                  <a:moveTo>
                    <a:pt x="5149" y="1"/>
                  </a:moveTo>
                  <a:cubicBezTo>
                    <a:pt x="5143" y="1"/>
                    <a:pt x="5137" y="2"/>
                    <a:pt x="5130" y="4"/>
                  </a:cubicBezTo>
                  <a:cubicBezTo>
                    <a:pt x="4829" y="59"/>
                    <a:pt x="4528" y="68"/>
                    <a:pt x="4226" y="68"/>
                  </a:cubicBezTo>
                  <a:cubicBezTo>
                    <a:pt x="4067" y="68"/>
                    <a:pt x="3908" y="66"/>
                    <a:pt x="3749" y="66"/>
                  </a:cubicBezTo>
                  <a:cubicBezTo>
                    <a:pt x="3551" y="66"/>
                    <a:pt x="3353" y="70"/>
                    <a:pt x="3154" y="87"/>
                  </a:cubicBezTo>
                  <a:cubicBezTo>
                    <a:pt x="2713" y="135"/>
                    <a:pt x="2297" y="278"/>
                    <a:pt x="1892" y="444"/>
                  </a:cubicBezTo>
                  <a:cubicBezTo>
                    <a:pt x="1166" y="730"/>
                    <a:pt x="451" y="1040"/>
                    <a:pt x="35" y="1742"/>
                  </a:cubicBezTo>
                  <a:cubicBezTo>
                    <a:pt x="1" y="1793"/>
                    <a:pt x="39" y="1838"/>
                    <a:pt x="86" y="1838"/>
                  </a:cubicBezTo>
                  <a:cubicBezTo>
                    <a:pt x="105" y="1838"/>
                    <a:pt x="125" y="1831"/>
                    <a:pt x="142" y="1814"/>
                  </a:cubicBezTo>
                  <a:cubicBezTo>
                    <a:pt x="844" y="1230"/>
                    <a:pt x="1582" y="742"/>
                    <a:pt x="2452" y="444"/>
                  </a:cubicBezTo>
                  <a:cubicBezTo>
                    <a:pt x="3321" y="135"/>
                    <a:pt x="4261" y="302"/>
                    <a:pt x="5166" y="99"/>
                  </a:cubicBezTo>
                  <a:cubicBezTo>
                    <a:pt x="5220" y="99"/>
                    <a:pt x="5206" y="1"/>
                    <a:pt x="51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36"/>
            <p:cNvSpPr/>
            <p:nvPr/>
          </p:nvSpPr>
          <p:spPr>
            <a:xfrm>
              <a:off x="3267700" y="1596175"/>
              <a:ext cx="24400" cy="19500"/>
            </a:xfrm>
            <a:custGeom>
              <a:rect b="b" l="l" r="r" t="t"/>
              <a:pathLst>
                <a:path extrusionOk="0" h="780" w="976">
                  <a:moveTo>
                    <a:pt x="878" y="1"/>
                  </a:moveTo>
                  <a:cubicBezTo>
                    <a:pt x="867" y="1"/>
                    <a:pt x="856" y="4"/>
                    <a:pt x="844" y="12"/>
                  </a:cubicBezTo>
                  <a:cubicBezTo>
                    <a:pt x="666" y="83"/>
                    <a:pt x="487" y="190"/>
                    <a:pt x="320" y="298"/>
                  </a:cubicBezTo>
                  <a:cubicBezTo>
                    <a:pt x="177" y="417"/>
                    <a:pt x="82" y="512"/>
                    <a:pt x="11" y="690"/>
                  </a:cubicBezTo>
                  <a:cubicBezTo>
                    <a:pt x="1" y="731"/>
                    <a:pt x="33" y="779"/>
                    <a:pt x="72" y="779"/>
                  </a:cubicBezTo>
                  <a:cubicBezTo>
                    <a:pt x="79" y="779"/>
                    <a:pt x="87" y="778"/>
                    <a:pt x="94" y="774"/>
                  </a:cubicBezTo>
                  <a:cubicBezTo>
                    <a:pt x="392" y="595"/>
                    <a:pt x="606" y="309"/>
                    <a:pt x="916" y="131"/>
                  </a:cubicBezTo>
                  <a:cubicBezTo>
                    <a:pt x="976" y="91"/>
                    <a:pt x="935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36"/>
            <p:cNvSpPr/>
            <p:nvPr/>
          </p:nvSpPr>
          <p:spPr>
            <a:xfrm>
              <a:off x="3364775" y="1631200"/>
              <a:ext cx="83875" cy="32000"/>
            </a:xfrm>
            <a:custGeom>
              <a:rect b="b" l="l" r="r" t="t"/>
              <a:pathLst>
                <a:path extrusionOk="0" h="1280" w="3355">
                  <a:moveTo>
                    <a:pt x="2388" y="0"/>
                  </a:moveTo>
                  <a:cubicBezTo>
                    <a:pt x="1496" y="0"/>
                    <a:pt x="517" y="473"/>
                    <a:pt x="45" y="1159"/>
                  </a:cubicBezTo>
                  <a:cubicBezTo>
                    <a:pt x="1" y="1214"/>
                    <a:pt x="59" y="1279"/>
                    <a:pt x="115" y="1279"/>
                  </a:cubicBezTo>
                  <a:cubicBezTo>
                    <a:pt x="119" y="1279"/>
                    <a:pt x="124" y="1279"/>
                    <a:pt x="128" y="1278"/>
                  </a:cubicBezTo>
                  <a:cubicBezTo>
                    <a:pt x="616" y="1111"/>
                    <a:pt x="1033" y="778"/>
                    <a:pt x="1533" y="623"/>
                  </a:cubicBezTo>
                  <a:cubicBezTo>
                    <a:pt x="2081" y="444"/>
                    <a:pt x="2605" y="421"/>
                    <a:pt x="3164" y="409"/>
                  </a:cubicBezTo>
                  <a:cubicBezTo>
                    <a:pt x="3283" y="409"/>
                    <a:pt x="3355" y="230"/>
                    <a:pt x="3236" y="170"/>
                  </a:cubicBezTo>
                  <a:cubicBezTo>
                    <a:pt x="2978" y="54"/>
                    <a:pt x="2688" y="0"/>
                    <a:pt x="23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36"/>
            <p:cNvSpPr/>
            <p:nvPr/>
          </p:nvSpPr>
          <p:spPr>
            <a:xfrm>
              <a:off x="3409775" y="1650500"/>
              <a:ext cx="35300" cy="10675"/>
            </a:xfrm>
            <a:custGeom>
              <a:rect b="b" l="l" r="r" t="t"/>
              <a:pathLst>
                <a:path extrusionOk="0" h="427" w="1412">
                  <a:moveTo>
                    <a:pt x="992" y="1"/>
                  </a:moveTo>
                  <a:cubicBezTo>
                    <a:pt x="649" y="1"/>
                    <a:pt x="309" y="117"/>
                    <a:pt x="43" y="339"/>
                  </a:cubicBezTo>
                  <a:cubicBezTo>
                    <a:pt x="1" y="360"/>
                    <a:pt x="32" y="427"/>
                    <a:pt x="81" y="427"/>
                  </a:cubicBezTo>
                  <a:cubicBezTo>
                    <a:pt x="88" y="427"/>
                    <a:pt x="95" y="425"/>
                    <a:pt x="102" y="422"/>
                  </a:cubicBezTo>
                  <a:cubicBezTo>
                    <a:pt x="451" y="313"/>
                    <a:pt x="734" y="153"/>
                    <a:pt x="1089" y="153"/>
                  </a:cubicBezTo>
                  <a:cubicBezTo>
                    <a:pt x="1158" y="153"/>
                    <a:pt x="1229" y="159"/>
                    <a:pt x="1305" y="172"/>
                  </a:cubicBezTo>
                  <a:cubicBezTo>
                    <a:pt x="1376" y="172"/>
                    <a:pt x="1412" y="53"/>
                    <a:pt x="1341" y="41"/>
                  </a:cubicBezTo>
                  <a:cubicBezTo>
                    <a:pt x="1226" y="14"/>
                    <a:pt x="1109" y="1"/>
                    <a:pt x="9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36"/>
            <p:cNvSpPr/>
            <p:nvPr/>
          </p:nvSpPr>
          <p:spPr>
            <a:xfrm>
              <a:off x="3419525" y="1667000"/>
              <a:ext cx="24075" cy="12700"/>
            </a:xfrm>
            <a:custGeom>
              <a:rect b="b" l="l" r="r" t="t"/>
              <a:pathLst>
                <a:path extrusionOk="0" h="508" w="963">
                  <a:moveTo>
                    <a:pt x="867" y="1"/>
                  </a:moveTo>
                  <a:cubicBezTo>
                    <a:pt x="570" y="1"/>
                    <a:pt x="129" y="143"/>
                    <a:pt x="10" y="441"/>
                  </a:cubicBezTo>
                  <a:cubicBezTo>
                    <a:pt x="0" y="470"/>
                    <a:pt x="38" y="507"/>
                    <a:pt x="65" y="507"/>
                  </a:cubicBezTo>
                  <a:cubicBezTo>
                    <a:pt x="71" y="507"/>
                    <a:pt x="77" y="505"/>
                    <a:pt x="81" y="501"/>
                  </a:cubicBezTo>
                  <a:cubicBezTo>
                    <a:pt x="200" y="417"/>
                    <a:pt x="308" y="298"/>
                    <a:pt x="439" y="239"/>
                  </a:cubicBezTo>
                  <a:cubicBezTo>
                    <a:pt x="570" y="179"/>
                    <a:pt x="724" y="155"/>
                    <a:pt x="867" y="155"/>
                  </a:cubicBezTo>
                  <a:cubicBezTo>
                    <a:pt x="962" y="155"/>
                    <a:pt x="962" y="1"/>
                    <a:pt x="8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36"/>
            <p:cNvSpPr/>
            <p:nvPr/>
          </p:nvSpPr>
          <p:spPr>
            <a:xfrm>
              <a:off x="3429875" y="1682725"/>
              <a:ext cx="23750" cy="24175"/>
            </a:xfrm>
            <a:custGeom>
              <a:rect b="b" l="l" r="r" t="t"/>
              <a:pathLst>
                <a:path extrusionOk="0" h="967" w="950">
                  <a:moveTo>
                    <a:pt x="829" y="1"/>
                  </a:moveTo>
                  <a:cubicBezTo>
                    <a:pt x="799" y="1"/>
                    <a:pt x="770" y="16"/>
                    <a:pt x="751" y="50"/>
                  </a:cubicBezTo>
                  <a:cubicBezTo>
                    <a:pt x="656" y="205"/>
                    <a:pt x="501" y="348"/>
                    <a:pt x="358" y="479"/>
                  </a:cubicBezTo>
                  <a:cubicBezTo>
                    <a:pt x="239" y="586"/>
                    <a:pt x="36" y="705"/>
                    <a:pt x="13" y="884"/>
                  </a:cubicBezTo>
                  <a:cubicBezTo>
                    <a:pt x="1" y="943"/>
                    <a:pt x="36" y="967"/>
                    <a:pt x="96" y="967"/>
                  </a:cubicBezTo>
                  <a:cubicBezTo>
                    <a:pt x="275" y="943"/>
                    <a:pt x="441" y="741"/>
                    <a:pt x="572" y="622"/>
                  </a:cubicBezTo>
                  <a:cubicBezTo>
                    <a:pt x="727" y="491"/>
                    <a:pt x="846" y="324"/>
                    <a:pt x="918" y="145"/>
                  </a:cubicBezTo>
                  <a:cubicBezTo>
                    <a:pt x="950" y="65"/>
                    <a:pt x="889" y="1"/>
                    <a:pt x="8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36"/>
            <p:cNvSpPr/>
            <p:nvPr/>
          </p:nvSpPr>
          <p:spPr>
            <a:xfrm>
              <a:off x="3455925" y="1707175"/>
              <a:ext cx="5825" cy="5925"/>
            </a:xfrm>
            <a:custGeom>
              <a:rect b="b" l="l" r="r" t="t"/>
              <a:pathLst>
                <a:path extrusionOk="0" h="237" w="233">
                  <a:moveTo>
                    <a:pt x="112" y="1"/>
                  </a:moveTo>
                  <a:cubicBezTo>
                    <a:pt x="54" y="1"/>
                    <a:pt x="1" y="37"/>
                    <a:pt x="30" y="108"/>
                  </a:cubicBezTo>
                  <a:cubicBezTo>
                    <a:pt x="42" y="156"/>
                    <a:pt x="42" y="203"/>
                    <a:pt x="90" y="227"/>
                  </a:cubicBezTo>
                  <a:cubicBezTo>
                    <a:pt x="96" y="233"/>
                    <a:pt x="111" y="236"/>
                    <a:pt x="126" y="236"/>
                  </a:cubicBezTo>
                  <a:cubicBezTo>
                    <a:pt x="140" y="236"/>
                    <a:pt x="155" y="233"/>
                    <a:pt x="161" y="227"/>
                  </a:cubicBezTo>
                  <a:cubicBezTo>
                    <a:pt x="185" y="203"/>
                    <a:pt x="209" y="156"/>
                    <a:pt x="221" y="108"/>
                  </a:cubicBezTo>
                  <a:cubicBezTo>
                    <a:pt x="233" y="37"/>
                    <a:pt x="17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36"/>
            <p:cNvSpPr/>
            <p:nvPr/>
          </p:nvSpPr>
          <p:spPr>
            <a:xfrm>
              <a:off x="3402650" y="1651150"/>
              <a:ext cx="41075" cy="21050"/>
            </a:xfrm>
            <a:custGeom>
              <a:rect b="b" l="l" r="r" t="t"/>
              <a:pathLst>
                <a:path extrusionOk="0" h="842" w="1643">
                  <a:moveTo>
                    <a:pt x="1563" y="1"/>
                  </a:moveTo>
                  <a:cubicBezTo>
                    <a:pt x="1556" y="1"/>
                    <a:pt x="1549" y="2"/>
                    <a:pt x="1542" y="4"/>
                  </a:cubicBezTo>
                  <a:cubicBezTo>
                    <a:pt x="1292" y="27"/>
                    <a:pt x="1054" y="99"/>
                    <a:pt x="816" y="218"/>
                  </a:cubicBezTo>
                  <a:cubicBezTo>
                    <a:pt x="554" y="361"/>
                    <a:pt x="232" y="492"/>
                    <a:pt x="42" y="718"/>
                  </a:cubicBezTo>
                  <a:cubicBezTo>
                    <a:pt x="0" y="770"/>
                    <a:pt x="32" y="841"/>
                    <a:pt x="89" y="841"/>
                  </a:cubicBezTo>
                  <a:cubicBezTo>
                    <a:pt x="97" y="841"/>
                    <a:pt x="105" y="840"/>
                    <a:pt x="113" y="837"/>
                  </a:cubicBezTo>
                  <a:cubicBezTo>
                    <a:pt x="637" y="694"/>
                    <a:pt x="1042" y="277"/>
                    <a:pt x="1566" y="134"/>
                  </a:cubicBezTo>
                  <a:cubicBezTo>
                    <a:pt x="1643" y="124"/>
                    <a:pt x="1639" y="1"/>
                    <a:pt x="15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36"/>
            <p:cNvSpPr/>
            <p:nvPr/>
          </p:nvSpPr>
          <p:spPr>
            <a:xfrm>
              <a:off x="3371425" y="1637125"/>
              <a:ext cx="31725" cy="16775"/>
            </a:xfrm>
            <a:custGeom>
              <a:rect b="b" l="l" r="r" t="t"/>
              <a:pathLst>
                <a:path extrusionOk="0" h="671" w="1269">
                  <a:moveTo>
                    <a:pt x="1120" y="0"/>
                  </a:moveTo>
                  <a:cubicBezTo>
                    <a:pt x="1110" y="0"/>
                    <a:pt x="1099" y="2"/>
                    <a:pt x="1089" y="5"/>
                  </a:cubicBezTo>
                  <a:cubicBezTo>
                    <a:pt x="708" y="172"/>
                    <a:pt x="291" y="279"/>
                    <a:pt x="29" y="588"/>
                  </a:cubicBezTo>
                  <a:cubicBezTo>
                    <a:pt x="1" y="626"/>
                    <a:pt x="24" y="671"/>
                    <a:pt x="59" y="671"/>
                  </a:cubicBezTo>
                  <a:cubicBezTo>
                    <a:pt x="68" y="671"/>
                    <a:pt x="78" y="667"/>
                    <a:pt x="88" y="660"/>
                  </a:cubicBezTo>
                  <a:cubicBezTo>
                    <a:pt x="446" y="469"/>
                    <a:pt x="803" y="338"/>
                    <a:pt x="1160" y="172"/>
                  </a:cubicBezTo>
                  <a:cubicBezTo>
                    <a:pt x="1268" y="150"/>
                    <a:pt x="1219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36"/>
            <p:cNvSpPr/>
            <p:nvPr/>
          </p:nvSpPr>
          <p:spPr>
            <a:xfrm>
              <a:off x="3369750" y="1618400"/>
              <a:ext cx="39175" cy="7850"/>
            </a:xfrm>
            <a:custGeom>
              <a:rect b="b" l="l" r="r" t="t"/>
              <a:pathLst>
                <a:path extrusionOk="0" h="314" w="1567">
                  <a:moveTo>
                    <a:pt x="1307" y="1"/>
                  </a:moveTo>
                  <a:cubicBezTo>
                    <a:pt x="1169" y="1"/>
                    <a:pt x="1031" y="23"/>
                    <a:pt x="882" y="40"/>
                  </a:cubicBezTo>
                  <a:cubicBezTo>
                    <a:pt x="596" y="87"/>
                    <a:pt x="334" y="123"/>
                    <a:pt x="60" y="194"/>
                  </a:cubicBezTo>
                  <a:cubicBezTo>
                    <a:pt x="24" y="206"/>
                    <a:pt x="1" y="278"/>
                    <a:pt x="60" y="290"/>
                  </a:cubicBezTo>
                  <a:cubicBezTo>
                    <a:pt x="134" y="306"/>
                    <a:pt x="207" y="313"/>
                    <a:pt x="281" y="313"/>
                  </a:cubicBezTo>
                  <a:cubicBezTo>
                    <a:pt x="637" y="313"/>
                    <a:pt x="988" y="151"/>
                    <a:pt x="1345" y="151"/>
                  </a:cubicBezTo>
                  <a:cubicBezTo>
                    <a:pt x="1389" y="151"/>
                    <a:pt x="1433" y="153"/>
                    <a:pt x="1477" y="159"/>
                  </a:cubicBezTo>
                  <a:cubicBezTo>
                    <a:pt x="1482" y="160"/>
                    <a:pt x="1487" y="161"/>
                    <a:pt x="1492" y="161"/>
                  </a:cubicBezTo>
                  <a:cubicBezTo>
                    <a:pt x="1551" y="161"/>
                    <a:pt x="1566" y="27"/>
                    <a:pt x="1489" y="16"/>
                  </a:cubicBezTo>
                  <a:cubicBezTo>
                    <a:pt x="1427" y="5"/>
                    <a:pt x="1367" y="1"/>
                    <a:pt x="13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36"/>
            <p:cNvSpPr/>
            <p:nvPr/>
          </p:nvSpPr>
          <p:spPr>
            <a:xfrm>
              <a:off x="3397425" y="1613475"/>
              <a:ext cx="24350" cy="9800"/>
            </a:xfrm>
            <a:custGeom>
              <a:rect b="b" l="l" r="r" t="t"/>
              <a:pathLst>
                <a:path extrusionOk="0" h="392" w="974">
                  <a:moveTo>
                    <a:pt x="842" y="18"/>
                  </a:moveTo>
                  <a:cubicBezTo>
                    <a:pt x="842" y="18"/>
                    <a:pt x="841" y="19"/>
                    <a:pt x="839" y="23"/>
                  </a:cubicBezTo>
                  <a:lnTo>
                    <a:pt x="839" y="23"/>
                  </a:lnTo>
                  <a:cubicBezTo>
                    <a:pt x="842" y="21"/>
                    <a:pt x="843" y="18"/>
                    <a:pt x="842" y="18"/>
                  </a:cubicBezTo>
                  <a:close/>
                  <a:moveTo>
                    <a:pt x="894" y="1"/>
                  </a:moveTo>
                  <a:cubicBezTo>
                    <a:pt x="872" y="1"/>
                    <a:pt x="851" y="10"/>
                    <a:pt x="834" y="34"/>
                  </a:cubicBezTo>
                  <a:cubicBezTo>
                    <a:pt x="836" y="29"/>
                    <a:pt x="838" y="25"/>
                    <a:pt x="839" y="23"/>
                  </a:cubicBezTo>
                  <a:lnTo>
                    <a:pt x="839" y="23"/>
                  </a:lnTo>
                  <a:cubicBezTo>
                    <a:pt x="837" y="24"/>
                    <a:pt x="835" y="25"/>
                    <a:pt x="832" y="25"/>
                  </a:cubicBezTo>
                  <a:cubicBezTo>
                    <a:pt x="829" y="25"/>
                    <a:pt x="826" y="24"/>
                    <a:pt x="822" y="22"/>
                  </a:cubicBezTo>
                  <a:lnTo>
                    <a:pt x="727" y="22"/>
                  </a:lnTo>
                  <a:cubicBezTo>
                    <a:pt x="656" y="34"/>
                    <a:pt x="584" y="58"/>
                    <a:pt x="501" y="82"/>
                  </a:cubicBezTo>
                  <a:cubicBezTo>
                    <a:pt x="346" y="117"/>
                    <a:pt x="180" y="165"/>
                    <a:pt x="49" y="272"/>
                  </a:cubicBezTo>
                  <a:cubicBezTo>
                    <a:pt x="1" y="320"/>
                    <a:pt x="49" y="391"/>
                    <a:pt x="84" y="391"/>
                  </a:cubicBezTo>
                  <a:cubicBezTo>
                    <a:pt x="299" y="391"/>
                    <a:pt x="501" y="332"/>
                    <a:pt x="703" y="260"/>
                  </a:cubicBezTo>
                  <a:cubicBezTo>
                    <a:pt x="775" y="225"/>
                    <a:pt x="953" y="165"/>
                    <a:pt x="965" y="58"/>
                  </a:cubicBezTo>
                  <a:cubicBezTo>
                    <a:pt x="973" y="34"/>
                    <a:pt x="935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36"/>
            <p:cNvSpPr/>
            <p:nvPr/>
          </p:nvSpPr>
          <p:spPr>
            <a:xfrm>
              <a:off x="3356050" y="1585475"/>
              <a:ext cx="104325" cy="106650"/>
            </a:xfrm>
            <a:custGeom>
              <a:rect b="b" l="l" r="r" t="t"/>
              <a:pathLst>
                <a:path extrusionOk="0" h="4266" w="4173">
                  <a:moveTo>
                    <a:pt x="444" y="1"/>
                  </a:moveTo>
                  <a:cubicBezTo>
                    <a:pt x="314" y="1"/>
                    <a:pt x="185" y="22"/>
                    <a:pt x="61" y="71"/>
                  </a:cubicBezTo>
                  <a:cubicBezTo>
                    <a:pt x="1" y="83"/>
                    <a:pt x="1" y="154"/>
                    <a:pt x="61" y="190"/>
                  </a:cubicBezTo>
                  <a:cubicBezTo>
                    <a:pt x="549" y="380"/>
                    <a:pt x="1025" y="404"/>
                    <a:pt x="1489" y="726"/>
                  </a:cubicBezTo>
                  <a:cubicBezTo>
                    <a:pt x="1906" y="999"/>
                    <a:pt x="2263" y="1345"/>
                    <a:pt x="2597" y="1738"/>
                  </a:cubicBezTo>
                  <a:cubicBezTo>
                    <a:pt x="3216" y="2476"/>
                    <a:pt x="3692" y="3345"/>
                    <a:pt x="4061" y="4238"/>
                  </a:cubicBezTo>
                  <a:cubicBezTo>
                    <a:pt x="4069" y="4257"/>
                    <a:pt x="4084" y="4265"/>
                    <a:pt x="4100" y="4265"/>
                  </a:cubicBezTo>
                  <a:cubicBezTo>
                    <a:pt x="4134" y="4265"/>
                    <a:pt x="4172" y="4230"/>
                    <a:pt x="4156" y="4190"/>
                  </a:cubicBezTo>
                  <a:cubicBezTo>
                    <a:pt x="3763" y="3178"/>
                    <a:pt x="3251" y="2178"/>
                    <a:pt x="2549" y="1345"/>
                  </a:cubicBezTo>
                  <a:cubicBezTo>
                    <a:pt x="2098" y="822"/>
                    <a:pt x="1243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36"/>
            <p:cNvSpPr/>
            <p:nvPr/>
          </p:nvSpPr>
          <p:spPr>
            <a:xfrm>
              <a:off x="3335525" y="1588750"/>
              <a:ext cx="117000" cy="120700"/>
            </a:xfrm>
            <a:custGeom>
              <a:rect b="b" l="l" r="r" t="t"/>
              <a:pathLst>
                <a:path extrusionOk="0" h="4828" w="4680">
                  <a:moveTo>
                    <a:pt x="320" y="1"/>
                  </a:moveTo>
                  <a:cubicBezTo>
                    <a:pt x="260" y="1"/>
                    <a:pt x="202" y="4"/>
                    <a:pt x="143" y="11"/>
                  </a:cubicBezTo>
                  <a:cubicBezTo>
                    <a:pt x="60" y="23"/>
                    <a:pt x="0" y="130"/>
                    <a:pt x="96" y="178"/>
                  </a:cubicBezTo>
                  <a:cubicBezTo>
                    <a:pt x="501" y="416"/>
                    <a:pt x="953" y="511"/>
                    <a:pt x="1370" y="737"/>
                  </a:cubicBezTo>
                  <a:cubicBezTo>
                    <a:pt x="1905" y="1023"/>
                    <a:pt x="2406" y="1368"/>
                    <a:pt x="2846" y="1761"/>
                  </a:cubicBezTo>
                  <a:cubicBezTo>
                    <a:pt x="3715" y="2535"/>
                    <a:pt x="4501" y="3571"/>
                    <a:pt x="4525" y="4774"/>
                  </a:cubicBezTo>
                  <a:cubicBezTo>
                    <a:pt x="4537" y="4809"/>
                    <a:pt x="4572" y="4827"/>
                    <a:pt x="4605" y="4827"/>
                  </a:cubicBezTo>
                  <a:cubicBezTo>
                    <a:pt x="4638" y="4827"/>
                    <a:pt x="4668" y="4809"/>
                    <a:pt x="4668" y="4774"/>
                  </a:cubicBezTo>
                  <a:cubicBezTo>
                    <a:pt x="4680" y="3595"/>
                    <a:pt x="3977" y="2535"/>
                    <a:pt x="3191" y="1726"/>
                  </a:cubicBezTo>
                  <a:cubicBezTo>
                    <a:pt x="2527" y="1050"/>
                    <a:pt x="136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4" name="Google Shape;12114;p36"/>
            <p:cNvSpPr/>
            <p:nvPr/>
          </p:nvSpPr>
          <p:spPr>
            <a:xfrm>
              <a:off x="3320950" y="1606800"/>
              <a:ext cx="98325" cy="72325"/>
            </a:xfrm>
            <a:custGeom>
              <a:rect b="b" l="l" r="r" t="t"/>
              <a:pathLst>
                <a:path extrusionOk="0" h="2893" w="3933">
                  <a:moveTo>
                    <a:pt x="140" y="1"/>
                  </a:moveTo>
                  <a:cubicBezTo>
                    <a:pt x="105" y="1"/>
                    <a:pt x="70" y="2"/>
                    <a:pt x="36" y="3"/>
                  </a:cubicBezTo>
                  <a:cubicBezTo>
                    <a:pt x="0" y="3"/>
                    <a:pt x="0" y="27"/>
                    <a:pt x="36" y="51"/>
                  </a:cubicBezTo>
                  <a:cubicBezTo>
                    <a:pt x="1357" y="349"/>
                    <a:pt x="3536" y="1337"/>
                    <a:pt x="3786" y="2849"/>
                  </a:cubicBezTo>
                  <a:cubicBezTo>
                    <a:pt x="3786" y="2880"/>
                    <a:pt x="3807" y="2893"/>
                    <a:pt x="3832" y="2893"/>
                  </a:cubicBezTo>
                  <a:cubicBezTo>
                    <a:pt x="3876" y="2893"/>
                    <a:pt x="3932" y="2854"/>
                    <a:pt x="3917" y="2801"/>
                  </a:cubicBezTo>
                  <a:cubicBezTo>
                    <a:pt x="3627" y="1396"/>
                    <a:pt x="156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36"/>
            <p:cNvSpPr/>
            <p:nvPr/>
          </p:nvSpPr>
          <p:spPr>
            <a:xfrm>
              <a:off x="3301300" y="1561600"/>
              <a:ext cx="85925" cy="50400"/>
            </a:xfrm>
            <a:custGeom>
              <a:rect b="b" l="l" r="r" t="t"/>
              <a:pathLst>
                <a:path extrusionOk="0" h="2016" w="3437">
                  <a:moveTo>
                    <a:pt x="363" y="0"/>
                  </a:moveTo>
                  <a:cubicBezTo>
                    <a:pt x="267" y="0"/>
                    <a:pt x="174" y="5"/>
                    <a:pt x="84" y="14"/>
                  </a:cubicBezTo>
                  <a:cubicBezTo>
                    <a:pt x="24" y="14"/>
                    <a:pt x="0" y="97"/>
                    <a:pt x="60" y="109"/>
                  </a:cubicBezTo>
                  <a:cubicBezTo>
                    <a:pt x="1179" y="359"/>
                    <a:pt x="2965" y="645"/>
                    <a:pt x="3274" y="1954"/>
                  </a:cubicBezTo>
                  <a:cubicBezTo>
                    <a:pt x="3284" y="1997"/>
                    <a:pt x="3313" y="2016"/>
                    <a:pt x="3343" y="2016"/>
                  </a:cubicBezTo>
                  <a:cubicBezTo>
                    <a:pt x="3388" y="2016"/>
                    <a:pt x="3436" y="1976"/>
                    <a:pt x="3429" y="1919"/>
                  </a:cubicBezTo>
                  <a:cubicBezTo>
                    <a:pt x="3154" y="684"/>
                    <a:pt x="1561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36"/>
            <p:cNvSpPr/>
            <p:nvPr/>
          </p:nvSpPr>
          <p:spPr>
            <a:xfrm>
              <a:off x="3290875" y="1578175"/>
              <a:ext cx="74150" cy="23600"/>
            </a:xfrm>
            <a:custGeom>
              <a:rect b="b" l="l" r="r" t="t"/>
              <a:pathLst>
                <a:path extrusionOk="0" h="944" w="2966">
                  <a:moveTo>
                    <a:pt x="787" y="0"/>
                  </a:moveTo>
                  <a:cubicBezTo>
                    <a:pt x="531" y="0"/>
                    <a:pt x="277" y="55"/>
                    <a:pt x="36" y="184"/>
                  </a:cubicBezTo>
                  <a:cubicBezTo>
                    <a:pt x="1" y="196"/>
                    <a:pt x="24" y="244"/>
                    <a:pt x="48" y="244"/>
                  </a:cubicBezTo>
                  <a:cubicBezTo>
                    <a:pt x="157" y="233"/>
                    <a:pt x="265" y="228"/>
                    <a:pt x="372" y="228"/>
                  </a:cubicBezTo>
                  <a:cubicBezTo>
                    <a:pt x="1255" y="228"/>
                    <a:pt x="2064" y="562"/>
                    <a:pt x="2882" y="934"/>
                  </a:cubicBezTo>
                  <a:cubicBezTo>
                    <a:pt x="2893" y="941"/>
                    <a:pt x="2904" y="944"/>
                    <a:pt x="2913" y="944"/>
                  </a:cubicBezTo>
                  <a:cubicBezTo>
                    <a:pt x="2952" y="944"/>
                    <a:pt x="2966" y="892"/>
                    <a:pt x="2918" y="863"/>
                  </a:cubicBezTo>
                  <a:cubicBezTo>
                    <a:pt x="2331" y="471"/>
                    <a:pt x="1544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36"/>
            <p:cNvSpPr/>
            <p:nvPr/>
          </p:nvSpPr>
          <p:spPr>
            <a:xfrm>
              <a:off x="3257250" y="1590575"/>
              <a:ext cx="90650" cy="24425"/>
            </a:xfrm>
            <a:custGeom>
              <a:rect b="b" l="l" r="r" t="t"/>
              <a:pathLst>
                <a:path extrusionOk="0" h="977" w="3626">
                  <a:moveTo>
                    <a:pt x="915" y="0"/>
                  </a:moveTo>
                  <a:cubicBezTo>
                    <a:pt x="622" y="0"/>
                    <a:pt x="328" y="33"/>
                    <a:pt x="36" y="105"/>
                  </a:cubicBezTo>
                  <a:cubicBezTo>
                    <a:pt x="0" y="117"/>
                    <a:pt x="12" y="176"/>
                    <a:pt x="60" y="176"/>
                  </a:cubicBezTo>
                  <a:cubicBezTo>
                    <a:pt x="183" y="169"/>
                    <a:pt x="307" y="165"/>
                    <a:pt x="430" y="165"/>
                  </a:cubicBezTo>
                  <a:cubicBezTo>
                    <a:pt x="1489" y="165"/>
                    <a:pt x="2514" y="439"/>
                    <a:pt x="3453" y="962"/>
                  </a:cubicBezTo>
                  <a:cubicBezTo>
                    <a:pt x="3469" y="972"/>
                    <a:pt x="3485" y="976"/>
                    <a:pt x="3500" y="976"/>
                  </a:cubicBezTo>
                  <a:cubicBezTo>
                    <a:pt x="3574" y="976"/>
                    <a:pt x="3626" y="869"/>
                    <a:pt x="3536" y="819"/>
                  </a:cubicBezTo>
                  <a:cubicBezTo>
                    <a:pt x="2758" y="331"/>
                    <a:pt x="184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36"/>
            <p:cNvSpPr/>
            <p:nvPr/>
          </p:nvSpPr>
          <p:spPr>
            <a:xfrm>
              <a:off x="3228975" y="1584125"/>
              <a:ext cx="94100" cy="16625"/>
            </a:xfrm>
            <a:custGeom>
              <a:rect b="b" l="l" r="r" t="t"/>
              <a:pathLst>
                <a:path extrusionOk="0" h="665" w="3764">
                  <a:moveTo>
                    <a:pt x="1317" y="0"/>
                  </a:moveTo>
                  <a:cubicBezTo>
                    <a:pt x="877" y="0"/>
                    <a:pt x="449" y="63"/>
                    <a:pt x="60" y="220"/>
                  </a:cubicBezTo>
                  <a:cubicBezTo>
                    <a:pt x="0" y="256"/>
                    <a:pt x="0" y="327"/>
                    <a:pt x="71" y="339"/>
                  </a:cubicBezTo>
                  <a:cubicBezTo>
                    <a:pt x="1274" y="434"/>
                    <a:pt x="2393" y="315"/>
                    <a:pt x="3584" y="660"/>
                  </a:cubicBezTo>
                  <a:cubicBezTo>
                    <a:pt x="3594" y="663"/>
                    <a:pt x="3604" y="665"/>
                    <a:pt x="3614" y="665"/>
                  </a:cubicBezTo>
                  <a:cubicBezTo>
                    <a:pt x="3723" y="665"/>
                    <a:pt x="3764" y="490"/>
                    <a:pt x="3643" y="446"/>
                  </a:cubicBezTo>
                  <a:cubicBezTo>
                    <a:pt x="2945" y="208"/>
                    <a:pt x="211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36"/>
            <p:cNvSpPr/>
            <p:nvPr/>
          </p:nvSpPr>
          <p:spPr>
            <a:xfrm>
              <a:off x="3235800" y="1574725"/>
              <a:ext cx="28300" cy="7400"/>
            </a:xfrm>
            <a:custGeom>
              <a:rect b="b" l="l" r="r" t="t"/>
              <a:pathLst>
                <a:path extrusionOk="0" h="296" w="1132">
                  <a:moveTo>
                    <a:pt x="977" y="1"/>
                  </a:moveTo>
                  <a:cubicBezTo>
                    <a:pt x="810" y="1"/>
                    <a:pt x="644" y="1"/>
                    <a:pt x="477" y="24"/>
                  </a:cubicBezTo>
                  <a:cubicBezTo>
                    <a:pt x="334" y="36"/>
                    <a:pt x="179" y="36"/>
                    <a:pt x="60" y="120"/>
                  </a:cubicBezTo>
                  <a:cubicBezTo>
                    <a:pt x="1" y="167"/>
                    <a:pt x="1" y="251"/>
                    <a:pt x="84" y="274"/>
                  </a:cubicBezTo>
                  <a:cubicBezTo>
                    <a:pt x="128" y="290"/>
                    <a:pt x="173" y="296"/>
                    <a:pt x="219" y="296"/>
                  </a:cubicBezTo>
                  <a:cubicBezTo>
                    <a:pt x="310" y="296"/>
                    <a:pt x="406" y="274"/>
                    <a:pt x="501" y="274"/>
                  </a:cubicBezTo>
                  <a:cubicBezTo>
                    <a:pt x="644" y="251"/>
                    <a:pt x="810" y="251"/>
                    <a:pt x="953" y="251"/>
                  </a:cubicBezTo>
                  <a:cubicBezTo>
                    <a:pt x="1132" y="239"/>
                    <a:pt x="1132" y="1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36"/>
            <p:cNvSpPr/>
            <p:nvPr/>
          </p:nvSpPr>
          <p:spPr>
            <a:xfrm>
              <a:off x="3301300" y="1623250"/>
              <a:ext cx="90325" cy="53675"/>
            </a:xfrm>
            <a:custGeom>
              <a:rect b="b" l="l" r="r" t="t"/>
              <a:pathLst>
                <a:path extrusionOk="0" h="2147" w="3613">
                  <a:moveTo>
                    <a:pt x="131" y="0"/>
                  </a:moveTo>
                  <a:cubicBezTo>
                    <a:pt x="123" y="0"/>
                    <a:pt x="115" y="0"/>
                    <a:pt x="107" y="0"/>
                  </a:cubicBezTo>
                  <a:cubicBezTo>
                    <a:pt x="48" y="0"/>
                    <a:pt x="0" y="96"/>
                    <a:pt x="84" y="119"/>
                  </a:cubicBezTo>
                  <a:cubicBezTo>
                    <a:pt x="1334" y="655"/>
                    <a:pt x="2620" y="1036"/>
                    <a:pt x="3513" y="2132"/>
                  </a:cubicBezTo>
                  <a:cubicBezTo>
                    <a:pt x="3526" y="2142"/>
                    <a:pt x="3541" y="2146"/>
                    <a:pt x="3554" y="2146"/>
                  </a:cubicBezTo>
                  <a:cubicBezTo>
                    <a:pt x="3587" y="2146"/>
                    <a:pt x="3613" y="2118"/>
                    <a:pt x="3596" y="2084"/>
                  </a:cubicBezTo>
                  <a:cubicBezTo>
                    <a:pt x="2969" y="972"/>
                    <a:pt x="143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36"/>
            <p:cNvSpPr/>
            <p:nvPr/>
          </p:nvSpPr>
          <p:spPr>
            <a:xfrm>
              <a:off x="3242650" y="1619900"/>
              <a:ext cx="25325" cy="4650"/>
            </a:xfrm>
            <a:custGeom>
              <a:rect b="b" l="l" r="r" t="t"/>
              <a:pathLst>
                <a:path extrusionOk="0" h="186" w="1013">
                  <a:moveTo>
                    <a:pt x="351" y="0"/>
                  </a:moveTo>
                  <a:cubicBezTo>
                    <a:pt x="245" y="0"/>
                    <a:pt x="142" y="11"/>
                    <a:pt x="48" y="39"/>
                  </a:cubicBezTo>
                  <a:cubicBezTo>
                    <a:pt x="1" y="63"/>
                    <a:pt x="1" y="122"/>
                    <a:pt x="48" y="146"/>
                  </a:cubicBezTo>
                  <a:cubicBezTo>
                    <a:pt x="144" y="175"/>
                    <a:pt x="249" y="186"/>
                    <a:pt x="359" y="186"/>
                  </a:cubicBezTo>
                  <a:cubicBezTo>
                    <a:pt x="563" y="186"/>
                    <a:pt x="779" y="150"/>
                    <a:pt x="965" y="134"/>
                  </a:cubicBezTo>
                  <a:cubicBezTo>
                    <a:pt x="1013" y="122"/>
                    <a:pt x="1013" y="63"/>
                    <a:pt x="965" y="63"/>
                  </a:cubicBezTo>
                  <a:cubicBezTo>
                    <a:pt x="777" y="39"/>
                    <a:pt x="557" y="0"/>
                    <a:pt x="3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36"/>
            <p:cNvSpPr/>
            <p:nvPr/>
          </p:nvSpPr>
          <p:spPr>
            <a:xfrm>
              <a:off x="3209325" y="1614325"/>
              <a:ext cx="8050" cy="4800"/>
            </a:xfrm>
            <a:custGeom>
              <a:rect b="b" l="l" r="r" t="t"/>
              <a:pathLst>
                <a:path extrusionOk="0" h="192" w="322">
                  <a:moveTo>
                    <a:pt x="203" y="0"/>
                  </a:moveTo>
                  <a:cubicBezTo>
                    <a:pt x="167" y="0"/>
                    <a:pt x="143" y="0"/>
                    <a:pt x="107" y="12"/>
                  </a:cubicBezTo>
                  <a:cubicBezTo>
                    <a:pt x="0" y="24"/>
                    <a:pt x="0" y="179"/>
                    <a:pt x="107" y="179"/>
                  </a:cubicBezTo>
                  <a:cubicBezTo>
                    <a:pt x="143" y="179"/>
                    <a:pt x="167" y="179"/>
                    <a:pt x="203" y="191"/>
                  </a:cubicBezTo>
                  <a:cubicBezTo>
                    <a:pt x="206" y="191"/>
                    <a:pt x="209" y="191"/>
                    <a:pt x="213" y="191"/>
                  </a:cubicBezTo>
                  <a:cubicBezTo>
                    <a:pt x="322" y="191"/>
                    <a:pt x="318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36"/>
            <p:cNvSpPr/>
            <p:nvPr/>
          </p:nvSpPr>
          <p:spPr>
            <a:xfrm>
              <a:off x="3393075" y="1681725"/>
              <a:ext cx="24325" cy="38700"/>
            </a:xfrm>
            <a:custGeom>
              <a:rect b="b" l="l" r="r" t="t"/>
              <a:pathLst>
                <a:path extrusionOk="0" h="1548" w="973">
                  <a:moveTo>
                    <a:pt x="52" y="0"/>
                  </a:moveTo>
                  <a:cubicBezTo>
                    <a:pt x="28" y="0"/>
                    <a:pt x="1" y="35"/>
                    <a:pt x="20" y="54"/>
                  </a:cubicBezTo>
                  <a:cubicBezTo>
                    <a:pt x="401" y="531"/>
                    <a:pt x="711" y="995"/>
                    <a:pt x="949" y="1543"/>
                  </a:cubicBezTo>
                  <a:cubicBezTo>
                    <a:pt x="949" y="1546"/>
                    <a:pt x="951" y="1548"/>
                    <a:pt x="954" y="1548"/>
                  </a:cubicBezTo>
                  <a:cubicBezTo>
                    <a:pt x="961" y="1548"/>
                    <a:pt x="973" y="1539"/>
                    <a:pt x="973" y="1531"/>
                  </a:cubicBezTo>
                  <a:cubicBezTo>
                    <a:pt x="770" y="995"/>
                    <a:pt x="520" y="400"/>
                    <a:pt x="68" y="7"/>
                  </a:cubicBezTo>
                  <a:cubicBezTo>
                    <a:pt x="63" y="2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36"/>
            <p:cNvSpPr/>
            <p:nvPr/>
          </p:nvSpPr>
          <p:spPr>
            <a:xfrm>
              <a:off x="3436900" y="1701450"/>
              <a:ext cx="9375" cy="18100"/>
            </a:xfrm>
            <a:custGeom>
              <a:rect b="b" l="l" r="r" t="t"/>
              <a:pathLst>
                <a:path extrusionOk="0" h="724" w="375">
                  <a:moveTo>
                    <a:pt x="69" y="1"/>
                  </a:moveTo>
                  <a:cubicBezTo>
                    <a:pt x="37" y="1"/>
                    <a:pt x="1" y="26"/>
                    <a:pt x="17" y="51"/>
                  </a:cubicBezTo>
                  <a:cubicBezTo>
                    <a:pt x="89" y="254"/>
                    <a:pt x="196" y="432"/>
                    <a:pt x="196" y="635"/>
                  </a:cubicBezTo>
                  <a:cubicBezTo>
                    <a:pt x="196" y="694"/>
                    <a:pt x="241" y="724"/>
                    <a:pt x="285" y="724"/>
                  </a:cubicBezTo>
                  <a:cubicBezTo>
                    <a:pt x="330" y="724"/>
                    <a:pt x="375" y="694"/>
                    <a:pt x="375" y="635"/>
                  </a:cubicBezTo>
                  <a:cubicBezTo>
                    <a:pt x="351" y="397"/>
                    <a:pt x="267" y="170"/>
                    <a:pt x="101" y="16"/>
                  </a:cubicBezTo>
                  <a:cubicBezTo>
                    <a:pt x="94" y="5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36"/>
            <p:cNvSpPr/>
            <p:nvPr/>
          </p:nvSpPr>
          <p:spPr>
            <a:xfrm>
              <a:off x="3421775" y="1673525"/>
              <a:ext cx="23600" cy="34800"/>
            </a:xfrm>
            <a:custGeom>
              <a:rect b="b" l="l" r="r" t="t"/>
              <a:pathLst>
                <a:path extrusionOk="0" h="1392" w="944">
                  <a:moveTo>
                    <a:pt x="123" y="1"/>
                  </a:moveTo>
                  <a:cubicBezTo>
                    <a:pt x="56" y="1"/>
                    <a:pt x="0" y="76"/>
                    <a:pt x="39" y="144"/>
                  </a:cubicBezTo>
                  <a:cubicBezTo>
                    <a:pt x="229" y="561"/>
                    <a:pt x="658" y="787"/>
                    <a:pt x="706" y="1275"/>
                  </a:cubicBezTo>
                  <a:cubicBezTo>
                    <a:pt x="712" y="1353"/>
                    <a:pt x="771" y="1392"/>
                    <a:pt x="829" y="1392"/>
                  </a:cubicBezTo>
                  <a:cubicBezTo>
                    <a:pt x="887" y="1392"/>
                    <a:pt x="944" y="1353"/>
                    <a:pt x="944" y="1275"/>
                  </a:cubicBezTo>
                  <a:cubicBezTo>
                    <a:pt x="944" y="787"/>
                    <a:pt x="622" y="216"/>
                    <a:pt x="170" y="13"/>
                  </a:cubicBezTo>
                  <a:cubicBezTo>
                    <a:pt x="155" y="5"/>
                    <a:pt x="139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36"/>
            <p:cNvSpPr/>
            <p:nvPr/>
          </p:nvSpPr>
          <p:spPr>
            <a:xfrm>
              <a:off x="3364400" y="167980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72" y="84"/>
                    <a:pt x="155" y="131"/>
                    <a:pt x="203" y="227"/>
                  </a:cubicBezTo>
                  <a:cubicBezTo>
                    <a:pt x="206" y="230"/>
                    <a:pt x="211" y="231"/>
                    <a:pt x="216" y="231"/>
                  </a:cubicBezTo>
                  <a:cubicBezTo>
                    <a:pt x="230" y="231"/>
                    <a:pt x="247" y="220"/>
                    <a:pt x="238" y="203"/>
                  </a:cubicBezTo>
                  <a:cubicBezTo>
                    <a:pt x="179" y="120"/>
                    <a:pt x="84" y="60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36"/>
            <p:cNvSpPr/>
            <p:nvPr/>
          </p:nvSpPr>
          <p:spPr>
            <a:xfrm>
              <a:off x="3207350" y="1644175"/>
              <a:ext cx="108750" cy="17000"/>
            </a:xfrm>
            <a:custGeom>
              <a:rect b="b" l="l" r="r" t="t"/>
              <a:pathLst>
                <a:path extrusionOk="0" h="680" w="4350">
                  <a:moveTo>
                    <a:pt x="1985" y="1"/>
                  </a:moveTo>
                  <a:cubicBezTo>
                    <a:pt x="1217" y="1"/>
                    <a:pt x="476" y="170"/>
                    <a:pt x="32" y="592"/>
                  </a:cubicBezTo>
                  <a:cubicBezTo>
                    <a:pt x="0" y="613"/>
                    <a:pt x="24" y="680"/>
                    <a:pt x="54" y="680"/>
                  </a:cubicBezTo>
                  <a:cubicBezTo>
                    <a:pt x="59" y="680"/>
                    <a:pt x="63" y="678"/>
                    <a:pt x="67" y="675"/>
                  </a:cubicBezTo>
                  <a:cubicBezTo>
                    <a:pt x="733" y="425"/>
                    <a:pt x="1568" y="251"/>
                    <a:pt x="2384" y="251"/>
                  </a:cubicBezTo>
                  <a:cubicBezTo>
                    <a:pt x="3041" y="251"/>
                    <a:pt x="3686" y="364"/>
                    <a:pt x="4223" y="640"/>
                  </a:cubicBezTo>
                  <a:cubicBezTo>
                    <a:pt x="4227" y="640"/>
                    <a:pt x="4231" y="641"/>
                    <a:pt x="4235" y="641"/>
                  </a:cubicBezTo>
                  <a:cubicBezTo>
                    <a:pt x="4300" y="641"/>
                    <a:pt x="4349" y="554"/>
                    <a:pt x="4282" y="521"/>
                  </a:cubicBezTo>
                  <a:cubicBezTo>
                    <a:pt x="3735" y="213"/>
                    <a:pt x="2844" y="1"/>
                    <a:pt x="19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36"/>
            <p:cNvSpPr/>
            <p:nvPr/>
          </p:nvSpPr>
          <p:spPr>
            <a:xfrm>
              <a:off x="3162875" y="1669650"/>
              <a:ext cx="21925" cy="20350"/>
            </a:xfrm>
            <a:custGeom>
              <a:rect b="b" l="l" r="r" t="t"/>
              <a:pathLst>
                <a:path extrusionOk="0" h="814" w="877">
                  <a:moveTo>
                    <a:pt x="823" y="0"/>
                  </a:moveTo>
                  <a:cubicBezTo>
                    <a:pt x="819" y="0"/>
                    <a:pt x="815" y="1"/>
                    <a:pt x="810" y="2"/>
                  </a:cubicBezTo>
                  <a:cubicBezTo>
                    <a:pt x="632" y="49"/>
                    <a:pt x="406" y="121"/>
                    <a:pt x="275" y="252"/>
                  </a:cubicBezTo>
                  <a:cubicBezTo>
                    <a:pt x="156" y="371"/>
                    <a:pt x="1" y="561"/>
                    <a:pt x="48" y="764"/>
                  </a:cubicBezTo>
                  <a:cubicBezTo>
                    <a:pt x="59" y="784"/>
                    <a:pt x="96" y="814"/>
                    <a:pt x="129" y="814"/>
                  </a:cubicBezTo>
                  <a:cubicBezTo>
                    <a:pt x="134" y="814"/>
                    <a:pt x="139" y="813"/>
                    <a:pt x="144" y="811"/>
                  </a:cubicBezTo>
                  <a:cubicBezTo>
                    <a:pt x="263" y="704"/>
                    <a:pt x="334" y="549"/>
                    <a:pt x="441" y="430"/>
                  </a:cubicBezTo>
                  <a:cubicBezTo>
                    <a:pt x="560" y="287"/>
                    <a:pt x="644" y="168"/>
                    <a:pt x="822" y="73"/>
                  </a:cubicBezTo>
                  <a:cubicBezTo>
                    <a:pt x="877" y="51"/>
                    <a:pt x="862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36"/>
            <p:cNvSpPr/>
            <p:nvPr/>
          </p:nvSpPr>
          <p:spPr>
            <a:xfrm>
              <a:off x="3188775" y="1683975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lnTo>
                    <a:pt x="1" y="12"/>
                  </a:lnTo>
                  <a:cubicBezTo>
                    <a:pt x="13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36"/>
            <p:cNvSpPr/>
            <p:nvPr/>
          </p:nvSpPr>
          <p:spPr>
            <a:xfrm>
              <a:off x="3396325" y="3194675"/>
              <a:ext cx="18100" cy="62875"/>
            </a:xfrm>
            <a:custGeom>
              <a:rect b="b" l="l" r="r" t="t"/>
              <a:pathLst>
                <a:path extrusionOk="0" h="2515" w="724">
                  <a:moveTo>
                    <a:pt x="78" y="1"/>
                  </a:moveTo>
                  <a:cubicBezTo>
                    <a:pt x="35" y="1"/>
                    <a:pt x="1" y="40"/>
                    <a:pt x="9" y="92"/>
                  </a:cubicBezTo>
                  <a:cubicBezTo>
                    <a:pt x="93" y="484"/>
                    <a:pt x="235" y="854"/>
                    <a:pt x="331" y="1258"/>
                  </a:cubicBezTo>
                  <a:cubicBezTo>
                    <a:pt x="402" y="1663"/>
                    <a:pt x="390" y="2080"/>
                    <a:pt x="485" y="2461"/>
                  </a:cubicBezTo>
                  <a:cubicBezTo>
                    <a:pt x="497" y="2497"/>
                    <a:pt x="527" y="2514"/>
                    <a:pt x="557" y="2514"/>
                  </a:cubicBezTo>
                  <a:cubicBezTo>
                    <a:pt x="587" y="2514"/>
                    <a:pt x="616" y="2497"/>
                    <a:pt x="628" y="2461"/>
                  </a:cubicBezTo>
                  <a:cubicBezTo>
                    <a:pt x="724" y="2056"/>
                    <a:pt x="640" y="1580"/>
                    <a:pt x="581" y="1187"/>
                  </a:cubicBezTo>
                  <a:cubicBezTo>
                    <a:pt x="521" y="782"/>
                    <a:pt x="450" y="318"/>
                    <a:pt x="128" y="20"/>
                  </a:cubicBezTo>
                  <a:cubicBezTo>
                    <a:pt x="112" y="7"/>
                    <a:pt x="94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36"/>
            <p:cNvSpPr/>
            <p:nvPr/>
          </p:nvSpPr>
          <p:spPr>
            <a:xfrm>
              <a:off x="3383850" y="3275300"/>
              <a:ext cx="30575" cy="84875"/>
            </a:xfrm>
            <a:custGeom>
              <a:rect b="b" l="l" r="r" t="t"/>
              <a:pathLst>
                <a:path extrusionOk="0" h="3395" w="1223">
                  <a:moveTo>
                    <a:pt x="1047" y="1"/>
                  </a:moveTo>
                  <a:cubicBezTo>
                    <a:pt x="1026" y="1"/>
                    <a:pt x="1008" y="16"/>
                    <a:pt x="1008" y="46"/>
                  </a:cubicBezTo>
                  <a:cubicBezTo>
                    <a:pt x="961" y="581"/>
                    <a:pt x="830" y="1177"/>
                    <a:pt x="734" y="1689"/>
                  </a:cubicBezTo>
                  <a:cubicBezTo>
                    <a:pt x="627" y="2308"/>
                    <a:pt x="377" y="2855"/>
                    <a:pt x="20" y="3344"/>
                  </a:cubicBezTo>
                  <a:cubicBezTo>
                    <a:pt x="0" y="3373"/>
                    <a:pt x="37" y="3394"/>
                    <a:pt x="64" y="3394"/>
                  </a:cubicBezTo>
                  <a:cubicBezTo>
                    <a:pt x="70" y="3394"/>
                    <a:pt x="75" y="3393"/>
                    <a:pt x="80" y="3391"/>
                  </a:cubicBezTo>
                  <a:cubicBezTo>
                    <a:pt x="961" y="2617"/>
                    <a:pt x="1223" y="1129"/>
                    <a:pt x="1104" y="46"/>
                  </a:cubicBezTo>
                  <a:cubicBezTo>
                    <a:pt x="1092" y="16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36"/>
            <p:cNvSpPr/>
            <p:nvPr/>
          </p:nvSpPr>
          <p:spPr>
            <a:xfrm>
              <a:off x="3415600" y="3231100"/>
              <a:ext cx="13700" cy="98300"/>
            </a:xfrm>
            <a:custGeom>
              <a:rect b="b" l="l" r="r" t="t"/>
              <a:pathLst>
                <a:path extrusionOk="0" h="3932" w="548">
                  <a:moveTo>
                    <a:pt x="172" y="0"/>
                  </a:moveTo>
                  <a:cubicBezTo>
                    <a:pt x="142" y="0"/>
                    <a:pt x="113" y="19"/>
                    <a:pt x="119" y="51"/>
                  </a:cubicBezTo>
                  <a:cubicBezTo>
                    <a:pt x="286" y="1349"/>
                    <a:pt x="0" y="2599"/>
                    <a:pt x="48" y="3873"/>
                  </a:cubicBezTo>
                  <a:cubicBezTo>
                    <a:pt x="48" y="3909"/>
                    <a:pt x="77" y="3932"/>
                    <a:pt x="106" y="3932"/>
                  </a:cubicBezTo>
                  <a:cubicBezTo>
                    <a:pt x="126" y="3932"/>
                    <a:pt x="145" y="3921"/>
                    <a:pt x="155" y="3897"/>
                  </a:cubicBezTo>
                  <a:cubicBezTo>
                    <a:pt x="429" y="2623"/>
                    <a:pt x="548" y="1290"/>
                    <a:pt x="226" y="39"/>
                  </a:cubicBezTo>
                  <a:cubicBezTo>
                    <a:pt x="221" y="13"/>
                    <a:pt x="196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36"/>
            <p:cNvSpPr/>
            <p:nvPr/>
          </p:nvSpPr>
          <p:spPr>
            <a:xfrm>
              <a:off x="3405475" y="3339025"/>
              <a:ext cx="12825" cy="21475"/>
            </a:xfrm>
            <a:custGeom>
              <a:rect b="b" l="l" r="r" t="t"/>
              <a:pathLst>
                <a:path extrusionOk="0" h="859" w="513">
                  <a:moveTo>
                    <a:pt x="467" y="1"/>
                  </a:moveTo>
                  <a:cubicBezTo>
                    <a:pt x="457" y="1"/>
                    <a:pt x="446" y="4"/>
                    <a:pt x="441" y="9"/>
                  </a:cubicBezTo>
                  <a:cubicBezTo>
                    <a:pt x="358" y="128"/>
                    <a:pt x="274" y="211"/>
                    <a:pt x="203" y="318"/>
                  </a:cubicBezTo>
                  <a:cubicBezTo>
                    <a:pt x="119" y="425"/>
                    <a:pt x="60" y="545"/>
                    <a:pt x="24" y="664"/>
                  </a:cubicBezTo>
                  <a:cubicBezTo>
                    <a:pt x="0" y="723"/>
                    <a:pt x="36" y="783"/>
                    <a:pt x="60" y="806"/>
                  </a:cubicBezTo>
                  <a:cubicBezTo>
                    <a:pt x="84" y="842"/>
                    <a:pt x="108" y="842"/>
                    <a:pt x="143" y="854"/>
                  </a:cubicBezTo>
                  <a:cubicBezTo>
                    <a:pt x="155" y="857"/>
                    <a:pt x="166" y="858"/>
                    <a:pt x="179" y="858"/>
                  </a:cubicBezTo>
                  <a:cubicBezTo>
                    <a:pt x="218" y="858"/>
                    <a:pt x="259" y="843"/>
                    <a:pt x="286" y="806"/>
                  </a:cubicBezTo>
                  <a:cubicBezTo>
                    <a:pt x="393" y="699"/>
                    <a:pt x="453" y="568"/>
                    <a:pt x="477" y="437"/>
                  </a:cubicBezTo>
                  <a:cubicBezTo>
                    <a:pt x="512" y="306"/>
                    <a:pt x="489" y="152"/>
                    <a:pt x="489" y="21"/>
                  </a:cubicBezTo>
                  <a:cubicBezTo>
                    <a:pt x="496" y="7"/>
                    <a:pt x="48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36"/>
            <p:cNvSpPr/>
            <p:nvPr/>
          </p:nvSpPr>
          <p:spPr>
            <a:xfrm>
              <a:off x="3448050" y="3267075"/>
              <a:ext cx="9525" cy="47075"/>
            </a:xfrm>
            <a:custGeom>
              <a:rect b="b" l="l" r="r" t="t"/>
              <a:pathLst>
                <a:path extrusionOk="0" h="1883" w="381">
                  <a:moveTo>
                    <a:pt x="82" y="1"/>
                  </a:moveTo>
                  <a:cubicBezTo>
                    <a:pt x="64" y="1"/>
                    <a:pt x="48" y="13"/>
                    <a:pt x="48" y="41"/>
                  </a:cubicBezTo>
                  <a:cubicBezTo>
                    <a:pt x="60" y="648"/>
                    <a:pt x="48" y="1232"/>
                    <a:pt x="0" y="1827"/>
                  </a:cubicBezTo>
                  <a:cubicBezTo>
                    <a:pt x="0" y="1864"/>
                    <a:pt x="28" y="1883"/>
                    <a:pt x="58" y="1883"/>
                  </a:cubicBezTo>
                  <a:cubicBezTo>
                    <a:pt x="75" y="1883"/>
                    <a:pt x="94" y="1876"/>
                    <a:pt x="107" y="1863"/>
                  </a:cubicBezTo>
                  <a:cubicBezTo>
                    <a:pt x="381" y="1303"/>
                    <a:pt x="191" y="625"/>
                    <a:pt x="131" y="41"/>
                  </a:cubicBezTo>
                  <a:cubicBezTo>
                    <a:pt x="125" y="16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36"/>
            <p:cNvSpPr/>
            <p:nvPr/>
          </p:nvSpPr>
          <p:spPr>
            <a:xfrm>
              <a:off x="3433150" y="3338175"/>
              <a:ext cx="14450" cy="29300"/>
            </a:xfrm>
            <a:custGeom>
              <a:rect b="b" l="l" r="r" t="t"/>
              <a:pathLst>
                <a:path extrusionOk="0" h="1172" w="578">
                  <a:moveTo>
                    <a:pt x="464" y="1"/>
                  </a:moveTo>
                  <a:cubicBezTo>
                    <a:pt x="427" y="1"/>
                    <a:pt x="388" y="20"/>
                    <a:pt x="370" y="67"/>
                  </a:cubicBezTo>
                  <a:cubicBezTo>
                    <a:pt x="310" y="245"/>
                    <a:pt x="251" y="424"/>
                    <a:pt x="179" y="602"/>
                  </a:cubicBezTo>
                  <a:cubicBezTo>
                    <a:pt x="120" y="769"/>
                    <a:pt x="1" y="936"/>
                    <a:pt x="1" y="1102"/>
                  </a:cubicBezTo>
                  <a:cubicBezTo>
                    <a:pt x="1" y="1147"/>
                    <a:pt x="33" y="1171"/>
                    <a:pt x="70" y="1171"/>
                  </a:cubicBezTo>
                  <a:cubicBezTo>
                    <a:pt x="82" y="1171"/>
                    <a:pt x="96" y="1168"/>
                    <a:pt x="108" y="1162"/>
                  </a:cubicBezTo>
                  <a:cubicBezTo>
                    <a:pt x="251" y="1067"/>
                    <a:pt x="298" y="876"/>
                    <a:pt x="358" y="721"/>
                  </a:cubicBezTo>
                  <a:cubicBezTo>
                    <a:pt x="429" y="531"/>
                    <a:pt x="489" y="328"/>
                    <a:pt x="548" y="114"/>
                  </a:cubicBezTo>
                  <a:cubicBezTo>
                    <a:pt x="577" y="49"/>
                    <a:pt x="522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36"/>
            <p:cNvSpPr/>
            <p:nvPr/>
          </p:nvSpPr>
          <p:spPr>
            <a:xfrm>
              <a:off x="3475425" y="3280350"/>
              <a:ext cx="22050" cy="79875"/>
            </a:xfrm>
            <a:custGeom>
              <a:rect b="b" l="l" r="r" t="t"/>
              <a:pathLst>
                <a:path extrusionOk="0" h="3195" w="882">
                  <a:moveTo>
                    <a:pt x="463" y="0"/>
                  </a:moveTo>
                  <a:cubicBezTo>
                    <a:pt x="388" y="0"/>
                    <a:pt x="317" y="59"/>
                    <a:pt x="346" y="153"/>
                  </a:cubicBezTo>
                  <a:cubicBezTo>
                    <a:pt x="596" y="1225"/>
                    <a:pt x="96" y="2106"/>
                    <a:pt x="0" y="3130"/>
                  </a:cubicBezTo>
                  <a:cubicBezTo>
                    <a:pt x="0" y="3170"/>
                    <a:pt x="39" y="3194"/>
                    <a:pt x="75" y="3194"/>
                  </a:cubicBezTo>
                  <a:cubicBezTo>
                    <a:pt x="92" y="3194"/>
                    <a:pt x="108" y="3189"/>
                    <a:pt x="119" y="3177"/>
                  </a:cubicBezTo>
                  <a:cubicBezTo>
                    <a:pt x="822" y="2439"/>
                    <a:pt x="881" y="998"/>
                    <a:pt x="584" y="82"/>
                  </a:cubicBezTo>
                  <a:cubicBezTo>
                    <a:pt x="560" y="25"/>
                    <a:pt x="51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36"/>
            <p:cNvSpPr/>
            <p:nvPr/>
          </p:nvSpPr>
          <p:spPr>
            <a:xfrm>
              <a:off x="3516650" y="3292650"/>
              <a:ext cx="6125" cy="35975"/>
            </a:xfrm>
            <a:custGeom>
              <a:rect b="b" l="l" r="r" t="t"/>
              <a:pathLst>
                <a:path extrusionOk="0" h="1439" w="245">
                  <a:moveTo>
                    <a:pt x="93" y="0"/>
                  </a:moveTo>
                  <a:cubicBezTo>
                    <a:pt x="45" y="0"/>
                    <a:pt x="0" y="30"/>
                    <a:pt x="6" y="90"/>
                  </a:cubicBezTo>
                  <a:cubicBezTo>
                    <a:pt x="54" y="518"/>
                    <a:pt x="18" y="959"/>
                    <a:pt x="54" y="1387"/>
                  </a:cubicBezTo>
                  <a:cubicBezTo>
                    <a:pt x="54" y="1420"/>
                    <a:pt x="79" y="1439"/>
                    <a:pt x="106" y="1439"/>
                  </a:cubicBezTo>
                  <a:cubicBezTo>
                    <a:pt x="128" y="1439"/>
                    <a:pt x="150" y="1426"/>
                    <a:pt x="161" y="1399"/>
                  </a:cubicBezTo>
                  <a:cubicBezTo>
                    <a:pt x="244" y="971"/>
                    <a:pt x="233" y="542"/>
                    <a:pt x="197" y="90"/>
                  </a:cubicBezTo>
                  <a:cubicBezTo>
                    <a:pt x="191" y="30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36"/>
            <p:cNvSpPr/>
            <p:nvPr/>
          </p:nvSpPr>
          <p:spPr>
            <a:xfrm>
              <a:off x="3512425" y="3361925"/>
              <a:ext cx="1725" cy="3475"/>
            </a:xfrm>
            <a:custGeom>
              <a:rect b="b" l="l" r="r" t="t"/>
              <a:pathLst>
                <a:path extrusionOk="0" h="139" w="69">
                  <a:moveTo>
                    <a:pt x="52" y="1"/>
                  </a:moveTo>
                  <a:cubicBezTo>
                    <a:pt x="47" y="1"/>
                    <a:pt x="44" y="4"/>
                    <a:pt x="44" y="10"/>
                  </a:cubicBezTo>
                  <a:cubicBezTo>
                    <a:pt x="44" y="57"/>
                    <a:pt x="44" y="69"/>
                    <a:pt x="9" y="117"/>
                  </a:cubicBezTo>
                  <a:cubicBezTo>
                    <a:pt x="0" y="125"/>
                    <a:pt x="4" y="139"/>
                    <a:pt x="14" y="139"/>
                  </a:cubicBezTo>
                  <a:cubicBezTo>
                    <a:pt x="19" y="139"/>
                    <a:pt x="25" y="136"/>
                    <a:pt x="32" y="129"/>
                  </a:cubicBezTo>
                  <a:cubicBezTo>
                    <a:pt x="56" y="105"/>
                    <a:pt x="68" y="57"/>
                    <a:pt x="68" y="10"/>
                  </a:cubicBezTo>
                  <a:cubicBezTo>
                    <a:pt x="62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36"/>
            <p:cNvSpPr/>
            <p:nvPr/>
          </p:nvSpPr>
          <p:spPr>
            <a:xfrm>
              <a:off x="3536150" y="3294475"/>
              <a:ext cx="17275" cy="70550"/>
            </a:xfrm>
            <a:custGeom>
              <a:rect b="b" l="l" r="r" t="t"/>
              <a:pathLst>
                <a:path extrusionOk="0" h="2822" w="691">
                  <a:moveTo>
                    <a:pt x="468" y="1"/>
                  </a:moveTo>
                  <a:cubicBezTo>
                    <a:pt x="415" y="1"/>
                    <a:pt x="363" y="35"/>
                    <a:pt x="369" y="88"/>
                  </a:cubicBezTo>
                  <a:cubicBezTo>
                    <a:pt x="405" y="600"/>
                    <a:pt x="357" y="1088"/>
                    <a:pt x="274" y="1576"/>
                  </a:cubicBezTo>
                  <a:cubicBezTo>
                    <a:pt x="191" y="1969"/>
                    <a:pt x="24" y="2338"/>
                    <a:pt x="0" y="2743"/>
                  </a:cubicBezTo>
                  <a:cubicBezTo>
                    <a:pt x="0" y="2793"/>
                    <a:pt x="38" y="2821"/>
                    <a:pt x="79" y="2821"/>
                  </a:cubicBezTo>
                  <a:cubicBezTo>
                    <a:pt x="107" y="2821"/>
                    <a:pt x="136" y="2808"/>
                    <a:pt x="155" y="2779"/>
                  </a:cubicBezTo>
                  <a:cubicBezTo>
                    <a:pt x="667" y="2053"/>
                    <a:pt x="691" y="922"/>
                    <a:pt x="572" y="76"/>
                  </a:cubicBezTo>
                  <a:cubicBezTo>
                    <a:pt x="556" y="23"/>
                    <a:pt x="512" y="1"/>
                    <a:pt x="4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36"/>
            <p:cNvSpPr/>
            <p:nvPr/>
          </p:nvSpPr>
          <p:spPr>
            <a:xfrm>
              <a:off x="3563950" y="3300900"/>
              <a:ext cx="13900" cy="58250"/>
            </a:xfrm>
            <a:custGeom>
              <a:rect b="b" l="l" r="r" t="t"/>
              <a:pathLst>
                <a:path extrusionOk="0" h="2330" w="556">
                  <a:moveTo>
                    <a:pt x="429" y="1"/>
                  </a:moveTo>
                  <a:cubicBezTo>
                    <a:pt x="379" y="1"/>
                    <a:pt x="329" y="30"/>
                    <a:pt x="329" y="93"/>
                  </a:cubicBezTo>
                  <a:cubicBezTo>
                    <a:pt x="353" y="510"/>
                    <a:pt x="317" y="903"/>
                    <a:pt x="234" y="1308"/>
                  </a:cubicBezTo>
                  <a:cubicBezTo>
                    <a:pt x="174" y="1641"/>
                    <a:pt x="31" y="1950"/>
                    <a:pt x="7" y="2260"/>
                  </a:cubicBezTo>
                  <a:cubicBezTo>
                    <a:pt x="0" y="2304"/>
                    <a:pt x="42" y="2329"/>
                    <a:pt x="81" y="2329"/>
                  </a:cubicBezTo>
                  <a:cubicBezTo>
                    <a:pt x="105" y="2329"/>
                    <a:pt x="129" y="2319"/>
                    <a:pt x="138" y="2296"/>
                  </a:cubicBezTo>
                  <a:cubicBezTo>
                    <a:pt x="508" y="1677"/>
                    <a:pt x="555" y="772"/>
                    <a:pt x="531" y="69"/>
                  </a:cubicBezTo>
                  <a:cubicBezTo>
                    <a:pt x="520" y="24"/>
                    <a:pt x="474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36"/>
            <p:cNvSpPr/>
            <p:nvPr/>
          </p:nvSpPr>
          <p:spPr>
            <a:xfrm>
              <a:off x="3586250" y="3263625"/>
              <a:ext cx="18675" cy="92225"/>
            </a:xfrm>
            <a:custGeom>
              <a:rect b="b" l="l" r="r" t="t"/>
              <a:pathLst>
                <a:path extrusionOk="0" h="3689" w="747">
                  <a:moveTo>
                    <a:pt x="528" y="1"/>
                  </a:moveTo>
                  <a:cubicBezTo>
                    <a:pt x="488" y="1"/>
                    <a:pt x="449" y="24"/>
                    <a:pt x="449" y="72"/>
                  </a:cubicBezTo>
                  <a:cubicBezTo>
                    <a:pt x="568" y="1322"/>
                    <a:pt x="211" y="2394"/>
                    <a:pt x="8" y="3608"/>
                  </a:cubicBezTo>
                  <a:cubicBezTo>
                    <a:pt x="1" y="3653"/>
                    <a:pt x="35" y="3688"/>
                    <a:pt x="71" y="3688"/>
                  </a:cubicBezTo>
                  <a:cubicBezTo>
                    <a:pt x="92" y="3688"/>
                    <a:pt x="114" y="3675"/>
                    <a:pt x="127" y="3644"/>
                  </a:cubicBezTo>
                  <a:cubicBezTo>
                    <a:pt x="699" y="2656"/>
                    <a:pt x="747" y="1191"/>
                    <a:pt x="616" y="72"/>
                  </a:cubicBezTo>
                  <a:cubicBezTo>
                    <a:pt x="610" y="24"/>
                    <a:pt x="568" y="1"/>
                    <a:pt x="5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36"/>
            <p:cNvSpPr/>
            <p:nvPr/>
          </p:nvSpPr>
          <p:spPr>
            <a:xfrm>
              <a:off x="3601025" y="3276425"/>
              <a:ext cx="8225" cy="44450"/>
            </a:xfrm>
            <a:custGeom>
              <a:rect b="b" l="l" r="r" t="t"/>
              <a:pathLst>
                <a:path extrusionOk="0" h="1778" w="329">
                  <a:moveTo>
                    <a:pt x="267" y="1"/>
                  </a:moveTo>
                  <a:cubicBezTo>
                    <a:pt x="236" y="1"/>
                    <a:pt x="203" y="24"/>
                    <a:pt x="203" y="72"/>
                  </a:cubicBezTo>
                  <a:cubicBezTo>
                    <a:pt x="191" y="620"/>
                    <a:pt x="37" y="1155"/>
                    <a:pt x="1" y="1727"/>
                  </a:cubicBezTo>
                  <a:cubicBezTo>
                    <a:pt x="1" y="1760"/>
                    <a:pt x="26" y="1778"/>
                    <a:pt x="51" y="1778"/>
                  </a:cubicBezTo>
                  <a:cubicBezTo>
                    <a:pt x="71" y="1778"/>
                    <a:pt x="91" y="1766"/>
                    <a:pt x="96" y="1739"/>
                  </a:cubicBezTo>
                  <a:cubicBezTo>
                    <a:pt x="263" y="1203"/>
                    <a:pt x="322" y="632"/>
                    <a:pt x="322" y="72"/>
                  </a:cubicBezTo>
                  <a:cubicBezTo>
                    <a:pt x="328" y="24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36"/>
            <p:cNvSpPr/>
            <p:nvPr/>
          </p:nvSpPr>
          <p:spPr>
            <a:xfrm>
              <a:off x="3316850" y="3176500"/>
              <a:ext cx="33575" cy="36200"/>
            </a:xfrm>
            <a:custGeom>
              <a:rect b="b" l="l" r="r" t="t"/>
              <a:pathLst>
                <a:path extrusionOk="0" h="1448" w="1343">
                  <a:moveTo>
                    <a:pt x="1328" y="1"/>
                  </a:moveTo>
                  <a:cubicBezTo>
                    <a:pt x="1325" y="1"/>
                    <a:pt x="1322" y="3"/>
                    <a:pt x="1319" y="9"/>
                  </a:cubicBezTo>
                  <a:cubicBezTo>
                    <a:pt x="783" y="307"/>
                    <a:pt x="200" y="807"/>
                    <a:pt x="9" y="1402"/>
                  </a:cubicBezTo>
                  <a:cubicBezTo>
                    <a:pt x="1" y="1428"/>
                    <a:pt x="29" y="1447"/>
                    <a:pt x="50" y="1447"/>
                  </a:cubicBezTo>
                  <a:cubicBezTo>
                    <a:pt x="58" y="1447"/>
                    <a:pt x="65" y="1444"/>
                    <a:pt x="69" y="1438"/>
                  </a:cubicBezTo>
                  <a:cubicBezTo>
                    <a:pt x="259" y="1200"/>
                    <a:pt x="414" y="914"/>
                    <a:pt x="616" y="676"/>
                  </a:cubicBezTo>
                  <a:cubicBezTo>
                    <a:pt x="843" y="438"/>
                    <a:pt x="1081" y="211"/>
                    <a:pt x="1343" y="21"/>
                  </a:cubicBezTo>
                  <a:cubicBezTo>
                    <a:pt x="1343" y="21"/>
                    <a:pt x="1336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36"/>
            <p:cNvSpPr/>
            <p:nvPr/>
          </p:nvSpPr>
          <p:spPr>
            <a:xfrm>
              <a:off x="3274500" y="3256225"/>
              <a:ext cx="24625" cy="69850"/>
            </a:xfrm>
            <a:custGeom>
              <a:rect b="b" l="l" r="r" t="t"/>
              <a:pathLst>
                <a:path extrusionOk="0" h="2794" w="985">
                  <a:moveTo>
                    <a:pt x="925" y="0"/>
                  </a:moveTo>
                  <a:cubicBezTo>
                    <a:pt x="910" y="0"/>
                    <a:pt x="894" y="7"/>
                    <a:pt x="882" y="23"/>
                  </a:cubicBezTo>
                  <a:cubicBezTo>
                    <a:pt x="691" y="475"/>
                    <a:pt x="525" y="904"/>
                    <a:pt x="382" y="1368"/>
                  </a:cubicBezTo>
                  <a:cubicBezTo>
                    <a:pt x="227" y="1821"/>
                    <a:pt x="36" y="2273"/>
                    <a:pt x="1" y="2737"/>
                  </a:cubicBezTo>
                  <a:cubicBezTo>
                    <a:pt x="1" y="2775"/>
                    <a:pt x="33" y="2793"/>
                    <a:pt x="63" y="2793"/>
                  </a:cubicBezTo>
                  <a:cubicBezTo>
                    <a:pt x="82" y="2793"/>
                    <a:pt x="99" y="2786"/>
                    <a:pt x="108" y="2773"/>
                  </a:cubicBezTo>
                  <a:cubicBezTo>
                    <a:pt x="322" y="2380"/>
                    <a:pt x="405" y="1940"/>
                    <a:pt x="536" y="1523"/>
                  </a:cubicBezTo>
                  <a:cubicBezTo>
                    <a:pt x="691" y="1047"/>
                    <a:pt x="834" y="547"/>
                    <a:pt x="977" y="58"/>
                  </a:cubicBezTo>
                  <a:cubicBezTo>
                    <a:pt x="985" y="27"/>
                    <a:pt x="956" y="0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36"/>
            <p:cNvSpPr/>
            <p:nvPr/>
          </p:nvSpPr>
          <p:spPr>
            <a:xfrm>
              <a:off x="3268250" y="3350575"/>
              <a:ext cx="34900" cy="192125"/>
            </a:xfrm>
            <a:custGeom>
              <a:rect b="b" l="l" r="r" t="t"/>
              <a:pathLst>
                <a:path extrusionOk="0" h="7685" w="1396">
                  <a:moveTo>
                    <a:pt x="211" y="1"/>
                  </a:moveTo>
                  <a:cubicBezTo>
                    <a:pt x="170" y="1"/>
                    <a:pt x="126" y="27"/>
                    <a:pt x="120" y="83"/>
                  </a:cubicBezTo>
                  <a:cubicBezTo>
                    <a:pt x="48" y="1476"/>
                    <a:pt x="1" y="2892"/>
                    <a:pt x="167" y="4297"/>
                  </a:cubicBezTo>
                  <a:cubicBezTo>
                    <a:pt x="298" y="5428"/>
                    <a:pt x="477" y="6750"/>
                    <a:pt x="1227" y="7655"/>
                  </a:cubicBezTo>
                  <a:cubicBezTo>
                    <a:pt x="1244" y="7675"/>
                    <a:pt x="1266" y="7684"/>
                    <a:pt x="1288" y="7684"/>
                  </a:cubicBezTo>
                  <a:cubicBezTo>
                    <a:pt x="1342" y="7684"/>
                    <a:pt x="1395" y="7631"/>
                    <a:pt x="1370" y="7572"/>
                  </a:cubicBezTo>
                  <a:cubicBezTo>
                    <a:pt x="1048" y="6274"/>
                    <a:pt x="584" y="5143"/>
                    <a:pt x="465" y="3785"/>
                  </a:cubicBezTo>
                  <a:cubicBezTo>
                    <a:pt x="358" y="2547"/>
                    <a:pt x="358" y="1321"/>
                    <a:pt x="286" y="71"/>
                  </a:cubicBezTo>
                  <a:cubicBezTo>
                    <a:pt x="286" y="24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36"/>
            <p:cNvSpPr/>
            <p:nvPr/>
          </p:nvSpPr>
          <p:spPr>
            <a:xfrm>
              <a:off x="3329575" y="3181425"/>
              <a:ext cx="43025" cy="50400"/>
            </a:xfrm>
            <a:custGeom>
              <a:rect b="b" l="l" r="r" t="t"/>
              <a:pathLst>
                <a:path extrusionOk="0" h="2016" w="1721">
                  <a:moveTo>
                    <a:pt x="1670" y="1"/>
                  </a:moveTo>
                  <a:cubicBezTo>
                    <a:pt x="1665" y="1"/>
                    <a:pt x="1660" y="1"/>
                    <a:pt x="1655" y="2"/>
                  </a:cubicBezTo>
                  <a:cubicBezTo>
                    <a:pt x="893" y="407"/>
                    <a:pt x="96" y="1026"/>
                    <a:pt x="0" y="1967"/>
                  </a:cubicBezTo>
                  <a:cubicBezTo>
                    <a:pt x="0" y="2001"/>
                    <a:pt x="27" y="2015"/>
                    <a:pt x="52" y="2015"/>
                  </a:cubicBezTo>
                  <a:cubicBezTo>
                    <a:pt x="72" y="2015"/>
                    <a:pt x="90" y="2006"/>
                    <a:pt x="96" y="1991"/>
                  </a:cubicBezTo>
                  <a:cubicBezTo>
                    <a:pt x="334" y="1657"/>
                    <a:pt x="453" y="1264"/>
                    <a:pt x="703" y="943"/>
                  </a:cubicBezTo>
                  <a:cubicBezTo>
                    <a:pt x="977" y="598"/>
                    <a:pt x="1310" y="288"/>
                    <a:pt x="1667" y="62"/>
                  </a:cubicBezTo>
                  <a:cubicBezTo>
                    <a:pt x="1720" y="41"/>
                    <a:pt x="1707" y="1"/>
                    <a:pt x="16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36"/>
            <p:cNvSpPr/>
            <p:nvPr/>
          </p:nvSpPr>
          <p:spPr>
            <a:xfrm>
              <a:off x="3318250" y="3245800"/>
              <a:ext cx="8725" cy="21100"/>
            </a:xfrm>
            <a:custGeom>
              <a:rect b="b" l="l" r="r" t="t"/>
              <a:pathLst>
                <a:path extrusionOk="0" h="844" w="349">
                  <a:moveTo>
                    <a:pt x="300" y="0"/>
                  </a:moveTo>
                  <a:cubicBezTo>
                    <a:pt x="284" y="0"/>
                    <a:pt x="268" y="11"/>
                    <a:pt x="263" y="35"/>
                  </a:cubicBezTo>
                  <a:cubicBezTo>
                    <a:pt x="191" y="285"/>
                    <a:pt x="37" y="523"/>
                    <a:pt x="1" y="785"/>
                  </a:cubicBezTo>
                  <a:cubicBezTo>
                    <a:pt x="1" y="817"/>
                    <a:pt x="17" y="843"/>
                    <a:pt x="38" y="843"/>
                  </a:cubicBezTo>
                  <a:cubicBezTo>
                    <a:pt x="49" y="843"/>
                    <a:pt x="60" y="837"/>
                    <a:pt x="72" y="821"/>
                  </a:cubicBezTo>
                  <a:cubicBezTo>
                    <a:pt x="215" y="594"/>
                    <a:pt x="299" y="309"/>
                    <a:pt x="334" y="59"/>
                  </a:cubicBezTo>
                  <a:cubicBezTo>
                    <a:pt x="348" y="23"/>
                    <a:pt x="325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36"/>
            <p:cNvSpPr/>
            <p:nvPr/>
          </p:nvSpPr>
          <p:spPr>
            <a:xfrm>
              <a:off x="3307850" y="3277850"/>
              <a:ext cx="6750" cy="19925"/>
            </a:xfrm>
            <a:custGeom>
              <a:rect b="b" l="l" r="r" t="t"/>
              <a:pathLst>
                <a:path extrusionOk="0" h="797" w="270">
                  <a:moveTo>
                    <a:pt x="228" y="1"/>
                  </a:moveTo>
                  <a:cubicBezTo>
                    <a:pt x="214" y="1"/>
                    <a:pt x="200" y="9"/>
                    <a:pt x="191" y="27"/>
                  </a:cubicBezTo>
                  <a:cubicBezTo>
                    <a:pt x="143" y="158"/>
                    <a:pt x="95" y="277"/>
                    <a:pt x="72" y="420"/>
                  </a:cubicBezTo>
                  <a:cubicBezTo>
                    <a:pt x="36" y="539"/>
                    <a:pt x="0" y="634"/>
                    <a:pt x="12" y="753"/>
                  </a:cubicBezTo>
                  <a:cubicBezTo>
                    <a:pt x="18" y="785"/>
                    <a:pt x="39" y="796"/>
                    <a:pt x="61" y="796"/>
                  </a:cubicBezTo>
                  <a:cubicBezTo>
                    <a:pt x="81" y="796"/>
                    <a:pt x="103" y="788"/>
                    <a:pt x="119" y="777"/>
                  </a:cubicBezTo>
                  <a:cubicBezTo>
                    <a:pt x="191" y="670"/>
                    <a:pt x="191" y="551"/>
                    <a:pt x="203" y="444"/>
                  </a:cubicBezTo>
                  <a:cubicBezTo>
                    <a:pt x="214" y="313"/>
                    <a:pt x="238" y="194"/>
                    <a:pt x="262" y="51"/>
                  </a:cubicBezTo>
                  <a:cubicBezTo>
                    <a:pt x="269" y="21"/>
                    <a:pt x="25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36"/>
            <p:cNvSpPr/>
            <p:nvPr/>
          </p:nvSpPr>
          <p:spPr>
            <a:xfrm>
              <a:off x="3298325" y="3322625"/>
              <a:ext cx="4175" cy="20725"/>
            </a:xfrm>
            <a:custGeom>
              <a:rect b="b" l="l" r="r" t="t"/>
              <a:pathLst>
                <a:path extrusionOk="0" h="829" w="167">
                  <a:moveTo>
                    <a:pt x="79" y="1"/>
                  </a:moveTo>
                  <a:cubicBezTo>
                    <a:pt x="39" y="1"/>
                    <a:pt x="0" y="28"/>
                    <a:pt x="0" y="81"/>
                  </a:cubicBezTo>
                  <a:cubicBezTo>
                    <a:pt x="0" y="319"/>
                    <a:pt x="0" y="546"/>
                    <a:pt x="36" y="784"/>
                  </a:cubicBezTo>
                  <a:cubicBezTo>
                    <a:pt x="42" y="814"/>
                    <a:pt x="63" y="828"/>
                    <a:pt x="85" y="828"/>
                  </a:cubicBezTo>
                  <a:cubicBezTo>
                    <a:pt x="107" y="828"/>
                    <a:pt x="131" y="814"/>
                    <a:pt x="143" y="784"/>
                  </a:cubicBezTo>
                  <a:cubicBezTo>
                    <a:pt x="167" y="546"/>
                    <a:pt x="167" y="319"/>
                    <a:pt x="167" y="81"/>
                  </a:cubicBezTo>
                  <a:cubicBezTo>
                    <a:pt x="161" y="28"/>
                    <a:pt x="119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36"/>
            <p:cNvSpPr/>
            <p:nvPr/>
          </p:nvSpPr>
          <p:spPr>
            <a:xfrm>
              <a:off x="3290275" y="3367650"/>
              <a:ext cx="28775" cy="146075"/>
            </a:xfrm>
            <a:custGeom>
              <a:rect b="b" l="l" r="r" t="t"/>
              <a:pathLst>
                <a:path extrusionOk="0" h="5843" w="1151">
                  <a:moveTo>
                    <a:pt x="292" y="1"/>
                  </a:moveTo>
                  <a:cubicBezTo>
                    <a:pt x="266" y="1"/>
                    <a:pt x="239" y="19"/>
                    <a:pt x="239" y="54"/>
                  </a:cubicBezTo>
                  <a:cubicBezTo>
                    <a:pt x="167" y="1174"/>
                    <a:pt x="1" y="2305"/>
                    <a:pt x="84" y="3436"/>
                  </a:cubicBezTo>
                  <a:cubicBezTo>
                    <a:pt x="144" y="4162"/>
                    <a:pt x="310" y="5400"/>
                    <a:pt x="1001" y="5829"/>
                  </a:cubicBezTo>
                  <a:cubicBezTo>
                    <a:pt x="1015" y="5839"/>
                    <a:pt x="1031" y="5843"/>
                    <a:pt x="1045" y="5843"/>
                  </a:cubicBezTo>
                  <a:cubicBezTo>
                    <a:pt x="1102" y="5843"/>
                    <a:pt x="1151" y="5779"/>
                    <a:pt x="1132" y="5722"/>
                  </a:cubicBezTo>
                  <a:cubicBezTo>
                    <a:pt x="1013" y="5305"/>
                    <a:pt x="739" y="4948"/>
                    <a:pt x="644" y="4507"/>
                  </a:cubicBezTo>
                  <a:cubicBezTo>
                    <a:pt x="501" y="3972"/>
                    <a:pt x="441" y="3424"/>
                    <a:pt x="417" y="2900"/>
                  </a:cubicBezTo>
                  <a:cubicBezTo>
                    <a:pt x="370" y="1947"/>
                    <a:pt x="406" y="1007"/>
                    <a:pt x="346" y="54"/>
                  </a:cubicBezTo>
                  <a:cubicBezTo>
                    <a:pt x="346" y="19"/>
                    <a:pt x="319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36"/>
            <p:cNvSpPr/>
            <p:nvPr/>
          </p:nvSpPr>
          <p:spPr>
            <a:xfrm>
              <a:off x="3346925" y="3200925"/>
              <a:ext cx="37475" cy="51300"/>
            </a:xfrm>
            <a:custGeom>
              <a:rect b="b" l="l" r="r" t="t"/>
              <a:pathLst>
                <a:path extrusionOk="0" h="2052" w="1499">
                  <a:moveTo>
                    <a:pt x="1364" y="1"/>
                  </a:moveTo>
                  <a:cubicBezTo>
                    <a:pt x="1353" y="1"/>
                    <a:pt x="1342" y="3"/>
                    <a:pt x="1330" y="8"/>
                  </a:cubicBezTo>
                  <a:cubicBezTo>
                    <a:pt x="973" y="139"/>
                    <a:pt x="735" y="449"/>
                    <a:pt x="556" y="782"/>
                  </a:cubicBezTo>
                  <a:cubicBezTo>
                    <a:pt x="354" y="1151"/>
                    <a:pt x="128" y="1568"/>
                    <a:pt x="9" y="1973"/>
                  </a:cubicBezTo>
                  <a:cubicBezTo>
                    <a:pt x="0" y="2015"/>
                    <a:pt x="34" y="2052"/>
                    <a:pt x="72" y="2052"/>
                  </a:cubicBezTo>
                  <a:cubicBezTo>
                    <a:pt x="87" y="2052"/>
                    <a:pt x="102" y="2046"/>
                    <a:pt x="116" y="2032"/>
                  </a:cubicBezTo>
                  <a:cubicBezTo>
                    <a:pt x="616" y="1508"/>
                    <a:pt x="699" y="532"/>
                    <a:pt x="1414" y="199"/>
                  </a:cubicBezTo>
                  <a:cubicBezTo>
                    <a:pt x="1499" y="156"/>
                    <a:pt x="1451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36"/>
            <p:cNvSpPr/>
            <p:nvPr/>
          </p:nvSpPr>
          <p:spPr>
            <a:xfrm>
              <a:off x="3320050" y="3269825"/>
              <a:ext cx="24325" cy="249200"/>
            </a:xfrm>
            <a:custGeom>
              <a:rect b="b" l="l" r="r" t="t"/>
              <a:pathLst>
                <a:path extrusionOk="0" h="9968" w="973">
                  <a:moveTo>
                    <a:pt x="925" y="0"/>
                  </a:moveTo>
                  <a:cubicBezTo>
                    <a:pt x="911" y="0"/>
                    <a:pt x="898" y="8"/>
                    <a:pt x="893" y="26"/>
                  </a:cubicBezTo>
                  <a:cubicBezTo>
                    <a:pt x="191" y="1455"/>
                    <a:pt x="0" y="3217"/>
                    <a:pt x="36" y="4789"/>
                  </a:cubicBezTo>
                  <a:cubicBezTo>
                    <a:pt x="60" y="5658"/>
                    <a:pt x="60" y="6491"/>
                    <a:pt x="155" y="7361"/>
                  </a:cubicBezTo>
                  <a:cubicBezTo>
                    <a:pt x="262" y="8194"/>
                    <a:pt x="358" y="9075"/>
                    <a:pt x="548" y="9885"/>
                  </a:cubicBezTo>
                  <a:cubicBezTo>
                    <a:pt x="565" y="9940"/>
                    <a:pt x="617" y="9967"/>
                    <a:pt x="667" y="9967"/>
                  </a:cubicBezTo>
                  <a:cubicBezTo>
                    <a:pt x="725" y="9967"/>
                    <a:pt x="781" y="9931"/>
                    <a:pt x="774" y="9861"/>
                  </a:cubicBezTo>
                  <a:cubicBezTo>
                    <a:pt x="667" y="9087"/>
                    <a:pt x="477" y="8373"/>
                    <a:pt x="429" y="7599"/>
                  </a:cubicBezTo>
                  <a:cubicBezTo>
                    <a:pt x="381" y="6742"/>
                    <a:pt x="227" y="5896"/>
                    <a:pt x="203" y="5039"/>
                  </a:cubicBezTo>
                  <a:cubicBezTo>
                    <a:pt x="203" y="4277"/>
                    <a:pt x="286" y="3491"/>
                    <a:pt x="369" y="2729"/>
                  </a:cubicBezTo>
                  <a:cubicBezTo>
                    <a:pt x="477" y="1777"/>
                    <a:pt x="727" y="955"/>
                    <a:pt x="965" y="50"/>
                  </a:cubicBezTo>
                  <a:cubicBezTo>
                    <a:pt x="972" y="21"/>
                    <a:pt x="948" y="0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36"/>
            <p:cNvSpPr/>
            <p:nvPr/>
          </p:nvSpPr>
          <p:spPr>
            <a:xfrm>
              <a:off x="3346525" y="3236100"/>
              <a:ext cx="40300" cy="94900"/>
            </a:xfrm>
            <a:custGeom>
              <a:rect b="b" l="l" r="r" t="t"/>
              <a:pathLst>
                <a:path extrusionOk="0" h="3796" w="1612">
                  <a:moveTo>
                    <a:pt x="1540" y="1"/>
                  </a:moveTo>
                  <a:cubicBezTo>
                    <a:pt x="1527" y="1"/>
                    <a:pt x="1513" y="6"/>
                    <a:pt x="1501" y="18"/>
                  </a:cubicBezTo>
                  <a:cubicBezTo>
                    <a:pt x="453" y="875"/>
                    <a:pt x="84" y="2471"/>
                    <a:pt x="1" y="3757"/>
                  </a:cubicBezTo>
                  <a:cubicBezTo>
                    <a:pt x="1" y="3778"/>
                    <a:pt x="27" y="3795"/>
                    <a:pt x="50" y="3795"/>
                  </a:cubicBezTo>
                  <a:cubicBezTo>
                    <a:pt x="65" y="3795"/>
                    <a:pt x="80" y="3788"/>
                    <a:pt x="84" y="3769"/>
                  </a:cubicBezTo>
                  <a:cubicBezTo>
                    <a:pt x="549" y="2506"/>
                    <a:pt x="632" y="1149"/>
                    <a:pt x="1585" y="90"/>
                  </a:cubicBezTo>
                  <a:cubicBezTo>
                    <a:pt x="1611" y="45"/>
                    <a:pt x="1578" y="1"/>
                    <a:pt x="15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36"/>
            <p:cNvSpPr/>
            <p:nvPr/>
          </p:nvSpPr>
          <p:spPr>
            <a:xfrm>
              <a:off x="3340575" y="3356075"/>
              <a:ext cx="23250" cy="159350"/>
            </a:xfrm>
            <a:custGeom>
              <a:rect b="b" l="l" r="r" t="t"/>
              <a:pathLst>
                <a:path extrusionOk="0" h="6374" w="930">
                  <a:moveTo>
                    <a:pt x="214" y="1"/>
                  </a:moveTo>
                  <a:cubicBezTo>
                    <a:pt x="172" y="1"/>
                    <a:pt x="132" y="31"/>
                    <a:pt x="132" y="89"/>
                  </a:cubicBezTo>
                  <a:cubicBezTo>
                    <a:pt x="25" y="2232"/>
                    <a:pt x="1" y="4292"/>
                    <a:pt x="751" y="6339"/>
                  </a:cubicBezTo>
                  <a:cubicBezTo>
                    <a:pt x="761" y="6364"/>
                    <a:pt x="780" y="6374"/>
                    <a:pt x="799" y="6374"/>
                  </a:cubicBezTo>
                  <a:cubicBezTo>
                    <a:pt x="828" y="6374"/>
                    <a:pt x="858" y="6351"/>
                    <a:pt x="858" y="6316"/>
                  </a:cubicBezTo>
                  <a:cubicBezTo>
                    <a:pt x="930" y="5339"/>
                    <a:pt x="501" y="4327"/>
                    <a:pt x="429" y="3339"/>
                  </a:cubicBezTo>
                  <a:cubicBezTo>
                    <a:pt x="334" y="2256"/>
                    <a:pt x="358" y="1184"/>
                    <a:pt x="310" y="101"/>
                  </a:cubicBezTo>
                  <a:cubicBezTo>
                    <a:pt x="304" y="34"/>
                    <a:pt x="25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36"/>
            <p:cNvSpPr/>
            <p:nvPr/>
          </p:nvSpPr>
          <p:spPr>
            <a:xfrm>
              <a:off x="3366775" y="3375025"/>
              <a:ext cx="16100" cy="92575"/>
            </a:xfrm>
            <a:custGeom>
              <a:rect b="b" l="l" r="r" t="t"/>
              <a:pathLst>
                <a:path extrusionOk="0" h="3703" w="644">
                  <a:moveTo>
                    <a:pt x="557" y="1"/>
                  </a:moveTo>
                  <a:cubicBezTo>
                    <a:pt x="532" y="1"/>
                    <a:pt x="510" y="14"/>
                    <a:pt x="501" y="45"/>
                  </a:cubicBezTo>
                  <a:cubicBezTo>
                    <a:pt x="60" y="1069"/>
                    <a:pt x="1" y="2581"/>
                    <a:pt x="382" y="3641"/>
                  </a:cubicBezTo>
                  <a:cubicBezTo>
                    <a:pt x="392" y="3684"/>
                    <a:pt x="425" y="3702"/>
                    <a:pt x="457" y="3702"/>
                  </a:cubicBezTo>
                  <a:cubicBezTo>
                    <a:pt x="497" y="3702"/>
                    <a:pt x="536" y="3675"/>
                    <a:pt x="536" y="3629"/>
                  </a:cubicBezTo>
                  <a:cubicBezTo>
                    <a:pt x="584" y="3034"/>
                    <a:pt x="465" y="2450"/>
                    <a:pt x="477" y="1855"/>
                  </a:cubicBezTo>
                  <a:cubicBezTo>
                    <a:pt x="477" y="1260"/>
                    <a:pt x="596" y="676"/>
                    <a:pt x="644" y="81"/>
                  </a:cubicBezTo>
                  <a:cubicBezTo>
                    <a:pt x="644" y="36"/>
                    <a:pt x="59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36"/>
            <p:cNvSpPr/>
            <p:nvPr/>
          </p:nvSpPr>
          <p:spPr>
            <a:xfrm>
              <a:off x="3378275" y="3486125"/>
              <a:ext cx="10250" cy="21225"/>
            </a:xfrm>
            <a:custGeom>
              <a:rect b="b" l="l" r="r" t="t"/>
              <a:pathLst>
                <a:path extrusionOk="0" h="849" w="410">
                  <a:moveTo>
                    <a:pt x="105" y="1"/>
                  </a:moveTo>
                  <a:cubicBezTo>
                    <a:pt x="55" y="1"/>
                    <a:pt x="0" y="51"/>
                    <a:pt x="17" y="102"/>
                  </a:cubicBezTo>
                  <a:cubicBezTo>
                    <a:pt x="53" y="221"/>
                    <a:pt x="76" y="328"/>
                    <a:pt x="124" y="447"/>
                  </a:cubicBezTo>
                  <a:cubicBezTo>
                    <a:pt x="172" y="566"/>
                    <a:pt x="219" y="685"/>
                    <a:pt x="243" y="804"/>
                  </a:cubicBezTo>
                  <a:cubicBezTo>
                    <a:pt x="249" y="834"/>
                    <a:pt x="279" y="849"/>
                    <a:pt x="309" y="849"/>
                  </a:cubicBezTo>
                  <a:cubicBezTo>
                    <a:pt x="338" y="849"/>
                    <a:pt x="368" y="834"/>
                    <a:pt x="374" y="804"/>
                  </a:cubicBezTo>
                  <a:cubicBezTo>
                    <a:pt x="410" y="661"/>
                    <a:pt x="410" y="518"/>
                    <a:pt x="362" y="387"/>
                  </a:cubicBezTo>
                  <a:cubicBezTo>
                    <a:pt x="315" y="245"/>
                    <a:pt x="243" y="149"/>
                    <a:pt x="160" y="30"/>
                  </a:cubicBezTo>
                  <a:cubicBezTo>
                    <a:pt x="146" y="9"/>
                    <a:pt x="126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36"/>
            <p:cNvSpPr/>
            <p:nvPr/>
          </p:nvSpPr>
          <p:spPr>
            <a:xfrm>
              <a:off x="3406950" y="3384625"/>
              <a:ext cx="13125" cy="120475"/>
            </a:xfrm>
            <a:custGeom>
              <a:rect b="b" l="l" r="r" t="t"/>
              <a:pathLst>
                <a:path extrusionOk="0" h="4819" w="525">
                  <a:moveTo>
                    <a:pt x="190" y="0"/>
                  </a:moveTo>
                  <a:cubicBezTo>
                    <a:pt x="183" y="0"/>
                    <a:pt x="174" y="6"/>
                    <a:pt x="168" y="18"/>
                  </a:cubicBezTo>
                  <a:cubicBezTo>
                    <a:pt x="1" y="792"/>
                    <a:pt x="37" y="1590"/>
                    <a:pt x="37" y="2376"/>
                  </a:cubicBezTo>
                  <a:cubicBezTo>
                    <a:pt x="49" y="3173"/>
                    <a:pt x="25" y="4019"/>
                    <a:pt x="322" y="4757"/>
                  </a:cubicBezTo>
                  <a:cubicBezTo>
                    <a:pt x="334" y="4797"/>
                    <a:pt x="368" y="4818"/>
                    <a:pt x="399" y="4818"/>
                  </a:cubicBezTo>
                  <a:cubicBezTo>
                    <a:pt x="434" y="4818"/>
                    <a:pt x="465" y="4794"/>
                    <a:pt x="465" y="4745"/>
                  </a:cubicBezTo>
                  <a:cubicBezTo>
                    <a:pt x="525" y="3912"/>
                    <a:pt x="358" y="3078"/>
                    <a:pt x="334" y="2245"/>
                  </a:cubicBezTo>
                  <a:cubicBezTo>
                    <a:pt x="299" y="1507"/>
                    <a:pt x="346" y="745"/>
                    <a:pt x="203" y="18"/>
                  </a:cubicBezTo>
                  <a:cubicBezTo>
                    <a:pt x="203" y="6"/>
                    <a:pt x="197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36"/>
            <p:cNvSpPr/>
            <p:nvPr/>
          </p:nvSpPr>
          <p:spPr>
            <a:xfrm>
              <a:off x="3435825" y="3369700"/>
              <a:ext cx="23875" cy="119100"/>
            </a:xfrm>
            <a:custGeom>
              <a:rect b="b" l="l" r="r" t="t"/>
              <a:pathLst>
                <a:path extrusionOk="0" h="4764" w="955">
                  <a:moveTo>
                    <a:pt x="808" y="0"/>
                  </a:moveTo>
                  <a:cubicBezTo>
                    <a:pt x="779" y="0"/>
                    <a:pt x="746" y="18"/>
                    <a:pt x="727" y="56"/>
                  </a:cubicBezTo>
                  <a:cubicBezTo>
                    <a:pt x="168" y="1473"/>
                    <a:pt x="1" y="3318"/>
                    <a:pt x="691" y="4699"/>
                  </a:cubicBezTo>
                  <a:cubicBezTo>
                    <a:pt x="714" y="4745"/>
                    <a:pt x="752" y="4764"/>
                    <a:pt x="789" y="4764"/>
                  </a:cubicBezTo>
                  <a:cubicBezTo>
                    <a:pt x="870" y="4764"/>
                    <a:pt x="954" y="4677"/>
                    <a:pt x="906" y="4580"/>
                  </a:cubicBezTo>
                  <a:cubicBezTo>
                    <a:pt x="156" y="3294"/>
                    <a:pt x="560" y="1484"/>
                    <a:pt x="870" y="103"/>
                  </a:cubicBezTo>
                  <a:cubicBezTo>
                    <a:pt x="891" y="39"/>
                    <a:pt x="853" y="0"/>
                    <a:pt x="8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36"/>
            <p:cNvSpPr/>
            <p:nvPr/>
          </p:nvSpPr>
          <p:spPr>
            <a:xfrm>
              <a:off x="3467375" y="3385000"/>
              <a:ext cx="15850" cy="72850"/>
            </a:xfrm>
            <a:custGeom>
              <a:rect b="b" l="l" r="r" t="t"/>
              <a:pathLst>
                <a:path extrusionOk="0" h="2914" w="634">
                  <a:moveTo>
                    <a:pt x="508" y="0"/>
                  </a:moveTo>
                  <a:cubicBezTo>
                    <a:pt x="488" y="0"/>
                    <a:pt x="470" y="12"/>
                    <a:pt x="465" y="39"/>
                  </a:cubicBezTo>
                  <a:cubicBezTo>
                    <a:pt x="287" y="849"/>
                    <a:pt x="1" y="2158"/>
                    <a:pt x="525" y="2885"/>
                  </a:cubicBezTo>
                  <a:cubicBezTo>
                    <a:pt x="535" y="2904"/>
                    <a:pt x="557" y="2914"/>
                    <a:pt x="578" y="2914"/>
                  </a:cubicBezTo>
                  <a:cubicBezTo>
                    <a:pt x="607" y="2914"/>
                    <a:pt x="634" y="2895"/>
                    <a:pt x="620" y="2861"/>
                  </a:cubicBezTo>
                  <a:cubicBezTo>
                    <a:pt x="596" y="2408"/>
                    <a:pt x="477" y="1992"/>
                    <a:pt x="465" y="1551"/>
                  </a:cubicBezTo>
                  <a:cubicBezTo>
                    <a:pt x="441" y="1051"/>
                    <a:pt x="489" y="563"/>
                    <a:pt x="561" y="75"/>
                  </a:cubicBezTo>
                  <a:cubicBezTo>
                    <a:pt x="575" y="31"/>
                    <a:pt x="540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36"/>
            <p:cNvSpPr/>
            <p:nvPr/>
          </p:nvSpPr>
          <p:spPr>
            <a:xfrm>
              <a:off x="3482575" y="3463050"/>
              <a:ext cx="5975" cy="4800"/>
            </a:xfrm>
            <a:custGeom>
              <a:rect b="b" l="l" r="r" t="t"/>
              <a:pathLst>
                <a:path extrusionOk="0" h="192" w="239">
                  <a:moveTo>
                    <a:pt x="119" y="1"/>
                  </a:moveTo>
                  <a:cubicBezTo>
                    <a:pt x="0" y="1"/>
                    <a:pt x="0" y="191"/>
                    <a:pt x="119" y="191"/>
                  </a:cubicBezTo>
                  <a:cubicBezTo>
                    <a:pt x="238" y="191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36"/>
            <p:cNvSpPr/>
            <p:nvPr/>
          </p:nvSpPr>
          <p:spPr>
            <a:xfrm>
              <a:off x="3506675" y="3385675"/>
              <a:ext cx="10450" cy="60950"/>
            </a:xfrm>
            <a:custGeom>
              <a:rect b="b" l="l" r="r" t="t"/>
              <a:pathLst>
                <a:path extrusionOk="0" h="2438" w="418">
                  <a:moveTo>
                    <a:pt x="69" y="0"/>
                  </a:moveTo>
                  <a:cubicBezTo>
                    <a:pt x="57" y="0"/>
                    <a:pt x="42" y="12"/>
                    <a:pt x="36" y="36"/>
                  </a:cubicBezTo>
                  <a:cubicBezTo>
                    <a:pt x="1" y="453"/>
                    <a:pt x="24" y="845"/>
                    <a:pt x="48" y="1262"/>
                  </a:cubicBezTo>
                  <a:cubicBezTo>
                    <a:pt x="84" y="1619"/>
                    <a:pt x="60" y="2012"/>
                    <a:pt x="179" y="2369"/>
                  </a:cubicBezTo>
                  <a:cubicBezTo>
                    <a:pt x="199" y="2409"/>
                    <a:pt x="247" y="2437"/>
                    <a:pt x="289" y="2437"/>
                  </a:cubicBezTo>
                  <a:cubicBezTo>
                    <a:pt x="323" y="2437"/>
                    <a:pt x="352" y="2418"/>
                    <a:pt x="358" y="2369"/>
                  </a:cubicBezTo>
                  <a:cubicBezTo>
                    <a:pt x="417" y="2036"/>
                    <a:pt x="334" y="1738"/>
                    <a:pt x="262" y="1417"/>
                  </a:cubicBezTo>
                  <a:cubicBezTo>
                    <a:pt x="155" y="953"/>
                    <a:pt x="84" y="512"/>
                    <a:pt x="84" y="36"/>
                  </a:cubicBezTo>
                  <a:cubicBezTo>
                    <a:pt x="90" y="12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36"/>
            <p:cNvSpPr/>
            <p:nvPr/>
          </p:nvSpPr>
          <p:spPr>
            <a:xfrm>
              <a:off x="3540600" y="3384325"/>
              <a:ext cx="7475" cy="33725"/>
            </a:xfrm>
            <a:custGeom>
              <a:rect b="b" l="l" r="r" t="t"/>
              <a:pathLst>
                <a:path extrusionOk="0" h="1349" w="299">
                  <a:moveTo>
                    <a:pt x="154" y="1"/>
                  </a:moveTo>
                  <a:cubicBezTo>
                    <a:pt x="114" y="1"/>
                    <a:pt x="72" y="30"/>
                    <a:pt x="72" y="90"/>
                  </a:cubicBezTo>
                  <a:cubicBezTo>
                    <a:pt x="60" y="304"/>
                    <a:pt x="60" y="530"/>
                    <a:pt x="48" y="757"/>
                  </a:cubicBezTo>
                  <a:cubicBezTo>
                    <a:pt x="37" y="947"/>
                    <a:pt x="1" y="1126"/>
                    <a:pt x="72" y="1304"/>
                  </a:cubicBezTo>
                  <a:cubicBezTo>
                    <a:pt x="90" y="1334"/>
                    <a:pt x="120" y="1349"/>
                    <a:pt x="150" y="1349"/>
                  </a:cubicBezTo>
                  <a:cubicBezTo>
                    <a:pt x="179" y="1349"/>
                    <a:pt x="209" y="1334"/>
                    <a:pt x="227" y="1304"/>
                  </a:cubicBezTo>
                  <a:cubicBezTo>
                    <a:pt x="299" y="1126"/>
                    <a:pt x="275" y="947"/>
                    <a:pt x="251" y="757"/>
                  </a:cubicBezTo>
                  <a:cubicBezTo>
                    <a:pt x="239" y="530"/>
                    <a:pt x="239" y="304"/>
                    <a:pt x="227" y="90"/>
                  </a:cubicBezTo>
                  <a:cubicBezTo>
                    <a:pt x="233" y="30"/>
                    <a:pt x="194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36"/>
            <p:cNvSpPr/>
            <p:nvPr/>
          </p:nvSpPr>
          <p:spPr>
            <a:xfrm>
              <a:off x="3560300" y="3391700"/>
              <a:ext cx="12775" cy="27325"/>
            </a:xfrm>
            <a:custGeom>
              <a:rect b="b" l="l" r="r" t="t"/>
              <a:pathLst>
                <a:path extrusionOk="0" h="1093" w="511">
                  <a:moveTo>
                    <a:pt x="126" y="0"/>
                  </a:moveTo>
                  <a:cubicBezTo>
                    <a:pt x="62" y="0"/>
                    <a:pt x="1" y="49"/>
                    <a:pt x="22" y="128"/>
                  </a:cubicBezTo>
                  <a:cubicBezTo>
                    <a:pt x="58" y="307"/>
                    <a:pt x="106" y="473"/>
                    <a:pt x="142" y="664"/>
                  </a:cubicBezTo>
                  <a:cubicBezTo>
                    <a:pt x="153" y="807"/>
                    <a:pt x="153" y="938"/>
                    <a:pt x="225" y="1057"/>
                  </a:cubicBezTo>
                  <a:cubicBezTo>
                    <a:pt x="243" y="1081"/>
                    <a:pt x="270" y="1093"/>
                    <a:pt x="295" y="1093"/>
                  </a:cubicBezTo>
                  <a:cubicBezTo>
                    <a:pt x="320" y="1093"/>
                    <a:pt x="344" y="1081"/>
                    <a:pt x="356" y="1057"/>
                  </a:cubicBezTo>
                  <a:cubicBezTo>
                    <a:pt x="511" y="771"/>
                    <a:pt x="332" y="343"/>
                    <a:pt x="237" y="69"/>
                  </a:cubicBezTo>
                  <a:cubicBezTo>
                    <a:pt x="213" y="21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36"/>
            <p:cNvSpPr/>
            <p:nvPr/>
          </p:nvSpPr>
          <p:spPr>
            <a:xfrm>
              <a:off x="3577225" y="3399500"/>
              <a:ext cx="10725" cy="11325"/>
            </a:xfrm>
            <a:custGeom>
              <a:rect b="b" l="l" r="r" t="t"/>
              <a:pathLst>
                <a:path extrusionOk="0" h="453" w="429">
                  <a:moveTo>
                    <a:pt x="193" y="1"/>
                  </a:moveTo>
                  <a:cubicBezTo>
                    <a:pt x="155" y="1"/>
                    <a:pt x="117" y="14"/>
                    <a:pt x="84" y="42"/>
                  </a:cubicBezTo>
                  <a:cubicBezTo>
                    <a:pt x="12" y="90"/>
                    <a:pt x="0" y="221"/>
                    <a:pt x="72" y="292"/>
                  </a:cubicBezTo>
                  <a:cubicBezTo>
                    <a:pt x="96" y="328"/>
                    <a:pt x="96" y="340"/>
                    <a:pt x="119" y="376"/>
                  </a:cubicBezTo>
                  <a:cubicBezTo>
                    <a:pt x="145" y="421"/>
                    <a:pt x="203" y="452"/>
                    <a:pt x="259" y="452"/>
                  </a:cubicBezTo>
                  <a:cubicBezTo>
                    <a:pt x="307" y="452"/>
                    <a:pt x="354" y="430"/>
                    <a:pt x="381" y="376"/>
                  </a:cubicBezTo>
                  <a:cubicBezTo>
                    <a:pt x="429" y="269"/>
                    <a:pt x="417" y="173"/>
                    <a:pt x="346" y="90"/>
                  </a:cubicBezTo>
                  <a:cubicBezTo>
                    <a:pt x="310" y="32"/>
                    <a:pt x="25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36"/>
            <p:cNvSpPr/>
            <p:nvPr/>
          </p:nvSpPr>
          <p:spPr>
            <a:xfrm>
              <a:off x="3320400" y="3172775"/>
              <a:ext cx="70225" cy="48350"/>
            </a:xfrm>
            <a:custGeom>
              <a:rect b="b" l="l" r="r" t="t"/>
              <a:pathLst>
                <a:path extrusionOk="0" h="1934" w="2809">
                  <a:moveTo>
                    <a:pt x="540" y="0"/>
                  </a:moveTo>
                  <a:cubicBezTo>
                    <a:pt x="346" y="0"/>
                    <a:pt x="168" y="42"/>
                    <a:pt x="34" y="146"/>
                  </a:cubicBezTo>
                  <a:cubicBezTo>
                    <a:pt x="1" y="179"/>
                    <a:pt x="29" y="243"/>
                    <a:pt x="62" y="243"/>
                  </a:cubicBezTo>
                  <a:cubicBezTo>
                    <a:pt x="64" y="243"/>
                    <a:pt x="67" y="242"/>
                    <a:pt x="70" y="241"/>
                  </a:cubicBezTo>
                  <a:cubicBezTo>
                    <a:pt x="170" y="229"/>
                    <a:pt x="264" y="223"/>
                    <a:pt x="353" y="223"/>
                  </a:cubicBezTo>
                  <a:cubicBezTo>
                    <a:pt x="784" y="223"/>
                    <a:pt x="1110" y="362"/>
                    <a:pt x="1534" y="598"/>
                  </a:cubicBezTo>
                  <a:cubicBezTo>
                    <a:pt x="1963" y="848"/>
                    <a:pt x="2630" y="1313"/>
                    <a:pt x="2618" y="1861"/>
                  </a:cubicBezTo>
                  <a:cubicBezTo>
                    <a:pt x="2624" y="1910"/>
                    <a:pt x="2655" y="1934"/>
                    <a:pt x="2686" y="1934"/>
                  </a:cubicBezTo>
                  <a:cubicBezTo>
                    <a:pt x="2715" y="1934"/>
                    <a:pt x="2743" y="1913"/>
                    <a:pt x="2749" y="1872"/>
                  </a:cubicBezTo>
                  <a:cubicBezTo>
                    <a:pt x="2808" y="1206"/>
                    <a:pt x="2260" y="706"/>
                    <a:pt x="1737" y="372"/>
                  </a:cubicBezTo>
                  <a:cubicBezTo>
                    <a:pt x="1466" y="200"/>
                    <a:pt x="966" y="0"/>
                    <a:pt x="54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36"/>
            <p:cNvSpPr/>
            <p:nvPr/>
          </p:nvSpPr>
          <p:spPr>
            <a:xfrm>
              <a:off x="3306350" y="3185025"/>
              <a:ext cx="76700" cy="42425"/>
            </a:xfrm>
            <a:custGeom>
              <a:rect b="b" l="l" r="r" t="t"/>
              <a:pathLst>
                <a:path extrusionOk="0" h="1697" w="3068">
                  <a:moveTo>
                    <a:pt x="94" y="1"/>
                  </a:moveTo>
                  <a:cubicBezTo>
                    <a:pt x="71" y="1"/>
                    <a:pt x="48" y="1"/>
                    <a:pt x="24" y="1"/>
                  </a:cubicBezTo>
                  <a:cubicBezTo>
                    <a:pt x="1" y="1"/>
                    <a:pt x="1" y="49"/>
                    <a:pt x="24" y="49"/>
                  </a:cubicBezTo>
                  <a:cubicBezTo>
                    <a:pt x="1167" y="216"/>
                    <a:pt x="2334" y="704"/>
                    <a:pt x="3013" y="1680"/>
                  </a:cubicBezTo>
                  <a:cubicBezTo>
                    <a:pt x="3024" y="1691"/>
                    <a:pt x="3037" y="1697"/>
                    <a:pt x="3047" y="1697"/>
                  </a:cubicBezTo>
                  <a:cubicBezTo>
                    <a:pt x="3059" y="1697"/>
                    <a:pt x="3067" y="1688"/>
                    <a:pt x="3061" y="1668"/>
                  </a:cubicBezTo>
                  <a:cubicBezTo>
                    <a:pt x="2652" y="560"/>
                    <a:pt x="1216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36"/>
            <p:cNvSpPr/>
            <p:nvPr/>
          </p:nvSpPr>
          <p:spPr>
            <a:xfrm>
              <a:off x="3299800" y="3199725"/>
              <a:ext cx="96700" cy="78525"/>
            </a:xfrm>
            <a:custGeom>
              <a:rect b="b" l="l" r="r" t="t"/>
              <a:pathLst>
                <a:path extrusionOk="0" h="3141" w="3868">
                  <a:moveTo>
                    <a:pt x="624" y="0"/>
                  </a:moveTo>
                  <a:cubicBezTo>
                    <a:pt x="444" y="0"/>
                    <a:pt x="264" y="15"/>
                    <a:pt x="84" y="44"/>
                  </a:cubicBezTo>
                  <a:cubicBezTo>
                    <a:pt x="1" y="56"/>
                    <a:pt x="1" y="175"/>
                    <a:pt x="84" y="187"/>
                  </a:cubicBezTo>
                  <a:cubicBezTo>
                    <a:pt x="953" y="354"/>
                    <a:pt x="1834" y="390"/>
                    <a:pt x="2537" y="985"/>
                  </a:cubicBezTo>
                  <a:cubicBezTo>
                    <a:pt x="3144" y="1497"/>
                    <a:pt x="3680" y="2259"/>
                    <a:pt x="3727" y="3080"/>
                  </a:cubicBezTo>
                  <a:cubicBezTo>
                    <a:pt x="3740" y="3119"/>
                    <a:pt x="3774" y="3140"/>
                    <a:pt x="3802" y="3140"/>
                  </a:cubicBezTo>
                  <a:cubicBezTo>
                    <a:pt x="3826" y="3140"/>
                    <a:pt x="3846" y="3125"/>
                    <a:pt x="3846" y="3092"/>
                  </a:cubicBezTo>
                  <a:cubicBezTo>
                    <a:pt x="3868" y="1274"/>
                    <a:pt x="2304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36"/>
            <p:cNvSpPr/>
            <p:nvPr/>
          </p:nvSpPr>
          <p:spPr>
            <a:xfrm>
              <a:off x="3366775" y="3245750"/>
              <a:ext cx="33325" cy="48775"/>
            </a:xfrm>
            <a:custGeom>
              <a:rect b="b" l="l" r="r" t="t"/>
              <a:pathLst>
                <a:path extrusionOk="0" h="1951" w="1333">
                  <a:moveTo>
                    <a:pt x="132" y="0"/>
                  </a:moveTo>
                  <a:cubicBezTo>
                    <a:pt x="124" y="0"/>
                    <a:pt x="116" y="1"/>
                    <a:pt x="108" y="1"/>
                  </a:cubicBezTo>
                  <a:cubicBezTo>
                    <a:pt x="60" y="1"/>
                    <a:pt x="1" y="49"/>
                    <a:pt x="24" y="96"/>
                  </a:cubicBezTo>
                  <a:cubicBezTo>
                    <a:pt x="48" y="394"/>
                    <a:pt x="405" y="644"/>
                    <a:pt x="572" y="894"/>
                  </a:cubicBezTo>
                  <a:cubicBezTo>
                    <a:pt x="775" y="1228"/>
                    <a:pt x="977" y="1549"/>
                    <a:pt x="1156" y="1894"/>
                  </a:cubicBezTo>
                  <a:cubicBezTo>
                    <a:pt x="1169" y="1934"/>
                    <a:pt x="1198" y="1951"/>
                    <a:pt x="1228" y="1951"/>
                  </a:cubicBezTo>
                  <a:cubicBezTo>
                    <a:pt x="1280" y="1951"/>
                    <a:pt x="1333" y="1902"/>
                    <a:pt x="1310" y="1835"/>
                  </a:cubicBezTo>
                  <a:cubicBezTo>
                    <a:pt x="1167" y="1442"/>
                    <a:pt x="1048" y="1049"/>
                    <a:pt x="822" y="692"/>
                  </a:cubicBezTo>
                  <a:cubicBezTo>
                    <a:pt x="694" y="448"/>
                    <a:pt x="45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36"/>
            <p:cNvSpPr/>
            <p:nvPr/>
          </p:nvSpPr>
          <p:spPr>
            <a:xfrm>
              <a:off x="3278675" y="3226050"/>
              <a:ext cx="76100" cy="17425"/>
            </a:xfrm>
            <a:custGeom>
              <a:rect b="b" l="l" r="r" t="t"/>
              <a:pathLst>
                <a:path extrusionOk="0" h="697" w="3044">
                  <a:moveTo>
                    <a:pt x="1326" y="0"/>
                  </a:moveTo>
                  <a:cubicBezTo>
                    <a:pt x="884" y="0"/>
                    <a:pt x="242" y="54"/>
                    <a:pt x="48" y="432"/>
                  </a:cubicBezTo>
                  <a:cubicBezTo>
                    <a:pt x="0" y="527"/>
                    <a:pt x="48" y="622"/>
                    <a:pt x="155" y="622"/>
                  </a:cubicBezTo>
                  <a:cubicBezTo>
                    <a:pt x="334" y="622"/>
                    <a:pt x="477" y="539"/>
                    <a:pt x="643" y="492"/>
                  </a:cubicBezTo>
                  <a:cubicBezTo>
                    <a:pt x="872" y="415"/>
                    <a:pt x="1108" y="392"/>
                    <a:pt x="1334" y="392"/>
                  </a:cubicBezTo>
                  <a:cubicBezTo>
                    <a:pt x="1390" y="392"/>
                    <a:pt x="1446" y="394"/>
                    <a:pt x="1501" y="396"/>
                  </a:cubicBezTo>
                  <a:cubicBezTo>
                    <a:pt x="1989" y="420"/>
                    <a:pt x="2394" y="634"/>
                    <a:pt x="2858" y="694"/>
                  </a:cubicBezTo>
                  <a:cubicBezTo>
                    <a:pt x="2868" y="696"/>
                    <a:pt x="2877" y="697"/>
                    <a:pt x="2886" y="697"/>
                  </a:cubicBezTo>
                  <a:cubicBezTo>
                    <a:pt x="2988" y="697"/>
                    <a:pt x="3044" y="580"/>
                    <a:pt x="2989" y="503"/>
                  </a:cubicBezTo>
                  <a:cubicBezTo>
                    <a:pt x="2715" y="87"/>
                    <a:pt x="1977" y="27"/>
                    <a:pt x="1524" y="3"/>
                  </a:cubicBezTo>
                  <a:cubicBezTo>
                    <a:pt x="1466" y="2"/>
                    <a:pt x="1398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36"/>
            <p:cNvSpPr/>
            <p:nvPr/>
          </p:nvSpPr>
          <p:spPr>
            <a:xfrm>
              <a:off x="3318250" y="3265050"/>
              <a:ext cx="74375" cy="49425"/>
            </a:xfrm>
            <a:custGeom>
              <a:rect b="b" l="l" r="r" t="t"/>
              <a:pathLst>
                <a:path extrusionOk="0" h="1977" w="2975">
                  <a:moveTo>
                    <a:pt x="341" y="0"/>
                  </a:moveTo>
                  <a:cubicBezTo>
                    <a:pt x="243" y="0"/>
                    <a:pt x="148" y="15"/>
                    <a:pt x="60" y="51"/>
                  </a:cubicBezTo>
                  <a:cubicBezTo>
                    <a:pt x="1" y="75"/>
                    <a:pt x="13" y="158"/>
                    <a:pt x="60" y="182"/>
                  </a:cubicBezTo>
                  <a:cubicBezTo>
                    <a:pt x="215" y="301"/>
                    <a:pt x="418" y="313"/>
                    <a:pt x="608" y="372"/>
                  </a:cubicBezTo>
                  <a:cubicBezTo>
                    <a:pt x="906" y="467"/>
                    <a:pt x="1192" y="598"/>
                    <a:pt x="1442" y="765"/>
                  </a:cubicBezTo>
                  <a:cubicBezTo>
                    <a:pt x="1965" y="1075"/>
                    <a:pt x="2465" y="1444"/>
                    <a:pt x="2823" y="1944"/>
                  </a:cubicBezTo>
                  <a:cubicBezTo>
                    <a:pt x="2838" y="1967"/>
                    <a:pt x="2860" y="1976"/>
                    <a:pt x="2882" y="1976"/>
                  </a:cubicBezTo>
                  <a:cubicBezTo>
                    <a:pt x="2929" y="1976"/>
                    <a:pt x="2974" y="1933"/>
                    <a:pt x="2942" y="1884"/>
                  </a:cubicBezTo>
                  <a:cubicBezTo>
                    <a:pt x="2632" y="1313"/>
                    <a:pt x="2156" y="837"/>
                    <a:pt x="1608" y="491"/>
                  </a:cubicBezTo>
                  <a:cubicBezTo>
                    <a:pt x="1278" y="297"/>
                    <a:pt x="774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36"/>
            <p:cNvSpPr/>
            <p:nvPr/>
          </p:nvSpPr>
          <p:spPr>
            <a:xfrm>
              <a:off x="3270700" y="3271675"/>
              <a:ext cx="40125" cy="15225"/>
            </a:xfrm>
            <a:custGeom>
              <a:rect b="b" l="l" r="r" t="t"/>
              <a:pathLst>
                <a:path extrusionOk="0" h="609" w="1605">
                  <a:moveTo>
                    <a:pt x="1558" y="0"/>
                  </a:moveTo>
                  <a:cubicBezTo>
                    <a:pt x="1260" y="0"/>
                    <a:pt x="986" y="60"/>
                    <a:pt x="724" y="155"/>
                  </a:cubicBezTo>
                  <a:cubicBezTo>
                    <a:pt x="498" y="226"/>
                    <a:pt x="212" y="321"/>
                    <a:pt x="34" y="500"/>
                  </a:cubicBezTo>
                  <a:cubicBezTo>
                    <a:pt x="0" y="533"/>
                    <a:pt x="29" y="608"/>
                    <a:pt x="82" y="608"/>
                  </a:cubicBezTo>
                  <a:cubicBezTo>
                    <a:pt x="85" y="608"/>
                    <a:pt x="89" y="608"/>
                    <a:pt x="93" y="607"/>
                  </a:cubicBezTo>
                  <a:cubicBezTo>
                    <a:pt x="307" y="560"/>
                    <a:pt x="486" y="405"/>
                    <a:pt x="665" y="298"/>
                  </a:cubicBezTo>
                  <a:cubicBezTo>
                    <a:pt x="938" y="167"/>
                    <a:pt x="1224" y="83"/>
                    <a:pt x="1534" y="60"/>
                  </a:cubicBezTo>
                  <a:cubicBezTo>
                    <a:pt x="1539" y="60"/>
                    <a:pt x="1544" y="61"/>
                    <a:pt x="1549" y="61"/>
                  </a:cubicBezTo>
                  <a:cubicBezTo>
                    <a:pt x="1605" y="61"/>
                    <a:pt x="1602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2" name="Google Shape;12172;p36"/>
            <p:cNvSpPr/>
            <p:nvPr/>
          </p:nvSpPr>
          <p:spPr>
            <a:xfrm>
              <a:off x="3322725" y="3311450"/>
              <a:ext cx="46150" cy="23275"/>
            </a:xfrm>
            <a:custGeom>
              <a:rect b="b" l="l" r="r" t="t"/>
              <a:pathLst>
                <a:path extrusionOk="0" h="931" w="1846">
                  <a:moveTo>
                    <a:pt x="399" y="0"/>
                  </a:moveTo>
                  <a:cubicBezTo>
                    <a:pt x="275" y="0"/>
                    <a:pt x="153" y="16"/>
                    <a:pt x="36" y="52"/>
                  </a:cubicBezTo>
                  <a:cubicBezTo>
                    <a:pt x="0" y="64"/>
                    <a:pt x="0" y="124"/>
                    <a:pt x="36" y="124"/>
                  </a:cubicBezTo>
                  <a:cubicBezTo>
                    <a:pt x="541" y="292"/>
                    <a:pt x="1088" y="376"/>
                    <a:pt x="1538" y="693"/>
                  </a:cubicBezTo>
                  <a:lnTo>
                    <a:pt x="1538" y="693"/>
                  </a:lnTo>
                  <a:cubicBezTo>
                    <a:pt x="1523" y="715"/>
                    <a:pt x="1510" y="736"/>
                    <a:pt x="1501" y="755"/>
                  </a:cubicBezTo>
                  <a:cubicBezTo>
                    <a:pt x="1431" y="833"/>
                    <a:pt x="1508" y="931"/>
                    <a:pt x="1592" y="931"/>
                  </a:cubicBezTo>
                  <a:cubicBezTo>
                    <a:pt x="1622" y="931"/>
                    <a:pt x="1654" y="917"/>
                    <a:pt x="1679" y="886"/>
                  </a:cubicBezTo>
                  <a:cubicBezTo>
                    <a:pt x="1703" y="838"/>
                    <a:pt x="1751" y="802"/>
                    <a:pt x="1786" y="755"/>
                  </a:cubicBezTo>
                  <a:cubicBezTo>
                    <a:pt x="1822" y="707"/>
                    <a:pt x="1846" y="635"/>
                    <a:pt x="1786" y="576"/>
                  </a:cubicBezTo>
                  <a:cubicBezTo>
                    <a:pt x="1434" y="261"/>
                    <a:pt x="898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36"/>
            <p:cNvSpPr/>
            <p:nvPr/>
          </p:nvSpPr>
          <p:spPr>
            <a:xfrm>
              <a:off x="3289100" y="3313500"/>
              <a:ext cx="23575" cy="10875"/>
            </a:xfrm>
            <a:custGeom>
              <a:rect b="b" l="l" r="r" t="t"/>
              <a:pathLst>
                <a:path extrusionOk="0" h="435" w="943">
                  <a:moveTo>
                    <a:pt x="836" y="1"/>
                  </a:moveTo>
                  <a:cubicBezTo>
                    <a:pt x="828" y="1"/>
                    <a:pt x="819" y="2"/>
                    <a:pt x="810" y="6"/>
                  </a:cubicBezTo>
                  <a:cubicBezTo>
                    <a:pt x="655" y="42"/>
                    <a:pt x="524" y="89"/>
                    <a:pt x="369" y="149"/>
                  </a:cubicBezTo>
                  <a:cubicBezTo>
                    <a:pt x="250" y="196"/>
                    <a:pt x="119" y="220"/>
                    <a:pt x="36" y="327"/>
                  </a:cubicBezTo>
                  <a:cubicBezTo>
                    <a:pt x="0" y="375"/>
                    <a:pt x="12" y="434"/>
                    <a:pt x="72" y="434"/>
                  </a:cubicBezTo>
                  <a:cubicBezTo>
                    <a:pt x="214" y="434"/>
                    <a:pt x="333" y="363"/>
                    <a:pt x="453" y="315"/>
                  </a:cubicBezTo>
                  <a:cubicBezTo>
                    <a:pt x="583" y="256"/>
                    <a:pt x="714" y="208"/>
                    <a:pt x="845" y="161"/>
                  </a:cubicBezTo>
                  <a:cubicBezTo>
                    <a:pt x="942" y="139"/>
                    <a:pt x="913" y="1"/>
                    <a:pt x="8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36"/>
            <p:cNvSpPr/>
            <p:nvPr/>
          </p:nvSpPr>
          <p:spPr>
            <a:xfrm>
              <a:off x="3332275" y="3347875"/>
              <a:ext cx="15775" cy="9750"/>
            </a:xfrm>
            <a:custGeom>
              <a:rect b="b" l="l" r="r" t="t"/>
              <a:pathLst>
                <a:path extrusionOk="0" h="390" w="631">
                  <a:moveTo>
                    <a:pt x="285" y="0"/>
                  </a:moveTo>
                  <a:cubicBezTo>
                    <a:pt x="215" y="0"/>
                    <a:pt x="164" y="13"/>
                    <a:pt x="128" y="49"/>
                  </a:cubicBezTo>
                  <a:lnTo>
                    <a:pt x="128" y="49"/>
                  </a:lnTo>
                  <a:cubicBezTo>
                    <a:pt x="79" y="71"/>
                    <a:pt x="29" y="93"/>
                    <a:pt x="11" y="155"/>
                  </a:cubicBezTo>
                  <a:cubicBezTo>
                    <a:pt x="1" y="228"/>
                    <a:pt x="55" y="264"/>
                    <a:pt x="108" y="296"/>
                  </a:cubicBezTo>
                  <a:lnTo>
                    <a:pt x="108" y="296"/>
                  </a:lnTo>
                  <a:cubicBezTo>
                    <a:pt x="178" y="358"/>
                    <a:pt x="290" y="361"/>
                    <a:pt x="369" y="381"/>
                  </a:cubicBezTo>
                  <a:cubicBezTo>
                    <a:pt x="384" y="387"/>
                    <a:pt x="400" y="390"/>
                    <a:pt x="417" y="390"/>
                  </a:cubicBezTo>
                  <a:cubicBezTo>
                    <a:pt x="500" y="390"/>
                    <a:pt x="587" y="320"/>
                    <a:pt x="607" y="250"/>
                  </a:cubicBezTo>
                  <a:cubicBezTo>
                    <a:pt x="631" y="179"/>
                    <a:pt x="571" y="60"/>
                    <a:pt x="476" y="24"/>
                  </a:cubicBezTo>
                  <a:cubicBezTo>
                    <a:pt x="416" y="12"/>
                    <a:pt x="345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36"/>
            <p:cNvSpPr/>
            <p:nvPr/>
          </p:nvSpPr>
          <p:spPr>
            <a:xfrm>
              <a:off x="3288500" y="3176550"/>
              <a:ext cx="90200" cy="32025"/>
            </a:xfrm>
            <a:custGeom>
              <a:rect b="b" l="l" r="r" t="t"/>
              <a:pathLst>
                <a:path extrusionOk="0" h="1281" w="3608">
                  <a:moveTo>
                    <a:pt x="2724" y="0"/>
                  </a:moveTo>
                  <a:cubicBezTo>
                    <a:pt x="2383" y="0"/>
                    <a:pt x="2041" y="77"/>
                    <a:pt x="1691" y="209"/>
                  </a:cubicBezTo>
                  <a:cubicBezTo>
                    <a:pt x="1155" y="412"/>
                    <a:pt x="429" y="697"/>
                    <a:pt x="36" y="1150"/>
                  </a:cubicBezTo>
                  <a:cubicBezTo>
                    <a:pt x="0" y="1186"/>
                    <a:pt x="24" y="1281"/>
                    <a:pt x="96" y="1281"/>
                  </a:cubicBezTo>
                  <a:cubicBezTo>
                    <a:pt x="607" y="1269"/>
                    <a:pt x="1024" y="912"/>
                    <a:pt x="1465" y="697"/>
                  </a:cubicBezTo>
                  <a:cubicBezTo>
                    <a:pt x="2107" y="393"/>
                    <a:pt x="2706" y="292"/>
                    <a:pt x="3414" y="292"/>
                  </a:cubicBezTo>
                  <a:cubicBezTo>
                    <a:pt x="3455" y="292"/>
                    <a:pt x="3495" y="292"/>
                    <a:pt x="3536" y="293"/>
                  </a:cubicBezTo>
                  <a:cubicBezTo>
                    <a:pt x="3540" y="293"/>
                    <a:pt x="3544" y="294"/>
                    <a:pt x="3547" y="294"/>
                  </a:cubicBezTo>
                  <a:cubicBezTo>
                    <a:pt x="3608" y="294"/>
                    <a:pt x="3605" y="196"/>
                    <a:pt x="3548" y="162"/>
                  </a:cubicBezTo>
                  <a:cubicBezTo>
                    <a:pt x="3272" y="50"/>
                    <a:pt x="2999" y="0"/>
                    <a:pt x="27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36"/>
            <p:cNvSpPr/>
            <p:nvPr/>
          </p:nvSpPr>
          <p:spPr>
            <a:xfrm>
              <a:off x="3274400" y="3194900"/>
              <a:ext cx="107275" cy="37975"/>
            </a:xfrm>
            <a:custGeom>
              <a:rect b="b" l="l" r="r" t="t"/>
              <a:pathLst>
                <a:path extrusionOk="0" h="1519" w="4291">
                  <a:moveTo>
                    <a:pt x="3728" y="0"/>
                  </a:moveTo>
                  <a:cubicBezTo>
                    <a:pt x="3116" y="0"/>
                    <a:pt x="2513" y="103"/>
                    <a:pt x="1933" y="309"/>
                  </a:cubicBezTo>
                  <a:cubicBezTo>
                    <a:pt x="1291" y="535"/>
                    <a:pt x="505" y="845"/>
                    <a:pt x="52" y="1368"/>
                  </a:cubicBezTo>
                  <a:cubicBezTo>
                    <a:pt x="1" y="1430"/>
                    <a:pt x="38" y="1518"/>
                    <a:pt x="111" y="1518"/>
                  </a:cubicBezTo>
                  <a:cubicBezTo>
                    <a:pt x="122" y="1518"/>
                    <a:pt x="135" y="1516"/>
                    <a:pt x="148" y="1511"/>
                  </a:cubicBezTo>
                  <a:cubicBezTo>
                    <a:pt x="802" y="1368"/>
                    <a:pt x="1398" y="892"/>
                    <a:pt x="2017" y="642"/>
                  </a:cubicBezTo>
                  <a:cubicBezTo>
                    <a:pt x="2731" y="356"/>
                    <a:pt x="3457" y="202"/>
                    <a:pt x="4231" y="94"/>
                  </a:cubicBezTo>
                  <a:cubicBezTo>
                    <a:pt x="4291" y="94"/>
                    <a:pt x="4291" y="23"/>
                    <a:pt x="4231" y="23"/>
                  </a:cubicBezTo>
                  <a:cubicBezTo>
                    <a:pt x="4063" y="8"/>
                    <a:pt x="3895" y="0"/>
                    <a:pt x="37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36"/>
            <p:cNvSpPr/>
            <p:nvPr/>
          </p:nvSpPr>
          <p:spPr>
            <a:xfrm>
              <a:off x="3294000" y="3209575"/>
              <a:ext cx="87275" cy="20825"/>
            </a:xfrm>
            <a:custGeom>
              <a:rect b="b" l="l" r="r" t="t"/>
              <a:pathLst>
                <a:path extrusionOk="0" h="833" w="3491">
                  <a:moveTo>
                    <a:pt x="2267" y="1"/>
                  </a:moveTo>
                  <a:cubicBezTo>
                    <a:pt x="1486" y="1"/>
                    <a:pt x="713" y="224"/>
                    <a:pt x="54" y="710"/>
                  </a:cubicBezTo>
                  <a:cubicBezTo>
                    <a:pt x="0" y="742"/>
                    <a:pt x="24" y="832"/>
                    <a:pt x="82" y="832"/>
                  </a:cubicBezTo>
                  <a:cubicBezTo>
                    <a:pt x="88" y="832"/>
                    <a:pt x="95" y="831"/>
                    <a:pt x="102" y="829"/>
                  </a:cubicBezTo>
                  <a:cubicBezTo>
                    <a:pt x="1054" y="551"/>
                    <a:pt x="1873" y="158"/>
                    <a:pt x="2836" y="158"/>
                  </a:cubicBezTo>
                  <a:cubicBezTo>
                    <a:pt x="3029" y="158"/>
                    <a:pt x="3228" y="174"/>
                    <a:pt x="3435" y="210"/>
                  </a:cubicBezTo>
                  <a:cubicBezTo>
                    <a:pt x="3445" y="215"/>
                    <a:pt x="3453" y="217"/>
                    <a:pt x="3459" y="217"/>
                  </a:cubicBezTo>
                  <a:cubicBezTo>
                    <a:pt x="3486" y="217"/>
                    <a:pt x="3490" y="184"/>
                    <a:pt x="3471" y="174"/>
                  </a:cubicBezTo>
                  <a:cubicBezTo>
                    <a:pt x="3077" y="61"/>
                    <a:pt x="2671" y="1"/>
                    <a:pt x="22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36"/>
            <p:cNvSpPr/>
            <p:nvPr/>
          </p:nvSpPr>
          <p:spPr>
            <a:xfrm>
              <a:off x="3316250" y="3223650"/>
              <a:ext cx="74900" cy="12950"/>
            </a:xfrm>
            <a:custGeom>
              <a:rect b="b" l="l" r="r" t="t"/>
              <a:pathLst>
                <a:path extrusionOk="0" h="518" w="2996">
                  <a:moveTo>
                    <a:pt x="1242" y="0"/>
                  </a:moveTo>
                  <a:cubicBezTo>
                    <a:pt x="806" y="0"/>
                    <a:pt x="385" y="95"/>
                    <a:pt x="57" y="326"/>
                  </a:cubicBezTo>
                  <a:cubicBezTo>
                    <a:pt x="1" y="359"/>
                    <a:pt x="19" y="457"/>
                    <a:pt x="92" y="457"/>
                  </a:cubicBezTo>
                  <a:cubicBezTo>
                    <a:pt x="96" y="457"/>
                    <a:pt x="100" y="457"/>
                    <a:pt x="105" y="457"/>
                  </a:cubicBezTo>
                  <a:cubicBezTo>
                    <a:pt x="630" y="384"/>
                    <a:pt x="1160" y="301"/>
                    <a:pt x="1686" y="301"/>
                  </a:cubicBezTo>
                  <a:cubicBezTo>
                    <a:pt x="2114" y="301"/>
                    <a:pt x="2541" y="356"/>
                    <a:pt x="2962" y="516"/>
                  </a:cubicBezTo>
                  <a:cubicBezTo>
                    <a:pt x="2964" y="517"/>
                    <a:pt x="2965" y="518"/>
                    <a:pt x="2966" y="518"/>
                  </a:cubicBezTo>
                  <a:cubicBezTo>
                    <a:pt x="2979" y="518"/>
                    <a:pt x="2995" y="479"/>
                    <a:pt x="2974" y="468"/>
                  </a:cubicBezTo>
                  <a:cubicBezTo>
                    <a:pt x="2519" y="195"/>
                    <a:pt x="1865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36"/>
            <p:cNvSpPr/>
            <p:nvPr/>
          </p:nvSpPr>
          <p:spPr>
            <a:xfrm>
              <a:off x="3339400" y="3255050"/>
              <a:ext cx="46700" cy="11650"/>
            </a:xfrm>
            <a:custGeom>
              <a:rect b="b" l="l" r="r" t="t"/>
              <a:pathLst>
                <a:path extrusionOk="0" h="466" w="1868">
                  <a:moveTo>
                    <a:pt x="620" y="0"/>
                  </a:moveTo>
                  <a:cubicBezTo>
                    <a:pt x="422" y="0"/>
                    <a:pt x="227" y="22"/>
                    <a:pt x="48" y="58"/>
                  </a:cubicBezTo>
                  <a:cubicBezTo>
                    <a:pt x="0" y="58"/>
                    <a:pt x="0" y="129"/>
                    <a:pt x="48" y="129"/>
                  </a:cubicBezTo>
                  <a:cubicBezTo>
                    <a:pt x="619" y="236"/>
                    <a:pt x="1334" y="94"/>
                    <a:pt x="1846" y="463"/>
                  </a:cubicBezTo>
                  <a:cubicBezTo>
                    <a:pt x="1848" y="465"/>
                    <a:pt x="1850" y="466"/>
                    <a:pt x="1853" y="466"/>
                  </a:cubicBezTo>
                  <a:cubicBezTo>
                    <a:pt x="1861" y="466"/>
                    <a:pt x="1867" y="451"/>
                    <a:pt x="1858" y="451"/>
                  </a:cubicBezTo>
                  <a:cubicBezTo>
                    <a:pt x="1550" y="118"/>
                    <a:pt x="1079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36"/>
            <p:cNvSpPr/>
            <p:nvPr/>
          </p:nvSpPr>
          <p:spPr>
            <a:xfrm>
              <a:off x="3345650" y="3268900"/>
              <a:ext cx="55075" cy="10225"/>
            </a:xfrm>
            <a:custGeom>
              <a:rect b="b" l="l" r="r" t="t"/>
              <a:pathLst>
                <a:path extrusionOk="0" h="409" w="2203">
                  <a:moveTo>
                    <a:pt x="748" y="0"/>
                  </a:moveTo>
                  <a:cubicBezTo>
                    <a:pt x="521" y="0"/>
                    <a:pt x="301" y="30"/>
                    <a:pt x="96" y="111"/>
                  </a:cubicBezTo>
                  <a:cubicBezTo>
                    <a:pt x="0" y="147"/>
                    <a:pt x="12" y="266"/>
                    <a:pt x="107" y="278"/>
                  </a:cubicBezTo>
                  <a:cubicBezTo>
                    <a:pt x="750" y="337"/>
                    <a:pt x="1369" y="325"/>
                    <a:pt x="2012" y="409"/>
                  </a:cubicBezTo>
                  <a:cubicBezTo>
                    <a:pt x="2143" y="409"/>
                    <a:pt x="2203" y="206"/>
                    <a:pt x="2072" y="194"/>
                  </a:cubicBezTo>
                  <a:cubicBezTo>
                    <a:pt x="1654" y="116"/>
                    <a:pt x="1190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36"/>
            <p:cNvSpPr/>
            <p:nvPr/>
          </p:nvSpPr>
          <p:spPr>
            <a:xfrm>
              <a:off x="3366775" y="3291225"/>
              <a:ext cx="23850" cy="6650"/>
            </a:xfrm>
            <a:custGeom>
              <a:rect b="b" l="l" r="r" t="t"/>
              <a:pathLst>
                <a:path extrusionOk="0" h="266" w="954">
                  <a:moveTo>
                    <a:pt x="303" y="0"/>
                  </a:moveTo>
                  <a:cubicBezTo>
                    <a:pt x="222" y="0"/>
                    <a:pt x="140" y="12"/>
                    <a:pt x="60" y="40"/>
                  </a:cubicBezTo>
                  <a:cubicBezTo>
                    <a:pt x="1" y="63"/>
                    <a:pt x="24" y="135"/>
                    <a:pt x="84" y="147"/>
                  </a:cubicBezTo>
                  <a:cubicBezTo>
                    <a:pt x="334" y="182"/>
                    <a:pt x="596" y="206"/>
                    <a:pt x="858" y="266"/>
                  </a:cubicBezTo>
                  <a:cubicBezTo>
                    <a:pt x="929" y="266"/>
                    <a:pt x="953" y="147"/>
                    <a:pt x="882" y="135"/>
                  </a:cubicBezTo>
                  <a:cubicBezTo>
                    <a:pt x="696" y="67"/>
                    <a:pt x="499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36"/>
            <p:cNvSpPr/>
            <p:nvPr/>
          </p:nvSpPr>
          <p:spPr>
            <a:xfrm>
              <a:off x="3365775" y="3304100"/>
              <a:ext cx="8175" cy="5700"/>
            </a:xfrm>
            <a:custGeom>
              <a:rect b="b" l="l" r="r" t="t"/>
              <a:pathLst>
                <a:path extrusionOk="0" h="228" w="327">
                  <a:moveTo>
                    <a:pt x="165" y="0"/>
                  </a:moveTo>
                  <a:cubicBezTo>
                    <a:pt x="73" y="0"/>
                    <a:pt x="1" y="134"/>
                    <a:pt x="100" y="179"/>
                  </a:cubicBezTo>
                  <a:cubicBezTo>
                    <a:pt x="148" y="215"/>
                    <a:pt x="207" y="227"/>
                    <a:pt x="267" y="227"/>
                  </a:cubicBezTo>
                  <a:cubicBezTo>
                    <a:pt x="314" y="227"/>
                    <a:pt x="326" y="179"/>
                    <a:pt x="326" y="156"/>
                  </a:cubicBezTo>
                  <a:cubicBezTo>
                    <a:pt x="314" y="96"/>
                    <a:pt x="279" y="96"/>
                    <a:pt x="255" y="48"/>
                  </a:cubicBezTo>
                  <a:cubicBezTo>
                    <a:pt x="226" y="14"/>
                    <a:pt x="19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36"/>
            <p:cNvSpPr/>
            <p:nvPr/>
          </p:nvSpPr>
          <p:spPr>
            <a:xfrm>
              <a:off x="3363200" y="3313925"/>
              <a:ext cx="20550" cy="9575"/>
            </a:xfrm>
            <a:custGeom>
              <a:rect b="b" l="l" r="r" t="t"/>
              <a:pathLst>
                <a:path extrusionOk="0" h="383" w="822">
                  <a:moveTo>
                    <a:pt x="251" y="1"/>
                  </a:moveTo>
                  <a:cubicBezTo>
                    <a:pt x="72" y="13"/>
                    <a:pt x="1" y="239"/>
                    <a:pt x="167" y="322"/>
                  </a:cubicBezTo>
                  <a:cubicBezTo>
                    <a:pt x="235" y="370"/>
                    <a:pt x="326" y="382"/>
                    <a:pt x="416" y="382"/>
                  </a:cubicBezTo>
                  <a:cubicBezTo>
                    <a:pt x="484" y="382"/>
                    <a:pt x="551" y="375"/>
                    <a:pt x="608" y="370"/>
                  </a:cubicBezTo>
                  <a:cubicBezTo>
                    <a:pt x="613" y="370"/>
                    <a:pt x="617" y="370"/>
                    <a:pt x="622" y="370"/>
                  </a:cubicBezTo>
                  <a:cubicBezTo>
                    <a:pt x="821" y="370"/>
                    <a:pt x="794" y="119"/>
                    <a:pt x="608" y="84"/>
                  </a:cubicBezTo>
                  <a:cubicBezTo>
                    <a:pt x="489" y="72"/>
                    <a:pt x="370" y="1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36"/>
            <p:cNvSpPr/>
            <p:nvPr/>
          </p:nvSpPr>
          <p:spPr>
            <a:xfrm>
              <a:off x="3342075" y="3174625"/>
              <a:ext cx="67000" cy="86650"/>
            </a:xfrm>
            <a:custGeom>
              <a:rect b="b" l="l" r="r" t="t"/>
              <a:pathLst>
                <a:path extrusionOk="0" h="3466" w="2680">
                  <a:moveTo>
                    <a:pt x="131" y="1"/>
                  </a:moveTo>
                  <a:cubicBezTo>
                    <a:pt x="36" y="1"/>
                    <a:pt x="0" y="108"/>
                    <a:pt x="72" y="155"/>
                  </a:cubicBezTo>
                  <a:cubicBezTo>
                    <a:pt x="691" y="513"/>
                    <a:pt x="1167" y="1013"/>
                    <a:pt x="1560" y="1608"/>
                  </a:cubicBezTo>
                  <a:cubicBezTo>
                    <a:pt x="1929" y="2179"/>
                    <a:pt x="2048" y="2787"/>
                    <a:pt x="2274" y="3394"/>
                  </a:cubicBezTo>
                  <a:cubicBezTo>
                    <a:pt x="2286" y="3441"/>
                    <a:pt x="2322" y="3465"/>
                    <a:pt x="2359" y="3465"/>
                  </a:cubicBezTo>
                  <a:cubicBezTo>
                    <a:pt x="2397" y="3465"/>
                    <a:pt x="2435" y="3441"/>
                    <a:pt x="2453" y="3394"/>
                  </a:cubicBezTo>
                  <a:cubicBezTo>
                    <a:pt x="2679" y="2727"/>
                    <a:pt x="2155" y="1882"/>
                    <a:pt x="1798" y="1358"/>
                  </a:cubicBezTo>
                  <a:cubicBezTo>
                    <a:pt x="1405" y="774"/>
                    <a:pt x="834" y="16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36"/>
            <p:cNvSpPr/>
            <p:nvPr/>
          </p:nvSpPr>
          <p:spPr>
            <a:xfrm>
              <a:off x="3342975" y="3168825"/>
              <a:ext cx="64000" cy="102400"/>
            </a:xfrm>
            <a:custGeom>
              <a:rect b="b" l="l" r="r" t="t"/>
              <a:pathLst>
                <a:path extrusionOk="0" h="4096" w="2560">
                  <a:moveTo>
                    <a:pt x="63" y="1"/>
                  </a:moveTo>
                  <a:cubicBezTo>
                    <a:pt x="24" y="1"/>
                    <a:pt x="1" y="43"/>
                    <a:pt x="36" y="78"/>
                  </a:cubicBezTo>
                  <a:cubicBezTo>
                    <a:pt x="512" y="673"/>
                    <a:pt x="988" y="1245"/>
                    <a:pt x="1346" y="1923"/>
                  </a:cubicBezTo>
                  <a:cubicBezTo>
                    <a:pt x="1715" y="2602"/>
                    <a:pt x="1846" y="3292"/>
                    <a:pt x="2108" y="4019"/>
                  </a:cubicBezTo>
                  <a:cubicBezTo>
                    <a:pt x="2120" y="4064"/>
                    <a:pt x="2176" y="4095"/>
                    <a:pt x="2227" y="4095"/>
                  </a:cubicBezTo>
                  <a:cubicBezTo>
                    <a:pt x="2270" y="4095"/>
                    <a:pt x="2311" y="4073"/>
                    <a:pt x="2322" y="4019"/>
                  </a:cubicBezTo>
                  <a:cubicBezTo>
                    <a:pt x="2560" y="2578"/>
                    <a:pt x="1155" y="852"/>
                    <a:pt x="107" y="18"/>
                  </a:cubicBezTo>
                  <a:cubicBezTo>
                    <a:pt x="92" y="6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36"/>
            <p:cNvSpPr/>
            <p:nvPr/>
          </p:nvSpPr>
          <p:spPr>
            <a:xfrm>
              <a:off x="3334950" y="3175350"/>
              <a:ext cx="59400" cy="117650"/>
            </a:xfrm>
            <a:custGeom>
              <a:rect b="b" l="l" r="r" t="t"/>
              <a:pathLst>
                <a:path extrusionOk="0" h="4706" w="2376">
                  <a:moveTo>
                    <a:pt x="94" y="0"/>
                  </a:moveTo>
                  <a:cubicBezTo>
                    <a:pt x="48" y="0"/>
                    <a:pt x="1" y="68"/>
                    <a:pt x="47" y="114"/>
                  </a:cubicBezTo>
                  <a:cubicBezTo>
                    <a:pt x="1428" y="1317"/>
                    <a:pt x="1655" y="3031"/>
                    <a:pt x="2250" y="4663"/>
                  </a:cubicBezTo>
                  <a:cubicBezTo>
                    <a:pt x="2261" y="4691"/>
                    <a:pt x="2292" y="4706"/>
                    <a:pt x="2319" y="4706"/>
                  </a:cubicBezTo>
                  <a:cubicBezTo>
                    <a:pt x="2349" y="4706"/>
                    <a:pt x="2375" y="4688"/>
                    <a:pt x="2369" y="4651"/>
                  </a:cubicBezTo>
                  <a:cubicBezTo>
                    <a:pt x="2274" y="2984"/>
                    <a:pt x="1452" y="1067"/>
                    <a:pt x="131" y="19"/>
                  </a:cubicBezTo>
                  <a:cubicBezTo>
                    <a:pt x="120" y="6"/>
                    <a:pt x="107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36"/>
            <p:cNvSpPr/>
            <p:nvPr/>
          </p:nvSpPr>
          <p:spPr>
            <a:xfrm>
              <a:off x="3348325" y="3221175"/>
              <a:ext cx="21350" cy="57825"/>
            </a:xfrm>
            <a:custGeom>
              <a:rect b="b" l="l" r="r" t="t"/>
              <a:pathLst>
                <a:path extrusionOk="0" h="2313" w="854">
                  <a:moveTo>
                    <a:pt x="111" y="0"/>
                  </a:moveTo>
                  <a:cubicBezTo>
                    <a:pt x="57" y="0"/>
                    <a:pt x="0" y="67"/>
                    <a:pt x="24" y="139"/>
                  </a:cubicBezTo>
                  <a:cubicBezTo>
                    <a:pt x="346" y="817"/>
                    <a:pt x="429" y="1591"/>
                    <a:pt x="727" y="2282"/>
                  </a:cubicBezTo>
                  <a:cubicBezTo>
                    <a:pt x="740" y="2303"/>
                    <a:pt x="760" y="2313"/>
                    <a:pt x="781" y="2313"/>
                  </a:cubicBezTo>
                  <a:cubicBezTo>
                    <a:pt x="817" y="2313"/>
                    <a:pt x="853" y="2284"/>
                    <a:pt x="846" y="2246"/>
                  </a:cubicBezTo>
                  <a:cubicBezTo>
                    <a:pt x="786" y="1508"/>
                    <a:pt x="489" y="734"/>
                    <a:pt x="179" y="55"/>
                  </a:cubicBezTo>
                  <a:cubicBezTo>
                    <a:pt x="163" y="16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36"/>
            <p:cNvSpPr/>
            <p:nvPr/>
          </p:nvSpPr>
          <p:spPr>
            <a:xfrm>
              <a:off x="3359900" y="3285250"/>
              <a:ext cx="14050" cy="25375"/>
            </a:xfrm>
            <a:custGeom>
              <a:rect b="b" l="l" r="r" t="t"/>
              <a:pathLst>
                <a:path extrusionOk="0" h="1015" w="562">
                  <a:moveTo>
                    <a:pt x="227" y="0"/>
                  </a:moveTo>
                  <a:cubicBezTo>
                    <a:pt x="118" y="0"/>
                    <a:pt x="1" y="87"/>
                    <a:pt x="37" y="219"/>
                  </a:cubicBezTo>
                  <a:cubicBezTo>
                    <a:pt x="85" y="374"/>
                    <a:pt x="121" y="505"/>
                    <a:pt x="133" y="660"/>
                  </a:cubicBezTo>
                  <a:cubicBezTo>
                    <a:pt x="145" y="791"/>
                    <a:pt x="157" y="933"/>
                    <a:pt x="299" y="993"/>
                  </a:cubicBezTo>
                  <a:cubicBezTo>
                    <a:pt x="324" y="1008"/>
                    <a:pt x="345" y="1014"/>
                    <a:pt x="364" y="1014"/>
                  </a:cubicBezTo>
                  <a:cubicBezTo>
                    <a:pt x="391" y="1014"/>
                    <a:pt x="415" y="1002"/>
                    <a:pt x="442" y="981"/>
                  </a:cubicBezTo>
                  <a:cubicBezTo>
                    <a:pt x="561" y="874"/>
                    <a:pt x="514" y="719"/>
                    <a:pt x="490" y="576"/>
                  </a:cubicBezTo>
                  <a:cubicBezTo>
                    <a:pt x="454" y="433"/>
                    <a:pt x="430" y="267"/>
                    <a:pt x="383" y="112"/>
                  </a:cubicBezTo>
                  <a:cubicBezTo>
                    <a:pt x="360" y="34"/>
                    <a:pt x="295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36"/>
            <p:cNvSpPr/>
            <p:nvPr/>
          </p:nvSpPr>
          <p:spPr>
            <a:xfrm>
              <a:off x="3504900" y="3464800"/>
              <a:ext cx="12825" cy="18525"/>
            </a:xfrm>
            <a:custGeom>
              <a:rect b="b" l="l" r="r" t="t"/>
              <a:pathLst>
                <a:path extrusionOk="0" h="741" w="513">
                  <a:moveTo>
                    <a:pt x="179" y="1"/>
                  </a:moveTo>
                  <a:cubicBezTo>
                    <a:pt x="91" y="1"/>
                    <a:pt x="0" y="88"/>
                    <a:pt x="60" y="181"/>
                  </a:cubicBezTo>
                  <a:cubicBezTo>
                    <a:pt x="119" y="264"/>
                    <a:pt x="167" y="336"/>
                    <a:pt x="191" y="419"/>
                  </a:cubicBezTo>
                  <a:cubicBezTo>
                    <a:pt x="226" y="514"/>
                    <a:pt x="238" y="597"/>
                    <a:pt x="286" y="681"/>
                  </a:cubicBezTo>
                  <a:cubicBezTo>
                    <a:pt x="298" y="705"/>
                    <a:pt x="345" y="740"/>
                    <a:pt x="393" y="740"/>
                  </a:cubicBezTo>
                  <a:cubicBezTo>
                    <a:pt x="417" y="740"/>
                    <a:pt x="429" y="740"/>
                    <a:pt x="453" y="717"/>
                  </a:cubicBezTo>
                  <a:cubicBezTo>
                    <a:pt x="488" y="705"/>
                    <a:pt x="512" y="657"/>
                    <a:pt x="512" y="621"/>
                  </a:cubicBezTo>
                  <a:cubicBezTo>
                    <a:pt x="512" y="419"/>
                    <a:pt x="393" y="216"/>
                    <a:pt x="274" y="50"/>
                  </a:cubicBezTo>
                  <a:cubicBezTo>
                    <a:pt x="250" y="15"/>
                    <a:pt x="21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36"/>
            <p:cNvSpPr/>
            <p:nvPr/>
          </p:nvSpPr>
          <p:spPr>
            <a:xfrm>
              <a:off x="3537325" y="3441200"/>
              <a:ext cx="9250" cy="10100"/>
            </a:xfrm>
            <a:custGeom>
              <a:rect b="b" l="l" r="r" t="t"/>
              <a:pathLst>
                <a:path extrusionOk="0" h="404" w="370">
                  <a:moveTo>
                    <a:pt x="168" y="0"/>
                  </a:moveTo>
                  <a:cubicBezTo>
                    <a:pt x="81" y="0"/>
                    <a:pt x="1" y="84"/>
                    <a:pt x="60" y="196"/>
                  </a:cubicBezTo>
                  <a:cubicBezTo>
                    <a:pt x="104" y="261"/>
                    <a:pt x="108" y="403"/>
                    <a:pt x="205" y="403"/>
                  </a:cubicBezTo>
                  <a:cubicBezTo>
                    <a:pt x="215" y="403"/>
                    <a:pt x="227" y="402"/>
                    <a:pt x="239" y="398"/>
                  </a:cubicBezTo>
                  <a:cubicBezTo>
                    <a:pt x="370" y="375"/>
                    <a:pt x="322" y="196"/>
                    <a:pt x="299" y="101"/>
                  </a:cubicBezTo>
                  <a:cubicBezTo>
                    <a:pt x="272" y="30"/>
                    <a:pt x="21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36"/>
            <p:cNvSpPr/>
            <p:nvPr/>
          </p:nvSpPr>
          <p:spPr>
            <a:xfrm>
              <a:off x="3475400" y="3480775"/>
              <a:ext cx="11950" cy="12975"/>
            </a:xfrm>
            <a:custGeom>
              <a:rect b="b" l="l" r="r" t="t"/>
              <a:pathLst>
                <a:path extrusionOk="0" h="519" w="478">
                  <a:moveTo>
                    <a:pt x="54" y="311"/>
                  </a:moveTo>
                  <a:cubicBezTo>
                    <a:pt x="63" y="325"/>
                    <a:pt x="73" y="338"/>
                    <a:pt x="85" y="351"/>
                  </a:cubicBezTo>
                  <a:cubicBezTo>
                    <a:pt x="70" y="344"/>
                    <a:pt x="60" y="328"/>
                    <a:pt x="54" y="311"/>
                  </a:cubicBezTo>
                  <a:close/>
                  <a:moveTo>
                    <a:pt x="220" y="0"/>
                  </a:moveTo>
                  <a:cubicBezTo>
                    <a:pt x="168" y="0"/>
                    <a:pt x="114" y="18"/>
                    <a:pt x="73" y="54"/>
                  </a:cubicBezTo>
                  <a:cubicBezTo>
                    <a:pt x="3" y="123"/>
                    <a:pt x="0" y="217"/>
                    <a:pt x="49" y="302"/>
                  </a:cubicBezTo>
                  <a:lnTo>
                    <a:pt x="49" y="302"/>
                  </a:lnTo>
                  <a:lnTo>
                    <a:pt x="49" y="304"/>
                  </a:lnTo>
                  <a:cubicBezTo>
                    <a:pt x="49" y="423"/>
                    <a:pt x="156" y="518"/>
                    <a:pt x="263" y="518"/>
                  </a:cubicBezTo>
                  <a:cubicBezTo>
                    <a:pt x="359" y="518"/>
                    <a:pt x="478" y="423"/>
                    <a:pt x="466" y="304"/>
                  </a:cubicBezTo>
                  <a:cubicBezTo>
                    <a:pt x="454" y="197"/>
                    <a:pt x="430" y="125"/>
                    <a:pt x="359" y="54"/>
                  </a:cubicBezTo>
                  <a:cubicBezTo>
                    <a:pt x="323" y="18"/>
                    <a:pt x="27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36"/>
            <p:cNvSpPr/>
            <p:nvPr/>
          </p:nvSpPr>
          <p:spPr>
            <a:xfrm>
              <a:off x="3595750" y="3309825"/>
              <a:ext cx="42800" cy="99625"/>
            </a:xfrm>
            <a:custGeom>
              <a:rect b="b" l="l" r="r" t="t"/>
              <a:pathLst>
                <a:path extrusionOk="0" h="3985" w="1712">
                  <a:moveTo>
                    <a:pt x="1694" y="1"/>
                  </a:moveTo>
                  <a:cubicBezTo>
                    <a:pt x="1685" y="1"/>
                    <a:pt x="1676" y="4"/>
                    <a:pt x="1676" y="10"/>
                  </a:cubicBezTo>
                  <a:cubicBezTo>
                    <a:pt x="1498" y="784"/>
                    <a:pt x="1236" y="1522"/>
                    <a:pt x="890" y="2236"/>
                  </a:cubicBezTo>
                  <a:cubicBezTo>
                    <a:pt x="605" y="2808"/>
                    <a:pt x="236" y="3344"/>
                    <a:pt x="9" y="3939"/>
                  </a:cubicBezTo>
                  <a:cubicBezTo>
                    <a:pt x="1" y="3965"/>
                    <a:pt x="23" y="3984"/>
                    <a:pt x="45" y="3984"/>
                  </a:cubicBezTo>
                  <a:cubicBezTo>
                    <a:pt x="54" y="3984"/>
                    <a:pt x="62" y="3981"/>
                    <a:pt x="69" y="3975"/>
                  </a:cubicBezTo>
                  <a:cubicBezTo>
                    <a:pt x="879" y="2927"/>
                    <a:pt x="1641" y="1343"/>
                    <a:pt x="1712" y="10"/>
                  </a:cubicBezTo>
                  <a:cubicBezTo>
                    <a:pt x="1712" y="4"/>
                    <a:pt x="1703" y="1"/>
                    <a:pt x="16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36"/>
            <p:cNvSpPr/>
            <p:nvPr/>
          </p:nvSpPr>
          <p:spPr>
            <a:xfrm>
              <a:off x="3454750" y="3447425"/>
              <a:ext cx="123400" cy="121125"/>
            </a:xfrm>
            <a:custGeom>
              <a:rect b="b" l="l" r="r" t="t"/>
              <a:pathLst>
                <a:path extrusionOk="0" h="4845" w="4936">
                  <a:moveTo>
                    <a:pt x="4903" y="1"/>
                  </a:moveTo>
                  <a:cubicBezTo>
                    <a:pt x="4894" y="1"/>
                    <a:pt x="4884" y="6"/>
                    <a:pt x="4876" y="19"/>
                  </a:cubicBezTo>
                  <a:cubicBezTo>
                    <a:pt x="4387" y="1102"/>
                    <a:pt x="3649" y="2031"/>
                    <a:pt x="2756" y="2805"/>
                  </a:cubicBezTo>
                  <a:cubicBezTo>
                    <a:pt x="1923" y="3519"/>
                    <a:pt x="863" y="3971"/>
                    <a:pt x="53" y="4710"/>
                  </a:cubicBezTo>
                  <a:cubicBezTo>
                    <a:pt x="0" y="4763"/>
                    <a:pt x="42" y="4844"/>
                    <a:pt x="111" y="4844"/>
                  </a:cubicBezTo>
                  <a:cubicBezTo>
                    <a:pt x="119" y="4844"/>
                    <a:pt x="128" y="4843"/>
                    <a:pt x="137" y="4841"/>
                  </a:cubicBezTo>
                  <a:cubicBezTo>
                    <a:pt x="1161" y="4483"/>
                    <a:pt x="2185" y="3602"/>
                    <a:pt x="2994" y="2876"/>
                  </a:cubicBezTo>
                  <a:cubicBezTo>
                    <a:pt x="3852" y="2090"/>
                    <a:pt x="4542" y="1150"/>
                    <a:pt x="4935" y="42"/>
                  </a:cubicBezTo>
                  <a:cubicBezTo>
                    <a:pt x="4935" y="19"/>
                    <a:pt x="4920" y="1"/>
                    <a:pt x="49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36"/>
            <p:cNvSpPr/>
            <p:nvPr/>
          </p:nvSpPr>
          <p:spPr>
            <a:xfrm>
              <a:off x="3606100" y="3404900"/>
              <a:ext cx="22050" cy="38225"/>
            </a:xfrm>
            <a:custGeom>
              <a:rect b="b" l="l" r="r" t="t"/>
              <a:pathLst>
                <a:path extrusionOk="0" h="1529" w="882">
                  <a:moveTo>
                    <a:pt x="853" y="0"/>
                  </a:moveTo>
                  <a:cubicBezTo>
                    <a:pt x="849" y="0"/>
                    <a:pt x="846" y="2"/>
                    <a:pt x="846" y="5"/>
                  </a:cubicBezTo>
                  <a:cubicBezTo>
                    <a:pt x="572" y="517"/>
                    <a:pt x="286" y="1005"/>
                    <a:pt x="0" y="1505"/>
                  </a:cubicBezTo>
                  <a:cubicBezTo>
                    <a:pt x="0" y="1529"/>
                    <a:pt x="12" y="1529"/>
                    <a:pt x="12" y="1529"/>
                  </a:cubicBezTo>
                  <a:cubicBezTo>
                    <a:pt x="298" y="1017"/>
                    <a:pt x="596" y="529"/>
                    <a:pt x="881" y="17"/>
                  </a:cubicBezTo>
                  <a:cubicBezTo>
                    <a:pt x="881" y="8"/>
                    <a:pt x="863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36"/>
            <p:cNvSpPr/>
            <p:nvPr/>
          </p:nvSpPr>
          <p:spPr>
            <a:xfrm>
              <a:off x="3502000" y="3483475"/>
              <a:ext cx="82975" cy="82325"/>
            </a:xfrm>
            <a:custGeom>
              <a:rect b="b" l="l" r="r" t="t"/>
              <a:pathLst>
                <a:path extrusionOk="0" h="3293" w="3319">
                  <a:moveTo>
                    <a:pt x="3301" y="0"/>
                  </a:moveTo>
                  <a:cubicBezTo>
                    <a:pt x="3296" y="0"/>
                    <a:pt x="3290" y="2"/>
                    <a:pt x="3283" y="5"/>
                  </a:cubicBezTo>
                  <a:cubicBezTo>
                    <a:pt x="2843" y="624"/>
                    <a:pt x="2378" y="1255"/>
                    <a:pt x="1843" y="1791"/>
                  </a:cubicBezTo>
                  <a:cubicBezTo>
                    <a:pt x="1295" y="2339"/>
                    <a:pt x="664" y="2732"/>
                    <a:pt x="57" y="3172"/>
                  </a:cubicBezTo>
                  <a:cubicBezTo>
                    <a:pt x="1" y="3217"/>
                    <a:pt x="18" y="3293"/>
                    <a:pt x="89" y="3293"/>
                  </a:cubicBezTo>
                  <a:cubicBezTo>
                    <a:pt x="94" y="3293"/>
                    <a:pt x="99" y="3292"/>
                    <a:pt x="104" y="3291"/>
                  </a:cubicBezTo>
                  <a:cubicBezTo>
                    <a:pt x="1473" y="2815"/>
                    <a:pt x="2747" y="1315"/>
                    <a:pt x="3319" y="17"/>
                  </a:cubicBezTo>
                  <a:cubicBezTo>
                    <a:pt x="3319" y="9"/>
                    <a:pt x="3313" y="0"/>
                    <a:pt x="33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36"/>
            <p:cNvSpPr/>
            <p:nvPr/>
          </p:nvSpPr>
          <p:spPr>
            <a:xfrm>
              <a:off x="3560475" y="3413275"/>
              <a:ext cx="91175" cy="155075"/>
            </a:xfrm>
            <a:custGeom>
              <a:rect b="b" l="l" r="r" t="t"/>
              <a:pathLst>
                <a:path extrusionOk="0" h="6203" w="3647">
                  <a:moveTo>
                    <a:pt x="3613" y="1"/>
                  </a:moveTo>
                  <a:cubicBezTo>
                    <a:pt x="3603" y="1"/>
                    <a:pt x="3592" y="8"/>
                    <a:pt x="3587" y="27"/>
                  </a:cubicBezTo>
                  <a:cubicBezTo>
                    <a:pt x="3206" y="1158"/>
                    <a:pt x="2790" y="2266"/>
                    <a:pt x="2278" y="3337"/>
                  </a:cubicBezTo>
                  <a:cubicBezTo>
                    <a:pt x="1718" y="4468"/>
                    <a:pt x="992" y="5242"/>
                    <a:pt x="51" y="6076"/>
                  </a:cubicBezTo>
                  <a:cubicBezTo>
                    <a:pt x="1" y="6126"/>
                    <a:pt x="53" y="6202"/>
                    <a:pt x="114" y="6202"/>
                  </a:cubicBezTo>
                  <a:cubicBezTo>
                    <a:pt x="125" y="6202"/>
                    <a:pt x="136" y="6200"/>
                    <a:pt x="146" y="6195"/>
                  </a:cubicBezTo>
                  <a:cubicBezTo>
                    <a:pt x="1087" y="5575"/>
                    <a:pt x="1813" y="4468"/>
                    <a:pt x="2361" y="3516"/>
                  </a:cubicBezTo>
                  <a:cubicBezTo>
                    <a:pt x="2992" y="2444"/>
                    <a:pt x="3325" y="1230"/>
                    <a:pt x="3647" y="39"/>
                  </a:cubicBezTo>
                  <a:cubicBezTo>
                    <a:pt x="3647" y="18"/>
                    <a:pt x="3630" y="1"/>
                    <a:pt x="36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36"/>
            <p:cNvSpPr/>
            <p:nvPr/>
          </p:nvSpPr>
          <p:spPr>
            <a:xfrm>
              <a:off x="3641200" y="3453350"/>
              <a:ext cx="22825" cy="48500"/>
            </a:xfrm>
            <a:custGeom>
              <a:rect b="b" l="l" r="r" t="t"/>
              <a:pathLst>
                <a:path extrusionOk="0" h="1940" w="913">
                  <a:moveTo>
                    <a:pt x="806" y="0"/>
                  </a:moveTo>
                  <a:cubicBezTo>
                    <a:pt x="775" y="0"/>
                    <a:pt x="745" y="14"/>
                    <a:pt x="727" y="43"/>
                  </a:cubicBezTo>
                  <a:cubicBezTo>
                    <a:pt x="501" y="639"/>
                    <a:pt x="263" y="1258"/>
                    <a:pt x="25" y="1853"/>
                  </a:cubicBezTo>
                  <a:cubicBezTo>
                    <a:pt x="1" y="1902"/>
                    <a:pt x="54" y="1940"/>
                    <a:pt x="102" y="1940"/>
                  </a:cubicBezTo>
                  <a:cubicBezTo>
                    <a:pt x="124" y="1940"/>
                    <a:pt x="145" y="1932"/>
                    <a:pt x="156" y="1913"/>
                  </a:cubicBezTo>
                  <a:cubicBezTo>
                    <a:pt x="477" y="1341"/>
                    <a:pt x="668" y="722"/>
                    <a:pt x="882" y="103"/>
                  </a:cubicBezTo>
                  <a:cubicBezTo>
                    <a:pt x="913" y="42"/>
                    <a:pt x="860" y="0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36"/>
            <p:cNvSpPr/>
            <p:nvPr/>
          </p:nvSpPr>
          <p:spPr>
            <a:xfrm>
              <a:off x="3602850" y="3538350"/>
              <a:ext cx="20600" cy="21525"/>
            </a:xfrm>
            <a:custGeom>
              <a:rect b="b" l="l" r="r" t="t"/>
              <a:pathLst>
                <a:path extrusionOk="0" h="861" w="824">
                  <a:moveTo>
                    <a:pt x="767" y="0"/>
                  </a:moveTo>
                  <a:cubicBezTo>
                    <a:pt x="757" y="0"/>
                    <a:pt x="746" y="4"/>
                    <a:pt x="737" y="13"/>
                  </a:cubicBezTo>
                  <a:cubicBezTo>
                    <a:pt x="523" y="275"/>
                    <a:pt x="202" y="501"/>
                    <a:pt x="11" y="799"/>
                  </a:cubicBezTo>
                  <a:cubicBezTo>
                    <a:pt x="1" y="830"/>
                    <a:pt x="17" y="861"/>
                    <a:pt x="53" y="861"/>
                  </a:cubicBezTo>
                  <a:cubicBezTo>
                    <a:pt x="58" y="861"/>
                    <a:pt x="64" y="860"/>
                    <a:pt x="71" y="858"/>
                  </a:cubicBezTo>
                  <a:cubicBezTo>
                    <a:pt x="380" y="680"/>
                    <a:pt x="606" y="358"/>
                    <a:pt x="797" y="61"/>
                  </a:cubicBezTo>
                  <a:cubicBezTo>
                    <a:pt x="824" y="34"/>
                    <a:pt x="797" y="0"/>
                    <a:pt x="7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36"/>
            <p:cNvSpPr/>
            <p:nvPr/>
          </p:nvSpPr>
          <p:spPr>
            <a:xfrm>
              <a:off x="3644275" y="3472325"/>
              <a:ext cx="45175" cy="86075"/>
            </a:xfrm>
            <a:custGeom>
              <a:rect b="b" l="l" r="r" t="t"/>
              <a:pathLst>
                <a:path extrusionOk="0" h="3443" w="1807">
                  <a:moveTo>
                    <a:pt x="1764" y="0"/>
                  </a:moveTo>
                  <a:cubicBezTo>
                    <a:pt x="1749" y="0"/>
                    <a:pt x="1736" y="12"/>
                    <a:pt x="1736" y="35"/>
                  </a:cubicBezTo>
                  <a:cubicBezTo>
                    <a:pt x="1569" y="1297"/>
                    <a:pt x="795" y="2416"/>
                    <a:pt x="21" y="3380"/>
                  </a:cubicBezTo>
                  <a:cubicBezTo>
                    <a:pt x="0" y="3411"/>
                    <a:pt x="16" y="3442"/>
                    <a:pt x="51" y="3442"/>
                  </a:cubicBezTo>
                  <a:cubicBezTo>
                    <a:pt x="56" y="3442"/>
                    <a:pt x="62" y="3441"/>
                    <a:pt x="69" y="3440"/>
                  </a:cubicBezTo>
                  <a:cubicBezTo>
                    <a:pt x="1069" y="2832"/>
                    <a:pt x="1700" y="1154"/>
                    <a:pt x="1807" y="46"/>
                  </a:cubicBezTo>
                  <a:cubicBezTo>
                    <a:pt x="1801" y="15"/>
                    <a:pt x="1781" y="0"/>
                    <a:pt x="17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36"/>
            <p:cNvSpPr/>
            <p:nvPr/>
          </p:nvSpPr>
          <p:spPr>
            <a:xfrm>
              <a:off x="3697350" y="3480775"/>
              <a:ext cx="24250" cy="57675"/>
            </a:xfrm>
            <a:custGeom>
              <a:rect b="b" l="l" r="r" t="t"/>
              <a:pathLst>
                <a:path extrusionOk="0" h="2307" w="970">
                  <a:moveTo>
                    <a:pt x="851" y="0"/>
                  </a:moveTo>
                  <a:cubicBezTo>
                    <a:pt x="821" y="0"/>
                    <a:pt x="791" y="18"/>
                    <a:pt x="791" y="54"/>
                  </a:cubicBezTo>
                  <a:cubicBezTo>
                    <a:pt x="803" y="530"/>
                    <a:pt x="672" y="959"/>
                    <a:pt x="458" y="1375"/>
                  </a:cubicBezTo>
                  <a:cubicBezTo>
                    <a:pt x="315" y="1673"/>
                    <a:pt x="113" y="1935"/>
                    <a:pt x="17" y="2256"/>
                  </a:cubicBezTo>
                  <a:cubicBezTo>
                    <a:pt x="1" y="2282"/>
                    <a:pt x="25" y="2307"/>
                    <a:pt x="54" y="2307"/>
                  </a:cubicBezTo>
                  <a:cubicBezTo>
                    <a:pt x="66" y="2307"/>
                    <a:pt x="78" y="2303"/>
                    <a:pt x="89" y="2292"/>
                  </a:cubicBezTo>
                  <a:cubicBezTo>
                    <a:pt x="672" y="1780"/>
                    <a:pt x="970" y="792"/>
                    <a:pt x="910" y="54"/>
                  </a:cubicBezTo>
                  <a:cubicBezTo>
                    <a:pt x="910" y="18"/>
                    <a:pt x="881" y="0"/>
                    <a:pt x="8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36"/>
            <p:cNvSpPr/>
            <p:nvPr/>
          </p:nvSpPr>
          <p:spPr>
            <a:xfrm>
              <a:off x="3745425" y="3482375"/>
              <a:ext cx="22925" cy="54850"/>
            </a:xfrm>
            <a:custGeom>
              <a:rect b="b" l="l" r="r" t="t"/>
              <a:pathLst>
                <a:path extrusionOk="0" h="2194" w="917">
                  <a:moveTo>
                    <a:pt x="789" y="0"/>
                  </a:moveTo>
                  <a:cubicBezTo>
                    <a:pt x="756" y="0"/>
                    <a:pt x="726" y="21"/>
                    <a:pt x="726" y="61"/>
                  </a:cubicBezTo>
                  <a:cubicBezTo>
                    <a:pt x="749" y="847"/>
                    <a:pt x="309" y="1430"/>
                    <a:pt x="23" y="2133"/>
                  </a:cubicBezTo>
                  <a:cubicBezTo>
                    <a:pt x="1" y="2171"/>
                    <a:pt x="30" y="2194"/>
                    <a:pt x="67" y="2194"/>
                  </a:cubicBezTo>
                  <a:cubicBezTo>
                    <a:pt x="89" y="2194"/>
                    <a:pt x="113" y="2186"/>
                    <a:pt x="130" y="2169"/>
                  </a:cubicBezTo>
                  <a:cubicBezTo>
                    <a:pt x="571" y="1561"/>
                    <a:pt x="916" y="835"/>
                    <a:pt x="869" y="73"/>
                  </a:cubicBezTo>
                  <a:cubicBezTo>
                    <a:pt x="862" y="24"/>
                    <a:pt x="824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36"/>
            <p:cNvSpPr/>
            <p:nvPr/>
          </p:nvSpPr>
          <p:spPr>
            <a:xfrm>
              <a:off x="3791700" y="3500475"/>
              <a:ext cx="25150" cy="48000"/>
            </a:xfrm>
            <a:custGeom>
              <a:rect b="b" l="l" r="r" t="t"/>
              <a:pathLst>
                <a:path extrusionOk="0" h="1920" w="1006">
                  <a:moveTo>
                    <a:pt x="949" y="0"/>
                  </a:moveTo>
                  <a:cubicBezTo>
                    <a:pt x="926" y="0"/>
                    <a:pt x="904" y="13"/>
                    <a:pt x="899" y="40"/>
                  </a:cubicBezTo>
                  <a:cubicBezTo>
                    <a:pt x="768" y="706"/>
                    <a:pt x="315" y="1195"/>
                    <a:pt x="18" y="1814"/>
                  </a:cubicBezTo>
                  <a:cubicBezTo>
                    <a:pt x="0" y="1866"/>
                    <a:pt x="41" y="1919"/>
                    <a:pt x="87" y="1919"/>
                  </a:cubicBezTo>
                  <a:cubicBezTo>
                    <a:pt x="104" y="1919"/>
                    <a:pt x="121" y="1913"/>
                    <a:pt x="137" y="1897"/>
                  </a:cubicBezTo>
                  <a:cubicBezTo>
                    <a:pt x="613" y="1421"/>
                    <a:pt x="946" y="742"/>
                    <a:pt x="1006" y="52"/>
                  </a:cubicBezTo>
                  <a:cubicBezTo>
                    <a:pt x="1006" y="19"/>
                    <a:pt x="977" y="0"/>
                    <a:pt x="9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36"/>
            <p:cNvSpPr/>
            <p:nvPr/>
          </p:nvSpPr>
          <p:spPr>
            <a:xfrm>
              <a:off x="3851650" y="3489550"/>
              <a:ext cx="8550" cy="29925"/>
            </a:xfrm>
            <a:custGeom>
              <a:rect b="b" l="l" r="r" t="t"/>
              <a:pathLst>
                <a:path extrusionOk="0" h="1197" w="342">
                  <a:moveTo>
                    <a:pt x="265" y="1"/>
                  </a:moveTo>
                  <a:cubicBezTo>
                    <a:pt x="242" y="1"/>
                    <a:pt x="220" y="15"/>
                    <a:pt x="215" y="48"/>
                  </a:cubicBezTo>
                  <a:cubicBezTo>
                    <a:pt x="168" y="239"/>
                    <a:pt x="120" y="429"/>
                    <a:pt x="96" y="619"/>
                  </a:cubicBezTo>
                  <a:cubicBezTo>
                    <a:pt x="60" y="786"/>
                    <a:pt x="1" y="965"/>
                    <a:pt x="1" y="1143"/>
                  </a:cubicBezTo>
                  <a:cubicBezTo>
                    <a:pt x="1" y="1175"/>
                    <a:pt x="33" y="1196"/>
                    <a:pt x="64" y="1196"/>
                  </a:cubicBezTo>
                  <a:cubicBezTo>
                    <a:pt x="80" y="1196"/>
                    <a:pt x="96" y="1191"/>
                    <a:pt x="108" y="1179"/>
                  </a:cubicBezTo>
                  <a:cubicBezTo>
                    <a:pt x="179" y="1024"/>
                    <a:pt x="191" y="834"/>
                    <a:pt x="227" y="667"/>
                  </a:cubicBezTo>
                  <a:cubicBezTo>
                    <a:pt x="251" y="477"/>
                    <a:pt x="299" y="286"/>
                    <a:pt x="334" y="84"/>
                  </a:cubicBezTo>
                  <a:cubicBezTo>
                    <a:pt x="341" y="33"/>
                    <a:pt x="301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36"/>
            <p:cNvSpPr/>
            <p:nvPr/>
          </p:nvSpPr>
          <p:spPr>
            <a:xfrm>
              <a:off x="3836775" y="3538625"/>
              <a:ext cx="10275" cy="16825"/>
            </a:xfrm>
            <a:custGeom>
              <a:rect b="b" l="l" r="r" t="t"/>
              <a:pathLst>
                <a:path extrusionOk="0" h="673" w="411">
                  <a:moveTo>
                    <a:pt x="280" y="0"/>
                  </a:moveTo>
                  <a:cubicBezTo>
                    <a:pt x="252" y="0"/>
                    <a:pt x="226" y="15"/>
                    <a:pt x="215" y="50"/>
                  </a:cubicBezTo>
                  <a:cubicBezTo>
                    <a:pt x="167" y="133"/>
                    <a:pt x="120" y="240"/>
                    <a:pt x="96" y="347"/>
                  </a:cubicBezTo>
                  <a:cubicBezTo>
                    <a:pt x="60" y="431"/>
                    <a:pt x="1" y="526"/>
                    <a:pt x="12" y="621"/>
                  </a:cubicBezTo>
                  <a:cubicBezTo>
                    <a:pt x="31" y="657"/>
                    <a:pt x="56" y="673"/>
                    <a:pt x="83" y="673"/>
                  </a:cubicBezTo>
                  <a:cubicBezTo>
                    <a:pt x="91" y="673"/>
                    <a:pt x="99" y="671"/>
                    <a:pt x="108" y="669"/>
                  </a:cubicBezTo>
                  <a:cubicBezTo>
                    <a:pt x="191" y="621"/>
                    <a:pt x="215" y="538"/>
                    <a:pt x="251" y="442"/>
                  </a:cubicBezTo>
                  <a:cubicBezTo>
                    <a:pt x="298" y="335"/>
                    <a:pt x="334" y="252"/>
                    <a:pt x="370" y="157"/>
                  </a:cubicBezTo>
                  <a:cubicBezTo>
                    <a:pt x="410" y="68"/>
                    <a:pt x="340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36"/>
            <p:cNvSpPr/>
            <p:nvPr/>
          </p:nvSpPr>
          <p:spPr>
            <a:xfrm>
              <a:off x="3875275" y="3509300"/>
              <a:ext cx="13500" cy="27500"/>
            </a:xfrm>
            <a:custGeom>
              <a:rect b="b" l="l" r="r" t="t"/>
              <a:pathLst>
                <a:path extrusionOk="0" h="1100" w="540">
                  <a:moveTo>
                    <a:pt x="467" y="1"/>
                  </a:moveTo>
                  <a:cubicBezTo>
                    <a:pt x="442" y="1"/>
                    <a:pt x="418" y="14"/>
                    <a:pt x="413" y="44"/>
                  </a:cubicBezTo>
                  <a:cubicBezTo>
                    <a:pt x="342" y="401"/>
                    <a:pt x="175" y="711"/>
                    <a:pt x="8" y="1044"/>
                  </a:cubicBezTo>
                  <a:cubicBezTo>
                    <a:pt x="0" y="1069"/>
                    <a:pt x="21" y="1100"/>
                    <a:pt x="42" y="1100"/>
                  </a:cubicBezTo>
                  <a:cubicBezTo>
                    <a:pt x="51" y="1100"/>
                    <a:pt x="61" y="1094"/>
                    <a:pt x="68" y="1080"/>
                  </a:cubicBezTo>
                  <a:cubicBezTo>
                    <a:pt x="330" y="818"/>
                    <a:pt x="449" y="425"/>
                    <a:pt x="532" y="68"/>
                  </a:cubicBezTo>
                  <a:cubicBezTo>
                    <a:pt x="539" y="26"/>
                    <a:pt x="50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36"/>
            <p:cNvSpPr/>
            <p:nvPr/>
          </p:nvSpPr>
          <p:spPr>
            <a:xfrm>
              <a:off x="3901125" y="3513800"/>
              <a:ext cx="13375" cy="32475"/>
            </a:xfrm>
            <a:custGeom>
              <a:rect b="b" l="l" r="r" t="t"/>
              <a:pathLst>
                <a:path extrusionOk="0" h="1299" w="535">
                  <a:moveTo>
                    <a:pt x="433" y="1"/>
                  </a:moveTo>
                  <a:cubicBezTo>
                    <a:pt x="388" y="1"/>
                    <a:pt x="344" y="30"/>
                    <a:pt x="344" y="90"/>
                  </a:cubicBezTo>
                  <a:cubicBezTo>
                    <a:pt x="344" y="292"/>
                    <a:pt x="308" y="483"/>
                    <a:pt x="260" y="697"/>
                  </a:cubicBezTo>
                  <a:cubicBezTo>
                    <a:pt x="201" y="876"/>
                    <a:pt x="94" y="1043"/>
                    <a:pt x="10" y="1221"/>
                  </a:cubicBezTo>
                  <a:cubicBezTo>
                    <a:pt x="0" y="1251"/>
                    <a:pt x="41" y="1298"/>
                    <a:pt x="82" y="1298"/>
                  </a:cubicBezTo>
                  <a:cubicBezTo>
                    <a:pt x="90" y="1298"/>
                    <a:pt x="98" y="1296"/>
                    <a:pt x="105" y="1293"/>
                  </a:cubicBezTo>
                  <a:cubicBezTo>
                    <a:pt x="475" y="1019"/>
                    <a:pt x="534" y="519"/>
                    <a:pt x="522" y="90"/>
                  </a:cubicBezTo>
                  <a:cubicBezTo>
                    <a:pt x="522" y="30"/>
                    <a:pt x="478" y="1"/>
                    <a:pt x="4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36"/>
            <p:cNvSpPr/>
            <p:nvPr/>
          </p:nvSpPr>
          <p:spPr>
            <a:xfrm>
              <a:off x="3948100" y="3505125"/>
              <a:ext cx="9100" cy="26775"/>
            </a:xfrm>
            <a:custGeom>
              <a:rect b="b" l="l" r="r" t="t"/>
              <a:pathLst>
                <a:path extrusionOk="0" h="1071" w="364">
                  <a:moveTo>
                    <a:pt x="275" y="1"/>
                  </a:moveTo>
                  <a:cubicBezTo>
                    <a:pt x="233" y="1"/>
                    <a:pt x="191" y="28"/>
                    <a:pt x="191" y="80"/>
                  </a:cubicBezTo>
                  <a:cubicBezTo>
                    <a:pt x="191" y="235"/>
                    <a:pt x="167" y="413"/>
                    <a:pt x="120" y="580"/>
                  </a:cubicBezTo>
                  <a:cubicBezTo>
                    <a:pt x="84" y="735"/>
                    <a:pt x="24" y="866"/>
                    <a:pt x="1" y="1009"/>
                  </a:cubicBezTo>
                  <a:cubicBezTo>
                    <a:pt x="1" y="1043"/>
                    <a:pt x="31" y="1071"/>
                    <a:pt x="57" y="1071"/>
                  </a:cubicBezTo>
                  <a:cubicBezTo>
                    <a:pt x="67" y="1071"/>
                    <a:pt x="77" y="1066"/>
                    <a:pt x="84" y="1056"/>
                  </a:cubicBezTo>
                  <a:cubicBezTo>
                    <a:pt x="310" y="818"/>
                    <a:pt x="358" y="401"/>
                    <a:pt x="358" y="92"/>
                  </a:cubicBezTo>
                  <a:cubicBezTo>
                    <a:pt x="364" y="31"/>
                    <a:pt x="320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36"/>
            <p:cNvSpPr/>
            <p:nvPr/>
          </p:nvSpPr>
          <p:spPr>
            <a:xfrm>
              <a:off x="3970725" y="3526525"/>
              <a:ext cx="925" cy="4275"/>
            </a:xfrm>
            <a:custGeom>
              <a:rect b="b" l="l" r="r" t="t"/>
              <a:pathLst>
                <a:path extrusionOk="0" h="171" w="37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lnTo>
                    <a:pt x="0" y="153"/>
                  </a:lnTo>
                  <a:cubicBezTo>
                    <a:pt x="0" y="164"/>
                    <a:pt x="9" y="170"/>
                    <a:pt x="18" y="170"/>
                  </a:cubicBezTo>
                  <a:cubicBezTo>
                    <a:pt x="27" y="170"/>
                    <a:pt x="36" y="164"/>
                    <a:pt x="36" y="153"/>
                  </a:cubicBezTo>
                  <a:lnTo>
                    <a:pt x="36" y="10"/>
                  </a:ln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36"/>
            <p:cNvSpPr/>
            <p:nvPr/>
          </p:nvSpPr>
          <p:spPr>
            <a:xfrm>
              <a:off x="3980850" y="3528625"/>
              <a:ext cx="8950" cy="20475"/>
            </a:xfrm>
            <a:custGeom>
              <a:rect b="b" l="l" r="r" t="t"/>
              <a:pathLst>
                <a:path extrusionOk="0" h="819" w="358">
                  <a:moveTo>
                    <a:pt x="182" y="0"/>
                  </a:moveTo>
                  <a:cubicBezTo>
                    <a:pt x="104" y="0"/>
                    <a:pt x="24" y="51"/>
                    <a:pt x="24" y="152"/>
                  </a:cubicBezTo>
                  <a:cubicBezTo>
                    <a:pt x="24" y="342"/>
                    <a:pt x="0" y="557"/>
                    <a:pt x="72" y="747"/>
                  </a:cubicBezTo>
                  <a:cubicBezTo>
                    <a:pt x="95" y="795"/>
                    <a:pt x="137" y="819"/>
                    <a:pt x="179" y="819"/>
                  </a:cubicBezTo>
                  <a:cubicBezTo>
                    <a:pt x="220" y="819"/>
                    <a:pt x="262" y="795"/>
                    <a:pt x="286" y="747"/>
                  </a:cubicBezTo>
                  <a:cubicBezTo>
                    <a:pt x="357" y="545"/>
                    <a:pt x="322" y="342"/>
                    <a:pt x="322" y="152"/>
                  </a:cubicBezTo>
                  <a:cubicBezTo>
                    <a:pt x="334" y="51"/>
                    <a:pt x="259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36"/>
            <p:cNvSpPr/>
            <p:nvPr/>
          </p:nvSpPr>
          <p:spPr>
            <a:xfrm>
              <a:off x="4023100" y="3517625"/>
              <a:ext cx="8975" cy="12425"/>
            </a:xfrm>
            <a:custGeom>
              <a:rect b="b" l="l" r="r" t="t"/>
              <a:pathLst>
                <a:path extrusionOk="0" h="497" w="359">
                  <a:moveTo>
                    <a:pt x="282" y="1"/>
                  </a:moveTo>
                  <a:cubicBezTo>
                    <a:pt x="246" y="1"/>
                    <a:pt x="209" y="28"/>
                    <a:pt x="203" y="80"/>
                  </a:cubicBezTo>
                  <a:cubicBezTo>
                    <a:pt x="203" y="199"/>
                    <a:pt x="108" y="318"/>
                    <a:pt x="37" y="413"/>
                  </a:cubicBezTo>
                  <a:cubicBezTo>
                    <a:pt x="1" y="449"/>
                    <a:pt x="37" y="497"/>
                    <a:pt x="84" y="497"/>
                  </a:cubicBezTo>
                  <a:cubicBezTo>
                    <a:pt x="179" y="485"/>
                    <a:pt x="239" y="437"/>
                    <a:pt x="299" y="354"/>
                  </a:cubicBezTo>
                  <a:cubicBezTo>
                    <a:pt x="346" y="270"/>
                    <a:pt x="358" y="187"/>
                    <a:pt x="358" y="92"/>
                  </a:cubicBezTo>
                  <a:cubicBezTo>
                    <a:pt x="358" y="31"/>
                    <a:pt x="320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36"/>
            <p:cNvSpPr/>
            <p:nvPr/>
          </p:nvSpPr>
          <p:spPr>
            <a:xfrm>
              <a:off x="4061300" y="3510900"/>
              <a:ext cx="8275" cy="18925"/>
            </a:xfrm>
            <a:custGeom>
              <a:rect b="b" l="l" r="r" t="t"/>
              <a:pathLst>
                <a:path extrusionOk="0" h="757" w="331">
                  <a:moveTo>
                    <a:pt x="262" y="1"/>
                  </a:moveTo>
                  <a:cubicBezTo>
                    <a:pt x="226" y="1"/>
                    <a:pt x="187" y="21"/>
                    <a:pt x="187" y="63"/>
                  </a:cubicBezTo>
                  <a:cubicBezTo>
                    <a:pt x="187" y="289"/>
                    <a:pt x="104" y="480"/>
                    <a:pt x="9" y="694"/>
                  </a:cubicBezTo>
                  <a:cubicBezTo>
                    <a:pt x="0" y="728"/>
                    <a:pt x="22" y="756"/>
                    <a:pt x="44" y="756"/>
                  </a:cubicBezTo>
                  <a:cubicBezTo>
                    <a:pt x="53" y="756"/>
                    <a:pt x="62" y="752"/>
                    <a:pt x="68" y="742"/>
                  </a:cubicBezTo>
                  <a:cubicBezTo>
                    <a:pt x="235" y="539"/>
                    <a:pt x="318" y="325"/>
                    <a:pt x="318" y="63"/>
                  </a:cubicBezTo>
                  <a:cubicBezTo>
                    <a:pt x="330" y="21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36"/>
            <p:cNvSpPr/>
            <p:nvPr/>
          </p:nvSpPr>
          <p:spPr>
            <a:xfrm>
              <a:off x="4121050" y="3485450"/>
              <a:ext cx="9675" cy="29725"/>
            </a:xfrm>
            <a:custGeom>
              <a:rect b="b" l="l" r="r" t="t"/>
              <a:pathLst>
                <a:path extrusionOk="0" h="1189" w="387">
                  <a:moveTo>
                    <a:pt x="380" y="1"/>
                  </a:moveTo>
                  <a:cubicBezTo>
                    <a:pt x="375" y="1"/>
                    <a:pt x="369" y="4"/>
                    <a:pt x="369" y="10"/>
                  </a:cubicBezTo>
                  <a:cubicBezTo>
                    <a:pt x="333" y="200"/>
                    <a:pt x="262" y="403"/>
                    <a:pt x="191" y="581"/>
                  </a:cubicBezTo>
                  <a:cubicBezTo>
                    <a:pt x="119" y="772"/>
                    <a:pt x="36" y="950"/>
                    <a:pt x="0" y="1153"/>
                  </a:cubicBezTo>
                  <a:cubicBezTo>
                    <a:pt x="0" y="1176"/>
                    <a:pt x="15" y="1189"/>
                    <a:pt x="29" y="1189"/>
                  </a:cubicBezTo>
                  <a:cubicBezTo>
                    <a:pt x="36" y="1189"/>
                    <a:pt x="43" y="1185"/>
                    <a:pt x="48" y="1176"/>
                  </a:cubicBezTo>
                  <a:cubicBezTo>
                    <a:pt x="250" y="855"/>
                    <a:pt x="333" y="391"/>
                    <a:pt x="381" y="10"/>
                  </a:cubicBezTo>
                  <a:cubicBezTo>
                    <a:pt x="387" y="4"/>
                    <a:pt x="384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36"/>
            <p:cNvSpPr/>
            <p:nvPr/>
          </p:nvSpPr>
          <p:spPr>
            <a:xfrm>
              <a:off x="4119025" y="3518275"/>
              <a:ext cx="8000" cy="16550"/>
            </a:xfrm>
            <a:custGeom>
              <a:rect b="b" l="l" r="r" t="t"/>
              <a:pathLst>
                <a:path extrusionOk="0" h="662" w="320">
                  <a:moveTo>
                    <a:pt x="249" y="0"/>
                  </a:moveTo>
                  <a:cubicBezTo>
                    <a:pt x="218" y="0"/>
                    <a:pt x="188" y="18"/>
                    <a:pt x="188" y="54"/>
                  </a:cubicBezTo>
                  <a:cubicBezTo>
                    <a:pt x="188" y="280"/>
                    <a:pt x="81" y="411"/>
                    <a:pt x="10" y="602"/>
                  </a:cubicBezTo>
                  <a:cubicBezTo>
                    <a:pt x="1" y="628"/>
                    <a:pt x="19" y="662"/>
                    <a:pt x="43" y="662"/>
                  </a:cubicBezTo>
                  <a:cubicBezTo>
                    <a:pt x="51" y="662"/>
                    <a:pt x="60" y="658"/>
                    <a:pt x="69" y="649"/>
                  </a:cubicBezTo>
                  <a:cubicBezTo>
                    <a:pt x="212" y="483"/>
                    <a:pt x="307" y="280"/>
                    <a:pt x="319" y="54"/>
                  </a:cubicBezTo>
                  <a:cubicBezTo>
                    <a:pt x="313" y="18"/>
                    <a:pt x="280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36"/>
            <p:cNvSpPr/>
            <p:nvPr/>
          </p:nvSpPr>
          <p:spPr>
            <a:xfrm>
              <a:off x="4158775" y="3489025"/>
              <a:ext cx="13050" cy="30250"/>
            </a:xfrm>
            <a:custGeom>
              <a:rect b="b" l="l" r="r" t="t"/>
              <a:pathLst>
                <a:path extrusionOk="0" h="1210" w="522">
                  <a:moveTo>
                    <a:pt x="448" y="1"/>
                  </a:moveTo>
                  <a:cubicBezTo>
                    <a:pt x="411" y="1"/>
                    <a:pt x="372" y="27"/>
                    <a:pt x="372" y="81"/>
                  </a:cubicBezTo>
                  <a:cubicBezTo>
                    <a:pt x="372" y="271"/>
                    <a:pt x="325" y="462"/>
                    <a:pt x="253" y="664"/>
                  </a:cubicBezTo>
                  <a:cubicBezTo>
                    <a:pt x="194" y="819"/>
                    <a:pt x="86" y="974"/>
                    <a:pt x="27" y="1141"/>
                  </a:cubicBezTo>
                  <a:cubicBezTo>
                    <a:pt x="0" y="1185"/>
                    <a:pt x="46" y="1209"/>
                    <a:pt x="91" y="1209"/>
                  </a:cubicBezTo>
                  <a:cubicBezTo>
                    <a:pt x="106" y="1209"/>
                    <a:pt x="122" y="1206"/>
                    <a:pt x="134" y="1200"/>
                  </a:cubicBezTo>
                  <a:cubicBezTo>
                    <a:pt x="432" y="962"/>
                    <a:pt x="515" y="438"/>
                    <a:pt x="515" y="81"/>
                  </a:cubicBezTo>
                  <a:cubicBezTo>
                    <a:pt x="521" y="27"/>
                    <a:pt x="485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36"/>
            <p:cNvSpPr/>
            <p:nvPr/>
          </p:nvSpPr>
          <p:spPr>
            <a:xfrm>
              <a:off x="4249425" y="3490150"/>
              <a:ext cx="9150" cy="30150"/>
            </a:xfrm>
            <a:custGeom>
              <a:rect b="b" l="l" r="r" t="t"/>
              <a:pathLst>
                <a:path extrusionOk="0" h="1206" w="366">
                  <a:moveTo>
                    <a:pt x="326" y="0"/>
                  </a:moveTo>
                  <a:cubicBezTo>
                    <a:pt x="309" y="0"/>
                    <a:pt x="294" y="12"/>
                    <a:pt x="294" y="36"/>
                  </a:cubicBezTo>
                  <a:cubicBezTo>
                    <a:pt x="282" y="453"/>
                    <a:pt x="140" y="798"/>
                    <a:pt x="9" y="1167"/>
                  </a:cubicBezTo>
                  <a:cubicBezTo>
                    <a:pt x="0" y="1184"/>
                    <a:pt x="27" y="1206"/>
                    <a:pt x="47" y="1206"/>
                  </a:cubicBezTo>
                  <a:cubicBezTo>
                    <a:pt x="56" y="1206"/>
                    <a:pt x="64" y="1202"/>
                    <a:pt x="68" y="1191"/>
                  </a:cubicBezTo>
                  <a:cubicBezTo>
                    <a:pt x="259" y="834"/>
                    <a:pt x="354" y="441"/>
                    <a:pt x="366" y="36"/>
                  </a:cubicBezTo>
                  <a:cubicBezTo>
                    <a:pt x="360" y="12"/>
                    <a:pt x="342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36"/>
            <p:cNvSpPr/>
            <p:nvPr/>
          </p:nvSpPr>
          <p:spPr>
            <a:xfrm>
              <a:off x="4238625" y="3534175"/>
              <a:ext cx="8300" cy="15175"/>
            </a:xfrm>
            <a:custGeom>
              <a:rect b="b" l="l" r="r" t="t"/>
              <a:pathLst>
                <a:path extrusionOk="0" h="607" w="332">
                  <a:moveTo>
                    <a:pt x="247" y="0"/>
                  </a:moveTo>
                  <a:cubicBezTo>
                    <a:pt x="229" y="0"/>
                    <a:pt x="213" y="8"/>
                    <a:pt x="202" y="25"/>
                  </a:cubicBezTo>
                  <a:cubicBezTo>
                    <a:pt x="167" y="120"/>
                    <a:pt x="131" y="192"/>
                    <a:pt x="95" y="287"/>
                  </a:cubicBezTo>
                  <a:cubicBezTo>
                    <a:pt x="60" y="370"/>
                    <a:pt x="0" y="466"/>
                    <a:pt x="0" y="561"/>
                  </a:cubicBezTo>
                  <a:cubicBezTo>
                    <a:pt x="0" y="587"/>
                    <a:pt x="25" y="606"/>
                    <a:pt x="43" y="606"/>
                  </a:cubicBezTo>
                  <a:cubicBezTo>
                    <a:pt x="50" y="606"/>
                    <a:pt x="56" y="603"/>
                    <a:pt x="60" y="597"/>
                  </a:cubicBezTo>
                  <a:cubicBezTo>
                    <a:pt x="119" y="537"/>
                    <a:pt x="155" y="418"/>
                    <a:pt x="179" y="323"/>
                  </a:cubicBezTo>
                  <a:cubicBezTo>
                    <a:pt x="214" y="251"/>
                    <a:pt x="250" y="168"/>
                    <a:pt x="298" y="85"/>
                  </a:cubicBezTo>
                  <a:cubicBezTo>
                    <a:pt x="331" y="43"/>
                    <a:pt x="288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36"/>
            <p:cNvSpPr/>
            <p:nvPr/>
          </p:nvSpPr>
          <p:spPr>
            <a:xfrm>
              <a:off x="4283650" y="3498325"/>
              <a:ext cx="15700" cy="34550"/>
            </a:xfrm>
            <a:custGeom>
              <a:rect b="b" l="l" r="r" t="t"/>
              <a:pathLst>
                <a:path extrusionOk="0" h="1382" w="628">
                  <a:moveTo>
                    <a:pt x="387" y="0"/>
                  </a:moveTo>
                  <a:cubicBezTo>
                    <a:pt x="346" y="0"/>
                    <a:pt x="305" y="35"/>
                    <a:pt x="318" y="90"/>
                  </a:cubicBezTo>
                  <a:cubicBezTo>
                    <a:pt x="354" y="316"/>
                    <a:pt x="330" y="542"/>
                    <a:pt x="259" y="745"/>
                  </a:cubicBezTo>
                  <a:cubicBezTo>
                    <a:pt x="187" y="923"/>
                    <a:pt x="56" y="1078"/>
                    <a:pt x="21" y="1269"/>
                  </a:cubicBezTo>
                  <a:cubicBezTo>
                    <a:pt x="0" y="1329"/>
                    <a:pt x="57" y="1381"/>
                    <a:pt x="118" y="1381"/>
                  </a:cubicBezTo>
                  <a:cubicBezTo>
                    <a:pt x="130" y="1381"/>
                    <a:pt x="141" y="1379"/>
                    <a:pt x="152" y="1376"/>
                  </a:cubicBezTo>
                  <a:cubicBezTo>
                    <a:pt x="568" y="1126"/>
                    <a:pt x="628" y="483"/>
                    <a:pt x="461" y="66"/>
                  </a:cubicBezTo>
                  <a:cubicBezTo>
                    <a:pt x="451" y="20"/>
                    <a:pt x="419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36"/>
            <p:cNvSpPr/>
            <p:nvPr/>
          </p:nvSpPr>
          <p:spPr>
            <a:xfrm>
              <a:off x="4312850" y="3506875"/>
              <a:ext cx="13000" cy="24950"/>
            </a:xfrm>
            <a:custGeom>
              <a:rect b="b" l="l" r="r" t="t"/>
              <a:pathLst>
                <a:path extrusionOk="0" h="998" w="520">
                  <a:moveTo>
                    <a:pt x="439" y="1"/>
                  </a:moveTo>
                  <a:cubicBezTo>
                    <a:pt x="398" y="1"/>
                    <a:pt x="353" y="28"/>
                    <a:pt x="353" y="81"/>
                  </a:cubicBezTo>
                  <a:cubicBezTo>
                    <a:pt x="353" y="403"/>
                    <a:pt x="198" y="641"/>
                    <a:pt x="19" y="915"/>
                  </a:cubicBezTo>
                  <a:cubicBezTo>
                    <a:pt x="1" y="952"/>
                    <a:pt x="34" y="997"/>
                    <a:pt x="72" y="997"/>
                  </a:cubicBezTo>
                  <a:cubicBezTo>
                    <a:pt x="82" y="997"/>
                    <a:pt x="93" y="994"/>
                    <a:pt x="103" y="986"/>
                  </a:cubicBezTo>
                  <a:cubicBezTo>
                    <a:pt x="377" y="796"/>
                    <a:pt x="496" y="427"/>
                    <a:pt x="508" y="81"/>
                  </a:cubicBezTo>
                  <a:cubicBezTo>
                    <a:pt x="520" y="28"/>
                    <a:pt x="481" y="1"/>
                    <a:pt x="4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36"/>
            <p:cNvSpPr/>
            <p:nvPr/>
          </p:nvSpPr>
          <p:spPr>
            <a:xfrm>
              <a:off x="4181475" y="3500200"/>
              <a:ext cx="8350" cy="21650"/>
            </a:xfrm>
            <a:custGeom>
              <a:rect b="b" l="l" r="r" t="t"/>
              <a:pathLst>
                <a:path extrusionOk="0" h="866" w="334">
                  <a:moveTo>
                    <a:pt x="177" y="0"/>
                  </a:moveTo>
                  <a:cubicBezTo>
                    <a:pt x="107" y="0"/>
                    <a:pt x="36" y="45"/>
                    <a:pt x="36" y="134"/>
                  </a:cubicBezTo>
                  <a:lnTo>
                    <a:pt x="36" y="479"/>
                  </a:lnTo>
                  <a:cubicBezTo>
                    <a:pt x="24" y="586"/>
                    <a:pt x="0" y="694"/>
                    <a:pt x="24" y="813"/>
                  </a:cubicBezTo>
                  <a:cubicBezTo>
                    <a:pt x="31" y="847"/>
                    <a:pt x="58" y="866"/>
                    <a:pt x="89" y="866"/>
                  </a:cubicBezTo>
                  <a:cubicBezTo>
                    <a:pt x="111" y="866"/>
                    <a:pt x="135" y="856"/>
                    <a:pt x="155" y="836"/>
                  </a:cubicBezTo>
                  <a:cubicBezTo>
                    <a:pt x="333" y="694"/>
                    <a:pt x="310" y="348"/>
                    <a:pt x="310" y="134"/>
                  </a:cubicBezTo>
                  <a:cubicBezTo>
                    <a:pt x="316" y="45"/>
                    <a:pt x="247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36"/>
            <p:cNvSpPr/>
            <p:nvPr/>
          </p:nvSpPr>
          <p:spPr>
            <a:xfrm>
              <a:off x="4379475" y="3491150"/>
              <a:ext cx="11025" cy="19200"/>
            </a:xfrm>
            <a:custGeom>
              <a:rect b="b" l="l" r="r" t="t"/>
              <a:pathLst>
                <a:path extrusionOk="0" h="768" w="441">
                  <a:moveTo>
                    <a:pt x="348" y="0"/>
                  </a:moveTo>
                  <a:cubicBezTo>
                    <a:pt x="317" y="0"/>
                    <a:pt x="286" y="17"/>
                    <a:pt x="272" y="55"/>
                  </a:cubicBezTo>
                  <a:cubicBezTo>
                    <a:pt x="200" y="282"/>
                    <a:pt x="81" y="484"/>
                    <a:pt x="10" y="710"/>
                  </a:cubicBezTo>
                  <a:cubicBezTo>
                    <a:pt x="1" y="745"/>
                    <a:pt x="30" y="767"/>
                    <a:pt x="61" y="767"/>
                  </a:cubicBezTo>
                  <a:cubicBezTo>
                    <a:pt x="72" y="767"/>
                    <a:pt x="83" y="764"/>
                    <a:pt x="93" y="758"/>
                  </a:cubicBezTo>
                  <a:cubicBezTo>
                    <a:pt x="295" y="567"/>
                    <a:pt x="355" y="341"/>
                    <a:pt x="426" y="103"/>
                  </a:cubicBezTo>
                  <a:cubicBezTo>
                    <a:pt x="441" y="39"/>
                    <a:pt x="395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36"/>
            <p:cNvSpPr/>
            <p:nvPr/>
          </p:nvSpPr>
          <p:spPr>
            <a:xfrm>
              <a:off x="4365125" y="3528050"/>
              <a:ext cx="9950" cy="16125"/>
            </a:xfrm>
            <a:custGeom>
              <a:rect b="b" l="l" r="r" t="t"/>
              <a:pathLst>
                <a:path extrusionOk="0" h="645" w="398">
                  <a:moveTo>
                    <a:pt x="272" y="1"/>
                  </a:moveTo>
                  <a:cubicBezTo>
                    <a:pt x="241" y="1"/>
                    <a:pt x="210" y="17"/>
                    <a:pt x="191" y="56"/>
                  </a:cubicBezTo>
                  <a:cubicBezTo>
                    <a:pt x="155" y="139"/>
                    <a:pt x="119" y="234"/>
                    <a:pt x="72" y="318"/>
                  </a:cubicBezTo>
                  <a:cubicBezTo>
                    <a:pt x="48" y="413"/>
                    <a:pt x="0" y="496"/>
                    <a:pt x="0" y="580"/>
                  </a:cubicBezTo>
                  <a:cubicBezTo>
                    <a:pt x="0" y="620"/>
                    <a:pt x="28" y="644"/>
                    <a:pt x="60" y="644"/>
                  </a:cubicBezTo>
                  <a:cubicBezTo>
                    <a:pt x="76" y="644"/>
                    <a:pt x="92" y="639"/>
                    <a:pt x="107" y="627"/>
                  </a:cubicBezTo>
                  <a:cubicBezTo>
                    <a:pt x="179" y="568"/>
                    <a:pt x="214" y="484"/>
                    <a:pt x="238" y="401"/>
                  </a:cubicBezTo>
                  <a:cubicBezTo>
                    <a:pt x="286" y="318"/>
                    <a:pt x="310" y="222"/>
                    <a:pt x="357" y="139"/>
                  </a:cubicBezTo>
                  <a:cubicBezTo>
                    <a:pt x="397" y="67"/>
                    <a:pt x="33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36"/>
            <p:cNvSpPr/>
            <p:nvPr/>
          </p:nvSpPr>
          <p:spPr>
            <a:xfrm>
              <a:off x="4440025" y="3470875"/>
              <a:ext cx="9650" cy="28775"/>
            </a:xfrm>
            <a:custGeom>
              <a:rect b="b" l="l" r="r" t="t"/>
              <a:pathLst>
                <a:path extrusionOk="0" h="1151" w="386">
                  <a:moveTo>
                    <a:pt x="304" y="0"/>
                  </a:moveTo>
                  <a:cubicBezTo>
                    <a:pt x="257" y="0"/>
                    <a:pt x="207" y="30"/>
                    <a:pt x="207" y="93"/>
                  </a:cubicBezTo>
                  <a:cubicBezTo>
                    <a:pt x="207" y="283"/>
                    <a:pt x="171" y="474"/>
                    <a:pt x="136" y="652"/>
                  </a:cubicBezTo>
                  <a:cubicBezTo>
                    <a:pt x="100" y="807"/>
                    <a:pt x="28" y="938"/>
                    <a:pt x="16" y="1081"/>
                  </a:cubicBezTo>
                  <a:cubicBezTo>
                    <a:pt x="0" y="1121"/>
                    <a:pt x="39" y="1150"/>
                    <a:pt x="80" y="1150"/>
                  </a:cubicBezTo>
                  <a:cubicBezTo>
                    <a:pt x="100" y="1150"/>
                    <a:pt x="120" y="1144"/>
                    <a:pt x="136" y="1128"/>
                  </a:cubicBezTo>
                  <a:cubicBezTo>
                    <a:pt x="374" y="878"/>
                    <a:pt x="386" y="402"/>
                    <a:pt x="386" y="69"/>
                  </a:cubicBezTo>
                  <a:cubicBezTo>
                    <a:pt x="386" y="24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36"/>
            <p:cNvSpPr/>
            <p:nvPr/>
          </p:nvSpPr>
          <p:spPr>
            <a:xfrm>
              <a:off x="4432525" y="3512300"/>
              <a:ext cx="18775" cy="24725"/>
            </a:xfrm>
            <a:custGeom>
              <a:rect b="b" l="l" r="r" t="t"/>
              <a:pathLst>
                <a:path extrusionOk="0" h="989" w="751">
                  <a:moveTo>
                    <a:pt x="652" y="0"/>
                  </a:moveTo>
                  <a:cubicBezTo>
                    <a:pt x="629" y="0"/>
                    <a:pt x="605" y="13"/>
                    <a:pt x="590" y="43"/>
                  </a:cubicBezTo>
                  <a:cubicBezTo>
                    <a:pt x="519" y="186"/>
                    <a:pt x="436" y="352"/>
                    <a:pt x="328" y="483"/>
                  </a:cubicBezTo>
                  <a:cubicBezTo>
                    <a:pt x="233" y="626"/>
                    <a:pt x="114" y="757"/>
                    <a:pt x="31" y="900"/>
                  </a:cubicBezTo>
                  <a:cubicBezTo>
                    <a:pt x="1" y="940"/>
                    <a:pt x="38" y="989"/>
                    <a:pt x="79" y="989"/>
                  </a:cubicBezTo>
                  <a:cubicBezTo>
                    <a:pt x="87" y="989"/>
                    <a:pt x="95" y="987"/>
                    <a:pt x="102" y="983"/>
                  </a:cubicBezTo>
                  <a:cubicBezTo>
                    <a:pt x="400" y="817"/>
                    <a:pt x="578" y="400"/>
                    <a:pt x="709" y="114"/>
                  </a:cubicBezTo>
                  <a:cubicBezTo>
                    <a:pt x="750" y="57"/>
                    <a:pt x="702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36"/>
            <p:cNvSpPr/>
            <p:nvPr/>
          </p:nvSpPr>
          <p:spPr>
            <a:xfrm>
              <a:off x="4497575" y="3466850"/>
              <a:ext cx="11625" cy="33175"/>
            </a:xfrm>
            <a:custGeom>
              <a:rect b="b" l="l" r="r" t="t"/>
              <a:pathLst>
                <a:path extrusionOk="0" h="1327" w="465">
                  <a:moveTo>
                    <a:pt x="424" y="1"/>
                  </a:moveTo>
                  <a:cubicBezTo>
                    <a:pt x="410" y="1"/>
                    <a:pt x="398" y="8"/>
                    <a:pt x="393" y="27"/>
                  </a:cubicBezTo>
                  <a:cubicBezTo>
                    <a:pt x="334" y="254"/>
                    <a:pt x="239" y="480"/>
                    <a:pt x="167" y="694"/>
                  </a:cubicBezTo>
                  <a:cubicBezTo>
                    <a:pt x="108" y="873"/>
                    <a:pt x="0" y="1075"/>
                    <a:pt x="0" y="1266"/>
                  </a:cubicBezTo>
                  <a:cubicBezTo>
                    <a:pt x="0" y="1303"/>
                    <a:pt x="29" y="1327"/>
                    <a:pt x="62" y="1327"/>
                  </a:cubicBezTo>
                  <a:cubicBezTo>
                    <a:pt x="81" y="1327"/>
                    <a:pt x="102" y="1319"/>
                    <a:pt x="120" y="1301"/>
                  </a:cubicBezTo>
                  <a:cubicBezTo>
                    <a:pt x="250" y="1158"/>
                    <a:pt x="310" y="932"/>
                    <a:pt x="358" y="742"/>
                  </a:cubicBezTo>
                  <a:cubicBezTo>
                    <a:pt x="417" y="515"/>
                    <a:pt x="453" y="265"/>
                    <a:pt x="465" y="39"/>
                  </a:cubicBezTo>
                  <a:cubicBezTo>
                    <a:pt x="465" y="18"/>
                    <a:pt x="443" y="1"/>
                    <a:pt x="4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36"/>
            <p:cNvSpPr/>
            <p:nvPr/>
          </p:nvSpPr>
          <p:spPr>
            <a:xfrm>
              <a:off x="4472275" y="3514750"/>
              <a:ext cx="19475" cy="22450"/>
            </a:xfrm>
            <a:custGeom>
              <a:rect b="b" l="l" r="r" t="t"/>
              <a:pathLst>
                <a:path extrusionOk="0" h="898" w="779">
                  <a:moveTo>
                    <a:pt x="717" y="1"/>
                  </a:moveTo>
                  <a:cubicBezTo>
                    <a:pt x="701" y="1"/>
                    <a:pt x="683" y="9"/>
                    <a:pt x="667" y="28"/>
                  </a:cubicBezTo>
                  <a:cubicBezTo>
                    <a:pt x="584" y="195"/>
                    <a:pt x="465" y="350"/>
                    <a:pt x="346" y="481"/>
                  </a:cubicBezTo>
                  <a:cubicBezTo>
                    <a:pt x="239" y="600"/>
                    <a:pt x="72" y="671"/>
                    <a:pt x="12" y="814"/>
                  </a:cubicBezTo>
                  <a:cubicBezTo>
                    <a:pt x="0" y="850"/>
                    <a:pt x="24" y="897"/>
                    <a:pt x="72" y="897"/>
                  </a:cubicBezTo>
                  <a:cubicBezTo>
                    <a:pt x="250" y="874"/>
                    <a:pt x="370" y="707"/>
                    <a:pt x="477" y="564"/>
                  </a:cubicBezTo>
                  <a:cubicBezTo>
                    <a:pt x="596" y="421"/>
                    <a:pt x="691" y="254"/>
                    <a:pt x="762" y="76"/>
                  </a:cubicBezTo>
                  <a:cubicBezTo>
                    <a:pt x="778" y="36"/>
                    <a:pt x="751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36"/>
            <p:cNvSpPr/>
            <p:nvPr/>
          </p:nvSpPr>
          <p:spPr>
            <a:xfrm>
              <a:off x="4544000" y="3464700"/>
              <a:ext cx="13425" cy="49775"/>
            </a:xfrm>
            <a:custGeom>
              <a:rect b="b" l="l" r="r" t="t"/>
              <a:pathLst>
                <a:path extrusionOk="0" h="1991" w="537">
                  <a:moveTo>
                    <a:pt x="429" y="0"/>
                  </a:moveTo>
                  <a:cubicBezTo>
                    <a:pt x="406" y="0"/>
                    <a:pt x="382" y="18"/>
                    <a:pt x="382" y="54"/>
                  </a:cubicBezTo>
                  <a:cubicBezTo>
                    <a:pt x="298" y="685"/>
                    <a:pt x="37" y="1292"/>
                    <a:pt x="1" y="1911"/>
                  </a:cubicBezTo>
                  <a:cubicBezTo>
                    <a:pt x="1" y="1967"/>
                    <a:pt x="38" y="1990"/>
                    <a:pt x="75" y="1990"/>
                  </a:cubicBezTo>
                  <a:cubicBezTo>
                    <a:pt x="102" y="1990"/>
                    <a:pt x="129" y="1979"/>
                    <a:pt x="144" y="1959"/>
                  </a:cubicBezTo>
                  <a:cubicBezTo>
                    <a:pt x="525" y="1435"/>
                    <a:pt x="537" y="697"/>
                    <a:pt x="477" y="54"/>
                  </a:cubicBezTo>
                  <a:cubicBezTo>
                    <a:pt x="477" y="18"/>
                    <a:pt x="453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36"/>
            <p:cNvSpPr/>
            <p:nvPr/>
          </p:nvSpPr>
          <p:spPr>
            <a:xfrm>
              <a:off x="4533900" y="3525650"/>
              <a:ext cx="6275" cy="14525"/>
            </a:xfrm>
            <a:custGeom>
              <a:rect b="b" l="l" r="r" t="t"/>
              <a:pathLst>
                <a:path extrusionOk="0" h="581" w="251">
                  <a:moveTo>
                    <a:pt x="196" y="0"/>
                  </a:moveTo>
                  <a:cubicBezTo>
                    <a:pt x="170" y="0"/>
                    <a:pt x="143" y="15"/>
                    <a:pt x="143" y="45"/>
                  </a:cubicBezTo>
                  <a:cubicBezTo>
                    <a:pt x="143" y="152"/>
                    <a:pt x="107" y="235"/>
                    <a:pt x="83" y="330"/>
                  </a:cubicBezTo>
                  <a:cubicBezTo>
                    <a:pt x="48" y="402"/>
                    <a:pt x="0" y="473"/>
                    <a:pt x="0" y="545"/>
                  </a:cubicBezTo>
                  <a:cubicBezTo>
                    <a:pt x="0" y="580"/>
                    <a:pt x="36" y="580"/>
                    <a:pt x="71" y="580"/>
                  </a:cubicBezTo>
                  <a:cubicBezTo>
                    <a:pt x="143" y="533"/>
                    <a:pt x="167" y="414"/>
                    <a:pt x="191" y="342"/>
                  </a:cubicBezTo>
                  <a:cubicBezTo>
                    <a:pt x="214" y="247"/>
                    <a:pt x="226" y="152"/>
                    <a:pt x="250" y="45"/>
                  </a:cubicBezTo>
                  <a:cubicBezTo>
                    <a:pt x="250" y="15"/>
                    <a:pt x="22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36"/>
            <p:cNvSpPr/>
            <p:nvPr/>
          </p:nvSpPr>
          <p:spPr>
            <a:xfrm>
              <a:off x="4585675" y="3473050"/>
              <a:ext cx="7775" cy="29650"/>
            </a:xfrm>
            <a:custGeom>
              <a:rect b="b" l="l" r="r" t="t"/>
              <a:pathLst>
                <a:path extrusionOk="0" h="1186" w="311">
                  <a:moveTo>
                    <a:pt x="201" y="1"/>
                  </a:moveTo>
                  <a:cubicBezTo>
                    <a:pt x="158" y="1"/>
                    <a:pt x="113" y="38"/>
                    <a:pt x="120" y="89"/>
                  </a:cubicBezTo>
                  <a:cubicBezTo>
                    <a:pt x="179" y="470"/>
                    <a:pt x="36" y="779"/>
                    <a:pt x="1" y="1149"/>
                  </a:cubicBezTo>
                  <a:cubicBezTo>
                    <a:pt x="1" y="1174"/>
                    <a:pt x="18" y="1186"/>
                    <a:pt x="37" y="1186"/>
                  </a:cubicBezTo>
                  <a:cubicBezTo>
                    <a:pt x="54" y="1186"/>
                    <a:pt x="73" y="1177"/>
                    <a:pt x="84" y="1160"/>
                  </a:cubicBezTo>
                  <a:cubicBezTo>
                    <a:pt x="298" y="863"/>
                    <a:pt x="310" y="410"/>
                    <a:pt x="263" y="53"/>
                  </a:cubicBezTo>
                  <a:cubicBezTo>
                    <a:pt x="253" y="16"/>
                    <a:pt x="228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36"/>
            <p:cNvSpPr/>
            <p:nvPr/>
          </p:nvSpPr>
          <p:spPr>
            <a:xfrm>
              <a:off x="4633525" y="3469375"/>
              <a:ext cx="20350" cy="48025"/>
            </a:xfrm>
            <a:custGeom>
              <a:rect b="b" l="l" r="r" t="t"/>
              <a:pathLst>
                <a:path extrusionOk="0" h="1921" w="814">
                  <a:moveTo>
                    <a:pt x="718" y="1"/>
                  </a:moveTo>
                  <a:cubicBezTo>
                    <a:pt x="676" y="1"/>
                    <a:pt x="635" y="28"/>
                    <a:pt x="635" y="81"/>
                  </a:cubicBezTo>
                  <a:cubicBezTo>
                    <a:pt x="587" y="736"/>
                    <a:pt x="325" y="1272"/>
                    <a:pt x="27" y="1831"/>
                  </a:cubicBezTo>
                  <a:cubicBezTo>
                    <a:pt x="1" y="1876"/>
                    <a:pt x="40" y="1920"/>
                    <a:pt x="77" y="1920"/>
                  </a:cubicBezTo>
                  <a:cubicBezTo>
                    <a:pt x="89" y="1920"/>
                    <a:pt x="102" y="1915"/>
                    <a:pt x="111" y="1903"/>
                  </a:cubicBezTo>
                  <a:cubicBezTo>
                    <a:pt x="647" y="1462"/>
                    <a:pt x="813" y="748"/>
                    <a:pt x="801" y="81"/>
                  </a:cubicBezTo>
                  <a:cubicBezTo>
                    <a:pt x="801" y="28"/>
                    <a:pt x="760" y="1"/>
                    <a:pt x="7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36"/>
            <p:cNvSpPr/>
            <p:nvPr/>
          </p:nvSpPr>
          <p:spPr>
            <a:xfrm>
              <a:off x="4623825" y="3531750"/>
              <a:ext cx="3200" cy="2850"/>
            </a:xfrm>
            <a:custGeom>
              <a:rect b="b" l="l" r="r" t="t"/>
              <a:pathLst>
                <a:path extrusionOk="0" h="114" w="128">
                  <a:moveTo>
                    <a:pt x="92" y="1"/>
                  </a:moveTo>
                  <a:cubicBezTo>
                    <a:pt x="89" y="1"/>
                    <a:pt x="85" y="1"/>
                    <a:pt x="82" y="3"/>
                  </a:cubicBezTo>
                  <a:lnTo>
                    <a:pt x="11" y="86"/>
                  </a:lnTo>
                  <a:cubicBezTo>
                    <a:pt x="1" y="96"/>
                    <a:pt x="15" y="113"/>
                    <a:pt x="33" y="113"/>
                  </a:cubicBezTo>
                  <a:cubicBezTo>
                    <a:pt x="37" y="113"/>
                    <a:pt x="42" y="112"/>
                    <a:pt x="46" y="110"/>
                  </a:cubicBezTo>
                  <a:lnTo>
                    <a:pt x="118" y="39"/>
                  </a:lnTo>
                  <a:cubicBezTo>
                    <a:pt x="128" y="29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36"/>
            <p:cNvSpPr/>
            <p:nvPr/>
          </p:nvSpPr>
          <p:spPr>
            <a:xfrm>
              <a:off x="4692325" y="3440275"/>
              <a:ext cx="13025" cy="48900"/>
            </a:xfrm>
            <a:custGeom>
              <a:rect b="b" l="l" r="r" t="t"/>
              <a:pathLst>
                <a:path extrusionOk="0" h="1956" w="521">
                  <a:moveTo>
                    <a:pt x="374" y="1"/>
                  </a:moveTo>
                  <a:cubicBezTo>
                    <a:pt x="363" y="1"/>
                    <a:pt x="348" y="7"/>
                    <a:pt x="342" y="19"/>
                  </a:cubicBezTo>
                  <a:cubicBezTo>
                    <a:pt x="283" y="293"/>
                    <a:pt x="283" y="555"/>
                    <a:pt x="235" y="828"/>
                  </a:cubicBezTo>
                  <a:cubicBezTo>
                    <a:pt x="188" y="1186"/>
                    <a:pt x="104" y="1519"/>
                    <a:pt x="9" y="1876"/>
                  </a:cubicBezTo>
                  <a:cubicBezTo>
                    <a:pt x="1" y="1919"/>
                    <a:pt x="35" y="1955"/>
                    <a:pt x="72" y="1955"/>
                  </a:cubicBezTo>
                  <a:cubicBezTo>
                    <a:pt x="87" y="1955"/>
                    <a:pt x="103" y="1949"/>
                    <a:pt x="116" y="1936"/>
                  </a:cubicBezTo>
                  <a:cubicBezTo>
                    <a:pt x="521" y="1507"/>
                    <a:pt x="497" y="566"/>
                    <a:pt x="378" y="19"/>
                  </a:cubicBezTo>
                  <a:cubicBezTo>
                    <a:pt x="390" y="7"/>
                    <a:pt x="384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36"/>
            <p:cNvSpPr/>
            <p:nvPr/>
          </p:nvSpPr>
          <p:spPr>
            <a:xfrm>
              <a:off x="4674750" y="3508425"/>
              <a:ext cx="14725" cy="22875"/>
            </a:xfrm>
            <a:custGeom>
              <a:rect b="b" l="l" r="r" t="t"/>
              <a:pathLst>
                <a:path extrusionOk="0" h="915" w="589">
                  <a:moveTo>
                    <a:pt x="571" y="0"/>
                  </a:moveTo>
                  <a:cubicBezTo>
                    <a:pt x="564" y="0"/>
                    <a:pt x="555" y="5"/>
                    <a:pt x="545" y="19"/>
                  </a:cubicBezTo>
                  <a:cubicBezTo>
                    <a:pt x="510" y="186"/>
                    <a:pt x="462" y="341"/>
                    <a:pt x="355" y="484"/>
                  </a:cubicBezTo>
                  <a:cubicBezTo>
                    <a:pt x="272" y="615"/>
                    <a:pt x="141" y="722"/>
                    <a:pt x="21" y="853"/>
                  </a:cubicBezTo>
                  <a:cubicBezTo>
                    <a:pt x="0" y="874"/>
                    <a:pt x="17" y="914"/>
                    <a:pt x="55" y="914"/>
                  </a:cubicBezTo>
                  <a:cubicBezTo>
                    <a:pt x="59" y="914"/>
                    <a:pt x="64" y="914"/>
                    <a:pt x="69" y="912"/>
                  </a:cubicBezTo>
                  <a:cubicBezTo>
                    <a:pt x="379" y="757"/>
                    <a:pt x="522" y="341"/>
                    <a:pt x="581" y="19"/>
                  </a:cubicBezTo>
                  <a:cubicBezTo>
                    <a:pt x="588" y="12"/>
                    <a:pt x="582" y="0"/>
                    <a:pt x="5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36"/>
            <p:cNvSpPr/>
            <p:nvPr/>
          </p:nvSpPr>
          <p:spPr>
            <a:xfrm>
              <a:off x="4726850" y="3481650"/>
              <a:ext cx="13400" cy="26700"/>
            </a:xfrm>
            <a:custGeom>
              <a:rect b="b" l="l" r="r" t="t"/>
              <a:pathLst>
                <a:path extrusionOk="0" h="1068" w="536">
                  <a:moveTo>
                    <a:pt x="411" y="0"/>
                  </a:moveTo>
                  <a:cubicBezTo>
                    <a:pt x="371" y="0"/>
                    <a:pt x="333" y="19"/>
                    <a:pt x="319" y="66"/>
                  </a:cubicBezTo>
                  <a:cubicBezTo>
                    <a:pt x="283" y="209"/>
                    <a:pt x="247" y="376"/>
                    <a:pt x="188" y="519"/>
                  </a:cubicBezTo>
                  <a:cubicBezTo>
                    <a:pt x="128" y="685"/>
                    <a:pt x="57" y="840"/>
                    <a:pt x="9" y="995"/>
                  </a:cubicBezTo>
                  <a:cubicBezTo>
                    <a:pt x="0" y="1031"/>
                    <a:pt x="25" y="1067"/>
                    <a:pt x="53" y="1067"/>
                  </a:cubicBezTo>
                  <a:cubicBezTo>
                    <a:pt x="62" y="1067"/>
                    <a:pt x="72" y="1063"/>
                    <a:pt x="81" y="1055"/>
                  </a:cubicBezTo>
                  <a:cubicBezTo>
                    <a:pt x="378" y="852"/>
                    <a:pt x="426" y="435"/>
                    <a:pt x="521" y="102"/>
                  </a:cubicBezTo>
                  <a:cubicBezTo>
                    <a:pt x="536" y="45"/>
                    <a:pt x="472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36"/>
            <p:cNvSpPr/>
            <p:nvPr/>
          </p:nvSpPr>
          <p:spPr>
            <a:xfrm>
              <a:off x="4736025" y="3500025"/>
              <a:ext cx="21650" cy="29775"/>
            </a:xfrm>
            <a:custGeom>
              <a:rect b="b" l="l" r="r" t="t"/>
              <a:pathLst>
                <a:path extrusionOk="0" h="1191" w="866">
                  <a:moveTo>
                    <a:pt x="782" y="1"/>
                  </a:moveTo>
                  <a:cubicBezTo>
                    <a:pt x="751" y="1"/>
                    <a:pt x="717" y="18"/>
                    <a:pt x="702" y="58"/>
                  </a:cubicBezTo>
                  <a:cubicBezTo>
                    <a:pt x="630" y="248"/>
                    <a:pt x="523" y="439"/>
                    <a:pt x="416" y="617"/>
                  </a:cubicBezTo>
                  <a:cubicBezTo>
                    <a:pt x="297" y="796"/>
                    <a:pt x="118" y="939"/>
                    <a:pt x="11" y="1105"/>
                  </a:cubicBezTo>
                  <a:cubicBezTo>
                    <a:pt x="1" y="1148"/>
                    <a:pt x="28" y="1191"/>
                    <a:pt x="60" y="1191"/>
                  </a:cubicBezTo>
                  <a:cubicBezTo>
                    <a:pt x="63" y="1191"/>
                    <a:pt x="67" y="1190"/>
                    <a:pt x="71" y="1189"/>
                  </a:cubicBezTo>
                  <a:cubicBezTo>
                    <a:pt x="273" y="1129"/>
                    <a:pt x="416" y="891"/>
                    <a:pt x="535" y="724"/>
                  </a:cubicBezTo>
                  <a:cubicBezTo>
                    <a:pt x="666" y="534"/>
                    <a:pt x="761" y="308"/>
                    <a:pt x="845" y="81"/>
                  </a:cubicBezTo>
                  <a:cubicBezTo>
                    <a:pt x="865" y="33"/>
                    <a:pt x="826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36"/>
            <p:cNvSpPr/>
            <p:nvPr/>
          </p:nvSpPr>
          <p:spPr>
            <a:xfrm>
              <a:off x="4764700" y="3437825"/>
              <a:ext cx="33525" cy="93175"/>
            </a:xfrm>
            <a:custGeom>
              <a:rect b="b" l="l" r="r" t="t"/>
              <a:pathLst>
                <a:path extrusionOk="0" h="3727" w="1341">
                  <a:moveTo>
                    <a:pt x="1110" y="0"/>
                  </a:moveTo>
                  <a:cubicBezTo>
                    <a:pt x="1051" y="0"/>
                    <a:pt x="995" y="37"/>
                    <a:pt x="995" y="117"/>
                  </a:cubicBezTo>
                  <a:cubicBezTo>
                    <a:pt x="1031" y="1415"/>
                    <a:pt x="1007" y="2724"/>
                    <a:pt x="31" y="3677"/>
                  </a:cubicBezTo>
                  <a:cubicBezTo>
                    <a:pt x="0" y="3697"/>
                    <a:pt x="32" y="3727"/>
                    <a:pt x="56" y="3727"/>
                  </a:cubicBezTo>
                  <a:cubicBezTo>
                    <a:pt x="60" y="3727"/>
                    <a:pt x="64" y="3726"/>
                    <a:pt x="67" y="3724"/>
                  </a:cubicBezTo>
                  <a:cubicBezTo>
                    <a:pt x="1055" y="2974"/>
                    <a:pt x="1341" y="1260"/>
                    <a:pt x="1257" y="117"/>
                  </a:cubicBezTo>
                  <a:cubicBezTo>
                    <a:pt x="1245" y="43"/>
                    <a:pt x="1175" y="0"/>
                    <a:pt x="11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36"/>
            <p:cNvSpPr/>
            <p:nvPr/>
          </p:nvSpPr>
          <p:spPr>
            <a:xfrm>
              <a:off x="4834925" y="3438800"/>
              <a:ext cx="7350" cy="22800"/>
            </a:xfrm>
            <a:custGeom>
              <a:rect b="b" l="l" r="r" t="t"/>
              <a:pathLst>
                <a:path extrusionOk="0" h="912" w="294">
                  <a:moveTo>
                    <a:pt x="252" y="0"/>
                  </a:moveTo>
                  <a:cubicBezTo>
                    <a:pt x="243" y="0"/>
                    <a:pt x="234" y="6"/>
                    <a:pt x="234" y="18"/>
                  </a:cubicBezTo>
                  <a:cubicBezTo>
                    <a:pt x="199" y="316"/>
                    <a:pt x="80" y="578"/>
                    <a:pt x="8" y="864"/>
                  </a:cubicBezTo>
                  <a:cubicBezTo>
                    <a:pt x="0" y="895"/>
                    <a:pt x="24" y="911"/>
                    <a:pt x="44" y="911"/>
                  </a:cubicBezTo>
                  <a:cubicBezTo>
                    <a:pt x="54" y="911"/>
                    <a:pt x="64" y="907"/>
                    <a:pt x="68" y="899"/>
                  </a:cubicBezTo>
                  <a:cubicBezTo>
                    <a:pt x="258" y="649"/>
                    <a:pt x="294" y="328"/>
                    <a:pt x="270" y="18"/>
                  </a:cubicBezTo>
                  <a:cubicBezTo>
                    <a:pt x="270" y="6"/>
                    <a:pt x="261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36"/>
            <p:cNvSpPr/>
            <p:nvPr/>
          </p:nvSpPr>
          <p:spPr>
            <a:xfrm>
              <a:off x="4801525" y="3474700"/>
              <a:ext cx="29450" cy="50525"/>
            </a:xfrm>
            <a:custGeom>
              <a:rect b="b" l="l" r="r" t="t"/>
              <a:pathLst>
                <a:path extrusionOk="0" h="2021" w="1178">
                  <a:moveTo>
                    <a:pt x="1087" y="1"/>
                  </a:moveTo>
                  <a:cubicBezTo>
                    <a:pt x="1053" y="1"/>
                    <a:pt x="1021" y="18"/>
                    <a:pt x="1011" y="59"/>
                  </a:cubicBezTo>
                  <a:cubicBezTo>
                    <a:pt x="951" y="440"/>
                    <a:pt x="761" y="785"/>
                    <a:pt x="535" y="1094"/>
                  </a:cubicBezTo>
                  <a:cubicBezTo>
                    <a:pt x="356" y="1356"/>
                    <a:pt x="94" y="1606"/>
                    <a:pt x="11" y="1916"/>
                  </a:cubicBezTo>
                  <a:cubicBezTo>
                    <a:pt x="1" y="1964"/>
                    <a:pt x="54" y="2021"/>
                    <a:pt x="94" y="2021"/>
                  </a:cubicBezTo>
                  <a:cubicBezTo>
                    <a:pt x="103" y="2021"/>
                    <a:pt x="111" y="2018"/>
                    <a:pt x="118" y="2011"/>
                  </a:cubicBezTo>
                  <a:cubicBezTo>
                    <a:pt x="404" y="1797"/>
                    <a:pt x="594" y="1416"/>
                    <a:pt x="796" y="1118"/>
                  </a:cubicBezTo>
                  <a:cubicBezTo>
                    <a:pt x="987" y="785"/>
                    <a:pt x="1130" y="463"/>
                    <a:pt x="1177" y="71"/>
                  </a:cubicBezTo>
                  <a:cubicBezTo>
                    <a:pt x="1177" y="30"/>
                    <a:pt x="1131" y="1"/>
                    <a:pt x="10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36"/>
            <p:cNvSpPr/>
            <p:nvPr/>
          </p:nvSpPr>
          <p:spPr>
            <a:xfrm>
              <a:off x="4876800" y="3423950"/>
              <a:ext cx="6850" cy="33375"/>
            </a:xfrm>
            <a:custGeom>
              <a:rect b="b" l="l" r="r" t="t"/>
              <a:pathLst>
                <a:path extrusionOk="0" h="1335" w="274">
                  <a:moveTo>
                    <a:pt x="153" y="0"/>
                  </a:moveTo>
                  <a:cubicBezTo>
                    <a:pt x="131" y="0"/>
                    <a:pt x="113" y="9"/>
                    <a:pt x="119" y="29"/>
                  </a:cubicBezTo>
                  <a:cubicBezTo>
                    <a:pt x="179" y="469"/>
                    <a:pt x="83" y="898"/>
                    <a:pt x="0" y="1315"/>
                  </a:cubicBezTo>
                  <a:cubicBezTo>
                    <a:pt x="0" y="1329"/>
                    <a:pt x="8" y="1334"/>
                    <a:pt x="20" y="1334"/>
                  </a:cubicBezTo>
                  <a:cubicBezTo>
                    <a:pt x="28" y="1334"/>
                    <a:pt x="38" y="1332"/>
                    <a:pt x="48" y="1327"/>
                  </a:cubicBezTo>
                  <a:cubicBezTo>
                    <a:pt x="226" y="898"/>
                    <a:pt x="274" y="481"/>
                    <a:pt x="202" y="17"/>
                  </a:cubicBezTo>
                  <a:cubicBezTo>
                    <a:pt x="192" y="6"/>
                    <a:pt x="171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36"/>
            <p:cNvSpPr/>
            <p:nvPr/>
          </p:nvSpPr>
          <p:spPr>
            <a:xfrm>
              <a:off x="4843825" y="3485025"/>
              <a:ext cx="24950" cy="39025"/>
            </a:xfrm>
            <a:custGeom>
              <a:rect b="b" l="l" r="r" t="t"/>
              <a:pathLst>
                <a:path extrusionOk="0" h="1561" w="998">
                  <a:moveTo>
                    <a:pt x="968" y="1"/>
                  </a:moveTo>
                  <a:cubicBezTo>
                    <a:pt x="958" y="1"/>
                    <a:pt x="950" y="5"/>
                    <a:pt x="950" y="15"/>
                  </a:cubicBezTo>
                  <a:cubicBezTo>
                    <a:pt x="867" y="360"/>
                    <a:pt x="664" y="622"/>
                    <a:pt x="438" y="896"/>
                  </a:cubicBezTo>
                  <a:cubicBezTo>
                    <a:pt x="271" y="1086"/>
                    <a:pt x="81" y="1265"/>
                    <a:pt x="9" y="1515"/>
                  </a:cubicBezTo>
                  <a:cubicBezTo>
                    <a:pt x="1" y="1541"/>
                    <a:pt x="17" y="1560"/>
                    <a:pt x="40" y="1560"/>
                  </a:cubicBezTo>
                  <a:cubicBezTo>
                    <a:pt x="49" y="1560"/>
                    <a:pt x="59" y="1557"/>
                    <a:pt x="69" y="1551"/>
                  </a:cubicBezTo>
                  <a:cubicBezTo>
                    <a:pt x="295" y="1324"/>
                    <a:pt x="486" y="1039"/>
                    <a:pt x="664" y="789"/>
                  </a:cubicBezTo>
                  <a:cubicBezTo>
                    <a:pt x="819" y="550"/>
                    <a:pt x="962" y="312"/>
                    <a:pt x="998" y="15"/>
                  </a:cubicBezTo>
                  <a:cubicBezTo>
                    <a:pt x="998" y="8"/>
                    <a:pt x="982" y="1"/>
                    <a:pt x="9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36"/>
            <p:cNvSpPr/>
            <p:nvPr/>
          </p:nvSpPr>
          <p:spPr>
            <a:xfrm>
              <a:off x="4905850" y="3406050"/>
              <a:ext cx="22150" cy="59075"/>
            </a:xfrm>
            <a:custGeom>
              <a:rect b="b" l="l" r="r" t="t"/>
              <a:pathLst>
                <a:path extrusionOk="0" h="2363" w="886">
                  <a:moveTo>
                    <a:pt x="853" y="1"/>
                  </a:moveTo>
                  <a:cubicBezTo>
                    <a:pt x="838" y="1"/>
                    <a:pt x="820" y="7"/>
                    <a:pt x="814" y="19"/>
                  </a:cubicBezTo>
                  <a:cubicBezTo>
                    <a:pt x="707" y="435"/>
                    <a:pt x="588" y="840"/>
                    <a:pt x="433" y="1245"/>
                  </a:cubicBezTo>
                  <a:cubicBezTo>
                    <a:pt x="279" y="1578"/>
                    <a:pt x="100" y="1935"/>
                    <a:pt x="17" y="2293"/>
                  </a:cubicBezTo>
                  <a:cubicBezTo>
                    <a:pt x="1" y="2333"/>
                    <a:pt x="34" y="2362"/>
                    <a:pt x="64" y="2362"/>
                  </a:cubicBezTo>
                  <a:cubicBezTo>
                    <a:pt x="78" y="2362"/>
                    <a:pt x="92" y="2356"/>
                    <a:pt x="100" y="2340"/>
                  </a:cubicBezTo>
                  <a:cubicBezTo>
                    <a:pt x="493" y="1674"/>
                    <a:pt x="886" y="804"/>
                    <a:pt x="874" y="19"/>
                  </a:cubicBezTo>
                  <a:cubicBezTo>
                    <a:pt x="880" y="7"/>
                    <a:pt x="868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36"/>
            <p:cNvSpPr/>
            <p:nvPr/>
          </p:nvSpPr>
          <p:spPr>
            <a:xfrm>
              <a:off x="4872100" y="3501075"/>
              <a:ext cx="18400" cy="25175"/>
            </a:xfrm>
            <a:custGeom>
              <a:rect b="b" l="l" r="r" t="t"/>
              <a:pathLst>
                <a:path extrusionOk="0" h="1007" w="736">
                  <a:moveTo>
                    <a:pt x="695" y="1"/>
                  </a:moveTo>
                  <a:cubicBezTo>
                    <a:pt x="687" y="1"/>
                    <a:pt x="680" y="5"/>
                    <a:pt x="676" y="16"/>
                  </a:cubicBezTo>
                  <a:cubicBezTo>
                    <a:pt x="557" y="158"/>
                    <a:pt x="438" y="325"/>
                    <a:pt x="331" y="480"/>
                  </a:cubicBezTo>
                  <a:cubicBezTo>
                    <a:pt x="236" y="623"/>
                    <a:pt x="81" y="778"/>
                    <a:pt x="9" y="956"/>
                  </a:cubicBezTo>
                  <a:cubicBezTo>
                    <a:pt x="1" y="981"/>
                    <a:pt x="28" y="1007"/>
                    <a:pt x="58" y="1007"/>
                  </a:cubicBezTo>
                  <a:cubicBezTo>
                    <a:pt x="70" y="1007"/>
                    <a:pt x="82" y="1002"/>
                    <a:pt x="93" y="992"/>
                  </a:cubicBezTo>
                  <a:cubicBezTo>
                    <a:pt x="236" y="897"/>
                    <a:pt x="319" y="694"/>
                    <a:pt x="402" y="551"/>
                  </a:cubicBezTo>
                  <a:cubicBezTo>
                    <a:pt x="509" y="385"/>
                    <a:pt x="617" y="206"/>
                    <a:pt x="736" y="39"/>
                  </a:cubicBezTo>
                  <a:cubicBezTo>
                    <a:pt x="736" y="23"/>
                    <a:pt x="713" y="1"/>
                    <a:pt x="6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36"/>
            <p:cNvSpPr/>
            <p:nvPr/>
          </p:nvSpPr>
          <p:spPr>
            <a:xfrm>
              <a:off x="4944125" y="3388725"/>
              <a:ext cx="28525" cy="81600"/>
            </a:xfrm>
            <a:custGeom>
              <a:rect b="b" l="l" r="r" t="t"/>
              <a:pathLst>
                <a:path extrusionOk="0" h="3264" w="1141">
                  <a:moveTo>
                    <a:pt x="1113" y="0"/>
                  </a:moveTo>
                  <a:cubicBezTo>
                    <a:pt x="1108" y="0"/>
                    <a:pt x="1105" y="3"/>
                    <a:pt x="1105" y="9"/>
                  </a:cubicBezTo>
                  <a:cubicBezTo>
                    <a:pt x="1022" y="1164"/>
                    <a:pt x="629" y="2259"/>
                    <a:pt x="10" y="3224"/>
                  </a:cubicBezTo>
                  <a:cubicBezTo>
                    <a:pt x="1" y="3251"/>
                    <a:pt x="19" y="3264"/>
                    <a:pt x="38" y="3264"/>
                  </a:cubicBezTo>
                  <a:cubicBezTo>
                    <a:pt x="45" y="3264"/>
                    <a:pt x="51" y="3262"/>
                    <a:pt x="57" y="3259"/>
                  </a:cubicBezTo>
                  <a:cubicBezTo>
                    <a:pt x="831" y="2426"/>
                    <a:pt x="1141" y="1128"/>
                    <a:pt x="1129" y="9"/>
                  </a:cubicBezTo>
                  <a:cubicBezTo>
                    <a:pt x="1123" y="3"/>
                    <a:pt x="1117" y="0"/>
                    <a:pt x="1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36"/>
            <p:cNvSpPr/>
            <p:nvPr/>
          </p:nvSpPr>
          <p:spPr>
            <a:xfrm>
              <a:off x="4911700" y="3484550"/>
              <a:ext cx="29400" cy="43475"/>
            </a:xfrm>
            <a:custGeom>
              <a:rect b="b" l="l" r="r" t="t"/>
              <a:pathLst>
                <a:path extrusionOk="0" h="1739" w="1176">
                  <a:moveTo>
                    <a:pt x="1109" y="0"/>
                  </a:moveTo>
                  <a:cubicBezTo>
                    <a:pt x="1095" y="0"/>
                    <a:pt x="1080" y="7"/>
                    <a:pt x="1069" y="22"/>
                  </a:cubicBezTo>
                  <a:cubicBezTo>
                    <a:pt x="878" y="272"/>
                    <a:pt x="735" y="581"/>
                    <a:pt x="557" y="855"/>
                  </a:cubicBezTo>
                  <a:cubicBezTo>
                    <a:pt x="366" y="1117"/>
                    <a:pt x="188" y="1403"/>
                    <a:pt x="21" y="1689"/>
                  </a:cubicBezTo>
                  <a:cubicBezTo>
                    <a:pt x="0" y="1709"/>
                    <a:pt x="33" y="1739"/>
                    <a:pt x="65" y="1739"/>
                  </a:cubicBezTo>
                  <a:cubicBezTo>
                    <a:pt x="70" y="1739"/>
                    <a:pt x="76" y="1738"/>
                    <a:pt x="80" y="1736"/>
                  </a:cubicBezTo>
                  <a:cubicBezTo>
                    <a:pt x="533" y="1296"/>
                    <a:pt x="997" y="689"/>
                    <a:pt x="1176" y="81"/>
                  </a:cubicBezTo>
                  <a:cubicBezTo>
                    <a:pt x="1176" y="32"/>
                    <a:pt x="1142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36"/>
            <p:cNvSpPr/>
            <p:nvPr/>
          </p:nvSpPr>
          <p:spPr>
            <a:xfrm>
              <a:off x="5006375" y="3360150"/>
              <a:ext cx="19850" cy="60200"/>
            </a:xfrm>
            <a:custGeom>
              <a:rect b="b" l="l" r="r" t="t"/>
              <a:pathLst>
                <a:path extrusionOk="0" h="2408" w="794">
                  <a:moveTo>
                    <a:pt x="693" y="0"/>
                  </a:moveTo>
                  <a:cubicBezTo>
                    <a:pt x="684" y="0"/>
                    <a:pt x="675" y="3"/>
                    <a:pt x="675" y="9"/>
                  </a:cubicBezTo>
                  <a:cubicBezTo>
                    <a:pt x="675" y="854"/>
                    <a:pt x="318" y="1605"/>
                    <a:pt x="8" y="2367"/>
                  </a:cubicBezTo>
                  <a:cubicBezTo>
                    <a:pt x="0" y="2390"/>
                    <a:pt x="23" y="2408"/>
                    <a:pt x="46" y="2408"/>
                  </a:cubicBezTo>
                  <a:cubicBezTo>
                    <a:pt x="59" y="2408"/>
                    <a:pt x="71" y="2403"/>
                    <a:pt x="80" y="2390"/>
                  </a:cubicBezTo>
                  <a:cubicBezTo>
                    <a:pt x="568" y="1688"/>
                    <a:pt x="794" y="854"/>
                    <a:pt x="711" y="9"/>
                  </a:cubicBezTo>
                  <a:cubicBezTo>
                    <a:pt x="711" y="3"/>
                    <a:pt x="702" y="0"/>
                    <a:pt x="6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36"/>
            <p:cNvSpPr/>
            <p:nvPr/>
          </p:nvSpPr>
          <p:spPr>
            <a:xfrm>
              <a:off x="4945050" y="3467150"/>
              <a:ext cx="40250" cy="55325"/>
            </a:xfrm>
            <a:custGeom>
              <a:rect b="b" l="l" r="r" t="t"/>
              <a:pathLst>
                <a:path extrusionOk="0" h="2213" w="1610">
                  <a:moveTo>
                    <a:pt x="1570" y="0"/>
                  </a:moveTo>
                  <a:cubicBezTo>
                    <a:pt x="1565" y="0"/>
                    <a:pt x="1561" y="1"/>
                    <a:pt x="1556" y="3"/>
                  </a:cubicBezTo>
                  <a:cubicBezTo>
                    <a:pt x="1247" y="265"/>
                    <a:pt x="1020" y="623"/>
                    <a:pt x="782" y="956"/>
                  </a:cubicBezTo>
                  <a:cubicBezTo>
                    <a:pt x="509" y="1337"/>
                    <a:pt x="247" y="1730"/>
                    <a:pt x="20" y="2147"/>
                  </a:cubicBezTo>
                  <a:cubicBezTo>
                    <a:pt x="1" y="2176"/>
                    <a:pt x="37" y="2212"/>
                    <a:pt x="70" y="2212"/>
                  </a:cubicBezTo>
                  <a:cubicBezTo>
                    <a:pt x="78" y="2212"/>
                    <a:pt x="85" y="2211"/>
                    <a:pt x="92" y="2206"/>
                  </a:cubicBezTo>
                  <a:cubicBezTo>
                    <a:pt x="378" y="1885"/>
                    <a:pt x="616" y="1527"/>
                    <a:pt x="854" y="1194"/>
                  </a:cubicBezTo>
                  <a:cubicBezTo>
                    <a:pt x="1104" y="825"/>
                    <a:pt x="1401" y="444"/>
                    <a:pt x="1580" y="39"/>
                  </a:cubicBezTo>
                  <a:cubicBezTo>
                    <a:pt x="1609" y="20"/>
                    <a:pt x="1591" y="0"/>
                    <a:pt x="157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36"/>
            <p:cNvSpPr/>
            <p:nvPr/>
          </p:nvSpPr>
          <p:spPr>
            <a:xfrm>
              <a:off x="5030900" y="3327925"/>
              <a:ext cx="37600" cy="107025"/>
            </a:xfrm>
            <a:custGeom>
              <a:rect b="b" l="l" r="r" t="t"/>
              <a:pathLst>
                <a:path extrusionOk="0" h="4281" w="1504">
                  <a:moveTo>
                    <a:pt x="1504" y="0"/>
                  </a:moveTo>
                  <a:cubicBezTo>
                    <a:pt x="1230" y="631"/>
                    <a:pt x="1111" y="1286"/>
                    <a:pt x="968" y="1953"/>
                  </a:cubicBezTo>
                  <a:cubicBezTo>
                    <a:pt x="789" y="2774"/>
                    <a:pt x="492" y="3489"/>
                    <a:pt x="27" y="4203"/>
                  </a:cubicBezTo>
                  <a:cubicBezTo>
                    <a:pt x="1" y="4238"/>
                    <a:pt x="40" y="4280"/>
                    <a:pt x="71" y="4280"/>
                  </a:cubicBezTo>
                  <a:cubicBezTo>
                    <a:pt x="82" y="4280"/>
                    <a:pt x="93" y="4275"/>
                    <a:pt x="99" y="4263"/>
                  </a:cubicBezTo>
                  <a:cubicBezTo>
                    <a:pt x="1218" y="3191"/>
                    <a:pt x="1182" y="1417"/>
                    <a:pt x="15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36"/>
            <p:cNvSpPr/>
            <p:nvPr/>
          </p:nvSpPr>
          <p:spPr>
            <a:xfrm>
              <a:off x="4952775" y="3459325"/>
              <a:ext cx="63725" cy="80975"/>
            </a:xfrm>
            <a:custGeom>
              <a:rect b="b" l="l" r="r" t="t"/>
              <a:pathLst>
                <a:path extrusionOk="0" h="3239" w="2549">
                  <a:moveTo>
                    <a:pt x="2477" y="0"/>
                  </a:moveTo>
                  <a:cubicBezTo>
                    <a:pt x="2459" y="0"/>
                    <a:pt x="2442" y="9"/>
                    <a:pt x="2438" y="31"/>
                  </a:cubicBezTo>
                  <a:cubicBezTo>
                    <a:pt x="2033" y="1388"/>
                    <a:pt x="1033" y="2269"/>
                    <a:pt x="21" y="3174"/>
                  </a:cubicBezTo>
                  <a:cubicBezTo>
                    <a:pt x="1" y="3194"/>
                    <a:pt x="23" y="3239"/>
                    <a:pt x="51" y="3239"/>
                  </a:cubicBezTo>
                  <a:cubicBezTo>
                    <a:pt x="57" y="3239"/>
                    <a:pt x="63" y="3237"/>
                    <a:pt x="69" y="3233"/>
                  </a:cubicBezTo>
                  <a:cubicBezTo>
                    <a:pt x="1176" y="2460"/>
                    <a:pt x="2152" y="1388"/>
                    <a:pt x="2533" y="66"/>
                  </a:cubicBezTo>
                  <a:cubicBezTo>
                    <a:pt x="2548" y="28"/>
                    <a:pt x="2510" y="0"/>
                    <a:pt x="24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36"/>
            <p:cNvSpPr/>
            <p:nvPr/>
          </p:nvSpPr>
          <p:spPr>
            <a:xfrm>
              <a:off x="5084950" y="3325475"/>
              <a:ext cx="19575" cy="63200"/>
            </a:xfrm>
            <a:custGeom>
              <a:rect b="b" l="l" r="r" t="t"/>
              <a:pathLst>
                <a:path extrusionOk="0" h="2528" w="783">
                  <a:moveTo>
                    <a:pt x="625" y="0"/>
                  </a:moveTo>
                  <a:cubicBezTo>
                    <a:pt x="571" y="0"/>
                    <a:pt x="520" y="33"/>
                    <a:pt x="532" y="98"/>
                  </a:cubicBezTo>
                  <a:cubicBezTo>
                    <a:pt x="568" y="956"/>
                    <a:pt x="211" y="1646"/>
                    <a:pt x="8" y="2456"/>
                  </a:cubicBezTo>
                  <a:cubicBezTo>
                    <a:pt x="1" y="2494"/>
                    <a:pt x="32" y="2527"/>
                    <a:pt x="65" y="2527"/>
                  </a:cubicBezTo>
                  <a:cubicBezTo>
                    <a:pt x="84" y="2527"/>
                    <a:pt x="103" y="2517"/>
                    <a:pt x="116" y="2491"/>
                  </a:cubicBezTo>
                  <a:cubicBezTo>
                    <a:pt x="508" y="1789"/>
                    <a:pt x="782" y="932"/>
                    <a:pt x="735" y="98"/>
                  </a:cubicBezTo>
                  <a:cubicBezTo>
                    <a:pt x="735" y="33"/>
                    <a:pt x="678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36"/>
            <p:cNvSpPr/>
            <p:nvPr/>
          </p:nvSpPr>
          <p:spPr>
            <a:xfrm>
              <a:off x="5039600" y="3427975"/>
              <a:ext cx="31275" cy="33925"/>
            </a:xfrm>
            <a:custGeom>
              <a:rect b="b" l="l" r="r" t="t"/>
              <a:pathLst>
                <a:path extrusionOk="0" h="1357" w="1251">
                  <a:moveTo>
                    <a:pt x="1224" y="1"/>
                  </a:moveTo>
                  <a:cubicBezTo>
                    <a:pt x="1217" y="1"/>
                    <a:pt x="1210" y="4"/>
                    <a:pt x="1203" y="11"/>
                  </a:cubicBezTo>
                  <a:cubicBezTo>
                    <a:pt x="1013" y="249"/>
                    <a:pt x="834" y="487"/>
                    <a:pt x="632" y="701"/>
                  </a:cubicBezTo>
                  <a:cubicBezTo>
                    <a:pt x="453" y="916"/>
                    <a:pt x="191" y="1082"/>
                    <a:pt x="36" y="1285"/>
                  </a:cubicBezTo>
                  <a:cubicBezTo>
                    <a:pt x="1" y="1320"/>
                    <a:pt x="48" y="1356"/>
                    <a:pt x="96" y="1356"/>
                  </a:cubicBezTo>
                  <a:cubicBezTo>
                    <a:pt x="346" y="1273"/>
                    <a:pt x="572" y="999"/>
                    <a:pt x="727" y="797"/>
                  </a:cubicBezTo>
                  <a:cubicBezTo>
                    <a:pt x="929" y="558"/>
                    <a:pt x="1072" y="285"/>
                    <a:pt x="1251" y="35"/>
                  </a:cubicBezTo>
                  <a:cubicBezTo>
                    <a:pt x="1251" y="18"/>
                    <a:pt x="1239" y="1"/>
                    <a:pt x="12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36"/>
            <p:cNvSpPr/>
            <p:nvPr/>
          </p:nvSpPr>
          <p:spPr>
            <a:xfrm>
              <a:off x="5091625" y="3342350"/>
              <a:ext cx="30925" cy="69500"/>
            </a:xfrm>
            <a:custGeom>
              <a:rect b="b" l="l" r="r" t="t"/>
              <a:pathLst>
                <a:path extrusionOk="0" h="2780" w="1237">
                  <a:moveTo>
                    <a:pt x="1148" y="1"/>
                  </a:moveTo>
                  <a:cubicBezTo>
                    <a:pt x="1119" y="1"/>
                    <a:pt x="1089" y="16"/>
                    <a:pt x="1075" y="54"/>
                  </a:cubicBezTo>
                  <a:cubicBezTo>
                    <a:pt x="777" y="971"/>
                    <a:pt x="468" y="1828"/>
                    <a:pt x="27" y="2686"/>
                  </a:cubicBezTo>
                  <a:cubicBezTo>
                    <a:pt x="1" y="2729"/>
                    <a:pt x="32" y="2779"/>
                    <a:pt x="75" y="2779"/>
                  </a:cubicBezTo>
                  <a:cubicBezTo>
                    <a:pt x="90" y="2779"/>
                    <a:pt x="107" y="2773"/>
                    <a:pt x="122" y="2757"/>
                  </a:cubicBezTo>
                  <a:cubicBezTo>
                    <a:pt x="813" y="2102"/>
                    <a:pt x="980" y="959"/>
                    <a:pt x="1230" y="78"/>
                  </a:cubicBezTo>
                  <a:cubicBezTo>
                    <a:pt x="1237" y="35"/>
                    <a:pt x="11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36"/>
            <p:cNvSpPr/>
            <p:nvPr/>
          </p:nvSpPr>
          <p:spPr>
            <a:xfrm>
              <a:off x="3435250" y="1987950"/>
              <a:ext cx="12300" cy="21100"/>
            </a:xfrm>
            <a:custGeom>
              <a:rect b="b" l="l" r="r" t="t"/>
              <a:pathLst>
                <a:path extrusionOk="0" h="844" w="492">
                  <a:moveTo>
                    <a:pt x="392" y="1"/>
                  </a:moveTo>
                  <a:cubicBezTo>
                    <a:pt x="376" y="1"/>
                    <a:pt x="360" y="7"/>
                    <a:pt x="345" y="21"/>
                  </a:cubicBezTo>
                  <a:cubicBezTo>
                    <a:pt x="155" y="224"/>
                    <a:pt x="0" y="545"/>
                    <a:pt x="179" y="819"/>
                  </a:cubicBezTo>
                  <a:cubicBezTo>
                    <a:pt x="194" y="835"/>
                    <a:pt x="219" y="843"/>
                    <a:pt x="242" y="843"/>
                  </a:cubicBezTo>
                  <a:cubicBezTo>
                    <a:pt x="271" y="843"/>
                    <a:pt x="298" y="829"/>
                    <a:pt x="298" y="795"/>
                  </a:cubicBezTo>
                  <a:cubicBezTo>
                    <a:pt x="345" y="569"/>
                    <a:pt x="357" y="331"/>
                    <a:pt x="464" y="117"/>
                  </a:cubicBezTo>
                  <a:cubicBezTo>
                    <a:pt x="492" y="62"/>
                    <a:pt x="443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36"/>
            <p:cNvSpPr/>
            <p:nvPr/>
          </p:nvSpPr>
          <p:spPr>
            <a:xfrm>
              <a:off x="3452800" y="1993750"/>
              <a:ext cx="13125" cy="19425"/>
            </a:xfrm>
            <a:custGeom>
              <a:rect b="b" l="l" r="r" t="t"/>
              <a:pathLst>
                <a:path extrusionOk="0" h="777" w="525">
                  <a:moveTo>
                    <a:pt x="156" y="1"/>
                  </a:moveTo>
                  <a:cubicBezTo>
                    <a:pt x="97" y="1"/>
                    <a:pt x="27" y="51"/>
                    <a:pt x="12" y="123"/>
                  </a:cubicBezTo>
                  <a:cubicBezTo>
                    <a:pt x="1" y="254"/>
                    <a:pt x="12" y="420"/>
                    <a:pt x="60" y="527"/>
                  </a:cubicBezTo>
                  <a:cubicBezTo>
                    <a:pt x="112" y="611"/>
                    <a:pt x="201" y="776"/>
                    <a:pt x="318" y="776"/>
                  </a:cubicBezTo>
                  <a:cubicBezTo>
                    <a:pt x="335" y="776"/>
                    <a:pt x="352" y="773"/>
                    <a:pt x="370" y="766"/>
                  </a:cubicBezTo>
                  <a:cubicBezTo>
                    <a:pt x="524" y="718"/>
                    <a:pt x="477" y="539"/>
                    <a:pt x="417" y="432"/>
                  </a:cubicBezTo>
                  <a:cubicBezTo>
                    <a:pt x="358" y="313"/>
                    <a:pt x="274" y="206"/>
                    <a:pt x="239" y="75"/>
                  </a:cubicBezTo>
                  <a:cubicBezTo>
                    <a:pt x="229" y="23"/>
                    <a:pt x="195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36"/>
            <p:cNvSpPr/>
            <p:nvPr/>
          </p:nvSpPr>
          <p:spPr>
            <a:xfrm>
              <a:off x="3475300" y="1989775"/>
              <a:ext cx="11000" cy="17950"/>
            </a:xfrm>
            <a:custGeom>
              <a:rect b="b" l="l" r="r" t="t"/>
              <a:pathLst>
                <a:path extrusionOk="0" h="718" w="440">
                  <a:moveTo>
                    <a:pt x="147" y="1"/>
                  </a:moveTo>
                  <a:cubicBezTo>
                    <a:pt x="73" y="1"/>
                    <a:pt x="1" y="59"/>
                    <a:pt x="29" y="151"/>
                  </a:cubicBezTo>
                  <a:cubicBezTo>
                    <a:pt x="89" y="353"/>
                    <a:pt x="124" y="567"/>
                    <a:pt x="303" y="698"/>
                  </a:cubicBezTo>
                  <a:cubicBezTo>
                    <a:pt x="317" y="712"/>
                    <a:pt x="334" y="718"/>
                    <a:pt x="352" y="718"/>
                  </a:cubicBezTo>
                  <a:cubicBezTo>
                    <a:pt x="395" y="718"/>
                    <a:pt x="439" y="681"/>
                    <a:pt x="422" y="639"/>
                  </a:cubicBezTo>
                  <a:cubicBezTo>
                    <a:pt x="386" y="448"/>
                    <a:pt x="327" y="270"/>
                    <a:pt x="267" y="91"/>
                  </a:cubicBezTo>
                  <a:cubicBezTo>
                    <a:pt x="248" y="28"/>
                    <a:pt x="19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36"/>
            <p:cNvSpPr/>
            <p:nvPr/>
          </p:nvSpPr>
          <p:spPr>
            <a:xfrm>
              <a:off x="3507575" y="1987500"/>
              <a:ext cx="20550" cy="22475"/>
            </a:xfrm>
            <a:custGeom>
              <a:rect b="b" l="l" r="r" t="t"/>
              <a:pathLst>
                <a:path extrusionOk="0" h="899" w="822">
                  <a:moveTo>
                    <a:pt x="199" y="1"/>
                  </a:moveTo>
                  <a:cubicBezTo>
                    <a:pt x="171" y="1"/>
                    <a:pt x="143" y="8"/>
                    <a:pt x="119" y="27"/>
                  </a:cubicBezTo>
                  <a:cubicBezTo>
                    <a:pt x="48" y="75"/>
                    <a:pt x="0" y="182"/>
                    <a:pt x="60" y="242"/>
                  </a:cubicBezTo>
                  <a:cubicBezTo>
                    <a:pt x="131" y="325"/>
                    <a:pt x="179" y="432"/>
                    <a:pt x="226" y="539"/>
                  </a:cubicBezTo>
                  <a:cubicBezTo>
                    <a:pt x="262" y="635"/>
                    <a:pt x="250" y="754"/>
                    <a:pt x="346" y="849"/>
                  </a:cubicBezTo>
                  <a:cubicBezTo>
                    <a:pt x="383" y="880"/>
                    <a:pt x="433" y="898"/>
                    <a:pt x="483" y="898"/>
                  </a:cubicBezTo>
                  <a:cubicBezTo>
                    <a:pt x="528" y="898"/>
                    <a:pt x="573" y="883"/>
                    <a:pt x="607" y="849"/>
                  </a:cubicBezTo>
                  <a:cubicBezTo>
                    <a:pt x="822" y="599"/>
                    <a:pt x="536" y="206"/>
                    <a:pt x="322" y="39"/>
                  </a:cubicBezTo>
                  <a:cubicBezTo>
                    <a:pt x="286" y="18"/>
                    <a:pt x="242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36"/>
            <p:cNvSpPr/>
            <p:nvPr/>
          </p:nvSpPr>
          <p:spPr>
            <a:xfrm>
              <a:off x="3532875" y="1979850"/>
              <a:ext cx="10425" cy="23100"/>
            </a:xfrm>
            <a:custGeom>
              <a:rect b="b" l="l" r="r" t="t"/>
              <a:pathLst>
                <a:path extrusionOk="0" h="924" w="417">
                  <a:moveTo>
                    <a:pt x="149" y="0"/>
                  </a:moveTo>
                  <a:cubicBezTo>
                    <a:pt x="78" y="0"/>
                    <a:pt x="6" y="48"/>
                    <a:pt x="0" y="143"/>
                  </a:cubicBezTo>
                  <a:cubicBezTo>
                    <a:pt x="0" y="286"/>
                    <a:pt x="12" y="441"/>
                    <a:pt x="24" y="583"/>
                  </a:cubicBezTo>
                  <a:cubicBezTo>
                    <a:pt x="48" y="738"/>
                    <a:pt x="72" y="857"/>
                    <a:pt x="203" y="917"/>
                  </a:cubicBezTo>
                  <a:cubicBezTo>
                    <a:pt x="219" y="921"/>
                    <a:pt x="234" y="923"/>
                    <a:pt x="249" y="923"/>
                  </a:cubicBezTo>
                  <a:cubicBezTo>
                    <a:pt x="279" y="923"/>
                    <a:pt x="306" y="913"/>
                    <a:pt x="322" y="881"/>
                  </a:cubicBezTo>
                  <a:cubicBezTo>
                    <a:pt x="417" y="786"/>
                    <a:pt x="381" y="679"/>
                    <a:pt x="357" y="548"/>
                  </a:cubicBezTo>
                  <a:cubicBezTo>
                    <a:pt x="322" y="405"/>
                    <a:pt x="298" y="274"/>
                    <a:pt x="298" y="143"/>
                  </a:cubicBezTo>
                  <a:cubicBezTo>
                    <a:pt x="292" y="48"/>
                    <a:pt x="22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6" name="Google Shape;12256;p36"/>
            <p:cNvSpPr/>
            <p:nvPr/>
          </p:nvSpPr>
          <p:spPr>
            <a:xfrm>
              <a:off x="3562350" y="1972275"/>
              <a:ext cx="15500" cy="26200"/>
            </a:xfrm>
            <a:custGeom>
              <a:rect b="b" l="l" r="r" t="t"/>
              <a:pathLst>
                <a:path extrusionOk="0" h="1048" w="620">
                  <a:moveTo>
                    <a:pt x="216" y="0"/>
                  </a:moveTo>
                  <a:cubicBezTo>
                    <a:pt x="109" y="0"/>
                    <a:pt x="0" y="84"/>
                    <a:pt x="36" y="220"/>
                  </a:cubicBezTo>
                  <a:cubicBezTo>
                    <a:pt x="83" y="398"/>
                    <a:pt x="119" y="565"/>
                    <a:pt x="155" y="744"/>
                  </a:cubicBezTo>
                  <a:cubicBezTo>
                    <a:pt x="187" y="852"/>
                    <a:pt x="259" y="1048"/>
                    <a:pt x="405" y="1048"/>
                  </a:cubicBezTo>
                  <a:cubicBezTo>
                    <a:pt x="420" y="1048"/>
                    <a:pt x="436" y="1046"/>
                    <a:pt x="452" y="1041"/>
                  </a:cubicBezTo>
                  <a:cubicBezTo>
                    <a:pt x="619" y="994"/>
                    <a:pt x="560" y="767"/>
                    <a:pt x="536" y="672"/>
                  </a:cubicBezTo>
                  <a:cubicBezTo>
                    <a:pt x="476" y="494"/>
                    <a:pt x="429" y="315"/>
                    <a:pt x="381" y="124"/>
                  </a:cubicBezTo>
                  <a:cubicBezTo>
                    <a:pt x="357" y="38"/>
                    <a:pt x="28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36"/>
            <p:cNvSpPr/>
            <p:nvPr/>
          </p:nvSpPr>
          <p:spPr>
            <a:xfrm>
              <a:off x="3595375" y="1968900"/>
              <a:ext cx="11925" cy="30075"/>
            </a:xfrm>
            <a:custGeom>
              <a:rect b="b" l="l" r="r" t="t"/>
              <a:pathLst>
                <a:path extrusionOk="0" h="1203" w="477">
                  <a:moveTo>
                    <a:pt x="222" y="0"/>
                  </a:moveTo>
                  <a:cubicBezTo>
                    <a:pt x="146" y="0"/>
                    <a:pt x="72" y="51"/>
                    <a:pt x="72" y="152"/>
                  </a:cubicBezTo>
                  <a:cubicBezTo>
                    <a:pt x="72" y="450"/>
                    <a:pt x="1" y="998"/>
                    <a:pt x="298" y="1188"/>
                  </a:cubicBezTo>
                  <a:cubicBezTo>
                    <a:pt x="308" y="1198"/>
                    <a:pt x="321" y="1203"/>
                    <a:pt x="335" y="1203"/>
                  </a:cubicBezTo>
                  <a:cubicBezTo>
                    <a:pt x="370" y="1203"/>
                    <a:pt x="409" y="1175"/>
                    <a:pt x="417" y="1140"/>
                  </a:cubicBezTo>
                  <a:cubicBezTo>
                    <a:pt x="477" y="998"/>
                    <a:pt x="417" y="831"/>
                    <a:pt x="394" y="664"/>
                  </a:cubicBezTo>
                  <a:cubicBezTo>
                    <a:pt x="382" y="486"/>
                    <a:pt x="382" y="331"/>
                    <a:pt x="382" y="152"/>
                  </a:cubicBezTo>
                  <a:cubicBezTo>
                    <a:pt x="376" y="51"/>
                    <a:pt x="298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36"/>
            <p:cNvSpPr/>
            <p:nvPr/>
          </p:nvSpPr>
          <p:spPr>
            <a:xfrm>
              <a:off x="3620500" y="1968025"/>
              <a:ext cx="18350" cy="18675"/>
            </a:xfrm>
            <a:custGeom>
              <a:rect b="b" l="l" r="r" t="t"/>
              <a:pathLst>
                <a:path extrusionOk="0" h="747" w="734">
                  <a:moveTo>
                    <a:pt x="188" y="0"/>
                  </a:moveTo>
                  <a:cubicBezTo>
                    <a:pt x="96" y="0"/>
                    <a:pt x="0" y="130"/>
                    <a:pt x="91" y="211"/>
                  </a:cubicBezTo>
                  <a:cubicBezTo>
                    <a:pt x="198" y="318"/>
                    <a:pt x="293" y="425"/>
                    <a:pt x="377" y="521"/>
                  </a:cubicBezTo>
                  <a:cubicBezTo>
                    <a:pt x="448" y="616"/>
                    <a:pt x="543" y="735"/>
                    <a:pt x="662" y="747"/>
                  </a:cubicBezTo>
                  <a:cubicBezTo>
                    <a:pt x="710" y="747"/>
                    <a:pt x="734" y="723"/>
                    <a:pt x="734" y="675"/>
                  </a:cubicBezTo>
                  <a:cubicBezTo>
                    <a:pt x="734" y="556"/>
                    <a:pt x="615" y="449"/>
                    <a:pt x="543" y="366"/>
                  </a:cubicBezTo>
                  <a:cubicBezTo>
                    <a:pt x="448" y="259"/>
                    <a:pt x="365" y="140"/>
                    <a:pt x="270" y="44"/>
                  </a:cubicBezTo>
                  <a:cubicBezTo>
                    <a:pt x="247" y="13"/>
                    <a:pt x="21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36"/>
            <p:cNvSpPr/>
            <p:nvPr/>
          </p:nvSpPr>
          <p:spPr>
            <a:xfrm>
              <a:off x="3651525" y="1962150"/>
              <a:ext cx="18025" cy="20275"/>
            </a:xfrm>
            <a:custGeom>
              <a:rect b="b" l="l" r="r" t="t"/>
              <a:pathLst>
                <a:path extrusionOk="0" h="811" w="721">
                  <a:moveTo>
                    <a:pt x="194" y="0"/>
                  </a:moveTo>
                  <a:cubicBezTo>
                    <a:pt x="93" y="0"/>
                    <a:pt x="0" y="99"/>
                    <a:pt x="64" y="220"/>
                  </a:cubicBezTo>
                  <a:cubicBezTo>
                    <a:pt x="148" y="422"/>
                    <a:pt x="267" y="672"/>
                    <a:pt x="457" y="791"/>
                  </a:cubicBezTo>
                  <a:cubicBezTo>
                    <a:pt x="484" y="804"/>
                    <a:pt x="509" y="810"/>
                    <a:pt x="534" y="810"/>
                  </a:cubicBezTo>
                  <a:cubicBezTo>
                    <a:pt x="642" y="810"/>
                    <a:pt x="720" y="694"/>
                    <a:pt x="672" y="577"/>
                  </a:cubicBezTo>
                  <a:cubicBezTo>
                    <a:pt x="624" y="494"/>
                    <a:pt x="553" y="422"/>
                    <a:pt x="493" y="339"/>
                  </a:cubicBezTo>
                  <a:cubicBezTo>
                    <a:pt x="434" y="256"/>
                    <a:pt x="374" y="160"/>
                    <a:pt x="326" y="77"/>
                  </a:cubicBezTo>
                  <a:cubicBezTo>
                    <a:pt x="292" y="23"/>
                    <a:pt x="242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36"/>
            <p:cNvSpPr/>
            <p:nvPr/>
          </p:nvSpPr>
          <p:spPr>
            <a:xfrm>
              <a:off x="3681400" y="1954825"/>
              <a:ext cx="15425" cy="26550"/>
            </a:xfrm>
            <a:custGeom>
              <a:rect b="b" l="l" r="r" t="t"/>
              <a:pathLst>
                <a:path extrusionOk="0" h="1062" w="617">
                  <a:moveTo>
                    <a:pt x="157" y="0"/>
                  </a:moveTo>
                  <a:cubicBezTo>
                    <a:pt x="80" y="0"/>
                    <a:pt x="1" y="63"/>
                    <a:pt x="36" y="156"/>
                  </a:cubicBezTo>
                  <a:cubicBezTo>
                    <a:pt x="155" y="453"/>
                    <a:pt x="239" y="858"/>
                    <a:pt x="501" y="1049"/>
                  </a:cubicBezTo>
                  <a:cubicBezTo>
                    <a:pt x="512" y="1057"/>
                    <a:pt x="525" y="1061"/>
                    <a:pt x="538" y="1061"/>
                  </a:cubicBezTo>
                  <a:cubicBezTo>
                    <a:pt x="578" y="1061"/>
                    <a:pt x="617" y="1025"/>
                    <a:pt x="608" y="989"/>
                  </a:cubicBezTo>
                  <a:cubicBezTo>
                    <a:pt x="596" y="822"/>
                    <a:pt x="536" y="715"/>
                    <a:pt x="477" y="560"/>
                  </a:cubicBezTo>
                  <a:cubicBezTo>
                    <a:pt x="417" y="418"/>
                    <a:pt x="358" y="251"/>
                    <a:pt x="274" y="96"/>
                  </a:cubicBezTo>
                  <a:cubicBezTo>
                    <a:pt x="260" y="29"/>
                    <a:pt x="209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36"/>
            <p:cNvSpPr/>
            <p:nvPr/>
          </p:nvSpPr>
          <p:spPr>
            <a:xfrm>
              <a:off x="3716750" y="1960925"/>
              <a:ext cx="18200" cy="31175"/>
            </a:xfrm>
            <a:custGeom>
              <a:rect b="b" l="l" r="r" t="t"/>
              <a:pathLst>
                <a:path extrusionOk="0" h="1247" w="728">
                  <a:moveTo>
                    <a:pt x="169" y="0"/>
                  </a:moveTo>
                  <a:cubicBezTo>
                    <a:pt x="91" y="0"/>
                    <a:pt x="1" y="78"/>
                    <a:pt x="15" y="186"/>
                  </a:cubicBezTo>
                  <a:cubicBezTo>
                    <a:pt x="75" y="567"/>
                    <a:pt x="206" y="1102"/>
                    <a:pt x="611" y="1245"/>
                  </a:cubicBezTo>
                  <a:cubicBezTo>
                    <a:pt x="616" y="1246"/>
                    <a:pt x="621" y="1247"/>
                    <a:pt x="626" y="1247"/>
                  </a:cubicBezTo>
                  <a:cubicBezTo>
                    <a:pt x="680" y="1247"/>
                    <a:pt x="728" y="1192"/>
                    <a:pt x="706" y="1138"/>
                  </a:cubicBezTo>
                  <a:cubicBezTo>
                    <a:pt x="646" y="959"/>
                    <a:pt x="563" y="828"/>
                    <a:pt x="468" y="674"/>
                  </a:cubicBezTo>
                  <a:cubicBezTo>
                    <a:pt x="384" y="495"/>
                    <a:pt x="325" y="305"/>
                    <a:pt x="277" y="114"/>
                  </a:cubicBezTo>
                  <a:cubicBezTo>
                    <a:pt x="268" y="34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36"/>
            <p:cNvSpPr/>
            <p:nvPr/>
          </p:nvSpPr>
          <p:spPr>
            <a:xfrm>
              <a:off x="3747400" y="1962175"/>
              <a:ext cx="19375" cy="26625"/>
            </a:xfrm>
            <a:custGeom>
              <a:rect b="b" l="l" r="r" t="t"/>
              <a:pathLst>
                <a:path extrusionOk="0" h="1065" w="775">
                  <a:moveTo>
                    <a:pt x="106" y="0"/>
                  </a:moveTo>
                  <a:cubicBezTo>
                    <a:pt x="48" y="0"/>
                    <a:pt x="0" y="65"/>
                    <a:pt x="39" y="136"/>
                  </a:cubicBezTo>
                  <a:cubicBezTo>
                    <a:pt x="123" y="314"/>
                    <a:pt x="230" y="481"/>
                    <a:pt x="349" y="659"/>
                  </a:cubicBezTo>
                  <a:cubicBezTo>
                    <a:pt x="456" y="802"/>
                    <a:pt x="539" y="957"/>
                    <a:pt x="670" y="1052"/>
                  </a:cubicBezTo>
                  <a:cubicBezTo>
                    <a:pt x="682" y="1061"/>
                    <a:pt x="694" y="1065"/>
                    <a:pt x="706" y="1065"/>
                  </a:cubicBezTo>
                  <a:cubicBezTo>
                    <a:pt x="743" y="1065"/>
                    <a:pt x="775" y="1029"/>
                    <a:pt x="766" y="993"/>
                  </a:cubicBezTo>
                  <a:cubicBezTo>
                    <a:pt x="718" y="814"/>
                    <a:pt x="599" y="683"/>
                    <a:pt x="492" y="528"/>
                  </a:cubicBezTo>
                  <a:cubicBezTo>
                    <a:pt x="397" y="386"/>
                    <a:pt x="289" y="219"/>
                    <a:pt x="194" y="64"/>
                  </a:cubicBezTo>
                  <a:cubicBezTo>
                    <a:pt x="169" y="19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36"/>
            <p:cNvSpPr/>
            <p:nvPr/>
          </p:nvSpPr>
          <p:spPr>
            <a:xfrm>
              <a:off x="3789000" y="1962075"/>
              <a:ext cx="15350" cy="30025"/>
            </a:xfrm>
            <a:custGeom>
              <a:rect b="b" l="l" r="r" t="t"/>
              <a:pathLst>
                <a:path extrusionOk="0" h="1201" w="614">
                  <a:moveTo>
                    <a:pt x="104" y="1"/>
                  </a:moveTo>
                  <a:cubicBezTo>
                    <a:pt x="53" y="1"/>
                    <a:pt x="0" y="34"/>
                    <a:pt x="7" y="92"/>
                  </a:cubicBezTo>
                  <a:cubicBezTo>
                    <a:pt x="42" y="318"/>
                    <a:pt x="78" y="521"/>
                    <a:pt x="173" y="735"/>
                  </a:cubicBezTo>
                  <a:cubicBezTo>
                    <a:pt x="245" y="925"/>
                    <a:pt x="316" y="1104"/>
                    <a:pt x="519" y="1199"/>
                  </a:cubicBezTo>
                  <a:cubicBezTo>
                    <a:pt x="525" y="1200"/>
                    <a:pt x="531" y="1201"/>
                    <a:pt x="537" y="1201"/>
                  </a:cubicBezTo>
                  <a:cubicBezTo>
                    <a:pt x="585" y="1201"/>
                    <a:pt x="614" y="1158"/>
                    <a:pt x="614" y="1116"/>
                  </a:cubicBezTo>
                  <a:cubicBezTo>
                    <a:pt x="614" y="937"/>
                    <a:pt x="519" y="806"/>
                    <a:pt x="423" y="663"/>
                  </a:cubicBezTo>
                  <a:cubicBezTo>
                    <a:pt x="316" y="485"/>
                    <a:pt x="245" y="282"/>
                    <a:pt x="197" y="80"/>
                  </a:cubicBezTo>
                  <a:cubicBezTo>
                    <a:pt x="192" y="25"/>
                    <a:pt x="148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36"/>
            <p:cNvSpPr/>
            <p:nvPr/>
          </p:nvSpPr>
          <p:spPr>
            <a:xfrm>
              <a:off x="3817350" y="1954350"/>
              <a:ext cx="17675" cy="24675"/>
            </a:xfrm>
            <a:custGeom>
              <a:rect b="b" l="l" r="r" t="t"/>
              <a:pathLst>
                <a:path extrusionOk="0" h="987" w="707">
                  <a:moveTo>
                    <a:pt x="156" y="1"/>
                  </a:moveTo>
                  <a:cubicBezTo>
                    <a:pt x="73" y="1"/>
                    <a:pt x="0" y="75"/>
                    <a:pt x="16" y="175"/>
                  </a:cubicBezTo>
                  <a:cubicBezTo>
                    <a:pt x="51" y="353"/>
                    <a:pt x="123" y="508"/>
                    <a:pt x="218" y="651"/>
                  </a:cubicBezTo>
                  <a:cubicBezTo>
                    <a:pt x="301" y="806"/>
                    <a:pt x="397" y="925"/>
                    <a:pt x="551" y="984"/>
                  </a:cubicBezTo>
                  <a:cubicBezTo>
                    <a:pt x="558" y="986"/>
                    <a:pt x="564" y="987"/>
                    <a:pt x="571" y="987"/>
                  </a:cubicBezTo>
                  <a:cubicBezTo>
                    <a:pt x="614" y="987"/>
                    <a:pt x="660" y="956"/>
                    <a:pt x="670" y="925"/>
                  </a:cubicBezTo>
                  <a:cubicBezTo>
                    <a:pt x="706" y="758"/>
                    <a:pt x="647" y="639"/>
                    <a:pt x="551" y="496"/>
                  </a:cubicBezTo>
                  <a:cubicBezTo>
                    <a:pt x="468" y="341"/>
                    <a:pt x="373" y="210"/>
                    <a:pt x="289" y="79"/>
                  </a:cubicBezTo>
                  <a:cubicBezTo>
                    <a:pt x="251" y="24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36"/>
            <p:cNvSpPr/>
            <p:nvPr/>
          </p:nvSpPr>
          <p:spPr>
            <a:xfrm>
              <a:off x="3852075" y="1954425"/>
              <a:ext cx="15675" cy="25800"/>
            </a:xfrm>
            <a:custGeom>
              <a:rect b="b" l="l" r="r" t="t"/>
              <a:pathLst>
                <a:path extrusionOk="0" h="1032" w="627">
                  <a:moveTo>
                    <a:pt x="174" y="0"/>
                  </a:moveTo>
                  <a:cubicBezTo>
                    <a:pt x="91" y="0"/>
                    <a:pt x="0" y="78"/>
                    <a:pt x="32" y="172"/>
                  </a:cubicBezTo>
                  <a:lnTo>
                    <a:pt x="210" y="672"/>
                  </a:lnTo>
                  <a:cubicBezTo>
                    <a:pt x="258" y="803"/>
                    <a:pt x="293" y="946"/>
                    <a:pt x="436" y="1017"/>
                  </a:cubicBezTo>
                  <a:cubicBezTo>
                    <a:pt x="453" y="1027"/>
                    <a:pt x="470" y="1032"/>
                    <a:pt x="486" y="1032"/>
                  </a:cubicBezTo>
                  <a:cubicBezTo>
                    <a:pt x="527" y="1032"/>
                    <a:pt x="562" y="1003"/>
                    <a:pt x="579" y="969"/>
                  </a:cubicBezTo>
                  <a:cubicBezTo>
                    <a:pt x="627" y="815"/>
                    <a:pt x="555" y="684"/>
                    <a:pt x="496" y="541"/>
                  </a:cubicBezTo>
                  <a:cubicBezTo>
                    <a:pt x="413" y="386"/>
                    <a:pt x="353" y="219"/>
                    <a:pt x="282" y="76"/>
                  </a:cubicBezTo>
                  <a:cubicBezTo>
                    <a:pt x="261" y="23"/>
                    <a:pt x="219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36"/>
            <p:cNvSpPr/>
            <p:nvPr/>
          </p:nvSpPr>
          <p:spPr>
            <a:xfrm>
              <a:off x="3891025" y="1951650"/>
              <a:ext cx="14525" cy="21775"/>
            </a:xfrm>
            <a:custGeom>
              <a:rect b="b" l="l" r="r" t="t"/>
              <a:pathLst>
                <a:path extrusionOk="0" h="871" w="581">
                  <a:moveTo>
                    <a:pt x="121" y="1"/>
                  </a:moveTo>
                  <a:cubicBezTo>
                    <a:pt x="63" y="1"/>
                    <a:pt x="0" y="47"/>
                    <a:pt x="33" y="104"/>
                  </a:cubicBezTo>
                  <a:cubicBezTo>
                    <a:pt x="81" y="259"/>
                    <a:pt x="128" y="402"/>
                    <a:pt x="164" y="533"/>
                  </a:cubicBezTo>
                  <a:cubicBezTo>
                    <a:pt x="224" y="676"/>
                    <a:pt x="259" y="818"/>
                    <a:pt x="402" y="866"/>
                  </a:cubicBezTo>
                  <a:cubicBezTo>
                    <a:pt x="411" y="869"/>
                    <a:pt x="420" y="870"/>
                    <a:pt x="429" y="870"/>
                  </a:cubicBezTo>
                  <a:cubicBezTo>
                    <a:pt x="459" y="870"/>
                    <a:pt x="491" y="855"/>
                    <a:pt x="509" y="818"/>
                  </a:cubicBezTo>
                  <a:cubicBezTo>
                    <a:pt x="581" y="676"/>
                    <a:pt x="509" y="557"/>
                    <a:pt x="438" y="414"/>
                  </a:cubicBezTo>
                  <a:cubicBezTo>
                    <a:pt x="367" y="283"/>
                    <a:pt x="259" y="164"/>
                    <a:pt x="188" y="33"/>
                  </a:cubicBezTo>
                  <a:cubicBezTo>
                    <a:pt x="173" y="10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36"/>
            <p:cNvSpPr/>
            <p:nvPr/>
          </p:nvSpPr>
          <p:spPr>
            <a:xfrm>
              <a:off x="3930250" y="1949225"/>
              <a:ext cx="14000" cy="25650"/>
            </a:xfrm>
            <a:custGeom>
              <a:rect b="b" l="l" r="r" t="t"/>
              <a:pathLst>
                <a:path extrusionOk="0" h="1026" w="560">
                  <a:moveTo>
                    <a:pt x="157" y="1"/>
                  </a:moveTo>
                  <a:cubicBezTo>
                    <a:pt x="86" y="1"/>
                    <a:pt x="0" y="67"/>
                    <a:pt x="24" y="153"/>
                  </a:cubicBezTo>
                  <a:cubicBezTo>
                    <a:pt x="83" y="332"/>
                    <a:pt x="131" y="499"/>
                    <a:pt x="179" y="677"/>
                  </a:cubicBezTo>
                  <a:cubicBezTo>
                    <a:pt x="226" y="832"/>
                    <a:pt x="238" y="963"/>
                    <a:pt x="381" y="1023"/>
                  </a:cubicBezTo>
                  <a:cubicBezTo>
                    <a:pt x="390" y="1025"/>
                    <a:pt x="398" y="1026"/>
                    <a:pt x="406" y="1026"/>
                  </a:cubicBezTo>
                  <a:cubicBezTo>
                    <a:pt x="445" y="1026"/>
                    <a:pt x="478" y="1004"/>
                    <a:pt x="488" y="975"/>
                  </a:cubicBezTo>
                  <a:cubicBezTo>
                    <a:pt x="560" y="832"/>
                    <a:pt x="476" y="701"/>
                    <a:pt x="417" y="546"/>
                  </a:cubicBezTo>
                  <a:cubicBezTo>
                    <a:pt x="357" y="380"/>
                    <a:pt x="310" y="225"/>
                    <a:pt x="238" y="58"/>
                  </a:cubicBezTo>
                  <a:cubicBezTo>
                    <a:pt x="226" y="18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36"/>
            <p:cNvSpPr/>
            <p:nvPr/>
          </p:nvSpPr>
          <p:spPr>
            <a:xfrm>
              <a:off x="3960525" y="1944875"/>
              <a:ext cx="14975" cy="31350"/>
            </a:xfrm>
            <a:custGeom>
              <a:rect b="b" l="l" r="r" t="t"/>
              <a:pathLst>
                <a:path extrusionOk="0" h="1254" w="599">
                  <a:moveTo>
                    <a:pt x="102" y="1"/>
                  </a:moveTo>
                  <a:cubicBezTo>
                    <a:pt x="48" y="1"/>
                    <a:pt x="1" y="55"/>
                    <a:pt x="39" y="125"/>
                  </a:cubicBezTo>
                  <a:cubicBezTo>
                    <a:pt x="146" y="316"/>
                    <a:pt x="206" y="518"/>
                    <a:pt x="242" y="732"/>
                  </a:cubicBezTo>
                  <a:cubicBezTo>
                    <a:pt x="277" y="899"/>
                    <a:pt x="266" y="1089"/>
                    <a:pt x="385" y="1232"/>
                  </a:cubicBezTo>
                  <a:cubicBezTo>
                    <a:pt x="399" y="1246"/>
                    <a:pt x="420" y="1253"/>
                    <a:pt x="442" y="1253"/>
                  </a:cubicBezTo>
                  <a:cubicBezTo>
                    <a:pt x="475" y="1253"/>
                    <a:pt x="508" y="1237"/>
                    <a:pt x="516" y="1209"/>
                  </a:cubicBezTo>
                  <a:cubicBezTo>
                    <a:pt x="599" y="1030"/>
                    <a:pt x="527" y="828"/>
                    <a:pt x="468" y="649"/>
                  </a:cubicBezTo>
                  <a:cubicBezTo>
                    <a:pt x="408" y="435"/>
                    <a:pt x="325" y="232"/>
                    <a:pt x="182" y="54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36"/>
            <p:cNvSpPr/>
            <p:nvPr/>
          </p:nvSpPr>
          <p:spPr>
            <a:xfrm>
              <a:off x="4005125" y="1945750"/>
              <a:ext cx="14675" cy="24975"/>
            </a:xfrm>
            <a:custGeom>
              <a:rect b="b" l="l" r="r" t="t"/>
              <a:pathLst>
                <a:path extrusionOk="0" h="999" w="587">
                  <a:moveTo>
                    <a:pt x="185" y="0"/>
                  </a:moveTo>
                  <a:cubicBezTo>
                    <a:pt x="98" y="0"/>
                    <a:pt x="0" y="75"/>
                    <a:pt x="29" y="197"/>
                  </a:cubicBezTo>
                  <a:cubicBezTo>
                    <a:pt x="89" y="459"/>
                    <a:pt x="184" y="852"/>
                    <a:pt x="446" y="983"/>
                  </a:cubicBezTo>
                  <a:cubicBezTo>
                    <a:pt x="462" y="994"/>
                    <a:pt x="478" y="998"/>
                    <a:pt x="493" y="998"/>
                  </a:cubicBezTo>
                  <a:cubicBezTo>
                    <a:pt x="545" y="998"/>
                    <a:pt x="586" y="941"/>
                    <a:pt x="577" y="876"/>
                  </a:cubicBezTo>
                  <a:cubicBezTo>
                    <a:pt x="565" y="745"/>
                    <a:pt x="482" y="626"/>
                    <a:pt x="422" y="507"/>
                  </a:cubicBezTo>
                  <a:cubicBezTo>
                    <a:pt x="363" y="376"/>
                    <a:pt x="339" y="245"/>
                    <a:pt x="303" y="102"/>
                  </a:cubicBezTo>
                  <a:cubicBezTo>
                    <a:pt x="294" y="32"/>
                    <a:pt x="242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36"/>
            <p:cNvSpPr/>
            <p:nvPr/>
          </p:nvSpPr>
          <p:spPr>
            <a:xfrm>
              <a:off x="4047825" y="1943300"/>
              <a:ext cx="15500" cy="22875"/>
            </a:xfrm>
            <a:custGeom>
              <a:rect b="b" l="l" r="r" t="t"/>
              <a:pathLst>
                <a:path extrusionOk="0" h="915" w="620">
                  <a:moveTo>
                    <a:pt x="132" y="0"/>
                  </a:moveTo>
                  <a:cubicBezTo>
                    <a:pt x="72" y="0"/>
                    <a:pt x="0" y="53"/>
                    <a:pt x="24" y="117"/>
                  </a:cubicBezTo>
                  <a:cubicBezTo>
                    <a:pt x="83" y="259"/>
                    <a:pt x="167" y="414"/>
                    <a:pt x="238" y="557"/>
                  </a:cubicBezTo>
                  <a:cubicBezTo>
                    <a:pt x="310" y="688"/>
                    <a:pt x="369" y="831"/>
                    <a:pt x="524" y="902"/>
                  </a:cubicBezTo>
                  <a:cubicBezTo>
                    <a:pt x="538" y="911"/>
                    <a:pt x="551" y="915"/>
                    <a:pt x="562" y="915"/>
                  </a:cubicBezTo>
                  <a:cubicBezTo>
                    <a:pt x="599" y="915"/>
                    <a:pt x="619" y="876"/>
                    <a:pt x="619" y="831"/>
                  </a:cubicBezTo>
                  <a:cubicBezTo>
                    <a:pt x="595" y="676"/>
                    <a:pt x="500" y="581"/>
                    <a:pt x="429" y="462"/>
                  </a:cubicBezTo>
                  <a:cubicBezTo>
                    <a:pt x="345" y="319"/>
                    <a:pt x="286" y="188"/>
                    <a:pt x="203" y="45"/>
                  </a:cubicBezTo>
                  <a:cubicBezTo>
                    <a:pt x="191" y="13"/>
                    <a:pt x="16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36"/>
            <p:cNvSpPr/>
            <p:nvPr/>
          </p:nvSpPr>
          <p:spPr>
            <a:xfrm>
              <a:off x="4077275" y="1935375"/>
              <a:ext cx="14325" cy="27950"/>
            </a:xfrm>
            <a:custGeom>
              <a:rect b="b" l="l" r="r" t="t"/>
              <a:pathLst>
                <a:path extrusionOk="0" h="1118" w="573">
                  <a:moveTo>
                    <a:pt x="184" y="1"/>
                  </a:moveTo>
                  <a:cubicBezTo>
                    <a:pt x="93" y="1"/>
                    <a:pt x="0" y="74"/>
                    <a:pt x="37" y="184"/>
                  </a:cubicBezTo>
                  <a:cubicBezTo>
                    <a:pt x="144" y="493"/>
                    <a:pt x="179" y="898"/>
                    <a:pt x="453" y="1100"/>
                  </a:cubicBezTo>
                  <a:cubicBezTo>
                    <a:pt x="469" y="1112"/>
                    <a:pt x="486" y="1117"/>
                    <a:pt x="503" y="1117"/>
                  </a:cubicBezTo>
                  <a:cubicBezTo>
                    <a:pt x="539" y="1117"/>
                    <a:pt x="572" y="1093"/>
                    <a:pt x="572" y="1053"/>
                  </a:cubicBezTo>
                  <a:cubicBezTo>
                    <a:pt x="525" y="731"/>
                    <a:pt x="429" y="410"/>
                    <a:pt x="322" y="100"/>
                  </a:cubicBezTo>
                  <a:cubicBezTo>
                    <a:pt x="299" y="31"/>
                    <a:pt x="242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36"/>
            <p:cNvSpPr/>
            <p:nvPr/>
          </p:nvSpPr>
          <p:spPr>
            <a:xfrm>
              <a:off x="4111900" y="1943575"/>
              <a:ext cx="15000" cy="24050"/>
            </a:xfrm>
            <a:custGeom>
              <a:rect b="b" l="l" r="r" t="t"/>
              <a:pathLst>
                <a:path extrusionOk="0" h="962" w="600">
                  <a:moveTo>
                    <a:pt x="40" y="1"/>
                  </a:moveTo>
                  <a:cubicBezTo>
                    <a:pt x="23" y="1"/>
                    <a:pt x="0" y="20"/>
                    <a:pt x="9" y="46"/>
                  </a:cubicBezTo>
                  <a:cubicBezTo>
                    <a:pt x="80" y="356"/>
                    <a:pt x="176" y="784"/>
                    <a:pt x="485" y="951"/>
                  </a:cubicBezTo>
                  <a:cubicBezTo>
                    <a:pt x="498" y="958"/>
                    <a:pt x="510" y="962"/>
                    <a:pt x="522" y="962"/>
                  </a:cubicBezTo>
                  <a:cubicBezTo>
                    <a:pt x="566" y="962"/>
                    <a:pt x="599" y="915"/>
                    <a:pt x="580" y="868"/>
                  </a:cubicBezTo>
                  <a:cubicBezTo>
                    <a:pt x="497" y="713"/>
                    <a:pt x="366" y="594"/>
                    <a:pt x="283" y="451"/>
                  </a:cubicBezTo>
                  <a:cubicBezTo>
                    <a:pt x="187" y="308"/>
                    <a:pt x="116" y="165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36"/>
            <p:cNvSpPr/>
            <p:nvPr/>
          </p:nvSpPr>
          <p:spPr>
            <a:xfrm>
              <a:off x="4136675" y="1939375"/>
              <a:ext cx="15950" cy="25600"/>
            </a:xfrm>
            <a:custGeom>
              <a:rect b="b" l="l" r="r" t="t"/>
              <a:pathLst>
                <a:path extrusionOk="0" h="1024" w="638">
                  <a:moveTo>
                    <a:pt x="179" y="1"/>
                  </a:moveTo>
                  <a:cubicBezTo>
                    <a:pt x="91" y="1"/>
                    <a:pt x="1" y="70"/>
                    <a:pt x="30" y="178"/>
                  </a:cubicBezTo>
                  <a:cubicBezTo>
                    <a:pt x="66" y="357"/>
                    <a:pt x="113" y="536"/>
                    <a:pt x="197" y="702"/>
                  </a:cubicBezTo>
                  <a:cubicBezTo>
                    <a:pt x="256" y="845"/>
                    <a:pt x="316" y="1012"/>
                    <a:pt x="494" y="1024"/>
                  </a:cubicBezTo>
                  <a:cubicBezTo>
                    <a:pt x="530" y="1024"/>
                    <a:pt x="566" y="1000"/>
                    <a:pt x="578" y="976"/>
                  </a:cubicBezTo>
                  <a:cubicBezTo>
                    <a:pt x="637" y="821"/>
                    <a:pt x="530" y="702"/>
                    <a:pt x="470" y="571"/>
                  </a:cubicBezTo>
                  <a:cubicBezTo>
                    <a:pt x="399" y="416"/>
                    <a:pt x="351" y="250"/>
                    <a:pt x="316" y="95"/>
                  </a:cubicBezTo>
                  <a:cubicBezTo>
                    <a:pt x="292" y="30"/>
                    <a:pt x="23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36"/>
            <p:cNvSpPr/>
            <p:nvPr/>
          </p:nvSpPr>
          <p:spPr>
            <a:xfrm>
              <a:off x="4163175" y="1933375"/>
              <a:ext cx="14750" cy="29450"/>
            </a:xfrm>
            <a:custGeom>
              <a:rect b="b" l="l" r="r" t="t"/>
              <a:pathLst>
                <a:path extrusionOk="0" h="1178" w="590">
                  <a:moveTo>
                    <a:pt x="87" y="1"/>
                  </a:moveTo>
                  <a:cubicBezTo>
                    <a:pt x="43" y="1"/>
                    <a:pt x="1" y="43"/>
                    <a:pt x="18" y="85"/>
                  </a:cubicBezTo>
                  <a:cubicBezTo>
                    <a:pt x="53" y="287"/>
                    <a:pt x="89" y="478"/>
                    <a:pt x="137" y="692"/>
                  </a:cubicBezTo>
                  <a:cubicBezTo>
                    <a:pt x="172" y="871"/>
                    <a:pt x="220" y="1073"/>
                    <a:pt x="399" y="1168"/>
                  </a:cubicBezTo>
                  <a:cubicBezTo>
                    <a:pt x="414" y="1175"/>
                    <a:pt x="429" y="1178"/>
                    <a:pt x="444" y="1178"/>
                  </a:cubicBezTo>
                  <a:cubicBezTo>
                    <a:pt x="487" y="1178"/>
                    <a:pt x="524" y="1153"/>
                    <a:pt x="542" y="1109"/>
                  </a:cubicBezTo>
                  <a:cubicBezTo>
                    <a:pt x="589" y="918"/>
                    <a:pt x="482" y="740"/>
                    <a:pt x="399" y="573"/>
                  </a:cubicBezTo>
                  <a:cubicBezTo>
                    <a:pt x="315" y="395"/>
                    <a:pt x="220" y="216"/>
                    <a:pt x="137" y="25"/>
                  </a:cubicBezTo>
                  <a:cubicBezTo>
                    <a:pt x="123" y="8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36"/>
            <p:cNvSpPr/>
            <p:nvPr/>
          </p:nvSpPr>
          <p:spPr>
            <a:xfrm>
              <a:off x="4191825" y="1930700"/>
              <a:ext cx="19725" cy="31750"/>
            </a:xfrm>
            <a:custGeom>
              <a:rect b="b" l="l" r="r" t="t"/>
              <a:pathLst>
                <a:path extrusionOk="0" h="1270" w="789">
                  <a:moveTo>
                    <a:pt x="149" y="0"/>
                  </a:moveTo>
                  <a:cubicBezTo>
                    <a:pt x="54" y="0"/>
                    <a:pt x="1" y="148"/>
                    <a:pt x="98" y="216"/>
                  </a:cubicBezTo>
                  <a:cubicBezTo>
                    <a:pt x="277" y="335"/>
                    <a:pt x="324" y="585"/>
                    <a:pt x="396" y="787"/>
                  </a:cubicBezTo>
                  <a:cubicBezTo>
                    <a:pt x="455" y="930"/>
                    <a:pt x="503" y="1180"/>
                    <a:pt x="658" y="1264"/>
                  </a:cubicBezTo>
                  <a:cubicBezTo>
                    <a:pt x="669" y="1267"/>
                    <a:pt x="684" y="1270"/>
                    <a:pt x="700" y="1270"/>
                  </a:cubicBezTo>
                  <a:cubicBezTo>
                    <a:pt x="737" y="1270"/>
                    <a:pt x="777" y="1257"/>
                    <a:pt x="777" y="1216"/>
                  </a:cubicBezTo>
                  <a:cubicBezTo>
                    <a:pt x="789" y="1085"/>
                    <a:pt x="741" y="1025"/>
                    <a:pt x="681" y="894"/>
                  </a:cubicBezTo>
                  <a:cubicBezTo>
                    <a:pt x="634" y="763"/>
                    <a:pt x="598" y="644"/>
                    <a:pt x="550" y="513"/>
                  </a:cubicBezTo>
                  <a:cubicBezTo>
                    <a:pt x="479" y="323"/>
                    <a:pt x="384" y="144"/>
                    <a:pt x="217" y="25"/>
                  </a:cubicBezTo>
                  <a:cubicBezTo>
                    <a:pt x="193" y="8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36"/>
            <p:cNvSpPr/>
            <p:nvPr/>
          </p:nvSpPr>
          <p:spPr>
            <a:xfrm>
              <a:off x="4235925" y="1938125"/>
              <a:ext cx="15800" cy="23225"/>
            </a:xfrm>
            <a:custGeom>
              <a:rect b="b" l="l" r="r" t="t"/>
              <a:pathLst>
                <a:path extrusionOk="0" h="929" w="632">
                  <a:moveTo>
                    <a:pt x="116" y="1"/>
                  </a:moveTo>
                  <a:cubicBezTo>
                    <a:pt x="59" y="1"/>
                    <a:pt x="1" y="70"/>
                    <a:pt x="37" y="133"/>
                  </a:cubicBezTo>
                  <a:cubicBezTo>
                    <a:pt x="120" y="264"/>
                    <a:pt x="179" y="407"/>
                    <a:pt x="239" y="574"/>
                  </a:cubicBezTo>
                  <a:cubicBezTo>
                    <a:pt x="287" y="693"/>
                    <a:pt x="322" y="859"/>
                    <a:pt x="441" y="919"/>
                  </a:cubicBezTo>
                  <a:cubicBezTo>
                    <a:pt x="457" y="925"/>
                    <a:pt x="471" y="928"/>
                    <a:pt x="483" y="928"/>
                  </a:cubicBezTo>
                  <a:cubicBezTo>
                    <a:pt x="519" y="928"/>
                    <a:pt x="546" y="904"/>
                    <a:pt x="572" y="859"/>
                  </a:cubicBezTo>
                  <a:cubicBezTo>
                    <a:pt x="632" y="728"/>
                    <a:pt x="513" y="550"/>
                    <a:pt x="441" y="431"/>
                  </a:cubicBezTo>
                  <a:cubicBezTo>
                    <a:pt x="358" y="276"/>
                    <a:pt x="275" y="145"/>
                    <a:pt x="168" y="26"/>
                  </a:cubicBezTo>
                  <a:cubicBezTo>
                    <a:pt x="153" y="8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36"/>
            <p:cNvSpPr/>
            <p:nvPr/>
          </p:nvSpPr>
          <p:spPr>
            <a:xfrm>
              <a:off x="4290700" y="193875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4" y="25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36"/>
            <p:cNvSpPr/>
            <p:nvPr/>
          </p:nvSpPr>
          <p:spPr>
            <a:xfrm>
              <a:off x="4282075" y="1934925"/>
              <a:ext cx="17275" cy="24700"/>
            </a:xfrm>
            <a:custGeom>
              <a:rect b="b" l="l" r="r" t="t"/>
              <a:pathLst>
                <a:path extrusionOk="0" h="988" w="691">
                  <a:moveTo>
                    <a:pt x="160" y="1"/>
                  </a:moveTo>
                  <a:cubicBezTo>
                    <a:pt x="116" y="1"/>
                    <a:pt x="68" y="28"/>
                    <a:pt x="48" y="83"/>
                  </a:cubicBezTo>
                  <a:cubicBezTo>
                    <a:pt x="0" y="261"/>
                    <a:pt x="96" y="452"/>
                    <a:pt x="167" y="618"/>
                  </a:cubicBezTo>
                  <a:cubicBezTo>
                    <a:pt x="238" y="761"/>
                    <a:pt x="334" y="975"/>
                    <a:pt x="524" y="987"/>
                  </a:cubicBezTo>
                  <a:cubicBezTo>
                    <a:pt x="572" y="987"/>
                    <a:pt x="631" y="940"/>
                    <a:pt x="643" y="892"/>
                  </a:cubicBezTo>
                  <a:cubicBezTo>
                    <a:pt x="691" y="725"/>
                    <a:pt x="560" y="594"/>
                    <a:pt x="477" y="464"/>
                  </a:cubicBezTo>
                  <a:cubicBezTo>
                    <a:pt x="428" y="387"/>
                    <a:pt x="392" y="295"/>
                    <a:pt x="349" y="208"/>
                  </a:cubicBezTo>
                  <a:lnTo>
                    <a:pt x="349" y="208"/>
                  </a:lnTo>
                  <a:cubicBezTo>
                    <a:pt x="363" y="211"/>
                    <a:pt x="375" y="213"/>
                    <a:pt x="381" y="213"/>
                  </a:cubicBezTo>
                  <a:cubicBezTo>
                    <a:pt x="383" y="214"/>
                    <a:pt x="385" y="214"/>
                    <a:pt x="387" y="214"/>
                  </a:cubicBezTo>
                  <a:cubicBezTo>
                    <a:pt x="419" y="214"/>
                    <a:pt x="438" y="118"/>
                    <a:pt x="381" y="106"/>
                  </a:cubicBezTo>
                  <a:cubicBezTo>
                    <a:pt x="357" y="106"/>
                    <a:pt x="311" y="101"/>
                    <a:pt x="276" y="82"/>
                  </a:cubicBezTo>
                  <a:lnTo>
                    <a:pt x="276" y="82"/>
                  </a:lnTo>
                  <a:cubicBezTo>
                    <a:pt x="264" y="66"/>
                    <a:pt x="252" y="50"/>
                    <a:pt x="238" y="35"/>
                  </a:cubicBezTo>
                  <a:lnTo>
                    <a:pt x="238" y="47"/>
                  </a:lnTo>
                  <a:cubicBezTo>
                    <a:pt x="223" y="16"/>
                    <a:pt x="193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36"/>
            <p:cNvSpPr/>
            <p:nvPr/>
          </p:nvSpPr>
          <p:spPr>
            <a:xfrm>
              <a:off x="4311650" y="1930150"/>
              <a:ext cx="26350" cy="39225"/>
            </a:xfrm>
            <a:custGeom>
              <a:rect b="b" l="l" r="r" t="t"/>
              <a:pathLst>
                <a:path extrusionOk="0" h="1569" w="1054">
                  <a:moveTo>
                    <a:pt x="261" y="1"/>
                  </a:moveTo>
                  <a:cubicBezTo>
                    <a:pt x="132" y="1"/>
                    <a:pt x="1" y="138"/>
                    <a:pt x="91" y="285"/>
                  </a:cubicBezTo>
                  <a:cubicBezTo>
                    <a:pt x="341" y="702"/>
                    <a:pt x="425" y="1381"/>
                    <a:pt x="925" y="1559"/>
                  </a:cubicBezTo>
                  <a:cubicBezTo>
                    <a:pt x="938" y="1566"/>
                    <a:pt x="950" y="1569"/>
                    <a:pt x="962" y="1569"/>
                  </a:cubicBezTo>
                  <a:cubicBezTo>
                    <a:pt x="1015" y="1569"/>
                    <a:pt x="1054" y="1509"/>
                    <a:pt x="1044" y="1440"/>
                  </a:cubicBezTo>
                  <a:cubicBezTo>
                    <a:pt x="960" y="1202"/>
                    <a:pt x="829" y="1000"/>
                    <a:pt x="722" y="774"/>
                  </a:cubicBezTo>
                  <a:cubicBezTo>
                    <a:pt x="627" y="535"/>
                    <a:pt x="544" y="297"/>
                    <a:pt x="413" y="95"/>
                  </a:cubicBezTo>
                  <a:cubicBezTo>
                    <a:pt x="376" y="28"/>
                    <a:pt x="318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36"/>
            <p:cNvSpPr/>
            <p:nvPr/>
          </p:nvSpPr>
          <p:spPr>
            <a:xfrm>
              <a:off x="4358075" y="1931550"/>
              <a:ext cx="21350" cy="25625"/>
            </a:xfrm>
            <a:custGeom>
              <a:rect b="b" l="l" r="r" t="t"/>
              <a:pathLst>
                <a:path extrusionOk="0" h="1025" w="854">
                  <a:moveTo>
                    <a:pt x="294" y="0"/>
                  </a:moveTo>
                  <a:cubicBezTo>
                    <a:pt x="147" y="0"/>
                    <a:pt x="0" y="151"/>
                    <a:pt x="104" y="289"/>
                  </a:cubicBezTo>
                  <a:cubicBezTo>
                    <a:pt x="282" y="527"/>
                    <a:pt x="401" y="837"/>
                    <a:pt x="651" y="1015"/>
                  </a:cubicBezTo>
                  <a:cubicBezTo>
                    <a:pt x="664" y="1021"/>
                    <a:pt x="677" y="1024"/>
                    <a:pt x="692" y="1024"/>
                  </a:cubicBezTo>
                  <a:cubicBezTo>
                    <a:pt x="733" y="1024"/>
                    <a:pt x="776" y="1000"/>
                    <a:pt x="794" y="956"/>
                  </a:cubicBezTo>
                  <a:cubicBezTo>
                    <a:pt x="854" y="634"/>
                    <a:pt x="627" y="337"/>
                    <a:pt x="449" y="75"/>
                  </a:cubicBezTo>
                  <a:cubicBezTo>
                    <a:pt x="406" y="22"/>
                    <a:pt x="35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36"/>
            <p:cNvSpPr/>
            <p:nvPr/>
          </p:nvSpPr>
          <p:spPr>
            <a:xfrm>
              <a:off x="4401550" y="1923925"/>
              <a:ext cx="21325" cy="33775"/>
            </a:xfrm>
            <a:custGeom>
              <a:rect b="b" l="l" r="r" t="t"/>
              <a:pathLst>
                <a:path extrusionOk="0" h="1351" w="853">
                  <a:moveTo>
                    <a:pt x="159" y="0"/>
                  </a:moveTo>
                  <a:cubicBezTo>
                    <a:pt x="82" y="0"/>
                    <a:pt x="0" y="63"/>
                    <a:pt x="31" y="142"/>
                  </a:cubicBezTo>
                  <a:cubicBezTo>
                    <a:pt x="127" y="380"/>
                    <a:pt x="198" y="618"/>
                    <a:pt x="317" y="844"/>
                  </a:cubicBezTo>
                  <a:cubicBezTo>
                    <a:pt x="401" y="1023"/>
                    <a:pt x="508" y="1296"/>
                    <a:pt x="722" y="1344"/>
                  </a:cubicBezTo>
                  <a:cubicBezTo>
                    <a:pt x="733" y="1348"/>
                    <a:pt x="743" y="1350"/>
                    <a:pt x="754" y="1350"/>
                  </a:cubicBezTo>
                  <a:cubicBezTo>
                    <a:pt x="805" y="1350"/>
                    <a:pt x="853" y="1308"/>
                    <a:pt x="853" y="1249"/>
                  </a:cubicBezTo>
                  <a:cubicBezTo>
                    <a:pt x="853" y="1046"/>
                    <a:pt x="662" y="868"/>
                    <a:pt x="567" y="701"/>
                  </a:cubicBezTo>
                  <a:cubicBezTo>
                    <a:pt x="448" y="487"/>
                    <a:pt x="365" y="261"/>
                    <a:pt x="258" y="58"/>
                  </a:cubicBezTo>
                  <a:cubicBezTo>
                    <a:pt x="237" y="17"/>
                    <a:pt x="199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36"/>
            <p:cNvSpPr/>
            <p:nvPr/>
          </p:nvSpPr>
          <p:spPr>
            <a:xfrm>
              <a:off x="4438600" y="1929000"/>
              <a:ext cx="21425" cy="33975"/>
            </a:xfrm>
            <a:custGeom>
              <a:rect b="b" l="l" r="r" t="t"/>
              <a:pathLst>
                <a:path extrusionOk="0" h="1359" w="857">
                  <a:moveTo>
                    <a:pt x="176" y="0"/>
                  </a:moveTo>
                  <a:cubicBezTo>
                    <a:pt x="91" y="0"/>
                    <a:pt x="1" y="95"/>
                    <a:pt x="50" y="200"/>
                  </a:cubicBezTo>
                  <a:cubicBezTo>
                    <a:pt x="240" y="570"/>
                    <a:pt x="359" y="1070"/>
                    <a:pt x="704" y="1343"/>
                  </a:cubicBezTo>
                  <a:cubicBezTo>
                    <a:pt x="718" y="1354"/>
                    <a:pt x="734" y="1359"/>
                    <a:pt x="749" y="1359"/>
                  </a:cubicBezTo>
                  <a:cubicBezTo>
                    <a:pt x="802" y="1359"/>
                    <a:pt x="857" y="1306"/>
                    <a:pt x="847" y="1260"/>
                  </a:cubicBezTo>
                  <a:cubicBezTo>
                    <a:pt x="800" y="831"/>
                    <a:pt x="502" y="427"/>
                    <a:pt x="276" y="69"/>
                  </a:cubicBezTo>
                  <a:cubicBezTo>
                    <a:pt x="253" y="20"/>
                    <a:pt x="21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36"/>
            <p:cNvSpPr/>
            <p:nvPr/>
          </p:nvSpPr>
          <p:spPr>
            <a:xfrm>
              <a:off x="4471675" y="1929000"/>
              <a:ext cx="17175" cy="45450"/>
            </a:xfrm>
            <a:custGeom>
              <a:rect b="b" l="l" r="r" t="t"/>
              <a:pathLst>
                <a:path extrusionOk="0" h="1818" w="687">
                  <a:moveTo>
                    <a:pt x="23" y="0"/>
                  </a:moveTo>
                  <a:cubicBezTo>
                    <a:pt x="13" y="0"/>
                    <a:pt x="1" y="13"/>
                    <a:pt x="1" y="34"/>
                  </a:cubicBezTo>
                  <a:cubicBezTo>
                    <a:pt x="203" y="593"/>
                    <a:pt x="251" y="1272"/>
                    <a:pt x="548" y="1784"/>
                  </a:cubicBezTo>
                  <a:cubicBezTo>
                    <a:pt x="558" y="1807"/>
                    <a:pt x="581" y="1818"/>
                    <a:pt x="606" y="1818"/>
                  </a:cubicBezTo>
                  <a:cubicBezTo>
                    <a:pt x="645" y="1818"/>
                    <a:pt x="687" y="1792"/>
                    <a:pt x="679" y="1748"/>
                  </a:cubicBezTo>
                  <a:cubicBezTo>
                    <a:pt x="667" y="1153"/>
                    <a:pt x="358" y="510"/>
                    <a:pt x="36" y="22"/>
                  </a:cubicBezTo>
                  <a:cubicBezTo>
                    <a:pt x="36" y="7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36"/>
            <p:cNvSpPr/>
            <p:nvPr/>
          </p:nvSpPr>
          <p:spPr>
            <a:xfrm>
              <a:off x="4492500" y="1928200"/>
              <a:ext cx="32050" cy="73200"/>
            </a:xfrm>
            <a:custGeom>
              <a:rect b="b" l="l" r="r" t="t"/>
              <a:pathLst>
                <a:path extrusionOk="0" h="2928" w="1282">
                  <a:moveTo>
                    <a:pt x="169" y="0"/>
                  </a:moveTo>
                  <a:cubicBezTo>
                    <a:pt x="84" y="0"/>
                    <a:pt x="1" y="111"/>
                    <a:pt x="84" y="185"/>
                  </a:cubicBezTo>
                  <a:cubicBezTo>
                    <a:pt x="846" y="863"/>
                    <a:pt x="513" y="2114"/>
                    <a:pt x="1108" y="2888"/>
                  </a:cubicBezTo>
                  <a:cubicBezTo>
                    <a:pt x="1129" y="2913"/>
                    <a:pt x="1164" y="2928"/>
                    <a:pt x="1197" y="2928"/>
                  </a:cubicBezTo>
                  <a:cubicBezTo>
                    <a:pt x="1242" y="2928"/>
                    <a:pt x="1282" y="2901"/>
                    <a:pt x="1275" y="2840"/>
                  </a:cubicBezTo>
                  <a:cubicBezTo>
                    <a:pt x="1215" y="2328"/>
                    <a:pt x="1049" y="1768"/>
                    <a:pt x="894" y="1268"/>
                  </a:cubicBezTo>
                  <a:cubicBezTo>
                    <a:pt x="751" y="840"/>
                    <a:pt x="573" y="340"/>
                    <a:pt x="239" y="30"/>
                  </a:cubicBezTo>
                  <a:cubicBezTo>
                    <a:pt x="218" y="9"/>
                    <a:pt x="19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36"/>
            <p:cNvSpPr/>
            <p:nvPr/>
          </p:nvSpPr>
          <p:spPr>
            <a:xfrm>
              <a:off x="4519725" y="1920525"/>
              <a:ext cx="19850" cy="52875"/>
            </a:xfrm>
            <a:custGeom>
              <a:rect b="b" l="l" r="r" t="t"/>
              <a:pathLst>
                <a:path extrusionOk="0" h="2115" w="794">
                  <a:moveTo>
                    <a:pt x="40" y="1"/>
                  </a:moveTo>
                  <a:cubicBezTo>
                    <a:pt x="19" y="1"/>
                    <a:pt x="0" y="18"/>
                    <a:pt x="7" y="39"/>
                  </a:cubicBezTo>
                  <a:cubicBezTo>
                    <a:pt x="115" y="397"/>
                    <a:pt x="222" y="766"/>
                    <a:pt x="317" y="1135"/>
                  </a:cubicBezTo>
                  <a:cubicBezTo>
                    <a:pt x="412" y="1456"/>
                    <a:pt x="496" y="1825"/>
                    <a:pt x="710" y="2099"/>
                  </a:cubicBezTo>
                  <a:cubicBezTo>
                    <a:pt x="719" y="2108"/>
                    <a:pt x="734" y="2114"/>
                    <a:pt x="748" y="2114"/>
                  </a:cubicBezTo>
                  <a:cubicBezTo>
                    <a:pt x="771" y="2114"/>
                    <a:pt x="793" y="2100"/>
                    <a:pt x="793" y="2063"/>
                  </a:cubicBezTo>
                  <a:cubicBezTo>
                    <a:pt x="769" y="1730"/>
                    <a:pt x="603" y="1397"/>
                    <a:pt x="484" y="1087"/>
                  </a:cubicBezTo>
                  <a:cubicBezTo>
                    <a:pt x="353" y="730"/>
                    <a:pt x="210" y="373"/>
                    <a:pt x="79" y="27"/>
                  </a:cubicBezTo>
                  <a:cubicBezTo>
                    <a:pt x="69" y="8"/>
                    <a:pt x="54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36"/>
            <p:cNvSpPr/>
            <p:nvPr/>
          </p:nvSpPr>
          <p:spPr>
            <a:xfrm>
              <a:off x="4542375" y="1983850"/>
              <a:ext cx="20325" cy="42725"/>
            </a:xfrm>
            <a:custGeom>
              <a:rect b="b" l="l" r="r" t="t"/>
              <a:pathLst>
                <a:path extrusionOk="0" h="1709" w="813">
                  <a:moveTo>
                    <a:pt x="80" y="1"/>
                  </a:moveTo>
                  <a:cubicBezTo>
                    <a:pt x="38" y="1"/>
                    <a:pt x="1" y="28"/>
                    <a:pt x="6" y="90"/>
                  </a:cubicBezTo>
                  <a:cubicBezTo>
                    <a:pt x="42" y="364"/>
                    <a:pt x="125" y="638"/>
                    <a:pt x="268" y="900"/>
                  </a:cubicBezTo>
                  <a:cubicBezTo>
                    <a:pt x="387" y="1150"/>
                    <a:pt x="518" y="1483"/>
                    <a:pt x="697" y="1697"/>
                  </a:cubicBezTo>
                  <a:cubicBezTo>
                    <a:pt x="704" y="1705"/>
                    <a:pt x="719" y="1709"/>
                    <a:pt x="735" y="1709"/>
                  </a:cubicBezTo>
                  <a:cubicBezTo>
                    <a:pt x="770" y="1709"/>
                    <a:pt x="812" y="1690"/>
                    <a:pt x="804" y="1650"/>
                  </a:cubicBezTo>
                  <a:cubicBezTo>
                    <a:pt x="768" y="1424"/>
                    <a:pt x="637" y="1233"/>
                    <a:pt x="530" y="1031"/>
                  </a:cubicBezTo>
                  <a:cubicBezTo>
                    <a:pt x="363" y="733"/>
                    <a:pt x="233" y="423"/>
                    <a:pt x="185" y="90"/>
                  </a:cubicBezTo>
                  <a:cubicBezTo>
                    <a:pt x="179" y="34"/>
                    <a:pt x="126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36"/>
            <p:cNvSpPr/>
            <p:nvPr/>
          </p:nvSpPr>
          <p:spPr>
            <a:xfrm>
              <a:off x="4551825" y="1937075"/>
              <a:ext cx="37950" cy="78825"/>
            </a:xfrm>
            <a:custGeom>
              <a:rect b="b" l="l" r="r" t="t"/>
              <a:pathLst>
                <a:path extrusionOk="0" h="3153" w="1518">
                  <a:moveTo>
                    <a:pt x="99" y="1"/>
                  </a:moveTo>
                  <a:cubicBezTo>
                    <a:pt x="47" y="1"/>
                    <a:pt x="0" y="50"/>
                    <a:pt x="33" y="116"/>
                  </a:cubicBezTo>
                  <a:cubicBezTo>
                    <a:pt x="509" y="1080"/>
                    <a:pt x="712" y="2282"/>
                    <a:pt x="1402" y="3128"/>
                  </a:cubicBezTo>
                  <a:cubicBezTo>
                    <a:pt x="1416" y="3145"/>
                    <a:pt x="1432" y="3153"/>
                    <a:pt x="1448" y="3153"/>
                  </a:cubicBezTo>
                  <a:cubicBezTo>
                    <a:pt x="1485" y="3153"/>
                    <a:pt x="1518" y="3110"/>
                    <a:pt x="1509" y="3068"/>
                  </a:cubicBezTo>
                  <a:cubicBezTo>
                    <a:pt x="1271" y="2044"/>
                    <a:pt x="747" y="925"/>
                    <a:pt x="164" y="32"/>
                  </a:cubicBezTo>
                  <a:cubicBezTo>
                    <a:pt x="146" y="10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36"/>
            <p:cNvSpPr/>
            <p:nvPr/>
          </p:nvSpPr>
          <p:spPr>
            <a:xfrm>
              <a:off x="4576450" y="1937225"/>
              <a:ext cx="50075" cy="93800"/>
            </a:xfrm>
            <a:custGeom>
              <a:rect b="b" l="l" r="r" t="t"/>
              <a:pathLst>
                <a:path extrusionOk="0" h="3752" w="2003">
                  <a:moveTo>
                    <a:pt x="25" y="1"/>
                  </a:moveTo>
                  <a:cubicBezTo>
                    <a:pt x="13" y="1"/>
                    <a:pt x="1" y="7"/>
                    <a:pt x="1" y="14"/>
                  </a:cubicBezTo>
                  <a:cubicBezTo>
                    <a:pt x="227" y="681"/>
                    <a:pt x="489" y="1300"/>
                    <a:pt x="822" y="1919"/>
                  </a:cubicBezTo>
                  <a:cubicBezTo>
                    <a:pt x="1132" y="2515"/>
                    <a:pt x="1406" y="3217"/>
                    <a:pt x="1846" y="3717"/>
                  </a:cubicBezTo>
                  <a:cubicBezTo>
                    <a:pt x="1864" y="3742"/>
                    <a:pt x="1886" y="3752"/>
                    <a:pt x="1907" y="3752"/>
                  </a:cubicBezTo>
                  <a:cubicBezTo>
                    <a:pt x="1957" y="3752"/>
                    <a:pt x="2002" y="3696"/>
                    <a:pt x="1977" y="3646"/>
                  </a:cubicBezTo>
                  <a:cubicBezTo>
                    <a:pt x="1834" y="3038"/>
                    <a:pt x="1406" y="2467"/>
                    <a:pt x="1084" y="1919"/>
                  </a:cubicBezTo>
                  <a:cubicBezTo>
                    <a:pt x="727" y="1300"/>
                    <a:pt x="358" y="657"/>
                    <a:pt x="48" y="14"/>
                  </a:cubicBezTo>
                  <a:cubicBezTo>
                    <a:pt x="43" y="4"/>
                    <a:pt x="34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36"/>
            <p:cNvSpPr/>
            <p:nvPr/>
          </p:nvSpPr>
          <p:spPr>
            <a:xfrm>
              <a:off x="4594600" y="1931225"/>
              <a:ext cx="42475" cy="89750"/>
            </a:xfrm>
            <a:custGeom>
              <a:rect b="b" l="l" r="r" t="t"/>
              <a:pathLst>
                <a:path extrusionOk="0" h="3590" w="1699">
                  <a:moveTo>
                    <a:pt x="125" y="0"/>
                  </a:moveTo>
                  <a:cubicBezTo>
                    <a:pt x="62" y="0"/>
                    <a:pt x="0" y="89"/>
                    <a:pt x="49" y="147"/>
                  </a:cubicBezTo>
                  <a:cubicBezTo>
                    <a:pt x="477" y="707"/>
                    <a:pt x="715" y="1397"/>
                    <a:pt x="941" y="2040"/>
                  </a:cubicBezTo>
                  <a:cubicBezTo>
                    <a:pt x="1120" y="2540"/>
                    <a:pt x="1215" y="3124"/>
                    <a:pt x="1549" y="3552"/>
                  </a:cubicBezTo>
                  <a:cubicBezTo>
                    <a:pt x="1569" y="3577"/>
                    <a:pt x="1599" y="3590"/>
                    <a:pt x="1626" y="3590"/>
                  </a:cubicBezTo>
                  <a:cubicBezTo>
                    <a:pt x="1665" y="3590"/>
                    <a:pt x="1699" y="3565"/>
                    <a:pt x="1692" y="3517"/>
                  </a:cubicBezTo>
                  <a:cubicBezTo>
                    <a:pt x="1644" y="2862"/>
                    <a:pt x="1334" y="2195"/>
                    <a:pt x="1072" y="1576"/>
                  </a:cubicBezTo>
                  <a:cubicBezTo>
                    <a:pt x="858" y="1016"/>
                    <a:pt x="584" y="457"/>
                    <a:pt x="168" y="16"/>
                  </a:cubicBezTo>
                  <a:cubicBezTo>
                    <a:pt x="154" y="5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36"/>
            <p:cNvSpPr/>
            <p:nvPr/>
          </p:nvSpPr>
          <p:spPr>
            <a:xfrm>
              <a:off x="4624350" y="1942900"/>
              <a:ext cx="39350" cy="88650"/>
            </a:xfrm>
            <a:custGeom>
              <a:rect b="b" l="l" r="r" t="t"/>
              <a:pathLst>
                <a:path extrusionOk="0" h="3546" w="1574">
                  <a:moveTo>
                    <a:pt x="152" y="0"/>
                  </a:moveTo>
                  <a:cubicBezTo>
                    <a:pt x="72" y="0"/>
                    <a:pt x="0" y="107"/>
                    <a:pt x="85" y="192"/>
                  </a:cubicBezTo>
                  <a:cubicBezTo>
                    <a:pt x="573" y="680"/>
                    <a:pt x="752" y="1407"/>
                    <a:pt x="894" y="2061"/>
                  </a:cubicBezTo>
                  <a:cubicBezTo>
                    <a:pt x="1014" y="2526"/>
                    <a:pt x="1061" y="3133"/>
                    <a:pt x="1359" y="3514"/>
                  </a:cubicBezTo>
                  <a:cubicBezTo>
                    <a:pt x="1377" y="3536"/>
                    <a:pt x="1401" y="3545"/>
                    <a:pt x="1425" y="3545"/>
                  </a:cubicBezTo>
                  <a:cubicBezTo>
                    <a:pt x="1480" y="3545"/>
                    <a:pt x="1537" y="3497"/>
                    <a:pt x="1537" y="3431"/>
                  </a:cubicBezTo>
                  <a:cubicBezTo>
                    <a:pt x="1573" y="2835"/>
                    <a:pt x="1252" y="2097"/>
                    <a:pt x="1061" y="1549"/>
                  </a:cubicBezTo>
                  <a:cubicBezTo>
                    <a:pt x="883" y="990"/>
                    <a:pt x="656" y="430"/>
                    <a:pt x="216" y="25"/>
                  </a:cubicBezTo>
                  <a:cubicBezTo>
                    <a:pt x="196" y="8"/>
                    <a:pt x="174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36"/>
            <p:cNvSpPr/>
            <p:nvPr/>
          </p:nvSpPr>
          <p:spPr>
            <a:xfrm>
              <a:off x="4637825" y="1942250"/>
              <a:ext cx="29725" cy="50775"/>
            </a:xfrm>
            <a:custGeom>
              <a:rect b="b" l="l" r="r" t="t"/>
              <a:pathLst>
                <a:path extrusionOk="0" h="2031" w="1189">
                  <a:moveTo>
                    <a:pt x="220" y="1"/>
                  </a:moveTo>
                  <a:cubicBezTo>
                    <a:pt x="102" y="1"/>
                    <a:pt x="0" y="135"/>
                    <a:pt x="105" y="230"/>
                  </a:cubicBezTo>
                  <a:cubicBezTo>
                    <a:pt x="403" y="480"/>
                    <a:pt x="522" y="873"/>
                    <a:pt x="629" y="1230"/>
                  </a:cubicBezTo>
                  <a:cubicBezTo>
                    <a:pt x="701" y="1480"/>
                    <a:pt x="736" y="1885"/>
                    <a:pt x="975" y="2016"/>
                  </a:cubicBezTo>
                  <a:cubicBezTo>
                    <a:pt x="985" y="2026"/>
                    <a:pt x="997" y="2030"/>
                    <a:pt x="1009" y="2030"/>
                  </a:cubicBezTo>
                  <a:cubicBezTo>
                    <a:pt x="1041" y="2030"/>
                    <a:pt x="1077" y="2002"/>
                    <a:pt x="1094" y="1968"/>
                  </a:cubicBezTo>
                  <a:cubicBezTo>
                    <a:pt x="1189" y="1671"/>
                    <a:pt x="927" y="1171"/>
                    <a:pt x="832" y="897"/>
                  </a:cubicBezTo>
                  <a:cubicBezTo>
                    <a:pt x="713" y="575"/>
                    <a:pt x="582" y="242"/>
                    <a:pt x="308" y="28"/>
                  </a:cubicBezTo>
                  <a:cubicBezTo>
                    <a:pt x="280" y="9"/>
                    <a:pt x="249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36"/>
            <p:cNvSpPr/>
            <p:nvPr/>
          </p:nvSpPr>
          <p:spPr>
            <a:xfrm>
              <a:off x="4623900" y="1932400"/>
              <a:ext cx="10925" cy="19850"/>
            </a:xfrm>
            <a:custGeom>
              <a:rect b="b" l="l" r="r" t="t"/>
              <a:pathLst>
                <a:path extrusionOk="0" h="794" w="437">
                  <a:moveTo>
                    <a:pt x="117" y="0"/>
                  </a:moveTo>
                  <a:cubicBezTo>
                    <a:pt x="62" y="0"/>
                    <a:pt x="0" y="57"/>
                    <a:pt x="8" y="136"/>
                  </a:cubicBezTo>
                  <a:cubicBezTo>
                    <a:pt x="43" y="255"/>
                    <a:pt x="67" y="386"/>
                    <a:pt x="115" y="505"/>
                  </a:cubicBezTo>
                  <a:cubicBezTo>
                    <a:pt x="162" y="624"/>
                    <a:pt x="186" y="731"/>
                    <a:pt x="305" y="791"/>
                  </a:cubicBezTo>
                  <a:cubicBezTo>
                    <a:pt x="312" y="792"/>
                    <a:pt x="318" y="793"/>
                    <a:pt x="324" y="793"/>
                  </a:cubicBezTo>
                  <a:cubicBezTo>
                    <a:pt x="362" y="793"/>
                    <a:pt x="392" y="762"/>
                    <a:pt x="412" y="731"/>
                  </a:cubicBezTo>
                  <a:cubicBezTo>
                    <a:pt x="436" y="612"/>
                    <a:pt x="365" y="517"/>
                    <a:pt x="317" y="410"/>
                  </a:cubicBezTo>
                  <a:cubicBezTo>
                    <a:pt x="281" y="314"/>
                    <a:pt x="234" y="195"/>
                    <a:pt x="198" y="88"/>
                  </a:cubicBezTo>
                  <a:cubicBezTo>
                    <a:pt x="189" y="26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36"/>
            <p:cNvSpPr/>
            <p:nvPr/>
          </p:nvSpPr>
          <p:spPr>
            <a:xfrm>
              <a:off x="3817775" y="2028725"/>
              <a:ext cx="5925" cy="10750"/>
            </a:xfrm>
            <a:custGeom>
              <a:rect b="b" l="l" r="r" t="t"/>
              <a:pathLst>
                <a:path extrusionOk="0" h="430" w="237">
                  <a:moveTo>
                    <a:pt x="72" y="0"/>
                  </a:moveTo>
                  <a:cubicBezTo>
                    <a:pt x="38" y="0"/>
                    <a:pt x="0" y="29"/>
                    <a:pt x="22" y="81"/>
                  </a:cubicBezTo>
                  <a:cubicBezTo>
                    <a:pt x="34" y="129"/>
                    <a:pt x="34" y="176"/>
                    <a:pt x="46" y="236"/>
                  </a:cubicBezTo>
                  <a:cubicBezTo>
                    <a:pt x="58" y="295"/>
                    <a:pt x="82" y="355"/>
                    <a:pt x="106" y="402"/>
                  </a:cubicBezTo>
                  <a:cubicBezTo>
                    <a:pt x="112" y="420"/>
                    <a:pt x="127" y="429"/>
                    <a:pt x="141" y="429"/>
                  </a:cubicBezTo>
                  <a:cubicBezTo>
                    <a:pt x="156" y="429"/>
                    <a:pt x="171" y="420"/>
                    <a:pt x="177" y="402"/>
                  </a:cubicBezTo>
                  <a:cubicBezTo>
                    <a:pt x="237" y="271"/>
                    <a:pt x="201" y="140"/>
                    <a:pt x="118" y="33"/>
                  </a:cubicBezTo>
                  <a:cubicBezTo>
                    <a:pt x="113" y="11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36"/>
            <p:cNvSpPr/>
            <p:nvPr/>
          </p:nvSpPr>
          <p:spPr>
            <a:xfrm>
              <a:off x="3823075" y="2032600"/>
              <a:ext cx="5975" cy="25400"/>
            </a:xfrm>
            <a:custGeom>
              <a:rect b="b" l="l" r="r" t="t"/>
              <a:pathLst>
                <a:path extrusionOk="0" h="1016" w="239">
                  <a:moveTo>
                    <a:pt x="43" y="0"/>
                  </a:moveTo>
                  <a:cubicBezTo>
                    <a:pt x="34" y="0"/>
                    <a:pt x="25" y="3"/>
                    <a:pt x="25" y="9"/>
                  </a:cubicBezTo>
                  <a:cubicBezTo>
                    <a:pt x="1" y="343"/>
                    <a:pt x="1" y="664"/>
                    <a:pt x="84" y="998"/>
                  </a:cubicBezTo>
                  <a:cubicBezTo>
                    <a:pt x="96" y="1009"/>
                    <a:pt x="111" y="1015"/>
                    <a:pt x="123" y="1015"/>
                  </a:cubicBezTo>
                  <a:cubicBezTo>
                    <a:pt x="135" y="1015"/>
                    <a:pt x="144" y="1009"/>
                    <a:pt x="144" y="998"/>
                  </a:cubicBezTo>
                  <a:cubicBezTo>
                    <a:pt x="239" y="652"/>
                    <a:pt x="168" y="343"/>
                    <a:pt x="60" y="9"/>
                  </a:cubicBezTo>
                  <a:cubicBezTo>
                    <a:pt x="60" y="3"/>
                    <a:pt x="51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36"/>
            <p:cNvSpPr/>
            <p:nvPr/>
          </p:nvSpPr>
          <p:spPr>
            <a:xfrm>
              <a:off x="3829050" y="2038250"/>
              <a:ext cx="5675" cy="24200"/>
            </a:xfrm>
            <a:custGeom>
              <a:rect b="b" l="l" r="r" t="t"/>
              <a:pathLst>
                <a:path extrusionOk="0" h="968" w="227">
                  <a:moveTo>
                    <a:pt x="63" y="1"/>
                  </a:moveTo>
                  <a:cubicBezTo>
                    <a:pt x="57" y="1"/>
                    <a:pt x="54" y="4"/>
                    <a:pt x="60" y="10"/>
                  </a:cubicBezTo>
                  <a:cubicBezTo>
                    <a:pt x="71" y="307"/>
                    <a:pt x="0" y="664"/>
                    <a:pt x="71" y="950"/>
                  </a:cubicBezTo>
                  <a:cubicBezTo>
                    <a:pt x="77" y="962"/>
                    <a:pt x="89" y="968"/>
                    <a:pt x="101" y="968"/>
                  </a:cubicBezTo>
                  <a:cubicBezTo>
                    <a:pt x="113" y="968"/>
                    <a:pt x="125" y="962"/>
                    <a:pt x="131" y="950"/>
                  </a:cubicBezTo>
                  <a:cubicBezTo>
                    <a:pt x="226" y="652"/>
                    <a:pt x="131" y="295"/>
                    <a:pt x="83" y="10"/>
                  </a:cubicBezTo>
                  <a:cubicBezTo>
                    <a:pt x="77" y="4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36"/>
            <p:cNvSpPr/>
            <p:nvPr/>
          </p:nvSpPr>
          <p:spPr>
            <a:xfrm>
              <a:off x="3836475" y="2041925"/>
              <a:ext cx="5975" cy="30700"/>
            </a:xfrm>
            <a:custGeom>
              <a:rect b="b" l="l" r="r" t="t"/>
              <a:pathLst>
                <a:path extrusionOk="0" h="1228" w="239">
                  <a:moveTo>
                    <a:pt x="87" y="1"/>
                  </a:moveTo>
                  <a:cubicBezTo>
                    <a:pt x="68" y="1"/>
                    <a:pt x="48" y="16"/>
                    <a:pt x="48" y="41"/>
                  </a:cubicBezTo>
                  <a:cubicBezTo>
                    <a:pt x="60" y="410"/>
                    <a:pt x="1" y="827"/>
                    <a:pt x="120" y="1196"/>
                  </a:cubicBezTo>
                  <a:cubicBezTo>
                    <a:pt x="126" y="1215"/>
                    <a:pt x="146" y="1227"/>
                    <a:pt x="163" y="1227"/>
                  </a:cubicBezTo>
                  <a:cubicBezTo>
                    <a:pt x="178" y="1227"/>
                    <a:pt x="191" y="1218"/>
                    <a:pt x="191" y="1196"/>
                  </a:cubicBezTo>
                  <a:cubicBezTo>
                    <a:pt x="239" y="815"/>
                    <a:pt x="167" y="410"/>
                    <a:pt x="120" y="41"/>
                  </a:cubicBezTo>
                  <a:cubicBezTo>
                    <a:pt x="120" y="13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36"/>
            <p:cNvSpPr/>
            <p:nvPr/>
          </p:nvSpPr>
          <p:spPr>
            <a:xfrm>
              <a:off x="3845225" y="2053800"/>
              <a:ext cx="4975" cy="17600"/>
            </a:xfrm>
            <a:custGeom>
              <a:rect b="b" l="l" r="r" t="t"/>
              <a:pathLst>
                <a:path extrusionOk="0" h="704" w="199">
                  <a:moveTo>
                    <a:pt x="77" y="1"/>
                  </a:moveTo>
                  <a:cubicBezTo>
                    <a:pt x="41" y="1"/>
                    <a:pt x="1" y="32"/>
                    <a:pt x="8" y="90"/>
                  </a:cubicBezTo>
                  <a:cubicBezTo>
                    <a:pt x="32" y="280"/>
                    <a:pt x="20" y="507"/>
                    <a:pt x="67" y="685"/>
                  </a:cubicBezTo>
                  <a:cubicBezTo>
                    <a:pt x="73" y="697"/>
                    <a:pt x="88" y="703"/>
                    <a:pt x="103" y="703"/>
                  </a:cubicBezTo>
                  <a:cubicBezTo>
                    <a:pt x="118" y="703"/>
                    <a:pt x="133" y="697"/>
                    <a:pt x="139" y="685"/>
                  </a:cubicBezTo>
                  <a:cubicBezTo>
                    <a:pt x="198" y="483"/>
                    <a:pt x="151" y="245"/>
                    <a:pt x="127" y="42"/>
                  </a:cubicBezTo>
                  <a:cubicBezTo>
                    <a:pt x="122" y="14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36"/>
            <p:cNvSpPr/>
            <p:nvPr/>
          </p:nvSpPr>
          <p:spPr>
            <a:xfrm>
              <a:off x="3851475" y="2063925"/>
              <a:ext cx="6150" cy="20425"/>
            </a:xfrm>
            <a:custGeom>
              <a:rect b="b" l="l" r="r" t="t"/>
              <a:pathLst>
                <a:path extrusionOk="0" h="817" w="246">
                  <a:moveTo>
                    <a:pt x="66" y="1"/>
                  </a:moveTo>
                  <a:cubicBezTo>
                    <a:pt x="34" y="1"/>
                    <a:pt x="1" y="19"/>
                    <a:pt x="8" y="54"/>
                  </a:cubicBezTo>
                  <a:cubicBezTo>
                    <a:pt x="44" y="292"/>
                    <a:pt x="20" y="554"/>
                    <a:pt x="79" y="780"/>
                  </a:cubicBezTo>
                  <a:cubicBezTo>
                    <a:pt x="91" y="804"/>
                    <a:pt x="112" y="816"/>
                    <a:pt x="131" y="816"/>
                  </a:cubicBezTo>
                  <a:cubicBezTo>
                    <a:pt x="151" y="816"/>
                    <a:pt x="169" y="804"/>
                    <a:pt x="175" y="780"/>
                  </a:cubicBezTo>
                  <a:cubicBezTo>
                    <a:pt x="246" y="542"/>
                    <a:pt x="163" y="280"/>
                    <a:pt x="115" y="30"/>
                  </a:cubicBezTo>
                  <a:cubicBezTo>
                    <a:pt x="110" y="10"/>
                    <a:pt x="8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36"/>
            <p:cNvSpPr/>
            <p:nvPr/>
          </p:nvSpPr>
          <p:spPr>
            <a:xfrm>
              <a:off x="3855525" y="2070075"/>
              <a:ext cx="7475" cy="27450"/>
            </a:xfrm>
            <a:custGeom>
              <a:rect b="b" l="l" r="r" t="t"/>
              <a:pathLst>
                <a:path extrusionOk="0" h="1098" w="299">
                  <a:moveTo>
                    <a:pt x="85" y="1"/>
                  </a:moveTo>
                  <a:cubicBezTo>
                    <a:pt x="60" y="1"/>
                    <a:pt x="24" y="26"/>
                    <a:pt x="24" y="70"/>
                  </a:cubicBezTo>
                  <a:cubicBezTo>
                    <a:pt x="84" y="403"/>
                    <a:pt x="1" y="832"/>
                    <a:pt x="215" y="1082"/>
                  </a:cubicBezTo>
                  <a:cubicBezTo>
                    <a:pt x="226" y="1093"/>
                    <a:pt x="238" y="1097"/>
                    <a:pt x="249" y="1097"/>
                  </a:cubicBezTo>
                  <a:cubicBezTo>
                    <a:pt x="275" y="1097"/>
                    <a:pt x="298" y="1075"/>
                    <a:pt x="298" y="1058"/>
                  </a:cubicBezTo>
                  <a:cubicBezTo>
                    <a:pt x="275" y="892"/>
                    <a:pt x="239" y="725"/>
                    <a:pt x="203" y="570"/>
                  </a:cubicBezTo>
                  <a:cubicBezTo>
                    <a:pt x="167" y="391"/>
                    <a:pt x="155" y="213"/>
                    <a:pt x="108" y="34"/>
                  </a:cubicBezTo>
                  <a:cubicBezTo>
                    <a:pt x="112" y="11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36"/>
            <p:cNvSpPr/>
            <p:nvPr/>
          </p:nvSpPr>
          <p:spPr>
            <a:xfrm>
              <a:off x="3864150" y="2086525"/>
              <a:ext cx="13975" cy="23275"/>
            </a:xfrm>
            <a:custGeom>
              <a:rect b="b" l="l" r="r" t="t"/>
              <a:pathLst>
                <a:path extrusionOk="0" h="931" w="559">
                  <a:moveTo>
                    <a:pt x="91" y="1"/>
                  </a:moveTo>
                  <a:cubicBezTo>
                    <a:pt x="43" y="1"/>
                    <a:pt x="0" y="58"/>
                    <a:pt x="25" y="114"/>
                  </a:cubicBezTo>
                  <a:cubicBezTo>
                    <a:pt x="144" y="388"/>
                    <a:pt x="168" y="757"/>
                    <a:pt x="453" y="924"/>
                  </a:cubicBezTo>
                  <a:cubicBezTo>
                    <a:pt x="464" y="928"/>
                    <a:pt x="474" y="930"/>
                    <a:pt x="484" y="930"/>
                  </a:cubicBezTo>
                  <a:cubicBezTo>
                    <a:pt x="528" y="930"/>
                    <a:pt x="558" y="890"/>
                    <a:pt x="549" y="841"/>
                  </a:cubicBezTo>
                  <a:cubicBezTo>
                    <a:pt x="501" y="567"/>
                    <a:pt x="311" y="281"/>
                    <a:pt x="156" y="43"/>
                  </a:cubicBezTo>
                  <a:cubicBezTo>
                    <a:pt x="137" y="13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36"/>
            <p:cNvSpPr/>
            <p:nvPr/>
          </p:nvSpPr>
          <p:spPr>
            <a:xfrm>
              <a:off x="3879000" y="2093350"/>
              <a:ext cx="10200" cy="17250"/>
            </a:xfrm>
            <a:custGeom>
              <a:rect b="b" l="l" r="r" t="t"/>
              <a:pathLst>
                <a:path extrusionOk="0" h="690" w="408">
                  <a:moveTo>
                    <a:pt x="71" y="1"/>
                  </a:moveTo>
                  <a:cubicBezTo>
                    <a:pt x="36" y="1"/>
                    <a:pt x="1" y="37"/>
                    <a:pt x="26" y="80"/>
                  </a:cubicBezTo>
                  <a:cubicBezTo>
                    <a:pt x="86" y="187"/>
                    <a:pt x="109" y="306"/>
                    <a:pt x="157" y="425"/>
                  </a:cubicBezTo>
                  <a:cubicBezTo>
                    <a:pt x="193" y="508"/>
                    <a:pt x="205" y="627"/>
                    <a:pt x="288" y="675"/>
                  </a:cubicBezTo>
                  <a:cubicBezTo>
                    <a:pt x="298" y="685"/>
                    <a:pt x="309" y="689"/>
                    <a:pt x="320" y="689"/>
                  </a:cubicBezTo>
                  <a:cubicBezTo>
                    <a:pt x="348" y="689"/>
                    <a:pt x="375" y="661"/>
                    <a:pt x="383" y="627"/>
                  </a:cubicBezTo>
                  <a:cubicBezTo>
                    <a:pt x="407" y="532"/>
                    <a:pt x="348" y="425"/>
                    <a:pt x="312" y="330"/>
                  </a:cubicBezTo>
                  <a:cubicBezTo>
                    <a:pt x="252" y="234"/>
                    <a:pt x="193" y="127"/>
                    <a:pt x="109" y="20"/>
                  </a:cubicBezTo>
                  <a:cubicBezTo>
                    <a:pt x="99" y="6"/>
                    <a:pt x="85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36"/>
            <p:cNvSpPr/>
            <p:nvPr/>
          </p:nvSpPr>
          <p:spPr>
            <a:xfrm>
              <a:off x="3890050" y="2101275"/>
              <a:ext cx="2700" cy="4325"/>
            </a:xfrm>
            <a:custGeom>
              <a:rect b="b" l="l" r="r" t="t"/>
              <a:pathLst>
                <a:path extrusionOk="0" h="173" w="108">
                  <a:moveTo>
                    <a:pt x="48" y="1"/>
                  </a:moveTo>
                  <a:cubicBezTo>
                    <a:pt x="25" y="1"/>
                    <a:pt x="1" y="13"/>
                    <a:pt x="13" y="36"/>
                  </a:cubicBezTo>
                  <a:cubicBezTo>
                    <a:pt x="48" y="72"/>
                    <a:pt x="60" y="132"/>
                    <a:pt x="84" y="167"/>
                  </a:cubicBezTo>
                  <a:cubicBezTo>
                    <a:pt x="84" y="171"/>
                    <a:pt x="86" y="172"/>
                    <a:pt x="88" y="172"/>
                  </a:cubicBezTo>
                  <a:cubicBezTo>
                    <a:pt x="95" y="172"/>
                    <a:pt x="108" y="161"/>
                    <a:pt x="108" y="144"/>
                  </a:cubicBezTo>
                  <a:cubicBezTo>
                    <a:pt x="72" y="108"/>
                    <a:pt x="72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36"/>
            <p:cNvSpPr/>
            <p:nvPr/>
          </p:nvSpPr>
          <p:spPr>
            <a:xfrm>
              <a:off x="3851650" y="2083050"/>
              <a:ext cx="4200" cy="15125"/>
            </a:xfrm>
            <a:custGeom>
              <a:rect b="b" l="l" r="r" t="t"/>
              <a:pathLst>
                <a:path extrusionOk="0" h="605" w="168">
                  <a:moveTo>
                    <a:pt x="90" y="0"/>
                  </a:moveTo>
                  <a:cubicBezTo>
                    <a:pt x="69" y="0"/>
                    <a:pt x="49" y="9"/>
                    <a:pt x="49" y="27"/>
                  </a:cubicBezTo>
                  <a:cubicBezTo>
                    <a:pt x="49" y="206"/>
                    <a:pt x="1" y="408"/>
                    <a:pt x="60" y="587"/>
                  </a:cubicBezTo>
                  <a:cubicBezTo>
                    <a:pt x="66" y="599"/>
                    <a:pt x="81" y="605"/>
                    <a:pt x="95" y="605"/>
                  </a:cubicBezTo>
                  <a:cubicBezTo>
                    <a:pt x="108" y="605"/>
                    <a:pt x="120" y="599"/>
                    <a:pt x="120" y="587"/>
                  </a:cubicBezTo>
                  <a:cubicBezTo>
                    <a:pt x="168" y="408"/>
                    <a:pt x="132" y="206"/>
                    <a:pt x="132" y="27"/>
                  </a:cubicBezTo>
                  <a:cubicBezTo>
                    <a:pt x="132" y="9"/>
                    <a:pt x="11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36"/>
            <p:cNvSpPr/>
            <p:nvPr/>
          </p:nvSpPr>
          <p:spPr>
            <a:xfrm>
              <a:off x="3843375" y="2088300"/>
              <a:ext cx="6225" cy="9325"/>
            </a:xfrm>
            <a:custGeom>
              <a:rect b="b" l="l" r="r" t="t"/>
              <a:pathLst>
                <a:path extrusionOk="0" h="373" w="249">
                  <a:moveTo>
                    <a:pt x="99" y="0"/>
                  </a:moveTo>
                  <a:cubicBezTo>
                    <a:pt x="48" y="0"/>
                    <a:pt x="1" y="39"/>
                    <a:pt x="22" y="103"/>
                  </a:cubicBezTo>
                  <a:cubicBezTo>
                    <a:pt x="46" y="174"/>
                    <a:pt x="70" y="258"/>
                    <a:pt x="34" y="329"/>
                  </a:cubicBezTo>
                  <a:cubicBezTo>
                    <a:pt x="34" y="341"/>
                    <a:pt x="34" y="353"/>
                    <a:pt x="46" y="353"/>
                  </a:cubicBezTo>
                  <a:cubicBezTo>
                    <a:pt x="75" y="365"/>
                    <a:pt x="101" y="372"/>
                    <a:pt x="123" y="372"/>
                  </a:cubicBezTo>
                  <a:cubicBezTo>
                    <a:pt x="166" y="372"/>
                    <a:pt x="197" y="348"/>
                    <a:pt x="213" y="294"/>
                  </a:cubicBezTo>
                  <a:cubicBezTo>
                    <a:pt x="249" y="222"/>
                    <a:pt x="213" y="139"/>
                    <a:pt x="189" y="55"/>
                  </a:cubicBezTo>
                  <a:cubicBezTo>
                    <a:pt x="170" y="17"/>
                    <a:pt x="13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36"/>
            <p:cNvSpPr/>
            <p:nvPr/>
          </p:nvSpPr>
          <p:spPr>
            <a:xfrm>
              <a:off x="3833500" y="2087500"/>
              <a:ext cx="16400" cy="12750"/>
            </a:xfrm>
            <a:custGeom>
              <a:rect b="b" l="l" r="r" t="t"/>
              <a:pathLst>
                <a:path extrusionOk="0" h="510" w="656">
                  <a:moveTo>
                    <a:pt x="496" y="0"/>
                  </a:moveTo>
                  <a:cubicBezTo>
                    <a:pt x="486" y="0"/>
                    <a:pt x="476" y="1"/>
                    <a:pt x="465" y="4"/>
                  </a:cubicBezTo>
                  <a:cubicBezTo>
                    <a:pt x="263" y="28"/>
                    <a:pt x="1" y="242"/>
                    <a:pt x="132" y="468"/>
                  </a:cubicBezTo>
                  <a:cubicBezTo>
                    <a:pt x="155" y="492"/>
                    <a:pt x="178" y="510"/>
                    <a:pt x="205" y="510"/>
                  </a:cubicBezTo>
                  <a:cubicBezTo>
                    <a:pt x="219" y="510"/>
                    <a:pt x="234" y="505"/>
                    <a:pt x="251" y="492"/>
                  </a:cubicBezTo>
                  <a:cubicBezTo>
                    <a:pt x="286" y="480"/>
                    <a:pt x="322" y="433"/>
                    <a:pt x="334" y="409"/>
                  </a:cubicBezTo>
                  <a:cubicBezTo>
                    <a:pt x="358" y="373"/>
                    <a:pt x="358" y="349"/>
                    <a:pt x="382" y="302"/>
                  </a:cubicBezTo>
                  <a:cubicBezTo>
                    <a:pt x="417" y="242"/>
                    <a:pt x="477" y="230"/>
                    <a:pt x="513" y="206"/>
                  </a:cubicBezTo>
                  <a:cubicBezTo>
                    <a:pt x="655" y="184"/>
                    <a:pt x="616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36"/>
            <p:cNvSpPr/>
            <p:nvPr/>
          </p:nvSpPr>
          <p:spPr>
            <a:xfrm>
              <a:off x="3828750" y="2090425"/>
              <a:ext cx="5075" cy="10725"/>
            </a:xfrm>
            <a:custGeom>
              <a:rect b="b" l="l" r="r" t="t"/>
              <a:pathLst>
                <a:path extrusionOk="0" h="429" w="203">
                  <a:moveTo>
                    <a:pt x="106" y="0"/>
                  </a:moveTo>
                  <a:cubicBezTo>
                    <a:pt x="60" y="0"/>
                    <a:pt x="12" y="30"/>
                    <a:pt x="12" y="89"/>
                  </a:cubicBezTo>
                  <a:cubicBezTo>
                    <a:pt x="12" y="197"/>
                    <a:pt x="0" y="316"/>
                    <a:pt x="60" y="411"/>
                  </a:cubicBezTo>
                  <a:cubicBezTo>
                    <a:pt x="72" y="423"/>
                    <a:pt x="89" y="429"/>
                    <a:pt x="106" y="429"/>
                  </a:cubicBezTo>
                  <a:cubicBezTo>
                    <a:pt x="122" y="429"/>
                    <a:pt x="137" y="423"/>
                    <a:pt x="143" y="411"/>
                  </a:cubicBezTo>
                  <a:cubicBezTo>
                    <a:pt x="203" y="316"/>
                    <a:pt x="191" y="197"/>
                    <a:pt x="191" y="89"/>
                  </a:cubicBezTo>
                  <a:cubicBezTo>
                    <a:pt x="197" y="30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36"/>
            <p:cNvSpPr/>
            <p:nvPr/>
          </p:nvSpPr>
          <p:spPr>
            <a:xfrm>
              <a:off x="3820550" y="2088475"/>
              <a:ext cx="6125" cy="9250"/>
            </a:xfrm>
            <a:custGeom>
              <a:rect b="b" l="l" r="r" t="t"/>
              <a:pathLst>
                <a:path extrusionOk="0" h="370" w="245">
                  <a:moveTo>
                    <a:pt x="117" y="1"/>
                  </a:moveTo>
                  <a:cubicBezTo>
                    <a:pt x="57" y="1"/>
                    <a:pt x="1" y="36"/>
                    <a:pt x="7" y="108"/>
                  </a:cubicBezTo>
                  <a:cubicBezTo>
                    <a:pt x="7" y="191"/>
                    <a:pt x="7" y="370"/>
                    <a:pt x="126" y="370"/>
                  </a:cubicBezTo>
                  <a:cubicBezTo>
                    <a:pt x="245" y="370"/>
                    <a:pt x="233" y="203"/>
                    <a:pt x="245" y="108"/>
                  </a:cubicBezTo>
                  <a:cubicBezTo>
                    <a:pt x="239" y="36"/>
                    <a:pt x="176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36"/>
            <p:cNvSpPr/>
            <p:nvPr/>
          </p:nvSpPr>
          <p:spPr>
            <a:xfrm>
              <a:off x="3813550" y="2088675"/>
              <a:ext cx="13350" cy="9350"/>
            </a:xfrm>
            <a:custGeom>
              <a:rect b="b" l="l" r="r" t="t"/>
              <a:pathLst>
                <a:path extrusionOk="0" h="374" w="534">
                  <a:moveTo>
                    <a:pt x="396" y="0"/>
                  </a:moveTo>
                  <a:cubicBezTo>
                    <a:pt x="380" y="0"/>
                    <a:pt x="363" y="5"/>
                    <a:pt x="346" y="17"/>
                  </a:cubicBezTo>
                  <a:cubicBezTo>
                    <a:pt x="287" y="40"/>
                    <a:pt x="239" y="76"/>
                    <a:pt x="191" y="124"/>
                  </a:cubicBezTo>
                  <a:cubicBezTo>
                    <a:pt x="132" y="148"/>
                    <a:pt x="72" y="171"/>
                    <a:pt x="37" y="243"/>
                  </a:cubicBezTo>
                  <a:cubicBezTo>
                    <a:pt x="1" y="290"/>
                    <a:pt x="37" y="374"/>
                    <a:pt x="108" y="374"/>
                  </a:cubicBezTo>
                  <a:cubicBezTo>
                    <a:pt x="191" y="374"/>
                    <a:pt x="227" y="326"/>
                    <a:pt x="287" y="290"/>
                  </a:cubicBezTo>
                  <a:cubicBezTo>
                    <a:pt x="346" y="267"/>
                    <a:pt x="394" y="219"/>
                    <a:pt x="453" y="195"/>
                  </a:cubicBezTo>
                  <a:cubicBezTo>
                    <a:pt x="533" y="135"/>
                    <a:pt x="479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36"/>
            <p:cNvSpPr/>
            <p:nvPr/>
          </p:nvSpPr>
          <p:spPr>
            <a:xfrm>
              <a:off x="3806425" y="2082675"/>
              <a:ext cx="6850" cy="9175"/>
            </a:xfrm>
            <a:custGeom>
              <a:rect b="b" l="l" r="r" t="t"/>
              <a:pathLst>
                <a:path extrusionOk="0" h="367" w="274">
                  <a:moveTo>
                    <a:pt x="144" y="1"/>
                  </a:moveTo>
                  <a:cubicBezTo>
                    <a:pt x="81" y="1"/>
                    <a:pt x="18" y="42"/>
                    <a:pt x="24" y="126"/>
                  </a:cubicBezTo>
                  <a:cubicBezTo>
                    <a:pt x="24" y="197"/>
                    <a:pt x="0" y="328"/>
                    <a:pt x="95" y="364"/>
                  </a:cubicBezTo>
                  <a:cubicBezTo>
                    <a:pt x="105" y="365"/>
                    <a:pt x="114" y="366"/>
                    <a:pt x="122" y="366"/>
                  </a:cubicBezTo>
                  <a:cubicBezTo>
                    <a:pt x="243" y="366"/>
                    <a:pt x="274" y="215"/>
                    <a:pt x="274" y="126"/>
                  </a:cubicBezTo>
                  <a:cubicBezTo>
                    <a:pt x="274" y="42"/>
                    <a:pt x="20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36"/>
            <p:cNvSpPr/>
            <p:nvPr/>
          </p:nvSpPr>
          <p:spPr>
            <a:xfrm>
              <a:off x="3734975" y="2189100"/>
              <a:ext cx="3300" cy="3425"/>
            </a:xfrm>
            <a:custGeom>
              <a:rect b="b" l="l" r="r" t="t"/>
              <a:pathLst>
                <a:path extrusionOk="0" h="137" w="132">
                  <a:moveTo>
                    <a:pt x="60" y="0"/>
                  </a:moveTo>
                  <a:cubicBezTo>
                    <a:pt x="24" y="0"/>
                    <a:pt x="1" y="48"/>
                    <a:pt x="13" y="95"/>
                  </a:cubicBezTo>
                  <a:cubicBezTo>
                    <a:pt x="13" y="107"/>
                    <a:pt x="24" y="107"/>
                    <a:pt x="24" y="119"/>
                  </a:cubicBezTo>
                  <a:cubicBezTo>
                    <a:pt x="30" y="131"/>
                    <a:pt x="42" y="137"/>
                    <a:pt x="54" y="137"/>
                  </a:cubicBezTo>
                  <a:cubicBezTo>
                    <a:pt x="66" y="137"/>
                    <a:pt x="78" y="131"/>
                    <a:pt x="84" y="119"/>
                  </a:cubicBezTo>
                  <a:cubicBezTo>
                    <a:pt x="84" y="107"/>
                    <a:pt x="96" y="107"/>
                    <a:pt x="96" y="95"/>
                  </a:cubicBezTo>
                  <a:cubicBezTo>
                    <a:pt x="132" y="48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36"/>
            <p:cNvSpPr/>
            <p:nvPr/>
          </p:nvSpPr>
          <p:spPr>
            <a:xfrm>
              <a:off x="3733500" y="2188350"/>
              <a:ext cx="6575" cy="15175"/>
            </a:xfrm>
            <a:custGeom>
              <a:rect b="b" l="l" r="r" t="t"/>
              <a:pathLst>
                <a:path extrusionOk="0" h="607" w="263">
                  <a:moveTo>
                    <a:pt x="119" y="0"/>
                  </a:moveTo>
                  <a:cubicBezTo>
                    <a:pt x="77" y="0"/>
                    <a:pt x="36" y="30"/>
                    <a:pt x="36" y="90"/>
                  </a:cubicBezTo>
                  <a:cubicBezTo>
                    <a:pt x="24" y="256"/>
                    <a:pt x="0" y="506"/>
                    <a:pt x="179" y="602"/>
                  </a:cubicBezTo>
                  <a:cubicBezTo>
                    <a:pt x="185" y="605"/>
                    <a:pt x="192" y="606"/>
                    <a:pt x="200" y="606"/>
                  </a:cubicBezTo>
                  <a:cubicBezTo>
                    <a:pt x="223" y="606"/>
                    <a:pt x="250" y="593"/>
                    <a:pt x="250" y="566"/>
                  </a:cubicBezTo>
                  <a:cubicBezTo>
                    <a:pt x="262" y="471"/>
                    <a:pt x="250" y="423"/>
                    <a:pt x="238" y="340"/>
                  </a:cubicBezTo>
                  <a:cubicBezTo>
                    <a:pt x="214" y="256"/>
                    <a:pt x="214" y="173"/>
                    <a:pt x="203" y="90"/>
                  </a:cubicBezTo>
                  <a:cubicBezTo>
                    <a:pt x="203" y="30"/>
                    <a:pt x="161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36"/>
            <p:cNvSpPr/>
            <p:nvPr/>
          </p:nvSpPr>
          <p:spPr>
            <a:xfrm>
              <a:off x="3721000" y="2186675"/>
              <a:ext cx="7450" cy="17125"/>
            </a:xfrm>
            <a:custGeom>
              <a:rect b="b" l="l" r="r" t="t"/>
              <a:pathLst>
                <a:path extrusionOk="0" h="685" w="298">
                  <a:moveTo>
                    <a:pt x="46" y="0"/>
                  </a:moveTo>
                  <a:cubicBezTo>
                    <a:pt x="24" y="0"/>
                    <a:pt x="0" y="12"/>
                    <a:pt x="0" y="38"/>
                  </a:cubicBezTo>
                  <a:cubicBezTo>
                    <a:pt x="24" y="264"/>
                    <a:pt x="95" y="490"/>
                    <a:pt x="226" y="669"/>
                  </a:cubicBezTo>
                  <a:cubicBezTo>
                    <a:pt x="241" y="678"/>
                    <a:pt x="256" y="684"/>
                    <a:pt x="268" y="684"/>
                  </a:cubicBezTo>
                  <a:cubicBezTo>
                    <a:pt x="285" y="684"/>
                    <a:pt x="298" y="673"/>
                    <a:pt x="298" y="645"/>
                  </a:cubicBezTo>
                  <a:cubicBezTo>
                    <a:pt x="298" y="538"/>
                    <a:pt x="286" y="454"/>
                    <a:pt x="226" y="371"/>
                  </a:cubicBezTo>
                  <a:cubicBezTo>
                    <a:pt x="167" y="264"/>
                    <a:pt x="119" y="145"/>
                    <a:pt x="83" y="26"/>
                  </a:cubicBezTo>
                  <a:cubicBezTo>
                    <a:pt x="83" y="9"/>
                    <a:pt x="65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36"/>
            <p:cNvSpPr/>
            <p:nvPr/>
          </p:nvSpPr>
          <p:spPr>
            <a:xfrm>
              <a:off x="3708475" y="2184825"/>
              <a:ext cx="7475" cy="19875"/>
            </a:xfrm>
            <a:custGeom>
              <a:rect b="b" l="l" r="r" t="t"/>
              <a:pathLst>
                <a:path extrusionOk="0" h="795" w="299">
                  <a:moveTo>
                    <a:pt x="53" y="1"/>
                  </a:moveTo>
                  <a:cubicBezTo>
                    <a:pt x="26" y="1"/>
                    <a:pt x="1" y="19"/>
                    <a:pt x="1" y="52"/>
                  </a:cubicBezTo>
                  <a:cubicBezTo>
                    <a:pt x="13" y="302"/>
                    <a:pt x="84" y="528"/>
                    <a:pt x="180" y="766"/>
                  </a:cubicBezTo>
                  <a:cubicBezTo>
                    <a:pt x="188" y="787"/>
                    <a:pt x="203" y="795"/>
                    <a:pt x="219" y="795"/>
                  </a:cubicBezTo>
                  <a:cubicBezTo>
                    <a:pt x="251" y="795"/>
                    <a:pt x="287" y="766"/>
                    <a:pt x="287" y="743"/>
                  </a:cubicBezTo>
                  <a:cubicBezTo>
                    <a:pt x="299" y="481"/>
                    <a:pt x="168" y="278"/>
                    <a:pt x="108" y="40"/>
                  </a:cubicBezTo>
                  <a:cubicBezTo>
                    <a:pt x="97" y="13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36"/>
            <p:cNvSpPr/>
            <p:nvPr/>
          </p:nvSpPr>
          <p:spPr>
            <a:xfrm>
              <a:off x="3701875" y="2190875"/>
              <a:ext cx="5150" cy="15925"/>
            </a:xfrm>
            <a:custGeom>
              <a:rect b="b" l="l" r="r" t="t"/>
              <a:pathLst>
                <a:path extrusionOk="0" h="637" w="206">
                  <a:moveTo>
                    <a:pt x="75" y="1"/>
                  </a:moveTo>
                  <a:cubicBezTo>
                    <a:pt x="38" y="1"/>
                    <a:pt x="1" y="34"/>
                    <a:pt x="15" y="84"/>
                  </a:cubicBezTo>
                  <a:cubicBezTo>
                    <a:pt x="27" y="179"/>
                    <a:pt x="39" y="298"/>
                    <a:pt x="39" y="417"/>
                  </a:cubicBezTo>
                  <a:cubicBezTo>
                    <a:pt x="51" y="512"/>
                    <a:pt x="51" y="572"/>
                    <a:pt x="110" y="632"/>
                  </a:cubicBezTo>
                  <a:cubicBezTo>
                    <a:pt x="117" y="635"/>
                    <a:pt x="124" y="636"/>
                    <a:pt x="131" y="636"/>
                  </a:cubicBezTo>
                  <a:cubicBezTo>
                    <a:pt x="147" y="636"/>
                    <a:pt x="161" y="628"/>
                    <a:pt x="170" y="620"/>
                  </a:cubicBezTo>
                  <a:cubicBezTo>
                    <a:pt x="205" y="524"/>
                    <a:pt x="170" y="441"/>
                    <a:pt x="170" y="334"/>
                  </a:cubicBezTo>
                  <a:cubicBezTo>
                    <a:pt x="158" y="239"/>
                    <a:pt x="146" y="143"/>
                    <a:pt x="134" y="48"/>
                  </a:cubicBezTo>
                  <a:cubicBezTo>
                    <a:pt x="125" y="15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36"/>
            <p:cNvSpPr/>
            <p:nvPr/>
          </p:nvSpPr>
          <p:spPr>
            <a:xfrm>
              <a:off x="3692700" y="2179125"/>
              <a:ext cx="5025" cy="11825"/>
            </a:xfrm>
            <a:custGeom>
              <a:rect b="b" l="l" r="r" t="t"/>
              <a:pathLst>
                <a:path extrusionOk="0" h="473" w="201">
                  <a:moveTo>
                    <a:pt x="75" y="0"/>
                  </a:moveTo>
                  <a:cubicBezTo>
                    <a:pt x="49" y="0"/>
                    <a:pt x="25" y="18"/>
                    <a:pt x="25" y="54"/>
                  </a:cubicBezTo>
                  <a:cubicBezTo>
                    <a:pt x="1" y="173"/>
                    <a:pt x="1" y="292"/>
                    <a:pt x="25" y="411"/>
                  </a:cubicBezTo>
                  <a:cubicBezTo>
                    <a:pt x="30" y="454"/>
                    <a:pt x="61" y="472"/>
                    <a:pt x="95" y="472"/>
                  </a:cubicBezTo>
                  <a:cubicBezTo>
                    <a:pt x="146" y="472"/>
                    <a:pt x="201" y="432"/>
                    <a:pt x="180" y="375"/>
                  </a:cubicBezTo>
                  <a:cubicBezTo>
                    <a:pt x="156" y="268"/>
                    <a:pt x="144" y="161"/>
                    <a:pt x="144" y="54"/>
                  </a:cubicBezTo>
                  <a:cubicBezTo>
                    <a:pt x="132" y="18"/>
                    <a:pt x="102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36"/>
            <p:cNvSpPr/>
            <p:nvPr/>
          </p:nvSpPr>
          <p:spPr>
            <a:xfrm>
              <a:off x="3687350" y="2170200"/>
              <a:ext cx="3600" cy="9175"/>
            </a:xfrm>
            <a:custGeom>
              <a:rect b="b" l="l" r="r" t="t"/>
              <a:pathLst>
                <a:path extrusionOk="0" h="367" w="144">
                  <a:moveTo>
                    <a:pt x="78" y="0"/>
                  </a:moveTo>
                  <a:cubicBezTo>
                    <a:pt x="72" y="0"/>
                    <a:pt x="66" y="6"/>
                    <a:pt x="60" y="18"/>
                  </a:cubicBezTo>
                  <a:cubicBezTo>
                    <a:pt x="13" y="54"/>
                    <a:pt x="13" y="101"/>
                    <a:pt x="13" y="173"/>
                  </a:cubicBezTo>
                  <a:cubicBezTo>
                    <a:pt x="13" y="232"/>
                    <a:pt x="1" y="280"/>
                    <a:pt x="36" y="339"/>
                  </a:cubicBezTo>
                  <a:cubicBezTo>
                    <a:pt x="48" y="357"/>
                    <a:pt x="63" y="366"/>
                    <a:pt x="78" y="366"/>
                  </a:cubicBezTo>
                  <a:cubicBezTo>
                    <a:pt x="93" y="366"/>
                    <a:pt x="108" y="357"/>
                    <a:pt x="120" y="339"/>
                  </a:cubicBezTo>
                  <a:cubicBezTo>
                    <a:pt x="144" y="280"/>
                    <a:pt x="144" y="232"/>
                    <a:pt x="144" y="173"/>
                  </a:cubicBezTo>
                  <a:cubicBezTo>
                    <a:pt x="144" y="113"/>
                    <a:pt x="144" y="77"/>
                    <a:pt x="96" y="18"/>
                  </a:cubicBezTo>
                  <a:cubicBezTo>
                    <a:pt x="90" y="6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36"/>
            <p:cNvSpPr/>
            <p:nvPr/>
          </p:nvSpPr>
          <p:spPr>
            <a:xfrm>
              <a:off x="3699600" y="2199450"/>
              <a:ext cx="6225" cy="13275"/>
            </a:xfrm>
            <a:custGeom>
              <a:rect b="b" l="l" r="r" t="t"/>
              <a:pathLst>
                <a:path extrusionOk="0" h="531" w="249">
                  <a:moveTo>
                    <a:pt x="131" y="1"/>
                  </a:moveTo>
                  <a:cubicBezTo>
                    <a:pt x="67" y="1"/>
                    <a:pt x="1" y="54"/>
                    <a:pt x="23" y="134"/>
                  </a:cubicBezTo>
                  <a:cubicBezTo>
                    <a:pt x="58" y="217"/>
                    <a:pt x="70" y="300"/>
                    <a:pt x="70" y="396"/>
                  </a:cubicBezTo>
                  <a:cubicBezTo>
                    <a:pt x="70" y="449"/>
                    <a:pt x="99" y="530"/>
                    <a:pt x="156" y="530"/>
                  </a:cubicBezTo>
                  <a:cubicBezTo>
                    <a:pt x="162" y="530"/>
                    <a:pt x="170" y="529"/>
                    <a:pt x="177" y="527"/>
                  </a:cubicBezTo>
                  <a:cubicBezTo>
                    <a:pt x="249" y="503"/>
                    <a:pt x="249" y="408"/>
                    <a:pt x="249" y="348"/>
                  </a:cubicBezTo>
                  <a:cubicBezTo>
                    <a:pt x="249" y="253"/>
                    <a:pt x="249" y="169"/>
                    <a:pt x="225" y="74"/>
                  </a:cubicBezTo>
                  <a:cubicBezTo>
                    <a:pt x="211" y="23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36"/>
            <p:cNvSpPr/>
            <p:nvPr/>
          </p:nvSpPr>
          <p:spPr>
            <a:xfrm>
              <a:off x="3705550" y="220220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03" y="1"/>
                  </a:moveTo>
                  <a:cubicBezTo>
                    <a:pt x="39" y="1"/>
                    <a:pt x="0" y="91"/>
                    <a:pt x="70" y="131"/>
                  </a:cubicBezTo>
                  <a:cubicBezTo>
                    <a:pt x="82" y="143"/>
                    <a:pt x="118" y="143"/>
                    <a:pt x="130" y="179"/>
                  </a:cubicBezTo>
                  <a:cubicBezTo>
                    <a:pt x="142" y="202"/>
                    <a:pt x="130" y="238"/>
                    <a:pt x="142" y="262"/>
                  </a:cubicBezTo>
                  <a:cubicBezTo>
                    <a:pt x="157" y="285"/>
                    <a:pt x="172" y="293"/>
                    <a:pt x="184" y="293"/>
                  </a:cubicBezTo>
                  <a:cubicBezTo>
                    <a:pt x="191" y="293"/>
                    <a:pt x="197" y="290"/>
                    <a:pt x="201" y="286"/>
                  </a:cubicBezTo>
                  <a:cubicBezTo>
                    <a:pt x="308" y="190"/>
                    <a:pt x="237" y="71"/>
                    <a:pt x="142" y="12"/>
                  </a:cubicBezTo>
                  <a:cubicBezTo>
                    <a:pt x="128" y="4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36"/>
            <p:cNvSpPr/>
            <p:nvPr/>
          </p:nvSpPr>
          <p:spPr>
            <a:xfrm>
              <a:off x="3689725" y="2201250"/>
              <a:ext cx="7900" cy="11725"/>
            </a:xfrm>
            <a:custGeom>
              <a:rect b="b" l="l" r="r" t="t"/>
              <a:pathLst>
                <a:path extrusionOk="0" h="469" w="316">
                  <a:moveTo>
                    <a:pt x="118" y="1"/>
                  </a:moveTo>
                  <a:cubicBezTo>
                    <a:pt x="60" y="1"/>
                    <a:pt x="1" y="36"/>
                    <a:pt x="1" y="109"/>
                  </a:cubicBezTo>
                  <a:cubicBezTo>
                    <a:pt x="1" y="217"/>
                    <a:pt x="37" y="300"/>
                    <a:pt x="84" y="395"/>
                  </a:cubicBezTo>
                  <a:cubicBezTo>
                    <a:pt x="98" y="446"/>
                    <a:pt x="140" y="469"/>
                    <a:pt x="182" y="469"/>
                  </a:cubicBezTo>
                  <a:cubicBezTo>
                    <a:pt x="248" y="469"/>
                    <a:pt x="316" y="415"/>
                    <a:pt x="287" y="336"/>
                  </a:cubicBezTo>
                  <a:cubicBezTo>
                    <a:pt x="263" y="264"/>
                    <a:pt x="227" y="181"/>
                    <a:pt x="227" y="97"/>
                  </a:cubicBezTo>
                  <a:cubicBezTo>
                    <a:pt x="227" y="33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36"/>
            <p:cNvSpPr/>
            <p:nvPr/>
          </p:nvSpPr>
          <p:spPr>
            <a:xfrm>
              <a:off x="3689150" y="2203550"/>
              <a:ext cx="4475" cy="14075"/>
            </a:xfrm>
            <a:custGeom>
              <a:rect b="b" l="l" r="r" t="t"/>
              <a:pathLst>
                <a:path extrusionOk="0" h="563" w="179">
                  <a:moveTo>
                    <a:pt x="141" y="0"/>
                  </a:moveTo>
                  <a:cubicBezTo>
                    <a:pt x="135" y="0"/>
                    <a:pt x="131" y="2"/>
                    <a:pt x="131" y="5"/>
                  </a:cubicBezTo>
                  <a:cubicBezTo>
                    <a:pt x="107" y="113"/>
                    <a:pt x="83" y="208"/>
                    <a:pt x="60" y="315"/>
                  </a:cubicBezTo>
                  <a:cubicBezTo>
                    <a:pt x="48" y="386"/>
                    <a:pt x="0" y="482"/>
                    <a:pt x="24" y="553"/>
                  </a:cubicBezTo>
                  <a:cubicBezTo>
                    <a:pt x="24" y="559"/>
                    <a:pt x="33" y="562"/>
                    <a:pt x="43" y="562"/>
                  </a:cubicBezTo>
                  <a:cubicBezTo>
                    <a:pt x="54" y="562"/>
                    <a:pt x="66" y="559"/>
                    <a:pt x="72" y="553"/>
                  </a:cubicBezTo>
                  <a:cubicBezTo>
                    <a:pt x="119" y="482"/>
                    <a:pt x="119" y="386"/>
                    <a:pt x="131" y="303"/>
                  </a:cubicBezTo>
                  <a:cubicBezTo>
                    <a:pt x="143" y="196"/>
                    <a:pt x="155" y="113"/>
                    <a:pt x="179" y="5"/>
                  </a:cubicBezTo>
                  <a:cubicBezTo>
                    <a:pt x="171" y="5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36"/>
            <p:cNvSpPr/>
            <p:nvPr/>
          </p:nvSpPr>
          <p:spPr>
            <a:xfrm>
              <a:off x="3708100" y="2203900"/>
              <a:ext cx="8150" cy="7100"/>
            </a:xfrm>
            <a:custGeom>
              <a:rect b="b" l="l" r="r" t="t"/>
              <a:pathLst>
                <a:path extrusionOk="0" h="284" w="326">
                  <a:moveTo>
                    <a:pt x="178" y="1"/>
                  </a:moveTo>
                  <a:cubicBezTo>
                    <a:pt x="91" y="1"/>
                    <a:pt x="1" y="104"/>
                    <a:pt x="87" y="182"/>
                  </a:cubicBezTo>
                  <a:cubicBezTo>
                    <a:pt x="123" y="194"/>
                    <a:pt x="123" y="230"/>
                    <a:pt x="135" y="253"/>
                  </a:cubicBezTo>
                  <a:cubicBezTo>
                    <a:pt x="156" y="274"/>
                    <a:pt x="179" y="284"/>
                    <a:pt x="202" y="284"/>
                  </a:cubicBezTo>
                  <a:cubicBezTo>
                    <a:pt x="230" y="284"/>
                    <a:pt x="258" y="268"/>
                    <a:pt x="278" y="242"/>
                  </a:cubicBezTo>
                  <a:cubicBezTo>
                    <a:pt x="326" y="182"/>
                    <a:pt x="302" y="111"/>
                    <a:pt x="266" y="51"/>
                  </a:cubicBezTo>
                  <a:cubicBezTo>
                    <a:pt x="243" y="15"/>
                    <a:pt x="21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36"/>
            <p:cNvSpPr/>
            <p:nvPr/>
          </p:nvSpPr>
          <p:spPr>
            <a:xfrm>
              <a:off x="3716925" y="2202700"/>
              <a:ext cx="10050" cy="9925"/>
            </a:xfrm>
            <a:custGeom>
              <a:rect b="b" l="l" r="r" t="t"/>
              <a:pathLst>
                <a:path extrusionOk="0" h="397" w="402">
                  <a:moveTo>
                    <a:pt x="192" y="0"/>
                  </a:moveTo>
                  <a:cubicBezTo>
                    <a:pt x="91" y="0"/>
                    <a:pt x="0" y="127"/>
                    <a:pt x="92" y="218"/>
                  </a:cubicBezTo>
                  <a:cubicBezTo>
                    <a:pt x="127" y="242"/>
                    <a:pt x="139" y="266"/>
                    <a:pt x="151" y="290"/>
                  </a:cubicBezTo>
                  <a:cubicBezTo>
                    <a:pt x="163" y="337"/>
                    <a:pt x="187" y="361"/>
                    <a:pt x="223" y="385"/>
                  </a:cubicBezTo>
                  <a:cubicBezTo>
                    <a:pt x="223" y="385"/>
                    <a:pt x="282" y="397"/>
                    <a:pt x="270" y="397"/>
                  </a:cubicBezTo>
                  <a:lnTo>
                    <a:pt x="282" y="397"/>
                  </a:lnTo>
                  <a:cubicBezTo>
                    <a:pt x="306" y="397"/>
                    <a:pt x="318" y="385"/>
                    <a:pt x="342" y="385"/>
                  </a:cubicBezTo>
                  <a:cubicBezTo>
                    <a:pt x="389" y="349"/>
                    <a:pt x="401" y="290"/>
                    <a:pt x="401" y="242"/>
                  </a:cubicBezTo>
                  <a:cubicBezTo>
                    <a:pt x="389" y="159"/>
                    <a:pt x="330" y="99"/>
                    <a:pt x="282" y="39"/>
                  </a:cubicBezTo>
                  <a:cubicBezTo>
                    <a:pt x="254" y="12"/>
                    <a:pt x="223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36"/>
            <p:cNvSpPr/>
            <p:nvPr/>
          </p:nvSpPr>
          <p:spPr>
            <a:xfrm>
              <a:off x="3726975" y="2207400"/>
              <a:ext cx="6550" cy="7375"/>
            </a:xfrm>
            <a:custGeom>
              <a:rect b="b" l="l" r="r" t="t"/>
              <a:pathLst>
                <a:path extrusionOk="0" h="295" w="262">
                  <a:moveTo>
                    <a:pt x="110" y="1"/>
                  </a:moveTo>
                  <a:cubicBezTo>
                    <a:pt x="58" y="1"/>
                    <a:pt x="1" y="54"/>
                    <a:pt x="35" y="113"/>
                  </a:cubicBezTo>
                  <a:cubicBezTo>
                    <a:pt x="83" y="173"/>
                    <a:pt x="118" y="232"/>
                    <a:pt x="178" y="280"/>
                  </a:cubicBezTo>
                  <a:cubicBezTo>
                    <a:pt x="188" y="290"/>
                    <a:pt x="199" y="295"/>
                    <a:pt x="210" y="295"/>
                  </a:cubicBezTo>
                  <a:cubicBezTo>
                    <a:pt x="237" y="295"/>
                    <a:pt x="261" y="267"/>
                    <a:pt x="261" y="232"/>
                  </a:cubicBezTo>
                  <a:cubicBezTo>
                    <a:pt x="237" y="161"/>
                    <a:pt x="213" y="102"/>
                    <a:pt x="166" y="30"/>
                  </a:cubicBezTo>
                  <a:cubicBezTo>
                    <a:pt x="152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36"/>
            <p:cNvSpPr/>
            <p:nvPr/>
          </p:nvSpPr>
          <p:spPr>
            <a:xfrm>
              <a:off x="3823000" y="2245900"/>
              <a:ext cx="8750" cy="24425"/>
            </a:xfrm>
            <a:custGeom>
              <a:rect b="b" l="l" r="r" t="t"/>
              <a:pathLst>
                <a:path extrusionOk="0" h="977" w="350">
                  <a:moveTo>
                    <a:pt x="49" y="1"/>
                  </a:moveTo>
                  <a:cubicBezTo>
                    <a:pt x="24" y="1"/>
                    <a:pt x="1" y="24"/>
                    <a:pt x="16" y="62"/>
                  </a:cubicBezTo>
                  <a:cubicBezTo>
                    <a:pt x="87" y="216"/>
                    <a:pt x="135" y="383"/>
                    <a:pt x="171" y="538"/>
                  </a:cubicBezTo>
                  <a:cubicBezTo>
                    <a:pt x="194" y="681"/>
                    <a:pt x="206" y="824"/>
                    <a:pt x="266" y="955"/>
                  </a:cubicBezTo>
                  <a:cubicBezTo>
                    <a:pt x="276" y="970"/>
                    <a:pt x="288" y="976"/>
                    <a:pt x="299" y="976"/>
                  </a:cubicBezTo>
                  <a:cubicBezTo>
                    <a:pt x="313" y="976"/>
                    <a:pt x="325" y="964"/>
                    <a:pt x="325" y="943"/>
                  </a:cubicBezTo>
                  <a:cubicBezTo>
                    <a:pt x="349" y="645"/>
                    <a:pt x="230" y="288"/>
                    <a:pt x="87" y="26"/>
                  </a:cubicBezTo>
                  <a:cubicBezTo>
                    <a:pt x="78" y="8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36"/>
            <p:cNvSpPr/>
            <p:nvPr/>
          </p:nvSpPr>
          <p:spPr>
            <a:xfrm>
              <a:off x="3825775" y="2249175"/>
              <a:ext cx="7750" cy="25975"/>
            </a:xfrm>
            <a:custGeom>
              <a:rect b="b" l="l" r="r" t="t"/>
              <a:pathLst>
                <a:path extrusionOk="0" h="1039" w="310">
                  <a:moveTo>
                    <a:pt x="54" y="1"/>
                  </a:moveTo>
                  <a:cubicBezTo>
                    <a:pt x="26" y="1"/>
                    <a:pt x="0" y="19"/>
                    <a:pt x="0" y="50"/>
                  </a:cubicBezTo>
                  <a:cubicBezTo>
                    <a:pt x="12" y="228"/>
                    <a:pt x="36" y="395"/>
                    <a:pt x="71" y="574"/>
                  </a:cubicBezTo>
                  <a:cubicBezTo>
                    <a:pt x="95" y="728"/>
                    <a:pt x="95" y="907"/>
                    <a:pt x="202" y="1026"/>
                  </a:cubicBezTo>
                  <a:cubicBezTo>
                    <a:pt x="215" y="1035"/>
                    <a:pt x="228" y="1038"/>
                    <a:pt x="239" y="1038"/>
                  </a:cubicBezTo>
                  <a:cubicBezTo>
                    <a:pt x="259" y="1038"/>
                    <a:pt x="274" y="1025"/>
                    <a:pt x="274" y="1002"/>
                  </a:cubicBezTo>
                  <a:cubicBezTo>
                    <a:pt x="310" y="859"/>
                    <a:pt x="250" y="728"/>
                    <a:pt x="214" y="574"/>
                  </a:cubicBezTo>
                  <a:cubicBezTo>
                    <a:pt x="179" y="395"/>
                    <a:pt x="143" y="228"/>
                    <a:pt x="119" y="50"/>
                  </a:cubicBezTo>
                  <a:cubicBezTo>
                    <a:pt x="108" y="16"/>
                    <a:pt x="8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36"/>
            <p:cNvSpPr/>
            <p:nvPr/>
          </p:nvSpPr>
          <p:spPr>
            <a:xfrm>
              <a:off x="3816250" y="2236875"/>
              <a:ext cx="14600" cy="43650"/>
            </a:xfrm>
            <a:custGeom>
              <a:rect b="b" l="l" r="r" t="t"/>
              <a:pathLst>
                <a:path extrusionOk="0" h="1746" w="584">
                  <a:moveTo>
                    <a:pt x="113" y="1"/>
                  </a:moveTo>
                  <a:cubicBezTo>
                    <a:pt x="72" y="1"/>
                    <a:pt x="30" y="31"/>
                    <a:pt x="24" y="89"/>
                  </a:cubicBezTo>
                  <a:cubicBezTo>
                    <a:pt x="0" y="387"/>
                    <a:pt x="36" y="685"/>
                    <a:pt x="95" y="982"/>
                  </a:cubicBezTo>
                  <a:cubicBezTo>
                    <a:pt x="131" y="1232"/>
                    <a:pt x="131" y="1554"/>
                    <a:pt x="345" y="1720"/>
                  </a:cubicBezTo>
                  <a:cubicBezTo>
                    <a:pt x="362" y="1737"/>
                    <a:pt x="384" y="1746"/>
                    <a:pt x="404" y="1746"/>
                  </a:cubicBezTo>
                  <a:cubicBezTo>
                    <a:pt x="429" y="1746"/>
                    <a:pt x="452" y="1734"/>
                    <a:pt x="464" y="1709"/>
                  </a:cubicBezTo>
                  <a:cubicBezTo>
                    <a:pt x="583" y="1482"/>
                    <a:pt x="476" y="1232"/>
                    <a:pt x="429" y="1006"/>
                  </a:cubicBezTo>
                  <a:cubicBezTo>
                    <a:pt x="381" y="697"/>
                    <a:pt x="298" y="387"/>
                    <a:pt x="191" y="66"/>
                  </a:cubicBezTo>
                  <a:cubicBezTo>
                    <a:pt x="180" y="22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36"/>
            <p:cNvSpPr/>
            <p:nvPr/>
          </p:nvSpPr>
          <p:spPr>
            <a:xfrm>
              <a:off x="3810875" y="2243200"/>
              <a:ext cx="7475" cy="30325"/>
            </a:xfrm>
            <a:custGeom>
              <a:rect b="b" l="l" r="r" t="t"/>
              <a:pathLst>
                <a:path extrusionOk="0" h="1213" w="299">
                  <a:moveTo>
                    <a:pt x="80" y="0"/>
                  </a:moveTo>
                  <a:cubicBezTo>
                    <a:pt x="57" y="0"/>
                    <a:pt x="36" y="9"/>
                    <a:pt x="36" y="27"/>
                  </a:cubicBezTo>
                  <a:cubicBezTo>
                    <a:pt x="13" y="229"/>
                    <a:pt x="1" y="432"/>
                    <a:pt x="25" y="634"/>
                  </a:cubicBezTo>
                  <a:cubicBezTo>
                    <a:pt x="36" y="813"/>
                    <a:pt x="36" y="1027"/>
                    <a:pt x="132" y="1182"/>
                  </a:cubicBezTo>
                  <a:cubicBezTo>
                    <a:pt x="142" y="1203"/>
                    <a:pt x="164" y="1212"/>
                    <a:pt x="186" y="1212"/>
                  </a:cubicBezTo>
                  <a:cubicBezTo>
                    <a:pt x="215" y="1212"/>
                    <a:pt x="244" y="1197"/>
                    <a:pt x="251" y="1170"/>
                  </a:cubicBezTo>
                  <a:cubicBezTo>
                    <a:pt x="298" y="1003"/>
                    <a:pt x="251" y="825"/>
                    <a:pt x="239" y="646"/>
                  </a:cubicBezTo>
                  <a:cubicBezTo>
                    <a:pt x="203" y="444"/>
                    <a:pt x="156" y="229"/>
                    <a:pt x="132" y="27"/>
                  </a:cubicBezTo>
                  <a:cubicBezTo>
                    <a:pt x="126" y="9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36"/>
            <p:cNvSpPr/>
            <p:nvPr/>
          </p:nvSpPr>
          <p:spPr>
            <a:xfrm>
              <a:off x="3800750" y="2255550"/>
              <a:ext cx="9550" cy="22700"/>
            </a:xfrm>
            <a:custGeom>
              <a:rect b="b" l="l" r="r" t="t"/>
              <a:pathLst>
                <a:path extrusionOk="0" h="908" w="382">
                  <a:moveTo>
                    <a:pt x="120" y="0"/>
                  </a:moveTo>
                  <a:cubicBezTo>
                    <a:pt x="114" y="0"/>
                    <a:pt x="108" y="3"/>
                    <a:pt x="108" y="9"/>
                  </a:cubicBezTo>
                  <a:cubicBezTo>
                    <a:pt x="49" y="176"/>
                    <a:pt x="25" y="319"/>
                    <a:pt x="13" y="497"/>
                  </a:cubicBezTo>
                  <a:cubicBezTo>
                    <a:pt x="1" y="652"/>
                    <a:pt x="1" y="771"/>
                    <a:pt x="108" y="890"/>
                  </a:cubicBezTo>
                  <a:cubicBezTo>
                    <a:pt x="114" y="902"/>
                    <a:pt x="132" y="908"/>
                    <a:pt x="151" y="908"/>
                  </a:cubicBezTo>
                  <a:cubicBezTo>
                    <a:pt x="171" y="908"/>
                    <a:pt x="191" y="902"/>
                    <a:pt x="203" y="890"/>
                  </a:cubicBezTo>
                  <a:cubicBezTo>
                    <a:pt x="382" y="652"/>
                    <a:pt x="227" y="247"/>
                    <a:pt x="132" y="9"/>
                  </a:cubicBezTo>
                  <a:cubicBezTo>
                    <a:pt x="132" y="3"/>
                    <a:pt x="12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36"/>
            <p:cNvSpPr/>
            <p:nvPr/>
          </p:nvSpPr>
          <p:spPr>
            <a:xfrm>
              <a:off x="3790350" y="2264200"/>
              <a:ext cx="6200" cy="9900"/>
            </a:xfrm>
            <a:custGeom>
              <a:rect b="b" l="l" r="r" t="t"/>
              <a:pathLst>
                <a:path extrusionOk="0" h="396" w="248">
                  <a:moveTo>
                    <a:pt x="219" y="0"/>
                  </a:moveTo>
                  <a:cubicBezTo>
                    <a:pt x="214" y="0"/>
                    <a:pt x="208" y="3"/>
                    <a:pt x="203" y="8"/>
                  </a:cubicBezTo>
                  <a:cubicBezTo>
                    <a:pt x="107" y="80"/>
                    <a:pt x="0" y="258"/>
                    <a:pt x="72" y="377"/>
                  </a:cubicBezTo>
                  <a:cubicBezTo>
                    <a:pt x="78" y="389"/>
                    <a:pt x="92" y="395"/>
                    <a:pt x="107" y="395"/>
                  </a:cubicBezTo>
                  <a:cubicBezTo>
                    <a:pt x="122" y="395"/>
                    <a:pt x="137" y="389"/>
                    <a:pt x="143" y="377"/>
                  </a:cubicBezTo>
                  <a:cubicBezTo>
                    <a:pt x="203" y="282"/>
                    <a:pt x="179" y="151"/>
                    <a:pt x="238" y="44"/>
                  </a:cubicBezTo>
                  <a:cubicBezTo>
                    <a:pt x="247" y="26"/>
                    <a:pt x="23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36"/>
            <p:cNvSpPr/>
            <p:nvPr/>
          </p:nvSpPr>
          <p:spPr>
            <a:xfrm>
              <a:off x="3804325" y="2274075"/>
              <a:ext cx="4200" cy="7975"/>
            </a:xfrm>
            <a:custGeom>
              <a:rect b="b" l="l" r="r" t="t"/>
              <a:pathLst>
                <a:path extrusionOk="0" h="319" w="168">
                  <a:moveTo>
                    <a:pt x="90" y="0"/>
                  </a:moveTo>
                  <a:cubicBezTo>
                    <a:pt x="57" y="0"/>
                    <a:pt x="25" y="18"/>
                    <a:pt x="25" y="54"/>
                  </a:cubicBezTo>
                  <a:cubicBezTo>
                    <a:pt x="25" y="149"/>
                    <a:pt x="1" y="221"/>
                    <a:pt x="48" y="292"/>
                  </a:cubicBezTo>
                  <a:cubicBezTo>
                    <a:pt x="54" y="310"/>
                    <a:pt x="69" y="319"/>
                    <a:pt x="84" y="319"/>
                  </a:cubicBezTo>
                  <a:cubicBezTo>
                    <a:pt x="99" y="319"/>
                    <a:pt x="114" y="310"/>
                    <a:pt x="120" y="292"/>
                  </a:cubicBezTo>
                  <a:cubicBezTo>
                    <a:pt x="167" y="221"/>
                    <a:pt x="156" y="149"/>
                    <a:pt x="156" y="54"/>
                  </a:cubicBezTo>
                  <a:cubicBezTo>
                    <a:pt x="156" y="18"/>
                    <a:pt x="123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36"/>
            <p:cNvSpPr/>
            <p:nvPr/>
          </p:nvSpPr>
          <p:spPr>
            <a:xfrm>
              <a:off x="3819675" y="2273375"/>
              <a:ext cx="9675" cy="9825"/>
            </a:xfrm>
            <a:custGeom>
              <a:rect b="b" l="l" r="r" t="t"/>
              <a:pathLst>
                <a:path extrusionOk="0" h="393" w="387">
                  <a:moveTo>
                    <a:pt x="128" y="0"/>
                  </a:moveTo>
                  <a:cubicBezTo>
                    <a:pt x="59" y="0"/>
                    <a:pt x="0" y="85"/>
                    <a:pt x="65" y="141"/>
                  </a:cubicBezTo>
                  <a:cubicBezTo>
                    <a:pt x="137" y="213"/>
                    <a:pt x="208" y="320"/>
                    <a:pt x="304" y="380"/>
                  </a:cubicBezTo>
                  <a:cubicBezTo>
                    <a:pt x="312" y="388"/>
                    <a:pt x="322" y="392"/>
                    <a:pt x="331" y="392"/>
                  </a:cubicBezTo>
                  <a:cubicBezTo>
                    <a:pt x="360" y="392"/>
                    <a:pt x="387" y="356"/>
                    <a:pt x="387" y="320"/>
                  </a:cubicBezTo>
                  <a:cubicBezTo>
                    <a:pt x="363" y="201"/>
                    <a:pt x="256" y="118"/>
                    <a:pt x="185" y="22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36"/>
            <p:cNvSpPr/>
            <p:nvPr/>
          </p:nvSpPr>
          <p:spPr>
            <a:xfrm>
              <a:off x="3830275" y="2279875"/>
              <a:ext cx="9500" cy="7475"/>
            </a:xfrm>
            <a:custGeom>
              <a:rect b="b" l="l" r="r" t="t"/>
              <a:pathLst>
                <a:path extrusionOk="0" h="299" w="380">
                  <a:moveTo>
                    <a:pt x="113" y="1"/>
                  </a:moveTo>
                  <a:cubicBezTo>
                    <a:pt x="46" y="1"/>
                    <a:pt x="0" y="79"/>
                    <a:pt x="70" y="131"/>
                  </a:cubicBezTo>
                  <a:cubicBezTo>
                    <a:pt x="118" y="179"/>
                    <a:pt x="153" y="227"/>
                    <a:pt x="213" y="274"/>
                  </a:cubicBezTo>
                  <a:cubicBezTo>
                    <a:pt x="261" y="298"/>
                    <a:pt x="308" y="298"/>
                    <a:pt x="356" y="298"/>
                  </a:cubicBezTo>
                  <a:cubicBezTo>
                    <a:pt x="380" y="298"/>
                    <a:pt x="380" y="251"/>
                    <a:pt x="380" y="239"/>
                  </a:cubicBezTo>
                  <a:cubicBezTo>
                    <a:pt x="368" y="191"/>
                    <a:pt x="356" y="167"/>
                    <a:pt x="308" y="131"/>
                  </a:cubicBezTo>
                  <a:cubicBezTo>
                    <a:pt x="261" y="108"/>
                    <a:pt x="237" y="60"/>
                    <a:pt x="189" y="36"/>
                  </a:cubicBezTo>
                  <a:cubicBezTo>
                    <a:pt x="164" y="11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36"/>
            <p:cNvSpPr/>
            <p:nvPr/>
          </p:nvSpPr>
          <p:spPr>
            <a:xfrm>
              <a:off x="3842825" y="2279625"/>
              <a:ext cx="12125" cy="10400"/>
            </a:xfrm>
            <a:custGeom>
              <a:rect b="b" l="l" r="r" t="t"/>
              <a:pathLst>
                <a:path extrusionOk="0" h="416" w="485">
                  <a:moveTo>
                    <a:pt x="130" y="0"/>
                  </a:moveTo>
                  <a:cubicBezTo>
                    <a:pt x="61" y="0"/>
                    <a:pt x="0" y="86"/>
                    <a:pt x="56" y="141"/>
                  </a:cubicBezTo>
                  <a:cubicBezTo>
                    <a:pt x="116" y="201"/>
                    <a:pt x="175" y="249"/>
                    <a:pt x="235" y="308"/>
                  </a:cubicBezTo>
                  <a:lnTo>
                    <a:pt x="306" y="380"/>
                  </a:lnTo>
                  <a:cubicBezTo>
                    <a:pt x="342" y="415"/>
                    <a:pt x="390" y="415"/>
                    <a:pt x="425" y="415"/>
                  </a:cubicBezTo>
                  <a:cubicBezTo>
                    <a:pt x="461" y="415"/>
                    <a:pt x="485" y="403"/>
                    <a:pt x="485" y="356"/>
                  </a:cubicBezTo>
                  <a:cubicBezTo>
                    <a:pt x="485" y="320"/>
                    <a:pt x="473" y="284"/>
                    <a:pt x="461" y="249"/>
                  </a:cubicBezTo>
                  <a:cubicBezTo>
                    <a:pt x="449" y="225"/>
                    <a:pt x="402" y="189"/>
                    <a:pt x="366" y="177"/>
                  </a:cubicBezTo>
                  <a:cubicBezTo>
                    <a:pt x="306" y="130"/>
                    <a:pt x="247" y="70"/>
                    <a:pt x="187" y="22"/>
                  </a:cubicBezTo>
                  <a:cubicBezTo>
                    <a:pt x="169" y="7"/>
                    <a:pt x="14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36"/>
            <p:cNvSpPr/>
            <p:nvPr/>
          </p:nvSpPr>
          <p:spPr>
            <a:xfrm>
              <a:off x="3774575" y="2274025"/>
              <a:ext cx="5975" cy="8550"/>
            </a:xfrm>
            <a:custGeom>
              <a:rect b="b" l="l" r="r" t="t"/>
              <a:pathLst>
                <a:path extrusionOk="0" h="342" w="239">
                  <a:moveTo>
                    <a:pt x="131" y="1"/>
                  </a:moveTo>
                  <a:cubicBezTo>
                    <a:pt x="108" y="1"/>
                    <a:pt x="89" y="16"/>
                    <a:pt x="84" y="44"/>
                  </a:cubicBezTo>
                  <a:cubicBezTo>
                    <a:pt x="60" y="92"/>
                    <a:pt x="36" y="127"/>
                    <a:pt x="24" y="175"/>
                  </a:cubicBezTo>
                  <a:cubicBezTo>
                    <a:pt x="0" y="223"/>
                    <a:pt x="24" y="270"/>
                    <a:pt x="48" y="306"/>
                  </a:cubicBezTo>
                  <a:cubicBezTo>
                    <a:pt x="60" y="342"/>
                    <a:pt x="84" y="342"/>
                    <a:pt x="107" y="342"/>
                  </a:cubicBezTo>
                  <a:cubicBezTo>
                    <a:pt x="167" y="318"/>
                    <a:pt x="214" y="294"/>
                    <a:pt x="226" y="234"/>
                  </a:cubicBezTo>
                  <a:cubicBezTo>
                    <a:pt x="238" y="175"/>
                    <a:pt x="214" y="115"/>
                    <a:pt x="203" y="56"/>
                  </a:cubicBezTo>
                  <a:cubicBezTo>
                    <a:pt x="184" y="19"/>
                    <a:pt x="155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36"/>
            <p:cNvSpPr/>
            <p:nvPr/>
          </p:nvSpPr>
          <p:spPr>
            <a:xfrm>
              <a:off x="3766825" y="2281800"/>
              <a:ext cx="4350" cy="4350"/>
            </a:xfrm>
            <a:custGeom>
              <a:rect b="b" l="l" r="r" t="t"/>
              <a:pathLst>
                <a:path extrusionOk="0" h="174" w="174">
                  <a:moveTo>
                    <a:pt x="85" y="1"/>
                  </a:moveTo>
                  <a:cubicBezTo>
                    <a:pt x="42" y="1"/>
                    <a:pt x="1" y="31"/>
                    <a:pt x="13" y="90"/>
                  </a:cubicBezTo>
                  <a:cubicBezTo>
                    <a:pt x="36" y="138"/>
                    <a:pt x="36" y="174"/>
                    <a:pt x="96" y="174"/>
                  </a:cubicBezTo>
                  <a:cubicBezTo>
                    <a:pt x="132" y="174"/>
                    <a:pt x="155" y="114"/>
                    <a:pt x="167" y="90"/>
                  </a:cubicBezTo>
                  <a:cubicBezTo>
                    <a:pt x="173" y="31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36"/>
            <p:cNvSpPr/>
            <p:nvPr/>
          </p:nvSpPr>
          <p:spPr>
            <a:xfrm>
              <a:off x="3757600" y="2275400"/>
              <a:ext cx="4500" cy="9125"/>
            </a:xfrm>
            <a:custGeom>
              <a:rect b="b" l="l" r="r" t="t"/>
              <a:pathLst>
                <a:path extrusionOk="0" h="365" w="180">
                  <a:moveTo>
                    <a:pt x="96" y="1"/>
                  </a:moveTo>
                  <a:cubicBezTo>
                    <a:pt x="54" y="1"/>
                    <a:pt x="12" y="25"/>
                    <a:pt x="12" y="72"/>
                  </a:cubicBezTo>
                  <a:cubicBezTo>
                    <a:pt x="12" y="168"/>
                    <a:pt x="1" y="275"/>
                    <a:pt x="60" y="346"/>
                  </a:cubicBezTo>
                  <a:cubicBezTo>
                    <a:pt x="66" y="358"/>
                    <a:pt x="81" y="364"/>
                    <a:pt x="96" y="364"/>
                  </a:cubicBezTo>
                  <a:cubicBezTo>
                    <a:pt x="111" y="364"/>
                    <a:pt x="126" y="358"/>
                    <a:pt x="131" y="346"/>
                  </a:cubicBezTo>
                  <a:cubicBezTo>
                    <a:pt x="179" y="275"/>
                    <a:pt x="167" y="168"/>
                    <a:pt x="179" y="72"/>
                  </a:cubicBezTo>
                  <a:cubicBezTo>
                    <a:pt x="179" y="25"/>
                    <a:pt x="13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36"/>
            <p:cNvSpPr/>
            <p:nvPr/>
          </p:nvSpPr>
          <p:spPr>
            <a:xfrm>
              <a:off x="3752250" y="2277200"/>
              <a:ext cx="2700" cy="10800"/>
            </a:xfrm>
            <a:custGeom>
              <a:rect b="b" l="l" r="r" t="t"/>
              <a:pathLst>
                <a:path extrusionOk="0" h="432" w="108">
                  <a:moveTo>
                    <a:pt x="61" y="0"/>
                  </a:moveTo>
                  <a:cubicBezTo>
                    <a:pt x="42" y="0"/>
                    <a:pt x="24" y="12"/>
                    <a:pt x="24" y="36"/>
                  </a:cubicBezTo>
                  <a:lnTo>
                    <a:pt x="24" y="227"/>
                  </a:lnTo>
                  <a:cubicBezTo>
                    <a:pt x="24" y="286"/>
                    <a:pt x="0" y="346"/>
                    <a:pt x="36" y="405"/>
                  </a:cubicBezTo>
                  <a:cubicBezTo>
                    <a:pt x="42" y="423"/>
                    <a:pt x="54" y="432"/>
                    <a:pt x="66" y="432"/>
                  </a:cubicBezTo>
                  <a:cubicBezTo>
                    <a:pt x="78" y="432"/>
                    <a:pt x="89" y="423"/>
                    <a:pt x="95" y="405"/>
                  </a:cubicBezTo>
                  <a:cubicBezTo>
                    <a:pt x="107" y="358"/>
                    <a:pt x="107" y="286"/>
                    <a:pt x="107" y="227"/>
                  </a:cubicBezTo>
                  <a:lnTo>
                    <a:pt x="107" y="36"/>
                  </a:lnTo>
                  <a:cubicBezTo>
                    <a:pt x="101" y="12"/>
                    <a:pt x="8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36"/>
            <p:cNvSpPr/>
            <p:nvPr/>
          </p:nvSpPr>
          <p:spPr>
            <a:xfrm>
              <a:off x="3746150" y="2278300"/>
              <a:ext cx="4175" cy="6425"/>
            </a:xfrm>
            <a:custGeom>
              <a:rect b="b" l="l" r="r" t="t"/>
              <a:pathLst>
                <a:path extrusionOk="0" h="257" w="167">
                  <a:moveTo>
                    <a:pt x="83" y="1"/>
                  </a:moveTo>
                  <a:cubicBezTo>
                    <a:pt x="42" y="1"/>
                    <a:pt x="0" y="22"/>
                    <a:pt x="6" y="63"/>
                  </a:cubicBezTo>
                  <a:cubicBezTo>
                    <a:pt x="6" y="111"/>
                    <a:pt x="30" y="159"/>
                    <a:pt x="30" y="194"/>
                  </a:cubicBezTo>
                  <a:cubicBezTo>
                    <a:pt x="36" y="236"/>
                    <a:pt x="66" y="257"/>
                    <a:pt x="94" y="257"/>
                  </a:cubicBezTo>
                  <a:cubicBezTo>
                    <a:pt x="122" y="257"/>
                    <a:pt x="149" y="236"/>
                    <a:pt x="149" y="194"/>
                  </a:cubicBezTo>
                  <a:cubicBezTo>
                    <a:pt x="149" y="147"/>
                    <a:pt x="161" y="111"/>
                    <a:pt x="161" y="63"/>
                  </a:cubicBezTo>
                  <a:cubicBezTo>
                    <a:pt x="167" y="22"/>
                    <a:pt x="125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36"/>
            <p:cNvSpPr/>
            <p:nvPr/>
          </p:nvSpPr>
          <p:spPr>
            <a:xfrm>
              <a:off x="4073425" y="2461450"/>
              <a:ext cx="2700" cy="8875"/>
            </a:xfrm>
            <a:custGeom>
              <a:rect b="b" l="l" r="r" t="t"/>
              <a:pathLst>
                <a:path extrusionOk="0" h="355" w="108">
                  <a:moveTo>
                    <a:pt x="48" y="0"/>
                  </a:moveTo>
                  <a:lnTo>
                    <a:pt x="0" y="96"/>
                  </a:lnTo>
                  <a:lnTo>
                    <a:pt x="0" y="179"/>
                  </a:lnTo>
                  <a:cubicBezTo>
                    <a:pt x="0" y="238"/>
                    <a:pt x="0" y="286"/>
                    <a:pt x="36" y="346"/>
                  </a:cubicBezTo>
                  <a:cubicBezTo>
                    <a:pt x="42" y="352"/>
                    <a:pt x="51" y="354"/>
                    <a:pt x="58" y="354"/>
                  </a:cubicBezTo>
                  <a:cubicBezTo>
                    <a:pt x="66" y="354"/>
                    <a:pt x="71" y="352"/>
                    <a:pt x="71" y="346"/>
                  </a:cubicBezTo>
                  <a:cubicBezTo>
                    <a:pt x="107" y="286"/>
                    <a:pt x="107" y="238"/>
                    <a:pt x="107" y="179"/>
                  </a:cubicBezTo>
                  <a:lnTo>
                    <a:pt x="107" y="96"/>
                  </a:lnTo>
                  <a:cubicBezTo>
                    <a:pt x="107" y="60"/>
                    <a:pt x="7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36"/>
            <p:cNvSpPr/>
            <p:nvPr/>
          </p:nvSpPr>
          <p:spPr>
            <a:xfrm>
              <a:off x="4062925" y="2452900"/>
              <a:ext cx="8725" cy="25775"/>
            </a:xfrm>
            <a:custGeom>
              <a:rect b="b" l="l" r="r" t="t"/>
              <a:pathLst>
                <a:path extrusionOk="0" h="1031" w="349">
                  <a:moveTo>
                    <a:pt x="90" y="0"/>
                  </a:moveTo>
                  <a:cubicBezTo>
                    <a:pt x="47" y="0"/>
                    <a:pt x="0" y="32"/>
                    <a:pt x="15" y="92"/>
                  </a:cubicBezTo>
                  <a:cubicBezTo>
                    <a:pt x="75" y="259"/>
                    <a:pt x="110" y="438"/>
                    <a:pt x="134" y="592"/>
                  </a:cubicBezTo>
                  <a:cubicBezTo>
                    <a:pt x="146" y="747"/>
                    <a:pt x="146" y="890"/>
                    <a:pt x="230" y="1009"/>
                  </a:cubicBezTo>
                  <a:cubicBezTo>
                    <a:pt x="235" y="1024"/>
                    <a:pt x="246" y="1031"/>
                    <a:pt x="258" y="1031"/>
                  </a:cubicBezTo>
                  <a:cubicBezTo>
                    <a:pt x="275" y="1031"/>
                    <a:pt x="294" y="1018"/>
                    <a:pt x="301" y="997"/>
                  </a:cubicBezTo>
                  <a:cubicBezTo>
                    <a:pt x="349" y="854"/>
                    <a:pt x="313" y="699"/>
                    <a:pt x="289" y="557"/>
                  </a:cubicBezTo>
                  <a:cubicBezTo>
                    <a:pt x="253" y="378"/>
                    <a:pt x="206" y="211"/>
                    <a:pt x="146" y="33"/>
                  </a:cubicBezTo>
                  <a:cubicBezTo>
                    <a:pt x="137" y="11"/>
                    <a:pt x="114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36"/>
            <p:cNvSpPr/>
            <p:nvPr/>
          </p:nvSpPr>
          <p:spPr>
            <a:xfrm>
              <a:off x="4054375" y="2446850"/>
              <a:ext cx="7150" cy="19225"/>
            </a:xfrm>
            <a:custGeom>
              <a:rect b="b" l="l" r="r" t="t"/>
              <a:pathLst>
                <a:path extrusionOk="0" h="769" w="286">
                  <a:moveTo>
                    <a:pt x="140" y="1"/>
                  </a:moveTo>
                  <a:cubicBezTo>
                    <a:pt x="116" y="1"/>
                    <a:pt x="95" y="13"/>
                    <a:pt x="95" y="37"/>
                  </a:cubicBezTo>
                  <a:cubicBezTo>
                    <a:pt x="60" y="168"/>
                    <a:pt x="36" y="287"/>
                    <a:pt x="36" y="418"/>
                  </a:cubicBezTo>
                  <a:cubicBezTo>
                    <a:pt x="36" y="537"/>
                    <a:pt x="0" y="656"/>
                    <a:pt x="95" y="751"/>
                  </a:cubicBezTo>
                  <a:cubicBezTo>
                    <a:pt x="107" y="763"/>
                    <a:pt x="125" y="769"/>
                    <a:pt x="144" y="769"/>
                  </a:cubicBezTo>
                  <a:cubicBezTo>
                    <a:pt x="164" y="769"/>
                    <a:pt x="185" y="763"/>
                    <a:pt x="202" y="751"/>
                  </a:cubicBezTo>
                  <a:cubicBezTo>
                    <a:pt x="286" y="656"/>
                    <a:pt x="262" y="537"/>
                    <a:pt x="262" y="418"/>
                  </a:cubicBezTo>
                  <a:cubicBezTo>
                    <a:pt x="262" y="287"/>
                    <a:pt x="226" y="168"/>
                    <a:pt x="202" y="37"/>
                  </a:cubicBezTo>
                  <a:cubicBezTo>
                    <a:pt x="191" y="13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36"/>
            <p:cNvSpPr/>
            <p:nvPr/>
          </p:nvSpPr>
          <p:spPr>
            <a:xfrm>
              <a:off x="4049000" y="2440300"/>
              <a:ext cx="5400" cy="22575"/>
            </a:xfrm>
            <a:custGeom>
              <a:rect b="b" l="l" r="r" t="t"/>
              <a:pathLst>
                <a:path extrusionOk="0" h="903" w="216">
                  <a:moveTo>
                    <a:pt x="66" y="1"/>
                  </a:moveTo>
                  <a:cubicBezTo>
                    <a:pt x="32" y="1"/>
                    <a:pt x="1" y="22"/>
                    <a:pt x="1" y="72"/>
                  </a:cubicBezTo>
                  <a:cubicBezTo>
                    <a:pt x="1" y="227"/>
                    <a:pt x="1" y="370"/>
                    <a:pt x="13" y="501"/>
                  </a:cubicBezTo>
                  <a:cubicBezTo>
                    <a:pt x="13" y="644"/>
                    <a:pt x="13" y="763"/>
                    <a:pt x="72" y="882"/>
                  </a:cubicBezTo>
                  <a:cubicBezTo>
                    <a:pt x="77" y="896"/>
                    <a:pt x="89" y="903"/>
                    <a:pt x="103" y="903"/>
                  </a:cubicBezTo>
                  <a:cubicBezTo>
                    <a:pt x="124" y="903"/>
                    <a:pt x="148" y="887"/>
                    <a:pt x="156" y="858"/>
                  </a:cubicBezTo>
                  <a:cubicBezTo>
                    <a:pt x="215" y="727"/>
                    <a:pt x="191" y="608"/>
                    <a:pt x="167" y="477"/>
                  </a:cubicBezTo>
                  <a:cubicBezTo>
                    <a:pt x="156" y="346"/>
                    <a:pt x="144" y="203"/>
                    <a:pt x="144" y="72"/>
                  </a:cubicBezTo>
                  <a:cubicBezTo>
                    <a:pt x="144" y="28"/>
                    <a:pt x="103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36"/>
            <p:cNvSpPr/>
            <p:nvPr/>
          </p:nvSpPr>
          <p:spPr>
            <a:xfrm>
              <a:off x="4040075" y="2442250"/>
              <a:ext cx="3600" cy="12750"/>
            </a:xfrm>
            <a:custGeom>
              <a:rect b="b" l="l" r="r" t="t"/>
              <a:pathLst>
                <a:path extrusionOk="0" h="510" w="144">
                  <a:moveTo>
                    <a:pt x="72" y="0"/>
                  </a:moveTo>
                  <a:cubicBezTo>
                    <a:pt x="42" y="0"/>
                    <a:pt x="12" y="18"/>
                    <a:pt x="12" y="54"/>
                  </a:cubicBezTo>
                  <a:cubicBezTo>
                    <a:pt x="12" y="209"/>
                    <a:pt x="1" y="352"/>
                    <a:pt x="36" y="483"/>
                  </a:cubicBezTo>
                  <a:cubicBezTo>
                    <a:pt x="48" y="500"/>
                    <a:pt x="60" y="509"/>
                    <a:pt x="70" y="509"/>
                  </a:cubicBezTo>
                  <a:cubicBezTo>
                    <a:pt x="81" y="509"/>
                    <a:pt x="90" y="500"/>
                    <a:pt x="96" y="483"/>
                  </a:cubicBezTo>
                  <a:cubicBezTo>
                    <a:pt x="143" y="340"/>
                    <a:pt x="132" y="209"/>
                    <a:pt x="132" y="54"/>
                  </a:cubicBezTo>
                  <a:cubicBezTo>
                    <a:pt x="132" y="18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36"/>
            <p:cNvSpPr/>
            <p:nvPr/>
          </p:nvSpPr>
          <p:spPr>
            <a:xfrm>
              <a:off x="4031150" y="2442700"/>
              <a:ext cx="6275" cy="15350"/>
            </a:xfrm>
            <a:custGeom>
              <a:rect b="b" l="l" r="r" t="t"/>
              <a:pathLst>
                <a:path extrusionOk="0" h="614" w="251">
                  <a:moveTo>
                    <a:pt x="112" y="0"/>
                  </a:moveTo>
                  <a:cubicBezTo>
                    <a:pt x="54" y="0"/>
                    <a:pt x="0" y="36"/>
                    <a:pt x="0" y="107"/>
                  </a:cubicBezTo>
                  <a:lnTo>
                    <a:pt x="0" y="393"/>
                  </a:lnTo>
                  <a:cubicBezTo>
                    <a:pt x="0" y="488"/>
                    <a:pt x="12" y="560"/>
                    <a:pt x="84" y="595"/>
                  </a:cubicBezTo>
                  <a:cubicBezTo>
                    <a:pt x="90" y="607"/>
                    <a:pt x="105" y="613"/>
                    <a:pt x="119" y="613"/>
                  </a:cubicBezTo>
                  <a:cubicBezTo>
                    <a:pt x="134" y="613"/>
                    <a:pt x="149" y="607"/>
                    <a:pt x="155" y="595"/>
                  </a:cubicBezTo>
                  <a:cubicBezTo>
                    <a:pt x="238" y="548"/>
                    <a:pt x="250" y="476"/>
                    <a:pt x="250" y="393"/>
                  </a:cubicBezTo>
                  <a:lnTo>
                    <a:pt x="250" y="107"/>
                  </a:lnTo>
                  <a:cubicBezTo>
                    <a:pt x="233" y="36"/>
                    <a:pt x="170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36"/>
            <p:cNvSpPr/>
            <p:nvPr/>
          </p:nvSpPr>
          <p:spPr>
            <a:xfrm>
              <a:off x="4020125" y="2441875"/>
              <a:ext cx="5550" cy="18175"/>
            </a:xfrm>
            <a:custGeom>
              <a:rect b="b" l="l" r="r" t="t"/>
              <a:pathLst>
                <a:path extrusionOk="0" h="727" w="222">
                  <a:moveTo>
                    <a:pt x="112" y="0"/>
                  </a:moveTo>
                  <a:cubicBezTo>
                    <a:pt x="57" y="0"/>
                    <a:pt x="1" y="39"/>
                    <a:pt x="1" y="117"/>
                  </a:cubicBezTo>
                  <a:lnTo>
                    <a:pt x="1" y="426"/>
                  </a:lnTo>
                  <a:cubicBezTo>
                    <a:pt x="1" y="521"/>
                    <a:pt x="1" y="605"/>
                    <a:pt x="48" y="700"/>
                  </a:cubicBezTo>
                  <a:cubicBezTo>
                    <a:pt x="66" y="718"/>
                    <a:pt x="90" y="727"/>
                    <a:pt x="112" y="727"/>
                  </a:cubicBezTo>
                  <a:cubicBezTo>
                    <a:pt x="135" y="727"/>
                    <a:pt x="156" y="718"/>
                    <a:pt x="168" y="700"/>
                  </a:cubicBezTo>
                  <a:cubicBezTo>
                    <a:pt x="215" y="605"/>
                    <a:pt x="215" y="533"/>
                    <a:pt x="215" y="426"/>
                  </a:cubicBezTo>
                  <a:lnTo>
                    <a:pt x="215" y="117"/>
                  </a:lnTo>
                  <a:cubicBezTo>
                    <a:pt x="221" y="39"/>
                    <a:pt x="168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36"/>
            <p:cNvSpPr/>
            <p:nvPr/>
          </p:nvSpPr>
          <p:spPr>
            <a:xfrm>
              <a:off x="4019250" y="2475275"/>
              <a:ext cx="3575" cy="8000"/>
            </a:xfrm>
            <a:custGeom>
              <a:rect b="b" l="l" r="r" t="t"/>
              <a:pathLst>
                <a:path extrusionOk="0" h="320" w="143">
                  <a:moveTo>
                    <a:pt x="76" y="1"/>
                  </a:moveTo>
                  <a:cubicBezTo>
                    <a:pt x="45" y="1"/>
                    <a:pt x="12" y="19"/>
                    <a:pt x="12" y="54"/>
                  </a:cubicBezTo>
                  <a:cubicBezTo>
                    <a:pt x="12" y="150"/>
                    <a:pt x="0" y="221"/>
                    <a:pt x="36" y="293"/>
                  </a:cubicBezTo>
                  <a:cubicBezTo>
                    <a:pt x="48" y="310"/>
                    <a:pt x="60" y="319"/>
                    <a:pt x="70" y="319"/>
                  </a:cubicBezTo>
                  <a:cubicBezTo>
                    <a:pt x="80" y="319"/>
                    <a:pt x="89" y="310"/>
                    <a:pt x="95" y="293"/>
                  </a:cubicBezTo>
                  <a:cubicBezTo>
                    <a:pt x="143" y="221"/>
                    <a:pt x="131" y="150"/>
                    <a:pt x="131" y="54"/>
                  </a:cubicBezTo>
                  <a:cubicBezTo>
                    <a:pt x="137" y="19"/>
                    <a:pt x="10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36"/>
            <p:cNvSpPr/>
            <p:nvPr/>
          </p:nvSpPr>
          <p:spPr>
            <a:xfrm>
              <a:off x="4030550" y="2475875"/>
              <a:ext cx="4800" cy="4575"/>
            </a:xfrm>
            <a:custGeom>
              <a:rect b="b" l="l" r="r" t="t"/>
              <a:pathLst>
                <a:path extrusionOk="0" h="183" w="192">
                  <a:moveTo>
                    <a:pt x="96" y="1"/>
                  </a:moveTo>
                  <a:cubicBezTo>
                    <a:pt x="48" y="1"/>
                    <a:pt x="1" y="30"/>
                    <a:pt x="24" y="90"/>
                  </a:cubicBezTo>
                  <a:cubicBezTo>
                    <a:pt x="36" y="126"/>
                    <a:pt x="36" y="150"/>
                    <a:pt x="60" y="173"/>
                  </a:cubicBezTo>
                  <a:cubicBezTo>
                    <a:pt x="72" y="179"/>
                    <a:pt x="84" y="182"/>
                    <a:pt x="94" y="182"/>
                  </a:cubicBezTo>
                  <a:cubicBezTo>
                    <a:pt x="105" y="182"/>
                    <a:pt x="114" y="179"/>
                    <a:pt x="120" y="173"/>
                  </a:cubicBezTo>
                  <a:cubicBezTo>
                    <a:pt x="143" y="138"/>
                    <a:pt x="155" y="126"/>
                    <a:pt x="167" y="90"/>
                  </a:cubicBezTo>
                  <a:cubicBezTo>
                    <a:pt x="191" y="30"/>
                    <a:pt x="14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36"/>
            <p:cNvSpPr/>
            <p:nvPr/>
          </p:nvSpPr>
          <p:spPr>
            <a:xfrm>
              <a:off x="4098400" y="2485825"/>
              <a:ext cx="13425" cy="24150"/>
            </a:xfrm>
            <a:custGeom>
              <a:rect b="b" l="l" r="r" t="t"/>
              <a:pathLst>
                <a:path extrusionOk="0" h="966" w="537">
                  <a:moveTo>
                    <a:pt x="106" y="0"/>
                  </a:moveTo>
                  <a:cubicBezTo>
                    <a:pt x="54" y="0"/>
                    <a:pt x="1" y="52"/>
                    <a:pt x="25" y="109"/>
                  </a:cubicBezTo>
                  <a:cubicBezTo>
                    <a:pt x="85" y="264"/>
                    <a:pt x="144" y="406"/>
                    <a:pt x="180" y="561"/>
                  </a:cubicBezTo>
                  <a:cubicBezTo>
                    <a:pt x="204" y="692"/>
                    <a:pt x="227" y="811"/>
                    <a:pt x="287" y="930"/>
                  </a:cubicBezTo>
                  <a:cubicBezTo>
                    <a:pt x="293" y="954"/>
                    <a:pt x="314" y="966"/>
                    <a:pt x="338" y="966"/>
                  </a:cubicBezTo>
                  <a:cubicBezTo>
                    <a:pt x="361" y="966"/>
                    <a:pt x="388" y="954"/>
                    <a:pt x="406" y="930"/>
                  </a:cubicBezTo>
                  <a:cubicBezTo>
                    <a:pt x="537" y="633"/>
                    <a:pt x="323" y="275"/>
                    <a:pt x="168" y="37"/>
                  </a:cubicBezTo>
                  <a:cubicBezTo>
                    <a:pt x="153" y="11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36"/>
            <p:cNvSpPr/>
            <p:nvPr/>
          </p:nvSpPr>
          <p:spPr>
            <a:xfrm>
              <a:off x="4093125" y="2487600"/>
              <a:ext cx="10075" cy="28450"/>
            </a:xfrm>
            <a:custGeom>
              <a:rect b="b" l="l" r="r" t="t"/>
              <a:pathLst>
                <a:path extrusionOk="0" h="1138" w="403">
                  <a:moveTo>
                    <a:pt x="101" y="0"/>
                  </a:moveTo>
                  <a:cubicBezTo>
                    <a:pt x="47" y="0"/>
                    <a:pt x="0" y="40"/>
                    <a:pt x="22" y="97"/>
                  </a:cubicBezTo>
                  <a:cubicBezTo>
                    <a:pt x="105" y="431"/>
                    <a:pt x="93" y="788"/>
                    <a:pt x="224" y="1097"/>
                  </a:cubicBezTo>
                  <a:cubicBezTo>
                    <a:pt x="230" y="1123"/>
                    <a:pt x="260" y="1138"/>
                    <a:pt x="288" y="1138"/>
                  </a:cubicBezTo>
                  <a:cubicBezTo>
                    <a:pt x="313" y="1138"/>
                    <a:pt x="338" y="1126"/>
                    <a:pt x="343" y="1097"/>
                  </a:cubicBezTo>
                  <a:cubicBezTo>
                    <a:pt x="403" y="740"/>
                    <a:pt x="319" y="395"/>
                    <a:pt x="200" y="62"/>
                  </a:cubicBezTo>
                  <a:cubicBezTo>
                    <a:pt x="176" y="1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36"/>
            <p:cNvSpPr/>
            <p:nvPr/>
          </p:nvSpPr>
          <p:spPr>
            <a:xfrm>
              <a:off x="4086500" y="2496575"/>
              <a:ext cx="5700" cy="19800"/>
            </a:xfrm>
            <a:custGeom>
              <a:rect b="b" l="l" r="r" t="t"/>
              <a:pathLst>
                <a:path extrusionOk="0" h="792" w="228">
                  <a:moveTo>
                    <a:pt x="72" y="0"/>
                  </a:moveTo>
                  <a:cubicBezTo>
                    <a:pt x="43" y="0"/>
                    <a:pt x="13" y="24"/>
                    <a:pt x="13" y="72"/>
                  </a:cubicBezTo>
                  <a:lnTo>
                    <a:pt x="13" y="441"/>
                  </a:lnTo>
                  <a:cubicBezTo>
                    <a:pt x="13" y="548"/>
                    <a:pt x="1" y="679"/>
                    <a:pt x="60" y="774"/>
                  </a:cubicBezTo>
                  <a:cubicBezTo>
                    <a:pt x="72" y="786"/>
                    <a:pt x="90" y="792"/>
                    <a:pt x="107" y="792"/>
                  </a:cubicBezTo>
                  <a:cubicBezTo>
                    <a:pt x="123" y="792"/>
                    <a:pt x="138" y="786"/>
                    <a:pt x="144" y="774"/>
                  </a:cubicBezTo>
                  <a:cubicBezTo>
                    <a:pt x="227" y="667"/>
                    <a:pt x="180" y="548"/>
                    <a:pt x="156" y="441"/>
                  </a:cubicBezTo>
                  <a:cubicBezTo>
                    <a:pt x="144" y="322"/>
                    <a:pt x="132" y="191"/>
                    <a:pt x="132" y="72"/>
                  </a:cubicBezTo>
                  <a:cubicBezTo>
                    <a:pt x="132" y="24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36"/>
            <p:cNvSpPr/>
            <p:nvPr/>
          </p:nvSpPr>
          <p:spPr>
            <a:xfrm>
              <a:off x="4076100" y="2504600"/>
              <a:ext cx="4775" cy="16100"/>
            </a:xfrm>
            <a:custGeom>
              <a:rect b="b" l="l" r="r" t="t"/>
              <a:pathLst>
                <a:path extrusionOk="0" h="644" w="191">
                  <a:moveTo>
                    <a:pt x="95" y="1"/>
                  </a:moveTo>
                  <a:cubicBezTo>
                    <a:pt x="54" y="1"/>
                    <a:pt x="12" y="24"/>
                    <a:pt x="12" y="72"/>
                  </a:cubicBezTo>
                  <a:lnTo>
                    <a:pt x="12" y="358"/>
                  </a:lnTo>
                  <a:cubicBezTo>
                    <a:pt x="12" y="453"/>
                    <a:pt x="0" y="525"/>
                    <a:pt x="48" y="608"/>
                  </a:cubicBezTo>
                  <a:cubicBezTo>
                    <a:pt x="60" y="632"/>
                    <a:pt x="81" y="644"/>
                    <a:pt x="100" y="644"/>
                  </a:cubicBezTo>
                  <a:cubicBezTo>
                    <a:pt x="119" y="644"/>
                    <a:pt x="137" y="632"/>
                    <a:pt x="143" y="608"/>
                  </a:cubicBezTo>
                  <a:cubicBezTo>
                    <a:pt x="191" y="536"/>
                    <a:pt x="179" y="453"/>
                    <a:pt x="179" y="358"/>
                  </a:cubicBezTo>
                  <a:lnTo>
                    <a:pt x="179" y="72"/>
                  </a:lnTo>
                  <a:cubicBezTo>
                    <a:pt x="179" y="24"/>
                    <a:pt x="137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36"/>
            <p:cNvSpPr/>
            <p:nvPr/>
          </p:nvSpPr>
          <p:spPr>
            <a:xfrm>
              <a:off x="4065075" y="2511675"/>
              <a:ext cx="5675" cy="9450"/>
            </a:xfrm>
            <a:custGeom>
              <a:rect b="b" l="l" r="r" t="t"/>
              <a:pathLst>
                <a:path extrusionOk="0" h="378" w="227">
                  <a:moveTo>
                    <a:pt x="142" y="0"/>
                  </a:moveTo>
                  <a:cubicBezTo>
                    <a:pt x="123" y="0"/>
                    <a:pt x="108" y="9"/>
                    <a:pt x="108" y="27"/>
                  </a:cubicBezTo>
                  <a:cubicBezTo>
                    <a:pt x="84" y="146"/>
                    <a:pt x="1" y="230"/>
                    <a:pt x="36" y="349"/>
                  </a:cubicBezTo>
                  <a:cubicBezTo>
                    <a:pt x="43" y="368"/>
                    <a:pt x="60" y="377"/>
                    <a:pt x="79" y="377"/>
                  </a:cubicBezTo>
                  <a:cubicBezTo>
                    <a:pt x="94" y="377"/>
                    <a:pt x="109" y="371"/>
                    <a:pt x="120" y="361"/>
                  </a:cubicBezTo>
                  <a:cubicBezTo>
                    <a:pt x="227" y="265"/>
                    <a:pt x="227" y="146"/>
                    <a:pt x="203" y="27"/>
                  </a:cubicBezTo>
                  <a:cubicBezTo>
                    <a:pt x="185" y="9"/>
                    <a:pt x="161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36"/>
            <p:cNvSpPr/>
            <p:nvPr/>
          </p:nvSpPr>
          <p:spPr>
            <a:xfrm>
              <a:off x="4049600" y="2515550"/>
              <a:ext cx="5825" cy="9375"/>
            </a:xfrm>
            <a:custGeom>
              <a:rect b="b" l="l" r="r" t="t"/>
              <a:pathLst>
                <a:path extrusionOk="0" h="375" w="233">
                  <a:moveTo>
                    <a:pt x="120" y="0"/>
                  </a:moveTo>
                  <a:cubicBezTo>
                    <a:pt x="63" y="0"/>
                    <a:pt x="6" y="33"/>
                    <a:pt x="12" y="98"/>
                  </a:cubicBezTo>
                  <a:lnTo>
                    <a:pt x="12" y="206"/>
                  </a:lnTo>
                  <a:cubicBezTo>
                    <a:pt x="1" y="253"/>
                    <a:pt x="1" y="277"/>
                    <a:pt x="1" y="325"/>
                  </a:cubicBezTo>
                  <a:cubicBezTo>
                    <a:pt x="1" y="345"/>
                    <a:pt x="27" y="375"/>
                    <a:pt x="50" y="375"/>
                  </a:cubicBezTo>
                  <a:cubicBezTo>
                    <a:pt x="53" y="375"/>
                    <a:pt x="57" y="374"/>
                    <a:pt x="60" y="372"/>
                  </a:cubicBezTo>
                  <a:cubicBezTo>
                    <a:pt x="191" y="337"/>
                    <a:pt x="227" y="218"/>
                    <a:pt x="227" y="98"/>
                  </a:cubicBezTo>
                  <a:cubicBezTo>
                    <a:pt x="233" y="33"/>
                    <a:pt x="17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36"/>
            <p:cNvSpPr/>
            <p:nvPr/>
          </p:nvSpPr>
          <p:spPr>
            <a:xfrm>
              <a:off x="4034125" y="2504750"/>
              <a:ext cx="7275" cy="7025"/>
            </a:xfrm>
            <a:custGeom>
              <a:rect b="b" l="l" r="r" t="t"/>
              <a:pathLst>
                <a:path extrusionOk="0" h="281" w="291">
                  <a:moveTo>
                    <a:pt x="120" y="1"/>
                  </a:moveTo>
                  <a:cubicBezTo>
                    <a:pt x="89" y="1"/>
                    <a:pt x="58" y="16"/>
                    <a:pt x="36" y="54"/>
                  </a:cubicBezTo>
                  <a:cubicBezTo>
                    <a:pt x="12" y="114"/>
                    <a:pt x="0" y="173"/>
                    <a:pt x="0" y="233"/>
                  </a:cubicBezTo>
                  <a:cubicBezTo>
                    <a:pt x="0" y="269"/>
                    <a:pt x="24" y="280"/>
                    <a:pt x="60" y="280"/>
                  </a:cubicBezTo>
                  <a:cubicBezTo>
                    <a:pt x="131" y="280"/>
                    <a:pt x="155" y="221"/>
                    <a:pt x="203" y="185"/>
                  </a:cubicBezTo>
                  <a:cubicBezTo>
                    <a:pt x="290" y="115"/>
                    <a:pt x="20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36"/>
            <p:cNvSpPr/>
            <p:nvPr/>
          </p:nvSpPr>
          <p:spPr>
            <a:xfrm>
              <a:off x="4024300" y="2496350"/>
              <a:ext cx="4775" cy="9250"/>
            </a:xfrm>
            <a:custGeom>
              <a:rect b="b" l="l" r="r" t="t"/>
              <a:pathLst>
                <a:path extrusionOk="0" h="370" w="191">
                  <a:moveTo>
                    <a:pt x="91" y="0"/>
                  </a:moveTo>
                  <a:cubicBezTo>
                    <a:pt x="48" y="0"/>
                    <a:pt x="6" y="27"/>
                    <a:pt x="12" y="81"/>
                  </a:cubicBezTo>
                  <a:cubicBezTo>
                    <a:pt x="12" y="188"/>
                    <a:pt x="1" y="271"/>
                    <a:pt x="60" y="343"/>
                  </a:cubicBezTo>
                  <a:cubicBezTo>
                    <a:pt x="66" y="360"/>
                    <a:pt x="81" y="369"/>
                    <a:pt x="96" y="369"/>
                  </a:cubicBezTo>
                  <a:cubicBezTo>
                    <a:pt x="111" y="369"/>
                    <a:pt x="126" y="360"/>
                    <a:pt x="131" y="343"/>
                  </a:cubicBezTo>
                  <a:cubicBezTo>
                    <a:pt x="191" y="259"/>
                    <a:pt x="179" y="164"/>
                    <a:pt x="179" y="81"/>
                  </a:cubicBezTo>
                  <a:cubicBezTo>
                    <a:pt x="179" y="27"/>
                    <a:pt x="134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36"/>
            <p:cNvSpPr/>
            <p:nvPr/>
          </p:nvSpPr>
          <p:spPr>
            <a:xfrm>
              <a:off x="4011200" y="2495300"/>
              <a:ext cx="19975" cy="22425"/>
            </a:xfrm>
            <a:custGeom>
              <a:rect b="b" l="l" r="r" t="t"/>
              <a:pathLst>
                <a:path extrusionOk="0" h="897" w="799">
                  <a:moveTo>
                    <a:pt x="600" y="0"/>
                  </a:moveTo>
                  <a:cubicBezTo>
                    <a:pt x="575" y="0"/>
                    <a:pt x="548" y="8"/>
                    <a:pt x="525" y="27"/>
                  </a:cubicBezTo>
                  <a:cubicBezTo>
                    <a:pt x="394" y="146"/>
                    <a:pt x="298" y="289"/>
                    <a:pt x="215" y="432"/>
                  </a:cubicBezTo>
                  <a:cubicBezTo>
                    <a:pt x="144" y="551"/>
                    <a:pt x="1" y="706"/>
                    <a:pt x="84" y="849"/>
                  </a:cubicBezTo>
                  <a:cubicBezTo>
                    <a:pt x="96" y="885"/>
                    <a:pt x="120" y="897"/>
                    <a:pt x="155" y="897"/>
                  </a:cubicBezTo>
                  <a:cubicBezTo>
                    <a:pt x="298" y="897"/>
                    <a:pt x="358" y="718"/>
                    <a:pt x="417" y="611"/>
                  </a:cubicBezTo>
                  <a:cubicBezTo>
                    <a:pt x="501" y="468"/>
                    <a:pt x="584" y="325"/>
                    <a:pt x="703" y="206"/>
                  </a:cubicBezTo>
                  <a:cubicBezTo>
                    <a:pt x="798" y="130"/>
                    <a:pt x="703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36"/>
            <p:cNvSpPr/>
            <p:nvPr/>
          </p:nvSpPr>
          <p:spPr>
            <a:xfrm>
              <a:off x="3929950" y="2501875"/>
              <a:ext cx="5075" cy="18775"/>
            </a:xfrm>
            <a:custGeom>
              <a:rect b="b" l="l" r="r" t="t"/>
              <a:pathLst>
                <a:path extrusionOk="0" h="751" w="203">
                  <a:moveTo>
                    <a:pt x="48" y="1"/>
                  </a:moveTo>
                  <a:cubicBezTo>
                    <a:pt x="24" y="1"/>
                    <a:pt x="0" y="13"/>
                    <a:pt x="0" y="38"/>
                  </a:cubicBezTo>
                  <a:cubicBezTo>
                    <a:pt x="0" y="157"/>
                    <a:pt x="0" y="288"/>
                    <a:pt x="24" y="407"/>
                  </a:cubicBezTo>
                  <a:cubicBezTo>
                    <a:pt x="36" y="526"/>
                    <a:pt x="60" y="645"/>
                    <a:pt x="131" y="741"/>
                  </a:cubicBezTo>
                  <a:cubicBezTo>
                    <a:pt x="138" y="747"/>
                    <a:pt x="146" y="750"/>
                    <a:pt x="155" y="750"/>
                  </a:cubicBezTo>
                  <a:cubicBezTo>
                    <a:pt x="178" y="750"/>
                    <a:pt x="203" y="731"/>
                    <a:pt x="203" y="705"/>
                  </a:cubicBezTo>
                  <a:cubicBezTo>
                    <a:pt x="203" y="598"/>
                    <a:pt x="155" y="503"/>
                    <a:pt x="143" y="395"/>
                  </a:cubicBezTo>
                  <a:cubicBezTo>
                    <a:pt x="119" y="276"/>
                    <a:pt x="95" y="145"/>
                    <a:pt x="95" y="26"/>
                  </a:cubicBezTo>
                  <a:cubicBezTo>
                    <a:pt x="90" y="10"/>
                    <a:pt x="6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36"/>
            <p:cNvSpPr/>
            <p:nvPr/>
          </p:nvSpPr>
          <p:spPr>
            <a:xfrm>
              <a:off x="3932575" y="2502150"/>
              <a:ext cx="7800" cy="23850"/>
            </a:xfrm>
            <a:custGeom>
              <a:rect b="b" l="l" r="r" t="t"/>
              <a:pathLst>
                <a:path extrusionOk="0" h="954" w="312">
                  <a:moveTo>
                    <a:pt x="73" y="0"/>
                  </a:moveTo>
                  <a:cubicBezTo>
                    <a:pt x="35" y="0"/>
                    <a:pt x="0" y="31"/>
                    <a:pt x="14" y="87"/>
                  </a:cubicBezTo>
                  <a:cubicBezTo>
                    <a:pt x="38" y="253"/>
                    <a:pt x="74" y="396"/>
                    <a:pt x="86" y="563"/>
                  </a:cubicBezTo>
                  <a:cubicBezTo>
                    <a:pt x="98" y="682"/>
                    <a:pt x="86" y="813"/>
                    <a:pt x="157" y="920"/>
                  </a:cubicBezTo>
                  <a:cubicBezTo>
                    <a:pt x="173" y="942"/>
                    <a:pt x="196" y="953"/>
                    <a:pt x="218" y="953"/>
                  </a:cubicBezTo>
                  <a:cubicBezTo>
                    <a:pt x="245" y="953"/>
                    <a:pt x="270" y="936"/>
                    <a:pt x="276" y="896"/>
                  </a:cubicBezTo>
                  <a:cubicBezTo>
                    <a:pt x="312" y="765"/>
                    <a:pt x="264" y="634"/>
                    <a:pt x="241" y="515"/>
                  </a:cubicBezTo>
                  <a:cubicBezTo>
                    <a:pt x="217" y="349"/>
                    <a:pt x="169" y="206"/>
                    <a:pt x="145" y="51"/>
                  </a:cubicBezTo>
                  <a:cubicBezTo>
                    <a:pt x="130" y="16"/>
                    <a:pt x="10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36"/>
            <p:cNvSpPr/>
            <p:nvPr/>
          </p:nvSpPr>
          <p:spPr>
            <a:xfrm>
              <a:off x="3936275" y="2504000"/>
              <a:ext cx="10650" cy="27350"/>
            </a:xfrm>
            <a:custGeom>
              <a:rect b="b" l="l" r="r" t="t"/>
              <a:pathLst>
                <a:path extrusionOk="0" h="1094" w="426">
                  <a:moveTo>
                    <a:pt x="125" y="0"/>
                  </a:moveTo>
                  <a:cubicBezTo>
                    <a:pt x="67" y="0"/>
                    <a:pt x="1" y="57"/>
                    <a:pt x="9" y="132"/>
                  </a:cubicBezTo>
                  <a:cubicBezTo>
                    <a:pt x="81" y="418"/>
                    <a:pt x="21" y="906"/>
                    <a:pt x="295" y="1084"/>
                  </a:cubicBezTo>
                  <a:cubicBezTo>
                    <a:pt x="301" y="1091"/>
                    <a:pt x="310" y="1094"/>
                    <a:pt x="320" y="1094"/>
                  </a:cubicBezTo>
                  <a:cubicBezTo>
                    <a:pt x="346" y="1094"/>
                    <a:pt x="378" y="1072"/>
                    <a:pt x="378" y="1037"/>
                  </a:cubicBezTo>
                  <a:cubicBezTo>
                    <a:pt x="426" y="894"/>
                    <a:pt x="366" y="715"/>
                    <a:pt x="343" y="549"/>
                  </a:cubicBezTo>
                  <a:cubicBezTo>
                    <a:pt x="307" y="370"/>
                    <a:pt x="259" y="203"/>
                    <a:pt x="188" y="37"/>
                  </a:cubicBezTo>
                  <a:cubicBezTo>
                    <a:pt x="173" y="11"/>
                    <a:pt x="150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36"/>
            <p:cNvSpPr/>
            <p:nvPr/>
          </p:nvSpPr>
          <p:spPr>
            <a:xfrm>
              <a:off x="3945125" y="2506450"/>
              <a:ext cx="10150" cy="34275"/>
            </a:xfrm>
            <a:custGeom>
              <a:rect b="b" l="l" r="r" t="t"/>
              <a:pathLst>
                <a:path extrusionOk="0" h="1371" w="406">
                  <a:moveTo>
                    <a:pt x="76" y="1"/>
                  </a:moveTo>
                  <a:cubicBezTo>
                    <a:pt x="42" y="1"/>
                    <a:pt x="0" y="30"/>
                    <a:pt x="0" y="81"/>
                  </a:cubicBezTo>
                  <a:cubicBezTo>
                    <a:pt x="0" y="331"/>
                    <a:pt x="12" y="582"/>
                    <a:pt x="24" y="832"/>
                  </a:cubicBezTo>
                  <a:cubicBezTo>
                    <a:pt x="48" y="1034"/>
                    <a:pt x="48" y="1236"/>
                    <a:pt x="203" y="1355"/>
                  </a:cubicBezTo>
                  <a:cubicBezTo>
                    <a:pt x="214" y="1366"/>
                    <a:pt x="227" y="1371"/>
                    <a:pt x="240" y="1371"/>
                  </a:cubicBezTo>
                  <a:cubicBezTo>
                    <a:pt x="270" y="1371"/>
                    <a:pt x="302" y="1348"/>
                    <a:pt x="310" y="1332"/>
                  </a:cubicBezTo>
                  <a:cubicBezTo>
                    <a:pt x="405" y="1153"/>
                    <a:pt x="322" y="915"/>
                    <a:pt x="298" y="712"/>
                  </a:cubicBezTo>
                  <a:cubicBezTo>
                    <a:pt x="262" y="474"/>
                    <a:pt x="239" y="260"/>
                    <a:pt x="120" y="34"/>
                  </a:cubicBezTo>
                  <a:cubicBezTo>
                    <a:pt x="115" y="11"/>
                    <a:pt x="9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36"/>
            <p:cNvSpPr/>
            <p:nvPr/>
          </p:nvSpPr>
          <p:spPr>
            <a:xfrm>
              <a:off x="3951675" y="2491950"/>
              <a:ext cx="6875" cy="21175"/>
            </a:xfrm>
            <a:custGeom>
              <a:rect b="b" l="l" r="r" t="t"/>
              <a:pathLst>
                <a:path extrusionOk="0" h="847" w="275">
                  <a:moveTo>
                    <a:pt x="98" y="0"/>
                  </a:moveTo>
                  <a:cubicBezTo>
                    <a:pt x="61" y="0"/>
                    <a:pt x="24" y="27"/>
                    <a:pt x="24" y="78"/>
                  </a:cubicBezTo>
                  <a:cubicBezTo>
                    <a:pt x="48" y="316"/>
                    <a:pt x="0" y="602"/>
                    <a:pt x="119" y="816"/>
                  </a:cubicBezTo>
                  <a:cubicBezTo>
                    <a:pt x="130" y="837"/>
                    <a:pt x="149" y="847"/>
                    <a:pt x="168" y="847"/>
                  </a:cubicBezTo>
                  <a:cubicBezTo>
                    <a:pt x="192" y="847"/>
                    <a:pt x="215" y="831"/>
                    <a:pt x="215" y="804"/>
                  </a:cubicBezTo>
                  <a:cubicBezTo>
                    <a:pt x="274" y="566"/>
                    <a:pt x="203" y="280"/>
                    <a:pt x="167" y="66"/>
                  </a:cubicBezTo>
                  <a:cubicBezTo>
                    <a:pt x="161" y="21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36"/>
            <p:cNvSpPr/>
            <p:nvPr/>
          </p:nvSpPr>
          <p:spPr>
            <a:xfrm>
              <a:off x="3955250" y="2490575"/>
              <a:ext cx="8950" cy="7800"/>
            </a:xfrm>
            <a:custGeom>
              <a:rect b="b" l="l" r="r" t="t"/>
              <a:pathLst>
                <a:path extrusionOk="0" h="312" w="358">
                  <a:moveTo>
                    <a:pt x="148" y="1"/>
                  </a:moveTo>
                  <a:cubicBezTo>
                    <a:pt x="72" y="1"/>
                    <a:pt x="0" y="85"/>
                    <a:pt x="72" y="181"/>
                  </a:cubicBezTo>
                  <a:cubicBezTo>
                    <a:pt x="131" y="252"/>
                    <a:pt x="191" y="300"/>
                    <a:pt x="274" y="312"/>
                  </a:cubicBezTo>
                  <a:cubicBezTo>
                    <a:pt x="298" y="312"/>
                    <a:pt x="310" y="312"/>
                    <a:pt x="322" y="276"/>
                  </a:cubicBezTo>
                  <a:cubicBezTo>
                    <a:pt x="357" y="181"/>
                    <a:pt x="274" y="145"/>
                    <a:pt x="250" y="74"/>
                  </a:cubicBezTo>
                  <a:cubicBezTo>
                    <a:pt x="226" y="22"/>
                    <a:pt x="18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36"/>
            <p:cNvSpPr/>
            <p:nvPr/>
          </p:nvSpPr>
          <p:spPr>
            <a:xfrm>
              <a:off x="4200800" y="2467500"/>
              <a:ext cx="9850" cy="29750"/>
            </a:xfrm>
            <a:custGeom>
              <a:rect b="b" l="l" r="r" t="t"/>
              <a:pathLst>
                <a:path extrusionOk="0" h="1190" w="394">
                  <a:moveTo>
                    <a:pt x="51" y="1"/>
                  </a:moveTo>
                  <a:cubicBezTo>
                    <a:pt x="24" y="1"/>
                    <a:pt x="1" y="19"/>
                    <a:pt x="1" y="56"/>
                  </a:cubicBezTo>
                  <a:cubicBezTo>
                    <a:pt x="1" y="413"/>
                    <a:pt x="1" y="830"/>
                    <a:pt x="144" y="1163"/>
                  </a:cubicBezTo>
                  <a:cubicBezTo>
                    <a:pt x="157" y="1181"/>
                    <a:pt x="176" y="1189"/>
                    <a:pt x="195" y="1189"/>
                  </a:cubicBezTo>
                  <a:cubicBezTo>
                    <a:pt x="225" y="1189"/>
                    <a:pt x="255" y="1169"/>
                    <a:pt x="263" y="1139"/>
                  </a:cubicBezTo>
                  <a:cubicBezTo>
                    <a:pt x="394" y="782"/>
                    <a:pt x="251" y="365"/>
                    <a:pt x="120" y="44"/>
                  </a:cubicBezTo>
                  <a:cubicBezTo>
                    <a:pt x="103" y="16"/>
                    <a:pt x="7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36"/>
            <p:cNvSpPr/>
            <p:nvPr/>
          </p:nvSpPr>
          <p:spPr>
            <a:xfrm>
              <a:off x="4191575" y="2448950"/>
              <a:ext cx="12825" cy="50700"/>
            </a:xfrm>
            <a:custGeom>
              <a:rect b="b" l="l" r="r" t="t"/>
              <a:pathLst>
                <a:path extrusionOk="0" h="2028" w="513">
                  <a:moveTo>
                    <a:pt x="191" y="0"/>
                  </a:moveTo>
                  <a:cubicBezTo>
                    <a:pt x="191" y="0"/>
                    <a:pt x="156" y="0"/>
                    <a:pt x="156" y="12"/>
                  </a:cubicBezTo>
                  <a:cubicBezTo>
                    <a:pt x="1" y="619"/>
                    <a:pt x="168" y="1393"/>
                    <a:pt x="334" y="1989"/>
                  </a:cubicBezTo>
                  <a:cubicBezTo>
                    <a:pt x="340" y="2015"/>
                    <a:pt x="357" y="2028"/>
                    <a:pt x="377" y="2028"/>
                  </a:cubicBezTo>
                  <a:cubicBezTo>
                    <a:pt x="401" y="2028"/>
                    <a:pt x="428" y="2009"/>
                    <a:pt x="441" y="1977"/>
                  </a:cubicBezTo>
                  <a:cubicBezTo>
                    <a:pt x="513" y="1346"/>
                    <a:pt x="298" y="619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5" name="Google Shape;12365;p36"/>
            <p:cNvSpPr/>
            <p:nvPr/>
          </p:nvSpPr>
          <p:spPr>
            <a:xfrm>
              <a:off x="4183250" y="2433175"/>
              <a:ext cx="13125" cy="66400"/>
            </a:xfrm>
            <a:custGeom>
              <a:rect b="b" l="l" r="r" t="t"/>
              <a:pathLst>
                <a:path extrusionOk="0" h="2656" w="525">
                  <a:moveTo>
                    <a:pt x="109" y="0"/>
                  </a:moveTo>
                  <a:cubicBezTo>
                    <a:pt x="90" y="0"/>
                    <a:pt x="72" y="12"/>
                    <a:pt x="72" y="36"/>
                  </a:cubicBezTo>
                  <a:cubicBezTo>
                    <a:pt x="0" y="869"/>
                    <a:pt x="36" y="1822"/>
                    <a:pt x="250" y="2620"/>
                  </a:cubicBezTo>
                  <a:cubicBezTo>
                    <a:pt x="256" y="2643"/>
                    <a:pt x="274" y="2655"/>
                    <a:pt x="292" y="2655"/>
                  </a:cubicBezTo>
                  <a:cubicBezTo>
                    <a:pt x="310" y="2655"/>
                    <a:pt x="328" y="2643"/>
                    <a:pt x="334" y="2620"/>
                  </a:cubicBezTo>
                  <a:cubicBezTo>
                    <a:pt x="524" y="1786"/>
                    <a:pt x="203" y="869"/>
                    <a:pt x="155" y="36"/>
                  </a:cubicBezTo>
                  <a:cubicBezTo>
                    <a:pt x="149" y="12"/>
                    <a:pt x="128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36"/>
            <p:cNvSpPr/>
            <p:nvPr/>
          </p:nvSpPr>
          <p:spPr>
            <a:xfrm>
              <a:off x="4170150" y="2436000"/>
              <a:ext cx="13425" cy="54500"/>
            </a:xfrm>
            <a:custGeom>
              <a:rect b="b" l="l" r="r" t="t"/>
              <a:pathLst>
                <a:path extrusionOk="0" h="2180" w="537">
                  <a:moveTo>
                    <a:pt x="237" y="0"/>
                  </a:moveTo>
                  <a:cubicBezTo>
                    <a:pt x="230" y="0"/>
                    <a:pt x="221" y="6"/>
                    <a:pt x="215" y="18"/>
                  </a:cubicBezTo>
                  <a:cubicBezTo>
                    <a:pt x="108" y="661"/>
                    <a:pt x="1" y="1495"/>
                    <a:pt x="191" y="2126"/>
                  </a:cubicBezTo>
                  <a:cubicBezTo>
                    <a:pt x="203" y="2161"/>
                    <a:pt x="233" y="2179"/>
                    <a:pt x="264" y="2179"/>
                  </a:cubicBezTo>
                  <a:cubicBezTo>
                    <a:pt x="295" y="2179"/>
                    <a:pt x="328" y="2161"/>
                    <a:pt x="346" y="2126"/>
                  </a:cubicBezTo>
                  <a:cubicBezTo>
                    <a:pt x="536" y="1495"/>
                    <a:pt x="370" y="649"/>
                    <a:pt x="251" y="18"/>
                  </a:cubicBezTo>
                  <a:cubicBezTo>
                    <a:pt x="251" y="6"/>
                    <a:pt x="245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36"/>
            <p:cNvSpPr/>
            <p:nvPr/>
          </p:nvSpPr>
          <p:spPr>
            <a:xfrm>
              <a:off x="4157950" y="2456300"/>
              <a:ext cx="7475" cy="28375"/>
            </a:xfrm>
            <a:custGeom>
              <a:rect b="b" l="l" r="r" t="t"/>
              <a:pathLst>
                <a:path extrusionOk="0" h="1135" w="299">
                  <a:moveTo>
                    <a:pt x="154" y="1"/>
                  </a:moveTo>
                  <a:cubicBezTo>
                    <a:pt x="102" y="1"/>
                    <a:pt x="48" y="34"/>
                    <a:pt x="48" y="99"/>
                  </a:cubicBezTo>
                  <a:cubicBezTo>
                    <a:pt x="48" y="278"/>
                    <a:pt x="24" y="480"/>
                    <a:pt x="24" y="659"/>
                  </a:cubicBezTo>
                  <a:cubicBezTo>
                    <a:pt x="24" y="802"/>
                    <a:pt x="0" y="968"/>
                    <a:pt x="84" y="1099"/>
                  </a:cubicBezTo>
                  <a:cubicBezTo>
                    <a:pt x="102" y="1123"/>
                    <a:pt x="125" y="1135"/>
                    <a:pt x="148" y="1135"/>
                  </a:cubicBezTo>
                  <a:cubicBezTo>
                    <a:pt x="170" y="1135"/>
                    <a:pt x="191" y="1123"/>
                    <a:pt x="203" y="1099"/>
                  </a:cubicBezTo>
                  <a:cubicBezTo>
                    <a:pt x="298" y="968"/>
                    <a:pt x="262" y="802"/>
                    <a:pt x="262" y="659"/>
                  </a:cubicBezTo>
                  <a:cubicBezTo>
                    <a:pt x="262" y="480"/>
                    <a:pt x="250" y="278"/>
                    <a:pt x="250" y="99"/>
                  </a:cubicBezTo>
                  <a:cubicBezTo>
                    <a:pt x="256" y="34"/>
                    <a:pt x="20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36"/>
            <p:cNvSpPr/>
            <p:nvPr/>
          </p:nvSpPr>
          <p:spPr>
            <a:xfrm>
              <a:off x="4150200" y="2476275"/>
              <a:ext cx="8900" cy="9225"/>
            </a:xfrm>
            <a:custGeom>
              <a:rect b="b" l="l" r="r" t="t"/>
              <a:pathLst>
                <a:path extrusionOk="0" h="369" w="356">
                  <a:moveTo>
                    <a:pt x="219" y="0"/>
                  </a:moveTo>
                  <a:cubicBezTo>
                    <a:pt x="194" y="0"/>
                    <a:pt x="168" y="12"/>
                    <a:pt x="144" y="38"/>
                  </a:cubicBezTo>
                  <a:cubicBezTo>
                    <a:pt x="96" y="74"/>
                    <a:pt x="60" y="122"/>
                    <a:pt x="25" y="181"/>
                  </a:cubicBezTo>
                  <a:cubicBezTo>
                    <a:pt x="1" y="253"/>
                    <a:pt x="25" y="300"/>
                    <a:pt x="72" y="360"/>
                  </a:cubicBezTo>
                  <a:cubicBezTo>
                    <a:pt x="78" y="366"/>
                    <a:pt x="93" y="369"/>
                    <a:pt x="108" y="369"/>
                  </a:cubicBezTo>
                  <a:cubicBezTo>
                    <a:pt x="123" y="369"/>
                    <a:pt x="138" y="366"/>
                    <a:pt x="144" y="360"/>
                  </a:cubicBezTo>
                  <a:cubicBezTo>
                    <a:pt x="203" y="300"/>
                    <a:pt x="239" y="241"/>
                    <a:pt x="275" y="181"/>
                  </a:cubicBezTo>
                  <a:cubicBezTo>
                    <a:pt x="355" y="101"/>
                    <a:pt x="295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36"/>
            <p:cNvSpPr/>
            <p:nvPr/>
          </p:nvSpPr>
          <p:spPr>
            <a:xfrm>
              <a:off x="4147825" y="2488225"/>
              <a:ext cx="925" cy="325"/>
            </a:xfrm>
            <a:custGeom>
              <a:rect b="b" l="l" r="r" t="t"/>
              <a:pathLst>
                <a:path extrusionOk="0" h="13" w="37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36" y="13"/>
                    <a:pt x="36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36"/>
            <p:cNvSpPr/>
            <p:nvPr/>
          </p:nvSpPr>
          <p:spPr>
            <a:xfrm>
              <a:off x="4195750" y="2486650"/>
              <a:ext cx="8050" cy="21775"/>
            </a:xfrm>
            <a:custGeom>
              <a:rect b="b" l="l" r="r" t="t"/>
              <a:pathLst>
                <a:path extrusionOk="0" h="871" w="322">
                  <a:moveTo>
                    <a:pt x="55" y="1"/>
                  </a:moveTo>
                  <a:cubicBezTo>
                    <a:pt x="29" y="1"/>
                    <a:pt x="1" y="12"/>
                    <a:pt x="1" y="40"/>
                  </a:cubicBezTo>
                  <a:cubicBezTo>
                    <a:pt x="1" y="183"/>
                    <a:pt x="24" y="338"/>
                    <a:pt x="48" y="481"/>
                  </a:cubicBezTo>
                  <a:cubicBezTo>
                    <a:pt x="84" y="600"/>
                    <a:pt x="96" y="766"/>
                    <a:pt x="179" y="850"/>
                  </a:cubicBezTo>
                  <a:cubicBezTo>
                    <a:pt x="193" y="864"/>
                    <a:pt x="211" y="870"/>
                    <a:pt x="228" y="870"/>
                  </a:cubicBezTo>
                  <a:cubicBezTo>
                    <a:pt x="254" y="870"/>
                    <a:pt x="279" y="855"/>
                    <a:pt x="286" y="826"/>
                  </a:cubicBezTo>
                  <a:cubicBezTo>
                    <a:pt x="322" y="707"/>
                    <a:pt x="239" y="600"/>
                    <a:pt x="215" y="481"/>
                  </a:cubicBezTo>
                  <a:cubicBezTo>
                    <a:pt x="155" y="338"/>
                    <a:pt x="108" y="183"/>
                    <a:pt x="96" y="16"/>
                  </a:cubicBezTo>
                  <a:cubicBezTo>
                    <a:pt x="91" y="6"/>
                    <a:pt x="7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36"/>
            <p:cNvSpPr/>
            <p:nvPr/>
          </p:nvSpPr>
          <p:spPr>
            <a:xfrm>
              <a:off x="4196450" y="2477025"/>
              <a:ext cx="10925" cy="34000"/>
            </a:xfrm>
            <a:custGeom>
              <a:rect b="b" l="l" r="r" t="t"/>
              <a:pathLst>
                <a:path extrusionOk="0" h="1360" w="437">
                  <a:moveTo>
                    <a:pt x="80" y="0"/>
                  </a:moveTo>
                  <a:cubicBezTo>
                    <a:pt x="41" y="0"/>
                    <a:pt x="1" y="39"/>
                    <a:pt x="8" y="92"/>
                  </a:cubicBezTo>
                  <a:cubicBezTo>
                    <a:pt x="151" y="485"/>
                    <a:pt x="80" y="925"/>
                    <a:pt x="234" y="1318"/>
                  </a:cubicBezTo>
                  <a:cubicBezTo>
                    <a:pt x="241" y="1339"/>
                    <a:pt x="272" y="1359"/>
                    <a:pt x="301" y="1359"/>
                  </a:cubicBezTo>
                  <a:cubicBezTo>
                    <a:pt x="323" y="1359"/>
                    <a:pt x="343" y="1348"/>
                    <a:pt x="354" y="1318"/>
                  </a:cubicBezTo>
                  <a:cubicBezTo>
                    <a:pt x="437" y="901"/>
                    <a:pt x="318" y="401"/>
                    <a:pt x="139" y="44"/>
                  </a:cubicBezTo>
                  <a:cubicBezTo>
                    <a:pt x="126" y="13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36"/>
            <p:cNvSpPr/>
            <p:nvPr/>
          </p:nvSpPr>
          <p:spPr>
            <a:xfrm>
              <a:off x="4204675" y="2488625"/>
              <a:ext cx="14325" cy="28050"/>
            </a:xfrm>
            <a:custGeom>
              <a:rect b="b" l="l" r="r" t="t"/>
              <a:pathLst>
                <a:path extrusionOk="0" h="1122" w="573">
                  <a:moveTo>
                    <a:pt x="172" y="0"/>
                  </a:moveTo>
                  <a:cubicBezTo>
                    <a:pt x="88" y="0"/>
                    <a:pt x="1" y="69"/>
                    <a:pt x="36" y="175"/>
                  </a:cubicBezTo>
                  <a:cubicBezTo>
                    <a:pt x="96" y="330"/>
                    <a:pt x="144" y="497"/>
                    <a:pt x="167" y="640"/>
                  </a:cubicBezTo>
                  <a:cubicBezTo>
                    <a:pt x="203" y="794"/>
                    <a:pt x="215" y="949"/>
                    <a:pt x="298" y="1068"/>
                  </a:cubicBezTo>
                  <a:cubicBezTo>
                    <a:pt x="319" y="1105"/>
                    <a:pt x="350" y="1121"/>
                    <a:pt x="379" y="1121"/>
                  </a:cubicBezTo>
                  <a:cubicBezTo>
                    <a:pt x="416" y="1121"/>
                    <a:pt x="452" y="1096"/>
                    <a:pt x="465" y="1056"/>
                  </a:cubicBezTo>
                  <a:cubicBezTo>
                    <a:pt x="572" y="759"/>
                    <a:pt x="406" y="366"/>
                    <a:pt x="298" y="104"/>
                  </a:cubicBezTo>
                  <a:cubicBezTo>
                    <a:pt x="284" y="32"/>
                    <a:pt x="229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36"/>
            <p:cNvSpPr/>
            <p:nvPr/>
          </p:nvSpPr>
          <p:spPr>
            <a:xfrm>
              <a:off x="4221175" y="2512575"/>
              <a:ext cx="8025" cy="13950"/>
            </a:xfrm>
            <a:custGeom>
              <a:rect b="b" l="l" r="r" t="t"/>
              <a:pathLst>
                <a:path extrusionOk="0" h="558" w="321">
                  <a:moveTo>
                    <a:pt x="93" y="0"/>
                  </a:moveTo>
                  <a:cubicBezTo>
                    <a:pt x="47" y="0"/>
                    <a:pt x="1" y="38"/>
                    <a:pt x="7" y="98"/>
                  </a:cubicBezTo>
                  <a:cubicBezTo>
                    <a:pt x="31" y="170"/>
                    <a:pt x="55" y="265"/>
                    <a:pt x="103" y="337"/>
                  </a:cubicBezTo>
                  <a:cubicBezTo>
                    <a:pt x="150" y="432"/>
                    <a:pt x="174" y="467"/>
                    <a:pt x="246" y="551"/>
                  </a:cubicBezTo>
                  <a:cubicBezTo>
                    <a:pt x="254" y="555"/>
                    <a:pt x="265" y="557"/>
                    <a:pt x="277" y="557"/>
                  </a:cubicBezTo>
                  <a:cubicBezTo>
                    <a:pt x="300" y="557"/>
                    <a:pt x="321" y="547"/>
                    <a:pt x="305" y="515"/>
                  </a:cubicBezTo>
                  <a:cubicBezTo>
                    <a:pt x="293" y="444"/>
                    <a:pt x="293" y="384"/>
                    <a:pt x="269" y="313"/>
                  </a:cubicBezTo>
                  <a:cubicBezTo>
                    <a:pt x="234" y="229"/>
                    <a:pt x="210" y="146"/>
                    <a:pt x="174" y="75"/>
                  </a:cubicBezTo>
                  <a:cubicBezTo>
                    <a:pt x="164" y="23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36"/>
            <p:cNvSpPr/>
            <p:nvPr/>
          </p:nvSpPr>
          <p:spPr>
            <a:xfrm>
              <a:off x="4234000" y="2521000"/>
              <a:ext cx="7625" cy="14500"/>
            </a:xfrm>
            <a:custGeom>
              <a:rect b="b" l="l" r="r" t="t"/>
              <a:pathLst>
                <a:path extrusionOk="0" h="580" w="305">
                  <a:moveTo>
                    <a:pt x="135" y="1"/>
                  </a:moveTo>
                  <a:cubicBezTo>
                    <a:pt x="74" y="1"/>
                    <a:pt x="1" y="72"/>
                    <a:pt x="42" y="154"/>
                  </a:cubicBezTo>
                  <a:cubicBezTo>
                    <a:pt x="66" y="226"/>
                    <a:pt x="78" y="309"/>
                    <a:pt x="102" y="392"/>
                  </a:cubicBezTo>
                  <a:cubicBezTo>
                    <a:pt x="102" y="464"/>
                    <a:pt x="102" y="523"/>
                    <a:pt x="161" y="571"/>
                  </a:cubicBezTo>
                  <a:cubicBezTo>
                    <a:pt x="173" y="577"/>
                    <a:pt x="188" y="580"/>
                    <a:pt x="201" y="580"/>
                  </a:cubicBezTo>
                  <a:cubicBezTo>
                    <a:pt x="215" y="580"/>
                    <a:pt x="227" y="577"/>
                    <a:pt x="233" y="571"/>
                  </a:cubicBezTo>
                  <a:cubicBezTo>
                    <a:pt x="304" y="511"/>
                    <a:pt x="292" y="416"/>
                    <a:pt x="280" y="333"/>
                  </a:cubicBezTo>
                  <a:cubicBezTo>
                    <a:pt x="256" y="226"/>
                    <a:pt x="245" y="130"/>
                    <a:pt x="197" y="47"/>
                  </a:cubicBezTo>
                  <a:cubicBezTo>
                    <a:pt x="186" y="14"/>
                    <a:pt x="16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36"/>
            <p:cNvSpPr/>
            <p:nvPr/>
          </p:nvSpPr>
          <p:spPr>
            <a:xfrm>
              <a:off x="4243075" y="2533175"/>
              <a:ext cx="325" cy="625"/>
            </a:xfrm>
            <a:custGeom>
              <a:rect b="b" l="l" r="r" t="t"/>
              <a:pathLst>
                <a:path extrusionOk="0" h="25" w="13">
                  <a:moveTo>
                    <a:pt x="1" y="1"/>
                  </a:moveTo>
                  <a:lnTo>
                    <a:pt x="1" y="24"/>
                  </a:lnTo>
                  <a:cubicBezTo>
                    <a:pt x="13" y="24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36"/>
            <p:cNvSpPr/>
            <p:nvPr/>
          </p:nvSpPr>
          <p:spPr>
            <a:xfrm>
              <a:off x="4421675" y="2342450"/>
              <a:ext cx="6275" cy="22250"/>
            </a:xfrm>
            <a:custGeom>
              <a:rect b="b" l="l" r="r" t="t"/>
              <a:pathLst>
                <a:path extrusionOk="0" h="890" w="251">
                  <a:moveTo>
                    <a:pt x="82" y="1"/>
                  </a:moveTo>
                  <a:cubicBezTo>
                    <a:pt x="40" y="1"/>
                    <a:pt x="0" y="24"/>
                    <a:pt x="0" y="69"/>
                  </a:cubicBezTo>
                  <a:cubicBezTo>
                    <a:pt x="0" y="224"/>
                    <a:pt x="12" y="355"/>
                    <a:pt x="36" y="510"/>
                  </a:cubicBezTo>
                  <a:cubicBezTo>
                    <a:pt x="48" y="629"/>
                    <a:pt x="48" y="748"/>
                    <a:pt x="108" y="855"/>
                  </a:cubicBezTo>
                  <a:cubicBezTo>
                    <a:pt x="119" y="878"/>
                    <a:pt x="143" y="889"/>
                    <a:pt x="167" y="889"/>
                  </a:cubicBezTo>
                  <a:cubicBezTo>
                    <a:pt x="194" y="889"/>
                    <a:pt x="220" y="875"/>
                    <a:pt x="227" y="843"/>
                  </a:cubicBezTo>
                  <a:cubicBezTo>
                    <a:pt x="250" y="724"/>
                    <a:pt x="227" y="605"/>
                    <a:pt x="215" y="486"/>
                  </a:cubicBezTo>
                  <a:cubicBezTo>
                    <a:pt x="191" y="355"/>
                    <a:pt x="179" y="224"/>
                    <a:pt x="179" y="93"/>
                  </a:cubicBezTo>
                  <a:cubicBezTo>
                    <a:pt x="179" y="30"/>
                    <a:pt x="12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36"/>
            <p:cNvSpPr/>
            <p:nvPr/>
          </p:nvSpPr>
          <p:spPr>
            <a:xfrm>
              <a:off x="4428175" y="2338975"/>
              <a:ext cx="12575" cy="52025"/>
            </a:xfrm>
            <a:custGeom>
              <a:rect b="b" l="l" r="r" t="t"/>
              <a:pathLst>
                <a:path extrusionOk="0" h="2081" w="503">
                  <a:moveTo>
                    <a:pt x="94" y="0"/>
                  </a:moveTo>
                  <a:cubicBezTo>
                    <a:pt x="48" y="0"/>
                    <a:pt x="1" y="54"/>
                    <a:pt x="26" y="113"/>
                  </a:cubicBezTo>
                  <a:cubicBezTo>
                    <a:pt x="169" y="446"/>
                    <a:pt x="133" y="851"/>
                    <a:pt x="145" y="1208"/>
                  </a:cubicBezTo>
                  <a:cubicBezTo>
                    <a:pt x="145" y="1458"/>
                    <a:pt x="86" y="1816"/>
                    <a:pt x="229" y="2042"/>
                  </a:cubicBezTo>
                  <a:cubicBezTo>
                    <a:pt x="250" y="2069"/>
                    <a:pt x="279" y="2081"/>
                    <a:pt x="306" y="2081"/>
                  </a:cubicBezTo>
                  <a:cubicBezTo>
                    <a:pt x="339" y="2081"/>
                    <a:pt x="370" y="2063"/>
                    <a:pt x="383" y="2030"/>
                  </a:cubicBezTo>
                  <a:cubicBezTo>
                    <a:pt x="502" y="1732"/>
                    <a:pt x="407" y="1256"/>
                    <a:pt x="383" y="923"/>
                  </a:cubicBezTo>
                  <a:cubicBezTo>
                    <a:pt x="359" y="613"/>
                    <a:pt x="300" y="303"/>
                    <a:pt x="145" y="30"/>
                  </a:cubicBezTo>
                  <a:cubicBezTo>
                    <a:pt x="131" y="9"/>
                    <a:pt x="11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36"/>
            <p:cNvSpPr/>
            <p:nvPr/>
          </p:nvSpPr>
          <p:spPr>
            <a:xfrm>
              <a:off x="4435625" y="2347275"/>
              <a:ext cx="12275" cy="56075"/>
            </a:xfrm>
            <a:custGeom>
              <a:rect b="b" l="l" r="r" t="t"/>
              <a:pathLst>
                <a:path extrusionOk="0" h="2243" w="491">
                  <a:moveTo>
                    <a:pt x="31" y="1"/>
                  </a:moveTo>
                  <a:cubicBezTo>
                    <a:pt x="13" y="1"/>
                    <a:pt x="0" y="16"/>
                    <a:pt x="14" y="43"/>
                  </a:cubicBezTo>
                  <a:cubicBezTo>
                    <a:pt x="73" y="448"/>
                    <a:pt x="97" y="853"/>
                    <a:pt x="109" y="1245"/>
                  </a:cubicBezTo>
                  <a:cubicBezTo>
                    <a:pt x="133" y="1567"/>
                    <a:pt x="97" y="1888"/>
                    <a:pt x="192" y="2198"/>
                  </a:cubicBezTo>
                  <a:cubicBezTo>
                    <a:pt x="198" y="2228"/>
                    <a:pt x="222" y="2243"/>
                    <a:pt x="248" y="2243"/>
                  </a:cubicBezTo>
                  <a:cubicBezTo>
                    <a:pt x="273" y="2243"/>
                    <a:pt x="300" y="2228"/>
                    <a:pt x="312" y="2198"/>
                  </a:cubicBezTo>
                  <a:cubicBezTo>
                    <a:pt x="490" y="1543"/>
                    <a:pt x="228" y="674"/>
                    <a:pt x="73" y="31"/>
                  </a:cubicBezTo>
                  <a:cubicBezTo>
                    <a:pt x="63" y="10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36"/>
            <p:cNvSpPr/>
            <p:nvPr/>
          </p:nvSpPr>
          <p:spPr>
            <a:xfrm>
              <a:off x="4442500" y="2347750"/>
              <a:ext cx="10450" cy="46875"/>
            </a:xfrm>
            <a:custGeom>
              <a:rect b="b" l="l" r="r" t="t"/>
              <a:pathLst>
                <a:path extrusionOk="0" h="1875" w="418">
                  <a:moveTo>
                    <a:pt x="37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08" y="333"/>
                    <a:pt x="108" y="714"/>
                    <a:pt x="120" y="1072"/>
                  </a:cubicBezTo>
                  <a:cubicBezTo>
                    <a:pt x="120" y="1322"/>
                    <a:pt x="84" y="1631"/>
                    <a:pt x="227" y="1857"/>
                  </a:cubicBezTo>
                  <a:cubicBezTo>
                    <a:pt x="238" y="1868"/>
                    <a:pt x="253" y="1874"/>
                    <a:pt x="268" y="1874"/>
                  </a:cubicBezTo>
                  <a:cubicBezTo>
                    <a:pt x="286" y="1874"/>
                    <a:pt x="304" y="1865"/>
                    <a:pt x="310" y="1846"/>
                  </a:cubicBezTo>
                  <a:cubicBezTo>
                    <a:pt x="418" y="1548"/>
                    <a:pt x="322" y="1143"/>
                    <a:pt x="298" y="834"/>
                  </a:cubicBezTo>
                  <a:cubicBezTo>
                    <a:pt x="275" y="536"/>
                    <a:pt x="179" y="25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36"/>
            <p:cNvSpPr/>
            <p:nvPr/>
          </p:nvSpPr>
          <p:spPr>
            <a:xfrm>
              <a:off x="4451425" y="2359725"/>
              <a:ext cx="12825" cy="24800"/>
            </a:xfrm>
            <a:custGeom>
              <a:rect b="b" l="l" r="r" t="t"/>
              <a:pathLst>
                <a:path extrusionOk="0" h="992" w="513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cubicBezTo>
                    <a:pt x="96" y="176"/>
                    <a:pt x="168" y="366"/>
                    <a:pt x="215" y="545"/>
                  </a:cubicBezTo>
                  <a:cubicBezTo>
                    <a:pt x="251" y="676"/>
                    <a:pt x="275" y="855"/>
                    <a:pt x="370" y="974"/>
                  </a:cubicBezTo>
                  <a:cubicBezTo>
                    <a:pt x="383" y="987"/>
                    <a:pt x="398" y="992"/>
                    <a:pt x="412" y="992"/>
                  </a:cubicBezTo>
                  <a:cubicBezTo>
                    <a:pt x="436" y="992"/>
                    <a:pt x="458" y="977"/>
                    <a:pt x="465" y="962"/>
                  </a:cubicBezTo>
                  <a:cubicBezTo>
                    <a:pt x="513" y="795"/>
                    <a:pt x="406" y="569"/>
                    <a:pt x="346" y="426"/>
                  </a:cubicBezTo>
                  <a:cubicBezTo>
                    <a:pt x="275" y="235"/>
                    <a:pt x="180" y="93"/>
                    <a:pt x="1" y="9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36"/>
            <p:cNvSpPr/>
            <p:nvPr/>
          </p:nvSpPr>
          <p:spPr>
            <a:xfrm>
              <a:off x="4463975" y="2377275"/>
              <a:ext cx="8925" cy="8050"/>
            </a:xfrm>
            <a:custGeom>
              <a:rect b="b" l="l" r="r" t="t"/>
              <a:pathLst>
                <a:path extrusionOk="0" h="322" w="357">
                  <a:moveTo>
                    <a:pt x="127" y="0"/>
                  </a:moveTo>
                  <a:cubicBezTo>
                    <a:pt x="51" y="0"/>
                    <a:pt x="0" y="112"/>
                    <a:pt x="82" y="153"/>
                  </a:cubicBezTo>
                  <a:cubicBezTo>
                    <a:pt x="142" y="188"/>
                    <a:pt x="142" y="260"/>
                    <a:pt x="190" y="307"/>
                  </a:cubicBezTo>
                  <a:cubicBezTo>
                    <a:pt x="203" y="314"/>
                    <a:pt x="221" y="321"/>
                    <a:pt x="238" y="321"/>
                  </a:cubicBezTo>
                  <a:cubicBezTo>
                    <a:pt x="251" y="321"/>
                    <a:pt x="263" y="317"/>
                    <a:pt x="273" y="307"/>
                  </a:cubicBezTo>
                  <a:cubicBezTo>
                    <a:pt x="356" y="200"/>
                    <a:pt x="261" y="57"/>
                    <a:pt x="166" y="10"/>
                  </a:cubicBezTo>
                  <a:cubicBezTo>
                    <a:pt x="152" y="3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36"/>
            <p:cNvSpPr/>
            <p:nvPr/>
          </p:nvSpPr>
          <p:spPr>
            <a:xfrm>
              <a:off x="4445200" y="2406600"/>
              <a:ext cx="9250" cy="7750"/>
            </a:xfrm>
            <a:custGeom>
              <a:rect b="b" l="l" r="r" t="t"/>
              <a:pathLst>
                <a:path extrusionOk="0" h="310" w="370">
                  <a:moveTo>
                    <a:pt x="211" y="0"/>
                  </a:moveTo>
                  <a:cubicBezTo>
                    <a:pt x="106" y="0"/>
                    <a:pt x="0" y="129"/>
                    <a:pt x="107" y="218"/>
                  </a:cubicBezTo>
                  <a:cubicBezTo>
                    <a:pt x="119" y="230"/>
                    <a:pt x="131" y="265"/>
                    <a:pt x="143" y="277"/>
                  </a:cubicBezTo>
                  <a:cubicBezTo>
                    <a:pt x="168" y="298"/>
                    <a:pt x="198" y="310"/>
                    <a:pt x="227" y="310"/>
                  </a:cubicBezTo>
                  <a:cubicBezTo>
                    <a:pt x="265" y="310"/>
                    <a:pt x="301" y="289"/>
                    <a:pt x="321" y="242"/>
                  </a:cubicBezTo>
                  <a:cubicBezTo>
                    <a:pt x="369" y="182"/>
                    <a:pt x="345" y="111"/>
                    <a:pt x="310" y="51"/>
                  </a:cubicBezTo>
                  <a:cubicBezTo>
                    <a:pt x="282" y="15"/>
                    <a:pt x="24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36"/>
            <p:cNvSpPr/>
            <p:nvPr/>
          </p:nvSpPr>
          <p:spPr>
            <a:xfrm>
              <a:off x="4447350" y="2407550"/>
              <a:ext cx="16325" cy="9275"/>
            </a:xfrm>
            <a:custGeom>
              <a:rect b="b" l="l" r="r" t="t"/>
              <a:pathLst>
                <a:path extrusionOk="0" h="371" w="653">
                  <a:moveTo>
                    <a:pt x="214" y="0"/>
                  </a:moveTo>
                  <a:cubicBezTo>
                    <a:pt x="175" y="0"/>
                    <a:pt x="134" y="4"/>
                    <a:pt x="93" y="13"/>
                  </a:cubicBezTo>
                  <a:cubicBezTo>
                    <a:pt x="1" y="25"/>
                    <a:pt x="20" y="169"/>
                    <a:pt x="95" y="169"/>
                  </a:cubicBezTo>
                  <a:cubicBezTo>
                    <a:pt x="98" y="169"/>
                    <a:pt x="101" y="168"/>
                    <a:pt x="104" y="168"/>
                  </a:cubicBezTo>
                  <a:cubicBezTo>
                    <a:pt x="135" y="164"/>
                    <a:pt x="165" y="161"/>
                    <a:pt x="193" y="161"/>
                  </a:cubicBezTo>
                  <a:cubicBezTo>
                    <a:pt x="314" y="161"/>
                    <a:pt x="406" y="206"/>
                    <a:pt x="474" y="323"/>
                  </a:cubicBezTo>
                  <a:cubicBezTo>
                    <a:pt x="509" y="370"/>
                    <a:pt x="533" y="370"/>
                    <a:pt x="581" y="370"/>
                  </a:cubicBezTo>
                  <a:cubicBezTo>
                    <a:pt x="616" y="370"/>
                    <a:pt x="628" y="358"/>
                    <a:pt x="640" y="323"/>
                  </a:cubicBezTo>
                  <a:cubicBezTo>
                    <a:pt x="652" y="299"/>
                    <a:pt x="652" y="251"/>
                    <a:pt x="640" y="239"/>
                  </a:cubicBezTo>
                  <a:cubicBezTo>
                    <a:pt x="533" y="84"/>
                    <a:pt x="38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36"/>
            <p:cNvSpPr/>
            <p:nvPr/>
          </p:nvSpPr>
          <p:spPr>
            <a:xfrm>
              <a:off x="4463650" y="2408325"/>
              <a:ext cx="5675" cy="15000"/>
            </a:xfrm>
            <a:custGeom>
              <a:rect b="b" l="l" r="r" t="t"/>
              <a:pathLst>
                <a:path extrusionOk="0" h="600" w="227">
                  <a:moveTo>
                    <a:pt x="54" y="0"/>
                  </a:moveTo>
                  <a:cubicBezTo>
                    <a:pt x="27" y="0"/>
                    <a:pt x="0" y="18"/>
                    <a:pt x="0" y="54"/>
                  </a:cubicBezTo>
                  <a:cubicBezTo>
                    <a:pt x="0" y="161"/>
                    <a:pt x="0" y="256"/>
                    <a:pt x="36" y="351"/>
                  </a:cubicBezTo>
                  <a:cubicBezTo>
                    <a:pt x="48" y="446"/>
                    <a:pt x="60" y="554"/>
                    <a:pt x="143" y="589"/>
                  </a:cubicBezTo>
                  <a:cubicBezTo>
                    <a:pt x="150" y="596"/>
                    <a:pt x="158" y="599"/>
                    <a:pt x="166" y="599"/>
                  </a:cubicBezTo>
                  <a:cubicBezTo>
                    <a:pt x="185" y="599"/>
                    <a:pt x="203" y="582"/>
                    <a:pt x="203" y="566"/>
                  </a:cubicBezTo>
                  <a:cubicBezTo>
                    <a:pt x="226" y="494"/>
                    <a:pt x="167" y="411"/>
                    <a:pt x="155" y="339"/>
                  </a:cubicBezTo>
                  <a:cubicBezTo>
                    <a:pt x="119" y="256"/>
                    <a:pt x="107" y="149"/>
                    <a:pt x="107" y="54"/>
                  </a:cubicBezTo>
                  <a:cubicBezTo>
                    <a:pt x="107" y="18"/>
                    <a:pt x="8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36"/>
            <p:cNvSpPr/>
            <p:nvPr/>
          </p:nvSpPr>
          <p:spPr>
            <a:xfrm>
              <a:off x="4468450" y="2404325"/>
              <a:ext cx="8600" cy="19725"/>
            </a:xfrm>
            <a:custGeom>
              <a:rect b="b" l="l" r="r" t="t"/>
              <a:pathLst>
                <a:path extrusionOk="0" h="789" w="344">
                  <a:moveTo>
                    <a:pt x="92" y="0"/>
                  </a:moveTo>
                  <a:cubicBezTo>
                    <a:pt x="46" y="0"/>
                    <a:pt x="1" y="36"/>
                    <a:pt x="22" y="95"/>
                  </a:cubicBezTo>
                  <a:cubicBezTo>
                    <a:pt x="46" y="214"/>
                    <a:pt x="82" y="356"/>
                    <a:pt x="94" y="476"/>
                  </a:cubicBezTo>
                  <a:cubicBezTo>
                    <a:pt x="106" y="595"/>
                    <a:pt x="106" y="678"/>
                    <a:pt x="177" y="773"/>
                  </a:cubicBezTo>
                  <a:cubicBezTo>
                    <a:pt x="192" y="783"/>
                    <a:pt x="209" y="789"/>
                    <a:pt x="225" y="789"/>
                  </a:cubicBezTo>
                  <a:cubicBezTo>
                    <a:pt x="248" y="789"/>
                    <a:pt x="270" y="777"/>
                    <a:pt x="284" y="749"/>
                  </a:cubicBezTo>
                  <a:cubicBezTo>
                    <a:pt x="344" y="654"/>
                    <a:pt x="296" y="559"/>
                    <a:pt x="284" y="440"/>
                  </a:cubicBezTo>
                  <a:cubicBezTo>
                    <a:pt x="261" y="309"/>
                    <a:pt x="213" y="190"/>
                    <a:pt x="165" y="47"/>
                  </a:cubicBezTo>
                  <a:cubicBezTo>
                    <a:pt x="151" y="1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36"/>
            <p:cNvSpPr/>
            <p:nvPr/>
          </p:nvSpPr>
          <p:spPr>
            <a:xfrm>
              <a:off x="4482000" y="2402525"/>
              <a:ext cx="7850" cy="19500"/>
            </a:xfrm>
            <a:custGeom>
              <a:rect b="b" l="l" r="r" t="t"/>
              <a:pathLst>
                <a:path extrusionOk="0" h="780" w="314">
                  <a:moveTo>
                    <a:pt x="48" y="1"/>
                  </a:moveTo>
                  <a:cubicBezTo>
                    <a:pt x="26" y="1"/>
                    <a:pt x="1" y="24"/>
                    <a:pt x="16" y="47"/>
                  </a:cubicBezTo>
                  <a:cubicBezTo>
                    <a:pt x="64" y="274"/>
                    <a:pt x="76" y="559"/>
                    <a:pt x="219" y="750"/>
                  </a:cubicBezTo>
                  <a:cubicBezTo>
                    <a:pt x="234" y="770"/>
                    <a:pt x="253" y="779"/>
                    <a:pt x="270" y="779"/>
                  </a:cubicBezTo>
                  <a:cubicBezTo>
                    <a:pt x="294" y="779"/>
                    <a:pt x="314" y="761"/>
                    <a:pt x="314" y="726"/>
                  </a:cubicBezTo>
                  <a:cubicBezTo>
                    <a:pt x="314" y="488"/>
                    <a:pt x="183" y="250"/>
                    <a:pt x="76" y="24"/>
                  </a:cubicBezTo>
                  <a:cubicBezTo>
                    <a:pt x="72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7" name="Google Shape;12387;p36"/>
            <p:cNvSpPr/>
            <p:nvPr/>
          </p:nvSpPr>
          <p:spPr>
            <a:xfrm>
              <a:off x="4495150" y="2404325"/>
              <a:ext cx="7500" cy="12800"/>
            </a:xfrm>
            <a:custGeom>
              <a:rect b="b" l="l" r="r" t="t"/>
              <a:pathLst>
                <a:path extrusionOk="0" h="512" w="300">
                  <a:moveTo>
                    <a:pt x="90" y="0"/>
                  </a:moveTo>
                  <a:cubicBezTo>
                    <a:pt x="47" y="0"/>
                    <a:pt x="0" y="39"/>
                    <a:pt x="14" y="95"/>
                  </a:cubicBezTo>
                  <a:cubicBezTo>
                    <a:pt x="38" y="190"/>
                    <a:pt x="74" y="273"/>
                    <a:pt x="97" y="356"/>
                  </a:cubicBezTo>
                  <a:cubicBezTo>
                    <a:pt x="133" y="428"/>
                    <a:pt x="157" y="499"/>
                    <a:pt x="252" y="511"/>
                  </a:cubicBezTo>
                  <a:cubicBezTo>
                    <a:pt x="264" y="511"/>
                    <a:pt x="288" y="511"/>
                    <a:pt x="288" y="487"/>
                  </a:cubicBezTo>
                  <a:cubicBezTo>
                    <a:pt x="300" y="416"/>
                    <a:pt x="276" y="368"/>
                    <a:pt x="252" y="309"/>
                  </a:cubicBezTo>
                  <a:cubicBezTo>
                    <a:pt x="205" y="237"/>
                    <a:pt x="169" y="142"/>
                    <a:pt x="157" y="71"/>
                  </a:cubicBezTo>
                  <a:cubicBezTo>
                    <a:pt x="152" y="21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36"/>
            <p:cNvSpPr/>
            <p:nvPr/>
          </p:nvSpPr>
          <p:spPr>
            <a:xfrm>
              <a:off x="4504350" y="2407250"/>
              <a:ext cx="4775" cy="4300"/>
            </a:xfrm>
            <a:custGeom>
              <a:rect b="b" l="l" r="r" t="t"/>
              <a:pathLst>
                <a:path extrusionOk="0" h="172" w="191">
                  <a:moveTo>
                    <a:pt x="47" y="1"/>
                  </a:moveTo>
                  <a:cubicBezTo>
                    <a:pt x="20" y="1"/>
                    <a:pt x="0" y="34"/>
                    <a:pt x="27" y="61"/>
                  </a:cubicBezTo>
                  <a:cubicBezTo>
                    <a:pt x="75" y="85"/>
                    <a:pt x="99" y="120"/>
                    <a:pt x="134" y="156"/>
                  </a:cubicBezTo>
                  <a:cubicBezTo>
                    <a:pt x="138" y="167"/>
                    <a:pt x="145" y="171"/>
                    <a:pt x="152" y="171"/>
                  </a:cubicBezTo>
                  <a:cubicBezTo>
                    <a:pt x="170" y="171"/>
                    <a:pt x="190" y="149"/>
                    <a:pt x="182" y="132"/>
                  </a:cubicBezTo>
                  <a:cubicBezTo>
                    <a:pt x="146" y="73"/>
                    <a:pt x="110" y="61"/>
                    <a:pt x="75" y="13"/>
                  </a:cubicBezTo>
                  <a:cubicBezTo>
                    <a:pt x="66" y="4"/>
                    <a:pt x="56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36"/>
            <p:cNvSpPr/>
            <p:nvPr/>
          </p:nvSpPr>
          <p:spPr>
            <a:xfrm>
              <a:off x="4556075" y="2495925"/>
              <a:ext cx="14450" cy="25675"/>
            </a:xfrm>
            <a:custGeom>
              <a:rect b="b" l="l" r="r" t="t"/>
              <a:pathLst>
                <a:path extrusionOk="0" h="1027" w="578">
                  <a:moveTo>
                    <a:pt x="182" y="0"/>
                  </a:moveTo>
                  <a:cubicBezTo>
                    <a:pt x="47" y="0"/>
                    <a:pt x="0" y="173"/>
                    <a:pt x="101" y="229"/>
                  </a:cubicBezTo>
                  <a:cubicBezTo>
                    <a:pt x="220" y="300"/>
                    <a:pt x="196" y="479"/>
                    <a:pt x="196" y="598"/>
                  </a:cubicBezTo>
                  <a:cubicBezTo>
                    <a:pt x="196" y="741"/>
                    <a:pt x="196" y="872"/>
                    <a:pt x="256" y="991"/>
                  </a:cubicBezTo>
                  <a:cubicBezTo>
                    <a:pt x="262" y="1014"/>
                    <a:pt x="286" y="1026"/>
                    <a:pt x="313" y="1026"/>
                  </a:cubicBezTo>
                  <a:cubicBezTo>
                    <a:pt x="339" y="1026"/>
                    <a:pt x="369" y="1014"/>
                    <a:pt x="387" y="991"/>
                  </a:cubicBezTo>
                  <a:cubicBezTo>
                    <a:pt x="518" y="705"/>
                    <a:pt x="577" y="157"/>
                    <a:pt x="208" y="2"/>
                  </a:cubicBezTo>
                  <a:cubicBezTo>
                    <a:pt x="199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36"/>
            <p:cNvSpPr/>
            <p:nvPr/>
          </p:nvSpPr>
          <p:spPr>
            <a:xfrm>
              <a:off x="4569900" y="2504600"/>
              <a:ext cx="7775" cy="22675"/>
            </a:xfrm>
            <a:custGeom>
              <a:rect b="b" l="l" r="r" t="t"/>
              <a:pathLst>
                <a:path extrusionOk="0" h="907" w="311">
                  <a:moveTo>
                    <a:pt x="85" y="0"/>
                  </a:moveTo>
                  <a:cubicBezTo>
                    <a:pt x="61" y="0"/>
                    <a:pt x="36" y="13"/>
                    <a:pt x="36" y="36"/>
                  </a:cubicBezTo>
                  <a:cubicBezTo>
                    <a:pt x="13" y="286"/>
                    <a:pt x="1" y="632"/>
                    <a:pt x="96" y="870"/>
                  </a:cubicBezTo>
                  <a:cubicBezTo>
                    <a:pt x="109" y="890"/>
                    <a:pt x="138" y="906"/>
                    <a:pt x="162" y="906"/>
                  </a:cubicBezTo>
                  <a:cubicBezTo>
                    <a:pt x="181" y="906"/>
                    <a:pt x="198" y="896"/>
                    <a:pt x="203" y="870"/>
                  </a:cubicBezTo>
                  <a:cubicBezTo>
                    <a:pt x="310" y="608"/>
                    <a:pt x="203" y="275"/>
                    <a:pt x="120" y="13"/>
                  </a:cubicBezTo>
                  <a:cubicBezTo>
                    <a:pt x="111" y="4"/>
                    <a:pt x="98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36"/>
            <p:cNvSpPr/>
            <p:nvPr/>
          </p:nvSpPr>
          <p:spPr>
            <a:xfrm>
              <a:off x="4575250" y="2507275"/>
              <a:ext cx="8975" cy="31000"/>
            </a:xfrm>
            <a:custGeom>
              <a:rect b="b" l="l" r="r" t="t"/>
              <a:pathLst>
                <a:path extrusionOk="0" h="1240" w="359">
                  <a:moveTo>
                    <a:pt x="107" y="0"/>
                  </a:moveTo>
                  <a:cubicBezTo>
                    <a:pt x="83" y="0"/>
                    <a:pt x="61" y="15"/>
                    <a:pt x="61" y="48"/>
                  </a:cubicBezTo>
                  <a:cubicBezTo>
                    <a:pt x="72" y="418"/>
                    <a:pt x="1" y="834"/>
                    <a:pt x="120" y="1203"/>
                  </a:cubicBezTo>
                  <a:cubicBezTo>
                    <a:pt x="126" y="1227"/>
                    <a:pt x="150" y="1239"/>
                    <a:pt x="174" y="1239"/>
                  </a:cubicBezTo>
                  <a:cubicBezTo>
                    <a:pt x="197" y="1239"/>
                    <a:pt x="221" y="1227"/>
                    <a:pt x="227" y="1203"/>
                  </a:cubicBezTo>
                  <a:cubicBezTo>
                    <a:pt x="358" y="834"/>
                    <a:pt x="275" y="406"/>
                    <a:pt x="156" y="25"/>
                  </a:cubicBezTo>
                  <a:cubicBezTo>
                    <a:pt x="145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36"/>
            <p:cNvSpPr/>
            <p:nvPr/>
          </p:nvSpPr>
          <p:spPr>
            <a:xfrm>
              <a:off x="4584200" y="2513725"/>
              <a:ext cx="6850" cy="27550"/>
            </a:xfrm>
            <a:custGeom>
              <a:rect b="b" l="l" r="r" t="t"/>
              <a:pathLst>
                <a:path extrusionOk="0" h="1102" w="274">
                  <a:moveTo>
                    <a:pt x="72" y="0"/>
                  </a:moveTo>
                  <a:cubicBezTo>
                    <a:pt x="39" y="0"/>
                    <a:pt x="0" y="21"/>
                    <a:pt x="0" y="64"/>
                  </a:cubicBezTo>
                  <a:lnTo>
                    <a:pt x="48" y="648"/>
                  </a:lnTo>
                  <a:cubicBezTo>
                    <a:pt x="60" y="802"/>
                    <a:pt x="48" y="957"/>
                    <a:pt x="131" y="1076"/>
                  </a:cubicBezTo>
                  <a:cubicBezTo>
                    <a:pt x="142" y="1093"/>
                    <a:pt x="156" y="1102"/>
                    <a:pt x="170" y="1102"/>
                  </a:cubicBezTo>
                  <a:cubicBezTo>
                    <a:pt x="186" y="1102"/>
                    <a:pt x="202" y="1090"/>
                    <a:pt x="214" y="1064"/>
                  </a:cubicBezTo>
                  <a:cubicBezTo>
                    <a:pt x="274" y="910"/>
                    <a:pt x="226" y="755"/>
                    <a:pt x="191" y="600"/>
                  </a:cubicBezTo>
                  <a:cubicBezTo>
                    <a:pt x="167" y="421"/>
                    <a:pt x="155" y="231"/>
                    <a:pt x="119" y="52"/>
                  </a:cubicBezTo>
                  <a:cubicBezTo>
                    <a:pt x="131" y="18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36"/>
            <p:cNvSpPr/>
            <p:nvPr/>
          </p:nvSpPr>
          <p:spPr>
            <a:xfrm>
              <a:off x="4591425" y="2522850"/>
              <a:ext cx="7800" cy="10350"/>
            </a:xfrm>
            <a:custGeom>
              <a:rect b="b" l="l" r="r" t="t"/>
              <a:pathLst>
                <a:path extrusionOk="0" h="414" w="312">
                  <a:moveTo>
                    <a:pt x="74" y="0"/>
                  </a:moveTo>
                  <a:cubicBezTo>
                    <a:pt x="36" y="0"/>
                    <a:pt x="1" y="40"/>
                    <a:pt x="9" y="80"/>
                  </a:cubicBezTo>
                  <a:cubicBezTo>
                    <a:pt x="21" y="199"/>
                    <a:pt x="56" y="318"/>
                    <a:pt x="128" y="390"/>
                  </a:cubicBezTo>
                  <a:cubicBezTo>
                    <a:pt x="144" y="406"/>
                    <a:pt x="166" y="414"/>
                    <a:pt x="189" y="414"/>
                  </a:cubicBezTo>
                  <a:cubicBezTo>
                    <a:pt x="248" y="414"/>
                    <a:pt x="312" y="363"/>
                    <a:pt x="295" y="295"/>
                  </a:cubicBezTo>
                  <a:cubicBezTo>
                    <a:pt x="247" y="199"/>
                    <a:pt x="176" y="116"/>
                    <a:pt x="128" y="33"/>
                  </a:cubicBezTo>
                  <a:cubicBezTo>
                    <a:pt x="112" y="9"/>
                    <a:pt x="93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36"/>
            <p:cNvSpPr/>
            <p:nvPr/>
          </p:nvSpPr>
          <p:spPr>
            <a:xfrm>
              <a:off x="4586275" y="2545225"/>
              <a:ext cx="4775" cy="14325"/>
            </a:xfrm>
            <a:custGeom>
              <a:rect b="b" l="l" r="r" t="t"/>
              <a:pathLst>
                <a:path extrusionOk="0" h="573" w="191">
                  <a:moveTo>
                    <a:pt x="96" y="1"/>
                  </a:moveTo>
                  <a:cubicBezTo>
                    <a:pt x="66" y="1"/>
                    <a:pt x="36" y="19"/>
                    <a:pt x="36" y="54"/>
                  </a:cubicBezTo>
                  <a:cubicBezTo>
                    <a:pt x="36" y="150"/>
                    <a:pt x="24" y="233"/>
                    <a:pt x="24" y="328"/>
                  </a:cubicBezTo>
                  <a:cubicBezTo>
                    <a:pt x="24" y="400"/>
                    <a:pt x="1" y="495"/>
                    <a:pt x="60" y="555"/>
                  </a:cubicBezTo>
                  <a:cubicBezTo>
                    <a:pt x="72" y="566"/>
                    <a:pt x="90" y="572"/>
                    <a:pt x="106" y="572"/>
                  </a:cubicBezTo>
                  <a:cubicBezTo>
                    <a:pt x="123" y="572"/>
                    <a:pt x="137" y="566"/>
                    <a:pt x="143" y="555"/>
                  </a:cubicBezTo>
                  <a:cubicBezTo>
                    <a:pt x="191" y="495"/>
                    <a:pt x="179" y="400"/>
                    <a:pt x="179" y="328"/>
                  </a:cubicBezTo>
                  <a:cubicBezTo>
                    <a:pt x="179" y="233"/>
                    <a:pt x="155" y="150"/>
                    <a:pt x="155" y="54"/>
                  </a:cubicBezTo>
                  <a:cubicBezTo>
                    <a:pt x="155" y="19"/>
                    <a:pt x="126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5" name="Google Shape;12395;p36"/>
            <p:cNvSpPr/>
            <p:nvPr/>
          </p:nvSpPr>
          <p:spPr>
            <a:xfrm>
              <a:off x="4589325" y="2548875"/>
              <a:ext cx="10975" cy="15950"/>
            </a:xfrm>
            <a:custGeom>
              <a:rect b="b" l="l" r="r" t="t"/>
              <a:pathLst>
                <a:path extrusionOk="0" h="638" w="439">
                  <a:moveTo>
                    <a:pt x="167" y="0"/>
                  </a:moveTo>
                  <a:cubicBezTo>
                    <a:pt x="87" y="0"/>
                    <a:pt x="0" y="97"/>
                    <a:pt x="57" y="194"/>
                  </a:cubicBezTo>
                  <a:cubicBezTo>
                    <a:pt x="117" y="325"/>
                    <a:pt x="117" y="492"/>
                    <a:pt x="212" y="611"/>
                  </a:cubicBezTo>
                  <a:cubicBezTo>
                    <a:pt x="230" y="629"/>
                    <a:pt x="248" y="638"/>
                    <a:pt x="264" y="638"/>
                  </a:cubicBezTo>
                  <a:cubicBezTo>
                    <a:pt x="280" y="638"/>
                    <a:pt x="295" y="629"/>
                    <a:pt x="307" y="611"/>
                  </a:cubicBezTo>
                  <a:cubicBezTo>
                    <a:pt x="438" y="444"/>
                    <a:pt x="331" y="242"/>
                    <a:pt x="260" y="75"/>
                  </a:cubicBezTo>
                  <a:cubicBezTo>
                    <a:pt x="240" y="22"/>
                    <a:pt x="20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36"/>
            <p:cNvSpPr/>
            <p:nvPr/>
          </p:nvSpPr>
          <p:spPr>
            <a:xfrm>
              <a:off x="4600875" y="2555525"/>
              <a:ext cx="10050" cy="10675"/>
            </a:xfrm>
            <a:custGeom>
              <a:rect b="b" l="l" r="r" t="t"/>
              <a:pathLst>
                <a:path extrusionOk="0" h="427" w="402">
                  <a:moveTo>
                    <a:pt x="172" y="1"/>
                  </a:moveTo>
                  <a:cubicBezTo>
                    <a:pt x="81" y="1"/>
                    <a:pt x="0" y="119"/>
                    <a:pt x="83" y="202"/>
                  </a:cubicBezTo>
                  <a:cubicBezTo>
                    <a:pt x="143" y="262"/>
                    <a:pt x="167" y="333"/>
                    <a:pt x="214" y="393"/>
                  </a:cubicBezTo>
                  <a:cubicBezTo>
                    <a:pt x="235" y="416"/>
                    <a:pt x="259" y="426"/>
                    <a:pt x="283" y="426"/>
                  </a:cubicBezTo>
                  <a:cubicBezTo>
                    <a:pt x="343" y="426"/>
                    <a:pt x="401" y="362"/>
                    <a:pt x="393" y="285"/>
                  </a:cubicBezTo>
                  <a:cubicBezTo>
                    <a:pt x="381" y="178"/>
                    <a:pt x="309" y="107"/>
                    <a:pt x="250" y="35"/>
                  </a:cubicBezTo>
                  <a:cubicBezTo>
                    <a:pt x="226" y="11"/>
                    <a:pt x="198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36"/>
            <p:cNvSpPr/>
            <p:nvPr/>
          </p:nvSpPr>
          <p:spPr>
            <a:xfrm>
              <a:off x="4611425" y="2554975"/>
              <a:ext cx="7625" cy="11125"/>
            </a:xfrm>
            <a:custGeom>
              <a:rect b="b" l="l" r="r" t="t"/>
              <a:pathLst>
                <a:path extrusionOk="0" h="445" w="305">
                  <a:moveTo>
                    <a:pt x="146" y="1"/>
                  </a:moveTo>
                  <a:cubicBezTo>
                    <a:pt x="76" y="1"/>
                    <a:pt x="0" y="74"/>
                    <a:pt x="42" y="141"/>
                  </a:cubicBezTo>
                  <a:cubicBezTo>
                    <a:pt x="78" y="200"/>
                    <a:pt x="102" y="284"/>
                    <a:pt x="102" y="355"/>
                  </a:cubicBezTo>
                  <a:cubicBezTo>
                    <a:pt x="114" y="415"/>
                    <a:pt x="164" y="444"/>
                    <a:pt x="212" y="444"/>
                  </a:cubicBezTo>
                  <a:cubicBezTo>
                    <a:pt x="260" y="444"/>
                    <a:pt x="304" y="415"/>
                    <a:pt x="304" y="355"/>
                  </a:cubicBezTo>
                  <a:cubicBezTo>
                    <a:pt x="304" y="248"/>
                    <a:pt x="268" y="141"/>
                    <a:pt x="221" y="45"/>
                  </a:cubicBezTo>
                  <a:cubicBezTo>
                    <a:pt x="203" y="14"/>
                    <a:pt x="17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36"/>
            <p:cNvSpPr/>
            <p:nvPr/>
          </p:nvSpPr>
          <p:spPr>
            <a:xfrm>
              <a:off x="4619900" y="2548700"/>
              <a:ext cx="6825" cy="15650"/>
            </a:xfrm>
            <a:custGeom>
              <a:rect b="b" l="l" r="r" t="t"/>
              <a:pathLst>
                <a:path extrusionOk="0" h="626" w="273">
                  <a:moveTo>
                    <a:pt x="71" y="0"/>
                  </a:moveTo>
                  <a:cubicBezTo>
                    <a:pt x="44" y="0"/>
                    <a:pt x="12" y="24"/>
                    <a:pt x="1" y="70"/>
                  </a:cubicBezTo>
                  <a:cubicBezTo>
                    <a:pt x="1" y="249"/>
                    <a:pt x="25" y="511"/>
                    <a:pt x="180" y="618"/>
                  </a:cubicBezTo>
                  <a:cubicBezTo>
                    <a:pt x="190" y="623"/>
                    <a:pt x="200" y="625"/>
                    <a:pt x="210" y="625"/>
                  </a:cubicBezTo>
                  <a:cubicBezTo>
                    <a:pt x="245" y="625"/>
                    <a:pt x="272" y="596"/>
                    <a:pt x="263" y="558"/>
                  </a:cubicBezTo>
                  <a:cubicBezTo>
                    <a:pt x="239" y="475"/>
                    <a:pt x="203" y="416"/>
                    <a:pt x="168" y="332"/>
                  </a:cubicBezTo>
                  <a:cubicBezTo>
                    <a:pt x="144" y="249"/>
                    <a:pt x="120" y="154"/>
                    <a:pt x="120" y="82"/>
                  </a:cubicBezTo>
                  <a:cubicBezTo>
                    <a:pt x="126" y="27"/>
                    <a:pt x="101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36"/>
            <p:cNvSpPr/>
            <p:nvPr/>
          </p:nvSpPr>
          <p:spPr>
            <a:xfrm>
              <a:off x="4625275" y="2539875"/>
              <a:ext cx="8650" cy="24950"/>
            </a:xfrm>
            <a:custGeom>
              <a:rect b="b" l="l" r="r" t="t"/>
              <a:pathLst>
                <a:path extrusionOk="0" h="998" w="346">
                  <a:moveTo>
                    <a:pt x="87" y="1"/>
                  </a:moveTo>
                  <a:cubicBezTo>
                    <a:pt x="51" y="1"/>
                    <a:pt x="12" y="35"/>
                    <a:pt x="12" y="78"/>
                  </a:cubicBezTo>
                  <a:cubicBezTo>
                    <a:pt x="60" y="376"/>
                    <a:pt x="0" y="769"/>
                    <a:pt x="226" y="983"/>
                  </a:cubicBezTo>
                  <a:cubicBezTo>
                    <a:pt x="234" y="994"/>
                    <a:pt x="244" y="998"/>
                    <a:pt x="255" y="998"/>
                  </a:cubicBezTo>
                  <a:cubicBezTo>
                    <a:pt x="281" y="998"/>
                    <a:pt x="310" y="976"/>
                    <a:pt x="310" y="959"/>
                  </a:cubicBezTo>
                  <a:cubicBezTo>
                    <a:pt x="346" y="661"/>
                    <a:pt x="226" y="316"/>
                    <a:pt x="143" y="54"/>
                  </a:cubicBezTo>
                  <a:cubicBezTo>
                    <a:pt x="134" y="16"/>
                    <a:pt x="111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36"/>
            <p:cNvSpPr/>
            <p:nvPr/>
          </p:nvSpPr>
          <p:spPr>
            <a:xfrm>
              <a:off x="4635775" y="2543825"/>
              <a:ext cx="14525" cy="23850"/>
            </a:xfrm>
            <a:custGeom>
              <a:rect b="b" l="l" r="r" t="t"/>
              <a:pathLst>
                <a:path extrusionOk="0" h="954" w="581">
                  <a:moveTo>
                    <a:pt x="53" y="0"/>
                  </a:moveTo>
                  <a:cubicBezTo>
                    <a:pt x="28" y="0"/>
                    <a:pt x="0" y="26"/>
                    <a:pt x="9" y="51"/>
                  </a:cubicBezTo>
                  <a:cubicBezTo>
                    <a:pt x="116" y="337"/>
                    <a:pt x="68" y="670"/>
                    <a:pt x="259" y="920"/>
                  </a:cubicBezTo>
                  <a:cubicBezTo>
                    <a:pt x="284" y="937"/>
                    <a:pt x="315" y="954"/>
                    <a:pt x="344" y="954"/>
                  </a:cubicBezTo>
                  <a:cubicBezTo>
                    <a:pt x="356" y="954"/>
                    <a:pt x="367" y="951"/>
                    <a:pt x="378" y="944"/>
                  </a:cubicBezTo>
                  <a:cubicBezTo>
                    <a:pt x="580" y="884"/>
                    <a:pt x="390" y="634"/>
                    <a:pt x="354" y="527"/>
                  </a:cubicBezTo>
                  <a:cubicBezTo>
                    <a:pt x="283" y="337"/>
                    <a:pt x="235" y="158"/>
                    <a:pt x="80" y="15"/>
                  </a:cubicBezTo>
                  <a:cubicBezTo>
                    <a:pt x="73" y="5"/>
                    <a:pt x="63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36"/>
            <p:cNvSpPr/>
            <p:nvPr/>
          </p:nvSpPr>
          <p:spPr>
            <a:xfrm>
              <a:off x="4649075" y="2552725"/>
              <a:ext cx="9550" cy="12925"/>
            </a:xfrm>
            <a:custGeom>
              <a:rect b="b" l="l" r="r" t="t"/>
              <a:pathLst>
                <a:path extrusionOk="0" h="517" w="382">
                  <a:moveTo>
                    <a:pt x="14" y="1"/>
                  </a:moveTo>
                  <a:cubicBezTo>
                    <a:pt x="6" y="1"/>
                    <a:pt x="1" y="20"/>
                    <a:pt x="1" y="28"/>
                  </a:cubicBezTo>
                  <a:cubicBezTo>
                    <a:pt x="60" y="112"/>
                    <a:pt x="84" y="207"/>
                    <a:pt x="120" y="314"/>
                  </a:cubicBezTo>
                  <a:cubicBezTo>
                    <a:pt x="144" y="397"/>
                    <a:pt x="156" y="505"/>
                    <a:pt x="263" y="516"/>
                  </a:cubicBezTo>
                  <a:cubicBezTo>
                    <a:pt x="298" y="516"/>
                    <a:pt x="310" y="505"/>
                    <a:pt x="322" y="481"/>
                  </a:cubicBezTo>
                  <a:cubicBezTo>
                    <a:pt x="382" y="385"/>
                    <a:pt x="286" y="290"/>
                    <a:pt x="227" y="219"/>
                  </a:cubicBezTo>
                  <a:cubicBezTo>
                    <a:pt x="156" y="147"/>
                    <a:pt x="108" y="64"/>
                    <a:pt x="25" y="16"/>
                  </a:cubicBezTo>
                  <a:cubicBezTo>
                    <a:pt x="21" y="5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36"/>
            <p:cNvSpPr/>
            <p:nvPr/>
          </p:nvSpPr>
          <p:spPr>
            <a:xfrm>
              <a:off x="4661375" y="2555450"/>
              <a:ext cx="12725" cy="6925"/>
            </a:xfrm>
            <a:custGeom>
              <a:rect b="b" l="l" r="r" t="t"/>
              <a:pathLst>
                <a:path extrusionOk="0" h="277" w="509">
                  <a:moveTo>
                    <a:pt x="77" y="1"/>
                  </a:moveTo>
                  <a:cubicBezTo>
                    <a:pt x="35" y="1"/>
                    <a:pt x="1" y="41"/>
                    <a:pt x="33" y="62"/>
                  </a:cubicBezTo>
                  <a:cubicBezTo>
                    <a:pt x="68" y="146"/>
                    <a:pt x="128" y="205"/>
                    <a:pt x="211" y="229"/>
                  </a:cubicBezTo>
                  <a:cubicBezTo>
                    <a:pt x="247" y="241"/>
                    <a:pt x="295" y="276"/>
                    <a:pt x="342" y="276"/>
                  </a:cubicBezTo>
                  <a:cubicBezTo>
                    <a:pt x="390" y="276"/>
                    <a:pt x="426" y="265"/>
                    <a:pt x="473" y="265"/>
                  </a:cubicBezTo>
                  <a:cubicBezTo>
                    <a:pt x="509" y="265"/>
                    <a:pt x="509" y="217"/>
                    <a:pt x="509" y="205"/>
                  </a:cubicBezTo>
                  <a:cubicBezTo>
                    <a:pt x="485" y="169"/>
                    <a:pt x="473" y="146"/>
                    <a:pt x="449" y="110"/>
                  </a:cubicBezTo>
                  <a:cubicBezTo>
                    <a:pt x="414" y="86"/>
                    <a:pt x="366" y="62"/>
                    <a:pt x="330" y="50"/>
                  </a:cubicBezTo>
                  <a:cubicBezTo>
                    <a:pt x="283" y="38"/>
                    <a:pt x="247" y="3"/>
                    <a:pt x="211" y="3"/>
                  </a:cubicBezTo>
                  <a:lnTo>
                    <a:pt x="92" y="3"/>
                  </a:lnTo>
                  <a:cubicBezTo>
                    <a:pt x="87" y="1"/>
                    <a:pt x="8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36"/>
            <p:cNvSpPr/>
            <p:nvPr/>
          </p:nvSpPr>
          <p:spPr>
            <a:xfrm>
              <a:off x="4676425" y="2558375"/>
              <a:ext cx="6200" cy="4325"/>
            </a:xfrm>
            <a:custGeom>
              <a:rect b="b" l="l" r="r" t="t"/>
              <a:pathLst>
                <a:path extrusionOk="0" h="173" w="248">
                  <a:moveTo>
                    <a:pt x="106" y="0"/>
                  </a:moveTo>
                  <a:cubicBezTo>
                    <a:pt x="48" y="0"/>
                    <a:pt x="1" y="87"/>
                    <a:pt x="62" y="148"/>
                  </a:cubicBezTo>
                  <a:cubicBezTo>
                    <a:pt x="97" y="159"/>
                    <a:pt x="109" y="171"/>
                    <a:pt x="145" y="171"/>
                  </a:cubicBezTo>
                  <a:cubicBezTo>
                    <a:pt x="150" y="172"/>
                    <a:pt x="154" y="173"/>
                    <a:pt x="159" y="173"/>
                  </a:cubicBezTo>
                  <a:cubicBezTo>
                    <a:pt x="221" y="173"/>
                    <a:pt x="247" y="97"/>
                    <a:pt x="181" y="52"/>
                  </a:cubicBezTo>
                  <a:lnTo>
                    <a:pt x="169" y="40"/>
                  </a:lnTo>
                  <a:cubicBezTo>
                    <a:pt x="150" y="12"/>
                    <a:pt x="12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36"/>
            <p:cNvSpPr/>
            <p:nvPr/>
          </p:nvSpPr>
          <p:spPr>
            <a:xfrm>
              <a:off x="4582100" y="2559150"/>
              <a:ext cx="4800" cy="8725"/>
            </a:xfrm>
            <a:custGeom>
              <a:rect b="b" l="l" r="r" t="t"/>
              <a:pathLst>
                <a:path extrusionOk="0" h="349" w="192">
                  <a:moveTo>
                    <a:pt x="87" y="0"/>
                  </a:moveTo>
                  <a:cubicBezTo>
                    <a:pt x="48" y="0"/>
                    <a:pt x="13" y="27"/>
                    <a:pt x="13" y="81"/>
                  </a:cubicBezTo>
                  <a:cubicBezTo>
                    <a:pt x="13" y="152"/>
                    <a:pt x="1" y="271"/>
                    <a:pt x="60" y="331"/>
                  </a:cubicBezTo>
                  <a:cubicBezTo>
                    <a:pt x="66" y="343"/>
                    <a:pt x="81" y="349"/>
                    <a:pt x="96" y="349"/>
                  </a:cubicBezTo>
                  <a:cubicBezTo>
                    <a:pt x="111" y="349"/>
                    <a:pt x="126" y="343"/>
                    <a:pt x="132" y="331"/>
                  </a:cubicBezTo>
                  <a:cubicBezTo>
                    <a:pt x="191" y="271"/>
                    <a:pt x="179" y="152"/>
                    <a:pt x="179" y="81"/>
                  </a:cubicBezTo>
                  <a:cubicBezTo>
                    <a:pt x="168" y="27"/>
                    <a:pt x="126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36"/>
            <p:cNvSpPr/>
            <p:nvPr/>
          </p:nvSpPr>
          <p:spPr>
            <a:xfrm>
              <a:off x="4568725" y="2557800"/>
              <a:ext cx="7450" cy="10825"/>
            </a:xfrm>
            <a:custGeom>
              <a:rect b="b" l="l" r="r" t="t"/>
              <a:pathLst>
                <a:path extrusionOk="0" h="433" w="298">
                  <a:moveTo>
                    <a:pt x="185" y="1"/>
                  </a:moveTo>
                  <a:cubicBezTo>
                    <a:pt x="139" y="1"/>
                    <a:pt x="95" y="30"/>
                    <a:pt x="95" y="87"/>
                  </a:cubicBezTo>
                  <a:cubicBezTo>
                    <a:pt x="95" y="135"/>
                    <a:pt x="95" y="182"/>
                    <a:pt x="71" y="230"/>
                  </a:cubicBezTo>
                  <a:cubicBezTo>
                    <a:pt x="60" y="242"/>
                    <a:pt x="36" y="254"/>
                    <a:pt x="36" y="266"/>
                  </a:cubicBezTo>
                  <a:cubicBezTo>
                    <a:pt x="24" y="302"/>
                    <a:pt x="24" y="325"/>
                    <a:pt x="12" y="361"/>
                  </a:cubicBezTo>
                  <a:cubicBezTo>
                    <a:pt x="0" y="385"/>
                    <a:pt x="12" y="433"/>
                    <a:pt x="60" y="433"/>
                  </a:cubicBezTo>
                  <a:cubicBezTo>
                    <a:pt x="143" y="421"/>
                    <a:pt x="191" y="409"/>
                    <a:pt x="238" y="325"/>
                  </a:cubicBezTo>
                  <a:cubicBezTo>
                    <a:pt x="262" y="254"/>
                    <a:pt x="274" y="182"/>
                    <a:pt x="298" y="111"/>
                  </a:cubicBezTo>
                  <a:cubicBezTo>
                    <a:pt x="291" y="36"/>
                    <a:pt x="236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36"/>
            <p:cNvSpPr/>
            <p:nvPr/>
          </p:nvSpPr>
          <p:spPr>
            <a:xfrm>
              <a:off x="4558700" y="2564275"/>
              <a:ext cx="4375" cy="6775"/>
            </a:xfrm>
            <a:custGeom>
              <a:rect b="b" l="l" r="r" t="t"/>
              <a:pathLst>
                <a:path extrusionOk="0" h="271" w="175">
                  <a:moveTo>
                    <a:pt x="121" y="1"/>
                  </a:moveTo>
                  <a:cubicBezTo>
                    <a:pt x="94" y="1"/>
                    <a:pt x="68" y="19"/>
                    <a:pt x="68" y="54"/>
                  </a:cubicBezTo>
                  <a:cubicBezTo>
                    <a:pt x="68" y="114"/>
                    <a:pt x="68" y="162"/>
                    <a:pt x="32" y="209"/>
                  </a:cubicBezTo>
                  <a:cubicBezTo>
                    <a:pt x="0" y="230"/>
                    <a:pt x="25" y="271"/>
                    <a:pt x="48" y="271"/>
                  </a:cubicBezTo>
                  <a:cubicBezTo>
                    <a:pt x="50" y="271"/>
                    <a:pt x="53" y="270"/>
                    <a:pt x="56" y="269"/>
                  </a:cubicBezTo>
                  <a:cubicBezTo>
                    <a:pt x="151" y="233"/>
                    <a:pt x="163" y="126"/>
                    <a:pt x="175" y="54"/>
                  </a:cubicBezTo>
                  <a:cubicBezTo>
                    <a:pt x="175" y="19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36"/>
            <p:cNvSpPr/>
            <p:nvPr/>
          </p:nvSpPr>
          <p:spPr>
            <a:xfrm>
              <a:off x="4539250" y="2564475"/>
              <a:ext cx="12225" cy="13600"/>
            </a:xfrm>
            <a:custGeom>
              <a:rect b="b" l="l" r="r" t="t"/>
              <a:pathLst>
                <a:path extrusionOk="0" h="544" w="489">
                  <a:moveTo>
                    <a:pt x="366" y="0"/>
                  </a:moveTo>
                  <a:cubicBezTo>
                    <a:pt x="308" y="0"/>
                    <a:pt x="250" y="36"/>
                    <a:pt x="250" y="106"/>
                  </a:cubicBezTo>
                  <a:cubicBezTo>
                    <a:pt x="250" y="201"/>
                    <a:pt x="227" y="261"/>
                    <a:pt x="155" y="308"/>
                  </a:cubicBezTo>
                  <a:cubicBezTo>
                    <a:pt x="84" y="356"/>
                    <a:pt x="0" y="487"/>
                    <a:pt x="119" y="535"/>
                  </a:cubicBezTo>
                  <a:cubicBezTo>
                    <a:pt x="137" y="540"/>
                    <a:pt x="155" y="543"/>
                    <a:pt x="172" y="543"/>
                  </a:cubicBezTo>
                  <a:cubicBezTo>
                    <a:pt x="260" y="543"/>
                    <a:pt x="342" y="475"/>
                    <a:pt x="381" y="416"/>
                  </a:cubicBezTo>
                  <a:cubicBezTo>
                    <a:pt x="465" y="332"/>
                    <a:pt x="488" y="225"/>
                    <a:pt x="488" y="118"/>
                  </a:cubicBezTo>
                  <a:cubicBezTo>
                    <a:pt x="488" y="39"/>
                    <a:pt x="427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36"/>
            <p:cNvSpPr/>
            <p:nvPr/>
          </p:nvSpPr>
          <p:spPr>
            <a:xfrm>
              <a:off x="4533600" y="2576050"/>
              <a:ext cx="900" cy="325"/>
            </a:xfrm>
            <a:custGeom>
              <a:rect b="b" l="l" r="r" t="t"/>
              <a:pathLst>
                <a:path extrusionOk="0" h="13" w="36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6" y="12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36"/>
            <p:cNvSpPr/>
            <p:nvPr/>
          </p:nvSpPr>
          <p:spPr>
            <a:xfrm>
              <a:off x="4172825" y="2701350"/>
              <a:ext cx="4675" cy="13875"/>
            </a:xfrm>
            <a:custGeom>
              <a:rect b="b" l="l" r="r" t="t"/>
              <a:pathLst>
                <a:path extrusionOk="0" h="555" w="187">
                  <a:moveTo>
                    <a:pt x="108" y="1"/>
                  </a:moveTo>
                  <a:cubicBezTo>
                    <a:pt x="80" y="1"/>
                    <a:pt x="53" y="20"/>
                    <a:pt x="48" y="60"/>
                  </a:cubicBezTo>
                  <a:cubicBezTo>
                    <a:pt x="25" y="215"/>
                    <a:pt x="1" y="406"/>
                    <a:pt x="84" y="536"/>
                  </a:cubicBezTo>
                  <a:cubicBezTo>
                    <a:pt x="90" y="548"/>
                    <a:pt x="102" y="554"/>
                    <a:pt x="114" y="554"/>
                  </a:cubicBezTo>
                  <a:cubicBezTo>
                    <a:pt x="126" y="554"/>
                    <a:pt x="138" y="548"/>
                    <a:pt x="144" y="536"/>
                  </a:cubicBezTo>
                  <a:cubicBezTo>
                    <a:pt x="179" y="394"/>
                    <a:pt x="156" y="239"/>
                    <a:pt x="179" y="96"/>
                  </a:cubicBezTo>
                  <a:cubicBezTo>
                    <a:pt x="186" y="35"/>
                    <a:pt x="146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36"/>
            <p:cNvSpPr/>
            <p:nvPr/>
          </p:nvSpPr>
          <p:spPr>
            <a:xfrm>
              <a:off x="4176100" y="2705900"/>
              <a:ext cx="7175" cy="18175"/>
            </a:xfrm>
            <a:custGeom>
              <a:rect b="b" l="l" r="r" t="t"/>
              <a:pathLst>
                <a:path extrusionOk="0" h="727" w="287">
                  <a:moveTo>
                    <a:pt x="144" y="0"/>
                  </a:moveTo>
                  <a:cubicBezTo>
                    <a:pt x="114" y="0"/>
                    <a:pt x="84" y="15"/>
                    <a:pt x="72" y="45"/>
                  </a:cubicBezTo>
                  <a:cubicBezTo>
                    <a:pt x="60" y="164"/>
                    <a:pt x="36" y="283"/>
                    <a:pt x="36" y="402"/>
                  </a:cubicBezTo>
                  <a:cubicBezTo>
                    <a:pt x="36" y="509"/>
                    <a:pt x="1" y="628"/>
                    <a:pt x="96" y="700"/>
                  </a:cubicBezTo>
                  <a:cubicBezTo>
                    <a:pt x="108" y="718"/>
                    <a:pt x="126" y="727"/>
                    <a:pt x="144" y="727"/>
                  </a:cubicBezTo>
                  <a:cubicBezTo>
                    <a:pt x="161" y="727"/>
                    <a:pt x="179" y="718"/>
                    <a:pt x="191" y="700"/>
                  </a:cubicBezTo>
                  <a:cubicBezTo>
                    <a:pt x="286" y="628"/>
                    <a:pt x="251" y="497"/>
                    <a:pt x="251" y="402"/>
                  </a:cubicBezTo>
                  <a:cubicBezTo>
                    <a:pt x="251" y="283"/>
                    <a:pt x="227" y="164"/>
                    <a:pt x="215" y="45"/>
                  </a:cubicBezTo>
                  <a:cubicBezTo>
                    <a:pt x="203" y="15"/>
                    <a:pt x="173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36"/>
            <p:cNvSpPr/>
            <p:nvPr/>
          </p:nvSpPr>
          <p:spPr>
            <a:xfrm>
              <a:off x="4180575" y="2710150"/>
              <a:ext cx="7750" cy="21850"/>
            </a:xfrm>
            <a:custGeom>
              <a:rect b="b" l="l" r="r" t="t"/>
              <a:pathLst>
                <a:path extrusionOk="0" h="874" w="310">
                  <a:moveTo>
                    <a:pt x="103" y="1"/>
                  </a:moveTo>
                  <a:cubicBezTo>
                    <a:pt x="53" y="1"/>
                    <a:pt x="0" y="31"/>
                    <a:pt x="0" y="89"/>
                  </a:cubicBezTo>
                  <a:cubicBezTo>
                    <a:pt x="12" y="327"/>
                    <a:pt x="0" y="637"/>
                    <a:pt x="143" y="839"/>
                  </a:cubicBezTo>
                  <a:cubicBezTo>
                    <a:pt x="160" y="862"/>
                    <a:pt x="185" y="874"/>
                    <a:pt x="208" y="874"/>
                  </a:cubicBezTo>
                  <a:cubicBezTo>
                    <a:pt x="233" y="874"/>
                    <a:pt x="256" y="859"/>
                    <a:pt x="262" y="827"/>
                  </a:cubicBezTo>
                  <a:cubicBezTo>
                    <a:pt x="310" y="589"/>
                    <a:pt x="227" y="304"/>
                    <a:pt x="191" y="65"/>
                  </a:cubicBezTo>
                  <a:cubicBezTo>
                    <a:pt x="185" y="22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36"/>
            <p:cNvSpPr/>
            <p:nvPr/>
          </p:nvSpPr>
          <p:spPr>
            <a:xfrm>
              <a:off x="4190225" y="2717425"/>
              <a:ext cx="9425" cy="14800"/>
            </a:xfrm>
            <a:custGeom>
              <a:rect b="b" l="l" r="r" t="t"/>
              <a:pathLst>
                <a:path extrusionOk="0" h="592" w="377">
                  <a:moveTo>
                    <a:pt x="83" y="0"/>
                  </a:moveTo>
                  <a:cubicBezTo>
                    <a:pt x="39" y="0"/>
                    <a:pt x="0" y="46"/>
                    <a:pt x="31" y="108"/>
                  </a:cubicBezTo>
                  <a:cubicBezTo>
                    <a:pt x="79" y="191"/>
                    <a:pt x="126" y="286"/>
                    <a:pt x="150" y="370"/>
                  </a:cubicBezTo>
                  <a:cubicBezTo>
                    <a:pt x="186" y="453"/>
                    <a:pt x="186" y="536"/>
                    <a:pt x="257" y="584"/>
                  </a:cubicBezTo>
                  <a:cubicBezTo>
                    <a:pt x="267" y="589"/>
                    <a:pt x="279" y="592"/>
                    <a:pt x="290" y="592"/>
                  </a:cubicBezTo>
                  <a:cubicBezTo>
                    <a:pt x="307" y="592"/>
                    <a:pt x="322" y="586"/>
                    <a:pt x="329" y="572"/>
                  </a:cubicBezTo>
                  <a:cubicBezTo>
                    <a:pt x="376" y="477"/>
                    <a:pt x="317" y="394"/>
                    <a:pt x="281" y="310"/>
                  </a:cubicBezTo>
                  <a:cubicBezTo>
                    <a:pt x="257" y="227"/>
                    <a:pt x="210" y="132"/>
                    <a:pt x="150" y="48"/>
                  </a:cubicBezTo>
                  <a:cubicBezTo>
                    <a:pt x="133" y="14"/>
                    <a:pt x="107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36"/>
            <p:cNvSpPr/>
            <p:nvPr/>
          </p:nvSpPr>
          <p:spPr>
            <a:xfrm>
              <a:off x="4198800" y="2722450"/>
              <a:ext cx="6500" cy="6900"/>
            </a:xfrm>
            <a:custGeom>
              <a:rect b="b" l="l" r="r" t="t"/>
              <a:pathLst>
                <a:path extrusionOk="0" h="276" w="260">
                  <a:moveTo>
                    <a:pt x="106" y="1"/>
                  </a:moveTo>
                  <a:cubicBezTo>
                    <a:pt x="52" y="1"/>
                    <a:pt x="1" y="52"/>
                    <a:pt x="33" y="109"/>
                  </a:cubicBezTo>
                  <a:cubicBezTo>
                    <a:pt x="81" y="204"/>
                    <a:pt x="105" y="264"/>
                    <a:pt x="212" y="276"/>
                  </a:cubicBezTo>
                  <a:cubicBezTo>
                    <a:pt x="224" y="276"/>
                    <a:pt x="260" y="264"/>
                    <a:pt x="260" y="228"/>
                  </a:cubicBezTo>
                  <a:cubicBezTo>
                    <a:pt x="260" y="157"/>
                    <a:pt x="212" y="97"/>
                    <a:pt x="176" y="38"/>
                  </a:cubicBezTo>
                  <a:cubicBezTo>
                    <a:pt x="157" y="11"/>
                    <a:pt x="132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36"/>
            <p:cNvSpPr/>
            <p:nvPr/>
          </p:nvSpPr>
          <p:spPr>
            <a:xfrm>
              <a:off x="4213025" y="2725025"/>
              <a:ext cx="5975" cy="8800"/>
            </a:xfrm>
            <a:custGeom>
              <a:rect b="b" l="l" r="r" t="t"/>
              <a:pathLst>
                <a:path extrusionOk="0" h="352" w="239">
                  <a:moveTo>
                    <a:pt x="113" y="0"/>
                  </a:moveTo>
                  <a:cubicBezTo>
                    <a:pt x="69" y="0"/>
                    <a:pt x="24" y="30"/>
                    <a:pt x="24" y="90"/>
                  </a:cubicBezTo>
                  <a:cubicBezTo>
                    <a:pt x="24" y="161"/>
                    <a:pt x="0" y="351"/>
                    <a:pt x="119" y="351"/>
                  </a:cubicBezTo>
                  <a:cubicBezTo>
                    <a:pt x="238" y="351"/>
                    <a:pt x="202" y="149"/>
                    <a:pt x="202" y="90"/>
                  </a:cubicBezTo>
                  <a:cubicBezTo>
                    <a:pt x="202" y="30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36"/>
            <p:cNvSpPr/>
            <p:nvPr/>
          </p:nvSpPr>
          <p:spPr>
            <a:xfrm>
              <a:off x="4215650" y="2733450"/>
              <a:ext cx="9300" cy="6700"/>
            </a:xfrm>
            <a:custGeom>
              <a:rect b="b" l="l" r="r" t="t"/>
              <a:pathLst>
                <a:path extrusionOk="0" h="268" w="372">
                  <a:moveTo>
                    <a:pt x="184" y="1"/>
                  </a:moveTo>
                  <a:cubicBezTo>
                    <a:pt x="89" y="1"/>
                    <a:pt x="1" y="177"/>
                    <a:pt x="145" y="229"/>
                  </a:cubicBezTo>
                  <a:cubicBezTo>
                    <a:pt x="187" y="245"/>
                    <a:pt x="222" y="268"/>
                    <a:pt x="264" y="268"/>
                  </a:cubicBezTo>
                  <a:cubicBezTo>
                    <a:pt x="282" y="268"/>
                    <a:pt x="302" y="263"/>
                    <a:pt x="324" y="253"/>
                  </a:cubicBezTo>
                  <a:cubicBezTo>
                    <a:pt x="359" y="241"/>
                    <a:pt x="371" y="205"/>
                    <a:pt x="371" y="181"/>
                  </a:cubicBezTo>
                  <a:cubicBezTo>
                    <a:pt x="359" y="110"/>
                    <a:pt x="300" y="62"/>
                    <a:pt x="228" y="14"/>
                  </a:cubicBezTo>
                  <a:cubicBezTo>
                    <a:pt x="214" y="5"/>
                    <a:pt x="199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36"/>
            <p:cNvSpPr/>
            <p:nvPr/>
          </p:nvSpPr>
          <p:spPr>
            <a:xfrm>
              <a:off x="4227175" y="2737425"/>
              <a:ext cx="8825" cy="6825"/>
            </a:xfrm>
            <a:custGeom>
              <a:rect b="b" l="l" r="r" t="t"/>
              <a:pathLst>
                <a:path extrusionOk="0" h="273" w="353">
                  <a:moveTo>
                    <a:pt x="27" y="0"/>
                  </a:moveTo>
                  <a:cubicBezTo>
                    <a:pt x="14" y="0"/>
                    <a:pt x="1" y="17"/>
                    <a:pt x="17" y="34"/>
                  </a:cubicBezTo>
                  <a:cubicBezTo>
                    <a:pt x="41" y="94"/>
                    <a:pt x="41" y="165"/>
                    <a:pt x="77" y="213"/>
                  </a:cubicBezTo>
                  <a:cubicBezTo>
                    <a:pt x="98" y="256"/>
                    <a:pt x="130" y="272"/>
                    <a:pt x="162" y="272"/>
                  </a:cubicBezTo>
                  <a:cubicBezTo>
                    <a:pt x="255" y="272"/>
                    <a:pt x="353" y="132"/>
                    <a:pt x="220" y="70"/>
                  </a:cubicBezTo>
                  <a:cubicBezTo>
                    <a:pt x="160" y="34"/>
                    <a:pt x="101" y="34"/>
                    <a:pt x="41" y="10"/>
                  </a:cubicBezTo>
                  <a:cubicBezTo>
                    <a:pt x="38" y="3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36"/>
            <p:cNvSpPr/>
            <p:nvPr/>
          </p:nvSpPr>
          <p:spPr>
            <a:xfrm>
              <a:off x="4442500" y="2771625"/>
              <a:ext cx="6875" cy="16675"/>
            </a:xfrm>
            <a:custGeom>
              <a:rect b="b" l="l" r="r" t="t"/>
              <a:pathLst>
                <a:path extrusionOk="0" h="667" w="275">
                  <a:moveTo>
                    <a:pt x="198" y="1"/>
                  </a:moveTo>
                  <a:cubicBezTo>
                    <a:pt x="194" y="1"/>
                    <a:pt x="191" y="4"/>
                    <a:pt x="191" y="11"/>
                  </a:cubicBezTo>
                  <a:cubicBezTo>
                    <a:pt x="120" y="190"/>
                    <a:pt x="1" y="440"/>
                    <a:pt x="108" y="631"/>
                  </a:cubicBezTo>
                  <a:cubicBezTo>
                    <a:pt x="114" y="654"/>
                    <a:pt x="132" y="666"/>
                    <a:pt x="153" y="666"/>
                  </a:cubicBezTo>
                  <a:cubicBezTo>
                    <a:pt x="173" y="666"/>
                    <a:pt x="197" y="654"/>
                    <a:pt x="215" y="631"/>
                  </a:cubicBezTo>
                  <a:cubicBezTo>
                    <a:pt x="251" y="547"/>
                    <a:pt x="251" y="428"/>
                    <a:pt x="275" y="333"/>
                  </a:cubicBezTo>
                  <a:cubicBezTo>
                    <a:pt x="275" y="226"/>
                    <a:pt x="251" y="107"/>
                    <a:pt x="239" y="11"/>
                  </a:cubicBezTo>
                  <a:cubicBezTo>
                    <a:pt x="223" y="11"/>
                    <a:pt x="207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36"/>
            <p:cNvSpPr/>
            <p:nvPr/>
          </p:nvSpPr>
          <p:spPr>
            <a:xfrm>
              <a:off x="4448975" y="2767750"/>
              <a:ext cx="8150" cy="13925"/>
            </a:xfrm>
            <a:custGeom>
              <a:rect b="b" l="l" r="r" t="t"/>
              <a:pathLst>
                <a:path extrusionOk="0" h="557" w="326">
                  <a:moveTo>
                    <a:pt x="73" y="0"/>
                  </a:moveTo>
                  <a:cubicBezTo>
                    <a:pt x="40" y="0"/>
                    <a:pt x="0" y="37"/>
                    <a:pt x="16" y="83"/>
                  </a:cubicBezTo>
                  <a:cubicBezTo>
                    <a:pt x="39" y="178"/>
                    <a:pt x="39" y="262"/>
                    <a:pt x="39" y="357"/>
                  </a:cubicBezTo>
                  <a:cubicBezTo>
                    <a:pt x="39" y="428"/>
                    <a:pt x="51" y="500"/>
                    <a:pt x="111" y="547"/>
                  </a:cubicBezTo>
                  <a:cubicBezTo>
                    <a:pt x="117" y="553"/>
                    <a:pt x="129" y="556"/>
                    <a:pt x="141" y="556"/>
                  </a:cubicBezTo>
                  <a:cubicBezTo>
                    <a:pt x="153" y="556"/>
                    <a:pt x="164" y="553"/>
                    <a:pt x="170" y="547"/>
                  </a:cubicBezTo>
                  <a:cubicBezTo>
                    <a:pt x="325" y="440"/>
                    <a:pt x="170" y="155"/>
                    <a:pt x="111" y="35"/>
                  </a:cubicBezTo>
                  <a:cubicBezTo>
                    <a:pt x="107" y="11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36"/>
            <p:cNvSpPr/>
            <p:nvPr/>
          </p:nvSpPr>
          <p:spPr>
            <a:xfrm>
              <a:off x="4456475" y="2765225"/>
              <a:ext cx="8075" cy="21900"/>
            </a:xfrm>
            <a:custGeom>
              <a:rect b="b" l="l" r="r" t="t"/>
              <a:pathLst>
                <a:path extrusionOk="0" h="876" w="323">
                  <a:moveTo>
                    <a:pt x="87" y="1"/>
                  </a:moveTo>
                  <a:cubicBezTo>
                    <a:pt x="43" y="1"/>
                    <a:pt x="1" y="25"/>
                    <a:pt x="25" y="65"/>
                  </a:cubicBezTo>
                  <a:cubicBezTo>
                    <a:pt x="109" y="327"/>
                    <a:pt x="25" y="625"/>
                    <a:pt x="156" y="863"/>
                  </a:cubicBezTo>
                  <a:cubicBezTo>
                    <a:pt x="160" y="871"/>
                    <a:pt x="169" y="875"/>
                    <a:pt x="179" y="875"/>
                  </a:cubicBezTo>
                  <a:cubicBezTo>
                    <a:pt x="197" y="875"/>
                    <a:pt x="220" y="862"/>
                    <a:pt x="228" y="839"/>
                  </a:cubicBezTo>
                  <a:cubicBezTo>
                    <a:pt x="323" y="589"/>
                    <a:pt x="275" y="267"/>
                    <a:pt x="144" y="17"/>
                  </a:cubicBezTo>
                  <a:cubicBezTo>
                    <a:pt x="129" y="6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0" name="Google Shape;12420;p36"/>
            <p:cNvSpPr/>
            <p:nvPr/>
          </p:nvSpPr>
          <p:spPr>
            <a:xfrm>
              <a:off x="4465125" y="2764450"/>
              <a:ext cx="6575" cy="21575"/>
            </a:xfrm>
            <a:custGeom>
              <a:rect b="b" l="l" r="r" t="t"/>
              <a:pathLst>
                <a:path extrusionOk="0" h="863" w="263">
                  <a:moveTo>
                    <a:pt x="113" y="1"/>
                  </a:moveTo>
                  <a:cubicBezTo>
                    <a:pt x="74" y="1"/>
                    <a:pt x="29" y="34"/>
                    <a:pt x="36" y="84"/>
                  </a:cubicBezTo>
                  <a:cubicBezTo>
                    <a:pt x="72" y="334"/>
                    <a:pt x="1" y="608"/>
                    <a:pt x="155" y="846"/>
                  </a:cubicBezTo>
                  <a:cubicBezTo>
                    <a:pt x="161" y="857"/>
                    <a:pt x="173" y="863"/>
                    <a:pt x="187" y="863"/>
                  </a:cubicBezTo>
                  <a:cubicBezTo>
                    <a:pt x="203" y="863"/>
                    <a:pt x="220" y="854"/>
                    <a:pt x="227" y="834"/>
                  </a:cubicBezTo>
                  <a:cubicBezTo>
                    <a:pt x="263" y="572"/>
                    <a:pt x="239" y="298"/>
                    <a:pt x="167" y="48"/>
                  </a:cubicBezTo>
                  <a:cubicBezTo>
                    <a:pt x="163" y="15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1" name="Google Shape;12421;p36"/>
            <p:cNvSpPr/>
            <p:nvPr/>
          </p:nvSpPr>
          <p:spPr>
            <a:xfrm>
              <a:off x="4471200" y="2769975"/>
              <a:ext cx="11225" cy="16000"/>
            </a:xfrm>
            <a:custGeom>
              <a:rect b="b" l="l" r="r" t="t"/>
              <a:pathLst>
                <a:path extrusionOk="0" h="640" w="449">
                  <a:moveTo>
                    <a:pt x="121" y="1"/>
                  </a:moveTo>
                  <a:cubicBezTo>
                    <a:pt x="56" y="1"/>
                    <a:pt x="1" y="57"/>
                    <a:pt x="43" y="125"/>
                  </a:cubicBezTo>
                  <a:cubicBezTo>
                    <a:pt x="127" y="280"/>
                    <a:pt x="79" y="518"/>
                    <a:pt x="222" y="625"/>
                  </a:cubicBezTo>
                  <a:cubicBezTo>
                    <a:pt x="239" y="635"/>
                    <a:pt x="257" y="640"/>
                    <a:pt x="274" y="640"/>
                  </a:cubicBezTo>
                  <a:cubicBezTo>
                    <a:pt x="319" y="640"/>
                    <a:pt x="363" y="612"/>
                    <a:pt x="389" y="578"/>
                  </a:cubicBezTo>
                  <a:cubicBezTo>
                    <a:pt x="448" y="482"/>
                    <a:pt x="389" y="339"/>
                    <a:pt x="353" y="244"/>
                  </a:cubicBezTo>
                  <a:cubicBezTo>
                    <a:pt x="329" y="161"/>
                    <a:pt x="270" y="89"/>
                    <a:pt x="198" y="30"/>
                  </a:cubicBezTo>
                  <a:cubicBezTo>
                    <a:pt x="175" y="10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36"/>
            <p:cNvSpPr/>
            <p:nvPr/>
          </p:nvSpPr>
          <p:spPr>
            <a:xfrm>
              <a:off x="4484775" y="2773175"/>
              <a:ext cx="11325" cy="9275"/>
            </a:xfrm>
            <a:custGeom>
              <a:rect b="b" l="l" r="r" t="t"/>
              <a:pathLst>
                <a:path extrusionOk="0" h="371" w="453">
                  <a:moveTo>
                    <a:pt x="135" y="1"/>
                  </a:moveTo>
                  <a:cubicBezTo>
                    <a:pt x="55" y="1"/>
                    <a:pt x="1" y="145"/>
                    <a:pt x="96" y="188"/>
                  </a:cubicBezTo>
                  <a:cubicBezTo>
                    <a:pt x="143" y="199"/>
                    <a:pt x="155" y="223"/>
                    <a:pt x="167" y="259"/>
                  </a:cubicBezTo>
                  <a:cubicBezTo>
                    <a:pt x="203" y="295"/>
                    <a:pt x="215" y="330"/>
                    <a:pt x="274" y="366"/>
                  </a:cubicBezTo>
                  <a:cubicBezTo>
                    <a:pt x="284" y="369"/>
                    <a:pt x="293" y="371"/>
                    <a:pt x="300" y="371"/>
                  </a:cubicBezTo>
                  <a:cubicBezTo>
                    <a:pt x="322" y="371"/>
                    <a:pt x="337" y="360"/>
                    <a:pt x="346" y="342"/>
                  </a:cubicBezTo>
                  <a:cubicBezTo>
                    <a:pt x="453" y="211"/>
                    <a:pt x="286" y="45"/>
                    <a:pt x="167" y="9"/>
                  </a:cubicBezTo>
                  <a:cubicBezTo>
                    <a:pt x="156" y="3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36"/>
            <p:cNvSpPr/>
            <p:nvPr/>
          </p:nvSpPr>
          <p:spPr>
            <a:xfrm>
              <a:off x="4503525" y="2772800"/>
              <a:ext cx="8650" cy="5100"/>
            </a:xfrm>
            <a:custGeom>
              <a:rect b="b" l="l" r="r" t="t"/>
              <a:pathLst>
                <a:path extrusionOk="0" h="204" w="346">
                  <a:moveTo>
                    <a:pt x="120" y="0"/>
                  </a:moveTo>
                  <a:cubicBezTo>
                    <a:pt x="4" y="0"/>
                    <a:pt x="1" y="203"/>
                    <a:pt x="110" y="203"/>
                  </a:cubicBezTo>
                  <a:cubicBezTo>
                    <a:pt x="113" y="203"/>
                    <a:pt x="116" y="203"/>
                    <a:pt x="120" y="203"/>
                  </a:cubicBezTo>
                  <a:cubicBezTo>
                    <a:pt x="179" y="203"/>
                    <a:pt x="239" y="203"/>
                    <a:pt x="298" y="179"/>
                  </a:cubicBezTo>
                  <a:cubicBezTo>
                    <a:pt x="334" y="167"/>
                    <a:pt x="346" y="143"/>
                    <a:pt x="334" y="107"/>
                  </a:cubicBezTo>
                  <a:cubicBezTo>
                    <a:pt x="286" y="12"/>
                    <a:pt x="215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36"/>
            <p:cNvSpPr/>
            <p:nvPr/>
          </p:nvSpPr>
          <p:spPr>
            <a:xfrm>
              <a:off x="4519900" y="2774800"/>
              <a:ext cx="11825" cy="6025"/>
            </a:xfrm>
            <a:custGeom>
              <a:rect b="b" l="l" r="r" t="t"/>
              <a:pathLst>
                <a:path extrusionOk="0" h="241" w="473">
                  <a:moveTo>
                    <a:pt x="384" y="0"/>
                  </a:moveTo>
                  <a:cubicBezTo>
                    <a:pt x="376" y="0"/>
                    <a:pt x="367" y="1"/>
                    <a:pt x="358" y="4"/>
                  </a:cubicBezTo>
                  <a:cubicBezTo>
                    <a:pt x="239" y="15"/>
                    <a:pt x="143" y="87"/>
                    <a:pt x="48" y="123"/>
                  </a:cubicBezTo>
                  <a:cubicBezTo>
                    <a:pt x="0" y="134"/>
                    <a:pt x="0" y="194"/>
                    <a:pt x="48" y="206"/>
                  </a:cubicBezTo>
                  <a:cubicBezTo>
                    <a:pt x="100" y="227"/>
                    <a:pt x="164" y="241"/>
                    <a:pt x="227" y="241"/>
                  </a:cubicBezTo>
                  <a:cubicBezTo>
                    <a:pt x="306" y="241"/>
                    <a:pt x="382" y="218"/>
                    <a:pt x="429" y="158"/>
                  </a:cubicBezTo>
                  <a:cubicBezTo>
                    <a:pt x="472" y="104"/>
                    <a:pt x="466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36"/>
            <p:cNvSpPr/>
            <p:nvPr/>
          </p:nvSpPr>
          <p:spPr>
            <a:xfrm>
              <a:off x="4259450" y="3113975"/>
              <a:ext cx="4200" cy="8800"/>
            </a:xfrm>
            <a:custGeom>
              <a:rect b="b" l="l" r="r" t="t"/>
              <a:pathLst>
                <a:path extrusionOk="0" h="352" w="168">
                  <a:moveTo>
                    <a:pt x="84" y="1"/>
                  </a:moveTo>
                  <a:cubicBezTo>
                    <a:pt x="42" y="1"/>
                    <a:pt x="0" y="27"/>
                    <a:pt x="0" y="81"/>
                  </a:cubicBezTo>
                  <a:lnTo>
                    <a:pt x="0" y="272"/>
                  </a:lnTo>
                  <a:cubicBezTo>
                    <a:pt x="0" y="325"/>
                    <a:pt x="42" y="352"/>
                    <a:pt x="84" y="352"/>
                  </a:cubicBezTo>
                  <a:cubicBezTo>
                    <a:pt x="125" y="352"/>
                    <a:pt x="167" y="325"/>
                    <a:pt x="167" y="272"/>
                  </a:cubicBezTo>
                  <a:lnTo>
                    <a:pt x="167" y="81"/>
                  </a:lnTo>
                  <a:cubicBezTo>
                    <a:pt x="167" y="27"/>
                    <a:pt x="12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36"/>
            <p:cNvSpPr/>
            <p:nvPr/>
          </p:nvSpPr>
          <p:spPr>
            <a:xfrm>
              <a:off x="4262275" y="3109400"/>
              <a:ext cx="7325" cy="19050"/>
            </a:xfrm>
            <a:custGeom>
              <a:rect b="b" l="l" r="r" t="t"/>
              <a:pathLst>
                <a:path extrusionOk="0" h="762" w="293">
                  <a:moveTo>
                    <a:pt x="135" y="1"/>
                  </a:moveTo>
                  <a:cubicBezTo>
                    <a:pt x="68" y="1"/>
                    <a:pt x="0" y="59"/>
                    <a:pt x="7" y="157"/>
                  </a:cubicBezTo>
                  <a:cubicBezTo>
                    <a:pt x="42" y="324"/>
                    <a:pt x="18" y="490"/>
                    <a:pt x="42" y="645"/>
                  </a:cubicBezTo>
                  <a:cubicBezTo>
                    <a:pt x="48" y="722"/>
                    <a:pt x="105" y="761"/>
                    <a:pt x="160" y="761"/>
                  </a:cubicBezTo>
                  <a:cubicBezTo>
                    <a:pt x="215" y="761"/>
                    <a:pt x="268" y="722"/>
                    <a:pt x="268" y="645"/>
                  </a:cubicBezTo>
                  <a:cubicBezTo>
                    <a:pt x="292" y="466"/>
                    <a:pt x="268" y="312"/>
                    <a:pt x="257" y="133"/>
                  </a:cubicBezTo>
                  <a:cubicBezTo>
                    <a:pt x="246" y="41"/>
                    <a:pt x="19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36"/>
            <p:cNvSpPr/>
            <p:nvPr/>
          </p:nvSpPr>
          <p:spPr>
            <a:xfrm>
              <a:off x="4271350" y="3112450"/>
              <a:ext cx="4800" cy="15225"/>
            </a:xfrm>
            <a:custGeom>
              <a:rect b="b" l="l" r="r" t="t"/>
              <a:pathLst>
                <a:path extrusionOk="0" h="609" w="192">
                  <a:moveTo>
                    <a:pt x="66" y="1"/>
                  </a:moveTo>
                  <a:cubicBezTo>
                    <a:pt x="39" y="1"/>
                    <a:pt x="13" y="15"/>
                    <a:pt x="13" y="47"/>
                  </a:cubicBezTo>
                  <a:cubicBezTo>
                    <a:pt x="25" y="213"/>
                    <a:pt x="1" y="416"/>
                    <a:pt x="84" y="583"/>
                  </a:cubicBezTo>
                  <a:cubicBezTo>
                    <a:pt x="95" y="599"/>
                    <a:pt x="114" y="608"/>
                    <a:pt x="131" y="608"/>
                  </a:cubicBezTo>
                  <a:cubicBezTo>
                    <a:pt x="150" y="608"/>
                    <a:pt x="167" y="596"/>
                    <a:pt x="167" y="571"/>
                  </a:cubicBezTo>
                  <a:cubicBezTo>
                    <a:pt x="191" y="404"/>
                    <a:pt x="155" y="202"/>
                    <a:pt x="120" y="35"/>
                  </a:cubicBezTo>
                  <a:cubicBezTo>
                    <a:pt x="114" y="12"/>
                    <a:pt x="90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36"/>
            <p:cNvSpPr/>
            <p:nvPr/>
          </p:nvSpPr>
          <p:spPr>
            <a:xfrm>
              <a:off x="4279100" y="3104700"/>
              <a:ext cx="4475" cy="20125"/>
            </a:xfrm>
            <a:custGeom>
              <a:rect b="b" l="l" r="r" t="t"/>
              <a:pathLst>
                <a:path extrusionOk="0" h="805" w="179">
                  <a:moveTo>
                    <a:pt x="21" y="1"/>
                  </a:moveTo>
                  <a:cubicBezTo>
                    <a:pt x="11" y="1"/>
                    <a:pt x="0" y="10"/>
                    <a:pt x="0" y="23"/>
                  </a:cubicBezTo>
                  <a:cubicBezTo>
                    <a:pt x="36" y="166"/>
                    <a:pt x="36" y="297"/>
                    <a:pt x="36" y="452"/>
                  </a:cubicBezTo>
                  <a:cubicBezTo>
                    <a:pt x="36" y="571"/>
                    <a:pt x="24" y="678"/>
                    <a:pt x="60" y="774"/>
                  </a:cubicBezTo>
                  <a:cubicBezTo>
                    <a:pt x="66" y="793"/>
                    <a:pt x="83" y="805"/>
                    <a:pt x="100" y="805"/>
                  </a:cubicBezTo>
                  <a:cubicBezTo>
                    <a:pt x="116" y="805"/>
                    <a:pt x="132" y="796"/>
                    <a:pt x="143" y="774"/>
                  </a:cubicBezTo>
                  <a:cubicBezTo>
                    <a:pt x="179" y="535"/>
                    <a:pt x="119" y="226"/>
                    <a:pt x="36" y="23"/>
                  </a:cubicBezTo>
                  <a:cubicBezTo>
                    <a:pt x="36" y="7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36"/>
            <p:cNvSpPr/>
            <p:nvPr/>
          </p:nvSpPr>
          <p:spPr>
            <a:xfrm>
              <a:off x="4290100" y="3099500"/>
              <a:ext cx="4500" cy="24400"/>
            </a:xfrm>
            <a:custGeom>
              <a:rect b="b" l="l" r="r" t="t"/>
              <a:pathLst>
                <a:path extrusionOk="0" h="976" w="180">
                  <a:moveTo>
                    <a:pt x="64" y="1"/>
                  </a:moveTo>
                  <a:cubicBezTo>
                    <a:pt x="46" y="1"/>
                    <a:pt x="25" y="9"/>
                    <a:pt x="25" y="29"/>
                  </a:cubicBezTo>
                  <a:cubicBezTo>
                    <a:pt x="72" y="350"/>
                    <a:pt x="1" y="660"/>
                    <a:pt x="60" y="958"/>
                  </a:cubicBezTo>
                  <a:cubicBezTo>
                    <a:pt x="60" y="970"/>
                    <a:pt x="75" y="976"/>
                    <a:pt x="90" y="976"/>
                  </a:cubicBezTo>
                  <a:cubicBezTo>
                    <a:pt x="105" y="976"/>
                    <a:pt x="120" y="970"/>
                    <a:pt x="120" y="958"/>
                  </a:cubicBezTo>
                  <a:cubicBezTo>
                    <a:pt x="179" y="660"/>
                    <a:pt x="144" y="315"/>
                    <a:pt x="84" y="17"/>
                  </a:cubicBezTo>
                  <a:cubicBezTo>
                    <a:pt x="89" y="6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36"/>
            <p:cNvSpPr/>
            <p:nvPr/>
          </p:nvSpPr>
          <p:spPr>
            <a:xfrm>
              <a:off x="4295775" y="3095500"/>
              <a:ext cx="10125" cy="25675"/>
            </a:xfrm>
            <a:custGeom>
              <a:rect b="b" l="l" r="r" t="t"/>
              <a:pathLst>
                <a:path extrusionOk="0" h="1027" w="405">
                  <a:moveTo>
                    <a:pt x="174" y="1"/>
                  </a:moveTo>
                  <a:cubicBezTo>
                    <a:pt x="155" y="1"/>
                    <a:pt x="143" y="17"/>
                    <a:pt x="143" y="34"/>
                  </a:cubicBezTo>
                  <a:cubicBezTo>
                    <a:pt x="107" y="332"/>
                    <a:pt x="0" y="749"/>
                    <a:pt x="167" y="999"/>
                  </a:cubicBezTo>
                  <a:cubicBezTo>
                    <a:pt x="180" y="1012"/>
                    <a:pt x="210" y="1026"/>
                    <a:pt x="235" y="1026"/>
                  </a:cubicBezTo>
                  <a:cubicBezTo>
                    <a:pt x="253" y="1026"/>
                    <a:pt x="269" y="1019"/>
                    <a:pt x="274" y="999"/>
                  </a:cubicBezTo>
                  <a:cubicBezTo>
                    <a:pt x="405" y="713"/>
                    <a:pt x="321" y="284"/>
                    <a:pt x="202" y="10"/>
                  </a:cubicBezTo>
                  <a:cubicBezTo>
                    <a:pt x="192" y="3"/>
                    <a:pt x="18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36"/>
            <p:cNvSpPr/>
            <p:nvPr/>
          </p:nvSpPr>
          <p:spPr>
            <a:xfrm>
              <a:off x="4306350" y="3108150"/>
              <a:ext cx="8475" cy="13525"/>
            </a:xfrm>
            <a:custGeom>
              <a:rect b="b" l="l" r="r" t="t"/>
              <a:pathLst>
                <a:path extrusionOk="0" h="541" w="339">
                  <a:moveTo>
                    <a:pt x="110" y="1"/>
                  </a:moveTo>
                  <a:cubicBezTo>
                    <a:pt x="53" y="1"/>
                    <a:pt x="1" y="45"/>
                    <a:pt x="29" y="124"/>
                  </a:cubicBezTo>
                  <a:cubicBezTo>
                    <a:pt x="65" y="207"/>
                    <a:pt x="89" y="302"/>
                    <a:pt x="101" y="374"/>
                  </a:cubicBezTo>
                  <a:cubicBezTo>
                    <a:pt x="137" y="445"/>
                    <a:pt x="149" y="516"/>
                    <a:pt x="244" y="540"/>
                  </a:cubicBezTo>
                  <a:cubicBezTo>
                    <a:pt x="268" y="540"/>
                    <a:pt x="279" y="540"/>
                    <a:pt x="303" y="505"/>
                  </a:cubicBezTo>
                  <a:cubicBezTo>
                    <a:pt x="339" y="433"/>
                    <a:pt x="315" y="374"/>
                    <a:pt x="303" y="302"/>
                  </a:cubicBezTo>
                  <a:cubicBezTo>
                    <a:pt x="268" y="207"/>
                    <a:pt x="256" y="135"/>
                    <a:pt x="208" y="64"/>
                  </a:cubicBezTo>
                  <a:cubicBezTo>
                    <a:pt x="189" y="21"/>
                    <a:pt x="14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36"/>
            <p:cNvSpPr/>
            <p:nvPr/>
          </p:nvSpPr>
          <p:spPr>
            <a:xfrm>
              <a:off x="4323450" y="3116550"/>
              <a:ext cx="4475" cy="2475"/>
            </a:xfrm>
            <a:custGeom>
              <a:rect b="b" l="l" r="r" t="t"/>
              <a:pathLst>
                <a:path extrusionOk="0" h="99" w="179">
                  <a:moveTo>
                    <a:pt x="98" y="1"/>
                  </a:moveTo>
                  <a:cubicBezTo>
                    <a:pt x="81" y="1"/>
                    <a:pt x="64" y="2"/>
                    <a:pt x="48" y="2"/>
                  </a:cubicBezTo>
                  <a:cubicBezTo>
                    <a:pt x="0" y="2"/>
                    <a:pt x="0" y="97"/>
                    <a:pt x="48" y="97"/>
                  </a:cubicBezTo>
                  <a:cubicBezTo>
                    <a:pt x="60" y="97"/>
                    <a:pt x="76" y="98"/>
                    <a:pt x="92" y="98"/>
                  </a:cubicBezTo>
                  <a:cubicBezTo>
                    <a:pt x="126" y="98"/>
                    <a:pt x="163" y="93"/>
                    <a:pt x="179" y="61"/>
                  </a:cubicBezTo>
                  <a:lnTo>
                    <a:pt x="179" y="38"/>
                  </a:lnTo>
                  <a:cubicBezTo>
                    <a:pt x="163" y="6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36"/>
            <p:cNvSpPr/>
            <p:nvPr/>
          </p:nvSpPr>
          <p:spPr>
            <a:xfrm>
              <a:off x="4330600" y="3114400"/>
              <a:ext cx="7750" cy="4600"/>
            </a:xfrm>
            <a:custGeom>
              <a:rect b="b" l="l" r="r" t="t"/>
              <a:pathLst>
                <a:path extrusionOk="0" h="184" w="310">
                  <a:moveTo>
                    <a:pt x="94" y="1"/>
                  </a:moveTo>
                  <a:cubicBezTo>
                    <a:pt x="1" y="1"/>
                    <a:pt x="9" y="183"/>
                    <a:pt x="119" y="183"/>
                  </a:cubicBezTo>
                  <a:cubicBezTo>
                    <a:pt x="179" y="183"/>
                    <a:pt x="238" y="183"/>
                    <a:pt x="298" y="147"/>
                  </a:cubicBezTo>
                  <a:cubicBezTo>
                    <a:pt x="310" y="135"/>
                    <a:pt x="310" y="124"/>
                    <a:pt x="310" y="112"/>
                  </a:cubicBezTo>
                  <a:cubicBezTo>
                    <a:pt x="298" y="16"/>
                    <a:pt x="191" y="5"/>
                    <a:pt x="119" y="5"/>
                  </a:cubicBezTo>
                  <a:cubicBezTo>
                    <a:pt x="110" y="2"/>
                    <a:pt x="10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36"/>
            <p:cNvSpPr/>
            <p:nvPr/>
          </p:nvSpPr>
          <p:spPr>
            <a:xfrm>
              <a:off x="4244275" y="3116275"/>
              <a:ext cx="5975" cy="6350"/>
            </a:xfrm>
            <a:custGeom>
              <a:rect b="b" l="l" r="r" t="t"/>
              <a:pathLst>
                <a:path extrusionOk="0" h="254" w="239">
                  <a:moveTo>
                    <a:pt x="107" y="1"/>
                  </a:moveTo>
                  <a:cubicBezTo>
                    <a:pt x="48" y="1"/>
                    <a:pt x="0" y="96"/>
                    <a:pt x="24" y="168"/>
                  </a:cubicBezTo>
                  <a:cubicBezTo>
                    <a:pt x="48" y="191"/>
                    <a:pt x="60" y="227"/>
                    <a:pt x="84" y="239"/>
                  </a:cubicBezTo>
                  <a:cubicBezTo>
                    <a:pt x="97" y="249"/>
                    <a:pt x="112" y="254"/>
                    <a:pt x="128" y="254"/>
                  </a:cubicBezTo>
                  <a:cubicBezTo>
                    <a:pt x="166" y="254"/>
                    <a:pt x="203" y="226"/>
                    <a:pt x="203" y="191"/>
                  </a:cubicBezTo>
                  <a:lnTo>
                    <a:pt x="203" y="168"/>
                  </a:lnTo>
                  <a:cubicBezTo>
                    <a:pt x="238" y="96"/>
                    <a:pt x="203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36"/>
            <p:cNvSpPr/>
            <p:nvPr/>
          </p:nvSpPr>
          <p:spPr>
            <a:xfrm>
              <a:off x="4241875" y="3118225"/>
              <a:ext cx="6625" cy="5550"/>
            </a:xfrm>
            <a:custGeom>
              <a:rect b="b" l="l" r="r" t="t"/>
              <a:pathLst>
                <a:path extrusionOk="0" h="222" w="265">
                  <a:moveTo>
                    <a:pt x="224" y="1"/>
                  </a:moveTo>
                  <a:cubicBezTo>
                    <a:pt x="208" y="1"/>
                    <a:pt x="190" y="10"/>
                    <a:pt x="180" y="30"/>
                  </a:cubicBezTo>
                  <a:cubicBezTo>
                    <a:pt x="168" y="78"/>
                    <a:pt x="156" y="102"/>
                    <a:pt x="120" y="137"/>
                  </a:cubicBezTo>
                  <a:cubicBezTo>
                    <a:pt x="96" y="149"/>
                    <a:pt x="61" y="149"/>
                    <a:pt x="13" y="161"/>
                  </a:cubicBezTo>
                  <a:cubicBezTo>
                    <a:pt x="1" y="173"/>
                    <a:pt x="1" y="197"/>
                    <a:pt x="13" y="209"/>
                  </a:cubicBezTo>
                  <a:cubicBezTo>
                    <a:pt x="32" y="217"/>
                    <a:pt x="52" y="221"/>
                    <a:pt x="71" y="221"/>
                  </a:cubicBezTo>
                  <a:cubicBezTo>
                    <a:pt x="156" y="221"/>
                    <a:pt x="232" y="142"/>
                    <a:pt x="251" y="54"/>
                  </a:cubicBezTo>
                  <a:cubicBezTo>
                    <a:pt x="265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36"/>
            <p:cNvSpPr/>
            <p:nvPr/>
          </p:nvSpPr>
          <p:spPr>
            <a:xfrm>
              <a:off x="4224925" y="3120125"/>
              <a:ext cx="11100" cy="7800"/>
            </a:xfrm>
            <a:custGeom>
              <a:rect b="b" l="l" r="r" t="t"/>
              <a:pathLst>
                <a:path extrusionOk="0" h="312" w="444">
                  <a:moveTo>
                    <a:pt x="225" y="0"/>
                  </a:moveTo>
                  <a:cubicBezTo>
                    <a:pt x="194" y="0"/>
                    <a:pt x="162" y="11"/>
                    <a:pt x="131" y="37"/>
                  </a:cubicBezTo>
                  <a:cubicBezTo>
                    <a:pt x="0" y="73"/>
                    <a:pt x="12" y="311"/>
                    <a:pt x="179" y="311"/>
                  </a:cubicBezTo>
                  <a:cubicBezTo>
                    <a:pt x="227" y="311"/>
                    <a:pt x="262" y="287"/>
                    <a:pt x="310" y="264"/>
                  </a:cubicBezTo>
                  <a:cubicBezTo>
                    <a:pt x="443" y="178"/>
                    <a:pt x="348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36"/>
            <p:cNvSpPr/>
            <p:nvPr/>
          </p:nvSpPr>
          <p:spPr>
            <a:xfrm>
              <a:off x="4185675" y="1997250"/>
              <a:ext cx="5625" cy="11125"/>
            </a:xfrm>
            <a:custGeom>
              <a:rect b="b" l="l" r="r" t="t"/>
              <a:pathLst>
                <a:path extrusionOk="0" h="445" w="225">
                  <a:moveTo>
                    <a:pt x="88" y="1"/>
                  </a:moveTo>
                  <a:cubicBezTo>
                    <a:pt x="45" y="1"/>
                    <a:pt x="1" y="32"/>
                    <a:pt x="23" y="90"/>
                  </a:cubicBezTo>
                  <a:cubicBezTo>
                    <a:pt x="46" y="185"/>
                    <a:pt x="34" y="304"/>
                    <a:pt x="58" y="399"/>
                  </a:cubicBezTo>
                  <a:cubicBezTo>
                    <a:pt x="70" y="429"/>
                    <a:pt x="94" y="444"/>
                    <a:pt x="118" y="444"/>
                  </a:cubicBezTo>
                  <a:cubicBezTo>
                    <a:pt x="142" y="444"/>
                    <a:pt x="165" y="429"/>
                    <a:pt x="177" y="399"/>
                  </a:cubicBezTo>
                  <a:cubicBezTo>
                    <a:pt x="225" y="292"/>
                    <a:pt x="201" y="149"/>
                    <a:pt x="153" y="42"/>
                  </a:cubicBezTo>
                  <a:cubicBezTo>
                    <a:pt x="144" y="14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36"/>
            <p:cNvSpPr/>
            <p:nvPr/>
          </p:nvSpPr>
          <p:spPr>
            <a:xfrm>
              <a:off x="4191575" y="2002850"/>
              <a:ext cx="4200" cy="13000"/>
            </a:xfrm>
            <a:custGeom>
              <a:rect b="b" l="l" r="r" t="t"/>
              <a:pathLst>
                <a:path extrusionOk="0" h="520" w="168">
                  <a:moveTo>
                    <a:pt x="30" y="1"/>
                  </a:moveTo>
                  <a:cubicBezTo>
                    <a:pt x="13" y="1"/>
                    <a:pt x="1" y="7"/>
                    <a:pt x="1" y="21"/>
                  </a:cubicBezTo>
                  <a:cubicBezTo>
                    <a:pt x="25" y="116"/>
                    <a:pt x="37" y="199"/>
                    <a:pt x="48" y="271"/>
                  </a:cubicBezTo>
                  <a:cubicBezTo>
                    <a:pt x="48" y="354"/>
                    <a:pt x="37" y="425"/>
                    <a:pt x="84" y="497"/>
                  </a:cubicBezTo>
                  <a:cubicBezTo>
                    <a:pt x="91" y="510"/>
                    <a:pt x="101" y="519"/>
                    <a:pt x="113" y="519"/>
                  </a:cubicBezTo>
                  <a:cubicBezTo>
                    <a:pt x="122" y="519"/>
                    <a:pt x="133" y="513"/>
                    <a:pt x="144" y="497"/>
                  </a:cubicBezTo>
                  <a:cubicBezTo>
                    <a:pt x="168" y="425"/>
                    <a:pt x="156" y="354"/>
                    <a:pt x="144" y="271"/>
                  </a:cubicBezTo>
                  <a:cubicBezTo>
                    <a:pt x="132" y="187"/>
                    <a:pt x="96" y="92"/>
                    <a:pt x="72" y="9"/>
                  </a:cubicBezTo>
                  <a:cubicBezTo>
                    <a:pt x="57" y="4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36"/>
            <p:cNvSpPr/>
            <p:nvPr/>
          </p:nvSpPr>
          <p:spPr>
            <a:xfrm>
              <a:off x="4198425" y="1997150"/>
              <a:ext cx="7175" cy="17675"/>
            </a:xfrm>
            <a:custGeom>
              <a:rect b="b" l="l" r="r" t="t"/>
              <a:pathLst>
                <a:path extrusionOk="0" h="707" w="287">
                  <a:moveTo>
                    <a:pt x="44" y="1"/>
                  </a:moveTo>
                  <a:cubicBezTo>
                    <a:pt x="25" y="1"/>
                    <a:pt x="1" y="20"/>
                    <a:pt x="1" y="46"/>
                  </a:cubicBezTo>
                  <a:cubicBezTo>
                    <a:pt x="48" y="272"/>
                    <a:pt x="72" y="475"/>
                    <a:pt x="132" y="689"/>
                  </a:cubicBezTo>
                  <a:cubicBezTo>
                    <a:pt x="144" y="701"/>
                    <a:pt x="158" y="707"/>
                    <a:pt x="173" y="707"/>
                  </a:cubicBezTo>
                  <a:cubicBezTo>
                    <a:pt x="188" y="707"/>
                    <a:pt x="203" y="701"/>
                    <a:pt x="215" y="689"/>
                  </a:cubicBezTo>
                  <a:cubicBezTo>
                    <a:pt x="286" y="451"/>
                    <a:pt x="167" y="225"/>
                    <a:pt x="60" y="10"/>
                  </a:cubicBezTo>
                  <a:cubicBezTo>
                    <a:pt x="57" y="4"/>
                    <a:pt x="51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36"/>
            <p:cNvSpPr/>
            <p:nvPr/>
          </p:nvSpPr>
          <p:spPr>
            <a:xfrm>
              <a:off x="4206650" y="1993150"/>
              <a:ext cx="8175" cy="21400"/>
            </a:xfrm>
            <a:custGeom>
              <a:rect b="b" l="l" r="r" t="t"/>
              <a:pathLst>
                <a:path extrusionOk="0" h="856" w="327">
                  <a:moveTo>
                    <a:pt x="70" y="1"/>
                  </a:moveTo>
                  <a:cubicBezTo>
                    <a:pt x="40" y="1"/>
                    <a:pt x="1" y="38"/>
                    <a:pt x="17" y="87"/>
                  </a:cubicBezTo>
                  <a:cubicBezTo>
                    <a:pt x="124" y="325"/>
                    <a:pt x="88" y="611"/>
                    <a:pt x="196" y="825"/>
                  </a:cubicBezTo>
                  <a:cubicBezTo>
                    <a:pt x="201" y="846"/>
                    <a:pt x="217" y="856"/>
                    <a:pt x="234" y="856"/>
                  </a:cubicBezTo>
                  <a:cubicBezTo>
                    <a:pt x="256" y="856"/>
                    <a:pt x="279" y="840"/>
                    <a:pt x="279" y="813"/>
                  </a:cubicBezTo>
                  <a:cubicBezTo>
                    <a:pt x="327" y="563"/>
                    <a:pt x="219" y="242"/>
                    <a:pt x="100" y="28"/>
                  </a:cubicBezTo>
                  <a:cubicBezTo>
                    <a:pt x="97" y="9"/>
                    <a:pt x="8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36"/>
            <p:cNvSpPr/>
            <p:nvPr/>
          </p:nvSpPr>
          <p:spPr>
            <a:xfrm>
              <a:off x="4219625" y="1979200"/>
              <a:ext cx="9200" cy="36500"/>
            </a:xfrm>
            <a:custGeom>
              <a:rect b="b" l="l" r="r" t="t"/>
              <a:pathLst>
                <a:path extrusionOk="0" h="1460" w="368">
                  <a:moveTo>
                    <a:pt x="93" y="1"/>
                  </a:moveTo>
                  <a:cubicBezTo>
                    <a:pt x="47" y="1"/>
                    <a:pt x="0" y="40"/>
                    <a:pt x="22" y="97"/>
                  </a:cubicBezTo>
                  <a:cubicBezTo>
                    <a:pt x="81" y="336"/>
                    <a:pt x="93" y="586"/>
                    <a:pt x="105" y="836"/>
                  </a:cubicBezTo>
                  <a:cubicBezTo>
                    <a:pt x="117" y="1026"/>
                    <a:pt x="105" y="1229"/>
                    <a:pt x="177" y="1419"/>
                  </a:cubicBezTo>
                  <a:cubicBezTo>
                    <a:pt x="183" y="1444"/>
                    <a:pt x="212" y="1459"/>
                    <a:pt x="241" y="1459"/>
                  </a:cubicBezTo>
                  <a:cubicBezTo>
                    <a:pt x="266" y="1459"/>
                    <a:pt x="290" y="1447"/>
                    <a:pt x="296" y="1419"/>
                  </a:cubicBezTo>
                  <a:cubicBezTo>
                    <a:pt x="367" y="1002"/>
                    <a:pt x="272" y="478"/>
                    <a:pt x="165" y="62"/>
                  </a:cubicBezTo>
                  <a:cubicBezTo>
                    <a:pt x="155" y="19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36"/>
            <p:cNvSpPr/>
            <p:nvPr/>
          </p:nvSpPr>
          <p:spPr>
            <a:xfrm>
              <a:off x="4228500" y="1975900"/>
              <a:ext cx="10125" cy="42150"/>
            </a:xfrm>
            <a:custGeom>
              <a:rect b="b" l="l" r="r" t="t"/>
              <a:pathLst>
                <a:path extrusionOk="0" h="1686" w="405">
                  <a:moveTo>
                    <a:pt x="234" y="0"/>
                  </a:moveTo>
                  <a:cubicBezTo>
                    <a:pt x="206" y="0"/>
                    <a:pt x="179" y="21"/>
                    <a:pt x="179" y="63"/>
                  </a:cubicBezTo>
                  <a:cubicBezTo>
                    <a:pt x="155" y="539"/>
                    <a:pt x="0" y="1230"/>
                    <a:pt x="262" y="1670"/>
                  </a:cubicBezTo>
                  <a:cubicBezTo>
                    <a:pt x="272" y="1680"/>
                    <a:pt x="288" y="1686"/>
                    <a:pt x="304" y="1686"/>
                  </a:cubicBezTo>
                  <a:cubicBezTo>
                    <a:pt x="327" y="1686"/>
                    <a:pt x="350" y="1674"/>
                    <a:pt x="357" y="1646"/>
                  </a:cubicBezTo>
                  <a:cubicBezTo>
                    <a:pt x="405" y="1408"/>
                    <a:pt x="345" y="1146"/>
                    <a:pt x="334" y="908"/>
                  </a:cubicBezTo>
                  <a:cubicBezTo>
                    <a:pt x="322" y="622"/>
                    <a:pt x="298" y="337"/>
                    <a:pt x="298" y="63"/>
                  </a:cubicBezTo>
                  <a:cubicBezTo>
                    <a:pt x="292" y="21"/>
                    <a:pt x="26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36"/>
            <p:cNvSpPr/>
            <p:nvPr/>
          </p:nvSpPr>
          <p:spPr>
            <a:xfrm>
              <a:off x="4240175" y="1979200"/>
              <a:ext cx="12675" cy="37050"/>
            </a:xfrm>
            <a:custGeom>
              <a:rect b="b" l="l" r="r" t="t"/>
              <a:pathLst>
                <a:path extrusionOk="0" h="1482" w="507">
                  <a:moveTo>
                    <a:pt x="92" y="1"/>
                  </a:moveTo>
                  <a:cubicBezTo>
                    <a:pt x="36" y="1"/>
                    <a:pt x="1" y="68"/>
                    <a:pt x="45" y="121"/>
                  </a:cubicBezTo>
                  <a:cubicBezTo>
                    <a:pt x="176" y="288"/>
                    <a:pt x="152" y="574"/>
                    <a:pt x="164" y="776"/>
                  </a:cubicBezTo>
                  <a:cubicBezTo>
                    <a:pt x="176" y="967"/>
                    <a:pt x="176" y="1193"/>
                    <a:pt x="236" y="1383"/>
                  </a:cubicBezTo>
                  <a:cubicBezTo>
                    <a:pt x="260" y="1451"/>
                    <a:pt x="312" y="1482"/>
                    <a:pt x="363" y="1482"/>
                  </a:cubicBezTo>
                  <a:cubicBezTo>
                    <a:pt x="436" y="1482"/>
                    <a:pt x="507" y="1418"/>
                    <a:pt x="486" y="1312"/>
                  </a:cubicBezTo>
                  <a:cubicBezTo>
                    <a:pt x="426" y="919"/>
                    <a:pt x="474" y="300"/>
                    <a:pt x="152" y="26"/>
                  </a:cubicBezTo>
                  <a:cubicBezTo>
                    <a:pt x="131" y="8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36"/>
            <p:cNvSpPr/>
            <p:nvPr/>
          </p:nvSpPr>
          <p:spPr>
            <a:xfrm>
              <a:off x="4251325" y="1987550"/>
              <a:ext cx="15300" cy="28775"/>
            </a:xfrm>
            <a:custGeom>
              <a:rect b="b" l="l" r="r" t="t"/>
              <a:pathLst>
                <a:path extrusionOk="0" h="1151" w="612">
                  <a:moveTo>
                    <a:pt x="77" y="0"/>
                  </a:moveTo>
                  <a:cubicBezTo>
                    <a:pt x="38" y="0"/>
                    <a:pt x="1" y="23"/>
                    <a:pt x="16" y="61"/>
                  </a:cubicBezTo>
                  <a:cubicBezTo>
                    <a:pt x="40" y="311"/>
                    <a:pt x="40" y="549"/>
                    <a:pt x="123" y="799"/>
                  </a:cubicBezTo>
                  <a:cubicBezTo>
                    <a:pt x="144" y="903"/>
                    <a:pt x="246" y="1151"/>
                    <a:pt x="389" y="1151"/>
                  </a:cubicBezTo>
                  <a:cubicBezTo>
                    <a:pt x="411" y="1151"/>
                    <a:pt x="433" y="1145"/>
                    <a:pt x="456" y="1133"/>
                  </a:cubicBezTo>
                  <a:cubicBezTo>
                    <a:pt x="611" y="1037"/>
                    <a:pt x="445" y="835"/>
                    <a:pt x="397" y="740"/>
                  </a:cubicBezTo>
                  <a:cubicBezTo>
                    <a:pt x="290" y="502"/>
                    <a:pt x="266" y="263"/>
                    <a:pt x="135" y="25"/>
                  </a:cubicBezTo>
                  <a:cubicBezTo>
                    <a:pt x="122" y="8"/>
                    <a:pt x="99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36"/>
            <p:cNvSpPr/>
            <p:nvPr/>
          </p:nvSpPr>
          <p:spPr>
            <a:xfrm>
              <a:off x="4266600" y="2002650"/>
              <a:ext cx="8575" cy="7900"/>
            </a:xfrm>
            <a:custGeom>
              <a:rect b="b" l="l" r="r" t="t"/>
              <a:pathLst>
                <a:path extrusionOk="0" h="316" w="343">
                  <a:moveTo>
                    <a:pt x="34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0" y="88"/>
                    <a:pt x="12" y="136"/>
                    <a:pt x="48" y="183"/>
                  </a:cubicBezTo>
                  <a:cubicBezTo>
                    <a:pt x="84" y="231"/>
                    <a:pt x="131" y="267"/>
                    <a:pt x="179" y="302"/>
                  </a:cubicBezTo>
                  <a:cubicBezTo>
                    <a:pt x="192" y="312"/>
                    <a:pt x="205" y="316"/>
                    <a:pt x="218" y="316"/>
                  </a:cubicBezTo>
                  <a:cubicBezTo>
                    <a:pt x="287" y="316"/>
                    <a:pt x="342" y="198"/>
                    <a:pt x="262" y="148"/>
                  </a:cubicBezTo>
                  <a:cubicBezTo>
                    <a:pt x="226" y="124"/>
                    <a:pt x="191" y="88"/>
                    <a:pt x="167" y="64"/>
                  </a:cubicBezTo>
                  <a:cubicBezTo>
                    <a:pt x="131" y="29"/>
                    <a:pt x="84" y="17"/>
                    <a:pt x="60" y="5"/>
                  </a:cubicBezTo>
                  <a:cubicBezTo>
                    <a:pt x="50" y="2"/>
                    <a:pt x="41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36"/>
            <p:cNvSpPr/>
            <p:nvPr/>
          </p:nvSpPr>
          <p:spPr>
            <a:xfrm>
              <a:off x="4273750" y="2008850"/>
              <a:ext cx="8650" cy="4350"/>
            </a:xfrm>
            <a:custGeom>
              <a:rect b="b" l="l" r="r" t="t"/>
              <a:pathLst>
                <a:path extrusionOk="0" h="174" w="346">
                  <a:moveTo>
                    <a:pt x="158" y="1"/>
                  </a:moveTo>
                  <a:cubicBezTo>
                    <a:pt x="131" y="1"/>
                    <a:pt x="101" y="7"/>
                    <a:pt x="71" y="19"/>
                  </a:cubicBezTo>
                  <a:cubicBezTo>
                    <a:pt x="1" y="39"/>
                    <a:pt x="41" y="136"/>
                    <a:pt x="106" y="136"/>
                  </a:cubicBezTo>
                  <a:cubicBezTo>
                    <a:pt x="118" y="136"/>
                    <a:pt x="130" y="133"/>
                    <a:pt x="143" y="126"/>
                  </a:cubicBezTo>
                  <a:cubicBezTo>
                    <a:pt x="157" y="122"/>
                    <a:pt x="168" y="121"/>
                    <a:pt x="177" y="121"/>
                  </a:cubicBezTo>
                  <a:cubicBezTo>
                    <a:pt x="198" y="121"/>
                    <a:pt x="209" y="129"/>
                    <a:pt x="226" y="138"/>
                  </a:cubicBezTo>
                  <a:cubicBezTo>
                    <a:pt x="262" y="162"/>
                    <a:pt x="286" y="162"/>
                    <a:pt x="310" y="173"/>
                  </a:cubicBezTo>
                  <a:cubicBezTo>
                    <a:pt x="321" y="173"/>
                    <a:pt x="345" y="150"/>
                    <a:pt x="333" y="138"/>
                  </a:cubicBezTo>
                  <a:cubicBezTo>
                    <a:pt x="321" y="78"/>
                    <a:pt x="286" y="54"/>
                    <a:pt x="226" y="19"/>
                  </a:cubicBezTo>
                  <a:cubicBezTo>
                    <a:pt x="208" y="7"/>
                    <a:pt x="18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36"/>
            <p:cNvSpPr/>
            <p:nvPr/>
          </p:nvSpPr>
          <p:spPr>
            <a:xfrm>
              <a:off x="4132950" y="2174275"/>
              <a:ext cx="5375" cy="8800"/>
            </a:xfrm>
            <a:custGeom>
              <a:rect b="b" l="l" r="r" t="t"/>
              <a:pathLst>
                <a:path extrusionOk="0" h="352" w="215">
                  <a:moveTo>
                    <a:pt x="101" y="1"/>
                  </a:moveTo>
                  <a:cubicBezTo>
                    <a:pt x="72" y="1"/>
                    <a:pt x="42" y="16"/>
                    <a:pt x="36" y="45"/>
                  </a:cubicBezTo>
                  <a:cubicBezTo>
                    <a:pt x="12" y="105"/>
                    <a:pt x="0" y="153"/>
                    <a:pt x="0" y="212"/>
                  </a:cubicBezTo>
                  <a:cubicBezTo>
                    <a:pt x="0" y="272"/>
                    <a:pt x="36" y="295"/>
                    <a:pt x="60" y="343"/>
                  </a:cubicBezTo>
                  <a:cubicBezTo>
                    <a:pt x="66" y="349"/>
                    <a:pt x="81" y="352"/>
                    <a:pt x="96" y="352"/>
                  </a:cubicBezTo>
                  <a:cubicBezTo>
                    <a:pt x="110" y="352"/>
                    <a:pt x="125" y="349"/>
                    <a:pt x="131" y="343"/>
                  </a:cubicBezTo>
                  <a:cubicBezTo>
                    <a:pt x="167" y="295"/>
                    <a:pt x="215" y="272"/>
                    <a:pt x="191" y="212"/>
                  </a:cubicBezTo>
                  <a:cubicBezTo>
                    <a:pt x="191" y="153"/>
                    <a:pt x="167" y="93"/>
                    <a:pt x="167" y="45"/>
                  </a:cubicBezTo>
                  <a:cubicBezTo>
                    <a:pt x="161" y="16"/>
                    <a:pt x="1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8" name="Google Shape;12448;p36"/>
            <p:cNvSpPr/>
            <p:nvPr/>
          </p:nvSpPr>
          <p:spPr>
            <a:xfrm>
              <a:off x="4142400" y="2163150"/>
              <a:ext cx="5450" cy="14800"/>
            </a:xfrm>
            <a:custGeom>
              <a:rect b="b" l="l" r="r" t="t"/>
              <a:pathLst>
                <a:path extrusionOk="0" h="592" w="218">
                  <a:moveTo>
                    <a:pt x="106" y="1"/>
                  </a:moveTo>
                  <a:cubicBezTo>
                    <a:pt x="55" y="1"/>
                    <a:pt x="1" y="41"/>
                    <a:pt x="15" y="97"/>
                  </a:cubicBezTo>
                  <a:cubicBezTo>
                    <a:pt x="27" y="240"/>
                    <a:pt x="27" y="371"/>
                    <a:pt x="27" y="502"/>
                  </a:cubicBezTo>
                  <a:cubicBezTo>
                    <a:pt x="27" y="562"/>
                    <a:pt x="75" y="592"/>
                    <a:pt x="122" y="592"/>
                  </a:cubicBezTo>
                  <a:cubicBezTo>
                    <a:pt x="170" y="592"/>
                    <a:pt x="218" y="562"/>
                    <a:pt x="218" y="502"/>
                  </a:cubicBezTo>
                  <a:cubicBezTo>
                    <a:pt x="218" y="359"/>
                    <a:pt x="218" y="205"/>
                    <a:pt x="182" y="62"/>
                  </a:cubicBezTo>
                  <a:cubicBezTo>
                    <a:pt x="172" y="19"/>
                    <a:pt x="140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36"/>
            <p:cNvSpPr/>
            <p:nvPr/>
          </p:nvSpPr>
          <p:spPr>
            <a:xfrm>
              <a:off x="4149025" y="2157675"/>
              <a:ext cx="4775" cy="11950"/>
            </a:xfrm>
            <a:custGeom>
              <a:rect b="b" l="l" r="r" t="t"/>
              <a:pathLst>
                <a:path extrusionOk="0" h="478" w="191">
                  <a:moveTo>
                    <a:pt x="72" y="1"/>
                  </a:moveTo>
                  <a:cubicBezTo>
                    <a:pt x="42" y="1"/>
                    <a:pt x="12" y="19"/>
                    <a:pt x="12" y="55"/>
                  </a:cubicBezTo>
                  <a:cubicBezTo>
                    <a:pt x="12" y="186"/>
                    <a:pt x="0" y="340"/>
                    <a:pt x="60" y="459"/>
                  </a:cubicBezTo>
                  <a:cubicBezTo>
                    <a:pt x="66" y="471"/>
                    <a:pt x="81" y="477"/>
                    <a:pt x="95" y="477"/>
                  </a:cubicBezTo>
                  <a:cubicBezTo>
                    <a:pt x="110" y="477"/>
                    <a:pt x="125" y="471"/>
                    <a:pt x="131" y="459"/>
                  </a:cubicBezTo>
                  <a:cubicBezTo>
                    <a:pt x="191" y="340"/>
                    <a:pt x="131" y="186"/>
                    <a:pt x="131" y="55"/>
                  </a:cubicBezTo>
                  <a:cubicBezTo>
                    <a:pt x="131" y="19"/>
                    <a:pt x="101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36"/>
            <p:cNvSpPr/>
            <p:nvPr/>
          </p:nvSpPr>
          <p:spPr>
            <a:xfrm>
              <a:off x="4155275" y="2151450"/>
              <a:ext cx="5975" cy="16225"/>
            </a:xfrm>
            <a:custGeom>
              <a:rect b="b" l="l" r="r" t="t"/>
              <a:pathLst>
                <a:path extrusionOk="0" h="649" w="239">
                  <a:moveTo>
                    <a:pt x="88" y="1"/>
                  </a:moveTo>
                  <a:cubicBezTo>
                    <a:pt x="54" y="1"/>
                    <a:pt x="23" y="26"/>
                    <a:pt x="36" y="65"/>
                  </a:cubicBezTo>
                  <a:cubicBezTo>
                    <a:pt x="48" y="244"/>
                    <a:pt x="0" y="446"/>
                    <a:pt x="60" y="613"/>
                  </a:cubicBezTo>
                  <a:cubicBezTo>
                    <a:pt x="66" y="637"/>
                    <a:pt x="90" y="649"/>
                    <a:pt x="113" y="649"/>
                  </a:cubicBezTo>
                  <a:cubicBezTo>
                    <a:pt x="137" y="649"/>
                    <a:pt x="161" y="637"/>
                    <a:pt x="167" y="613"/>
                  </a:cubicBezTo>
                  <a:cubicBezTo>
                    <a:pt x="238" y="435"/>
                    <a:pt x="179" y="232"/>
                    <a:pt x="155" y="54"/>
                  </a:cubicBezTo>
                  <a:cubicBezTo>
                    <a:pt x="144" y="17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36"/>
            <p:cNvSpPr/>
            <p:nvPr/>
          </p:nvSpPr>
          <p:spPr>
            <a:xfrm>
              <a:off x="4163225" y="2146275"/>
              <a:ext cx="7550" cy="17650"/>
            </a:xfrm>
            <a:custGeom>
              <a:rect b="b" l="l" r="r" t="t"/>
              <a:pathLst>
                <a:path extrusionOk="0" h="706" w="302">
                  <a:moveTo>
                    <a:pt x="104" y="0"/>
                  </a:moveTo>
                  <a:cubicBezTo>
                    <a:pt x="55" y="0"/>
                    <a:pt x="1" y="39"/>
                    <a:pt x="16" y="106"/>
                  </a:cubicBezTo>
                  <a:cubicBezTo>
                    <a:pt x="39" y="225"/>
                    <a:pt x="51" y="344"/>
                    <a:pt x="51" y="463"/>
                  </a:cubicBezTo>
                  <a:cubicBezTo>
                    <a:pt x="51" y="558"/>
                    <a:pt x="63" y="642"/>
                    <a:pt x="147" y="701"/>
                  </a:cubicBezTo>
                  <a:cubicBezTo>
                    <a:pt x="154" y="705"/>
                    <a:pt x="162" y="706"/>
                    <a:pt x="170" y="706"/>
                  </a:cubicBezTo>
                  <a:cubicBezTo>
                    <a:pt x="189" y="706"/>
                    <a:pt x="210" y="698"/>
                    <a:pt x="218" y="689"/>
                  </a:cubicBezTo>
                  <a:cubicBezTo>
                    <a:pt x="301" y="630"/>
                    <a:pt x="278" y="511"/>
                    <a:pt x="266" y="403"/>
                  </a:cubicBezTo>
                  <a:cubicBezTo>
                    <a:pt x="242" y="284"/>
                    <a:pt x="206" y="165"/>
                    <a:pt x="170" y="46"/>
                  </a:cubicBezTo>
                  <a:cubicBezTo>
                    <a:pt x="161" y="15"/>
                    <a:pt x="13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36"/>
            <p:cNvSpPr/>
            <p:nvPr/>
          </p:nvSpPr>
          <p:spPr>
            <a:xfrm>
              <a:off x="4172525" y="2144250"/>
              <a:ext cx="5975" cy="15800"/>
            </a:xfrm>
            <a:custGeom>
              <a:rect b="b" l="l" r="r" t="t"/>
              <a:pathLst>
                <a:path extrusionOk="0" h="632" w="239">
                  <a:moveTo>
                    <a:pt x="46" y="0"/>
                  </a:moveTo>
                  <a:cubicBezTo>
                    <a:pt x="35" y="0"/>
                    <a:pt x="20" y="6"/>
                    <a:pt x="13" y="20"/>
                  </a:cubicBezTo>
                  <a:cubicBezTo>
                    <a:pt x="1" y="139"/>
                    <a:pt x="1" y="234"/>
                    <a:pt x="1" y="353"/>
                  </a:cubicBezTo>
                  <a:cubicBezTo>
                    <a:pt x="1" y="437"/>
                    <a:pt x="1" y="580"/>
                    <a:pt x="84" y="615"/>
                  </a:cubicBezTo>
                  <a:cubicBezTo>
                    <a:pt x="100" y="626"/>
                    <a:pt x="114" y="632"/>
                    <a:pt x="125" y="632"/>
                  </a:cubicBezTo>
                  <a:cubicBezTo>
                    <a:pt x="139" y="632"/>
                    <a:pt x="149" y="623"/>
                    <a:pt x="156" y="603"/>
                  </a:cubicBezTo>
                  <a:cubicBezTo>
                    <a:pt x="239" y="532"/>
                    <a:pt x="168" y="413"/>
                    <a:pt x="156" y="318"/>
                  </a:cubicBezTo>
                  <a:cubicBezTo>
                    <a:pt x="132" y="199"/>
                    <a:pt x="120" y="115"/>
                    <a:pt x="60" y="8"/>
                  </a:cubicBezTo>
                  <a:cubicBezTo>
                    <a:pt x="60" y="3"/>
                    <a:pt x="54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36"/>
            <p:cNvSpPr/>
            <p:nvPr/>
          </p:nvSpPr>
          <p:spPr>
            <a:xfrm>
              <a:off x="4180875" y="2141175"/>
              <a:ext cx="7150" cy="14600"/>
            </a:xfrm>
            <a:custGeom>
              <a:rect b="b" l="l" r="r" t="t"/>
              <a:pathLst>
                <a:path extrusionOk="0" h="584" w="286">
                  <a:moveTo>
                    <a:pt x="123" y="1"/>
                  </a:moveTo>
                  <a:cubicBezTo>
                    <a:pt x="67" y="1"/>
                    <a:pt x="10" y="53"/>
                    <a:pt x="24" y="131"/>
                  </a:cubicBezTo>
                  <a:cubicBezTo>
                    <a:pt x="36" y="262"/>
                    <a:pt x="0" y="429"/>
                    <a:pt x="84" y="548"/>
                  </a:cubicBezTo>
                  <a:cubicBezTo>
                    <a:pt x="95" y="572"/>
                    <a:pt x="116" y="584"/>
                    <a:pt x="139" y="584"/>
                  </a:cubicBezTo>
                  <a:cubicBezTo>
                    <a:pt x="161" y="584"/>
                    <a:pt x="185" y="572"/>
                    <a:pt x="203" y="548"/>
                  </a:cubicBezTo>
                  <a:cubicBezTo>
                    <a:pt x="286" y="417"/>
                    <a:pt x="238" y="226"/>
                    <a:pt x="215" y="84"/>
                  </a:cubicBezTo>
                  <a:cubicBezTo>
                    <a:pt x="200" y="25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4" name="Google Shape;12454;p36"/>
            <p:cNvSpPr/>
            <p:nvPr/>
          </p:nvSpPr>
          <p:spPr>
            <a:xfrm>
              <a:off x="4193375" y="2137300"/>
              <a:ext cx="4775" cy="14425"/>
            </a:xfrm>
            <a:custGeom>
              <a:rect b="b" l="l" r="r" t="t"/>
              <a:pathLst>
                <a:path extrusionOk="0" h="577" w="191">
                  <a:moveTo>
                    <a:pt x="64" y="0"/>
                  </a:moveTo>
                  <a:cubicBezTo>
                    <a:pt x="32" y="0"/>
                    <a:pt x="0" y="21"/>
                    <a:pt x="0" y="60"/>
                  </a:cubicBezTo>
                  <a:lnTo>
                    <a:pt x="0" y="358"/>
                  </a:lnTo>
                  <a:cubicBezTo>
                    <a:pt x="0" y="453"/>
                    <a:pt x="0" y="524"/>
                    <a:pt x="72" y="572"/>
                  </a:cubicBezTo>
                  <a:cubicBezTo>
                    <a:pt x="79" y="575"/>
                    <a:pt x="87" y="577"/>
                    <a:pt x="95" y="577"/>
                  </a:cubicBezTo>
                  <a:cubicBezTo>
                    <a:pt x="114" y="577"/>
                    <a:pt x="135" y="568"/>
                    <a:pt x="143" y="560"/>
                  </a:cubicBezTo>
                  <a:cubicBezTo>
                    <a:pt x="191" y="500"/>
                    <a:pt x="155" y="405"/>
                    <a:pt x="143" y="334"/>
                  </a:cubicBezTo>
                  <a:cubicBezTo>
                    <a:pt x="131" y="239"/>
                    <a:pt x="131" y="155"/>
                    <a:pt x="131" y="84"/>
                  </a:cubicBezTo>
                  <a:cubicBezTo>
                    <a:pt x="138" y="27"/>
                    <a:pt x="100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36"/>
            <p:cNvSpPr/>
            <p:nvPr/>
          </p:nvSpPr>
          <p:spPr>
            <a:xfrm>
              <a:off x="4203525" y="2135675"/>
              <a:ext cx="5650" cy="13175"/>
            </a:xfrm>
            <a:custGeom>
              <a:rect b="b" l="l" r="r" t="t"/>
              <a:pathLst>
                <a:path extrusionOk="0" h="527" w="226">
                  <a:moveTo>
                    <a:pt x="134" y="0"/>
                  </a:moveTo>
                  <a:cubicBezTo>
                    <a:pt x="74" y="0"/>
                    <a:pt x="1" y="51"/>
                    <a:pt x="23" y="125"/>
                  </a:cubicBezTo>
                  <a:cubicBezTo>
                    <a:pt x="47" y="244"/>
                    <a:pt x="23" y="411"/>
                    <a:pt x="106" y="518"/>
                  </a:cubicBezTo>
                  <a:cubicBezTo>
                    <a:pt x="112" y="524"/>
                    <a:pt x="124" y="527"/>
                    <a:pt x="136" y="527"/>
                  </a:cubicBezTo>
                  <a:cubicBezTo>
                    <a:pt x="148" y="527"/>
                    <a:pt x="160" y="524"/>
                    <a:pt x="166" y="518"/>
                  </a:cubicBezTo>
                  <a:cubicBezTo>
                    <a:pt x="225" y="458"/>
                    <a:pt x="225" y="399"/>
                    <a:pt x="225" y="304"/>
                  </a:cubicBezTo>
                  <a:cubicBezTo>
                    <a:pt x="225" y="232"/>
                    <a:pt x="213" y="149"/>
                    <a:pt x="201" y="65"/>
                  </a:cubicBezTo>
                  <a:cubicBezTo>
                    <a:pt x="201" y="20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36"/>
            <p:cNvSpPr/>
            <p:nvPr/>
          </p:nvSpPr>
          <p:spPr>
            <a:xfrm>
              <a:off x="4213725" y="2135275"/>
              <a:ext cx="5575" cy="10600"/>
            </a:xfrm>
            <a:custGeom>
              <a:rect b="b" l="l" r="r" t="t"/>
              <a:pathLst>
                <a:path extrusionOk="0" h="424" w="223">
                  <a:moveTo>
                    <a:pt x="87" y="0"/>
                  </a:moveTo>
                  <a:cubicBezTo>
                    <a:pt x="41" y="0"/>
                    <a:pt x="0" y="50"/>
                    <a:pt x="32" y="105"/>
                  </a:cubicBezTo>
                  <a:cubicBezTo>
                    <a:pt x="55" y="165"/>
                    <a:pt x="79" y="200"/>
                    <a:pt x="79" y="284"/>
                  </a:cubicBezTo>
                  <a:cubicBezTo>
                    <a:pt x="79" y="343"/>
                    <a:pt x="79" y="379"/>
                    <a:pt x="115" y="415"/>
                  </a:cubicBezTo>
                  <a:cubicBezTo>
                    <a:pt x="121" y="421"/>
                    <a:pt x="130" y="424"/>
                    <a:pt x="139" y="424"/>
                  </a:cubicBezTo>
                  <a:cubicBezTo>
                    <a:pt x="148" y="424"/>
                    <a:pt x="157" y="421"/>
                    <a:pt x="163" y="415"/>
                  </a:cubicBezTo>
                  <a:cubicBezTo>
                    <a:pt x="222" y="367"/>
                    <a:pt x="210" y="296"/>
                    <a:pt x="210" y="236"/>
                  </a:cubicBezTo>
                  <a:cubicBezTo>
                    <a:pt x="210" y="165"/>
                    <a:pt x="174" y="105"/>
                    <a:pt x="151" y="46"/>
                  </a:cubicBezTo>
                  <a:cubicBezTo>
                    <a:pt x="135" y="13"/>
                    <a:pt x="11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36"/>
            <p:cNvSpPr/>
            <p:nvPr/>
          </p:nvSpPr>
          <p:spPr>
            <a:xfrm>
              <a:off x="4222600" y="2132000"/>
              <a:ext cx="8625" cy="11425"/>
            </a:xfrm>
            <a:custGeom>
              <a:rect b="b" l="l" r="r" t="t"/>
              <a:pathLst>
                <a:path extrusionOk="0" h="457" w="345">
                  <a:moveTo>
                    <a:pt x="113" y="1"/>
                  </a:moveTo>
                  <a:cubicBezTo>
                    <a:pt x="55" y="1"/>
                    <a:pt x="1" y="46"/>
                    <a:pt x="22" y="117"/>
                  </a:cubicBezTo>
                  <a:cubicBezTo>
                    <a:pt x="46" y="212"/>
                    <a:pt x="105" y="308"/>
                    <a:pt x="153" y="415"/>
                  </a:cubicBezTo>
                  <a:cubicBezTo>
                    <a:pt x="171" y="444"/>
                    <a:pt x="197" y="457"/>
                    <a:pt x="224" y="457"/>
                  </a:cubicBezTo>
                  <a:cubicBezTo>
                    <a:pt x="283" y="457"/>
                    <a:pt x="344" y="394"/>
                    <a:pt x="320" y="320"/>
                  </a:cubicBezTo>
                  <a:cubicBezTo>
                    <a:pt x="272" y="224"/>
                    <a:pt x="224" y="153"/>
                    <a:pt x="212" y="70"/>
                  </a:cubicBezTo>
                  <a:cubicBezTo>
                    <a:pt x="193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36"/>
            <p:cNvSpPr/>
            <p:nvPr/>
          </p:nvSpPr>
          <p:spPr>
            <a:xfrm>
              <a:off x="4232250" y="2127375"/>
              <a:ext cx="8775" cy="14125"/>
            </a:xfrm>
            <a:custGeom>
              <a:rect b="b" l="l" r="r" t="t"/>
              <a:pathLst>
                <a:path extrusionOk="0" h="565" w="351">
                  <a:moveTo>
                    <a:pt x="115" y="1"/>
                  </a:moveTo>
                  <a:cubicBezTo>
                    <a:pt x="60" y="1"/>
                    <a:pt x="1" y="51"/>
                    <a:pt x="17" y="124"/>
                  </a:cubicBezTo>
                  <a:cubicBezTo>
                    <a:pt x="65" y="243"/>
                    <a:pt x="88" y="374"/>
                    <a:pt x="124" y="493"/>
                  </a:cubicBezTo>
                  <a:cubicBezTo>
                    <a:pt x="136" y="540"/>
                    <a:pt x="160" y="564"/>
                    <a:pt x="231" y="564"/>
                  </a:cubicBezTo>
                  <a:cubicBezTo>
                    <a:pt x="255" y="564"/>
                    <a:pt x="267" y="552"/>
                    <a:pt x="303" y="540"/>
                  </a:cubicBezTo>
                  <a:cubicBezTo>
                    <a:pt x="326" y="516"/>
                    <a:pt x="350" y="457"/>
                    <a:pt x="326" y="433"/>
                  </a:cubicBezTo>
                  <a:cubicBezTo>
                    <a:pt x="291" y="302"/>
                    <a:pt x="243" y="159"/>
                    <a:pt x="184" y="40"/>
                  </a:cubicBezTo>
                  <a:cubicBezTo>
                    <a:pt x="168" y="13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36"/>
            <p:cNvSpPr/>
            <p:nvPr/>
          </p:nvSpPr>
          <p:spPr>
            <a:xfrm>
              <a:off x="4240100" y="2127675"/>
              <a:ext cx="10450" cy="10850"/>
            </a:xfrm>
            <a:custGeom>
              <a:rect b="b" l="l" r="r" t="t"/>
              <a:pathLst>
                <a:path extrusionOk="0" h="434" w="418">
                  <a:moveTo>
                    <a:pt x="109" y="0"/>
                  </a:moveTo>
                  <a:cubicBezTo>
                    <a:pt x="45" y="0"/>
                    <a:pt x="0" y="87"/>
                    <a:pt x="48" y="135"/>
                  </a:cubicBezTo>
                  <a:cubicBezTo>
                    <a:pt x="132" y="207"/>
                    <a:pt x="120" y="373"/>
                    <a:pt x="251" y="433"/>
                  </a:cubicBezTo>
                  <a:cubicBezTo>
                    <a:pt x="274" y="433"/>
                    <a:pt x="298" y="433"/>
                    <a:pt x="310" y="421"/>
                  </a:cubicBezTo>
                  <a:cubicBezTo>
                    <a:pt x="417" y="290"/>
                    <a:pt x="274" y="88"/>
                    <a:pt x="155" y="16"/>
                  </a:cubicBezTo>
                  <a:cubicBezTo>
                    <a:pt x="139" y="5"/>
                    <a:pt x="123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36"/>
            <p:cNvSpPr/>
            <p:nvPr/>
          </p:nvSpPr>
          <p:spPr>
            <a:xfrm>
              <a:off x="4251375" y="2126550"/>
              <a:ext cx="11850" cy="13500"/>
            </a:xfrm>
            <a:custGeom>
              <a:rect b="b" l="l" r="r" t="t"/>
              <a:pathLst>
                <a:path extrusionOk="0" h="540" w="474">
                  <a:moveTo>
                    <a:pt x="139" y="1"/>
                  </a:moveTo>
                  <a:cubicBezTo>
                    <a:pt x="73" y="1"/>
                    <a:pt x="1" y="79"/>
                    <a:pt x="62" y="157"/>
                  </a:cubicBezTo>
                  <a:cubicBezTo>
                    <a:pt x="97" y="216"/>
                    <a:pt x="145" y="276"/>
                    <a:pt x="181" y="347"/>
                  </a:cubicBezTo>
                  <a:cubicBezTo>
                    <a:pt x="216" y="407"/>
                    <a:pt x="252" y="478"/>
                    <a:pt x="312" y="526"/>
                  </a:cubicBezTo>
                  <a:cubicBezTo>
                    <a:pt x="328" y="535"/>
                    <a:pt x="345" y="540"/>
                    <a:pt x="361" y="540"/>
                  </a:cubicBezTo>
                  <a:cubicBezTo>
                    <a:pt x="424" y="540"/>
                    <a:pt x="473" y="473"/>
                    <a:pt x="454" y="407"/>
                  </a:cubicBezTo>
                  <a:cubicBezTo>
                    <a:pt x="443" y="335"/>
                    <a:pt x="383" y="276"/>
                    <a:pt x="335" y="216"/>
                  </a:cubicBezTo>
                  <a:lnTo>
                    <a:pt x="204" y="37"/>
                  </a:lnTo>
                  <a:cubicBezTo>
                    <a:pt x="188" y="12"/>
                    <a:pt x="16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36"/>
            <p:cNvSpPr/>
            <p:nvPr/>
          </p:nvSpPr>
          <p:spPr>
            <a:xfrm>
              <a:off x="4265775" y="2127450"/>
              <a:ext cx="7700" cy="15100"/>
            </a:xfrm>
            <a:custGeom>
              <a:rect b="b" l="l" r="r" t="t"/>
              <a:pathLst>
                <a:path extrusionOk="0" h="604" w="308">
                  <a:moveTo>
                    <a:pt x="74" y="1"/>
                  </a:moveTo>
                  <a:cubicBezTo>
                    <a:pt x="46" y="1"/>
                    <a:pt x="0" y="37"/>
                    <a:pt x="9" y="73"/>
                  </a:cubicBezTo>
                  <a:cubicBezTo>
                    <a:pt x="45" y="156"/>
                    <a:pt x="57" y="252"/>
                    <a:pt x="81" y="359"/>
                  </a:cubicBezTo>
                  <a:cubicBezTo>
                    <a:pt x="93" y="442"/>
                    <a:pt x="93" y="561"/>
                    <a:pt x="164" y="597"/>
                  </a:cubicBezTo>
                  <a:cubicBezTo>
                    <a:pt x="177" y="601"/>
                    <a:pt x="189" y="604"/>
                    <a:pt x="199" y="604"/>
                  </a:cubicBezTo>
                  <a:cubicBezTo>
                    <a:pt x="216" y="604"/>
                    <a:pt x="228" y="596"/>
                    <a:pt x="236" y="573"/>
                  </a:cubicBezTo>
                  <a:cubicBezTo>
                    <a:pt x="307" y="502"/>
                    <a:pt x="271" y="371"/>
                    <a:pt x="236" y="275"/>
                  </a:cubicBezTo>
                  <a:cubicBezTo>
                    <a:pt x="212" y="180"/>
                    <a:pt x="152" y="85"/>
                    <a:pt x="93" y="13"/>
                  </a:cubicBezTo>
                  <a:cubicBezTo>
                    <a:pt x="90" y="5"/>
                    <a:pt x="83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36"/>
            <p:cNvSpPr/>
            <p:nvPr/>
          </p:nvSpPr>
          <p:spPr>
            <a:xfrm>
              <a:off x="4276325" y="2132525"/>
              <a:ext cx="6950" cy="11450"/>
            </a:xfrm>
            <a:custGeom>
              <a:rect b="b" l="l" r="r" t="t"/>
              <a:pathLst>
                <a:path extrusionOk="0" h="458" w="278">
                  <a:moveTo>
                    <a:pt x="30" y="0"/>
                  </a:moveTo>
                  <a:cubicBezTo>
                    <a:pt x="15" y="0"/>
                    <a:pt x="1" y="14"/>
                    <a:pt x="16" y="37"/>
                  </a:cubicBezTo>
                  <a:cubicBezTo>
                    <a:pt x="40" y="168"/>
                    <a:pt x="52" y="358"/>
                    <a:pt x="171" y="453"/>
                  </a:cubicBezTo>
                  <a:cubicBezTo>
                    <a:pt x="180" y="456"/>
                    <a:pt x="189" y="458"/>
                    <a:pt x="199" y="458"/>
                  </a:cubicBezTo>
                  <a:cubicBezTo>
                    <a:pt x="227" y="458"/>
                    <a:pt x="254" y="444"/>
                    <a:pt x="254" y="418"/>
                  </a:cubicBezTo>
                  <a:cubicBezTo>
                    <a:pt x="278" y="275"/>
                    <a:pt x="135" y="132"/>
                    <a:pt x="52" y="13"/>
                  </a:cubicBezTo>
                  <a:cubicBezTo>
                    <a:pt x="48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36"/>
            <p:cNvSpPr/>
            <p:nvPr/>
          </p:nvSpPr>
          <p:spPr>
            <a:xfrm>
              <a:off x="4285100" y="2135000"/>
              <a:ext cx="11875" cy="13525"/>
            </a:xfrm>
            <a:custGeom>
              <a:rect b="b" l="l" r="r" t="t"/>
              <a:pathLst>
                <a:path extrusionOk="0" h="541" w="475">
                  <a:moveTo>
                    <a:pt x="142" y="0"/>
                  </a:moveTo>
                  <a:cubicBezTo>
                    <a:pt x="66" y="0"/>
                    <a:pt x="1" y="100"/>
                    <a:pt x="58" y="176"/>
                  </a:cubicBezTo>
                  <a:cubicBezTo>
                    <a:pt x="106" y="211"/>
                    <a:pt x="129" y="259"/>
                    <a:pt x="153" y="319"/>
                  </a:cubicBezTo>
                  <a:cubicBezTo>
                    <a:pt x="177" y="390"/>
                    <a:pt x="165" y="473"/>
                    <a:pt x="225" y="509"/>
                  </a:cubicBezTo>
                  <a:cubicBezTo>
                    <a:pt x="250" y="528"/>
                    <a:pt x="279" y="541"/>
                    <a:pt x="304" y="541"/>
                  </a:cubicBezTo>
                  <a:cubicBezTo>
                    <a:pt x="326" y="541"/>
                    <a:pt x="345" y="531"/>
                    <a:pt x="356" y="509"/>
                  </a:cubicBezTo>
                  <a:cubicBezTo>
                    <a:pt x="475" y="378"/>
                    <a:pt x="320" y="128"/>
                    <a:pt x="201" y="21"/>
                  </a:cubicBezTo>
                  <a:cubicBezTo>
                    <a:pt x="182" y="7"/>
                    <a:pt x="16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36"/>
            <p:cNvSpPr/>
            <p:nvPr/>
          </p:nvSpPr>
          <p:spPr>
            <a:xfrm>
              <a:off x="4297350" y="2144650"/>
              <a:ext cx="5575" cy="6075"/>
            </a:xfrm>
            <a:custGeom>
              <a:rect b="b" l="l" r="r" t="t"/>
              <a:pathLst>
                <a:path extrusionOk="0" h="243" w="223">
                  <a:moveTo>
                    <a:pt x="98" y="1"/>
                  </a:moveTo>
                  <a:cubicBezTo>
                    <a:pt x="53" y="1"/>
                    <a:pt x="1" y="56"/>
                    <a:pt x="32" y="111"/>
                  </a:cubicBezTo>
                  <a:cubicBezTo>
                    <a:pt x="68" y="159"/>
                    <a:pt x="104" y="230"/>
                    <a:pt x="163" y="242"/>
                  </a:cubicBezTo>
                  <a:cubicBezTo>
                    <a:pt x="187" y="242"/>
                    <a:pt x="211" y="230"/>
                    <a:pt x="211" y="218"/>
                  </a:cubicBezTo>
                  <a:cubicBezTo>
                    <a:pt x="223" y="159"/>
                    <a:pt x="187" y="111"/>
                    <a:pt x="151" y="52"/>
                  </a:cubicBezTo>
                  <a:cubicBezTo>
                    <a:pt x="143" y="1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36"/>
            <p:cNvSpPr/>
            <p:nvPr/>
          </p:nvSpPr>
          <p:spPr>
            <a:xfrm>
              <a:off x="4162425" y="2066400"/>
              <a:ext cx="8650" cy="8675"/>
            </a:xfrm>
            <a:custGeom>
              <a:rect b="b" l="l" r="r" t="t"/>
              <a:pathLst>
                <a:path extrusionOk="0" h="347" w="346">
                  <a:moveTo>
                    <a:pt x="141" y="0"/>
                  </a:moveTo>
                  <a:cubicBezTo>
                    <a:pt x="120" y="0"/>
                    <a:pt x="98" y="5"/>
                    <a:pt x="71" y="15"/>
                  </a:cubicBezTo>
                  <a:cubicBezTo>
                    <a:pt x="24" y="27"/>
                    <a:pt x="0" y="86"/>
                    <a:pt x="24" y="134"/>
                  </a:cubicBezTo>
                  <a:cubicBezTo>
                    <a:pt x="60" y="181"/>
                    <a:pt x="83" y="205"/>
                    <a:pt x="119" y="241"/>
                  </a:cubicBezTo>
                  <a:cubicBezTo>
                    <a:pt x="167" y="277"/>
                    <a:pt x="202" y="277"/>
                    <a:pt x="238" y="324"/>
                  </a:cubicBezTo>
                  <a:cubicBezTo>
                    <a:pt x="250" y="340"/>
                    <a:pt x="265" y="346"/>
                    <a:pt x="280" y="346"/>
                  </a:cubicBezTo>
                  <a:cubicBezTo>
                    <a:pt x="313" y="346"/>
                    <a:pt x="345" y="317"/>
                    <a:pt x="345" y="277"/>
                  </a:cubicBezTo>
                  <a:cubicBezTo>
                    <a:pt x="345" y="205"/>
                    <a:pt x="345" y="134"/>
                    <a:pt x="274" y="74"/>
                  </a:cubicBezTo>
                  <a:cubicBezTo>
                    <a:pt x="231" y="31"/>
                    <a:pt x="19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36"/>
            <p:cNvSpPr/>
            <p:nvPr/>
          </p:nvSpPr>
          <p:spPr>
            <a:xfrm>
              <a:off x="4173750" y="2071200"/>
              <a:ext cx="9525" cy="11650"/>
            </a:xfrm>
            <a:custGeom>
              <a:rect b="b" l="l" r="r" t="t"/>
              <a:pathLst>
                <a:path extrusionOk="0" h="466" w="381">
                  <a:moveTo>
                    <a:pt x="95" y="1"/>
                  </a:moveTo>
                  <a:cubicBezTo>
                    <a:pt x="46" y="1"/>
                    <a:pt x="0" y="47"/>
                    <a:pt x="23" y="108"/>
                  </a:cubicBezTo>
                  <a:cubicBezTo>
                    <a:pt x="47" y="180"/>
                    <a:pt x="83" y="251"/>
                    <a:pt x="95" y="311"/>
                  </a:cubicBezTo>
                  <a:cubicBezTo>
                    <a:pt x="107" y="370"/>
                    <a:pt x="142" y="430"/>
                    <a:pt x="214" y="466"/>
                  </a:cubicBezTo>
                  <a:cubicBezTo>
                    <a:pt x="226" y="466"/>
                    <a:pt x="261" y="466"/>
                    <a:pt x="273" y="442"/>
                  </a:cubicBezTo>
                  <a:cubicBezTo>
                    <a:pt x="380" y="323"/>
                    <a:pt x="226" y="144"/>
                    <a:pt x="166" y="49"/>
                  </a:cubicBezTo>
                  <a:cubicBezTo>
                    <a:pt x="149" y="15"/>
                    <a:pt x="12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36"/>
            <p:cNvSpPr/>
            <p:nvPr/>
          </p:nvSpPr>
          <p:spPr>
            <a:xfrm>
              <a:off x="4184725" y="2078350"/>
              <a:ext cx="4200" cy="10575"/>
            </a:xfrm>
            <a:custGeom>
              <a:rect b="b" l="l" r="r" t="t"/>
              <a:pathLst>
                <a:path extrusionOk="0" h="423" w="168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49" y="144"/>
                    <a:pt x="61" y="299"/>
                    <a:pt x="132" y="418"/>
                  </a:cubicBezTo>
                  <a:cubicBezTo>
                    <a:pt x="135" y="421"/>
                    <a:pt x="139" y="422"/>
                    <a:pt x="143" y="422"/>
                  </a:cubicBezTo>
                  <a:cubicBezTo>
                    <a:pt x="155" y="422"/>
                    <a:pt x="168" y="411"/>
                    <a:pt x="168" y="394"/>
                  </a:cubicBezTo>
                  <a:cubicBezTo>
                    <a:pt x="132" y="263"/>
                    <a:pt x="7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36"/>
            <p:cNvSpPr/>
            <p:nvPr/>
          </p:nvSpPr>
          <p:spPr>
            <a:xfrm>
              <a:off x="4192425" y="2083375"/>
              <a:ext cx="10200" cy="20425"/>
            </a:xfrm>
            <a:custGeom>
              <a:rect b="b" l="l" r="r" t="t"/>
              <a:pathLst>
                <a:path extrusionOk="0" h="817" w="408">
                  <a:moveTo>
                    <a:pt x="99" y="0"/>
                  </a:moveTo>
                  <a:cubicBezTo>
                    <a:pt x="50" y="0"/>
                    <a:pt x="1" y="41"/>
                    <a:pt x="14" y="110"/>
                  </a:cubicBezTo>
                  <a:cubicBezTo>
                    <a:pt x="62" y="240"/>
                    <a:pt x="74" y="371"/>
                    <a:pt x="110" y="526"/>
                  </a:cubicBezTo>
                  <a:cubicBezTo>
                    <a:pt x="134" y="633"/>
                    <a:pt x="181" y="764"/>
                    <a:pt x="288" y="812"/>
                  </a:cubicBezTo>
                  <a:cubicBezTo>
                    <a:pt x="294" y="815"/>
                    <a:pt x="302" y="816"/>
                    <a:pt x="310" y="816"/>
                  </a:cubicBezTo>
                  <a:cubicBezTo>
                    <a:pt x="334" y="816"/>
                    <a:pt x="363" y="803"/>
                    <a:pt x="372" y="776"/>
                  </a:cubicBezTo>
                  <a:cubicBezTo>
                    <a:pt x="407" y="657"/>
                    <a:pt x="348" y="550"/>
                    <a:pt x="312" y="455"/>
                  </a:cubicBezTo>
                  <a:cubicBezTo>
                    <a:pt x="264" y="336"/>
                    <a:pt x="241" y="193"/>
                    <a:pt x="181" y="74"/>
                  </a:cubicBezTo>
                  <a:cubicBezTo>
                    <a:pt x="171" y="23"/>
                    <a:pt x="13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36"/>
            <p:cNvSpPr/>
            <p:nvPr/>
          </p:nvSpPr>
          <p:spPr>
            <a:xfrm>
              <a:off x="4208375" y="2092500"/>
              <a:ext cx="7950" cy="20425"/>
            </a:xfrm>
            <a:custGeom>
              <a:rect b="b" l="l" r="r" t="t"/>
              <a:pathLst>
                <a:path extrusionOk="0" h="817" w="318">
                  <a:moveTo>
                    <a:pt x="67" y="1"/>
                  </a:moveTo>
                  <a:cubicBezTo>
                    <a:pt x="32" y="1"/>
                    <a:pt x="0" y="32"/>
                    <a:pt x="7" y="90"/>
                  </a:cubicBezTo>
                  <a:cubicBezTo>
                    <a:pt x="31" y="221"/>
                    <a:pt x="43" y="364"/>
                    <a:pt x="79" y="507"/>
                  </a:cubicBezTo>
                  <a:cubicBezTo>
                    <a:pt x="91" y="602"/>
                    <a:pt x="115" y="721"/>
                    <a:pt x="198" y="804"/>
                  </a:cubicBezTo>
                  <a:cubicBezTo>
                    <a:pt x="206" y="812"/>
                    <a:pt x="216" y="816"/>
                    <a:pt x="228" y="816"/>
                  </a:cubicBezTo>
                  <a:cubicBezTo>
                    <a:pt x="250" y="816"/>
                    <a:pt x="273" y="800"/>
                    <a:pt x="281" y="768"/>
                  </a:cubicBezTo>
                  <a:cubicBezTo>
                    <a:pt x="317" y="649"/>
                    <a:pt x="281" y="542"/>
                    <a:pt x="246" y="447"/>
                  </a:cubicBezTo>
                  <a:cubicBezTo>
                    <a:pt x="198" y="304"/>
                    <a:pt x="162" y="173"/>
                    <a:pt x="127" y="42"/>
                  </a:cubicBezTo>
                  <a:cubicBezTo>
                    <a:pt x="112" y="14"/>
                    <a:pt x="89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36"/>
            <p:cNvSpPr/>
            <p:nvPr/>
          </p:nvSpPr>
          <p:spPr>
            <a:xfrm>
              <a:off x="4216575" y="2105300"/>
              <a:ext cx="7775" cy="19950"/>
            </a:xfrm>
            <a:custGeom>
              <a:rect b="b" l="l" r="r" t="t"/>
              <a:pathLst>
                <a:path extrusionOk="0" h="798" w="311">
                  <a:moveTo>
                    <a:pt x="84" y="0"/>
                  </a:moveTo>
                  <a:cubicBezTo>
                    <a:pt x="69" y="0"/>
                    <a:pt x="55" y="6"/>
                    <a:pt x="49" y="18"/>
                  </a:cubicBezTo>
                  <a:cubicBezTo>
                    <a:pt x="1" y="137"/>
                    <a:pt x="1" y="256"/>
                    <a:pt x="13" y="376"/>
                  </a:cubicBezTo>
                  <a:cubicBezTo>
                    <a:pt x="13" y="495"/>
                    <a:pt x="13" y="626"/>
                    <a:pt x="84" y="733"/>
                  </a:cubicBezTo>
                  <a:cubicBezTo>
                    <a:pt x="98" y="778"/>
                    <a:pt x="134" y="798"/>
                    <a:pt x="174" y="798"/>
                  </a:cubicBezTo>
                  <a:cubicBezTo>
                    <a:pt x="238" y="798"/>
                    <a:pt x="311" y="747"/>
                    <a:pt x="311" y="673"/>
                  </a:cubicBezTo>
                  <a:cubicBezTo>
                    <a:pt x="311" y="554"/>
                    <a:pt x="251" y="447"/>
                    <a:pt x="227" y="352"/>
                  </a:cubicBezTo>
                  <a:cubicBezTo>
                    <a:pt x="191" y="245"/>
                    <a:pt x="168" y="125"/>
                    <a:pt x="120" y="18"/>
                  </a:cubicBezTo>
                  <a:cubicBezTo>
                    <a:pt x="114" y="6"/>
                    <a:pt x="9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36"/>
            <p:cNvSpPr/>
            <p:nvPr/>
          </p:nvSpPr>
          <p:spPr>
            <a:xfrm>
              <a:off x="4222050" y="2117175"/>
              <a:ext cx="4975" cy="8150"/>
            </a:xfrm>
            <a:custGeom>
              <a:rect b="b" l="l" r="r" t="t"/>
              <a:pathLst>
                <a:path extrusionOk="0" h="326" w="199">
                  <a:moveTo>
                    <a:pt x="49" y="0"/>
                  </a:moveTo>
                  <a:cubicBezTo>
                    <a:pt x="26" y="0"/>
                    <a:pt x="1" y="25"/>
                    <a:pt x="8" y="55"/>
                  </a:cubicBezTo>
                  <a:cubicBezTo>
                    <a:pt x="20" y="127"/>
                    <a:pt x="44" y="258"/>
                    <a:pt x="92" y="317"/>
                  </a:cubicBezTo>
                  <a:cubicBezTo>
                    <a:pt x="106" y="322"/>
                    <a:pt x="121" y="325"/>
                    <a:pt x="134" y="325"/>
                  </a:cubicBezTo>
                  <a:cubicBezTo>
                    <a:pt x="153" y="325"/>
                    <a:pt x="168" y="319"/>
                    <a:pt x="175" y="305"/>
                  </a:cubicBezTo>
                  <a:cubicBezTo>
                    <a:pt x="199" y="210"/>
                    <a:pt x="115" y="115"/>
                    <a:pt x="80" y="31"/>
                  </a:cubicBezTo>
                  <a:cubicBezTo>
                    <a:pt x="75" y="9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36"/>
            <p:cNvSpPr/>
            <p:nvPr/>
          </p:nvSpPr>
          <p:spPr>
            <a:xfrm>
              <a:off x="4232175" y="2095100"/>
              <a:ext cx="8250" cy="11600"/>
            </a:xfrm>
            <a:custGeom>
              <a:rect b="b" l="l" r="r" t="t"/>
              <a:pathLst>
                <a:path extrusionOk="0" h="464" w="330">
                  <a:moveTo>
                    <a:pt x="104" y="0"/>
                  </a:moveTo>
                  <a:cubicBezTo>
                    <a:pt x="53" y="0"/>
                    <a:pt x="1" y="46"/>
                    <a:pt x="8" y="117"/>
                  </a:cubicBezTo>
                  <a:cubicBezTo>
                    <a:pt x="20" y="188"/>
                    <a:pt x="20" y="283"/>
                    <a:pt x="32" y="355"/>
                  </a:cubicBezTo>
                  <a:cubicBezTo>
                    <a:pt x="54" y="409"/>
                    <a:pt x="85" y="464"/>
                    <a:pt x="154" y="464"/>
                  </a:cubicBezTo>
                  <a:cubicBezTo>
                    <a:pt x="161" y="464"/>
                    <a:pt x="167" y="463"/>
                    <a:pt x="175" y="462"/>
                  </a:cubicBezTo>
                  <a:cubicBezTo>
                    <a:pt x="329" y="426"/>
                    <a:pt x="210" y="164"/>
                    <a:pt x="187" y="69"/>
                  </a:cubicBezTo>
                  <a:cubicBezTo>
                    <a:pt x="172" y="21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36"/>
            <p:cNvSpPr/>
            <p:nvPr/>
          </p:nvSpPr>
          <p:spPr>
            <a:xfrm>
              <a:off x="4237200" y="2093000"/>
              <a:ext cx="7600" cy="10175"/>
            </a:xfrm>
            <a:custGeom>
              <a:rect b="b" l="l" r="r" t="t"/>
              <a:pathLst>
                <a:path extrusionOk="0" h="407" w="304">
                  <a:moveTo>
                    <a:pt x="121" y="0"/>
                  </a:moveTo>
                  <a:cubicBezTo>
                    <a:pt x="55" y="0"/>
                    <a:pt x="1" y="88"/>
                    <a:pt x="57" y="153"/>
                  </a:cubicBezTo>
                  <a:cubicBezTo>
                    <a:pt x="93" y="201"/>
                    <a:pt x="93" y="260"/>
                    <a:pt x="93" y="308"/>
                  </a:cubicBezTo>
                  <a:cubicBezTo>
                    <a:pt x="93" y="374"/>
                    <a:pt x="143" y="407"/>
                    <a:pt x="195" y="407"/>
                  </a:cubicBezTo>
                  <a:cubicBezTo>
                    <a:pt x="204" y="407"/>
                    <a:pt x="214" y="406"/>
                    <a:pt x="224" y="403"/>
                  </a:cubicBezTo>
                  <a:lnTo>
                    <a:pt x="224" y="403"/>
                  </a:lnTo>
                  <a:cubicBezTo>
                    <a:pt x="248" y="398"/>
                    <a:pt x="267" y="385"/>
                    <a:pt x="279" y="368"/>
                  </a:cubicBezTo>
                  <a:lnTo>
                    <a:pt x="279" y="368"/>
                  </a:lnTo>
                  <a:cubicBezTo>
                    <a:pt x="296" y="345"/>
                    <a:pt x="304" y="313"/>
                    <a:pt x="295" y="272"/>
                  </a:cubicBezTo>
                  <a:cubicBezTo>
                    <a:pt x="283" y="189"/>
                    <a:pt x="248" y="82"/>
                    <a:pt x="176" y="22"/>
                  </a:cubicBezTo>
                  <a:cubicBezTo>
                    <a:pt x="158" y="7"/>
                    <a:pt x="139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36"/>
            <p:cNvSpPr/>
            <p:nvPr/>
          </p:nvSpPr>
          <p:spPr>
            <a:xfrm>
              <a:off x="4245750" y="2087000"/>
              <a:ext cx="5100" cy="12350"/>
            </a:xfrm>
            <a:custGeom>
              <a:rect b="b" l="l" r="r" t="t"/>
              <a:pathLst>
                <a:path extrusionOk="0" h="494" w="204">
                  <a:moveTo>
                    <a:pt x="38" y="0"/>
                  </a:moveTo>
                  <a:cubicBezTo>
                    <a:pt x="19" y="0"/>
                    <a:pt x="1" y="12"/>
                    <a:pt x="1" y="36"/>
                  </a:cubicBezTo>
                  <a:cubicBezTo>
                    <a:pt x="1" y="131"/>
                    <a:pt x="13" y="215"/>
                    <a:pt x="13" y="310"/>
                  </a:cubicBezTo>
                  <a:cubicBezTo>
                    <a:pt x="13" y="381"/>
                    <a:pt x="25" y="453"/>
                    <a:pt x="84" y="488"/>
                  </a:cubicBezTo>
                  <a:cubicBezTo>
                    <a:pt x="94" y="492"/>
                    <a:pt x="102" y="493"/>
                    <a:pt x="110" y="493"/>
                  </a:cubicBezTo>
                  <a:cubicBezTo>
                    <a:pt x="132" y="493"/>
                    <a:pt x="147" y="482"/>
                    <a:pt x="156" y="465"/>
                  </a:cubicBezTo>
                  <a:cubicBezTo>
                    <a:pt x="203" y="405"/>
                    <a:pt x="179" y="334"/>
                    <a:pt x="156" y="274"/>
                  </a:cubicBezTo>
                  <a:cubicBezTo>
                    <a:pt x="132" y="203"/>
                    <a:pt x="96" y="107"/>
                    <a:pt x="84" y="36"/>
                  </a:cubicBezTo>
                  <a:cubicBezTo>
                    <a:pt x="78" y="12"/>
                    <a:pt x="57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36"/>
            <p:cNvSpPr/>
            <p:nvPr/>
          </p:nvSpPr>
          <p:spPr>
            <a:xfrm>
              <a:off x="4252100" y="2081825"/>
              <a:ext cx="8750" cy="16550"/>
            </a:xfrm>
            <a:custGeom>
              <a:rect b="b" l="l" r="r" t="t"/>
              <a:pathLst>
                <a:path extrusionOk="0" h="662" w="350">
                  <a:moveTo>
                    <a:pt x="121" y="1"/>
                  </a:moveTo>
                  <a:cubicBezTo>
                    <a:pt x="64" y="1"/>
                    <a:pt x="1" y="48"/>
                    <a:pt x="33" y="112"/>
                  </a:cubicBezTo>
                  <a:cubicBezTo>
                    <a:pt x="92" y="255"/>
                    <a:pt x="68" y="433"/>
                    <a:pt x="128" y="588"/>
                  </a:cubicBezTo>
                  <a:cubicBezTo>
                    <a:pt x="146" y="640"/>
                    <a:pt x="185" y="662"/>
                    <a:pt x="225" y="662"/>
                  </a:cubicBezTo>
                  <a:cubicBezTo>
                    <a:pt x="286" y="662"/>
                    <a:pt x="349" y="608"/>
                    <a:pt x="342" y="529"/>
                  </a:cubicBezTo>
                  <a:cubicBezTo>
                    <a:pt x="306" y="362"/>
                    <a:pt x="271" y="183"/>
                    <a:pt x="187" y="41"/>
                  </a:cubicBezTo>
                  <a:cubicBezTo>
                    <a:pt x="175" y="13"/>
                    <a:pt x="14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36"/>
            <p:cNvSpPr/>
            <p:nvPr/>
          </p:nvSpPr>
          <p:spPr>
            <a:xfrm>
              <a:off x="4261050" y="2080425"/>
              <a:ext cx="8675" cy="11625"/>
            </a:xfrm>
            <a:custGeom>
              <a:rect b="b" l="l" r="r" t="t"/>
              <a:pathLst>
                <a:path extrusionOk="0" h="465" w="347">
                  <a:moveTo>
                    <a:pt x="106" y="0"/>
                  </a:moveTo>
                  <a:cubicBezTo>
                    <a:pt x="55" y="0"/>
                    <a:pt x="1" y="44"/>
                    <a:pt x="8" y="108"/>
                  </a:cubicBezTo>
                  <a:cubicBezTo>
                    <a:pt x="20" y="216"/>
                    <a:pt x="67" y="347"/>
                    <a:pt x="151" y="430"/>
                  </a:cubicBezTo>
                  <a:cubicBezTo>
                    <a:pt x="168" y="454"/>
                    <a:pt x="192" y="464"/>
                    <a:pt x="217" y="464"/>
                  </a:cubicBezTo>
                  <a:cubicBezTo>
                    <a:pt x="279" y="464"/>
                    <a:pt x="346" y="402"/>
                    <a:pt x="329" y="335"/>
                  </a:cubicBezTo>
                  <a:cubicBezTo>
                    <a:pt x="282" y="239"/>
                    <a:pt x="222" y="156"/>
                    <a:pt x="186" y="61"/>
                  </a:cubicBezTo>
                  <a:cubicBezTo>
                    <a:pt x="172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36"/>
            <p:cNvSpPr/>
            <p:nvPr/>
          </p:nvSpPr>
          <p:spPr>
            <a:xfrm>
              <a:off x="4270000" y="2080225"/>
              <a:ext cx="9825" cy="8150"/>
            </a:xfrm>
            <a:custGeom>
              <a:rect b="b" l="l" r="r" t="t"/>
              <a:pathLst>
                <a:path extrusionOk="0" h="326" w="393">
                  <a:moveTo>
                    <a:pt x="136" y="0"/>
                  </a:moveTo>
                  <a:cubicBezTo>
                    <a:pt x="65" y="0"/>
                    <a:pt x="1" y="73"/>
                    <a:pt x="43" y="140"/>
                  </a:cubicBezTo>
                  <a:cubicBezTo>
                    <a:pt x="90" y="224"/>
                    <a:pt x="162" y="295"/>
                    <a:pt x="245" y="319"/>
                  </a:cubicBezTo>
                  <a:cubicBezTo>
                    <a:pt x="257" y="323"/>
                    <a:pt x="269" y="325"/>
                    <a:pt x="279" y="325"/>
                  </a:cubicBezTo>
                  <a:cubicBezTo>
                    <a:pt x="354" y="325"/>
                    <a:pt x="392" y="228"/>
                    <a:pt x="340" y="176"/>
                  </a:cubicBezTo>
                  <a:cubicBezTo>
                    <a:pt x="293" y="128"/>
                    <a:pt x="245" y="105"/>
                    <a:pt x="221" y="45"/>
                  </a:cubicBezTo>
                  <a:cubicBezTo>
                    <a:pt x="197" y="13"/>
                    <a:pt x="16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36"/>
            <p:cNvSpPr/>
            <p:nvPr/>
          </p:nvSpPr>
          <p:spPr>
            <a:xfrm>
              <a:off x="4281975" y="2083025"/>
              <a:ext cx="6375" cy="4625"/>
            </a:xfrm>
            <a:custGeom>
              <a:rect b="b" l="l" r="r" t="t"/>
              <a:pathLst>
                <a:path extrusionOk="0" h="185" w="255">
                  <a:moveTo>
                    <a:pt x="127" y="1"/>
                  </a:moveTo>
                  <a:cubicBezTo>
                    <a:pt x="0" y="1"/>
                    <a:pt x="3" y="185"/>
                    <a:pt x="136" y="185"/>
                  </a:cubicBezTo>
                  <a:cubicBezTo>
                    <a:pt x="144" y="185"/>
                    <a:pt x="151" y="184"/>
                    <a:pt x="159" y="183"/>
                  </a:cubicBezTo>
                  <a:lnTo>
                    <a:pt x="171" y="183"/>
                  </a:lnTo>
                  <a:cubicBezTo>
                    <a:pt x="254" y="171"/>
                    <a:pt x="254" y="16"/>
                    <a:pt x="171" y="4"/>
                  </a:cubicBezTo>
                  <a:lnTo>
                    <a:pt x="159" y="4"/>
                  </a:lnTo>
                  <a:cubicBezTo>
                    <a:pt x="147" y="2"/>
                    <a:pt x="137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36"/>
            <p:cNvSpPr/>
            <p:nvPr/>
          </p:nvSpPr>
          <p:spPr>
            <a:xfrm>
              <a:off x="4224625" y="2142275"/>
              <a:ext cx="7475" cy="19425"/>
            </a:xfrm>
            <a:custGeom>
              <a:rect b="b" l="l" r="r" t="t"/>
              <a:pathLst>
                <a:path extrusionOk="0" h="777" w="299">
                  <a:moveTo>
                    <a:pt x="29" y="1"/>
                  </a:moveTo>
                  <a:cubicBezTo>
                    <a:pt x="13" y="1"/>
                    <a:pt x="0" y="18"/>
                    <a:pt x="0" y="40"/>
                  </a:cubicBezTo>
                  <a:cubicBezTo>
                    <a:pt x="36" y="159"/>
                    <a:pt x="72" y="301"/>
                    <a:pt x="96" y="421"/>
                  </a:cubicBezTo>
                  <a:cubicBezTo>
                    <a:pt x="131" y="516"/>
                    <a:pt x="119" y="671"/>
                    <a:pt x="179" y="754"/>
                  </a:cubicBezTo>
                  <a:cubicBezTo>
                    <a:pt x="186" y="767"/>
                    <a:pt x="203" y="776"/>
                    <a:pt x="219" y="776"/>
                  </a:cubicBezTo>
                  <a:cubicBezTo>
                    <a:pt x="232" y="776"/>
                    <a:pt x="245" y="770"/>
                    <a:pt x="250" y="754"/>
                  </a:cubicBezTo>
                  <a:cubicBezTo>
                    <a:pt x="298" y="659"/>
                    <a:pt x="250" y="516"/>
                    <a:pt x="215" y="421"/>
                  </a:cubicBezTo>
                  <a:cubicBezTo>
                    <a:pt x="191" y="266"/>
                    <a:pt x="131" y="147"/>
                    <a:pt x="60" y="28"/>
                  </a:cubicBezTo>
                  <a:cubicBezTo>
                    <a:pt x="50" y="9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36"/>
            <p:cNvSpPr/>
            <p:nvPr/>
          </p:nvSpPr>
          <p:spPr>
            <a:xfrm>
              <a:off x="4228125" y="2138575"/>
              <a:ext cx="10500" cy="28800"/>
            </a:xfrm>
            <a:custGeom>
              <a:rect b="b" l="l" r="r" t="t"/>
              <a:pathLst>
                <a:path extrusionOk="0" h="1152" w="420">
                  <a:moveTo>
                    <a:pt x="122" y="0"/>
                  </a:moveTo>
                  <a:cubicBezTo>
                    <a:pt x="65" y="0"/>
                    <a:pt x="0" y="49"/>
                    <a:pt x="15" y="116"/>
                  </a:cubicBezTo>
                  <a:cubicBezTo>
                    <a:pt x="63" y="330"/>
                    <a:pt x="75" y="533"/>
                    <a:pt x="110" y="723"/>
                  </a:cubicBezTo>
                  <a:cubicBezTo>
                    <a:pt x="122" y="878"/>
                    <a:pt x="122" y="1021"/>
                    <a:pt x="241" y="1128"/>
                  </a:cubicBezTo>
                  <a:cubicBezTo>
                    <a:pt x="258" y="1145"/>
                    <a:pt x="276" y="1151"/>
                    <a:pt x="293" y="1151"/>
                  </a:cubicBezTo>
                  <a:cubicBezTo>
                    <a:pt x="324" y="1151"/>
                    <a:pt x="353" y="1128"/>
                    <a:pt x="360" y="1104"/>
                  </a:cubicBezTo>
                  <a:cubicBezTo>
                    <a:pt x="420" y="950"/>
                    <a:pt x="349" y="771"/>
                    <a:pt x="313" y="628"/>
                  </a:cubicBezTo>
                  <a:cubicBezTo>
                    <a:pt x="277" y="426"/>
                    <a:pt x="241" y="247"/>
                    <a:pt x="194" y="57"/>
                  </a:cubicBezTo>
                  <a:cubicBezTo>
                    <a:pt x="185" y="17"/>
                    <a:pt x="155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36"/>
            <p:cNvSpPr/>
            <p:nvPr/>
          </p:nvSpPr>
          <p:spPr>
            <a:xfrm>
              <a:off x="4233550" y="2145925"/>
              <a:ext cx="11050" cy="24975"/>
            </a:xfrm>
            <a:custGeom>
              <a:rect b="b" l="l" r="r" t="t"/>
              <a:pathLst>
                <a:path extrusionOk="0" h="999" w="442">
                  <a:moveTo>
                    <a:pt x="132" y="1"/>
                  </a:moveTo>
                  <a:cubicBezTo>
                    <a:pt x="96" y="1"/>
                    <a:pt x="72" y="13"/>
                    <a:pt x="72" y="36"/>
                  </a:cubicBezTo>
                  <a:cubicBezTo>
                    <a:pt x="13" y="286"/>
                    <a:pt x="1" y="644"/>
                    <a:pt x="84" y="882"/>
                  </a:cubicBezTo>
                  <a:cubicBezTo>
                    <a:pt x="110" y="961"/>
                    <a:pt x="177" y="998"/>
                    <a:pt x="244" y="998"/>
                  </a:cubicBezTo>
                  <a:cubicBezTo>
                    <a:pt x="329" y="998"/>
                    <a:pt x="416" y="940"/>
                    <a:pt x="429" y="834"/>
                  </a:cubicBezTo>
                  <a:cubicBezTo>
                    <a:pt x="441" y="548"/>
                    <a:pt x="346" y="179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36"/>
            <p:cNvSpPr/>
            <p:nvPr/>
          </p:nvSpPr>
          <p:spPr>
            <a:xfrm>
              <a:off x="4241300" y="2157750"/>
              <a:ext cx="7450" cy="15200"/>
            </a:xfrm>
            <a:custGeom>
              <a:rect b="b" l="l" r="r" t="t"/>
              <a:pathLst>
                <a:path extrusionOk="0" h="608" w="298">
                  <a:moveTo>
                    <a:pt x="50" y="1"/>
                  </a:moveTo>
                  <a:cubicBezTo>
                    <a:pt x="25" y="1"/>
                    <a:pt x="0" y="19"/>
                    <a:pt x="0" y="52"/>
                  </a:cubicBezTo>
                  <a:cubicBezTo>
                    <a:pt x="0" y="159"/>
                    <a:pt x="0" y="254"/>
                    <a:pt x="12" y="361"/>
                  </a:cubicBezTo>
                  <a:cubicBezTo>
                    <a:pt x="24" y="433"/>
                    <a:pt x="48" y="575"/>
                    <a:pt x="131" y="599"/>
                  </a:cubicBezTo>
                  <a:cubicBezTo>
                    <a:pt x="146" y="604"/>
                    <a:pt x="161" y="607"/>
                    <a:pt x="174" y="607"/>
                  </a:cubicBezTo>
                  <a:cubicBezTo>
                    <a:pt x="192" y="607"/>
                    <a:pt x="208" y="601"/>
                    <a:pt x="214" y="587"/>
                  </a:cubicBezTo>
                  <a:cubicBezTo>
                    <a:pt x="298" y="528"/>
                    <a:pt x="262" y="409"/>
                    <a:pt x="238" y="337"/>
                  </a:cubicBezTo>
                  <a:cubicBezTo>
                    <a:pt x="203" y="230"/>
                    <a:pt x="143" y="135"/>
                    <a:pt x="95" y="40"/>
                  </a:cubicBezTo>
                  <a:cubicBezTo>
                    <a:pt x="90" y="13"/>
                    <a:pt x="70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36"/>
            <p:cNvSpPr/>
            <p:nvPr/>
          </p:nvSpPr>
          <p:spPr>
            <a:xfrm>
              <a:off x="4248125" y="2172025"/>
              <a:ext cx="7175" cy="14500"/>
            </a:xfrm>
            <a:custGeom>
              <a:rect b="b" l="l" r="r" t="t"/>
              <a:pathLst>
                <a:path extrusionOk="0" h="580" w="287">
                  <a:moveTo>
                    <a:pt x="64" y="1"/>
                  </a:moveTo>
                  <a:cubicBezTo>
                    <a:pt x="31" y="1"/>
                    <a:pt x="1" y="36"/>
                    <a:pt x="25" y="76"/>
                  </a:cubicBezTo>
                  <a:cubicBezTo>
                    <a:pt x="96" y="243"/>
                    <a:pt x="108" y="421"/>
                    <a:pt x="227" y="564"/>
                  </a:cubicBezTo>
                  <a:cubicBezTo>
                    <a:pt x="234" y="575"/>
                    <a:pt x="243" y="579"/>
                    <a:pt x="251" y="579"/>
                  </a:cubicBezTo>
                  <a:cubicBezTo>
                    <a:pt x="269" y="579"/>
                    <a:pt x="287" y="557"/>
                    <a:pt x="287" y="540"/>
                  </a:cubicBezTo>
                  <a:cubicBezTo>
                    <a:pt x="287" y="362"/>
                    <a:pt x="203" y="183"/>
                    <a:pt x="108" y="28"/>
                  </a:cubicBezTo>
                  <a:cubicBezTo>
                    <a:pt x="97" y="9"/>
                    <a:pt x="80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36"/>
            <p:cNvSpPr/>
            <p:nvPr/>
          </p:nvSpPr>
          <p:spPr>
            <a:xfrm>
              <a:off x="4253875" y="2185675"/>
              <a:ext cx="8575" cy="11025"/>
            </a:xfrm>
            <a:custGeom>
              <a:rect b="b" l="l" r="r" t="t"/>
              <a:pathLst>
                <a:path extrusionOk="0" h="441" w="343">
                  <a:moveTo>
                    <a:pt x="111" y="1"/>
                  </a:moveTo>
                  <a:cubicBezTo>
                    <a:pt x="55" y="1"/>
                    <a:pt x="0" y="45"/>
                    <a:pt x="45" y="89"/>
                  </a:cubicBezTo>
                  <a:cubicBezTo>
                    <a:pt x="92" y="149"/>
                    <a:pt x="116" y="197"/>
                    <a:pt x="152" y="256"/>
                  </a:cubicBezTo>
                  <a:cubicBezTo>
                    <a:pt x="164" y="316"/>
                    <a:pt x="176" y="375"/>
                    <a:pt x="212" y="423"/>
                  </a:cubicBezTo>
                  <a:cubicBezTo>
                    <a:pt x="217" y="435"/>
                    <a:pt x="232" y="441"/>
                    <a:pt x="247" y="441"/>
                  </a:cubicBezTo>
                  <a:cubicBezTo>
                    <a:pt x="262" y="441"/>
                    <a:pt x="277" y="435"/>
                    <a:pt x="283" y="423"/>
                  </a:cubicBezTo>
                  <a:cubicBezTo>
                    <a:pt x="343" y="292"/>
                    <a:pt x="235" y="125"/>
                    <a:pt x="164" y="18"/>
                  </a:cubicBezTo>
                  <a:cubicBezTo>
                    <a:pt x="149" y="6"/>
                    <a:pt x="130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36"/>
            <p:cNvSpPr/>
            <p:nvPr/>
          </p:nvSpPr>
          <p:spPr>
            <a:xfrm>
              <a:off x="4300000" y="2152825"/>
              <a:ext cx="5600" cy="13600"/>
            </a:xfrm>
            <a:custGeom>
              <a:rect b="b" l="l" r="r" t="t"/>
              <a:pathLst>
                <a:path extrusionOk="0" h="544" w="224">
                  <a:moveTo>
                    <a:pt x="116" y="1"/>
                  </a:moveTo>
                  <a:cubicBezTo>
                    <a:pt x="59" y="1"/>
                    <a:pt x="0" y="47"/>
                    <a:pt x="22" y="118"/>
                  </a:cubicBezTo>
                  <a:cubicBezTo>
                    <a:pt x="33" y="189"/>
                    <a:pt x="33" y="272"/>
                    <a:pt x="33" y="356"/>
                  </a:cubicBezTo>
                  <a:cubicBezTo>
                    <a:pt x="33" y="427"/>
                    <a:pt x="45" y="475"/>
                    <a:pt x="93" y="534"/>
                  </a:cubicBezTo>
                  <a:cubicBezTo>
                    <a:pt x="99" y="540"/>
                    <a:pt x="114" y="543"/>
                    <a:pt x="129" y="543"/>
                  </a:cubicBezTo>
                  <a:cubicBezTo>
                    <a:pt x="144" y="543"/>
                    <a:pt x="158" y="540"/>
                    <a:pt x="164" y="534"/>
                  </a:cubicBezTo>
                  <a:cubicBezTo>
                    <a:pt x="224" y="475"/>
                    <a:pt x="224" y="415"/>
                    <a:pt x="224" y="320"/>
                  </a:cubicBezTo>
                  <a:cubicBezTo>
                    <a:pt x="224" y="237"/>
                    <a:pt x="212" y="141"/>
                    <a:pt x="200" y="70"/>
                  </a:cubicBezTo>
                  <a:cubicBezTo>
                    <a:pt x="190" y="22"/>
                    <a:pt x="154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36"/>
            <p:cNvSpPr/>
            <p:nvPr/>
          </p:nvSpPr>
          <p:spPr>
            <a:xfrm>
              <a:off x="4298150" y="2103125"/>
              <a:ext cx="5075" cy="16675"/>
            </a:xfrm>
            <a:custGeom>
              <a:rect b="b" l="l" r="r" t="t"/>
              <a:pathLst>
                <a:path extrusionOk="0" h="667" w="203">
                  <a:moveTo>
                    <a:pt x="84" y="1"/>
                  </a:moveTo>
                  <a:cubicBezTo>
                    <a:pt x="46" y="1"/>
                    <a:pt x="0" y="30"/>
                    <a:pt x="0" y="82"/>
                  </a:cubicBezTo>
                  <a:cubicBezTo>
                    <a:pt x="12" y="177"/>
                    <a:pt x="36" y="284"/>
                    <a:pt x="48" y="379"/>
                  </a:cubicBezTo>
                  <a:cubicBezTo>
                    <a:pt x="60" y="463"/>
                    <a:pt x="60" y="558"/>
                    <a:pt x="107" y="641"/>
                  </a:cubicBezTo>
                  <a:cubicBezTo>
                    <a:pt x="113" y="658"/>
                    <a:pt x="129" y="667"/>
                    <a:pt x="145" y="667"/>
                  </a:cubicBezTo>
                  <a:cubicBezTo>
                    <a:pt x="164" y="667"/>
                    <a:pt x="184" y="655"/>
                    <a:pt x="191" y="629"/>
                  </a:cubicBezTo>
                  <a:cubicBezTo>
                    <a:pt x="203" y="534"/>
                    <a:pt x="191" y="451"/>
                    <a:pt x="179" y="355"/>
                  </a:cubicBezTo>
                  <a:cubicBezTo>
                    <a:pt x="167" y="260"/>
                    <a:pt x="155" y="141"/>
                    <a:pt x="131" y="34"/>
                  </a:cubicBezTo>
                  <a:cubicBezTo>
                    <a:pt x="127" y="11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36"/>
            <p:cNvSpPr/>
            <p:nvPr/>
          </p:nvSpPr>
          <p:spPr>
            <a:xfrm>
              <a:off x="4301425" y="2122400"/>
              <a:ext cx="9550" cy="10025"/>
            </a:xfrm>
            <a:custGeom>
              <a:rect b="b" l="l" r="r" t="t"/>
              <a:pathLst>
                <a:path extrusionOk="0" h="401" w="382">
                  <a:moveTo>
                    <a:pt x="181" y="1"/>
                  </a:moveTo>
                  <a:cubicBezTo>
                    <a:pt x="150" y="1"/>
                    <a:pt x="120" y="9"/>
                    <a:pt x="95" y="25"/>
                  </a:cubicBezTo>
                  <a:cubicBezTo>
                    <a:pt x="24" y="61"/>
                    <a:pt x="0" y="156"/>
                    <a:pt x="48" y="227"/>
                  </a:cubicBezTo>
                  <a:cubicBezTo>
                    <a:pt x="79" y="290"/>
                    <a:pt x="139" y="400"/>
                    <a:pt x="226" y="400"/>
                  </a:cubicBezTo>
                  <a:cubicBezTo>
                    <a:pt x="238" y="400"/>
                    <a:pt x="250" y="398"/>
                    <a:pt x="262" y="394"/>
                  </a:cubicBezTo>
                  <a:cubicBezTo>
                    <a:pt x="298" y="382"/>
                    <a:pt x="322" y="334"/>
                    <a:pt x="334" y="299"/>
                  </a:cubicBezTo>
                  <a:cubicBezTo>
                    <a:pt x="381" y="227"/>
                    <a:pt x="346" y="156"/>
                    <a:pt x="322" y="84"/>
                  </a:cubicBezTo>
                  <a:cubicBezTo>
                    <a:pt x="298" y="30"/>
                    <a:pt x="239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36"/>
            <p:cNvSpPr/>
            <p:nvPr/>
          </p:nvSpPr>
          <p:spPr>
            <a:xfrm>
              <a:off x="4323775" y="2149275"/>
              <a:ext cx="3850" cy="6150"/>
            </a:xfrm>
            <a:custGeom>
              <a:rect b="b" l="l" r="r" t="t"/>
              <a:pathLst>
                <a:path extrusionOk="0" h="246" w="154">
                  <a:moveTo>
                    <a:pt x="65" y="0"/>
                  </a:moveTo>
                  <a:cubicBezTo>
                    <a:pt x="34" y="0"/>
                    <a:pt x="1" y="29"/>
                    <a:pt x="23" y="81"/>
                  </a:cubicBezTo>
                  <a:cubicBezTo>
                    <a:pt x="47" y="141"/>
                    <a:pt x="47" y="200"/>
                    <a:pt x="94" y="236"/>
                  </a:cubicBezTo>
                  <a:cubicBezTo>
                    <a:pt x="98" y="243"/>
                    <a:pt x="104" y="246"/>
                    <a:pt x="112" y="246"/>
                  </a:cubicBezTo>
                  <a:cubicBezTo>
                    <a:pt x="130" y="246"/>
                    <a:pt x="154" y="229"/>
                    <a:pt x="154" y="212"/>
                  </a:cubicBezTo>
                  <a:cubicBezTo>
                    <a:pt x="154" y="152"/>
                    <a:pt x="142" y="93"/>
                    <a:pt x="106" y="33"/>
                  </a:cubicBezTo>
                  <a:cubicBezTo>
                    <a:pt x="102" y="11"/>
                    <a:pt x="84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36"/>
            <p:cNvSpPr/>
            <p:nvPr/>
          </p:nvSpPr>
          <p:spPr>
            <a:xfrm>
              <a:off x="4329600" y="2146725"/>
              <a:ext cx="6675" cy="9350"/>
            </a:xfrm>
            <a:custGeom>
              <a:rect b="b" l="l" r="r" t="t"/>
              <a:pathLst>
                <a:path extrusionOk="0" h="374" w="267">
                  <a:moveTo>
                    <a:pt x="82" y="1"/>
                  </a:moveTo>
                  <a:cubicBezTo>
                    <a:pt x="37" y="1"/>
                    <a:pt x="1" y="54"/>
                    <a:pt x="28" y="100"/>
                  </a:cubicBezTo>
                  <a:cubicBezTo>
                    <a:pt x="52" y="183"/>
                    <a:pt x="64" y="243"/>
                    <a:pt x="88" y="314"/>
                  </a:cubicBezTo>
                  <a:cubicBezTo>
                    <a:pt x="88" y="338"/>
                    <a:pt x="111" y="373"/>
                    <a:pt x="147" y="373"/>
                  </a:cubicBezTo>
                  <a:lnTo>
                    <a:pt x="171" y="373"/>
                  </a:lnTo>
                  <a:cubicBezTo>
                    <a:pt x="183" y="373"/>
                    <a:pt x="207" y="373"/>
                    <a:pt x="219" y="350"/>
                  </a:cubicBezTo>
                  <a:lnTo>
                    <a:pt x="231" y="338"/>
                  </a:lnTo>
                  <a:cubicBezTo>
                    <a:pt x="242" y="326"/>
                    <a:pt x="266" y="278"/>
                    <a:pt x="266" y="254"/>
                  </a:cubicBezTo>
                  <a:cubicBezTo>
                    <a:pt x="231" y="159"/>
                    <a:pt x="183" y="88"/>
                    <a:pt x="123" y="16"/>
                  </a:cubicBezTo>
                  <a:cubicBezTo>
                    <a:pt x="110" y="5"/>
                    <a:pt x="9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36"/>
            <p:cNvSpPr/>
            <p:nvPr/>
          </p:nvSpPr>
          <p:spPr>
            <a:xfrm>
              <a:off x="4340125" y="2149725"/>
              <a:ext cx="7750" cy="12000"/>
            </a:xfrm>
            <a:custGeom>
              <a:rect b="b" l="l" r="r" t="t"/>
              <a:pathLst>
                <a:path extrusionOk="0" h="480" w="310">
                  <a:moveTo>
                    <a:pt x="109" y="0"/>
                  </a:moveTo>
                  <a:cubicBezTo>
                    <a:pt x="54" y="0"/>
                    <a:pt x="0" y="33"/>
                    <a:pt x="0" y="99"/>
                  </a:cubicBezTo>
                  <a:cubicBezTo>
                    <a:pt x="0" y="182"/>
                    <a:pt x="12" y="265"/>
                    <a:pt x="12" y="337"/>
                  </a:cubicBezTo>
                  <a:cubicBezTo>
                    <a:pt x="12" y="396"/>
                    <a:pt x="60" y="480"/>
                    <a:pt x="131" y="480"/>
                  </a:cubicBezTo>
                  <a:cubicBezTo>
                    <a:pt x="310" y="480"/>
                    <a:pt x="226" y="194"/>
                    <a:pt x="226" y="99"/>
                  </a:cubicBezTo>
                  <a:cubicBezTo>
                    <a:pt x="220" y="33"/>
                    <a:pt x="16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36"/>
            <p:cNvSpPr/>
            <p:nvPr/>
          </p:nvSpPr>
          <p:spPr>
            <a:xfrm>
              <a:off x="4348225" y="2153925"/>
              <a:ext cx="5900" cy="9075"/>
            </a:xfrm>
            <a:custGeom>
              <a:rect b="b" l="l" r="r" t="t"/>
              <a:pathLst>
                <a:path extrusionOk="0" h="363" w="236">
                  <a:moveTo>
                    <a:pt x="104" y="1"/>
                  </a:moveTo>
                  <a:cubicBezTo>
                    <a:pt x="57" y="1"/>
                    <a:pt x="1" y="52"/>
                    <a:pt x="33" y="109"/>
                  </a:cubicBezTo>
                  <a:cubicBezTo>
                    <a:pt x="69" y="157"/>
                    <a:pt x="69" y="193"/>
                    <a:pt x="81" y="252"/>
                  </a:cubicBezTo>
                  <a:cubicBezTo>
                    <a:pt x="81" y="276"/>
                    <a:pt x="117" y="312"/>
                    <a:pt x="128" y="336"/>
                  </a:cubicBezTo>
                  <a:cubicBezTo>
                    <a:pt x="134" y="353"/>
                    <a:pt x="146" y="362"/>
                    <a:pt x="158" y="362"/>
                  </a:cubicBezTo>
                  <a:cubicBezTo>
                    <a:pt x="170" y="362"/>
                    <a:pt x="182" y="353"/>
                    <a:pt x="188" y="336"/>
                  </a:cubicBezTo>
                  <a:cubicBezTo>
                    <a:pt x="212" y="288"/>
                    <a:pt x="236" y="264"/>
                    <a:pt x="212" y="205"/>
                  </a:cubicBezTo>
                  <a:cubicBezTo>
                    <a:pt x="200" y="145"/>
                    <a:pt x="188" y="85"/>
                    <a:pt x="152" y="38"/>
                  </a:cubicBezTo>
                  <a:cubicBezTo>
                    <a:pt x="145" y="12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36"/>
            <p:cNvSpPr/>
            <p:nvPr/>
          </p:nvSpPr>
          <p:spPr>
            <a:xfrm>
              <a:off x="4357675" y="2156725"/>
              <a:ext cx="4775" cy="10700"/>
            </a:xfrm>
            <a:custGeom>
              <a:rect b="b" l="l" r="r" t="t"/>
              <a:pathLst>
                <a:path extrusionOk="0" h="428" w="191">
                  <a:moveTo>
                    <a:pt x="39" y="0"/>
                  </a:moveTo>
                  <a:cubicBezTo>
                    <a:pt x="18" y="0"/>
                    <a:pt x="1" y="15"/>
                    <a:pt x="1" y="45"/>
                  </a:cubicBezTo>
                  <a:cubicBezTo>
                    <a:pt x="12" y="164"/>
                    <a:pt x="12" y="295"/>
                    <a:pt x="72" y="402"/>
                  </a:cubicBezTo>
                  <a:cubicBezTo>
                    <a:pt x="91" y="415"/>
                    <a:pt x="117" y="428"/>
                    <a:pt x="139" y="428"/>
                  </a:cubicBezTo>
                  <a:cubicBezTo>
                    <a:pt x="158" y="428"/>
                    <a:pt x="174" y="418"/>
                    <a:pt x="179" y="390"/>
                  </a:cubicBezTo>
                  <a:cubicBezTo>
                    <a:pt x="191" y="331"/>
                    <a:pt x="179" y="283"/>
                    <a:pt x="167" y="224"/>
                  </a:cubicBezTo>
                  <a:cubicBezTo>
                    <a:pt x="131" y="164"/>
                    <a:pt x="120" y="104"/>
                    <a:pt x="96" y="45"/>
                  </a:cubicBezTo>
                  <a:cubicBezTo>
                    <a:pt x="84" y="15"/>
                    <a:pt x="60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36"/>
            <p:cNvSpPr/>
            <p:nvPr/>
          </p:nvSpPr>
          <p:spPr>
            <a:xfrm>
              <a:off x="4365650" y="2159225"/>
              <a:ext cx="6625" cy="12250"/>
            </a:xfrm>
            <a:custGeom>
              <a:rect b="b" l="l" r="r" t="t"/>
              <a:pathLst>
                <a:path extrusionOk="0" h="490" w="265">
                  <a:moveTo>
                    <a:pt x="94" y="0"/>
                  </a:moveTo>
                  <a:cubicBezTo>
                    <a:pt x="49" y="0"/>
                    <a:pt x="0" y="41"/>
                    <a:pt x="15" y="100"/>
                  </a:cubicBezTo>
                  <a:cubicBezTo>
                    <a:pt x="27" y="195"/>
                    <a:pt x="27" y="338"/>
                    <a:pt x="74" y="421"/>
                  </a:cubicBezTo>
                  <a:cubicBezTo>
                    <a:pt x="86" y="466"/>
                    <a:pt x="129" y="490"/>
                    <a:pt x="171" y="490"/>
                  </a:cubicBezTo>
                  <a:cubicBezTo>
                    <a:pt x="218" y="490"/>
                    <a:pt x="265" y="460"/>
                    <a:pt x="265" y="397"/>
                  </a:cubicBezTo>
                  <a:cubicBezTo>
                    <a:pt x="253" y="278"/>
                    <a:pt x="205" y="147"/>
                    <a:pt x="158" y="52"/>
                  </a:cubicBezTo>
                  <a:cubicBezTo>
                    <a:pt x="149" y="16"/>
                    <a:pt x="12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36"/>
            <p:cNvSpPr/>
            <p:nvPr/>
          </p:nvSpPr>
          <p:spPr>
            <a:xfrm>
              <a:off x="4373550" y="2164425"/>
              <a:ext cx="6475" cy="10100"/>
            </a:xfrm>
            <a:custGeom>
              <a:rect b="b" l="l" r="r" t="t"/>
              <a:pathLst>
                <a:path extrusionOk="0" h="404" w="259">
                  <a:moveTo>
                    <a:pt x="38" y="1"/>
                  </a:moveTo>
                  <a:cubicBezTo>
                    <a:pt x="15" y="1"/>
                    <a:pt x="0" y="18"/>
                    <a:pt x="8" y="35"/>
                  </a:cubicBezTo>
                  <a:lnTo>
                    <a:pt x="8" y="142"/>
                  </a:lnTo>
                  <a:cubicBezTo>
                    <a:pt x="8" y="189"/>
                    <a:pt x="20" y="225"/>
                    <a:pt x="32" y="273"/>
                  </a:cubicBezTo>
                  <a:cubicBezTo>
                    <a:pt x="52" y="322"/>
                    <a:pt x="96" y="404"/>
                    <a:pt x="151" y="404"/>
                  </a:cubicBezTo>
                  <a:cubicBezTo>
                    <a:pt x="163" y="404"/>
                    <a:pt x="175" y="400"/>
                    <a:pt x="187" y="392"/>
                  </a:cubicBezTo>
                  <a:cubicBezTo>
                    <a:pt x="258" y="344"/>
                    <a:pt x="235" y="237"/>
                    <a:pt x="211" y="189"/>
                  </a:cubicBezTo>
                  <a:cubicBezTo>
                    <a:pt x="187" y="94"/>
                    <a:pt x="139" y="46"/>
                    <a:pt x="68" y="11"/>
                  </a:cubicBezTo>
                  <a:cubicBezTo>
                    <a:pt x="58" y="4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36"/>
            <p:cNvSpPr/>
            <p:nvPr/>
          </p:nvSpPr>
          <p:spPr>
            <a:xfrm>
              <a:off x="4381200" y="2169250"/>
              <a:ext cx="4475" cy="9475"/>
            </a:xfrm>
            <a:custGeom>
              <a:rect b="b" l="l" r="r" t="t"/>
              <a:pathLst>
                <a:path extrusionOk="0" h="379" w="179">
                  <a:moveTo>
                    <a:pt x="32" y="0"/>
                  </a:moveTo>
                  <a:cubicBezTo>
                    <a:pt x="16" y="0"/>
                    <a:pt x="0" y="6"/>
                    <a:pt x="0" y="20"/>
                  </a:cubicBezTo>
                  <a:cubicBezTo>
                    <a:pt x="0" y="115"/>
                    <a:pt x="12" y="187"/>
                    <a:pt x="12" y="270"/>
                  </a:cubicBezTo>
                  <a:cubicBezTo>
                    <a:pt x="12" y="314"/>
                    <a:pt x="53" y="379"/>
                    <a:pt x="106" y="379"/>
                  </a:cubicBezTo>
                  <a:cubicBezTo>
                    <a:pt x="110" y="379"/>
                    <a:pt x="115" y="378"/>
                    <a:pt x="119" y="377"/>
                  </a:cubicBezTo>
                  <a:cubicBezTo>
                    <a:pt x="179" y="365"/>
                    <a:pt x="179" y="294"/>
                    <a:pt x="155" y="246"/>
                  </a:cubicBezTo>
                  <a:cubicBezTo>
                    <a:pt x="131" y="175"/>
                    <a:pt x="83" y="80"/>
                    <a:pt x="60" y="8"/>
                  </a:cubicBezTo>
                  <a:cubicBezTo>
                    <a:pt x="55" y="3"/>
                    <a:pt x="44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36"/>
            <p:cNvSpPr/>
            <p:nvPr/>
          </p:nvSpPr>
          <p:spPr>
            <a:xfrm>
              <a:off x="4341400" y="2122625"/>
              <a:ext cx="7075" cy="9675"/>
            </a:xfrm>
            <a:custGeom>
              <a:rect b="b" l="l" r="r" t="t"/>
              <a:pathLst>
                <a:path extrusionOk="0" h="387" w="283">
                  <a:moveTo>
                    <a:pt x="128" y="0"/>
                  </a:moveTo>
                  <a:cubicBezTo>
                    <a:pt x="64" y="0"/>
                    <a:pt x="1" y="48"/>
                    <a:pt x="32" y="111"/>
                  </a:cubicBezTo>
                  <a:cubicBezTo>
                    <a:pt x="56" y="171"/>
                    <a:pt x="56" y="230"/>
                    <a:pt x="68" y="314"/>
                  </a:cubicBezTo>
                  <a:cubicBezTo>
                    <a:pt x="83" y="364"/>
                    <a:pt x="125" y="387"/>
                    <a:pt x="167" y="387"/>
                  </a:cubicBezTo>
                  <a:cubicBezTo>
                    <a:pt x="224" y="387"/>
                    <a:pt x="282" y="346"/>
                    <a:pt x="282" y="278"/>
                  </a:cubicBezTo>
                  <a:cubicBezTo>
                    <a:pt x="282" y="194"/>
                    <a:pt x="247" y="111"/>
                    <a:pt x="211" y="40"/>
                  </a:cubicBezTo>
                  <a:cubicBezTo>
                    <a:pt x="191" y="12"/>
                    <a:pt x="159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36"/>
            <p:cNvSpPr/>
            <p:nvPr/>
          </p:nvSpPr>
          <p:spPr>
            <a:xfrm>
              <a:off x="4349650" y="2119200"/>
              <a:ext cx="7450" cy="8150"/>
            </a:xfrm>
            <a:custGeom>
              <a:rect b="b" l="l" r="r" t="t"/>
              <a:pathLst>
                <a:path extrusionOk="0" h="326" w="298">
                  <a:moveTo>
                    <a:pt x="124" y="1"/>
                  </a:moveTo>
                  <a:cubicBezTo>
                    <a:pt x="110" y="1"/>
                    <a:pt x="96" y="4"/>
                    <a:pt x="83" y="10"/>
                  </a:cubicBezTo>
                  <a:cubicBezTo>
                    <a:pt x="24" y="46"/>
                    <a:pt x="0" y="129"/>
                    <a:pt x="36" y="177"/>
                  </a:cubicBezTo>
                  <a:cubicBezTo>
                    <a:pt x="48" y="189"/>
                    <a:pt x="48" y="224"/>
                    <a:pt x="71" y="248"/>
                  </a:cubicBezTo>
                  <a:cubicBezTo>
                    <a:pt x="83" y="284"/>
                    <a:pt x="95" y="296"/>
                    <a:pt x="131" y="308"/>
                  </a:cubicBezTo>
                  <a:cubicBezTo>
                    <a:pt x="137" y="320"/>
                    <a:pt x="149" y="326"/>
                    <a:pt x="161" y="326"/>
                  </a:cubicBezTo>
                  <a:cubicBezTo>
                    <a:pt x="173" y="326"/>
                    <a:pt x="185" y="320"/>
                    <a:pt x="191" y="308"/>
                  </a:cubicBezTo>
                  <a:cubicBezTo>
                    <a:pt x="274" y="248"/>
                    <a:pt x="298" y="141"/>
                    <a:pt x="238" y="58"/>
                  </a:cubicBezTo>
                  <a:cubicBezTo>
                    <a:pt x="203" y="23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36"/>
            <p:cNvSpPr/>
            <p:nvPr/>
          </p:nvSpPr>
          <p:spPr>
            <a:xfrm>
              <a:off x="4309750" y="2132425"/>
              <a:ext cx="9250" cy="13900"/>
            </a:xfrm>
            <a:custGeom>
              <a:rect b="b" l="l" r="r" t="t"/>
              <a:pathLst>
                <a:path extrusionOk="0" h="556" w="370">
                  <a:moveTo>
                    <a:pt x="222" y="0"/>
                  </a:moveTo>
                  <a:cubicBezTo>
                    <a:pt x="162" y="0"/>
                    <a:pt x="108" y="42"/>
                    <a:pt x="108" y="124"/>
                  </a:cubicBezTo>
                  <a:cubicBezTo>
                    <a:pt x="108" y="255"/>
                    <a:pt x="1" y="362"/>
                    <a:pt x="24" y="493"/>
                  </a:cubicBezTo>
                  <a:cubicBezTo>
                    <a:pt x="24" y="529"/>
                    <a:pt x="60" y="541"/>
                    <a:pt x="84" y="553"/>
                  </a:cubicBezTo>
                  <a:cubicBezTo>
                    <a:pt x="97" y="555"/>
                    <a:pt x="110" y="556"/>
                    <a:pt x="122" y="556"/>
                  </a:cubicBezTo>
                  <a:cubicBezTo>
                    <a:pt x="317" y="556"/>
                    <a:pt x="370" y="293"/>
                    <a:pt x="370" y="136"/>
                  </a:cubicBezTo>
                  <a:cubicBezTo>
                    <a:pt x="352" y="45"/>
                    <a:pt x="284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36"/>
            <p:cNvSpPr/>
            <p:nvPr/>
          </p:nvSpPr>
          <p:spPr>
            <a:xfrm>
              <a:off x="4305675" y="2132100"/>
              <a:ext cx="7075" cy="7625"/>
            </a:xfrm>
            <a:custGeom>
              <a:rect b="b" l="l" r="r" t="t"/>
              <a:pathLst>
                <a:path extrusionOk="0" h="305" w="283">
                  <a:moveTo>
                    <a:pt x="173" y="0"/>
                  </a:moveTo>
                  <a:cubicBezTo>
                    <a:pt x="155" y="0"/>
                    <a:pt x="140" y="6"/>
                    <a:pt x="128" y="18"/>
                  </a:cubicBezTo>
                  <a:cubicBezTo>
                    <a:pt x="104" y="54"/>
                    <a:pt x="104" y="66"/>
                    <a:pt x="92" y="113"/>
                  </a:cubicBezTo>
                  <a:cubicBezTo>
                    <a:pt x="92" y="137"/>
                    <a:pt x="92" y="137"/>
                    <a:pt x="56" y="149"/>
                  </a:cubicBezTo>
                  <a:cubicBezTo>
                    <a:pt x="0" y="205"/>
                    <a:pt x="51" y="305"/>
                    <a:pt x="127" y="305"/>
                  </a:cubicBezTo>
                  <a:cubicBezTo>
                    <a:pt x="131" y="305"/>
                    <a:pt x="135" y="304"/>
                    <a:pt x="140" y="304"/>
                  </a:cubicBezTo>
                  <a:cubicBezTo>
                    <a:pt x="199" y="292"/>
                    <a:pt x="247" y="244"/>
                    <a:pt x="259" y="185"/>
                  </a:cubicBezTo>
                  <a:cubicBezTo>
                    <a:pt x="283" y="125"/>
                    <a:pt x="283" y="77"/>
                    <a:pt x="235" y="18"/>
                  </a:cubicBezTo>
                  <a:cubicBezTo>
                    <a:pt x="211" y="6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36"/>
            <p:cNvSpPr/>
            <p:nvPr/>
          </p:nvSpPr>
          <p:spPr>
            <a:xfrm>
              <a:off x="4287875" y="2166175"/>
              <a:ext cx="7625" cy="14675"/>
            </a:xfrm>
            <a:custGeom>
              <a:rect b="b" l="l" r="r" t="t"/>
              <a:pathLst>
                <a:path extrusionOk="0" h="587" w="305">
                  <a:moveTo>
                    <a:pt x="97" y="0"/>
                  </a:moveTo>
                  <a:cubicBezTo>
                    <a:pt x="46" y="0"/>
                    <a:pt x="0" y="33"/>
                    <a:pt x="6" y="96"/>
                  </a:cubicBezTo>
                  <a:cubicBezTo>
                    <a:pt x="18" y="191"/>
                    <a:pt x="18" y="262"/>
                    <a:pt x="18" y="357"/>
                  </a:cubicBezTo>
                  <a:cubicBezTo>
                    <a:pt x="18" y="429"/>
                    <a:pt x="42" y="500"/>
                    <a:pt x="90" y="560"/>
                  </a:cubicBezTo>
                  <a:cubicBezTo>
                    <a:pt x="102" y="578"/>
                    <a:pt x="120" y="587"/>
                    <a:pt x="137" y="587"/>
                  </a:cubicBezTo>
                  <a:cubicBezTo>
                    <a:pt x="155" y="587"/>
                    <a:pt x="173" y="578"/>
                    <a:pt x="185" y="560"/>
                  </a:cubicBezTo>
                  <a:cubicBezTo>
                    <a:pt x="304" y="441"/>
                    <a:pt x="245" y="238"/>
                    <a:pt x="209" y="84"/>
                  </a:cubicBezTo>
                  <a:cubicBezTo>
                    <a:pt x="192" y="27"/>
                    <a:pt x="143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36"/>
            <p:cNvSpPr/>
            <p:nvPr/>
          </p:nvSpPr>
          <p:spPr>
            <a:xfrm>
              <a:off x="4296350" y="2158000"/>
              <a:ext cx="6875" cy="17300"/>
            </a:xfrm>
            <a:custGeom>
              <a:rect b="b" l="l" r="r" t="t"/>
              <a:pathLst>
                <a:path extrusionOk="0" h="692" w="275">
                  <a:moveTo>
                    <a:pt x="145" y="0"/>
                  </a:moveTo>
                  <a:cubicBezTo>
                    <a:pt x="79" y="0"/>
                    <a:pt x="6" y="46"/>
                    <a:pt x="13" y="125"/>
                  </a:cubicBezTo>
                  <a:cubicBezTo>
                    <a:pt x="25" y="232"/>
                    <a:pt x="25" y="327"/>
                    <a:pt x="13" y="423"/>
                  </a:cubicBezTo>
                  <a:cubicBezTo>
                    <a:pt x="1" y="518"/>
                    <a:pt x="1" y="589"/>
                    <a:pt x="60" y="661"/>
                  </a:cubicBezTo>
                  <a:cubicBezTo>
                    <a:pt x="68" y="683"/>
                    <a:pt x="95" y="692"/>
                    <a:pt x="116" y="692"/>
                  </a:cubicBezTo>
                  <a:cubicBezTo>
                    <a:pt x="129" y="692"/>
                    <a:pt x="139" y="689"/>
                    <a:pt x="144" y="684"/>
                  </a:cubicBezTo>
                  <a:cubicBezTo>
                    <a:pt x="239" y="625"/>
                    <a:pt x="251" y="530"/>
                    <a:pt x="263" y="423"/>
                  </a:cubicBezTo>
                  <a:cubicBezTo>
                    <a:pt x="275" y="303"/>
                    <a:pt x="275" y="208"/>
                    <a:pt x="251" y="101"/>
                  </a:cubicBezTo>
                  <a:cubicBezTo>
                    <a:pt x="251" y="31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36"/>
            <p:cNvSpPr/>
            <p:nvPr/>
          </p:nvSpPr>
          <p:spPr>
            <a:xfrm>
              <a:off x="4250225" y="2280050"/>
              <a:ext cx="15800" cy="5650"/>
            </a:xfrm>
            <a:custGeom>
              <a:rect b="b" l="l" r="r" t="t"/>
              <a:pathLst>
                <a:path extrusionOk="0" h="226" w="632">
                  <a:moveTo>
                    <a:pt x="436" y="0"/>
                  </a:moveTo>
                  <a:cubicBezTo>
                    <a:pt x="372" y="0"/>
                    <a:pt x="314" y="5"/>
                    <a:pt x="250" y="5"/>
                  </a:cubicBezTo>
                  <a:cubicBezTo>
                    <a:pt x="167" y="5"/>
                    <a:pt x="108" y="5"/>
                    <a:pt x="24" y="89"/>
                  </a:cubicBezTo>
                  <a:cubicBezTo>
                    <a:pt x="0" y="113"/>
                    <a:pt x="0" y="160"/>
                    <a:pt x="24" y="172"/>
                  </a:cubicBezTo>
                  <a:cubicBezTo>
                    <a:pt x="82" y="213"/>
                    <a:pt x="134" y="226"/>
                    <a:pt x="188" y="226"/>
                  </a:cubicBezTo>
                  <a:cubicBezTo>
                    <a:pt x="212" y="226"/>
                    <a:pt x="237" y="223"/>
                    <a:pt x="262" y="220"/>
                  </a:cubicBezTo>
                  <a:cubicBezTo>
                    <a:pt x="369" y="208"/>
                    <a:pt x="453" y="172"/>
                    <a:pt x="560" y="124"/>
                  </a:cubicBezTo>
                  <a:cubicBezTo>
                    <a:pt x="631" y="113"/>
                    <a:pt x="596" y="5"/>
                    <a:pt x="536" y="5"/>
                  </a:cubicBezTo>
                  <a:cubicBezTo>
                    <a:pt x="500" y="1"/>
                    <a:pt x="46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36"/>
            <p:cNvSpPr/>
            <p:nvPr/>
          </p:nvSpPr>
          <p:spPr>
            <a:xfrm>
              <a:off x="4251050" y="2263325"/>
              <a:ext cx="14350" cy="9275"/>
            </a:xfrm>
            <a:custGeom>
              <a:rect b="b" l="l" r="r" t="t"/>
              <a:pathLst>
                <a:path extrusionOk="0" h="371" w="574">
                  <a:moveTo>
                    <a:pt x="479" y="1"/>
                  </a:moveTo>
                  <a:cubicBezTo>
                    <a:pt x="464" y="1"/>
                    <a:pt x="447" y="6"/>
                    <a:pt x="432" y="20"/>
                  </a:cubicBezTo>
                  <a:cubicBezTo>
                    <a:pt x="325" y="103"/>
                    <a:pt x="194" y="151"/>
                    <a:pt x="86" y="198"/>
                  </a:cubicBezTo>
                  <a:cubicBezTo>
                    <a:pt x="1" y="241"/>
                    <a:pt x="40" y="370"/>
                    <a:pt x="127" y="370"/>
                  </a:cubicBezTo>
                  <a:cubicBezTo>
                    <a:pt x="137" y="370"/>
                    <a:pt x="147" y="368"/>
                    <a:pt x="158" y="365"/>
                  </a:cubicBezTo>
                  <a:cubicBezTo>
                    <a:pt x="229" y="341"/>
                    <a:pt x="313" y="317"/>
                    <a:pt x="372" y="281"/>
                  </a:cubicBezTo>
                  <a:cubicBezTo>
                    <a:pt x="432" y="234"/>
                    <a:pt x="491" y="186"/>
                    <a:pt x="527" y="127"/>
                  </a:cubicBezTo>
                  <a:cubicBezTo>
                    <a:pt x="573" y="71"/>
                    <a:pt x="53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36"/>
            <p:cNvSpPr/>
            <p:nvPr/>
          </p:nvSpPr>
          <p:spPr>
            <a:xfrm>
              <a:off x="4252300" y="2252675"/>
              <a:ext cx="14700" cy="9925"/>
            </a:xfrm>
            <a:custGeom>
              <a:rect b="b" l="l" r="r" t="t"/>
              <a:pathLst>
                <a:path extrusionOk="0" h="397" w="588">
                  <a:moveTo>
                    <a:pt x="447" y="0"/>
                  </a:moveTo>
                  <a:cubicBezTo>
                    <a:pt x="427" y="0"/>
                    <a:pt x="408" y="9"/>
                    <a:pt x="394" y="29"/>
                  </a:cubicBezTo>
                  <a:cubicBezTo>
                    <a:pt x="334" y="88"/>
                    <a:pt x="275" y="148"/>
                    <a:pt x="203" y="184"/>
                  </a:cubicBezTo>
                  <a:cubicBezTo>
                    <a:pt x="144" y="196"/>
                    <a:pt x="1" y="255"/>
                    <a:pt x="84" y="350"/>
                  </a:cubicBezTo>
                  <a:cubicBezTo>
                    <a:pt x="113" y="384"/>
                    <a:pt x="151" y="397"/>
                    <a:pt x="189" y="397"/>
                  </a:cubicBezTo>
                  <a:cubicBezTo>
                    <a:pt x="245" y="397"/>
                    <a:pt x="304" y="371"/>
                    <a:pt x="346" y="350"/>
                  </a:cubicBezTo>
                  <a:cubicBezTo>
                    <a:pt x="441" y="303"/>
                    <a:pt x="501" y="231"/>
                    <a:pt x="560" y="148"/>
                  </a:cubicBezTo>
                  <a:cubicBezTo>
                    <a:pt x="587" y="85"/>
                    <a:pt x="511" y="0"/>
                    <a:pt x="4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36"/>
            <p:cNvSpPr/>
            <p:nvPr/>
          </p:nvSpPr>
          <p:spPr>
            <a:xfrm>
              <a:off x="4253800" y="2243200"/>
              <a:ext cx="12450" cy="7700"/>
            </a:xfrm>
            <a:custGeom>
              <a:rect b="b" l="l" r="r" t="t"/>
              <a:pathLst>
                <a:path extrusionOk="0" h="308" w="498">
                  <a:moveTo>
                    <a:pt x="307" y="1"/>
                  </a:moveTo>
                  <a:cubicBezTo>
                    <a:pt x="279" y="1"/>
                    <a:pt x="250" y="12"/>
                    <a:pt x="226" y="39"/>
                  </a:cubicBezTo>
                  <a:cubicBezTo>
                    <a:pt x="191" y="74"/>
                    <a:pt x="167" y="86"/>
                    <a:pt x="143" y="86"/>
                  </a:cubicBezTo>
                  <a:cubicBezTo>
                    <a:pt x="84" y="98"/>
                    <a:pt x="60" y="134"/>
                    <a:pt x="24" y="170"/>
                  </a:cubicBezTo>
                  <a:cubicBezTo>
                    <a:pt x="0" y="194"/>
                    <a:pt x="0" y="217"/>
                    <a:pt x="24" y="229"/>
                  </a:cubicBezTo>
                  <a:cubicBezTo>
                    <a:pt x="57" y="286"/>
                    <a:pt x="106" y="307"/>
                    <a:pt x="160" y="307"/>
                  </a:cubicBezTo>
                  <a:cubicBezTo>
                    <a:pt x="241" y="307"/>
                    <a:pt x="334" y="260"/>
                    <a:pt x="405" y="217"/>
                  </a:cubicBezTo>
                  <a:cubicBezTo>
                    <a:pt x="497" y="134"/>
                    <a:pt x="403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36"/>
            <p:cNvSpPr/>
            <p:nvPr/>
          </p:nvSpPr>
          <p:spPr>
            <a:xfrm>
              <a:off x="4253500" y="2233075"/>
              <a:ext cx="10575" cy="4975"/>
            </a:xfrm>
            <a:custGeom>
              <a:rect b="b" l="l" r="r" t="t"/>
              <a:pathLst>
                <a:path extrusionOk="0" h="199" w="423">
                  <a:moveTo>
                    <a:pt x="321" y="1"/>
                  </a:moveTo>
                  <a:cubicBezTo>
                    <a:pt x="314" y="1"/>
                    <a:pt x="306" y="1"/>
                    <a:pt x="298" y="3"/>
                  </a:cubicBezTo>
                  <a:cubicBezTo>
                    <a:pt x="250" y="15"/>
                    <a:pt x="191" y="27"/>
                    <a:pt x="155" y="27"/>
                  </a:cubicBezTo>
                  <a:cubicBezTo>
                    <a:pt x="96" y="39"/>
                    <a:pt x="72" y="39"/>
                    <a:pt x="36" y="87"/>
                  </a:cubicBezTo>
                  <a:cubicBezTo>
                    <a:pt x="0" y="98"/>
                    <a:pt x="0" y="146"/>
                    <a:pt x="36" y="158"/>
                  </a:cubicBezTo>
                  <a:cubicBezTo>
                    <a:pt x="63" y="185"/>
                    <a:pt x="96" y="198"/>
                    <a:pt x="136" y="198"/>
                  </a:cubicBezTo>
                  <a:cubicBezTo>
                    <a:pt x="150" y="198"/>
                    <a:pt x="164" y="197"/>
                    <a:pt x="179" y="194"/>
                  </a:cubicBezTo>
                  <a:cubicBezTo>
                    <a:pt x="238" y="170"/>
                    <a:pt x="298" y="158"/>
                    <a:pt x="346" y="146"/>
                  </a:cubicBezTo>
                  <a:cubicBezTo>
                    <a:pt x="423" y="124"/>
                    <a:pt x="408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36"/>
            <p:cNvSpPr/>
            <p:nvPr/>
          </p:nvSpPr>
          <p:spPr>
            <a:xfrm>
              <a:off x="4252900" y="2222825"/>
              <a:ext cx="11000" cy="5275"/>
            </a:xfrm>
            <a:custGeom>
              <a:rect b="b" l="l" r="r" t="t"/>
              <a:pathLst>
                <a:path extrusionOk="0" h="211" w="440">
                  <a:moveTo>
                    <a:pt x="336" y="0"/>
                  </a:moveTo>
                  <a:cubicBezTo>
                    <a:pt x="325" y="0"/>
                    <a:pt x="312" y="3"/>
                    <a:pt x="298" y="8"/>
                  </a:cubicBezTo>
                  <a:cubicBezTo>
                    <a:pt x="227" y="20"/>
                    <a:pt x="179" y="20"/>
                    <a:pt x="131" y="32"/>
                  </a:cubicBezTo>
                  <a:cubicBezTo>
                    <a:pt x="72" y="56"/>
                    <a:pt x="36" y="80"/>
                    <a:pt x="12" y="127"/>
                  </a:cubicBezTo>
                  <a:cubicBezTo>
                    <a:pt x="1" y="139"/>
                    <a:pt x="12" y="175"/>
                    <a:pt x="24" y="187"/>
                  </a:cubicBezTo>
                  <a:cubicBezTo>
                    <a:pt x="84" y="211"/>
                    <a:pt x="120" y="211"/>
                    <a:pt x="179" y="211"/>
                  </a:cubicBezTo>
                  <a:cubicBezTo>
                    <a:pt x="239" y="199"/>
                    <a:pt x="298" y="199"/>
                    <a:pt x="334" y="187"/>
                  </a:cubicBezTo>
                  <a:cubicBezTo>
                    <a:pt x="439" y="145"/>
                    <a:pt x="423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36"/>
            <p:cNvSpPr/>
            <p:nvPr/>
          </p:nvSpPr>
          <p:spPr>
            <a:xfrm>
              <a:off x="4250825" y="2214325"/>
              <a:ext cx="10225" cy="5225"/>
            </a:xfrm>
            <a:custGeom>
              <a:rect b="b" l="l" r="r" t="t"/>
              <a:pathLst>
                <a:path extrusionOk="0" h="209" w="409">
                  <a:moveTo>
                    <a:pt x="297" y="0"/>
                  </a:moveTo>
                  <a:cubicBezTo>
                    <a:pt x="290" y="0"/>
                    <a:pt x="282" y="1"/>
                    <a:pt x="274" y="3"/>
                  </a:cubicBezTo>
                  <a:cubicBezTo>
                    <a:pt x="226" y="15"/>
                    <a:pt x="167" y="15"/>
                    <a:pt x="119" y="39"/>
                  </a:cubicBezTo>
                  <a:cubicBezTo>
                    <a:pt x="84" y="39"/>
                    <a:pt x="48" y="39"/>
                    <a:pt x="12" y="75"/>
                  </a:cubicBezTo>
                  <a:cubicBezTo>
                    <a:pt x="0" y="110"/>
                    <a:pt x="0" y="134"/>
                    <a:pt x="12" y="170"/>
                  </a:cubicBezTo>
                  <a:cubicBezTo>
                    <a:pt x="41" y="199"/>
                    <a:pt x="84" y="208"/>
                    <a:pt x="130" y="208"/>
                  </a:cubicBezTo>
                  <a:cubicBezTo>
                    <a:pt x="196" y="208"/>
                    <a:pt x="267" y="189"/>
                    <a:pt x="310" y="182"/>
                  </a:cubicBezTo>
                  <a:cubicBezTo>
                    <a:pt x="409" y="127"/>
                    <a:pt x="38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9" name="Google Shape;12509;p36"/>
            <p:cNvSpPr/>
            <p:nvPr/>
          </p:nvSpPr>
          <p:spPr>
            <a:xfrm>
              <a:off x="4250825" y="2198675"/>
              <a:ext cx="12700" cy="7400"/>
            </a:xfrm>
            <a:custGeom>
              <a:rect b="b" l="l" r="r" t="t"/>
              <a:pathLst>
                <a:path extrusionOk="0" h="296" w="508">
                  <a:moveTo>
                    <a:pt x="357" y="0"/>
                  </a:moveTo>
                  <a:cubicBezTo>
                    <a:pt x="343" y="0"/>
                    <a:pt x="327" y="3"/>
                    <a:pt x="310" y="10"/>
                  </a:cubicBezTo>
                  <a:cubicBezTo>
                    <a:pt x="238" y="34"/>
                    <a:pt x="155" y="46"/>
                    <a:pt x="84" y="81"/>
                  </a:cubicBezTo>
                  <a:cubicBezTo>
                    <a:pt x="36" y="93"/>
                    <a:pt x="0" y="141"/>
                    <a:pt x="0" y="189"/>
                  </a:cubicBezTo>
                  <a:cubicBezTo>
                    <a:pt x="0" y="200"/>
                    <a:pt x="0" y="224"/>
                    <a:pt x="12" y="236"/>
                  </a:cubicBezTo>
                  <a:cubicBezTo>
                    <a:pt x="36" y="272"/>
                    <a:pt x="84" y="296"/>
                    <a:pt x="107" y="296"/>
                  </a:cubicBezTo>
                  <a:cubicBezTo>
                    <a:pt x="191" y="284"/>
                    <a:pt x="286" y="272"/>
                    <a:pt x="369" y="236"/>
                  </a:cubicBezTo>
                  <a:cubicBezTo>
                    <a:pt x="507" y="194"/>
                    <a:pt x="475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36"/>
            <p:cNvSpPr/>
            <p:nvPr/>
          </p:nvSpPr>
          <p:spPr>
            <a:xfrm>
              <a:off x="4250225" y="2193000"/>
              <a:ext cx="8050" cy="3375"/>
            </a:xfrm>
            <a:custGeom>
              <a:rect b="b" l="l" r="r" t="t"/>
              <a:pathLst>
                <a:path extrusionOk="0" h="135" w="322">
                  <a:moveTo>
                    <a:pt x="109" y="0"/>
                  </a:moveTo>
                  <a:cubicBezTo>
                    <a:pt x="70" y="0"/>
                    <a:pt x="34" y="8"/>
                    <a:pt x="12" y="35"/>
                  </a:cubicBezTo>
                  <a:cubicBezTo>
                    <a:pt x="0" y="58"/>
                    <a:pt x="0" y="82"/>
                    <a:pt x="12" y="94"/>
                  </a:cubicBezTo>
                  <a:cubicBezTo>
                    <a:pt x="39" y="127"/>
                    <a:pt x="84" y="135"/>
                    <a:pt x="130" y="135"/>
                  </a:cubicBezTo>
                  <a:cubicBezTo>
                    <a:pt x="168" y="135"/>
                    <a:pt x="207" y="130"/>
                    <a:pt x="238" y="130"/>
                  </a:cubicBezTo>
                  <a:cubicBezTo>
                    <a:pt x="242" y="130"/>
                    <a:pt x="246" y="131"/>
                    <a:pt x="249" y="131"/>
                  </a:cubicBezTo>
                  <a:cubicBezTo>
                    <a:pt x="322" y="131"/>
                    <a:pt x="318" y="11"/>
                    <a:pt x="238" y="11"/>
                  </a:cubicBezTo>
                  <a:cubicBezTo>
                    <a:pt x="206" y="11"/>
                    <a:pt x="156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36"/>
            <p:cNvSpPr/>
            <p:nvPr/>
          </p:nvSpPr>
          <p:spPr>
            <a:xfrm>
              <a:off x="4244275" y="2177250"/>
              <a:ext cx="12225" cy="8600"/>
            </a:xfrm>
            <a:custGeom>
              <a:rect b="b" l="l" r="r" t="t"/>
              <a:pathLst>
                <a:path extrusionOk="0" h="344" w="489">
                  <a:moveTo>
                    <a:pt x="238" y="1"/>
                  </a:moveTo>
                  <a:cubicBezTo>
                    <a:pt x="191" y="1"/>
                    <a:pt x="143" y="16"/>
                    <a:pt x="107" y="45"/>
                  </a:cubicBezTo>
                  <a:cubicBezTo>
                    <a:pt x="48" y="93"/>
                    <a:pt x="0" y="188"/>
                    <a:pt x="72" y="248"/>
                  </a:cubicBezTo>
                  <a:cubicBezTo>
                    <a:pt x="84" y="272"/>
                    <a:pt x="107" y="284"/>
                    <a:pt x="131" y="295"/>
                  </a:cubicBezTo>
                  <a:cubicBezTo>
                    <a:pt x="139" y="303"/>
                    <a:pt x="175" y="325"/>
                    <a:pt x="185" y="325"/>
                  </a:cubicBezTo>
                  <a:cubicBezTo>
                    <a:pt x="191" y="325"/>
                    <a:pt x="189" y="317"/>
                    <a:pt x="167" y="295"/>
                  </a:cubicBezTo>
                  <a:lnTo>
                    <a:pt x="167" y="295"/>
                  </a:lnTo>
                  <a:cubicBezTo>
                    <a:pt x="203" y="325"/>
                    <a:pt x="250" y="343"/>
                    <a:pt x="296" y="343"/>
                  </a:cubicBezTo>
                  <a:cubicBezTo>
                    <a:pt x="343" y="343"/>
                    <a:pt x="387" y="325"/>
                    <a:pt x="417" y="284"/>
                  </a:cubicBezTo>
                  <a:cubicBezTo>
                    <a:pt x="488" y="212"/>
                    <a:pt x="465" y="105"/>
                    <a:pt x="369" y="45"/>
                  </a:cubicBezTo>
                  <a:cubicBezTo>
                    <a:pt x="334" y="16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36"/>
            <p:cNvSpPr/>
            <p:nvPr/>
          </p:nvSpPr>
          <p:spPr>
            <a:xfrm>
              <a:off x="4241825" y="2167500"/>
              <a:ext cx="8175" cy="6375"/>
            </a:xfrm>
            <a:custGeom>
              <a:rect b="b" l="l" r="r" t="t"/>
              <a:pathLst>
                <a:path extrusionOk="0" h="255" w="327">
                  <a:moveTo>
                    <a:pt x="182" y="1"/>
                  </a:moveTo>
                  <a:cubicBezTo>
                    <a:pt x="170" y="1"/>
                    <a:pt x="158" y="3"/>
                    <a:pt x="146" y="7"/>
                  </a:cubicBezTo>
                  <a:cubicBezTo>
                    <a:pt x="48" y="18"/>
                    <a:pt x="0" y="157"/>
                    <a:pt x="82" y="191"/>
                  </a:cubicBezTo>
                  <a:lnTo>
                    <a:pt x="82" y="191"/>
                  </a:lnTo>
                  <a:cubicBezTo>
                    <a:pt x="100" y="234"/>
                    <a:pt x="145" y="255"/>
                    <a:pt x="191" y="255"/>
                  </a:cubicBezTo>
                  <a:cubicBezTo>
                    <a:pt x="259" y="255"/>
                    <a:pt x="326" y="209"/>
                    <a:pt x="301" y="126"/>
                  </a:cubicBezTo>
                  <a:cubicBezTo>
                    <a:pt x="291" y="47"/>
                    <a:pt x="240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36"/>
            <p:cNvSpPr/>
            <p:nvPr/>
          </p:nvSpPr>
          <p:spPr>
            <a:xfrm>
              <a:off x="4281175" y="2273300"/>
              <a:ext cx="13575" cy="13050"/>
            </a:xfrm>
            <a:custGeom>
              <a:rect b="b" l="l" r="r" t="t"/>
              <a:pathLst>
                <a:path extrusionOk="0" h="522" w="543">
                  <a:moveTo>
                    <a:pt x="427" y="1"/>
                  </a:moveTo>
                  <a:cubicBezTo>
                    <a:pt x="402" y="1"/>
                    <a:pt x="376" y="12"/>
                    <a:pt x="358" y="37"/>
                  </a:cubicBezTo>
                  <a:cubicBezTo>
                    <a:pt x="286" y="121"/>
                    <a:pt x="251" y="192"/>
                    <a:pt x="179" y="263"/>
                  </a:cubicBezTo>
                  <a:lnTo>
                    <a:pt x="84" y="359"/>
                  </a:lnTo>
                  <a:cubicBezTo>
                    <a:pt x="60" y="383"/>
                    <a:pt x="36" y="418"/>
                    <a:pt x="13" y="442"/>
                  </a:cubicBezTo>
                  <a:cubicBezTo>
                    <a:pt x="1" y="454"/>
                    <a:pt x="1" y="478"/>
                    <a:pt x="13" y="490"/>
                  </a:cubicBezTo>
                  <a:cubicBezTo>
                    <a:pt x="52" y="512"/>
                    <a:pt x="89" y="521"/>
                    <a:pt x="124" y="521"/>
                  </a:cubicBezTo>
                  <a:cubicBezTo>
                    <a:pt x="297" y="521"/>
                    <a:pt x="411" y="281"/>
                    <a:pt x="501" y="133"/>
                  </a:cubicBezTo>
                  <a:cubicBezTo>
                    <a:pt x="542" y="58"/>
                    <a:pt x="486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36"/>
            <p:cNvSpPr/>
            <p:nvPr/>
          </p:nvSpPr>
          <p:spPr>
            <a:xfrm>
              <a:off x="4281175" y="2260750"/>
              <a:ext cx="13025" cy="10225"/>
            </a:xfrm>
            <a:custGeom>
              <a:rect b="b" l="l" r="r" t="t"/>
              <a:pathLst>
                <a:path extrusionOk="0" h="409" w="521">
                  <a:moveTo>
                    <a:pt x="395" y="0"/>
                  </a:moveTo>
                  <a:cubicBezTo>
                    <a:pt x="363" y="0"/>
                    <a:pt x="330" y="15"/>
                    <a:pt x="310" y="51"/>
                  </a:cubicBezTo>
                  <a:cubicBezTo>
                    <a:pt x="274" y="111"/>
                    <a:pt x="251" y="158"/>
                    <a:pt x="191" y="170"/>
                  </a:cubicBezTo>
                  <a:cubicBezTo>
                    <a:pt x="155" y="182"/>
                    <a:pt x="132" y="182"/>
                    <a:pt x="96" y="206"/>
                  </a:cubicBezTo>
                  <a:cubicBezTo>
                    <a:pt x="72" y="218"/>
                    <a:pt x="60" y="242"/>
                    <a:pt x="24" y="254"/>
                  </a:cubicBezTo>
                  <a:cubicBezTo>
                    <a:pt x="1" y="277"/>
                    <a:pt x="1" y="337"/>
                    <a:pt x="24" y="349"/>
                  </a:cubicBezTo>
                  <a:cubicBezTo>
                    <a:pt x="60" y="384"/>
                    <a:pt x="96" y="408"/>
                    <a:pt x="143" y="408"/>
                  </a:cubicBezTo>
                  <a:cubicBezTo>
                    <a:pt x="191" y="408"/>
                    <a:pt x="251" y="384"/>
                    <a:pt x="298" y="349"/>
                  </a:cubicBezTo>
                  <a:cubicBezTo>
                    <a:pt x="382" y="289"/>
                    <a:pt x="441" y="218"/>
                    <a:pt x="489" y="111"/>
                  </a:cubicBezTo>
                  <a:cubicBezTo>
                    <a:pt x="520" y="56"/>
                    <a:pt x="458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36"/>
            <p:cNvSpPr/>
            <p:nvPr/>
          </p:nvSpPr>
          <p:spPr>
            <a:xfrm>
              <a:off x="4278500" y="2255875"/>
              <a:ext cx="10500" cy="7550"/>
            </a:xfrm>
            <a:custGeom>
              <a:rect b="b" l="l" r="r" t="t"/>
              <a:pathLst>
                <a:path extrusionOk="0" h="302" w="420">
                  <a:moveTo>
                    <a:pt x="199" y="0"/>
                  </a:moveTo>
                  <a:cubicBezTo>
                    <a:pt x="130" y="0"/>
                    <a:pt x="72" y="16"/>
                    <a:pt x="24" y="79"/>
                  </a:cubicBezTo>
                  <a:cubicBezTo>
                    <a:pt x="0" y="115"/>
                    <a:pt x="0" y="187"/>
                    <a:pt x="24" y="222"/>
                  </a:cubicBezTo>
                  <a:cubicBezTo>
                    <a:pt x="72" y="286"/>
                    <a:pt x="135" y="302"/>
                    <a:pt x="204" y="302"/>
                  </a:cubicBezTo>
                  <a:cubicBezTo>
                    <a:pt x="239" y="302"/>
                    <a:pt x="274" y="298"/>
                    <a:pt x="310" y="294"/>
                  </a:cubicBezTo>
                  <a:cubicBezTo>
                    <a:pt x="335" y="290"/>
                    <a:pt x="357" y="275"/>
                    <a:pt x="374" y="256"/>
                  </a:cubicBezTo>
                  <a:lnTo>
                    <a:pt x="374" y="256"/>
                  </a:lnTo>
                  <a:cubicBezTo>
                    <a:pt x="392" y="239"/>
                    <a:pt x="406" y="216"/>
                    <a:pt x="417" y="187"/>
                  </a:cubicBezTo>
                  <a:cubicBezTo>
                    <a:pt x="419" y="175"/>
                    <a:pt x="419" y="163"/>
                    <a:pt x="418" y="151"/>
                  </a:cubicBezTo>
                  <a:lnTo>
                    <a:pt x="418" y="151"/>
                  </a:lnTo>
                  <a:cubicBezTo>
                    <a:pt x="419" y="139"/>
                    <a:pt x="419" y="127"/>
                    <a:pt x="417" y="115"/>
                  </a:cubicBezTo>
                  <a:cubicBezTo>
                    <a:pt x="405" y="84"/>
                    <a:pt x="390" y="60"/>
                    <a:pt x="372" y="43"/>
                  </a:cubicBezTo>
                  <a:lnTo>
                    <a:pt x="372" y="43"/>
                  </a:lnTo>
                  <a:cubicBezTo>
                    <a:pt x="354" y="25"/>
                    <a:pt x="334" y="12"/>
                    <a:pt x="310" y="8"/>
                  </a:cubicBezTo>
                  <a:cubicBezTo>
                    <a:pt x="270" y="4"/>
                    <a:pt x="233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36"/>
            <p:cNvSpPr/>
            <p:nvPr/>
          </p:nvSpPr>
          <p:spPr>
            <a:xfrm>
              <a:off x="4277000" y="2245775"/>
              <a:ext cx="11125" cy="5800"/>
            </a:xfrm>
            <a:custGeom>
              <a:rect b="b" l="l" r="r" t="t"/>
              <a:pathLst>
                <a:path extrusionOk="0" h="232" w="445">
                  <a:moveTo>
                    <a:pt x="345" y="1"/>
                  </a:moveTo>
                  <a:cubicBezTo>
                    <a:pt x="334" y="1"/>
                    <a:pt x="323" y="3"/>
                    <a:pt x="310" y="7"/>
                  </a:cubicBezTo>
                  <a:cubicBezTo>
                    <a:pt x="263" y="43"/>
                    <a:pt x="203" y="55"/>
                    <a:pt x="144" y="67"/>
                  </a:cubicBezTo>
                  <a:cubicBezTo>
                    <a:pt x="84" y="67"/>
                    <a:pt x="60" y="91"/>
                    <a:pt x="13" y="126"/>
                  </a:cubicBezTo>
                  <a:cubicBezTo>
                    <a:pt x="1" y="150"/>
                    <a:pt x="1" y="174"/>
                    <a:pt x="13" y="186"/>
                  </a:cubicBezTo>
                  <a:cubicBezTo>
                    <a:pt x="48" y="221"/>
                    <a:pt x="79" y="231"/>
                    <a:pt x="113" y="231"/>
                  </a:cubicBezTo>
                  <a:cubicBezTo>
                    <a:pt x="137" y="231"/>
                    <a:pt x="162" y="226"/>
                    <a:pt x="191" y="221"/>
                  </a:cubicBezTo>
                  <a:cubicBezTo>
                    <a:pt x="251" y="198"/>
                    <a:pt x="322" y="174"/>
                    <a:pt x="382" y="126"/>
                  </a:cubicBezTo>
                  <a:cubicBezTo>
                    <a:pt x="444" y="95"/>
                    <a:pt x="41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36"/>
            <p:cNvSpPr/>
            <p:nvPr/>
          </p:nvSpPr>
          <p:spPr>
            <a:xfrm>
              <a:off x="4275525" y="2232275"/>
              <a:ext cx="15650" cy="8900"/>
            </a:xfrm>
            <a:custGeom>
              <a:rect b="b" l="l" r="r" t="t"/>
              <a:pathLst>
                <a:path extrusionOk="0" h="356" w="626">
                  <a:moveTo>
                    <a:pt x="284" y="1"/>
                  </a:moveTo>
                  <a:cubicBezTo>
                    <a:pt x="211" y="1"/>
                    <a:pt x="139" y="21"/>
                    <a:pt x="84" y="71"/>
                  </a:cubicBezTo>
                  <a:cubicBezTo>
                    <a:pt x="0" y="166"/>
                    <a:pt x="48" y="297"/>
                    <a:pt x="167" y="333"/>
                  </a:cubicBezTo>
                  <a:cubicBezTo>
                    <a:pt x="189" y="342"/>
                    <a:pt x="211" y="344"/>
                    <a:pt x="233" y="344"/>
                  </a:cubicBezTo>
                  <a:cubicBezTo>
                    <a:pt x="257" y="344"/>
                    <a:pt x="281" y="341"/>
                    <a:pt x="305" y="341"/>
                  </a:cubicBezTo>
                  <a:cubicBezTo>
                    <a:pt x="319" y="341"/>
                    <a:pt x="332" y="342"/>
                    <a:pt x="346" y="345"/>
                  </a:cubicBezTo>
                  <a:cubicBezTo>
                    <a:pt x="363" y="352"/>
                    <a:pt x="381" y="356"/>
                    <a:pt x="397" y="356"/>
                  </a:cubicBezTo>
                  <a:cubicBezTo>
                    <a:pt x="537" y="356"/>
                    <a:pt x="626" y="111"/>
                    <a:pt x="477" y="47"/>
                  </a:cubicBezTo>
                  <a:cubicBezTo>
                    <a:pt x="419" y="18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36"/>
            <p:cNvSpPr/>
            <p:nvPr/>
          </p:nvSpPr>
          <p:spPr>
            <a:xfrm>
              <a:off x="4279250" y="2222300"/>
              <a:ext cx="9575" cy="7575"/>
            </a:xfrm>
            <a:custGeom>
              <a:rect b="b" l="l" r="r" t="t"/>
              <a:pathLst>
                <a:path extrusionOk="0" h="303" w="383">
                  <a:moveTo>
                    <a:pt x="110" y="0"/>
                  </a:moveTo>
                  <a:cubicBezTo>
                    <a:pt x="56" y="0"/>
                    <a:pt x="0" y="47"/>
                    <a:pt x="18" y="101"/>
                  </a:cubicBezTo>
                  <a:cubicBezTo>
                    <a:pt x="30" y="196"/>
                    <a:pt x="78" y="256"/>
                    <a:pt x="149" y="291"/>
                  </a:cubicBezTo>
                  <a:cubicBezTo>
                    <a:pt x="166" y="299"/>
                    <a:pt x="182" y="302"/>
                    <a:pt x="197" y="302"/>
                  </a:cubicBezTo>
                  <a:cubicBezTo>
                    <a:pt x="306" y="302"/>
                    <a:pt x="383" y="141"/>
                    <a:pt x="268" y="89"/>
                  </a:cubicBezTo>
                  <a:cubicBezTo>
                    <a:pt x="220" y="77"/>
                    <a:pt x="209" y="29"/>
                    <a:pt x="161" y="17"/>
                  </a:cubicBezTo>
                  <a:cubicBezTo>
                    <a:pt x="146" y="6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36"/>
            <p:cNvSpPr/>
            <p:nvPr/>
          </p:nvSpPr>
          <p:spPr>
            <a:xfrm>
              <a:off x="4278200" y="22111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79" y="0"/>
                  </a:moveTo>
                  <a:cubicBezTo>
                    <a:pt x="1" y="0"/>
                    <a:pt x="1" y="250"/>
                    <a:pt x="179" y="250"/>
                  </a:cubicBezTo>
                  <a:cubicBezTo>
                    <a:pt x="334" y="250"/>
                    <a:pt x="33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36"/>
            <p:cNvSpPr/>
            <p:nvPr/>
          </p:nvSpPr>
          <p:spPr>
            <a:xfrm>
              <a:off x="4287300" y="2192075"/>
              <a:ext cx="9375" cy="7850"/>
            </a:xfrm>
            <a:custGeom>
              <a:rect b="b" l="l" r="r" t="t"/>
              <a:pathLst>
                <a:path extrusionOk="0" h="314" w="375">
                  <a:moveTo>
                    <a:pt x="172" y="0"/>
                  </a:moveTo>
                  <a:cubicBezTo>
                    <a:pt x="30" y="10"/>
                    <a:pt x="0" y="151"/>
                    <a:pt x="84" y="236"/>
                  </a:cubicBezTo>
                  <a:lnTo>
                    <a:pt x="84" y="236"/>
                  </a:lnTo>
                  <a:cubicBezTo>
                    <a:pt x="109" y="281"/>
                    <a:pt x="156" y="314"/>
                    <a:pt x="211" y="314"/>
                  </a:cubicBezTo>
                  <a:cubicBezTo>
                    <a:pt x="221" y="314"/>
                    <a:pt x="233" y="313"/>
                    <a:pt x="244" y="310"/>
                  </a:cubicBezTo>
                  <a:cubicBezTo>
                    <a:pt x="327" y="286"/>
                    <a:pt x="375" y="167"/>
                    <a:pt x="327" y="95"/>
                  </a:cubicBezTo>
                  <a:cubicBezTo>
                    <a:pt x="303" y="36"/>
                    <a:pt x="24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36"/>
            <p:cNvSpPr/>
            <p:nvPr/>
          </p:nvSpPr>
          <p:spPr>
            <a:xfrm>
              <a:off x="4631325" y="2978125"/>
              <a:ext cx="4975" cy="8275"/>
            </a:xfrm>
            <a:custGeom>
              <a:rect b="b" l="l" r="r" t="t"/>
              <a:pathLst>
                <a:path extrusionOk="0" h="331" w="199">
                  <a:moveTo>
                    <a:pt x="48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44" y="145"/>
                    <a:pt x="56" y="264"/>
                    <a:pt x="127" y="324"/>
                  </a:cubicBezTo>
                  <a:cubicBezTo>
                    <a:pt x="139" y="328"/>
                    <a:pt x="151" y="331"/>
                    <a:pt x="162" y="331"/>
                  </a:cubicBezTo>
                  <a:cubicBezTo>
                    <a:pt x="183" y="331"/>
                    <a:pt x="199" y="320"/>
                    <a:pt x="199" y="288"/>
                  </a:cubicBezTo>
                  <a:cubicBezTo>
                    <a:pt x="199" y="193"/>
                    <a:pt x="127" y="98"/>
                    <a:pt x="80" y="26"/>
                  </a:cubicBezTo>
                  <a:cubicBezTo>
                    <a:pt x="75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36"/>
            <p:cNvSpPr/>
            <p:nvPr/>
          </p:nvSpPr>
          <p:spPr>
            <a:xfrm>
              <a:off x="4631600" y="2978450"/>
              <a:ext cx="8875" cy="4825"/>
            </a:xfrm>
            <a:custGeom>
              <a:rect b="b" l="l" r="r" t="t"/>
              <a:pathLst>
                <a:path extrusionOk="0" h="193" w="355">
                  <a:moveTo>
                    <a:pt x="37" y="0"/>
                  </a:moveTo>
                  <a:cubicBezTo>
                    <a:pt x="17" y="0"/>
                    <a:pt x="0" y="28"/>
                    <a:pt x="9" y="37"/>
                  </a:cubicBezTo>
                  <a:cubicBezTo>
                    <a:pt x="88" y="104"/>
                    <a:pt x="198" y="193"/>
                    <a:pt x="310" y="193"/>
                  </a:cubicBezTo>
                  <a:cubicBezTo>
                    <a:pt x="317" y="193"/>
                    <a:pt x="324" y="193"/>
                    <a:pt x="331" y="192"/>
                  </a:cubicBezTo>
                  <a:cubicBezTo>
                    <a:pt x="354" y="192"/>
                    <a:pt x="354" y="144"/>
                    <a:pt x="331" y="144"/>
                  </a:cubicBezTo>
                  <a:cubicBezTo>
                    <a:pt x="223" y="109"/>
                    <a:pt x="128" y="85"/>
                    <a:pt x="57" y="13"/>
                  </a:cubicBezTo>
                  <a:cubicBezTo>
                    <a:pt x="50" y="4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36"/>
            <p:cNvSpPr/>
            <p:nvPr/>
          </p:nvSpPr>
          <p:spPr>
            <a:xfrm>
              <a:off x="3586275" y="2361425"/>
              <a:ext cx="15675" cy="4225"/>
            </a:xfrm>
            <a:custGeom>
              <a:rect b="b" l="l" r="r" t="t"/>
              <a:pathLst>
                <a:path extrusionOk="0" h="169" w="627">
                  <a:moveTo>
                    <a:pt x="591" y="1"/>
                  </a:moveTo>
                  <a:cubicBezTo>
                    <a:pt x="400" y="25"/>
                    <a:pt x="210" y="48"/>
                    <a:pt x="55" y="84"/>
                  </a:cubicBezTo>
                  <a:cubicBezTo>
                    <a:pt x="0" y="106"/>
                    <a:pt x="16" y="169"/>
                    <a:pt x="57" y="169"/>
                  </a:cubicBezTo>
                  <a:cubicBezTo>
                    <a:pt x="60" y="169"/>
                    <a:pt x="63" y="168"/>
                    <a:pt x="67" y="167"/>
                  </a:cubicBezTo>
                  <a:cubicBezTo>
                    <a:pt x="246" y="108"/>
                    <a:pt x="436" y="120"/>
                    <a:pt x="603" y="48"/>
                  </a:cubicBezTo>
                  <a:cubicBezTo>
                    <a:pt x="627" y="25"/>
                    <a:pt x="603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36"/>
            <p:cNvSpPr/>
            <p:nvPr/>
          </p:nvSpPr>
          <p:spPr>
            <a:xfrm>
              <a:off x="3619775" y="2355125"/>
              <a:ext cx="45875" cy="6825"/>
            </a:xfrm>
            <a:custGeom>
              <a:rect b="b" l="l" r="r" t="t"/>
              <a:pathLst>
                <a:path extrusionOk="0" h="273" w="1835">
                  <a:moveTo>
                    <a:pt x="1469" y="0"/>
                  </a:moveTo>
                  <a:cubicBezTo>
                    <a:pt x="990" y="0"/>
                    <a:pt x="524" y="104"/>
                    <a:pt x="49" y="134"/>
                  </a:cubicBezTo>
                  <a:cubicBezTo>
                    <a:pt x="1" y="134"/>
                    <a:pt x="1" y="193"/>
                    <a:pt x="49" y="205"/>
                  </a:cubicBezTo>
                  <a:cubicBezTo>
                    <a:pt x="362" y="224"/>
                    <a:pt x="676" y="272"/>
                    <a:pt x="982" y="272"/>
                  </a:cubicBezTo>
                  <a:cubicBezTo>
                    <a:pt x="1258" y="272"/>
                    <a:pt x="1528" y="233"/>
                    <a:pt x="1787" y="98"/>
                  </a:cubicBezTo>
                  <a:cubicBezTo>
                    <a:pt x="1834" y="74"/>
                    <a:pt x="1811" y="15"/>
                    <a:pt x="1763" y="15"/>
                  </a:cubicBezTo>
                  <a:cubicBezTo>
                    <a:pt x="1665" y="5"/>
                    <a:pt x="1567" y="0"/>
                    <a:pt x="14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36"/>
            <p:cNvSpPr/>
            <p:nvPr/>
          </p:nvSpPr>
          <p:spPr>
            <a:xfrm>
              <a:off x="3586150" y="2348250"/>
              <a:ext cx="3300" cy="400"/>
            </a:xfrm>
            <a:custGeom>
              <a:rect b="b" l="l" r="r" t="t"/>
              <a:pathLst>
                <a:path extrusionOk="0" h="16" w="132">
                  <a:moveTo>
                    <a:pt x="7" y="1"/>
                  </a:moveTo>
                  <a:cubicBezTo>
                    <a:pt x="1" y="1"/>
                    <a:pt x="3" y="16"/>
                    <a:pt x="12" y="16"/>
                  </a:cubicBezTo>
                  <a:lnTo>
                    <a:pt x="120" y="16"/>
                  </a:lnTo>
                  <a:cubicBezTo>
                    <a:pt x="131" y="16"/>
                    <a:pt x="131" y="4"/>
                    <a:pt x="120" y="4"/>
                  </a:cubicBezTo>
                  <a:lnTo>
                    <a:pt x="12" y="4"/>
                  </a:lnTo>
                  <a:cubicBezTo>
                    <a:pt x="10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36"/>
            <p:cNvSpPr/>
            <p:nvPr/>
          </p:nvSpPr>
          <p:spPr>
            <a:xfrm>
              <a:off x="3592100" y="2334175"/>
              <a:ext cx="18025" cy="6750"/>
            </a:xfrm>
            <a:custGeom>
              <a:rect b="b" l="l" r="r" t="t"/>
              <a:pathLst>
                <a:path extrusionOk="0" h="270" w="721">
                  <a:moveTo>
                    <a:pt x="681" y="1"/>
                  </a:moveTo>
                  <a:cubicBezTo>
                    <a:pt x="677" y="1"/>
                    <a:pt x="672" y="3"/>
                    <a:pt x="667" y="7"/>
                  </a:cubicBezTo>
                  <a:cubicBezTo>
                    <a:pt x="477" y="43"/>
                    <a:pt x="298" y="126"/>
                    <a:pt x="84" y="126"/>
                  </a:cubicBezTo>
                  <a:cubicBezTo>
                    <a:pt x="1" y="126"/>
                    <a:pt x="1" y="269"/>
                    <a:pt x="84" y="269"/>
                  </a:cubicBezTo>
                  <a:cubicBezTo>
                    <a:pt x="310" y="269"/>
                    <a:pt x="536" y="210"/>
                    <a:pt x="691" y="67"/>
                  </a:cubicBezTo>
                  <a:cubicBezTo>
                    <a:pt x="720" y="38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36"/>
            <p:cNvSpPr/>
            <p:nvPr/>
          </p:nvSpPr>
          <p:spPr>
            <a:xfrm>
              <a:off x="3581100" y="2307475"/>
              <a:ext cx="7775" cy="3075"/>
            </a:xfrm>
            <a:custGeom>
              <a:rect b="b" l="l" r="r" t="t"/>
              <a:pathLst>
                <a:path extrusionOk="0" h="123" w="311">
                  <a:moveTo>
                    <a:pt x="279" y="1"/>
                  </a:moveTo>
                  <a:cubicBezTo>
                    <a:pt x="273" y="1"/>
                    <a:pt x="266" y="5"/>
                    <a:pt x="262" y="16"/>
                  </a:cubicBezTo>
                  <a:cubicBezTo>
                    <a:pt x="203" y="63"/>
                    <a:pt x="119" y="63"/>
                    <a:pt x="60" y="63"/>
                  </a:cubicBezTo>
                  <a:cubicBezTo>
                    <a:pt x="52" y="60"/>
                    <a:pt x="46" y="59"/>
                    <a:pt x="40" y="59"/>
                  </a:cubicBezTo>
                  <a:cubicBezTo>
                    <a:pt x="1" y="59"/>
                    <a:pt x="6" y="123"/>
                    <a:pt x="48" y="123"/>
                  </a:cubicBezTo>
                  <a:cubicBezTo>
                    <a:pt x="143" y="123"/>
                    <a:pt x="214" y="99"/>
                    <a:pt x="286" y="39"/>
                  </a:cubicBezTo>
                  <a:cubicBezTo>
                    <a:pt x="311" y="23"/>
                    <a:pt x="295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36"/>
            <p:cNvSpPr/>
            <p:nvPr/>
          </p:nvSpPr>
          <p:spPr>
            <a:xfrm>
              <a:off x="3573225" y="2284125"/>
              <a:ext cx="11450" cy="4200"/>
            </a:xfrm>
            <a:custGeom>
              <a:rect b="b" l="l" r="r" t="t"/>
              <a:pathLst>
                <a:path extrusionOk="0" h="168" w="458">
                  <a:moveTo>
                    <a:pt x="288" y="1"/>
                  </a:moveTo>
                  <a:cubicBezTo>
                    <a:pt x="214" y="1"/>
                    <a:pt x="139" y="19"/>
                    <a:pt x="65" y="57"/>
                  </a:cubicBezTo>
                  <a:cubicBezTo>
                    <a:pt x="1" y="78"/>
                    <a:pt x="43" y="167"/>
                    <a:pt x="104" y="167"/>
                  </a:cubicBezTo>
                  <a:cubicBezTo>
                    <a:pt x="111" y="167"/>
                    <a:pt x="118" y="166"/>
                    <a:pt x="125" y="164"/>
                  </a:cubicBezTo>
                  <a:cubicBezTo>
                    <a:pt x="220" y="116"/>
                    <a:pt x="339" y="116"/>
                    <a:pt x="422" y="81"/>
                  </a:cubicBezTo>
                  <a:cubicBezTo>
                    <a:pt x="458" y="69"/>
                    <a:pt x="458" y="21"/>
                    <a:pt x="422" y="21"/>
                  </a:cubicBezTo>
                  <a:cubicBezTo>
                    <a:pt x="378" y="8"/>
                    <a:pt x="333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36"/>
            <p:cNvSpPr/>
            <p:nvPr/>
          </p:nvSpPr>
          <p:spPr>
            <a:xfrm>
              <a:off x="3570450" y="2208500"/>
              <a:ext cx="10375" cy="5550"/>
            </a:xfrm>
            <a:custGeom>
              <a:rect b="b" l="l" r="r" t="t"/>
              <a:pathLst>
                <a:path extrusionOk="0" h="222" w="415">
                  <a:moveTo>
                    <a:pt x="213" y="0"/>
                  </a:moveTo>
                  <a:cubicBezTo>
                    <a:pt x="190" y="0"/>
                    <a:pt x="169" y="3"/>
                    <a:pt x="152" y="10"/>
                  </a:cubicBezTo>
                  <a:lnTo>
                    <a:pt x="57" y="58"/>
                  </a:lnTo>
                  <a:cubicBezTo>
                    <a:pt x="45" y="69"/>
                    <a:pt x="33" y="69"/>
                    <a:pt x="33" y="93"/>
                  </a:cubicBezTo>
                  <a:cubicBezTo>
                    <a:pt x="9" y="117"/>
                    <a:pt x="9" y="129"/>
                    <a:pt x="9" y="165"/>
                  </a:cubicBezTo>
                  <a:cubicBezTo>
                    <a:pt x="1" y="200"/>
                    <a:pt x="24" y="222"/>
                    <a:pt x="46" y="222"/>
                  </a:cubicBezTo>
                  <a:cubicBezTo>
                    <a:pt x="54" y="222"/>
                    <a:pt x="63" y="219"/>
                    <a:pt x="69" y="212"/>
                  </a:cubicBezTo>
                  <a:cubicBezTo>
                    <a:pt x="93" y="188"/>
                    <a:pt x="117" y="177"/>
                    <a:pt x="128" y="177"/>
                  </a:cubicBezTo>
                  <a:cubicBezTo>
                    <a:pt x="164" y="165"/>
                    <a:pt x="176" y="165"/>
                    <a:pt x="212" y="165"/>
                  </a:cubicBezTo>
                  <a:cubicBezTo>
                    <a:pt x="271" y="141"/>
                    <a:pt x="331" y="129"/>
                    <a:pt x="390" y="105"/>
                  </a:cubicBezTo>
                  <a:cubicBezTo>
                    <a:pt x="414" y="93"/>
                    <a:pt x="414" y="58"/>
                    <a:pt x="390" y="46"/>
                  </a:cubicBezTo>
                  <a:cubicBezTo>
                    <a:pt x="347" y="20"/>
                    <a:pt x="274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36"/>
            <p:cNvSpPr/>
            <p:nvPr/>
          </p:nvSpPr>
          <p:spPr>
            <a:xfrm>
              <a:off x="3588275" y="2199075"/>
              <a:ext cx="11600" cy="6625"/>
            </a:xfrm>
            <a:custGeom>
              <a:rect b="b" l="l" r="r" t="t"/>
              <a:pathLst>
                <a:path extrusionOk="0" h="265" w="464">
                  <a:moveTo>
                    <a:pt x="374" y="1"/>
                  </a:moveTo>
                  <a:cubicBezTo>
                    <a:pt x="366" y="1"/>
                    <a:pt x="360" y="2"/>
                    <a:pt x="356" y="6"/>
                  </a:cubicBezTo>
                  <a:cubicBezTo>
                    <a:pt x="273" y="30"/>
                    <a:pt x="177" y="65"/>
                    <a:pt x="94" y="113"/>
                  </a:cubicBezTo>
                  <a:cubicBezTo>
                    <a:pt x="0" y="134"/>
                    <a:pt x="53" y="264"/>
                    <a:pt x="139" y="264"/>
                  </a:cubicBezTo>
                  <a:cubicBezTo>
                    <a:pt x="151" y="264"/>
                    <a:pt x="164" y="262"/>
                    <a:pt x="177" y="256"/>
                  </a:cubicBezTo>
                  <a:cubicBezTo>
                    <a:pt x="249" y="208"/>
                    <a:pt x="344" y="196"/>
                    <a:pt x="416" y="149"/>
                  </a:cubicBezTo>
                  <a:cubicBezTo>
                    <a:pt x="451" y="137"/>
                    <a:pt x="463" y="113"/>
                    <a:pt x="463" y="77"/>
                  </a:cubicBezTo>
                  <a:cubicBezTo>
                    <a:pt x="463" y="54"/>
                    <a:pt x="463" y="30"/>
                    <a:pt x="427" y="18"/>
                  </a:cubicBezTo>
                  <a:cubicBezTo>
                    <a:pt x="419" y="9"/>
                    <a:pt x="39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36"/>
            <p:cNvSpPr/>
            <p:nvPr/>
          </p:nvSpPr>
          <p:spPr>
            <a:xfrm>
              <a:off x="3578875" y="2170500"/>
              <a:ext cx="12550" cy="5025"/>
            </a:xfrm>
            <a:custGeom>
              <a:rect b="b" l="l" r="r" t="t"/>
              <a:pathLst>
                <a:path extrusionOk="0" h="201" w="502">
                  <a:moveTo>
                    <a:pt x="463" y="0"/>
                  </a:moveTo>
                  <a:cubicBezTo>
                    <a:pt x="458" y="0"/>
                    <a:pt x="452" y="2"/>
                    <a:pt x="446" y="6"/>
                  </a:cubicBezTo>
                  <a:cubicBezTo>
                    <a:pt x="315" y="18"/>
                    <a:pt x="172" y="42"/>
                    <a:pt x="53" y="89"/>
                  </a:cubicBezTo>
                  <a:cubicBezTo>
                    <a:pt x="0" y="121"/>
                    <a:pt x="42" y="200"/>
                    <a:pt x="94" y="200"/>
                  </a:cubicBezTo>
                  <a:cubicBezTo>
                    <a:pt x="100" y="200"/>
                    <a:pt x="106" y="199"/>
                    <a:pt x="113" y="196"/>
                  </a:cubicBezTo>
                  <a:cubicBezTo>
                    <a:pt x="232" y="137"/>
                    <a:pt x="375" y="149"/>
                    <a:pt x="482" y="65"/>
                  </a:cubicBezTo>
                  <a:cubicBezTo>
                    <a:pt x="502" y="45"/>
                    <a:pt x="488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2" name="Google Shape;12532;p36"/>
            <p:cNvSpPr/>
            <p:nvPr/>
          </p:nvSpPr>
          <p:spPr>
            <a:xfrm>
              <a:off x="3591225" y="2136200"/>
              <a:ext cx="4775" cy="525"/>
            </a:xfrm>
            <a:custGeom>
              <a:rect b="b" l="l" r="r" t="t"/>
              <a:pathLst>
                <a:path extrusionOk="0" h="21" w="191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3" y="21"/>
                    <a:pt x="12" y="21"/>
                  </a:cubicBezTo>
                  <a:lnTo>
                    <a:pt x="179" y="21"/>
                  </a:lnTo>
                  <a:cubicBezTo>
                    <a:pt x="190" y="21"/>
                    <a:pt x="190" y="9"/>
                    <a:pt x="179" y="9"/>
                  </a:cubicBezTo>
                  <a:lnTo>
                    <a:pt x="12" y="9"/>
                  </a:lnTo>
                  <a:cubicBezTo>
                    <a:pt x="9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36"/>
            <p:cNvSpPr/>
            <p:nvPr/>
          </p:nvSpPr>
          <p:spPr>
            <a:xfrm>
              <a:off x="3610750" y="2091150"/>
              <a:ext cx="18575" cy="5175"/>
            </a:xfrm>
            <a:custGeom>
              <a:rect b="b" l="l" r="r" t="t"/>
              <a:pathLst>
                <a:path extrusionOk="0" h="207" w="743">
                  <a:moveTo>
                    <a:pt x="695" y="1"/>
                  </a:moveTo>
                  <a:cubicBezTo>
                    <a:pt x="481" y="25"/>
                    <a:pt x="290" y="37"/>
                    <a:pt x="88" y="84"/>
                  </a:cubicBezTo>
                  <a:cubicBezTo>
                    <a:pt x="1" y="95"/>
                    <a:pt x="34" y="206"/>
                    <a:pt x="95" y="206"/>
                  </a:cubicBezTo>
                  <a:cubicBezTo>
                    <a:pt x="100" y="206"/>
                    <a:pt x="106" y="205"/>
                    <a:pt x="112" y="203"/>
                  </a:cubicBezTo>
                  <a:cubicBezTo>
                    <a:pt x="302" y="156"/>
                    <a:pt x="529" y="156"/>
                    <a:pt x="707" y="60"/>
                  </a:cubicBezTo>
                  <a:cubicBezTo>
                    <a:pt x="743" y="49"/>
                    <a:pt x="719" y="1"/>
                    <a:pt x="6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36"/>
            <p:cNvSpPr/>
            <p:nvPr/>
          </p:nvSpPr>
          <p:spPr>
            <a:xfrm>
              <a:off x="3652525" y="2080425"/>
              <a:ext cx="22350" cy="6300"/>
            </a:xfrm>
            <a:custGeom>
              <a:rect b="b" l="l" r="r" t="t"/>
              <a:pathLst>
                <a:path extrusionOk="0" h="252" w="894">
                  <a:moveTo>
                    <a:pt x="817" y="0"/>
                  </a:moveTo>
                  <a:cubicBezTo>
                    <a:pt x="569" y="0"/>
                    <a:pt x="322" y="100"/>
                    <a:pt x="96" y="156"/>
                  </a:cubicBezTo>
                  <a:cubicBezTo>
                    <a:pt x="1" y="156"/>
                    <a:pt x="36" y="251"/>
                    <a:pt x="108" y="251"/>
                  </a:cubicBezTo>
                  <a:cubicBezTo>
                    <a:pt x="346" y="216"/>
                    <a:pt x="644" y="180"/>
                    <a:pt x="870" y="73"/>
                  </a:cubicBezTo>
                  <a:cubicBezTo>
                    <a:pt x="894" y="61"/>
                    <a:pt x="882" y="1"/>
                    <a:pt x="858" y="1"/>
                  </a:cubicBezTo>
                  <a:cubicBezTo>
                    <a:pt x="844" y="1"/>
                    <a:pt x="831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36"/>
            <p:cNvSpPr/>
            <p:nvPr/>
          </p:nvSpPr>
          <p:spPr>
            <a:xfrm>
              <a:off x="3679200" y="2055150"/>
              <a:ext cx="34375" cy="7825"/>
            </a:xfrm>
            <a:custGeom>
              <a:rect b="b" l="l" r="r" t="t"/>
              <a:pathLst>
                <a:path extrusionOk="0" h="313" w="1375">
                  <a:moveTo>
                    <a:pt x="1339" y="0"/>
                  </a:moveTo>
                  <a:cubicBezTo>
                    <a:pt x="922" y="36"/>
                    <a:pt x="481" y="96"/>
                    <a:pt x="89" y="179"/>
                  </a:cubicBezTo>
                  <a:cubicBezTo>
                    <a:pt x="1" y="190"/>
                    <a:pt x="24" y="313"/>
                    <a:pt x="94" y="313"/>
                  </a:cubicBezTo>
                  <a:cubicBezTo>
                    <a:pt x="100" y="313"/>
                    <a:pt x="106" y="312"/>
                    <a:pt x="112" y="310"/>
                  </a:cubicBezTo>
                  <a:cubicBezTo>
                    <a:pt x="517" y="226"/>
                    <a:pt x="981" y="238"/>
                    <a:pt x="1351" y="60"/>
                  </a:cubicBezTo>
                  <a:cubicBezTo>
                    <a:pt x="1374" y="48"/>
                    <a:pt x="1362" y="0"/>
                    <a:pt x="13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36"/>
            <p:cNvSpPr/>
            <p:nvPr/>
          </p:nvSpPr>
          <p:spPr>
            <a:xfrm>
              <a:off x="3702925" y="2036500"/>
              <a:ext cx="19425" cy="4500"/>
            </a:xfrm>
            <a:custGeom>
              <a:rect b="b" l="l" r="r" t="t"/>
              <a:pathLst>
                <a:path extrusionOk="0" h="180" w="777">
                  <a:moveTo>
                    <a:pt x="757" y="0"/>
                  </a:moveTo>
                  <a:cubicBezTo>
                    <a:pt x="753" y="0"/>
                    <a:pt x="750" y="2"/>
                    <a:pt x="747" y="8"/>
                  </a:cubicBezTo>
                  <a:cubicBezTo>
                    <a:pt x="593" y="68"/>
                    <a:pt x="427" y="116"/>
                    <a:pt x="261" y="116"/>
                  </a:cubicBezTo>
                  <a:cubicBezTo>
                    <a:pt x="197" y="116"/>
                    <a:pt x="132" y="108"/>
                    <a:pt x="68" y="91"/>
                  </a:cubicBezTo>
                  <a:cubicBezTo>
                    <a:pt x="64" y="91"/>
                    <a:pt x="59" y="90"/>
                    <a:pt x="55" y="90"/>
                  </a:cubicBezTo>
                  <a:cubicBezTo>
                    <a:pt x="7" y="90"/>
                    <a:pt x="0" y="152"/>
                    <a:pt x="44" y="163"/>
                  </a:cubicBezTo>
                  <a:cubicBezTo>
                    <a:pt x="103" y="174"/>
                    <a:pt x="161" y="179"/>
                    <a:pt x="218" y="179"/>
                  </a:cubicBezTo>
                  <a:cubicBezTo>
                    <a:pt x="405" y="179"/>
                    <a:pt x="586" y="123"/>
                    <a:pt x="759" y="32"/>
                  </a:cubicBezTo>
                  <a:cubicBezTo>
                    <a:pt x="777" y="23"/>
                    <a:pt x="767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36"/>
            <p:cNvSpPr/>
            <p:nvPr/>
          </p:nvSpPr>
          <p:spPr>
            <a:xfrm>
              <a:off x="3692700" y="2003950"/>
              <a:ext cx="25325" cy="4050"/>
            </a:xfrm>
            <a:custGeom>
              <a:rect b="b" l="l" r="r" t="t"/>
              <a:pathLst>
                <a:path extrusionOk="0" h="162" w="1013">
                  <a:moveTo>
                    <a:pt x="653" y="1"/>
                  </a:moveTo>
                  <a:cubicBezTo>
                    <a:pt x="467" y="1"/>
                    <a:pt x="275" y="24"/>
                    <a:pt x="96" y="24"/>
                  </a:cubicBezTo>
                  <a:cubicBezTo>
                    <a:pt x="1" y="24"/>
                    <a:pt x="1" y="143"/>
                    <a:pt x="96" y="143"/>
                  </a:cubicBezTo>
                  <a:cubicBezTo>
                    <a:pt x="272" y="143"/>
                    <a:pt x="457" y="161"/>
                    <a:pt x="640" y="161"/>
                  </a:cubicBezTo>
                  <a:cubicBezTo>
                    <a:pt x="754" y="161"/>
                    <a:pt x="867" y="154"/>
                    <a:pt x="977" y="131"/>
                  </a:cubicBezTo>
                  <a:cubicBezTo>
                    <a:pt x="1013" y="108"/>
                    <a:pt x="1013" y="48"/>
                    <a:pt x="977" y="36"/>
                  </a:cubicBezTo>
                  <a:cubicBezTo>
                    <a:pt x="875" y="9"/>
                    <a:pt x="765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36"/>
            <p:cNvSpPr/>
            <p:nvPr/>
          </p:nvSpPr>
          <p:spPr>
            <a:xfrm>
              <a:off x="3720550" y="2373050"/>
              <a:ext cx="18625" cy="5450"/>
            </a:xfrm>
            <a:custGeom>
              <a:rect b="b" l="l" r="r" t="t"/>
              <a:pathLst>
                <a:path extrusionOk="0" h="218" w="745">
                  <a:moveTo>
                    <a:pt x="685" y="0"/>
                  </a:moveTo>
                  <a:cubicBezTo>
                    <a:pt x="482" y="24"/>
                    <a:pt x="292" y="24"/>
                    <a:pt x="78" y="72"/>
                  </a:cubicBezTo>
                  <a:cubicBezTo>
                    <a:pt x="1" y="94"/>
                    <a:pt x="35" y="217"/>
                    <a:pt x="107" y="217"/>
                  </a:cubicBezTo>
                  <a:cubicBezTo>
                    <a:pt x="113" y="217"/>
                    <a:pt x="119" y="216"/>
                    <a:pt x="125" y="214"/>
                  </a:cubicBezTo>
                  <a:cubicBezTo>
                    <a:pt x="316" y="179"/>
                    <a:pt x="518" y="143"/>
                    <a:pt x="709" y="83"/>
                  </a:cubicBezTo>
                  <a:cubicBezTo>
                    <a:pt x="744" y="72"/>
                    <a:pt x="74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36"/>
            <p:cNvSpPr/>
            <p:nvPr/>
          </p:nvSpPr>
          <p:spPr>
            <a:xfrm>
              <a:off x="3639125" y="2327200"/>
              <a:ext cx="19975" cy="4200"/>
            </a:xfrm>
            <a:custGeom>
              <a:rect b="b" l="l" r="r" t="t"/>
              <a:pathLst>
                <a:path extrusionOk="0" h="168" w="799">
                  <a:moveTo>
                    <a:pt x="739" y="1"/>
                  </a:moveTo>
                  <a:cubicBezTo>
                    <a:pt x="525" y="12"/>
                    <a:pt x="298" y="48"/>
                    <a:pt x="96" y="48"/>
                  </a:cubicBezTo>
                  <a:cubicBezTo>
                    <a:pt x="1" y="48"/>
                    <a:pt x="1" y="167"/>
                    <a:pt x="96" y="167"/>
                  </a:cubicBezTo>
                  <a:cubicBezTo>
                    <a:pt x="141" y="167"/>
                    <a:pt x="186" y="168"/>
                    <a:pt x="230" y="168"/>
                  </a:cubicBezTo>
                  <a:cubicBezTo>
                    <a:pt x="408" y="168"/>
                    <a:pt x="579" y="160"/>
                    <a:pt x="751" y="84"/>
                  </a:cubicBezTo>
                  <a:cubicBezTo>
                    <a:pt x="799" y="72"/>
                    <a:pt x="799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36"/>
            <p:cNvSpPr/>
            <p:nvPr/>
          </p:nvSpPr>
          <p:spPr>
            <a:xfrm>
              <a:off x="3657600" y="2298625"/>
              <a:ext cx="1500" cy="325"/>
            </a:xfrm>
            <a:custGeom>
              <a:rect b="b" l="l" r="r" t="t"/>
              <a:pathLst>
                <a:path extrusionOk="0" h="13" w="60">
                  <a:moveTo>
                    <a:pt x="60" y="1"/>
                  </a:moveTo>
                  <a:cubicBezTo>
                    <a:pt x="24" y="1"/>
                    <a:pt x="12" y="1"/>
                    <a:pt x="0" y="12"/>
                  </a:cubicBezTo>
                  <a:lnTo>
                    <a:pt x="60" y="12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36"/>
            <p:cNvSpPr/>
            <p:nvPr/>
          </p:nvSpPr>
          <p:spPr>
            <a:xfrm>
              <a:off x="3790350" y="2380475"/>
              <a:ext cx="19950" cy="1825"/>
            </a:xfrm>
            <a:custGeom>
              <a:rect b="b" l="l" r="r" t="t"/>
              <a:pathLst>
                <a:path extrusionOk="0" h="73" w="798">
                  <a:moveTo>
                    <a:pt x="798" y="1"/>
                  </a:moveTo>
                  <a:cubicBezTo>
                    <a:pt x="536" y="13"/>
                    <a:pt x="262" y="13"/>
                    <a:pt x="0" y="72"/>
                  </a:cubicBezTo>
                  <a:cubicBezTo>
                    <a:pt x="262" y="25"/>
                    <a:pt x="536" y="13"/>
                    <a:pt x="798" y="13"/>
                  </a:cubicBezTo>
                  <a:lnTo>
                    <a:pt x="798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36"/>
            <p:cNvSpPr/>
            <p:nvPr/>
          </p:nvSpPr>
          <p:spPr>
            <a:xfrm>
              <a:off x="3806425" y="2378675"/>
              <a:ext cx="25625" cy="4475"/>
            </a:xfrm>
            <a:custGeom>
              <a:rect b="b" l="l" r="r" t="t"/>
              <a:pathLst>
                <a:path extrusionOk="0" h="179" w="1025">
                  <a:moveTo>
                    <a:pt x="400" y="1"/>
                  </a:moveTo>
                  <a:cubicBezTo>
                    <a:pt x="308" y="1"/>
                    <a:pt x="215" y="6"/>
                    <a:pt x="119" y="13"/>
                  </a:cubicBezTo>
                  <a:cubicBezTo>
                    <a:pt x="111" y="12"/>
                    <a:pt x="104" y="11"/>
                    <a:pt x="97" y="11"/>
                  </a:cubicBezTo>
                  <a:cubicBezTo>
                    <a:pt x="1" y="11"/>
                    <a:pt x="8" y="157"/>
                    <a:pt x="119" y="168"/>
                  </a:cubicBezTo>
                  <a:cubicBezTo>
                    <a:pt x="302" y="168"/>
                    <a:pt x="490" y="179"/>
                    <a:pt x="683" y="179"/>
                  </a:cubicBezTo>
                  <a:cubicBezTo>
                    <a:pt x="779" y="179"/>
                    <a:pt x="877" y="176"/>
                    <a:pt x="976" y="168"/>
                  </a:cubicBezTo>
                  <a:cubicBezTo>
                    <a:pt x="1012" y="168"/>
                    <a:pt x="1024" y="132"/>
                    <a:pt x="988" y="108"/>
                  </a:cubicBezTo>
                  <a:cubicBezTo>
                    <a:pt x="799" y="26"/>
                    <a:pt x="604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3" name="Google Shape;12543;p36"/>
            <p:cNvSpPr/>
            <p:nvPr/>
          </p:nvSpPr>
          <p:spPr>
            <a:xfrm>
              <a:off x="3816825" y="2386350"/>
              <a:ext cx="21175" cy="7550"/>
            </a:xfrm>
            <a:custGeom>
              <a:rect b="b" l="l" r="r" t="t"/>
              <a:pathLst>
                <a:path extrusionOk="0" h="302" w="847">
                  <a:moveTo>
                    <a:pt x="690" y="0"/>
                  </a:moveTo>
                  <a:cubicBezTo>
                    <a:pt x="624" y="0"/>
                    <a:pt x="562" y="20"/>
                    <a:pt x="489" y="28"/>
                  </a:cubicBezTo>
                  <a:cubicBezTo>
                    <a:pt x="370" y="63"/>
                    <a:pt x="251" y="75"/>
                    <a:pt x="120" y="87"/>
                  </a:cubicBezTo>
                  <a:cubicBezTo>
                    <a:pt x="1" y="123"/>
                    <a:pt x="1" y="302"/>
                    <a:pt x="132" y="302"/>
                  </a:cubicBezTo>
                  <a:cubicBezTo>
                    <a:pt x="334" y="302"/>
                    <a:pt x="668" y="302"/>
                    <a:pt x="810" y="135"/>
                  </a:cubicBezTo>
                  <a:cubicBezTo>
                    <a:pt x="846" y="99"/>
                    <a:pt x="834" y="28"/>
                    <a:pt x="787" y="16"/>
                  </a:cubicBezTo>
                  <a:cubicBezTo>
                    <a:pt x="753" y="4"/>
                    <a:pt x="721" y="0"/>
                    <a:pt x="6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36"/>
            <p:cNvSpPr/>
            <p:nvPr/>
          </p:nvSpPr>
          <p:spPr>
            <a:xfrm>
              <a:off x="3839450" y="2397100"/>
              <a:ext cx="22950" cy="7625"/>
            </a:xfrm>
            <a:custGeom>
              <a:rect b="b" l="l" r="r" t="t"/>
              <a:pathLst>
                <a:path extrusionOk="0" h="305" w="918">
                  <a:moveTo>
                    <a:pt x="691" y="1"/>
                  </a:moveTo>
                  <a:cubicBezTo>
                    <a:pt x="505" y="1"/>
                    <a:pt x="308" y="91"/>
                    <a:pt x="132" y="110"/>
                  </a:cubicBezTo>
                  <a:cubicBezTo>
                    <a:pt x="13" y="122"/>
                    <a:pt x="1" y="300"/>
                    <a:pt x="132" y="300"/>
                  </a:cubicBezTo>
                  <a:cubicBezTo>
                    <a:pt x="182" y="303"/>
                    <a:pt x="236" y="305"/>
                    <a:pt x="291" y="305"/>
                  </a:cubicBezTo>
                  <a:cubicBezTo>
                    <a:pt x="500" y="305"/>
                    <a:pt x="731" y="277"/>
                    <a:pt x="882" y="145"/>
                  </a:cubicBezTo>
                  <a:cubicBezTo>
                    <a:pt x="918" y="110"/>
                    <a:pt x="894" y="50"/>
                    <a:pt x="846" y="26"/>
                  </a:cubicBezTo>
                  <a:cubicBezTo>
                    <a:pt x="796" y="8"/>
                    <a:pt x="744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36"/>
            <p:cNvSpPr/>
            <p:nvPr/>
          </p:nvSpPr>
          <p:spPr>
            <a:xfrm>
              <a:off x="3850475" y="2408550"/>
              <a:ext cx="24725" cy="7875"/>
            </a:xfrm>
            <a:custGeom>
              <a:rect b="b" l="l" r="r" t="t"/>
              <a:pathLst>
                <a:path extrusionOk="0" h="315" w="989">
                  <a:moveTo>
                    <a:pt x="634" y="1"/>
                  </a:moveTo>
                  <a:cubicBezTo>
                    <a:pt x="474" y="1"/>
                    <a:pt x="306" y="25"/>
                    <a:pt x="155" y="33"/>
                  </a:cubicBezTo>
                  <a:cubicBezTo>
                    <a:pt x="0" y="45"/>
                    <a:pt x="0" y="307"/>
                    <a:pt x="167" y="307"/>
                  </a:cubicBezTo>
                  <a:cubicBezTo>
                    <a:pt x="256" y="307"/>
                    <a:pt x="358" y="314"/>
                    <a:pt x="460" y="314"/>
                  </a:cubicBezTo>
                  <a:cubicBezTo>
                    <a:pt x="644" y="314"/>
                    <a:pt x="830" y="290"/>
                    <a:pt x="953" y="152"/>
                  </a:cubicBezTo>
                  <a:cubicBezTo>
                    <a:pt x="988" y="128"/>
                    <a:pt x="977" y="68"/>
                    <a:pt x="929" y="45"/>
                  </a:cubicBezTo>
                  <a:cubicBezTo>
                    <a:pt x="839" y="12"/>
                    <a:pt x="738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36"/>
            <p:cNvSpPr/>
            <p:nvPr/>
          </p:nvSpPr>
          <p:spPr>
            <a:xfrm>
              <a:off x="3862375" y="2434600"/>
              <a:ext cx="16375" cy="6325"/>
            </a:xfrm>
            <a:custGeom>
              <a:rect b="b" l="l" r="r" t="t"/>
              <a:pathLst>
                <a:path extrusionOk="0" h="253" w="655">
                  <a:moveTo>
                    <a:pt x="627" y="1"/>
                  </a:moveTo>
                  <a:cubicBezTo>
                    <a:pt x="625" y="1"/>
                    <a:pt x="622" y="1"/>
                    <a:pt x="620" y="3"/>
                  </a:cubicBezTo>
                  <a:cubicBezTo>
                    <a:pt x="429" y="62"/>
                    <a:pt x="274" y="134"/>
                    <a:pt x="96" y="157"/>
                  </a:cubicBezTo>
                  <a:cubicBezTo>
                    <a:pt x="1" y="157"/>
                    <a:pt x="1" y="253"/>
                    <a:pt x="84" y="253"/>
                  </a:cubicBezTo>
                  <a:cubicBezTo>
                    <a:pt x="274" y="253"/>
                    <a:pt x="512" y="217"/>
                    <a:pt x="643" y="62"/>
                  </a:cubicBezTo>
                  <a:cubicBezTo>
                    <a:pt x="654" y="41"/>
                    <a:pt x="646" y="1"/>
                    <a:pt x="6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36"/>
            <p:cNvSpPr/>
            <p:nvPr/>
          </p:nvSpPr>
          <p:spPr>
            <a:xfrm>
              <a:off x="3857925" y="2465900"/>
              <a:ext cx="15775" cy="6350"/>
            </a:xfrm>
            <a:custGeom>
              <a:rect b="b" l="l" r="r" t="t"/>
              <a:pathLst>
                <a:path extrusionOk="0" h="254" w="631">
                  <a:moveTo>
                    <a:pt x="571" y="1"/>
                  </a:moveTo>
                  <a:cubicBezTo>
                    <a:pt x="433" y="65"/>
                    <a:pt x="284" y="110"/>
                    <a:pt x="143" y="110"/>
                  </a:cubicBezTo>
                  <a:cubicBezTo>
                    <a:pt x="127" y="110"/>
                    <a:pt x="111" y="109"/>
                    <a:pt x="95" y="108"/>
                  </a:cubicBezTo>
                  <a:cubicBezTo>
                    <a:pt x="7" y="119"/>
                    <a:pt x="0" y="253"/>
                    <a:pt x="76" y="253"/>
                  </a:cubicBezTo>
                  <a:cubicBezTo>
                    <a:pt x="82" y="253"/>
                    <a:pt x="88" y="253"/>
                    <a:pt x="95" y="251"/>
                  </a:cubicBezTo>
                  <a:cubicBezTo>
                    <a:pt x="286" y="239"/>
                    <a:pt x="452" y="168"/>
                    <a:pt x="595" y="48"/>
                  </a:cubicBezTo>
                  <a:cubicBezTo>
                    <a:pt x="631" y="37"/>
                    <a:pt x="595" y="1"/>
                    <a:pt x="5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36"/>
            <p:cNvSpPr/>
            <p:nvPr/>
          </p:nvSpPr>
          <p:spPr>
            <a:xfrm>
              <a:off x="3856125" y="2498050"/>
              <a:ext cx="22650" cy="6575"/>
            </a:xfrm>
            <a:custGeom>
              <a:rect b="b" l="l" r="r" t="t"/>
              <a:pathLst>
                <a:path extrusionOk="0" h="263" w="906">
                  <a:moveTo>
                    <a:pt x="870" y="1"/>
                  </a:moveTo>
                  <a:cubicBezTo>
                    <a:pt x="620" y="13"/>
                    <a:pt x="405" y="25"/>
                    <a:pt x="167" y="25"/>
                  </a:cubicBezTo>
                  <a:cubicBezTo>
                    <a:pt x="163" y="24"/>
                    <a:pt x="160" y="24"/>
                    <a:pt x="156" y="24"/>
                  </a:cubicBezTo>
                  <a:cubicBezTo>
                    <a:pt x="1" y="24"/>
                    <a:pt x="4" y="263"/>
                    <a:pt x="167" y="263"/>
                  </a:cubicBezTo>
                  <a:cubicBezTo>
                    <a:pt x="429" y="263"/>
                    <a:pt x="691" y="263"/>
                    <a:pt x="893" y="60"/>
                  </a:cubicBezTo>
                  <a:cubicBezTo>
                    <a:pt x="905" y="36"/>
                    <a:pt x="893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36"/>
            <p:cNvSpPr/>
            <p:nvPr/>
          </p:nvSpPr>
          <p:spPr>
            <a:xfrm>
              <a:off x="3893825" y="2489625"/>
              <a:ext cx="16800" cy="7050"/>
            </a:xfrm>
            <a:custGeom>
              <a:rect b="b" l="l" r="r" t="t"/>
              <a:pathLst>
                <a:path extrusionOk="0" h="282" w="672">
                  <a:moveTo>
                    <a:pt x="493" y="1"/>
                  </a:moveTo>
                  <a:cubicBezTo>
                    <a:pt x="354" y="1"/>
                    <a:pt x="182" y="89"/>
                    <a:pt x="88" y="123"/>
                  </a:cubicBezTo>
                  <a:cubicBezTo>
                    <a:pt x="0" y="167"/>
                    <a:pt x="23" y="281"/>
                    <a:pt x="111" y="281"/>
                  </a:cubicBezTo>
                  <a:cubicBezTo>
                    <a:pt x="118" y="281"/>
                    <a:pt x="127" y="280"/>
                    <a:pt x="136" y="278"/>
                  </a:cubicBezTo>
                  <a:cubicBezTo>
                    <a:pt x="219" y="242"/>
                    <a:pt x="326" y="231"/>
                    <a:pt x="409" y="219"/>
                  </a:cubicBezTo>
                  <a:cubicBezTo>
                    <a:pt x="493" y="195"/>
                    <a:pt x="576" y="195"/>
                    <a:pt x="636" y="135"/>
                  </a:cubicBezTo>
                  <a:cubicBezTo>
                    <a:pt x="671" y="112"/>
                    <a:pt x="671" y="76"/>
                    <a:pt x="636" y="52"/>
                  </a:cubicBezTo>
                  <a:cubicBezTo>
                    <a:pt x="598" y="15"/>
                    <a:pt x="548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36"/>
            <p:cNvSpPr/>
            <p:nvPr/>
          </p:nvSpPr>
          <p:spPr>
            <a:xfrm>
              <a:off x="3892300" y="2453675"/>
              <a:ext cx="21900" cy="8975"/>
            </a:xfrm>
            <a:custGeom>
              <a:rect b="b" l="l" r="r" t="t"/>
              <a:pathLst>
                <a:path extrusionOk="0" h="359" w="876">
                  <a:moveTo>
                    <a:pt x="648" y="1"/>
                  </a:moveTo>
                  <a:cubicBezTo>
                    <a:pt x="466" y="1"/>
                    <a:pt x="293" y="73"/>
                    <a:pt x="113" y="145"/>
                  </a:cubicBezTo>
                  <a:cubicBezTo>
                    <a:pt x="0" y="216"/>
                    <a:pt x="73" y="359"/>
                    <a:pt x="172" y="359"/>
                  </a:cubicBezTo>
                  <a:cubicBezTo>
                    <a:pt x="187" y="359"/>
                    <a:pt x="204" y="355"/>
                    <a:pt x="220" y="347"/>
                  </a:cubicBezTo>
                  <a:cubicBezTo>
                    <a:pt x="411" y="252"/>
                    <a:pt x="625" y="204"/>
                    <a:pt x="828" y="133"/>
                  </a:cubicBezTo>
                  <a:cubicBezTo>
                    <a:pt x="875" y="121"/>
                    <a:pt x="875" y="49"/>
                    <a:pt x="828" y="26"/>
                  </a:cubicBezTo>
                  <a:cubicBezTo>
                    <a:pt x="767" y="8"/>
                    <a:pt x="707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36"/>
            <p:cNvSpPr/>
            <p:nvPr/>
          </p:nvSpPr>
          <p:spPr>
            <a:xfrm>
              <a:off x="3899575" y="2385500"/>
              <a:ext cx="11275" cy="6025"/>
            </a:xfrm>
            <a:custGeom>
              <a:rect b="b" l="l" r="r" t="t"/>
              <a:pathLst>
                <a:path extrusionOk="0" h="241" w="451">
                  <a:moveTo>
                    <a:pt x="359" y="1"/>
                  </a:moveTo>
                  <a:cubicBezTo>
                    <a:pt x="355" y="1"/>
                    <a:pt x="351" y="1"/>
                    <a:pt x="346" y="2"/>
                  </a:cubicBezTo>
                  <a:cubicBezTo>
                    <a:pt x="287" y="14"/>
                    <a:pt x="215" y="14"/>
                    <a:pt x="156" y="14"/>
                  </a:cubicBezTo>
                  <a:cubicBezTo>
                    <a:pt x="1" y="14"/>
                    <a:pt x="1" y="240"/>
                    <a:pt x="144" y="240"/>
                  </a:cubicBezTo>
                  <a:cubicBezTo>
                    <a:pt x="239" y="240"/>
                    <a:pt x="358" y="228"/>
                    <a:pt x="418" y="109"/>
                  </a:cubicBezTo>
                  <a:cubicBezTo>
                    <a:pt x="451" y="65"/>
                    <a:pt x="412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36"/>
            <p:cNvSpPr/>
            <p:nvPr/>
          </p:nvSpPr>
          <p:spPr>
            <a:xfrm>
              <a:off x="3843925" y="2581625"/>
              <a:ext cx="21450" cy="8200"/>
            </a:xfrm>
            <a:custGeom>
              <a:rect b="b" l="l" r="r" t="t"/>
              <a:pathLst>
                <a:path extrusionOk="0" h="328" w="858">
                  <a:moveTo>
                    <a:pt x="580" y="1"/>
                  </a:moveTo>
                  <a:cubicBezTo>
                    <a:pt x="411" y="1"/>
                    <a:pt x="241" y="76"/>
                    <a:pt x="84" y="134"/>
                  </a:cubicBezTo>
                  <a:cubicBezTo>
                    <a:pt x="6" y="179"/>
                    <a:pt x="1" y="327"/>
                    <a:pt x="97" y="327"/>
                  </a:cubicBezTo>
                  <a:cubicBezTo>
                    <a:pt x="104" y="327"/>
                    <a:pt x="112" y="326"/>
                    <a:pt x="119" y="325"/>
                  </a:cubicBezTo>
                  <a:cubicBezTo>
                    <a:pt x="346" y="301"/>
                    <a:pt x="608" y="313"/>
                    <a:pt x="798" y="194"/>
                  </a:cubicBezTo>
                  <a:cubicBezTo>
                    <a:pt x="858" y="170"/>
                    <a:pt x="858" y="75"/>
                    <a:pt x="798" y="51"/>
                  </a:cubicBezTo>
                  <a:cubicBezTo>
                    <a:pt x="726" y="15"/>
                    <a:pt x="653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3" name="Google Shape;12553;p36"/>
            <p:cNvSpPr/>
            <p:nvPr/>
          </p:nvSpPr>
          <p:spPr>
            <a:xfrm>
              <a:off x="3865025" y="2572775"/>
              <a:ext cx="21775" cy="8950"/>
            </a:xfrm>
            <a:custGeom>
              <a:rect b="b" l="l" r="r" t="t"/>
              <a:pathLst>
                <a:path extrusionOk="0" h="358" w="871">
                  <a:moveTo>
                    <a:pt x="478" y="0"/>
                  </a:moveTo>
                  <a:cubicBezTo>
                    <a:pt x="359" y="0"/>
                    <a:pt x="228" y="48"/>
                    <a:pt x="121" y="107"/>
                  </a:cubicBezTo>
                  <a:cubicBezTo>
                    <a:pt x="1" y="162"/>
                    <a:pt x="80" y="326"/>
                    <a:pt x="186" y="326"/>
                  </a:cubicBezTo>
                  <a:cubicBezTo>
                    <a:pt x="196" y="326"/>
                    <a:pt x="206" y="325"/>
                    <a:pt x="216" y="322"/>
                  </a:cubicBezTo>
                  <a:cubicBezTo>
                    <a:pt x="335" y="310"/>
                    <a:pt x="871" y="357"/>
                    <a:pt x="787" y="119"/>
                  </a:cubicBezTo>
                  <a:cubicBezTo>
                    <a:pt x="752" y="0"/>
                    <a:pt x="573" y="0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36"/>
            <p:cNvSpPr/>
            <p:nvPr/>
          </p:nvSpPr>
          <p:spPr>
            <a:xfrm>
              <a:off x="3848375" y="2634400"/>
              <a:ext cx="18200" cy="3575"/>
            </a:xfrm>
            <a:custGeom>
              <a:rect b="b" l="l" r="r" t="t"/>
              <a:pathLst>
                <a:path extrusionOk="0" h="143" w="728">
                  <a:moveTo>
                    <a:pt x="525" y="1"/>
                  </a:moveTo>
                  <a:cubicBezTo>
                    <a:pt x="362" y="1"/>
                    <a:pt x="187" y="45"/>
                    <a:pt x="49" y="71"/>
                  </a:cubicBezTo>
                  <a:cubicBezTo>
                    <a:pt x="1" y="95"/>
                    <a:pt x="13" y="143"/>
                    <a:pt x="49" y="143"/>
                  </a:cubicBezTo>
                  <a:cubicBezTo>
                    <a:pt x="168" y="119"/>
                    <a:pt x="287" y="107"/>
                    <a:pt x="418" y="107"/>
                  </a:cubicBezTo>
                  <a:cubicBezTo>
                    <a:pt x="459" y="107"/>
                    <a:pt x="507" y="110"/>
                    <a:pt x="556" y="110"/>
                  </a:cubicBezTo>
                  <a:cubicBezTo>
                    <a:pt x="605" y="110"/>
                    <a:pt x="656" y="107"/>
                    <a:pt x="703" y="95"/>
                  </a:cubicBezTo>
                  <a:cubicBezTo>
                    <a:pt x="727" y="71"/>
                    <a:pt x="727" y="36"/>
                    <a:pt x="703" y="24"/>
                  </a:cubicBezTo>
                  <a:cubicBezTo>
                    <a:pt x="648" y="7"/>
                    <a:pt x="58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36"/>
            <p:cNvSpPr/>
            <p:nvPr/>
          </p:nvSpPr>
          <p:spPr>
            <a:xfrm>
              <a:off x="3906725" y="2605975"/>
              <a:ext cx="21150" cy="5550"/>
            </a:xfrm>
            <a:custGeom>
              <a:rect b="b" l="l" r="r" t="t"/>
              <a:pathLst>
                <a:path extrusionOk="0" h="222" w="846">
                  <a:moveTo>
                    <a:pt x="676" y="0"/>
                  </a:moveTo>
                  <a:cubicBezTo>
                    <a:pt x="467" y="0"/>
                    <a:pt x="240" y="54"/>
                    <a:pt x="48" y="125"/>
                  </a:cubicBezTo>
                  <a:cubicBezTo>
                    <a:pt x="1" y="160"/>
                    <a:pt x="36" y="220"/>
                    <a:pt x="72" y="220"/>
                  </a:cubicBezTo>
                  <a:cubicBezTo>
                    <a:pt x="132" y="220"/>
                    <a:pt x="199" y="222"/>
                    <a:pt x="267" y="222"/>
                  </a:cubicBezTo>
                  <a:cubicBezTo>
                    <a:pt x="456" y="222"/>
                    <a:pt x="662" y="209"/>
                    <a:pt x="810" y="113"/>
                  </a:cubicBezTo>
                  <a:cubicBezTo>
                    <a:pt x="834" y="89"/>
                    <a:pt x="846" y="6"/>
                    <a:pt x="786" y="6"/>
                  </a:cubicBezTo>
                  <a:cubicBezTo>
                    <a:pt x="750" y="2"/>
                    <a:pt x="71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36"/>
            <p:cNvSpPr/>
            <p:nvPr/>
          </p:nvSpPr>
          <p:spPr>
            <a:xfrm>
              <a:off x="3848675" y="2687325"/>
              <a:ext cx="22350" cy="3900"/>
            </a:xfrm>
            <a:custGeom>
              <a:rect b="b" l="l" r="r" t="t"/>
              <a:pathLst>
                <a:path extrusionOk="0" h="156" w="894">
                  <a:moveTo>
                    <a:pt x="396" y="0"/>
                  </a:moveTo>
                  <a:cubicBezTo>
                    <a:pt x="296" y="0"/>
                    <a:pt x="196" y="2"/>
                    <a:pt x="96" y="2"/>
                  </a:cubicBezTo>
                  <a:cubicBezTo>
                    <a:pt x="1" y="14"/>
                    <a:pt x="1" y="145"/>
                    <a:pt x="96" y="145"/>
                  </a:cubicBezTo>
                  <a:cubicBezTo>
                    <a:pt x="232" y="145"/>
                    <a:pt x="369" y="156"/>
                    <a:pt x="505" y="156"/>
                  </a:cubicBezTo>
                  <a:cubicBezTo>
                    <a:pt x="619" y="156"/>
                    <a:pt x="733" y="148"/>
                    <a:pt x="846" y="121"/>
                  </a:cubicBezTo>
                  <a:cubicBezTo>
                    <a:pt x="894" y="109"/>
                    <a:pt x="894" y="50"/>
                    <a:pt x="846" y="26"/>
                  </a:cubicBezTo>
                  <a:cubicBezTo>
                    <a:pt x="696" y="4"/>
                    <a:pt x="546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36"/>
            <p:cNvSpPr/>
            <p:nvPr/>
          </p:nvSpPr>
          <p:spPr>
            <a:xfrm>
              <a:off x="3906425" y="2683200"/>
              <a:ext cx="21150" cy="7025"/>
            </a:xfrm>
            <a:custGeom>
              <a:rect b="b" l="l" r="r" t="t"/>
              <a:pathLst>
                <a:path extrusionOk="0" h="281" w="846">
                  <a:moveTo>
                    <a:pt x="417" y="0"/>
                  </a:moveTo>
                  <a:cubicBezTo>
                    <a:pt x="286" y="12"/>
                    <a:pt x="167" y="60"/>
                    <a:pt x="24" y="108"/>
                  </a:cubicBezTo>
                  <a:cubicBezTo>
                    <a:pt x="1" y="119"/>
                    <a:pt x="1" y="167"/>
                    <a:pt x="24" y="167"/>
                  </a:cubicBezTo>
                  <a:cubicBezTo>
                    <a:pt x="167" y="215"/>
                    <a:pt x="263" y="250"/>
                    <a:pt x="417" y="274"/>
                  </a:cubicBezTo>
                  <a:cubicBezTo>
                    <a:pt x="452" y="278"/>
                    <a:pt x="488" y="280"/>
                    <a:pt x="525" y="280"/>
                  </a:cubicBezTo>
                  <a:cubicBezTo>
                    <a:pt x="616" y="280"/>
                    <a:pt x="710" y="265"/>
                    <a:pt x="786" y="215"/>
                  </a:cubicBezTo>
                  <a:cubicBezTo>
                    <a:pt x="846" y="179"/>
                    <a:pt x="846" y="108"/>
                    <a:pt x="786" y="60"/>
                  </a:cubicBezTo>
                  <a:cubicBezTo>
                    <a:pt x="679" y="0"/>
                    <a:pt x="536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36"/>
            <p:cNvSpPr/>
            <p:nvPr/>
          </p:nvSpPr>
          <p:spPr>
            <a:xfrm>
              <a:off x="3915650" y="2722125"/>
              <a:ext cx="22050" cy="7300"/>
            </a:xfrm>
            <a:custGeom>
              <a:rect b="b" l="l" r="r" t="t"/>
              <a:pathLst>
                <a:path extrusionOk="0" h="292" w="882">
                  <a:moveTo>
                    <a:pt x="513" y="0"/>
                  </a:moveTo>
                  <a:cubicBezTo>
                    <a:pt x="361" y="0"/>
                    <a:pt x="199" y="40"/>
                    <a:pt x="72" y="86"/>
                  </a:cubicBezTo>
                  <a:cubicBezTo>
                    <a:pt x="1" y="98"/>
                    <a:pt x="1" y="206"/>
                    <a:pt x="72" y="217"/>
                  </a:cubicBezTo>
                  <a:cubicBezTo>
                    <a:pt x="205" y="252"/>
                    <a:pt x="374" y="291"/>
                    <a:pt x="532" y="291"/>
                  </a:cubicBezTo>
                  <a:cubicBezTo>
                    <a:pt x="644" y="291"/>
                    <a:pt x="750" y="272"/>
                    <a:pt x="834" y="217"/>
                  </a:cubicBezTo>
                  <a:cubicBezTo>
                    <a:pt x="882" y="182"/>
                    <a:pt x="882" y="110"/>
                    <a:pt x="834" y="86"/>
                  </a:cubicBezTo>
                  <a:cubicBezTo>
                    <a:pt x="746" y="24"/>
                    <a:pt x="632" y="0"/>
                    <a:pt x="5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36"/>
            <p:cNvSpPr/>
            <p:nvPr/>
          </p:nvSpPr>
          <p:spPr>
            <a:xfrm>
              <a:off x="3931450" y="2750175"/>
              <a:ext cx="8925" cy="1900"/>
            </a:xfrm>
            <a:custGeom>
              <a:rect b="b" l="l" r="r" t="t"/>
              <a:pathLst>
                <a:path extrusionOk="0" h="76" w="357">
                  <a:moveTo>
                    <a:pt x="59" y="0"/>
                  </a:moveTo>
                  <a:cubicBezTo>
                    <a:pt x="6" y="0"/>
                    <a:pt x="0" y="76"/>
                    <a:pt x="42" y="76"/>
                  </a:cubicBezTo>
                  <a:cubicBezTo>
                    <a:pt x="47" y="76"/>
                    <a:pt x="53" y="74"/>
                    <a:pt x="59" y="72"/>
                  </a:cubicBezTo>
                  <a:cubicBezTo>
                    <a:pt x="143" y="72"/>
                    <a:pt x="238" y="60"/>
                    <a:pt x="321" y="60"/>
                  </a:cubicBezTo>
                  <a:cubicBezTo>
                    <a:pt x="357" y="60"/>
                    <a:pt x="357" y="12"/>
                    <a:pt x="321" y="12"/>
                  </a:cubicBezTo>
                  <a:cubicBezTo>
                    <a:pt x="238" y="12"/>
                    <a:pt x="143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36"/>
            <p:cNvSpPr/>
            <p:nvPr/>
          </p:nvSpPr>
          <p:spPr>
            <a:xfrm>
              <a:off x="3949450" y="2750650"/>
              <a:ext cx="21600" cy="5350"/>
            </a:xfrm>
            <a:custGeom>
              <a:rect b="b" l="l" r="r" t="t"/>
              <a:pathLst>
                <a:path extrusionOk="0" h="214" w="864">
                  <a:moveTo>
                    <a:pt x="669" y="0"/>
                  </a:moveTo>
                  <a:cubicBezTo>
                    <a:pt x="617" y="0"/>
                    <a:pt x="565" y="9"/>
                    <a:pt x="506" y="29"/>
                  </a:cubicBezTo>
                  <a:cubicBezTo>
                    <a:pt x="456" y="38"/>
                    <a:pt x="406" y="42"/>
                    <a:pt x="355" y="42"/>
                  </a:cubicBezTo>
                  <a:cubicBezTo>
                    <a:pt x="273" y="42"/>
                    <a:pt x="190" y="32"/>
                    <a:pt x="101" y="17"/>
                  </a:cubicBezTo>
                  <a:cubicBezTo>
                    <a:pt x="94" y="15"/>
                    <a:pt x="87" y="14"/>
                    <a:pt x="80" y="14"/>
                  </a:cubicBezTo>
                  <a:cubicBezTo>
                    <a:pt x="14" y="14"/>
                    <a:pt x="1" y="115"/>
                    <a:pt x="66" y="148"/>
                  </a:cubicBezTo>
                  <a:cubicBezTo>
                    <a:pt x="197" y="172"/>
                    <a:pt x="328" y="196"/>
                    <a:pt x="482" y="208"/>
                  </a:cubicBezTo>
                  <a:cubicBezTo>
                    <a:pt x="517" y="211"/>
                    <a:pt x="550" y="213"/>
                    <a:pt x="583" y="213"/>
                  </a:cubicBezTo>
                  <a:cubicBezTo>
                    <a:pt x="663" y="213"/>
                    <a:pt x="740" y="199"/>
                    <a:pt x="816" y="148"/>
                  </a:cubicBezTo>
                  <a:cubicBezTo>
                    <a:pt x="863" y="112"/>
                    <a:pt x="863" y="29"/>
                    <a:pt x="804" y="17"/>
                  </a:cubicBezTo>
                  <a:cubicBezTo>
                    <a:pt x="756" y="6"/>
                    <a:pt x="712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36"/>
            <p:cNvSpPr/>
            <p:nvPr/>
          </p:nvSpPr>
          <p:spPr>
            <a:xfrm>
              <a:off x="3977575" y="2709650"/>
              <a:ext cx="15200" cy="3075"/>
            </a:xfrm>
            <a:custGeom>
              <a:rect b="b" l="l" r="r" t="t"/>
              <a:pathLst>
                <a:path extrusionOk="0" h="123" w="608">
                  <a:moveTo>
                    <a:pt x="286" y="0"/>
                  </a:moveTo>
                  <a:cubicBezTo>
                    <a:pt x="219" y="0"/>
                    <a:pt x="150" y="2"/>
                    <a:pt x="84" y="2"/>
                  </a:cubicBezTo>
                  <a:cubicBezTo>
                    <a:pt x="80" y="2"/>
                    <a:pt x="76" y="1"/>
                    <a:pt x="73" y="1"/>
                  </a:cubicBezTo>
                  <a:cubicBezTo>
                    <a:pt x="0" y="1"/>
                    <a:pt x="4" y="121"/>
                    <a:pt x="84" y="121"/>
                  </a:cubicBezTo>
                  <a:cubicBezTo>
                    <a:pt x="139" y="121"/>
                    <a:pt x="196" y="122"/>
                    <a:pt x="252" y="122"/>
                  </a:cubicBezTo>
                  <a:cubicBezTo>
                    <a:pt x="365" y="122"/>
                    <a:pt x="476" y="117"/>
                    <a:pt x="572" y="85"/>
                  </a:cubicBezTo>
                  <a:cubicBezTo>
                    <a:pt x="607" y="74"/>
                    <a:pt x="607" y="26"/>
                    <a:pt x="572" y="26"/>
                  </a:cubicBezTo>
                  <a:cubicBezTo>
                    <a:pt x="486" y="4"/>
                    <a:pt x="387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36"/>
            <p:cNvSpPr/>
            <p:nvPr/>
          </p:nvSpPr>
          <p:spPr>
            <a:xfrm>
              <a:off x="3972500" y="2791850"/>
              <a:ext cx="11950" cy="4775"/>
            </a:xfrm>
            <a:custGeom>
              <a:rect b="b" l="l" r="r" t="t"/>
              <a:pathLst>
                <a:path extrusionOk="0" h="191" w="478">
                  <a:moveTo>
                    <a:pt x="239" y="0"/>
                  </a:moveTo>
                  <a:cubicBezTo>
                    <a:pt x="179" y="0"/>
                    <a:pt x="120" y="12"/>
                    <a:pt x="60" y="48"/>
                  </a:cubicBezTo>
                  <a:cubicBezTo>
                    <a:pt x="1" y="60"/>
                    <a:pt x="1" y="119"/>
                    <a:pt x="60" y="143"/>
                  </a:cubicBezTo>
                  <a:cubicBezTo>
                    <a:pt x="120" y="167"/>
                    <a:pt x="168" y="191"/>
                    <a:pt x="239" y="191"/>
                  </a:cubicBezTo>
                  <a:cubicBezTo>
                    <a:pt x="298" y="191"/>
                    <a:pt x="358" y="191"/>
                    <a:pt x="418" y="167"/>
                  </a:cubicBezTo>
                  <a:cubicBezTo>
                    <a:pt x="477" y="131"/>
                    <a:pt x="477" y="60"/>
                    <a:pt x="418" y="24"/>
                  </a:cubicBezTo>
                  <a:cubicBezTo>
                    <a:pt x="358" y="0"/>
                    <a:pt x="298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36"/>
            <p:cNvSpPr/>
            <p:nvPr/>
          </p:nvSpPr>
          <p:spPr>
            <a:xfrm>
              <a:off x="4025800" y="2793625"/>
              <a:ext cx="5975" cy="2700"/>
            </a:xfrm>
            <a:custGeom>
              <a:rect b="b" l="l" r="r" t="t"/>
              <a:pathLst>
                <a:path extrusionOk="0" h="108" w="239">
                  <a:moveTo>
                    <a:pt x="214" y="1"/>
                  </a:moveTo>
                  <a:cubicBezTo>
                    <a:pt x="155" y="1"/>
                    <a:pt x="107" y="48"/>
                    <a:pt x="48" y="48"/>
                  </a:cubicBezTo>
                  <a:cubicBezTo>
                    <a:pt x="0" y="48"/>
                    <a:pt x="0" y="108"/>
                    <a:pt x="48" y="108"/>
                  </a:cubicBezTo>
                  <a:cubicBezTo>
                    <a:pt x="107" y="96"/>
                    <a:pt x="155" y="60"/>
                    <a:pt x="214" y="48"/>
                  </a:cubicBezTo>
                  <a:cubicBezTo>
                    <a:pt x="238" y="48"/>
                    <a:pt x="226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36"/>
            <p:cNvSpPr/>
            <p:nvPr/>
          </p:nvSpPr>
          <p:spPr>
            <a:xfrm>
              <a:off x="4055375" y="2790050"/>
              <a:ext cx="6450" cy="1900"/>
            </a:xfrm>
            <a:custGeom>
              <a:rect b="b" l="l" r="r" t="t"/>
              <a:pathLst>
                <a:path extrusionOk="0" h="76" w="258">
                  <a:moveTo>
                    <a:pt x="246" y="1"/>
                  </a:moveTo>
                  <a:cubicBezTo>
                    <a:pt x="174" y="1"/>
                    <a:pt x="79" y="1"/>
                    <a:pt x="20" y="60"/>
                  </a:cubicBezTo>
                  <a:cubicBezTo>
                    <a:pt x="1" y="60"/>
                    <a:pt x="12" y="76"/>
                    <a:pt x="36" y="76"/>
                  </a:cubicBezTo>
                  <a:cubicBezTo>
                    <a:pt x="41" y="76"/>
                    <a:pt x="48" y="75"/>
                    <a:pt x="55" y="72"/>
                  </a:cubicBezTo>
                  <a:cubicBezTo>
                    <a:pt x="115" y="25"/>
                    <a:pt x="186" y="25"/>
                    <a:pt x="246" y="25"/>
                  </a:cubicBezTo>
                  <a:cubicBezTo>
                    <a:pt x="258" y="25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5" name="Google Shape;12565;p36"/>
            <p:cNvSpPr/>
            <p:nvPr/>
          </p:nvSpPr>
          <p:spPr>
            <a:xfrm>
              <a:off x="4012550" y="2811925"/>
              <a:ext cx="26350" cy="9225"/>
            </a:xfrm>
            <a:custGeom>
              <a:rect b="b" l="l" r="r" t="t"/>
              <a:pathLst>
                <a:path extrusionOk="0" h="369" w="1054">
                  <a:moveTo>
                    <a:pt x="870" y="1"/>
                  </a:moveTo>
                  <a:cubicBezTo>
                    <a:pt x="573" y="1"/>
                    <a:pt x="274" y="121"/>
                    <a:pt x="42" y="269"/>
                  </a:cubicBezTo>
                  <a:cubicBezTo>
                    <a:pt x="0" y="300"/>
                    <a:pt x="41" y="368"/>
                    <a:pt x="84" y="368"/>
                  </a:cubicBezTo>
                  <a:cubicBezTo>
                    <a:pt x="90" y="368"/>
                    <a:pt x="96" y="367"/>
                    <a:pt x="101" y="364"/>
                  </a:cubicBezTo>
                  <a:cubicBezTo>
                    <a:pt x="399" y="209"/>
                    <a:pt x="709" y="209"/>
                    <a:pt x="1006" y="90"/>
                  </a:cubicBezTo>
                  <a:cubicBezTo>
                    <a:pt x="1054" y="78"/>
                    <a:pt x="1018" y="7"/>
                    <a:pt x="982" y="7"/>
                  </a:cubicBezTo>
                  <a:cubicBezTo>
                    <a:pt x="945" y="3"/>
                    <a:pt x="908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36"/>
            <p:cNvSpPr/>
            <p:nvPr/>
          </p:nvSpPr>
          <p:spPr>
            <a:xfrm>
              <a:off x="4030275" y="2818600"/>
              <a:ext cx="37400" cy="12350"/>
            </a:xfrm>
            <a:custGeom>
              <a:rect b="b" l="l" r="r" t="t"/>
              <a:pathLst>
                <a:path extrusionOk="0" h="494" w="1496">
                  <a:moveTo>
                    <a:pt x="4" y="425"/>
                  </a:moveTo>
                  <a:cubicBezTo>
                    <a:pt x="1" y="425"/>
                    <a:pt x="4" y="430"/>
                    <a:pt x="12" y="430"/>
                  </a:cubicBezTo>
                  <a:cubicBezTo>
                    <a:pt x="8" y="426"/>
                    <a:pt x="5" y="425"/>
                    <a:pt x="4" y="425"/>
                  </a:cubicBezTo>
                  <a:close/>
                  <a:moveTo>
                    <a:pt x="1420" y="0"/>
                  </a:moveTo>
                  <a:cubicBezTo>
                    <a:pt x="1415" y="0"/>
                    <a:pt x="1410" y="1"/>
                    <a:pt x="1405" y="2"/>
                  </a:cubicBezTo>
                  <a:cubicBezTo>
                    <a:pt x="940" y="97"/>
                    <a:pt x="512" y="395"/>
                    <a:pt x="12" y="430"/>
                  </a:cubicBezTo>
                  <a:cubicBezTo>
                    <a:pt x="170" y="466"/>
                    <a:pt x="290" y="494"/>
                    <a:pt x="420" y="494"/>
                  </a:cubicBezTo>
                  <a:cubicBezTo>
                    <a:pt x="505" y="494"/>
                    <a:pt x="594" y="482"/>
                    <a:pt x="702" y="454"/>
                  </a:cubicBezTo>
                  <a:cubicBezTo>
                    <a:pt x="952" y="371"/>
                    <a:pt x="1238" y="252"/>
                    <a:pt x="1440" y="109"/>
                  </a:cubicBezTo>
                  <a:cubicBezTo>
                    <a:pt x="1495" y="65"/>
                    <a:pt x="1479" y="0"/>
                    <a:pt x="14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36"/>
            <p:cNvSpPr/>
            <p:nvPr/>
          </p:nvSpPr>
          <p:spPr>
            <a:xfrm>
              <a:off x="4080775" y="2839125"/>
              <a:ext cx="24800" cy="7675"/>
            </a:xfrm>
            <a:custGeom>
              <a:rect b="b" l="l" r="r" t="t"/>
              <a:pathLst>
                <a:path extrusionOk="0" h="307" w="992">
                  <a:moveTo>
                    <a:pt x="958" y="0"/>
                  </a:moveTo>
                  <a:cubicBezTo>
                    <a:pt x="954" y="0"/>
                    <a:pt x="949" y="1"/>
                    <a:pt x="944" y="2"/>
                  </a:cubicBezTo>
                  <a:cubicBezTo>
                    <a:pt x="647" y="26"/>
                    <a:pt x="349" y="86"/>
                    <a:pt x="63" y="193"/>
                  </a:cubicBezTo>
                  <a:cubicBezTo>
                    <a:pt x="0" y="203"/>
                    <a:pt x="30" y="306"/>
                    <a:pt x="86" y="306"/>
                  </a:cubicBezTo>
                  <a:cubicBezTo>
                    <a:pt x="94" y="306"/>
                    <a:pt x="102" y="304"/>
                    <a:pt x="111" y="300"/>
                  </a:cubicBezTo>
                  <a:cubicBezTo>
                    <a:pt x="397" y="181"/>
                    <a:pt x="670" y="133"/>
                    <a:pt x="956" y="62"/>
                  </a:cubicBezTo>
                  <a:cubicBezTo>
                    <a:pt x="988" y="41"/>
                    <a:pt x="991" y="0"/>
                    <a:pt x="9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36"/>
            <p:cNvSpPr/>
            <p:nvPr/>
          </p:nvSpPr>
          <p:spPr>
            <a:xfrm>
              <a:off x="4121125" y="2865050"/>
              <a:ext cx="8875" cy="3625"/>
            </a:xfrm>
            <a:custGeom>
              <a:rect b="b" l="l" r="r" t="t"/>
              <a:pathLst>
                <a:path extrusionOk="0" h="145" w="355">
                  <a:moveTo>
                    <a:pt x="83" y="1"/>
                  </a:moveTo>
                  <a:cubicBezTo>
                    <a:pt x="0" y="1"/>
                    <a:pt x="0" y="145"/>
                    <a:pt x="83" y="145"/>
                  </a:cubicBezTo>
                  <a:cubicBezTo>
                    <a:pt x="86" y="145"/>
                    <a:pt x="89" y="144"/>
                    <a:pt x="92" y="144"/>
                  </a:cubicBezTo>
                  <a:cubicBezTo>
                    <a:pt x="164" y="120"/>
                    <a:pt x="247" y="144"/>
                    <a:pt x="307" y="108"/>
                  </a:cubicBezTo>
                  <a:cubicBezTo>
                    <a:pt x="354" y="96"/>
                    <a:pt x="354" y="49"/>
                    <a:pt x="307" y="37"/>
                  </a:cubicBezTo>
                  <a:cubicBezTo>
                    <a:pt x="235" y="1"/>
                    <a:pt x="164" y="1"/>
                    <a:pt x="92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36"/>
            <p:cNvSpPr/>
            <p:nvPr/>
          </p:nvSpPr>
          <p:spPr>
            <a:xfrm>
              <a:off x="4155575" y="2864475"/>
              <a:ext cx="5975" cy="1800"/>
            </a:xfrm>
            <a:custGeom>
              <a:rect b="b" l="l" r="r" t="t"/>
              <a:pathLst>
                <a:path extrusionOk="0" h="72" w="239">
                  <a:moveTo>
                    <a:pt x="48" y="0"/>
                  </a:moveTo>
                  <a:cubicBezTo>
                    <a:pt x="0" y="0"/>
                    <a:pt x="0" y="72"/>
                    <a:pt x="48" y="72"/>
                  </a:cubicBezTo>
                  <a:cubicBezTo>
                    <a:pt x="107" y="72"/>
                    <a:pt x="155" y="72"/>
                    <a:pt x="214" y="60"/>
                  </a:cubicBezTo>
                  <a:cubicBezTo>
                    <a:pt x="238" y="60"/>
                    <a:pt x="238" y="12"/>
                    <a:pt x="214" y="12"/>
                  </a:cubicBezTo>
                  <a:cubicBezTo>
                    <a:pt x="155" y="12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36"/>
            <p:cNvSpPr/>
            <p:nvPr/>
          </p:nvSpPr>
          <p:spPr>
            <a:xfrm>
              <a:off x="4154075" y="2898625"/>
              <a:ext cx="10100" cy="4575"/>
            </a:xfrm>
            <a:custGeom>
              <a:rect b="b" l="l" r="r" t="t"/>
              <a:pathLst>
                <a:path extrusionOk="0" h="183" w="404">
                  <a:moveTo>
                    <a:pt x="388" y="0"/>
                  </a:moveTo>
                  <a:cubicBezTo>
                    <a:pt x="386" y="0"/>
                    <a:pt x="384" y="1"/>
                    <a:pt x="382" y="4"/>
                  </a:cubicBezTo>
                  <a:cubicBezTo>
                    <a:pt x="263" y="63"/>
                    <a:pt x="120" y="111"/>
                    <a:pt x="1" y="182"/>
                  </a:cubicBezTo>
                  <a:cubicBezTo>
                    <a:pt x="120" y="123"/>
                    <a:pt x="263" y="87"/>
                    <a:pt x="394" y="27"/>
                  </a:cubicBezTo>
                  <a:cubicBezTo>
                    <a:pt x="403" y="18"/>
                    <a:pt x="397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36"/>
            <p:cNvSpPr/>
            <p:nvPr/>
          </p:nvSpPr>
          <p:spPr>
            <a:xfrm>
              <a:off x="4163000" y="2910600"/>
              <a:ext cx="14925" cy="3300"/>
            </a:xfrm>
            <a:custGeom>
              <a:rect b="b" l="l" r="r" t="t"/>
              <a:pathLst>
                <a:path extrusionOk="0" h="132" w="597">
                  <a:moveTo>
                    <a:pt x="560" y="1"/>
                  </a:moveTo>
                  <a:cubicBezTo>
                    <a:pt x="443" y="9"/>
                    <a:pt x="331" y="18"/>
                    <a:pt x="220" y="18"/>
                  </a:cubicBezTo>
                  <a:cubicBezTo>
                    <a:pt x="175" y="18"/>
                    <a:pt x="129" y="16"/>
                    <a:pt x="84" y="13"/>
                  </a:cubicBezTo>
                  <a:cubicBezTo>
                    <a:pt x="1" y="13"/>
                    <a:pt x="1" y="132"/>
                    <a:pt x="84" y="132"/>
                  </a:cubicBezTo>
                  <a:cubicBezTo>
                    <a:pt x="239" y="120"/>
                    <a:pt x="418" y="120"/>
                    <a:pt x="572" y="48"/>
                  </a:cubicBezTo>
                  <a:cubicBezTo>
                    <a:pt x="596" y="25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36"/>
            <p:cNvSpPr/>
            <p:nvPr/>
          </p:nvSpPr>
          <p:spPr>
            <a:xfrm>
              <a:off x="4163100" y="2943300"/>
              <a:ext cx="19800" cy="11700"/>
            </a:xfrm>
            <a:custGeom>
              <a:rect b="b" l="l" r="r" t="t"/>
              <a:pathLst>
                <a:path extrusionOk="0" h="468" w="792">
                  <a:moveTo>
                    <a:pt x="712" y="1"/>
                  </a:moveTo>
                  <a:cubicBezTo>
                    <a:pt x="708" y="1"/>
                    <a:pt x="704" y="1"/>
                    <a:pt x="699" y="2"/>
                  </a:cubicBezTo>
                  <a:cubicBezTo>
                    <a:pt x="580" y="26"/>
                    <a:pt x="485" y="74"/>
                    <a:pt x="390" y="133"/>
                  </a:cubicBezTo>
                  <a:cubicBezTo>
                    <a:pt x="294" y="193"/>
                    <a:pt x="211" y="252"/>
                    <a:pt x="104" y="300"/>
                  </a:cubicBezTo>
                  <a:cubicBezTo>
                    <a:pt x="1" y="323"/>
                    <a:pt x="41" y="467"/>
                    <a:pt x="140" y="467"/>
                  </a:cubicBezTo>
                  <a:cubicBezTo>
                    <a:pt x="144" y="467"/>
                    <a:pt x="148" y="467"/>
                    <a:pt x="152" y="467"/>
                  </a:cubicBezTo>
                  <a:cubicBezTo>
                    <a:pt x="271" y="443"/>
                    <a:pt x="390" y="407"/>
                    <a:pt x="497" y="360"/>
                  </a:cubicBezTo>
                  <a:cubicBezTo>
                    <a:pt x="616" y="300"/>
                    <a:pt x="699" y="205"/>
                    <a:pt x="759" y="86"/>
                  </a:cubicBezTo>
                  <a:cubicBezTo>
                    <a:pt x="791" y="53"/>
                    <a:pt x="755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36"/>
            <p:cNvSpPr/>
            <p:nvPr/>
          </p:nvSpPr>
          <p:spPr>
            <a:xfrm>
              <a:off x="4179375" y="2978775"/>
              <a:ext cx="14900" cy="3975"/>
            </a:xfrm>
            <a:custGeom>
              <a:rect b="b" l="l" r="r" t="t"/>
              <a:pathLst>
                <a:path extrusionOk="0" h="159" w="596">
                  <a:moveTo>
                    <a:pt x="310" y="0"/>
                  </a:moveTo>
                  <a:cubicBezTo>
                    <a:pt x="227" y="0"/>
                    <a:pt x="132" y="12"/>
                    <a:pt x="48" y="24"/>
                  </a:cubicBezTo>
                  <a:cubicBezTo>
                    <a:pt x="1" y="36"/>
                    <a:pt x="1" y="131"/>
                    <a:pt x="48" y="131"/>
                  </a:cubicBezTo>
                  <a:cubicBezTo>
                    <a:pt x="116" y="141"/>
                    <a:pt x="191" y="158"/>
                    <a:pt x="261" y="158"/>
                  </a:cubicBezTo>
                  <a:cubicBezTo>
                    <a:pt x="278" y="158"/>
                    <a:pt x="294" y="157"/>
                    <a:pt x="310" y="155"/>
                  </a:cubicBezTo>
                  <a:cubicBezTo>
                    <a:pt x="394" y="155"/>
                    <a:pt x="489" y="155"/>
                    <a:pt x="572" y="119"/>
                  </a:cubicBezTo>
                  <a:cubicBezTo>
                    <a:pt x="596" y="96"/>
                    <a:pt x="596" y="60"/>
                    <a:pt x="572" y="36"/>
                  </a:cubicBezTo>
                  <a:cubicBezTo>
                    <a:pt x="513" y="0"/>
                    <a:pt x="405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36"/>
            <p:cNvSpPr/>
            <p:nvPr/>
          </p:nvSpPr>
          <p:spPr>
            <a:xfrm>
              <a:off x="4209150" y="2988275"/>
              <a:ext cx="8050" cy="4200"/>
            </a:xfrm>
            <a:custGeom>
              <a:rect b="b" l="l" r="r" t="t"/>
              <a:pathLst>
                <a:path extrusionOk="0" h="168" w="322">
                  <a:moveTo>
                    <a:pt x="97" y="1"/>
                  </a:moveTo>
                  <a:cubicBezTo>
                    <a:pt x="0" y="1"/>
                    <a:pt x="4" y="168"/>
                    <a:pt x="107" y="168"/>
                  </a:cubicBezTo>
                  <a:cubicBezTo>
                    <a:pt x="179" y="168"/>
                    <a:pt x="227" y="156"/>
                    <a:pt x="286" y="120"/>
                  </a:cubicBezTo>
                  <a:cubicBezTo>
                    <a:pt x="322" y="108"/>
                    <a:pt x="322" y="61"/>
                    <a:pt x="286" y="49"/>
                  </a:cubicBezTo>
                  <a:cubicBezTo>
                    <a:pt x="227" y="13"/>
                    <a:pt x="179" y="1"/>
                    <a:pt x="107" y="1"/>
                  </a:cubicBezTo>
                  <a:cubicBezTo>
                    <a:pt x="104" y="1"/>
                    <a:pt x="101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36"/>
            <p:cNvSpPr/>
            <p:nvPr/>
          </p:nvSpPr>
          <p:spPr>
            <a:xfrm>
              <a:off x="4159425" y="3015975"/>
              <a:ext cx="32175" cy="8950"/>
            </a:xfrm>
            <a:custGeom>
              <a:rect b="b" l="l" r="r" t="t"/>
              <a:pathLst>
                <a:path extrusionOk="0" h="358" w="1287">
                  <a:moveTo>
                    <a:pt x="1227" y="1"/>
                  </a:moveTo>
                  <a:cubicBezTo>
                    <a:pt x="1049" y="36"/>
                    <a:pt x="870" y="108"/>
                    <a:pt x="692" y="179"/>
                  </a:cubicBezTo>
                  <a:cubicBezTo>
                    <a:pt x="489" y="239"/>
                    <a:pt x="287" y="251"/>
                    <a:pt x="60" y="263"/>
                  </a:cubicBezTo>
                  <a:cubicBezTo>
                    <a:pt x="1" y="263"/>
                    <a:pt x="1" y="358"/>
                    <a:pt x="60" y="358"/>
                  </a:cubicBezTo>
                  <a:cubicBezTo>
                    <a:pt x="465" y="358"/>
                    <a:pt x="918" y="298"/>
                    <a:pt x="1263" y="72"/>
                  </a:cubicBezTo>
                  <a:cubicBezTo>
                    <a:pt x="1287" y="36"/>
                    <a:pt x="1275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36"/>
            <p:cNvSpPr/>
            <p:nvPr/>
          </p:nvSpPr>
          <p:spPr>
            <a:xfrm>
              <a:off x="4203775" y="3013725"/>
              <a:ext cx="17000" cy="6325"/>
            </a:xfrm>
            <a:custGeom>
              <a:rect b="b" l="l" r="r" t="t"/>
              <a:pathLst>
                <a:path extrusionOk="0" h="253" w="680">
                  <a:moveTo>
                    <a:pt x="384" y="1"/>
                  </a:moveTo>
                  <a:cubicBezTo>
                    <a:pt x="287" y="1"/>
                    <a:pt x="187" y="24"/>
                    <a:pt x="84" y="43"/>
                  </a:cubicBezTo>
                  <a:cubicBezTo>
                    <a:pt x="1" y="55"/>
                    <a:pt x="1" y="198"/>
                    <a:pt x="84" y="222"/>
                  </a:cubicBezTo>
                  <a:cubicBezTo>
                    <a:pt x="184" y="234"/>
                    <a:pt x="280" y="253"/>
                    <a:pt x="375" y="253"/>
                  </a:cubicBezTo>
                  <a:cubicBezTo>
                    <a:pt x="461" y="253"/>
                    <a:pt x="547" y="237"/>
                    <a:pt x="632" y="186"/>
                  </a:cubicBezTo>
                  <a:cubicBezTo>
                    <a:pt x="680" y="162"/>
                    <a:pt x="680" y="79"/>
                    <a:pt x="632" y="67"/>
                  </a:cubicBezTo>
                  <a:cubicBezTo>
                    <a:pt x="550" y="17"/>
                    <a:pt x="468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36"/>
            <p:cNvSpPr/>
            <p:nvPr/>
          </p:nvSpPr>
          <p:spPr>
            <a:xfrm>
              <a:off x="4143675" y="3074875"/>
              <a:ext cx="11625" cy="4250"/>
            </a:xfrm>
            <a:custGeom>
              <a:rect b="b" l="l" r="r" t="t"/>
              <a:pathLst>
                <a:path extrusionOk="0" h="170" w="465">
                  <a:moveTo>
                    <a:pt x="378" y="0"/>
                  </a:moveTo>
                  <a:cubicBezTo>
                    <a:pt x="276" y="0"/>
                    <a:pt x="190" y="38"/>
                    <a:pt x="95" y="38"/>
                  </a:cubicBezTo>
                  <a:cubicBezTo>
                    <a:pt x="4" y="38"/>
                    <a:pt x="0" y="169"/>
                    <a:pt x="84" y="169"/>
                  </a:cubicBezTo>
                  <a:cubicBezTo>
                    <a:pt x="88" y="169"/>
                    <a:pt x="91" y="169"/>
                    <a:pt x="95" y="169"/>
                  </a:cubicBezTo>
                  <a:cubicBezTo>
                    <a:pt x="214" y="157"/>
                    <a:pt x="321" y="109"/>
                    <a:pt x="417" y="97"/>
                  </a:cubicBezTo>
                  <a:cubicBezTo>
                    <a:pt x="464" y="85"/>
                    <a:pt x="464" y="26"/>
                    <a:pt x="417" y="2"/>
                  </a:cubicBezTo>
                  <a:cubicBezTo>
                    <a:pt x="403" y="1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36"/>
            <p:cNvSpPr/>
            <p:nvPr/>
          </p:nvSpPr>
          <p:spPr>
            <a:xfrm>
              <a:off x="4126400" y="3106750"/>
              <a:ext cx="16700" cy="6275"/>
            </a:xfrm>
            <a:custGeom>
              <a:rect b="b" l="l" r="r" t="t"/>
              <a:pathLst>
                <a:path extrusionOk="0" h="251" w="668">
                  <a:moveTo>
                    <a:pt x="429" y="1"/>
                  </a:moveTo>
                  <a:cubicBezTo>
                    <a:pt x="334" y="1"/>
                    <a:pt x="238" y="13"/>
                    <a:pt x="143" y="13"/>
                  </a:cubicBezTo>
                  <a:cubicBezTo>
                    <a:pt x="0" y="13"/>
                    <a:pt x="0" y="239"/>
                    <a:pt x="143" y="239"/>
                  </a:cubicBezTo>
                  <a:cubicBezTo>
                    <a:pt x="227" y="239"/>
                    <a:pt x="334" y="251"/>
                    <a:pt x="429" y="251"/>
                  </a:cubicBezTo>
                  <a:cubicBezTo>
                    <a:pt x="489" y="251"/>
                    <a:pt x="596" y="215"/>
                    <a:pt x="631" y="180"/>
                  </a:cubicBezTo>
                  <a:cubicBezTo>
                    <a:pt x="667" y="144"/>
                    <a:pt x="667" y="96"/>
                    <a:pt x="631" y="72"/>
                  </a:cubicBezTo>
                  <a:cubicBezTo>
                    <a:pt x="596" y="25"/>
                    <a:pt x="489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36"/>
            <p:cNvSpPr/>
            <p:nvPr/>
          </p:nvSpPr>
          <p:spPr>
            <a:xfrm>
              <a:off x="4169850" y="3099975"/>
              <a:ext cx="14900" cy="7275"/>
            </a:xfrm>
            <a:custGeom>
              <a:rect b="b" l="l" r="r" t="t"/>
              <a:pathLst>
                <a:path extrusionOk="0" h="291" w="596">
                  <a:moveTo>
                    <a:pt x="363" y="1"/>
                  </a:moveTo>
                  <a:cubicBezTo>
                    <a:pt x="259" y="1"/>
                    <a:pt x="148" y="35"/>
                    <a:pt x="72" y="70"/>
                  </a:cubicBezTo>
                  <a:cubicBezTo>
                    <a:pt x="13" y="105"/>
                    <a:pt x="1" y="177"/>
                    <a:pt x="24" y="236"/>
                  </a:cubicBezTo>
                  <a:cubicBezTo>
                    <a:pt x="49" y="277"/>
                    <a:pt x="91" y="290"/>
                    <a:pt x="134" y="290"/>
                  </a:cubicBezTo>
                  <a:cubicBezTo>
                    <a:pt x="153" y="290"/>
                    <a:pt x="173" y="288"/>
                    <a:pt x="191" y="284"/>
                  </a:cubicBezTo>
                  <a:cubicBezTo>
                    <a:pt x="310" y="224"/>
                    <a:pt x="477" y="284"/>
                    <a:pt x="560" y="177"/>
                  </a:cubicBezTo>
                  <a:cubicBezTo>
                    <a:pt x="596" y="141"/>
                    <a:pt x="596" y="105"/>
                    <a:pt x="560" y="70"/>
                  </a:cubicBezTo>
                  <a:cubicBezTo>
                    <a:pt x="510" y="19"/>
                    <a:pt x="43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36"/>
            <p:cNvSpPr/>
            <p:nvPr/>
          </p:nvSpPr>
          <p:spPr>
            <a:xfrm>
              <a:off x="4125900" y="3145475"/>
              <a:ext cx="34750" cy="6600"/>
            </a:xfrm>
            <a:custGeom>
              <a:rect b="b" l="l" r="r" t="t"/>
              <a:pathLst>
                <a:path extrusionOk="0" h="264" w="1390">
                  <a:moveTo>
                    <a:pt x="1051" y="1"/>
                  </a:moveTo>
                  <a:cubicBezTo>
                    <a:pt x="710" y="1"/>
                    <a:pt x="406" y="88"/>
                    <a:pt x="44" y="190"/>
                  </a:cubicBezTo>
                  <a:cubicBezTo>
                    <a:pt x="1" y="212"/>
                    <a:pt x="27" y="263"/>
                    <a:pt x="49" y="263"/>
                  </a:cubicBezTo>
                  <a:cubicBezTo>
                    <a:pt x="52" y="263"/>
                    <a:pt x="54" y="263"/>
                    <a:pt x="56" y="262"/>
                  </a:cubicBezTo>
                  <a:cubicBezTo>
                    <a:pt x="473" y="178"/>
                    <a:pt x="925" y="190"/>
                    <a:pt x="1354" y="95"/>
                  </a:cubicBezTo>
                  <a:cubicBezTo>
                    <a:pt x="1390" y="95"/>
                    <a:pt x="1390" y="35"/>
                    <a:pt x="1354" y="24"/>
                  </a:cubicBezTo>
                  <a:cubicBezTo>
                    <a:pt x="1249" y="8"/>
                    <a:pt x="1148" y="1"/>
                    <a:pt x="10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36"/>
            <p:cNvSpPr/>
            <p:nvPr/>
          </p:nvSpPr>
          <p:spPr>
            <a:xfrm>
              <a:off x="4154175" y="3159700"/>
              <a:ext cx="21875" cy="8425"/>
            </a:xfrm>
            <a:custGeom>
              <a:rect b="b" l="l" r="r" t="t"/>
              <a:pathLst>
                <a:path extrusionOk="0" h="337" w="875">
                  <a:moveTo>
                    <a:pt x="807" y="1"/>
                  </a:moveTo>
                  <a:cubicBezTo>
                    <a:pt x="803" y="1"/>
                    <a:pt x="799" y="1"/>
                    <a:pt x="794" y="2"/>
                  </a:cubicBezTo>
                  <a:cubicBezTo>
                    <a:pt x="556" y="62"/>
                    <a:pt x="318" y="133"/>
                    <a:pt x="92" y="193"/>
                  </a:cubicBezTo>
                  <a:cubicBezTo>
                    <a:pt x="1" y="216"/>
                    <a:pt x="30" y="336"/>
                    <a:pt x="126" y="336"/>
                  </a:cubicBezTo>
                  <a:cubicBezTo>
                    <a:pt x="130" y="336"/>
                    <a:pt x="135" y="336"/>
                    <a:pt x="140" y="336"/>
                  </a:cubicBezTo>
                  <a:cubicBezTo>
                    <a:pt x="390" y="276"/>
                    <a:pt x="628" y="240"/>
                    <a:pt x="830" y="98"/>
                  </a:cubicBezTo>
                  <a:cubicBezTo>
                    <a:pt x="874" y="65"/>
                    <a:pt x="857" y="1"/>
                    <a:pt x="8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36"/>
            <p:cNvSpPr/>
            <p:nvPr/>
          </p:nvSpPr>
          <p:spPr>
            <a:xfrm>
              <a:off x="4157650" y="3214225"/>
              <a:ext cx="31275" cy="4475"/>
            </a:xfrm>
            <a:custGeom>
              <a:rect b="b" l="l" r="r" t="t"/>
              <a:pathLst>
                <a:path extrusionOk="0" h="179" w="1251">
                  <a:moveTo>
                    <a:pt x="72" y="0"/>
                  </a:moveTo>
                  <a:cubicBezTo>
                    <a:pt x="1" y="0"/>
                    <a:pt x="1" y="119"/>
                    <a:pt x="72" y="131"/>
                  </a:cubicBezTo>
                  <a:cubicBezTo>
                    <a:pt x="358" y="140"/>
                    <a:pt x="644" y="178"/>
                    <a:pt x="940" y="178"/>
                  </a:cubicBezTo>
                  <a:cubicBezTo>
                    <a:pt x="1027" y="178"/>
                    <a:pt x="1114" y="175"/>
                    <a:pt x="1203" y="167"/>
                  </a:cubicBezTo>
                  <a:cubicBezTo>
                    <a:pt x="1251" y="167"/>
                    <a:pt x="1251" y="107"/>
                    <a:pt x="1203" y="83"/>
                  </a:cubicBezTo>
                  <a:cubicBezTo>
                    <a:pt x="834" y="48"/>
                    <a:pt x="453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36"/>
            <p:cNvSpPr/>
            <p:nvPr/>
          </p:nvSpPr>
          <p:spPr>
            <a:xfrm>
              <a:off x="4198450" y="3239825"/>
              <a:ext cx="16075" cy="4825"/>
            </a:xfrm>
            <a:custGeom>
              <a:rect b="b" l="l" r="r" t="t"/>
              <a:pathLst>
                <a:path extrusionOk="0" h="193" w="643">
                  <a:moveTo>
                    <a:pt x="393" y="0"/>
                  </a:moveTo>
                  <a:cubicBezTo>
                    <a:pt x="297" y="0"/>
                    <a:pt x="214" y="36"/>
                    <a:pt x="119" y="36"/>
                  </a:cubicBezTo>
                  <a:cubicBezTo>
                    <a:pt x="7" y="36"/>
                    <a:pt x="0" y="193"/>
                    <a:pt x="88" y="193"/>
                  </a:cubicBezTo>
                  <a:cubicBezTo>
                    <a:pt x="94" y="193"/>
                    <a:pt x="100" y="192"/>
                    <a:pt x="107" y="191"/>
                  </a:cubicBezTo>
                  <a:cubicBezTo>
                    <a:pt x="190" y="191"/>
                    <a:pt x="262" y="179"/>
                    <a:pt x="357" y="167"/>
                  </a:cubicBezTo>
                  <a:cubicBezTo>
                    <a:pt x="440" y="143"/>
                    <a:pt x="524" y="107"/>
                    <a:pt x="607" y="83"/>
                  </a:cubicBezTo>
                  <a:cubicBezTo>
                    <a:pt x="643" y="71"/>
                    <a:pt x="643" y="36"/>
                    <a:pt x="607" y="36"/>
                  </a:cubicBezTo>
                  <a:cubicBezTo>
                    <a:pt x="535" y="12"/>
                    <a:pt x="464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36"/>
            <p:cNvSpPr/>
            <p:nvPr/>
          </p:nvSpPr>
          <p:spPr>
            <a:xfrm>
              <a:off x="4219575" y="3236825"/>
              <a:ext cx="69675" cy="13425"/>
            </a:xfrm>
            <a:custGeom>
              <a:rect b="b" l="l" r="r" t="t"/>
              <a:pathLst>
                <a:path extrusionOk="0" h="537" w="2787">
                  <a:moveTo>
                    <a:pt x="2738" y="1"/>
                  </a:moveTo>
                  <a:cubicBezTo>
                    <a:pt x="1881" y="156"/>
                    <a:pt x="1000" y="299"/>
                    <a:pt x="119" y="358"/>
                  </a:cubicBezTo>
                  <a:cubicBezTo>
                    <a:pt x="24" y="370"/>
                    <a:pt x="0" y="537"/>
                    <a:pt x="119" y="537"/>
                  </a:cubicBezTo>
                  <a:cubicBezTo>
                    <a:pt x="1012" y="465"/>
                    <a:pt x="1881" y="227"/>
                    <a:pt x="2762" y="49"/>
                  </a:cubicBezTo>
                  <a:cubicBezTo>
                    <a:pt x="2786" y="49"/>
                    <a:pt x="2774" y="1"/>
                    <a:pt x="27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36"/>
            <p:cNvSpPr/>
            <p:nvPr/>
          </p:nvSpPr>
          <p:spPr>
            <a:xfrm>
              <a:off x="4254950" y="3267575"/>
              <a:ext cx="16125" cy="5550"/>
            </a:xfrm>
            <a:custGeom>
              <a:rect b="b" l="l" r="r" t="t"/>
              <a:pathLst>
                <a:path extrusionOk="0" h="222" w="645">
                  <a:moveTo>
                    <a:pt x="85" y="1"/>
                  </a:moveTo>
                  <a:cubicBezTo>
                    <a:pt x="10" y="1"/>
                    <a:pt x="0" y="131"/>
                    <a:pt x="73" y="152"/>
                  </a:cubicBezTo>
                  <a:cubicBezTo>
                    <a:pt x="169" y="188"/>
                    <a:pt x="252" y="200"/>
                    <a:pt x="347" y="212"/>
                  </a:cubicBezTo>
                  <a:cubicBezTo>
                    <a:pt x="375" y="219"/>
                    <a:pt x="400" y="222"/>
                    <a:pt x="423" y="222"/>
                  </a:cubicBezTo>
                  <a:cubicBezTo>
                    <a:pt x="480" y="222"/>
                    <a:pt x="530" y="205"/>
                    <a:pt x="597" y="188"/>
                  </a:cubicBezTo>
                  <a:cubicBezTo>
                    <a:pt x="645" y="164"/>
                    <a:pt x="645" y="93"/>
                    <a:pt x="597" y="81"/>
                  </a:cubicBezTo>
                  <a:cubicBezTo>
                    <a:pt x="526" y="45"/>
                    <a:pt x="466" y="33"/>
                    <a:pt x="371" y="33"/>
                  </a:cubicBezTo>
                  <a:cubicBezTo>
                    <a:pt x="288" y="33"/>
                    <a:pt x="216" y="21"/>
                    <a:pt x="121" y="9"/>
                  </a:cubicBezTo>
                  <a:cubicBezTo>
                    <a:pt x="108" y="3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36"/>
            <p:cNvSpPr/>
            <p:nvPr/>
          </p:nvSpPr>
          <p:spPr>
            <a:xfrm>
              <a:off x="4301425" y="3278500"/>
              <a:ext cx="900" cy="625"/>
            </a:xfrm>
            <a:custGeom>
              <a:rect b="b" l="l" r="r" t="t"/>
              <a:pathLst>
                <a:path extrusionOk="0" h="25" w="36">
                  <a:moveTo>
                    <a:pt x="24" y="1"/>
                  </a:moveTo>
                  <a:cubicBezTo>
                    <a:pt x="0" y="1"/>
                    <a:pt x="0" y="25"/>
                    <a:pt x="24" y="25"/>
                  </a:cubicBezTo>
                  <a:cubicBezTo>
                    <a:pt x="36" y="25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36"/>
            <p:cNvSpPr/>
            <p:nvPr/>
          </p:nvSpPr>
          <p:spPr>
            <a:xfrm>
              <a:off x="4299875" y="3277700"/>
              <a:ext cx="11400" cy="5150"/>
            </a:xfrm>
            <a:custGeom>
              <a:rect b="b" l="l" r="r" t="t"/>
              <a:pathLst>
                <a:path extrusionOk="0" h="206" w="456">
                  <a:moveTo>
                    <a:pt x="73" y="0"/>
                  </a:moveTo>
                  <a:cubicBezTo>
                    <a:pt x="33" y="0"/>
                    <a:pt x="1" y="63"/>
                    <a:pt x="50" y="92"/>
                  </a:cubicBezTo>
                  <a:cubicBezTo>
                    <a:pt x="116" y="130"/>
                    <a:pt x="250" y="205"/>
                    <a:pt x="349" y="205"/>
                  </a:cubicBezTo>
                  <a:cubicBezTo>
                    <a:pt x="376" y="205"/>
                    <a:pt x="400" y="200"/>
                    <a:pt x="419" y="188"/>
                  </a:cubicBezTo>
                  <a:cubicBezTo>
                    <a:pt x="455" y="164"/>
                    <a:pt x="455" y="140"/>
                    <a:pt x="419" y="128"/>
                  </a:cubicBezTo>
                  <a:cubicBezTo>
                    <a:pt x="384" y="92"/>
                    <a:pt x="336" y="92"/>
                    <a:pt x="277" y="80"/>
                  </a:cubicBezTo>
                  <a:cubicBezTo>
                    <a:pt x="217" y="69"/>
                    <a:pt x="157" y="33"/>
                    <a:pt x="98" y="9"/>
                  </a:cubicBezTo>
                  <a:cubicBezTo>
                    <a:pt x="9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36"/>
            <p:cNvSpPr/>
            <p:nvPr/>
          </p:nvSpPr>
          <p:spPr>
            <a:xfrm>
              <a:off x="4317800" y="3309775"/>
              <a:ext cx="10425" cy="2700"/>
            </a:xfrm>
            <a:custGeom>
              <a:rect b="b" l="l" r="r" t="t"/>
              <a:pathLst>
                <a:path extrusionOk="0" h="108" w="417">
                  <a:moveTo>
                    <a:pt x="60" y="0"/>
                  </a:moveTo>
                  <a:cubicBezTo>
                    <a:pt x="0" y="0"/>
                    <a:pt x="0" y="107"/>
                    <a:pt x="60" y="107"/>
                  </a:cubicBezTo>
                  <a:cubicBezTo>
                    <a:pt x="167" y="107"/>
                    <a:pt x="286" y="95"/>
                    <a:pt x="393" y="71"/>
                  </a:cubicBezTo>
                  <a:cubicBezTo>
                    <a:pt x="417" y="71"/>
                    <a:pt x="417" y="36"/>
                    <a:pt x="393" y="36"/>
                  </a:cubicBezTo>
                  <a:cubicBezTo>
                    <a:pt x="286" y="12"/>
                    <a:pt x="167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36"/>
            <p:cNvSpPr/>
            <p:nvPr/>
          </p:nvSpPr>
          <p:spPr>
            <a:xfrm>
              <a:off x="4373750" y="3337950"/>
              <a:ext cx="31275" cy="2550"/>
            </a:xfrm>
            <a:custGeom>
              <a:rect b="b" l="l" r="r" t="t"/>
              <a:pathLst>
                <a:path extrusionOk="0" h="102" w="1251">
                  <a:moveTo>
                    <a:pt x="813" y="0"/>
                  </a:moveTo>
                  <a:cubicBezTo>
                    <a:pt x="548" y="0"/>
                    <a:pt x="278" y="16"/>
                    <a:pt x="24" y="16"/>
                  </a:cubicBezTo>
                  <a:cubicBezTo>
                    <a:pt x="0" y="40"/>
                    <a:pt x="0" y="76"/>
                    <a:pt x="24" y="76"/>
                  </a:cubicBezTo>
                  <a:cubicBezTo>
                    <a:pt x="286" y="76"/>
                    <a:pt x="559" y="102"/>
                    <a:pt x="821" y="102"/>
                  </a:cubicBezTo>
                  <a:cubicBezTo>
                    <a:pt x="952" y="102"/>
                    <a:pt x="1080" y="95"/>
                    <a:pt x="1203" y="76"/>
                  </a:cubicBezTo>
                  <a:cubicBezTo>
                    <a:pt x="1251" y="76"/>
                    <a:pt x="1251" y="16"/>
                    <a:pt x="1203" y="16"/>
                  </a:cubicBezTo>
                  <a:cubicBezTo>
                    <a:pt x="1076" y="4"/>
                    <a:pt x="94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36"/>
            <p:cNvSpPr/>
            <p:nvPr/>
          </p:nvSpPr>
          <p:spPr>
            <a:xfrm>
              <a:off x="4438350" y="3339225"/>
              <a:ext cx="900" cy="325"/>
            </a:xfrm>
            <a:custGeom>
              <a:rect b="b" l="l" r="r" t="t"/>
              <a:pathLst>
                <a:path extrusionOk="0" h="13" w="36">
                  <a:moveTo>
                    <a:pt x="24" y="1"/>
                  </a:moveTo>
                  <a:cubicBezTo>
                    <a:pt x="0" y="1"/>
                    <a:pt x="0" y="13"/>
                    <a:pt x="24" y="13"/>
                  </a:cubicBezTo>
                  <a:cubicBezTo>
                    <a:pt x="36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36"/>
            <p:cNvSpPr/>
            <p:nvPr/>
          </p:nvSpPr>
          <p:spPr>
            <a:xfrm>
              <a:off x="4455600" y="3335350"/>
              <a:ext cx="12825" cy="5700"/>
            </a:xfrm>
            <a:custGeom>
              <a:rect b="b" l="l" r="r" t="t"/>
              <a:pathLst>
                <a:path extrusionOk="0" h="228" w="513">
                  <a:moveTo>
                    <a:pt x="453" y="1"/>
                  </a:moveTo>
                  <a:cubicBezTo>
                    <a:pt x="394" y="1"/>
                    <a:pt x="346" y="37"/>
                    <a:pt x="275" y="49"/>
                  </a:cubicBezTo>
                  <a:cubicBezTo>
                    <a:pt x="215" y="60"/>
                    <a:pt x="144" y="96"/>
                    <a:pt x="84" y="96"/>
                  </a:cubicBezTo>
                  <a:cubicBezTo>
                    <a:pt x="1" y="96"/>
                    <a:pt x="1" y="227"/>
                    <a:pt x="84" y="227"/>
                  </a:cubicBezTo>
                  <a:cubicBezTo>
                    <a:pt x="155" y="227"/>
                    <a:pt x="239" y="215"/>
                    <a:pt x="310" y="180"/>
                  </a:cubicBezTo>
                  <a:cubicBezTo>
                    <a:pt x="382" y="156"/>
                    <a:pt x="453" y="144"/>
                    <a:pt x="501" y="84"/>
                  </a:cubicBezTo>
                  <a:cubicBezTo>
                    <a:pt x="513" y="49"/>
                    <a:pt x="489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36"/>
            <p:cNvSpPr/>
            <p:nvPr/>
          </p:nvSpPr>
          <p:spPr>
            <a:xfrm>
              <a:off x="4457775" y="3328975"/>
              <a:ext cx="6300" cy="4075"/>
            </a:xfrm>
            <a:custGeom>
              <a:rect b="b" l="l" r="r" t="t"/>
              <a:pathLst>
                <a:path extrusionOk="0" h="163" w="252">
                  <a:moveTo>
                    <a:pt x="183" y="0"/>
                  </a:moveTo>
                  <a:cubicBezTo>
                    <a:pt x="176" y="0"/>
                    <a:pt x="170" y="2"/>
                    <a:pt x="164" y="6"/>
                  </a:cubicBezTo>
                  <a:cubicBezTo>
                    <a:pt x="116" y="54"/>
                    <a:pt x="92" y="77"/>
                    <a:pt x="33" y="113"/>
                  </a:cubicBezTo>
                  <a:cubicBezTo>
                    <a:pt x="1" y="124"/>
                    <a:pt x="26" y="163"/>
                    <a:pt x="48" y="163"/>
                  </a:cubicBezTo>
                  <a:cubicBezTo>
                    <a:pt x="51" y="163"/>
                    <a:pt x="54" y="162"/>
                    <a:pt x="57" y="161"/>
                  </a:cubicBezTo>
                  <a:cubicBezTo>
                    <a:pt x="116" y="125"/>
                    <a:pt x="164" y="101"/>
                    <a:pt x="211" y="54"/>
                  </a:cubicBezTo>
                  <a:cubicBezTo>
                    <a:pt x="251" y="44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36"/>
            <p:cNvSpPr/>
            <p:nvPr/>
          </p:nvSpPr>
          <p:spPr>
            <a:xfrm>
              <a:off x="4439525" y="3330900"/>
              <a:ext cx="11500" cy="3150"/>
            </a:xfrm>
            <a:custGeom>
              <a:rect b="b" l="l" r="r" t="t"/>
              <a:pathLst>
                <a:path extrusionOk="0" h="126" w="460">
                  <a:moveTo>
                    <a:pt x="25" y="0"/>
                  </a:moveTo>
                  <a:cubicBezTo>
                    <a:pt x="1" y="0"/>
                    <a:pt x="1" y="48"/>
                    <a:pt x="25" y="48"/>
                  </a:cubicBezTo>
                  <a:cubicBezTo>
                    <a:pt x="144" y="96"/>
                    <a:pt x="298" y="96"/>
                    <a:pt x="417" y="119"/>
                  </a:cubicBezTo>
                  <a:cubicBezTo>
                    <a:pt x="423" y="123"/>
                    <a:pt x="429" y="125"/>
                    <a:pt x="433" y="125"/>
                  </a:cubicBezTo>
                  <a:cubicBezTo>
                    <a:pt x="456" y="125"/>
                    <a:pt x="459" y="84"/>
                    <a:pt x="429" y="84"/>
                  </a:cubicBezTo>
                  <a:cubicBezTo>
                    <a:pt x="298" y="48"/>
                    <a:pt x="167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36"/>
            <p:cNvSpPr/>
            <p:nvPr/>
          </p:nvSpPr>
          <p:spPr>
            <a:xfrm>
              <a:off x="4536275" y="3281475"/>
              <a:ext cx="32750" cy="1925"/>
            </a:xfrm>
            <a:custGeom>
              <a:rect b="b" l="l" r="r" t="t"/>
              <a:pathLst>
                <a:path extrusionOk="0" h="77" w="1310">
                  <a:moveTo>
                    <a:pt x="1310" y="1"/>
                  </a:moveTo>
                  <a:lnTo>
                    <a:pt x="1310" y="1"/>
                  </a:lnTo>
                  <a:cubicBezTo>
                    <a:pt x="1147" y="24"/>
                    <a:pt x="984" y="29"/>
                    <a:pt x="821" y="29"/>
                  </a:cubicBezTo>
                  <a:cubicBezTo>
                    <a:pt x="670" y="29"/>
                    <a:pt x="518" y="24"/>
                    <a:pt x="365" y="24"/>
                  </a:cubicBezTo>
                  <a:cubicBezTo>
                    <a:pt x="248" y="24"/>
                    <a:pt x="131" y="27"/>
                    <a:pt x="12" y="37"/>
                  </a:cubicBezTo>
                  <a:cubicBezTo>
                    <a:pt x="0" y="37"/>
                    <a:pt x="0" y="60"/>
                    <a:pt x="12" y="60"/>
                  </a:cubicBezTo>
                  <a:cubicBezTo>
                    <a:pt x="149" y="72"/>
                    <a:pt x="285" y="77"/>
                    <a:pt x="421" y="77"/>
                  </a:cubicBezTo>
                  <a:cubicBezTo>
                    <a:pt x="723" y="77"/>
                    <a:pt x="1022" y="50"/>
                    <a:pt x="13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36"/>
            <p:cNvSpPr/>
            <p:nvPr/>
          </p:nvSpPr>
          <p:spPr>
            <a:xfrm>
              <a:off x="4501450" y="3285950"/>
              <a:ext cx="4475" cy="1800"/>
            </a:xfrm>
            <a:custGeom>
              <a:rect b="b" l="l" r="r" t="t"/>
              <a:pathLst>
                <a:path extrusionOk="0" h="72" w="179">
                  <a:moveTo>
                    <a:pt x="131" y="1"/>
                  </a:moveTo>
                  <a:cubicBezTo>
                    <a:pt x="95" y="1"/>
                    <a:pt x="60" y="1"/>
                    <a:pt x="24" y="12"/>
                  </a:cubicBezTo>
                  <a:cubicBezTo>
                    <a:pt x="0" y="12"/>
                    <a:pt x="0" y="60"/>
                    <a:pt x="24" y="60"/>
                  </a:cubicBezTo>
                  <a:cubicBezTo>
                    <a:pt x="60" y="60"/>
                    <a:pt x="95" y="60"/>
                    <a:pt x="131" y="72"/>
                  </a:cubicBezTo>
                  <a:cubicBezTo>
                    <a:pt x="179" y="72"/>
                    <a:pt x="179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36"/>
            <p:cNvSpPr/>
            <p:nvPr/>
          </p:nvSpPr>
          <p:spPr>
            <a:xfrm>
              <a:off x="4563050" y="3265375"/>
              <a:ext cx="20175" cy="6100"/>
            </a:xfrm>
            <a:custGeom>
              <a:rect b="b" l="l" r="r" t="t"/>
              <a:pathLst>
                <a:path extrusionOk="0" h="244" w="807">
                  <a:moveTo>
                    <a:pt x="728" y="0"/>
                  </a:moveTo>
                  <a:cubicBezTo>
                    <a:pt x="724" y="0"/>
                    <a:pt x="719" y="1"/>
                    <a:pt x="715" y="2"/>
                  </a:cubicBezTo>
                  <a:cubicBezTo>
                    <a:pt x="596" y="50"/>
                    <a:pt x="477" y="97"/>
                    <a:pt x="358" y="109"/>
                  </a:cubicBezTo>
                  <a:cubicBezTo>
                    <a:pt x="251" y="121"/>
                    <a:pt x="144" y="145"/>
                    <a:pt x="48" y="169"/>
                  </a:cubicBezTo>
                  <a:cubicBezTo>
                    <a:pt x="1" y="181"/>
                    <a:pt x="13" y="240"/>
                    <a:pt x="60" y="240"/>
                  </a:cubicBezTo>
                  <a:cubicBezTo>
                    <a:pt x="82" y="242"/>
                    <a:pt x="104" y="243"/>
                    <a:pt x="126" y="243"/>
                  </a:cubicBezTo>
                  <a:cubicBezTo>
                    <a:pt x="336" y="243"/>
                    <a:pt x="569" y="148"/>
                    <a:pt x="763" y="62"/>
                  </a:cubicBezTo>
                  <a:cubicBezTo>
                    <a:pt x="806" y="51"/>
                    <a:pt x="771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36"/>
            <p:cNvSpPr/>
            <p:nvPr/>
          </p:nvSpPr>
          <p:spPr>
            <a:xfrm>
              <a:off x="4587175" y="3247525"/>
              <a:ext cx="17275" cy="3925"/>
            </a:xfrm>
            <a:custGeom>
              <a:rect b="b" l="l" r="r" t="t"/>
              <a:pathLst>
                <a:path extrusionOk="0" h="157" w="691">
                  <a:moveTo>
                    <a:pt x="455" y="1"/>
                  </a:moveTo>
                  <a:cubicBezTo>
                    <a:pt x="316" y="1"/>
                    <a:pt x="182" y="8"/>
                    <a:pt x="48" y="61"/>
                  </a:cubicBezTo>
                  <a:cubicBezTo>
                    <a:pt x="0" y="73"/>
                    <a:pt x="0" y="133"/>
                    <a:pt x="60" y="156"/>
                  </a:cubicBezTo>
                  <a:cubicBezTo>
                    <a:pt x="238" y="156"/>
                    <a:pt x="417" y="133"/>
                    <a:pt x="596" y="133"/>
                  </a:cubicBezTo>
                  <a:cubicBezTo>
                    <a:pt x="599" y="133"/>
                    <a:pt x="603" y="133"/>
                    <a:pt x="607" y="133"/>
                  </a:cubicBezTo>
                  <a:cubicBezTo>
                    <a:pt x="691" y="133"/>
                    <a:pt x="687" y="2"/>
                    <a:pt x="596" y="2"/>
                  </a:cubicBezTo>
                  <a:cubicBezTo>
                    <a:pt x="548" y="2"/>
                    <a:pt x="501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36"/>
            <p:cNvSpPr/>
            <p:nvPr/>
          </p:nvSpPr>
          <p:spPr>
            <a:xfrm>
              <a:off x="4613075" y="3224600"/>
              <a:ext cx="19950" cy="2150"/>
            </a:xfrm>
            <a:custGeom>
              <a:rect b="b" l="l" r="r" t="t"/>
              <a:pathLst>
                <a:path extrusionOk="0" h="86" w="798">
                  <a:moveTo>
                    <a:pt x="379" y="0"/>
                  </a:moveTo>
                  <a:cubicBezTo>
                    <a:pt x="257" y="0"/>
                    <a:pt x="135" y="11"/>
                    <a:pt x="24" y="49"/>
                  </a:cubicBezTo>
                  <a:cubicBezTo>
                    <a:pt x="0" y="49"/>
                    <a:pt x="12" y="85"/>
                    <a:pt x="24" y="85"/>
                  </a:cubicBezTo>
                  <a:cubicBezTo>
                    <a:pt x="274" y="85"/>
                    <a:pt x="536" y="49"/>
                    <a:pt x="786" y="49"/>
                  </a:cubicBezTo>
                  <a:cubicBezTo>
                    <a:pt x="798" y="26"/>
                    <a:pt x="798" y="14"/>
                    <a:pt x="786" y="14"/>
                  </a:cubicBezTo>
                  <a:cubicBezTo>
                    <a:pt x="659" y="14"/>
                    <a:pt x="518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36"/>
            <p:cNvSpPr/>
            <p:nvPr/>
          </p:nvSpPr>
          <p:spPr>
            <a:xfrm>
              <a:off x="4590300" y="3226350"/>
              <a:ext cx="8425" cy="4350"/>
            </a:xfrm>
            <a:custGeom>
              <a:rect b="b" l="l" r="r" t="t"/>
              <a:pathLst>
                <a:path extrusionOk="0" h="174" w="337">
                  <a:moveTo>
                    <a:pt x="305" y="1"/>
                  </a:moveTo>
                  <a:cubicBezTo>
                    <a:pt x="301" y="1"/>
                    <a:pt x="297" y="2"/>
                    <a:pt x="292" y="3"/>
                  </a:cubicBezTo>
                  <a:cubicBezTo>
                    <a:pt x="209" y="39"/>
                    <a:pt x="101" y="51"/>
                    <a:pt x="30" y="122"/>
                  </a:cubicBezTo>
                  <a:cubicBezTo>
                    <a:pt x="1" y="152"/>
                    <a:pt x="20" y="173"/>
                    <a:pt x="41" y="173"/>
                  </a:cubicBezTo>
                  <a:cubicBezTo>
                    <a:pt x="45" y="173"/>
                    <a:pt x="50" y="172"/>
                    <a:pt x="54" y="170"/>
                  </a:cubicBezTo>
                  <a:cubicBezTo>
                    <a:pt x="149" y="146"/>
                    <a:pt x="232" y="110"/>
                    <a:pt x="316" y="63"/>
                  </a:cubicBezTo>
                  <a:cubicBezTo>
                    <a:pt x="336" y="32"/>
                    <a:pt x="330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36"/>
            <p:cNvSpPr/>
            <p:nvPr/>
          </p:nvSpPr>
          <p:spPr>
            <a:xfrm>
              <a:off x="4572575" y="3233525"/>
              <a:ext cx="9175" cy="2150"/>
            </a:xfrm>
            <a:custGeom>
              <a:rect b="b" l="l" r="r" t="t"/>
              <a:pathLst>
                <a:path extrusionOk="0" h="86" w="367">
                  <a:moveTo>
                    <a:pt x="330" y="0"/>
                  </a:moveTo>
                  <a:cubicBezTo>
                    <a:pt x="327" y="0"/>
                    <a:pt x="325" y="1"/>
                    <a:pt x="322" y="2"/>
                  </a:cubicBezTo>
                  <a:cubicBezTo>
                    <a:pt x="227" y="26"/>
                    <a:pt x="144" y="38"/>
                    <a:pt x="37" y="38"/>
                  </a:cubicBezTo>
                  <a:cubicBezTo>
                    <a:pt x="1" y="38"/>
                    <a:pt x="1" y="85"/>
                    <a:pt x="37" y="85"/>
                  </a:cubicBezTo>
                  <a:cubicBezTo>
                    <a:pt x="144" y="85"/>
                    <a:pt x="227" y="85"/>
                    <a:pt x="334" y="62"/>
                  </a:cubicBezTo>
                  <a:cubicBezTo>
                    <a:pt x="366" y="40"/>
                    <a:pt x="351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36"/>
            <p:cNvSpPr/>
            <p:nvPr/>
          </p:nvSpPr>
          <p:spPr>
            <a:xfrm>
              <a:off x="4655925" y="3188525"/>
              <a:ext cx="24575" cy="4150"/>
            </a:xfrm>
            <a:custGeom>
              <a:rect b="b" l="l" r="r" t="t"/>
              <a:pathLst>
                <a:path extrusionOk="0" h="166" w="983">
                  <a:moveTo>
                    <a:pt x="944" y="0"/>
                  </a:moveTo>
                  <a:cubicBezTo>
                    <a:pt x="939" y="0"/>
                    <a:pt x="935" y="2"/>
                    <a:pt x="929" y="4"/>
                  </a:cubicBezTo>
                  <a:cubicBezTo>
                    <a:pt x="834" y="12"/>
                    <a:pt x="736" y="12"/>
                    <a:pt x="637" y="12"/>
                  </a:cubicBezTo>
                  <a:lnTo>
                    <a:pt x="637" y="12"/>
                  </a:lnTo>
                  <a:cubicBezTo>
                    <a:pt x="440" y="12"/>
                    <a:pt x="239" y="12"/>
                    <a:pt x="48" y="76"/>
                  </a:cubicBezTo>
                  <a:cubicBezTo>
                    <a:pt x="1" y="88"/>
                    <a:pt x="1" y="159"/>
                    <a:pt x="60" y="159"/>
                  </a:cubicBezTo>
                  <a:cubicBezTo>
                    <a:pt x="113" y="163"/>
                    <a:pt x="166" y="165"/>
                    <a:pt x="219" y="165"/>
                  </a:cubicBezTo>
                  <a:cubicBezTo>
                    <a:pt x="458" y="165"/>
                    <a:pt x="706" y="126"/>
                    <a:pt x="929" y="88"/>
                  </a:cubicBezTo>
                  <a:cubicBezTo>
                    <a:pt x="982" y="77"/>
                    <a:pt x="979" y="0"/>
                    <a:pt x="9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36"/>
            <p:cNvSpPr/>
            <p:nvPr/>
          </p:nvSpPr>
          <p:spPr>
            <a:xfrm>
              <a:off x="4656525" y="3186475"/>
              <a:ext cx="625" cy="675"/>
            </a:xfrm>
            <a:custGeom>
              <a:rect b="b" l="l" r="r" t="t"/>
              <a:pathLst>
                <a:path extrusionOk="0" h="27" w="25">
                  <a:moveTo>
                    <a:pt x="8" y="0"/>
                  </a:moveTo>
                  <a:cubicBezTo>
                    <a:pt x="1" y="0"/>
                    <a:pt x="2" y="27"/>
                    <a:pt x="12" y="27"/>
                  </a:cubicBezTo>
                  <a:cubicBezTo>
                    <a:pt x="24" y="27"/>
                    <a:pt x="24" y="3"/>
                    <a:pt x="12" y="3"/>
                  </a:cubicBezTo>
                  <a:cubicBezTo>
                    <a:pt x="11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36"/>
            <p:cNvSpPr/>
            <p:nvPr/>
          </p:nvSpPr>
          <p:spPr>
            <a:xfrm>
              <a:off x="4721125" y="3128125"/>
              <a:ext cx="32750" cy="7400"/>
            </a:xfrm>
            <a:custGeom>
              <a:rect b="b" l="l" r="r" t="t"/>
              <a:pathLst>
                <a:path extrusionOk="0" h="296" w="1310">
                  <a:moveTo>
                    <a:pt x="1157" y="0"/>
                  </a:moveTo>
                  <a:cubicBezTo>
                    <a:pt x="1016" y="0"/>
                    <a:pt x="885" y="21"/>
                    <a:pt x="738" y="51"/>
                  </a:cubicBezTo>
                  <a:cubicBezTo>
                    <a:pt x="512" y="75"/>
                    <a:pt x="274" y="87"/>
                    <a:pt x="60" y="170"/>
                  </a:cubicBezTo>
                  <a:cubicBezTo>
                    <a:pt x="24" y="182"/>
                    <a:pt x="0" y="277"/>
                    <a:pt x="60" y="289"/>
                  </a:cubicBezTo>
                  <a:cubicBezTo>
                    <a:pt x="100" y="293"/>
                    <a:pt x="140" y="295"/>
                    <a:pt x="181" y="295"/>
                  </a:cubicBezTo>
                  <a:cubicBezTo>
                    <a:pt x="358" y="295"/>
                    <a:pt x="540" y="258"/>
                    <a:pt x="714" y="229"/>
                  </a:cubicBezTo>
                  <a:cubicBezTo>
                    <a:pt x="917" y="194"/>
                    <a:pt x="1107" y="170"/>
                    <a:pt x="1286" y="87"/>
                  </a:cubicBezTo>
                  <a:cubicBezTo>
                    <a:pt x="1310" y="63"/>
                    <a:pt x="1298" y="15"/>
                    <a:pt x="1250" y="3"/>
                  </a:cubicBezTo>
                  <a:cubicBezTo>
                    <a:pt x="1219" y="1"/>
                    <a:pt x="1188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36"/>
            <p:cNvSpPr/>
            <p:nvPr/>
          </p:nvSpPr>
          <p:spPr>
            <a:xfrm>
              <a:off x="4765750" y="3105575"/>
              <a:ext cx="18500" cy="2875"/>
            </a:xfrm>
            <a:custGeom>
              <a:rect b="b" l="l" r="r" t="t"/>
              <a:pathLst>
                <a:path extrusionOk="0" h="115" w="740">
                  <a:moveTo>
                    <a:pt x="49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151" y="100"/>
                    <a:pt x="273" y="114"/>
                    <a:pt x="399" y="114"/>
                  </a:cubicBezTo>
                  <a:cubicBezTo>
                    <a:pt x="495" y="114"/>
                    <a:pt x="593" y="106"/>
                    <a:pt x="692" y="96"/>
                  </a:cubicBezTo>
                  <a:cubicBezTo>
                    <a:pt x="739" y="84"/>
                    <a:pt x="739" y="24"/>
                    <a:pt x="692" y="24"/>
                  </a:cubicBezTo>
                  <a:cubicBezTo>
                    <a:pt x="465" y="12"/>
                    <a:pt x="25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36"/>
            <p:cNvSpPr/>
            <p:nvPr/>
          </p:nvSpPr>
          <p:spPr>
            <a:xfrm>
              <a:off x="4716650" y="3106900"/>
              <a:ext cx="35750" cy="3900"/>
            </a:xfrm>
            <a:custGeom>
              <a:rect b="b" l="l" r="r" t="t"/>
              <a:pathLst>
                <a:path extrusionOk="0" h="156" w="1430">
                  <a:moveTo>
                    <a:pt x="567" y="1"/>
                  </a:moveTo>
                  <a:cubicBezTo>
                    <a:pt x="399" y="1"/>
                    <a:pt x="229" y="8"/>
                    <a:pt x="60" y="31"/>
                  </a:cubicBezTo>
                  <a:cubicBezTo>
                    <a:pt x="0" y="31"/>
                    <a:pt x="0" y="114"/>
                    <a:pt x="60" y="126"/>
                  </a:cubicBezTo>
                  <a:cubicBezTo>
                    <a:pt x="220" y="149"/>
                    <a:pt x="386" y="156"/>
                    <a:pt x="553" y="156"/>
                  </a:cubicBezTo>
                  <a:cubicBezTo>
                    <a:pt x="821" y="156"/>
                    <a:pt x="1094" y="138"/>
                    <a:pt x="1358" y="138"/>
                  </a:cubicBezTo>
                  <a:cubicBezTo>
                    <a:pt x="1429" y="138"/>
                    <a:pt x="1429" y="19"/>
                    <a:pt x="1358" y="19"/>
                  </a:cubicBezTo>
                  <a:cubicBezTo>
                    <a:pt x="1101" y="19"/>
                    <a:pt x="836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36"/>
            <p:cNvSpPr/>
            <p:nvPr/>
          </p:nvSpPr>
          <p:spPr>
            <a:xfrm>
              <a:off x="4768450" y="3080825"/>
              <a:ext cx="13300" cy="3550"/>
            </a:xfrm>
            <a:custGeom>
              <a:rect b="b" l="l" r="r" t="t"/>
              <a:pathLst>
                <a:path extrusionOk="0" h="142" w="532">
                  <a:moveTo>
                    <a:pt x="477" y="1"/>
                  </a:moveTo>
                  <a:cubicBezTo>
                    <a:pt x="473" y="1"/>
                    <a:pt x="469" y="1"/>
                    <a:pt x="464" y="2"/>
                  </a:cubicBezTo>
                  <a:cubicBezTo>
                    <a:pt x="310" y="38"/>
                    <a:pt x="179" y="2"/>
                    <a:pt x="36" y="50"/>
                  </a:cubicBezTo>
                  <a:cubicBezTo>
                    <a:pt x="0" y="62"/>
                    <a:pt x="0" y="109"/>
                    <a:pt x="36" y="121"/>
                  </a:cubicBezTo>
                  <a:cubicBezTo>
                    <a:pt x="92" y="135"/>
                    <a:pt x="152" y="142"/>
                    <a:pt x="212" y="142"/>
                  </a:cubicBezTo>
                  <a:cubicBezTo>
                    <a:pt x="305" y="142"/>
                    <a:pt x="397" y="126"/>
                    <a:pt x="476" y="97"/>
                  </a:cubicBezTo>
                  <a:cubicBezTo>
                    <a:pt x="531" y="64"/>
                    <a:pt x="525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36"/>
            <p:cNvSpPr/>
            <p:nvPr/>
          </p:nvSpPr>
          <p:spPr>
            <a:xfrm>
              <a:off x="4750875" y="3053175"/>
              <a:ext cx="8925" cy="5100"/>
            </a:xfrm>
            <a:custGeom>
              <a:rect b="b" l="l" r="r" t="t"/>
              <a:pathLst>
                <a:path extrusionOk="0" h="204" w="357">
                  <a:moveTo>
                    <a:pt x="346" y="1"/>
                  </a:moveTo>
                  <a:cubicBezTo>
                    <a:pt x="350" y="5"/>
                    <a:pt x="353" y="6"/>
                    <a:pt x="354" y="6"/>
                  </a:cubicBezTo>
                  <a:cubicBezTo>
                    <a:pt x="357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39" y="60"/>
                    <a:pt x="144" y="132"/>
                    <a:pt x="24" y="179"/>
                  </a:cubicBezTo>
                  <a:cubicBezTo>
                    <a:pt x="1" y="179"/>
                    <a:pt x="1" y="203"/>
                    <a:pt x="24" y="203"/>
                  </a:cubicBezTo>
                  <a:cubicBezTo>
                    <a:pt x="155" y="156"/>
                    <a:pt x="251" y="84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36"/>
            <p:cNvSpPr/>
            <p:nvPr/>
          </p:nvSpPr>
          <p:spPr>
            <a:xfrm>
              <a:off x="4751775" y="3015000"/>
              <a:ext cx="17725" cy="6725"/>
            </a:xfrm>
            <a:custGeom>
              <a:rect b="b" l="l" r="r" t="t"/>
              <a:pathLst>
                <a:path extrusionOk="0" h="269" w="709">
                  <a:moveTo>
                    <a:pt x="612" y="1"/>
                  </a:moveTo>
                  <a:cubicBezTo>
                    <a:pt x="606" y="1"/>
                    <a:pt x="601" y="2"/>
                    <a:pt x="596" y="4"/>
                  </a:cubicBezTo>
                  <a:cubicBezTo>
                    <a:pt x="489" y="40"/>
                    <a:pt x="381" y="63"/>
                    <a:pt x="286" y="75"/>
                  </a:cubicBezTo>
                  <a:cubicBezTo>
                    <a:pt x="191" y="99"/>
                    <a:pt x="119" y="75"/>
                    <a:pt x="48" y="123"/>
                  </a:cubicBezTo>
                  <a:cubicBezTo>
                    <a:pt x="0" y="147"/>
                    <a:pt x="0" y="206"/>
                    <a:pt x="48" y="230"/>
                  </a:cubicBezTo>
                  <a:cubicBezTo>
                    <a:pt x="94" y="258"/>
                    <a:pt x="145" y="269"/>
                    <a:pt x="199" y="269"/>
                  </a:cubicBezTo>
                  <a:cubicBezTo>
                    <a:pt x="354" y="269"/>
                    <a:pt x="528" y="176"/>
                    <a:pt x="643" y="123"/>
                  </a:cubicBezTo>
                  <a:cubicBezTo>
                    <a:pt x="708" y="101"/>
                    <a:pt x="665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36"/>
            <p:cNvSpPr/>
            <p:nvPr/>
          </p:nvSpPr>
          <p:spPr>
            <a:xfrm>
              <a:off x="4738975" y="2961500"/>
              <a:ext cx="21450" cy="6000"/>
            </a:xfrm>
            <a:custGeom>
              <a:rect b="b" l="l" r="r" t="t"/>
              <a:pathLst>
                <a:path extrusionOk="0" h="240" w="858">
                  <a:moveTo>
                    <a:pt x="798" y="1"/>
                  </a:moveTo>
                  <a:cubicBezTo>
                    <a:pt x="536" y="1"/>
                    <a:pt x="274" y="96"/>
                    <a:pt x="36" y="167"/>
                  </a:cubicBezTo>
                  <a:cubicBezTo>
                    <a:pt x="0" y="179"/>
                    <a:pt x="0" y="227"/>
                    <a:pt x="36" y="227"/>
                  </a:cubicBezTo>
                  <a:cubicBezTo>
                    <a:pt x="72" y="235"/>
                    <a:pt x="108" y="239"/>
                    <a:pt x="143" y="239"/>
                  </a:cubicBezTo>
                  <a:cubicBezTo>
                    <a:pt x="358" y="239"/>
                    <a:pt x="574" y="108"/>
                    <a:pt x="798" y="108"/>
                  </a:cubicBezTo>
                  <a:cubicBezTo>
                    <a:pt x="858" y="108"/>
                    <a:pt x="858" y="1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36"/>
            <p:cNvSpPr/>
            <p:nvPr/>
          </p:nvSpPr>
          <p:spPr>
            <a:xfrm>
              <a:off x="4718725" y="2961675"/>
              <a:ext cx="6275" cy="4625"/>
            </a:xfrm>
            <a:custGeom>
              <a:rect b="b" l="l" r="r" t="t"/>
              <a:pathLst>
                <a:path extrusionOk="0" h="185" w="251">
                  <a:moveTo>
                    <a:pt x="144" y="1"/>
                  </a:moveTo>
                  <a:cubicBezTo>
                    <a:pt x="103" y="1"/>
                    <a:pt x="65" y="25"/>
                    <a:pt x="48" y="65"/>
                  </a:cubicBezTo>
                  <a:cubicBezTo>
                    <a:pt x="37" y="101"/>
                    <a:pt x="25" y="113"/>
                    <a:pt x="13" y="149"/>
                  </a:cubicBezTo>
                  <a:cubicBezTo>
                    <a:pt x="1" y="172"/>
                    <a:pt x="13" y="184"/>
                    <a:pt x="37" y="184"/>
                  </a:cubicBezTo>
                  <a:cubicBezTo>
                    <a:pt x="60" y="178"/>
                    <a:pt x="84" y="178"/>
                    <a:pt x="105" y="178"/>
                  </a:cubicBezTo>
                  <a:cubicBezTo>
                    <a:pt x="126" y="178"/>
                    <a:pt x="144" y="178"/>
                    <a:pt x="156" y="172"/>
                  </a:cubicBezTo>
                  <a:cubicBezTo>
                    <a:pt x="215" y="160"/>
                    <a:pt x="251" y="65"/>
                    <a:pt x="203" y="18"/>
                  </a:cubicBezTo>
                  <a:cubicBezTo>
                    <a:pt x="184" y="6"/>
                    <a:pt x="164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36"/>
            <p:cNvSpPr/>
            <p:nvPr/>
          </p:nvSpPr>
          <p:spPr>
            <a:xfrm>
              <a:off x="4730050" y="2944250"/>
              <a:ext cx="23225" cy="2150"/>
            </a:xfrm>
            <a:custGeom>
              <a:rect b="b" l="l" r="r" t="t"/>
              <a:pathLst>
                <a:path extrusionOk="0" h="86" w="929">
                  <a:moveTo>
                    <a:pt x="893" y="0"/>
                  </a:moveTo>
                  <a:cubicBezTo>
                    <a:pt x="607" y="0"/>
                    <a:pt x="310" y="24"/>
                    <a:pt x="36" y="36"/>
                  </a:cubicBezTo>
                  <a:cubicBezTo>
                    <a:pt x="0" y="36"/>
                    <a:pt x="0" y="84"/>
                    <a:pt x="36" y="84"/>
                  </a:cubicBezTo>
                  <a:cubicBezTo>
                    <a:pt x="68" y="85"/>
                    <a:pt x="100" y="85"/>
                    <a:pt x="132" y="85"/>
                  </a:cubicBezTo>
                  <a:cubicBezTo>
                    <a:pt x="388" y="85"/>
                    <a:pt x="650" y="48"/>
                    <a:pt x="893" y="48"/>
                  </a:cubicBezTo>
                  <a:cubicBezTo>
                    <a:pt x="929" y="48"/>
                    <a:pt x="929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36"/>
            <p:cNvSpPr/>
            <p:nvPr/>
          </p:nvSpPr>
          <p:spPr>
            <a:xfrm>
              <a:off x="4714275" y="2884000"/>
              <a:ext cx="21150" cy="4225"/>
            </a:xfrm>
            <a:custGeom>
              <a:rect b="b" l="l" r="r" t="t"/>
              <a:pathLst>
                <a:path extrusionOk="0" h="169" w="846">
                  <a:moveTo>
                    <a:pt x="427" y="0"/>
                  </a:moveTo>
                  <a:cubicBezTo>
                    <a:pt x="295" y="0"/>
                    <a:pt x="162" y="8"/>
                    <a:pt x="36" y="41"/>
                  </a:cubicBezTo>
                  <a:cubicBezTo>
                    <a:pt x="0" y="53"/>
                    <a:pt x="0" y="112"/>
                    <a:pt x="36" y="124"/>
                  </a:cubicBezTo>
                  <a:cubicBezTo>
                    <a:pt x="143" y="160"/>
                    <a:pt x="262" y="169"/>
                    <a:pt x="383" y="169"/>
                  </a:cubicBezTo>
                  <a:cubicBezTo>
                    <a:pt x="503" y="169"/>
                    <a:pt x="625" y="160"/>
                    <a:pt x="738" y="160"/>
                  </a:cubicBezTo>
                  <a:cubicBezTo>
                    <a:pt x="842" y="160"/>
                    <a:pt x="845" y="5"/>
                    <a:pt x="749" y="5"/>
                  </a:cubicBezTo>
                  <a:cubicBezTo>
                    <a:pt x="746" y="5"/>
                    <a:pt x="742" y="5"/>
                    <a:pt x="738" y="5"/>
                  </a:cubicBezTo>
                  <a:cubicBezTo>
                    <a:pt x="638" y="5"/>
                    <a:pt x="533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36"/>
            <p:cNvSpPr/>
            <p:nvPr/>
          </p:nvSpPr>
          <p:spPr>
            <a:xfrm>
              <a:off x="4683300" y="2882025"/>
              <a:ext cx="17000" cy="3600"/>
            </a:xfrm>
            <a:custGeom>
              <a:rect b="b" l="l" r="r" t="t"/>
              <a:pathLst>
                <a:path extrusionOk="0" h="144" w="680">
                  <a:moveTo>
                    <a:pt x="656" y="1"/>
                  </a:moveTo>
                  <a:cubicBezTo>
                    <a:pt x="441" y="60"/>
                    <a:pt x="215" y="25"/>
                    <a:pt x="13" y="96"/>
                  </a:cubicBezTo>
                  <a:cubicBezTo>
                    <a:pt x="1" y="96"/>
                    <a:pt x="1" y="144"/>
                    <a:pt x="13" y="144"/>
                  </a:cubicBezTo>
                  <a:cubicBezTo>
                    <a:pt x="239" y="144"/>
                    <a:pt x="465" y="108"/>
                    <a:pt x="668" y="25"/>
                  </a:cubicBezTo>
                  <a:cubicBezTo>
                    <a:pt x="680" y="25"/>
                    <a:pt x="668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36"/>
            <p:cNvSpPr/>
            <p:nvPr/>
          </p:nvSpPr>
          <p:spPr>
            <a:xfrm>
              <a:off x="4659800" y="2849375"/>
              <a:ext cx="11950" cy="8575"/>
            </a:xfrm>
            <a:custGeom>
              <a:rect b="b" l="l" r="r" t="t"/>
              <a:pathLst>
                <a:path extrusionOk="0" h="343" w="478">
                  <a:moveTo>
                    <a:pt x="338" y="0"/>
                  </a:moveTo>
                  <a:cubicBezTo>
                    <a:pt x="298" y="0"/>
                    <a:pt x="256" y="24"/>
                    <a:pt x="238" y="80"/>
                  </a:cubicBezTo>
                  <a:cubicBezTo>
                    <a:pt x="215" y="176"/>
                    <a:pt x="119" y="247"/>
                    <a:pt x="24" y="283"/>
                  </a:cubicBezTo>
                  <a:cubicBezTo>
                    <a:pt x="0" y="307"/>
                    <a:pt x="12" y="342"/>
                    <a:pt x="48" y="342"/>
                  </a:cubicBezTo>
                  <a:cubicBezTo>
                    <a:pt x="203" y="342"/>
                    <a:pt x="346" y="307"/>
                    <a:pt x="417" y="152"/>
                  </a:cubicBezTo>
                  <a:cubicBezTo>
                    <a:pt x="477" y="69"/>
                    <a:pt x="409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36"/>
            <p:cNvSpPr/>
            <p:nvPr/>
          </p:nvSpPr>
          <p:spPr>
            <a:xfrm>
              <a:off x="4625275" y="2846900"/>
              <a:ext cx="8575" cy="4850"/>
            </a:xfrm>
            <a:custGeom>
              <a:rect b="b" l="l" r="r" t="t"/>
              <a:pathLst>
                <a:path extrusionOk="0" h="194" w="343">
                  <a:moveTo>
                    <a:pt x="224" y="0"/>
                  </a:moveTo>
                  <a:cubicBezTo>
                    <a:pt x="221" y="0"/>
                    <a:pt x="218" y="1"/>
                    <a:pt x="215" y="1"/>
                  </a:cubicBezTo>
                  <a:cubicBezTo>
                    <a:pt x="179" y="1"/>
                    <a:pt x="131" y="1"/>
                    <a:pt x="107" y="13"/>
                  </a:cubicBezTo>
                  <a:cubicBezTo>
                    <a:pt x="72" y="37"/>
                    <a:pt x="60" y="48"/>
                    <a:pt x="24" y="60"/>
                  </a:cubicBezTo>
                  <a:cubicBezTo>
                    <a:pt x="0" y="72"/>
                    <a:pt x="0" y="120"/>
                    <a:pt x="24" y="132"/>
                  </a:cubicBezTo>
                  <a:cubicBezTo>
                    <a:pt x="60" y="156"/>
                    <a:pt x="72" y="168"/>
                    <a:pt x="107" y="179"/>
                  </a:cubicBezTo>
                  <a:cubicBezTo>
                    <a:pt x="143" y="191"/>
                    <a:pt x="191" y="191"/>
                    <a:pt x="215" y="191"/>
                  </a:cubicBezTo>
                  <a:cubicBezTo>
                    <a:pt x="221" y="193"/>
                    <a:pt x="227" y="193"/>
                    <a:pt x="233" y="193"/>
                  </a:cubicBezTo>
                  <a:cubicBezTo>
                    <a:pt x="342" y="193"/>
                    <a:pt x="33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36"/>
            <p:cNvSpPr/>
            <p:nvPr/>
          </p:nvSpPr>
          <p:spPr>
            <a:xfrm>
              <a:off x="4604725" y="2823500"/>
              <a:ext cx="19075" cy="3200"/>
            </a:xfrm>
            <a:custGeom>
              <a:rect b="b" l="l" r="r" t="t"/>
              <a:pathLst>
                <a:path extrusionOk="0" h="128" w="763">
                  <a:moveTo>
                    <a:pt x="343" y="1"/>
                  </a:moveTo>
                  <a:cubicBezTo>
                    <a:pt x="238" y="1"/>
                    <a:pt x="136" y="10"/>
                    <a:pt x="36" y="32"/>
                  </a:cubicBezTo>
                  <a:cubicBezTo>
                    <a:pt x="1" y="32"/>
                    <a:pt x="1" y="91"/>
                    <a:pt x="36" y="103"/>
                  </a:cubicBezTo>
                  <a:cubicBezTo>
                    <a:pt x="126" y="121"/>
                    <a:pt x="213" y="127"/>
                    <a:pt x="298" y="127"/>
                  </a:cubicBezTo>
                  <a:cubicBezTo>
                    <a:pt x="438" y="127"/>
                    <a:pt x="574" y="111"/>
                    <a:pt x="715" y="103"/>
                  </a:cubicBezTo>
                  <a:cubicBezTo>
                    <a:pt x="763" y="91"/>
                    <a:pt x="763" y="32"/>
                    <a:pt x="715" y="32"/>
                  </a:cubicBezTo>
                  <a:cubicBezTo>
                    <a:pt x="588" y="13"/>
                    <a:pt x="46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36"/>
            <p:cNvSpPr/>
            <p:nvPr/>
          </p:nvSpPr>
          <p:spPr>
            <a:xfrm>
              <a:off x="4588650" y="2821550"/>
              <a:ext cx="15575" cy="6025"/>
            </a:xfrm>
            <a:custGeom>
              <a:rect b="b" l="l" r="r" t="t"/>
              <a:pathLst>
                <a:path extrusionOk="0" h="241" w="623">
                  <a:moveTo>
                    <a:pt x="464" y="1"/>
                  </a:moveTo>
                  <a:cubicBezTo>
                    <a:pt x="449" y="1"/>
                    <a:pt x="434" y="5"/>
                    <a:pt x="417" y="15"/>
                  </a:cubicBezTo>
                  <a:cubicBezTo>
                    <a:pt x="298" y="98"/>
                    <a:pt x="167" y="110"/>
                    <a:pt x="36" y="146"/>
                  </a:cubicBezTo>
                  <a:cubicBezTo>
                    <a:pt x="1" y="146"/>
                    <a:pt x="1" y="193"/>
                    <a:pt x="36" y="205"/>
                  </a:cubicBezTo>
                  <a:cubicBezTo>
                    <a:pt x="108" y="229"/>
                    <a:pt x="185" y="241"/>
                    <a:pt x="263" y="241"/>
                  </a:cubicBezTo>
                  <a:cubicBezTo>
                    <a:pt x="340" y="241"/>
                    <a:pt x="417" y="229"/>
                    <a:pt x="489" y="205"/>
                  </a:cubicBezTo>
                  <a:cubicBezTo>
                    <a:pt x="623" y="174"/>
                    <a:pt x="561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36"/>
            <p:cNvSpPr/>
            <p:nvPr/>
          </p:nvSpPr>
          <p:spPr>
            <a:xfrm>
              <a:off x="4597575" y="2806400"/>
              <a:ext cx="13050" cy="3925"/>
            </a:xfrm>
            <a:custGeom>
              <a:rect b="b" l="l" r="r" t="t"/>
              <a:pathLst>
                <a:path extrusionOk="0" h="157" w="522">
                  <a:moveTo>
                    <a:pt x="476" y="0"/>
                  </a:moveTo>
                  <a:cubicBezTo>
                    <a:pt x="472" y="0"/>
                    <a:pt x="469" y="1"/>
                    <a:pt x="465" y="2"/>
                  </a:cubicBezTo>
                  <a:cubicBezTo>
                    <a:pt x="322" y="25"/>
                    <a:pt x="168" y="61"/>
                    <a:pt x="37" y="121"/>
                  </a:cubicBezTo>
                  <a:cubicBezTo>
                    <a:pt x="1" y="133"/>
                    <a:pt x="25" y="156"/>
                    <a:pt x="49" y="156"/>
                  </a:cubicBezTo>
                  <a:cubicBezTo>
                    <a:pt x="191" y="156"/>
                    <a:pt x="346" y="109"/>
                    <a:pt x="477" y="61"/>
                  </a:cubicBezTo>
                  <a:cubicBezTo>
                    <a:pt x="521" y="61"/>
                    <a:pt x="514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36"/>
            <p:cNvSpPr/>
            <p:nvPr/>
          </p:nvSpPr>
          <p:spPr>
            <a:xfrm>
              <a:off x="4591625" y="2790275"/>
              <a:ext cx="9850" cy="7075"/>
            </a:xfrm>
            <a:custGeom>
              <a:rect b="b" l="l" r="r" t="t"/>
              <a:pathLst>
                <a:path extrusionOk="0" h="283" w="394">
                  <a:moveTo>
                    <a:pt x="197" y="1"/>
                  </a:moveTo>
                  <a:cubicBezTo>
                    <a:pt x="153" y="1"/>
                    <a:pt x="108" y="16"/>
                    <a:pt x="60" y="39"/>
                  </a:cubicBezTo>
                  <a:cubicBezTo>
                    <a:pt x="1" y="63"/>
                    <a:pt x="1" y="158"/>
                    <a:pt x="60" y="182"/>
                  </a:cubicBezTo>
                  <a:cubicBezTo>
                    <a:pt x="96" y="194"/>
                    <a:pt x="120" y="230"/>
                    <a:pt x="144" y="242"/>
                  </a:cubicBezTo>
                  <a:cubicBezTo>
                    <a:pt x="175" y="267"/>
                    <a:pt x="210" y="282"/>
                    <a:pt x="244" y="282"/>
                  </a:cubicBezTo>
                  <a:cubicBezTo>
                    <a:pt x="275" y="282"/>
                    <a:pt x="306" y="270"/>
                    <a:pt x="334" y="242"/>
                  </a:cubicBezTo>
                  <a:cubicBezTo>
                    <a:pt x="394" y="182"/>
                    <a:pt x="394" y="99"/>
                    <a:pt x="334" y="51"/>
                  </a:cubicBezTo>
                  <a:cubicBezTo>
                    <a:pt x="287" y="16"/>
                    <a:pt x="2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36"/>
            <p:cNvSpPr/>
            <p:nvPr/>
          </p:nvSpPr>
          <p:spPr>
            <a:xfrm>
              <a:off x="4603550" y="2748650"/>
              <a:ext cx="16325" cy="5000"/>
            </a:xfrm>
            <a:custGeom>
              <a:rect b="b" l="l" r="r" t="t"/>
              <a:pathLst>
                <a:path extrusionOk="0" h="200" w="653">
                  <a:moveTo>
                    <a:pt x="593" y="1"/>
                  </a:moveTo>
                  <a:cubicBezTo>
                    <a:pt x="590" y="1"/>
                    <a:pt x="587" y="1"/>
                    <a:pt x="583" y="2"/>
                  </a:cubicBezTo>
                  <a:cubicBezTo>
                    <a:pt x="476" y="37"/>
                    <a:pt x="393" y="61"/>
                    <a:pt x="286" y="73"/>
                  </a:cubicBezTo>
                  <a:cubicBezTo>
                    <a:pt x="202" y="97"/>
                    <a:pt x="119" y="73"/>
                    <a:pt x="36" y="109"/>
                  </a:cubicBezTo>
                  <a:cubicBezTo>
                    <a:pt x="0" y="121"/>
                    <a:pt x="0" y="168"/>
                    <a:pt x="36" y="180"/>
                  </a:cubicBezTo>
                  <a:cubicBezTo>
                    <a:pt x="64" y="194"/>
                    <a:pt x="94" y="199"/>
                    <a:pt x="125" y="199"/>
                  </a:cubicBezTo>
                  <a:cubicBezTo>
                    <a:pt x="174" y="199"/>
                    <a:pt x="228" y="188"/>
                    <a:pt x="286" y="180"/>
                  </a:cubicBezTo>
                  <a:cubicBezTo>
                    <a:pt x="393" y="168"/>
                    <a:pt x="512" y="121"/>
                    <a:pt x="619" y="73"/>
                  </a:cubicBezTo>
                  <a:cubicBezTo>
                    <a:pt x="653" y="73"/>
                    <a:pt x="634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36"/>
            <p:cNvSpPr/>
            <p:nvPr/>
          </p:nvSpPr>
          <p:spPr>
            <a:xfrm>
              <a:off x="4600850" y="2732925"/>
              <a:ext cx="16750" cy="6850"/>
            </a:xfrm>
            <a:custGeom>
              <a:rect b="b" l="l" r="r" t="t"/>
              <a:pathLst>
                <a:path extrusionOk="0" h="274" w="670">
                  <a:moveTo>
                    <a:pt x="625" y="1"/>
                  </a:moveTo>
                  <a:cubicBezTo>
                    <a:pt x="616" y="1"/>
                    <a:pt x="607" y="4"/>
                    <a:pt x="596" y="12"/>
                  </a:cubicBezTo>
                  <a:cubicBezTo>
                    <a:pt x="418" y="131"/>
                    <a:pt x="227" y="155"/>
                    <a:pt x="37" y="226"/>
                  </a:cubicBezTo>
                  <a:cubicBezTo>
                    <a:pt x="1" y="250"/>
                    <a:pt x="1" y="274"/>
                    <a:pt x="37" y="274"/>
                  </a:cubicBezTo>
                  <a:cubicBezTo>
                    <a:pt x="251" y="274"/>
                    <a:pt x="465" y="190"/>
                    <a:pt x="632" y="71"/>
                  </a:cubicBezTo>
                  <a:cubicBezTo>
                    <a:pt x="669" y="43"/>
                    <a:pt x="655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36"/>
            <p:cNvSpPr/>
            <p:nvPr/>
          </p:nvSpPr>
          <p:spPr>
            <a:xfrm>
              <a:off x="4633000" y="2683450"/>
              <a:ext cx="12525" cy="3950"/>
            </a:xfrm>
            <a:custGeom>
              <a:rect b="b" l="l" r="r" t="t"/>
              <a:pathLst>
                <a:path extrusionOk="0" h="158" w="501">
                  <a:moveTo>
                    <a:pt x="146" y="1"/>
                  </a:moveTo>
                  <a:cubicBezTo>
                    <a:pt x="109" y="1"/>
                    <a:pt x="72" y="6"/>
                    <a:pt x="25" y="38"/>
                  </a:cubicBezTo>
                  <a:cubicBezTo>
                    <a:pt x="1" y="50"/>
                    <a:pt x="1" y="98"/>
                    <a:pt x="25" y="121"/>
                  </a:cubicBezTo>
                  <a:cubicBezTo>
                    <a:pt x="96" y="157"/>
                    <a:pt x="144" y="157"/>
                    <a:pt x="203" y="157"/>
                  </a:cubicBezTo>
                  <a:lnTo>
                    <a:pt x="418" y="157"/>
                  </a:lnTo>
                  <a:cubicBezTo>
                    <a:pt x="501" y="145"/>
                    <a:pt x="501" y="26"/>
                    <a:pt x="418" y="2"/>
                  </a:cubicBezTo>
                  <a:lnTo>
                    <a:pt x="203" y="2"/>
                  </a:lnTo>
                  <a:cubicBezTo>
                    <a:pt x="183" y="2"/>
                    <a:pt x="16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36"/>
            <p:cNvSpPr/>
            <p:nvPr/>
          </p:nvSpPr>
          <p:spPr>
            <a:xfrm>
              <a:off x="4576750" y="2690350"/>
              <a:ext cx="32475" cy="7325"/>
            </a:xfrm>
            <a:custGeom>
              <a:rect b="b" l="l" r="r" t="t"/>
              <a:pathLst>
                <a:path extrusionOk="0" h="293" w="1299">
                  <a:moveTo>
                    <a:pt x="1263" y="0"/>
                  </a:moveTo>
                  <a:cubicBezTo>
                    <a:pt x="1048" y="0"/>
                    <a:pt x="786" y="12"/>
                    <a:pt x="572" y="48"/>
                  </a:cubicBezTo>
                  <a:cubicBezTo>
                    <a:pt x="370" y="72"/>
                    <a:pt x="179" y="107"/>
                    <a:pt x="36" y="203"/>
                  </a:cubicBezTo>
                  <a:cubicBezTo>
                    <a:pt x="1" y="226"/>
                    <a:pt x="1" y="286"/>
                    <a:pt x="48" y="286"/>
                  </a:cubicBezTo>
                  <a:cubicBezTo>
                    <a:pt x="80" y="290"/>
                    <a:pt x="112" y="292"/>
                    <a:pt x="144" y="292"/>
                  </a:cubicBezTo>
                  <a:cubicBezTo>
                    <a:pt x="287" y="292"/>
                    <a:pt x="423" y="251"/>
                    <a:pt x="560" y="203"/>
                  </a:cubicBezTo>
                  <a:cubicBezTo>
                    <a:pt x="810" y="131"/>
                    <a:pt x="1001" y="60"/>
                    <a:pt x="1263" y="48"/>
                  </a:cubicBezTo>
                  <a:cubicBezTo>
                    <a:pt x="1298" y="48"/>
                    <a:pt x="1298" y="0"/>
                    <a:pt x="12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36"/>
            <p:cNvSpPr/>
            <p:nvPr/>
          </p:nvSpPr>
          <p:spPr>
            <a:xfrm>
              <a:off x="4650575" y="2671600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191" y="0"/>
                  </a:moveTo>
                  <a:cubicBezTo>
                    <a:pt x="131" y="0"/>
                    <a:pt x="72" y="24"/>
                    <a:pt x="24" y="60"/>
                  </a:cubicBezTo>
                  <a:cubicBezTo>
                    <a:pt x="0" y="95"/>
                    <a:pt x="24" y="131"/>
                    <a:pt x="60" y="131"/>
                  </a:cubicBezTo>
                  <a:cubicBezTo>
                    <a:pt x="115" y="131"/>
                    <a:pt x="176" y="147"/>
                    <a:pt x="235" y="147"/>
                  </a:cubicBezTo>
                  <a:cubicBezTo>
                    <a:pt x="265" y="147"/>
                    <a:pt x="294" y="143"/>
                    <a:pt x="322" y="131"/>
                  </a:cubicBezTo>
                  <a:cubicBezTo>
                    <a:pt x="357" y="119"/>
                    <a:pt x="429" y="60"/>
                    <a:pt x="369" y="36"/>
                  </a:cubicBezTo>
                  <a:lnTo>
                    <a:pt x="369" y="36"/>
                  </a:lnTo>
                  <a:cubicBezTo>
                    <a:pt x="369" y="32"/>
                    <a:pt x="366" y="29"/>
                    <a:pt x="360" y="25"/>
                  </a:cubicBezTo>
                  <a:lnTo>
                    <a:pt x="360" y="25"/>
                  </a:lnTo>
                  <a:cubicBezTo>
                    <a:pt x="356" y="22"/>
                    <a:pt x="352" y="21"/>
                    <a:pt x="348" y="21"/>
                  </a:cubicBezTo>
                  <a:cubicBezTo>
                    <a:pt x="347" y="21"/>
                    <a:pt x="345" y="21"/>
                    <a:pt x="343" y="22"/>
                  </a:cubicBezTo>
                  <a:lnTo>
                    <a:pt x="343" y="22"/>
                  </a:lnTo>
                  <a:cubicBezTo>
                    <a:pt x="321" y="0"/>
                    <a:pt x="309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36"/>
            <p:cNvSpPr/>
            <p:nvPr/>
          </p:nvSpPr>
          <p:spPr>
            <a:xfrm>
              <a:off x="4686700" y="2665050"/>
              <a:ext cx="10325" cy="1850"/>
            </a:xfrm>
            <a:custGeom>
              <a:rect b="b" l="l" r="r" t="t"/>
              <a:pathLst>
                <a:path extrusionOk="0" h="74" w="413">
                  <a:moveTo>
                    <a:pt x="389" y="0"/>
                  </a:moveTo>
                  <a:cubicBezTo>
                    <a:pt x="270" y="0"/>
                    <a:pt x="127" y="0"/>
                    <a:pt x="32" y="24"/>
                  </a:cubicBezTo>
                  <a:cubicBezTo>
                    <a:pt x="1" y="45"/>
                    <a:pt x="5" y="74"/>
                    <a:pt x="30" y="74"/>
                  </a:cubicBezTo>
                  <a:cubicBezTo>
                    <a:pt x="34" y="74"/>
                    <a:pt x="39" y="73"/>
                    <a:pt x="44" y="72"/>
                  </a:cubicBezTo>
                  <a:cubicBezTo>
                    <a:pt x="163" y="48"/>
                    <a:pt x="282" y="48"/>
                    <a:pt x="401" y="48"/>
                  </a:cubicBezTo>
                  <a:cubicBezTo>
                    <a:pt x="402" y="49"/>
                    <a:pt x="403" y="49"/>
                    <a:pt x="404" y="49"/>
                  </a:cubicBezTo>
                  <a:cubicBezTo>
                    <a:pt x="412" y="49"/>
                    <a:pt x="410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36"/>
            <p:cNvSpPr/>
            <p:nvPr/>
          </p:nvSpPr>
          <p:spPr>
            <a:xfrm>
              <a:off x="4708325" y="2660550"/>
              <a:ext cx="8950" cy="3875"/>
            </a:xfrm>
            <a:custGeom>
              <a:rect b="b" l="l" r="r" t="t"/>
              <a:pathLst>
                <a:path extrusionOk="0" h="155" w="358">
                  <a:moveTo>
                    <a:pt x="272" y="1"/>
                  </a:moveTo>
                  <a:cubicBezTo>
                    <a:pt x="269" y="1"/>
                    <a:pt x="266" y="1"/>
                    <a:pt x="262" y="2"/>
                  </a:cubicBezTo>
                  <a:cubicBezTo>
                    <a:pt x="179" y="2"/>
                    <a:pt x="60" y="2"/>
                    <a:pt x="12" y="85"/>
                  </a:cubicBezTo>
                  <a:cubicBezTo>
                    <a:pt x="0" y="109"/>
                    <a:pt x="12" y="144"/>
                    <a:pt x="36" y="144"/>
                  </a:cubicBezTo>
                  <a:cubicBezTo>
                    <a:pt x="52" y="152"/>
                    <a:pt x="64" y="155"/>
                    <a:pt x="74" y="155"/>
                  </a:cubicBezTo>
                  <a:cubicBezTo>
                    <a:pt x="95" y="155"/>
                    <a:pt x="111" y="144"/>
                    <a:pt x="143" y="144"/>
                  </a:cubicBezTo>
                  <a:lnTo>
                    <a:pt x="262" y="144"/>
                  </a:lnTo>
                  <a:cubicBezTo>
                    <a:pt x="354" y="144"/>
                    <a:pt x="357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36"/>
            <p:cNvSpPr/>
            <p:nvPr/>
          </p:nvSpPr>
          <p:spPr>
            <a:xfrm>
              <a:off x="4730050" y="2660475"/>
              <a:ext cx="16325" cy="2950"/>
            </a:xfrm>
            <a:custGeom>
              <a:rect b="b" l="l" r="r" t="t"/>
              <a:pathLst>
                <a:path extrusionOk="0" h="118" w="653">
                  <a:moveTo>
                    <a:pt x="242" y="1"/>
                  </a:moveTo>
                  <a:cubicBezTo>
                    <a:pt x="173" y="1"/>
                    <a:pt x="105" y="7"/>
                    <a:pt x="36" y="28"/>
                  </a:cubicBezTo>
                  <a:cubicBezTo>
                    <a:pt x="0" y="52"/>
                    <a:pt x="0" y="76"/>
                    <a:pt x="36" y="88"/>
                  </a:cubicBezTo>
                  <a:cubicBezTo>
                    <a:pt x="99" y="109"/>
                    <a:pt x="169" y="118"/>
                    <a:pt x="240" y="118"/>
                  </a:cubicBezTo>
                  <a:cubicBezTo>
                    <a:pt x="373" y="118"/>
                    <a:pt x="511" y="87"/>
                    <a:pt x="619" y="40"/>
                  </a:cubicBezTo>
                  <a:cubicBezTo>
                    <a:pt x="623" y="42"/>
                    <a:pt x="627" y="42"/>
                    <a:pt x="630" y="42"/>
                  </a:cubicBezTo>
                  <a:cubicBezTo>
                    <a:pt x="652" y="42"/>
                    <a:pt x="641" y="5"/>
                    <a:pt x="619" y="5"/>
                  </a:cubicBezTo>
                  <a:cubicBezTo>
                    <a:pt x="582" y="9"/>
                    <a:pt x="545" y="10"/>
                    <a:pt x="509" y="10"/>
                  </a:cubicBezTo>
                  <a:cubicBezTo>
                    <a:pt x="418" y="10"/>
                    <a:pt x="330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36"/>
            <p:cNvSpPr/>
            <p:nvPr/>
          </p:nvSpPr>
          <p:spPr>
            <a:xfrm>
              <a:off x="4752075" y="2668250"/>
              <a:ext cx="17275" cy="2475"/>
            </a:xfrm>
            <a:custGeom>
              <a:rect b="b" l="l" r="r" t="t"/>
              <a:pathLst>
                <a:path extrusionOk="0" h="99" w="691">
                  <a:moveTo>
                    <a:pt x="173" y="0"/>
                  </a:moveTo>
                  <a:cubicBezTo>
                    <a:pt x="125" y="0"/>
                    <a:pt x="78" y="3"/>
                    <a:pt x="36" y="15"/>
                  </a:cubicBezTo>
                  <a:cubicBezTo>
                    <a:pt x="0" y="39"/>
                    <a:pt x="0" y="75"/>
                    <a:pt x="36" y="75"/>
                  </a:cubicBezTo>
                  <a:cubicBezTo>
                    <a:pt x="119" y="98"/>
                    <a:pt x="215" y="98"/>
                    <a:pt x="310" y="98"/>
                  </a:cubicBezTo>
                  <a:lnTo>
                    <a:pt x="631" y="98"/>
                  </a:lnTo>
                  <a:cubicBezTo>
                    <a:pt x="691" y="98"/>
                    <a:pt x="691" y="3"/>
                    <a:pt x="631" y="3"/>
                  </a:cubicBezTo>
                  <a:lnTo>
                    <a:pt x="310" y="3"/>
                  </a:lnTo>
                  <a:cubicBezTo>
                    <a:pt x="268" y="3"/>
                    <a:pt x="221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36"/>
            <p:cNvSpPr/>
            <p:nvPr/>
          </p:nvSpPr>
          <p:spPr>
            <a:xfrm>
              <a:off x="4804150" y="2684900"/>
              <a:ext cx="11050" cy="3675"/>
            </a:xfrm>
            <a:custGeom>
              <a:rect b="b" l="l" r="r" t="t"/>
              <a:pathLst>
                <a:path extrusionOk="0" h="147" w="442">
                  <a:moveTo>
                    <a:pt x="327" y="20"/>
                  </a:moveTo>
                  <a:cubicBezTo>
                    <a:pt x="331" y="20"/>
                    <a:pt x="331" y="26"/>
                    <a:pt x="316" y="27"/>
                  </a:cubicBezTo>
                  <a:lnTo>
                    <a:pt x="316" y="27"/>
                  </a:lnTo>
                  <a:cubicBezTo>
                    <a:pt x="320" y="22"/>
                    <a:pt x="324" y="20"/>
                    <a:pt x="327" y="20"/>
                  </a:cubicBezTo>
                  <a:close/>
                  <a:moveTo>
                    <a:pt x="330" y="1"/>
                  </a:moveTo>
                  <a:cubicBezTo>
                    <a:pt x="313" y="1"/>
                    <a:pt x="298" y="12"/>
                    <a:pt x="287" y="28"/>
                  </a:cubicBezTo>
                  <a:lnTo>
                    <a:pt x="287" y="28"/>
                  </a:lnTo>
                  <a:cubicBezTo>
                    <a:pt x="251" y="28"/>
                    <a:pt x="227" y="28"/>
                    <a:pt x="179" y="40"/>
                  </a:cubicBezTo>
                  <a:cubicBezTo>
                    <a:pt x="160" y="40"/>
                    <a:pt x="136" y="38"/>
                    <a:pt x="111" y="38"/>
                  </a:cubicBezTo>
                  <a:cubicBezTo>
                    <a:pt x="73" y="38"/>
                    <a:pt x="34" y="42"/>
                    <a:pt x="13" y="63"/>
                  </a:cubicBezTo>
                  <a:cubicBezTo>
                    <a:pt x="1" y="87"/>
                    <a:pt x="1" y="99"/>
                    <a:pt x="13" y="111"/>
                  </a:cubicBezTo>
                  <a:cubicBezTo>
                    <a:pt x="49" y="147"/>
                    <a:pt x="120" y="123"/>
                    <a:pt x="168" y="147"/>
                  </a:cubicBezTo>
                  <a:lnTo>
                    <a:pt x="322" y="147"/>
                  </a:lnTo>
                  <a:cubicBezTo>
                    <a:pt x="430" y="123"/>
                    <a:pt x="441" y="40"/>
                    <a:pt x="346" y="4"/>
                  </a:cubicBezTo>
                  <a:cubicBezTo>
                    <a:pt x="341" y="2"/>
                    <a:pt x="335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36"/>
            <p:cNvSpPr/>
            <p:nvPr/>
          </p:nvSpPr>
          <p:spPr>
            <a:xfrm>
              <a:off x="4831250" y="2673175"/>
              <a:ext cx="8650" cy="2600"/>
            </a:xfrm>
            <a:custGeom>
              <a:rect b="b" l="l" r="r" t="t"/>
              <a:pathLst>
                <a:path extrusionOk="0" h="104" w="346">
                  <a:moveTo>
                    <a:pt x="187" y="1"/>
                  </a:moveTo>
                  <a:cubicBezTo>
                    <a:pt x="132" y="1"/>
                    <a:pt x="81" y="12"/>
                    <a:pt x="36" y="44"/>
                  </a:cubicBezTo>
                  <a:cubicBezTo>
                    <a:pt x="0" y="56"/>
                    <a:pt x="24" y="104"/>
                    <a:pt x="60" y="104"/>
                  </a:cubicBezTo>
                  <a:cubicBezTo>
                    <a:pt x="155" y="80"/>
                    <a:pt x="262" y="56"/>
                    <a:pt x="346" y="44"/>
                  </a:cubicBezTo>
                  <a:cubicBezTo>
                    <a:pt x="346" y="32"/>
                    <a:pt x="346" y="20"/>
                    <a:pt x="334" y="20"/>
                  </a:cubicBezTo>
                  <a:cubicBezTo>
                    <a:pt x="284" y="9"/>
                    <a:pt x="234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36"/>
            <p:cNvSpPr/>
            <p:nvPr/>
          </p:nvSpPr>
          <p:spPr>
            <a:xfrm>
              <a:off x="4838150" y="2662075"/>
              <a:ext cx="6525" cy="3075"/>
            </a:xfrm>
            <a:custGeom>
              <a:rect b="b" l="l" r="r" t="t"/>
              <a:pathLst>
                <a:path extrusionOk="0" h="123" w="261">
                  <a:moveTo>
                    <a:pt x="260" y="0"/>
                  </a:moveTo>
                  <a:lnTo>
                    <a:pt x="260" y="0"/>
                  </a:lnTo>
                  <a:cubicBezTo>
                    <a:pt x="177" y="48"/>
                    <a:pt x="105" y="60"/>
                    <a:pt x="10" y="107"/>
                  </a:cubicBezTo>
                  <a:cubicBezTo>
                    <a:pt x="1" y="107"/>
                    <a:pt x="6" y="122"/>
                    <a:pt x="15" y="122"/>
                  </a:cubicBezTo>
                  <a:cubicBezTo>
                    <a:pt x="17" y="122"/>
                    <a:pt x="20" y="122"/>
                    <a:pt x="22" y="119"/>
                  </a:cubicBezTo>
                  <a:cubicBezTo>
                    <a:pt x="105" y="83"/>
                    <a:pt x="189" y="6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36"/>
            <p:cNvSpPr/>
            <p:nvPr/>
          </p:nvSpPr>
          <p:spPr>
            <a:xfrm>
              <a:off x="4836300" y="2623950"/>
              <a:ext cx="13425" cy="4500"/>
            </a:xfrm>
            <a:custGeom>
              <a:rect b="b" l="l" r="r" t="t"/>
              <a:pathLst>
                <a:path extrusionOk="0" h="180" w="537">
                  <a:moveTo>
                    <a:pt x="453" y="0"/>
                  </a:moveTo>
                  <a:cubicBezTo>
                    <a:pt x="449" y="0"/>
                    <a:pt x="445" y="1"/>
                    <a:pt x="441" y="1"/>
                  </a:cubicBezTo>
                  <a:cubicBezTo>
                    <a:pt x="310" y="1"/>
                    <a:pt x="144" y="37"/>
                    <a:pt x="25" y="108"/>
                  </a:cubicBezTo>
                  <a:cubicBezTo>
                    <a:pt x="1" y="120"/>
                    <a:pt x="13" y="180"/>
                    <a:pt x="36" y="180"/>
                  </a:cubicBezTo>
                  <a:cubicBezTo>
                    <a:pt x="179" y="180"/>
                    <a:pt x="298" y="144"/>
                    <a:pt x="429" y="144"/>
                  </a:cubicBezTo>
                  <a:cubicBezTo>
                    <a:pt x="532" y="121"/>
                    <a:pt x="536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3" name="Google Shape;12633;p36"/>
            <p:cNvSpPr/>
            <p:nvPr/>
          </p:nvSpPr>
          <p:spPr>
            <a:xfrm>
              <a:off x="4827075" y="2607600"/>
              <a:ext cx="18475" cy="5625"/>
            </a:xfrm>
            <a:custGeom>
              <a:rect b="b" l="l" r="r" t="t"/>
              <a:pathLst>
                <a:path extrusionOk="0" h="225" w="739">
                  <a:moveTo>
                    <a:pt x="620" y="0"/>
                  </a:moveTo>
                  <a:cubicBezTo>
                    <a:pt x="513" y="24"/>
                    <a:pt x="394" y="36"/>
                    <a:pt x="286" y="48"/>
                  </a:cubicBezTo>
                  <a:cubicBezTo>
                    <a:pt x="203" y="60"/>
                    <a:pt x="96" y="60"/>
                    <a:pt x="36" y="143"/>
                  </a:cubicBezTo>
                  <a:cubicBezTo>
                    <a:pt x="1" y="167"/>
                    <a:pt x="24" y="203"/>
                    <a:pt x="48" y="215"/>
                  </a:cubicBezTo>
                  <a:cubicBezTo>
                    <a:pt x="78" y="222"/>
                    <a:pt x="107" y="225"/>
                    <a:pt x="137" y="225"/>
                  </a:cubicBezTo>
                  <a:cubicBezTo>
                    <a:pt x="203" y="225"/>
                    <a:pt x="268" y="211"/>
                    <a:pt x="334" y="203"/>
                  </a:cubicBezTo>
                  <a:cubicBezTo>
                    <a:pt x="441" y="167"/>
                    <a:pt x="548" y="155"/>
                    <a:pt x="667" y="119"/>
                  </a:cubicBezTo>
                  <a:cubicBezTo>
                    <a:pt x="739" y="107"/>
                    <a:pt x="691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36"/>
            <p:cNvSpPr/>
            <p:nvPr/>
          </p:nvSpPr>
          <p:spPr>
            <a:xfrm>
              <a:off x="4817250" y="2613250"/>
              <a:ext cx="4775" cy="975"/>
            </a:xfrm>
            <a:custGeom>
              <a:rect b="b" l="l" r="r" t="t"/>
              <a:pathLst>
                <a:path extrusionOk="0" h="39" w="191">
                  <a:moveTo>
                    <a:pt x="13" y="0"/>
                  </a:moveTo>
                  <a:cubicBezTo>
                    <a:pt x="1" y="0"/>
                    <a:pt x="1" y="36"/>
                    <a:pt x="13" y="36"/>
                  </a:cubicBezTo>
                  <a:lnTo>
                    <a:pt x="167" y="36"/>
                  </a:lnTo>
                  <a:cubicBezTo>
                    <a:pt x="170" y="37"/>
                    <a:pt x="172" y="38"/>
                    <a:pt x="175" y="38"/>
                  </a:cubicBezTo>
                  <a:cubicBezTo>
                    <a:pt x="191" y="38"/>
                    <a:pt x="189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36"/>
            <p:cNvSpPr/>
            <p:nvPr/>
          </p:nvSpPr>
          <p:spPr>
            <a:xfrm>
              <a:off x="4821725" y="2598375"/>
              <a:ext cx="7750" cy="1575"/>
            </a:xfrm>
            <a:custGeom>
              <a:rect b="b" l="l" r="r" t="t"/>
              <a:pathLst>
                <a:path extrusionOk="0" h="63" w="310">
                  <a:moveTo>
                    <a:pt x="310" y="0"/>
                  </a:moveTo>
                  <a:cubicBezTo>
                    <a:pt x="203" y="0"/>
                    <a:pt x="119" y="0"/>
                    <a:pt x="12" y="36"/>
                  </a:cubicBezTo>
                  <a:cubicBezTo>
                    <a:pt x="2" y="36"/>
                    <a:pt x="1" y="62"/>
                    <a:pt x="15" y="62"/>
                  </a:cubicBezTo>
                  <a:cubicBezTo>
                    <a:pt x="18" y="62"/>
                    <a:pt x="21" y="61"/>
                    <a:pt x="24" y="60"/>
                  </a:cubicBezTo>
                  <a:cubicBezTo>
                    <a:pt x="119" y="36"/>
                    <a:pt x="227" y="1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36"/>
            <p:cNvSpPr/>
            <p:nvPr/>
          </p:nvSpPr>
          <p:spPr>
            <a:xfrm>
              <a:off x="4811000" y="2589150"/>
              <a:ext cx="14025" cy="3575"/>
            </a:xfrm>
            <a:custGeom>
              <a:rect b="b" l="l" r="r" t="t"/>
              <a:pathLst>
                <a:path extrusionOk="0" h="143" w="561">
                  <a:moveTo>
                    <a:pt x="513" y="0"/>
                  </a:moveTo>
                  <a:cubicBezTo>
                    <a:pt x="370" y="71"/>
                    <a:pt x="191" y="107"/>
                    <a:pt x="25" y="107"/>
                  </a:cubicBezTo>
                  <a:cubicBezTo>
                    <a:pt x="1" y="107"/>
                    <a:pt x="1" y="143"/>
                    <a:pt x="25" y="143"/>
                  </a:cubicBezTo>
                  <a:cubicBezTo>
                    <a:pt x="203" y="143"/>
                    <a:pt x="382" y="119"/>
                    <a:pt x="537" y="48"/>
                  </a:cubicBezTo>
                  <a:cubicBezTo>
                    <a:pt x="560" y="24"/>
                    <a:pt x="548" y="0"/>
                    <a:pt x="5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36"/>
            <p:cNvSpPr/>
            <p:nvPr/>
          </p:nvSpPr>
          <p:spPr>
            <a:xfrm>
              <a:off x="4798500" y="2584675"/>
              <a:ext cx="12825" cy="3300"/>
            </a:xfrm>
            <a:custGeom>
              <a:rect b="b" l="l" r="r" t="t"/>
              <a:pathLst>
                <a:path extrusionOk="0" h="132" w="513">
                  <a:moveTo>
                    <a:pt x="477" y="0"/>
                  </a:moveTo>
                  <a:cubicBezTo>
                    <a:pt x="334" y="48"/>
                    <a:pt x="167" y="72"/>
                    <a:pt x="24" y="120"/>
                  </a:cubicBezTo>
                  <a:cubicBezTo>
                    <a:pt x="1" y="120"/>
                    <a:pt x="24" y="131"/>
                    <a:pt x="24" y="131"/>
                  </a:cubicBezTo>
                  <a:cubicBezTo>
                    <a:pt x="167" y="108"/>
                    <a:pt x="334" y="72"/>
                    <a:pt x="477" y="24"/>
                  </a:cubicBezTo>
                  <a:cubicBezTo>
                    <a:pt x="513" y="24"/>
                    <a:pt x="51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36"/>
            <p:cNvSpPr/>
            <p:nvPr/>
          </p:nvSpPr>
          <p:spPr>
            <a:xfrm>
              <a:off x="4794050" y="2574150"/>
              <a:ext cx="11025" cy="7325"/>
            </a:xfrm>
            <a:custGeom>
              <a:rect b="b" l="l" r="r" t="t"/>
              <a:pathLst>
                <a:path extrusionOk="0" h="293" w="441">
                  <a:moveTo>
                    <a:pt x="416" y="0"/>
                  </a:moveTo>
                  <a:cubicBezTo>
                    <a:pt x="412" y="0"/>
                    <a:pt x="408" y="2"/>
                    <a:pt x="405" y="5"/>
                  </a:cubicBezTo>
                  <a:cubicBezTo>
                    <a:pt x="298" y="136"/>
                    <a:pt x="167" y="207"/>
                    <a:pt x="24" y="255"/>
                  </a:cubicBezTo>
                  <a:cubicBezTo>
                    <a:pt x="3" y="255"/>
                    <a:pt x="0" y="292"/>
                    <a:pt x="25" y="292"/>
                  </a:cubicBezTo>
                  <a:cubicBezTo>
                    <a:pt x="28" y="292"/>
                    <a:pt x="32" y="292"/>
                    <a:pt x="36" y="290"/>
                  </a:cubicBezTo>
                  <a:cubicBezTo>
                    <a:pt x="202" y="243"/>
                    <a:pt x="333" y="171"/>
                    <a:pt x="441" y="29"/>
                  </a:cubicBezTo>
                  <a:cubicBezTo>
                    <a:pt x="441" y="11"/>
                    <a:pt x="428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36"/>
            <p:cNvSpPr/>
            <p:nvPr/>
          </p:nvSpPr>
          <p:spPr>
            <a:xfrm>
              <a:off x="4791650" y="2550150"/>
              <a:ext cx="18775" cy="4775"/>
            </a:xfrm>
            <a:custGeom>
              <a:rect b="b" l="l" r="r" t="t"/>
              <a:pathLst>
                <a:path extrusionOk="0" h="191" w="751">
                  <a:moveTo>
                    <a:pt x="691" y="0"/>
                  </a:moveTo>
                  <a:cubicBezTo>
                    <a:pt x="572" y="0"/>
                    <a:pt x="453" y="12"/>
                    <a:pt x="334" y="24"/>
                  </a:cubicBezTo>
                  <a:cubicBezTo>
                    <a:pt x="227" y="36"/>
                    <a:pt x="108" y="60"/>
                    <a:pt x="25" y="131"/>
                  </a:cubicBezTo>
                  <a:cubicBezTo>
                    <a:pt x="1" y="143"/>
                    <a:pt x="25" y="191"/>
                    <a:pt x="60" y="191"/>
                  </a:cubicBezTo>
                  <a:cubicBezTo>
                    <a:pt x="156" y="191"/>
                    <a:pt x="251" y="143"/>
                    <a:pt x="334" y="131"/>
                  </a:cubicBezTo>
                  <a:cubicBezTo>
                    <a:pt x="453" y="96"/>
                    <a:pt x="572" y="96"/>
                    <a:pt x="691" y="84"/>
                  </a:cubicBezTo>
                  <a:cubicBezTo>
                    <a:pt x="751" y="84"/>
                    <a:pt x="751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36"/>
            <p:cNvSpPr/>
            <p:nvPr/>
          </p:nvSpPr>
          <p:spPr>
            <a:xfrm>
              <a:off x="4797025" y="2533850"/>
              <a:ext cx="11675" cy="4300"/>
            </a:xfrm>
            <a:custGeom>
              <a:rect b="b" l="l" r="r" t="t"/>
              <a:pathLst>
                <a:path extrusionOk="0" h="172" w="467">
                  <a:moveTo>
                    <a:pt x="409" y="1"/>
                  </a:moveTo>
                  <a:cubicBezTo>
                    <a:pt x="401" y="1"/>
                    <a:pt x="391" y="3"/>
                    <a:pt x="381" y="9"/>
                  </a:cubicBezTo>
                  <a:cubicBezTo>
                    <a:pt x="274" y="69"/>
                    <a:pt x="155" y="69"/>
                    <a:pt x="36" y="93"/>
                  </a:cubicBezTo>
                  <a:cubicBezTo>
                    <a:pt x="0" y="93"/>
                    <a:pt x="0" y="140"/>
                    <a:pt x="36" y="152"/>
                  </a:cubicBezTo>
                  <a:cubicBezTo>
                    <a:pt x="81" y="165"/>
                    <a:pt x="126" y="171"/>
                    <a:pt x="171" y="171"/>
                  </a:cubicBezTo>
                  <a:cubicBezTo>
                    <a:pt x="256" y="171"/>
                    <a:pt x="339" y="147"/>
                    <a:pt x="417" y="93"/>
                  </a:cubicBezTo>
                  <a:cubicBezTo>
                    <a:pt x="466" y="63"/>
                    <a:pt x="450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36"/>
            <p:cNvSpPr/>
            <p:nvPr/>
          </p:nvSpPr>
          <p:spPr>
            <a:xfrm>
              <a:off x="4795000" y="2523950"/>
              <a:ext cx="11875" cy="5500"/>
            </a:xfrm>
            <a:custGeom>
              <a:rect b="b" l="l" r="r" t="t"/>
              <a:pathLst>
                <a:path extrusionOk="0" h="220" w="475">
                  <a:moveTo>
                    <a:pt x="438" y="1"/>
                  </a:moveTo>
                  <a:cubicBezTo>
                    <a:pt x="295" y="48"/>
                    <a:pt x="129" y="72"/>
                    <a:pt x="10" y="191"/>
                  </a:cubicBezTo>
                  <a:cubicBezTo>
                    <a:pt x="1" y="209"/>
                    <a:pt x="5" y="220"/>
                    <a:pt x="12" y="220"/>
                  </a:cubicBezTo>
                  <a:cubicBezTo>
                    <a:pt x="15" y="220"/>
                    <a:pt x="18" y="218"/>
                    <a:pt x="22" y="215"/>
                  </a:cubicBezTo>
                  <a:cubicBezTo>
                    <a:pt x="141" y="108"/>
                    <a:pt x="307" y="72"/>
                    <a:pt x="462" y="36"/>
                  </a:cubicBezTo>
                  <a:cubicBezTo>
                    <a:pt x="474" y="36"/>
                    <a:pt x="474" y="1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36"/>
            <p:cNvSpPr/>
            <p:nvPr/>
          </p:nvSpPr>
          <p:spPr>
            <a:xfrm>
              <a:off x="4759800" y="2529875"/>
              <a:ext cx="27025" cy="5575"/>
            </a:xfrm>
            <a:custGeom>
              <a:rect b="b" l="l" r="r" t="t"/>
              <a:pathLst>
                <a:path extrusionOk="0" h="223" w="1081">
                  <a:moveTo>
                    <a:pt x="1043" y="0"/>
                  </a:moveTo>
                  <a:cubicBezTo>
                    <a:pt x="1041" y="0"/>
                    <a:pt x="1039" y="1"/>
                    <a:pt x="1037" y="2"/>
                  </a:cubicBezTo>
                  <a:cubicBezTo>
                    <a:pt x="858" y="49"/>
                    <a:pt x="680" y="73"/>
                    <a:pt x="477" y="97"/>
                  </a:cubicBezTo>
                  <a:cubicBezTo>
                    <a:pt x="346" y="109"/>
                    <a:pt x="179" y="97"/>
                    <a:pt x="48" y="133"/>
                  </a:cubicBezTo>
                  <a:cubicBezTo>
                    <a:pt x="13" y="156"/>
                    <a:pt x="1" y="216"/>
                    <a:pt x="48" y="216"/>
                  </a:cubicBezTo>
                  <a:cubicBezTo>
                    <a:pt x="76" y="221"/>
                    <a:pt x="105" y="223"/>
                    <a:pt x="133" y="223"/>
                  </a:cubicBezTo>
                  <a:cubicBezTo>
                    <a:pt x="251" y="223"/>
                    <a:pt x="372" y="190"/>
                    <a:pt x="477" y="180"/>
                  </a:cubicBezTo>
                  <a:cubicBezTo>
                    <a:pt x="680" y="156"/>
                    <a:pt x="858" y="121"/>
                    <a:pt x="1037" y="61"/>
                  </a:cubicBezTo>
                  <a:cubicBezTo>
                    <a:pt x="1080" y="50"/>
                    <a:pt x="1064" y="0"/>
                    <a:pt x="10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36"/>
            <p:cNvSpPr/>
            <p:nvPr/>
          </p:nvSpPr>
          <p:spPr>
            <a:xfrm>
              <a:off x="4729750" y="2538525"/>
              <a:ext cx="19375" cy="5100"/>
            </a:xfrm>
            <a:custGeom>
              <a:rect b="b" l="l" r="r" t="t"/>
              <a:pathLst>
                <a:path extrusionOk="0" h="204" w="775">
                  <a:moveTo>
                    <a:pt x="774" y="1"/>
                  </a:moveTo>
                  <a:lnTo>
                    <a:pt x="774" y="1"/>
                  </a:lnTo>
                  <a:cubicBezTo>
                    <a:pt x="524" y="84"/>
                    <a:pt x="286" y="144"/>
                    <a:pt x="36" y="168"/>
                  </a:cubicBezTo>
                  <a:cubicBezTo>
                    <a:pt x="0" y="168"/>
                    <a:pt x="0" y="203"/>
                    <a:pt x="36" y="203"/>
                  </a:cubicBezTo>
                  <a:cubicBezTo>
                    <a:pt x="286" y="203"/>
                    <a:pt x="536" y="120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36"/>
            <p:cNvSpPr/>
            <p:nvPr/>
          </p:nvSpPr>
          <p:spPr>
            <a:xfrm>
              <a:off x="4728250" y="2530200"/>
              <a:ext cx="14925" cy="4200"/>
            </a:xfrm>
            <a:custGeom>
              <a:rect b="b" l="l" r="r" t="t"/>
              <a:pathLst>
                <a:path extrusionOk="0" h="168" w="597">
                  <a:moveTo>
                    <a:pt x="584" y="1"/>
                  </a:moveTo>
                  <a:cubicBezTo>
                    <a:pt x="406" y="84"/>
                    <a:pt x="215" y="143"/>
                    <a:pt x="13" y="143"/>
                  </a:cubicBezTo>
                  <a:cubicBezTo>
                    <a:pt x="1" y="143"/>
                    <a:pt x="1" y="167"/>
                    <a:pt x="13" y="167"/>
                  </a:cubicBezTo>
                  <a:cubicBezTo>
                    <a:pt x="215" y="167"/>
                    <a:pt x="406" y="96"/>
                    <a:pt x="596" y="24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36"/>
            <p:cNvSpPr/>
            <p:nvPr/>
          </p:nvSpPr>
          <p:spPr>
            <a:xfrm>
              <a:off x="4721775" y="2526925"/>
              <a:ext cx="15150" cy="5425"/>
            </a:xfrm>
            <a:custGeom>
              <a:rect b="b" l="l" r="r" t="t"/>
              <a:pathLst>
                <a:path extrusionOk="0" h="217" w="606">
                  <a:moveTo>
                    <a:pt x="510" y="1"/>
                  </a:moveTo>
                  <a:cubicBezTo>
                    <a:pt x="355" y="13"/>
                    <a:pt x="153" y="48"/>
                    <a:pt x="22" y="167"/>
                  </a:cubicBezTo>
                  <a:cubicBezTo>
                    <a:pt x="0" y="178"/>
                    <a:pt x="17" y="217"/>
                    <a:pt x="46" y="217"/>
                  </a:cubicBezTo>
                  <a:cubicBezTo>
                    <a:pt x="50" y="217"/>
                    <a:pt x="53" y="216"/>
                    <a:pt x="57" y="215"/>
                  </a:cubicBezTo>
                  <a:cubicBezTo>
                    <a:pt x="183" y="186"/>
                    <a:pt x="301" y="149"/>
                    <a:pt x="424" y="149"/>
                  </a:cubicBezTo>
                  <a:cubicBezTo>
                    <a:pt x="452" y="149"/>
                    <a:pt x="481" y="151"/>
                    <a:pt x="510" y="155"/>
                  </a:cubicBezTo>
                  <a:cubicBezTo>
                    <a:pt x="605" y="155"/>
                    <a:pt x="605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36"/>
            <p:cNvSpPr/>
            <p:nvPr/>
          </p:nvSpPr>
          <p:spPr>
            <a:xfrm>
              <a:off x="4660100" y="2520975"/>
              <a:ext cx="60975" cy="6000"/>
            </a:xfrm>
            <a:custGeom>
              <a:rect b="b" l="l" r="r" t="t"/>
              <a:pathLst>
                <a:path extrusionOk="0" h="240" w="2439">
                  <a:moveTo>
                    <a:pt x="2417" y="1"/>
                  </a:moveTo>
                  <a:cubicBezTo>
                    <a:pt x="1608" y="108"/>
                    <a:pt x="822" y="215"/>
                    <a:pt x="24" y="227"/>
                  </a:cubicBezTo>
                  <a:cubicBezTo>
                    <a:pt x="0" y="227"/>
                    <a:pt x="0" y="239"/>
                    <a:pt x="24" y="239"/>
                  </a:cubicBezTo>
                  <a:cubicBezTo>
                    <a:pt x="69" y="239"/>
                    <a:pt x="115" y="240"/>
                    <a:pt x="160" y="240"/>
                  </a:cubicBezTo>
                  <a:cubicBezTo>
                    <a:pt x="914" y="240"/>
                    <a:pt x="1677" y="149"/>
                    <a:pt x="2429" y="36"/>
                  </a:cubicBezTo>
                  <a:cubicBezTo>
                    <a:pt x="2430" y="38"/>
                    <a:pt x="2431" y="38"/>
                    <a:pt x="2432" y="38"/>
                  </a:cubicBezTo>
                  <a:cubicBezTo>
                    <a:pt x="2438" y="38"/>
                    <a:pt x="2428" y="1"/>
                    <a:pt x="24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36"/>
            <p:cNvSpPr/>
            <p:nvPr/>
          </p:nvSpPr>
          <p:spPr>
            <a:xfrm>
              <a:off x="4679150" y="2498875"/>
              <a:ext cx="10025" cy="5150"/>
            </a:xfrm>
            <a:custGeom>
              <a:rect b="b" l="l" r="r" t="t"/>
              <a:pathLst>
                <a:path extrusionOk="0" h="206" w="401">
                  <a:moveTo>
                    <a:pt x="327" y="0"/>
                  </a:moveTo>
                  <a:cubicBezTo>
                    <a:pt x="321" y="0"/>
                    <a:pt x="316" y="1"/>
                    <a:pt x="310" y="3"/>
                  </a:cubicBezTo>
                  <a:cubicBezTo>
                    <a:pt x="215" y="39"/>
                    <a:pt x="119" y="87"/>
                    <a:pt x="36" y="146"/>
                  </a:cubicBezTo>
                  <a:cubicBezTo>
                    <a:pt x="0" y="158"/>
                    <a:pt x="12" y="206"/>
                    <a:pt x="60" y="206"/>
                  </a:cubicBezTo>
                  <a:cubicBezTo>
                    <a:pt x="167" y="170"/>
                    <a:pt x="250" y="146"/>
                    <a:pt x="357" y="111"/>
                  </a:cubicBezTo>
                  <a:cubicBezTo>
                    <a:pt x="400" y="89"/>
                    <a:pt x="376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36"/>
            <p:cNvSpPr/>
            <p:nvPr/>
          </p:nvSpPr>
          <p:spPr>
            <a:xfrm>
              <a:off x="4670500" y="2501625"/>
              <a:ext cx="2425" cy="2400"/>
            </a:xfrm>
            <a:custGeom>
              <a:rect b="b" l="l" r="r" t="t"/>
              <a:pathLst>
                <a:path extrusionOk="0" h="96" w="97">
                  <a:moveTo>
                    <a:pt x="96" y="1"/>
                  </a:moveTo>
                  <a:lnTo>
                    <a:pt x="25" y="72"/>
                  </a:lnTo>
                  <a:cubicBezTo>
                    <a:pt x="1" y="96"/>
                    <a:pt x="25" y="96"/>
                    <a:pt x="37" y="96"/>
                  </a:cubicBezTo>
                  <a:cubicBezTo>
                    <a:pt x="49" y="60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36"/>
            <p:cNvSpPr/>
            <p:nvPr/>
          </p:nvSpPr>
          <p:spPr>
            <a:xfrm>
              <a:off x="4655625" y="2490475"/>
              <a:ext cx="22850" cy="5250"/>
            </a:xfrm>
            <a:custGeom>
              <a:rect b="b" l="l" r="r" t="t"/>
              <a:pathLst>
                <a:path extrusionOk="0" h="210" w="914">
                  <a:moveTo>
                    <a:pt x="173" y="1"/>
                  </a:moveTo>
                  <a:cubicBezTo>
                    <a:pt x="132" y="1"/>
                    <a:pt x="90" y="2"/>
                    <a:pt x="48" y="6"/>
                  </a:cubicBezTo>
                  <a:cubicBezTo>
                    <a:pt x="1" y="6"/>
                    <a:pt x="1" y="66"/>
                    <a:pt x="36" y="78"/>
                  </a:cubicBezTo>
                  <a:cubicBezTo>
                    <a:pt x="275" y="161"/>
                    <a:pt x="525" y="185"/>
                    <a:pt x="775" y="208"/>
                  </a:cubicBezTo>
                  <a:cubicBezTo>
                    <a:pt x="778" y="209"/>
                    <a:pt x="782" y="209"/>
                    <a:pt x="786" y="209"/>
                  </a:cubicBezTo>
                  <a:cubicBezTo>
                    <a:pt x="873" y="209"/>
                    <a:pt x="914" y="78"/>
                    <a:pt x="822" y="78"/>
                  </a:cubicBezTo>
                  <a:cubicBezTo>
                    <a:pt x="612" y="47"/>
                    <a:pt x="3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36"/>
            <p:cNvSpPr/>
            <p:nvPr/>
          </p:nvSpPr>
          <p:spPr>
            <a:xfrm>
              <a:off x="4630350" y="2476625"/>
              <a:ext cx="11025" cy="2500"/>
            </a:xfrm>
            <a:custGeom>
              <a:rect b="b" l="l" r="r" t="t"/>
              <a:pathLst>
                <a:path extrusionOk="0" h="100" w="441">
                  <a:moveTo>
                    <a:pt x="404" y="0"/>
                  </a:moveTo>
                  <a:cubicBezTo>
                    <a:pt x="273" y="36"/>
                    <a:pt x="143" y="48"/>
                    <a:pt x="23" y="84"/>
                  </a:cubicBezTo>
                  <a:cubicBezTo>
                    <a:pt x="4" y="84"/>
                    <a:pt x="1" y="99"/>
                    <a:pt x="12" y="99"/>
                  </a:cubicBezTo>
                  <a:cubicBezTo>
                    <a:pt x="15" y="99"/>
                    <a:pt x="19" y="98"/>
                    <a:pt x="23" y="96"/>
                  </a:cubicBezTo>
                  <a:cubicBezTo>
                    <a:pt x="154" y="60"/>
                    <a:pt x="285" y="48"/>
                    <a:pt x="404" y="24"/>
                  </a:cubicBezTo>
                  <a:cubicBezTo>
                    <a:pt x="440" y="24"/>
                    <a:pt x="416" y="0"/>
                    <a:pt x="4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36"/>
            <p:cNvSpPr/>
            <p:nvPr/>
          </p:nvSpPr>
          <p:spPr>
            <a:xfrm>
              <a:off x="4612475" y="2457275"/>
              <a:ext cx="20250" cy="5025"/>
            </a:xfrm>
            <a:custGeom>
              <a:rect b="b" l="l" r="r" t="t"/>
              <a:pathLst>
                <a:path extrusionOk="0" h="201" w="810">
                  <a:moveTo>
                    <a:pt x="727" y="1"/>
                  </a:moveTo>
                  <a:cubicBezTo>
                    <a:pt x="619" y="1"/>
                    <a:pt x="512" y="24"/>
                    <a:pt x="393" y="36"/>
                  </a:cubicBezTo>
                  <a:cubicBezTo>
                    <a:pt x="274" y="48"/>
                    <a:pt x="155" y="48"/>
                    <a:pt x="36" y="108"/>
                  </a:cubicBezTo>
                  <a:cubicBezTo>
                    <a:pt x="0" y="120"/>
                    <a:pt x="24" y="155"/>
                    <a:pt x="48" y="167"/>
                  </a:cubicBezTo>
                  <a:cubicBezTo>
                    <a:pt x="98" y="191"/>
                    <a:pt x="154" y="200"/>
                    <a:pt x="211" y="200"/>
                  </a:cubicBezTo>
                  <a:cubicBezTo>
                    <a:pt x="383" y="200"/>
                    <a:pt x="575" y="120"/>
                    <a:pt x="727" y="120"/>
                  </a:cubicBezTo>
                  <a:cubicBezTo>
                    <a:pt x="810" y="120"/>
                    <a:pt x="810" y="1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36"/>
            <p:cNvSpPr/>
            <p:nvPr/>
          </p:nvSpPr>
          <p:spPr>
            <a:xfrm>
              <a:off x="4600850" y="2458000"/>
              <a:ext cx="14000" cy="6275"/>
            </a:xfrm>
            <a:custGeom>
              <a:rect b="b" l="l" r="r" t="t"/>
              <a:pathLst>
                <a:path extrusionOk="0" h="251" w="560">
                  <a:moveTo>
                    <a:pt x="419" y="0"/>
                  </a:moveTo>
                  <a:cubicBezTo>
                    <a:pt x="407" y="0"/>
                    <a:pt x="395" y="3"/>
                    <a:pt x="382" y="7"/>
                  </a:cubicBezTo>
                  <a:cubicBezTo>
                    <a:pt x="275" y="31"/>
                    <a:pt x="108" y="7"/>
                    <a:pt x="37" y="91"/>
                  </a:cubicBezTo>
                  <a:cubicBezTo>
                    <a:pt x="1" y="126"/>
                    <a:pt x="1" y="150"/>
                    <a:pt x="37" y="186"/>
                  </a:cubicBezTo>
                  <a:cubicBezTo>
                    <a:pt x="74" y="234"/>
                    <a:pt x="134" y="251"/>
                    <a:pt x="201" y="251"/>
                  </a:cubicBezTo>
                  <a:cubicBezTo>
                    <a:pt x="284" y="251"/>
                    <a:pt x="375" y="224"/>
                    <a:pt x="441" y="198"/>
                  </a:cubicBezTo>
                  <a:cubicBezTo>
                    <a:pt x="559" y="176"/>
                    <a:pt x="52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36"/>
            <p:cNvSpPr/>
            <p:nvPr/>
          </p:nvSpPr>
          <p:spPr>
            <a:xfrm>
              <a:off x="4599975" y="2446275"/>
              <a:ext cx="22350" cy="4775"/>
            </a:xfrm>
            <a:custGeom>
              <a:rect b="b" l="l" r="r" t="t"/>
              <a:pathLst>
                <a:path extrusionOk="0" h="191" w="894">
                  <a:moveTo>
                    <a:pt x="881" y="0"/>
                  </a:moveTo>
                  <a:cubicBezTo>
                    <a:pt x="804" y="6"/>
                    <a:pt x="729" y="6"/>
                    <a:pt x="655" y="6"/>
                  </a:cubicBezTo>
                  <a:cubicBezTo>
                    <a:pt x="581" y="6"/>
                    <a:pt x="506" y="6"/>
                    <a:pt x="429" y="12"/>
                  </a:cubicBezTo>
                  <a:cubicBezTo>
                    <a:pt x="298" y="24"/>
                    <a:pt x="167" y="60"/>
                    <a:pt x="24" y="119"/>
                  </a:cubicBezTo>
                  <a:cubicBezTo>
                    <a:pt x="0" y="131"/>
                    <a:pt x="12" y="191"/>
                    <a:pt x="36" y="191"/>
                  </a:cubicBezTo>
                  <a:cubicBezTo>
                    <a:pt x="155" y="191"/>
                    <a:pt x="274" y="167"/>
                    <a:pt x="405" y="131"/>
                  </a:cubicBezTo>
                  <a:cubicBezTo>
                    <a:pt x="560" y="107"/>
                    <a:pt x="715" y="48"/>
                    <a:pt x="881" y="12"/>
                  </a:cubicBezTo>
                  <a:cubicBezTo>
                    <a:pt x="893" y="12"/>
                    <a:pt x="893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36"/>
            <p:cNvSpPr/>
            <p:nvPr/>
          </p:nvSpPr>
          <p:spPr>
            <a:xfrm>
              <a:off x="4589250" y="2433475"/>
              <a:ext cx="2400" cy="675"/>
            </a:xfrm>
            <a:custGeom>
              <a:rect b="b" l="l" r="r" t="t"/>
              <a:pathLst>
                <a:path extrusionOk="0" h="27" w="96">
                  <a:moveTo>
                    <a:pt x="12" y="0"/>
                  </a:moveTo>
                  <a:cubicBezTo>
                    <a:pt x="1" y="0"/>
                    <a:pt x="1" y="24"/>
                    <a:pt x="12" y="24"/>
                  </a:cubicBezTo>
                  <a:lnTo>
                    <a:pt x="84" y="24"/>
                  </a:lnTo>
                  <a:cubicBezTo>
                    <a:pt x="86" y="26"/>
                    <a:pt x="87" y="26"/>
                    <a:pt x="88" y="26"/>
                  </a:cubicBezTo>
                  <a:cubicBezTo>
                    <a:pt x="96" y="26"/>
                    <a:pt x="9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36"/>
            <p:cNvSpPr/>
            <p:nvPr/>
          </p:nvSpPr>
          <p:spPr>
            <a:xfrm>
              <a:off x="4535075" y="2391050"/>
              <a:ext cx="30150" cy="7650"/>
            </a:xfrm>
            <a:custGeom>
              <a:rect b="b" l="l" r="r" t="t"/>
              <a:pathLst>
                <a:path extrusionOk="0" h="306" w="1206">
                  <a:moveTo>
                    <a:pt x="1122" y="1"/>
                  </a:moveTo>
                  <a:cubicBezTo>
                    <a:pt x="1114" y="1"/>
                    <a:pt x="1105" y="2"/>
                    <a:pt x="1096" y="6"/>
                  </a:cubicBezTo>
                  <a:cubicBezTo>
                    <a:pt x="763" y="114"/>
                    <a:pt x="358" y="54"/>
                    <a:pt x="48" y="209"/>
                  </a:cubicBezTo>
                  <a:cubicBezTo>
                    <a:pt x="1" y="233"/>
                    <a:pt x="36" y="304"/>
                    <a:pt x="84" y="304"/>
                  </a:cubicBezTo>
                  <a:cubicBezTo>
                    <a:pt x="107" y="305"/>
                    <a:pt x="131" y="305"/>
                    <a:pt x="156" y="305"/>
                  </a:cubicBezTo>
                  <a:cubicBezTo>
                    <a:pt x="466" y="305"/>
                    <a:pt x="845" y="237"/>
                    <a:pt x="1132" y="137"/>
                  </a:cubicBezTo>
                  <a:cubicBezTo>
                    <a:pt x="1206" y="116"/>
                    <a:pt x="1186" y="1"/>
                    <a:pt x="11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36"/>
            <p:cNvSpPr/>
            <p:nvPr/>
          </p:nvSpPr>
          <p:spPr>
            <a:xfrm>
              <a:off x="4504725" y="2395625"/>
              <a:ext cx="8575" cy="4225"/>
            </a:xfrm>
            <a:custGeom>
              <a:rect b="b" l="l" r="r" t="t"/>
              <a:pathLst>
                <a:path extrusionOk="0" h="169" w="343">
                  <a:moveTo>
                    <a:pt x="275" y="0"/>
                  </a:moveTo>
                  <a:cubicBezTo>
                    <a:pt x="271" y="0"/>
                    <a:pt x="266" y="1"/>
                    <a:pt x="262" y="2"/>
                  </a:cubicBezTo>
                  <a:cubicBezTo>
                    <a:pt x="179" y="50"/>
                    <a:pt x="84" y="62"/>
                    <a:pt x="12" y="121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131" y="145"/>
                    <a:pt x="226" y="109"/>
                    <a:pt x="310" y="62"/>
                  </a:cubicBezTo>
                  <a:cubicBezTo>
                    <a:pt x="342" y="51"/>
                    <a:pt x="316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36"/>
            <p:cNvSpPr/>
            <p:nvPr/>
          </p:nvSpPr>
          <p:spPr>
            <a:xfrm>
              <a:off x="4518100" y="2370925"/>
              <a:ext cx="12450" cy="4525"/>
            </a:xfrm>
            <a:custGeom>
              <a:rect b="b" l="l" r="r" t="t"/>
              <a:pathLst>
                <a:path extrusionOk="0" h="181" w="498">
                  <a:moveTo>
                    <a:pt x="428" y="1"/>
                  </a:moveTo>
                  <a:cubicBezTo>
                    <a:pt x="425" y="1"/>
                    <a:pt x="421" y="1"/>
                    <a:pt x="418" y="2"/>
                  </a:cubicBezTo>
                  <a:cubicBezTo>
                    <a:pt x="275" y="49"/>
                    <a:pt x="144" y="85"/>
                    <a:pt x="25" y="145"/>
                  </a:cubicBezTo>
                  <a:cubicBezTo>
                    <a:pt x="1" y="157"/>
                    <a:pt x="13" y="180"/>
                    <a:pt x="37" y="180"/>
                  </a:cubicBezTo>
                  <a:cubicBezTo>
                    <a:pt x="180" y="168"/>
                    <a:pt x="311" y="121"/>
                    <a:pt x="442" y="97"/>
                  </a:cubicBezTo>
                  <a:cubicBezTo>
                    <a:pt x="498" y="86"/>
                    <a:pt x="480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36"/>
            <p:cNvSpPr/>
            <p:nvPr/>
          </p:nvSpPr>
          <p:spPr>
            <a:xfrm>
              <a:off x="4507400" y="2341550"/>
              <a:ext cx="14925" cy="6625"/>
            </a:xfrm>
            <a:custGeom>
              <a:rect b="b" l="l" r="r" t="t"/>
              <a:pathLst>
                <a:path extrusionOk="0" h="265" w="597">
                  <a:moveTo>
                    <a:pt x="539" y="0"/>
                  </a:moveTo>
                  <a:cubicBezTo>
                    <a:pt x="530" y="0"/>
                    <a:pt x="521" y="3"/>
                    <a:pt x="512" y="10"/>
                  </a:cubicBezTo>
                  <a:cubicBezTo>
                    <a:pt x="441" y="70"/>
                    <a:pt x="358" y="93"/>
                    <a:pt x="250" y="129"/>
                  </a:cubicBezTo>
                  <a:cubicBezTo>
                    <a:pt x="155" y="141"/>
                    <a:pt x="84" y="153"/>
                    <a:pt x="12" y="200"/>
                  </a:cubicBezTo>
                  <a:cubicBezTo>
                    <a:pt x="0" y="212"/>
                    <a:pt x="0" y="248"/>
                    <a:pt x="12" y="260"/>
                  </a:cubicBezTo>
                  <a:cubicBezTo>
                    <a:pt x="33" y="263"/>
                    <a:pt x="54" y="264"/>
                    <a:pt x="75" y="264"/>
                  </a:cubicBezTo>
                  <a:cubicBezTo>
                    <a:pt x="237" y="264"/>
                    <a:pt x="411" y="188"/>
                    <a:pt x="548" y="93"/>
                  </a:cubicBezTo>
                  <a:cubicBezTo>
                    <a:pt x="596" y="55"/>
                    <a:pt x="574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36"/>
            <p:cNvSpPr/>
            <p:nvPr/>
          </p:nvSpPr>
          <p:spPr>
            <a:xfrm>
              <a:off x="4492875" y="2313425"/>
              <a:ext cx="13650" cy="9675"/>
            </a:xfrm>
            <a:custGeom>
              <a:rect b="b" l="l" r="r" t="t"/>
              <a:pathLst>
                <a:path extrusionOk="0" h="387" w="546">
                  <a:moveTo>
                    <a:pt x="274" y="0"/>
                  </a:moveTo>
                  <a:cubicBezTo>
                    <a:pt x="139" y="0"/>
                    <a:pt x="0" y="73"/>
                    <a:pt x="10" y="242"/>
                  </a:cubicBezTo>
                  <a:cubicBezTo>
                    <a:pt x="10" y="266"/>
                    <a:pt x="22" y="302"/>
                    <a:pt x="57" y="302"/>
                  </a:cubicBezTo>
                  <a:cubicBezTo>
                    <a:pt x="93" y="325"/>
                    <a:pt x="141" y="337"/>
                    <a:pt x="188" y="337"/>
                  </a:cubicBezTo>
                  <a:lnTo>
                    <a:pt x="200" y="337"/>
                  </a:lnTo>
                  <a:cubicBezTo>
                    <a:pt x="212" y="337"/>
                    <a:pt x="212" y="361"/>
                    <a:pt x="236" y="361"/>
                  </a:cubicBezTo>
                  <a:cubicBezTo>
                    <a:pt x="268" y="379"/>
                    <a:pt x="302" y="387"/>
                    <a:pt x="335" y="387"/>
                  </a:cubicBezTo>
                  <a:cubicBezTo>
                    <a:pt x="412" y="387"/>
                    <a:pt x="481" y="341"/>
                    <a:pt x="498" y="266"/>
                  </a:cubicBezTo>
                  <a:cubicBezTo>
                    <a:pt x="546" y="182"/>
                    <a:pt x="486" y="40"/>
                    <a:pt x="379" y="16"/>
                  </a:cubicBezTo>
                  <a:cubicBezTo>
                    <a:pt x="346" y="6"/>
                    <a:pt x="310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36"/>
            <p:cNvSpPr/>
            <p:nvPr/>
          </p:nvSpPr>
          <p:spPr>
            <a:xfrm>
              <a:off x="4466925" y="2292775"/>
              <a:ext cx="20825" cy="7300"/>
            </a:xfrm>
            <a:custGeom>
              <a:rect b="b" l="l" r="r" t="t"/>
              <a:pathLst>
                <a:path extrusionOk="0" h="292" w="833">
                  <a:moveTo>
                    <a:pt x="704" y="1"/>
                  </a:moveTo>
                  <a:cubicBezTo>
                    <a:pt x="692" y="1"/>
                    <a:pt x="680" y="3"/>
                    <a:pt x="667" y="8"/>
                  </a:cubicBezTo>
                  <a:cubicBezTo>
                    <a:pt x="560" y="32"/>
                    <a:pt x="453" y="80"/>
                    <a:pt x="345" y="92"/>
                  </a:cubicBezTo>
                  <a:cubicBezTo>
                    <a:pt x="262" y="116"/>
                    <a:pt x="155" y="92"/>
                    <a:pt x="72" y="127"/>
                  </a:cubicBezTo>
                  <a:cubicBezTo>
                    <a:pt x="24" y="139"/>
                    <a:pt x="0" y="199"/>
                    <a:pt x="48" y="235"/>
                  </a:cubicBezTo>
                  <a:cubicBezTo>
                    <a:pt x="110" y="276"/>
                    <a:pt x="187" y="292"/>
                    <a:pt x="269" y="292"/>
                  </a:cubicBezTo>
                  <a:cubicBezTo>
                    <a:pt x="422" y="292"/>
                    <a:pt x="595" y="238"/>
                    <a:pt x="726" y="199"/>
                  </a:cubicBezTo>
                  <a:cubicBezTo>
                    <a:pt x="832" y="156"/>
                    <a:pt x="797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36"/>
            <p:cNvSpPr/>
            <p:nvPr/>
          </p:nvSpPr>
          <p:spPr>
            <a:xfrm>
              <a:off x="4450850" y="2238850"/>
              <a:ext cx="11025" cy="6550"/>
            </a:xfrm>
            <a:custGeom>
              <a:rect b="b" l="l" r="r" t="t"/>
              <a:pathLst>
                <a:path extrusionOk="0" h="262" w="441">
                  <a:moveTo>
                    <a:pt x="308" y="0"/>
                  </a:moveTo>
                  <a:cubicBezTo>
                    <a:pt x="256" y="0"/>
                    <a:pt x="201" y="40"/>
                    <a:pt x="184" y="95"/>
                  </a:cubicBezTo>
                  <a:lnTo>
                    <a:pt x="184" y="95"/>
                  </a:lnTo>
                  <a:cubicBezTo>
                    <a:pt x="171" y="98"/>
                    <a:pt x="153" y="109"/>
                    <a:pt x="143" y="129"/>
                  </a:cubicBezTo>
                  <a:cubicBezTo>
                    <a:pt x="95" y="141"/>
                    <a:pt x="72" y="165"/>
                    <a:pt x="24" y="189"/>
                  </a:cubicBezTo>
                  <a:cubicBezTo>
                    <a:pt x="12" y="189"/>
                    <a:pt x="0" y="225"/>
                    <a:pt x="24" y="225"/>
                  </a:cubicBezTo>
                  <a:cubicBezTo>
                    <a:pt x="40" y="233"/>
                    <a:pt x="57" y="235"/>
                    <a:pt x="75" y="235"/>
                  </a:cubicBezTo>
                  <a:cubicBezTo>
                    <a:pt x="110" y="235"/>
                    <a:pt x="147" y="225"/>
                    <a:pt x="179" y="225"/>
                  </a:cubicBezTo>
                  <a:lnTo>
                    <a:pt x="214" y="225"/>
                  </a:lnTo>
                  <a:cubicBezTo>
                    <a:pt x="221" y="225"/>
                    <a:pt x="226" y="224"/>
                    <a:pt x="229" y="224"/>
                  </a:cubicBezTo>
                  <a:lnTo>
                    <a:pt x="229" y="224"/>
                  </a:lnTo>
                  <a:cubicBezTo>
                    <a:pt x="249" y="242"/>
                    <a:pt x="273" y="254"/>
                    <a:pt x="297" y="259"/>
                  </a:cubicBezTo>
                  <a:lnTo>
                    <a:pt x="297" y="259"/>
                  </a:lnTo>
                  <a:cubicBezTo>
                    <a:pt x="295" y="257"/>
                    <a:pt x="294" y="255"/>
                    <a:pt x="292" y="253"/>
                  </a:cubicBezTo>
                  <a:lnTo>
                    <a:pt x="292" y="253"/>
                  </a:lnTo>
                  <a:cubicBezTo>
                    <a:pt x="297" y="252"/>
                    <a:pt x="303" y="251"/>
                    <a:pt x="310" y="248"/>
                  </a:cubicBezTo>
                  <a:cubicBezTo>
                    <a:pt x="369" y="225"/>
                    <a:pt x="441" y="201"/>
                    <a:pt x="429" y="129"/>
                  </a:cubicBezTo>
                  <a:cubicBezTo>
                    <a:pt x="429" y="82"/>
                    <a:pt x="393" y="46"/>
                    <a:pt x="369" y="22"/>
                  </a:cubicBezTo>
                  <a:cubicBezTo>
                    <a:pt x="351" y="7"/>
                    <a:pt x="330" y="0"/>
                    <a:pt x="308" y="0"/>
                  </a:cubicBezTo>
                  <a:close/>
                  <a:moveTo>
                    <a:pt x="297" y="259"/>
                  </a:moveTo>
                  <a:cubicBezTo>
                    <a:pt x="297" y="259"/>
                    <a:pt x="297" y="260"/>
                    <a:pt x="298" y="260"/>
                  </a:cubicBezTo>
                  <a:cubicBezTo>
                    <a:pt x="300" y="260"/>
                    <a:pt x="302" y="260"/>
                    <a:pt x="304" y="260"/>
                  </a:cubicBezTo>
                  <a:lnTo>
                    <a:pt x="304" y="260"/>
                  </a:lnTo>
                  <a:cubicBezTo>
                    <a:pt x="301" y="260"/>
                    <a:pt x="299" y="259"/>
                    <a:pt x="297" y="259"/>
                  </a:cubicBezTo>
                  <a:close/>
                  <a:moveTo>
                    <a:pt x="381" y="248"/>
                  </a:moveTo>
                  <a:cubicBezTo>
                    <a:pt x="348" y="248"/>
                    <a:pt x="326" y="258"/>
                    <a:pt x="304" y="260"/>
                  </a:cubicBezTo>
                  <a:lnTo>
                    <a:pt x="304" y="260"/>
                  </a:lnTo>
                  <a:cubicBezTo>
                    <a:pt x="310" y="261"/>
                    <a:pt x="317" y="262"/>
                    <a:pt x="324" y="262"/>
                  </a:cubicBezTo>
                  <a:cubicBezTo>
                    <a:pt x="344" y="262"/>
                    <a:pt x="364" y="257"/>
                    <a:pt x="381" y="248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36"/>
            <p:cNvSpPr/>
            <p:nvPr/>
          </p:nvSpPr>
          <p:spPr>
            <a:xfrm>
              <a:off x="4448750" y="2236325"/>
              <a:ext cx="9425" cy="6675"/>
            </a:xfrm>
            <a:custGeom>
              <a:rect b="b" l="l" r="r" t="t"/>
              <a:pathLst>
                <a:path extrusionOk="0" h="267" w="377">
                  <a:moveTo>
                    <a:pt x="226" y="1"/>
                  </a:moveTo>
                  <a:cubicBezTo>
                    <a:pt x="211" y="1"/>
                    <a:pt x="195" y="6"/>
                    <a:pt x="179" y="16"/>
                  </a:cubicBezTo>
                  <a:cubicBezTo>
                    <a:pt x="120" y="64"/>
                    <a:pt x="25" y="123"/>
                    <a:pt x="1" y="195"/>
                  </a:cubicBezTo>
                  <a:cubicBezTo>
                    <a:pt x="1" y="230"/>
                    <a:pt x="25" y="266"/>
                    <a:pt x="60" y="266"/>
                  </a:cubicBezTo>
                  <a:cubicBezTo>
                    <a:pt x="144" y="266"/>
                    <a:pt x="203" y="230"/>
                    <a:pt x="275" y="195"/>
                  </a:cubicBezTo>
                  <a:cubicBezTo>
                    <a:pt x="376" y="154"/>
                    <a:pt x="313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36"/>
            <p:cNvSpPr/>
            <p:nvPr/>
          </p:nvSpPr>
          <p:spPr>
            <a:xfrm>
              <a:off x="4426125" y="2173650"/>
              <a:ext cx="17600" cy="7425"/>
            </a:xfrm>
            <a:custGeom>
              <a:rect b="b" l="l" r="r" t="t"/>
              <a:pathLst>
                <a:path extrusionOk="0" h="297" w="704">
                  <a:moveTo>
                    <a:pt x="532" y="1"/>
                  </a:moveTo>
                  <a:cubicBezTo>
                    <a:pt x="345" y="1"/>
                    <a:pt x="143" y="66"/>
                    <a:pt x="37" y="201"/>
                  </a:cubicBezTo>
                  <a:cubicBezTo>
                    <a:pt x="1" y="237"/>
                    <a:pt x="13" y="297"/>
                    <a:pt x="72" y="297"/>
                  </a:cubicBezTo>
                  <a:cubicBezTo>
                    <a:pt x="120" y="297"/>
                    <a:pt x="168" y="297"/>
                    <a:pt x="227" y="273"/>
                  </a:cubicBezTo>
                  <a:cubicBezTo>
                    <a:pt x="287" y="261"/>
                    <a:pt x="346" y="237"/>
                    <a:pt x="382" y="213"/>
                  </a:cubicBezTo>
                  <a:cubicBezTo>
                    <a:pt x="477" y="189"/>
                    <a:pt x="561" y="142"/>
                    <a:pt x="668" y="118"/>
                  </a:cubicBezTo>
                  <a:cubicBezTo>
                    <a:pt x="703" y="118"/>
                    <a:pt x="703" y="23"/>
                    <a:pt x="656" y="11"/>
                  </a:cubicBezTo>
                  <a:cubicBezTo>
                    <a:pt x="616" y="4"/>
                    <a:pt x="574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36"/>
            <p:cNvSpPr/>
            <p:nvPr/>
          </p:nvSpPr>
          <p:spPr>
            <a:xfrm>
              <a:off x="4432375" y="2136400"/>
              <a:ext cx="21775" cy="5050"/>
            </a:xfrm>
            <a:custGeom>
              <a:rect b="b" l="l" r="r" t="t"/>
              <a:pathLst>
                <a:path extrusionOk="0" h="202" w="871">
                  <a:moveTo>
                    <a:pt x="751" y="1"/>
                  </a:moveTo>
                  <a:cubicBezTo>
                    <a:pt x="608" y="1"/>
                    <a:pt x="477" y="1"/>
                    <a:pt x="346" y="13"/>
                  </a:cubicBezTo>
                  <a:cubicBezTo>
                    <a:pt x="239" y="24"/>
                    <a:pt x="132" y="13"/>
                    <a:pt x="49" y="84"/>
                  </a:cubicBezTo>
                  <a:cubicBezTo>
                    <a:pt x="1" y="120"/>
                    <a:pt x="37" y="179"/>
                    <a:pt x="84" y="191"/>
                  </a:cubicBezTo>
                  <a:cubicBezTo>
                    <a:pt x="112" y="199"/>
                    <a:pt x="144" y="202"/>
                    <a:pt x="178" y="202"/>
                  </a:cubicBezTo>
                  <a:cubicBezTo>
                    <a:pt x="246" y="202"/>
                    <a:pt x="322" y="191"/>
                    <a:pt x="394" y="191"/>
                  </a:cubicBezTo>
                  <a:lnTo>
                    <a:pt x="727" y="191"/>
                  </a:lnTo>
                  <a:cubicBezTo>
                    <a:pt x="858" y="179"/>
                    <a:pt x="870" y="1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36"/>
            <p:cNvSpPr/>
            <p:nvPr/>
          </p:nvSpPr>
          <p:spPr>
            <a:xfrm>
              <a:off x="4438950" y="2120000"/>
              <a:ext cx="18200" cy="10500"/>
            </a:xfrm>
            <a:custGeom>
              <a:rect b="b" l="l" r="r" t="t"/>
              <a:pathLst>
                <a:path extrusionOk="0" h="420" w="728">
                  <a:moveTo>
                    <a:pt x="577" y="0"/>
                  </a:moveTo>
                  <a:cubicBezTo>
                    <a:pt x="555" y="0"/>
                    <a:pt x="532" y="8"/>
                    <a:pt x="512" y="26"/>
                  </a:cubicBezTo>
                  <a:cubicBezTo>
                    <a:pt x="381" y="180"/>
                    <a:pt x="190" y="216"/>
                    <a:pt x="24" y="335"/>
                  </a:cubicBezTo>
                  <a:cubicBezTo>
                    <a:pt x="2" y="357"/>
                    <a:pt x="0" y="420"/>
                    <a:pt x="28" y="420"/>
                  </a:cubicBezTo>
                  <a:cubicBezTo>
                    <a:pt x="30" y="420"/>
                    <a:pt x="33" y="419"/>
                    <a:pt x="36" y="419"/>
                  </a:cubicBezTo>
                  <a:cubicBezTo>
                    <a:pt x="262" y="395"/>
                    <a:pt x="488" y="299"/>
                    <a:pt x="643" y="157"/>
                  </a:cubicBezTo>
                  <a:cubicBezTo>
                    <a:pt x="727" y="100"/>
                    <a:pt x="657" y="0"/>
                    <a:pt x="5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36"/>
            <p:cNvSpPr/>
            <p:nvPr/>
          </p:nvSpPr>
          <p:spPr>
            <a:xfrm>
              <a:off x="4460375" y="2102175"/>
              <a:ext cx="4475" cy="4325"/>
            </a:xfrm>
            <a:custGeom>
              <a:rect b="b" l="l" r="r" t="t"/>
              <a:pathLst>
                <a:path extrusionOk="0" h="173" w="179">
                  <a:moveTo>
                    <a:pt x="82" y="0"/>
                  </a:moveTo>
                  <a:cubicBezTo>
                    <a:pt x="42" y="0"/>
                    <a:pt x="0" y="38"/>
                    <a:pt x="0" y="84"/>
                  </a:cubicBezTo>
                  <a:cubicBezTo>
                    <a:pt x="0" y="128"/>
                    <a:pt x="40" y="173"/>
                    <a:pt x="80" y="173"/>
                  </a:cubicBezTo>
                  <a:cubicBezTo>
                    <a:pt x="93" y="173"/>
                    <a:pt x="107" y="167"/>
                    <a:pt x="119" y="155"/>
                  </a:cubicBezTo>
                  <a:lnTo>
                    <a:pt x="167" y="120"/>
                  </a:lnTo>
                  <a:cubicBezTo>
                    <a:pt x="179" y="96"/>
                    <a:pt x="179" y="72"/>
                    <a:pt x="167" y="60"/>
                  </a:cubicBezTo>
                  <a:lnTo>
                    <a:pt x="119" y="12"/>
                  </a:lnTo>
                  <a:cubicBezTo>
                    <a:pt x="108" y="4"/>
                    <a:pt x="95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36"/>
            <p:cNvSpPr/>
            <p:nvPr/>
          </p:nvSpPr>
          <p:spPr>
            <a:xfrm>
              <a:off x="4496375" y="2094625"/>
              <a:ext cx="28750" cy="6125"/>
            </a:xfrm>
            <a:custGeom>
              <a:rect b="b" l="l" r="r" t="t"/>
              <a:pathLst>
                <a:path extrusionOk="0" h="245" w="1150">
                  <a:moveTo>
                    <a:pt x="1088" y="1"/>
                  </a:moveTo>
                  <a:cubicBezTo>
                    <a:pt x="1083" y="1"/>
                    <a:pt x="1078" y="2"/>
                    <a:pt x="1072" y="5"/>
                  </a:cubicBezTo>
                  <a:cubicBezTo>
                    <a:pt x="918" y="29"/>
                    <a:pt x="739" y="76"/>
                    <a:pt x="560" y="100"/>
                  </a:cubicBezTo>
                  <a:cubicBezTo>
                    <a:pt x="491" y="114"/>
                    <a:pt x="424" y="117"/>
                    <a:pt x="357" y="117"/>
                  </a:cubicBezTo>
                  <a:cubicBezTo>
                    <a:pt x="303" y="117"/>
                    <a:pt x="250" y="115"/>
                    <a:pt x="197" y="115"/>
                  </a:cubicBezTo>
                  <a:cubicBezTo>
                    <a:pt x="147" y="115"/>
                    <a:pt x="98" y="117"/>
                    <a:pt x="48" y="124"/>
                  </a:cubicBezTo>
                  <a:cubicBezTo>
                    <a:pt x="1" y="124"/>
                    <a:pt x="1" y="183"/>
                    <a:pt x="37" y="195"/>
                  </a:cubicBezTo>
                  <a:cubicBezTo>
                    <a:pt x="122" y="230"/>
                    <a:pt x="215" y="244"/>
                    <a:pt x="311" y="244"/>
                  </a:cubicBezTo>
                  <a:cubicBezTo>
                    <a:pt x="574" y="244"/>
                    <a:pt x="861" y="141"/>
                    <a:pt x="1096" y="88"/>
                  </a:cubicBezTo>
                  <a:cubicBezTo>
                    <a:pt x="1149" y="78"/>
                    <a:pt x="1127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36"/>
            <p:cNvSpPr/>
            <p:nvPr/>
          </p:nvSpPr>
          <p:spPr>
            <a:xfrm>
              <a:off x="4498775" y="2103650"/>
              <a:ext cx="24125" cy="3475"/>
            </a:xfrm>
            <a:custGeom>
              <a:rect b="b" l="l" r="r" t="t"/>
              <a:pathLst>
                <a:path extrusionOk="0" h="139" w="965">
                  <a:moveTo>
                    <a:pt x="223" y="0"/>
                  </a:moveTo>
                  <a:cubicBezTo>
                    <a:pt x="164" y="0"/>
                    <a:pt x="105" y="6"/>
                    <a:pt x="48" y="25"/>
                  </a:cubicBezTo>
                  <a:cubicBezTo>
                    <a:pt x="0" y="37"/>
                    <a:pt x="0" y="96"/>
                    <a:pt x="48" y="120"/>
                  </a:cubicBezTo>
                  <a:cubicBezTo>
                    <a:pt x="104" y="134"/>
                    <a:pt x="165" y="139"/>
                    <a:pt x="229" y="139"/>
                  </a:cubicBezTo>
                  <a:cubicBezTo>
                    <a:pt x="327" y="139"/>
                    <a:pt x="430" y="127"/>
                    <a:pt x="524" y="120"/>
                  </a:cubicBezTo>
                  <a:cubicBezTo>
                    <a:pt x="667" y="96"/>
                    <a:pt x="822" y="72"/>
                    <a:pt x="953" y="37"/>
                  </a:cubicBezTo>
                  <a:cubicBezTo>
                    <a:pt x="964" y="37"/>
                    <a:pt x="964" y="25"/>
                    <a:pt x="953" y="25"/>
                  </a:cubicBezTo>
                  <a:cubicBezTo>
                    <a:pt x="798" y="25"/>
                    <a:pt x="643" y="13"/>
                    <a:pt x="488" y="13"/>
                  </a:cubicBezTo>
                  <a:cubicBezTo>
                    <a:pt x="403" y="13"/>
                    <a:pt x="312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36"/>
            <p:cNvSpPr/>
            <p:nvPr/>
          </p:nvSpPr>
          <p:spPr>
            <a:xfrm>
              <a:off x="4510675" y="2110550"/>
              <a:ext cx="12225" cy="2175"/>
            </a:xfrm>
            <a:custGeom>
              <a:rect b="b" l="l" r="r" t="t"/>
              <a:pathLst>
                <a:path extrusionOk="0" h="87" w="489">
                  <a:moveTo>
                    <a:pt x="90" y="0"/>
                  </a:moveTo>
                  <a:cubicBezTo>
                    <a:pt x="66" y="0"/>
                    <a:pt x="44" y="3"/>
                    <a:pt x="24" y="11"/>
                  </a:cubicBezTo>
                  <a:cubicBezTo>
                    <a:pt x="0" y="35"/>
                    <a:pt x="0" y="58"/>
                    <a:pt x="24" y="70"/>
                  </a:cubicBezTo>
                  <a:cubicBezTo>
                    <a:pt x="44" y="82"/>
                    <a:pt x="66" y="86"/>
                    <a:pt x="90" y="86"/>
                  </a:cubicBezTo>
                  <a:cubicBezTo>
                    <a:pt x="138" y="86"/>
                    <a:pt x="191" y="70"/>
                    <a:pt x="238" y="70"/>
                  </a:cubicBezTo>
                  <a:cubicBezTo>
                    <a:pt x="310" y="70"/>
                    <a:pt x="381" y="58"/>
                    <a:pt x="477" y="58"/>
                  </a:cubicBezTo>
                  <a:cubicBezTo>
                    <a:pt x="488" y="58"/>
                    <a:pt x="488" y="35"/>
                    <a:pt x="477" y="35"/>
                  </a:cubicBezTo>
                  <a:cubicBezTo>
                    <a:pt x="405" y="35"/>
                    <a:pt x="322" y="11"/>
                    <a:pt x="238" y="11"/>
                  </a:cubicBezTo>
                  <a:cubicBezTo>
                    <a:pt x="191" y="11"/>
                    <a:pt x="138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36"/>
            <p:cNvSpPr/>
            <p:nvPr/>
          </p:nvSpPr>
          <p:spPr>
            <a:xfrm>
              <a:off x="4516325" y="2118375"/>
              <a:ext cx="7225" cy="1975"/>
            </a:xfrm>
            <a:custGeom>
              <a:rect b="b" l="l" r="r" t="t"/>
              <a:pathLst>
                <a:path extrusionOk="0" h="79" w="289">
                  <a:moveTo>
                    <a:pt x="253" y="1"/>
                  </a:moveTo>
                  <a:cubicBezTo>
                    <a:pt x="248" y="1"/>
                    <a:pt x="243" y="3"/>
                    <a:pt x="239" y="7"/>
                  </a:cubicBezTo>
                  <a:cubicBezTo>
                    <a:pt x="179" y="31"/>
                    <a:pt x="96" y="31"/>
                    <a:pt x="24" y="31"/>
                  </a:cubicBezTo>
                  <a:cubicBezTo>
                    <a:pt x="1" y="31"/>
                    <a:pt x="1" y="79"/>
                    <a:pt x="24" y="79"/>
                  </a:cubicBezTo>
                  <a:cubicBezTo>
                    <a:pt x="96" y="79"/>
                    <a:pt x="179" y="79"/>
                    <a:pt x="251" y="43"/>
                  </a:cubicBezTo>
                  <a:cubicBezTo>
                    <a:pt x="289" y="33"/>
                    <a:pt x="27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1" name="Google Shape;12671;p36"/>
            <p:cNvSpPr/>
            <p:nvPr/>
          </p:nvSpPr>
          <p:spPr>
            <a:xfrm>
              <a:off x="4529125" y="2138200"/>
              <a:ext cx="10450" cy="2700"/>
            </a:xfrm>
            <a:custGeom>
              <a:rect b="b" l="l" r="r" t="t"/>
              <a:pathLst>
                <a:path extrusionOk="0" h="108" w="418">
                  <a:moveTo>
                    <a:pt x="191" y="0"/>
                  </a:moveTo>
                  <a:cubicBezTo>
                    <a:pt x="131" y="0"/>
                    <a:pt x="96" y="0"/>
                    <a:pt x="36" y="12"/>
                  </a:cubicBezTo>
                  <a:cubicBezTo>
                    <a:pt x="1" y="24"/>
                    <a:pt x="1" y="72"/>
                    <a:pt x="36" y="83"/>
                  </a:cubicBezTo>
                  <a:cubicBezTo>
                    <a:pt x="96" y="107"/>
                    <a:pt x="143" y="107"/>
                    <a:pt x="191" y="107"/>
                  </a:cubicBezTo>
                  <a:cubicBezTo>
                    <a:pt x="262" y="107"/>
                    <a:pt x="310" y="83"/>
                    <a:pt x="382" y="83"/>
                  </a:cubicBezTo>
                  <a:cubicBezTo>
                    <a:pt x="417" y="72"/>
                    <a:pt x="417" y="24"/>
                    <a:pt x="382" y="12"/>
                  </a:cubicBezTo>
                  <a:cubicBezTo>
                    <a:pt x="310" y="12"/>
                    <a:pt x="26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36"/>
            <p:cNvSpPr/>
            <p:nvPr/>
          </p:nvSpPr>
          <p:spPr>
            <a:xfrm>
              <a:off x="4534775" y="2146825"/>
              <a:ext cx="2125" cy="1800"/>
            </a:xfrm>
            <a:custGeom>
              <a:rect b="b" l="l" r="r" t="t"/>
              <a:pathLst>
                <a:path extrusionOk="0" h="72" w="85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84" y="7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36"/>
            <p:cNvSpPr/>
            <p:nvPr/>
          </p:nvSpPr>
          <p:spPr>
            <a:xfrm>
              <a:off x="4539250" y="2159250"/>
              <a:ext cx="4350" cy="3375"/>
            </a:xfrm>
            <a:custGeom>
              <a:rect b="b" l="l" r="r" t="t"/>
              <a:pathLst>
                <a:path extrusionOk="0" h="135" w="174">
                  <a:moveTo>
                    <a:pt x="116" y="0"/>
                  </a:moveTo>
                  <a:cubicBezTo>
                    <a:pt x="94" y="0"/>
                    <a:pt x="72" y="12"/>
                    <a:pt x="72" y="39"/>
                  </a:cubicBezTo>
                  <a:lnTo>
                    <a:pt x="36" y="75"/>
                  </a:lnTo>
                  <a:cubicBezTo>
                    <a:pt x="0" y="99"/>
                    <a:pt x="0" y="134"/>
                    <a:pt x="48" y="134"/>
                  </a:cubicBezTo>
                  <a:cubicBezTo>
                    <a:pt x="107" y="134"/>
                    <a:pt x="155" y="111"/>
                    <a:pt x="167" y="51"/>
                  </a:cubicBezTo>
                  <a:cubicBezTo>
                    <a:pt x="174" y="18"/>
                    <a:pt x="14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36"/>
            <p:cNvSpPr/>
            <p:nvPr/>
          </p:nvSpPr>
          <p:spPr>
            <a:xfrm>
              <a:off x="4577350" y="2177250"/>
              <a:ext cx="9475" cy="5650"/>
            </a:xfrm>
            <a:custGeom>
              <a:rect b="b" l="l" r="r" t="t"/>
              <a:pathLst>
                <a:path extrusionOk="0" h="226" w="379">
                  <a:moveTo>
                    <a:pt x="123" y="0"/>
                  </a:moveTo>
                  <a:cubicBezTo>
                    <a:pt x="103" y="0"/>
                    <a:pt x="82" y="3"/>
                    <a:pt x="60" y="10"/>
                  </a:cubicBezTo>
                  <a:cubicBezTo>
                    <a:pt x="12" y="34"/>
                    <a:pt x="0" y="93"/>
                    <a:pt x="36" y="105"/>
                  </a:cubicBezTo>
                  <a:cubicBezTo>
                    <a:pt x="72" y="117"/>
                    <a:pt x="84" y="153"/>
                    <a:pt x="119" y="165"/>
                  </a:cubicBezTo>
                  <a:lnTo>
                    <a:pt x="203" y="212"/>
                  </a:lnTo>
                  <a:cubicBezTo>
                    <a:pt x="218" y="221"/>
                    <a:pt x="233" y="226"/>
                    <a:pt x="247" y="226"/>
                  </a:cubicBezTo>
                  <a:cubicBezTo>
                    <a:pt x="323" y="226"/>
                    <a:pt x="378" y="108"/>
                    <a:pt x="298" y="57"/>
                  </a:cubicBezTo>
                  <a:cubicBezTo>
                    <a:pt x="228" y="22"/>
                    <a:pt x="178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36"/>
            <p:cNvSpPr/>
            <p:nvPr/>
          </p:nvSpPr>
          <p:spPr>
            <a:xfrm>
              <a:off x="4577950" y="2153000"/>
              <a:ext cx="7800" cy="5250"/>
            </a:xfrm>
            <a:custGeom>
              <a:rect b="b" l="l" r="r" t="t"/>
              <a:pathLst>
                <a:path extrusionOk="0" h="210" w="312">
                  <a:moveTo>
                    <a:pt x="184" y="0"/>
                  </a:moveTo>
                  <a:cubicBezTo>
                    <a:pt x="175" y="0"/>
                    <a:pt x="165" y="1"/>
                    <a:pt x="155" y="3"/>
                  </a:cubicBezTo>
                  <a:cubicBezTo>
                    <a:pt x="95" y="15"/>
                    <a:pt x="48" y="27"/>
                    <a:pt x="12" y="75"/>
                  </a:cubicBezTo>
                  <a:cubicBezTo>
                    <a:pt x="0" y="87"/>
                    <a:pt x="0" y="122"/>
                    <a:pt x="12" y="134"/>
                  </a:cubicBezTo>
                  <a:cubicBezTo>
                    <a:pt x="48" y="182"/>
                    <a:pt x="95" y="194"/>
                    <a:pt x="155" y="206"/>
                  </a:cubicBezTo>
                  <a:cubicBezTo>
                    <a:pt x="165" y="208"/>
                    <a:pt x="175" y="209"/>
                    <a:pt x="184" y="209"/>
                  </a:cubicBezTo>
                  <a:cubicBezTo>
                    <a:pt x="312" y="209"/>
                    <a:pt x="312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36"/>
            <p:cNvSpPr/>
            <p:nvPr/>
          </p:nvSpPr>
          <p:spPr>
            <a:xfrm>
              <a:off x="4578525" y="2114225"/>
              <a:ext cx="9675" cy="4650"/>
            </a:xfrm>
            <a:custGeom>
              <a:rect b="b" l="l" r="r" t="t"/>
              <a:pathLst>
                <a:path extrusionOk="0" h="186" w="387">
                  <a:moveTo>
                    <a:pt x="257" y="1"/>
                  </a:moveTo>
                  <a:cubicBezTo>
                    <a:pt x="248" y="1"/>
                    <a:pt x="238" y="3"/>
                    <a:pt x="227" y="7"/>
                  </a:cubicBezTo>
                  <a:cubicBezTo>
                    <a:pt x="203" y="19"/>
                    <a:pt x="156" y="19"/>
                    <a:pt x="120" y="30"/>
                  </a:cubicBezTo>
                  <a:lnTo>
                    <a:pt x="37" y="78"/>
                  </a:lnTo>
                  <a:cubicBezTo>
                    <a:pt x="1" y="90"/>
                    <a:pt x="1" y="138"/>
                    <a:pt x="37" y="149"/>
                  </a:cubicBezTo>
                  <a:cubicBezTo>
                    <a:pt x="90" y="173"/>
                    <a:pt x="135" y="185"/>
                    <a:pt x="180" y="185"/>
                  </a:cubicBezTo>
                  <a:cubicBezTo>
                    <a:pt x="224" y="185"/>
                    <a:pt x="269" y="173"/>
                    <a:pt x="322" y="149"/>
                  </a:cubicBezTo>
                  <a:cubicBezTo>
                    <a:pt x="386" y="118"/>
                    <a:pt x="336" y="1"/>
                    <a:pt x="2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36"/>
            <p:cNvSpPr/>
            <p:nvPr/>
          </p:nvSpPr>
          <p:spPr>
            <a:xfrm>
              <a:off x="4577950" y="2084475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80" y="1"/>
                  </a:moveTo>
                  <a:cubicBezTo>
                    <a:pt x="74" y="1"/>
                    <a:pt x="67" y="2"/>
                    <a:pt x="60" y="6"/>
                  </a:cubicBezTo>
                  <a:cubicBezTo>
                    <a:pt x="48" y="6"/>
                    <a:pt x="48" y="18"/>
                    <a:pt x="24" y="18"/>
                  </a:cubicBezTo>
                  <a:cubicBezTo>
                    <a:pt x="0" y="30"/>
                    <a:pt x="0" y="77"/>
                    <a:pt x="24" y="77"/>
                  </a:cubicBezTo>
                  <a:cubicBezTo>
                    <a:pt x="48" y="77"/>
                    <a:pt x="48" y="89"/>
                    <a:pt x="60" y="89"/>
                  </a:cubicBezTo>
                  <a:cubicBezTo>
                    <a:pt x="67" y="93"/>
                    <a:pt x="74" y="95"/>
                    <a:pt x="80" y="95"/>
                  </a:cubicBezTo>
                  <a:cubicBezTo>
                    <a:pt x="124" y="95"/>
                    <a:pt x="124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36"/>
            <p:cNvSpPr/>
            <p:nvPr/>
          </p:nvSpPr>
          <p:spPr>
            <a:xfrm>
              <a:off x="4521375" y="2057825"/>
              <a:ext cx="24150" cy="4450"/>
            </a:xfrm>
            <a:custGeom>
              <a:rect b="b" l="l" r="r" t="t"/>
              <a:pathLst>
                <a:path extrusionOk="0" h="178" w="966">
                  <a:moveTo>
                    <a:pt x="870" y="0"/>
                  </a:moveTo>
                  <a:cubicBezTo>
                    <a:pt x="584" y="12"/>
                    <a:pt x="299" y="24"/>
                    <a:pt x="37" y="84"/>
                  </a:cubicBezTo>
                  <a:cubicBezTo>
                    <a:pt x="1" y="84"/>
                    <a:pt x="1" y="143"/>
                    <a:pt x="37" y="143"/>
                  </a:cubicBezTo>
                  <a:cubicBezTo>
                    <a:pt x="156" y="170"/>
                    <a:pt x="280" y="178"/>
                    <a:pt x="406" y="178"/>
                  </a:cubicBezTo>
                  <a:cubicBezTo>
                    <a:pt x="558" y="178"/>
                    <a:pt x="714" y="167"/>
                    <a:pt x="870" y="167"/>
                  </a:cubicBezTo>
                  <a:cubicBezTo>
                    <a:pt x="965" y="167"/>
                    <a:pt x="965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36"/>
            <p:cNvSpPr/>
            <p:nvPr/>
          </p:nvSpPr>
          <p:spPr>
            <a:xfrm>
              <a:off x="4510425" y="2055400"/>
              <a:ext cx="5275" cy="4025"/>
            </a:xfrm>
            <a:custGeom>
              <a:rect b="b" l="l" r="r" t="t"/>
              <a:pathLst>
                <a:path extrusionOk="0" h="161" w="211">
                  <a:moveTo>
                    <a:pt x="153" y="0"/>
                  </a:moveTo>
                  <a:cubicBezTo>
                    <a:pt x="149" y="0"/>
                    <a:pt x="145" y="1"/>
                    <a:pt x="141" y="2"/>
                  </a:cubicBezTo>
                  <a:cubicBezTo>
                    <a:pt x="94" y="50"/>
                    <a:pt x="58" y="74"/>
                    <a:pt x="10" y="121"/>
                  </a:cubicBezTo>
                  <a:cubicBezTo>
                    <a:pt x="1" y="141"/>
                    <a:pt x="15" y="160"/>
                    <a:pt x="27" y="160"/>
                  </a:cubicBezTo>
                  <a:cubicBezTo>
                    <a:pt x="29" y="160"/>
                    <a:pt x="32" y="159"/>
                    <a:pt x="34" y="157"/>
                  </a:cubicBezTo>
                  <a:cubicBezTo>
                    <a:pt x="82" y="109"/>
                    <a:pt x="141" y="97"/>
                    <a:pt x="189" y="50"/>
                  </a:cubicBezTo>
                  <a:cubicBezTo>
                    <a:pt x="210" y="39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36"/>
            <p:cNvSpPr/>
            <p:nvPr/>
          </p:nvSpPr>
          <p:spPr>
            <a:xfrm>
              <a:off x="4458400" y="2051575"/>
              <a:ext cx="49325" cy="15950"/>
            </a:xfrm>
            <a:custGeom>
              <a:rect b="b" l="l" r="r" t="t"/>
              <a:pathLst>
                <a:path extrusionOk="0" h="638" w="1973">
                  <a:moveTo>
                    <a:pt x="1960" y="0"/>
                  </a:moveTo>
                  <a:cubicBezTo>
                    <a:pt x="1341" y="298"/>
                    <a:pt x="663" y="369"/>
                    <a:pt x="20" y="596"/>
                  </a:cubicBezTo>
                  <a:cubicBezTo>
                    <a:pt x="0" y="605"/>
                    <a:pt x="4" y="638"/>
                    <a:pt x="19" y="638"/>
                  </a:cubicBezTo>
                  <a:cubicBezTo>
                    <a:pt x="23" y="638"/>
                    <a:pt x="27" y="636"/>
                    <a:pt x="32" y="631"/>
                  </a:cubicBezTo>
                  <a:cubicBezTo>
                    <a:pt x="686" y="453"/>
                    <a:pt x="1365" y="322"/>
                    <a:pt x="1972" y="12"/>
                  </a:cubicBezTo>
                  <a:cubicBezTo>
                    <a:pt x="1972" y="12"/>
                    <a:pt x="1972" y="0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36"/>
            <p:cNvSpPr/>
            <p:nvPr/>
          </p:nvSpPr>
          <p:spPr>
            <a:xfrm>
              <a:off x="4458575" y="2044825"/>
              <a:ext cx="23075" cy="7875"/>
            </a:xfrm>
            <a:custGeom>
              <a:rect b="b" l="l" r="r" t="t"/>
              <a:pathLst>
                <a:path extrusionOk="0" h="315" w="923">
                  <a:moveTo>
                    <a:pt x="834" y="1"/>
                  </a:moveTo>
                  <a:cubicBezTo>
                    <a:pt x="823" y="1"/>
                    <a:pt x="811" y="3"/>
                    <a:pt x="798" y="8"/>
                  </a:cubicBezTo>
                  <a:cubicBezTo>
                    <a:pt x="667" y="92"/>
                    <a:pt x="525" y="116"/>
                    <a:pt x="370" y="128"/>
                  </a:cubicBezTo>
                  <a:cubicBezTo>
                    <a:pt x="251" y="151"/>
                    <a:pt x="132" y="151"/>
                    <a:pt x="25" y="211"/>
                  </a:cubicBezTo>
                  <a:cubicBezTo>
                    <a:pt x="1" y="223"/>
                    <a:pt x="1" y="282"/>
                    <a:pt x="36" y="294"/>
                  </a:cubicBezTo>
                  <a:cubicBezTo>
                    <a:pt x="82" y="309"/>
                    <a:pt x="128" y="315"/>
                    <a:pt x="174" y="315"/>
                  </a:cubicBezTo>
                  <a:cubicBezTo>
                    <a:pt x="272" y="315"/>
                    <a:pt x="372" y="290"/>
                    <a:pt x="477" y="282"/>
                  </a:cubicBezTo>
                  <a:cubicBezTo>
                    <a:pt x="620" y="247"/>
                    <a:pt x="763" y="211"/>
                    <a:pt x="882" y="128"/>
                  </a:cubicBezTo>
                  <a:cubicBezTo>
                    <a:pt x="922" y="77"/>
                    <a:pt x="894" y="1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36"/>
            <p:cNvSpPr/>
            <p:nvPr/>
          </p:nvSpPr>
          <p:spPr>
            <a:xfrm>
              <a:off x="4425550" y="2050975"/>
              <a:ext cx="18175" cy="6125"/>
            </a:xfrm>
            <a:custGeom>
              <a:rect b="b" l="l" r="r" t="t"/>
              <a:pathLst>
                <a:path extrusionOk="0" h="245" w="727">
                  <a:moveTo>
                    <a:pt x="679" y="1"/>
                  </a:moveTo>
                  <a:cubicBezTo>
                    <a:pt x="560" y="36"/>
                    <a:pt x="441" y="60"/>
                    <a:pt x="334" y="96"/>
                  </a:cubicBezTo>
                  <a:cubicBezTo>
                    <a:pt x="238" y="120"/>
                    <a:pt x="131" y="120"/>
                    <a:pt x="24" y="167"/>
                  </a:cubicBezTo>
                  <a:cubicBezTo>
                    <a:pt x="0" y="179"/>
                    <a:pt x="12" y="239"/>
                    <a:pt x="36" y="239"/>
                  </a:cubicBezTo>
                  <a:cubicBezTo>
                    <a:pt x="53" y="243"/>
                    <a:pt x="70" y="244"/>
                    <a:pt x="87" y="244"/>
                  </a:cubicBezTo>
                  <a:cubicBezTo>
                    <a:pt x="177" y="244"/>
                    <a:pt x="267" y="197"/>
                    <a:pt x="357" y="167"/>
                  </a:cubicBezTo>
                  <a:cubicBezTo>
                    <a:pt x="464" y="120"/>
                    <a:pt x="572" y="84"/>
                    <a:pt x="691" y="48"/>
                  </a:cubicBezTo>
                  <a:cubicBezTo>
                    <a:pt x="726" y="36"/>
                    <a:pt x="715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36"/>
            <p:cNvSpPr/>
            <p:nvPr/>
          </p:nvSpPr>
          <p:spPr>
            <a:xfrm>
              <a:off x="4423150" y="2038775"/>
              <a:ext cx="18625" cy="3600"/>
            </a:xfrm>
            <a:custGeom>
              <a:rect b="b" l="l" r="r" t="t"/>
              <a:pathLst>
                <a:path extrusionOk="0" h="144" w="745">
                  <a:moveTo>
                    <a:pt x="715" y="0"/>
                  </a:moveTo>
                  <a:cubicBezTo>
                    <a:pt x="489" y="24"/>
                    <a:pt x="239" y="24"/>
                    <a:pt x="37" y="108"/>
                  </a:cubicBezTo>
                  <a:cubicBezTo>
                    <a:pt x="1" y="119"/>
                    <a:pt x="1" y="143"/>
                    <a:pt x="37" y="143"/>
                  </a:cubicBezTo>
                  <a:cubicBezTo>
                    <a:pt x="251" y="143"/>
                    <a:pt x="489" y="72"/>
                    <a:pt x="715" y="24"/>
                  </a:cubicBezTo>
                  <a:cubicBezTo>
                    <a:pt x="720" y="26"/>
                    <a:pt x="724" y="27"/>
                    <a:pt x="727" y="27"/>
                  </a:cubicBezTo>
                  <a:cubicBezTo>
                    <a:pt x="744" y="27"/>
                    <a:pt x="725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36"/>
            <p:cNvSpPr/>
            <p:nvPr/>
          </p:nvSpPr>
          <p:spPr>
            <a:xfrm>
              <a:off x="4405000" y="2034875"/>
              <a:ext cx="15425" cy="4275"/>
            </a:xfrm>
            <a:custGeom>
              <a:rect b="b" l="l" r="r" t="t"/>
              <a:pathLst>
                <a:path extrusionOk="0" h="171" w="617">
                  <a:moveTo>
                    <a:pt x="590" y="0"/>
                  </a:moveTo>
                  <a:cubicBezTo>
                    <a:pt x="588" y="0"/>
                    <a:pt x="586" y="1"/>
                    <a:pt x="584" y="2"/>
                  </a:cubicBezTo>
                  <a:cubicBezTo>
                    <a:pt x="477" y="25"/>
                    <a:pt x="382" y="37"/>
                    <a:pt x="286" y="61"/>
                  </a:cubicBezTo>
                  <a:cubicBezTo>
                    <a:pt x="191" y="85"/>
                    <a:pt x="96" y="85"/>
                    <a:pt x="24" y="121"/>
                  </a:cubicBezTo>
                  <a:cubicBezTo>
                    <a:pt x="1" y="145"/>
                    <a:pt x="13" y="168"/>
                    <a:pt x="36" y="168"/>
                  </a:cubicBezTo>
                  <a:cubicBezTo>
                    <a:pt x="49" y="170"/>
                    <a:pt x="62" y="171"/>
                    <a:pt x="75" y="171"/>
                  </a:cubicBezTo>
                  <a:cubicBezTo>
                    <a:pt x="154" y="171"/>
                    <a:pt x="226" y="141"/>
                    <a:pt x="298" y="121"/>
                  </a:cubicBezTo>
                  <a:cubicBezTo>
                    <a:pt x="382" y="109"/>
                    <a:pt x="489" y="85"/>
                    <a:pt x="584" y="61"/>
                  </a:cubicBezTo>
                  <a:cubicBezTo>
                    <a:pt x="617" y="50"/>
                    <a:pt x="610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5" name="Google Shape;12685;p36"/>
            <p:cNvSpPr/>
            <p:nvPr/>
          </p:nvSpPr>
          <p:spPr>
            <a:xfrm>
              <a:off x="4380600" y="2030150"/>
              <a:ext cx="21150" cy="5400"/>
            </a:xfrm>
            <a:custGeom>
              <a:rect b="b" l="l" r="r" t="t"/>
              <a:pathLst>
                <a:path extrusionOk="0" h="216" w="846">
                  <a:moveTo>
                    <a:pt x="738" y="0"/>
                  </a:moveTo>
                  <a:cubicBezTo>
                    <a:pt x="500" y="24"/>
                    <a:pt x="262" y="60"/>
                    <a:pt x="36" y="155"/>
                  </a:cubicBezTo>
                  <a:cubicBezTo>
                    <a:pt x="0" y="167"/>
                    <a:pt x="24" y="214"/>
                    <a:pt x="48" y="214"/>
                  </a:cubicBezTo>
                  <a:cubicBezTo>
                    <a:pt x="65" y="215"/>
                    <a:pt x="83" y="216"/>
                    <a:pt x="100" y="216"/>
                  </a:cubicBezTo>
                  <a:cubicBezTo>
                    <a:pt x="309" y="216"/>
                    <a:pt x="519" y="155"/>
                    <a:pt x="738" y="155"/>
                  </a:cubicBezTo>
                  <a:cubicBezTo>
                    <a:pt x="846" y="155"/>
                    <a:pt x="846" y="0"/>
                    <a:pt x="7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36"/>
            <p:cNvSpPr/>
            <p:nvPr/>
          </p:nvSpPr>
          <p:spPr>
            <a:xfrm>
              <a:off x="4372250" y="2011675"/>
              <a:ext cx="12075" cy="6700"/>
            </a:xfrm>
            <a:custGeom>
              <a:rect b="b" l="l" r="r" t="t"/>
              <a:pathLst>
                <a:path extrusionOk="0" h="268" w="483">
                  <a:moveTo>
                    <a:pt x="391" y="0"/>
                  </a:moveTo>
                  <a:cubicBezTo>
                    <a:pt x="373" y="0"/>
                    <a:pt x="357" y="7"/>
                    <a:pt x="346" y="25"/>
                  </a:cubicBezTo>
                  <a:cubicBezTo>
                    <a:pt x="299" y="84"/>
                    <a:pt x="251" y="120"/>
                    <a:pt x="191" y="132"/>
                  </a:cubicBezTo>
                  <a:cubicBezTo>
                    <a:pt x="132" y="168"/>
                    <a:pt x="84" y="180"/>
                    <a:pt x="25" y="203"/>
                  </a:cubicBezTo>
                  <a:cubicBezTo>
                    <a:pt x="1" y="227"/>
                    <a:pt x="13" y="263"/>
                    <a:pt x="49" y="263"/>
                  </a:cubicBezTo>
                  <a:cubicBezTo>
                    <a:pt x="68" y="266"/>
                    <a:pt x="88" y="267"/>
                    <a:pt x="108" y="267"/>
                  </a:cubicBezTo>
                  <a:cubicBezTo>
                    <a:pt x="242" y="267"/>
                    <a:pt x="372" y="199"/>
                    <a:pt x="465" y="84"/>
                  </a:cubicBezTo>
                  <a:cubicBezTo>
                    <a:pt x="482" y="42"/>
                    <a:pt x="433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36"/>
            <p:cNvSpPr/>
            <p:nvPr/>
          </p:nvSpPr>
          <p:spPr>
            <a:xfrm>
              <a:off x="4371975" y="2008700"/>
              <a:ext cx="9250" cy="1225"/>
            </a:xfrm>
            <a:custGeom>
              <a:rect b="b" l="l" r="r" t="t"/>
              <a:pathLst>
                <a:path extrusionOk="0" h="49" w="370">
                  <a:moveTo>
                    <a:pt x="369" y="1"/>
                  </a:moveTo>
                  <a:cubicBezTo>
                    <a:pt x="250" y="1"/>
                    <a:pt x="131" y="1"/>
                    <a:pt x="12" y="25"/>
                  </a:cubicBezTo>
                  <a:cubicBezTo>
                    <a:pt x="0" y="25"/>
                    <a:pt x="12" y="49"/>
                    <a:pt x="12" y="49"/>
                  </a:cubicBezTo>
                  <a:cubicBezTo>
                    <a:pt x="131" y="13"/>
                    <a:pt x="250" y="13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36"/>
            <p:cNvSpPr/>
            <p:nvPr/>
          </p:nvSpPr>
          <p:spPr>
            <a:xfrm>
              <a:off x="4374050" y="1998300"/>
              <a:ext cx="12825" cy="6275"/>
            </a:xfrm>
            <a:custGeom>
              <a:rect b="b" l="l" r="r" t="t"/>
              <a:pathLst>
                <a:path extrusionOk="0" h="251" w="513">
                  <a:moveTo>
                    <a:pt x="417" y="0"/>
                  </a:moveTo>
                  <a:cubicBezTo>
                    <a:pt x="286" y="0"/>
                    <a:pt x="96" y="60"/>
                    <a:pt x="12" y="179"/>
                  </a:cubicBezTo>
                  <a:cubicBezTo>
                    <a:pt x="0" y="203"/>
                    <a:pt x="12" y="250"/>
                    <a:pt x="60" y="250"/>
                  </a:cubicBezTo>
                  <a:cubicBezTo>
                    <a:pt x="119" y="238"/>
                    <a:pt x="167" y="226"/>
                    <a:pt x="227" y="179"/>
                  </a:cubicBezTo>
                  <a:cubicBezTo>
                    <a:pt x="286" y="143"/>
                    <a:pt x="346" y="119"/>
                    <a:pt x="417" y="119"/>
                  </a:cubicBezTo>
                  <a:cubicBezTo>
                    <a:pt x="421" y="120"/>
                    <a:pt x="425" y="120"/>
                    <a:pt x="429" y="120"/>
                  </a:cubicBezTo>
                  <a:cubicBezTo>
                    <a:pt x="512" y="120"/>
                    <a:pt x="50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36"/>
            <p:cNvSpPr/>
            <p:nvPr/>
          </p:nvSpPr>
          <p:spPr>
            <a:xfrm>
              <a:off x="4366900" y="1981625"/>
              <a:ext cx="16975" cy="4100"/>
            </a:xfrm>
            <a:custGeom>
              <a:rect b="b" l="l" r="r" t="t"/>
              <a:pathLst>
                <a:path extrusionOk="0" h="164" w="679">
                  <a:moveTo>
                    <a:pt x="596" y="0"/>
                  </a:moveTo>
                  <a:cubicBezTo>
                    <a:pt x="501" y="0"/>
                    <a:pt x="405" y="0"/>
                    <a:pt x="298" y="12"/>
                  </a:cubicBezTo>
                  <a:cubicBezTo>
                    <a:pt x="215" y="24"/>
                    <a:pt x="108" y="24"/>
                    <a:pt x="36" y="72"/>
                  </a:cubicBezTo>
                  <a:cubicBezTo>
                    <a:pt x="1" y="84"/>
                    <a:pt x="1" y="143"/>
                    <a:pt x="48" y="155"/>
                  </a:cubicBezTo>
                  <a:cubicBezTo>
                    <a:pt x="65" y="161"/>
                    <a:pt x="83" y="163"/>
                    <a:pt x="102" y="163"/>
                  </a:cubicBezTo>
                  <a:cubicBezTo>
                    <a:pt x="160" y="163"/>
                    <a:pt x="223" y="140"/>
                    <a:pt x="286" y="131"/>
                  </a:cubicBezTo>
                  <a:lnTo>
                    <a:pt x="596" y="84"/>
                  </a:lnTo>
                  <a:cubicBezTo>
                    <a:pt x="601" y="84"/>
                    <a:pt x="605" y="85"/>
                    <a:pt x="610" y="85"/>
                  </a:cubicBezTo>
                  <a:cubicBezTo>
                    <a:pt x="679" y="85"/>
                    <a:pt x="674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36"/>
            <p:cNvSpPr/>
            <p:nvPr/>
          </p:nvSpPr>
          <p:spPr>
            <a:xfrm>
              <a:off x="4373750" y="1965675"/>
              <a:ext cx="25425" cy="5600"/>
            </a:xfrm>
            <a:custGeom>
              <a:rect b="b" l="l" r="r" t="t"/>
              <a:pathLst>
                <a:path extrusionOk="0" h="224" w="1017">
                  <a:moveTo>
                    <a:pt x="619" y="1"/>
                  </a:moveTo>
                  <a:cubicBezTo>
                    <a:pt x="568" y="1"/>
                    <a:pt x="516" y="3"/>
                    <a:pt x="465" y="7"/>
                  </a:cubicBezTo>
                  <a:cubicBezTo>
                    <a:pt x="322" y="19"/>
                    <a:pt x="167" y="19"/>
                    <a:pt x="48" y="115"/>
                  </a:cubicBezTo>
                  <a:cubicBezTo>
                    <a:pt x="0" y="138"/>
                    <a:pt x="12" y="222"/>
                    <a:pt x="72" y="222"/>
                  </a:cubicBezTo>
                  <a:cubicBezTo>
                    <a:pt x="83" y="223"/>
                    <a:pt x="94" y="223"/>
                    <a:pt x="105" y="223"/>
                  </a:cubicBezTo>
                  <a:cubicBezTo>
                    <a:pt x="215" y="223"/>
                    <a:pt x="335" y="174"/>
                    <a:pt x="465" y="174"/>
                  </a:cubicBezTo>
                  <a:cubicBezTo>
                    <a:pt x="503" y="167"/>
                    <a:pt x="543" y="164"/>
                    <a:pt x="583" y="164"/>
                  </a:cubicBezTo>
                  <a:cubicBezTo>
                    <a:pt x="679" y="164"/>
                    <a:pt x="780" y="181"/>
                    <a:pt x="882" y="198"/>
                  </a:cubicBezTo>
                  <a:cubicBezTo>
                    <a:pt x="888" y="200"/>
                    <a:pt x="895" y="200"/>
                    <a:pt x="901" y="200"/>
                  </a:cubicBezTo>
                  <a:cubicBezTo>
                    <a:pt x="983" y="200"/>
                    <a:pt x="1017" y="65"/>
                    <a:pt x="917" y="43"/>
                  </a:cubicBezTo>
                  <a:cubicBezTo>
                    <a:pt x="822" y="11"/>
                    <a:pt x="721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36"/>
            <p:cNvSpPr/>
            <p:nvPr/>
          </p:nvSpPr>
          <p:spPr>
            <a:xfrm>
              <a:off x="4392800" y="1960275"/>
              <a:ext cx="7625" cy="3025"/>
            </a:xfrm>
            <a:custGeom>
              <a:rect b="b" l="l" r="r" t="t"/>
              <a:pathLst>
                <a:path extrusionOk="0" h="121" w="305">
                  <a:moveTo>
                    <a:pt x="87" y="1"/>
                  </a:moveTo>
                  <a:cubicBezTo>
                    <a:pt x="60" y="1"/>
                    <a:pt x="35" y="6"/>
                    <a:pt x="12" y="21"/>
                  </a:cubicBezTo>
                  <a:cubicBezTo>
                    <a:pt x="0" y="33"/>
                    <a:pt x="0" y="57"/>
                    <a:pt x="12" y="81"/>
                  </a:cubicBezTo>
                  <a:cubicBezTo>
                    <a:pt x="84" y="104"/>
                    <a:pt x="155" y="92"/>
                    <a:pt x="239" y="116"/>
                  </a:cubicBezTo>
                  <a:cubicBezTo>
                    <a:pt x="243" y="119"/>
                    <a:pt x="247" y="121"/>
                    <a:pt x="252" y="121"/>
                  </a:cubicBezTo>
                  <a:cubicBezTo>
                    <a:pt x="282" y="121"/>
                    <a:pt x="304" y="55"/>
                    <a:pt x="262" y="45"/>
                  </a:cubicBezTo>
                  <a:cubicBezTo>
                    <a:pt x="213" y="28"/>
                    <a:pt x="147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36"/>
            <p:cNvSpPr/>
            <p:nvPr/>
          </p:nvSpPr>
          <p:spPr>
            <a:xfrm>
              <a:off x="4384475" y="1953775"/>
              <a:ext cx="23825" cy="5925"/>
            </a:xfrm>
            <a:custGeom>
              <a:rect b="b" l="l" r="r" t="t"/>
              <a:pathLst>
                <a:path extrusionOk="0" h="237" w="953">
                  <a:moveTo>
                    <a:pt x="454" y="0"/>
                  </a:moveTo>
                  <a:cubicBezTo>
                    <a:pt x="304" y="0"/>
                    <a:pt x="157" y="31"/>
                    <a:pt x="48" y="102"/>
                  </a:cubicBezTo>
                  <a:cubicBezTo>
                    <a:pt x="0" y="126"/>
                    <a:pt x="0" y="198"/>
                    <a:pt x="60" y="221"/>
                  </a:cubicBezTo>
                  <a:cubicBezTo>
                    <a:pt x="99" y="232"/>
                    <a:pt x="139" y="237"/>
                    <a:pt x="179" y="237"/>
                  </a:cubicBezTo>
                  <a:cubicBezTo>
                    <a:pt x="271" y="237"/>
                    <a:pt x="365" y="214"/>
                    <a:pt x="464" y="198"/>
                  </a:cubicBezTo>
                  <a:cubicBezTo>
                    <a:pt x="607" y="174"/>
                    <a:pt x="786" y="138"/>
                    <a:pt x="941" y="126"/>
                  </a:cubicBezTo>
                  <a:cubicBezTo>
                    <a:pt x="953" y="126"/>
                    <a:pt x="953" y="126"/>
                    <a:pt x="941" y="114"/>
                  </a:cubicBezTo>
                  <a:cubicBezTo>
                    <a:pt x="812" y="43"/>
                    <a:pt x="631" y="0"/>
                    <a:pt x="4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36"/>
            <p:cNvSpPr/>
            <p:nvPr/>
          </p:nvSpPr>
          <p:spPr>
            <a:xfrm>
              <a:off x="4315400" y="1948000"/>
              <a:ext cx="102725" cy="9475"/>
            </a:xfrm>
            <a:custGeom>
              <a:rect b="b" l="l" r="r" t="t"/>
              <a:pathLst>
                <a:path extrusionOk="0" h="379" w="4109">
                  <a:moveTo>
                    <a:pt x="4061" y="0"/>
                  </a:moveTo>
                  <a:cubicBezTo>
                    <a:pt x="3710" y="54"/>
                    <a:pt x="3358" y="57"/>
                    <a:pt x="3009" y="57"/>
                  </a:cubicBezTo>
                  <a:cubicBezTo>
                    <a:pt x="2965" y="57"/>
                    <a:pt x="2921" y="57"/>
                    <a:pt x="2878" y="57"/>
                  </a:cubicBezTo>
                  <a:cubicBezTo>
                    <a:pt x="2572" y="57"/>
                    <a:pt x="2267" y="59"/>
                    <a:pt x="1965" y="95"/>
                  </a:cubicBezTo>
                  <a:cubicBezTo>
                    <a:pt x="1322" y="155"/>
                    <a:pt x="679" y="214"/>
                    <a:pt x="60" y="274"/>
                  </a:cubicBezTo>
                  <a:cubicBezTo>
                    <a:pt x="1" y="274"/>
                    <a:pt x="1" y="369"/>
                    <a:pt x="60" y="369"/>
                  </a:cubicBezTo>
                  <a:cubicBezTo>
                    <a:pt x="154" y="376"/>
                    <a:pt x="247" y="379"/>
                    <a:pt x="341" y="379"/>
                  </a:cubicBezTo>
                  <a:cubicBezTo>
                    <a:pt x="929" y="379"/>
                    <a:pt x="1523" y="262"/>
                    <a:pt x="2108" y="191"/>
                  </a:cubicBezTo>
                  <a:cubicBezTo>
                    <a:pt x="2763" y="119"/>
                    <a:pt x="3430" y="179"/>
                    <a:pt x="4073" y="60"/>
                  </a:cubicBezTo>
                  <a:cubicBezTo>
                    <a:pt x="4108" y="60"/>
                    <a:pt x="4085" y="0"/>
                    <a:pt x="40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36"/>
            <p:cNvSpPr/>
            <p:nvPr/>
          </p:nvSpPr>
          <p:spPr>
            <a:xfrm>
              <a:off x="4398150" y="1943675"/>
              <a:ext cx="25925" cy="3175"/>
            </a:xfrm>
            <a:custGeom>
              <a:rect b="b" l="l" r="r" t="t"/>
              <a:pathLst>
                <a:path extrusionOk="0" h="127" w="1037">
                  <a:moveTo>
                    <a:pt x="496" y="0"/>
                  </a:moveTo>
                  <a:cubicBezTo>
                    <a:pt x="340" y="0"/>
                    <a:pt x="185" y="6"/>
                    <a:pt x="36" y="30"/>
                  </a:cubicBezTo>
                  <a:cubicBezTo>
                    <a:pt x="1" y="30"/>
                    <a:pt x="1" y="102"/>
                    <a:pt x="36" y="102"/>
                  </a:cubicBezTo>
                  <a:cubicBezTo>
                    <a:pt x="160" y="121"/>
                    <a:pt x="284" y="126"/>
                    <a:pt x="408" y="126"/>
                  </a:cubicBezTo>
                  <a:cubicBezTo>
                    <a:pt x="594" y="126"/>
                    <a:pt x="779" y="114"/>
                    <a:pt x="965" y="114"/>
                  </a:cubicBezTo>
                  <a:cubicBezTo>
                    <a:pt x="1037" y="114"/>
                    <a:pt x="1037" y="6"/>
                    <a:pt x="965" y="6"/>
                  </a:cubicBezTo>
                  <a:cubicBezTo>
                    <a:pt x="810" y="6"/>
                    <a:pt x="653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36"/>
            <p:cNvSpPr/>
            <p:nvPr/>
          </p:nvSpPr>
          <p:spPr>
            <a:xfrm>
              <a:off x="4389825" y="1937600"/>
              <a:ext cx="30675" cy="3650"/>
            </a:xfrm>
            <a:custGeom>
              <a:rect b="b" l="l" r="r" t="t"/>
              <a:pathLst>
                <a:path extrusionOk="0" h="146" w="1227">
                  <a:moveTo>
                    <a:pt x="541" y="1"/>
                  </a:moveTo>
                  <a:cubicBezTo>
                    <a:pt x="372" y="1"/>
                    <a:pt x="203" y="7"/>
                    <a:pt x="36" y="23"/>
                  </a:cubicBezTo>
                  <a:cubicBezTo>
                    <a:pt x="0" y="23"/>
                    <a:pt x="0" y="83"/>
                    <a:pt x="36" y="83"/>
                  </a:cubicBezTo>
                  <a:cubicBezTo>
                    <a:pt x="405" y="130"/>
                    <a:pt x="786" y="118"/>
                    <a:pt x="1155" y="142"/>
                  </a:cubicBezTo>
                  <a:cubicBezTo>
                    <a:pt x="1162" y="144"/>
                    <a:pt x="1168" y="145"/>
                    <a:pt x="1173" y="145"/>
                  </a:cubicBezTo>
                  <a:cubicBezTo>
                    <a:pt x="1226" y="145"/>
                    <a:pt x="1220" y="45"/>
                    <a:pt x="1155" y="23"/>
                  </a:cubicBezTo>
                  <a:cubicBezTo>
                    <a:pt x="953" y="10"/>
                    <a:pt x="747" y="1"/>
                    <a:pt x="5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36"/>
            <p:cNvSpPr/>
            <p:nvPr/>
          </p:nvSpPr>
          <p:spPr>
            <a:xfrm>
              <a:off x="4270750" y="1935775"/>
              <a:ext cx="137850" cy="12525"/>
            </a:xfrm>
            <a:custGeom>
              <a:rect b="b" l="l" r="r" t="t"/>
              <a:pathLst>
                <a:path extrusionOk="0" h="501" w="5514">
                  <a:moveTo>
                    <a:pt x="5490" y="1"/>
                  </a:moveTo>
                  <a:cubicBezTo>
                    <a:pt x="3692" y="96"/>
                    <a:pt x="1811" y="25"/>
                    <a:pt x="37" y="418"/>
                  </a:cubicBezTo>
                  <a:cubicBezTo>
                    <a:pt x="1" y="430"/>
                    <a:pt x="13" y="501"/>
                    <a:pt x="60" y="501"/>
                  </a:cubicBezTo>
                  <a:cubicBezTo>
                    <a:pt x="1870" y="406"/>
                    <a:pt x="3704" y="287"/>
                    <a:pt x="5502" y="60"/>
                  </a:cubicBezTo>
                  <a:cubicBezTo>
                    <a:pt x="5513" y="49"/>
                    <a:pt x="5513" y="1"/>
                    <a:pt x="54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36"/>
            <p:cNvSpPr/>
            <p:nvPr/>
          </p:nvSpPr>
          <p:spPr>
            <a:xfrm>
              <a:off x="4777425" y="2607000"/>
              <a:ext cx="3250" cy="1600"/>
            </a:xfrm>
            <a:custGeom>
              <a:rect b="b" l="l" r="r" t="t"/>
              <a:pathLst>
                <a:path extrusionOk="0" h="64" w="130">
                  <a:moveTo>
                    <a:pt x="105" y="0"/>
                  </a:moveTo>
                  <a:cubicBezTo>
                    <a:pt x="58" y="0"/>
                    <a:pt x="46" y="12"/>
                    <a:pt x="10" y="24"/>
                  </a:cubicBezTo>
                  <a:cubicBezTo>
                    <a:pt x="1" y="44"/>
                    <a:pt x="7" y="63"/>
                    <a:pt x="29" y="63"/>
                  </a:cubicBezTo>
                  <a:cubicBezTo>
                    <a:pt x="34" y="63"/>
                    <a:pt x="39" y="62"/>
                    <a:pt x="46" y="60"/>
                  </a:cubicBezTo>
                  <a:cubicBezTo>
                    <a:pt x="54" y="52"/>
                    <a:pt x="74" y="38"/>
                    <a:pt x="93" y="38"/>
                  </a:cubicBezTo>
                  <a:cubicBezTo>
                    <a:pt x="101" y="38"/>
                    <a:pt x="110" y="41"/>
                    <a:pt x="117" y="48"/>
                  </a:cubicBezTo>
                  <a:cubicBezTo>
                    <a:pt x="129" y="48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36"/>
            <p:cNvSpPr/>
            <p:nvPr/>
          </p:nvSpPr>
          <p:spPr>
            <a:xfrm>
              <a:off x="4767550" y="2578725"/>
              <a:ext cx="4175" cy="1250"/>
            </a:xfrm>
            <a:custGeom>
              <a:rect b="b" l="l" r="r" t="t"/>
              <a:pathLst>
                <a:path extrusionOk="0" h="50" w="167">
                  <a:moveTo>
                    <a:pt x="36" y="0"/>
                  </a:moveTo>
                  <a:cubicBezTo>
                    <a:pt x="0" y="0"/>
                    <a:pt x="0" y="48"/>
                    <a:pt x="36" y="48"/>
                  </a:cubicBezTo>
                  <a:lnTo>
                    <a:pt x="143" y="48"/>
                  </a:lnTo>
                  <a:cubicBezTo>
                    <a:pt x="145" y="49"/>
                    <a:pt x="147" y="50"/>
                    <a:pt x="149" y="50"/>
                  </a:cubicBezTo>
                  <a:cubicBezTo>
                    <a:pt x="167" y="50"/>
                    <a:pt x="16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36"/>
            <p:cNvSpPr/>
            <p:nvPr/>
          </p:nvSpPr>
          <p:spPr>
            <a:xfrm>
              <a:off x="4644325" y="2658800"/>
              <a:ext cx="13400" cy="5625"/>
            </a:xfrm>
            <a:custGeom>
              <a:rect b="b" l="l" r="r" t="t"/>
              <a:pathLst>
                <a:path extrusionOk="0" h="225" w="536">
                  <a:moveTo>
                    <a:pt x="393" y="0"/>
                  </a:moveTo>
                  <a:cubicBezTo>
                    <a:pt x="322" y="0"/>
                    <a:pt x="262" y="12"/>
                    <a:pt x="191" y="24"/>
                  </a:cubicBezTo>
                  <a:cubicBezTo>
                    <a:pt x="119" y="36"/>
                    <a:pt x="84" y="72"/>
                    <a:pt x="24" y="119"/>
                  </a:cubicBezTo>
                  <a:cubicBezTo>
                    <a:pt x="0" y="143"/>
                    <a:pt x="12" y="191"/>
                    <a:pt x="36" y="203"/>
                  </a:cubicBezTo>
                  <a:cubicBezTo>
                    <a:pt x="77" y="211"/>
                    <a:pt x="112" y="225"/>
                    <a:pt x="150" y="225"/>
                  </a:cubicBezTo>
                  <a:cubicBezTo>
                    <a:pt x="167" y="225"/>
                    <a:pt x="184" y="222"/>
                    <a:pt x="203" y="214"/>
                  </a:cubicBezTo>
                  <a:cubicBezTo>
                    <a:pt x="262" y="203"/>
                    <a:pt x="322" y="203"/>
                    <a:pt x="381" y="203"/>
                  </a:cubicBezTo>
                  <a:cubicBezTo>
                    <a:pt x="536" y="203"/>
                    <a:pt x="536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36"/>
            <p:cNvSpPr/>
            <p:nvPr/>
          </p:nvSpPr>
          <p:spPr>
            <a:xfrm>
              <a:off x="4566325" y="2744950"/>
              <a:ext cx="10150" cy="3500"/>
            </a:xfrm>
            <a:custGeom>
              <a:rect b="b" l="l" r="r" t="t"/>
              <a:pathLst>
                <a:path extrusionOk="0" h="140" w="406">
                  <a:moveTo>
                    <a:pt x="170" y="1"/>
                  </a:moveTo>
                  <a:cubicBezTo>
                    <a:pt x="120" y="1"/>
                    <a:pt x="72" y="7"/>
                    <a:pt x="37" y="31"/>
                  </a:cubicBezTo>
                  <a:cubicBezTo>
                    <a:pt x="1" y="43"/>
                    <a:pt x="1" y="90"/>
                    <a:pt x="37" y="102"/>
                  </a:cubicBezTo>
                  <a:cubicBezTo>
                    <a:pt x="92" y="134"/>
                    <a:pt x="158" y="139"/>
                    <a:pt x="224" y="139"/>
                  </a:cubicBezTo>
                  <a:cubicBezTo>
                    <a:pt x="257" y="139"/>
                    <a:pt x="291" y="138"/>
                    <a:pt x="322" y="138"/>
                  </a:cubicBezTo>
                  <a:cubicBezTo>
                    <a:pt x="406" y="138"/>
                    <a:pt x="406" y="7"/>
                    <a:pt x="322" y="7"/>
                  </a:cubicBezTo>
                  <a:cubicBezTo>
                    <a:pt x="275" y="7"/>
                    <a:pt x="221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36"/>
            <p:cNvSpPr/>
            <p:nvPr/>
          </p:nvSpPr>
          <p:spPr>
            <a:xfrm>
              <a:off x="4662175" y="2894500"/>
              <a:ext cx="12425" cy="2800"/>
            </a:xfrm>
            <a:custGeom>
              <a:rect b="b" l="l" r="r" t="t"/>
              <a:pathLst>
                <a:path extrusionOk="0" h="112" w="497">
                  <a:moveTo>
                    <a:pt x="440" y="1"/>
                  </a:moveTo>
                  <a:cubicBezTo>
                    <a:pt x="437" y="1"/>
                    <a:pt x="433" y="1"/>
                    <a:pt x="429" y="2"/>
                  </a:cubicBezTo>
                  <a:cubicBezTo>
                    <a:pt x="358" y="14"/>
                    <a:pt x="274" y="14"/>
                    <a:pt x="203" y="14"/>
                  </a:cubicBezTo>
                  <a:cubicBezTo>
                    <a:pt x="143" y="14"/>
                    <a:pt x="84" y="14"/>
                    <a:pt x="24" y="38"/>
                  </a:cubicBezTo>
                  <a:cubicBezTo>
                    <a:pt x="1" y="49"/>
                    <a:pt x="1" y="97"/>
                    <a:pt x="24" y="97"/>
                  </a:cubicBezTo>
                  <a:cubicBezTo>
                    <a:pt x="54" y="109"/>
                    <a:pt x="93" y="112"/>
                    <a:pt x="132" y="112"/>
                  </a:cubicBezTo>
                  <a:cubicBezTo>
                    <a:pt x="170" y="112"/>
                    <a:pt x="209" y="109"/>
                    <a:pt x="239" y="109"/>
                  </a:cubicBezTo>
                  <a:cubicBezTo>
                    <a:pt x="310" y="109"/>
                    <a:pt x="382" y="97"/>
                    <a:pt x="441" y="73"/>
                  </a:cubicBezTo>
                  <a:cubicBezTo>
                    <a:pt x="497" y="73"/>
                    <a:pt x="490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36"/>
            <p:cNvSpPr/>
            <p:nvPr/>
          </p:nvSpPr>
          <p:spPr>
            <a:xfrm>
              <a:off x="4683025" y="2955225"/>
              <a:ext cx="9725" cy="3675"/>
            </a:xfrm>
            <a:custGeom>
              <a:rect b="b" l="l" r="r" t="t"/>
              <a:pathLst>
                <a:path extrusionOk="0" h="147" w="389">
                  <a:moveTo>
                    <a:pt x="300" y="1"/>
                  </a:moveTo>
                  <a:cubicBezTo>
                    <a:pt x="295" y="1"/>
                    <a:pt x="291" y="1"/>
                    <a:pt x="286" y="2"/>
                  </a:cubicBezTo>
                  <a:cubicBezTo>
                    <a:pt x="226" y="14"/>
                    <a:pt x="191" y="14"/>
                    <a:pt x="131" y="14"/>
                  </a:cubicBezTo>
                  <a:cubicBezTo>
                    <a:pt x="83" y="14"/>
                    <a:pt x="36" y="14"/>
                    <a:pt x="12" y="49"/>
                  </a:cubicBezTo>
                  <a:cubicBezTo>
                    <a:pt x="0" y="61"/>
                    <a:pt x="0" y="85"/>
                    <a:pt x="12" y="109"/>
                  </a:cubicBezTo>
                  <a:cubicBezTo>
                    <a:pt x="40" y="137"/>
                    <a:pt x="83" y="147"/>
                    <a:pt x="129" y="147"/>
                  </a:cubicBezTo>
                  <a:cubicBezTo>
                    <a:pt x="200" y="147"/>
                    <a:pt x="278" y="123"/>
                    <a:pt x="322" y="109"/>
                  </a:cubicBezTo>
                  <a:cubicBezTo>
                    <a:pt x="389" y="86"/>
                    <a:pt x="372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36"/>
            <p:cNvSpPr/>
            <p:nvPr/>
          </p:nvSpPr>
          <p:spPr>
            <a:xfrm>
              <a:off x="4663975" y="3007650"/>
              <a:ext cx="13900" cy="8600"/>
            </a:xfrm>
            <a:custGeom>
              <a:rect b="b" l="l" r="r" t="t"/>
              <a:pathLst>
                <a:path extrusionOk="0" h="344" w="556">
                  <a:moveTo>
                    <a:pt x="418" y="11"/>
                  </a:moveTo>
                  <a:cubicBezTo>
                    <a:pt x="413" y="11"/>
                    <a:pt x="409" y="11"/>
                    <a:pt x="405" y="12"/>
                  </a:cubicBezTo>
                  <a:cubicBezTo>
                    <a:pt x="286" y="36"/>
                    <a:pt x="143" y="0"/>
                    <a:pt x="60" y="107"/>
                  </a:cubicBezTo>
                  <a:cubicBezTo>
                    <a:pt x="12" y="143"/>
                    <a:pt x="0" y="238"/>
                    <a:pt x="60" y="286"/>
                  </a:cubicBezTo>
                  <a:cubicBezTo>
                    <a:pt x="104" y="327"/>
                    <a:pt x="150" y="343"/>
                    <a:pt x="197" y="343"/>
                  </a:cubicBezTo>
                  <a:cubicBezTo>
                    <a:pt x="301" y="343"/>
                    <a:pt x="406" y="261"/>
                    <a:pt x="488" y="179"/>
                  </a:cubicBezTo>
                  <a:cubicBezTo>
                    <a:pt x="556" y="111"/>
                    <a:pt x="495" y="11"/>
                    <a:pt x="418" y="1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36"/>
            <p:cNvSpPr/>
            <p:nvPr/>
          </p:nvSpPr>
          <p:spPr>
            <a:xfrm>
              <a:off x="4659800" y="3096100"/>
              <a:ext cx="6650" cy="4775"/>
            </a:xfrm>
            <a:custGeom>
              <a:rect b="b" l="l" r="r" t="t"/>
              <a:pathLst>
                <a:path extrusionOk="0" h="191" w="266">
                  <a:moveTo>
                    <a:pt x="134" y="1"/>
                  </a:moveTo>
                  <a:cubicBezTo>
                    <a:pt x="110" y="1"/>
                    <a:pt x="83" y="14"/>
                    <a:pt x="60" y="46"/>
                  </a:cubicBezTo>
                  <a:cubicBezTo>
                    <a:pt x="48" y="70"/>
                    <a:pt x="24" y="70"/>
                    <a:pt x="12" y="82"/>
                  </a:cubicBezTo>
                  <a:cubicBezTo>
                    <a:pt x="0" y="105"/>
                    <a:pt x="0" y="141"/>
                    <a:pt x="12" y="153"/>
                  </a:cubicBezTo>
                  <a:cubicBezTo>
                    <a:pt x="31" y="179"/>
                    <a:pt x="57" y="190"/>
                    <a:pt x="87" y="190"/>
                  </a:cubicBezTo>
                  <a:cubicBezTo>
                    <a:pt x="112" y="190"/>
                    <a:pt x="139" y="182"/>
                    <a:pt x="167" y="165"/>
                  </a:cubicBezTo>
                  <a:cubicBezTo>
                    <a:pt x="266" y="120"/>
                    <a:pt x="20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36"/>
            <p:cNvSpPr/>
            <p:nvPr/>
          </p:nvSpPr>
          <p:spPr>
            <a:xfrm>
              <a:off x="4446975" y="3278800"/>
              <a:ext cx="19575" cy="8075"/>
            </a:xfrm>
            <a:custGeom>
              <a:rect b="b" l="l" r="r" t="t"/>
              <a:pathLst>
                <a:path extrusionOk="0" h="323" w="783">
                  <a:moveTo>
                    <a:pt x="619" y="0"/>
                  </a:moveTo>
                  <a:cubicBezTo>
                    <a:pt x="615" y="0"/>
                    <a:pt x="611" y="0"/>
                    <a:pt x="608" y="1"/>
                  </a:cubicBezTo>
                  <a:cubicBezTo>
                    <a:pt x="554" y="13"/>
                    <a:pt x="503" y="19"/>
                    <a:pt x="453" y="19"/>
                  </a:cubicBezTo>
                  <a:cubicBezTo>
                    <a:pt x="402" y="19"/>
                    <a:pt x="352" y="13"/>
                    <a:pt x="298" y="1"/>
                  </a:cubicBezTo>
                  <a:cubicBezTo>
                    <a:pt x="191" y="1"/>
                    <a:pt x="108" y="1"/>
                    <a:pt x="36" y="96"/>
                  </a:cubicBezTo>
                  <a:cubicBezTo>
                    <a:pt x="0" y="144"/>
                    <a:pt x="0" y="179"/>
                    <a:pt x="36" y="227"/>
                  </a:cubicBezTo>
                  <a:cubicBezTo>
                    <a:pt x="108" y="322"/>
                    <a:pt x="215" y="322"/>
                    <a:pt x="310" y="322"/>
                  </a:cubicBezTo>
                  <a:cubicBezTo>
                    <a:pt x="417" y="298"/>
                    <a:pt x="536" y="287"/>
                    <a:pt x="643" y="275"/>
                  </a:cubicBezTo>
                  <a:cubicBezTo>
                    <a:pt x="783" y="228"/>
                    <a:pt x="763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36"/>
            <p:cNvSpPr/>
            <p:nvPr/>
          </p:nvSpPr>
          <p:spPr>
            <a:xfrm>
              <a:off x="4351725" y="3275125"/>
              <a:ext cx="13125" cy="12025"/>
            </a:xfrm>
            <a:custGeom>
              <a:rect b="b" l="l" r="r" t="t"/>
              <a:pathLst>
                <a:path extrusionOk="0" h="481" w="525">
                  <a:moveTo>
                    <a:pt x="285" y="0"/>
                  </a:moveTo>
                  <a:cubicBezTo>
                    <a:pt x="246" y="0"/>
                    <a:pt x="206" y="9"/>
                    <a:pt x="167" y="29"/>
                  </a:cubicBezTo>
                  <a:cubicBezTo>
                    <a:pt x="119" y="53"/>
                    <a:pt x="96" y="76"/>
                    <a:pt x="60" y="124"/>
                  </a:cubicBezTo>
                  <a:cubicBezTo>
                    <a:pt x="0" y="195"/>
                    <a:pt x="0" y="303"/>
                    <a:pt x="60" y="362"/>
                  </a:cubicBezTo>
                  <a:cubicBezTo>
                    <a:pt x="96" y="386"/>
                    <a:pt x="119" y="422"/>
                    <a:pt x="167" y="445"/>
                  </a:cubicBezTo>
                  <a:cubicBezTo>
                    <a:pt x="209" y="470"/>
                    <a:pt x="253" y="481"/>
                    <a:pt x="295" y="481"/>
                  </a:cubicBezTo>
                  <a:cubicBezTo>
                    <a:pt x="418" y="481"/>
                    <a:pt x="524" y="385"/>
                    <a:pt x="524" y="243"/>
                  </a:cubicBezTo>
                  <a:cubicBezTo>
                    <a:pt x="524" y="97"/>
                    <a:pt x="413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36"/>
            <p:cNvSpPr/>
            <p:nvPr/>
          </p:nvSpPr>
          <p:spPr>
            <a:xfrm>
              <a:off x="4201100" y="3199000"/>
              <a:ext cx="10650" cy="5475"/>
            </a:xfrm>
            <a:custGeom>
              <a:rect b="b" l="l" r="r" t="t"/>
              <a:pathLst>
                <a:path extrusionOk="0" h="219" w="426">
                  <a:moveTo>
                    <a:pt x="284" y="0"/>
                  </a:moveTo>
                  <a:cubicBezTo>
                    <a:pt x="278" y="0"/>
                    <a:pt x="270" y="1"/>
                    <a:pt x="263" y="2"/>
                  </a:cubicBezTo>
                  <a:cubicBezTo>
                    <a:pt x="168" y="2"/>
                    <a:pt x="84" y="2"/>
                    <a:pt x="13" y="73"/>
                  </a:cubicBezTo>
                  <a:cubicBezTo>
                    <a:pt x="1" y="97"/>
                    <a:pt x="1" y="133"/>
                    <a:pt x="13" y="145"/>
                  </a:cubicBezTo>
                  <a:cubicBezTo>
                    <a:pt x="60" y="208"/>
                    <a:pt x="113" y="219"/>
                    <a:pt x="171" y="219"/>
                  </a:cubicBezTo>
                  <a:cubicBezTo>
                    <a:pt x="201" y="219"/>
                    <a:pt x="231" y="216"/>
                    <a:pt x="263" y="216"/>
                  </a:cubicBezTo>
                  <a:cubicBezTo>
                    <a:pt x="267" y="216"/>
                    <a:pt x="270" y="217"/>
                    <a:pt x="274" y="217"/>
                  </a:cubicBezTo>
                  <a:cubicBezTo>
                    <a:pt x="422" y="217"/>
                    <a:pt x="426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36"/>
            <p:cNvSpPr/>
            <p:nvPr/>
          </p:nvSpPr>
          <p:spPr>
            <a:xfrm>
              <a:off x="4215550" y="2921025"/>
              <a:ext cx="4775" cy="4350"/>
            </a:xfrm>
            <a:custGeom>
              <a:rect b="b" l="l" r="r" t="t"/>
              <a:pathLst>
                <a:path extrusionOk="0" h="174" w="191">
                  <a:moveTo>
                    <a:pt x="96" y="0"/>
                  </a:moveTo>
                  <a:cubicBezTo>
                    <a:pt x="48" y="0"/>
                    <a:pt x="0" y="36"/>
                    <a:pt x="18" y="108"/>
                  </a:cubicBezTo>
                  <a:lnTo>
                    <a:pt x="18" y="120"/>
                  </a:lnTo>
                  <a:cubicBezTo>
                    <a:pt x="24" y="155"/>
                    <a:pt x="60" y="173"/>
                    <a:pt x="96" y="173"/>
                  </a:cubicBezTo>
                  <a:cubicBezTo>
                    <a:pt x="131" y="173"/>
                    <a:pt x="167" y="155"/>
                    <a:pt x="173" y="120"/>
                  </a:cubicBezTo>
                  <a:lnTo>
                    <a:pt x="173" y="108"/>
                  </a:lnTo>
                  <a:cubicBezTo>
                    <a:pt x="191" y="36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36"/>
            <p:cNvSpPr/>
            <p:nvPr/>
          </p:nvSpPr>
          <p:spPr>
            <a:xfrm>
              <a:off x="4128775" y="2815950"/>
              <a:ext cx="2400" cy="925"/>
            </a:xfrm>
            <a:custGeom>
              <a:rect b="b" l="l" r="r" t="t"/>
              <a:pathLst>
                <a:path extrusionOk="0" h="37" w="96">
                  <a:moveTo>
                    <a:pt x="24" y="1"/>
                  </a:moveTo>
                  <a:cubicBezTo>
                    <a:pt x="1" y="1"/>
                    <a:pt x="1" y="36"/>
                    <a:pt x="24" y="36"/>
                  </a:cubicBezTo>
                  <a:lnTo>
                    <a:pt x="84" y="36"/>
                  </a:lnTo>
                  <a:cubicBezTo>
                    <a:pt x="96" y="36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36"/>
            <p:cNvSpPr/>
            <p:nvPr/>
          </p:nvSpPr>
          <p:spPr>
            <a:xfrm>
              <a:off x="4110625" y="2785550"/>
              <a:ext cx="9125" cy="4225"/>
            </a:xfrm>
            <a:custGeom>
              <a:rect b="b" l="l" r="r" t="t"/>
              <a:pathLst>
                <a:path extrusionOk="0" h="169" w="365">
                  <a:moveTo>
                    <a:pt x="297" y="1"/>
                  </a:moveTo>
                  <a:cubicBezTo>
                    <a:pt x="294" y="1"/>
                    <a:pt x="290" y="1"/>
                    <a:pt x="286" y="2"/>
                  </a:cubicBezTo>
                  <a:cubicBezTo>
                    <a:pt x="215" y="26"/>
                    <a:pt x="60" y="14"/>
                    <a:pt x="12" y="109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96" y="169"/>
                    <a:pt x="119" y="145"/>
                    <a:pt x="167" y="133"/>
                  </a:cubicBezTo>
                  <a:cubicBezTo>
                    <a:pt x="215" y="121"/>
                    <a:pt x="250" y="121"/>
                    <a:pt x="298" y="97"/>
                  </a:cubicBezTo>
                  <a:cubicBezTo>
                    <a:pt x="365" y="75"/>
                    <a:pt x="348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36"/>
            <p:cNvSpPr/>
            <p:nvPr/>
          </p:nvSpPr>
          <p:spPr>
            <a:xfrm>
              <a:off x="4038875" y="2754150"/>
              <a:ext cx="11050" cy="6400"/>
            </a:xfrm>
            <a:custGeom>
              <a:rect b="b" l="l" r="r" t="t"/>
              <a:pathLst>
                <a:path extrusionOk="0" h="256" w="442">
                  <a:moveTo>
                    <a:pt x="166" y="1"/>
                  </a:moveTo>
                  <a:cubicBezTo>
                    <a:pt x="128" y="1"/>
                    <a:pt x="92" y="10"/>
                    <a:pt x="60" y="32"/>
                  </a:cubicBezTo>
                  <a:cubicBezTo>
                    <a:pt x="1" y="79"/>
                    <a:pt x="1" y="151"/>
                    <a:pt x="60" y="210"/>
                  </a:cubicBezTo>
                  <a:cubicBezTo>
                    <a:pt x="94" y="243"/>
                    <a:pt x="136" y="256"/>
                    <a:pt x="180" y="256"/>
                  </a:cubicBezTo>
                  <a:cubicBezTo>
                    <a:pt x="248" y="256"/>
                    <a:pt x="320" y="227"/>
                    <a:pt x="370" y="198"/>
                  </a:cubicBezTo>
                  <a:cubicBezTo>
                    <a:pt x="441" y="163"/>
                    <a:pt x="441" y="79"/>
                    <a:pt x="370" y="56"/>
                  </a:cubicBezTo>
                  <a:cubicBezTo>
                    <a:pt x="303" y="26"/>
                    <a:pt x="23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36"/>
            <p:cNvSpPr/>
            <p:nvPr/>
          </p:nvSpPr>
          <p:spPr>
            <a:xfrm>
              <a:off x="3988275" y="2667725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91" y="0"/>
                  </a:moveTo>
                  <a:cubicBezTo>
                    <a:pt x="132" y="12"/>
                    <a:pt x="72" y="12"/>
                    <a:pt x="13" y="36"/>
                  </a:cubicBezTo>
                  <a:cubicBezTo>
                    <a:pt x="1" y="60"/>
                    <a:pt x="1" y="84"/>
                    <a:pt x="13" y="96"/>
                  </a:cubicBezTo>
                  <a:cubicBezTo>
                    <a:pt x="72" y="131"/>
                    <a:pt x="132" y="131"/>
                    <a:pt x="191" y="143"/>
                  </a:cubicBezTo>
                  <a:cubicBezTo>
                    <a:pt x="287" y="143"/>
                    <a:pt x="28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36"/>
            <p:cNvSpPr/>
            <p:nvPr/>
          </p:nvSpPr>
          <p:spPr>
            <a:xfrm>
              <a:off x="3967750" y="2594475"/>
              <a:ext cx="6575" cy="4025"/>
            </a:xfrm>
            <a:custGeom>
              <a:rect b="b" l="l" r="r" t="t"/>
              <a:pathLst>
                <a:path extrusionOk="0" h="161" w="263">
                  <a:moveTo>
                    <a:pt x="153" y="0"/>
                  </a:moveTo>
                  <a:cubicBezTo>
                    <a:pt x="134" y="0"/>
                    <a:pt x="113" y="11"/>
                    <a:pt x="96" y="37"/>
                  </a:cubicBezTo>
                  <a:cubicBezTo>
                    <a:pt x="72" y="73"/>
                    <a:pt x="48" y="85"/>
                    <a:pt x="36" y="97"/>
                  </a:cubicBezTo>
                  <a:cubicBezTo>
                    <a:pt x="0" y="109"/>
                    <a:pt x="12" y="156"/>
                    <a:pt x="48" y="156"/>
                  </a:cubicBezTo>
                  <a:cubicBezTo>
                    <a:pt x="61" y="159"/>
                    <a:pt x="74" y="161"/>
                    <a:pt x="88" y="161"/>
                  </a:cubicBezTo>
                  <a:cubicBezTo>
                    <a:pt x="126" y="161"/>
                    <a:pt x="165" y="150"/>
                    <a:pt x="191" y="132"/>
                  </a:cubicBezTo>
                  <a:cubicBezTo>
                    <a:pt x="262" y="97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36"/>
            <p:cNvSpPr/>
            <p:nvPr/>
          </p:nvSpPr>
          <p:spPr>
            <a:xfrm>
              <a:off x="3952375" y="2444000"/>
              <a:ext cx="6175" cy="5675"/>
            </a:xfrm>
            <a:custGeom>
              <a:rect b="b" l="l" r="r" t="t"/>
              <a:pathLst>
                <a:path extrusionOk="0" h="227" w="247">
                  <a:moveTo>
                    <a:pt x="119" y="1"/>
                  </a:moveTo>
                  <a:cubicBezTo>
                    <a:pt x="66" y="1"/>
                    <a:pt x="11" y="42"/>
                    <a:pt x="20" y="103"/>
                  </a:cubicBezTo>
                  <a:cubicBezTo>
                    <a:pt x="21" y="102"/>
                    <a:pt x="21" y="102"/>
                    <a:pt x="22" y="101"/>
                  </a:cubicBezTo>
                  <a:lnTo>
                    <a:pt x="22" y="101"/>
                  </a:lnTo>
                  <a:cubicBezTo>
                    <a:pt x="1" y="151"/>
                    <a:pt x="14" y="213"/>
                    <a:pt x="68" y="222"/>
                  </a:cubicBezTo>
                  <a:cubicBezTo>
                    <a:pt x="80" y="225"/>
                    <a:pt x="94" y="227"/>
                    <a:pt x="108" y="227"/>
                  </a:cubicBezTo>
                  <a:cubicBezTo>
                    <a:pt x="145" y="227"/>
                    <a:pt x="181" y="216"/>
                    <a:pt x="199" y="198"/>
                  </a:cubicBezTo>
                  <a:cubicBezTo>
                    <a:pt x="246" y="139"/>
                    <a:pt x="246" y="43"/>
                    <a:pt x="175" y="20"/>
                  </a:cubicBezTo>
                  <a:cubicBezTo>
                    <a:pt x="159" y="7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36"/>
            <p:cNvSpPr/>
            <p:nvPr/>
          </p:nvSpPr>
          <p:spPr>
            <a:xfrm>
              <a:off x="3796300" y="2355775"/>
              <a:ext cx="5075" cy="2700"/>
            </a:xfrm>
            <a:custGeom>
              <a:rect b="b" l="l" r="r" t="t"/>
              <a:pathLst>
                <a:path extrusionOk="0" h="108" w="203">
                  <a:moveTo>
                    <a:pt x="131" y="1"/>
                  </a:moveTo>
                  <a:cubicBezTo>
                    <a:pt x="84" y="1"/>
                    <a:pt x="60" y="1"/>
                    <a:pt x="12" y="36"/>
                  </a:cubicBezTo>
                  <a:cubicBezTo>
                    <a:pt x="0" y="48"/>
                    <a:pt x="0" y="72"/>
                    <a:pt x="12" y="72"/>
                  </a:cubicBezTo>
                  <a:cubicBezTo>
                    <a:pt x="60" y="96"/>
                    <a:pt x="84" y="108"/>
                    <a:pt x="131" y="108"/>
                  </a:cubicBezTo>
                  <a:cubicBezTo>
                    <a:pt x="203" y="108"/>
                    <a:pt x="203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36"/>
            <p:cNvSpPr/>
            <p:nvPr/>
          </p:nvSpPr>
          <p:spPr>
            <a:xfrm>
              <a:off x="3759675" y="2339275"/>
              <a:ext cx="6275" cy="4700"/>
            </a:xfrm>
            <a:custGeom>
              <a:rect b="b" l="l" r="r" t="t"/>
              <a:pathLst>
                <a:path extrusionOk="0" h="188" w="251">
                  <a:moveTo>
                    <a:pt x="148" y="0"/>
                  </a:moveTo>
                  <a:cubicBezTo>
                    <a:pt x="134" y="0"/>
                    <a:pt x="120" y="5"/>
                    <a:pt x="108" y="18"/>
                  </a:cubicBezTo>
                  <a:cubicBezTo>
                    <a:pt x="60" y="65"/>
                    <a:pt x="1" y="101"/>
                    <a:pt x="48" y="172"/>
                  </a:cubicBezTo>
                  <a:cubicBezTo>
                    <a:pt x="54" y="184"/>
                    <a:pt x="69" y="187"/>
                    <a:pt x="84" y="187"/>
                  </a:cubicBezTo>
                  <a:cubicBezTo>
                    <a:pt x="99" y="187"/>
                    <a:pt x="114" y="184"/>
                    <a:pt x="120" y="184"/>
                  </a:cubicBezTo>
                  <a:cubicBezTo>
                    <a:pt x="156" y="172"/>
                    <a:pt x="168" y="161"/>
                    <a:pt x="203" y="125"/>
                  </a:cubicBezTo>
                  <a:cubicBezTo>
                    <a:pt x="251" y="78"/>
                    <a:pt x="200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36"/>
            <p:cNvSpPr/>
            <p:nvPr/>
          </p:nvSpPr>
          <p:spPr>
            <a:xfrm>
              <a:off x="3643300" y="2285075"/>
              <a:ext cx="10200" cy="4350"/>
            </a:xfrm>
            <a:custGeom>
              <a:rect b="b" l="l" r="r" t="t"/>
              <a:pathLst>
                <a:path extrusionOk="0" h="174" w="408">
                  <a:moveTo>
                    <a:pt x="329" y="1"/>
                  </a:moveTo>
                  <a:cubicBezTo>
                    <a:pt x="320" y="1"/>
                    <a:pt x="309" y="3"/>
                    <a:pt x="298" y="7"/>
                  </a:cubicBezTo>
                  <a:cubicBezTo>
                    <a:pt x="215" y="31"/>
                    <a:pt x="120" y="43"/>
                    <a:pt x="36" y="90"/>
                  </a:cubicBezTo>
                  <a:cubicBezTo>
                    <a:pt x="12" y="102"/>
                    <a:pt x="1" y="138"/>
                    <a:pt x="36" y="150"/>
                  </a:cubicBezTo>
                  <a:cubicBezTo>
                    <a:pt x="70" y="167"/>
                    <a:pt x="106" y="173"/>
                    <a:pt x="142" y="173"/>
                  </a:cubicBezTo>
                  <a:cubicBezTo>
                    <a:pt x="207" y="173"/>
                    <a:pt x="273" y="153"/>
                    <a:pt x="334" y="138"/>
                  </a:cubicBezTo>
                  <a:cubicBezTo>
                    <a:pt x="407" y="106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36"/>
            <p:cNvSpPr/>
            <p:nvPr/>
          </p:nvSpPr>
          <p:spPr>
            <a:xfrm>
              <a:off x="3658475" y="2255625"/>
              <a:ext cx="2500" cy="1950"/>
            </a:xfrm>
            <a:custGeom>
              <a:rect b="b" l="l" r="r" t="t"/>
              <a:pathLst>
                <a:path extrusionOk="0" h="78" w="100">
                  <a:moveTo>
                    <a:pt x="95" y="1"/>
                  </a:moveTo>
                  <a:cubicBezTo>
                    <a:pt x="92" y="1"/>
                    <a:pt x="88" y="2"/>
                    <a:pt x="84" y="6"/>
                  </a:cubicBezTo>
                  <a:cubicBezTo>
                    <a:pt x="100" y="6"/>
                    <a:pt x="100" y="1"/>
                    <a:pt x="95" y="1"/>
                  </a:cubicBezTo>
                  <a:close/>
                  <a:moveTo>
                    <a:pt x="84" y="6"/>
                  </a:moveTo>
                  <a:cubicBezTo>
                    <a:pt x="60" y="30"/>
                    <a:pt x="36" y="54"/>
                    <a:pt x="1" y="66"/>
                  </a:cubicBezTo>
                  <a:lnTo>
                    <a:pt x="1" y="78"/>
                  </a:lnTo>
                  <a:cubicBezTo>
                    <a:pt x="48" y="66"/>
                    <a:pt x="60" y="30"/>
                    <a:pt x="84" y="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36"/>
            <p:cNvSpPr/>
            <p:nvPr/>
          </p:nvSpPr>
          <p:spPr>
            <a:xfrm>
              <a:off x="3618000" y="2147675"/>
              <a:ext cx="14450" cy="6425"/>
            </a:xfrm>
            <a:custGeom>
              <a:rect b="b" l="l" r="r" t="t"/>
              <a:pathLst>
                <a:path extrusionOk="0" h="257" w="578">
                  <a:moveTo>
                    <a:pt x="414" y="0"/>
                  </a:moveTo>
                  <a:cubicBezTo>
                    <a:pt x="408" y="0"/>
                    <a:pt x="401" y="1"/>
                    <a:pt x="393" y="2"/>
                  </a:cubicBezTo>
                  <a:cubicBezTo>
                    <a:pt x="334" y="26"/>
                    <a:pt x="251" y="26"/>
                    <a:pt x="191" y="38"/>
                  </a:cubicBezTo>
                  <a:cubicBezTo>
                    <a:pt x="120" y="50"/>
                    <a:pt x="72" y="62"/>
                    <a:pt x="36" y="121"/>
                  </a:cubicBezTo>
                  <a:cubicBezTo>
                    <a:pt x="0" y="157"/>
                    <a:pt x="12" y="216"/>
                    <a:pt x="60" y="228"/>
                  </a:cubicBezTo>
                  <a:cubicBezTo>
                    <a:pt x="99" y="248"/>
                    <a:pt x="131" y="257"/>
                    <a:pt x="164" y="257"/>
                  </a:cubicBezTo>
                  <a:cubicBezTo>
                    <a:pt x="191" y="257"/>
                    <a:pt x="218" y="251"/>
                    <a:pt x="251" y="240"/>
                  </a:cubicBezTo>
                  <a:cubicBezTo>
                    <a:pt x="334" y="228"/>
                    <a:pt x="393" y="228"/>
                    <a:pt x="465" y="216"/>
                  </a:cubicBezTo>
                  <a:cubicBezTo>
                    <a:pt x="577" y="183"/>
                    <a:pt x="530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36"/>
            <p:cNvSpPr/>
            <p:nvPr/>
          </p:nvSpPr>
          <p:spPr>
            <a:xfrm>
              <a:off x="3706775" y="2109925"/>
              <a:ext cx="3525" cy="1325"/>
            </a:xfrm>
            <a:custGeom>
              <a:rect b="b" l="l" r="r" t="t"/>
              <a:pathLst>
                <a:path extrusionOk="0" h="53" w="141">
                  <a:moveTo>
                    <a:pt x="129" y="0"/>
                  </a:moveTo>
                  <a:cubicBezTo>
                    <a:pt x="81" y="0"/>
                    <a:pt x="57" y="0"/>
                    <a:pt x="9" y="24"/>
                  </a:cubicBezTo>
                  <a:cubicBezTo>
                    <a:pt x="1" y="41"/>
                    <a:pt x="5" y="52"/>
                    <a:pt x="12" y="52"/>
                  </a:cubicBezTo>
                  <a:cubicBezTo>
                    <a:pt x="15" y="52"/>
                    <a:pt x="18" y="51"/>
                    <a:pt x="21" y="48"/>
                  </a:cubicBezTo>
                  <a:cubicBezTo>
                    <a:pt x="57" y="12"/>
                    <a:pt x="81" y="12"/>
                    <a:pt x="129" y="12"/>
                  </a:cubicBezTo>
                  <a:cubicBezTo>
                    <a:pt x="140" y="12"/>
                    <a:pt x="14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36"/>
            <p:cNvSpPr/>
            <p:nvPr/>
          </p:nvSpPr>
          <p:spPr>
            <a:xfrm>
              <a:off x="3742725" y="2062350"/>
              <a:ext cx="6275" cy="5900"/>
            </a:xfrm>
            <a:custGeom>
              <a:rect b="b" l="l" r="r" t="t"/>
              <a:pathLst>
                <a:path extrusionOk="0" h="236" w="251">
                  <a:moveTo>
                    <a:pt x="72" y="93"/>
                  </a:moveTo>
                  <a:cubicBezTo>
                    <a:pt x="67" y="103"/>
                    <a:pt x="64" y="113"/>
                    <a:pt x="62" y="122"/>
                  </a:cubicBezTo>
                  <a:lnTo>
                    <a:pt x="62" y="122"/>
                  </a:lnTo>
                  <a:cubicBezTo>
                    <a:pt x="61" y="120"/>
                    <a:pt x="61" y="119"/>
                    <a:pt x="60" y="117"/>
                  </a:cubicBezTo>
                  <a:cubicBezTo>
                    <a:pt x="60" y="117"/>
                    <a:pt x="60" y="93"/>
                    <a:pt x="72" y="93"/>
                  </a:cubicBezTo>
                  <a:close/>
                  <a:moveTo>
                    <a:pt x="60" y="141"/>
                  </a:moveTo>
                  <a:cubicBezTo>
                    <a:pt x="60" y="142"/>
                    <a:pt x="60" y="144"/>
                    <a:pt x="60" y="145"/>
                  </a:cubicBezTo>
                  <a:lnTo>
                    <a:pt x="60" y="145"/>
                  </a:lnTo>
                  <a:cubicBezTo>
                    <a:pt x="60" y="148"/>
                    <a:pt x="60" y="151"/>
                    <a:pt x="60" y="153"/>
                  </a:cubicBezTo>
                  <a:lnTo>
                    <a:pt x="60" y="141"/>
                  </a:lnTo>
                  <a:close/>
                  <a:moveTo>
                    <a:pt x="72" y="187"/>
                  </a:moveTo>
                  <a:lnTo>
                    <a:pt x="72" y="187"/>
                  </a:lnTo>
                  <a:cubicBezTo>
                    <a:pt x="72" y="188"/>
                    <a:pt x="73" y="190"/>
                    <a:pt x="74" y="191"/>
                  </a:cubicBezTo>
                  <a:lnTo>
                    <a:pt x="74" y="191"/>
                  </a:lnTo>
                  <a:cubicBezTo>
                    <a:pt x="73" y="190"/>
                    <a:pt x="72" y="189"/>
                    <a:pt x="72" y="189"/>
                  </a:cubicBezTo>
                  <a:cubicBezTo>
                    <a:pt x="72" y="188"/>
                    <a:pt x="72" y="187"/>
                    <a:pt x="72" y="187"/>
                  </a:cubicBezTo>
                  <a:close/>
                  <a:moveTo>
                    <a:pt x="121" y="0"/>
                  </a:moveTo>
                  <a:cubicBezTo>
                    <a:pt x="99" y="0"/>
                    <a:pt x="78" y="7"/>
                    <a:pt x="60" y="22"/>
                  </a:cubicBezTo>
                  <a:cubicBezTo>
                    <a:pt x="12" y="69"/>
                    <a:pt x="0" y="177"/>
                    <a:pt x="72" y="200"/>
                  </a:cubicBezTo>
                  <a:cubicBezTo>
                    <a:pt x="88" y="211"/>
                    <a:pt x="97" y="217"/>
                    <a:pt x="98" y="217"/>
                  </a:cubicBezTo>
                  <a:cubicBezTo>
                    <a:pt x="99" y="217"/>
                    <a:pt x="99" y="217"/>
                    <a:pt x="98" y="216"/>
                  </a:cubicBezTo>
                  <a:lnTo>
                    <a:pt x="98" y="216"/>
                  </a:lnTo>
                  <a:cubicBezTo>
                    <a:pt x="115" y="228"/>
                    <a:pt x="137" y="235"/>
                    <a:pt x="158" y="235"/>
                  </a:cubicBezTo>
                  <a:cubicBezTo>
                    <a:pt x="189" y="235"/>
                    <a:pt x="220" y="221"/>
                    <a:pt x="238" y="189"/>
                  </a:cubicBezTo>
                  <a:cubicBezTo>
                    <a:pt x="250" y="141"/>
                    <a:pt x="250" y="117"/>
                    <a:pt x="238" y="81"/>
                  </a:cubicBezTo>
                  <a:cubicBezTo>
                    <a:pt x="214" y="32"/>
                    <a:pt x="16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36"/>
            <p:cNvSpPr/>
            <p:nvPr/>
          </p:nvSpPr>
          <p:spPr>
            <a:xfrm>
              <a:off x="3806725" y="1994950"/>
              <a:ext cx="11600" cy="3675"/>
            </a:xfrm>
            <a:custGeom>
              <a:rect b="b" l="l" r="r" t="t"/>
              <a:pathLst>
                <a:path extrusionOk="0" h="147" w="464">
                  <a:moveTo>
                    <a:pt x="387" y="1"/>
                  </a:moveTo>
                  <a:cubicBezTo>
                    <a:pt x="381" y="1"/>
                    <a:pt x="375" y="2"/>
                    <a:pt x="369" y="3"/>
                  </a:cubicBezTo>
                  <a:cubicBezTo>
                    <a:pt x="250" y="3"/>
                    <a:pt x="143" y="27"/>
                    <a:pt x="48" y="63"/>
                  </a:cubicBezTo>
                  <a:cubicBezTo>
                    <a:pt x="0" y="75"/>
                    <a:pt x="0" y="134"/>
                    <a:pt x="48" y="134"/>
                  </a:cubicBezTo>
                  <a:cubicBezTo>
                    <a:pt x="92" y="143"/>
                    <a:pt x="132" y="145"/>
                    <a:pt x="172" y="145"/>
                  </a:cubicBezTo>
                  <a:cubicBezTo>
                    <a:pt x="215" y="145"/>
                    <a:pt x="256" y="143"/>
                    <a:pt x="298" y="143"/>
                  </a:cubicBezTo>
                  <a:cubicBezTo>
                    <a:pt x="321" y="143"/>
                    <a:pt x="345" y="143"/>
                    <a:pt x="369" y="146"/>
                  </a:cubicBezTo>
                  <a:cubicBezTo>
                    <a:pt x="458" y="146"/>
                    <a:pt x="464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36"/>
            <p:cNvSpPr/>
            <p:nvPr/>
          </p:nvSpPr>
          <p:spPr>
            <a:xfrm>
              <a:off x="3872500" y="1977100"/>
              <a:ext cx="23050" cy="6900"/>
            </a:xfrm>
            <a:custGeom>
              <a:rect b="b" l="l" r="r" t="t"/>
              <a:pathLst>
                <a:path extrusionOk="0" h="276" w="922">
                  <a:moveTo>
                    <a:pt x="795" y="1"/>
                  </a:moveTo>
                  <a:cubicBezTo>
                    <a:pt x="789" y="1"/>
                    <a:pt x="782" y="1"/>
                    <a:pt x="774" y="3"/>
                  </a:cubicBezTo>
                  <a:cubicBezTo>
                    <a:pt x="536" y="27"/>
                    <a:pt x="274" y="74"/>
                    <a:pt x="48" y="181"/>
                  </a:cubicBezTo>
                  <a:cubicBezTo>
                    <a:pt x="0" y="193"/>
                    <a:pt x="12" y="265"/>
                    <a:pt x="60" y="265"/>
                  </a:cubicBezTo>
                  <a:cubicBezTo>
                    <a:pt x="99" y="273"/>
                    <a:pt x="140" y="276"/>
                    <a:pt x="181" y="276"/>
                  </a:cubicBezTo>
                  <a:cubicBezTo>
                    <a:pt x="388" y="276"/>
                    <a:pt x="611" y="191"/>
                    <a:pt x="810" y="181"/>
                  </a:cubicBezTo>
                  <a:cubicBezTo>
                    <a:pt x="922" y="159"/>
                    <a:pt x="897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36"/>
            <p:cNvSpPr/>
            <p:nvPr/>
          </p:nvSpPr>
          <p:spPr>
            <a:xfrm>
              <a:off x="3895125" y="1998600"/>
              <a:ext cx="11425" cy="4850"/>
            </a:xfrm>
            <a:custGeom>
              <a:rect b="b" l="l" r="r" t="t"/>
              <a:pathLst>
                <a:path extrusionOk="0" h="194" w="457">
                  <a:moveTo>
                    <a:pt x="203" y="0"/>
                  </a:moveTo>
                  <a:cubicBezTo>
                    <a:pt x="143" y="0"/>
                    <a:pt x="84" y="12"/>
                    <a:pt x="36" y="24"/>
                  </a:cubicBezTo>
                  <a:cubicBezTo>
                    <a:pt x="0" y="48"/>
                    <a:pt x="0" y="83"/>
                    <a:pt x="36" y="107"/>
                  </a:cubicBezTo>
                  <a:cubicBezTo>
                    <a:pt x="72" y="119"/>
                    <a:pt x="143" y="143"/>
                    <a:pt x="179" y="167"/>
                  </a:cubicBezTo>
                  <a:cubicBezTo>
                    <a:pt x="226" y="179"/>
                    <a:pt x="274" y="179"/>
                    <a:pt x="310" y="191"/>
                  </a:cubicBezTo>
                  <a:cubicBezTo>
                    <a:pt x="318" y="192"/>
                    <a:pt x="326" y="193"/>
                    <a:pt x="333" y="193"/>
                  </a:cubicBezTo>
                  <a:cubicBezTo>
                    <a:pt x="423" y="193"/>
                    <a:pt x="456" y="70"/>
                    <a:pt x="357" y="48"/>
                  </a:cubicBezTo>
                  <a:cubicBezTo>
                    <a:pt x="322" y="24"/>
                    <a:pt x="250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5" name="Google Shape;12725;p36"/>
            <p:cNvSpPr/>
            <p:nvPr/>
          </p:nvSpPr>
          <p:spPr>
            <a:xfrm>
              <a:off x="4179375" y="2613250"/>
              <a:ext cx="26525" cy="5675"/>
            </a:xfrm>
            <a:custGeom>
              <a:rect b="b" l="l" r="r" t="t"/>
              <a:pathLst>
                <a:path extrusionOk="0" h="227" w="1061">
                  <a:moveTo>
                    <a:pt x="344" y="0"/>
                  </a:moveTo>
                  <a:cubicBezTo>
                    <a:pt x="240" y="0"/>
                    <a:pt x="139" y="14"/>
                    <a:pt x="48" y="48"/>
                  </a:cubicBezTo>
                  <a:cubicBezTo>
                    <a:pt x="1" y="60"/>
                    <a:pt x="1" y="120"/>
                    <a:pt x="48" y="155"/>
                  </a:cubicBezTo>
                  <a:cubicBezTo>
                    <a:pt x="191" y="203"/>
                    <a:pt x="349" y="209"/>
                    <a:pt x="508" y="209"/>
                  </a:cubicBezTo>
                  <a:cubicBezTo>
                    <a:pt x="561" y="209"/>
                    <a:pt x="614" y="208"/>
                    <a:pt x="667" y="208"/>
                  </a:cubicBezTo>
                  <a:cubicBezTo>
                    <a:pt x="773" y="208"/>
                    <a:pt x="878" y="211"/>
                    <a:pt x="977" y="227"/>
                  </a:cubicBezTo>
                  <a:cubicBezTo>
                    <a:pt x="1037" y="227"/>
                    <a:pt x="1060" y="131"/>
                    <a:pt x="1001" y="120"/>
                  </a:cubicBezTo>
                  <a:cubicBezTo>
                    <a:pt x="806" y="63"/>
                    <a:pt x="567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36"/>
            <p:cNvSpPr/>
            <p:nvPr/>
          </p:nvSpPr>
          <p:spPr>
            <a:xfrm>
              <a:off x="4165975" y="2578550"/>
              <a:ext cx="12025" cy="8125"/>
            </a:xfrm>
            <a:custGeom>
              <a:rect b="b" l="l" r="r" t="t"/>
              <a:pathLst>
                <a:path extrusionOk="0" h="325" w="481">
                  <a:moveTo>
                    <a:pt x="298" y="0"/>
                  </a:moveTo>
                  <a:cubicBezTo>
                    <a:pt x="260" y="0"/>
                    <a:pt x="218" y="19"/>
                    <a:pt x="179" y="67"/>
                  </a:cubicBezTo>
                  <a:cubicBezTo>
                    <a:pt x="156" y="91"/>
                    <a:pt x="120" y="126"/>
                    <a:pt x="108" y="150"/>
                  </a:cubicBezTo>
                  <a:cubicBezTo>
                    <a:pt x="96" y="186"/>
                    <a:pt x="84" y="198"/>
                    <a:pt x="49" y="210"/>
                  </a:cubicBezTo>
                  <a:cubicBezTo>
                    <a:pt x="1" y="234"/>
                    <a:pt x="25" y="305"/>
                    <a:pt x="60" y="317"/>
                  </a:cubicBezTo>
                  <a:cubicBezTo>
                    <a:pt x="82" y="322"/>
                    <a:pt x="104" y="324"/>
                    <a:pt x="126" y="324"/>
                  </a:cubicBezTo>
                  <a:cubicBezTo>
                    <a:pt x="210" y="324"/>
                    <a:pt x="292" y="288"/>
                    <a:pt x="358" y="222"/>
                  </a:cubicBezTo>
                  <a:cubicBezTo>
                    <a:pt x="480" y="143"/>
                    <a:pt x="40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36"/>
            <p:cNvSpPr/>
            <p:nvPr/>
          </p:nvSpPr>
          <p:spPr>
            <a:xfrm>
              <a:off x="4470475" y="2623700"/>
              <a:ext cx="16550" cy="7125"/>
            </a:xfrm>
            <a:custGeom>
              <a:rect b="b" l="l" r="r" t="t"/>
              <a:pathLst>
                <a:path extrusionOk="0" h="285" w="662">
                  <a:moveTo>
                    <a:pt x="493" y="0"/>
                  </a:moveTo>
                  <a:cubicBezTo>
                    <a:pt x="477" y="0"/>
                    <a:pt x="460" y="4"/>
                    <a:pt x="442" y="11"/>
                  </a:cubicBezTo>
                  <a:cubicBezTo>
                    <a:pt x="382" y="47"/>
                    <a:pt x="311" y="59"/>
                    <a:pt x="239" y="71"/>
                  </a:cubicBezTo>
                  <a:cubicBezTo>
                    <a:pt x="180" y="94"/>
                    <a:pt x="120" y="106"/>
                    <a:pt x="49" y="130"/>
                  </a:cubicBezTo>
                  <a:cubicBezTo>
                    <a:pt x="1" y="154"/>
                    <a:pt x="1" y="225"/>
                    <a:pt x="49" y="237"/>
                  </a:cubicBezTo>
                  <a:cubicBezTo>
                    <a:pt x="120" y="249"/>
                    <a:pt x="203" y="285"/>
                    <a:pt x="275" y="285"/>
                  </a:cubicBezTo>
                  <a:cubicBezTo>
                    <a:pt x="370" y="285"/>
                    <a:pt x="453" y="249"/>
                    <a:pt x="537" y="202"/>
                  </a:cubicBezTo>
                  <a:cubicBezTo>
                    <a:pt x="662" y="160"/>
                    <a:pt x="60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36"/>
            <p:cNvSpPr/>
            <p:nvPr/>
          </p:nvSpPr>
          <p:spPr>
            <a:xfrm>
              <a:off x="4424650" y="2496575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36"/>
            <p:cNvSpPr/>
            <p:nvPr/>
          </p:nvSpPr>
          <p:spPr>
            <a:xfrm>
              <a:off x="4320775" y="2316975"/>
              <a:ext cx="15800" cy="7550"/>
            </a:xfrm>
            <a:custGeom>
              <a:rect b="b" l="l" r="r" t="t"/>
              <a:pathLst>
                <a:path extrusionOk="0" h="302" w="632">
                  <a:moveTo>
                    <a:pt x="548" y="1"/>
                  </a:moveTo>
                  <a:cubicBezTo>
                    <a:pt x="527" y="1"/>
                    <a:pt x="504" y="13"/>
                    <a:pt x="488" y="40"/>
                  </a:cubicBezTo>
                  <a:cubicBezTo>
                    <a:pt x="420" y="158"/>
                    <a:pt x="263" y="187"/>
                    <a:pt x="130" y="187"/>
                  </a:cubicBezTo>
                  <a:cubicBezTo>
                    <a:pt x="101" y="187"/>
                    <a:pt x="73" y="185"/>
                    <a:pt x="48" y="183"/>
                  </a:cubicBezTo>
                  <a:cubicBezTo>
                    <a:pt x="12" y="183"/>
                    <a:pt x="0" y="231"/>
                    <a:pt x="36" y="243"/>
                  </a:cubicBezTo>
                  <a:cubicBezTo>
                    <a:pt x="109" y="284"/>
                    <a:pt x="177" y="302"/>
                    <a:pt x="258" y="302"/>
                  </a:cubicBezTo>
                  <a:cubicBezTo>
                    <a:pt x="295" y="302"/>
                    <a:pt x="336" y="298"/>
                    <a:pt x="381" y="291"/>
                  </a:cubicBezTo>
                  <a:cubicBezTo>
                    <a:pt x="476" y="255"/>
                    <a:pt x="560" y="195"/>
                    <a:pt x="607" y="112"/>
                  </a:cubicBezTo>
                  <a:cubicBezTo>
                    <a:pt x="631" y="48"/>
                    <a:pt x="591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36"/>
            <p:cNvSpPr/>
            <p:nvPr/>
          </p:nvSpPr>
          <p:spPr>
            <a:xfrm>
              <a:off x="4063900" y="2105150"/>
              <a:ext cx="4750" cy="675"/>
            </a:xfrm>
            <a:custGeom>
              <a:rect b="b" l="l" r="r" t="t"/>
              <a:pathLst>
                <a:path extrusionOk="0" h="27" w="190">
                  <a:moveTo>
                    <a:pt x="12" y="1"/>
                  </a:moveTo>
                  <a:cubicBezTo>
                    <a:pt x="0" y="1"/>
                    <a:pt x="0" y="24"/>
                    <a:pt x="12" y="24"/>
                  </a:cubicBezTo>
                  <a:lnTo>
                    <a:pt x="155" y="24"/>
                  </a:lnTo>
                  <a:cubicBezTo>
                    <a:pt x="160" y="26"/>
                    <a:pt x="164" y="27"/>
                    <a:pt x="168" y="27"/>
                  </a:cubicBezTo>
                  <a:cubicBezTo>
                    <a:pt x="190" y="27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36"/>
            <p:cNvSpPr/>
            <p:nvPr/>
          </p:nvSpPr>
          <p:spPr>
            <a:xfrm>
              <a:off x="4109850" y="2027425"/>
              <a:ext cx="14725" cy="6975"/>
            </a:xfrm>
            <a:custGeom>
              <a:rect b="b" l="l" r="r" t="t"/>
              <a:pathLst>
                <a:path extrusionOk="0" h="279" w="589">
                  <a:moveTo>
                    <a:pt x="532" y="0"/>
                  </a:moveTo>
                  <a:cubicBezTo>
                    <a:pt x="528" y="0"/>
                    <a:pt x="524" y="1"/>
                    <a:pt x="519" y="2"/>
                  </a:cubicBezTo>
                  <a:cubicBezTo>
                    <a:pt x="365" y="85"/>
                    <a:pt x="186" y="145"/>
                    <a:pt x="31" y="228"/>
                  </a:cubicBezTo>
                  <a:cubicBezTo>
                    <a:pt x="0" y="249"/>
                    <a:pt x="14" y="278"/>
                    <a:pt x="34" y="278"/>
                  </a:cubicBezTo>
                  <a:cubicBezTo>
                    <a:pt x="37" y="278"/>
                    <a:pt x="40" y="277"/>
                    <a:pt x="43" y="276"/>
                  </a:cubicBezTo>
                  <a:cubicBezTo>
                    <a:pt x="222" y="216"/>
                    <a:pt x="389" y="145"/>
                    <a:pt x="567" y="73"/>
                  </a:cubicBezTo>
                  <a:cubicBezTo>
                    <a:pt x="589" y="52"/>
                    <a:pt x="571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36"/>
            <p:cNvSpPr/>
            <p:nvPr/>
          </p:nvSpPr>
          <p:spPr>
            <a:xfrm>
              <a:off x="3919575" y="2238550"/>
              <a:ext cx="8500" cy="8425"/>
            </a:xfrm>
            <a:custGeom>
              <a:rect b="b" l="l" r="r" t="t"/>
              <a:pathLst>
                <a:path extrusionOk="0" h="337" w="340">
                  <a:moveTo>
                    <a:pt x="195" y="0"/>
                  </a:moveTo>
                  <a:cubicBezTo>
                    <a:pt x="140" y="0"/>
                    <a:pt x="88" y="33"/>
                    <a:pt x="82" y="105"/>
                  </a:cubicBezTo>
                  <a:lnTo>
                    <a:pt x="82" y="105"/>
                  </a:lnTo>
                  <a:cubicBezTo>
                    <a:pt x="82" y="105"/>
                    <a:pt x="82" y="106"/>
                    <a:pt x="82" y="106"/>
                  </a:cubicBezTo>
                  <a:cubicBezTo>
                    <a:pt x="70" y="118"/>
                    <a:pt x="70" y="129"/>
                    <a:pt x="58" y="153"/>
                  </a:cubicBezTo>
                  <a:lnTo>
                    <a:pt x="10" y="237"/>
                  </a:lnTo>
                  <a:cubicBezTo>
                    <a:pt x="0" y="278"/>
                    <a:pt x="16" y="337"/>
                    <a:pt x="59" y="337"/>
                  </a:cubicBezTo>
                  <a:cubicBezTo>
                    <a:pt x="66" y="337"/>
                    <a:pt x="74" y="335"/>
                    <a:pt x="82" y="332"/>
                  </a:cubicBezTo>
                  <a:cubicBezTo>
                    <a:pt x="129" y="320"/>
                    <a:pt x="189" y="320"/>
                    <a:pt x="237" y="284"/>
                  </a:cubicBezTo>
                  <a:cubicBezTo>
                    <a:pt x="272" y="260"/>
                    <a:pt x="320" y="213"/>
                    <a:pt x="320" y="153"/>
                  </a:cubicBezTo>
                  <a:cubicBezTo>
                    <a:pt x="340" y="55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36"/>
            <p:cNvSpPr/>
            <p:nvPr/>
          </p:nvSpPr>
          <p:spPr>
            <a:xfrm>
              <a:off x="3997500" y="2290600"/>
              <a:ext cx="7175" cy="2100"/>
            </a:xfrm>
            <a:custGeom>
              <a:rect b="b" l="l" r="r" t="t"/>
              <a:pathLst>
                <a:path extrusionOk="0" h="84" w="287">
                  <a:moveTo>
                    <a:pt x="239" y="0"/>
                  </a:moveTo>
                  <a:cubicBezTo>
                    <a:pt x="168" y="0"/>
                    <a:pt x="96" y="24"/>
                    <a:pt x="37" y="24"/>
                  </a:cubicBezTo>
                  <a:cubicBezTo>
                    <a:pt x="1" y="24"/>
                    <a:pt x="1" y="60"/>
                    <a:pt x="37" y="60"/>
                  </a:cubicBezTo>
                  <a:cubicBezTo>
                    <a:pt x="108" y="60"/>
                    <a:pt x="180" y="83"/>
                    <a:pt x="239" y="83"/>
                  </a:cubicBezTo>
                  <a:cubicBezTo>
                    <a:pt x="287" y="83"/>
                    <a:pt x="287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36"/>
            <p:cNvSpPr/>
            <p:nvPr/>
          </p:nvSpPr>
          <p:spPr>
            <a:xfrm>
              <a:off x="4402925" y="2865725"/>
              <a:ext cx="4475" cy="3525"/>
            </a:xfrm>
            <a:custGeom>
              <a:rect b="b" l="l" r="r" t="t"/>
              <a:pathLst>
                <a:path extrusionOk="0" h="141" w="179">
                  <a:moveTo>
                    <a:pt x="125" y="1"/>
                  </a:moveTo>
                  <a:cubicBezTo>
                    <a:pt x="113" y="1"/>
                    <a:pt x="101" y="4"/>
                    <a:pt x="96" y="10"/>
                  </a:cubicBezTo>
                  <a:cubicBezTo>
                    <a:pt x="84" y="34"/>
                    <a:pt x="84" y="34"/>
                    <a:pt x="36" y="57"/>
                  </a:cubicBezTo>
                  <a:cubicBezTo>
                    <a:pt x="0" y="69"/>
                    <a:pt x="0" y="117"/>
                    <a:pt x="36" y="129"/>
                  </a:cubicBezTo>
                  <a:cubicBezTo>
                    <a:pt x="54" y="135"/>
                    <a:pt x="75" y="141"/>
                    <a:pt x="96" y="141"/>
                  </a:cubicBezTo>
                  <a:cubicBezTo>
                    <a:pt x="116" y="141"/>
                    <a:pt x="137" y="135"/>
                    <a:pt x="155" y="117"/>
                  </a:cubicBezTo>
                  <a:cubicBezTo>
                    <a:pt x="179" y="81"/>
                    <a:pt x="167" y="34"/>
                    <a:pt x="155" y="10"/>
                  </a:cubicBezTo>
                  <a:cubicBezTo>
                    <a:pt x="149" y="4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36"/>
            <p:cNvSpPr/>
            <p:nvPr/>
          </p:nvSpPr>
          <p:spPr>
            <a:xfrm>
              <a:off x="4486850" y="2865950"/>
              <a:ext cx="14925" cy="4200"/>
            </a:xfrm>
            <a:custGeom>
              <a:rect b="b" l="l" r="r" t="t"/>
              <a:pathLst>
                <a:path extrusionOk="0" h="168" w="597">
                  <a:moveTo>
                    <a:pt x="489" y="1"/>
                  </a:moveTo>
                  <a:cubicBezTo>
                    <a:pt x="346" y="1"/>
                    <a:pt x="191" y="1"/>
                    <a:pt x="48" y="25"/>
                  </a:cubicBezTo>
                  <a:cubicBezTo>
                    <a:pt x="1" y="48"/>
                    <a:pt x="1" y="120"/>
                    <a:pt x="48" y="132"/>
                  </a:cubicBezTo>
                  <a:cubicBezTo>
                    <a:pt x="191" y="168"/>
                    <a:pt x="346" y="168"/>
                    <a:pt x="489" y="168"/>
                  </a:cubicBezTo>
                  <a:cubicBezTo>
                    <a:pt x="596" y="156"/>
                    <a:pt x="59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36"/>
            <p:cNvSpPr/>
            <p:nvPr/>
          </p:nvSpPr>
          <p:spPr>
            <a:xfrm>
              <a:off x="4271350" y="3001975"/>
              <a:ext cx="10650" cy="7500"/>
            </a:xfrm>
            <a:custGeom>
              <a:rect b="b" l="l" r="r" t="t"/>
              <a:pathLst>
                <a:path extrusionOk="0" h="300" w="426">
                  <a:moveTo>
                    <a:pt x="249" y="1"/>
                  </a:moveTo>
                  <a:cubicBezTo>
                    <a:pt x="245" y="1"/>
                    <a:pt x="242" y="1"/>
                    <a:pt x="239" y="1"/>
                  </a:cubicBezTo>
                  <a:cubicBezTo>
                    <a:pt x="176" y="1"/>
                    <a:pt x="113" y="21"/>
                    <a:pt x="75" y="68"/>
                  </a:cubicBezTo>
                  <a:lnTo>
                    <a:pt x="75" y="68"/>
                  </a:lnTo>
                  <a:cubicBezTo>
                    <a:pt x="66" y="74"/>
                    <a:pt x="57" y="78"/>
                    <a:pt x="48" y="96"/>
                  </a:cubicBezTo>
                  <a:cubicBezTo>
                    <a:pt x="1" y="120"/>
                    <a:pt x="1" y="180"/>
                    <a:pt x="48" y="215"/>
                  </a:cubicBezTo>
                  <a:cubicBezTo>
                    <a:pt x="55" y="222"/>
                    <a:pt x="62" y="225"/>
                    <a:pt x="70" y="229"/>
                  </a:cubicBezTo>
                  <a:lnTo>
                    <a:pt x="70" y="229"/>
                  </a:lnTo>
                  <a:cubicBezTo>
                    <a:pt x="106" y="283"/>
                    <a:pt x="172" y="299"/>
                    <a:pt x="239" y="299"/>
                  </a:cubicBezTo>
                  <a:cubicBezTo>
                    <a:pt x="245" y="299"/>
                    <a:pt x="252" y="300"/>
                    <a:pt x="258" y="300"/>
                  </a:cubicBezTo>
                  <a:cubicBezTo>
                    <a:pt x="426" y="300"/>
                    <a:pt x="423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36"/>
            <p:cNvSpPr/>
            <p:nvPr/>
          </p:nvSpPr>
          <p:spPr>
            <a:xfrm>
              <a:off x="4280275" y="2823100"/>
              <a:ext cx="625" cy="325"/>
            </a:xfrm>
            <a:custGeom>
              <a:rect b="b" l="l" r="r" t="t"/>
              <a:pathLst>
                <a:path extrusionOk="0" h="13" w="25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25" y="12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36"/>
            <p:cNvSpPr/>
            <p:nvPr/>
          </p:nvSpPr>
          <p:spPr>
            <a:xfrm>
              <a:off x="4078175" y="2634975"/>
              <a:ext cx="11325" cy="7500"/>
            </a:xfrm>
            <a:custGeom>
              <a:rect b="b" l="l" r="r" t="t"/>
              <a:pathLst>
                <a:path extrusionOk="0" h="300" w="453">
                  <a:moveTo>
                    <a:pt x="298" y="1"/>
                  </a:moveTo>
                  <a:cubicBezTo>
                    <a:pt x="239" y="13"/>
                    <a:pt x="191" y="13"/>
                    <a:pt x="143" y="36"/>
                  </a:cubicBezTo>
                  <a:lnTo>
                    <a:pt x="48" y="84"/>
                  </a:lnTo>
                  <a:cubicBezTo>
                    <a:pt x="1" y="120"/>
                    <a:pt x="1" y="179"/>
                    <a:pt x="48" y="203"/>
                  </a:cubicBezTo>
                  <a:lnTo>
                    <a:pt x="143" y="251"/>
                  </a:lnTo>
                  <a:cubicBezTo>
                    <a:pt x="203" y="274"/>
                    <a:pt x="227" y="298"/>
                    <a:pt x="298" y="298"/>
                  </a:cubicBezTo>
                  <a:cubicBezTo>
                    <a:pt x="304" y="299"/>
                    <a:pt x="309" y="299"/>
                    <a:pt x="314" y="299"/>
                  </a:cubicBezTo>
                  <a:cubicBezTo>
                    <a:pt x="400" y="299"/>
                    <a:pt x="453" y="211"/>
                    <a:pt x="453" y="143"/>
                  </a:cubicBezTo>
                  <a:cubicBezTo>
                    <a:pt x="453" y="84"/>
                    <a:pt x="393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36"/>
            <p:cNvSpPr/>
            <p:nvPr/>
          </p:nvSpPr>
          <p:spPr>
            <a:xfrm>
              <a:off x="4098125" y="2375425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24" y="24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36"/>
            <p:cNvSpPr/>
            <p:nvPr/>
          </p:nvSpPr>
          <p:spPr>
            <a:xfrm>
              <a:off x="4110925" y="2323950"/>
              <a:ext cx="13075" cy="6750"/>
            </a:xfrm>
            <a:custGeom>
              <a:rect b="b" l="l" r="r" t="t"/>
              <a:pathLst>
                <a:path extrusionOk="0" h="270" w="523">
                  <a:moveTo>
                    <a:pt x="427" y="0"/>
                  </a:moveTo>
                  <a:cubicBezTo>
                    <a:pt x="416" y="0"/>
                    <a:pt x="405" y="4"/>
                    <a:pt x="393" y="12"/>
                  </a:cubicBezTo>
                  <a:cubicBezTo>
                    <a:pt x="274" y="71"/>
                    <a:pt x="179" y="131"/>
                    <a:pt x="48" y="178"/>
                  </a:cubicBezTo>
                  <a:cubicBezTo>
                    <a:pt x="0" y="190"/>
                    <a:pt x="0" y="250"/>
                    <a:pt x="48" y="262"/>
                  </a:cubicBezTo>
                  <a:cubicBezTo>
                    <a:pt x="71" y="267"/>
                    <a:pt x="93" y="269"/>
                    <a:pt x="115" y="269"/>
                  </a:cubicBezTo>
                  <a:cubicBezTo>
                    <a:pt x="239" y="269"/>
                    <a:pt x="341" y="191"/>
                    <a:pt x="453" y="131"/>
                  </a:cubicBezTo>
                  <a:cubicBezTo>
                    <a:pt x="523" y="91"/>
                    <a:pt x="484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36"/>
            <p:cNvSpPr/>
            <p:nvPr/>
          </p:nvSpPr>
          <p:spPr>
            <a:xfrm>
              <a:off x="4152300" y="2266725"/>
              <a:ext cx="5500" cy="3175"/>
            </a:xfrm>
            <a:custGeom>
              <a:rect b="b" l="l" r="r" t="t"/>
              <a:pathLst>
                <a:path extrusionOk="0" h="127" w="220">
                  <a:moveTo>
                    <a:pt x="128" y="0"/>
                  </a:moveTo>
                  <a:cubicBezTo>
                    <a:pt x="122" y="0"/>
                    <a:pt x="115" y="1"/>
                    <a:pt x="107" y="3"/>
                  </a:cubicBezTo>
                  <a:cubicBezTo>
                    <a:pt x="72" y="26"/>
                    <a:pt x="48" y="26"/>
                    <a:pt x="12" y="38"/>
                  </a:cubicBezTo>
                  <a:cubicBezTo>
                    <a:pt x="0" y="50"/>
                    <a:pt x="0" y="86"/>
                    <a:pt x="12" y="98"/>
                  </a:cubicBezTo>
                  <a:cubicBezTo>
                    <a:pt x="36" y="110"/>
                    <a:pt x="72" y="122"/>
                    <a:pt x="107" y="122"/>
                  </a:cubicBezTo>
                  <a:cubicBezTo>
                    <a:pt x="118" y="125"/>
                    <a:pt x="128" y="126"/>
                    <a:pt x="137" y="126"/>
                  </a:cubicBezTo>
                  <a:cubicBezTo>
                    <a:pt x="219" y="126"/>
                    <a:pt x="21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36"/>
            <p:cNvSpPr/>
            <p:nvPr/>
          </p:nvSpPr>
          <p:spPr>
            <a:xfrm>
              <a:off x="4304100" y="2038475"/>
              <a:ext cx="22650" cy="4525"/>
            </a:xfrm>
            <a:custGeom>
              <a:rect b="b" l="l" r="r" t="t"/>
              <a:pathLst>
                <a:path extrusionOk="0" h="181" w="906">
                  <a:moveTo>
                    <a:pt x="786" y="1"/>
                  </a:moveTo>
                  <a:cubicBezTo>
                    <a:pt x="548" y="1"/>
                    <a:pt x="298" y="1"/>
                    <a:pt x="60" y="24"/>
                  </a:cubicBezTo>
                  <a:cubicBezTo>
                    <a:pt x="0" y="48"/>
                    <a:pt x="0" y="131"/>
                    <a:pt x="60" y="143"/>
                  </a:cubicBezTo>
                  <a:cubicBezTo>
                    <a:pt x="219" y="175"/>
                    <a:pt x="383" y="180"/>
                    <a:pt x="545" y="180"/>
                  </a:cubicBezTo>
                  <a:cubicBezTo>
                    <a:pt x="626" y="180"/>
                    <a:pt x="707" y="179"/>
                    <a:pt x="786" y="179"/>
                  </a:cubicBezTo>
                  <a:cubicBezTo>
                    <a:pt x="790" y="179"/>
                    <a:pt x="793" y="180"/>
                    <a:pt x="797" y="180"/>
                  </a:cubicBezTo>
                  <a:cubicBezTo>
                    <a:pt x="905" y="180"/>
                    <a:pt x="902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36"/>
            <p:cNvSpPr/>
            <p:nvPr/>
          </p:nvSpPr>
          <p:spPr>
            <a:xfrm>
              <a:off x="4102875" y="2108425"/>
              <a:ext cx="16100" cy="7475"/>
            </a:xfrm>
            <a:custGeom>
              <a:rect b="b" l="l" r="r" t="t"/>
              <a:pathLst>
                <a:path extrusionOk="0" h="299" w="644">
                  <a:moveTo>
                    <a:pt x="96" y="0"/>
                  </a:moveTo>
                  <a:cubicBezTo>
                    <a:pt x="36" y="0"/>
                    <a:pt x="1" y="60"/>
                    <a:pt x="13" y="120"/>
                  </a:cubicBezTo>
                  <a:cubicBezTo>
                    <a:pt x="55" y="289"/>
                    <a:pt x="257" y="298"/>
                    <a:pt x="410" y="298"/>
                  </a:cubicBezTo>
                  <a:cubicBezTo>
                    <a:pt x="430" y="298"/>
                    <a:pt x="448" y="298"/>
                    <a:pt x="465" y="298"/>
                  </a:cubicBezTo>
                  <a:cubicBezTo>
                    <a:pt x="469" y="298"/>
                    <a:pt x="472" y="299"/>
                    <a:pt x="476" y="299"/>
                  </a:cubicBezTo>
                  <a:cubicBezTo>
                    <a:pt x="644" y="299"/>
                    <a:pt x="640" y="24"/>
                    <a:pt x="465" y="24"/>
                  </a:cubicBezTo>
                  <a:cubicBezTo>
                    <a:pt x="346" y="24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36"/>
            <p:cNvSpPr/>
            <p:nvPr/>
          </p:nvSpPr>
          <p:spPr>
            <a:xfrm>
              <a:off x="4396675" y="24944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67" y="1"/>
                  </a:moveTo>
                  <a:cubicBezTo>
                    <a:pt x="0" y="1"/>
                    <a:pt x="0" y="239"/>
                    <a:pt x="167" y="239"/>
                  </a:cubicBezTo>
                  <a:cubicBezTo>
                    <a:pt x="334" y="239"/>
                    <a:pt x="334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36"/>
            <p:cNvSpPr/>
            <p:nvPr/>
          </p:nvSpPr>
          <p:spPr>
            <a:xfrm>
              <a:off x="3745100" y="2567475"/>
              <a:ext cx="14025" cy="6825"/>
            </a:xfrm>
            <a:custGeom>
              <a:rect b="b" l="l" r="r" t="t"/>
              <a:pathLst>
                <a:path extrusionOk="0" h="273" w="561">
                  <a:moveTo>
                    <a:pt x="389" y="0"/>
                  </a:moveTo>
                  <a:cubicBezTo>
                    <a:pt x="345" y="0"/>
                    <a:pt x="304" y="13"/>
                    <a:pt x="262" y="34"/>
                  </a:cubicBezTo>
                  <a:cubicBezTo>
                    <a:pt x="191" y="57"/>
                    <a:pt x="0" y="93"/>
                    <a:pt x="24" y="200"/>
                  </a:cubicBezTo>
                  <a:cubicBezTo>
                    <a:pt x="30" y="255"/>
                    <a:pt x="71" y="272"/>
                    <a:pt x="120" y="272"/>
                  </a:cubicBezTo>
                  <a:cubicBezTo>
                    <a:pt x="178" y="272"/>
                    <a:pt x="248" y="249"/>
                    <a:pt x="286" y="236"/>
                  </a:cubicBezTo>
                  <a:cubicBezTo>
                    <a:pt x="334" y="224"/>
                    <a:pt x="393" y="212"/>
                    <a:pt x="441" y="200"/>
                  </a:cubicBezTo>
                  <a:cubicBezTo>
                    <a:pt x="465" y="176"/>
                    <a:pt x="477" y="153"/>
                    <a:pt x="512" y="141"/>
                  </a:cubicBezTo>
                  <a:cubicBezTo>
                    <a:pt x="560" y="105"/>
                    <a:pt x="548" y="34"/>
                    <a:pt x="489" y="22"/>
                  </a:cubicBezTo>
                  <a:cubicBezTo>
                    <a:pt x="454" y="7"/>
                    <a:pt x="421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36"/>
            <p:cNvSpPr/>
            <p:nvPr/>
          </p:nvSpPr>
          <p:spPr>
            <a:xfrm>
              <a:off x="3738850" y="2559650"/>
              <a:ext cx="21650" cy="8675"/>
            </a:xfrm>
            <a:custGeom>
              <a:rect b="b" l="l" r="r" t="t"/>
              <a:pathLst>
                <a:path extrusionOk="0" h="347" w="866">
                  <a:moveTo>
                    <a:pt x="806" y="0"/>
                  </a:moveTo>
                  <a:cubicBezTo>
                    <a:pt x="804" y="0"/>
                    <a:pt x="801" y="0"/>
                    <a:pt x="798" y="1"/>
                  </a:cubicBezTo>
                  <a:cubicBezTo>
                    <a:pt x="500" y="49"/>
                    <a:pt x="274" y="132"/>
                    <a:pt x="24" y="299"/>
                  </a:cubicBezTo>
                  <a:cubicBezTo>
                    <a:pt x="0" y="311"/>
                    <a:pt x="24" y="347"/>
                    <a:pt x="36" y="347"/>
                  </a:cubicBezTo>
                  <a:cubicBezTo>
                    <a:pt x="298" y="275"/>
                    <a:pt x="560" y="168"/>
                    <a:pt x="822" y="97"/>
                  </a:cubicBezTo>
                  <a:cubicBezTo>
                    <a:pt x="866" y="64"/>
                    <a:pt x="839" y="0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36"/>
            <p:cNvSpPr/>
            <p:nvPr/>
          </p:nvSpPr>
          <p:spPr>
            <a:xfrm>
              <a:off x="3743325" y="2540625"/>
              <a:ext cx="13400" cy="3675"/>
            </a:xfrm>
            <a:custGeom>
              <a:rect b="b" l="l" r="r" t="t"/>
              <a:pathLst>
                <a:path extrusionOk="0" h="147" w="536">
                  <a:moveTo>
                    <a:pt x="452" y="0"/>
                  </a:moveTo>
                  <a:cubicBezTo>
                    <a:pt x="298" y="0"/>
                    <a:pt x="167" y="24"/>
                    <a:pt x="36" y="60"/>
                  </a:cubicBezTo>
                  <a:cubicBezTo>
                    <a:pt x="0" y="84"/>
                    <a:pt x="0" y="119"/>
                    <a:pt x="36" y="119"/>
                  </a:cubicBezTo>
                  <a:cubicBezTo>
                    <a:pt x="91" y="140"/>
                    <a:pt x="146" y="147"/>
                    <a:pt x="204" y="147"/>
                  </a:cubicBezTo>
                  <a:cubicBezTo>
                    <a:pt x="282" y="147"/>
                    <a:pt x="363" y="133"/>
                    <a:pt x="452" y="119"/>
                  </a:cubicBezTo>
                  <a:cubicBezTo>
                    <a:pt x="459" y="121"/>
                    <a:pt x="465" y="122"/>
                    <a:pt x="470" y="122"/>
                  </a:cubicBezTo>
                  <a:cubicBezTo>
                    <a:pt x="535" y="122"/>
                    <a:pt x="529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36"/>
            <p:cNvSpPr/>
            <p:nvPr/>
          </p:nvSpPr>
          <p:spPr>
            <a:xfrm>
              <a:off x="3721000" y="2542975"/>
              <a:ext cx="11525" cy="2725"/>
            </a:xfrm>
            <a:custGeom>
              <a:rect b="b" l="l" r="r" t="t"/>
              <a:pathLst>
                <a:path extrusionOk="0" h="109" w="461">
                  <a:moveTo>
                    <a:pt x="415" y="0"/>
                  </a:moveTo>
                  <a:cubicBezTo>
                    <a:pt x="412" y="0"/>
                    <a:pt x="409" y="1"/>
                    <a:pt x="405" y="2"/>
                  </a:cubicBezTo>
                  <a:cubicBezTo>
                    <a:pt x="286" y="25"/>
                    <a:pt x="155" y="25"/>
                    <a:pt x="36" y="61"/>
                  </a:cubicBezTo>
                  <a:cubicBezTo>
                    <a:pt x="0" y="73"/>
                    <a:pt x="0" y="109"/>
                    <a:pt x="36" y="109"/>
                  </a:cubicBezTo>
                  <a:cubicBezTo>
                    <a:pt x="167" y="109"/>
                    <a:pt x="286" y="85"/>
                    <a:pt x="417" y="61"/>
                  </a:cubicBezTo>
                  <a:cubicBezTo>
                    <a:pt x="461" y="61"/>
                    <a:pt x="45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36"/>
            <p:cNvSpPr/>
            <p:nvPr/>
          </p:nvSpPr>
          <p:spPr>
            <a:xfrm>
              <a:off x="3733200" y="2520100"/>
              <a:ext cx="10825" cy="4050"/>
            </a:xfrm>
            <a:custGeom>
              <a:rect b="b" l="l" r="r" t="t"/>
              <a:pathLst>
                <a:path extrusionOk="0" h="162" w="433">
                  <a:moveTo>
                    <a:pt x="387" y="1"/>
                  </a:moveTo>
                  <a:cubicBezTo>
                    <a:pt x="381" y="1"/>
                    <a:pt x="374" y="4"/>
                    <a:pt x="369" y="12"/>
                  </a:cubicBezTo>
                  <a:cubicBezTo>
                    <a:pt x="262" y="83"/>
                    <a:pt x="155" y="95"/>
                    <a:pt x="36" y="95"/>
                  </a:cubicBezTo>
                  <a:cubicBezTo>
                    <a:pt x="0" y="95"/>
                    <a:pt x="0" y="143"/>
                    <a:pt x="36" y="143"/>
                  </a:cubicBezTo>
                  <a:cubicBezTo>
                    <a:pt x="72" y="156"/>
                    <a:pt x="109" y="162"/>
                    <a:pt x="145" y="162"/>
                  </a:cubicBezTo>
                  <a:cubicBezTo>
                    <a:pt x="238" y="162"/>
                    <a:pt x="328" y="123"/>
                    <a:pt x="405" y="71"/>
                  </a:cubicBezTo>
                  <a:cubicBezTo>
                    <a:pt x="433" y="43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36"/>
            <p:cNvSpPr/>
            <p:nvPr/>
          </p:nvSpPr>
          <p:spPr>
            <a:xfrm>
              <a:off x="3731400" y="2499800"/>
              <a:ext cx="10950" cy="3650"/>
            </a:xfrm>
            <a:custGeom>
              <a:rect b="b" l="l" r="r" t="t"/>
              <a:pathLst>
                <a:path extrusionOk="0" h="146" w="438">
                  <a:moveTo>
                    <a:pt x="357" y="1"/>
                  </a:moveTo>
                  <a:cubicBezTo>
                    <a:pt x="353" y="1"/>
                    <a:pt x="350" y="1"/>
                    <a:pt x="346" y="2"/>
                  </a:cubicBezTo>
                  <a:cubicBezTo>
                    <a:pt x="239" y="50"/>
                    <a:pt x="144" y="62"/>
                    <a:pt x="36" y="86"/>
                  </a:cubicBezTo>
                  <a:cubicBezTo>
                    <a:pt x="1" y="109"/>
                    <a:pt x="1" y="133"/>
                    <a:pt x="36" y="133"/>
                  </a:cubicBezTo>
                  <a:cubicBezTo>
                    <a:pt x="65" y="142"/>
                    <a:pt x="93" y="145"/>
                    <a:pt x="122" y="145"/>
                  </a:cubicBezTo>
                  <a:cubicBezTo>
                    <a:pt x="212" y="145"/>
                    <a:pt x="303" y="107"/>
                    <a:pt x="394" y="62"/>
                  </a:cubicBezTo>
                  <a:cubicBezTo>
                    <a:pt x="438" y="62"/>
                    <a:pt x="400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36"/>
            <p:cNvSpPr/>
            <p:nvPr/>
          </p:nvSpPr>
          <p:spPr>
            <a:xfrm>
              <a:off x="3710275" y="2490025"/>
              <a:ext cx="22600" cy="5900"/>
            </a:xfrm>
            <a:custGeom>
              <a:rect b="b" l="l" r="r" t="t"/>
              <a:pathLst>
                <a:path extrusionOk="0" h="236" w="904">
                  <a:moveTo>
                    <a:pt x="834" y="0"/>
                  </a:moveTo>
                  <a:cubicBezTo>
                    <a:pt x="691" y="24"/>
                    <a:pt x="548" y="36"/>
                    <a:pt x="417" y="60"/>
                  </a:cubicBezTo>
                  <a:cubicBezTo>
                    <a:pt x="286" y="84"/>
                    <a:pt x="119" y="84"/>
                    <a:pt x="12" y="155"/>
                  </a:cubicBezTo>
                  <a:cubicBezTo>
                    <a:pt x="0" y="167"/>
                    <a:pt x="0" y="203"/>
                    <a:pt x="12" y="203"/>
                  </a:cubicBezTo>
                  <a:cubicBezTo>
                    <a:pt x="56" y="227"/>
                    <a:pt x="103" y="235"/>
                    <a:pt x="152" y="235"/>
                  </a:cubicBezTo>
                  <a:cubicBezTo>
                    <a:pt x="223" y="235"/>
                    <a:pt x="299" y="217"/>
                    <a:pt x="370" y="203"/>
                  </a:cubicBezTo>
                  <a:cubicBezTo>
                    <a:pt x="536" y="167"/>
                    <a:pt x="691" y="107"/>
                    <a:pt x="846" y="84"/>
                  </a:cubicBezTo>
                  <a:cubicBezTo>
                    <a:pt x="849" y="84"/>
                    <a:pt x="853" y="85"/>
                    <a:pt x="856" y="85"/>
                  </a:cubicBezTo>
                  <a:cubicBezTo>
                    <a:pt x="904" y="85"/>
                    <a:pt x="890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2" name="Google Shape;12752;p36"/>
            <p:cNvSpPr/>
            <p:nvPr/>
          </p:nvSpPr>
          <p:spPr>
            <a:xfrm>
              <a:off x="3699350" y="2477450"/>
              <a:ext cx="9025" cy="3800"/>
            </a:xfrm>
            <a:custGeom>
              <a:rect b="b" l="l" r="r" t="t"/>
              <a:pathLst>
                <a:path extrusionOk="0" h="152" w="361">
                  <a:moveTo>
                    <a:pt x="332" y="1"/>
                  </a:moveTo>
                  <a:cubicBezTo>
                    <a:pt x="328" y="1"/>
                    <a:pt x="323" y="2"/>
                    <a:pt x="318" y="3"/>
                  </a:cubicBezTo>
                  <a:cubicBezTo>
                    <a:pt x="235" y="63"/>
                    <a:pt x="128" y="75"/>
                    <a:pt x="21" y="110"/>
                  </a:cubicBezTo>
                  <a:cubicBezTo>
                    <a:pt x="1" y="110"/>
                    <a:pt x="6" y="152"/>
                    <a:pt x="22" y="152"/>
                  </a:cubicBezTo>
                  <a:cubicBezTo>
                    <a:pt x="25" y="152"/>
                    <a:pt x="29" y="150"/>
                    <a:pt x="33" y="146"/>
                  </a:cubicBezTo>
                  <a:cubicBezTo>
                    <a:pt x="140" y="122"/>
                    <a:pt x="247" y="87"/>
                    <a:pt x="330" y="27"/>
                  </a:cubicBezTo>
                  <a:cubicBezTo>
                    <a:pt x="361" y="27"/>
                    <a:pt x="357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36"/>
            <p:cNvSpPr/>
            <p:nvPr/>
          </p:nvSpPr>
          <p:spPr>
            <a:xfrm>
              <a:off x="3682900" y="2475125"/>
              <a:ext cx="5975" cy="625"/>
            </a:xfrm>
            <a:custGeom>
              <a:rect b="b" l="l" r="r" t="t"/>
              <a:pathLst>
                <a:path extrusionOk="0" h="25" w="239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lnTo>
                    <a:pt x="214" y="25"/>
                  </a:lnTo>
                  <a:cubicBezTo>
                    <a:pt x="238" y="25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36"/>
            <p:cNvSpPr/>
            <p:nvPr/>
          </p:nvSpPr>
          <p:spPr>
            <a:xfrm>
              <a:off x="3642100" y="2492075"/>
              <a:ext cx="7850" cy="4825"/>
            </a:xfrm>
            <a:custGeom>
              <a:rect b="b" l="l" r="r" t="t"/>
              <a:pathLst>
                <a:path extrusionOk="0" h="193" w="314">
                  <a:moveTo>
                    <a:pt x="267" y="1"/>
                  </a:moveTo>
                  <a:cubicBezTo>
                    <a:pt x="258" y="1"/>
                    <a:pt x="248" y="5"/>
                    <a:pt x="239" y="14"/>
                  </a:cubicBezTo>
                  <a:cubicBezTo>
                    <a:pt x="179" y="73"/>
                    <a:pt x="96" y="97"/>
                    <a:pt x="37" y="144"/>
                  </a:cubicBezTo>
                  <a:cubicBezTo>
                    <a:pt x="1" y="156"/>
                    <a:pt x="37" y="192"/>
                    <a:pt x="60" y="192"/>
                  </a:cubicBezTo>
                  <a:cubicBezTo>
                    <a:pt x="144" y="156"/>
                    <a:pt x="227" y="121"/>
                    <a:pt x="287" y="61"/>
                  </a:cubicBezTo>
                  <a:cubicBezTo>
                    <a:pt x="313" y="34"/>
                    <a:pt x="293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36"/>
            <p:cNvSpPr/>
            <p:nvPr/>
          </p:nvSpPr>
          <p:spPr>
            <a:xfrm>
              <a:off x="3640025" y="2509375"/>
              <a:ext cx="13125" cy="6350"/>
            </a:xfrm>
            <a:custGeom>
              <a:rect b="b" l="l" r="r" t="t"/>
              <a:pathLst>
                <a:path extrusionOk="0" h="254" w="525">
                  <a:moveTo>
                    <a:pt x="405" y="0"/>
                  </a:moveTo>
                  <a:cubicBezTo>
                    <a:pt x="262" y="0"/>
                    <a:pt x="60" y="0"/>
                    <a:pt x="12" y="155"/>
                  </a:cubicBezTo>
                  <a:cubicBezTo>
                    <a:pt x="1" y="179"/>
                    <a:pt x="24" y="226"/>
                    <a:pt x="60" y="238"/>
                  </a:cubicBezTo>
                  <a:cubicBezTo>
                    <a:pt x="79" y="250"/>
                    <a:pt x="97" y="254"/>
                    <a:pt x="114" y="254"/>
                  </a:cubicBezTo>
                  <a:cubicBezTo>
                    <a:pt x="151" y="254"/>
                    <a:pt x="186" y="235"/>
                    <a:pt x="227" y="226"/>
                  </a:cubicBezTo>
                  <a:cubicBezTo>
                    <a:pt x="286" y="214"/>
                    <a:pt x="334" y="203"/>
                    <a:pt x="405" y="203"/>
                  </a:cubicBezTo>
                  <a:cubicBezTo>
                    <a:pt x="524" y="167"/>
                    <a:pt x="524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36"/>
            <p:cNvSpPr/>
            <p:nvPr/>
          </p:nvSpPr>
          <p:spPr>
            <a:xfrm>
              <a:off x="3623950" y="2560575"/>
              <a:ext cx="22650" cy="7725"/>
            </a:xfrm>
            <a:custGeom>
              <a:rect b="b" l="l" r="r" t="t"/>
              <a:pathLst>
                <a:path extrusionOk="0" h="309" w="906">
                  <a:moveTo>
                    <a:pt x="834" y="0"/>
                  </a:moveTo>
                  <a:cubicBezTo>
                    <a:pt x="691" y="0"/>
                    <a:pt x="536" y="24"/>
                    <a:pt x="405" y="36"/>
                  </a:cubicBezTo>
                  <a:cubicBezTo>
                    <a:pt x="274" y="60"/>
                    <a:pt x="132" y="71"/>
                    <a:pt x="48" y="179"/>
                  </a:cubicBezTo>
                  <a:cubicBezTo>
                    <a:pt x="1" y="214"/>
                    <a:pt x="36" y="262"/>
                    <a:pt x="72" y="298"/>
                  </a:cubicBezTo>
                  <a:cubicBezTo>
                    <a:pt x="98" y="306"/>
                    <a:pt x="125" y="309"/>
                    <a:pt x="151" y="309"/>
                  </a:cubicBezTo>
                  <a:cubicBezTo>
                    <a:pt x="244" y="309"/>
                    <a:pt x="336" y="269"/>
                    <a:pt x="429" y="250"/>
                  </a:cubicBezTo>
                  <a:cubicBezTo>
                    <a:pt x="584" y="202"/>
                    <a:pt x="715" y="155"/>
                    <a:pt x="870" y="131"/>
                  </a:cubicBezTo>
                  <a:cubicBezTo>
                    <a:pt x="905" y="95"/>
                    <a:pt x="894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36"/>
            <p:cNvSpPr/>
            <p:nvPr/>
          </p:nvSpPr>
          <p:spPr>
            <a:xfrm>
              <a:off x="3625450" y="2552975"/>
              <a:ext cx="12900" cy="4475"/>
            </a:xfrm>
            <a:custGeom>
              <a:rect b="b" l="l" r="r" t="t"/>
              <a:pathLst>
                <a:path extrusionOk="0" h="179" w="516">
                  <a:moveTo>
                    <a:pt x="432" y="0"/>
                  </a:moveTo>
                  <a:cubicBezTo>
                    <a:pt x="424" y="0"/>
                    <a:pt x="415" y="2"/>
                    <a:pt x="405" y="6"/>
                  </a:cubicBezTo>
                  <a:cubicBezTo>
                    <a:pt x="286" y="30"/>
                    <a:pt x="131" y="30"/>
                    <a:pt x="36" y="90"/>
                  </a:cubicBezTo>
                  <a:cubicBezTo>
                    <a:pt x="0" y="102"/>
                    <a:pt x="0" y="149"/>
                    <a:pt x="36" y="149"/>
                  </a:cubicBezTo>
                  <a:cubicBezTo>
                    <a:pt x="82" y="170"/>
                    <a:pt x="130" y="178"/>
                    <a:pt x="179" y="178"/>
                  </a:cubicBezTo>
                  <a:cubicBezTo>
                    <a:pt x="268" y="178"/>
                    <a:pt x="360" y="153"/>
                    <a:pt x="453" y="137"/>
                  </a:cubicBezTo>
                  <a:cubicBezTo>
                    <a:pt x="516" y="106"/>
                    <a:pt x="495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36"/>
            <p:cNvSpPr/>
            <p:nvPr/>
          </p:nvSpPr>
          <p:spPr>
            <a:xfrm>
              <a:off x="3647475" y="2591825"/>
              <a:ext cx="16675" cy="4275"/>
            </a:xfrm>
            <a:custGeom>
              <a:rect b="b" l="l" r="r" t="t"/>
              <a:pathLst>
                <a:path extrusionOk="0" h="171" w="667">
                  <a:moveTo>
                    <a:pt x="607" y="0"/>
                  </a:moveTo>
                  <a:cubicBezTo>
                    <a:pt x="500" y="0"/>
                    <a:pt x="381" y="0"/>
                    <a:pt x="286" y="12"/>
                  </a:cubicBezTo>
                  <a:cubicBezTo>
                    <a:pt x="191" y="12"/>
                    <a:pt x="95" y="12"/>
                    <a:pt x="24" y="72"/>
                  </a:cubicBezTo>
                  <a:cubicBezTo>
                    <a:pt x="0" y="95"/>
                    <a:pt x="12" y="143"/>
                    <a:pt x="36" y="155"/>
                  </a:cubicBezTo>
                  <a:cubicBezTo>
                    <a:pt x="62" y="166"/>
                    <a:pt x="89" y="170"/>
                    <a:pt x="115" y="170"/>
                  </a:cubicBezTo>
                  <a:cubicBezTo>
                    <a:pt x="172" y="170"/>
                    <a:pt x="229" y="151"/>
                    <a:pt x="286" y="143"/>
                  </a:cubicBezTo>
                  <a:lnTo>
                    <a:pt x="596" y="95"/>
                  </a:lnTo>
                  <a:cubicBezTo>
                    <a:pt x="667" y="84"/>
                    <a:pt x="667" y="0"/>
                    <a:pt x="6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36"/>
            <p:cNvSpPr/>
            <p:nvPr/>
          </p:nvSpPr>
          <p:spPr>
            <a:xfrm>
              <a:off x="3656400" y="2597500"/>
              <a:ext cx="8950" cy="4475"/>
            </a:xfrm>
            <a:custGeom>
              <a:rect b="b" l="l" r="r" t="t"/>
              <a:pathLst>
                <a:path extrusionOk="0" h="179" w="358">
                  <a:moveTo>
                    <a:pt x="164" y="1"/>
                  </a:moveTo>
                  <a:cubicBezTo>
                    <a:pt x="150" y="1"/>
                    <a:pt x="135" y="3"/>
                    <a:pt x="119" y="11"/>
                  </a:cubicBezTo>
                  <a:cubicBezTo>
                    <a:pt x="72" y="11"/>
                    <a:pt x="48" y="35"/>
                    <a:pt x="12" y="71"/>
                  </a:cubicBezTo>
                  <a:cubicBezTo>
                    <a:pt x="0" y="83"/>
                    <a:pt x="0" y="107"/>
                    <a:pt x="12" y="130"/>
                  </a:cubicBezTo>
                  <a:cubicBezTo>
                    <a:pt x="48" y="154"/>
                    <a:pt x="72" y="166"/>
                    <a:pt x="119" y="178"/>
                  </a:cubicBezTo>
                  <a:lnTo>
                    <a:pt x="250" y="178"/>
                  </a:lnTo>
                  <a:cubicBezTo>
                    <a:pt x="358" y="154"/>
                    <a:pt x="358" y="11"/>
                    <a:pt x="250" y="11"/>
                  </a:cubicBezTo>
                  <a:cubicBezTo>
                    <a:pt x="219" y="11"/>
                    <a:pt x="192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36"/>
            <p:cNvSpPr/>
            <p:nvPr/>
          </p:nvSpPr>
          <p:spPr>
            <a:xfrm>
              <a:off x="3669800" y="2606825"/>
              <a:ext cx="9025" cy="3625"/>
            </a:xfrm>
            <a:custGeom>
              <a:rect b="b" l="l" r="r" t="t"/>
              <a:pathLst>
                <a:path extrusionOk="0" h="145" w="361">
                  <a:moveTo>
                    <a:pt x="291" y="1"/>
                  </a:moveTo>
                  <a:cubicBezTo>
                    <a:pt x="282" y="1"/>
                    <a:pt x="273" y="3"/>
                    <a:pt x="262" y="7"/>
                  </a:cubicBezTo>
                  <a:cubicBezTo>
                    <a:pt x="191" y="31"/>
                    <a:pt x="119" y="31"/>
                    <a:pt x="24" y="67"/>
                  </a:cubicBezTo>
                  <a:cubicBezTo>
                    <a:pt x="0" y="67"/>
                    <a:pt x="0" y="115"/>
                    <a:pt x="24" y="126"/>
                  </a:cubicBezTo>
                  <a:cubicBezTo>
                    <a:pt x="72" y="138"/>
                    <a:pt x="116" y="144"/>
                    <a:pt x="161" y="144"/>
                  </a:cubicBezTo>
                  <a:cubicBezTo>
                    <a:pt x="206" y="144"/>
                    <a:pt x="250" y="138"/>
                    <a:pt x="298" y="126"/>
                  </a:cubicBezTo>
                  <a:cubicBezTo>
                    <a:pt x="360" y="95"/>
                    <a:pt x="350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36"/>
            <p:cNvSpPr/>
            <p:nvPr/>
          </p:nvSpPr>
          <p:spPr>
            <a:xfrm>
              <a:off x="3668300" y="2612125"/>
              <a:ext cx="9100" cy="6700"/>
            </a:xfrm>
            <a:custGeom>
              <a:rect b="b" l="l" r="r" t="t"/>
              <a:pathLst>
                <a:path extrusionOk="0" h="268" w="364">
                  <a:moveTo>
                    <a:pt x="204" y="0"/>
                  </a:moveTo>
                  <a:cubicBezTo>
                    <a:pt x="170" y="0"/>
                    <a:pt x="138" y="17"/>
                    <a:pt x="120" y="57"/>
                  </a:cubicBezTo>
                  <a:cubicBezTo>
                    <a:pt x="108" y="81"/>
                    <a:pt x="84" y="81"/>
                    <a:pt x="72" y="81"/>
                  </a:cubicBezTo>
                  <a:cubicBezTo>
                    <a:pt x="48" y="93"/>
                    <a:pt x="24" y="117"/>
                    <a:pt x="13" y="141"/>
                  </a:cubicBezTo>
                  <a:cubicBezTo>
                    <a:pt x="1" y="153"/>
                    <a:pt x="1" y="176"/>
                    <a:pt x="13" y="188"/>
                  </a:cubicBezTo>
                  <a:cubicBezTo>
                    <a:pt x="43" y="244"/>
                    <a:pt x="91" y="268"/>
                    <a:pt x="142" y="268"/>
                  </a:cubicBezTo>
                  <a:cubicBezTo>
                    <a:pt x="209" y="268"/>
                    <a:pt x="281" y="226"/>
                    <a:pt x="322" y="165"/>
                  </a:cubicBezTo>
                  <a:cubicBezTo>
                    <a:pt x="363" y="82"/>
                    <a:pt x="280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36"/>
            <p:cNvSpPr/>
            <p:nvPr/>
          </p:nvSpPr>
          <p:spPr>
            <a:xfrm>
              <a:off x="3660225" y="1994275"/>
              <a:ext cx="17325" cy="31500"/>
            </a:xfrm>
            <a:custGeom>
              <a:rect b="b" l="l" r="r" t="t"/>
              <a:pathLst>
                <a:path extrusionOk="0" h="1260" w="693">
                  <a:moveTo>
                    <a:pt x="120" y="0"/>
                  </a:moveTo>
                  <a:cubicBezTo>
                    <a:pt x="56" y="0"/>
                    <a:pt x="0" y="109"/>
                    <a:pt x="74" y="161"/>
                  </a:cubicBezTo>
                  <a:cubicBezTo>
                    <a:pt x="252" y="292"/>
                    <a:pt x="347" y="471"/>
                    <a:pt x="395" y="697"/>
                  </a:cubicBezTo>
                  <a:cubicBezTo>
                    <a:pt x="431" y="876"/>
                    <a:pt x="383" y="1042"/>
                    <a:pt x="395" y="1221"/>
                  </a:cubicBezTo>
                  <a:cubicBezTo>
                    <a:pt x="395" y="1242"/>
                    <a:pt x="417" y="1259"/>
                    <a:pt x="436" y="1259"/>
                  </a:cubicBezTo>
                  <a:cubicBezTo>
                    <a:pt x="449" y="1259"/>
                    <a:pt x="462" y="1252"/>
                    <a:pt x="467" y="1233"/>
                  </a:cubicBezTo>
                  <a:cubicBezTo>
                    <a:pt x="693" y="816"/>
                    <a:pt x="502" y="292"/>
                    <a:pt x="145" y="6"/>
                  </a:cubicBezTo>
                  <a:cubicBezTo>
                    <a:pt x="137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36"/>
            <p:cNvSpPr/>
            <p:nvPr/>
          </p:nvSpPr>
          <p:spPr>
            <a:xfrm>
              <a:off x="3596125" y="2029650"/>
              <a:ext cx="70200" cy="46850"/>
            </a:xfrm>
            <a:custGeom>
              <a:rect b="b" l="l" r="r" t="t"/>
              <a:pathLst>
                <a:path extrusionOk="0" h="1874" w="2808">
                  <a:moveTo>
                    <a:pt x="2774" y="0"/>
                  </a:moveTo>
                  <a:cubicBezTo>
                    <a:pt x="2768" y="0"/>
                    <a:pt x="2762" y="3"/>
                    <a:pt x="2757" y="8"/>
                  </a:cubicBezTo>
                  <a:cubicBezTo>
                    <a:pt x="1983" y="794"/>
                    <a:pt x="673" y="961"/>
                    <a:pt x="18" y="1842"/>
                  </a:cubicBezTo>
                  <a:cubicBezTo>
                    <a:pt x="0" y="1851"/>
                    <a:pt x="16" y="1874"/>
                    <a:pt x="30" y="1874"/>
                  </a:cubicBezTo>
                  <a:cubicBezTo>
                    <a:pt x="35" y="1874"/>
                    <a:pt x="39" y="1871"/>
                    <a:pt x="42" y="1866"/>
                  </a:cubicBezTo>
                  <a:cubicBezTo>
                    <a:pt x="530" y="1592"/>
                    <a:pt x="1030" y="1270"/>
                    <a:pt x="1518" y="996"/>
                  </a:cubicBezTo>
                  <a:cubicBezTo>
                    <a:pt x="1995" y="723"/>
                    <a:pt x="2423" y="437"/>
                    <a:pt x="2780" y="44"/>
                  </a:cubicBezTo>
                  <a:cubicBezTo>
                    <a:pt x="2808" y="26"/>
                    <a:pt x="2793" y="0"/>
                    <a:pt x="27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36"/>
            <p:cNvSpPr/>
            <p:nvPr/>
          </p:nvSpPr>
          <p:spPr>
            <a:xfrm>
              <a:off x="3552950" y="2090475"/>
              <a:ext cx="25750" cy="22625"/>
            </a:xfrm>
            <a:custGeom>
              <a:rect b="b" l="l" r="r" t="t"/>
              <a:pathLst>
                <a:path extrusionOk="0" h="905" w="1030">
                  <a:moveTo>
                    <a:pt x="1018" y="1"/>
                  </a:moveTo>
                  <a:cubicBezTo>
                    <a:pt x="1016" y="1"/>
                    <a:pt x="1012" y="2"/>
                    <a:pt x="1007" y="4"/>
                  </a:cubicBezTo>
                  <a:cubicBezTo>
                    <a:pt x="650" y="183"/>
                    <a:pt x="174" y="480"/>
                    <a:pt x="19" y="849"/>
                  </a:cubicBezTo>
                  <a:cubicBezTo>
                    <a:pt x="0" y="877"/>
                    <a:pt x="18" y="905"/>
                    <a:pt x="37" y="905"/>
                  </a:cubicBezTo>
                  <a:cubicBezTo>
                    <a:pt x="43" y="905"/>
                    <a:pt x="49" y="902"/>
                    <a:pt x="55" y="897"/>
                  </a:cubicBezTo>
                  <a:cubicBezTo>
                    <a:pt x="221" y="790"/>
                    <a:pt x="340" y="623"/>
                    <a:pt x="471" y="480"/>
                  </a:cubicBezTo>
                  <a:cubicBezTo>
                    <a:pt x="638" y="302"/>
                    <a:pt x="817" y="147"/>
                    <a:pt x="1007" y="16"/>
                  </a:cubicBezTo>
                  <a:cubicBezTo>
                    <a:pt x="1026" y="16"/>
                    <a:pt x="1030" y="1"/>
                    <a:pt x="10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36"/>
            <p:cNvSpPr/>
            <p:nvPr/>
          </p:nvSpPr>
          <p:spPr>
            <a:xfrm>
              <a:off x="3538525" y="2131575"/>
              <a:ext cx="10750" cy="139325"/>
            </a:xfrm>
            <a:custGeom>
              <a:rect b="b" l="l" r="r" t="t"/>
              <a:pathLst>
                <a:path extrusionOk="0" h="5573" w="430">
                  <a:moveTo>
                    <a:pt x="245" y="0"/>
                  </a:moveTo>
                  <a:cubicBezTo>
                    <a:pt x="230" y="0"/>
                    <a:pt x="215" y="9"/>
                    <a:pt x="215" y="27"/>
                  </a:cubicBezTo>
                  <a:cubicBezTo>
                    <a:pt x="1" y="932"/>
                    <a:pt x="1" y="1872"/>
                    <a:pt x="60" y="2789"/>
                  </a:cubicBezTo>
                  <a:cubicBezTo>
                    <a:pt x="120" y="3706"/>
                    <a:pt x="36" y="4670"/>
                    <a:pt x="179" y="5563"/>
                  </a:cubicBezTo>
                  <a:cubicBezTo>
                    <a:pt x="179" y="5569"/>
                    <a:pt x="185" y="5572"/>
                    <a:pt x="192" y="5572"/>
                  </a:cubicBezTo>
                  <a:cubicBezTo>
                    <a:pt x="200" y="5572"/>
                    <a:pt x="209" y="5569"/>
                    <a:pt x="215" y="5563"/>
                  </a:cubicBezTo>
                  <a:cubicBezTo>
                    <a:pt x="429" y="4730"/>
                    <a:pt x="227" y="3777"/>
                    <a:pt x="191" y="2932"/>
                  </a:cubicBezTo>
                  <a:cubicBezTo>
                    <a:pt x="143" y="1956"/>
                    <a:pt x="155" y="991"/>
                    <a:pt x="274" y="27"/>
                  </a:cubicBezTo>
                  <a:cubicBezTo>
                    <a:pt x="274" y="9"/>
                    <a:pt x="25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36"/>
            <p:cNvSpPr/>
            <p:nvPr/>
          </p:nvSpPr>
          <p:spPr>
            <a:xfrm>
              <a:off x="3543300" y="2286725"/>
              <a:ext cx="300" cy="5300"/>
            </a:xfrm>
            <a:custGeom>
              <a:rect b="b" l="l" r="r" t="t"/>
              <a:pathLst>
                <a:path extrusionOk="0" h="212" w="12">
                  <a:moveTo>
                    <a:pt x="0" y="0"/>
                  </a:moveTo>
                  <a:lnTo>
                    <a:pt x="0" y="203"/>
                  </a:lnTo>
                  <a:cubicBezTo>
                    <a:pt x="0" y="209"/>
                    <a:pt x="3" y="212"/>
                    <a:pt x="6" y="212"/>
                  </a:cubicBezTo>
                  <a:cubicBezTo>
                    <a:pt x="9" y="212"/>
                    <a:pt x="12" y="209"/>
                    <a:pt x="12" y="20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36"/>
            <p:cNvSpPr/>
            <p:nvPr/>
          </p:nvSpPr>
          <p:spPr>
            <a:xfrm>
              <a:off x="3541950" y="2304125"/>
              <a:ext cx="2700" cy="4800"/>
            </a:xfrm>
            <a:custGeom>
              <a:rect b="b" l="l" r="r" t="t"/>
              <a:pathLst>
                <a:path extrusionOk="0" h="192" w="108">
                  <a:moveTo>
                    <a:pt x="54" y="1"/>
                  </a:moveTo>
                  <a:cubicBezTo>
                    <a:pt x="27" y="1"/>
                    <a:pt x="0" y="19"/>
                    <a:pt x="6" y="54"/>
                  </a:cubicBezTo>
                  <a:cubicBezTo>
                    <a:pt x="6" y="102"/>
                    <a:pt x="6" y="150"/>
                    <a:pt x="18" y="173"/>
                  </a:cubicBezTo>
                  <a:cubicBezTo>
                    <a:pt x="30" y="185"/>
                    <a:pt x="42" y="191"/>
                    <a:pt x="53" y="191"/>
                  </a:cubicBezTo>
                  <a:cubicBezTo>
                    <a:pt x="63" y="191"/>
                    <a:pt x="72" y="185"/>
                    <a:pt x="78" y="173"/>
                  </a:cubicBezTo>
                  <a:cubicBezTo>
                    <a:pt x="102" y="138"/>
                    <a:pt x="102" y="102"/>
                    <a:pt x="102" y="54"/>
                  </a:cubicBezTo>
                  <a:cubicBezTo>
                    <a:pt x="108" y="19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36"/>
            <p:cNvSpPr/>
            <p:nvPr/>
          </p:nvSpPr>
          <p:spPr>
            <a:xfrm>
              <a:off x="3542100" y="2325875"/>
              <a:ext cx="40200" cy="61300"/>
            </a:xfrm>
            <a:custGeom>
              <a:rect b="b" l="l" r="r" t="t"/>
              <a:pathLst>
                <a:path extrusionOk="0" h="2452" w="1608">
                  <a:moveTo>
                    <a:pt x="60" y="1"/>
                  </a:moveTo>
                  <a:cubicBezTo>
                    <a:pt x="32" y="1"/>
                    <a:pt x="0" y="22"/>
                    <a:pt x="0" y="54"/>
                  </a:cubicBezTo>
                  <a:cubicBezTo>
                    <a:pt x="185" y="884"/>
                    <a:pt x="247" y="2452"/>
                    <a:pt x="1430" y="2452"/>
                  </a:cubicBezTo>
                  <a:cubicBezTo>
                    <a:pt x="1468" y="2452"/>
                    <a:pt x="1508" y="2450"/>
                    <a:pt x="1548" y="2447"/>
                  </a:cubicBezTo>
                  <a:cubicBezTo>
                    <a:pt x="1596" y="2447"/>
                    <a:pt x="1608" y="2375"/>
                    <a:pt x="1560" y="2363"/>
                  </a:cubicBezTo>
                  <a:cubicBezTo>
                    <a:pt x="965" y="2161"/>
                    <a:pt x="643" y="1959"/>
                    <a:pt x="429" y="1351"/>
                  </a:cubicBezTo>
                  <a:cubicBezTo>
                    <a:pt x="286" y="911"/>
                    <a:pt x="227" y="470"/>
                    <a:pt x="96" y="18"/>
                  </a:cubicBezTo>
                  <a:cubicBezTo>
                    <a:pt x="88" y="6"/>
                    <a:pt x="74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36"/>
            <p:cNvSpPr/>
            <p:nvPr/>
          </p:nvSpPr>
          <p:spPr>
            <a:xfrm>
              <a:off x="3644450" y="1995025"/>
              <a:ext cx="14950" cy="17800"/>
            </a:xfrm>
            <a:custGeom>
              <a:rect b="b" l="l" r="r" t="t"/>
              <a:pathLst>
                <a:path extrusionOk="0" h="712" w="598">
                  <a:moveTo>
                    <a:pt x="89" y="0"/>
                  </a:moveTo>
                  <a:cubicBezTo>
                    <a:pt x="41" y="0"/>
                    <a:pt x="1" y="78"/>
                    <a:pt x="50" y="107"/>
                  </a:cubicBezTo>
                  <a:cubicBezTo>
                    <a:pt x="145" y="203"/>
                    <a:pt x="240" y="310"/>
                    <a:pt x="312" y="405"/>
                  </a:cubicBezTo>
                  <a:cubicBezTo>
                    <a:pt x="347" y="453"/>
                    <a:pt x="359" y="512"/>
                    <a:pt x="383" y="560"/>
                  </a:cubicBezTo>
                  <a:lnTo>
                    <a:pt x="478" y="691"/>
                  </a:lnTo>
                  <a:cubicBezTo>
                    <a:pt x="486" y="706"/>
                    <a:pt x="495" y="711"/>
                    <a:pt x="506" y="711"/>
                  </a:cubicBezTo>
                  <a:cubicBezTo>
                    <a:pt x="528" y="711"/>
                    <a:pt x="554" y="683"/>
                    <a:pt x="562" y="667"/>
                  </a:cubicBezTo>
                  <a:cubicBezTo>
                    <a:pt x="597" y="393"/>
                    <a:pt x="324" y="155"/>
                    <a:pt x="121" y="12"/>
                  </a:cubicBezTo>
                  <a:cubicBezTo>
                    <a:pt x="111" y="4"/>
                    <a:pt x="100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36"/>
            <p:cNvSpPr/>
            <p:nvPr/>
          </p:nvSpPr>
          <p:spPr>
            <a:xfrm>
              <a:off x="3628175" y="2035500"/>
              <a:ext cx="15450" cy="11675"/>
            </a:xfrm>
            <a:custGeom>
              <a:rect b="b" l="l" r="r" t="t"/>
              <a:pathLst>
                <a:path extrusionOk="0" h="467" w="618">
                  <a:moveTo>
                    <a:pt x="617" y="0"/>
                  </a:moveTo>
                  <a:lnTo>
                    <a:pt x="617" y="0"/>
                  </a:lnTo>
                  <a:cubicBezTo>
                    <a:pt x="463" y="179"/>
                    <a:pt x="248" y="322"/>
                    <a:pt x="22" y="417"/>
                  </a:cubicBezTo>
                  <a:cubicBezTo>
                    <a:pt x="1" y="428"/>
                    <a:pt x="8" y="467"/>
                    <a:pt x="35" y="467"/>
                  </a:cubicBezTo>
                  <a:cubicBezTo>
                    <a:pt x="38" y="467"/>
                    <a:pt x="42" y="466"/>
                    <a:pt x="46" y="465"/>
                  </a:cubicBezTo>
                  <a:cubicBezTo>
                    <a:pt x="308" y="417"/>
                    <a:pt x="522" y="239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36"/>
            <p:cNvSpPr/>
            <p:nvPr/>
          </p:nvSpPr>
          <p:spPr>
            <a:xfrm>
              <a:off x="3563900" y="2080700"/>
              <a:ext cx="9750" cy="6675"/>
            </a:xfrm>
            <a:custGeom>
              <a:rect b="b" l="l" r="r" t="t"/>
              <a:pathLst>
                <a:path extrusionOk="0" h="267" w="390">
                  <a:moveTo>
                    <a:pt x="359" y="0"/>
                  </a:moveTo>
                  <a:cubicBezTo>
                    <a:pt x="358" y="0"/>
                    <a:pt x="356" y="1"/>
                    <a:pt x="355" y="2"/>
                  </a:cubicBezTo>
                  <a:cubicBezTo>
                    <a:pt x="236" y="62"/>
                    <a:pt x="140" y="157"/>
                    <a:pt x="21" y="217"/>
                  </a:cubicBezTo>
                  <a:cubicBezTo>
                    <a:pt x="0" y="227"/>
                    <a:pt x="17" y="266"/>
                    <a:pt x="46" y="266"/>
                  </a:cubicBezTo>
                  <a:cubicBezTo>
                    <a:pt x="49" y="266"/>
                    <a:pt x="53" y="265"/>
                    <a:pt x="57" y="264"/>
                  </a:cubicBezTo>
                  <a:cubicBezTo>
                    <a:pt x="176" y="205"/>
                    <a:pt x="259" y="97"/>
                    <a:pt x="379" y="38"/>
                  </a:cubicBezTo>
                  <a:cubicBezTo>
                    <a:pt x="389" y="38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36"/>
            <p:cNvSpPr/>
            <p:nvPr/>
          </p:nvSpPr>
          <p:spPr>
            <a:xfrm>
              <a:off x="3604100" y="2029125"/>
              <a:ext cx="12275" cy="10025"/>
            </a:xfrm>
            <a:custGeom>
              <a:rect b="b" l="l" r="r" t="t"/>
              <a:pathLst>
                <a:path extrusionOk="0" h="401" w="491">
                  <a:moveTo>
                    <a:pt x="417" y="0"/>
                  </a:moveTo>
                  <a:cubicBezTo>
                    <a:pt x="404" y="0"/>
                    <a:pt x="390" y="5"/>
                    <a:pt x="378" y="17"/>
                  </a:cubicBezTo>
                  <a:cubicBezTo>
                    <a:pt x="259" y="136"/>
                    <a:pt x="140" y="232"/>
                    <a:pt x="21" y="339"/>
                  </a:cubicBezTo>
                  <a:cubicBezTo>
                    <a:pt x="0" y="370"/>
                    <a:pt x="24" y="401"/>
                    <a:pt x="54" y="401"/>
                  </a:cubicBezTo>
                  <a:cubicBezTo>
                    <a:pt x="59" y="401"/>
                    <a:pt x="64" y="400"/>
                    <a:pt x="68" y="398"/>
                  </a:cubicBezTo>
                  <a:cubicBezTo>
                    <a:pt x="211" y="327"/>
                    <a:pt x="330" y="208"/>
                    <a:pt x="473" y="89"/>
                  </a:cubicBezTo>
                  <a:cubicBezTo>
                    <a:pt x="491" y="44"/>
                    <a:pt x="456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36"/>
            <p:cNvSpPr/>
            <p:nvPr/>
          </p:nvSpPr>
          <p:spPr>
            <a:xfrm>
              <a:off x="3510850" y="2126700"/>
              <a:ext cx="8650" cy="56750"/>
            </a:xfrm>
            <a:custGeom>
              <a:rect b="b" l="l" r="r" t="t"/>
              <a:pathLst>
                <a:path extrusionOk="0" h="2270" w="346">
                  <a:moveTo>
                    <a:pt x="331" y="1"/>
                  </a:moveTo>
                  <a:cubicBezTo>
                    <a:pt x="326" y="1"/>
                    <a:pt x="319" y="3"/>
                    <a:pt x="310" y="8"/>
                  </a:cubicBezTo>
                  <a:cubicBezTo>
                    <a:pt x="0" y="746"/>
                    <a:pt x="95" y="1496"/>
                    <a:pt x="107" y="2270"/>
                  </a:cubicBezTo>
                  <a:lnTo>
                    <a:pt x="119" y="2270"/>
                  </a:lnTo>
                  <a:cubicBezTo>
                    <a:pt x="119" y="1520"/>
                    <a:pt x="48" y="746"/>
                    <a:pt x="346" y="31"/>
                  </a:cubicBezTo>
                  <a:cubicBezTo>
                    <a:pt x="346" y="9"/>
                    <a:pt x="341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36"/>
            <p:cNvSpPr/>
            <p:nvPr/>
          </p:nvSpPr>
          <p:spPr>
            <a:xfrm>
              <a:off x="3509650" y="2260525"/>
              <a:ext cx="5375" cy="17000"/>
            </a:xfrm>
            <a:custGeom>
              <a:rect b="b" l="l" r="r" t="t"/>
              <a:pathLst>
                <a:path extrusionOk="0" h="680" w="215">
                  <a:moveTo>
                    <a:pt x="114" y="1"/>
                  </a:moveTo>
                  <a:cubicBezTo>
                    <a:pt x="99" y="1"/>
                    <a:pt x="84" y="12"/>
                    <a:pt x="84" y="36"/>
                  </a:cubicBezTo>
                  <a:cubicBezTo>
                    <a:pt x="60" y="227"/>
                    <a:pt x="1" y="453"/>
                    <a:pt x="60" y="644"/>
                  </a:cubicBezTo>
                  <a:cubicBezTo>
                    <a:pt x="72" y="667"/>
                    <a:pt x="93" y="679"/>
                    <a:pt x="112" y="679"/>
                  </a:cubicBezTo>
                  <a:cubicBezTo>
                    <a:pt x="132" y="679"/>
                    <a:pt x="149" y="667"/>
                    <a:pt x="155" y="644"/>
                  </a:cubicBezTo>
                  <a:cubicBezTo>
                    <a:pt x="215" y="453"/>
                    <a:pt x="155" y="227"/>
                    <a:pt x="143" y="36"/>
                  </a:cubicBezTo>
                  <a:cubicBezTo>
                    <a:pt x="143" y="12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36"/>
            <p:cNvSpPr/>
            <p:nvPr/>
          </p:nvSpPr>
          <p:spPr>
            <a:xfrm>
              <a:off x="3513525" y="2306675"/>
              <a:ext cx="625" cy="300"/>
            </a:xfrm>
            <a:custGeom>
              <a:rect b="b" l="l" r="r" t="t"/>
              <a:pathLst>
                <a:path extrusionOk="0" h="12" w="25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36"/>
            <p:cNvSpPr/>
            <p:nvPr/>
          </p:nvSpPr>
          <p:spPr>
            <a:xfrm>
              <a:off x="3523950" y="2346600"/>
              <a:ext cx="15400" cy="22950"/>
            </a:xfrm>
            <a:custGeom>
              <a:rect b="b" l="l" r="r" t="t"/>
              <a:pathLst>
                <a:path extrusionOk="0" h="918" w="616">
                  <a:moveTo>
                    <a:pt x="18" y="0"/>
                  </a:moveTo>
                  <a:cubicBezTo>
                    <a:pt x="11" y="0"/>
                    <a:pt x="0" y="14"/>
                    <a:pt x="0" y="22"/>
                  </a:cubicBezTo>
                  <a:cubicBezTo>
                    <a:pt x="72" y="177"/>
                    <a:pt x="143" y="320"/>
                    <a:pt x="238" y="475"/>
                  </a:cubicBezTo>
                  <a:cubicBezTo>
                    <a:pt x="310" y="618"/>
                    <a:pt x="405" y="784"/>
                    <a:pt x="524" y="903"/>
                  </a:cubicBezTo>
                  <a:cubicBezTo>
                    <a:pt x="531" y="913"/>
                    <a:pt x="541" y="918"/>
                    <a:pt x="553" y="918"/>
                  </a:cubicBezTo>
                  <a:cubicBezTo>
                    <a:pt x="582" y="918"/>
                    <a:pt x="616" y="890"/>
                    <a:pt x="607" y="856"/>
                  </a:cubicBezTo>
                  <a:cubicBezTo>
                    <a:pt x="548" y="689"/>
                    <a:pt x="429" y="558"/>
                    <a:pt x="322" y="427"/>
                  </a:cubicBezTo>
                  <a:cubicBezTo>
                    <a:pt x="226" y="296"/>
                    <a:pt x="131" y="141"/>
                    <a:pt x="24" y="10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36"/>
            <p:cNvSpPr/>
            <p:nvPr/>
          </p:nvSpPr>
          <p:spPr>
            <a:xfrm>
              <a:off x="3592100" y="2389400"/>
              <a:ext cx="31875" cy="15075"/>
            </a:xfrm>
            <a:custGeom>
              <a:rect b="b" l="l" r="r" t="t"/>
              <a:pathLst>
                <a:path extrusionOk="0" h="603" w="1275">
                  <a:moveTo>
                    <a:pt x="84" y="1"/>
                  </a:moveTo>
                  <a:cubicBezTo>
                    <a:pt x="36" y="1"/>
                    <a:pt x="1" y="72"/>
                    <a:pt x="36" y="120"/>
                  </a:cubicBezTo>
                  <a:cubicBezTo>
                    <a:pt x="239" y="263"/>
                    <a:pt x="441" y="382"/>
                    <a:pt x="667" y="489"/>
                  </a:cubicBezTo>
                  <a:cubicBezTo>
                    <a:pt x="789" y="546"/>
                    <a:pt x="917" y="603"/>
                    <a:pt x="1046" y="603"/>
                  </a:cubicBezTo>
                  <a:cubicBezTo>
                    <a:pt x="1106" y="603"/>
                    <a:pt x="1167" y="591"/>
                    <a:pt x="1227" y="561"/>
                  </a:cubicBezTo>
                  <a:cubicBezTo>
                    <a:pt x="1275" y="549"/>
                    <a:pt x="1275" y="489"/>
                    <a:pt x="1251" y="441"/>
                  </a:cubicBezTo>
                  <a:cubicBezTo>
                    <a:pt x="1108" y="275"/>
                    <a:pt x="906" y="251"/>
                    <a:pt x="715" y="168"/>
                  </a:cubicBezTo>
                  <a:cubicBezTo>
                    <a:pt x="489" y="84"/>
                    <a:pt x="322" y="1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36"/>
            <p:cNvSpPr/>
            <p:nvPr/>
          </p:nvSpPr>
          <p:spPr>
            <a:xfrm>
              <a:off x="3635550" y="2402850"/>
              <a:ext cx="89925" cy="6350"/>
            </a:xfrm>
            <a:custGeom>
              <a:rect b="b" l="l" r="r" t="t"/>
              <a:pathLst>
                <a:path extrusionOk="0" h="254" w="3597">
                  <a:moveTo>
                    <a:pt x="2423" y="1"/>
                  </a:moveTo>
                  <a:cubicBezTo>
                    <a:pt x="1818" y="1"/>
                    <a:pt x="1215" y="50"/>
                    <a:pt x="609" y="50"/>
                  </a:cubicBezTo>
                  <a:cubicBezTo>
                    <a:pt x="430" y="50"/>
                    <a:pt x="251" y="45"/>
                    <a:pt x="72" y="34"/>
                  </a:cubicBezTo>
                  <a:cubicBezTo>
                    <a:pt x="13" y="34"/>
                    <a:pt x="1" y="142"/>
                    <a:pt x="60" y="142"/>
                  </a:cubicBezTo>
                  <a:cubicBezTo>
                    <a:pt x="624" y="223"/>
                    <a:pt x="1191" y="253"/>
                    <a:pt x="1758" y="253"/>
                  </a:cubicBezTo>
                  <a:cubicBezTo>
                    <a:pt x="2352" y="253"/>
                    <a:pt x="2946" y="220"/>
                    <a:pt x="3537" y="177"/>
                  </a:cubicBezTo>
                  <a:cubicBezTo>
                    <a:pt x="3585" y="177"/>
                    <a:pt x="3597" y="94"/>
                    <a:pt x="3561" y="82"/>
                  </a:cubicBezTo>
                  <a:cubicBezTo>
                    <a:pt x="3181" y="20"/>
                    <a:pt x="2802" y="1"/>
                    <a:pt x="24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36"/>
            <p:cNvSpPr/>
            <p:nvPr/>
          </p:nvSpPr>
          <p:spPr>
            <a:xfrm>
              <a:off x="3712950" y="2397750"/>
              <a:ext cx="41700" cy="4925"/>
            </a:xfrm>
            <a:custGeom>
              <a:rect b="b" l="l" r="r" t="t"/>
              <a:pathLst>
                <a:path extrusionOk="0" h="197" w="1668">
                  <a:moveTo>
                    <a:pt x="12" y="0"/>
                  </a:moveTo>
                  <a:cubicBezTo>
                    <a:pt x="1" y="0"/>
                    <a:pt x="1" y="36"/>
                    <a:pt x="12" y="36"/>
                  </a:cubicBezTo>
                  <a:cubicBezTo>
                    <a:pt x="298" y="60"/>
                    <a:pt x="596" y="107"/>
                    <a:pt x="882" y="143"/>
                  </a:cubicBezTo>
                  <a:cubicBezTo>
                    <a:pt x="1055" y="161"/>
                    <a:pt x="1235" y="197"/>
                    <a:pt x="1412" y="197"/>
                  </a:cubicBezTo>
                  <a:cubicBezTo>
                    <a:pt x="1478" y="197"/>
                    <a:pt x="1543" y="192"/>
                    <a:pt x="1608" y="179"/>
                  </a:cubicBezTo>
                  <a:cubicBezTo>
                    <a:pt x="1667" y="167"/>
                    <a:pt x="1644" y="96"/>
                    <a:pt x="1608" y="84"/>
                  </a:cubicBezTo>
                  <a:cubicBezTo>
                    <a:pt x="1469" y="33"/>
                    <a:pt x="1317" y="26"/>
                    <a:pt x="1165" y="26"/>
                  </a:cubicBezTo>
                  <a:cubicBezTo>
                    <a:pt x="1115" y="26"/>
                    <a:pt x="1065" y="27"/>
                    <a:pt x="1016" y="27"/>
                  </a:cubicBezTo>
                  <a:cubicBezTo>
                    <a:pt x="970" y="27"/>
                    <a:pt x="926" y="26"/>
                    <a:pt x="882" y="24"/>
                  </a:cubicBezTo>
                  <a:cubicBezTo>
                    <a:pt x="596" y="0"/>
                    <a:pt x="29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36"/>
            <p:cNvSpPr/>
            <p:nvPr/>
          </p:nvSpPr>
          <p:spPr>
            <a:xfrm>
              <a:off x="3778750" y="2406625"/>
              <a:ext cx="61325" cy="53425"/>
            </a:xfrm>
            <a:custGeom>
              <a:rect b="b" l="l" r="r" t="t"/>
              <a:pathLst>
                <a:path extrusionOk="0" h="2137" w="2453">
                  <a:moveTo>
                    <a:pt x="27" y="1"/>
                  </a:moveTo>
                  <a:cubicBezTo>
                    <a:pt x="0" y="1"/>
                    <a:pt x="3" y="50"/>
                    <a:pt x="36" y="50"/>
                  </a:cubicBezTo>
                  <a:cubicBezTo>
                    <a:pt x="548" y="86"/>
                    <a:pt x="1250" y="348"/>
                    <a:pt x="1595" y="765"/>
                  </a:cubicBezTo>
                  <a:cubicBezTo>
                    <a:pt x="1762" y="979"/>
                    <a:pt x="1893" y="1217"/>
                    <a:pt x="1976" y="1467"/>
                  </a:cubicBezTo>
                  <a:cubicBezTo>
                    <a:pt x="2036" y="1669"/>
                    <a:pt x="2036" y="1896"/>
                    <a:pt x="2131" y="2110"/>
                  </a:cubicBezTo>
                  <a:cubicBezTo>
                    <a:pt x="2137" y="2128"/>
                    <a:pt x="2158" y="2137"/>
                    <a:pt x="2180" y="2137"/>
                  </a:cubicBezTo>
                  <a:cubicBezTo>
                    <a:pt x="2203" y="2137"/>
                    <a:pt x="2226" y="2128"/>
                    <a:pt x="2238" y="2110"/>
                  </a:cubicBezTo>
                  <a:cubicBezTo>
                    <a:pt x="2453" y="1598"/>
                    <a:pt x="2024" y="979"/>
                    <a:pt x="1655" y="645"/>
                  </a:cubicBezTo>
                  <a:cubicBezTo>
                    <a:pt x="1143" y="205"/>
                    <a:pt x="702" y="3"/>
                    <a:pt x="36" y="3"/>
                  </a:cubicBezTo>
                  <a:cubicBezTo>
                    <a:pt x="32" y="1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36"/>
            <p:cNvSpPr/>
            <p:nvPr/>
          </p:nvSpPr>
          <p:spPr>
            <a:xfrm>
              <a:off x="3832950" y="2419150"/>
              <a:ext cx="10700" cy="42175"/>
            </a:xfrm>
            <a:custGeom>
              <a:rect b="b" l="l" r="r" t="t"/>
              <a:pathLst>
                <a:path extrusionOk="0" h="1687" w="428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380" y="561"/>
                    <a:pt x="249" y="1133"/>
                    <a:pt x="213" y="1668"/>
                  </a:cubicBezTo>
                  <a:cubicBezTo>
                    <a:pt x="213" y="1680"/>
                    <a:pt x="225" y="1686"/>
                    <a:pt x="237" y="1686"/>
                  </a:cubicBezTo>
                  <a:cubicBezTo>
                    <a:pt x="249" y="1686"/>
                    <a:pt x="261" y="1680"/>
                    <a:pt x="261" y="1668"/>
                  </a:cubicBezTo>
                  <a:cubicBezTo>
                    <a:pt x="285" y="1347"/>
                    <a:pt x="427" y="1073"/>
                    <a:pt x="404" y="752"/>
                  </a:cubicBezTo>
                  <a:cubicBezTo>
                    <a:pt x="404" y="478"/>
                    <a:pt x="308" y="252"/>
                    <a:pt x="142" y="25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36"/>
            <p:cNvSpPr/>
            <p:nvPr/>
          </p:nvSpPr>
          <p:spPr>
            <a:xfrm>
              <a:off x="3820700" y="2463050"/>
              <a:ext cx="17875" cy="134750"/>
            </a:xfrm>
            <a:custGeom>
              <a:rect b="b" l="l" r="r" t="t"/>
              <a:pathLst>
                <a:path extrusionOk="0" h="5390" w="715">
                  <a:moveTo>
                    <a:pt x="687" y="1"/>
                  </a:moveTo>
                  <a:cubicBezTo>
                    <a:pt x="682" y="1"/>
                    <a:pt x="679" y="3"/>
                    <a:pt x="679" y="8"/>
                  </a:cubicBezTo>
                  <a:cubicBezTo>
                    <a:pt x="108" y="1734"/>
                    <a:pt x="1" y="3556"/>
                    <a:pt x="24" y="5354"/>
                  </a:cubicBezTo>
                  <a:cubicBezTo>
                    <a:pt x="24" y="5377"/>
                    <a:pt x="39" y="5389"/>
                    <a:pt x="56" y="5389"/>
                  </a:cubicBezTo>
                  <a:cubicBezTo>
                    <a:pt x="72" y="5389"/>
                    <a:pt x="90" y="5377"/>
                    <a:pt x="96" y="5354"/>
                  </a:cubicBezTo>
                  <a:cubicBezTo>
                    <a:pt x="108" y="3568"/>
                    <a:pt x="203" y="1734"/>
                    <a:pt x="715" y="32"/>
                  </a:cubicBezTo>
                  <a:cubicBezTo>
                    <a:pt x="707" y="9"/>
                    <a:pt x="695" y="1"/>
                    <a:pt x="6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36"/>
            <p:cNvSpPr/>
            <p:nvPr/>
          </p:nvSpPr>
          <p:spPr>
            <a:xfrm>
              <a:off x="3820400" y="2549900"/>
              <a:ext cx="12225" cy="81375"/>
            </a:xfrm>
            <a:custGeom>
              <a:rect b="b" l="l" r="r" t="t"/>
              <a:pathLst>
                <a:path extrusionOk="0" h="3255" w="489">
                  <a:moveTo>
                    <a:pt x="471" y="0"/>
                  </a:moveTo>
                  <a:cubicBezTo>
                    <a:pt x="467" y="0"/>
                    <a:pt x="465" y="3"/>
                    <a:pt x="465" y="10"/>
                  </a:cubicBezTo>
                  <a:cubicBezTo>
                    <a:pt x="191" y="1106"/>
                    <a:pt x="1" y="2106"/>
                    <a:pt x="36" y="3237"/>
                  </a:cubicBezTo>
                  <a:cubicBezTo>
                    <a:pt x="36" y="3249"/>
                    <a:pt x="45" y="3255"/>
                    <a:pt x="54" y="3255"/>
                  </a:cubicBezTo>
                  <a:cubicBezTo>
                    <a:pt x="63" y="3255"/>
                    <a:pt x="72" y="3249"/>
                    <a:pt x="72" y="3237"/>
                  </a:cubicBezTo>
                  <a:cubicBezTo>
                    <a:pt x="120" y="2165"/>
                    <a:pt x="334" y="1082"/>
                    <a:pt x="489" y="22"/>
                  </a:cubicBezTo>
                  <a:cubicBezTo>
                    <a:pt x="489" y="14"/>
                    <a:pt x="478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4" name="Google Shape;12784;p36"/>
            <p:cNvSpPr/>
            <p:nvPr/>
          </p:nvSpPr>
          <p:spPr>
            <a:xfrm>
              <a:off x="3820400" y="2647600"/>
              <a:ext cx="10450" cy="46875"/>
            </a:xfrm>
            <a:custGeom>
              <a:rect b="b" l="l" r="r" t="t"/>
              <a:pathLst>
                <a:path extrusionOk="0" h="1875" w="418">
                  <a:moveTo>
                    <a:pt x="10" y="0"/>
                  </a:moveTo>
                  <a:cubicBezTo>
                    <a:pt x="6" y="0"/>
                    <a:pt x="1" y="3"/>
                    <a:pt x="1" y="8"/>
                  </a:cubicBezTo>
                  <a:cubicBezTo>
                    <a:pt x="1" y="591"/>
                    <a:pt x="72" y="1341"/>
                    <a:pt x="346" y="1853"/>
                  </a:cubicBezTo>
                  <a:cubicBezTo>
                    <a:pt x="351" y="1868"/>
                    <a:pt x="362" y="1875"/>
                    <a:pt x="374" y="1875"/>
                  </a:cubicBezTo>
                  <a:cubicBezTo>
                    <a:pt x="389" y="1875"/>
                    <a:pt x="406" y="1862"/>
                    <a:pt x="406" y="1841"/>
                  </a:cubicBezTo>
                  <a:cubicBezTo>
                    <a:pt x="417" y="1579"/>
                    <a:pt x="298" y="1293"/>
                    <a:pt x="215" y="1043"/>
                  </a:cubicBezTo>
                  <a:cubicBezTo>
                    <a:pt x="108" y="698"/>
                    <a:pt x="25" y="389"/>
                    <a:pt x="13" y="31"/>
                  </a:cubicBezTo>
                  <a:cubicBezTo>
                    <a:pt x="28" y="9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36"/>
            <p:cNvSpPr/>
            <p:nvPr/>
          </p:nvSpPr>
          <p:spPr>
            <a:xfrm>
              <a:off x="3819650" y="2699475"/>
              <a:ext cx="25400" cy="35675"/>
            </a:xfrm>
            <a:custGeom>
              <a:rect b="b" l="l" r="r" t="t"/>
              <a:pathLst>
                <a:path extrusionOk="0" h="1427" w="1016">
                  <a:moveTo>
                    <a:pt x="127" y="0"/>
                  </a:moveTo>
                  <a:cubicBezTo>
                    <a:pt x="65" y="0"/>
                    <a:pt x="1" y="65"/>
                    <a:pt x="43" y="123"/>
                  </a:cubicBezTo>
                  <a:cubicBezTo>
                    <a:pt x="281" y="552"/>
                    <a:pt x="519" y="1123"/>
                    <a:pt x="912" y="1421"/>
                  </a:cubicBezTo>
                  <a:cubicBezTo>
                    <a:pt x="917" y="1425"/>
                    <a:pt x="924" y="1427"/>
                    <a:pt x="931" y="1427"/>
                  </a:cubicBezTo>
                  <a:cubicBezTo>
                    <a:pt x="968" y="1427"/>
                    <a:pt x="1015" y="1380"/>
                    <a:pt x="995" y="1350"/>
                  </a:cubicBezTo>
                  <a:cubicBezTo>
                    <a:pt x="936" y="1112"/>
                    <a:pt x="781" y="897"/>
                    <a:pt x="638" y="707"/>
                  </a:cubicBezTo>
                  <a:lnTo>
                    <a:pt x="197" y="40"/>
                  </a:lnTo>
                  <a:cubicBezTo>
                    <a:pt x="180" y="12"/>
                    <a:pt x="15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36"/>
            <p:cNvSpPr/>
            <p:nvPr/>
          </p:nvSpPr>
          <p:spPr>
            <a:xfrm>
              <a:off x="3854300" y="2742900"/>
              <a:ext cx="36325" cy="27875"/>
            </a:xfrm>
            <a:custGeom>
              <a:rect b="b" l="l" r="r" t="t"/>
              <a:pathLst>
                <a:path extrusionOk="0" h="1115" w="1453">
                  <a:moveTo>
                    <a:pt x="133" y="1"/>
                  </a:moveTo>
                  <a:cubicBezTo>
                    <a:pt x="21" y="1"/>
                    <a:pt x="1" y="152"/>
                    <a:pt x="109" y="184"/>
                  </a:cubicBezTo>
                  <a:cubicBezTo>
                    <a:pt x="371" y="291"/>
                    <a:pt x="597" y="470"/>
                    <a:pt x="824" y="672"/>
                  </a:cubicBezTo>
                  <a:cubicBezTo>
                    <a:pt x="978" y="827"/>
                    <a:pt x="1121" y="1018"/>
                    <a:pt x="1336" y="1113"/>
                  </a:cubicBezTo>
                  <a:cubicBezTo>
                    <a:pt x="1341" y="1114"/>
                    <a:pt x="1346" y="1114"/>
                    <a:pt x="1351" y="1114"/>
                  </a:cubicBezTo>
                  <a:cubicBezTo>
                    <a:pt x="1405" y="1114"/>
                    <a:pt x="1453" y="1061"/>
                    <a:pt x="1431" y="1018"/>
                  </a:cubicBezTo>
                  <a:cubicBezTo>
                    <a:pt x="1336" y="768"/>
                    <a:pt x="1062" y="577"/>
                    <a:pt x="847" y="410"/>
                  </a:cubicBezTo>
                  <a:cubicBezTo>
                    <a:pt x="645" y="244"/>
                    <a:pt x="419" y="101"/>
                    <a:pt x="169" y="6"/>
                  </a:cubicBezTo>
                  <a:cubicBezTo>
                    <a:pt x="156" y="2"/>
                    <a:pt x="144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36"/>
            <p:cNvSpPr/>
            <p:nvPr/>
          </p:nvSpPr>
          <p:spPr>
            <a:xfrm>
              <a:off x="3900650" y="2769275"/>
              <a:ext cx="48800" cy="47175"/>
            </a:xfrm>
            <a:custGeom>
              <a:rect b="b" l="l" r="r" t="t"/>
              <a:pathLst>
                <a:path extrusionOk="0" h="1887" w="1952">
                  <a:moveTo>
                    <a:pt x="21" y="1"/>
                  </a:moveTo>
                  <a:cubicBezTo>
                    <a:pt x="2" y="1"/>
                    <a:pt x="0" y="20"/>
                    <a:pt x="17" y="46"/>
                  </a:cubicBezTo>
                  <a:cubicBezTo>
                    <a:pt x="410" y="284"/>
                    <a:pt x="720" y="582"/>
                    <a:pt x="1029" y="915"/>
                  </a:cubicBezTo>
                  <a:cubicBezTo>
                    <a:pt x="1184" y="1082"/>
                    <a:pt x="1327" y="1237"/>
                    <a:pt x="1470" y="1403"/>
                  </a:cubicBezTo>
                  <a:cubicBezTo>
                    <a:pt x="1577" y="1558"/>
                    <a:pt x="1672" y="1737"/>
                    <a:pt x="1815" y="1868"/>
                  </a:cubicBezTo>
                  <a:cubicBezTo>
                    <a:pt x="1832" y="1881"/>
                    <a:pt x="1850" y="1887"/>
                    <a:pt x="1868" y="1887"/>
                  </a:cubicBezTo>
                  <a:cubicBezTo>
                    <a:pt x="1913" y="1887"/>
                    <a:pt x="1951" y="1848"/>
                    <a:pt x="1934" y="1796"/>
                  </a:cubicBezTo>
                  <a:cubicBezTo>
                    <a:pt x="1851" y="1427"/>
                    <a:pt x="1458" y="1022"/>
                    <a:pt x="1196" y="772"/>
                  </a:cubicBezTo>
                  <a:cubicBezTo>
                    <a:pt x="863" y="451"/>
                    <a:pt x="470" y="189"/>
                    <a:pt x="53" y="10"/>
                  </a:cubicBezTo>
                  <a:cubicBezTo>
                    <a:pt x="40" y="4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36"/>
            <p:cNvSpPr/>
            <p:nvPr/>
          </p:nvSpPr>
          <p:spPr>
            <a:xfrm>
              <a:off x="3953300" y="2826325"/>
              <a:ext cx="137125" cy="65425"/>
            </a:xfrm>
            <a:custGeom>
              <a:rect b="b" l="l" r="r" t="t"/>
              <a:pathLst>
                <a:path extrusionOk="0" h="2617" w="5485">
                  <a:moveTo>
                    <a:pt x="201" y="1"/>
                  </a:moveTo>
                  <a:cubicBezTo>
                    <a:pt x="75" y="1"/>
                    <a:pt x="1" y="193"/>
                    <a:pt x="150" y="252"/>
                  </a:cubicBezTo>
                  <a:cubicBezTo>
                    <a:pt x="936" y="598"/>
                    <a:pt x="1590" y="1193"/>
                    <a:pt x="2400" y="1550"/>
                  </a:cubicBezTo>
                  <a:cubicBezTo>
                    <a:pt x="3352" y="1967"/>
                    <a:pt x="4365" y="2312"/>
                    <a:pt x="5353" y="2610"/>
                  </a:cubicBezTo>
                  <a:cubicBezTo>
                    <a:pt x="5365" y="2614"/>
                    <a:pt x="5376" y="2616"/>
                    <a:pt x="5387" y="2616"/>
                  </a:cubicBezTo>
                  <a:cubicBezTo>
                    <a:pt x="5458" y="2616"/>
                    <a:pt x="5485" y="2520"/>
                    <a:pt x="5412" y="2479"/>
                  </a:cubicBezTo>
                  <a:cubicBezTo>
                    <a:pt x="4603" y="1943"/>
                    <a:pt x="3603" y="1812"/>
                    <a:pt x="2710" y="1431"/>
                  </a:cubicBezTo>
                  <a:cubicBezTo>
                    <a:pt x="1817" y="1062"/>
                    <a:pt x="1114" y="479"/>
                    <a:pt x="281" y="26"/>
                  </a:cubicBezTo>
                  <a:cubicBezTo>
                    <a:pt x="253" y="8"/>
                    <a:pt x="22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9" name="Google Shape;12789;p36"/>
            <p:cNvSpPr/>
            <p:nvPr/>
          </p:nvSpPr>
          <p:spPr>
            <a:xfrm>
              <a:off x="4071750" y="2869100"/>
              <a:ext cx="61425" cy="45775"/>
            </a:xfrm>
            <a:custGeom>
              <a:rect b="b" l="l" r="r" t="t"/>
              <a:pathLst>
                <a:path extrusionOk="0" h="1831" w="2457">
                  <a:moveTo>
                    <a:pt x="41" y="1"/>
                  </a:moveTo>
                  <a:cubicBezTo>
                    <a:pt x="14" y="1"/>
                    <a:pt x="1" y="55"/>
                    <a:pt x="31" y="65"/>
                  </a:cubicBezTo>
                  <a:cubicBezTo>
                    <a:pt x="960" y="482"/>
                    <a:pt x="1674" y="1125"/>
                    <a:pt x="2389" y="1816"/>
                  </a:cubicBezTo>
                  <a:cubicBezTo>
                    <a:pt x="2396" y="1826"/>
                    <a:pt x="2405" y="1831"/>
                    <a:pt x="2415" y="1831"/>
                  </a:cubicBezTo>
                  <a:cubicBezTo>
                    <a:pt x="2436" y="1831"/>
                    <a:pt x="2457" y="1808"/>
                    <a:pt x="2448" y="1792"/>
                  </a:cubicBezTo>
                  <a:cubicBezTo>
                    <a:pt x="2258" y="804"/>
                    <a:pt x="912" y="244"/>
                    <a:pt x="55" y="6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36"/>
            <p:cNvSpPr/>
            <p:nvPr/>
          </p:nvSpPr>
          <p:spPr>
            <a:xfrm>
              <a:off x="4137400" y="2926975"/>
              <a:ext cx="625" cy="325"/>
            </a:xfrm>
            <a:custGeom>
              <a:rect b="b" l="l" r="r" t="t"/>
              <a:pathLst>
                <a:path extrusionOk="0" h="13" w="25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25" y="13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36"/>
            <p:cNvSpPr/>
            <p:nvPr/>
          </p:nvSpPr>
          <p:spPr>
            <a:xfrm>
              <a:off x="4140100" y="2935600"/>
              <a:ext cx="11625" cy="43225"/>
            </a:xfrm>
            <a:custGeom>
              <a:rect b="b" l="l" r="r" t="t"/>
              <a:pathLst>
                <a:path extrusionOk="0" h="1729" w="465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62" y="572"/>
                    <a:pt x="191" y="1156"/>
                    <a:pt x="369" y="1703"/>
                  </a:cubicBezTo>
                  <a:cubicBezTo>
                    <a:pt x="375" y="1720"/>
                    <a:pt x="388" y="1729"/>
                    <a:pt x="400" y="1729"/>
                  </a:cubicBezTo>
                  <a:cubicBezTo>
                    <a:pt x="415" y="1729"/>
                    <a:pt x="429" y="1717"/>
                    <a:pt x="429" y="1692"/>
                  </a:cubicBezTo>
                  <a:cubicBezTo>
                    <a:pt x="464" y="1132"/>
                    <a:pt x="298" y="48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36"/>
            <p:cNvSpPr/>
            <p:nvPr/>
          </p:nvSpPr>
          <p:spPr>
            <a:xfrm>
              <a:off x="4124050" y="2921850"/>
              <a:ext cx="17850" cy="68625"/>
            </a:xfrm>
            <a:custGeom>
              <a:rect b="b" l="l" r="r" t="t"/>
              <a:pathLst>
                <a:path extrusionOk="0" h="2745" w="714">
                  <a:moveTo>
                    <a:pt x="52" y="1"/>
                  </a:moveTo>
                  <a:cubicBezTo>
                    <a:pt x="35" y="1"/>
                    <a:pt x="1" y="29"/>
                    <a:pt x="11" y="39"/>
                  </a:cubicBezTo>
                  <a:cubicBezTo>
                    <a:pt x="511" y="872"/>
                    <a:pt x="297" y="1813"/>
                    <a:pt x="475" y="2718"/>
                  </a:cubicBezTo>
                  <a:cubicBezTo>
                    <a:pt x="475" y="2736"/>
                    <a:pt x="490" y="2745"/>
                    <a:pt x="505" y="2745"/>
                  </a:cubicBezTo>
                  <a:cubicBezTo>
                    <a:pt x="520" y="2745"/>
                    <a:pt x="535" y="2736"/>
                    <a:pt x="535" y="2718"/>
                  </a:cubicBezTo>
                  <a:cubicBezTo>
                    <a:pt x="713" y="1825"/>
                    <a:pt x="702" y="729"/>
                    <a:pt x="59" y="3"/>
                  </a:cubicBezTo>
                  <a:cubicBezTo>
                    <a:pt x="57" y="2"/>
                    <a:pt x="5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3" name="Google Shape;12793;p36"/>
            <p:cNvSpPr/>
            <p:nvPr/>
          </p:nvSpPr>
          <p:spPr>
            <a:xfrm>
              <a:off x="4114575" y="3025250"/>
              <a:ext cx="11950" cy="30725"/>
            </a:xfrm>
            <a:custGeom>
              <a:rect b="b" l="l" r="r" t="t"/>
              <a:pathLst>
                <a:path extrusionOk="0" h="1229" w="478">
                  <a:moveTo>
                    <a:pt x="453" y="0"/>
                  </a:moveTo>
                  <a:cubicBezTo>
                    <a:pt x="447" y="0"/>
                    <a:pt x="441" y="3"/>
                    <a:pt x="438" y="11"/>
                  </a:cubicBezTo>
                  <a:cubicBezTo>
                    <a:pt x="176" y="368"/>
                    <a:pt x="223" y="832"/>
                    <a:pt x="9" y="1189"/>
                  </a:cubicBezTo>
                  <a:cubicBezTo>
                    <a:pt x="1" y="1206"/>
                    <a:pt x="16" y="1228"/>
                    <a:pt x="29" y="1228"/>
                  </a:cubicBezTo>
                  <a:cubicBezTo>
                    <a:pt x="35" y="1228"/>
                    <a:pt x="41" y="1224"/>
                    <a:pt x="45" y="1213"/>
                  </a:cubicBezTo>
                  <a:cubicBezTo>
                    <a:pt x="271" y="844"/>
                    <a:pt x="211" y="380"/>
                    <a:pt x="461" y="22"/>
                  </a:cubicBezTo>
                  <a:cubicBezTo>
                    <a:pt x="478" y="14"/>
                    <a:pt x="466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4" name="Google Shape;12794;p36"/>
            <p:cNvSpPr/>
            <p:nvPr/>
          </p:nvSpPr>
          <p:spPr>
            <a:xfrm>
              <a:off x="4112575" y="3022700"/>
              <a:ext cx="29625" cy="44875"/>
            </a:xfrm>
            <a:custGeom>
              <a:rect b="b" l="l" r="r" t="t"/>
              <a:pathLst>
                <a:path extrusionOk="0" h="1795" w="1185">
                  <a:moveTo>
                    <a:pt x="1176" y="0"/>
                  </a:moveTo>
                  <a:cubicBezTo>
                    <a:pt x="1174" y="0"/>
                    <a:pt x="1172" y="1"/>
                    <a:pt x="1172" y="5"/>
                  </a:cubicBezTo>
                  <a:cubicBezTo>
                    <a:pt x="863" y="636"/>
                    <a:pt x="280" y="1113"/>
                    <a:pt x="18" y="1756"/>
                  </a:cubicBezTo>
                  <a:cubicBezTo>
                    <a:pt x="1" y="1772"/>
                    <a:pt x="13" y="1795"/>
                    <a:pt x="30" y="1795"/>
                  </a:cubicBezTo>
                  <a:cubicBezTo>
                    <a:pt x="38" y="1795"/>
                    <a:pt x="46" y="1790"/>
                    <a:pt x="53" y="1779"/>
                  </a:cubicBezTo>
                  <a:cubicBezTo>
                    <a:pt x="506" y="1244"/>
                    <a:pt x="994" y="684"/>
                    <a:pt x="1184" y="5"/>
                  </a:cubicBezTo>
                  <a:cubicBezTo>
                    <a:pt x="1184" y="5"/>
                    <a:pt x="1179" y="0"/>
                    <a:pt x="11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36"/>
            <p:cNvSpPr/>
            <p:nvPr/>
          </p:nvSpPr>
          <p:spPr>
            <a:xfrm>
              <a:off x="4097225" y="3089675"/>
              <a:ext cx="4200" cy="8475"/>
            </a:xfrm>
            <a:custGeom>
              <a:rect b="b" l="l" r="r" t="t"/>
              <a:pathLst>
                <a:path extrusionOk="0" h="339" w="168">
                  <a:moveTo>
                    <a:pt x="148" y="1"/>
                  </a:moveTo>
                  <a:cubicBezTo>
                    <a:pt x="136" y="1"/>
                    <a:pt x="125" y="9"/>
                    <a:pt x="132" y="29"/>
                  </a:cubicBezTo>
                  <a:cubicBezTo>
                    <a:pt x="147" y="44"/>
                    <a:pt x="145" y="73"/>
                    <a:pt x="136" y="104"/>
                  </a:cubicBezTo>
                  <a:lnTo>
                    <a:pt x="136" y="104"/>
                  </a:lnTo>
                  <a:cubicBezTo>
                    <a:pt x="152" y="71"/>
                    <a:pt x="134" y="39"/>
                    <a:pt x="167" y="17"/>
                  </a:cubicBezTo>
                  <a:cubicBezTo>
                    <a:pt x="167" y="7"/>
                    <a:pt x="158" y="1"/>
                    <a:pt x="148" y="1"/>
                  </a:cubicBezTo>
                  <a:close/>
                  <a:moveTo>
                    <a:pt x="136" y="104"/>
                  </a:moveTo>
                  <a:cubicBezTo>
                    <a:pt x="135" y="107"/>
                    <a:pt x="133" y="110"/>
                    <a:pt x="132" y="112"/>
                  </a:cubicBezTo>
                  <a:cubicBezTo>
                    <a:pt x="122" y="130"/>
                    <a:pt x="120" y="149"/>
                    <a:pt x="115" y="167"/>
                  </a:cubicBezTo>
                  <a:lnTo>
                    <a:pt x="115" y="167"/>
                  </a:lnTo>
                  <a:cubicBezTo>
                    <a:pt x="122" y="147"/>
                    <a:pt x="131" y="125"/>
                    <a:pt x="136" y="104"/>
                  </a:cubicBezTo>
                  <a:close/>
                  <a:moveTo>
                    <a:pt x="115" y="167"/>
                  </a:moveTo>
                  <a:cubicBezTo>
                    <a:pt x="113" y="172"/>
                    <a:pt x="111" y="177"/>
                    <a:pt x="109" y="182"/>
                  </a:cubicBezTo>
                  <a:lnTo>
                    <a:pt x="109" y="182"/>
                  </a:lnTo>
                  <a:cubicBezTo>
                    <a:pt x="111" y="177"/>
                    <a:pt x="113" y="172"/>
                    <a:pt x="115" y="167"/>
                  </a:cubicBezTo>
                  <a:close/>
                  <a:moveTo>
                    <a:pt x="109" y="182"/>
                  </a:moveTo>
                  <a:cubicBezTo>
                    <a:pt x="108" y="183"/>
                    <a:pt x="108" y="183"/>
                    <a:pt x="108" y="184"/>
                  </a:cubicBezTo>
                  <a:cubicBezTo>
                    <a:pt x="94" y="206"/>
                    <a:pt x="82" y="227"/>
                    <a:pt x="70" y="247"/>
                  </a:cubicBezTo>
                  <a:lnTo>
                    <a:pt x="70" y="247"/>
                  </a:lnTo>
                  <a:cubicBezTo>
                    <a:pt x="79" y="237"/>
                    <a:pt x="87" y="228"/>
                    <a:pt x="96" y="220"/>
                  </a:cubicBezTo>
                  <a:cubicBezTo>
                    <a:pt x="98" y="209"/>
                    <a:pt x="103" y="196"/>
                    <a:pt x="109" y="182"/>
                  </a:cubicBezTo>
                  <a:close/>
                  <a:moveTo>
                    <a:pt x="70" y="247"/>
                  </a:moveTo>
                  <a:lnTo>
                    <a:pt x="70" y="247"/>
                  </a:lnTo>
                  <a:cubicBezTo>
                    <a:pt x="44" y="277"/>
                    <a:pt x="19" y="311"/>
                    <a:pt x="1" y="339"/>
                  </a:cubicBezTo>
                  <a:cubicBezTo>
                    <a:pt x="30" y="309"/>
                    <a:pt x="51" y="279"/>
                    <a:pt x="70" y="24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36"/>
            <p:cNvSpPr/>
            <p:nvPr/>
          </p:nvSpPr>
          <p:spPr>
            <a:xfrm>
              <a:off x="4096025" y="3111300"/>
              <a:ext cx="775" cy="1300"/>
            </a:xfrm>
            <a:custGeom>
              <a:rect b="b" l="l" r="r" t="t"/>
              <a:pathLst>
                <a:path extrusionOk="0" h="52" w="31">
                  <a:moveTo>
                    <a:pt x="17" y="1"/>
                  </a:moveTo>
                  <a:cubicBezTo>
                    <a:pt x="10" y="1"/>
                    <a:pt x="1" y="4"/>
                    <a:pt x="1" y="9"/>
                  </a:cubicBezTo>
                  <a:lnTo>
                    <a:pt x="1" y="33"/>
                  </a:lnTo>
                  <a:cubicBezTo>
                    <a:pt x="1" y="45"/>
                    <a:pt x="7" y="51"/>
                    <a:pt x="13" y="51"/>
                  </a:cubicBezTo>
                  <a:cubicBezTo>
                    <a:pt x="19" y="51"/>
                    <a:pt x="25" y="45"/>
                    <a:pt x="25" y="33"/>
                  </a:cubicBezTo>
                  <a:lnTo>
                    <a:pt x="25" y="9"/>
                  </a:lnTo>
                  <a:cubicBezTo>
                    <a:pt x="31" y="4"/>
                    <a:pt x="25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36"/>
            <p:cNvSpPr/>
            <p:nvPr/>
          </p:nvSpPr>
          <p:spPr>
            <a:xfrm>
              <a:off x="4093950" y="3143475"/>
              <a:ext cx="8950" cy="45100"/>
            </a:xfrm>
            <a:custGeom>
              <a:rect b="b" l="l" r="r" t="t"/>
              <a:pathLst>
                <a:path extrusionOk="0" h="1804" w="358">
                  <a:moveTo>
                    <a:pt x="144" y="1"/>
                  </a:moveTo>
                  <a:cubicBezTo>
                    <a:pt x="136" y="1"/>
                    <a:pt x="132" y="6"/>
                    <a:pt x="132" y="20"/>
                  </a:cubicBezTo>
                  <a:cubicBezTo>
                    <a:pt x="132" y="592"/>
                    <a:pt x="1" y="1247"/>
                    <a:pt x="298" y="1782"/>
                  </a:cubicBezTo>
                  <a:cubicBezTo>
                    <a:pt x="303" y="1796"/>
                    <a:pt x="313" y="1803"/>
                    <a:pt x="324" y="1803"/>
                  </a:cubicBezTo>
                  <a:cubicBezTo>
                    <a:pt x="340" y="1803"/>
                    <a:pt x="358" y="1787"/>
                    <a:pt x="358" y="1759"/>
                  </a:cubicBezTo>
                  <a:cubicBezTo>
                    <a:pt x="263" y="1175"/>
                    <a:pt x="143" y="604"/>
                    <a:pt x="167" y="8"/>
                  </a:cubicBezTo>
                  <a:cubicBezTo>
                    <a:pt x="157" y="3"/>
                    <a:pt x="15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8" name="Google Shape;12798;p36"/>
            <p:cNvSpPr/>
            <p:nvPr/>
          </p:nvSpPr>
          <p:spPr>
            <a:xfrm>
              <a:off x="4104075" y="3123100"/>
              <a:ext cx="11725" cy="67725"/>
            </a:xfrm>
            <a:custGeom>
              <a:rect b="b" l="l" r="r" t="t"/>
              <a:pathLst>
                <a:path extrusionOk="0" h="2709" w="469">
                  <a:moveTo>
                    <a:pt x="164" y="0"/>
                  </a:moveTo>
                  <a:cubicBezTo>
                    <a:pt x="148" y="0"/>
                    <a:pt x="131" y="12"/>
                    <a:pt x="131" y="38"/>
                  </a:cubicBezTo>
                  <a:cubicBezTo>
                    <a:pt x="96" y="919"/>
                    <a:pt x="0" y="1859"/>
                    <a:pt x="369" y="2681"/>
                  </a:cubicBezTo>
                  <a:cubicBezTo>
                    <a:pt x="377" y="2700"/>
                    <a:pt x="391" y="2708"/>
                    <a:pt x="406" y="2708"/>
                  </a:cubicBezTo>
                  <a:cubicBezTo>
                    <a:pt x="436" y="2708"/>
                    <a:pt x="469" y="2673"/>
                    <a:pt x="453" y="2633"/>
                  </a:cubicBezTo>
                  <a:cubicBezTo>
                    <a:pt x="250" y="1752"/>
                    <a:pt x="203" y="919"/>
                    <a:pt x="191" y="26"/>
                  </a:cubicBezTo>
                  <a:cubicBezTo>
                    <a:pt x="191" y="9"/>
                    <a:pt x="178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36"/>
            <p:cNvSpPr/>
            <p:nvPr/>
          </p:nvSpPr>
          <p:spPr>
            <a:xfrm>
              <a:off x="4078775" y="3141475"/>
              <a:ext cx="15075" cy="50600"/>
            </a:xfrm>
            <a:custGeom>
              <a:rect b="b" l="l" r="r" t="t"/>
              <a:pathLst>
                <a:path extrusionOk="0" h="2024" w="603">
                  <a:moveTo>
                    <a:pt x="27" y="0"/>
                  </a:moveTo>
                  <a:cubicBezTo>
                    <a:pt x="19" y="0"/>
                    <a:pt x="12" y="6"/>
                    <a:pt x="12" y="17"/>
                  </a:cubicBezTo>
                  <a:cubicBezTo>
                    <a:pt x="0" y="648"/>
                    <a:pt x="72" y="1541"/>
                    <a:pt x="548" y="2017"/>
                  </a:cubicBezTo>
                  <a:cubicBezTo>
                    <a:pt x="553" y="2022"/>
                    <a:pt x="558" y="2024"/>
                    <a:pt x="563" y="2024"/>
                  </a:cubicBezTo>
                  <a:cubicBezTo>
                    <a:pt x="584" y="2024"/>
                    <a:pt x="603" y="1991"/>
                    <a:pt x="584" y="1981"/>
                  </a:cubicBezTo>
                  <a:cubicBezTo>
                    <a:pt x="155" y="1386"/>
                    <a:pt x="12" y="767"/>
                    <a:pt x="48" y="29"/>
                  </a:cubicBezTo>
                  <a:cubicBezTo>
                    <a:pt x="48" y="9"/>
                    <a:pt x="37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36"/>
            <p:cNvSpPr/>
            <p:nvPr/>
          </p:nvSpPr>
          <p:spPr>
            <a:xfrm>
              <a:off x="4125550" y="3212625"/>
              <a:ext cx="30525" cy="27300"/>
            </a:xfrm>
            <a:custGeom>
              <a:rect b="b" l="l" r="r" t="t"/>
              <a:pathLst>
                <a:path extrusionOk="0" h="1092" w="1221">
                  <a:moveTo>
                    <a:pt x="90" y="0"/>
                  </a:moveTo>
                  <a:cubicBezTo>
                    <a:pt x="36" y="0"/>
                    <a:pt x="0" y="87"/>
                    <a:pt x="58" y="136"/>
                  </a:cubicBezTo>
                  <a:cubicBezTo>
                    <a:pt x="272" y="302"/>
                    <a:pt x="463" y="481"/>
                    <a:pt x="653" y="659"/>
                  </a:cubicBezTo>
                  <a:cubicBezTo>
                    <a:pt x="820" y="802"/>
                    <a:pt x="951" y="969"/>
                    <a:pt x="1142" y="1088"/>
                  </a:cubicBezTo>
                  <a:cubicBezTo>
                    <a:pt x="1148" y="1090"/>
                    <a:pt x="1154" y="1091"/>
                    <a:pt x="1161" y="1091"/>
                  </a:cubicBezTo>
                  <a:cubicBezTo>
                    <a:pt x="1192" y="1091"/>
                    <a:pt x="1221" y="1068"/>
                    <a:pt x="1201" y="1029"/>
                  </a:cubicBezTo>
                  <a:cubicBezTo>
                    <a:pt x="1082" y="826"/>
                    <a:pt x="892" y="659"/>
                    <a:pt x="713" y="493"/>
                  </a:cubicBezTo>
                  <a:cubicBezTo>
                    <a:pt x="523" y="326"/>
                    <a:pt x="332" y="159"/>
                    <a:pt x="130" y="16"/>
                  </a:cubicBezTo>
                  <a:cubicBezTo>
                    <a:pt x="116" y="5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1" name="Google Shape;12801;p36"/>
            <p:cNvSpPr/>
            <p:nvPr/>
          </p:nvSpPr>
          <p:spPr>
            <a:xfrm>
              <a:off x="4170525" y="3252000"/>
              <a:ext cx="130075" cy="78850"/>
            </a:xfrm>
            <a:custGeom>
              <a:rect b="b" l="l" r="r" t="t"/>
              <a:pathLst>
                <a:path extrusionOk="0" h="3154" w="5203">
                  <a:moveTo>
                    <a:pt x="84" y="0"/>
                  </a:moveTo>
                  <a:cubicBezTo>
                    <a:pt x="30" y="0"/>
                    <a:pt x="0" y="109"/>
                    <a:pt x="57" y="120"/>
                  </a:cubicBezTo>
                  <a:cubicBezTo>
                    <a:pt x="1926" y="787"/>
                    <a:pt x="3343" y="2299"/>
                    <a:pt x="5105" y="3144"/>
                  </a:cubicBezTo>
                  <a:cubicBezTo>
                    <a:pt x="5116" y="3151"/>
                    <a:pt x="5125" y="3153"/>
                    <a:pt x="5134" y="3153"/>
                  </a:cubicBezTo>
                  <a:cubicBezTo>
                    <a:pt x="5178" y="3153"/>
                    <a:pt x="5202" y="3093"/>
                    <a:pt x="5153" y="3073"/>
                  </a:cubicBezTo>
                  <a:cubicBezTo>
                    <a:pt x="4260" y="2513"/>
                    <a:pt x="3426" y="1894"/>
                    <a:pt x="2522" y="1347"/>
                  </a:cubicBezTo>
                  <a:cubicBezTo>
                    <a:pt x="1724" y="870"/>
                    <a:pt x="962" y="299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36"/>
            <p:cNvSpPr/>
            <p:nvPr/>
          </p:nvSpPr>
          <p:spPr>
            <a:xfrm>
              <a:off x="4118750" y="3217175"/>
              <a:ext cx="40900" cy="40375"/>
            </a:xfrm>
            <a:custGeom>
              <a:rect b="b" l="l" r="r" t="t"/>
              <a:pathLst>
                <a:path extrusionOk="0" h="1615" w="1636">
                  <a:moveTo>
                    <a:pt x="121" y="0"/>
                  </a:moveTo>
                  <a:cubicBezTo>
                    <a:pt x="58" y="0"/>
                    <a:pt x="1" y="72"/>
                    <a:pt x="68" y="120"/>
                  </a:cubicBezTo>
                  <a:cubicBezTo>
                    <a:pt x="628" y="549"/>
                    <a:pt x="961" y="1239"/>
                    <a:pt x="1568" y="1609"/>
                  </a:cubicBezTo>
                  <a:cubicBezTo>
                    <a:pt x="1572" y="1612"/>
                    <a:pt x="1577" y="1614"/>
                    <a:pt x="1581" y="1614"/>
                  </a:cubicBezTo>
                  <a:cubicBezTo>
                    <a:pt x="1606" y="1614"/>
                    <a:pt x="1636" y="1569"/>
                    <a:pt x="1616" y="1549"/>
                  </a:cubicBezTo>
                  <a:cubicBezTo>
                    <a:pt x="1104" y="1061"/>
                    <a:pt x="723" y="442"/>
                    <a:pt x="163" y="13"/>
                  </a:cubicBezTo>
                  <a:cubicBezTo>
                    <a:pt x="150" y="4"/>
                    <a:pt x="135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36"/>
            <p:cNvSpPr/>
            <p:nvPr/>
          </p:nvSpPr>
          <p:spPr>
            <a:xfrm>
              <a:off x="4172625" y="3271000"/>
              <a:ext cx="8725" cy="6550"/>
            </a:xfrm>
            <a:custGeom>
              <a:rect b="b" l="l" r="r" t="t"/>
              <a:pathLst>
                <a:path extrusionOk="0" h="262" w="349">
                  <a:moveTo>
                    <a:pt x="42" y="1"/>
                  </a:moveTo>
                  <a:cubicBezTo>
                    <a:pt x="15" y="1"/>
                    <a:pt x="0" y="30"/>
                    <a:pt x="21" y="51"/>
                  </a:cubicBezTo>
                  <a:cubicBezTo>
                    <a:pt x="128" y="110"/>
                    <a:pt x="211" y="170"/>
                    <a:pt x="306" y="253"/>
                  </a:cubicBezTo>
                  <a:cubicBezTo>
                    <a:pt x="309" y="259"/>
                    <a:pt x="313" y="261"/>
                    <a:pt x="318" y="261"/>
                  </a:cubicBezTo>
                  <a:cubicBezTo>
                    <a:pt x="332" y="261"/>
                    <a:pt x="348" y="238"/>
                    <a:pt x="330" y="229"/>
                  </a:cubicBezTo>
                  <a:cubicBezTo>
                    <a:pt x="247" y="134"/>
                    <a:pt x="140" y="75"/>
                    <a:pt x="56" y="3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36"/>
            <p:cNvSpPr/>
            <p:nvPr/>
          </p:nvSpPr>
          <p:spPr>
            <a:xfrm>
              <a:off x="4207650" y="3293675"/>
              <a:ext cx="6150" cy="3200"/>
            </a:xfrm>
            <a:custGeom>
              <a:rect b="b" l="l" r="r" t="t"/>
              <a:pathLst>
                <a:path extrusionOk="0" h="128" w="246">
                  <a:moveTo>
                    <a:pt x="42" y="0"/>
                  </a:moveTo>
                  <a:cubicBezTo>
                    <a:pt x="1" y="0"/>
                    <a:pt x="4" y="108"/>
                    <a:pt x="60" y="108"/>
                  </a:cubicBezTo>
                  <a:cubicBezTo>
                    <a:pt x="108" y="108"/>
                    <a:pt x="156" y="108"/>
                    <a:pt x="179" y="120"/>
                  </a:cubicBezTo>
                  <a:cubicBezTo>
                    <a:pt x="188" y="126"/>
                    <a:pt x="196" y="128"/>
                    <a:pt x="204" y="128"/>
                  </a:cubicBezTo>
                  <a:cubicBezTo>
                    <a:pt x="228" y="128"/>
                    <a:pt x="245" y="103"/>
                    <a:pt x="227" y="84"/>
                  </a:cubicBezTo>
                  <a:cubicBezTo>
                    <a:pt x="179" y="25"/>
                    <a:pt x="120" y="25"/>
                    <a:pt x="48" y="1"/>
                  </a:cubicBezTo>
                  <a:cubicBezTo>
                    <a:pt x="46" y="1"/>
                    <a:pt x="44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36"/>
            <p:cNvSpPr/>
            <p:nvPr/>
          </p:nvSpPr>
          <p:spPr>
            <a:xfrm>
              <a:off x="4233850" y="3304425"/>
              <a:ext cx="9550" cy="5075"/>
            </a:xfrm>
            <a:custGeom>
              <a:rect b="b" l="l" r="r" t="t"/>
              <a:pathLst>
                <a:path extrusionOk="0" h="203" w="382">
                  <a:moveTo>
                    <a:pt x="86" y="0"/>
                  </a:moveTo>
                  <a:cubicBezTo>
                    <a:pt x="32" y="0"/>
                    <a:pt x="0" y="87"/>
                    <a:pt x="60" y="107"/>
                  </a:cubicBezTo>
                  <a:cubicBezTo>
                    <a:pt x="143" y="154"/>
                    <a:pt x="251" y="202"/>
                    <a:pt x="346" y="202"/>
                  </a:cubicBezTo>
                  <a:cubicBezTo>
                    <a:pt x="370" y="202"/>
                    <a:pt x="382" y="154"/>
                    <a:pt x="370" y="143"/>
                  </a:cubicBezTo>
                  <a:cubicBezTo>
                    <a:pt x="310" y="71"/>
                    <a:pt x="203" y="47"/>
                    <a:pt x="120" y="12"/>
                  </a:cubicBezTo>
                  <a:cubicBezTo>
                    <a:pt x="108" y="4"/>
                    <a:pt x="9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6" name="Google Shape;12806;p36"/>
            <p:cNvSpPr/>
            <p:nvPr/>
          </p:nvSpPr>
          <p:spPr>
            <a:xfrm>
              <a:off x="4258000" y="3318575"/>
              <a:ext cx="8025" cy="5500"/>
            </a:xfrm>
            <a:custGeom>
              <a:rect b="b" l="l" r="r" t="t"/>
              <a:pathLst>
                <a:path extrusionOk="0" h="220" w="321">
                  <a:moveTo>
                    <a:pt x="79" y="1"/>
                  </a:moveTo>
                  <a:cubicBezTo>
                    <a:pt x="28" y="1"/>
                    <a:pt x="1" y="84"/>
                    <a:pt x="58" y="112"/>
                  </a:cubicBezTo>
                  <a:cubicBezTo>
                    <a:pt x="106" y="124"/>
                    <a:pt x="130" y="136"/>
                    <a:pt x="178" y="172"/>
                  </a:cubicBezTo>
                  <a:cubicBezTo>
                    <a:pt x="213" y="184"/>
                    <a:pt x="225" y="196"/>
                    <a:pt x="261" y="220"/>
                  </a:cubicBezTo>
                  <a:cubicBezTo>
                    <a:pt x="297" y="220"/>
                    <a:pt x="320" y="196"/>
                    <a:pt x="308" y="172"/>
                  </a:cubicBezTo>
                  <a:cubicBezTo>
                    <a:pt x="285" y="100"/>
                    <a:pt x="189" y="53"/>
                    <a:pt x="118" y="17"/>
                  </a:cubicBezTo>
                  <a:cubicBezTo>
                    <a:pt x="104" y="6"/>
                    <a:pt x="91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7" name="Google Shape;12807;p36"/>
            <p:cNvSpPr/>
            <p:nvPr/>
          </p:nvSpPr>
          <p:spPr>
            <a:xfrm>
              <a:off x="4283650" y="3334500"/>
              <a:ext cx="9325" cy="5550"/>
            </a:xfrm>
            <a:custGeom>
              <a:rect b="b" l="l" r="r" t="t"/>
              <a:pathLst>
                <a:path extrusionOk="0" h="222" w="373">
                  <a:moveTo>
                    <a:pt x="100" y="1"/>
                  </a:moveTo>
                  <a:cubicBezTo>
                    <a:pt x="30" y="1"/>
                    <a:pt x="1" y="102"/>
                    <a:pt x="92" y="142"/>
                  </a:cubicBezTo>
                  <a:cubicBezTo>
                    <a:pt x="116" y="154"/>
                    <a:pt x="164" y="154"/>
                    <a:pt x="199" y="178"/>
                  </a:cubicBezTo>
                  <a:cubicBezTo>
                    <a:pt x="235" y="190"/>
                    <a:pt x="271" y="202"/>
                    <a:pt x="318" y="214"/>
                  </a:cubicBezTo>
                  <a:cubicBezTo>
                    <a:pt x="324" y="219"/>
                    <a:pt x="330" y="221"/>
                    <a:pt x="336" y="221"/>
                  </a:cubicBezTo>
                  <a:cubicBezTo>
                    <a:pt x="356" y="221"/>
                    <a:pt x="372" y="196"/>
                    <a:pt x="354" y="178"/>
                  </a:cubicBezTo>
                  <a:cubicBezTo>
                    <a:pt x="330" y="71"/>
                    <a:pt x="223" y="59"/>
                    <a:pt x="140" y="11"/>
                  </a:cubicBezTo>
                  <a:cubicBezTo>
                    <a:pt x="125" y="4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8" name="Google Shape;12808;p36"/>
            <p:cNvSpPr/>
            <p:nvPr/>
          </p:nvSpPr>
          <p:spPr>
            <a:xfrm>
              <a:off x="4308375" y="3348125"/>
              <a:ext cx="9150" cy="2150"/>
            </a:xfrm>
            <a:custGeom>
              <a:rect b="b" l="l" r="r" t="t"/>
              <a:pathLst>
                <a:path extrusionOk="0" h="86" w="366">
                  <a:moveTo>
                    <a:pt x="46" y="0"/>
                  </a:moveTo>
                  <a:cubicBezTo>
                    <a:pt x="16" y="0"/>
                    <a:pt x="0" y="51"/>
                    <a:pt x="44" y="61"/>
                  </a:cubicBezTo>
                  <a:cubicBezTo>
                    <a:pt x="139" y="85"/>
                    <a:pt x="234" y="85"/>
                    <a:pt x="341" y="85"/>
                  </a:cubicBezTo>
                  <a:cubicBezTo>
                    <a:pt x="365" y="85"/>
                    <a:pt x="365" y="50"/>
                    <a:pt x="341" y="50"/>
                  </a:cubicBezTo>
                  <a:cubicBezTo>
                    <a:pt x="246" y="50"/>
                    <a:pt x="139" y="26"/>
                    <a:pt x="56" y="2"/>
                  </a:cubicBezTo>
                  <a:cubicBezTo>
                    <a:pt x="52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36"/>
            <p:cNvSpPr/>
            <p:nvPr/>
          </p:nvSpPr>
          <p:spPr>
            <a:xfrm>
              <a:off x="4333075" y="3345150"/>
              <a:ext cx="85050" cy="21775"/>
            </a:xfrm>
            <a:custGeom>
              <a:rect b="b" l="l" r="r" t="t"/>
              <a:pathLst>
                <a:path extrusionOk="0" h="871" w="3402">
                  <a:moveTo>
                    <a:pt x="67" y="0"/>
                  </a:moveTo>
                  <a:cubicBezTo>
                    <a:pt x="26" y="0"/>
                    <a:pt x="1" y="52"/>
                    <a:pt x="44" y="73"/>
                  </a:cubicBezTo>
                  <a:cubicBezTo>
                    <a:pt x="544" y="442"/>
                    <a:pt x="1080" y="621"/>
                    <a:pt x="1687" y="728"/>
                  </a:cubicBezTo>
                  <a:cubicBezTo>
                    <a:pt x="2044" y="792"/>
                    <a:pt x="2428" y="871"/>
                    <a:pt x="2799" y="871"/>
                  </a:cubicBezTo>
                  <a:cubicBezTo>
                    <a:pt x="2985" y="871"/>
                    <a:pt x="3167" y="851"/>
                    <a:pt x="3342" y="800"/>
                  </a:cubicBezTo>
                  <a:cubicBezTo>
                    <a:pt x="3401" y="788"/>
                    <a:pt x="3378" y="704"/>
                    <a:pt x="3318" y="704"/>
                  </a:cubicBezTo>
                  <a:cubicBezTo>
                    <a:pt x="3265" y="707"/>
                    <a:pt x="3213" y="708"/>
                    <a:pt x="3159" y="708"/>
                  </a:cubicBezTo>
                  <a:cubicBezTo>
                    <a:pt x="2134" y="708"/>
                    <a:pt x="1053" y="285"/>
                    <a:pt x="80" y="2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36"/>
            <p:cNvSpPr/>
            <p:nvPr/>
          </p:nvSpPr>
          <p:spPr>
            <a:xfrm>
              <a:off x="4452625" y="3342425"/>
              <a:ext cx="50825" cy="25800"/>
            </a:xfrm>
            <a:custGeom>
              <a:rect b="b" l="l" r="r" t="t"/>
              <a:pathLst>
                <a:path extrusionOk="0" h="1032" w="2033">
                  <a:moveTo>
                    <a:pt x="1968" y="1"/>
                  </a:moveTo>
                  <a:cubicBezTo>
                    <a:pt x="1962" y="1"/>
                    <a:pt x="1957" y="2"/>
                    <a:pt x="1953" y="4"/>
                  </a:cubicBezTo>
                  <a:cubicBezTo>
                    <a:pt x="1656" y="135"/>
                    <a:pt x="1429" y="397"/>
                    <a:pt x="1156" y="551"/>
                  </a:cubicBezTo>
                  <a:cubicBezTo>
                    <a:pt x="856" y="762"/>
                    <a:pt x="525" y="911"/>
                    <a:pt x="154" y="911"/>
                  </a:cubicBezTo>
                  <a:cubicBezTo>
                    <a:pt x="127" y="911"/>
                    <a:pt x="100" y="910"/>
                    <a:pt x="72" y="909"/>
                  </a:cubicBezTo>
                  <a:cubicBezTo>
                    <a:pt x="69" y="908"/>
                    <a:pt x="66" y="908"/>
                    <a:pt x="63" y="908"/>
                  </a:cubicBezTo>
                  <a:cubicBezTo>
                    <a:pt x="1" y="908"/>
                    <a:pt x="4" y="1028"/>
                    <a:pt x="72" y="1028"/>
                  </a:cubicBezTo>
                  <a:cubicBezTo>
                    <a:pt x="106" y="1030"/>
                    <a:pt x="141" y="1031"/>
                    <a:pt x="176" y="1031"/>
                  </a:cubicBezTo>
                  <a:cubicBezTo>
                    <a:pt x="848" y="1031"/>
                    <a:pt x="1651" y="606"/>
                    <a:pt x="2013" y="63"/>
                  </a:cubicBezTo>
                  <a:cubicBezTo>
                    <a:pt x="2032" y="24"/>
                    <a:pt x="1995" y="1"/>
                    <a:pt x="19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36"/>
            <p:cNvSpPr/>
            <p:nvPr/>
          </p:nvSpPr>
          <p:spPr>
            <a:xfrm>
              <a:off x="4535725" y="3301100"/>
              <a:ext cx="48725" cy="28850"/>
            </a:xfrm>
            <a:custGeom>
              <a:rect b="b" l="l" r="r" t="t"/>
              <a:pathLst>
                <a:path extrusionOk="0" h="1154" w="1949">
                  <a:moveTo>
                    <a:pt x="1869" y="0"/>
                  </a:moveTo>
                  <a:cubicBezTo>
                    <a:pt x="1865" y="0"/>
                    <a:pt x="1860" y="1"/>
                    <a:pt x="1856" y="2"/>
                  </a:cubicBezTo>
                  <a:cubicBezTo>
                    <a:pt x="1213" y="168"/>
                    <a:pt x="689" y="526"/>
                    <a:pt x="141" y="859"/>
                  </a:cubicBezTo>
                  <a:cubicBezTo>
                    <a:pt x="0" y="960"/>
                    <a:pt x="89" y="1154"/>
                    <a:pt x="228" y="1154"/>
                  </a:cubicBezTo>
                  <a:cubicBezTo>
                    <a:pt x="253" y="1154"/>
                    <a:pt x="280" y="1148"/>
                    <a:pt x="308" y="1133"/>
                  </a:cubicBezTo>
                  <a:cubicBezTo>
                    <a:pt x="891" y="859"/>
                    <a:pt x="1463" y="597"/>
                    <a:pt x="1915" y="109"/>
                  </a:cubicBezTo>
                  <a:cubicBezTo>
                    <a:pt x="1948" y="65"/>
                    <a:pt x="1920" y="0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36"/>
            <p:cNvSpPr/>
            <p:nvPr/>
          </p:nvSpPr>
          <p:spPr>
            <a:xfrm>
              <a:off x="4589925" y="3294575"/>
              <a:ext cx="3225" cy="2725"/>
            </a:xfrm>
            <a:custGeom>
              <a:rect b="b" l="l" r="r" t="t"/>
              <a:pathLst>
                <a:path extrusionOk="0" h="109" w="129">
                  <a:moveTo>
                    <a:pt x="60" y="0"/>
                  </a:moveTo>
                  <a:cubicBezTo>
                    <a:pt x="0" y="0"/>
                    <a:pt x="0" y="109"/>
                    <a:pt x="60" y="109"/>
                  </a:cubicBezTo>
                  <a:cubicBezTo>
                    <a:pt x="63" y="109"/>
                    <a:pt x="66" y="108"/>
                    <a:pt x="69" y="108"/>
                  </a:cubicBezTo>
                  <a:cubicBezTo>
                    <a:pt x="81" y="108"/>
                    <a:pt x="105" y="108"/>
                    <a:pt x="105" y="84"/>
                  </a:cubicBezTo>
                  <a:cubicBezTo>
                    <a:pt x="128" y="72"/>
                    <a:pt x="128" y="25"/>
                    <a:pt x="105" y="13"/>
                  </a:cubicBezTo>
                  <a:cubicBezTo>
                    <a:pt x="93" y="13"/>
                    <a:pt x="69" y="13"/>
                    <a:pt x="69" y="1"/>
                  </a:cubicBezTo>
                  <a:cubicBezTo>
                    <a:pt x="66" y="0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3" name="Google Shape;12813;p36"/>
            <p:cNvSpPr/>
            <p:nvPr/>
          </p:nvSpPr>
          <p:spPr>
            <a:xfrm>
              <a:off x="4591050" y="3295775"/>
              <a:ext cx="600" cy="325"/>
            </a:xfrm>
            <a:custGeom>
              <a:rect b="b" l="l" r="r" t="t"/>
              <a:pathLst>
                <a:path extrusionOk="0" h="13" w="24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4" name="Google Shape;12814;p36"/>
            <p:cNvSpPr/>
            <p:nvPr/>
          </p:nvSpPr>
          <p:spPr>
            <a:xfrm>
              <a:off x="4614575" y="3279875"/>
              <a:ext cx="300" cy="150"/>
            </a:xfrm>
            <a:custGeom>
              <a:rect b="b" l="l" r="r" t="t"/>
              <a:pathLst>
                <a:path extrusionOk="0" h="6" w="12">
                  <a:moveTo>
                    <a:pt x="4" y="0"/>
                  </a:moveTo>
                  <a:cubicBezTo>
                    <a:pt x="1" y="0"/>
                    <a:pt x="4" y="5"/>
                    <a:pt x="12" y="5"/>
                  </a:cubicBezTo>
                  <a:cubicBezTo>
                    <a:pt x="8" y="1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36"/>
            <p:cNvSpPr/>
            <p:nvPr/>
          </p:nvSpPr>
          <p:spPr>
            <a:xfrm>
              <a:off x="4629825" y="3179625"/>
              <a:ext cx="102550" cy="82000"/>
            </a:xfrm>
            <a:custGeom>
              <a:rect b="b" l="l" r="r" t="t"/>
              <a:pathLst>
                <a:path extrusionOk="0" h="3280" w="4102">
                  <a:moveTo>
                    <a:pt x="4057" y="0"/>
                  </a:moveTo>
                  <a:cubicBezTo>
                    <a:pt x="4048" y="0"/>
                    <a:pt x="4040" y="5"/>
                    <a:pt x="4033" y="15"/>
                  </a:cubicBezTo>
                  <a:cubicBezTo>
                    <a:pt x="3390" y="515"/>
                    <a:pt x="2747" y="1015"/>
                    <a:pt x="2092" y="1503"/>
                  </a:cubicBezTo>
                  <a:cubicBezTo>
                    <a:pt x="1378" y="2051"/>
                    <a:pt x="783" y="2741"/>
                    <a:pt x="21" y="3241"/>
                  </a:cubicBezTo>
                  <a:cubicBezTo>
                    <a:pt x="0" y="3252"/>
                    <a:pt x="15" y="3280"/>
                    <a:pt x="42" y="3280"/>
                  </a:cubicBezTo>
                  <a:cubicBezTo>
                    <a:pt x="47" y="3280"/>
                    <a:pt x="51" y="3279"/>
                    <a:pt x="56" y="3277"/>
                  </a:cubicBezTo>
                  <a:cubicBezTo>
                    <a:pt x="949" y="2765"/>
                    <a:pt x="1652" y="2087"/>
                    <a:pt x="2461" y="1503"/>
                  </a:cubicBezTo>
                  <a:cubicBezTo>
                    <a:pt x="3033" y="1098"/>
                    <a:pt x="3795" y="717"/>
                    <a:pt x="4093" y="63"/>
                  </a:cubicBezTo>
                  <a:cubicBezTo>
                    <a:pt x="4101" y="28"/>
                    <a:pt x="4079" y="0"/>
                    <a:pt x="40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36"/>
            <p:cNvSpPr/>
            <p:nvPr/>
          </p:nvSpPr>
          <p:spPr>
            <a:xfrm>
              <a:off x="4749825" y="3137300"/>
              <a:ext cx="33750" cy="21625"/>
            </a:xfrm>
            <a:custGeom>
              <a:rect b="b" l="l" r="r" t="t"/>
              <a:pathLst>
                <a:path extrusionOk="0" h="865" w="1350">
                  <a:moveTo>
                    <a:pt x="1338" y="1"/>
                  </a:moveTo>
                  <a:cubicBezTo>
                    <a:pt x="1335" y="1"/>
                    <a:pt x="1332" y="2"/>
                    <a:pt x="1329" y="5"/>
                  </a:cubicBezTo>
                  <a:cubicBezTo>
                    <a:pt x="1138" y="184"/>
                    <a:pt x="876" y="303"/>
                    <a:pt x="674" y="458"/>
                  </a:cubicBezTo>
                  <a:cubicBezTo>
                    <a:pt x="459" y="589"/>
                    <a:pt x="257" y="708"/>
                    <a:pt x="43" y="827"/>
                  </a:cubicBezTo>
                  <a:cubicBezTo>
                    <a:pt x="0" y="827"/>
                    <a:pt x="14" y="864"/>
                    <a:pt x="35" y="864"/>
                  </a:cubicBezTo>
                  <a:cubicBezTo>
                    <a:pt x="37" y="864"/>
                    <a:pt x="40" y="864"/>
                    <a:pt x="43" y="863"/>
                  </a:cubicBezTo>
                  <a:cubicBezTo>
                    <a:pt x="305" y="755"/>
                    <a:pt x="555" y="636"/>
                    <a:pt x="793" y="517"/>
                  </a:cubicBezTo>
                  <a:cubicBezTo>
                    <a:pt x="1019" y="398"/>
                    <a:pt x="1174" y="220"/>
                    <a:pt x="1340" y="29"/>
                  </a:cubicBezTo>
                  <a:cubicBezTo>
                    <a:pt x="1349" y="12"/>
                    <a:pt x="1345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36"/>
            <p:cNvSpPr/>
            <p:nvPr/>
          </p:nvSpPr>
          <p:spPr>
            <a:xfrm>
              <a:off x="4788150" y="3131775"/>
              <a:ext cx="5925" cy="4175"/>
            </a:xfrm>
            <a:custGeom>
              <a:rect b="b" l="l" r="r" t="t"/>
              <a:pathLst>
                <a:path extrusionOk="0" h="167" w="237">
                  <a:moveTo>
                    <a:pt x="6" y="161"/>
                  </a:moveTo>
                  <a:cubicBezTo>
                    <a:pt x="1" y="161"/>
                    <a:pt x="6" y="167"/>
                    <a:pt x="22" y="167"/>
                  </a:cubicBezTo>
                  <a:cubicBezTo>
                    <a:pt x="14" y="163"/>
                    <a:pt x="9" y="161"/>
                    <a:pt x="6" y="161"/>
                  </a:cubicBezTo>
                  <a:close/>
                  <a:moveTo>
                    <a:pt x="212" y="0"/>
                  </a:moveTo>
                  <a:cubicBezTo>
                    <a:pt x="153" y="48"/>
                    <a:pt x="81" y="107"/>
                    <a:pt x="22" y="167"/>
                  </a:cubicBezTo>
                  <a:cubicBezTo>
                    <a:pt x="93" y="131"/>
                    <a:pt x="153" y="60"/>
                    <a:pt x="224" y="24"/>
                  </a:cubicBezTo>
                  <a:cubicBezTo>
                    <a:pt x="236" y="24"/>
                    <a:pt x="224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36"/>
            <p:cNvSpPr/>
            <p:nvPr/>
          </p:nvSpPr>
          <p:spPr>
            <a:xfrm>
              <a:off x="4803950" y="3124375"/>
              <a:ext cx="2825" cy="1825"/>
            </a:xfrm>
            <a:custGeom>
              <a:rect b="b" l="l" r="r" t="t"/>
              <a:pathLst>
                <a:path extrusionOk="0" h="73" w="113">
                  <a:moveTo>
                    <a:pt x="99" y="0"/>
                  </a:moveTo>
                  <a:cubicBezTo>
                    <a:pt x="94" y="0"/>
                    <a:pt x="88" y="3"/>
                    <a:pt x="80" y="10"/>
                  </a:cubicBezTo>
                  <a:cubicBezTo>
                    <a:pt x="68" y="22"/>
                    <a:pt x="45" y="34"/>
                    <a:pt x="21" y="34"/>
                  </a:cubicBezTo>
                  <a:cubicBezTo>
                    <a:pt x="0" y="44"/>
                    <a:pt x="6" y="72"/>
                    <a:pt x="16" y="72"/>
                  </a:cubicBezTo>
                  <a:cubicBezTo>
                    <a:pt x="17" y="72"/>
                    <a:pt x="19" y="72"/>
                    <a:pt x="21" y="70"/>
                  </a:cubicBezTo>
                  <a:cubicBezTo>
                    <a:pt x="57" y="70"/>
                    <a:pt x="80" y="46"/>
                    <a:pt x="104" y="22"/>
                  </a:cubicBezTo>
                  <a:cubicBezTo>
                    <a:pt x="112" y="14"/>
                    <a:pt x="109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36"/>
            <p:cNvSpPr/>
            <p:nvPr/>
          </p:nvSpPr>
          <p:spPr>
            <a:xfrm>
              <a:off x="4811300" y="3116775"/>
              <a:ext cx="1725" cy="1325"/>
            </a:xfrm>
            <a:custGeom>
              <a:rect b="b" l="l" r="r" t="t"/>
              <a:pathLst>
                <a:path extrusionOk="0" h="53" w="69">
                  <a:moveTo>
                    <a:pt x="57" y="0"/>
                  </a:moveTo>
                  <a:cubicBezTo>
                    <a:pt x="55" y="0"/>
                    <a:pt x="51" y="2"/>
                    <a:pt x="48" y="5"/>
                  </a:cubicBezTo>
                  <a:lnTo>
                    <a:pt x="13" y="40"/>
                  </a:lnTo>
                  <a:cubicBezTo>
                    <a:pt x="1" y="40"/>
                    <a:pt x="13" y="52"/>
                    <a:pt x="24" y="52"/>
                  </a:cubicBezTo>
                  <a:lnTo>
                    <a:pt x="60" y="29"/>
                  </a:lnTo>
                  <a:cubicBezTo>
                    <a:pt x="69" y="11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36"/>
            <p:cNvSpPr/>
            <p:nvPr/>
          </p:nvSpPr>
          <p:spPr>
            <a:xfrm>
              <a:off x="4813175" y="3080450"/>
              <a:ext cx="8275" cy="19725"/>
            </a:xfrm>
            <a:custGeom>
              <a:rect b="b" l="l" r="r" t="t"/>
              <a:pathLst>
                <a:path extrusionOk="0" h="789" w="331">
                  <a:moveTo>
                    <a:pt x="42" y="1"/>
                  </a:moveTo>
                  <a:cubicBezTo>
                    <a:pt x="25" y="1"/>
                    <a:pt x="0" y="14"/>
                    <a:pt x="9" y="41"/>
                  </a:cubicBezTo>
                  <a:cubicBezTo>
                    <a:pt x="69" y="303"/>
                    <a:pt x="247" y="517"/>
                    <a:pt x="283" y="779"/>
                  </a:cubicBezTo>
                  <a:cubicBezTo>
                    <a:pt x="283" y="785"/>
                    <a:pt x="289" y="788"/>
                    <a:pt x="295" y="788"/>
                  </a:cubicBezTo>
                  <a:cubicBezTo>
                    <a:pt x="301" y="788"/>
                    <a:pt x="307" y="785"/>
                    <a:pt x="307" y="779"/>
                  </a:cubicBezTo>
                  <a:cubicBezTo>
                    <a:pt x="330" y="517"/>
                    <a:pt x="247" y="196"/>
                    <a:pt x="57" y="5"/>
                  </a:cubicBezTo>
                  <a:cubicBezTo>
                    <a:pt x="54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36"/>
            <p:cNvSpPr/>
            <p:nvPr/>
          </p:nvSpPr>
          <p:spPr>
            <a:xfrm>
              <a:off x="4728500" y="3153550"/>
              <a:ext cx="62125" cy="50500"/>
            </a:xfrm>
            <a:custGeom>
              <a:rect b="b" l="l" r="r" t="t"/>
              <a:pathLst>
                <a:path extrusionOk="0" h="2020" w="2485">
                  <a:moveTo>
                    <a:pt x="2428" y="1"/>
                  </a:moveTo>
                  <a:cubicBezTo>
                    <a:pt x="2419" y="1"/>
                    <a:pt x="2411" y="4"/>
                    <a:pt x="2408" y="10"/>
                  </a:cubicBezTo>
                  <a:cubicBezTo>
                    <a:pt x="1836" y="903"/>
                    <a:pt x="765" y="1284"/>
                    <a:pt x="27" y="1975"/>
                  </a:cubicBezTo>
                  <a:cubicBezTo>
                    <a:pt x="1" y="2000"/>
                    <a:pt x="18" y="2020"/>
                    <a:pt x="35" y="2020"/>
                  </a:cubicBezTo>
                  <a:cubicBezTo>
                    <a:pt x="41" y="2020"/>
                    <a:pt x="47" y="2017"/>
                    <a:pt x="50" y="2010"/>
                  </a:cubicBezTo>
                  <a:cubicBezTo>
                    <a:pt x="836" y="1367"/>
                    <a:pt x="1896" y="927"/>
                    <a:pt x="2467" y="46"/>
                  </a:cubicBezTo>
                  <a:cubicBezTo>
                    <a:pt x="2484" y="20"/>
                    <a:pt x="2452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36"/>
            <p:cNvSpPr/>
            <p:nvPr/>
          </p:nvSpPr>
          <p:spPr>
            <a:xfrm>
              <a:off x="4652100" y="3250225"/>
              <a:ext cx="14850" cy="11400"/>
            </a:xfrm>
            <a:custGeom>
              <a:rect b="b" l="l" r="r" t="t"/>
              <a:pathLst>
                <a:path extrusionOk="0" h="456" w="594">
                  <a:moveTo>
                    <a:pt x="507" y="1"/>
                  </a:moveTo>
                  <a:cubicBezTo>
                    <a:pt x="496" y="1"/>
                    <a:pt x="485" y="4"/>
                    <a:pt x="475" y="13"/>
                  </a:cubicBezTo>
                  <a:cubicBezTo>
                    <a:pt x="308" y="132"/>
                    <a:pt x="142" y="239"/>
                    <a:pt x="11" y="406"/>
                  </a:cubicBezTo>
                  <a:cubicBezTo>
                    <a:pt x="0" y="426"/>
                    <a:pt x="17" y="456"/>
                    <a:pt x="44" y="456"/>
                  </a:cubicBezTo>
                  <a:cubicBezTo>
                    <a:pt x="49" y="456"/>
                    <a:pt x="53" y="455"/>
                    <a:pt x="58" y="453"/>
                  </a:cubicBezTo>
                  <a:cubicBezTo>
                    <a:pt x="225" y="334"/>
                    <a:pt x="380" y="227"/>
                    <a:pt x="535" y="120"/>
                  </a:cubicBezTo>
                  <a:cubicBezTo>
                    <a:pt x="594" y="8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36"/>
            <p:cNvSpPr/>
            <p:nvPr/>
          </p:nvSpPr>
          <p:spPr>
            <a:xfrm>
              <a:off x="4521525" y="3337700"/>
              <a:ext cx="35825" cy="19450"/>
            </a:xfrm>
            <a:custGeom>
              <a:rect b="b" l="l" r="r" t="t"/>
              <a:pathLst>
                <a:path extrusionOk="0" h="778" w="1433">
                  <a:moveTo>
                    <a:pt x="1375" y="1"/>
                  </a:moveTo>
                  <a:cubicBezTo>
                    <a:pt x="1371" y="1"/>
                    <a:pt x="1368" y="1"/>
                    <a:pt x="1364" y="2"/>
                  </a:cubicBezTo>
                  <a:cubicBezTo>
                    <a:pt x="900" y="145"/>
                    <a:pt x="483" y="467"/>
                    <a:pt x="66" y="681"/>
                  </a:cubicBezTo>
                  <a:cubicBezTo>
                    <a:pt x="0" y="714"/>
                    <a:pt x="36" y="777"/>
                    <a:pt x="89" y="777"/>
                  </a:cubicBezTo>
                  <a:cubicBezTo>
                    <a:pt x="93" y="777"/>
                    <a:pt x="98" y="777"/>
                    <a:pt x="102" y="776"/>
                  </a:cubicBezTo>
                  <a:cubicBezTo>
                    <a:pt x="531" y="562"/>
                    <a:pt x="1007" y="371"/>
                    <a:pt x="1400" y="86"/>
                  </a:cubicBezTo>
                  <a:cubicBezTo>
                    <a:pt x="1433" y="64"/>
                    <a:pt x="1415" y="1"/>
                    <a:pt x="13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4" name="Google Shape;12824;p36"/>
            <p:cNvSpPr/>
            <p:nvPr/>
          </p:nvSpPr>
          <p:spPr>
            <a:xfrm>
              <a:off x="4591750" y="3318325"/>
              <a:ext cx="5825" cy="3400"/>
            </a:xfrm>
            <a:custGeom>
              <a:rect b="b" l="l" r="r" t="t"/>
              <a:pathLst>
                <a:path extrusionOk="0" h="136" w="233">
                  <a:moveTo>
                    <a:pt x="200" y="1"/>
                  </a:moveTo>
                  <a:cubicBezTo>
                    <a:pt x="196" y="1"/>
                    <a:pt x="191" y="2"/>
                    <a:pt x="186" y="3"/>
                  </a:cubicBezTo>
                  <a:cubicBezTo>
                    <a:pt x="163" y="27"/>
                    <a:pt x="103" y="63"/>
                    <a:pt x="55" y="63"/>
                  </a:cubicBezTo>
                  <a:cubicBezTo>
                    <a:pt x="0" y="74"/>
                    <a:pt x="16" y="136"/>
                    <a:pt x="57" y="136"/>
                  </a:cubicBezTo>
                  <a:cubicBezTo>
                    <a:pt x="60" y="136"/>
                    <a:pt x="64" y="135"/>
                    <a:pt x="67" y="134"/>
                  </a:cubicBezTo>
                  <a:cubicBezTo>
                    <a:pt x="139" y="122"/>
                    <a:pt x="174" y="87"/>
                    <a:pt x="222" y="51"/>
                  </a:cubicBezTo>
                  <a:cubicBezTo>
                    <a:pt x="232" y="30"/>
                    <a:pt x="225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5" name="Google Shape;12825;p36"/>
            <p:cNvSpPr/>
            <p:nvPr/>
          </p:nvSpPr>
          <p:spPr>
            <a:xfrm>
              <a:off x="4621150" y="3307050"/>
              <a:ext cx="7700" cy="2800"/>
            </a:xfrm>
            <a:custGeom>
              <a:rect b="b" l="l" r="r" t="t"/>
              <a:pathLst>
                <a:path extrusionOk="0" h="112" w="308">
                  <a:moveTo>
                    <a:pt x="290" y="0"/>
                  </a:moveTo>
                  <a:cubicBezTo>
                    <a:pt x="288" y="0"/>
                    <a:pt x="286" y="1"/>
                    <a:pt x="284" y="2"/>
                  </a:cubicBezTo>
                  <a:cubicBezTo>
                    <a:pt x="189" y="2"/>
                    <a:pt x="106" y="49"/>
                    <a:pt x="10" y="85"/>
                  </a:cubicBezTo>
                  <a:cubicBezTo>
                    <a:pt x="0" y="85"/>
                    <a:pt x="8" y="111"/>
                    <a:pt x="32" y="111"/>
                  </a:cubicBezTo>
                  <a:cubicBezTo>
                    <a:pt x="36" y="111"/>
                    <a:pt x="41" y="111"/>
                    <a:pt x="46" y="109"/>
                  </a:cubicBezTo>
                  <a:cubicBezTo>
                    <a:pt x="118" y="85"/>
                    <a:pt x="201" y="49"/>
                    <a:pt x="284" y="49"/>
                  </a:cubicBezTo>
                  <a:cubicBezTo>
                    <a:pt x="306" y="49"/>
                    <a:pt x="308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6" name="Google Shape;12826;p36"/>
            <p:cNvSpPr/>
            <p:nvPr/>
          </p:nvSpPr>
          <p:spPr>
            <a:xfrm>
              <a:off x="4663825" y="3274775"/>
              <a:ext cx="16050" cy="10825"/>
            </a:xfrm>
            <a:custGeom>
              <a:rect b="b" l="l" r="r" t="t"/>
              <a:pathLst>
                <a:path extrusionOk="0" h="433" w="642">
                  <a:moveTo>
                    <a:pt x="604" y="0"/>
                  </a:moveTo>
                  <a:cubicBezTo>
                    <a:pt x="599" y="0"/>
                    <a:pt x="594" y="2"/>
                    <a:pt x="589" y="7"/>
                  </a:cubicBezTo>
                  <a:cubicBezTo>
                    <a:pt x="387" y="90"/>
                    <a:pt x="208" y="209"/>
                    <a:pt x="30" y="328"/>
                  </a:cubicBezTo>
                  <a:cubicBezTo>
                    <a:pt x="0" y="368"/>
                    <a:pt x="36" y="432"/>
                    <a:pt x="84" y="432"/>
                  </a:cubicBezTo>
                  <a:cubicBezTo>
                    <a:pt x="93" y="432"/>
                    <a:pt x="103" y="430"/>
                    <a:pt x="113" y="424"/>
                  </a:cubicBezTo>
                  <a:cubicBezTo>
                    <a:pt x="268" y="281"/>
                    <a:pt x="447" y="162"/>
                    <a:pt x="613" y="43"/>
                  </a:cubicBezTo>
                  <a:cubicBezTo>
                    <a:pt x="642" y="33"/>
                    <a:pt x="624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36"/>
            <p:cNvSpPr/>
            <p:nvPr/>
          </p:nvSpPr>
          <p:spPr>
            <a:xfrm>
              <a:off x="4698600" y="3250825"/>
              <a:ext cx="9125" cy="8500"/>
            </a:xfrm>
            <a:custGeom>
              <a:rect b="b" l="l" r="r" t="t"/>
              <a:pathLst>
                <a:path extrusionOk="0" h="340" w="365">
                  <a:moveTo>
                    <a:pt x="365" y="1"/>
                  </a:moveTo>
                  <a:lnTo>
                    <a:pt x="365" y="1"/>
                  </a:lnTo>
                  <a:cubicBezTo>
                    <a:pt x="246" y="132"/>
                    <a:pt x="115" y="215"/>
                    <a:pt x="8" y="334"/>
                  </a:cubicBezTo>
                  <a:cubicBezTo>
                    <a:pt x="127" y="215"/>
                    <a:pt x="246" y="132"/>
                    <a:pt x="365" y="1"/>
                  </a:cubicBezTo>
                  <a:close/>
                  <a:moveTo>
                    <a:pt x="8" y="334"/>
                  </a:moveTo>
                  <a:cubicBezTo>
                    <a:pt x="0" y="334"/>
                    <a:pt x="3" y="339"/>
                    <a:pt x="5" y="339"/>
                  </a:cubicBezTo>
                  <a:cubicBezTo>
                    <a:pt x="7" y="339"/>
                    <a:pt x="8" y="338"/>
                    <a:pt x="8" y="334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36"/>
            <p:cNvSpPr/>
            <p:nvPr/>
          </p:nvSpPr>
          <p:spPr>
            <a:xfrm>
              <a:off x="4730725" y="3230325"/>
              <a:ext cx="1625" cy="1600"/>
            </a:xfrm>
            <a:custGeom>
              <a:rect b="b" l="l" r="r" t="t"/>
              <a:pathLst>
                <a:path extrusionOk="0" h="64" w="65">
                  <a:moveTo>
                    <a:pt x="51" y="1"/>
                  </a:moveTo>
                  <a:cubicBezTo>
                    <a:pt x="46" y="1"/>
                    <a:pt x="40" y="4"/>
                    <a:pt x="33" y="11"/>
                  </a:cubicBezTo>
                  <a:lnTo>
                    <a:pt x="9" y="35"/>
                  </a:lnTo>
                  <a:cubicBezTo>
                    <a:pt x="0" y="52"/>
                    <a:pt x="4" y="63"/>
                    <a:pt x="12" y="63"/>
                  </a:cubicBezTo>
                  <a:cubicBezTo>
                    <a:pt x="14" y="63"/>
                    <a:pt x="18" y="62"/>
                    <a:pt x="21" y="59"/>
                  </a:cubicBezTo>
                  <a:lnTo>
                    <a:pt x="57" y="23"/>
                  </a:lnTo>
                  <a:cubicBezTo>
                    <a:pt x="65" y="15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36"/>
            <p:cNvSpPr/>
            <p:nvPr/>
          </p:nvSpPr>
          <p:spPr>
            <a:xfrm>
              <a:off x="4731500" y="3196900"/>
              <a:ext cx="25850" cy="16675"/>
            </a:xfrm>
            <a:custGeom>
              <a:rect b="b" l="l" r="r" t="t"/>
              <a:pathLst>
                <a:path extrusionOk="0" h="667" w="1034">
                  <a:moveTo>
                    <a:pt x="998" y="1"/>
                  </a:moveTo>
                  <a:cubicBezTo>
                    <a:pt x="995" y="1"/>
                    <a:pt x="993" y="1"/>
                    <a:pt x="990" y="3"/>
                  </a:cubicBezTo>
                  <a:cubicBezTo>
                    <a:pt x="835" y="50"/>
                    <a:pt x="704" y="122"/>
                    <a:pt x="573" y="217"/>
                  </a:cubicBezTo>
                  <a:cubicBezTo>
                    <a:pt x="407" y="336"/>
                    <a:pt x="240" y="526"/>
                    <a:pt x="49" y="598"/>
                  </a:cubicBezTo>
                  <a:cubicBezTo>
                    <a:pt x="0" y="608"/>
                    <a:pt x="16" y="666"/>
                    <a:pt x="57" y="666"/>
                  </a:cubicBezTo>
                  <a:cubicBezTo>
                    <a:pt x="65" y="666"/>
                    <a:pt x="75" y="664"/>
                    <a:pt x="85" y="657"/>
                  </a:cubicBezTo>
                  <a:cubicBezTo>
                    <a:pt x="240" y="586"/>
                    <a:pt x="395" y="515"/>
                    <a:pt x="526" y="407"/>
                  </a:cubicBezTo>
                  <a:cubicBezTo>
                    <a:pt x="680" y="288"/>
                    <a:pt x="823" y="145"/>
                    <a:pt x="1002" y="50"/>
                  </a:cubicBezTo>
                  <a:cubicBezTo>
                    <a:pt x="1034" y="40"/>
                    <a:pt x="101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0" name="Google Shape;12830;p36"/>
            <p:cNvSpPr/>
            <p:nvPr/>
          </p:nvSpPr>
          <p:spPr>
            <a:xfrm>
              <a:off x="4806900" y="3054900"/>
              <a:ext cx="5025" cy="6050"/>
            </a:xfrm>
            <a:custGeom>
              <a:rect b="b" l="l" r="r" t="t"/>
              <a:pathLst>
                <a:path extrusionOk="0" h="242" w="201">
                  <a:moveTo>
                    <a:pt x="15" y="0"/>
                  </a:moveTo>
                  <a:cubicBezTo>
                    <a:pt x="6" y="0"/>
                    <a:pt x="0" y="17"/>
                    <a:pt x="10" y="27"/>
                  </a:cubicBezTo>
                  <a:cubicBezTo>
                    <a:pt x="81" y="75"/>
                    <a:pt x="141" y="170"/>
                    <a:pt x="189" y="241"/>
                  </a:cubicBezTo>
                  <a:cubicBezTo>
                    <a:pt x="189" y="241"/>
                    <a:pt x="200" y="241"/>
                    <a:pt x="200" y="230"/>
                  </a:cubicBezTo>
                  <a:cubicBezTo>
                    <a:pt x="165" y="134"/>
                    <a:pt x="93" y="39"/>
                    <a:pt x="22" y="3"/>
                  </a:cubicBezTo>
                  <a:cubicBezTo>
                    <a:pt x="20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1" name="Google Shape;12831;p36"/>
            <p:cNvSpPr/>
            <p:nvPr/>
          </p:nvSpPr>
          <p:spPr>
            <a:xfrm>
              <a:off x="4781825" y="3014600"/>
              <a:ext cx="9850" cy="15950"/>
            </a:xfrm>
            <a:custGeom>
              <a:rect b="b" l="l" r="r" t="t"/>
              <a:pathLst>
                <a:path extrusionOk="0" h="638" w="394">
                  <a:moveTo>
                    <a:pt x="54" y="0"/>
                  </a:moveTo>
                  <a:cubicBezTo>
                    <a:pt x="30" y="0"/>
                    <a:pt x="1" y="30"/>
                    <a:pt x="1" y="67"/>
                  </a:cubicBezTo>
                  <a:cubicBezTo>
                    <a:pt x="25" y="163"/>
                    <a:pt x="132" y="270"/>
                    <a:pt x="180" y="365"/>
                  </a:cubicBezTo>
                  <a:cubicBezTo>
                    <a:pt x="239" y="448"/>
                    <a:pt x="263" y="556"/>
                    <a:pt x="346" y="627"/>
                  </a:cubicBezTo>
                  <a:cubicBezTo>
                    <a:pt x="354" y="634"/>
                    <a:pt x="361" y="637"/>
                    <a:pt x="368" y="637"/>
                  </a:cubicBezTo>
                  <a:cubicBezTo>
                    <a:pt x="382" y="637"/>
                    <a:pt x="394" y="623"/>
                    <a:pt x="394" y="615"/>
                  </a:cubicBezTo>
                  <a:cubicBezTo>
                    <a:pt x="394" y="496"/>
                    <a:pt x="346" y="413"/>
                    <a:pt x="287" y="306"/>
                  </a:cubicBezTo>
                  <a:cubicBezTo>
                    <a:pt x="227" y="198"/>
                    <a:pt x="168" y="67"/>
                    <a:pt x="72" y="8"/>
                  </a:cubicBez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36"/>
            <p:cNvSpPr/>
            <p:nvPr/>
          </p:nvSpPr>
          <p:spPr>
            <a:xfrm>
              <a:off x="4773800" y="2927275"/>
              <a:ext cx="24425" cy="89725"/>
            </a:xfrm>
            <a:custGeom>
              <a:rect b="b" l="l" r="r" t="t"/>
              <a:pathLst>
                <a:path extrusionOk="0" h="3589" w="977">
                  <a:moveTo>
                    <a:pt x="37" y="1"/>
                  </a:moveTo>
                  <a:cubicBezTo>
                    <a:pt x="16" y="1"/>
                    <a:pt x="0" y="16"/>
                    <a:pt x="0" y="48"/>
                  </a:cubicBezTo>
                  <a:cubicBezTo>
                    <a:pt x="143" y="632"/>
                    <a:pt x="96" y="1227"/>
                    <a:pt x="215" y="1822"/>
                  </a:cubicBezTo>
                  <a:cubicBezTo>
                    <a:pt x="334" y="2358"/>
                    <a:pt x="727" y="2977"/>
                    <a:pt x="596" y="3525"/>
                  </a:cubicBezTo>
                  <a:cubicBezTo>
                    <a:pt x="596" y="3557"/>
                    <a:pt x="628" y="3588"/>
                    <a:pt x="656" y="3588"/>
                  </a:cubicBezTo>
                  <a:cubicBezTo>
                    <a:pt x="670" y="3588"/>
                    <a:pt x="683" y="3580"/>
                    <a:pt x="691" y="3560"/>
                  </a:cubicBezTo>
                  <a:cubicBezTo>
                    <a:pt x="977" y="3084"/>
                    <a:pt x="715" y="2513"/>
                    <a:pt x="560" y="2060"/>
                  </a:cubicBezTo>
                  <a:cubicBezTo>
                    <a:pt x="346" y="1405"/>
                    <a:pt x="477" y="596"/>
                    <a:pt x="72" y="12"/>
                  </a:cubicBezTo>
                  <a:cubicBezTo>
                    <a:pt x="60" y="4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3" name="Google Shape;12833;p36"/>
            <p:cNvSpPr/>
            <p:nvPr/>
          </p:nvSpPr>
          <p:spPr>
            <a:xfrm>
              <a:off x="4758125" y="2901850"/>
              <a:ext cx="16600" cy="35750"/>
            </a:xfrm>
            <a:custGeom>
              <a:rect b="b" l="l" r="r" t="t"/>
              <a:pathLst>
                <a:path extrusionOk="0" h="1430" w="664">
                  <a:moveTo>
                    <a:pt x="60" y="0"/>
                  </a:moveTo>
                  <a:cubicBezTo>
                    <a:pt x="29" y="0"/>
                    <a:pt x="0" y="21"/>
                    <a:pt x="8" y="53"/>
                  </a:cubicBezTo>
                  <a:cubicBezTo>
                    <a:pt x="127" y="517"/>
                    <a:pt x="354" y="910"/>
                    <a:pt x="461" y="1375"/>
                  </a:cubicBezTo>
                  <a:cubicBezTo>
                    <a:pt x="467" y="1412"/>
                    <a:pt x="499" y="1430"/>
                    <a:pt x="530" y="1430"/>
                  </a:cubicBezTo>
                  <a:cubicBezTo>
                    <a:pt x="559" y="1430"/>
                    <a:pt x="586" y="1415"/>
                    <a:pt x="592" y="1387"/>
                  </a:cubicBezTo>
                  <a:cubicBezTo>
                    <a:pt x="663" y="898"/>
                    <a:pt x="366" y="410"/>
                    <a:pt x="104" y="17"/>
                  </a:cubicBezTo>
                  <a:cubicBezTo>
                    <a:pt x="92" y="5"/>
                    <a:pt x="76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4" name="Google Shape;12834;p36"/>
            <p:cNvSpPr/>
            <p:nvPr/>
          </p:nvSpPr>
          <p:spPr>
            <a:xfrm>
              <a:off x="4713375" y="2838875"/>
              <a:ext cx="38600" cy="37150"/>
            </a:xfrm>
            <a:custGeom>
              <a:rect b="b" l="l" r="r" t="t"/>
              <a:pathLst>
                <a:path extrusionOk="0" h="1486" w="1544">
                  <a:moveTo>
                    <a:pt x="72" y="0"/>
                  </a:moveTo>
                  <a:cubicBezTo>
                    <a:pt x="24" y="0"/>
                    <a:pt x="0" y="36"/>
                    <a:pt x="24" y="84"/>
                  </a:cubicBezTo>
                  <a:cubicBezTo>
                    <a:pt x="191" y="322"/>
                    <a:pt x="536" y="441"/>
                    <a:pt x="774" y="608"/>
                  </a:cubicBezTo>
                  <a:cubicBezTo>
                    <a:pt x="1096" y="834"/>
                    <a:pt x="1322" y="1108"/>
                    <a:pt x="1489" y="1465"/>
                  </a:cubicBezTo>
                  <a:cubicBezTo>
                    <a:pt x="1489" y="1479"/>
                    <a:pt x="1498" y="1486"/>
                    <a:pt x="1509" y="1486"/>
                  </a:cubicBezTo>
                  <a:cubicBezTo>
                    <a:pt x="1525" y="1486"/>
                    <a:pt x="1544" y="1470"/>
                    <a:pt x="1536" y="1441"/>
                  </a:cubicBezTo>
                  <a:cubicBezTo>
                    <a:pt x="1394" y="1096"/>
                    <a:pt x="1203" y="798"/>
                    <a:pt x="953" y="536"/>
                  </a:cubicBezTo>
                  <a:cubicBezTo>
                    <a:pt x="739" y="310"/>
                    <a:pt x="381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5" name="Google Shape;12835;p36"/>
            <p:cNvSpPr/>
            <p:nvPr/>
          </p:nvSpPr>
          <p:spPr>
            <a:xfrm>
              <a:off x="4629725" y="2792375"/>
              <a:ext cx="73400" cy="42975"/>
            </a:xfrm>
            <a:custGeom>
              <a:rect b="b" l="l" r="r" t="t"/>
              <a:pathLst>
                <a:path extrusionOk="0" h="1719" w="2936">
                  <a:moveTo>
                    <a:pt x="77" y="1"/>
                  </a:moveTo>
                  <a:cubicBezTo>
                    <a:pt x="38" y="1"/>
                    <a:pt x="1" y="31"/>
                    <a:pt x="1" y="74"/>
                  </a:cubicBezTo>
                  <a:cubicBezTo>
                    <a:pt x="48" y="527"/>
                    <a:pt x="727" y="860"/>
                    <a:pt x="1084" y="1051"/>
                  </a:cubicBezTo>
                  <a:cubicBezTo>
                    <a:pt x="1668" y="1360"/>
                    <a:pt x="2263" y="1563"/>
                    <a:pt x="2906" y="1706"/>
                  </a:cubicBezTo>
                  <a:cubicBezTo>
                    <a:pt x="2912" y="1715"/>
                    <a:pt x="2918" y="1719"/>
                    <a:pt x="2922" y="1719"/>
                  </a:cubicBezTo>
                  <a:cubicBezTo>
                    <a:pt x="2934" y="1719"/>
                    <a:pt x="2935" y="1691"/>
                    <a:pt x="2918" y="1682"/>
                  </a:cubicBezTo>
                  <a:cubicBezTo>
                    <a:pt x="2442" y="1396"/>
                    <a:pt x="1918" y="1182"/>
                    <a:pt x="1430" y="932"/>
                  </a:cubicBezTo>
                  <a:cubicBezTo>
                    <a:pt x="1156" y="801"/>
                    <a:pt x="894" y="670"/>
                    <a:pt x="656" y="491"/>
                  </a:cubicBezTo>
                  <a:cubicBezTo>
                    <a:pt x="465" y="348"/>
                    <a:pt x="310" y="134"/>
                    <a:pt x="120" y="15"/>
                  </a:cubicBezTo>
                  <a:cubicBezTo>
                    <a:pt x="107" y="5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36"/>
            <p:cNvSpPr/>
            <p:nvPr/>
          </p:nvSpPr>
          <p:spPr>
            <a:xfrm>
              <a:off x="4634800" y="2762800"/>
              <a:ext cx="2875" cy="8150"/>
            </a:xfrm>
            <a:custGeom>
              <a:rect b="b" l="l" r="r" t="t"/>
              <a:pathLst>
                <a:path extrusionOk="0" h="326" w="115">
                  <a:moveTo>
                    <a:pt x="94" y="1"/>
                  </a:moveTo>
                  <a:cubicBezTo>
                    <a:pt x="88" y="1"/>
                    <a:pt x="84" y="6"/>
                    <a:pt x="84" y="19"/>
                  </a:cubicBezTo>
                  <a:cubicBezTo>
                    <a:pt x="36" y="103"/>
                    <a:pt x="36" y="210"/>
                    <a:pt x="0" y="317"/>
                  </a:cubicBezTo>
                  <a:cubicBezTo>
                    <a:pt x="0" y="323"/>
                    <a:pt x="9" y="326"/>
                    <a:pt x="18" y="326"/>
                  </a:cubicBezTo>
                  <a:cubicBezTo>
                    <a:pt x="27" y="326"/>
                    <a:pt x="36" y="323"/>
                    <a:pt x="36" y="317"/>
                  </a:cubicBezTo>
                  <a:cubicBezTo>
                    <a:pt x="60" y="222"/>
                    <a:pt x="60" y="126"/>
                    <a:pt x="107" y="31"/>
                  </a:cubicBezTo>
                  <a:cubicBezTo>
                    <a:pt x="115" y="16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36"/>
            <p:cNvSpPr/>
            <p:nvPr/>
          </p:nvSpPr>
          <p:spPr>
            <a:xfrm>
              <a:off x="4640750" y="2704025"/>
              <a:ext cx="20850" cy="30475"/>
            </a:xfrm>
            <a:custGeom>
              <a:rect b="b" l="l" r="r" t="t"/>
              <a:pathLst>
                <a:path extrusionOk="0" h="1219" w="834">
                  <a:moveTo>
                    <a:pt x="822" y="1"/>
                  </a:moveTo>
                  <a:cubicBezTo>
                    <a:pt x="560" y="13"/>
                    <a:pt x="381" y="108"/>
                    <a:pt x="262" y="346"/>
                  </a:cubicBezTo>
                  <a:cubicBezTo>
                    <a:pt x="143" y="596"/>
                    <a:pt x="108" y="882"/>
                    <a:pt x="24" y="1144"/>
                  </a:cubicBezTo>
                  <a:cubicBezTo>
                    <a:pt x="0" y="1184"/>
                    <a:pt x="41" y="1219"/>
                    <a:pt x="78" y="1219"/>
                  </a:cubicBezTo>
                  <a:cubicBezTo>
                    <a:pt x="95" y="1219"/>
                    <a:pt x="112" y="1211"/>
                    <a:pt x="119" y="1191"/>
                  </a:cubicBezTo>
                  <a:cubicBezTo>
                    <a:pt x="298" y="834"/>
                    <a:pt x="393" y="168"/>
                    <a:pt x="822" y="37"/>
                  </a:cubicBezTo>
                  <a:cubicBezTo>
                    <a:pt x="834" y="37"/>
                    <a:pt x="834" y="1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8" name="Google Shape;12838;p36"/>
            <p:cNvSpPr/>
            <p:nvPr/>
          </p:nvSpPr>
          <p:spPr>
            <a:xfrm>
              <a:off x="4675575" y="2678875"/>
              <a:ext cx="41100" cy="18075"/>
            </a:xfrm>
            <a:custGeom>
              <a:rect b="b" l="l" r="r" t="t"/>
              <a:pathLst>
                <a:path extrusionOk="0" h="723" w="1644">
                  <a:moveTo>
                    <a:pt x="1326" y="0"/>
                  </a:moveTo>
                  <a:cubicBezTo>
                    <a:pt x="852" y="0"/>
                    <a:pt x="374" y="415"/>
                    <a:pt x="36" y="673"/>
                  </a:cubicBezTo>
                  <a:cubicBezTo>
                    <a:pt x="1" y="691"/>
                    <a:pt x="11" y="722"/>
                    <a:pt x="34" y="722"/>
                  </a:cubicBezTo>
                  <a:cubicBezTo>
                    <a:pt x="42" y="722"/>
                    <a:pt x="51" y="718"/>
                    <a:pt x="60" y="709"/>
                  </a:cubicBezTo>
                  <a:cubicBezTo>
                    <a:pt x="310" y="531"/>
                    <a:pt x="536" y="388"/>
                    <a:pt x="834" y="292"/>
                  </a:cubicBezTo>
                  <a:cubicBezTo>
                    <a:pt x="1084" y="197"/>
                    <a:pt x="1334" y="185"/>
                    <a:pt x="1608" y="126"/>
                  </a:cubicBezTo>
                  <a:cubicBezTo>
                    <a:pt x="1643" y="114"/>
                    <a:pt x="1632" y="54"/>
                    <a:pt x="1608" y="54"/>
                  </a:cubicBezTo>
                  <a:cubicBezTo>
                    <a:pt x="1515" y="17"/>
                    <a:pt x="1420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36"/>
            <p:cNvSpPr/>
            <p:nvPr/>
          </p:nvSpPr>
          <p:spPr>
            <a:xfrm>
              <a:off x="4692000" y="2682900"/>
              <a:ext cx="25275" cy="10525"/>
            </a:xfrm>
            <a:custGeom>
              <a:rect b="b" l="l" r="r" t="t"/>
              <a:pathLst>
                <a:path extrusionOk="0" h="421" w="1011">
                  <a:moveTo>
                    <a:pt x="951" y="1"/>
                  </a:moveTo>
                  <a:cubicBezTo>
                    <a:pt x="629" y="60"/>
                    <a:pt x="236" y="108"/>
                    <a:pt x="10" y="370"/>
                  </a:cubicBezTo>
                  <a:cubicBezTo>
                    <a:pt x="0" y="399"/>
                    <a:pt x="7" y="420"/>
                    <a:pt x="22" y="420"/>
                  </a:cubicBezTo>
                  <a:cubicBezTo>
                    <a:pt x="26" y="420"/>
                    <a:pt x="30" y="419"/>
                    <a:pt x="34" y="417"/>
                  </a:cubicBezTo>
                  <a:cubicBezTo>
                    <a:pt x="332" y="251"/>
                    <a:pt x="629" y="143"/>
                    <a:pt x="963" y="60"/>
                  </a:cubicBezTo>
                  <a:cubicBezTo>
                    <a:pt x="1010" y="60"/>
                    <a:pt x="986" y="1"/>
                    <a:pt x="9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36"/>
            <p:cNvSpPr/>
            <p:nvPr/>
          </p:nvSpPr>
          <p:spPr>
            <a:xfrm>
              <a:off x="4655925" y="2702850"/>
              <a:ext cx="20275" cy="33225"/>
            </a:xfrm>
            <a:custGeom>
              <a:rect b="b" l="l" r="r" t="t"/>
              <a:pathLst>
                <a:path extrusionOk="0" h="1329" w="811">
                  <a:moveTo>
                    <a:pt x="774" y="0"/>
                  </a:moveTo>
                  <a:cubicBezTo>
                    <a:pt x="346" y="298"/>
                    <a:pt x="96" y="798"/>
                    <a:pt x="1" y="1298"/>
                  </a:cubicBezTo>
                  <a:cubicBezTo>
                    <a:pt x="1" y="1313"/>
                    <a:pt x="20" y="1328"/>
                    <a:pt x="34" y="1328"/>
                  </a:cubicBezTo>
                  <a:cubicBezTo>
                    <a:pt x="42" y="1328"/>
                    <a:pt x="48" y="1323"/>
                    <a:pt x="48" y="1310"/>
                  </a:cubicBezTo>
                  <a:cubicBezTo>
                    <a:pt x="179" y="810"/>
                    <a:pt x="346" y="346"/>
                    <a:pt x="774" y="36"/>
                  </a:cubicBezTo>
                  <a:cubicBezTo>
                    <a:pt x="810" y="24"/>
                    <a:pt x="798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36"/>
            <p:cNvSpPr/>
            <p:nvPr/>
          </p:nvSpPr>
          <p:spPr>
            <a:xfrm>
              <a:off x="4666475" y="2788200"/>
              <a:ext cx="29075" cy="16175"/>
            </a:xfrm>
            <a:custGeom>
              <a:rect b="b" l="l" r="r" t="t"/>
              <a:pathLst>
                <a:path extrusionOk="0" h="647" w="1163">
                  <a:moveTo>
                    <a:pt x="111" y="0"/>
                  </a:moveTo>
                  <a:cubicBezTo>
                    <a:pt x="51" y="0"/>
                    <a:pt x="0" y="97"/>
                    <a:pt x="79" y="146"/>
                  </a:cubicBezTo>
                  <a:cubicBezTo>
                    <a:pt x="388" y="349"/>
                    <a:pt x="733" y="634"/>
                    <a:pt x="1114" y="646"/>
                  </a:cubicBezTo>
                  <a:cubicBezTo>
                    <a:pt x="1162" y="646"/>
                    <a:pt x="1162" y="587"/>
                    <a:pt x="1138" y="575"/>
                  </a:cubicBezTo>
                  <a:cubicBezTo>
                    <a:pt x="936" y="503"/>
                    <a:pt x="769" y="444"/>
                    <a:pt x="603" y="325"/>
                  </a:cubicBezTo>
                  <a:lnTo>
                    <a:pt x="150" y="15"/>
                  </a:lnTo>
                  <a:cubicBezTo>
                    <a:pt x="137" y="5"/>
                    <a:pt x="12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2" name="Google Shape;12842;p36"/>
            <p:cNvSpPr/>
            <p:nvPr/>
          </p:nvSpPr>
          <p:spPr>
            <a:xfrm>
              <a:off x="4681200" y="2734900"/>
              <a:ext cx="17275" cy="24050"/>
            </a:xfrm>
            <a:custGeom>
              <a:rect b="b" l="l" r="r" t="t"/>
              <a:pathLst>
                <a:path extrusionOk="0" h="962" w="691">
                  <a:moveTo>
                    <a:pt x="642" y="1"/>
                  </a:moveTo>
                  <a:cubicBezTo>
                    <a:pt x="638" y="1"/>
                    <a:pt x="635" y="2"/>
                    <a:pt x="633" y="4"/>
                  </a:cubicBezTo>
                  <a:cubicBezTo>
                    <a:pt x="323" y="76"/>
                    <a:pt x="180" y="564"/>
                    <a:pt x="49" y="826"/>
                  </a:cubicBezTo>
                  <a:cubicBezTo>
                    <a:pt x="0" y="891"/>
                    <a:pt x="74" y="962"/>
                    <a:pt x="141" y="962"/>
                  </a:cubicBezTo>
                  <a:cubicBezTo>
                    <a:pt x="172" y="962"/>
                    <a:pt x="201" y="947"/>
                    <a:pt x="216" y="909"/>
                  </a:cubicBezTo>
                  <a:cubicBezTo>
                    <a:pt x="287" y="766"/>
                    <a:pt x="347" y="599"/>
                    <a:pt x="442" y="445"/>
                  </a:cubicBezTo>
                  <a:cubicBezTo>
                    <a:pt x="514" y="314"/>
                    <a:pt x="621" y="195"/>
                    <a:pt x="680" y="52"/>
                  </a:cubicBezTo>
                  <a:cubicBezTo>
                    <a:pt x="690" y="22"/>
                    <a:pt x="660" y="1"/>
                    <a:pt x="6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3" name="Google Shape;12843;p36"/>
            <p:cNvSpPr/>
            <p:nvPr/>
          </p:nvSpPr>
          <p:spPr>
            <a:xfrm>
              <a:off x="4734800" y="2693200"/>
              <a:ext cx="5900" cy="1625"/>
            </a:xfrm>
            <a:custGeom>
              <a:rect b="b" l="l" r="r" t="t"/>
              <a:pathLst>
                <a:path extrusionOk="0" h="65" w="236">
                  <a:moveTo>
                    <a:pt x="225" y="0"/>
                  </a:moveTo>
                  <a:cubicBezTo>
                    <a:pt x="222" y="0"/>
                    <a:pt x="219" y="2"/>
                    <a:pt x="215" y="5"/>
                  </a:cubicBezTo>
                  <a:cubicBezTo>
                    <a:pt x="167" y="29"/>
                    <a:pt x="96" y="29"/>
                    <a:pt x="48" y="29"/>
                  </a:cubicBezTo>
                  <a:cubicBezTo>
                    <a:pt x="1" y="29"/>
                    <a:pt x="1" y="65"/>
                    <a:pt x="36" y="65"/>
                  </a:cubicBezTo>
                  <a:cubicBezTo>
                    <a:pt x="96" y="65"/>
                    <a:pt x="167" y="65"/>
                    <a:pt x="227" y="17"/>
                  </a:cubicBezTo>
                  <a:cubicBezTo>
                    <a:pt x="235" y="9"/>
                    <a:pt x="232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4" name="Google Shape;12844;p36"/>
            <p:cNvSpPr/>
            <p:nvPr/>
          </p:nvSpPr>
          <p:spPr>
            <a:xfrm>
              <a:off x="4729525" y="2678275"/>
              <a:ext cx="22175" cy="10075"/>
            </a:xfrm>
            <a:custGeom>
              <a:rect b="b" l="l" r="r" t="t"/>
              <a:pathLst>
                <a:path extrusionOk="0" h="403" w="887">
                  <a:moveTo>
                    <a:pt x="332" y="1"/>
                  </a:moveTo>
                  <a:cubicBezTo>
                    <a:pt x="228" y="1"/>
                    <a:pt x="122" y="26"/>
                    <a:pt x="21" y="78"/>
                  </a:cubicBezTo>
                  <a:cubicBezTo>
                    <a:pt x="0" y="89"/>
                    <a:pt x="16" y="154"/>
                    <a:pt x="52" y="154"/>
                  </a:cubicBezTo>
                  <a:cubicBezTo>
                    <a:pt x="57" y="154"/>
                    <a:pt x="63" y="153"/>
                    <a:pt x="69" y="150"/>
                  </a:cubicBezTo>
                  <a:cubicBezTo>
                    <a:pt x="112" y="137"/>
                    <a:pt x="157" y="132"/>
                    <a:pt x="202" y="132"/>
                  </a:cubicBezTo>
                  <a:cubicBezTo>
                    <a:pt x="419" y="132"/>
                    <a:pt x="649" y="260"/>
                    <a:pt x="807" y="388"/>
                  </a:cubicBezTo>
                  <a:cubicBezTo>
                    <a:pt x="818" y="398"/>
                    <a:pt x="829" y="403"/>
                    <a:pt x="840" y="403"/>
                  </a:cubicBezTo>
                  <a:cubicBezTo>
                    <a:pt x="866" y="403"/>
                    <a:pt x="887" y="377"/>
                    <a:pt x="878" y="352"/>
                  </a:cubicBezTo>
                  <a:cubicBezTo>
                    <a:pt x="772" y="123"/>
                    <a:pt x="559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36"/>
            <p:cNvSpPr/>
            <p:nvPr/>
          </p:nvSpPr>
          <p:spPr>
            <a:xfrm>
              <a:off x="4759075" y="2690875"/>
              <a:ext cx="43925" cy="14525"/>
            </a:xfrm>
            <a:custGeom>
              <a:rect b="b" l="l" r="r" t="t"/>
              <a:pathLst>
                <a:path extrusionOk="0" h="581" w="1757">
                  <a:moveTo>
                    <a:pt x="104" y="0"/>
                  </a:moveTo>
                  <a:cubicBezTo>
                    <a:pt x="25" y="0"/>
                    <a:pt x="1" y="124"/>
                    <a:pt x="77" y="146"/>
                  </a:cubicBezTo>
                  <a:cubicBezTo>
                    <a:pt x="577" y="224"/>
                    <a:pt x="1086" y="580"/>
                    <a:pt x="1597" y="580"/>
                  </a:cubicBezTo>
                  <a:cubicBezTo>
                    <a:pt x="1634" y="580"/>
                    <a:pt x="1671" y="579"/>
                    <a:pt x="1709" y="574"/>
                  </a:cubicBezTo>
                  <a:cubicBezTo>
                    <a:pt x="1744" y="574"/>
                    <a:pt x="1756" y="515"/>
                    <a:pt x="1732" y="515"/>
                  </a:cubicBezTo>
                  <a:cubicBezTo>
                    <a:pt x="1411" y="455"/>
                    <a:pt x="1137" y="396"/>
                    <a:pt x="816" y="277"/>
                  </a:cubicBezTo>
                  <a:cubicBezTo>
                    <a:pt x="601" y="182"/>
                    <a:pt x="363" y="86"/>
                    <a:pt x="125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36"/>
            <p:cNvSpPr/>
            <p:nvPr/>
          </p:nvSpPr>
          <p:spPr>
            <a:xfrm>
              <a:off x="4816975" y="2698025"/>
              <a:ext cx="26800" cy="10300"/>
            </a:xfrm>
            <a:custGeom>
              <a:rect b="b" l="l" r="r" t="t"/>
              <a:pathLst>
                <a:path extrusionOk="0" h="412" w="1072">
                  <a:moveTo>
                    <a:pt x="964" y="1"/>
                  </a:moveTo>
                  <a:cubicBezTo>
                    <a:pt x="960" y="1"/>
                    <a:pt x="956" y="1"/>
                    <a:pt x="952" y="3"/>
                  </a:cubicBezTo>
                  <a:cubicBezTo>
                    <a:pt x="809" y="15"/>
                    <a:pt x="714" y="110"/>
                    <a:pt x="583" y="158"/>
                  </a:cubicBezTo>
                  <a:cubicBezTo>
                    <a:pt x="511" y="185"/>
                    <a:pt x="439" y="195"/>
                    <a:pt x="366" y="195"/>
                  </a:cubicBezTo>
                  <a:cubicBezTo>
                    <a:pt x="282" y="195"/>
                    <a:pt x="196" y="182"/>
                    <a:pt x="107" y="169"/>
                  </a:cubicBezTo>
                  <a:cubicBezTo>
                    <a:pt x="98" y="165"/>
                    <a:pt x="89" y="163"/>
                    <a:pt x="81" y="163"/>
                  </a:cubicBezTo>
                  <a:cubicBezTo>
                    <a:pt x="26" y="163"/>
                    <a:pt x="0" y="257"/>
                    <a:pt x="83" y="288"/>
                  </a:cubicBezTo>
                  <a:cubicBezTo>
                    <a:pt x="240" y="341"/>
                    <a:pt x="444" y="412"/>
                    <a:pt x="620" y="412"/>
                  </a:cubicBezTo>
                  <a:cubicBezTo>
                    <a:pt x="644" y="412"/>
                    <a:pt x="668" y="410"/>
                    <a:pt x="690" y="408"/>
                  </a:cubicBezTo>
                  <a:cubicBezTo>
                    <a:pt x="869" y="396"/>
                    <a:pt x="1071" y="253"/>
                    <a:pt x="1036" y="62"/>
                  </a:cubicBezTo>
                  <a:cubicBezTo>
                    <a:pt x="1036" y="41"/>
                    <a:pt x="998" y="1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7" name="Google Shape;12847;p36"/>
            <p:cNvSpPr/>
            <p:nvPr/>
          </p:nvSpPr>
          <p:spPr>
            <a:xfrm>
              <a:off x="4850125" y="2628725"/>
              <a:ext cx="17750" cy="61175"/>
            </a:xfrm>
            <a:custGeom>
              <a:rect b="b" l="l" r="r" t="t"/>
              <a:pathLst>
                <a:path extrusionOk="0" h="2447" w="710">
                  <a:moveTo>
                    <a:pt x="555" y="1"/>
                  </a:moveTo>
                  <a:cubicBezTo>
                    <a:pt x="537" y="1"/>
                    <a:pt x="519" y="12"/>
                    <a:pt x="519" y="36"/>
                  </a:cubicBezTo>
                  <a:cubicBezTo>
                    <a:pt x="496" y="465"/>
                    <a:pt x="496" y="965"/>
                    <a:pt x="412" y="1382"/>
                  </a:cubicBezTo>
                  <a:cubicBezTo>
                    <a:pt x="317" y="1751"/>
                    <a:pt x="103" y="2048"/>
                    <a:pt x="7" y="2418"/>
                  </a:cubicBezTo>
                  <a:cubicBezTo>
                    <a:pt x="1" y="2437"/>
                    <a:pt x="1" y="2446"/>
                    <a:pt x="5" y="2446"/>
                  </a:cubicBezTo>
                  <a:cubicBezTo>
                    <a:pt x="9" y="2446"/>
                    <a:pt x="14" y="2440"/>
                    <a:pt x="19" y="2429"/>
                  </a:cubicBezTo>
                  <a:cubicBezTo>
                    <a:pt x="245" y="2072"/>
                    <a:pt x="496" y="1775"/>
                    <a:pt x="603" y="1358"/>
                  </a:cubicBezTo>
                  <a:cubicBezTo>
                    <a:pt x="710" y="905"/>
                    <a:pt x="615" y="501"/>
                    <a:pt x="591" y="36"/>
                  </a:cubicBezTo>
                  <a:cubicBezTo>
                    <a:pt x="591" y="12"/>
                    <a:pt x="573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8" name="Google Shape;12848;p36"/>
            <p:cNvSpPr/>
            <p:nvPr/>
          </p:nvSpPr>
          <p:spPr>
            <a:xfrm>
              <a:off x="4859525" y="2605875"/>
              <a:ext cx="4050" cy="11050"/>
            </a:xfrm>
            <a:custGeom>
              <a:rect b="b" l="l" r="r" t="t"/>
              <a:pathLst>
                <a:path extrusionOk="0" h="442" w="162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48" y="153"/>
                    <a:pt x="108" y="272"/>
                    <a:pt x="108" y="415"/>
                  </a:cubicBezTo>
                  <a:cubicBezTo>
                    <a:pt x="114" y="432"/>
                    <a:pt x="128" y="441"/>
                    <a:pt x="140" y="441"/>
                  </a:cubicBezTo>
                  <a:cubicBezTo>
                    <a:pt x="152" y="441"/>
                    <a:pt x="161" y="432"/>
                    <a:pt x="155" y="415"/>
                  </a:cubicBezTo>
                  <a:cubicBezTo>
                    <a:pt x="155" y="272"/>
                    <a:pt x="96" y="153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9" name="Google Shape;12849;p36"/>
            <p:cNvSpPr/>
            <p:nvPr/>
          </p:nvSpPr>
          <p:spPr>
            <a:xfrm>
              <a:off x="4858025" y="2595825"/>
              <a:ext cx="925" cy="2725"/>
            </a:xfrm>
            <a:custGeom>
              <a:rect b="b" l="l" r="r" t="t"/>
              <a:pathLst>
                <a:path extrusionOk="0" h="109" w="37">
                  <a:moveTo>
                    <a:pt x="19" y="1"/>
                  </a:moveTo>
                  <a:cubicBezTo>
                    <a:pt x="10" y="1"/>
                    <a:pt x="1" y="7"/>
                    <a:pt x="1" y="19"/>
                  </a:cubicBezTo>
                  <a:lnTo>
                    <a:pt x="1" y="90"/>
                  </a:lnTo>
                  <a:cubicBezTo>
                    <a:pt x="1" y="102"/>
                    <a:pt x="10" y="108"/>
                    <a:pt x="19" y="108"/>
                  </a:cubicBezTo>
                  <a:cubicBezTo>
                    <a:pt x="28" y="108"/>
                    <a:pt x="37" y="102"/>
                    <a:pt x="37" y="90"/>
                  </a:cubicBezTo>
                  <a:lnTo>
                    <a:pt x="37" y="19"/>
                  </a:lnTo>
                  <a:cubicBezTo>
                    <a:pt x="37" y="7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0" name="Google Shape;12850;p36"/>
            <p:cNvSpPr/>
            <p:nvPr/>
          </p:nvSpPr>
          <p:spPr>
            <a:xfrm>
              <a:off x="4861700" y="2631825"/>
              <a:ext cx="13325" cy="58775"/>
            </a:xfrm>
            <a:custGeom>
              <a:rect b="b" l="l" r="r" t="t"/>
              <a:pathLst>
                <a:path extrusionOk="0" h="2351" w="533">
                  <a:moveTo>
                    <a:pt x="359" y="1"/>
                  </a:moveTo>
                  <a:cubicBezTo>
                    <a:pt x="329" y="1"/>
                    <a:pt x="291" y="29"/>
                    <a:pt x="306" y="67"/>
                  </a:cubicBezTo>
                  <a:cubicBezTo>
                    <a:pt x="437" y="841"/>
                    <a:pt x="354" y="1627"/>
                    <a:pt x="9" y="2305"/>
                  </a:cubicBezTo>
                  <a:cubicBezTo>
                    <a:pt x="0" y="2331"/>
                    <a:pt x="16" y="2351"/>
                    <a:pt x="35" y="2351"/>
                  </a:cubicBezTo>
                  <a:cubicBezTo>
                    <a:pt x="42" y="2351"/>
                    <a:pt x="50" y="2348"/>
                    <a:pt x="56" y="2341"/>
                  </a:cubicBezTo>
                  <a:cubicBezTo>
                    <a:pt x="485" y="1674"/>
                    <a:pt x="533" y="793"/>
                    <a:pt x="390" y="31"/>
                  </a:cubicBezTo>
                  <a:cubicBezTo>
                    <a:pt x="390" y="10"/>
                    <a:pt x="376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1" name="Google Shape;12851;p36"/>
            <p:cNvSpPr/>
            <p:nvPr/>
          </p:nvSpPr>
          <p:spPr>
            <a:xfrm>
              <a:off x="4848500" y="2708675"/>
              <a:ext cx="6450" cy="2825"/>
            </a:xfrm>
            <a:custGeom>
              <a:rect b="b" l="l" r="r" t="t"/>
              <a:pathLst>
                <a:path extrusionOk="0" h="113" w="258">
                  <a:moveTo>
                    <a:pt x="210" y="1"/>
                  </a:moveTo>
                  <a:cubicBezTo>
                    <a:pt x="204" y="1"/>
                    <a:pt x="198" y="2"/>
                    <a:pt x="191" y="5"/>
                  </a:cubicBezTo>
                  <a:cubicBezTo>
                    <a:pt x="132" y="41"/>
                    <a:pt x="84" y="65"/>
                    <a:pt x="25" y="65"/>
                  </a:cubicBezTo>
                  <a:cubicBezTo>
                    <a:pt x="1" y="65"/>
                    <a:pt x="1" y="113"/>
                    <a:pt x="25" y="113"/>
                  </a:cubicBezTo>
                  <a:cubicBezTo>
                    <a:pt x="108" y="113"/>
                    <a:pt x="168" y="101"/>
                    <a:pt x="227" y="65"/>
                  </a:cubicBezTo>
                  <a:cubicBezTo>
                    <a:pt x="258" y="55"/>
                    <a:pt x="245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2" name="Google Shape;12852;p36"/>
            <p:cNvSpPr/>
            <p:nvPr/>
          </p:nvSpPr>
          <p:spPr>
            <a:xfrm>
              <a:off x="4802125" y="2706250"/>
              <a:ext cx="35100" cy="13350"/>
            </a:xfrm>
            <a:custGeom>
              <a:rect b="b" l="l" r="r" t="t"/>
              <a:pathLst>
                <a:path extrusionOk="0" h="534" w="1404">
                  <a:moveTo>
                    <a:pt x="66" y="1"/>
                  </a:moveTo>
                  <a:cubicBezTo>
                    <a:pt x="39" y="1"/>
                    <a:pt x="1" y="40"/>
                    <a:pt x="10" y="79"/>
                  </a:cubicBezTo>
                  <a:cubicBezTo>
                    <a:pt x="142" y="400"/>
                    <a:pt x="543" y="533"/>
                    <a:pt x="915" y="533"/>
                  </a:cubicBezTo>
                  <a:cubicBezTo>
                    <a:pt x="1080" y="533"/>
                    <a:pt x="1240" y="507"/>
                    <a:pt x="1368" y="460"/>
                  </a:cubicBezTo>
                  <a:cubicBezTo>
                    <a:pt x="1403" y="448"/>
                    <a:pt x="1403" y="400"/>
                    <a:pt x="1368" y="400"/>
                  </a:cubicBezTo>
                  <a:cubicBezTo>
                    <a:pt x="1328" y="404"/>
                    <a:pt x="1286" y="406"/>
                    <a:pt x="1244" y="406"/>
                  </a:cubicBezTo>
                  <a:cubicBezTo>
                    <a:pt x="1046" y="406"/>
                    <a:pt x="830" y="364"/>
                    <a:pt x="653" y="305"/>
                  </a:cubicBezTo>
                  <a:cubicBezTo>
                    <a:pt x="439" y="221"/>
                    <a:pt x="284" y="79"/>
                    <a:pt x="82" y="7"/>
                  </a:cubicBezTo>
                  <a:cubicBezTo>
                    <a:pt x="78" y="3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3" name="Google Shape;12853;p36"/>
            <p:cNvSpPr/>
            <p:nvPr/>
          </p:nvSpPr>
          <p:spPr>
            <a:xfrm>
              <a:off x="4776175" y="2699750"/>
              <a:ext cx="13975" cy="6275"/>
            </a:xfrm>
            <a:custGeom>
              <a:rect b="b" l="l" r="r" t="t"/>
              <a:pathLst>
                <a:path extrusionOk="0" h="251" w="559">
                  <a:moveTo>
                    <a:pt x="105" y="1"/>
                  </a:moveTo>
                  <a:cubicBezTo>
                    <a:pt x="89" y="1"/>
                    <a:pt x="71" y="2"/>
                    <a:pt x="48" y="5"/>
                  </a:cubicBezTo>
                  <a:cubicBezTo>
                    <a:pt x="25" y="29"/>
                    <a:pt x="1" y="53"/>
                    <a:pt x="25" y="89"/>
                  </a:cubicBezTo>
                  <a:cubicBezTo>
                    <a:pt x="60" y="160"/>
                    <a:pt x="108" y="172"/>
                    <a:pt x="203" y="184"/>
                  </a:cubicBezTo>
                  <a:cubicBezTo>
                    <a:pt x="286" y="208"/>
                    <a:pt x="358" y="231"/>
                    <a:pt x="453" y="243"/>
                  </a:cubicBezTo>
                  <a:cubicBezTo>
                    <a:pt x="463" y="248"/>
                    <a:pt x="473" y="251"/>
                    <a:pt x="482" y="251"/>
                  </a:cubicBezTo>
                  <a:cubicBezTo>
                    <a:pt x="535" y="251"/>
                    <a:pt x="559" y="168"/>
                    <a:pt x="477" y="148"/>
                  </a:cubicBezTo>
                  <a:cubicBezTo>
                    <a:pt x="406" y="124"/>
                    <a:pt x="322" y="100"/>
                    <a:pt x="239" y="53"/>
                  </a:cubicBezTo>
                  <a:cubicBezTo>
                    <a:pt x="184" y="16"/>
                    <a:pt x="15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36"/>
            <p:cNvSpPr/>
            <p:nvPr/>
          </p:nvSpPr>
          <p:spPr>
            <a:xfrm>
              <a:off x="4755350" y="2704325"/>
              <a:ext cx="14300" cy="5400"/>
            </a:xfrm>
            <a:custGeom>
              <a:rect b="b" l="l" r="r" t="t"/>
              <a:pathLst>
                <a:path extrusionOk="0" h="216" w="572">
                  <a:moveTo>
                    <a:pt x="60" y="1"/>
                  </a:moveTo>
                  <a:cubicBezTo>
                    <a:pt x="0" y="36"/>
                    <a:pt x="0" y="120"/>
                    <a:pt x="60" y="120"/>
                  </a:cubicBezTo>
                  <a:cubicBezTo>
                    <a:pt x="155" y="120"/>
                    <a:pt x="226" y="156"/>
                    <a:pt x="298" y="167"/>
                  </a:cubicBezTo>
                  <a:cubicBezTo>
                    <a:pt x="369" y="203"/>
                    <a:pt x="441" y="203"/>
                    <a:pt x="512" y="215"/>
                  </a:cubicBezTo>
                  <a:cubicBezTo>
                    <a:pt x="560" y="215"/>
                    <a:pt x="572" y="167"/>
                    <a:pt x="536" y="144"/>
                  </a:cubicBezTo>
                  <a:cubicBezTo>
                    <a:pt x="465" y="96"/>
                    <a:pt x="405" y="48"/>
                    <a:pt x="322" y="36"/>
                  </a:cubicBezTo>
                  <a:cubicBezTo>
                    <a:pt x="226" y="25"/>
                    <a:pt x="15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36"/>
            <p:cNvSpPr/>
            <p:nvPr/>
          </p:nvSpPr>
          <p:spPr>
            <a:xfrm>
              <a:off x="4834825" y="2578725"/>
              <a:ext cx="11900" cy="9800"/>
            </a:xfrm>
            <a:custGeom>
              <a:rect b="b" l="l" r="r" t="t"/>
              <a:pathLst>
                <a:path extrusionOk="0" h="392" w="476">
                  <a:moveTo>
                    <a:pt x="36" y="0"/>
                  </a:moveTo>
                  <a:cubicBezTo>
                    <a:pt x="0" y="0"/>
                    <a:pt x="0" y="48"/>
                    <a:pt x="12" y="72"/>
                  </a:cubicBezTo>
                  <a:cubicBezTo>
                    <a:pt x="60" y="131"/>
                    <a:pt x="131" y="167"/>
                    <a:pt x="191" y="203"/>
                  </a:cubicBezTo>
                  <a:cubicBezTo>
                    <a:pt x="250" y="250"/>
                    <a:pt x="298" y="310"/>
                    <a:pt x="322" y="369"/>
                  </a:cubicBezTo>
                  <a:cubicBezTo>
                    <a:pt x="334" y="385"/>
                    <a:pt x="352" y="392"/>
                    <a:pt x="370" y="392"/>
                  </a:cubicBezTo>
                  <a:cubicBezTo>
                    <a:pt x="421" y="392"/>
                    <a:pt x="476" y="342"/>
                    <a:pt x="441" y="298"/>
                  </a:cubicBezTo>
                  <a:cubicBezTo>
                    <a:pt x="357" y="167"/>
                    <a:pt x="203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36"/>
            <p:cNvSpPr/>
            <p:nvPr/>
          </p:nvSpPr>
          <p:spPr>
            <a:xfrm>
              <a:off x="4810125" y="2570075"/>
              <a:ext cx="19650" cy="10600"/>
            </a:xfrm>
            <a:custGeom>
              <a:rect b="b" l="l" r="r" t="t"/>
              <a:pathLst>
                <a:path extrusionOk="0" h="424" w="786">
                  <a:moveTo>
                    <a:pt x="99" y="1"/>
                  </a:moveTo>
                  <a:cubicBezTo>
                    <a:pt x="78" y="1"/>
                    <a:pt x="55" y="14"/>
                    <a:pt x="48" y="37"/>
                  </a:cubicBezTo>
                  <a:cubicBezTo>
                    <a:pt x="0" y="168"/>
                    <a:pt x="167" y="299"/>
                    <a:pt x="274" y="358"/>
                  </a:cubicBezTo>
                  <a:cubicBezTo>
                    <a:pt x="367" y="409"/>
                    <a:pt x="478" y="424"/>
                    <a:pt x="586" y="424"/>
                  </a:cubicBezTo>
                  <a:cubicBezTo>
                    <a:pt x="630" y="424"/>
                    <a:pt x="673" y="421"/>
                    <a:pt x="714" y="418"/>
                  </a:cubicBezTo>
                  <a:cubicBezTo>
                    <a:pt x="774" y="418"/>
                    <a:pt x="786" y="334"/>
                    <a:pt x="726" y="334"/>
                  </a:cubicBezTo>
                  <a:cubicBezTo>
                    <a:pt x="689" y="338"/>
                    <a:pt x="652" y="341"/>
                    <a:pt x="613" y="341"/>
                  </a:cubicBezTo>
                  <a:cubicBezTo>
                    <a:pt x="527" y="341"/>
                    <a:pt x="439" y="328"/>
                    <a:pt x="357" y="287"/>
                  </a:cubicBezTo>
                  <a:cubicBezTo>
                    <a:pt x="298" y="251"/>
                    <a:pt x="250" y="227"/>
                    <a:pt x="226" y="168"/>
                  </a:cubicBezTo>
                  <a:cubicBezTo>
                    <a:pt x="191" y="108"/>
                    <a:pt x="191" y="49"/>
                    <a:pt x="131" y="13"/>
                  </a:cubicBezTo>
                  <a:cubicBezTo>
                    <a:pt x="123" y="5"/>
                    <a:pt x="111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7" name="Google Shape;12857;p36"/>
            <p:cNvSpPr/>
            <p:nvPr/>
          </p:nvSpPr>
          <p:spPr>
            <a:xfrm>
              <a:off x="4777675" y="2503875"/>
              <a:ext cx="50325" cy="42325"/>
            </a:xfrm>
            <a:custGeom>
              <a:rect b="b" l="l" r="r" t="t"/>
              <a:pathLst>
                <a:path extrusionOk="0" h="1693" w="2013">
                  <a:moveTo>
                    <a:pt x="368" y="1"/>
                  </a:moveTo>
                  <a:cubicBezTo>
                    <a:pt x="239" y="1"/>
                    <a:pt x="118" y="24"/>
                    <a:pt x="36" y="89"/>
                  </a:cubicBezTo>
                  <a:cubicBezTo>
                    <a:pt x="0" y="125"/>
                    <a:pt x="0" y="161"/>
                    <a:pt x="36" y="184"/>
                  </a:cubicBezTo>
                  <a:cubicBezTo>
                    <a:pt x="120" y="268"/>
                    <a:pt x="237" y="279"/>
                    <a:pt x="358" y="279"/>
                  </a:cubicBezTo>
                  <a:cubicBezTo>
                    <a:pt x="400" y="279"/>
                    <a:pt x="442" y="278"/>
                    <a:pt x="484" y="278"/>
                  </a:cubicBezTo>
                  <a:cubicBezTo>
                    <a:pt x="510" y="278"/>
                    <a:pt x="535" y="278"/>
                    <a:pt x="560" y="280"/>
                  </a:cubicBezTo>
                  <a:cubicBezTo>
                    <a:pt x="774" y="304"/>
                    <a:pt x="1036" y="280"/>
                    <a:pt x="1250" y="363"/>
                  </a:cubicBezTo>
                  <a:cubicBezTo>
                    <a:pt x="1774" y="542"/>
                    <a:pt x="1846" y="1149"/>
                    <a:pt x="1786" y="1625"/>
                  </a:cubicBezTo>
                  <a:cubicBezTo>
                    <a:pt x="1779" y="1671"/>
                    <a:pt x="1810" y="1692"/>
                    <a:pt x="1840" y="1692"/>
                  </a:cubicBezTo>
                  <a:cubicBezTo>
                    <a:pt x="1857" y="1692"/>
                    <a:pt x="1873" y="1686"/>
                    <a:pt x="1881" y="1673"/>
                  </a:cubicBezTo>
                  <a:cubicBezTo>
                    <a:pt x="2012" y="1137"/>
                    <a:pt x="1941" y="720"/>
                    <a:pt x="1477" y="387"/>
                  </a:cubicBezTo>
                  <a:cubicBezTo>
                    <a:pt x="1286" y="256"/>
                    <a:pt x="1036" y="125"/>
                    <a:pt x="798" y="65"/>
                  </a:cubicBezTo>
                  <a:cubicBezTo>
                    <a:pt x="682" y="33"/>
                    <a:pt x="520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8" name="Google Shape;12858;p36"/>
            <p:cNvSpPr/>
            <p:nvPr/>
          </p:nvSpPr>
          <p:spPr>
            <a:xfrm>
              <a:off x="4813375" y="2499700"/>
              <a:ext cx="22075" cy="22625"/>
            </a:xfrm>
            <a:custGeom>
              <a:rect b="b" l="l" r="r" t="t"/>
              <a:pathLst>
                <a:path extrusionOk="0" h="905" w="883">
                  <a:moveTo>
                    <a:pt x="104" y="1"/>
                  </a:moveTo>
                  <a:cubicBezTo>
                    <a:pt x="29" y="1"/>
                    <a:pt x="0" y="128"/>
                    <a:pt x="96" y="149"/>
                  </a:cubicBezTo>
                  <a:cubicBezTo>
                    <a:pt x="453" y="232"/>
                    <a:pt x="632" y="601"/>
                    <a:pt x="811" y="887"/>
                  </a:cubicBezTo>
                  <a:cubicBezTo>
                    <a:pt x="819" y="899"/>
                    <a:pt x="829" y="904"/>
                    <a:pt x="840" y="904"/>
                  </a:cubicBezTo>
                  <a:cubicBezTo>
                    <a:pt x="861" y="904"/>
                    <a:pt x="882" y="883"/>
                    <a:pt x="882" y="852"/>
                  </a:cubicBezTo>
                  <a:cubicBezTo>
                    <a:pt x="823" y="494"/>
                    <a:pt x="513" y="78"/>
                    <a:pt x="132" y="6"/>
                  </a:cubicBezTo>
                  <a:cubicBezTo>
                    <a:pt x="122" y="3"/>
                    <a:pt x="113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36"/>
            <p:cNvSpPr/>
            <p:nvPr/>
          </p:nvSpPr>
          <p:spPr>
            <a:xfrm>
              <a:off x="4835700" y="2532275"/>
              <a:ext cx="2425" cy="12475"/>
            </a:xfrm>
            <a:custGeom>
              <a:rect b="b" l="l" r="r" t="t"/>
              <a:pathLst>
                <a:path extrusionOk="0" h="499" w="97">
                  <a:moveTo>
                    <a:pt x="37" y="1"/>
                  </a:moveTo>
                  <a:cubicBezTo>
                    <a:pt x="25" y="1"/>
                    <a:pt x="1" y="1"/>
                    <a:pt x="25" y="13"/>
                  </a:cubicBezTo>
                  <a:cubicBezTo>
                    <a:pt x="60" y="180"/>
                    <a:pt x="60" y="322"/>
                    <a:pt x="60" y="489"/>
                  </a:cubicBezTo>
                  <a:cubicBezTo>
                    <a:pt x="60" y="495"/>
                    <a:pt x="69" y="498"/>
                    <a:pt x="78" y="498"/>
                  </a:cubicBezTo>
                  <a:cubicBezTo>
                    <a:pt x="87" y="498"/>
                    <a:pt x="96" y="495"/>
                    <a:pt x="96" y="489"/>
                  </a:cubicBezTo>
                  <a:cubicBezTo>
                    <a:pt x="96" y="322"/>
                    <a:pt x="84" y="156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0" name="Google Shape;12860;p36"/>
            <p:cNvSpPr/>
            <p:nvPr/>
          </p:nvSpPr>
          <p:spPr>
            <a:xfrm>
              <a:off x="4757425" y="2514150"/>
              <a:ext cx="14125" cy="4100"/>
            </a:xfrm>
            <a:custGeom>
              <a:rect b="b" l="l" r="r" t="t"/>
              <a:pathLst>
                <a:path extrusionOk="0" h="164" w="565">
                  <a:moveTo>
                    <a:pt x="528" y="1"/>
                  </a:moveTo>
                  <a:cubicBezTo>
                    <a:pt x="520" y="1"/>
                    <a:pt x="511" y="4"/>
                    <a:pt x="501" y="12"/>
                  </a:cubicBezTo>
                  <a:cubicBezTo>
                    <a:pt x="429" y="47"/>
                    <a:pt x="358" y="83"/>
                    <a:pt x="263" y="83"/>
                  </a:cubicBezTo>
                  <a:cubicBezTo>
                    <a:pt x="191" y="83"/>
                    <a:pt x="120" y="47"/>
                    <a:pt x="36" y="35"/>
                  </a:cubicBezTo>
                  <a:cubicBezTo>
                    <a:pt x="24" y="35"/>
                    <a:pt x="1" y="71"/>
                    <a:pt x="13" y="83"/>
                  </a:cubicBezTo>
                  <a:cubicBezTo>
                    <a:pt x="75" y="140"/>
                    <a:pt x="153" y="163"/>
                    <a:pt x="234" y="163"/>
                  </a:cubicBezTo>
                  <a:cubicBezTo>
                    <a:pt x="339" y="163"/>
                    <a:pt x="449" y="125"/>
                    <a:pt x="536" y="71"/>
                  </a:cubicBezTo>
                  <a:cubicBezTo>
                    <a:pt x="564" y="43"/>
                    <a:pt x="556" y="1"/>
                    <a:pt x="5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1" name="Google Shape;12861;p36"/>
            <p:cNvSpPr/>
            <p:nvPr/>
          </p:nvSpPr>
          <p:spPr>
            <a:xfrm>
              <a:off x="4705400" y="2480000"/>
              <a:ext cx="36475" cy="21475"/>
            </a:xfrm>
            <a:custGeom>
              <a:rect b="b" l="l" r="r" t="t"/>
              <a:pathLst>
                <a:path extrusionOk="0" h="859" w="1459">
                  <a:moveTo>
                    <a:pt x="14" y="0"/>
                  </a:moveTo>
                  <a:cubicBezTo>
                    <a:pt x="6" y="0"/>
                    <a:pt x="1" y="23"/>
                    <a:pt x="10" y="32"/>
                  </a:cubicBezTo>
                  <a:cubicBezTo>
                    <a:pt x="415" y="401"/>
                    <a:pt x="951" y="663"/>
                    <a:pt x="1439" y="854"/>
                  </a:cubicBezTo>
                  <a:cubicBezTo>
                    <a:pt x="1443" y="858"/>
                    <a:pt x="1447" y="859"/>
                    <a:pt x="1450" y="859"/>
                  </a:cubicBezTo>
                  <a:cubicBezTo>
                    <a:pt x="1456" y="859"/>
                    <a:pt x="1459" y="854"/>
                    <a:pt x="1451" y="854"/>
                  </a:cubicBezTo>
                  <a:cubicBezTo>
                    <a:pt x="974" y="580"/>
                    <a:pt x="534" y="211"/>
                    <a:pt x="22" y="8"/>
                  </a:cubicBezTo>
                  <a:cubicBezTo>
                    <a:pt x="19" y="3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2" name="Google Shape;12862;p36"/>
            <p:cNvSpPr/>
            <p:nvPr/>
          </p:nvSpPr>
          <p:spPr>
            <a:xfrm>
              <a:off x="4676575" y="2461375"/>
              <a:ext cx="26425" cy="17925"/>
            </a:xfrm>
            <a:custGeom>
              <a:rect b="b" l="l" r="r" t="t"/>
              <a:pathLst>
                <a:path extrusionOk="0" h="717" w="1057">
                  <a:moveTo>
                    <a:pt x="42" y="0"/>
                  </a:moveTo>
                  <a:cubicBezTo>
                    <a:pt x="21" y="0"/>
                    <a:pt x="0" y="22"/>
                    <a:pt x="20" y="51"/>
                  </a:cubicBezTo>
                  <a:cubicBezTo>
                    <a:pt x="234" y="349"/>
                    <a:pt x="627" y="515"/>
                    <a:pt x="925" y="706"/>
                  </a:cubicBezTo>
                  <a:cubicBezTo>
                    <a:pt x="936" y="713"/>
                    <a:pt x="948" y="717"/>
                    <a:pt x="959" y="717"/>
                  </a:cubicBezTo>
                  <a:cubicBezTo>
                    <a:pt x="1016" y="717"/>
                    <a:pt x="1056" y="627"/>
                    <a:pt x="996" y="587"/>
                  </a:cubicBezTo>
                  <a:cubicBezTo>
                    <a:pt x="841" y="480"/>
                    <a:pt x="687" y="396"/>
                    <a:pt x="520" y="301"/>
                  </a:cubicBezTo>
                  <a:cubicBezTo>
                    <a:pt x="353" y="218"/>
                    <a:pt x="222" y="99"/>
                    <a:pt x="56" y="3"/>
                  </a:cubicBezTo>
                  <a:cubicBezTo>
                    <a:pt x="51" y="1"/>
                    <a:pt x="47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36"/>
            <p:cNvSpPr/>
            <p:nvPr/>
          </p:nvSpPr>
          <p:spPr>
            <a:xfrm>
              <a:off x="4635775" y="2425775"/>
              <a:ext cx="3125" cy="4400"/>
            </a:xfrm>
            <a:custGeom>
              <a:rect b="b" l="l" r="r" t="t"/>
              <a:pathLst>
                <a:path extrusionOk="0" h="176" w="125">
                  <a:moveTo>
                    <a:pt x="25" y="1"/>
                  </a:moveTo>
                  <a:cubicBezTo>
                    <a:pt x="10" y="1"/>
                    <a:pt x="0" y="17"/>
                    <a:pt x="9" y="34"/>
                  </a:cubicBezTo>
                  <a:cubicBezTo>
                    <a:pt x="45" y="70"/>
                    <a:pt x="68" y="118"/>
                    <a:pt x="80" y="165"/>
                  </a:cubicBezTo>
                  <a:cubicBezTo>
                    <a:pt x="84" y="173"/>
                    <a:pt x="90" y="175"/>
                    <a:pt x="96" y="175"/>
                  </a:cubicBezTo>
                  <a:cubicBezTo>
                    <a:pt x="110" y="175"/>
                    <a:pt x="124" y="162"/>
                    <a:pt x="116" y="153"/>
                  </a:cubicBezTo>
                  <a:cubicBezTo>
                    <a:pt x="80" y="106"/>
                    <a:pt x="56" y="58"/>
                    <a:pt x="45" y="10"/>
                  </a:cubicBezTo>
                  <a:cubicBezTo>
                    <a:pt x="38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36"/>
            <p:cNvSpPr/>
            <p:nvPr/>
          </p:nvSpPr>
          <p:spPr>
            <a:xfrm>
              <a:off x="4638475" y="2420800"/>
              <a:ext cx="27225" cy="19275"/>
            </a:xfrm>
            <a:custGeom>
              <a:rect b="b" l="l" r="r" t="t"/>
              <a:pathLst>
                <a:path extrusionOk="0" h="771" w="1089">
                  <a:moveTo>
                    <a:pt x="96" y="0"/>
                  </a:moveTo>
                  <a:cubicBezTo>
                    <a:pt x="45" y="0"/>
                    <a:pt x="0" y="68"/>
                    <a:pt x="56" y="114"/>
                  </a:cubicBezTo>
                  <a:cubicBezTo>
                    <a:pt x="353" y="364"/>
                    <a:pt x="663" y="602"/>
                    <a:pt x="1020" y="769"/>
                  </a:cubicBezTo>
                  <a:cubicBezTo>
                    <a:pt x="1023" y="770"/>
                    <a:pt x="1025" y="771"/>
                    <a:pt x="1028" y="771"/>
                  </a:cubicBezTo>
                  <a:cubicBezTo>
                    <a:pt x="1053" y="771"/>
                    <a:pt x="1089" y="731"/>
                    <a:pt x="1068" y="709"/>
                  </a:cubicBezTo>
                  <a:cubicBezTo>
                    <a:pt x="782" y="448"/>
                    <a:pt x="437" y="257"/>
                    <a:pt x="139" y="19"/>
                  </a:cubicBezTo>
                  <a:cubicBezTo>
                    <a:pt x="126" y="6"/>
                    <a:pt x="111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36"/>
            <p:cNvSpPr/>
            <p:nvPr/>
          </p:nvSpPr>
          <p:spPr>
            <a:xfrm>
              <a:off x="4741950" y="2484950"/>
              <a:ext cx="3600" cy="1825"/>
            </a:xfrm>
            <a:custGeom>
              <a:rect b="b" l="l" r="r" t="t"/>
              <a:pathLst>
                <a:path extrusionOk="0" h="73" w="144">
                  <a:moveTo>
                    <a:pt x="0" y="1"/>
                  </a:moveTo>
                  <a:cubicBezTo>
                    <a:pt x="48" y="25"/>
                    <a:pt x="96" y="60"/>
                    <a:pt x="143" y="72"/>
                  </a:cubicBezTo>
                  <a:cubicBezTo>
                    <a:pt x="108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6" name="Google Shape;12866;p36"/>
            <p:cNvSpPr/>
            <p:nvPr/>
          </p:nvSpPr>
          <p:spPr>
            <a:xfrm>
              <a:off x="4694775" y="2442850"/>
              <a:ext cx="23850" cy="16150"/>
            </a:xfrm>
            <a:custGeom>
              <a:rect b="b" l="l" r="r" t="t"/>
              <a:pathLst>
                <a:path extrusionOk="0" h="646" w="954">
                  <a:moveTo>
                    <a:pt x="38" y="1"/>
                  </a:moveTo>
                  <a:cubicBezTo>
                    <a:pt x="12" y="1"/>
                    <a:pt x="0" y="46"/>
                    <a:pt x="30" y="66"/>
                  </a:cubicBezTo>
                  <a:cubicBezTo>
                    <a:pt x="149" y="197"/>
                    <a:pt x="292" y="268"/>
                    <a:pt x="447" y="363"/>
                  </a:cubicBezTo>
                  <a:cubicBezTo>
                    <a:pt x="614" y="447"/>
                    <a:pt x="768" y="554"/>
                    <a:pt x="923" y="637"/>
                  </a:cubicBezTo>
                  <a:cubicBezTo>
                    <a:pt x="926" y="643"/>
                    <a:pt x="929" y="645"/>
                    <a:pt x="933" y="645"/>
                  </a:cubicBezTo>
                  <a:cubicBezTo>
                    <a:pt x="944" y="645"/>
                    <a:pt x="953" y="622"/>
                    <a:pt x="935" y="613"/>
                  </a:cubicBezTo>
                  <a:cubicBezTo>
                    <a:pt x="780" y="494"/>
                    <a:pt x="614" y="387"/>
                    <a:pt x="459" y="268"/>
                  </a:cubicBezTo>
                  <a:cubicBezTo>
                    <a:pt x="328" y="161"/>
                    <a:pt x="209" y="66"/>
                    <a:pt x="54" y="6"/>
                  </a:cubicBezTo>
                  <a:cubicBezTo>
                    <a:pt x="48" y="2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7" name="Google Shape;12867;p36"/>
            <p:cNvSpPr/>
            <p:nvPr/>
          </p:nvSpPr>
          <p:spPr>
            <a:xfrm>
              <a:off x="4609625" y="2389875"/>
              <a:ext cx="12600" cy="13500"/>
            </a:xfrm>
            <a:custGeom>
              <a:rect b="b" l="l" r="r" t="t"/>
              <a:pathLst>
                <a:path extrusionOk="0" h="540" w="504">
                  <a:moveTo>
                    <a:pt x="79" y="0"/>
                  </a:moveTo>
                  <a:cubicBezTo>
                    <a:pt x="38" y="0"/>
                    <a:pt x="1" y="47"/>
                    <a:pt x="31" y="77"/>
                  </a:cubicBezTo>
                  <a:cubicBezTo>
                    <a:pt x="79" y="172"/>
                    <a:pt x="114" y="244"/>
                    <a:pt x="210" y="292"/>
                  </a:cubicBezTo>
                  <a:cubicBezTo>
                    <a:pt x="317" y="363"/>
                    <a:pt x="388" y="422"/>
                    <a:pt x="448" y="530"/>
                  </a:cubicBezTo>
                  <a:cubicBezTo>
                    <a:pt x="448" y="536"/>
                    <a:pt x="452" y="539"/>
                    <a:pt x="459" y="539"/>
                  </a:cubicBezTo>
                  <a:cubicBezTo>
                    <a:pt x="475" y="539"/>
                    <a:pt x="504" y="520"/>
                    <a:pt x="495" y="494"/>
                  </a:cubicBezTo>
                  <a:cubicBezTo>
                    <a:pt x="436" y="399"/>
                    <a:pt x="376" y="303"/>
                    <a:pt x="329" y="220"/>
                  </a:cubicBezTo>
                  <a:cubicBezTo>
                    <a:pt x="269" y="113"/>
                    <a:pt x="210" y="65"/>
                    <a:pt x="102" y="6"/>
                  </a:cubicBezTo>
                  <a:cubicBezTo>
                    <a:pt x="95" y="2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8" name="Google Shape;12868;p36"/>
            <p:cNvSpPr/>
            <p:nvPr/>
          </p:nvSpPr>
          <p:spPr>
            <a:xfrm>
              <a:off x="4491425" y="2260775"/>
              <a:ext cx="58450" cy="72425"/>
            </a:xfrm>
            <a:custGeom>
              <a:rect b="b" l="l" r="r" t="t"/>
              <a:pathLst>
                <a:path extrusionOk="0" h="2897" w="2338">
                  <a:moveTo>
                    <a:pt x="54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318" y="1241"/>
                    <a:pt x="1437" y="2086"/>
                    <a:pt x="2306" y="2884"/>
                  </a:cubicBezTo>
                  <a:cubicBezTo>
                    <a:pt x="2310" y="2892"/>
                    <a:pt x="2316" y="2896"/>
                    <a:pt x="2321" y="2896"/>
                  </a:cubicBezTo>
                  <a:cubicBezTo>
                    <a:pt x="2331" y="2896"/>
                    <a:pt x="2338" y="2883"/>
                    <a:pt x="2330" y="2860"/>
                  </a:cubicBezTo>
                  <a:cubicBezTo>
                    <a:pt x="1985" y="2419"/>
                    <a:pt x="1616" y="2027"/>
                    <a:pt x="1223" y="1634"/>
                  </a:cubicBezTo>
                  <a:cubicBezTo>
                    <a:pt x="747" y="1122"/>
                    <a:pt x="425" y="634"/>
                    <a:pt x="104" y="26"/>
                  </a:cubicBezTo>
                  <a:cubicBezTo>
                    <a:pt x="90" y="8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36"/>
            <p:cNvSpPr/>
            <p:nvPr/>
          </p:nvSpPr>
          <p:spPr>
            <a:xfrm>
              <a:off x="4495175" y="2248000"/>
              <a:ext cx="11950" cy="14725"/>
            </a:xfrm>
            <a:custGeom>
              <a:rect b="b" l="l" r="r" t="t"/>
              <a:pathLst>
                <a:path extrusionOk="0" h="589" w="478">
                  <a:moveTo>
                    <a:pt x="107" y="0"/>
                  </a:moveTo>
                  <a:cubicBezTo>
                    <a:pt x="54" y="0"/>
                    <a:pt x="1" y="68"/>
                    <a:pt x="49" y="97"/>
                  </a:cubicBezTo>
                  <a:cubicBezTo>
                    <a:pt x="204" y="252"/>
                    <a:pt x="311" y="418"/>
                    <a:pt x="442" y="573"/>
                  </a:cubicBezTo>
                  <a:cubicBezTo>
                    <a:pt x="445" y="584"/>
                    <a:pt x="450" y="588"/>
                    <a:pt x="455" y="588"/>
                  </a:cubicBezTo>
                  <a:cubicBezTo>
                    <a:pt x="466" y="588"/>
                    <a:pt x="477" y="566"/>
                    <a:pt x="477" y="549"/>
                  </a:cubicBezTo>
                  <a:cubicBezTo>
                    <a:pt x="394" y="359"/>
                    <a:pt x="287" y="180"/>
                    <a:pt x="144" y="13"/>
                  </a:cubicBezTo>
                  <a:cubicBezTo>
                    <a:pt x="133" y="4"/>
                    <a:pt x="12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36"/>
            <p:cNvSpPr/>
            <p:nvPr/>
          </p:nvSpPr>
          <p:spPr>
            <a:xfrm>
              <a:off x="4517675" y="2277050"/>
              <a:ext cx="29775" cy="33050"/>
            </a:xfrm>
            <a:custGeom>
              <a:rect b="b" l="l" r="r" t="t"/>
              <a:pathLst>
                <a:path extrusionOk="0" h="1322" w="1191">
                  <a:moveTo>
                    <a:pt x="113" y="0"/>
                  </a:moveTo>
                  <a:cubicBezTo>
                    <a:pt x="53" y="0"/>
                    <a:pt x="0" y="78"/>
                    <a:pt x="54" y="149"/>
                  </a:cubicBezTo>
                  <a:cubicBezTo>
                    <a:pt x="423" y="518"/>
                    <a:pt x="732" y="935"/>
                    <a:pt x="1090" y="1304"/>
                  </a:cubicBezTo>
                  <a:cubicBezTo>
                    <a:pt x="1102" y="1316"/>
                    <a:pt x="1115" y="1322"/>
                    <a:pt x="1127" y="1322"/>
                  </a:cubicBezTo>
                  <a:cubicBezTo>
                    <a:pt x="1162" y="1322"/>
                    <a:pt x="1191" y="1280"/>
                    <a:pt x="1173" y="1245"/>
                  </a:cubicBezTo>
                  <a:cubicBezTo>
                    <a:pt x="947" y="756"/>
                    <a:pt x="578" y="399"/>
                    <a:pt x="173" y="30"/>
                  </a:cubicBezTo>
                  <a:cubicBezTo>
                    <a:pt x="155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36"/>
            <p:cNvSpPr/>
            <p:nvPr/>
          </p:nvSpPr>
          <p:spPr>
            <a:xfrm>
              <a:off x="4556725" y="2324250"/>
              <a:ext cx="23625" cy="22375"/>
            </a:xfrm>
            <a:custGeom>
              <a:rect b="b" l="l" r="r" t="t"/>
              <a:pathLst>
                <a:path extrusionOk="0" h="895" w="945">
                  <a:moveTo>
                    <a:pt x="123" y="1"/>
                  </a:moveTo>
                  <a:cubicBezTo>
                    <a:pt x="46" y="1"/>
                    <a:pt x="1" y="120"/>
                    <a:pt x="87" y="178"/>
                  </a:cubicBezTo>
                  <a:cubicBezTo>
                    <a:pt x="242" y="285"/>
                    <a:pt x="373" y="416"/>
                    <a:pt x="480" y="559"/>
                  </a:cubicBezTo>
                  <a:cubicBezTo>
                    <a:pt x="575" y="678"/>
                    <a:pt x="671" y="845"/>
                    <a:pt x="837" y="892"/>
                  </a:cubicBezTo>
                  <a:cubicBezTo>
                    <a:pt x="841" y="894"/>
                    <a:pt x="845" y="894"/>
                    <a:pt x="850" y="894"/>
                  </a:cubicBezTo>
                  <a:cubicBezTo>
                    <a:pt x="887" y="894"/>
                    <a:pt x="944" y="853"/>
                    <a:pt x="944" y="821"/>
                  </a:cubicBezTo>
                  <a:cubicBezTo>
                    <a:pt x="909" y="642"/>
                    <a:pt x="778" y="500"/>
                    <a:pt x="647" y="381"/>
                  </a:cubicBezTo>
                  <a:cubicBezTo>
                    <a:pt x="504" y="250"/>
                    <a:pt x="361" y="119"/>
                    <a:pt x="182" y="23"/>
                  </a:cubicBezTo>
                  <a:cubicBezTo>
                    <a:pt x="162" y="7"/>
                    <a:pt x="14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36"/>
            <p:cNvSpPr/>
            <p:nvPr/>
          </p:nvSpPr>
          <p:spPr>
            <a:xfrm>
              <a:off x="4588800" y="2357825"/>
              <a:ext cx="10825" cy="9325"/>
            </a:xfrm>
            <a:custGeom>
              <a:rect b="b" l="l" r="r" t="t"/>
              <a:pathLst>
                <a:path extrusionOk="0" h="373" w="433">
                  <a:moveTo>
                    <a:pt x="110" y="1"/>
                  </a:moveTo>
                  <a:cubicBezTo>
                    <a:pt x="48" y="1"/>
                    <a:pt x="0" y="70"/>
                    <a:pt x="54" y="133"/>
                  </a:cubicBezTo>
                  <a:cubicBezTo>
                    <a:pt x="150" y="216"/>
                    <a:pt x="221" y="323"/>
                    <a:pt x="352" y="371"/>
                  </a:cubicBezTo>
                  <a:cubicBezTo>
                    <a:pt x="356" y="372"/>
                    <a:pt x="360" y="373"/>
                    <a:pt x="364" y="373"/>
                  </a:cubicBezTo>
                  <a:cubicBezTo>
                    <a:pt x="405" y="373"/>
                    <a:pt x="432" y="320"/>
                    <a:pt x="400" y="288"/>
                  </a:cubicBezTo>
                  <a:lnTo>
                    <a:pt x="173" y="26"/>
                  </a:lnTo>
                  <a:cubicBezTo>
                    <a:pt x="153" y="8"/>
                    <a:pt x="13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36"/>
            <p:cNvSpPr/>
            <p:nvPr/>
          </p:nvSpPr>
          <p:spPr>
            <a:xfrm>
              <a:off x="4563400" y="2350925"/>
              <a:ext cx="34075" cy="37500"/>
            </a:xfrm>
            <a:custGeom>
              <a:rect b="b" l="l" r="r" t="t"/>
              <a:pathLst>
                <a:path extrusionOk="0" h="1500" w="1363">
                  <a:moveTo>
                    <a:pt x="62" y="1"/>
                  </a:moveTo>
                  <a:cubicBezTo>
                    <a:pt x="31" y="1"/>
                    <a:pt x="1" y="22"/>
                    <a:pt x="11" y="52"/>
                  </a:cubicBezTo>
                  <a:cubicBezTo>
                    <a:pt x="404" y="552"/>
                    <a:pt x="773" y="1088"/>
                    <a:pt x="1273" y="1492"/>
                  </a:cubicBezTo>
                  <a:cubicBezTo>
                    <a:pt x="1281" y="1498"/>
                    <a:pt x="1290" y="1500"/>
                    <a:pt x="1298" y="1500"/>
                  </a:cubicBezTo>
                  <a:cubicBezTo>
                    <a:pt x="1331" y="1500"/>
                    <a:pt x="1363" y="1470"/>
                    <a:pt x="1344" y="1433"/>
                  </a:cubicBezTo>
                  <a:cubicBezTo>
                    <a:pt x="1058" y="861"/>
                    <a:pt x="535" y="421"/>
                    <a:pt x="82" y="4"/>
                  </a:cubicBezTo>
                  <a:cubicBezTo>
                    <a:pt x="76" y="2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36"/>
            <p:cNvSpPr/>
            <p:nvPr/>
          </p:nvSpPr>
          <p:spPr>
            <a:xfrm>
              <a:off x="4479725" y="2226650"/>
              <a:ext cx="6925" cy="10825"/>
            </a:xfrm>
            <a:custGeom>
              <a:rect b="b" l="l" r="r" t="t"/>
              <a:pathLst>
                <a:path extrusionOk="0" h="433" w="277">
                  <a:moveTo>
                    <a:pt x="32" y="1"/>
                  </a:moveTo>
                  <a:cubicBezTo>
                    <a:pt x="16" y="1"/>
                    <a:pt x="0" y="13"/>
                    <a:pt x="0" y="34"/>
                  </a:cubicBezTo>
                  <a:cubicBezTo>
                    <a:pt x="12" y="177"/>
                    <a:pt x="83" y="296"/>
                    <a:pt x="167" y="415"/>
                  </a:cubicBezTo>
                  <a:cubicBezTo>
                    <a:pt x="173" y="427"/>
                    <a:pt x="184" y="432"/>
                    <a:pt x="196" y="432"/>
                  </a:cubicBezTo>
                  <a:cubicBezTo>
                    <a:pt x="231" y="432"/>
                    <a:pt x="277" y="391"/>
                    <a:pt x="250" y="355"/>
                  </a:cubicBezTo>
                  <a:cubicBezTo>
                    <a:pt x="179" y="236"/>
                    <a:pt x="131" y="117"/>
                    <a:pt x="60" y="22"/>
                  </a:cubicBezTo>
                  <a:cubicBezTo>
                    <a:pt x="55" y="7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36"/>
            <p:cNvSpPr/>
            <p:nvPr/>
          </p:nvSpPr>
          <p:spPr>
            <a:xfrm>
              <a:off x="4466025" y="2194850"/>
              <a:ext cx="4675" cy="8975"/>
            </a:xfrm>
            <a:custGeom>
              <a:rect b="b" l="l" r="r" t="t"/>
              <a:pathLst>
                <a:path extrusionOk="0" h="359" w="187">
                  <a:moveTo>
                    <a:pt x="32" y="0"/>
                  </a:moveTo>
                  <a:cubicBezTo>
                    <a:pt x="20" y="0"/>
                    <a:pt x="12" y="6"/>
                    <a:pt x="12" y="20"/>
                  </a:cubicBezTo>
                  <a:cubicBezTo>
                    <a:pt x="0" y="80"/>
                    <a:pt x="24" y="127"/>
                    <a:pt x="60" y="187"/>
                  </a:cubicBezTo>
                  <a:cubicBezTo>
                    <a:pt x="72" y="234"/>
                    <a:pt x="96" y="294"/>
                    <a:pt x="119" y="342"/>
                  </a:cubicBezTo>
                  <a:cubicBezTo>
                    <a:pt x="123" y="353"/>
                    <a:pt x="133" y="359"/>
                    <a:pt x="143" y="359"/>
                  </a:cubicBezTo>
                  <a:cubicBezTo>
                    <a:pt x="163" y="359"/>
                    <a:pt x="187" y="338"/>
                    <a:pt x="179" y="306"/>
                  </a:cubicBezTo>
                  <a:cubicBezTo>
                    <a:pt x="143" y="258"/>
                    <a:pt x="131" y="199"/>
                    <a:pt x="119" y="139"/>
                  </a:cubicBezTo>
                  <a:cubicBezTo>
                    <a:pt x="108" y="92"/>
                    <a:pt x="108" y="56"/>
                    <a:pt x="60" y="8"/>
                  </a:cubicBezTo>
                  <a:cubicBezTo>
                    <a:pt x="50" y="3"/>
                    <a:pt x="40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36"/>
            <p:cNvSpPr/>
            <p:nvPr/>
          </p:nvSpPr>
          <p:spPr>
            <a:xfrm>
              <a:off x="4465125" y="2178225"/>
              <a:ext cx="1825" cy="6050"/>
            </a:xfrm>
            <a:custGeom>
              <a:rect b="b" l="l" r="r" t="t"/>
              <a:pathLst>
                <a:path extrusionOk="0" h="242" w="73">
                  <a:moveTo>
                    <a:pt x="42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24" y="78"/>
                    <a:pt x="1" y="137"/>
                    <a:pt x="1" y="197"/>
                  </a:cubicBezTo>
                  <a:cubicBezTo>
                    <a:pt x="1" y="227"/>
                    <a:pt x="19" y="242"/>
                    <a:pt x="36" y="242"/>
                  </a:cubicBezTo>
                  <a:cubicBezTo>
                    <a:pt x="54" y="242"/>
                    <a:pt x="72" y="227"/>
                    <a:pt x="72" y="197"/>
                  </a:cubicBezTo>
                  <a:cubicBezTo>
                    <a:pt x="72" y="137"/>
                    <a:pt x="60" y="78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36"/>
            <p:cNvSpPr/>
            <p:nvPr/>
          </p:nvSpPr>
          <p:spPr>
            <a:xfrm>
              <a:off x="4465375" y="2130725"/>
              <a:ext cx="6925" cy="38300"/>
            </a:xfrm>
            <a:custGeom>
              <a:rect b="b" l="l" r="r" t="t"/>
              <a:pathLst>
                <a:path extrusionOk="0" h="1532" w="277">
                  <a:moveTo>
                    <a:pt x="244" y="0"/>
                  </a:moveTo>
                  <a:cubicBezTo>
                    <a:pt x="236" y="0"/>
                    <a:pt x="229" y="4"/>
                    <a:pt x="229" y="13"/>
                  </a:cubicBezTo>
                  <a:cubicBezTo>
                    <a:pt x="86" y="490"/>
                    <a:pt x="134" y="1002"/>
                    <a:pt x="14" y="1478"/>
                  </a:cubicBezTo>
                  <a:cubicBezTo>
                    <a:pt x="1" y="1513"/>
                    <a:pt x="15" y="1531"/>
                    <a:pt x="32" y="1531"/>
                  </a:cubicBezTo>
                  <a:cubicBezTo>
                    <a:pt x="44" y="1531"/>
                    <a:pt x="57" y="1522"/>
                    <a:pt x="62" y="1502"/>
                  </a:cubicBezTo>
                  <a:cubicBezTo>
                    <a:pt x="145" y="1013"/>
                    <a:pt x="169" y="525"/>
                    <a:pt x="276" y="25"/>
                  </a:cubicBezTo>
                  <a:cubicBezTo>
                    <a:pt x="276" y="1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36"/>
            <p:cNvSpPr/>
            <p:nvPr/>
          </p:nvSpPr>
          <p:spPr>
            <a:xfrm>
              <a:off x="4475250" y="2125100"/>
              <a:ext cx="1225" cy="1200"/>
            </a:xfrm>
            <a:custGeom>
              <a:rect b="b" l="l" r="r" t="t"/>
              <a:pathLst>
                <a:path extrusionOk="0" h="48" w="49">
                  <a:moveTo>
                    <a:pt x="12" y="0"/>
                  </a:moveTo>
                  <a:cubicBezTo>
                    <a:pt x="12" y="0"/>
                    <a:pt x="0" y="12"/>
                    <a:pt x="0" y="48"/>
                  </a:cubicBezTo>
                  <a:lnTo>
                    <a:pt x="36" y="12"/>
                  </a:lnTo>
                  <a:cubicBezTo>
                    <a:pt x="48" y="0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36"/>
            <p:cNvSpPr/>
            <p:nvPr/>
          </p:nvSpPr>
          <p:spPr>
            <a:xfrm>
              <a:off x="4474450" y="2114675"/>
              <a:ext cx="28500" cy="11750"/>
            </a:xfrm>
            <a:custGeom>
              <a:rect b="b" l="l" r="r" t="t"/>
              <a:pathLst>
                <a:path extrusionOk="0" h="470" w="1140">
                  <a:moveTo>
                    <a:pt x="544" y="1"/>
                  </a:moveTo>
                  <a:cubicBezTo>
                    <a:pt x="318" y="1"/>
                    <a:pt x="92" y="251"/>
                    <a:pt x="9" y="453"/>
                  </a:cubicBezTo>
                  <a:cubicBezTo>
                    <a:pt x="0" y="461"/>
                    <a:pt x="16" y="470"/>
                    <a:pt x="25" y="470"/>
                  </a:cubicBezTo>
                  <a:cubicBezTo>
                    <a:pt x="29" y="470"/>
                    <a:pt x="32" y="468"/>
                    <a:pt x="32" y="465"/>
                  </a:cubicBezTo>
                  <a:cubicBezTo>
                    <a:pt x="92" y="370"/>
                    <a:pt x="187" y="274"/>
                    <a:pt x="294" y="239"/>
                  </a:cubicBezTo>
                  <a:cubicBezTo>
                    <a:pt x="311" y="236"/>
                    <a:pt x="329" y="235"/>
                    <a:pt x="347" y="235"/>
                  </a:cubicBezTo>
                  <a:cubicBezTo>
                    <a:pt x="420" y="235"/>
                    <a:pt x="502" y="251"/>
                    <a:pt x="568" y="251"/>
                  </a:cubicBezTo>
                  <a:cubicBezTo>
                    <a:pt x="747" y="274"/>
                    <a:pt x="854" y="429"/>
                    <a:pt x="1009" y="465"/>
                  </a:cubicBezTo>
                  <a:cubicBezTo>
                    <a:pt x="1045" y="465"/>
                    <a:pt x="1080" y="441"/>
                    <a:pt x="1080" y="429"/>
                  </a:cubicBezTo>
                  <a:cubicBezTo>
                    <a:pt x="1140" y="155"/>
                    <a:pt x="783" y="1"/>
                    <a:pt x="5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36"/>
            <p:cNvSpPr/>
            <p:nvPr/>
          </p:nvSpPr>
          <p:spPr>
            <a:xfrm>
              <a:off x="4519600" y="2148375"/>
              <a:ext cx="6575" cy="29500"/>
            </a:xfrm>
            <a:custGeom>
              <a:rect b="b" l="l" r="r" t="t"/>
              <a:pathLst>
                <a:path extrusionOk="0" h="1180" w="263">
                  <a:moveTo>
                    <a:pt x="42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24" y="117"/>
                    <a:pt x="1" y="212"/>
                    <a:pt x="12" y="319"/>
                  </a:cubicBezTo>
                  <a:cubicBezTo>
                    <a:pt x="12" y="427"/>
                    <a:pt x="24" y="534"/>
                    <a:pt x="48" y="653"/>
                  </a:cubicBezTo>
                  <a:cubicBezTo>
                    <a:pt x="60" y="808"/>
                    <a:pt x="24" y="1010"/>
                    <a:pt x="120" y="1153"/>
                  </a:cubicBezTo>
                  <a:cubicBezTo>
                    <a:pt x="129" y="1172"/>
                    <a:pt x="142" y="1179"/>
                    <a:pt x="156" y="1179"/>
                  </a:cubicBezTo>
                  <a:cubicBezTo>
                    <a:pt x="176" y="1179"/>
                    <a:pt x="196" y="1162"/>
                    <a:pt x="203" y="1141"/>
                  </a:cubicBezTo>
                  <a:cubicBezTo>
                    <a:pt x="262" y="974"/>
                    <a:pt x="203" y="748"/>
                    <a:pt x="191" y="569"/>
                  </a:cubicBezTo>
                  <a:cubicBezTo>
                    <a:pt x="179" y="343"/>
                    <a:pt x="131" y="212"/>
                    <a:pt x="60" y="10"/>
                  </a:cubicBezTo>
                  <a:cubicBezTo>
                    <a:pt x="60" y="4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1" name="Google Shape;12881;p36"/>
            <p:cNvSpPr/>
            <p:nvPr/>
          </p:nvSpPr>
          <p:spPr>
            <a:xfrm>
              <a:off x="4485125" y="2129550"/>
              <a:ext cx="16850" cy="6075"/>
            </a:xfrm>
            <a:custGeom>
              <a:rect b="b" l="l" r="r" t="t"/>
              <a:pathLst>
                <a:path extrusionOk="0" h="243" w="674">
                  <a:moveTo>
                    <a:pt x="320" y="1"/>
                  </a:moveTo>
                  <a:cubicBezTo>
                    <a:pt x="201" y="13"/>
                    <a:pt x="58" y="96"/>
                    <a:pt x="10" y="191"/>
                  </a:cubicBezTo>
                  <a:cubicBezTo>
                    <a:pt x="0" y="221"/>
                    <a:pt x="15" y="242"/>
                    <a:pt x="40" y="242"/>
                  </a:cubicBezTo>
                  <a:cubicBezTo>
                    <a:pt x="46" y="242"/>
                    <a:pt x="52" y="241"/>
                    <a:pt x="58" y="239"/>
                  </a:cubicBezTo>
                  <a:cubicBezTo>
                    <a:pt x="141" y="191"/>
                    <a:pt x="201" y="108"/>
                    <a:pt x="308" y="72"/>
                  </a:cubicBezTo>
                  <a:cubicBezTo>
                    <a:pt x="328" y="69"/>
                    <a:pt x="347" y="67"/>
                    <a:pt x="366" y="67"/>
                  </a:cubicBezTo>
                  <a:cubicBezTo>
                    <a:pt x="470" y="67"/>
                    <a:pt x="557" y="121"/>
                    <a:pt x="618" y="191"/>
                  </a:cubicBezTo>
                  <a:cubicBezTo>
                    <a:pt x="628" y="202"/>
                    <a:pt x="638" y="206"/>
                    <a:pt x="646" y="206"/>
                  </a:cubicBezTo>
                  <a:cubicBezTo>
                    <a:pt x="664" y="206"/>
                    <a:pt x="673" y="184"/>
                    <a:pt x="665" y="168"/>
                  </a:cubicBezTo>
                  <a:cubicBezTo>
                    <a:pt x="570" y="60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2" name="Google Shape;12882;p36"/>
            <p:cNvSpPr/>
            <p:nvPr/>
          </p:nvSpPr>
          <p:spPr>
            <a:xfrm>
              <a:off x="4479575" y="2145925"/>
              <a:ext cx="3725" cy="5825"/>
            </a:xfrm>
            <a:custGeom>
              <a:rect b="b" l="l" r="r" t="t"/>
              <a:pathLst>
                <a:path extrusionOk="0" h="233" w="149">
                  <a:moveTo>
                    <a:pt x="76" y="1"/>
                  </a:moveTo>
                  <a:cubicBezTo>
                    <a:pt x="39" y="1"/>
                    <a:pt x="0" y="24"/>
                    <a:pt x="6" y="72"/>
                  </a:cubicBezTo>
                  <a:cubicBezTo>
                    <a:pt x="18" y="120"/>
                    <a:pt x="18" y="167"/>
                    <a:pt x="42" y="215"/>
                  </a:cubicBezTo>
                  <a:cubicBezTo>
                    <a:pt x="48" y="227"/>
                    <a:pt x="63" y="233"/>
                    <a:pt x="78" y="233"/>
                  </a:cubicBezTo>
                  <a:cubicBezTo>
                    <a:pt x="92" y="233"/>
                    <a:pt x="107" y="227"/>
                    <a:pt x="113" y="215"/>
                  </a:cubicBezTo>
                  <a:cubicBezTo>
                    <a:pt x="125" y="167"/>
                    <a:pt x="125" y="120"/>
                    <a:pt x="137" y="72"/>
                  </a:cubicBezTo>
                  <a:cubicBezTo>
                    <a:pt x="149" y="24"/>
                    <a:pt x="11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3" name="Google Shape;12883;p36"/>
            <p:cNvSpPr/>
            <p:nvPr/>
          </p:nvSpPr>
          <p:spPr>
            <a:xfrm>
              <a:off x="4475550" y="2177600"/>
              <a:ext cx="6200" cy="15625"/>
            </a:xfrm>
            <a:custGeom>
              <a:rect b="b" l="l" r="r" t="t"/>
              <a:pathLst>
                <a:path extrusionOk="0" h="625" w="248">
                  <a:moveTo>
                    <a:pt x="113" y="0"/>
                  </a:moveTo>
                  <a:cubicBezTo>
                    <a:pt x="78" y="0"/>
                    <a:pt x="46" y="17"/>
                    <a:pt x="36" y="55"/>
                  </a:cubicBezTo>
                  <a:cubicBezTo>
                    <a:pt x="24" y="162"/>
                    <a:pt x="0" y="258"/>
                    <a:pt x="24" y="353"/>
                  </a:cubicBezTo>
                  <a:cubicBezTo>
                    <a:pt x="36" y="460"/>
                    <a:pt x="96" y="532"/>
                    <a:pt x="167" y="615"/>
                  </a:cubicBezTo>
                  <a:cubicBezTo>
                    <a:pt x="177" y="621"/>
                    <a:pt x="187" y="624"/>
                    <a:pt x="197" y="624"/>
                  </a:cubicBezTo>
                  <a:cubicBezTo>
                    <a:pt x="224" y="624"/>
                    <a:pt x="247" y="602"/>
                    <a:pt x="239" y="567"/>
                  </a:cubicBezTo>
                  <a:cubicBezTo>
                    <a:pt x="203" y="412"/>
                    <a:pt x="179" y="258"/>
                    <a:pt x="215" y="103"/>
                  </a:cubicBezTo>
                  <a:cubicBezTo>
                    <a:pt x="222" y="39"/>
                    <a:pt x="16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36"/>
            <p:cNvSpPr/>
            <p:nvPr/>
          </p:nvSpPr>
          <p:spPr>
            <a:xfrm>
              <a:off x="4504025" y="2155475"/>
              <a:ext cx="5475" cy="8525"/>
            </a:xfrm>
            <a:custGeom>
              <a:rect b="b" l="l" r="r" t="t"/>
              <a:pathLst>
                <a:path extrusionOk="0" h="341" w="219">
                  <a:moveTo>
                    <a:pt x="62" y="1"/>
                  </a:moveTo>
                  <a:cubicBezTo>
                    <a:pt x="31" y="1"/>
                    <a:pt x="0" y="43"/>
                    <a:pt x="28" y="71"/>
                  </a:cubicBezTo>
                  <a:cubicBezTo>
                    <a:pt x="52" y="95"/>
                    <a:pt x="88" y="143"/>
                    <a:pt x="100" y="190"/>
                  </a:cubicBezTo>
                  <a:cubicBezTo>
                    <a:pt x="112" y="226"/>
                    <a:pt x="100" y="274"/>
                    <a:pt x="100" y="321"/>
                  </a:cubicBezTo>
                  <a:cubicBezTo>
                    <a:pt x="100" y="335"/>
                    <a:pt x="112" y="341"/>
                    <a:pt x="124" y="341"/>
                  </a:cubicBezTo>
                  <a:cubicBezTo>
                    <a:pt x="133" y="341"/>
                    <a:pt x="142" y="338"/>
                    <a:pt x="147" y="333"/>
                  </a:cubicBezTo>
                  <a:cubicBezTo>
                    <a:pt x="219" y="226"/>
                    <a:pt x="147" y="83"/>
                    <a:pt x="88" y="12"/>
                  </a:cubicBezTo>
                  <a:cubicBezTo>
                    <a:pt x="80" y="4"/>
                    <a:pt x="71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36"/>
            <p:cNvSpPr/>
            <p:nvPr/>
          </p:nvSpPr>
          <p:spPr>
            <a:xfrm>
              <a:off x="4527050" y="2176125"/>
              <a:ext cx="3000" cy="16925"/>
            </a:xfrm>
            <a:custGeom>
              <a:rect b="b" l="l" r="r" t="t"/>
              <a:pathLst>
                <a:path extrusionOk="0" h="677" w="120">
                  <a:moveTo>
                    <a:pt x="35" y="1"/>
                  </a:moveTo>
                  <a:cubicBezTo>
                    <a:pt x="19" y="1"/>
                    <a:pt x="0" y="16"/>
                    <a:pt x="0" y="43"/>
                  </a:cubicBezTo>
                  <a:cubicBezTo>
                    <a:pt x="24" y="257"/>
                    <a:pt x="12" y="448"/>
                    <a:pt x="48" y="650"/>
                  </a:cubicBezTo>
                  <a:cubicBezTo>
                    <a:pt x="48" y="668"/>
                    <a:pt x="57" y="677"/>
                    <a:pt x="66" y="677"/>
                  </a:cubicBezTo>
                  <a:cubicBezTo>
                    <a:pt x="75" y="677"/>
                    <a:pt x="84" y="668"/>
                    <a:pt x="84" y="650"/>
                  </a:cubicBezTo>
                  <a:cubicBezTo>
                    <a:pt x="119" y="448"/>
                    <a:pt x="95" y="233"/>
                    <a:pt x="60" y="31"/>
                  </a:cubicBezTo>
                  <a:cubicBezTo>
                    <a:pt x="60" y="10"/>
                    <a:pt x="48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36"/>
            <p:cNvSpPr/>
            <p:nvPr/>
          </p:nvSpPr>
          <p:spPr>
            <a:xfrm>
              <a:off x="4533300" y="2210225"/>
              <a:ext cx="1500" cy="1225"/>
            </a:xfrm>
            <a:custGeom>
              <a:rect b="b" l="l" r="r" t="t"/>
              <a:pathLst>
                <a:path extrusionOk="0" h="49" w="60">
                  <a:moveTo>
                    <a:pt x="24" y="0"/>
                  </a:moveTo>
                  <a:cubicBezTo>
                    <a:pt x="0" y="24"/>
                    <a:pt x="0" y="48"/>
                    <a:pt x="24" y="48"/>
                  </a:cubicBezTo>
                  <a:cubicBezTo>
                    <a:pt x="60" y="48"/>
                    <a:pt x="6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36"/>
            <p:cNvSpPr/>
            <p:nvPr/>
          </p:nvSpPr>
          <p:spPr>
            <a:xfrm>
              <a:off x="4535050" y="2209625"/>
              <a:ext cx="43225" cy="15300"/>
            </a:xfrm>
            <a:custGeom>
              <a:rect b="b" l="l" r="r" t="t"/>
              <a:pathLst>
                <a:path extrusionOk="0" h="612" w="1729">
                  <a:moveTo>
                    <a:pt x="89" y="1"/>
                  </a:moveTo>
                  <a:cubicBezTo>
                    <a:pt x="40" y="1"/>
                    <a:pt x="0" y="82"/>
                    <a:pt x="49" y="132"/>
                  </a:cubicBezTo>
                  <a:cubicBezTo>
                    <a:pt x="335" y="370"/>
                    <a:pt x="645" y="548"/>
                    <a:pt x="1014" y="596"/>
                  </a:cubicBezTo>
                  <a:cubicBezTo>
                    <a:pt x="1081" y="603"/>
                    <a:pt x="1167" y="611"/>
                    <a:pt x="1256" y="611"/>
                  </a:cubicBezTo>
                  <a:cubicBezTo>
                    <a:pt x="1463" y="611"/>
                    <a:pt x="1686" y="566"/>
                    <a:pt x="1728" y="358"/>
                  </a:cubicBezTo>
                  <a:cubicBezTo>
                    <a:pt x="1728" y="346"/>
                    <a:pt x="1728" y="322"/>
                    <a:pt x="1716" y="310"/>
                  </a:cubicBezTo>
                  <a:cubicBezTo>
                    <a:pt x="1645" y="275"/>
                    <a:pt x="1565" y="264"/>
                    <a:pt x="1483" y="264"/>
                  </a:cubicBezTo>
                  <a:cubicBezTo>
                    <a:pt x="1359" y="264"/>
                    <a:pt x="1228" y="288"/>
                    <a:pt x="1106" y="288"/>
                  </a:cubicBezTo>
                  <a:cubicBezTo>
                    <a:pt x="1091" y="288"/>
                    <a:pt x="1076" y="287"/>
                    <a:pt x="1061" y="286"/>
                  </a:cubicBezTo>
                  <a:cubicBezTo>
                    <a:pt x="752" y="251"/>
                    <a:pt x="395" y="179"/>
                    <a:pt x="121" y="13"/>
                  </a:cubicBezTo>
                  <a:cubicBezTo>
                    <a:pt x="110" y="4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36"/>
            <p:cNvSpPr/>
            <p:nvPr/>
          </p:nvSpPr>
          <p:spPr>
            <a:xfrm>
              <a:off x="4579125" y="2197975"/>
              <a:ext cx="14025" cy="18850"/>
            </a:xfrm>
            <a:custGeom>
              <a:rect b="b" l="l" r="r" t="t"/>
              <a:pathLst>
                <a:path extrusionOk="0" h="754" w="561">
                  <a:moveTo>
                    <a:pt x="453" y="0"/>
                  </a:moveTo>
                  <a:cubicBezTo>
                    <a:pt x="439" y="0"/>
                    <a:pt x="424" y="7"/>
                    <a:pt x="417" y="14"/>
                  </a:cubicBezTo>
                  <a:cubicBezTo>
                    <a:pt x="370" y="157"/>
                    <a:pt x="275" y="276"/>
                    <a:pt x="227" y="395"/>
                  </a:cubicBezTo>
                  <a:cubicBezTo>
                    <a:pt x="191" y="467"/>
                    <a:pt x="144" y="514"/>
                    <a:pt x="108" y="574"/>
                  </a:cubicBezTo>
                  <a:cubicBezTo>
                    <a:pt x="72" y="609"/>
                    <a:pt x="60" y="669"/>
                    <a:pt x="13" y="717"/>
                  </a:cubicBezTo>
                  <a:cubicBezTo>
                    <a:pt x="1" y="729"/>
                    <a:pt x="13" y="752"/>
                    <a:pt x="25" y="752"/>
                  </a:cubicBezTo>
                  <a:cubicBezTo>
                    <a:pt x="52" y="752"/>
                    <a:pt x="79" y="754"/>
                    <a:pt x="104" y="754"/>
                  </a:cubicBezTo>
                  <a:cubicBezTo>
                    <a:pt x="154" y="754"/>
                    <a:pt x="199" y="748"/>
                    <a:pt x="239" y="717"/>
                  </a:cubicBezTo>
                  <a:cubicBezTo>
                    <a:pt x="310" y="669"/>
                    <a:pt x="382" y="586"/>
                    <a:pt x="429" y="514"/>
                  </a:cubicBezTo>
                  <a:cubicBezTo>
                    <a:pt x="537" y="359"/>
                    <a:pt x="560" y="181"/>
                    <a:pt x="477" y="14"/>
                  </a:cubicBezTo>
                  <a:cubicBezTo>
                    <a:pt x="472" y="4"/>
                    <a:pt x="46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9" name="Google Shape;12889;p36"/>
            <p:cNvSpPr/>
            <p:nvPr/>
          </p:nvSpPr>
          <p:spPr>
            <a:xfrm>
              <a:off x="4581800" y="2168325"/>
              <a:ext cx="13725" cy="33325"/>
            </a:xfrm>
            <a:custGeom>
              <a:rect b="b" l="l" r="r" t="t"/>
              <a:pathLst>
                <a:path extrusionOk="0" h="1333" w="549">
                  <a:moveTo>
                    <a:pt x="435" y="1"/>
                  </a:moveTo>
                  <a:cubicBezTo>
                    <a:pt x="430" y="1"/>
                    <a:pt x="424" y="4"/>
                    <a:pt x="418" y="10"/>
                  </a:cubicBezTo>
                  <a:cubicBezTo>
                    <a:pt x="310" y="224"/>
                    <a:pt x="239" y="462"/>
                    <a:pt x="144" y="688"/>
                  </a:cubicBezTo>
                  <a:cubicBezTo>
                    <a:pt x="84" y="867"/>
                    <a:pt x="1" y="1105"/>
                    <a:pt x="84" y="1284"/>
                  </a:cubicBezTo>
                  <a:cubicBezTo>
                    <a:pt x="101" y="1318"/>
                    <a:pt x="129" y="1333"/>
                    <a:pt x="158" y="1333"/>
                  </a:cubicBezTo>
                  <a:cubicBezTo>
                    <a:pt x="189" y="1333"/>
                    <a:pt x="220" y="1315"/>
                    <a:pt x="239" y="1284"/>
                  </a:cubicBezTo>
                  <a:cubicBezTo>
                    <a:pt x="322" y="1057"/>
                    <a:pt x="370" y="819"/>
                    <a:pt x="441" y="593"/>
                  </a:cubicBezTo>
                  <a:cubicBezTo>
                    <a:pt x="501" y="414"/>
                    <a:pt x="549" y="188"/>
                    <a:pt x="453" y="10"/>
                  </a:cubicBezTo>
                  <a:cubicBezTo>
                    <a:pt x="447" y="4"/>
                    <a:pt x="441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36"/>
            <p:cNvSpPr/>
            <p:nvPr/>
          </p:nvSpPr>
          <p:spPr>
            <a:xfrm>
              <a:off x="4597100" y="2147300"/>
              <a:ext cx="3475" cy="6275"/>
            </a:xfrm>
            <a:custGeom>
              <a:rect b="b" l="l" r="r" t="t"/>
              <a:pathLst>
                <a:path extrusionOk="0" h="251" w="139">
                  <a:moveTo>
                    <a:pt x="100" y="0"/>
                  </a:moveTo>
                  <a:cubicBezTo>
                    <a:pt x="93" y="0"/>
                    <a:pt x="86" y="2"/>
                    <a:pt x="79" y="5"/>
                  </a:cubicBezTo>
                  <a:cubicBezTo>
                    <a:pt x="44" y="65"/>
                    <a:pt x="44" y="124"/>
                    <a:pt x="8" y="184"/>
                  </a:cubicBezTo>
                  <a:cubicBezTo>
                    <a:pt x="0" y="222"/>
                    <a:pt x="32" y="250"/>
                    <a:pt x="61" y="250"/>
                  </a:cubicBezTo>
                  <a:cubicBezTo>
                    <a:pt x="78" y="250"/>
                    <a:pt x="95" y="241"/>
                    <a:pt x="103" y="220"/>
                  </a:cubicBezTo>
                  <a:cubicBezTo>
                    <a:pt x="127" y="160"/>
                    <a:pt x="139" y="77"/>
                    <a:pt x="127" y="17"/>
                  </a:cubicBezTo>
                  <a:cubicBezTo>
                    <a:pt x="127" y="9"/>
                    <a:pt x="115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36"/>
            <p:cNvSpPr/>
            <p:nvPr/>
          </p:nvSpPr>
          <p:spPr>
            <a:xfrm>
              <a:off x="4595100" y="2088700"/>
              <a:ext cx="11150" cy="49425"/>
            </a:xfrm>
            <a:custGeom>
              <a:rect b="b" l="l" r="r" t="t"/>
              <a:pathLst>
                <a:path extrusionOk="0" h="1977" w="446">
                  <a:moveTo>
                    <a:pt x="35" y="0"/>
                  </a:moveTo>
                  <a:cubicBezTo>
                    <a:pt x="18" y="0"/>
                    <a:pt x="0" y="23"/>
                    <a:pt x="17" y="39"/>
                  </a:cubicBezTo>
                  <a:cubicBezTo>
                    <a:pt x="279" y="670"/>
                    <a:pt x="421" y="1278"/>
                    <a:pt x="314" y="1956"/>
                  </a:cubicBezTo>
                  <a:cubicBezTo>
                    <a:pt x="314" y="1970"/>
                    <a:pt x="322" y="1976"/>
                    <a:pt x="329" y="1976"/>
                  </a:cubicBezTo>
                  <a:cubicBezTo>
                    <a:pt x="334" y="1976"/>
                    <a:pt x="338" y="1973"/>
                    <a:pt x="338" y="1968"/>
                  </a:cubicBezTo>
                  <a:cubicBezTo>
                    <a:pt x="445" y="1325"/>
                    <a:pt x="374" y="599"/>
                    <a:pt x="52" y="16"/>
                  </a:cubicBezTo>
                  <a:cubicBezTo>
                    <a:pt x="49" y="5"/>
                    <a:pt x="4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36"/>
            <p:cNvSpPr/>
            <p:nvPr/>
          </p:nvSpPr>
          <p:spPr>
            <a:xfrm>
              <a:off x="4538050" y="2043250"/>
              <a:ext cx="8075" cy="4175"/>
            </a:xfrm>
            <a:custGeom>
              <a:rect b="b" l="l" r="r" t="t"/>
              <a:pathLst>
                <a:path extrusionOk="0" h="167" w="323">
                  <a:moveTo>
                    <a:pt x="25" y="0"/>
                  </a:moveTo>
                  <a:cubicBezTo>
                    <a:pt x="25" y="0"/>
                    <a:pt x="1" y="0"/>
                    <a:pt x="25" y="12"/>
                  </a:cubicBezTo>
                  <a:cubicBezTo>
                    <a:pt x="60" y="36"/>
                    <a:pt x="120" y="48"/>
                    <a:pt x="167" y="71"/>
                  </a:cubicBezTo>
                  <a:cubicBezTo>
                    <a:pt x="215" y="95"/>
                    <a:pt x="275" y="119"/>
                    <a:pt x="298" y="167"/>
                  </a:cubicBezTo>
                  <a:cubicBezTo>
                    <a:pt x="298" y="155"/>
                    <a:pt x="322" y="119"/>
                    <a:pt x="298" y="119"/>
                  </a:cubicBezTo>
                  <a:cubicBezTo>
                    <a:pt x="239" y="119"/>
                    <a:pt x="179" y="60"/>
                    <a:pt x="144" y="48"/>
                  </a:cubicBezTo>
                  <a:cubicBezTo>
                    <a:pt x="96" y="24"/>
                    <a:pt x="4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36"/>
            <p:cNvSpPr/>
            <p:nvPr/>
          </p:nvSpPr>
          <p:spPr>
            <a:xfrm>
              <a:off x="4407200" y="2009150"/>
              <a:ext cx="114500" cy="26675"/>
            </a:xfrm>
            <a:custGeom>
              <a:rect b="b" l="l" r="r" t="t"/>
              <a:pathLst>
                <a:path extrusionOk="0" h="1067" w="4580">
                  <a:moveTo>
                    <a:pt x="58" y="0"/>
                  </a:moveTo>
                  <a:cubicBezTo>
                    <a:pt x="28" y="0"/>
                    <a:pt x="0" y="35"/>
                    <a:pt x="20" y="54"/>
                  </a:cubicBezTo>
                  <a:cubicBezTo>
                    <a:pt x="294" y="590"/>
                    <a:pt x="937" y="626"/>
                    <a:pt x="1460" y="662"/>
                  </a:cubicBezTo>
                  <a:cubicBezTo>
                    <a:pt x="2437" y="757"/>
                    <a:pt x="3627" y="721"/>
                    <a:pt x="4556" y="1066"/>
                  </a:cubicBezTo>
                  <a:cubicBezTo>
                    <a:pt x="4580" y="1066"/>
                    <a:pt x="4580" y="1054"/>
                    <a:pt x="4568" y="1054"/>
                  </a:cubicBezTo>
                  <a:cubicBezTo>
                    <a:pt x="3711" y="757"/>
                    <a:pt x="3008" y="697"/>
                    <a:pt x="2103" y="638"/>
                  </a:cubicBezTo>
                  <a:cubicBezTo>
                    <a:pt x="1413" y="602"/>
                    <a:pt x="567" y="566"/>
                    <a:pt x="79" y="7"/>
                  </a:cubicBezTo>
                  <a:cubicBezTo>
                    <a:pt x="72" y="2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36"/>
            <p:cNvSpPr/>
            <p:nvPr/>
          </p:nvSpPr>
          <p:spPr>
            <a:xfrm>
              <a:off x="4401125" y="1983225"/>
              <a:ext cx="11875" cy="24550"/>
            </a:xfrm>
            <a:custGeom>
              <a:rect b="b" l="l" r="r" t="t"/>
              <a:pathLst>
                <a:path extrusionOk="0" h="982" w="475">
                  <a:moveTo>
                    <a:pt x="423" y="0"/>
                  </a:moveTo>
                  <a:cubicBezTo>
                    <a:pt x="414" y="0"/>
                    <a:pt x="404" y="3"/>
                    <a:pt x="394" y="8"/>
                  </a:cubicBezTo>
                  <a:cubicBezTo>
                    <a:pt x="227" y="91"/>
                    <a:pt x="108" y="317"/>
                    <a:pt x="48" y="496"/>
                  </a:cubicBezTo>
                  <a:cubicBezTo>
                    <a:pt x="1" y="675"/>
                    <a:pt x="84" y="841"/>
                    <a:pt x="179" y="972"/>
                  </a:cubicBezTo>
                  <a:cubicBezTo>
                    <a:pt x="197" y="978"/>
                    <a:pt x="209" y="981"/>
                    <a:pt x="217" y="981"/>
                  </a:cubicBezTo>
                  <a:cubicBezTo>
                    <a:pt x="224" y="981"/>
                    <a:pt x="227" y="978"/>
                    <a:pt x="227" y="972"/>
                  </a:cubicBezTo>
                  <a:cubicBezTo>
                    <a:pt x="263" y="913"/>
                    <a:pt x="275" y="865"/>
                    <a:pt x="263" y="806"/>
                  </a:cubicBezTo>
                  <a:cubicBezTo>
                    <a:pt x="239" y="734"/>
                    <a:pt x="179" y="675"/>
                    <a:pt x="168" y="579"/>
                  </a:cubicBezTo>
                  <a:cubicBezTo>
                    <a:pt x="156" y="389"/>
                    <a:pt x="441" y="258"/>
                    <a:pt x="465" y="67"/>
                  </a:cubicBezTo>
                  <a:cubicBezTo>
                    <a:pt x="474" y="30"/>
                    <a:pt x="45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36"/>
            <p:cNvSpPr/>
            <p:nvPr/>
          </p:nvSpPr>
          <p:spPr>
            <a:xfrm>
              <a:off x="4415875" y="1969350"/>
              <a:ext cx="11775" cy="8200"/>
            </a:xfrm>
            <a:custGeom>
              <a:rect b="b" l="l" r="r" t="t"/>
              <a:pathLst>
                <a:path extrusionOk="0" h="328" w="471">
                  <a:moveTo>
                    <a:pt x="436" y="1"/>
                  </a:moveTo>
                  <a:cubicBezTo>
                    <a:pt x="432" y="1"/>
                    <a:pt x="428" y="2"/>
                    <a:pt x="423" y="3"/>
                  </a:cubicBezTo>
                  <a:cubicBezTo>
                    <a:pt x="351" y="27"/>
                    <a:pt x="304" y="63"/>
                    <a:pt x="268" y="99"/>
                  </a:cubicBezTo>
                  <a:cubicBezTo>
                    <a:pt x="209" y="146"/>
                    <a:pt x="149" y="170"/>
                    <a:pt x="66" y="194"/>
                  </a:cubicBezTo>
                  <a:cubicBezTo>
                    <a:pt x="1" y="226"/>
                    <a:pt x="24" y="328"/>
                    <a:pt x="83" y="328"/>
                  </a:cubicBezTo>
                  <a:cubicBezTo>
                    <a:pt x="89" y="328"/>
                    <a:pt x="95" y="327"/>
                    <a:pt x="101" y="325"/>
                  </a:cubicBezTo>
                  <a:cubicBezTo>
                    <a:pt x="220" y="277"/>
                    <a:pt x="447" y="206"/>
                    <a:pt x="470" y="51"/>
                  </a:cubicBezTo>
                  <a:cubicBezTo>
                    <a:pt x="470" y="30"/>
                    <a:pt x="462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6" name="Google Shape;12896;p36"/>
            <p:cNvSpPr/>
            <p:nvPr/>
          </p:nvSpPr>
          <p:spPr>
            <a:xfrm>
              <a:off x="4396375" y="1966600"/>
              <a:ext cx="23300" cy="25875"/>
            </a:xfrm>
            <a:custGeom>
              <a:rect b="b" l="l" r="r" t="t"/>
              <a:pathLst>
                <a:path extrusionOk="0" h="1035" w="932">
                  <a:moveTo>
                    <a:pt x="871" y="1"/>
                  </a:moveTo>
                  <a:cubicBezTo>
                    <a:pt x="859" y="1"/>
                    <a:pt x="846" y="6"/>
                    <a:pt x="834" y="18"/>
                  </a:cubicBezTo>
                  <a:cubicBezTo>
                    <a:pt x="691" y="185"/>
                    <a:pt x="453" y="280"/>
                    <a:pt x="346" y="482"/>
                  </a:cubicBezTo>
                  <a:cubicBezTo>
                    <a:pt x="250" y="625"/>
                    <a:pt x="0" y="851"/>
                    <a:pt x="179" y="1018"/>
                  </a:cubicBezTo>
                  <a:cubicBezTo>
                    <a:pt x="187" y="1027"/>
                    <a:pt x="214" y="1035"/>
                    <a:pt x="241" y="1035"/>
                  </a:cubicBezTo>
                  <a:cubicBezTo>
                    <a:pt x="252" y="1035"/>
                    <a:pt x="264" y="1034"/>
                    <a:pt x="274" y="1030"/>
                  </a:cubicBezTo>
                  <a:cubicBezTo>
                    <a:pt x="369" y="959"/>
                    <a:pt x="358" y="875"/>
                    <a:pt x="346" y="756"/>
                  </a:cubicBezTo>
                  <a:cubicBezTo>
                    <a:pt x="346" y="637"/>
                    <a:pt x="358" y="578"/>
                    <a:pt x="453" y="518"/>
                  </a:cubicBezTo>
                  <a:cubicBezTo>
                    <a:pt x="608" y="387"/>
                    <a:pt x="774" y="256"/>
                    <a:pt x="905" y="89"/>
                  </a:cubicBezTo>
                  <a:cubicBezTo>
                    <a:pt x="932" y="45"/>
                    <a:pt x="906" y="1"/>
                    <a:pt x="8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36"/>
            <p:cNvSpPr/>
            <p:nvPr/>
          </p:nvSpPr>
          <p:spPr>
            <a:xfrm>
              <a:off x="4430675" y="1939800"/>
              <a:ext cx="8875" cy="15125"/>
            </a:xfrm>
            <a:custGeom>
              <a:rect b="b" l="l" r="r" t="t"/>
              <a:pathLst>
                <a:path extrusionOk="0" h="605" w="355">
                  <a:moveTo>
                    <a:pt x="322" y="0"/>
                  </a:moveTo>
                  <a:cubicBezTo>
                    <a:pt x="314" y="0"/>
                    <a:pt x="307" y="5"/>
                    <a:pt x="307" y="18"/>
                  </a:cubicBezTo>
                  <a:cubicBezTo>
                    <a:pt x="248" y="209"/>
                    <a:pt x="164" y="411"/>
                    <a:pt x="21" y="578"/>
                  </a:cubicBezTo>
                  <a:cubicBezTo>
                    <a:pt x="1" y="578"/>
                    <a:pt x="24" y="604"/>
                    <a:pt x="39" y="604"/>
                  </a:cubicBezTo>
                  <a:cubicBezTo>
                    <a:pt x="41" y="604"/>
                    <a:pt x="43" y="604"/>
                    <a:pt x="45" y="602"/>
                  </a:cubicBezTo>
                  <a:cubicBezTo>
                    <a:pt x="200" y="435"/>
                    <a:pt x="307" y="257"/>
                    <a:pt x="355" y="30"/>
                  </a:cubicBezTo>
                  <a:cubicBezTo>
                    <a:pt x="355" y="15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36"/>
            <p:cNvSpPr/>
            <p:nvPr/>
          </p:nvSpPr>
          <p:spPr>
            <a:xfrm>
              <a:off x="4433350" y="1953500"/>
              <a:ext cx="15325" cy="23800"/>
            </a:xfrm>
            <a:custGeom>
              <a:rect b="b" l="l" r="r" t="t"/>
              <a:pathLst>
                <a:path extrusionOk="0" h="952" w="613">
                  <a:moveTo>
                    <a:pt x="569" y="1"/>
                  </a:moveTo>
                  <a:cubicBezTo>
                    <a:pt x="559" y="1"/>
                    <a:pt x="549" y="6"/>
                    <a:pt x="545" y="18"/>
                  </a:cubicBezTo>
                  <a:cubicBezTo>
                    <a:pt x="403" y="328"/>
                    <a:pt x="224" y="625"/>
                    <a:pt x="10" y="911"/>
                  </a:cubicBezTo>
                  <a:cubicBezTo>
                    <a:pt x="1" y="938"/>
                    <a:pt x="12" y="951"/>
                    <a:pt x="33" y="951"/>
                  </a:cubicBezTo>
                  <a:cubicBezTo>
                    <a:pt x="40" y="951"/>
                    <a:pt x="48" y="950"/>
                    <a:pt x="57" y="947"/>
                  </a:cubicBezTo>
                  <a:cubicBezTo>
                    <a:pt x="319" y="685"/>
                    <a:pt x="474" y="387"/>
                    <a:pt x="605" y="54"/>
                  </a:cubicBezTo>
                  <a:cubicBezTo>
                    <a:pt x="613" y="22"/>
                    <a:pt x="589" y="1"/>
                    <a:pt x="5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36"/>
            <p:cNvSpPr/>
            <p:nvPr/>
          </p:nvSpPr>
          <p:spPr>
            <a:xfrm>
              <a:off x="4421375" y="1981850"/>
              <a:ext cx="7700" cy="16850"/>
            </a:xfrm>
            <a:custGeom>
              <a:rect b="b" l="l" r="r" t="t"/>
              <a:pathLst>
                <a:path extrusionOk="0" h="674" w="308">
                  <a:moveTo>
                    <a:pt x="185" y="1"/>
                  </a:moveTo>
                  <a:cubicBezTo>
                    <a:pt x="166" y="1"/>
                    <a:pt x="146" y="9"/>
                    <a:pt x="131" y="27"/>
                  </a:cubicBezTo>
                  <a:cubicBezTo>
                    <a:pt x="12" y="206"/>
                    <a:pt x="0" y="587"/>
                    <a:pt x="250" y="670"/>
                  </a:cubicBezTo>
                  <a:cubicBezTo>
                    <a:pt x="257" y="672"/>
                    <a:pt x="263" y="673"/>
                    <a:pt x="268" y="673"/>
                  </a:cubicBezTo>
                  <a:cubicBezTo>
                    <a:pt x="294" y="673"/>
                    <a:pt x="308" y="652"/>
                    <a:pt x="298" y="622"/>
                  </a:cubicBezTo>
                  <a:cubicBezTo>
                    <a:pt x="262" y="539"/>
                    <a:pt x="203" y="480"/>
                    <a:pt x="179" y="408"/>
                  </a:cubicBezTo>
                  <a:cubicBezTo>
                    <a:pt x="143" y="301"/>
                    <a:pt x="167" y="194"/>
                    <a:pt x="227" y="111"/>
                  </a:cubicBezTo>
                  <a:cubicBezTo>
                    <a:pt x="268" y="44"/>
                    <a:pt x="22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36"/>
            <p:cNvSpPr/>
            <p:nvPr/>
          </p:nvSpPr>
          <p:spPr>
            <a:xfrm>
              <a:off x="4446125" y="2001350"/>
              <a:ext cx="8025" cy="4100"/>
            </a:xfrm>
            <a:custGeom>
              <a:rect b="b" l="l" r="r" t="t"/>
              <a:pathLst>
                <a:path extrusionOk="0" h="164" w="321">
                  <a:moveTo>
                    <a:pt x="114" y="0"/>
                  </a:moveTo>
                  <a:cubicBezTo>
                    <a:pt x="33" y="0"/>
                    <a:pt x="1" y="119"/>
                    <a:pt x="94" y="140"/>
                  </a:cubicBezTo>
                  <a:cubicBezTo>
                    <a:pt x="153" y="164"/>
                    <a:pt x="213" y="164"/>
                    <a:pt x="273" y="164"/>
                  </a:cubicBezTo>
                  <a:cubicBezTo>
                    <a:pt x="308" y="164"/>
                    <a:pt x="320" y="128"/>
                    <a:pt x="308" y="104"/>
                  </a:cubicBezTo>
                  <a:cubicBezTo>
                    <a:pt x="261" y="57"/>
                    <a:pt x="213" y="45"/>
                    <a:pt x="153" y="9"/>
                  </a:cubicBezTo>
                  <a:cubicBezTo>
                    <a:pt x="139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36"/>
            <p:cNvSpPr/>
            <p:nvPr/>
          </p:nvSpPr>
          <p:spPr>
            <a:xfrm>
              <a:off x="4462325" y="2005875"/>
              <a:ext cx="3675" cy="2625"/>
            </a:xfrm>
            <a:custGeom>
              <a:rect b="b" l="l" r="r" t="t"/>
              <a:pathLst>
                <a:path extrusionOk="0" h="105" w="147">
                  <a:moveTo>
                    <a:pt x="50" y="1"/>
                  </a:moveTo>
                  <a:cubicBezTo>
                    <a:pt x="0" y="1"/>
                    <a:pt x="3" y="81"/>
                    <a:pt x="58" y="81"/>
                  </a:cubicBezTo>
                  <a:cubicBezTo>
                    <a:pt x="63" y="81"/>
                    <a:pt x="70" y="80"/>
                    <a:pt x="77" y="78"/>
                  </a:cubicBezTo>
                  <a:cubicBezTo>
                    <a:pt x="89" y="78"/>
                    <a:pt x="89" y="78"/>
                    <a:pt x="101" y="102"/>
                  </a:cubicBezTo>
                  <a:cubicBezTo>
                    <a:pt x="102" y="104"/>
                    <a:pt x="105" y="104"/>
                    <a:pt x="107" y="104"/>
                  </a:cubicBezTo>
                  <a:cubicBezTo>
                    <a:pt x="122" y="104"/>
                    <a:pt x="147" y="77"/>
                    <a:pt x="136" y="66"/>
                  </a:cubicBezTo>
                  <a:cubicBezTo>
                    <a:pt x="113" y="42"/>
                    <a:pt x="101" y="19"/>
                    <a:pt x="77" y="7"/>
                  </a:cubicBezTo>
                  <a:cubicBezTo>
                    <a:pt x="67" y="2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36"/>
            <p:cNvSpPr/>
            <p:nvPr/>
          </p:nvSpPr>
          <p:spPr>
            <a:xfrm>
              <a:off x="4472250" y="2010025"/>
              <a:ext cx="61575" cy="19275"/>
            </a:xfrm>
            <a:custGeom>
              <a:rect b="b" l="l" r="r" t="t"/>
              <a:pathLst>
                <a:path extrusionOk="0" h="771" w="2463">
                  <a:moveTo>
                    <a:pt x="60" y="1"/>
                  </a:moveTo>
                  <a:cubicBezTo>
                    <a:pt x="9" y="1"/>
                    <a:pt x="0" y="95"/>
                    <a:pt x="73" y="126"/>
                  </a:cubicBezTo>
                  <a:cubicBezTo>
                    <a:pt x="466" y="210"/>
                    <a:pt x="871" y="269"/>
                    <a:pt x="1252" y="377"/>
                  </a:cubicBezTo>
                  <a:cubicBezTo>
                    <a:pt x="1644" y="472"/>
                    <a:pt x="2002" y="686"/>
                    <a:pt x="2383" y="769"/>
                  </a:cubicBezTo>
                  <a:cubicBezTo>
                    <a:pt x="2387" y="770"/>
                    <a:pt x="2391" y="771"/>
                    <a:pt x="2395" y="771"/>
                  </a:cubicBezTo>
                  <a:cubicBezTo>
                    <a:pt x="2436" y="771"/>
                    <a:pt x="2463" y="718"/>
                    <a:pt x="2430" y="674"/>
                  </a:cubicBezTo>
                  <a:cubicBezTo>
                    <a:pt x="2168" y="424"/>
                    <a:pt x="1775" y="365"/>
                    <a:pt x="1430" y="269"/>
                  </a:cubicBezTo>
                  <a:cubicBezTo>
                    <a:pt x="978" y="174"/>
                    <a:pt x="537" y="91"/>
                    <a:pt x="85" y="7"/>
                  </a:cubicBezTo>
                  <a:cubicBezTo>
                    <a:pt x="76" y="3"/>
                    <a:pt x="67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36"/>
            <p:cNvSpPr/>
            <p:nvPr/>
          </p:nvSpPr>
          <p:spPr>
            <a:xfrm>
              <a:off x="4546700" y="2034175"/>
              <a:ext cx="1350" cy="1275"/>
            </a:xfrm>
            <a:custGeom>
              <a:rect b="b" l="l" r="r" t="t"/>
              <a:pathLst>
                <a:path extrusionOk="0" h="51" w="54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3" y="9"/>
                    <a:pt x="12" y="18"/>
                  </a:cubicBezTo>
                  <a:lnTo>
                    <a:pt x="24" y="42"/>
                  </a:lnTo>
                  <a:cubicBezTo>
                    <a:pt x="24" y="48"/>
                    <a:pt x="33" y="50"/>
                    <a:pt x="40" y="50"/>
                  </a:cubicBezTo>
                  <a:cubicBezTo>
                    <a:pt x="48" y="50"/>
                    <a:pt x="54" y="48"/>
                    <a:pt x="48" y="42"/>
                  </a:cubicBezTo>
                  <a:cubicBezTo>
                    <a:pt x="48" y="18"/>
                    <a:pt x="24" y="6"/>
                    <a:pt x="12" y="6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36"/>
            <p:cNvSpPr/>
            <p:nvPr/>
          </p:nvSpPr>
          <p:spPr>
            <a:xfrm>
              <a:off x="4573350" y="2047600"/>
              <a:ext cx="6400" cy="4300"/>
            </a:xfrm>
            <a:custGeom>
              <a:rect b="b" l="l" r="r" t="t"/>
              <a:pathLst>
                <a:path extrusionOk="0" h="172" w="256">
                  <a:moveTo>
                    <a:pt x="90" y="1"/>
                  </a:moveTo>
                  <a:cubicBezTo>
                    <a:pt x="32" y="1"/>
                    <a:pt x="0" y="77"/>
                    <a:pt x="53" y="88"/>
                  </a:cubicBezTo>
                  <a:cubicBezTo>
                    <a:pt x="113" y="124"/>
                    <a:pt x="160" y="171"/>
                    <a:pt x="208" y="171"/>
                  </a:cubicBezTo>
                  <a:cubicBezTo>
                    <a:pt x="244" y="171"/>
                    <a:pt x="256" y="124"/>
                    <a:pt x="244" y="112"/>
                  </a:cubicBezTo>
                  <a:cubicBezTo>
                    <a:pt x="208" y="64"/>
                    <a:pt x="160" y="40"/>
                    <a:pt x="113" y="5"/>
                  </a:cubicBezTo>
                  <a:cubicBezTo>
                    <a:pt x="105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36"/>
            <p:cNvSpPr/>
            <p:nvPr/>
          </p:nvSpPr>
          <p:spPr>
            <a:xfrm>
              <a:off x="4592325" y="2061375"/>
              <a:ext cx="5275" cy="3025"/>
            </a:xfrm>
            <a:custGeom>
              <a:rect b="b" l="l" r="r" t="t"/>
              <a:pathLst>
                <a:path extrusionOk="0" h="121" w="211">
                  <a:moveTo>
                    <a:pt x="69" y="0"/>
                  </a:moveTo>
                  <a:cubicBezTo>
                    <a:pt x="8" y="0"/>
                    <a:pt x="0" y="97"/>
                    <a:pt x="68" y="97"/>
                  </a:cubicBezTo>
                  <a:cubicBezTo>
                    <a:pt x="116" y="97"/>
                    <a:pt x="128" y="120"/>
                    <a:pt x="175" y="120"/>
                  </a:cubicBezTo>
                  <a:cubicBezTo>
                    <a:pt x="187" y="120"/>
                    <a:pt x="211" y="108"/>
                    <a:pt x="199" y="97"/>
                  </a:cubicBezTo>
                  <a:cubicBezTo>
                    <a:pt x="187" y="37"/>
                    <a:pt x="128" y="1"/>
                    <a:pt x="80" y="1"/>
                  </a:cubicBezTo>
                  <a:cubicBezTo>
                    <a:pt x="76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36"/>
            <p:cNvSpPr/>
            <p:nvPr/>
          </p:nvSpPr>
          <p:spPr>
            <a:xfrm>
              <a:off x="4603375" y="2072875"/>
              <a:ext cx="10600" cy="13275"/>
            </a:xfrm>
            <a:custGeom>
              <a:rect b="b" l="l" r="r" t="t"/>
              <a:pathLst>
                <a:path extrusionOk="0" h="531" w="424">
                  <a:moveTo>
                    <a:pt x="82" y="1"/>
                  </a:moveTo>
                  <a:cubicBezTo>
                    <a:pt x="40" y="1"/>
                    <a:pt x="0" y="60"/>
                    <a:pt x="31" y="101"/>
                  </a:cubicBezTo>
                  <a:cubicBezTo>
                    <a:pt x="67" y="172"/>
                    <a:pt x="102" y="244"/>
                    <a:pt x="126" y="303"/>
                  </a:cubicBezTo>
                  <a:cubicBezTo>
                    <a:pt x="174" y="375"/>
                    <a:pt x="209" y="458"/>
                    <a:pt x="269" y="506"/>
                  </a:cubicBezTo>
                  <a:cubicBezTo>
                    <a:pt x="285" y="521"/>
                    <a:pt x="305" y="530"/>
                    <a:pt x="324" y="530"/>
                  </a:cubicBezTo>
                  <a:cubicBezTo>
                    <a:pt x="350" y="530"/>
                    <a:pt x="375" y="515"/>
                    <a:pt x="388" y="482"/>
                  </a:cubicBezTo>
                  <a:cubicBezTo>
                    <a:pt x="424" y="279"/>
                    <a:pt x="245" y="113"/>
                    <a:pt x="102" y="6"/>
                  </a:cubicBezTo>
                  <a:cubicBezTo>
                    <a:pt x="96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36"/>
            <p:cNvSpPr/>
            <p:nvPr/>
          </p:nvSpPr>
          <p:spPr>
            <a:xfrm>
              <a:off x="4621400" y="2124050"/>
              <a:ext cx="7025" cy="36925"/>
            </a:xfrm>
            <a:custGeom>
              <a:rect b="b" l="l" r="r" t="t"/>
              <a:pathLst>
                <a:path extrusionOk="0" h="1477" w="281">
                  <a:moveTo>
                    <a:pt x="243" y="0"/>
                  </a:moveTo>
                  <a:cubicBezTo>
                    <a:pt x="228" y="0"/>
                    <a:pt x="215" y="9"/>
                    <a:pt x="215" y="30"/>
                  </a:cubicBezTo>
                  <a:cubicBezTo>
                    <a:pt x="108" y="495"/>
                    <a:pt x="48" y="983"/>
                    <a:pt x="0" y="1459"/>
                  </a:cubicBezTo>
                  <a:cubicBezTo>
                    <a:pt x="0" y="1471"/>
                    <a:pt x="9" y="1477"/>
                    <a:pt x="20" y="1477"/>
                  </a:cubicBezTo>
                  <a:cubicBezTo>
                    <a:pt x="30" y="1477"/>
                    <a:pt x="42" y="1471"/>
                    <a:pt x="48" y="1459"/>
                  </a:cubicBezTo>
                  <a:cubicBezTo>
                    <a:pt x="215" y="1007"/>
                    <a:pt x="179" y="507"/>
                    <a:pt x="274" y="42"/>
                  </a:cubicBezTo>
                  <a:cubicBezTo>
                    <a:pt x="281" y="15"/>
                    <a:pt x="261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36"/>
            <p:cNvSpPr/>
            <p:nvPr/>
          </p:nvSpPr>
          <p:spPr>
            <a:xfrm>
              <a:off x="4601550" y="2159550"/>
              <a:ext cx="15100" cy="55225"/>
            </a:xfrm>
            <a:custGeom>
              <a:rect b="b" l="l" r="r" t="t"/>
              <a:pathLst>
                <a:path extrusionOk="0" h="2209" w="604">
                  <a:moveTo>
                    <a:pt x="400" y="0"/>
                  </a:moveTo>
                  <a:cubicBezTo>
                    <a:pt x="366" y="0"/>
                    <a:pt x="330" y="21"/>
                    <a:pt x="318" y="63"/>
                  </a:cubicBezTo>
                  <a:cubicBezTo>
                    <a:pt x="294" y="408"/>
                    <a:pt x="282" y="742"/>
                    <a:pt x="259" y="1075"/>
                  </a:cubicBezTo>
                  <a:cubicBezTo>
                    <a:pt x="235" y="1468"/>
                    <a:pt x="104" y="1777"/>
                    <a:pt x="9" y="2146"/>
                  </a:cubicBezTo>
                  <a:cubicBezTo>
                    <a:pt x="0" y="2181"/>
                    <a:pt x="28" y="2209"/>
                    <a:pt x="54" y="2209"/>
                  </a:cubicBezTo>
                  <a:cubicBezTo>
                    <a:pt x="64" y="2209"/>
                    <a:pt x="73" y="2204"/>
                    <a:pt x="80" y="2194"/>
                  </a:cubicBezTo>
                  <a:cubicBezTo>
                    <a:pt x="604" y="1730"/>
                    <a:pt x="473" y="682"/>
                    <a:pt x="473" y="63"/>
                  </a:cubicBezTo>
                  <a:cubicBezTo>
                    <a:pt x="467" y="21"/>
                    <a:pt x="434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36"/>
            <p:cNvSpPr/>
            <p:nvPr/>
          </p:nvSpPr>
          <p:spPr>
            <a:xfrm>
              <a:off x="4587825" y="2223575"/>
              <a:ext cx="10950" cy="9200"/>
            </a:xfrm>
            <a:custGeom>
              <a:rect b="b" l="l" r="r" t="t"/>
              <a:pathLst>
                <a:path extrusionOk="0" h="368" w="438">
                  <a:moveTo>
                    <a:pt x="402" y="0"/>
                  </a:moveTo>
                  <a:cubicBezTo>
                    <a:pt x="398" y="0"/>
                    <a:pt x="395" y="1"/>
                    <a:pt x="391" y="2"/>
                  </a:cubicBezTo>
                  <a:cubicBezTo>
                    <a:pt x="308" y="38"/>
                    <a:pt x="236" y="62"/>
                    <a:pt x="177" y="109"/>
                  </a:cubicBezTo>
                  <a:cubicBezTo>
                    <a:pt x="141" y="145"/>
                    <a:pt x="93" y="169"/>
                    <a:pt x="69" y="205"/>
                  </a:cubicBezTo>
                  <a:cubicBezTo>
                    <a:pt x="34" y="228"/>
                    <a:pt x="22" y="276"/>
                    <a:pt x="10" y="324"/>
                  </a:cubicBezTo>
                  <a:cubicBezTo>
                    <a:pt x="1" y="342"/>
                    <a:pt x="13" y="367"/>
                    <a:pt x="30" y="367"/>
                  </a:cubicBezTo>
                  <a:cubicBezTo>
                    <a:pt x="35" y="367"/>
                    <a:pt x="40" y="365"/>
                    <a:pt x="46" y="359"/>
                  </a:cubicBezTo>
                  <a:cubicBezTo>
                    <a:pt x="81" y="347"/>
                    <a:pt x="129" y="336"/>
                    <a:pt x="153" y="324"/>
                  </a:cubicBezTo>
                  <a:cubicBezTo>
                    <a:pt x="189" y="288"/>
                    <a:pt x="212" y="264"/>
                    <a:pt x="248" y="240"/>
                  </a:cubicBezTo>
                  <a:lnTo>
                    <a:pt x="427" y="62"/>
                  </a:lnTo>
                  <a:cubicBezTo>
                    <a:pt x="437" y="40"/>
                    <a:pt x="42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36"/>
            <p:cNvSpPr/>
            <p:nvPr/>
          </p:nvSpPr>
          <p:spPr>
            <a:xfrm>
              <a:off x="4524650" y="2214300"/>
              <a:ext cx="23025" cy="24250"/>
            </a:xfrm>
            <a:custGeom>
              <a:rect b="b" l="l" r="r" t="t"/>
              <a:pathLst>
                <a:path extrusionOk="0" h="970" w="921">
                  <a:moveTo>
                    <a:pt x="40" y="1"/>
                  </a:moveTo>
                  <a:cubicBezTo>
                    <a:pt x="24" y="1"/>
                    <a:pt x="1" y="18"/>
                    <a:pt x="1" y="28"/>
                  </a:cubicBezTo>
                  <a:cubicBezTo>
                    <a:pt x="49" y="207"/>
                    <a:pt x="227" y="373"/>
                    <a:pt x="346" y="504"/>
                  </a:cubicBezTo>
                  <a:cubicBezTo>
                    <a:pt x="501" y="671"/>
                    <a:pt x="656" y="826"/>
                    <a:pt x="834" y="957"/>
                  </a:cubicBezTo>
                  <a:cubicBezTo>
                    <a:pt x="843" y="966"/>
                    <a:pt x="854" y="969"/>
                    <a:pt x="864" y="969"/>
                  </a:cubicBezTo>
                  <a:cubicBezTo>
                    <a:pt x="894" y="969"/>
                    <a:pt x="921" y="936"/>
                    <a:pt x="894" y="909"/>
                  </a:cubicBezTo>
                  <a:cubicBezTo>
                    <a:pt x="739" y="778"/>
                    <a:pt x="584" y="635"/>
                    <a:pt x="441" y="468"/>
                  </a:cubicBezTo>
                  <a:cubicBezTo>
                    <a:pt x="299" y="314"/>
                    <a:pt x="215" y="123"/>
                    <a:pt x="49" y="4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36"/>
            <p:cNvSpPr/>
            <p:nvPr/>
          </p:nvSpPr>
          <p:spPr>
            <a:xfrm>
              <a:off x="4497275" y="2197425"/>
              <a:ext cx="14025" cy="15700"/>
            </a:xfrm>
            <a:custGeom>
              <a:rect b="b" l="l" r="r" t="t"/>
              <a:pathLst>
                <a:path extrusionOk="0" h="628" w="561">
                  <a:moveTo>
                    <a:pt x="465" y="0"/>
                  </a:moveTo>
                  <a:cubicBezTo>
                    <a:pt x="179" y="0"/>
                    <a:pt x="1" y="334"/>
                    <a:pt x="72" y="608"/>
                  </a:cubicBezTo>
                  <a:cubicBezTo>
                    <a:pt x="79" y="622"/>
                    <a:pt x="94" y="627"/>
                    <a:pt x="110" y="627"/>
                  </a:cubicBezTo>
                  <a:cubicBezTo>
                    <a:pt x="122" y="627"/>
                    <a:pt x="134" y="625"/>
                    <a:pt x="143" y="620"/>
                  </a:cubicBezTo>
                  <a:cubicBezTo>
                    <a:pt x="239" y="489"/>
                    <a:pt x="262" y="191"/>
                    <a:pt x="465" y="179"/>
                  </a:cubicBezTo>
                  <a:cubicBezTo>
                    <a:pt x="560" y="155"/>
                    <a:pt x="560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2" name="Google Shape;12912;p36"/>
            <p:cNvSpPr/>
            <p:nvPr/>
          </p:nvSpPr>
          <p:spPr>
            <a:xfrm>
              <a:off x="4515225" y="2249775"/>
              <a:ext cx="11375" cy="11450"/>
            </a:xfrm>
            <a:custGeom>
              <a:rect b="b" l="l" r="r" t="t"/>
              <a:pathLst>
                <a:path extrusionOk="0" h="458" w="455">
                  <a:moveTo>
                    <a:pt x="58" y="1"/>
                  </a:moveTo>
                  <a:cubicBezTo>
                    <a:pt x="18" y="1"/>
                    <a:pt x="1" y="63"/>
                    <a:pt x="45" y="85"/>
                  </a:cubicBezTo>
                  <a:cubicBezTo>
                    <a:pt x="116" y="133"/>
                    <a:pt x="152" y="204"/>
                    <a:pt x="223" y="264"/>
                  </a:cubicBezTo>
                  <a:lnTo>
                    <a:pt x="402" y="442"/>
                  </a:lnTo>
                  <a:cubicBezTo>
                    <a:pt x="405" y="453"/>
                    <a:pt x="412" y="458"/>
                    <a:pt x="419" y="458"/>
                  </a:cubicBezTo>
                  <a:cubicBezTo>
                    <a:pt x="436" y="458"/>
                    <a:pt x="454" y="435"/>
                    <a:pt x="437" y="419"/>
                  </a:cubicBezTo>
                  <a:cubicBezTo>
                    <a:pt x="426" y="323"/>
                    <a:pt x="378" y="228"/>
                    <a:pt x="318" y="145"/>
                  </a:cubicBezTo>
                  <a:cubicBezTo>
                    <a:pt x="247" y="73"/>
                    <a:pt x="164" y="26"/>
                    <a:pt x="68" y="2"/>
                  </a:cubicBezTo>
                  <a:cubicBezTo>
                    <a:pt x="65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36"/>
            <p:cNvSpPr/>
            <p:nvPr/>
          </p:nvSpPr>
          <p:spPr>
            <a:xfrm>
              <a:off x="4528325" y="2264875"/>
              <a:ext cx="7625" cy="5875"/>
            </a:xfrm>
            <a:custGeom>
              <a:rect b="b" l="l" r="r" t="t"/>
              <a:pathLst>
                <a:path extrusionOk="0" h="235" w="305">
                  <a:moveTo>
                    <a:pt x="50" y="0"/>
                  </a:moveTo>
                  <a:cubicBezTo>
                    <a:pt x="15" y="0"/>
                    <a:pt x="0" y="56"/>
                    <a:pt x="21" y="77"/>
                  </a:cubicBezTo>
                  <a:cubicBezTo>
                    <a:pt x="92" y="124"/>
                    <a:pt x="175" y="184"/>
                    <a:pt x="247" y="231"/>
                  </a:cubicBezTo>
                  <a:cubicBezTo>
                    <a:pt x="251" y="233"/>
                    <a:pt x="256" y="234"/>
                    <a:pt x="260" y="234"/>
                  </a:cubicBezTo>
                  <a:cubicBezTo>
                    <a:pt x="282" y="234"/>
                    <a:pt x="304" y="213"/>
                    <a:pt x="294" y="184"/>
                  </a:cubicBezTo>
                  <a:cubicBezTo>
                    <a:pt x="223" y="112"/>
                    <a:pt x="140" y="53"/>
                    <a:pt x="68" y="5"/>
                  </a:cubicBezTo>
                  <a:cubicBezTo>
                    <a:pt x="62" y="2"/>
                    <a:pt x="55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36"/>
            <p:cNvSpPr/>
            <p:nvPr/>
          </p:nvSpPr>
          <p:spPr>
            <a:xfrm>
              <a:off x="4629175" y="2357775"/>
              <a:ext cx="8625" cy="9125"/>
            </a:xfrm>
            <a:custGeom>
              <a:rect b="b" l="l" r="r" t="t"/>
              <a:pathLst>
                <a:path extrusionOk="0" h="365" w="345">
                  <a:moveTo>
                    <a:pt x="61" y="0"/>
                  </a:moveTo>
                  <a:cubicBezTo>
                    <a:pt x="25" y="0"/>
                    <a:pt x="1" y="51"/>
                    <a:pt x="47" y="87"/>
                  </a:cubicBezTo>
                  <a:cubicBezTo>
                    <a:pt x="154" y="159"/>
                    <a:pt x="225" y="254"/>
                    <a:pt x="309" y="349"/>
                  </a:cubicBezTo>
                  <a:cubicBezTo>
                    <a:pt x="312" y="360"/>
                    <a:pt x="317" y="364"/>
                    <a:pt x="322" y="364"/>
                  </a:cubicBezTo>
                  <a:cubicBezTo>
                    <a:pt x="333" y="364"/>
                    <a:pt x="344" y="342"/>
                    <a:pt x="344" y="325"/>
                  </a:cubicBezTo>
                  <a:cubicBezTo>
                    <a:pt x="285" y="206"/>
                    <a:pt x="213" y="87"/>
                    <a:pt x="94" y="16"/>
                  </a:cubicBezTo>
                  <a:cubicBezTo>
                    <a:pt x="83" y="5"/>
                    <a:pt x="7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36"/>
            <p:cNvSpPr/>
            <p:nvPr/>
          </p:nvSpPr>
          <p:spPr>
            <a:xfrm>
              <a:off x="4649525" y="2381225"/>
              <a:ext cx="39650" cy="28225"/>
            </a:xfrm>
            <a:custGeom>
              <a:rect b="b" l="l" r="r" t="t"/>
              <a:pathLst>
                <a:path extrusionOk="0" h="1129" w="1586">
                  <a:moveTo>
                    <a:pt x="42" y="1"/>
                  </a:moveTo>
                  <a:cubicBezTo>
                    <a:pt x="21" y="1"/>
                    <a:pt x="0" y="44"/>
                    <a:pt x="30" y="54"/>
                  </a:cubicBezTo>
                  <a:cubicBezTo>
                    <a:pt x="519" y="423"/>
                    <a:pt x="983" y="840"/>
                    <a:pt x="1531" y="1126"/>
                  </a:cubicBezTo>
                  <a:cubicBezTo>
                    <a:pt x="1534" y="1127"/>
                    <a:pt x="1537" y="1128"/>
                    <a:pt x="1541" y="1128"/>
                  </a:cubicBezTo>
                  <a:cubicBezTo>
                    <a:pt x="1563" y="1128"/>
                    <a:pt x="1585" y="1099"/>
                    <a:pt x="1554" y="1078"/>
                  </a:cubicBezTo>
                  <a:cubicBezTo>
                    <a:pt x="1007" y="780"/>
                    <a:pt x="554" y="364"/>
                    <a:pt x="54" y="6"/>
                  </a:cubicBezTo>
                  <a:cubicBezTo>
                    <a:pt x="50" y="3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36"/>
            <p:cNvSpPr/>
            <p:nvPr/>
          </p:nvSpPr>
          <p:spPr>
            <a:xfrm>
              <a:off x="4600900" y="2310800"/>
              <a:ext cx="9450" cy="9350"/>
            </a:xfrm>
            <a:custGeom>
              <a:rect b="b" l="l" r="r" t="t"/>
              <a:pathLst>
                <a:path extrusionOk="0" h="374" w="378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106" y="192"/>
                    <a:pt x="213" y="299"/>
                    <a:pt x="320" y="371"/>
                  </a:cubicBezTo>
                  <a:cubicBezTo>
                    <a:pt x="325" y="373"/>
                    <a:pt x="329" y="374"/>
                    <a:pt x="334" y="374"/>
                  </a:cubicBezTo>
                  <a:cubicBezTo>
                    <a:pt x="355" y="374"/>
                    <a:pt x="378" y="353"/>
                    <a:pt x="368" y="323"/>
                  </a:cubicBezTo>
                  <a:cubicBezTo>
                    <a:pt x="285" y="228"/>
                    <a:pt x="201" y="133"/>
                    <a:pt x="142" y="26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36"/>
            <p:cNvSpPr/>
            <p:nvPr/>
          </p:nvSpPr>
          <p:spPr>
            <a:xfrm>
              <a:off x="4739750" y="2445725"/>
              <a:ext cx="9175" cy="5600"/>
            </a:xfrm>
            <a:custGeom>
              <a:rect b="b" l="l" r="r" t="t"/>
              <a:pathLst>
                <a:path extrusionOk="0" h="224" w="367">
                  <a:moveTo>
                    <a:pt x="17" y="0"/>
                  </a:moveTo>
                  <a:cubicBezTo>
                    <a:pt x="2" y="0"/>
                    <a:pt x="0" y="50"/>
                    <a:pt x="29" y="70"/>
                  </a:cubicBezTo>
                  <a:cubicBezTo>
                    <a:pt x="136" y="105"/>
                    <a:pt x="219" y="153"/>
                    <a:pt x="303" y="213"/>
                  </a:cubicBezTo>
                  <a:cubicBezTo>
                    <a:pt x="311" y="220"/>
                    <a:pt x="318" y="224"/>
                    <a:pt x="325" y="224"/>
                  </a:cubicBezTo>
                  <a:cubicBezTo>
                    <a:pt x="351" y="224"/>
                    <a:pt x="366" y="181"/>
                    <a:pt x="339" y="153"/>
                  </a:cubicBezTo>
                  <a:cubicBezTo>
                    <a:pt x="267" y="70"/>
                    <a:pt x="148" y="34"/>
                    <a:pt x="29" y="10"/>
                  </a:cubicBezTo>
                  <a:cubicBezTo>
                    <a:pt x="24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36"/>
            <p:cNvSpPr/>
            <p:nvPr/>
          </p:nvSpPr>
          <p:spPr>
            <a:xfrm>
              <a:off x="4785125" y="2465225"/>
              <a:ext cx="4175" cy="2200"/>
            </a:xfrm>
            <a:custGeom>
              <a:rect b="b" l="l" r="r" t="t"/>
              <a:pathLst>
                <a:path extrusionOk="0" h="88" w="167">
                  <a:moveTo>
                    <a:pt x="43" y="1"/>
                  </a:moveTo>
                  <a:cubicBezTo>
                    <a:pt x="0" y="1"/>
                    <a:pt x="6" y="87"/>
                    <a:pt x="59" y="87"/>
                  </a:cubicBezTo>
                  <a:cubicBezTo>
                    <a:pt x="95" y="87"/>
                    <a:pt x="119" y="87"/>
                    <a:pt x="143" y="75"/>
                  </a:cubicBezTo>
                  <a:cubicBezTo>
                    <a:pt x="167" y="64"/>
                    <a:pt x="167" y="16"/>
                    <a:pt x="143" y="16"/>
                  </a:cubicBezTo>
                  <a:cubicBezTo>
                    <a:pt x="107" y="4"/>
                    <a:pt x="71" y="4"/>
                    <a:pt x="59" y="4"/>
                  </a:cubicBezTo>
                  <a:cubicBezTo>
                    <a:pt x="53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36"/>
            <p:cNvSpPr/>
            <p:nvPr/>
          </p:nvSpPr>
          <p:spPr>
            <a:xfrm>
              <a:off x="4801475" y="2463225"/>
              <a:ext cx="5675" cy="2150"/>
            </a:xfrm>
            <a:custGeom>
              <a:rect b="b" l="l" r="r" t="t"/>
              <a:pathLst>
                <a:path extrusionOk="0" h="86" w="227">
                  <a:moveTo>
                    <a:pt x="48" y="1"/>
                  </a:moveTo>
                  <a:cubicBezTo>
                    <a:pt x="4" y="1"/>
                    <a:pt x="1" y="85"/>
                    <a:pt x="40" y="85"/>
                  </a:cubicBezTo>
                  <a:cubicBezTo>
                    <a:pt x="43" y="85"/>
                    <a:pt x="46" y="85"/>
                    <a:pt x="48" y="84"/>
                  </a:cubicBezTo>
                  <a:cubicBezTo>
                    <a:pt x="96" y="84"/>
                    <a:pt x="132" y="60"/>
                    <a:pt x="203" y="60"/>
                  </a:cubicBezTo>
                  <a:cubicBezTo>
                    <a:pt x="227" y="60"/>
                    <a:pt x="227" y="25"/>
                    <a:pt x="203" y="25"/>
                  </a:cubicBezTo>
                  <a:cubicBezTo>
                    <a:pt x="156" y="25"/>
                    <a:pt x="108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36"/>
            <p:cNvSpPr/>
            <p:nvPr/>
          </p:nvSpPr>
          <p:spPr>
            <a:xfrm>
              <a:off x="4843875" y="2481525"/>
              <a:ext cx="6350" cy="7400"/>
            </a:xfrm>
            <a:custGeom>
              <a:rect b="b" l="l" r="r" t="t"/>
              <a:pathLst>
                <a:path extrusionOk="0" h="296" w="254">
                  <a:moveTo>
                    <a:pt x="46" y="0"/>
                  </a:moveTo>
                  <a:cubicBezTo>
                    <a:pt x="19" y="0"/>
                    <a:pt x="0" y="33"/>
                    <a:pt x="19" y="43"/>
                  </a:cubicBezTo>
                  <a:cubicBezTo>
                    <a:pt x="91" y="126"/>
                    <a:pt x="150" y="197"/>
                    <a:pt x="198" y="281"/>
                  </a:cubicBezTo>
                  <a:cubicBezTo>
                    <a:pt x="201" y="292"/>
                    <a:pt x="208" y="296"/>
                    <a:pt x="216" y="296"/>
                  </a:cubicBezTo>
                  <a:cubicBezTo>
                    <a:pt x="233" y="296"/>
                    <a:pt x="254" y="274"/>
                    <a:pt x="245" y="257"/>
                  </a:cubicBezTo>
                  <a:cubicBezTo>
                    <a:pt x="198" y="162"/>
                    <a:pt x="138" y="78"/>
                    <a:pt x="67" y="7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36"/>
            <p:cNvSpPr/>
            <p:nvPr/>
          </p:nvSpPr>
          <p:spPr>
            <a:xfrm>
              <a:off x="4875000" y="2528725"/>
              <a:ext cx="1950" cy="7825"/>
            </a:xfrm>
            <a:custGeom>
              <a:rect b="b" l="l" r="r" t="t"/>
              <a:pathLst>
                <a:path extrusionOk="0" h="313" w="78">
                  <a:moveTo>
                    <a:pt x="41" y="0"/>
                  </a:moveTo>
                  <a:cubicBezTo>
                    <a:pt x="21" y="0"/>
                    <a:pt x="1" y="12"/>
                    <a:pt x="1" y="36"/>
                  </a:cubicBezTo>
                  <a:cubicBezTo>
                    <a:pt x="1" y="119"/>
                    <a:pt x="12" y="202"/>
                    <a:pt x="12" y="286"/>
                  </a:cubicBezTo>
                  <a:cubicBezTo>
                    <a:pt x="12" y="304"/>
                    <a:pt x="21" y="313"/>
                    <a:pt x="30" y="313"/>
                  </a:cubicBezTo>
                  <a:cubicBezTo>
                    <a:pt x="39" y="313"/>
                    <a:pt x="48" y="304"/>
                    <a:pt x="48" y="286"/>
                  </a:cubicBezTo>
                  <a:cubicBezTo>
                    <a:pt x="48" y="202"/>
                    <a:pt x="72" y="119"/>
                    <a:pt x="72" y="36"/>
                  </a:cubicBezTo>
                  <a:cubicBezTo>
                    <a:pt x="78" y="12"/>
                    <a:pt x="60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36"/>
            <p:cNvSpPr/>
            <p:nvPr/>
          </p:nvSpPr>
          <p:spPr>
            <a:xfrm>
              <a:off x="4868025" y="2552375"/>
              <a:ext cx="5625" cy="4000"/>
            </a:xfrm>
            <a:custGeom>
              <a:rect b="b" l="l" r="r" t="t"/>
              <a:pathLst>
                <a:path extrusionOk="0" h="160" w="225">
                  <a:moveTo>
                    <a:pt x="176" y="0"/>
                  </a:moveTo>
                  <a:cubicBezTo>
                    <a:pt x="171" y="0"/>
                    <a:pt x="165" y="2"/>
                    <a:pt x="161" y="7"/>
                  </a:cubicBezTo>
                  <a:cubicBezTo>
                    <a:pt x="113" y="54"/>
                    <a:pt x="53" y="90"/>
                    <a:pt x="18" y="114"/>
                  </a:cubicBezTo>
                  <a:cubicBezTo>
                    <a:pt x="0" y="139"/>
                    <a:pt x="14" y="159"/>
                    <a:pt x="32" y="159"/>
                  </a:cubicBezTo>
                  <a:cubicBezTo>
                    <a:pt x="39" y="159"/>
                    <a:pt x="47" y="156"/>
                    <a:pt x="53" y="149"/>
                  </a:cubicBezTo>
                  <a:cubicBezTo>
                    <a:pt x="101" y="102"/>
                    <a:pt x="161" y="90"/>
                    <a:pt x="196" y="42"/>
                  </a:cubicBezTo>
                  <a:cubicBezTo>
                    <a:pt x="225" y="33"/>
                    <a:pt x="20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36"/>
            <p:cNvSpPr/>
            <p:nvPr/>
          </p:nvSpPr>
          <p:spPr>
            <a:xfrm>
              <a:off x="4864200" y="2565425"/>
              <a:ext cx="13150" cy="16050"/>
            </a:xfrm>
            <a:custGeom>
              <a:rect b="b" l="l" r="r" t="t"/>
              <a:pathLst>
                <a:path extrusionOk="0" h="642" w="526">
                  <a:moveTo>
                    <a:pt x="56" y="0"/>
                  </a:moveTo>
                  <a:cubicBezTo>
                    <a:pt x="28" y="0"/>
                    <a:pt x="1" y="19"/>
                    <a:pt x="16" y="56"/>
                  </a:cubicBezTo>
                  <a:cubicBezTo>
                    <a:pt x="87" y="306"/>
                    <a:pt x="218" y="532"/>
                    <a:pt x="468" y="639"/>
                  </a:cubicBezTo>
                  <a:cubicBezTo>
                    <a:pt x="472" y="641"/>
                    <a:pt x="476" y="641"/>
                    <a:pt x="480" y="641"/>
                  </a:cubicBezTo>
                  <a:cubicBezTo>
                    <a:pt x="509" y="641"/>
                    <a:pt x="525" y="602"/>
                    <a:pt x="504" y="592"/>
                  </a:cubicBezTo>
                  <a:cubicBezTo>
                    <a:pt x="290" y="461"/>
                    <a:pt x="159" y="258"/>
                    <a:pt x="99" y="20"/>
                  </a:cubicBezTo>
                  <a:cubicBezTo>
                    <a:pt x="90" y="7"/>
                    <a:pt x="7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36"/>
            <p:cNvSpPr/>
            <p:nvPr/>
          </p:nvSpPr>
          <p:spPr>
            <a:xfrm>
              <a:off x="4887575" y="2593400"/>
              <a:ext cx="9825" cy="18275"/>
            </a:xfrm>
            <a:custGeom>
              <a:rect b="b" l="l" r="r" t="t"/>
              <a:pathLst>
                <a:path extrusionOk="0" h="731" w="393">
                  <a:moveTo>
                    <a:pt x="85" y="0"/>
                  </a:moveTo>
                  <a:cubicBezTo>
                    <a:pt x="46" y="0"/>
                    <a:pt x="1" y="43"/>
                    <a:pt x="33" y="92"/>
                  </a:cubicBezTo>
                  <a:cubicBezTo>
                    <a:pt x="129" y="306"/>
                    <a:pt x="212" y="544"/>
                    <a:pt x="343" y="723"/>
                  </a:cubicBezTo>
                  <a:cubicBezTo>
                    <a:pt x="348" y="728"/>
                    <a:pt x="359" y="731"/>
                    <a:pt x="368" y="731"/>
                  </a:cubicBezTo>
                  <a:cubicBezTo>
                    <a:pt x="382" y="731"/>
                    <a:pt x="393" y="725"/>
                    <a:pt x="379" y="711"/>
                  </a:cubicBezTo>
                  <a:cubicBezTo>
                    <a:pt x="319" y="485"/>
                    <a:pt x="224" y="247"/>
                    <a:pt x="129" y="32"/>
                  </a:cubicBezTo>
                  <a:cubicBezTo>
                    <a:pt x="121" y="10"/>
                    <a:pt x="104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36"/>
            <p:cNvSpPr/>
            <p:nvPr/>
          </p:nvSpPr>
          <p:spPr>
            <a:xfrm>
              <a:off x="4900600" y="2663925"/>
              <a:ext cx="5675" cy="15500"/>
            </a:xfrm>
            <a:custGeom>
              <a:rect b="b" l="l" r="r" t="t"/>
              <a:pathLst>
                <a:path extrusionOk="0" h="620" w="227">
                  <a:moveTo>
                    <a:pt x="127" y="0"/>
                  </a:moveTo>
                  <a:cubicBezTo>
                    <a:pt x="105" y="0"/>
                    <a:pt x="84" y="15"/>
                    <a:pt x="84" y="45"/>
                  </a:cubicBezTo>
                  <a:cubicBezTo>
                    <a:pt x="84" y="152"/>
                    <a:pt x="72" y="236"/>
                    <a:pt x="60" y="343"/>
                  </a:cubicBezTo>
                  <a:cubicBezTo>
                    <a:pt x="48" y="426"/>
                    <a:pt x="1" y="509"/>
                    <a:pt x="12" y="581"/>
                  </a:cubicBezTo>
                  <a:cubicBezTo>
                    <a:pt x="12" y="597"/>
                    <a:pt x="35" y="620"/>
                    <a:pt x="58" y="620"/>
                  </a:cubicBezTo>
                  <a:cubicBezTo>
                    <a:pt x="67" y="620"/>
                    <a:pt x="77" y="616"/>
                    <a:pt x="84" y="605"/>
                  </a:cubicBezTo>
                  <a:cubicBezTo>
                    <a:pt x="227" y="486"/>
                    <a:pt x="179" y="212"/>
                    <a:pt x="179" y="45"/>
                  </a:cubicBezTo>
                  <a:cubicBezTo>
                    <a:pt x="173" y="15"/>
                    <a:pt x="14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36"/>
            <p:cNvSpPr/>
            <p:nvPr/>
          </p:nvSpPr>
          <p:spPr>
            <a:xfrm>
              <a:off x="4857150" y="2723075"/>
              <a:ext cx="29025" cy="13850"/>
            </a:xfrm>
            <a:custGeom>
              <a:rect b="b" l="l" r="r" t="t"/>
              <a:pathLst>
                <a:path extrusionOk="0" h="554" w="1161">
                  <a:moveTo>
                    <a:pt x="1079" y="1"/>
                  </a:moveTo>
                  <a:cubicBezTo>
                    <a:pt x="1069" y="1"/>
                    <a:pt x="1058" y="4"/>
                    <a:pt x="1048" y="13"/>
                  </a:cubicBezTo>
                  <a:cubicBezTo>
                    <a:pt x="905" y="120"/>
                    <a:pt x="691" y="203"/>
                    <a:pt x="512" y="263"/>
                  </a:cubicBezTo>
                  <a:cubicBezTo>
                    <a:pt x="369" y="322"/>
                    <a:pt x="179" y="322"/>
                    <a:pt x="36" y="418"/>
                  </a:cubicBezTo>
                  <a:cubicBezTo>
                    <a:pt x="0" y="441"/>
                    <a:pt x="0" y="501"/>
                    <a:pt x="36" y="513"/>
                  </a:cubicBezTo>
                  <a:cubicBezTo>
                    <a:pt x="88" y="542"/>
                    <a:pt x="146" y="554"/>
                    <a:pt x="207" y="554"/>
                  </a:cubicBezTo>
                  <a:cubicBezTo>
                    <a:pt x="343" y="554"/>
                    <a:pt x="492" y="498"/>
                    <a:pt x="607" y="465"/>
                  </a:cubicBezTo>
                  <a:cubicBezTo>
                    <a:pt x="810" y="382"/>
                    <a:pt x="965" y="263"/>
                    <a:pt x="1131" y="120"/>
                  </a:cubicBezTo>
                  <a:cubicBezTo>
                    <a:pt x="1161" y="81"/>
                    <a:pt x="1125" y="1"/>
                    <a:pt x="10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36"/>
            <p:cNvSpPr/>
            <p:nvPr/>
          </p:nvSpPr>
          <p:spPr>
            <a:xfrm>
              <a:off x="4807425" y="2738425"/>
              <a:ext cx="9850" cy="3150"/>
            </a:xfrm>
            <a:custGeom>
              <a:rect b="b" l="l" r="r" t="t"/>
              <a:pathLst>
                <a:path extrusionOk="0" h="126" w="394">
                  <a:moveTo>
                    <a:pt x="88" y="1"/>
                  </a:moveTo>
                  <a:cubicBezTo>
                    <a:pt x="67" y="1"/>
                    <a:pt x="4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144" y="89"/>
                    <a:pt x="263" y="89"/>
                    <a:pt x="394" y="125"/>
                  </a:cubicBezTo>
                  <a:cubicBezTo>
                    <a:pt x="303" y="54"/>
                    <a:pt x="203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36"/>
            <p:cNvSpPr/>
            <p:nvPr/>
          </p:nvSpPr>
          <p:spPr>
            <a:xfrm>
              <a:off x="4751825" y="2728075"/>
              <a:ext cx="23475" cy="5525"/>
            </a:xfrm>
            <a:custGeom>
              <a:rect b="b" l="l" r="r" t="t"/>
              <a:pathLst>
                <a:path extrusionOk="0" h="221" w="939">
                  <a:moveTo>
                    <a:pt x="424" y="0"/>
                  </a:moveTo>
                  <a:cubicBezTo>
                    <a:pt x="262" y="0"/>
                    <a:pt x="110" y="33"/>
                    <a:pt x="10" y="170"/>
                  </a:cubicBezTo>
                  <a:cubicBezTo>
                    <a:pt x="0" y="199"/>
                    <a:pt x="15" y="221"/>
                    <a:pt x="40" y="221"/>
                  </a:cubicBezTo>
                  <a:cubicBezTo>
                    <a:pt x="46" y="221"/>
                    <a:pt x="52" y="220"/>
                    <a:pt x="58" y="218"/>
                  </a:cubicBezTo>
                  <a:cubicBezTo>
                    <a:pt x="178" y="143"/>
                    <a:pt x="307" y="124"/>
                    <a:pt x="437" y="124"/>
                  </a:cubicBezTo>
                  <a:cubicBezTo>
                    <a:pt x="578" y="124"/>
                    <a:pt x="720" y="146"/>
                    <a:pt x="856" y="146"/>
                  </a:cubicBezTo>
                  <a:cubicBezTo>
                    <a:pt x="859" y="147"/>
                    <a:pt x="863" y="147"/>
                    <a:pt x="866" y="147"/>
                  </a:cubicBezTo>
                  <a:cubicBezTo>
                    <a:pt x="939" y="147"/>
                    <a:pt x="935" y="27"/>
                    <a:pt x="856" y="27"/>
                  </a:cubicBezTo>
                  <a:cubicBezTo>
                    <a:pt x="725" y="27"/>
                    <a:pt x="571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36"/>
            <p:cNvSpPr/>
            <p:nvPr/>
          </p:nvSpPr>
          <p:spPr>
            <a:xfrm>
              <a:off x="4735400" y="2762775"/>
              <a:ext cx="6500" cy="10575"/>
            </a:xfrm>
            <a:custGeom>
              <a:rect b="b" l="l" r="r" t="t"/>
              <a:pathLst>
                <a:path extrusionOk="0" h="423" w="260">
                  <a:moveTo>
                    <a:pt x="182" y="1"/>
                  </a:moveTo>
                  <a:cubicBezTo>
                    <a:pt x="168" y="1"/>
                    <a:pt x="154" y="7"/>
                    <a:pt x="143" y="20"/>
                  </a:cubicBezTo>
                  <a:cubicBezTo>
                    <a:pt x="84" y="80"/>
                    <a:pt x="60" y="127"/>
                    <a:pt x="24" y="199"/>
                  </a:cubicBezTo>
                  <a:cubicBezTo>
                    <a:pt x="1" y="270"/>
                    <a:pt x="12" y="330"/>
                    <a:pt x="48" y="389"/>
                  </a:cubicBezTo>
                  <a:cubicBezTo>
                    <a:pt x="55" y="410"/>
                    <a:pt x="74" y="423"/>
                    <a:pt x="93" y="423"/>
                  </a:cubicBezTo>
                  <a:cubicBezTo>
                    <a:pt x="107" y="423"/>
                    <a:pt x="122" y="416"/>
                    <a:pt x="132" y="401"/>
                  </a:cubicBezTo>
                  <a:cubicBezTo>
                    <a:pt x="167" y="365"/>
                    <a:pt x="179" y="318"/>
                    <a:pt x="191" y="258"/>
                  </a:cubicBezTo>
                  <a:cubicBezTo>
                    <a:pt x="203" y="199"/>
                    <a:pt x="239" y="139"/>
                    <a:pt x="251" y="80"/>
                  </a:cubicBezTo>
                  <a:cubicBezTo>
                    <a:pt x="259" y="37"/>
                    <a:pt x="219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36"/>
            <p:cNvSpPr/>
            <p:nvPr/>
          </p:nvSpPr>
          <p:spPr>
            <a:xfrm>
              <a:off x="4753275" y="2796000"/>
              <a:ext cx="5975" cy="3300"/>
            </a:xfrm>
            <a:custGeom>
              <a:rect b="b" l="l" r="r" t="t"/>
              <a:pathLst>
                <a:path extrusionOk="0" h="132" w="239">
                  <a:moveTo>
                    <a:pt x="147" y="1"/>
                  </a:moveTo>
                  <a:cubicBezTo>
                    <a:pt x="119" y="1"/>
                    <a:pt x="89" y="7"/>
                    <a:pt x="59" y="13"/>
                  </a:cubicBezTo>
                  <a:cubicBezTo>
                    <a:pt x="56" y="12"/>
                    <a:pt x="53" y="12"/>
                    <a:pt x="51" y="12"/>
                  </a:cubicBezTo>
                  <a:cubicBezTo>
                    <a:pt x="0" y="12"/>
                    <a:pt x="3" y="109"/>
                    <a:pt x="59" y="120"/>
                  </a:cubicBezTo>
                  <a:cubicBezTo>
                    <a:pt x="89" y="126"/>
                    <a:pt x="119" y="132"/>
                    <a:pt x="147" y="132"/>
                  </a:cubicBezTo>
                  <a:cubicBezTo>
                    <a:pt x="176" y="132"/>
                    <a:pt x="202" y="126"/>
                    <a:pt x="226" y="108"/>
                  </a:cubicBezTo>
                  <a:cubicBezTo>
                    <a:pt x="238" y="84"/>
                    <a:pt x="238" y="48"/>
                    <a:pt x="226" y="25"/>
                  </a:cubicBezTo>
                  <a:cubicBezTo>
                    <a:pt x="202" y="7"/>
                    <a:pt x="17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36"/>
            <p:cNvSpPr/>
            <p:nvPr/>
          </p:nvSpPr>
          <p:spPr>
            <a:xfrm>
              <a:off x="4786600" y="2818600"/>
              <a:ext cx="6425" cy="2800"/>
            </a:xfrm>
            <a:custGeom>
              <a:rect b="b" l="l" r="r" t="t"/>
              <a:pathLst>
                <a:path extrusionOk="0" h="112" w="257">
                  <a:moveTo>
                    <a:pt x="41" y="1"/>
                  </a:moveTo>
                  <a:cubicBezTo>
                    <a:pt x="1" y="1"/>
                    <a:pt x="4" y="97"/>
                    <a:pt x="60" y="97"/>
                  </a:cubicBezTo>
                  <a:cubicBezTo>
                    <a:pt x="108" y="97"/>
                    <a:pt x="155" y="97"/>
                    <a:pt x="179" y="109"/>
                  </a:cubicBezTo>
                  <a:cubicBezTo>
                    <a:pt x="185" y="111"/>
                    <a:pt x="192" y="112"/>
                    <a:pt x="199" y="112"/>
                  </a:cubicBezTo>
                  <a:cubicBezTo>
                    <a:pt x="229" y="112"/>
                    <a:pt x="256" y="91"/>
                    <a:pt x="227" y="61"/>
                  </a:cubicBezTo>
                  <a:cubicBezTo>
                    <a:pt x="179" y="2"/>
                    <a:pt x="119" y="2"/>
                    <a:pt x="48" y="2"/>
                  </a:cubicBezTo>
                  <a:cubicBezTo>
                    <a:pt x="46" y="1"/>
                    <a:pt x="43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36"/>
            <p:cNvSpPr/>
            <p:nvPr/>
          </p:nvSpPr>
          <p:spPr>
            <a:xfrm>
              <a:off x="4805925" y="2839975"/>
              <a:ext cx="5100" cy="3725"/>
            </a:xfrm>
            <a:custGeom>
              <a:rect b="b" l="l" r="r" t="t"/>
              <a:pathLst>
                <a:path extrusionOk="0" h="149" w="204">
                  <a:moveTo>
                    <a:pt x="99" y="0"/>
                  </a:moveTo>
                  <a:cubicBezTo>
                    <a:pt x="47" y="0"/>
                    <a:pt x="0" y="56"/>
                    <a:pt x="61" y="99"/>
                  </a:cubicBezTo>
                  <a:cubicBezTo>
                    <a:pt x="93" y="110"/>
                    <a:pt x="115" y="149"/>
                    <a:pt x="153" y="149"/>
                  </a:cubicBezTo>
                  <a:cubicBezTo>
                    <a:pt x="158" y="149"/>
                    <a:pt x="163" y="148"/>
                    <a:pt x="168" y="147"/>
                  </a:cubicBezTo>
                  <a:cubicBezTo>
                    <a:pt x="204" y="147"/>
                    <a:pt x="204" y="111"/>
                    <a:pt x="180" y="99"/>
                  </a:cubicBezTo>
                  <a:cubicBezTo>
                    <a:pt x="168" y="87"/>
                    <a:pt x="156" y="40"/>
                    <a:pt x="156" y="28"/>
                  </a:cubicBezTo>
                  <a:cubicBezTo>
                    <a:pt x="140" y="8"/>
                    <a:pt x="119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36"/>
            <p:cNvSpPr/>
            <p:nvPr/>
          </p:nvSpPr>
          <p:spPr>
            <a:xfrm>
              <a:off x="4816650" y="2894425"/>
              <a:ext cx="13125" cy="41650"/>
            </a:xfrm>
            <a:custGeom>
              <a:rect b="b" l="l" r="r" t="t"/>
              <a:pathLst>
                <a:path extrusionOk="0" h="1666" w="525">
                  <a:moveTo>
                    <a:pt x="31" y="0"/>
                  </a:moveTo>
                  <a:cubicBezTo>
                    <a:pt x="21" y="0"/>
                    <a:pt x="1" y="14"/>
                    <a:pt x="1" y="41"/>
                  </a:cubicBezTo>
                  <a:cubicBezTo>
                    <a:pt x="263" y="553"/>
                    <a:pt x="263" y="1088"/>
                    <a:pt x="370" y="1648"/>
                  </a:cubicBezTo>
                  <a:cubicBezTo>
                    <a:pt x="370" y="1660"/>
                    <a:pt x="385" y="1666"/>
                    <a:pt x="400" y="1666"/>
                  </a:cubicBezTo>
                  <a:cubicBezTo>
                    <a:pt x="415" y="1666"/>
                    <a:pt x="430" y="1660"/>
                    <a:pt x="430" y="1648"/>
                  </a:cubicBezTo>
                  <a:cubicBezTo>
                    <a:pt x="525" y="1088"/>
                    <a:pt x="311" y="481"/>
                    <a:pt x="37" y="5"/>
                  </a:cubicBezTo>
                  <a:cubicBezTo>
                    <a:pt x="37" y="2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36"/>
            <p:cNvSpPr/>
            <p:nvPr/>
          </p:nvSpPr>
          <p:spPr>
            <a:xfrm>
              <a:off x="4828275" y="2960675"/>
              <a:ext cx="2700" cy="4950"/>
            </a:xfrm>
            <a:custGeom>
              <a:rect b="b" l="l" r="r" t="t"/>
              <a:pathLst>
                <a:path extrusionOk="0" h="198" w="108">
                  <a:moveTo>
                    <a:pt x="54" y="1"/>
                  </a:moveTo>
                  <a:cubicBezTo>
                    <a:pt x="27" y="1"/>
                    <a:pt x="0" y="16"/>
                    <a:pt x="0" y="46"/>
                  </a:cubicBezTo>
                  <a:cubicBezTo>
                    <a:pt x="0" y="93"/>
                    <a:pt x="0" y="141"/>
                    <a:pt x="36" y="189"/>
                  </a:cubicBezTo>
                  <a:cubicBezTo>
                    <a:pt x="42" y="194"/>
                    <a:pt x="48" y="197"/>
                    <a:pt x="55" y="197"/>
                  </a:cubicBezTo>
                  <a:cubicBezTo>
                    <a:pt x="63" y="197"/>
                    <a:pt x="72" y="194"/>
                    <a:pt x="84" y="189"/>
                  </a:cubicBezTo>
                  <a:cubicBezTo>
                    <a:pt x="107" y="153"/>
                    <a:pt x="107" y="93"/>
                    <a:pt x="107" y="46"/>
                  </a:cubicBezTo>
                  <a:cubicBezTo>
                    <a:pt x="107" y="16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36"/>
            <p:cNvSpPr/>
            <p:nvPr/>
          </p:nvSpPr>
          <p:spPr>
            <a:xfrm>
              <a:off x="4831850" y="2990450"/>
              <a:ext cx="11225" cy="16925"/>
            </a:xfrm>
            <a:custGeom>
              <a:rect b="b" l="l" r="r" t="t"/>
              <a:pathLst>
                <a:path extrusionOk="0" h="677" w="449">
                  <a:moveTo>
                    <a:pt x="67" y="0"/>
                  </a:moveTo>
                  <a:cubicBezTo>
                    <a:pt x="35" y="0"/>
                    <a:pt x="0" y="37"/>
                    <a:pt x="24" y="69"/>
                  </a:cubicBezTo>
                  <a:cubicBezTo>
                    <a:pt x="72" y="164"/>
                    <a:pt x="107" y="271"/>
                    <a:pt x="179" y="379"/>
                  </a:cubicBezTo>
                  <a:cubicBezTo>
                    <a:pt x="238" y="462"/>
                    <a:pt x="310" y="557"/>
                    <a:pt x="369" y="664"/>
                  </a:cubicBezTo>
                  <a:cubicBezTo>
                    <a:pt x="373" y="672"/>
                    <a:pt x="384" y="676"/>
                    <a:pt x="396" y="676"/>
                  </a:cubicBezTo>
                  <a:cubicBezTo>
                    <a:pt x="420" y="676"/>
                    <a:pt x="449" y="660"/>
                    <a:pt x="441" y="629"/>
                  </a:cubicBezTo>
                  <a:cubicBezTo>
                    <a:pt x="393" y="522"/>
                    <a:pt x="369" y="426"/>
                    <a:pt x="310" y="331"/>
                  </a:cubicBezTo>
                  <a:cubicBezTo>
                    <a:pt x="250" y="224"/>
                    <a:pt x="167" y="129"/>
                    <a:pt x="107" y="33"/>
                  </a:cubicBezTo>
                  <a:cubicBezTo>
                    <a:pt x="99" y="10"/>
                    <a:pt x="84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36"/>
            <p:cNvSpPr/>
            <p:nvPr/>
          </p:nvSpPr>
          <p:spPr>
            <a:xfrm>
              <a:off x="4824800" y="3012400"/>
              <a:ext cx="6850" cy="16125"/>
            </a:xfrm>
            <a:custGeom>
              <a:rect b="b" l="l" r="r" t="t"/>
              <a:pathLst>
                <a:path extrusionOk="0" h="645" w="274">
                  <a:moveTo>
                    <a:pt x="34" y="0"/>
                  </a:moveTo>
                  <a:cubicBezTo>
                    <a:pt x="18" y="0"/>
                    <a:pt x="1" y="13"/>
                    <a:pt x="8" y="36"/>
                  </a:cubicBezTo>
                  <a:cubicBezTo>
                    <a:pt x="68" y="227"/>
                    <a:pt x="163" y="441"/>
                    <a:pt x="223" y="632"/>
                  </a:cubicBezTo>
                  <a:cubicBezTo>
                    <a:pt x="227" y="640"/>
                    <a:pt x="236" y="644"/>
                    <a:pt x="244" y="644"/>
                  </a:cubicBezTo>
                  <a:cubicBezTo>
                    <a:pt x="259" y="644"/>
                    <a:pt x="274" y="631"/>
                    <a:pt x="258" y="608"/>
                  </a:cubicBezTo>
                  <a:cubicBezTo>
                    <a:pt x="235" y="406"/>
                    <a:pt x="115" y="215"/>
                    <a:pt x="56" y="13"/>
                  </a:cubicBezTo>
                  <a:cubicBezTo>
                    <a:pt x="52" y="4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36"/>
            <p:cNvSpPr/>
            <p:nvPr/>
          </p:nvSpPr>
          <p:spPr>
            <a:xfrm>
              <a:off x="4840025" y="3047925"/>
              <a:ext cx="15875" cy="48325"/>
            </a:xfrm>
            <a:custGeom>
              <a:rect b="b" l="l" r="r" t="t"/>
              <a:pathLst>
                <a:path extrusionOk="0" h="1933" w="635">
                  <a:moveTo>
                    <a:pt x="65" y="1"/>
                  </a:moveTo>
                  <a:cubicBezTo>
                    <a:pt x="30" y="1"/>
                    <a:pt x="0" y="19"/>
                    <a:pt x="7" y="56"/>
                  </a:cubicBezTo>
                  <a:cubicBezTo>
                    <a:pt x="42" y="651"/>
                    <a:pt x="66" y="1461"/>
                    <a:pt x="519" y="1913"/>
                  </a:cubicBezTo>
                  <a:cubicBezTo>
                    <a:pt x="532" y="1927"/>
                    <a:pt x="548" y="1933"/>
                    <a:pt x="563" y="1933"/>
                  </a:cubicBezTo>
                  <a:cubicBezTo>
                    <a:pt x="600" y="1933"/>
                    <a:pt x="634" y="1896"/>
                    <a:pt x="626" y="1854"/>
                  </a:cubicBezTo>
                  <a:cubicBezTo>
                    <a:pt x="542" y="1580"/>
                    <a:pt x="399" y="1318"/>
                    <a:pt x="328" y="1044"/>
                  </a:cubicBezTo>
                  <a:cubicBezTo>
                    <a:pt x="233" y="711"/>
                    <a:pt x="173" y="389"/>
                    <a:pt x="149" y="44"/>
                  </a:cubicBezTo>
                  <a:cubicBezTo>
                    <a:pt x="132" y="1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8" name="Google Shape;12938;p36"/>
            <p:cNvSpPr/>
            <p:nvPr/>
          </p:nvSpPr>
          <p:spPr>
            <a:xfrm>
              <a:off x="4819125" y="3143875"/>
              <a:ext cx="13975" cy="29675"/>
            </a:xfrm>
            <a:custGeom>
              <a:rect b="b" l="l" r="r" t="t"/>
              <a:pathLst>
                <a:path extrusionOk="0" h="1187" w="559">
                  <a:moveTo>
                    <a:pt x="521" y="1"/>
                  </a:moveTo>
                  <a:cubicBezTo>
                    <a:pt x="506" y="1"/>
                    <a:pt x="490" y="8"/>
                    <a:pt x="485" y="28"/>
                  </a:cubicBezTo>
                  <a:cubicBezTo>
                    <a:pt x="450" y="242"/>
                    <a:pt x="390" y="445"/>
                    <a:pt x="295" y="635"/>
                  </a:cubicBezTo>
                  <a:cubicBezTo>
                    <a:pt x="212" y="814"/>
                    <a:pt x="104" y="981"/>
                    <a:pt x="9" y="1147"/>
                  </a:cubicBezTo>
                  <a:cubicBezTo>
                    <a:pt x="1" y="1164"/>
                    <a:pt x="10" y="1186"/>
                    <a:pt x="28" y="1186"/>
                  </a:cubicBezTo>
                  <a:cubicBezTo>
                    <a:pt x="36" y="1186"/>
                    <a:pt x="46" y="1182"/>
                    <a:pt x="57" y="1171"/>
                  </a:cubicBezTo>
                  <a:cubicBezTo>
                    <a:pt x="319" y="897"/>
                    <a:pt x="485" y="421"/>
                    <a:pt x="545" y="28"/>
                  </a:cubicBezTo>
                  <a:cubicBezTo>
                    <a:pt x="559" y="14"/>
                    <a:pt x="541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9" name="Google Shape;12939;p36"/>
            <p:cNvSpPr/>
            <p:nvPr/>
          </p:nvSpPr>
          <p:spPr>
            <a:xfrm>
              <a:off x="4765550" y="3203900"/>
              <a:ext cx="33375" cy="29725"/>
            </a:xfrm>
            <a:custGeom>
              <a:rect b="b" l="l" r="r" t="t"/>
              <a:pathLst>
                <a:path extrusionOk="0" h="1189" w="1335">
                  <a:moveTo>
                    <a:pt x="1266" y="1"/>
                  </a:moveTo>
                  <a:cubicBezTo>
                    <a:pt x="1256" y="1"/>
                    <a:pt x="1245" y="3"/>
                    <a:pt x="1235" y="8"/>
                  </a:cubicBezTo>
                  <a:cubicBezTo>
                    <a:pt x="890" y="425"/>
                    <a:pt x="414" y="699"/>
                    <a:pt x="45" y="1080"/>
                  </a:cubicBezTo>
                  <a:cubicBezTo>
                    <a:pt x="1" y="1124"/>
                    <a:pt x="38" y="1188"/>
                    <a:pt x="91" y="1188"/>
                  </a:cubicBezTo>
                  <a:cubicBezTo>
                    <a:pt x="95" y="1188"/>
                    <a:pt x="100" y="1188"/>
                    <a:pt x="104" y="1187"/>
                  </a:cubicBezTo>
                  <a:cubicBezTo>
                    <a:pt x="628" y="997"/>
                    <a:pt x="1009" y="532"/>
                    <a:pt x="1307" y="80"/>
                  </a:cubicBezTo>
                  <a:cubicBezTo>
                    <a:pt x="1335" y="33"/>
                    <a:pt x="1304" y="1"/>
                    <a:pt x="12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36"/>
            <p:cNvSpPr/>
            <p:nvPr/>
          </p:nvSpPr>
          <p:spPr>
            <a:xfrm>
              <a:off x="4694925" y="3317450"/>
              <a:ext cx="24725" cy="14450"/>
            </a:xfrm>
            <a:custGeom>
              <a:rect b="b" l="l" r="r" t="t"/>
              <a:pathLst>
                <a:path extrusionOk="0" h="578" w="989">
                  <a:moveTo>
                    <a:pt x="977" y="0"/>
                  </a:moveTo>
                  <a:cubicBezTo>
                    <a:pt x="977" y="0"/>
                    <a:pt x="977" y="1"/>
                    <a:pt x="977" y="3"/>
                  </a:cubicBezTo>
                  <a:cubicBezTo>
                    <a:pt x="750" y="288"/>
                    <a:pt x="334" y="407"/>
                    <a:pt x="12" y="538"/>
                  </a:cubicBezTo>
                  <a:cubicBezTo>
                    <a:pt x="2" y="558"/>
                    <a:pt x="1" y="577"/>
                    <a:pt x="13" y="577"/>
                  </a:cubicBezTo>
                  <a:cubicBezTo>
                    <a:pt x="16" y="577"/>
                    <a:pt x="20" y="576"/>
                    <a:pt x="24" y="574"/>
                  </a:cubicBezTo>
                  <a:cubicBezTo>
                    <a:pt x="191" y="526"/>
                    <a:pt x="357" y="455"/>
                    <a:pt x="500" y="384"/>
                  </a:cubicBezTo>
                  <a:cubicBezTo>
                    <a:pt x="679" y="276"/>
                    <a:pt x="834" y="157"/>
                    <a:pt x="989" y="38"/>
                  </a:cubicBezTo>
                  <a:cubicBezTo>
                    <a:pt x="989" y="28"/>
                    <a:pt x="980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36"/>
            <p:cNvSpPr/>
            <p:nvPr/>
          </p:nvSpPr>
          <p:spPr>
            <a:xfrm>
              <a:off x="4655375" y="3341025"/>
              <a:ext cx="11875" cy="7250"/>
            </a:xfrm>
            <a:custGeom>
              <a:rect b="b" l="l" r="r" t="t"/>
              <a:pathLst>
                <a:path extrusionOk="0" h="290" w="475">
                  <a:moveTo>
                    <a:pt x="415" y="0"/>
                  </a:moveTo>
                  <a:cubicBezTo>
                    <a:pt x="249" y="12"/>
                    <a:pt x="106" y="119"/>
                    <a:pt x="11" y="238"/>
                  </a:cubicBezTo>
                  <a:cubicBezTo>
                    <a:pt x="1" y="268"/>
                    <a:pt x="15" y="289"/>
                    <a:pt x="41" y="289"/>
                  </a:cubicBezTo>
                  <a:cubicBezTo>
                    <a:pt x="46" y="289"/>
                    <a:pt x="52" y="288"/>
                    <a:pt x="58" y="286"/>
                  </a:cubicBezTo>
                  <a:cubicBezTo>
                    <a:pt x="177" y="191"/>
                    <a:pt x="249" y="95"/>
                    <a:pt x="415" y="95"/>
                  </a:cubicBezTo>
                  <a:cubicBezTo>
                    <a:pt x="475" y="72"/>
                    <a:pt x="46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36"/>
            <p:cNvSpPr/>
            <p:nvPr/>
          </p:nvSpPr>
          <p:spPr>
            <a:xfrm>
              <a:off x="4609500" y="3353975"/>
              <a:ext cx="33625" cy="18325"/>
            </a:xfrm>
            <a:custGeom>
              <a:rect b="b" l="l" r="r" t="t"/>
              <a:pathLst>
                <a:path extrusionOk="0" h="733" w="1345">
                  <a:moveTo>
                    <a:pt x="1342" y="1"/>
                  </a:moveTo>
                  <a:cubicBezTo>
                    <a:pt x="1340" y="1"/>
                    <a:pt x="1338" y="2"/>
                    <a:pt x="1334" y="6"/>
                  </a:cubicBezTo>
                  <a:cubicBezTo>
                    <a:pt x="1342" y="6"/>
                    <a:pt x="1344" y="1"/>
                    <a:pt x="1342" y="1"/>
                  </a:cubicBezTo>
                  <a:close/>
                  <a:moveTo>
                    <a:pt x="1334" y="6"/>
                  </a:moveTo>
                  <a:lnTo>
                    <a:pt x="1334" y="6"/>
                  </a:lnTo>
                  <a:cubicBezTo>
                    <a:pt x="881" y="197"/>
                    <a:pt x="500" y="506"/>
                    <a:pt x="36" y="685"/>
                  </a:cubicBezTo>
                  <a:cubicBezTo>
                    <a:pt x="0" y="709"/>
                    <a:pt x="24" y="732"/>
                    <a:pt x="48" y="732"/>
                  </a:cubicBezTo>
                  <a:cubicBezTo>
                    <a:pt x="524" y="566"/>
                    <a:pt x="929" y="268"/>
                    <a:pt x="1334" y="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3" name="Google Shape;12943;p36"/>
            <p:cNvSpPr/>
            <p:nvPr/>
          </p:nvSpPr>
          <p:spPr>
            <a:xfrm>
              <a:off x="4599175" y="3345425"/>
              <a:ext cx="18950" cy="14750"/>
            </a:xfrm>
            <a:custGeom>
              <a:rect b="b" l="l" r="r" t="t"/>
              <a:pathLst>
                <a:path extrusionOk="0" h="590" w="758">
                  <a:moveTo>
                    <a:pt x="722" y="1"/>
                  </a:moveTo>
                  <a:cubicBezTo>
                    <a:pt x="718" y="1"/>
                    <a:pt x="715" y="1"/>
                    <a:pt x="711" y="3"/>
                  </a:cubicBezTo>
                  <a:cubicBezTo>
                    <a:pt x="473" y="181"/>
                    <a:pt x="223" y="336"/>
                    <a:pt x="20" y="550"/>
                  </a:cubicBezTo>
                  <a:cubicBezTo>
                    <a:pt x="1" y="570"/>
                    <a:pt x="21" y="589"/>
                    <a:pt x="36" y="589"/>
                  </a:cubicBezTo>
                  <a:cubicBezTo>
                    <a:pt x="39" y="589"/>
                    <a:pt x="42" y="588"/>
                    <a:pt x="44" y="586"/>
                  </a:cubicBezTo>
                  <a:cubicBezTo>
                    <a:pt x="258" y="372"/>
                    <a:pt x="508" y="229"/>
                    <a:pt x="747" y="50"/>
                  </a:cubicBezTo>
                  <a:cubicBezTo>
                    <a:pt x="757" y="40"/>
                    <a:pt x="749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4" name="Google Shape;12944;p36"/>
            <p:cNvSpPr/>
            <p:nvPr/>
          </p:nvSpPr>
          <p:spPr>
            <a:xfrm>
              <a:off x="4547875" y="3375950"/>
              <a:ext cx="14650" cy="8250"/>
            </a:xfrm>
            <a:custGeom>
              <a:rect b="b" l="l" r="r" t="t"/>
              <a:pathLst>
                <a:path extrusionOk="0" h="330" w="586">
                  <a:moveTo>
                    <a:pt x="526" y="0"/>
                  </a:moveTo>
                  <a:cubicBezTo>
                    <a:pt x="513" y="0"/>
                    <a:pt x="499" y="6"/>
                    <a:pt x="489" y="20"/>
                  </a:cubicBezTo>
                  <a:cubicBezTo>
                    <a:pt x="382" y="163"/>
                    <a:pt x="191" y="211"/>
                    <a:pt x="24" y="282"/>
                  </a:cubicBezTo>
                  <a:cubicBezTo>
                    <a:pt x="1" y="306"/>
                    <a:pt x="24" y="330"/>
                    <a:pt x="36" y="330"/>
                  </a:cubicBezTo>
                  <a:cubicBezTo>
                    <a:pt x="239" y="282"/>
                    <a:pt x="429" y="222"/>
                    <a:pt x="560" y="68"/>
                  </a:cubicBezTo>
                  <a:cubicBezTo>
                    <a:pt x="585" y="34"/>
                    <a:pt x="557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36"/>
            <p:cNvSpPr/>
            <p:nvPr/>
          </p:nvSpPr>
          <p:spPr>
            <a:xfrm>
              <a:off x="4506800" y="3400550"/>
              <a:ext cx="925" cy="925"/>
            </a:xfrm>
            <a:custGeom>
              <a:rect b="b" l="l" r="r" t="t"/>
              <a:pathLst>
                <a:path extrusionOk="0" h="37" w="37">
                  <a:moveTo>
                    <a:pt x="24" y="0"/>
                  </a:moveTo>
                  <a:cubicBezTo>
                    <a:pt x="1" y="12"/>
                    <a:pt x="1" y="36"/>
                    <a:pt x="24" y="36"/>
                  </a:cubicBezTo>
                  <a:cubicBezTo>
                    <a:pt x="36" y="36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36"/>
            <p:cNvSpPr/>
            <p:nvPr/>
          </p:nvSpPr>
          <p:spPr>
            <a:xfrm>
              <a:off x="4437525" y="3408575"/>
              <a:ext cx="18400" cy="4200"/>
            </a:xfrm>
            <a:custGeom>
              <a:rect b="b" l="l" r="r" t="t"/>
              <a:pathLst>
                <a:path extrusionOk="0" h="168" w="736">
                  <a:moveTo>
                    <a:pt x="366" y="1"/>
                  </a:moveTo>
                  <a:cubicBezTo>
                    <a:pt x="247" y="1"/>
                    <a:pt x="128" y="49"/>
                    <a:pt x="21" y="108"/>
                  </a:cubicBezTo>
                  <a:cubicBezTo>
                    <a:pt x="1" y="129"/>
                    <a:pt x="7" y="158"/>
                    <a:pt x="24" y="158"/>
                  </a:cubicBezTo>
                  <a:cubicBezTo>
                    <a:pt x="27" y="158"/>
                    <a:pt x="30" y="157"/>
                    <a:pt x="33" y="156"/>
                  </a:cubicBezTo>
                  <a:cubicBezTo>
                    <a:pt x="80" y="142"/>
                    <a:pt x="127" y="137"/>
                    <a:pt x="173" y="137"/>
                  </a:cubicBezTo>
                  <a:cubicBezTo>
                    <a:pt x="246" y="137"/>
                    <a:pt x="318" y="148"/>
                    <a:pt x="390" y="156"/>
                  </a:cubicBezTo>
                  <a:cubicBezTo>
                    <a:pt x="438" y="162"/>
                    <a:pt x="483" y="162"/>
                    <a:pt x="527" y="162"/>
                  </a:cubicBezTo>
                  <a:cubicBezTo>
                    <a:pt x="572" y="162"/>
                    <a:pt x="617" y="162"/>
                    <a:pt x="664" y="168"/>
                  </a:cubicBezTo>
                  <a:cubicBezTo>
                    <a:pt x="724" y="156"/>
                    <a:pt x="736" y="108"/>
                    <a:pt x="712" y="108"/>
                  </a:cubicBezTo>
                  <a:cubicBezTo>
                    <a:pt x="593" y="49"/>
                    <a:pt x="497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36"/>
            <p:cNvSpPr/>
            <p:nvPr/>
          </p:nvSpPr>
          <p:spPr>
            <a:xfrm>
              <a:off x="4418400" y="3415425"/>
              <a:ext cx="4775" cy="525"/>
            </a:xfrm>
            <a:custGeom>
              <a:rect b="b" l="l" r="r" t="t"/>
              <a:pathLst>
                <a:path extrusionOk="0" h="21" w="191">
                  <a:moveTo>
                    <a:pt x="12" y="1"/>
                  </a:moveTo>
                  <a:cubicBezTo>
                    <a:pt x="0" y="1"/>
                    <a:pt x="0" y="13"/>
                    <a:pt x="12" y="13"/>
                  </a:cubicBezTo>
                  <a:lnTo>
                    <a:pt x="179" y="13"/>
                  </a:lnTo>
                  <a:cubicBezTo>
                    <a:pt x="182" y="19"/>
                    <a:pt x="184" y="21"/>
                    <a:pt x="186" y="21"/>
                  </a:cubicBezTo>
                  <a:cubicBezTo>
                    <a:pt x="190" y="21"/>
                    <a:pt x="188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36"/>
            <p:cNvSpPr/>
            <p:nvPr/>
          </p:nvSpPr>
          <p:spPr>
            <a:xfrm>
              <a:off x="4394875" y="3387250"/>
              <a:ext cx="44850" cy="10275"/>
            </a:xfrm>
            <a:custGeom>
              <a:rect b="b" l="l" r="r" t="t"/>
              <a:pathLst>
                <a:path extrusionOk="0" h="411" w="1794">
                  <a:moveTo>
                    <a:pt x="1695" y="1"/>
                  </a:moveTo>
                  <a:cubicBezTo>
                    <a:pt x="1686" y="1"/>
                    <a:pt x="1677" y="3"/>
                    <a:pt x="1668" y="9"/>
                  </a:cubicBezTo>
                  <a:cubicBezTo>
                    <a:pt x="1433" y="193"/>
                    <a:pt x="1130" y="255"/>
                    <a:pt x="823" y="255"/>
                  </a:cubicBezTo>
                  <a:cubicBezTo>
                    <a:pt x="554" y="255"/>
                    <a:pt x="282" y="207"/>
                    <a:pt x="48" y="151"/>
                  </a:cubicBezTo>
                  <a:cubicBezTo>
                    <a:pt x="13" y="151"/>
                    <a:pt x="1" y="175"/>
                    <a:pt x="37" y="187"/>
                  </a:cubicBezTo>
                  <a:cubicBezTo>
                    <a:pt x="285" y="320"/>
                    <a:pt x="613" y="410"/>
                    <a:pt x="934" y="410"/>
                  </a:cubicBezTo>
                  <a:cubicBezTo>
                    <a:pt x="1244" y="410"/>
                    <a:pt x="1546" y="326"/>
                    <a:pt x="1763" y="116"/>
                  </a:cubicBezTo>
                  <a:cubicBezTo>
                    <a:pt x="1793" y="75"/>
                    <a:pt x="1746" y="1"/>
                    <a:pt x="16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9" name="Google Shape;12949;p36"/>
            <p:cNvSpPr/>
            <p:nvPr/>
          </p:nvSpPr>
          <p:spPr>
            <a:xfrm>
              <a:off x="4375525" y="3388050"/>
              <a:ext cx="3000" cy="925"/>
            </a:xfrm>
            <a:custGeom>
              <a:rect b="b" l="l" r="r" t="t"/>
              <a:pathLst>
                <a:path extrusionOk="0" h="37" w="120">
                  <a:moveTo>
                    <a:pt x="1" y="0"/>
                  </a:moveTo>
                  <a:cubicBezTo>
                    <a:pt x="13" y="36"/>
                    <a:pt x="60" y="36"/>
                    <a:pt x="120" y="36"/>
                  </a:cubicBezTo>
                  <a:cubicBezTo>
                    <a:pt x="84" y="36"/>
                    <a:pt x="37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36"/>
            <p:cNvSpPr/>
            <p:nvPr/>
          </p:nvSpPr>
          <p:spPr>
            <a:xfrm>
              <a:off x="4351900" y="3381325"/>
              <a:ext cx="3050" cy="2825"/>
            </a:xfrm>
            <a:custGeom>
              <a:rect b="b" l="l" r="r" t="t"/>
              <a:pathLst>
                <a:path extrusionOk="0" h="113" w="122">
                  <a:moveTo>
                    <a:pt x="38" y="1"/>
                  </a:moveTo>
                  <a:cubicBezTo>
                    <a:pt x="18" y="1"/>
                    <a:pt x="0" y="34"/>
                    <a:pt x="29" y="43"/>
                  </a:cubicBezTo>
                  <a:lnTo>
                    <a:pt x="89" y="103"/>
                  </a:lnTo>
                  <a:cubicBezTo>
                    <a:pt x="92" y="109"/>
                    <a:pt x="96" y="112"/>
                    <a:pt x="100" y="112"/>
                  </a:cubicBezTo>
                  <a:cubicBezTo>
                    <a:pt x="111" y="112"/>
                    <a:pt x="121" y="93"/>
                    <a:pt x="112" y="67"/>
                  </a:cubicBezTo>
                  <a:lnTo>
                    <a:pt x="53" y="7"/>
                  </a:lnTo>
                  <a:cubicBezTo>
                    <a:pt x="48" y="3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36"/>
            <p:cNvSpPr/>
            <p:nvPr/>
          </p:nvSpPr>
          <p:spPr>
            <a:xfrm>
              <a:off x="4268375" y="3383575"/>
              <a:ext cx="28300" cy="14925"/>
            </a:xfrm>
            <a:custGeom>
              <a:rect b="b" l="l" r="r" t="t"/>
              <a:pathLst>
                <a:path extrusionOk="0" h="597" w="1132">
                  <a:moveTo>
                    <a:pt x="1" y="1"/>
                  </a:moveTo>
                  <a:cubicBezTo>
                    <a:pt x="310" y="310"/>
                    <a:pt x="703" y="489"/>
                    <a:pt x="1132" y="596"/>
                  </a:cubicBezTo>
                  <a:cubicBezTo>
                    <a:pt x="703" y="489"/>
                    <a:pt x="322" y="31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2" name="Google Shape;12952;p36"/>
            <p:cNvSpPr/>
            <p:nvPr/>
          </p:nvSpPr>
          <p:spPr>
            <a:xfrm>
              <a:off x="4165450" y="3317150"/>
              <a:ext cx="64475" cy="48200"/>
            </a:xfrm>
            <a:custGeom>
              <a:rect b="b" l="l" r="r" t="t"/>
              <a:pathLst>
                <a:path extrusionOk="0" h="1928" w="2579">
                  <a:moveTo>
                    <a:pt x="46" y="1"/>
                  </a:moveTo>
                  <a:cubicBezTo>
                    <a:pt x="17" y="1"/>
                    <a:pt x="1" y="40"/>
                    <a:pt x="22" y="50"/>
                  </a:cubicBezTo>
                  <a:cubicBezTo>
                    <a:pt x="748" y="788"/>
                    <a:pt x="1689" y="1372"/>
                    <a:pt x="2558" y="1920"/>
                  </a:cubicBezTo>
                  <a:cubicBezTo>
                    <a:pt x="2561" y="1925"/>
                    <a:pt x="2564" y="1928"/>
                    <a:pt x="2566" y="1928"/>
                  </a:cubicBezTo>
                  <a:cubicBezTo>
                    <a:pt x="2574" y="1928"/>
                    <a:pt x="2579" y="1905"/>
                    <a:pt x="2570" y="1896"/>
                  </a:cubicBezTo>
                  <a:cubicBezTo>
                    <a:pt x="1736" y="1265"/>
                    <a:pt x="903" y="610"/>
                    <a:pt x="58" y="3"/>
                  </a:cubicBezTo>
                  <a:cubicBezTo>
                    <a:pt x="54" y="1"/>
                    <a:pt x="50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3" name="Google Shape;12953;p36"/>
            <p:cNvSpPr/>
            <p:nvPr/>
          </p:nvSpPr>
          <p:spPr>
            <a:xfrm>
              <a:off x="4213600" y="3325550"/>
              <a:ext cx="17500" cy="10100"/>
            </a:xfrm>
            <a:custGeom>
              <a:rect b="b" l="l" r="r" t="t"/>
              <a:pathLst>
                <a:path extrusionOk="0" h="404" w="700">
                  <a:moveTo>
                    <a:pt x="37" y="0"/>
                  </a:moveTo>
                  <a:cubicBezTo>
                    <a:pt x="1" y="0"/>
                    <a:pt x="1" y="36"/>
                    <a:pt x="37" y="36"/>
                  </a:cubicBezTo>
                  <a:cubicBezTo>
                    <a:pt x="287" y="107"/>
                    <a:pt x="477" y="214"/>
                    <a:pt x="668" y="393"/>
                  </a:cubicBezTo>
                  <a:cubicBezTo>
                    <a:pt x="675" y="400"/>
                    <a:pt x="681" y="403"/>
                    <a:pt x="686" y="403"/>
                  </a:cubicBezTo>
                  <a:cubicBezTo>
                    <a:pt x="697" y="403"/>
                    <a:pt x="700" y="389"/>
                    <a:pt x="691" y="381"/>
                  </a:cubicBezTo>
                  <a:cubicBezTo>
                    <a:pt x="513" y="202"/>
                    <a:pt x="287" y="2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36"/>
            <p:cNvSpPr/>
            <p:nvPr/>
          </p:nvSpPr>
          <p:spPr>
            <a:xfrm>
              <a:off x="4100650" y="3251350"/>
              <a:ext cx="15950" cy="10225"/>
            </a:xfrm>
            <a:custGeom>
              <a:rect b="b" l="l" r="r" t="t"/>
              <a:pathLst>
                <a:path extrusionOk="0" h="409" w="638">
                  <a:moveTo>
                    <a:pt x="41" y="0"/>
                  </a:moveTo>
                  <a:cubicBezTo>
                    <a:pt x="20" y="0"/>
                    <a:pt x="1" y="22"/>
                    <a:pt x="30" y="51"/>
                  </a:cubicBezTo>
                  <a:cubicBezTo>
                    <a:pt x="173" y="218"/>
                    <a:pt x="435" y="313"/>
                    <a:pt x="637" y="408"/>
                  </a:cubicBezTo>
                  <a:cubicBezTo>
                    <a:pt x="530" y="349"/>
                    <a:pt x="447" y="289"/>
                    <a:pt x="352" y="206"/>
                  </a:cubicBezTo>
                  <a:cubicBezTo>
                    <a:pt x="316" y="170"/>
                    <a:pt x="268" y="134"/>
                    <a:pt x="221" y="87"/>
                  </a:cubicBezTo>
                  <a:cubicBezTo>
                    <a:pt x="173" y="51"/>
                    <a:pt x="114" y="27"/>
                    <a:pt x="54" y="3"/>
                  </a:cubicBezTo>
                  <a:cubicBezTo>
                    <a:pt x="50" y="1"/>
                    <a:pt x="45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36"/>
            <p:cNvSpPr/>
            <p:nvPr/>
          </p:nvSpPr>
          <p:spPr>
            <a:xfrm>
              <a:off x="4107450" y="3238250"/>
              <a:ext cx="13525" cy="8575"/>
            </a:xfrm>
            <a:custGeom>
              <a:rect b="b" l="l" r="r" t="t"/>
              <a:pathLst>
                <a:path extrusionOk="0" h="343" w="541">
                  <a:moveTo>
                    <a:pt x="38" y="0"/>
                  </a:moveTo>
                  <a:cubicBezTo>
                    <a:pt x="13" y="0"/>
                    <a:pt x="1" y="20"/>
                    <a:pt x="20" y="39"/>
                  </a:cubicBezTo>
                  <a:cubicBezTo>
                    <a:pt x="163" y="182"/>
                    <a:pt x="354" y="242"/>
                    <a:pt x="532" y="337"/>
                  </a:cubicBezTo>
                  <a:cubicBezTo>
                    <a:pt x="365" y="218"/>
                    <a:pt x="199" y="123"/>
                    <a:pt x="56" y="4"/>
                  </a:cubicBezTo>
                  <a:cubicBezTo>
                    <a:pt x="49" y="1"/>
                    <a:pt x="43" y="0"/>
                    <a:pt x="38" y="0"/>
                  </a:cubicBezTo>
                  <a:close/>
                  <a:moveTo>
                    <a:pt x="532" y="337"/>
                  </a:moveTo>
                  <a:cubicBezTo>
                    <a:pt x="532" y="341"/>
                    <a:pt x="533" y="342"/>
                    <a:pt x="535" y="342"/>
                  </a:cubicBezTo>
                  <a:cubicBezTo>
                    <a:pt x="537" y="342"/>
                    <a:pt x="540" y="337"/>
                    <a:pt x="532" y="33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36"/>
            <p:cNvSpPr/>
            <p:nvPr/>
          </p:nvSpPr>
          <p:spPr>
            <a:xfrm>
              <a:off x="4040975" y="3144125"/>
              <a:ext cx="22975" cy="83000"/>
            </a:xfrm>
            <a:custGeom>
              <a:rect b="b" l="l" r="r" t="t"/>
              <a:pathLst>
                <a:path extrusionOk="0" h="3320" w="919">
                  <a:moveTo>
                    <a:pt x="113" y="0"/>
                  </a:moveTo>
                  <a:cubicBezTo>
                    <a:pt x="104" y="0"/>
                    <a:pt x="96" y="6"/>
                    <a:pt x="96" y="18"/>
                  </a:cubicBezTo>
                  <a:cubicBezTo>
                    <a:pt x="0" y="1137"/>
                    <a:pt x="215" y="2387"/>
                    <a:pt x="858" y="3304"/>
                  </a:cubicBezTo>
                  <a:cubicBezTo>
                    <a:pt x="861" y="3315"/>
                    <a:pt x="869" y="3319"/>
                    <a:pt x="878" y="3319"/>
                  </a:cubicBezTo>
                  <a:cubicBezTo>
                    <a:pt x="897" y="3319"/>
                    <a:pt x="918" y="3297"/>
                    <a:pt x="893" y="3280"/>
                  </a:cubicBezTo>
                  <a:cubicBezTo>
                    <a:pt x="191" y="2221"/>
                    <a:pt x="262" y="1209"/>
                    <a:pt x="131" y="18"/>
                  </a:cubicBezTo>
                  <a:cubicBezTo>
                    <a:pt x="131" y="6"/>
                    <a:pt x="12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36"/>
            <p:cNvSpPr/>
            <p:nvPr/>
          </p:nvSpPr>
          <p:spPr>
            <a:xfrm>
              <a:off x="4061800" y="3144125"/>
              <a:ext cx="2700" cy="16750"/>
            </a:xfrm>
            <a:custGeom>
              <a:rect b="b" l="l" r="r" t="t"/>
              <a:pathLst>
                <a:path extrusionOk="0" h="670" w="108">
                  <a:moveTo>
                    <a:pt x="42" y="0"/>
                  </a:moveTo>
                  <a:cubicBezTo>
                    <a:pt x="33" y="0"/>
                    <a:pt x="25" y="6"/>
                    <a:pt x="25" y="18"/>
                  </a:cubicBezTo>
                  <a:cubicBezTo>
                    <a:pt x="1" y="232"/>
                    <a:pt x="36" y="470"/>
                    <a:pt x="84" y="661"/>
                  </a:cubicBezTo>
                  <a:cubicBezTo>
                    <a:pt x="90" y="667"/>
                    <a:pt x="96" y="670"/>
                    <a:pt x="100" y="670"/>
                  </a:cubicBezTo>
                  <a:cubicBezTo>
                    <a:pt x="105" y="670"/>
                    <a:pt x="108" y="667"/>
                    <a:pt x="108" y="661"/>
                  </a:cubicBezTo>
                  <a:cubicBezTo>
                    <a:pt x="60" y="435"/>
                    <a:pt x="84" y="232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36"/>
            <p:cNvSpPr/>
            <p:nvPr/>
          </p:nvSpPr>
          <p:spPr>
            <a:xfrm>
              <a:off x="4072400" y="3076900"/>
              <a:ext cx="7000" cy="9500"/>
            </a:xfrm>
            <a:custGeom>
              <a:rect b="b" l="l" r="r" t="t"/>
              <a:pathLst>
                <a:path extrusionOk="0" h="380" w="280">
                  <a:moveTo>
                    <a:pt x="266" y="1"/>
                  </a:moveTo>
                  <a:cubicBezTo>
                    <a:pt x="263" y="1"/>
                    <a:pt x="259" y="5"/>
                    <a:pt x="255" y="16"/>
                  </a:cubicBezTo>
                  <a:cubicBezTo>
                    <a:pt x="208" y="52"/>
                    <a:pt x="196" y="100"/>
                    <a:pt x="160" y="147"/>
                  </a:cubicBezTo>
                  <a:lnTo>
                    <a:pt x="29" y="326"/>
                  </a:lnTo>
                  <a:cubicBezTo>
                    <a:pt x="0" y="345"/>
                    <a:pt x="26" y="380"/>
                    <a:pt x="56" y="380"/>
                  </a:cubicBezTo>
                  <a:cubicBezTo>
                    <a:pt x="63" y="380"/>
                    <a:pt x="70" y="378"/>
                    <a:pt x="77" y="373"/>
                  </a:cubicBezTo>
                  <a:cubicBezTo>
                    <a:pt x="160" y="278"/>
                    <a:pt x="255" y="159"/>
                    <a:pt x="279" y="28"/>
                  </a:cubicBezTo>
                  <a:cubicBezTo>
                    <a:pt x="279" y="20"/>
                    <a:pt x="274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36"/>
            <p:cNvSpPr/>
            <p:nvPr/>
          </p:nvSpPr>
          <p:spPr>
            <a:xfrm>
              <a:off x="4095750" y="3007325"/>
              <a:ext cx="2700" cy="22275"/>
            </a:xfrm>
            <a:custGeom>
              <a:rect b="b" l="l" r="r" t="t"/>
              <a:pathLst>
                <a:path extrusionOk="0" h="891" w="108">
                  <a:moveTo>
                    <a:pt x="75" y="0"/>
                  </a:moveTo>
                  <a:cubicBezTo>
                    <a:pt x="66" y="0"/>
                    <a:pt x="60" y="4"/>
                    <a:pt x="60" y="13"/>
                  </a:cubicBezTo>
                  <a:cubicBezTo>
                    <a:pt x="0" y="299"/>
                    <a:pt x="12" y="597"/>
                    <a:pt x="12" y="870"/>
                  </a:cubicBezTo>
                  <a:cubicBezTo>
                    <a:pt x="12" y="884"/>
                    <a:pt x="20" y="890"/>
                    <a:pt x="27" y="890"/>
                  </a:cubicBezTo>
                  <a:cubicBezTo>
                    <a:pt x="32" y="890"/>
                    <a:pt x="36" y="887"/>
                    <a:pt x="36" y="882"/>
                  </a:cubicBezTo>
                  <a:cubicBezTo>
                    <a:pt x="36" y="597"/>
                    <a:pt x="48" y="311"/>
                    <a:pt x="107" y="25"/>
                  </a:cubicBezTo>
                  <a:cubicBezTo>
                    <a:pt x="107" y="10"/>
                    <a:pt x="89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36"/>
            <p:cNvSpPr/>
            <p:nvPr/>
          </p:nvSpPr>
          <p:spPr>
            <a:xfrm>
              <a:off x="4087750" y="2945050"/>
              <a:ext cx="11100" cy="13625"/>
            </a:xfrm>
            <a:custGeom>
              <a:rect b="b" l="l" r="r" t="t"/>
              <a:pathLst>
                <a:path extrusionOk="0" h="545" w="444">
                  <a:moveTo>
                    <a:pt x="27" y="1"/>
                  </a:moveTo>
                  <a:cubicBezTo>
                    <a:pt x="15" y="1"/>
                    <a:pt x="1" y="20"/>
                    <a:pt x="10" y="40"/>
                  </a:cubicBezTo>
                  <a:cubicBezTo>
                    <a:pt x="130" y="194"/>
                    <a:pt x="260" y="361"/>
                    <a:pt x="380" y="528"/>
                  </a:cubicBezTo>
                  <a:cubicBezTo>
                    <a:pt x="384" y="540"/>
                    <a:pt x="393" y="545"/>
                    <a:pt x="402" y="545"/>
                  </a:cubicBezTo>
                  <a:cubicBezTo>
                    <a:pt x="422" y="545"/>
                    <a:pt x="443" y="524"/>
                    <a:pt x="427" y="492"/>
                  </a:cubicBezTo>
                  <a:cubicBezTo>
                    <a:pt x="308" y="313"/>
                    <a:pt x="201" y="123"/>
                    <a:pt x="34" y="4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36"/>
            <p:cNvSpPr/>
            <p:nvPr/>
          </p:nvSpPr>
          <p:spPr>
            <a:xfrm>
              <a:off x="4073525" y="2919500"/>
              <a:ext cx="11725" cy="5775"/>
            </a:xfrm>
            <a:custGeom>
              <a:rect b="b" l="l" r="r" t="t"/>
              <a:pathLst>
                <a:path extrusionOk="0" h="231" w="469">
                  <a:moveTo>
                    <a:pt x="58" y="0"/>
                  </a:moveTo>
                  <a:cubicBezTo>
                    <a:pt x="26" y="0"/>
                    <a:pt x="0" y="52"/>
                    <a:pt x="44" y="73"/>
                  </a:cubicBezTo>
                  <a:cubicBezTo>
                    <a:pt x="163" y="133"/>
                    <a:pt x="294" y="181"/>
                    <a:pt x="425" y="228"/>
                  </a:cubicBezTo>
                  <a:cubicBezTo>
                    <a:pt x="429" y="229"/>
                    <a:pt x="432" y="230"/>
                    <a:pt x="436" y="230"/>
                  </a:cubicBezTo>
                  <a:cubicBezTo>
                    <a:pt x="462" y="230"/>
                    <a:pt x="468" y="191"/>
                    <a:pt x="437" y="181"/>
                  </a:cubicBezTo>
                  <a:cubicBezTo>
                    <a:pt x="318" y="109"/>
                    <a:pt x="187" y="73"/>
                    <a:pt x="67" y="2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36"/>
            <p:cNvSpPr/>
            <p:nvPr/>
          </p:nvSpPr>
          <p:spPr>
            <a:xfrm>
              <a:off x="4058225" y="2978950"/>
              <a:ext cx="3600" cy="26625"/>
            </a:xfrm>
            <a:custGeom>
              <a:rect b="b" l="l" r="r" t="t"/>
              <a:pathLst>
                <a:path extrusionOk="0" h="1065" w="144">
                  <a:moveTo>
                    <a:pt x="30" y="1"/>
                  </a:moveTo>
                  <a:cubicBezTo>
                    <a:pt x="15" y="1"/>
                    <a:pt x="1" y="9"/>
                    <a:pt x="1" y="29"/>
                  </a:cubicBezTo>
                  <a:cubicBezTo>
                    <a:pt x="1" y="208"/>
                    <a:pt x="25" y="386"/>
                    <a:pt x="37" y="565"/>
                  </a:cubicBezTo>
                  <a:cubicBezTo>
                    <a:pt x="37" y="731"/>
                    <a:pt x="37" y="898"/>
                    <a:pt x="13" y="1065"/>
                  </a:cubicBezTo>
                  <a:cubicBezTo>
                    <a:pt x="13" y="1065"/>
                    <a:pt x="48" y="1065"/>
                    <a:pt x="48" y="1041"/>
                  </a:cubicBezTo>
                  <a:cubicBezTo>
                    <a:pt x="108" y="720"/>
                    <a:pt x="144" y="327"/>
                    <a:pt x="60" y="17"/>
                  </a:cubicBezTo>
                  <a:cubicBezTo>
                    <a:pt x="55" y="6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3" name="Google Shape;12963;p36"/>
            <p:cNvSpPr/>
            <p:nvPr/>
          </p:nvSpPr>
          <p:spPr>
            <a:xfrm>
              <a:off x="4018350" y="2943050"/>
              <a:ext cx="4700" cy="3125"/>
            </a:xfrm>
            <a:custGeom>
              <a:rect b="b" l="l" r="r" t="t"/>
              <a:pathLst>
                <a:path extrusionOk="0" h="125" w="188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48" y="48"/>
                    <a:pt x="108" y="72"/>
                    <a:pt x="167" y="120"/>
                  </a:cubicBezTo>
                  <a:cubicBezTo>
                    <a:pt x="170" y="123"/>
                    <a:pt x="173" y="124"/>
                    <a:pt x="176" y="124"/>
                  </a:cubicBezTo>
                  <a:cubicBezTo>
                    <a:pt x="184" y="124"/>
                    <a:pt x="188" y="113"/>
                    <a:pt x="179" y="96"/>
                  </a:cubicBezTo>
                  <a:cubicBezTo>
                    <a:pt x="131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4" name="Google Shape;12964;p36"/>
            <p:cNvSpPr/>
            <p:nvPr/>
          </p:nvSpPr>
          <p:spPr>
            <a:xfrm>
              <a:off x="4023050" y="2911475"/>
              <a:ext cx="8550" cy="8150"/>
            </a:xfrm>
            <a:custGeom>
              <a:rect b="b" l="l" r="r" t="t"/>
              <a:pathLst>
                <a:path extrusionOk="0" h="326" w="342">
                  <a:moveTo>
                    <a:pt x="31" y="0"/>
                  </a:moveTo>
                  <a:cubicBezTo>
                    <a:pt x="13" y="0"/>
                    <a:pt x="0" y="28"/>
                    <a:pt x="27" y="37"/>
                  </a:cubicBezTo>
                  <a:lnTo>
                    <a:pt x="289" y="311"/>
                  </a:lnTo>
                  <a:cubicBezTo>
                    <a:pt x="292" y="322"/>
                    <a:pt x="299" y="326"/>
                    <a:pt x="306" y="326"/>
                  </a:cubicBezTo>
                  <a:cubicBezTo>
                    <a:pt x="322" y="326"/>
                    <a:pt x="341" y="301"/>
                    <a:pt x="324" y="275"/>
                  </a:cubicBezTo>
                  <a:lnTo>
                    <a:pt x="51" y="13"/>
                  </a:ln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36"/>
            <p:cNvSpPr/>
            <p:nvPr/>
          </p:nvSpPr>
          <p:spPr>
            <a:xfrm>
              <a:off x="3988650" y="2870975"/>
              <a:ext cx="27050" cy="12875"/>
            </a:xfrm>
            <a:custGeom>
              <a:rect b="b" l="l" r="r" t="t"/>
              <a:pathLst>
                <a:path extrusionOk="0" h="515" w="1082">
                  <a:moveTo>
                    <a:pt x="80" y="1"/>
                  </a:moveTo>
                  <a:cubicBezTo>
                    <a:pt x="38" y="1"/>
                    <a:pt x="1" y="53"/>
                    <a:pt x="33" y="86"/>
                  </a:cubicBezTo>
                  <a:cubicBezTo>
                    <a:pt x="236" y="383"/>
                    <a:pt x="700" y="467"/>
                    <a:pt x="1046" y="514"/>
                  </a:cubicBezTo>
                  <a:cubicBezTo>
                    <a:pt x="1057" y="514"/>
                    <a:pt x="1081" y="467"/>
                    <a:pt x="1057" y="455"/>
                  </a:cubicBezTo>
                  <a:cubicBezTo>
                    <a:pt x="724" y="300"/>
                    <a:pt x="414" y="121"/>
                    <a:pt x="93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36"/>
            <p:cNvSpPr/>
            <p:nvPr/>
          </p:nvSpPr>
          <p:spPr>
            <a:xfrm>
              <a:off x="3916925" y="2824525"/>
              <a:ext cx="43000" cy="28925"/>
            </a:xfrm>
            <a:custGeom>
              <a:rect b="b" l="l" r="r" t="t"/>
              <a:pathLst>
                <a:path extrusionOk="0" h="1157" w="1720">
                  <a:moveTo>
                    <a:pt x="43" y="1"/>
                  </a:moveTo>
                  <a:cubicBezTo>
                    <a:pt x="16" y="1"/>
                    <a:pt x="1" y="30"/>
                    <a:pt x="21" y="50"/>
                  </a:cubicBezTo>
                  <a:cubicBezTo>
                    <a:pt x="486" y="491"/>
                    <a:pt x="1128" y="848"/>
                    <a:pt x="1712" y="1146"/>
                  </a:cubicBezTo>
                  <a:cubicBezTo>
                    <a:pt x="1128" y="812"/>
                    <a:pt x="616" y="360"/>
                    <a:pt x="57" y="3"/>
                  </a:cubicBezTo>
                  <a:cubicBezTo>
                    <a:pt x="52" y="1"/>
                    <a:pt x="47" y="1"/>
                    <a:pt x="43" y="1"/>
                  </a:cubicBezTo>
                  <a:close/>
                  <a:moveTo>
                    <a:pt x="1712" y="1146"/>
                  </a:moveTo>
                  <a:cubicBezTo>
                    <a:pt x="1712" y="1154"/>
                    <a:pt x="1713" y="1156"/>
                    <a:pt x="1714" y="1156"/>
                  </a:cubicBezTo>
                  <a:cubicBezTo>
                    <a:pt x="1717" y="1156"/>
                    <a:pt x="1720" y="1146"/>
                    <a:pt x="1712" y="114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36"/>
            <p:cNvSpPr/>
            <p:nvPr/>
          </p:nvSpPr>
          <p:spPr>
            <a:xfrm>
              <a:off x="3923250" y="2857475"/>
              <a:ext cx="29300" cy="15200"/>
            </a:xfrm>
            <a:custGeom>
              <a:rect b="b" l="l" r="r" t="t"/>
              <a:pathLst>
                <a:path extrusionOk="0" h="608" w="1172">
                  <a:moveTo>
                    <a:pt x="49" y="1"/>
                  </a:moveTo>
                  <a:cubicBezTo>
                    <a:pt x="20" y="1"/>
                    <a:pt x="0" y="46"/>
                    <a:pt x="30" y="66"/>
                  </a:cubicBezTo>
                  <a:cubicBezTo>
                    <a:pt x="286" y="377"/>
                    <a:pt x="645" y="605"/>
                    <a:pt x="1040" y="605"/>
                  </a:cubicBezTo>
                  <a:cubicBezTo>
                    <a:pt x="1068" y="605"/>
                    <a:pt x="1097" y="604"/>
                    <a:pt x="1125" y="602"/>
                  </a:cubicBezTo>
                  <a:cubicBezTo>
                    <a:pt x="1133" y="606"/>
                    <a:pt x="1140" y="607"/>
                    <a:pt x="1145" y="607"/>
                  </a:cubicBezTo>
                  <a:cubicBezTo>
                    <a:pt x="1172" y="607"/>
                    <a:pt x="1165" y="562"/>
                    <a:pt x="1125" y="542"/>
                  </a:cubicBezTo>
                  <a:cubicBezTo>
                    <a:pt x="709" y="507"/>
                    <a:pt x="423" y="209"/>
                    <a:pt x="66" y="6"/>
                  </a:cubicBezTo>
                  <a:cubicBezTo>
                    <a:pt x="60" y="3"/>
                    <a:pt x="5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36"/>
            <p:cNvSpPr/>
            <p:nvPr/>
          </p:nvSpPr>
          <p:spPr>
            <a:xfrm>
              <a:off x="3970575" y="2927975"/>
              <a:ext cx="19225" cy="9450"/>
            </a:xfrm>
            <a:custGeom>
              <a:rect b="b" l="l" r="r" t="t"/>
              <a:pathLst>
                <a:path extrusionOk="0" h="378" w="769">
                  <a:moveTo>
                    <a:pt x="31" y="0"/>
                  </a:moveTo>
                  <a:cubicBezTo>
                    <a:pt x="10" y="0"/>
                    <a:pt x="0" y="26"/>
                    <a:pt x="18" y="44"/>
                  </a:cubicBezTo>
                  <a:cubicBezTo>
                    <a:pt x="233" y="223"/>
                    <a:pt x="471" y="318"/>
                    <a:pt x="733" y="377"/>
                  </a:cubicBezTo>
                  <a:cubicBezTo>
                    <a:pt x="756" y="354"/>
                    <a:pt x="768" y="330"/>
                    <a:pt x="733" y="330"/>
                  </a:cubicBezTo>
                  <a:cubicBezTo>
                    <a:pt x="483" y="270"/>
                    <a:pt x="280" y="139"/>
                    <a:pt x="54" y="8"/>
                  </a:cubicBezTo>
                  <a:cubicBezTo>
                    <a:pt x="46" y="3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36"/>
            <p:cNvSpPr/>
            <p:nvPr/>
          </p:nvSpPr>
          <p:spPr>
            <a:xfrm>
              <a:off x="3861850" y="2805475"/>
              <a:ext cx="18725" cy="18500"/>
            </a:xfrm>
            <a:custGeom>
              <a:rect b="b" l="l" r="r" t="t"/>
              <a:pathLst>
                <a:path extrusionOk="0" h="740" w="749">
                  <a:moveTo>
                    <a:pt x="46" y="1"/>
                  </a:moveTo>
                  <a:cubicBezTo>
                    <a:pt x="17" y="1"/>
                    <a:pt x="0" y="40"/>
                    <a:pt x="22" y="50"/>
                  </a:cubicBezTo>
                  <a:cubicBezTo>
                    <a:pt x="248" y="289"/>
                    <a:pt x="522" y="479"/>
                    <a:pt x="736" y="717"/>
                  </a:cubicBezTo>
                  <a:cubicBezTo>
                    <a:pt x="545" y="455"/>
                    <a:pt x="319" y="181"/>
                    <a:pt x="57" y="3"/>
                  </a:cubicBezTo>
                  <a:cubicBezTo>
                    <a:pt x="53" y="2"/>
                    <a:pt x="50" y="1"/>
                    <a:pt x="46" y="1"/>
                  </a:cubicBezTo>
                  <a:close/>
                  <a:moveTo>
                    <a:pt x="736" y="717"/>
                  </a:moveTo>
                  <a:cubicBezTo>
                    <a:pt x="736" y="733"/>
                    <a:pt x="741" y="740"/>
                    <a:pt x="744" y="740"/>
                  </a:cubicBezTo>
                  <a:cubicBezTo>
                    <a:pt x="748" y="740"/>
                    <a:pt x="749" y="730"/>
                    <a:pt x="736" y="71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36"/>
            <p:cNvSpPr/>
            <p:nvPr/>
          </p:nvSpPr>
          <p:spPr>
            <a:xfrm>
              <a:off x="3830925" y="2766550"/>
              <a:ext cx="5275" cy="12750"/>
            </a:xfrm>
            <a:custGeom>
              <a:rect b="b" l="l" r="r" t="t"/>
              <a:pathLst>
                <a:path extrusionOk="0" h="510" w="211">
                  <a:moveTo>
                    <a:pt x="45" y="0"/>
                  </a:moveTo>
                  <a:cubicBezTo>
                    <a:pt x="24" y="0"/>
                    <a:pt x="0" y="16"/>
                    <a:pt x="8" y="48"/>
                  </a:cubicBezTo>
                  <a:cubicBezTo>
                    <a:pt x="44" y="191"/>
                    <a:pt x="104" y="310"/>
                    <a:pt x="104" y="464"/>
                  </a:cubicBezTo>
                  <a:cubicBezTo>
                    <a:pt x="104" y="494"/>
                    <a:pt x="130" y="509"/>
                    <a:pt x="157" y="509"/>
                  </a:cubicBezTo>
                  <a:cubicBezTo>
                    <a:pt x="184" y="509"/>
                    <a:pt x="211" y="494"/>
                    <a:pt x="211" y="464"/>
                  </a:cubicBezTo>
                  <a:cubicBezTo>
                    <a:pt x="187" y="310"/>
                    <a:pt x="151" y="155"/>
                    <a:pt x="68" y="12"/>
                  </a:cubicBezTo>
                  <a:cubicBezTo>
                    <a:pt x="64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36"/>
            <p:cNvSpPr/>
            <p:nvPr/>
          </p:nvSpPr>
          <p:spPr>
            <a:xfrm>
              <a:off x="3879675" y="2795050"/>
              <a:ext cx="12425" cy="9650"/>
            </a:xfrm>
            <a:custGeom>
              <a:rect b="b" l="l" r="r" t="t"/>
              <a:pathLst>
                <a:path extrusionOk="0" h="386" w="497">
                  <a:moveTo>
                    <a:pt x="37" y="1"/>
                  </a:moveTo>
                  <a:cubicBezTo>
                    <a:pt x="17" y="1"/>
                    <a:pt x="1" y="29"/>
                    <a:pt x="11" y="39"/>
                  </a:cubicBezTo>
                  <a:cubicBezTo>
                    <a:pt x="130" y="182"/>
                    <a:pt x="261" y="301"/>
                    <a:pt x="440" y="384"/>
                  </a:cubicBezTo>
                  <a:cubicBezTo>
                    <a:pt x="443" y="385"/>
                    <a:pt x="446" y="385"/>
                    <a:pt x="449" y="385"/>
                  </a:cubicBezTo>
                  <a:cubicBezTo>
                    <a:pt x="489" y="385"/>
                    <a:pt x="497" y="312"/>
                    <a:pt x="463" y="301"/>
                  </a:cubicBezTo>
                  <a:cubicBezTo>
                    <a:pt x="297" y="241"/>
                    <a:pt x="178" y="110"/>
                    <a:pt x="47" y="3"/>
                  </a:cubicBezTo>
                  <a:cubicBezTo>
                    <a:pt x="43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36"/>
            <p:cNvSpPr/>
            <p:nvPr/>
          </p:nvSpPr>
          <p:spPr>
            <a:xfrm>
              <a:off x="3844275" y="2852775"/>
              <a:ext cx="20100" cy="16525"/>
            </a:xfrm>
            <a:custGeom>
              <a:rect b="b" l="l" r="r" t="t"/>
              <a:pathLst>
                <a:path extrusionOk="0" h="661" w="804">
                  <a:moveTo>
                    <a:pt x="40" y="1"/>
                  </a:moveTo>
                  <a:cubicBezTo>
                    <a:pt x="15" y="1"/>
                    <a:pt x="0" y="22"/>
                    <a:pt x="10" y="52"/>
                  </a:cubicBezTo>
                  <a:cubicBezTo>
                    <a:pt x="105" y="183"/>
                    <a:pt x="236" y="290"/>
                    <a:pt x="355" y="373"/>
                  </a:cubicBezTo>
                  <a:cubicBezTo>
                    <a:pt x="474" y="468"/>
                    <a:pt x="594" y="575"/>
                    <a:pt x="713" y="659"/>
                  </a:cubicBezTo>
                  <a:cubicBezTo>
                    <a:pt x="717" y="660"/>
                    <a:pt x="721" y="660"/>
                    <a:pt x="725" y="660"/>
                  </a:cubicBezTo>
                  <a:cubicBezTo>
                    <a:pt x="768" y="660"/>
                    <a:pt x="804" y="609"/>
                    <a:pt x="760" y="587"/>
                  </a:cubicBezTo>
                  <a:cubicBezTo>
                    <a:pt x="629" y="480"/>
                    <a:pt x="498" y="397"/>
                    <a:pt x="391" y="290"/>
                  </a:cubicBezTo>
                  <a:cubicBezTo>
                    <a:pt x="284" y="194"/>
                    <a:pt x="177" y="75"/>
                    <a:pt x="58" y="4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36"/>
            <p:cNvSpPr/>
            <p:nvPr/>
          </p:nvSpPr>
          <p:spPr>
            <a:xfrm>
              <a:off x="3787950" y="2718575"/>
              <a:ext cx="6875" cy="50600"/>
            </a:xfrm>
            <a:custGeom>
              <a:rect b="b" l="l" r="r" t="t"/>
              <a:pathLst>
                <a:path extrusionOk="0" h="2024" w="275">
                  <a:moveTo>
                    <a:pt x="47" y="0"/>
                  </a:moveTo>
                  <a:cubicBezTo>
                    <a:pt x="37" y="0"/>
                    <a:pt x="25" y="7"/>
                    <a:pt x="25" y="14"/>
                  </a:cubicBezTo>
                  <a:cubicBezTo>
                    <a:pt x="1" y="669"/>
                    <a:pt x="168" y="1336"/>
                    <a:pt x="239" y="2014"/>
                  </a:cubicBezTo>
                  <a:cubicBezTo>
                    <a:pt x="239" y="2020"/>
                    <a:pt x="248" y="2023"/>
                    <a:pt x="257" y="2023"/>
                  </a:cubicBezTo>
                  <a:cubicBezTo>
                    <a:pt x="266" y="2023"/>
                    <a:pt x="275" y="2020"/>
                    <a:pt x="275" y="2014"/>
                  </a:cubicBezTo>
                  <a:cubicBezTo>
                    <a:pt x="227" y="1360"/>
                    <a:pt x="180" y="669"/>
                    <a:pt x="60" y="14"/>
                  </a:cubicBezTo>
                  <a:cubicBezTo>
                    <a:pt x="60" y="4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36"/>
            <p:cNvSpPr/>
            <p:nvPr/>
          </p:nvSpPr>
          <p:spPr>
            <a:xfrm>
              <a:off x="3800750" y="2676275"/>
              <a:ext cx="6000" cy="40750"/>
            </a:xfrm>
            <a:custGeom>
              <a:rect b="b" l="l" r="r" t="t"/>
              <a:pathLst>
                <a:path extrusionOk="0" h="1630" w="240">
                  <a:moveTo>
                    <a:pt x="114" y="1"/>
                  </a:moveTo>
                  <a:cubicBezTo>
                    <a:pt x="99" y="1"/>
                    <a:pt x="84" y="10"/>
                    <a:pt x="84" y="27"/>
                  </a:cubicBezTo>
                  <a:cubicBezTo>
                    <a:pt x="1" y="527"/>
                    <a:pt x="49" y="1099"/>
                    <a:pt x="144" y="1599"/>
                  </a:cubicBezTo>
                  <a:cubicBezTo>
                    <a:pt x="144" y="1620"/>
                    <a:pt x="155" y="1629"/>
                    <a:pt x="168" y="1629"/>
                  </a:cubicBezTo>
                  <a:cubicBezTo>
                    <a:pt x="185" y="1629"/>
                    <a:pt x="203" y="1614"/>
                    <a:pt x="203" y="1587"/>
                  </a:cubicBezTo>
                  <a:cubicBezTo>
                    <a:pt x="120" y="1063"/>
                    <a:pt x="239" y="551"/>
                    <a:pt x="144" y="27"/>
                  </a:cubicBezTo>
                  <a:cubicBezTo>
                    <a:pt x="144" y="10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36"/>
            <p:cNvSpPr/>
            <p:nvPr/>
          </p:nvSpPr>
          <p:spPr>
            <a:xfrm>
              <a:off x="3794800" y="2580050"/>
              <a:ext cx="4375" cy="18800"/>
            </a:xfrm>
            <a:custGeom>
              <a:rect b="b" l="l" r="r" t="t"/>
              <a:pathLst>
                <a:path extrusionOk="0" h="752" w="175">
                  <a:moveTo>
                    <a:pt x="89" y="1"/>
                  </a:moveTo>
                  <a:cubicBezTo>
                    <a:pt x="72" y="1"/>
                    <a:pt x="54" y="7"/>
                    <a:pt x="48" y="19"/>
                  </a:cubicBezTo>
                  <a:cubicBezTo>
                    <a:pt x="1" y="257"/>
                    <a:pt x="48" y="507"/>
                    <a:pt x="108" y="733"/>
                  </a:cubicBezTo>
                  <a:cubicBezTo>
                    <a:pt x="117" y="746"/>
                    <a:pt x="129" y="751"/>
                    <a:pt x="140" y="751"/>
                  </a:cubicBezTo>
                  <a:cubicBezTo>
                    <a:pt x="159" y="751"/>
                    <a:pt x="175" y="736"/>
                    <a:pt x="167" y="721"/>
                  </a:cubicBezTo>
                  <a:cubicBezTo>
                    <a:pt x="120" y="483"/>
                    <a:pt x="167" y="245"/>
                    <a:pt x="120" y="19"/>
                  </a:cubicBezTo>
                  <a:cubicBezTo>
                    <a:pt x="120" y="7"/>
                    <a:pt x="105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36"/>
            <p:cNvSpPr/>
            <p:nvPr/>
          </p:nvSpPr>
          <p:spPr>
            <a:xfrm>
              <a:off x="3801050" y="2485025"/>
              <a:ext cx="2700" cy="24375"/>
            </a:xfrm>
            <a:custGeom>
              <a:rect b="b" l="l" r="r" t="t"/>
              <a:pathLst>
                <a:path extrusionOk="0" h="975" w="108">
                  <a:moveTo>
                    <a:pt x="102" y="1"/>
                  </a:moveTo>
                  <a:cubicBezTo>
                    <a:pt x="99" y="1"/>
                    <a:pt x="96" y="4"/>
                    <a:pt x="96" y="10"/>
                  </a:cubicBezTo>
                  <a:cubicBezTo>
                    <a:pt x="48" y="343"/>
                    <a:pt x="1" y="653"/>
                    <a:pt x="1" y="974"/>
                  </a:cubicBezTo>
                  <a:cubicBezTo>
                    <a:pt x="1" y="653"/>
                    <a:pt x="60" y="343"/>
                    <a:pt x="108" y="10"/>
                  </a:cubicBezTo>
                  <a:cubicBezTo>
                    <a:pt x="108" y="4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36"/>
            <p:cNvSpPr/>
            <p:nvPr/>
          </p:nvSpPr>
          <p:spPr>
            <a:xfrm>
              <a:off x="3810875" y="2480825"/>
              <a:ext cx="6875" cy="41025"/>
            </a:xfrm>
            <a:custGeom>
              <a:rect b="b" l="l" r="r" t="t"/>
              <a:pathLst>
                <a:path extrusionOk="0" h="1641" w="275">
                  <a:moveTo>
                    <a:pt x="94" y="1"/>
                  </a:moveTo>
                  <a:cubicBezTo>
                    <a:pt x="83" y="1"/>
                    <a:pt x="72" y="12"/>
                    <a:pt x="72" y="35"/>
                  </a:cubicBezTo>
                  <a:cubicBezTo>
                    <a:pt x="60" y="547"/>
                    <a:pt x="1" y="1071"/>
                    <a:pt x="1" y="1595"/>
                  </a:cubicBezTo>
                  <a:cubicBezTo>
                    <a:pt x="1" y="1626"/>
                    <a:pt x="21" y="1641"/>
                    <a:pt x="41" y="1641"/>
                  </a:cubicBezTo>
                  <a:cubicBezTo>
                    <a:pt x="60" y="1641"/>
                    <a:pt x="78" y="1629"/>
                    <a:pt x="84" y="1607"/>
                  </a:cubicBezTo>
                  <a:cubicBezTo>
                    <a:pt x="275" y="1142"/>
                    <a:pt x="144" y="523"/>
                    <a:pt x="120" y="47"/>
                  </a:cubicBezTo>
                  <a:cubicBezTo>
                    <a:pt x="120" y="1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36"/>
            <p:cNvSpPr/>
            <p:nvPr/>
          </p:nvSpPr>
          <p:spPr>
            <a:xfrm>
              <a:off x="3806725" y="2611000"/>
              <a:ext cx="3275" cy="17300"/>
            </a:xfrm>
            <a:custGeom>
              <a:rect b="b" l="l" r="r" t="t"/>
              <a:pathLst>
                <a:path extrusionOk="0" h="692" w="131">
                  <a:moveTo>
                    <a:pt x="90" y="1"/>
                  </a:moveTo>
                  <a:cubicBezTo>
                    <a:pt x="80" y="1"/>
                    <a:pt x="71" y="6"/>
                    <a:pt x="71" y="19"/>
                  </a:cubicBezTo>
                  <a:cubicBezTo>
                    <a:pt x="24" y="221"/>
                    <a:pt x="0" y="448"/>
                    <a:pt x="24" y="674"/>
                  </a:cubicBezTo>
                  <a:cubicBezTo>
                    <a:pt x="24" y="686"/>
                    <a:pt x="36" y="692"/>
                    <a:pt x="48" y="692"/>
                  </a:cubicBezTo>
                  <a:cubicBezTo>
                    <a:pt x="60" y="692"/>
                    <a:pt x="71" y="686"/>
                    <a:pt x="71" y="674"/>
                  </a:cubicBezTo>
                  <a:cubicBezTo>
                    <a:pt x="83" y="460"/>
                    <a:pt x="83" y="245"/>
                    <a:pt x="131" y="31"/>
                  </a:cubicBezTo>
                  <a:cubicBezTo>
                    <a:pt x="131" y="16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36"/>
            <p:cNvSpPr/>
            <p:nvPr/>
          </p:nvSpPr>
          <p:spPr>
            <a:xfrm>
              <a:off x="3784100" y="2434950"/>
              <a:ext cx="25850" cy="20350"/>
            </a:xfrm>
            <a:custGeom>
              <a:rect b="b" l="l" r="r" t="t"/>
              <a:pathLst>
                <a:path extrusionOk="0" h="814" w="1034">
                  <a:moveTo>
                    <a:pt x="36" y="1"/>
                  </a:moveTo>
                  <a:cubicBezTo>
                    <a:pt x="12" y="1"/>
                    <a:pt x="0" y="36"/>
                    <a:pt x="12" y="60"/>
                  </a:cubicBezTo>
                  <a:cubicBezTo>
                    <a:pt x="345" y="298"/>
                    <a:pt x="774" y="394"/>
                    <a:pt x="976" y="810"/>
                  </a:cubicBezTo>
                  <a:cubicBezTo>
                    <a:pt x="979" y="812"/>
                    <a:pt x="982" y="813"/>
                    <a:pt x="986" y="813"/>
                  </a:cubicBezTo>
                  <a:cubicBezTo>
                    <a:pt x="1004" y="813"/>
                    <a:pt x="1034" y="794"/>
                    <a:pt x="1024" y="775"/>
                  </a:cubicBezTo>
                  <a:cubicBezTo>
                    <a:pt x="857" y="405"/>
                    <a:pt x="441" y="96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36"/>
            <p:cNvSpPr/>
            <p:nvPr/>
          </p:nvSpPr>
          <p:spPr>
            <a:xfrm>
              <a:off x="3761225" y="2425650"/>
              <a:ext cx="14225" cy="5275"/>
            </a:xfrm>
            <a:custGeom>
              <a:rect b="b" l="l" r="r" t="t"/>
              <a:pathLst>
                <a:path extrusionOk="0" h="211" w="569">
                  <a:moveTo>
                    <a:pt x="37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153" y="158"/>
                    <a:pt x="332" y="206"/>
                    <a:pt x="510" y="206"/>
                  </a:cubicBezTo>
                  <a:cubicBezTo>
                    <a:pt x="519" y="209"/>
                    <a:pt x="526" y="211"/>
                    <a:pt x="532" y="211"/>
                  </a:cubicBezTo>
                  <a:cubicBezTo>
                    <a:pt x="569" y="211"/>
                    <a:pt x="563" y="158"/>
                    <a:pt x="522" y="158"/>
                  </a:cubicBezTo>
                  <a:cubicBezTo>
                    <a:pt x="344" y="158"/>
                    <a:pt x="213" y="99"/>
                    <a:pt x="46" y="4"/>
                  </a:cubicBezTo>
                  <a:cubicBezTo>
                    <a:pt x="44" y="1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36"/>
            <p:cNvSpPr/>
            <p:nvPr/>
          </p:nvSpPr>
          <p:spPr>
            <a:xfrm>
              <a:off x="3742725" y="2442525"/>
              <a:ext cx="26275" cy="7575"/>
            </a:xfrm>
            <a:custGeom>
              <a:rect b="b" l="l" r="r" t="t"/>
              <a:pathLst>
                <a:path extrusionOk="0" h="303" w="1051">
                  <a:moveTo>
                    <a:pt x="235" y="0"/>
                  </a:moveTo>
                  <a:cubicBezTo>
                    <a:pt x="157" y="0"/>
                    <a:pt x="82" y="10"/>
                    <a:pt x="12" y="31"/>
                  </a:cubicBezTo>
                  <a:cubicBezTo>
                    <a:pt x="0" y="31"/>
                    <a:pt x="0" y="55"/>
                    <a:pt x="12" y="79"/>
                  </a:cubicBezTo>
                  <a:cubicBezTo>
                    <a:pt x="167" y="114"/>
                    <a:pt x="322" y="102"/>
                    <a:pt x="476" y="126"/>
                  </a:cubicBezTo>
                  <a:cubicBezTo>
                    <a:pt x="643" y="162"/>
                    <a:pt x="798" y="221"/>
                    <a:pt x="965" y="293"/>
                  </a:cubicBezTo>
                  <a:cubicBezTo>
                    <a:pt x="976" y="300"/>
                    <a:pt x="986" y="303"/>
                    <a:pt x="996" y="303"/>
                  </a:cubicBezTo>
                  <a:cubicBezTo>
                    <a:pt x="1035" y="303"/>
                    <a:pt x="1051" y="250"/>
                    <a:pt x="1012" y="221"/>
                  </a:cubicBezTo>
                  <a:cubicBezTo>
                    <a:pt x="800" y="111"/>
                    <a:pt x="502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36"/>
            <p:cNvSpPr/>
            <p:nvPr/>
          </p:nvSpPr>
          <p:spPr>
            <a:xfrm>
              <a:off x="3634975" y="2420025"/>
              <a:ext cx="38300" cy="4575"/>
            </a:xfrm>
            <a:custGeom>
              <a:rect b="b" l="l" r="r" t="t"/>
              <a:pathLst>
                <a:path extrusionOk="0" h="183" w="1532">
                  <a:moveTo>
                    <a:pt x="1488" y="1"/>
                  </a:moveTo>
                  <a:cubicBezTo>
                    <a:pt x="1485" y="1"/>
                    <a:pt x="1481" y="1"/>
                    <a:pt x="1477" y="2"/>
                  </a:cubicBezTo>
                  <a:cubicBezTo>
                    <a:pt x="1256" y="74"/>
                    <a:pt x="1034" y="84"/>
                    <a:pt x="811" y="84"/>
                  </a:cubicBezTo>
                  <a:cubicBezTo>
                    <a:pt x="718" y="84"/>
                    <a:pt x="626" y="83"/>
                    <a:pt x="533" y="83"/>
                  </a:cubicBezTo>
                  <a:cubicBezTo>
                    <a:pt x="367" y="83"/>
                    <a:pt x="201" y="88"/>
                    <a:pt x="36" y="121"/>
                  </a:cubicBezTo>
                  <a:cubicBezTo>
                    <a:pt x="0" y="121"/>
                    <a:pt x="24" y="169"/>
                    <a:pt x="36" y="169"/>
                  </a:cubicBezTo>
                  <a:cubicBezTo>
                    <a:pt x="228" y="174"/>
                    <a:pt x="429" y="183"/>
                    <a:pt x="629" y="183"/>
                  </a:cubicBezTo>
                  <a:cubicBezTo>
                    <a:pt x="924" y="183"/>
                    <a:pt x="1219" y="164"/>
                    <a:pt x="1488" y="86"/>
                  </a:cubicBezTo>
                  <a:cubicBezTo>
                    <a:pt x="1532" y="53"/>
                    <a:pt x="1526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36"/>
            <p:cNvSpPr/>
            <p:nvPr/>
          </p:nvSpPr>
          <p:spPr>
            <a:xfrm>
              <a:off x="3586750" y="2415000"/>
              <a:ext cx="35150" cy="7775"/>
            </a:xfrm>
            <a:custGeom>
              <a:rect b="b" l="l" r="r" t="t"/>
              <a:pathLst>
                <a:path extrusionOk="0" h="311" w="1406">
                  <a:moveTo>
                    <a:pt x="48" y="1"/>
                  </a:moveTo>
                  <a:cubicBezTo>
                    <a:pt x="12" y="1"/>
                    <a:pt x="0" y="25"/>
                    <a:pt x="36" y="49"/>
                  </a:cubicBezTo>
                  <a:cubicBezTo>
                    <a:pt x="465" y="179"/>
                    <a:pt x="929" y="251"/>
                    <a:pt x="1381" y="310"/>
                  </a:cubicBezTo>
                  <a:cubicBezTo>
                    <a:pt x="1381" y="310"/>
                    <a:pt x="1405" y="287"/>
                    <a:pt x="1381" y="287"/>
                  </a:cubicBezTo>
                  <a:cubicBezTo>
                    <a:pt x="941" y="227"/>
                    <a:pt x="488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36"/>
            <p:cNvSpPr/>
            <p:nvPr/>
          </p:nvSpPr>
          <p:spPr>
            <a:xfrm>
              <a:off x="3601025" y="2438825"/>
              <a:ext cx="17300" cy="5225"/>
            </a:xfrm>
            <a:custGeom>
              <a:rect b="b" l="l" r="r" t="t"/>
              <a:pathLst>
                <a:path extrusionOk="0" h="209" w="692">
                  <a:moveTo>
                    <a:pt x="632" y="0"/>
                  </a:moveTo>
                  <a:cubicBezTo>
                    <a:pt x="441" y="48"/>
                    <a:pt x="215" y="24"/>
                    <a:pt x="37" y="84"/>
                  </a:cubicBezTo>
                  <a:cubicBezTo>
                    <a:pt x="1" y="108"/>
                    <a:pt x="1" y="167"/>
                    <a:pt x="37" y="191"/>
                  </a:cubicBezTo>
                  <a:cubicBezTo>
                    <a:pt x="80" y="203"/>
                    <a:pt x="124" y="208"/>
                    <a:pt x="167" y="208"/>
                  </a:cubicBezTo>
                  <a:cubicBezTo>
                    <a:pt x="341" y="208"/>
                    <a:pt x="516" y="126"/>
                    <a:pt x="668" y="60"/>
                  </a:cubicBezTo>
                  <a:cubicBezTo>
                    <a:pt x="691" y="60"/>
                    <a:pt x="668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36"/>
            <p:cNvSpPr/>
            <p:nvPr/>
          </p:nvSpPr>
          <p:spPr>
            <a:xfrm>
              <a:off x="3551525" y="2429400"/>
              <a:ext cx="21525" cy="7150"/>
            </a:xfrm>
            <a:custGeom>
              <a:rect b="b" l="l" r="r" t="t"/>
              <a:pathLst>
                <a:path extrusionOk="0" h="286" w="861">
                  <a:moveTo>
                    <a:pt x="35" y="0"/>
                  </a:moveTo>
                  <a:cubicBezTo>
                    <a:pt x="15" y="0"/>
                    <a:pt x="1" y="26"/>
                    <a:pt x="28" y="44"/>
                  </a:cubicBezTo>
                  <a:cubicBezTo>
                    <a:pt x="219" y="258"/>
                    <a:pt x="516" y="282"/>
                    <a:pt x="802" y="282"/>
                  </a:cubicBezTo>
                  <a:cubicBezTo>
                    <a:pt x="809" y="285"/>
                    <a:pt x="815" y="286"/>
                    <a:pt x="820" y="286"/>
                  </a:cubicBezTo>
                  <a:cubicBezTo>
                    <a:pt x="861" y="286"/>
                    <a:pt x="855" y="209"/>
                    <a:pt x="802" y="199"/>
                  </a:cubicBezTo>
                  <a:cubicBezTo>
                    <a:pt x="528" y="199"/>
                    <a:pt x="314" y="127"/>
                    <a:pt x="52" y="8"/>
                  </a:cubicBezTo>
                  <a:cubicBezTo>
                    <a:pt x="46" y="3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36"/>
            <p:cNvSpPr/>
            <p:nvPr/>
          </p:nvSpPr>
          <p:spPr>
            <a:xfrm>
              <a:off x="3549600" y="2401825"/>
              <a:ext cx="6075" cy="4500"/>
            </a:xfrm>
            <a:custGeom>
              <a:rect b="b" l="l" r="r" t="t"/>
              <a:pathLst>
                <a:path extrusionOk="0" h="180" w="243">
                  <a:moveTo>
                    <a:pt x="21" y="1"/>
                  </a:moveTo>
                  <a:cubicBezTo>
                    <a:pt x="6" y="1"/>
                    <a:pt x="0" y="16"/>
                    <a:pt x="10" y="16"/>
                  </a:cubicBezTo>
                  <a:cubicBezTo>
                    <a:pt x="93" y="64"/>
                    <a:pt x="165" y="123"/>
                    <a:pt x="236" y="171"/>
                  </a:cubicBezTo>
                  <a:cubicBezTo>
                    <a:pt x="177" y="111"/>
                    <a:pt x="105" y="52"/>
                    <a:pt x="34" y="4"/>
                  </a:cubicBezTo>
                  <a:cubicBezTo>
                    <a:pt x="29" y="2"/>
                    <a:pt x="25" y="1"/>
                    <a:pt x="21" y="1"/>
                  </a:cubicBezTo>
                  <a:close/>
                  <a:moveTo>
                    <a:pt x="236" y="171"/>
                  </a:moveTo>
                  <a:cubicBezTo>
                    <a:pt x="236" y="177"/>
                    <a:pt x="239" y="180"/>
                    <a:pt x="241" y="180"/>
                  </a:cubicBezTo>
                  <a:cubicBezTo>
                    <a:pt x="242" y="180"/>
                    <a:pt x="242" y="177"/>
                    <a:pt x="236" y="17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36"/>
            <p:cNvSpPr/>
            <p:nvPr/>
          </p:nvSpPr>
          <p:spPr>
            <a:xfrm>
              <a:off x="3482025" y="2389625"/>
              <a:ext cx="8750" cy="7925"/>
            </a:xfrm>
            <a:custGeom>
              <a:rect b="b" l="l" r="r" t="t"/>
              <a:pathLst>
                <a:path extrusionOk="0" h="317" w="350">
                  <a:moveTo>
                    <a:pt x="40" y="1"/>
                  </a:moveTo>
                  <a:cubicBezTo>
                    <a:pt x="15" y="1"/>
                    <a:pt x="0" y="22"/>
                    <a:pt x="10" y="51"/>
                  </a:cubicBezTo>
                  <a:cubicBezTo>
                    <a:pt x="82" y="147"/>
                    <a:pt x="189" y="242"/>
                    <a:pt x="272" y="313"/>
                  </a:cubicBezTo>
                  <a:cubicBezTo>
                    <a:pt x="278" y="316"/>
                    <a:pt x="285" y="317"/>
                    <a:pt x="292" y="317"/>
                  </a:cubicBezTo>
                  <a:cubicBezTo>
                    <a:pt x="322" y="317"/>
                    <a:pt x="349" y="295"/>
                    <a:pt x="320" y="266"/>
                  </a:cubicBezTo>
                  <a:cubicBezTo>
                    <a:pt x="236" y="182"/>
                    <a:pt x="141" y="75"/>
                    <a:pt x="58" y="4"/>
                  </a:cubicBezTo>
                  <a:cubicBezTo>
                    <a:pt x="52" y="2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36"/>
            <p:cNvSpPr/>
            <p:nvPr/>
          </p:nvSpPr>
          <p:spPr>
            <a:xfrm>
              <a:off x="3462625" y="2291550"/>
              <a:ext cx="6275" cy="35675"/>
            </a:xfrm>
            <a:custGeom>
              <a:rect b="b" l="l" r="r" t="t"/>
              <a:pathLst>
                <a:path extrusionOk="0" h="1427" w="251">
                  <a:moveTo>
                    <a:pt x="207" y="0"/>
                  </a:moveTo>
                  <a:cubicBezTo>
                    <a:pt x="200" y="0"/>
                    <a:pt x="194" y="3"/>
                    <a:pt x="191" y="10"/>
                  </a:cubicBezTo>
                  <a:cubicBezTo>
                    <a:pt x="0" y="438"/>
                    <a:pt x="84" y="962"/>
                    <a:pt x="96" y="1427"/>
                  </a:cubicBezTo>
                  <a:lnTo>
                    <a:pt x="119" y="1427"/>
                  </a:lnTo>
                  <a:cubicBezTo>
                    <a:pt x="131" y="950"/>
                    <a:pt x="131" y="498"/>
                    <a:pt x="250" y="45"/>
                  </a:cubicBezTo>
                  <a:cubicBezTo>
                    <a:pt x="250" y="20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36"/>
            <p:cNvSpPr/>
            <p:nvPr/>
          </p:nvSpPr>
          <p:spPr>
            <a:xfrm>
              <a:off x="3472150" y="2218550"/>
              <a:ext cx="1500" cy="5100"/>
            </a:xfrm>
            <a:custGeom>
              <a:rect b="b" l="l" r="r" t="t"/>
              <a:pathLst>
                <a:path extrusionOk="0" h="204" w="60">
                  <a:moveTo>
                    <a:pt x="60" y="1"/>
                  </a:moveTo>
                  <a:cubicBezTo>
                    <a:pt x="0" y="48"/>
                    <a:pt x="0" y="132"/>
                    <a:pt x="0" y="203"/>
                  </a:cubicBezTo>
                  <a:cubicBezTo>
                    <a:pt x="0" y="132"/>
                    <a:pt x="0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36"/>
            <p:cNvSpPr/>
            <p:nvPr/>
          </p:nvSpPr>
          <p:spPr>
            <a:xfrm>
              <a:off x="3472450" y="2149425"/>
              <a:ext cx="2100" cy="6650"/>
            </a:xfrm>
            <a:custGeom>
              <a:rect b="b" l="l" r="r" t="t"/>
              <a:pathLst>
                <a:path extrusionOk="0" h="266" w="84">
                  <a:moveTo>
                    <a:pt x="42" y="1"/>
                  </a:moveTo>
                  <a:cubicBezTo>
                    <a:pt x="33" y="1"/>
                    <a:pt x="24" y="10"/>
                    <a:pt x="24" y="27"/>
                  </a:cubicBezTo>
                  <a:cubicBezTo>
                    <a:pt x="24" y="99"/>
                    <a:pt x="0" y="170"/>
                    <a:pt x="0" y="230"/>
                  </a:cubicBezTo>
                  <a:cubicBezTo>
                    <a:pt x="0" y="254"/>
                    <a:pt x="21" y="265"/>
                    <a:pt x="42" y="265"/>
                  </a:cubicBezTo>
                  <a:cubicBezTo>
                    <a:pt x="63" y="265"/>
                    <a:pt x="84" y="254"/>
                    <a:pt x="84" y="230"/>
                  </a:cubicBezTo>
                  <a:cubicBezTo>
                    <a:pt x="84" y="158"/>
                    <a:pt x="60" y="87"/>
                    <a:pt x="60" y="27"/>
                  </a:cubicBezTo>
                  <a:cubicBezTo>
                    <a:pt x="60" y="10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36"/>
            <p:cNvSpPr/>
            <p:nvPr/>
          </p:nvSpPr>
          <p:spPr>
            <a:xfrm>
              <a:off x="3492975" y="2157400"/>
              <a:ext cx="2700" cy="18475"/>
            </a:xfrm>
            <a:custGeom>
              <a:rect b="b" l="l" r="r" t="t"/>
              <a:pathLst>
                <a:path extrusionOk="0" h="739" w="108">
                  <a:moveTo>
                    <a:pt x="84" y="0"/>
                  </a:moveTo>
                  <a:cubicBezTo>
                    <a:pt x="72" y="0"/>
                    <a:pt x="60" y="6"/>
                    <a:pt x="60" y="18"/>
                  </a:cubicBezTo>
                  <a:cubicBezTo>
                    <a:pt x="60" y="256"/>
                    <a:pt x="13" y="482"/>
                    <a:pt x="1" y="720"/>
                  </a:cubicBezTo>
                  <a:cubicBezTo>
                    <a:pt x="1" y="732"/>
                    <a:pt x="13" y="738"/>
                    <a:pt x="25" y="738"/>
                  </a:cubicBezTo>
                  <a:cubicBezTo>
                    <a:pt x="37" y="738"/>
                    <a:pt x="48" y="732"/>
                    <a:pt x="48" y="720"/>
                  </a:cubicBezTo>
                  <a:cubicBezTo>
                    <a:pt x="48" y="482"/>
                    <a:pt x="96" y="256"/>
                    <a:pt x="108" y="18"/>
                  </a:cubicBezTo>
                  <a:cubicBezTo>
                    <a:pt x="108" y="6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36"/>
            <p:cNvSpPr/>
            <p:nvPr/>
          </p:nvSpPr>
          <p:spPr>
            <a:xfrm>
              <a:off x="3494700" y="2077175"/>
              <a:ext cx="19750" cy="17875"/>
            </a:xfrm>
            <a:custGeom>
              <a:rect b="b" l="l" r="r" t="t"/>
              <a:pathLst>
                <a:path extrusionOk="0" h="715" w="790">
                  <a:moveTo>
                    <a:pt x="6" y="709"/>
                  </a:moveTo>
                  <a:cubicBezTo>
                    <a:pt x="1" y="709"/>
                    <a:pt x="11" y="715"/>
                    <a:pt x="27" y="715"/>
                  </a:cubicBezTo>
                  <a:cubicBezTo>
                    <a:pt x="15" y="711"/>
                    <a:pt x="9" y="709"/>
                    <a:pt x="6" y="709"/>
                  </a:cubicBezTo>
                  <a:close/>
                  <a:moveTo>
                    <a:pt x="706" y="0"/>
                  </a:moveTo>
                  <a:cubicBezTo>
                    <a:pt x="539" y="0"/>
                    <a:pt x="444" y="167"/>
                    <a:pt x="349" y="286"/>
                  </a:cubicBezTo>
                  <a:cubicBezTo>
                    <a:pt x="241" y="417"/>
                    <a:pt x="110" y="548"/>
                    <a:pt x="27" y="715"/>
                  </a:cubicBezTo>
                  <a:cubicBezTo>
                    <a:pt x="146" y="596"/>
                    <a:pt x="289" y="429"/>
                    <a:pt x="444" y="369"/>
                  </a:cubicBezTo>
                  <a:cubicBezTo>
                    <a:pt x="575" y="310"/>
                    <a:pt x="753" y="238"/>
                    <a:pt x="777" y="84"/>
                  </a:cubicBezTo>
                  <a:cubicBezTo>
                    <a:pt x="789" y="48"/>
                    <a:pt x="765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36"/>
            <p:cNvSpPr/>
            <p:nvPr/>
          </p:nvSpPr>
          <p:spPr>
            <a:xfrm>
              <a:off x="3544100" y="2024100"/>
              <a:ext cx="22975" cy="20850"/>
            </a:xfrm>
            <a:custGeom>
              <a:rect b="b" l="l" r="r" t="t"/>
              <a:pathLst>
                <a:path extrusionOk="0" h="834" w="919">
                  <a:moveTo>
                    <a:pt x="881" y="1"/>
                  </a:moveTo>
                  <a:cubicBezTo>
                    <a:pt x="878" y="1"/>
                    <a:pt x="875" y="2"/>
                    <a:pt x="873" y="4"/>
                  </a:cubicBezTo>
                  <a:cubicBezTo>
                    <a:pt x="623" y="290"/>
                    <a:pt x="397" y="564"/>
                    <a:pt x="51" y="730"/>
                  </a:cubicBezTo>
                  <a:cubicBezTo>
                    <a:pt x="1" y="761"/>
                    <a:pt x="27" y="833"/>
                    <a:pt x="73" y="833"/>
                  </a:cubicBezTo>
                  <a:cubicBezTo>
                    <a:pt x="81" y="833"/>
                    <a:pt x="90" y="831"/>
                    <a:pt x="99" y="826"/>
                  </a:cubicBezTo>
                  <a:cubicBezTo>
                    <a:pt x="432" y="647"/>
                    <a:pt x="730" y="385"/>
                    <a:pt x="909" y="40"/>
                  </a:cubicBezTo>
                  <a:cubicBezTo>
                    <a:pt x="918" y="20"/>
                    <a:pt x="896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36"/>
            <p:cNvSpPr/>
            <p:nvPr/>
          </p:nvSpPr>
          <p:spPr>
            <a:xfrm>
              <a:off x="3433150" y="2083175"/>
              <a:ext cx="15925" cy="21100"/>
            </a:xfrm>
            <a:custGeom>
              <a:rect b="b" l="l" r="r" t="t"/>
              <a:pathLst>
                <a:path extrusionOk="0" h="844" w="637">
                  <a:moveTo>
                    <a:pt x="586" y="1"/>
                  </a:moveTo>
                  <a:cubicBezTo>
                    <a:pt x="576" y="1"/>
                    <a:pt x="567" y="4"/>
                    <a:pt x="560" y="10"/>
                  </a:cubicBezTo>
                  <a:cubicBezTo>
                    <a:pt x="417" y="308"/>
                    <a:pt x="227" y="582"/>
                    <a:pt x="1" y="832"/>
                  </a:cubicBezTo>
                  <a:cubicBezTo>
                    <a:pt x="1" y="844"/>
                    <a:pt x="1" y="844"/>
                    <a:pt x="13" y="844"/>
                  </a:cubicBezTo>
                  <a:cubicBezTo>
                    <a:pt x="251" y="606"/>
                    <a:pt x="465" y="344"/>
                    <a:pt x="620" y="46"/>
                  </a:cubicBezTo>
                  <a:cubicBezTo>
                    <a:pt x="637" y="20"/>
                    <a:pt x="611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5" name="Google Shape;12995;p36"/>
            <p:cNvSpPr/>
            <p:nvPr/>
          </p:nvSpPr>
          <p:spPr>
            <a:xfrm>
              <a:off x="3423325" y="2275700"/>
              <a:ext cx="925" cy="625"/>
            </a:xfrm>
            <a:custGeom>
              <a:rect b="b" l="l" r="r" t="t"/>
              <a:pathLst>
                <a:path extrusionOk="0" h="25" w="37">
                  <a:moveTo>
                    <a:pt x="25" y="1"/>
                  </a:moveTo>
                  <a:cubicBezTo>
                    <a:pt x="1" y="1"/>
                    <a:pt x="1" y="25"/>
                    <a:pt x="25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36"/>
            <p:cNvSpPr/>
            <p:nvPr/>
          </p:nvSpPr>
          <p:spPr>
            <a:xfrm>
              <a:off x="3596425" y="2478850"/>
              <a:ext cx="6575" cy="6875"/>
            </a:xfrm>
            <a:custGeom>
              <a:rect b="b" l="l" r="r" t="t"/>
              <a:pathLst>
                <a:path extrusionOk="0" h="275" w="263">
                  <a:moveTo>
                    <a:pt x="128" y="1"/>
                  </a:moveTo>
                  <a:cubicBezTo>
                    <a:pt x="63" y="1"/>
                    <a:pt x="0" y="42"/>
                    <a:pt x="30" y="126"/>
                  </a:cubicBezTo>
                  <a:cubicBezTo>
                    <a:pt x="42" y="197"/>
                    <a:pt x="90" y="257"/>
                    <a:pt x="161" y="269"/>
                  </a:cubicBezTo>
                  <a:cubicBezTo>
                    <a:pt x="172" y="273"/>
                    <a:pt x="182" y="275"/>
                    <a:pt x="191" y="275"/>
                  </a:cubicBezTo>
                  <a:cubicBezTo>
                    <a:pt x="232" y="275"/>
                    <a:pt x="256" y="234"/>
                    <a:pt x="256" y="185"/>
                  </a:cubicBezTo>
                  <a:cubicBezTo>
                    <a:pt x="256" y="162"/>
                    <a:pt x="244" y="138"/>
                    <a:pt x="244" y="126"/>
                  </a:cubicBezTo>
                  <a:cubicBezTo>
                    <a:pt x="262" y="42"/>
                    <a:pt x="19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36"/>
            <p:cNvSpPr/>
            <p:nvPr/>
          </p:nvSpPr>
          <p:spPr>
            <a:xfrm>
              <a:off x="3735300" y="2583175"/>
              <a:ext cx="18450" cy="16450"/>
            </a:xfrm>
            <a:custGeom>
              <a:rect b="b" l="l" r="r" t="t"/>
              <a:pathLst>
                <a:path extrusionOk="0" h="658" w="738">
                  <a:moveTo>
                    <a:pt x="726" y="1"/>
                  </a:moveTo>
                  <a:cubicBezTo>
                    <a:pt x="595" y="49"/>
                    <a:pt x="476" y="144"/>
                    <a:pt x="357" y="239"/>
                  </a:cubicBezTo>
                  <a:cubicBezTo>
                    <a:pt x="238" y="346"/>
                    <a:pt x="83" y="430"/>
                    <a:pt x="11" y="596"/>
                  </a:cubicBezTo>
                  <a:cubicBezTo>
                    <a:pt x="1" y="617"/>
                    <a:pt x="19" y="658"/>
                    <a:pt x="48" y="658"/>
                  </a:cubicBezTo>
                  <a:cubicBezTo>
                    <a:pt x="51" y="658"/>
                    <a:pt x="55" y="657"/>
                    <a:pt x="59" y="656"/>
                  </a:cubicBezTo>
                  <a:cubicBezTo>
                    <a:pt x="202" y="596"/>
                    <a:pt x="297" y="477"/>
                    <a:pt x="416" y="370"/>
                  </a:cubicBezTo>
                  <a:cubicBezTo>
                    <a:pt x="523" y="287"/>
                    <a:pt x="654" y="168"/>
                    <a:pt x="726" y="25"/>
                  </a:cubicBezTo>
                  <a:cubicBezTo>
                    <a:pt x="738" y="13"/>
                    <a:pt x="726" y="1"/>
                    <a:pt x="72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36"/>
            <p:cNvSpPr/>
            <p:nvPr/>
          </p:nvSpPr>
          <p:spPr>
            <a:xfrm>
              <a:off x="3699925" y="2607125"/>
              <a:ext cx="26275" cy="21075"/>
            </a:xfrm>
            <a:custGeom>
              <a:rect b="b" l="l" r="r" t="t"/>
              <a:pathLst>
                <a:path extrusionOk="0" h="843" w="1051">
                  <a:moveTo>
                    <a:pt x="947" y="0"/>
                  </a:moveTo>
                  <a:cubicBezTo>
                    <a:pt x="931" y="0"/>
                    <a:pt x="916" y="6"/>
                    <a:pt x="903" y="19"/>
                  </a:cubicBezTo>
                  <a:cubicBezTo>
                    <a:pt x="772" y="162"/>
                    <a:pt x="629" y="281"/>
                    <a:pt x="474" y="400"/>
                  </a:cubicBezTo>
                  <a:cubicBezTo>
                    <a:pt x="331" y="519"/>
                    <a:pt x="152" y="603"/>
                    <a:pt x="33" y="757"/>
                  </a:cubicBezTo>
                  <a:cubicBezTo>
                    <a:pt x="0" y="779"/>
                    <a:pt x="28" y="842"/>
                    <a:pt x="61" y="842"/>
                  </a:cubicBezTo>
                  <a:cubicBezTo>
                    <a:pt x="64" y="842"/>
                    <a:pt x="66" y="842"/>
                    <a:pt x="69" y="841"/>
                  </a:cubicBezTo>
                  <a:cubicBezTo>
                    <a:pt x="236" y="781"/>
                    <a:pt x="391" y="650"/>
                    <a:pt x="522" y="543"/>
                  </a:cubicBezTo>
                  <a:cubicBezTo>
                    <a:pt x="688" y="412"/>
                    <a:pt x="831" y="257"/>
                    <a:pt x="986" y="114"/>
                  </a:cubicBezTo>
                  <a:cubicBezTo>
                    <a:pt x="1051" y="68"/>
                    <a:pt x="1000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36"/>
            <p:cNvSpPr/>
            <p:nvPr/>
          </p:nvSpPr>
          <p:spPr>
            <a:xfrm>
              <a:off x="3691100" y="2604250"/>
              <a:ext cx="33675" cy="20200"/>
            </a:xfrm>
            <a:custGeom>
              <a:rect b="b" l="l" r="r" t="t"/>
              <a:pathLst>
                <a:path extrusionOk="0" h="808" w="1347">
                  <a:moveTo>
                    <a:pt x="1311" y="0"/>
                  </a:moveTo>
                  <a:cubicBezTo>
                    <a:pt x="1308" y="0"/>
                    <a:pt x="1305" y="1"/>
                    <a:pt x="1303" y="3"/>
                  </a:cubicBezTo>
                  <a:cubicBezTo>
                    <a:pt x="922" y="277"/>
                    <a:pt x="327" y="372"/>
                    <a:pt x="29" y="753"/>
                  </a:cubicBezTo>
                  <a:cubicBezTo>
                    <a:pt x="0" y="773"/>
                    <a:pt x="18" y="807"/>
                    <a:pt x="45" y="807"/>
                  </a:cubicBezTo>
                  <a:cubicBezTo>
                    <a:pt x="51" y="807"/>
                    <a:pt x="58" y="806"/>
                    <a:pt x="65" y="801"/>
                  </a:cubicBezTo>
                  <a:cubicBezTo>
                    <a:pt x="303" y="682"/>
                    <a:pt x="517" y="539"/>
                    <a:pt x="732" y="420"/>
                  </a:cubicBezTo>
                  <a:cubicBezTo>
                    <a:pt x="946" y="313"/>
                    <a:pt x="1137" y="194"/>
                    <a:pt x="1327" y="51"/>
                  </a:cubicBezTo>
                  <a:cubicBezTo>
                    <a:pt x="1347" y="21"/>
                    <a:pt x="1326" y="0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36"/>
            <p:cNvSpPr/>
            <p:nvPr/>
          </p:nvSpPr>
          <p:spPr>
            <a:xfrm>
              <a:off x="3677000" y="2623925"/>
              <a:ext cx="10250" cy="7000"/>
            </a:xfrm>
            <a:custGeom>
              <a:rect b="b" l="l" r="r" t="t"/>
              <a:pathLst>
                <a:path extrusionOk="0" h="280" w="410">
                  <a:moveTo>
                    <a:pt x="335" y="0"/>
                  </a:moveTo>
                  <a:cubicBezTo>
                    <a:pt x="330" y="0"/>
                    <a:pt x="325" y="1"/>
                    <a:pt x="319" y="2"/>
                  </a:cubicBezTo>
                  <a:cubicBezTo>
                    <a:pt x="212" y="62"/>
                    <a:pt x="81" y="121"/>
                    <a:pt x="10" y="228"/>
                  </a:cubicBezTo>
                  <a:cubicBezTo>
                    <a:pt x="0" y="258"/>
                    <a:pt x="14" y="279"/>
                    <a:pt x="33" y="279"/>
                  </a:cubicBezTo>
                  <a:cubicBezTo>
                    <a:pt x="37" y="279"/>
                    <a:pt x="41" y="278"/>
                    <a:pt x="46" y="276"/>
                  </a:cubicBezTo>
                  <a:cubicBezTo>
                    <a:pt x="188" y="240"/>
                    <a:pt x="272" y="145"/>
                    <a:pt x="367" y="50"/>
                  </a:cubicBezTo>
                  <a:cubicBezTo>
                    <a:pt x="409" y="39"/>
                    <a:pt x="376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36"/>
            <p:cNvSpPr/>
            <p:nvPr/>
          </p:nvSpPr>
          <p:spPr>
            <a:xfrm>
              <a:off x="3651925" y="2631050"/>
              <a:ext cx="22650" cy="6175"/>
            </a:xfrm>
            <a:custGeom>
              <a:rect b="b" l="l" r="r" t="t"/>
              <a:pathLst>
                <a:path extrusionOk="0" h="247" w="906">
                  <a:moveTo>
                    <a:pt x="182" y="1"/>
                  </a:moveTo>
                  <a:cubicBezTo>
                    <a:pt x="129" y="1"/>
                    <a:pt x="77" y="3"/>
                    <a:pt x="25" y="3"/>
                  </a:cubicBezTo>
                  <a:cubicBezTo>
                    <a:pt x="1" y="3"/>
                    <a:pt x="1" y="27"/>
                    <a:pt x="1" y="50"/>
                  </a:cubicBezTo>
                  <a:cubicBezTo>
                    <a:pt x="59" y="196"/>
                    <a:pt x="175" y="247"/>
                    <a:pt x="309" y="247"/>
                  </a:cubicBezTo>
                  <a:cubicBezTo>
                    <a:pt x="504" y="247"/>
                    <a:pt x="739" y="140"/>
                    <a:pt x="894" y="62"/>
                  </a:cubicBezTo>
                  <a:cubicBezTo>
                    <a:pt x="906" y="62"/>
                    <a:pt x="894" y="50"/>
                    <a:pt x="894" y="50"/>
                  </a:cubicBezTo>
                  <a:cubicBezTo>
                    <a:pt x="810" y="62"/>
                    <a:pt x="733" y="74"/>
                    <a:pt x="656" y="74"/>
                  </a:cubicBezTo>
                  <a:cubicBezTo>
                    <a:pt x="578" y="74"/>
                    <a:pt x="501" y="62"/>
                    <a:pt x="418" y="27"/>
                  </a:cubicBezTo>
                  <a:cubicBezTo>
                    <a:pt x="339" y="5"/>
                    <a:pt x="260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36"/>
            <p:cNvSpPr/>
            <p:nvPr/>
          </p:nvSpPr>
          <p:spPr>
            <a:xfrm>
              <a:off x="3637650" y="2607325"/>
              <a:ext cx="10150" cy="19900"/>
            </a:xfrm>
            <a:custGeom>
              <a:rect b="b" l="l" r="r" t="t"/>
              <a:pathLst>
                <a:path extrusionOk="0" h="796" w="406">
                  <a:moveTo>
                    <a:pt x="223" y="1"/>
                  </a:moveTo>
                  <a:cubicBezTo>
                    <a:pt x="195" y="1"/>
                    <a:pt x="167" y="11"/>
                    <a:pt x="143" y="35"/>
                  </a:cubicBezTo>
                  <a:cubicBezTo>
                    <a:pt x="0" y="190"/>
                    <a:pt x="36" y="487"/>
                    <a:pt x="96" y="690"/>
                  </a:cubicBezTo>
                  <a:cubicBezTo>
                    <a:pt x="107" y="726"/>
                    <a:pt x="143" y="773"/>
                    <a:pt x="203" y="785"/>
                  </a:cubicBezTo>
                  <a:cubicBezTo>
                    <a:pt x="211" y="785"/>
                    <a:pt x="234" y="796"/>
                    <a:pt x="242" y="796"/>
                  </a:cubicBezTo>
                  <a:cubicBezTo>
                    <a:pt x="246" y="796"/>
                    <a:pt x="246" y="793"/>
                    <a:pt x="238" y="785"/>
                  </a:cubicBezTo>
                  <a:lnTo>
                    <a:pt x="238" y="785"/>
                  </a:lnTo>
                  <a:cubicBezTo>
                    <a:pt x="249" y="790"/>
                    <a:pt x="260" y="793"/>
                    <a:pt x="271" y="793"/>
                  </a:cubicBezTo>
                  <a:cubicBezTo>
                    <a:pt x="313" y="793"/>
                    <a:pt x="357" y="761"/>
                    <a:pt x="357" y="714"/>
                  </a:cubicBezTo>
                  <a:cubicBezTo>
                    <a:pt x="357" y="723"/>
                    <a:pt x="359" y="727"/>
                    <a:pt x="362" y="727"/>
                  </a:cubicBezTo>
                  <a:cubicBezTo>
                    <a:pt x="368" y="727"/>
                    <a:pt x="381" y="699"/>
                    <a:pt x="381" y="690"/>
                  </a:cubicBezTo>
                  <a:lnTo>
                    <a:pt x="381" y="607"/>
                  </a:lnTo>
                  <a:cubicBezTo>
                    <a:pt x="357" y="547"/>
                    <a:pt x="357" y="487"/>
                    <a:pt x="357" y="428"/>
                  </a:cubicBezTo>
                  <a:cubicBezTo>
                    <a:pt x="357" y="297"/>
                    <a:pt x="405" y="166"/>
                    <a:pt x="334" y="59"/>
                  </a:cubicBezTo>
                  <a:cubicBezTo>
                    <a:pt x="305" y="23"/>
                    <a:pt x="26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36"/>
            <p:cNvSpPr/>
            <p:nvPr/>
          </p:nvSpPr>
          <p:spPr>
            <a:xfrm>
              <a:off x="3630200" y="2586175"/>
              <a:ext cx="16400" cy="18050"/>
            </a:xfrm>
            <a:custGeom>
              <a:rect b="b" l="l" r="r" t="t"/>
              <a:pathLst>
                <a:path extrusionOk="0" h="722" w="656">
                  <a:moveTo>
                    <a:pt x="195" y="1"/>
                  </a:moveTo>
                  <a:cubicBezTo>
                    <a:pt x="178" y="1"/>
                    <a:pt x="161" y="4"/>
                    <a:pt x="144" y="12"/>
                  </a:cubicBezTo>
                  <a:cubicBezTo>
                    <a:pt x="1" y="71"/>
                    <a:pt x="155" y="202"/>
                    <a:pt x="215" y="250"/>
                  </a:cubicBezTo>
                  <a:cubicBezTo>
                    <a:pt x="346" y="357"/>
                    <a:pt x="465" y="476"/>
                    <a:pt x="501" y="655"/>
                  </a:cubicBezTo>
                  <a:cubicBezTo>
                    <a:pt x="511" y="702"/>
                    <a:pt x="542" y="721"/>
                    <a:pt x="574" y="721"/>
                  </a:cubicBezTo>
                  <a:cubicBezTo>
                    <a:pt x="614" y="721"/>
                    <a:pt x="655" y="690"/>
                    <a:pt x="655" y="643"/>
                  </a:cubicBezTo>
                  <a:cubicBezTo>
                    <a:pt x="644" y="488"/>
                    <a:pt x="584" y="357"/>
                    <a:pt x="501" y="238"/>
                  </a:cubicBezTo>
                  <a:cubicBezTo>
                    <a:pt x="428" y="155"/>
                    <a:pt x="311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36"/>
            <p:cNvSpPr/>
            <p:nvPr/>
          </p:nvSpPr>
          <p:spPr>
            <a:xfrm>
              <a:off x="3615100" y="2573750"/>
              <a:ext cx="18625" cy="15150"/>
            </a:xfrm>
            <a:custGeom>
              <a:rect b="b" l="l" r="r" t="t"/>
              <a:pathLst>
                <a:path extrusionOk="0" h="606" w="745">
                  <a:moveTo>
                    <a:pt x="33" y="1"/>
                  </a:moveTo>
                  <a:cubicBezTo>
                    <a:pt x="19" y="1"/>
                    <a:pt x="0" y="24"/>
                    <a:pt x="9" y="33"/>
                  </a:cubicBezTo>
                  <a:cubicBezTo>
                    <a:pt x="93" y="330"/>
                    <a:pt x="402" y="557"/>
                    <a:pt x="700" y="604"/>
                  </a:cubicBezTo>
                  <a:cubicBezTo>
                    <a:pt x="702" y="605"/>
                    <a:pt x="704" y="606"/>
                    <a:pt x="706" y="606"/>
                  </a:cubicBezTo>
                  <a:cubicBezTo>
                    <a:pt x="728" y="606"/>
                    <a:pt x="744" y="555"/>
                    <a:pt x="712" y="545"/>
                  </a:cubicBezTo>
                  <a:cubicBezTo>
                    <a:pt x="414" y="449"/>
                    <a:pt x="283" y="187"/>
                    <a:pt x="45" y="9"/>
                  </a:cubicBezTo>
                  <a:cubicBezTo>
                    <a:pt x="42" y="3"/>
                    <a:pt x="38" y="1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36"/>
            <p:cNvSpPr/>
            <p:nvPr/>
          </p:nvSpPr>
          <p:spPr>
            <a:xfrm>
              <a:off x="3613525" y="2545825"/>
              <a:ext cx="7775" cy="18050"/>
            </a:xfrm>
            <a:custGeom>
              <a:rect b="b" l="l" r="r" t="t"/>
              <a:pathLst>
                <a:path extrusionOk="0" h="722" w="311">
                  <a:moveTo>
                    <a:pt x="156" y="1"/>
                  </a:moveTo>
                  <a:cubicBezTo>
                    <a:pt x="141" y="1"/>
                    <a:pt x="126" y="7"/>
                    <a:pt x="120" y="19"/>
                  </a:cubicBezTo>
                  <a:cubicBezTo>
                    <a:pt x="1" y="221"/>
                    <a:pt x="37" y="447"/>
                    <a:pt x="37" y="685"/>
                  </a:cubicBezTo>
                  <a:cubicBezTo>
                    <a:pt x="21" y="708"/>
                    <a:pt x="31" y="721"/>
                    <a:pt x="43" y="721"/>
                  </a:cubicBezTo>
                  <a:cubicBezTo>
                    <a:pt x="49" y="721"/>
                    <a:pt x="56" y="718"/>
                    <a:pt x="60" y="709"/>
                  </a:cubicBezTo>
                  <a:cubicBezTo>
                    <a:pt x="179" y="495"/>
                    <a:pt x="310" y="269"/>
                    <a:pt x="191" y="19"/>
                  </a:cubicBezTo>
                  <a:cubicBezTo>
                    <a:pt x="185" y="7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36"/>
            <p:cNvSpPr/>
            <p:nvPr/>
          </p:nvSpPr>
          <p:spPr>
            <a:xfrm>
              <a:off x="3617700" y="2528000"/>
              <a:ext cx="1425" cy="3350"/>
            </a:xfrm>
            <a:custGeom>
              <a:rect b="b" l="l" r="r" t="t"/>
              <a:pathLst>
                <a:path extrusionOk="0" h="134" w="57">
                  <a:moveTo>
                    <a:pt x="42" y="0"/>
                  </a:moveTo>
                  <a:cubicBezTo>
                    <a:pt x="37" y="0"/>
                    <a:pt x="31" y="2"/>
                    <a:pt x="24" y="5"/>
                  </a:cubicBezTo>
                  <a:cubicBezTo>
                    <a:pt x="1" y="29"/>
                    <a:pt x="1" y="77"/>
                    <a:pt x="1" y="124"/>
                  </a:cubicBezTo>
                  <a:cubicBezTo>
                    <a:pt x="1" y="130"/>
                    <a:pt x="4" y="133"/>
                    <a:pt x="7" y="133"/>
                  </a:cubicBezTo>
                  <a:cubicBezTo>
                    <a:pt x="10" y="133"/>
                    <a:pt x="12" y="130"/>
                    <a:pt x="12" y="124"/>
                  </a:cubicBezTo>
                  <a:cubicBezTo>
                    <a:pt x="12" y="89"/>
                    <a:pt x="12" y="53"/>
                    <a:pt x="48" y="17"/>
                  </a:cubicBezTo>
                  <a:cubicBezTo>
                    <a:pt x="57" y="9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36"/>
            <p:cNvSpPr/>
            <p:nvPr/>
          </p:nvSpPr>
          <p:spPr>
            <a:xfrm>
              <a:off x="3618425" y="2505675"/>
              <a:ext cx="2575" cy="7900"/>
            </a:xfrm>
            <a:custGeom>
              <a:rect b="b" l="l" r="r" t="t"/>
              <a:pathLst>
                <a:path extrusionOk="0" h="316" w="103">
                  <a:moveTo>
                    <a:pt x="74" y="0"/>
                  </a:moveTo>
                  <a:cubicBezTo>
                    <a:pt x="70" y="0"/>
                    <a:pt x="67" y="2"/>
                    <a:pt x="67" y="5"/>
                  </a:cubicBezTo>
                  <a:cubicBezTo>
                    <a:pt x="43" y="89"/>
                    <a:pt x="7" y="184"/>
                    <a:pt x="7" y="267"/>
                  </a:cubicBezTo>
                  <a:cubicBezTo>
                    <a:pt x="1" y="301"/>
                    <a:pt x="17" y="315"/>
                    <a:pt x="32" y="315"/>
                  </a:cubicBezTo>
                  <a:cubicBezTo>
                    <a:pt x="44" y="315"/>
                    <a:pt x="55" y="307"/>
                    <a:pt x="55" y="291"/>
                  </a:cubicBezTo>
                  <a:cubicBezTo>
                    <a:pt x="55" y="196"/>
                    <a:pt x="79" y="112"/>
                    <a:pt x="103" y="17"/>
                  </a:cubicBezTo>
                  <a:cubicBezTo>
                    <a:pt x="103" y="9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36"/>
            <p:cNvSpPr/>
            <p:nvPr/>
          </p:nvSpPr>
          <p:spPr>
            <a:xfrm>
              <a:off x="3625950" y="2480775"/>
              <a:ext cx="4175" cy="7950"/>
            </a:xfrm>
            <a:custGeom>
              <a:rect b="b" l="l" r="r" t="t"/>
              <a:pathLst>
                <a:path extrusionOk="0" h="318" w="167">
                  <a:moveTo>
                    <a:pt x="150" y="1"/>
                  </a:moveTo>
                  <a:cubicBezTo>
                    <a:pt x="145" y="1"/>
                    <a:pt x="139" y="5"/>
                    <a:pt x="135" y="13"/>
                  </a:cubicBezTo>
                  <a:cubicBezTo>
                    <a:pt x="75" y="108"/>
                    <a:pt x="52" y="192"/>
                    <a:pt x="16" y="287"/>
                  </a:cubicBezTo>
                  <a:cubicBezTo>
                    <a:pt x="1" y="302"/>
                    <a:pt x="14" y="317"/>
                    <a:pt x="29" y="317"/>
                  </a:cubicBezTo>
                  <a:cubicBezTo>
                    <a:pt x="38" y="317"/>
                    <a:pt x="47" y="312"/>
                    <a:pt x="52" y="299"/>
                  </a:cubicBezTo>
                  <a:cubicBezTo>
                    <a:pt x="87" y="215"/>
                    <a:pt x="99" y="120"/>
                    <a:pt x="159" y="37"/>
                  </a:cubicBezTo>
                  <a:cubicBezTo>
                    <a:pt x="166" y="14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36"/>
            <p:cNvSpPr/>
            <p:nvPr/>
          </p:nvSpPr>
          <p:spPr>
            <a:xfrm>
              <a:off x="3639325" y="2459950"/>
              <a:ext cx="8175" cy="7725"/>
            </a:xfrm>
            <a:custGeom>
              <a:rect b="b" l="l" r="r" t="t"/>
              <a:pathLst>
                <a:path extrusionOk="0" h="309" w="327">
                  <a:moveTo>
                    <a:pt x="279" y="1"/>
                  </a:moveTo>
                  <a:cubicBezTo>
                    <a:pt x="148" y="25"/>
                    <a:pt x="76" y="120"/>
                    <a:pt x="17" y="239"/>
                  </a:cubicBezTo>
                  <a:cubicBezTo>
                    <a:pt x="1" y="279"/>
                    <a:pt x="23" y="309"/>
                    <a:pt x="50" y="309"/>
                  </a:cubicBezTo>
                  <a:cubicBezTo>
                    <a:pt x="63" y="309"/>
                    <a:pt x="77" y="302"/>
                    <a:pt x="88" y="286"/>
                  </a:cubicBezTo>
                  <a:cubicBezTo>
                    <a:pt x="148" y="179"/>
                    <a:pt x="231" y="120"/>
                    <a:pt x="314" y="48"/>
                  </a:cubicBezTo>
                  <a:cubicBezTo>
                    <a:pt x="326" y="25"/>
                    <a:pt x="314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36"/>
            <p:cNvSpPr/>
            <p:nvPr/>
          </p:nvSpPr>
          <p:spPr>
            <a:xfrm>
              <a:off x="3667125" y="2452800"/>
              <a:ext cx="15800" cy="6875"/>
            </a:xfrm>
            <a:custGeom>
              <a:rect b="b" l="l" r="r" t="t"/>
              <a:pathLst>
                <a:path extrusionOk="0" h="275" w="632">
                  <a:moveTo>
                    <a:pt x="36" y="1"/>
                  </a:moveTo>
                  <a:cubicBezTo>
                    <a:pt x="12" y="25"/>
                    <a:pt x="0" y="61"/>
                    <a:pt x="36" y="61"/>
                  </a:cubicBezTo>
                  <a:cubicBezTo>
                    <a:pt x="143" y="84"/>
                    <a:pt x="250" y="144"/>
                    <a:pt x="357" y="180"/>
                  </a:cubicBezTo>
                  <a:cubicBezTo>
                    <a:pt x="429" y="227"/>
                    <a:pt x="524" y="275"/>
                    <a:pt x="595" y="275"/>
                  </a:cubicBezTo>
                  <a:cubicBezTo>
                    <a:pt x="607" y="275"/>
                    <a:pt x="631" y="239"/>
                    <a:pt x="607" y="227"/>
                  </a:cubicBezTo>
                  <a:cubicBezTo>
                    <a:pt x="536" y="168"/>
                    <a:pt x="417" y="144"/>
                    <a:pt x="333" y="96"/>
                  </a:cubicBezTo>
                  <a:cubicBezTo>
                    <a:pt x="238" y="49"/>
                    <a:pt x="131" y="25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36"/>
            <p:cNvSpPr/>
            <p:nvPr/>
          </p:nvSpPr>
          <p:spPr>
            <a:xfrm>
              <a:off x="3697850" y="2466150"/>
              <a:ext cx="62275" cy="20425"/>
            </a:xfrm>
            <a:custGeom>
              <a:rect b="b" l="l" r="r" t="t"/>
              <a:pathLst>
                <a:path extrusionOk="0" h="817" w="2491">
                  <a:moveTo>
                    <a:pt x="24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390" y="181"/>
                    <a:pt x="747" y="348"/>
                    <a:pt x="1140" y="443"/>
                  </a:cubicBezTo>
                  <a:cubicBezTo>
                    <a:pt x="1557" y="527"/>
                    <a:pt x="2021" y="598"/>
                    <a:pt x="2402" y="812"/>
                  </a:cubicBezTo>
                  <a:cubicBezTo>
                    <a:pt x="2410" y="815"/>
                    <a:pt x="2417" y="817"/>
                    <a:pt x="2423" y="817"/>
                  </a:cubicBezTo>
                  <a:cubicBezTo>
                    <a:pt x="2469" y="817"/>
                    <a:pt x="2490" y="751"/>
                    <a:pt x="2438" y="741"/>
                  </a:cubicBezTo>
                  <a:cubicBezTo>
                    <a:pt x="2021" y="598"/>
                    <a:pt x="1676" y="443"/>
                    <a:pt x="1259" y="348"/>
                  </a:cubicBezTo>
                  <a:cubicBezTo>
                    <a:pt x="843" y="253"/>
                    <a:pt x="450" y="74"/>
                    <a:pt x="33" y="3"/>
                  </a:cubicBezTo>
                  <a:cubicBezTo>
                    <a:pt x="30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36"/>
            <p:cNvSpPr/>
            <p:nvPr/>
          </p:nvSpPr>
          <p:spPr>
            <a:xfrm>
              <a:off x="3745025" y="2484475"/>
              <a:ext cx="13800" cy="15125"/>
            </a:xfrm>
            <a:custGeom>
              <a:rect b="b" l="l" r="r" t="t"/>
              <a:pathLst>
                <a:path extrusionOk="0" h="605" w="552">
                  <a:moveTo>
                    <a:pt x="50" y="0"/>
                  </a:moveTo>
                  <a:cubicBezTo>
                    <a:pt x="10" y="0"/>
                    <a:pt x="1" y="71"/>
                    <a:pt x="51" y="91"/>
                  </a:cubicBezTo>
                  <a:cubicBezTo>
                    <a:pt x="265" y="163"/>
                    <a:pt x="325" y="401"/>
                    <a:pt x="432" y="579"/>
                  </a:cubicBezTo>
                  <a:cubicBezTo>
                    <a:pt x="438" y="596"/>
                    <a:pt x="456" y="605"/>
                    <a:pt x="474" y="605"/>
                  </a:cubicBezTo>
                  <a:cubicBezTo>
                    <a:pt x="495" y="605"/>
                    <a:pt x="515" y="593"/>
                    <a:pt x="515" y="568"/>
                  </a:cubicBezTo>
                  <a:cubicBezTo>
                    <a:pt x="551" y="437"/>
                    <a:pt x="504" y="306"/>
                    <a:pt x="396" y="210"/>
                  </a:cubicBezTo>
                  <a:cubicBezTo>
                    <a:pt x="313" y="127"/>
                    <a:pt x="206" y="32"/>
                    <a:pt x="75" y="8"/>
                  </a:cubicBezTo>
                  <a:cubicBezTo>
                    <a:pt x="66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36"/>
            <p:cNvSpPr/>
            <p:nvPr/>
          </p:nvSpPr>
          <p:spPr>
            <a:xfrm>
              <a:off x="3747775" y="2511425"/>
              <a:ext cx="10450" cy="21775"/>
            </a:xfrm>
            <a:custGeom>
              <a:rect b="b" l="l" r="r" t="t"/>
              <a:pathLst>
                <a:path extrusionOk="0" h="871" w="418">
                  <a:moveTo>
                    <a:pt x="304" y="1"/>
                  </a:moveTo>
                  <a:cubicBezTo>
                    <a:pt x="289" y="1"/>
                    <a:pt x="273" y="8"/>
                    <a:pt x="263" y="25"/>
                  </a:cubicBezTo>
                  <a:cubicBezTo>
                    <a:pt x="155" y="180"/>
                    <a:pt x="1" y="371"/>
                    <a:pt x="24" y="561"/>
                  </a:cubicBezTo>
                  <a:cubicBezTo>
                    <a:pt x="36" y="740"/>
                    <a:pt x="203" y="871"/>
                    <a:pt x="358" y="871"/>
                  </a:cubicBezTo>
                  <a:cubicBezTo>
                    <a:pt x="405" y="871"/>
                    <a:pt x="417" y="835"/>
                    <a:pt x="394" y="799"/>
                  </a:cubicBezTo>
                  <a:cubicBezTo>
                    <a:pt x="274" y="692"/>
                    <a:pt x="120" y="668"/>
                    <a:pt x="167" y="478"/>
                  </a:cubicBezTo>
                  <a:cubicBezTo>
                    <a:pt x="203" y="335"/>
                    <a:pt x="286" y="204"/>
                    <a:pt x="346" y="85"/>
                  </a:cubicBezTo>
                  <a:cubicBezTo>
                    <a:pt x="380" y="43"/>
                    <a:pt x="342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36"/>
            <p:cNvSpPr/>
            <p:nvPr/>
          </p:nvSpPr>
          <p:spPr>
            <a:xfrm>
              <a:off x="3758200" y="2531400"/>
              <a:ext cx="11325" cy="14425"/>
            </a:xfrm>
            <a:custGeom>
              <a:rect b="b" l="l" r="r" t="t"/>
              <a:pathLst>
                <a:path extrusionOk="0" h="577" w="453">
                  <a:moveTo>
                    <a:pt x="36" y="0"/>
                  </a:moveTo>
                  <a:cubicBezTo>
                    <a:pt x="24" y="0"/>
                    <a:pt x="0" y="0"/>
                    <a:pt x="24" y="12"/>
                  </a:cubicBezTo>
                  <a:cubicBezTo>
                    <a:pt x="48" y="72"/>
                    <a:pt x="60" y="131"/>
                    <a:pt x="96" y="191"/>
                  </a:cubicBezTo>
                  <a:cubicBezTo>
                    <a:pt x="119" y="238"/>
                    <a:pt x="155" y="286"/>
                    <a:pt x="179" y="310"/>
                  </a:cubicBezTo>
                  <a:cubicBezTo>
                    <a:pt x="262" y="405"/>
                    <a:pt x="346" y="476"/>
                    <a:pt x="417" y="572"/>
                  </a:cubicBezTo>
                  <a:cubicBezTo>
                    <a:pt x="423" y="575"/>
                    <a:pt x="429" y="576"/>
                    <a:pt x="434" y="576"/>
                  </a:cubicBezTo>
                  <a:cubicBezTo>
                    <a:pt x="446" y="576"/>
                    <a:pt x="453" y="565"/>
                    <a:pt x="453" y="548"/>
                  </a:cubicBezTo>
                  <a:cubicBezTo>
                    <a:pt x="441" y="429"/>
                    <a:pt x="417" y="310"/>
                    <a:pt x="346" y="226"/>
                  </a:cubicBezTo>
                  <a:cubicBezTo>
                    <a:pt x="322" y="179"/>
                    <a:pt x="274" y="119"/>
                    <a:pt x="227" y="95"/>
                  </a:cubicBezTo>
                  <a:cubicBezTo>
                    <a:pt x="167" y="60"/>
                    <a:pt x="96" y="36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36"/>
            <p:cNvSpPr/>
            <p:nvPr/>
          </p:nvSpPr>
          <p:spPr>
            <a:xfrm>
              <a:off x="3759800" y="2551475"/>
              <a:ext cx="15375" cy="26125"/>
            </a:xfrm>
            <a:custGeom>
              <a:rect b="b" l="l" r="r" t="t"/>
              <a:pathLst>
                <a:path extrusionOk="0" h="1045" w="615">
                  <a:moveTo>
                    <a:pt x="472" y="1"/>
                  </a:moveTo>
                  <a:cubicBezTo>
                    <a:pt x="432" y="1"/>
                    <a:pt x="394" y="28"/>
                    <a:pt x="401" y="78"/>
                  </a:cubicBezTo>
                  <a:cubicBezTo>
                    <a:pt x="436" y="447"/>
                    <a:pt x="198" y="662"/>
                    <a:pt x="32" y="971"/>
                  </a:cubicBezTo>
                  <a:cubicBezTo>
                    <a:pt x="1" y="1013"/>
                    <a:pt x="41" y="1045"/>
                    <a:pt x="84" y="1045"/>
                  </a:cubicBezTo>
                  <a:cubicBezTo>
                    <a:pt x="90" y="1045"/>
                    <a:pt x="97" y="1044"/>
                    <a:pt x="103" y="1043"/>
                  </a:cubicBezTo>
                  <a:cubicBezTo>
                    <a:pt x="448" y="900"/>
                    <a:pt x="615" y="435"/>
                    <a:pt x="555" y="66"/>
                  </a:cubicBezTo>
                  <a:cubicBezTo>
                    <a:pt x="544" y="22"/>
                    <a:pt x="507" y="1"/>
                    <a:pt x="4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36"/>
            <p:cNvSpPr/>
            <p:nvPr/>
          </p:nvSpPr>
          <p:spPr>
            <a:xfrm>
              <a:off x="3756175" y="2560275"/>
              <a:ext cx="23775" cy="36400"/>
            </a:xfrm>
            <a:custGeom>
              <a:rect b="b" l="l" r="r" t="t"/>
              <a:pathLst>
                <a:path extrusionOk="0" h="1456" w="951">
                  <a:moveTo>
                    <a:pt x="878" y="0"/>
                  </a:moveTo>
                  <a:cubicBezTo>
                    <a:pt x="861" y="0"/>
                    <a:pt x="843" y="12"/>
                    <a:pt x="843" y="36"/>
                  </a:cubicBezTo>
                  <a:cubicBezTo>
                    <a:pt x="879" y="607"/>
                    <a:pt x="439" y="1107"/>
                    <a:pt x="10" y="1417"/>
                  </a:cubicBezTo>
                  <a:cubicBezTo>
                    <a:pt x="0" y="1436"/>
                    <a:pt x="6" y="1456"/>
                    <a:pt x="15" y="1456"/>
                  </a:cubicBezTo>
                  <a:cubicBezTo>
                    <a:pt x="17" y="1456"/>
                    <a:pt x="20" y="1455"/>
                    <a:pt x="22" y="1453"/>
                  </a:cubicBezTo>
                  <a:cubicBezTo>
                    <a:pt x="522" y="1167"/>
                    <a:pt x="950" y="631"/>
                    <a:pt x="903" y="36"/>
                  </a:cubicBezTo>
                  <a:cubicBezTo>
                    <a:pt x="909" y="12"/>
                    <a:pt x="894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36"/>
            <p:cNvSpPr/>
            <p:nvPr/>
          </p:nvSpPr>
          <p:spPr>
            <a:xfrm>
              <a:off x="3740450" y="2606075"/>
              <a:ext cx="6350" cy="4300"/>
            </a:xfrm>
            <a:custGeom>
              <a:rect b="b" l="l" r="r" t="t"/>
              <a:pathLst>
                <a:path extrusionOk="0" h="172" w="254">
                  <a:moveTo>
                    <a:pt x="187" y="0"/>
                  </a:moveTo>
                  <a:cubicBezTo>
                    <a:pt x="183" y="0"/>
                    <a:pt x="179" y="1"/>
                    <a:pt x="175" y="2"/>
                  </a:cubicBezTo>
                  <a:cubicBezTo>
                    <a:pt x="115" y="37"/>
                    <a:pt x="55" y="61"/>
                    <a:pt x="20" y="121"/>
                  </a:cubicBezTo>
                  <a:cubicBezTo>
                    <a:pt x="0" y="150"/>
                    <a:pt x="13" y="171"/>
                    <a:pt x="31" y="171"/>
                  </a:cubicBezTo>
                  <a:cubicBezTo>
                    <a:pt x="35" y="171"/>
                    <a:pt x="39" y="170"/>
                    <a:pt x="44" y="168"/>
                  </a:cubicBezTo>
                  <a:cubicBezTo>
                    <a:pt x="103" y="121"/>
                    <a:pt x="151" y="97"/>
                    <a:pt x="210" y="61"/>
                  </a:cubicBezTo>
                  <a:cubicBezTo>
                    <a:pt x="254" y="50"/>
                    <a:pt x="228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36"/>
            <p:cNvSpPr/>
            <p:nvPr/>
          </p:nvSpPr>
          <p:spPr>
            <a:xfrm>
              <a:off x="3737050" y="2599300"/>
              <a:ext cx="8775" cy="9200"/>
            </a:xfrm>
            <a:custGeom>
              <a:rect b="b" l="l" r="r" t="t"/>
              <a:pathLst>
                <a:path extrusionOk="0" h="368" w="351">
                  <a:moveTo>
                    <a:pt x="306" y="0"/>
                  </a:moveTo>
                  <a:cubicBezTo>
                    <a:pt x="295" y="0"/>
                    <a:pt x="283" y="7"/>
                    <a:pt x="275" y="23"/>
                  </a:cubicBezTo>
                  <a:cubicBezTo>
                    <a:pt x="215" y="142"/>
                    <a:pt x="108" y="213"/>
                    <a:pt x="13" y="320"/>
                  </a:cubicBezTo>
                  <a:cubicBezTo>
                    <a:pt x="1" y="332"/>
                    <a:pt x="13" y="368"/>
                    <a:pt x="49" y="368"/>
                  </a:cubicBezTo>
                  <a:cubicBezTo>
                    <a:pt x="180" y="308"/>
                    <a:pt x="287" y="201"/>
                    <a:pt x="334" y="58"/>
                  </a:cubicBezTo>
                  <a:cubicBezTo>
                    <a:pt x="350" y="27"/>
                    <a:pt x="329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36"/>
            <p:cNvSpPr/>
            <p:nvPr/>
          </p:nvSpPr>
          <p:spPr>
            <a:xfrm>
              <a:off x="3668000" y="2638550"/>
              <a:ext cx="24725" cy="9875"/>
            </a:xfrm>
            <a:custGeom>
              <a:rect b="b" l="l" r="r" t="t"/>
              <a:pathLst>
                <a:path extrusionOk="0" h="395" w="989">
                  <a:moveTo>
                    <a:pt x="965" y="0"/>
                  </a:moveTo>
                  <a:cubicBezTo>
                    <a:pt x="810" y="48"/>
                    <a:pt x="679" y="108"/>
                    <a:pt x="548" y="179"/>
                  </a:cubicBezTo>
                  <a:cubicBezTo>
                    <a:pt x="370" y="274"/>
                    <a:pt x="215" y="310"/>
                    <a:pt x="25" y="346"/>
                  </a:cubicBezTo>
                  <a:cubicBezTo>
                    <a:pt x="1" y="346"/>
                    <a:pt x="13" y="393"/>
                    <a:pt x="25" y="393"/>
                  </a:cubicBezTo>
                  <a:cubicBezTo>
                    <a:pt x="37" y="394"/>
                    <a:pt x="50" y="395"/>
                    <a:pt x="63" y="395"/>
                  </a:cubicBezTo>
                  <a:cubicBezTo>
                    <a:pt x="382" y="395"/>
                    <a:pt x="679" y="116"/>
                    <a:pt x="965" y="36"/>
                  </a:cubicBezTo>
                  <a:cubicBezTo>
                    <a:pt x="989" y="36"/>
                    <a:pt x="989" y="0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36"/>
            <p:cNvSpPr/>
            <p:nvPr/>
          </p:nvSpPr>
          <p:spPr>
            <a:xfrm>
              <a:off x="3613825" y="2546725"/>
              <a:ext cx="5100" cy="16800"/>
            </a:xfrm>
            <a:custGeom>
              <a:rect b="b" l="l" r="r" t="t"/>
              <a:pathLst>
                <a:path extrusionOk="0" h="672" w="204">
                  <a:moveTo>
                    <a:pt x="38" y="0"/>
                  </a:moveTo>
                  <a:cubicBezTo>
                    <a:pt x="31" y="0"/>
                    <a:pt x="25" y="6"/>
                    <a:pt x="25" y="18"/>
                  </a:cubicBezTo>
                  <a:cubicBezTo>
                    <a:pt x="1" y="221"/>
                    <a:pt x="108" y="435"/>
                    <a:pt x="108" y="625"/>
                  </a:cubicBezTo>
                  <a:cubicBezTo>
                    <a:pt x="114" y="657"/>
                    <a:pt x="140" y="672"/>
                    <a:pt x="164" y="672"/>
                  </a:cubicBezTo>
                  <a:cubicBezTo>
                    <a:pt x="185" y="672"/>
                    <a:pt x="203" y="660"/>
                    <a:pt x="203" y="637"/>
                  </a:cubicBezTo>
                  <a:cubicBezTo>
                    <a:pt x="203" y="435"/>
                    <a:pt x="144" y="209"/>
                    <a:pt x="60" y="18"/>
                  </a:cubicBezTo>
                  <a:cubicBezTo>
                    <a:pt x="54" y="6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36"/>
            <p:cNvSpPr/>
            <p:nvPr/>
          </p:nvSpPr>
          <p:spPr>
            <a:xfrm>
              <a:off x="3619775" y="2463525"/>
              <a:ext cx="26000" cy="61850"/>
            </a:xfrm>
            <a:custGeom>
              <a:rect b="b" l="l" r="r" t="t"/>
              <a:pathLst>
                <a:path extrusionOk="0" h="2474" w="1040">
                  <a:moveTo>
                    <a:pt x="987" y="0"/>
                  </a:moveTo>
                  <a:cubicBezTo>
                    <a:pt x="977" y="0"/>
                    <a:pt x="965" y="4"/>
                    <a:pt x="953" y="13"/>
                  </a:cubicBezTo>
                  <a:cubicBezTo>
                    <a:pt x="656" y="251"/>
                    <a:pt x="596" y="608"/>
                    <a:pt x="501" y="941"/>
                  </a:cubicBezTo>
                  <a:cubicBezTo>
                    <a:pt x="346" y="1453"/>
                    <a:pt x="120" y="1929"/>
                    <a:pt x="1" y="2453"/>
                  </a:cubicBezTo>
                  <a:cubicBezTo>
                    <a:pt x="15" y="2467"/>
                    <a:pt x="25" y="2473"/>
                    <a:pt x="31" y="2473"/>
                  </a:cubicBezTo>
                  <a:cubicBezTo>
                    <a:pt x="35" y="2473"/>
                    <a:pt x="37" y="2470"/>
                    <a:pt x="37" y="2465"/>
                  </a:cubicBezTo>
                  <a:cubicBezTo>
                    <a:pt x="156" y="2060"/>
                    <a:pt x="334" y="1679"/>
                    <a:pt x="501" y="1286"/>
                  </a:cubicBezTo>
                  <a:cubicBezTo>
                    <a:pt x="656" y="858"/>
                    <a:pt x="715" y="441"/>
                    <a:pt x="1013" y="72"/>
                  </a:cubicBezTo>
                  <a:cubicBezTo>
                    <a:pt x="1040" y="36"/>
                    <a:pt x="1019" y="0"/>
                    <a:pt x="9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36"/>
            <p:cNvSpPr/>
            <p:nvPr/>
          </p:nvSpPr>
          <p:spPr>
            <a:xfrm>
              <a:off x="3657625" y="2459875"/>
              <a:ext cx="3500" cy="2550"/>
            </a:xfrm>
            <a:custGeom>
              <a:rect b="b" l="l" r="r" t="t"/>
              <a:pathLst>
                <a:path extrusionOk="0" h="102" w="140">
                  <a:moveTo>
                    <a:pt x="124" y="1"/>
                  </a:moveTo>
                  <a:cubicBezTo>
                    <a:pt x="122" y="1"/>
                    <a:pt x="120" y="2"/>
                    <a:pt x="118" y="4"/>
                  </a:cubicBezTo>
                  <a:cubicBezTo>
                    <a:pt x="82" y="39"/>
                    <a:pt x="35" y="39"/>
                    <a:pt x="11" y="63"/>
                  </a:cubicBezTo>
                  <a:cubicBezTo>
                    <a:pt x="1" y="74"/>
                    <a:pt x="8" y="101"/>
                    <a:pt x="18" y="101"/>
                  </a:cubicBezTo>
                  <a:cubicBezTo>
                    <a:pt x="19" y="101"/>
                    <a:pt x="21" y="101"/>
                    <a:pt x="23" y="99"/>
                  </a:cubicBezTo>
                  <a:cubicBezTo>
                    <a:pt x="59" y="63"/>
                    <a:pt x="94" y="63"/>
                    <a:pt x="130" y="39"/>
                  </a:cubicBezTo>
                  <a:cubicBezTo>
                    <a:pt x="140" y="20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36"/>
            <p:cNvSpPr/>
            <p:nvPr/>
          </p:nvSpPr>
          <p:spPr>
            <a:xfrm>
              <a:off x="3671625" y="2452425"/>
              <a:ext cx="3850" cy="400"/>
            </a:xfrm>
            <a:custGeom>
              <a:rect b="b" l="l" r="r" t="t"/>
              <a:pathLst>
                <a:path extrusionOk="0" h="16" w="154">
                  <a:moveTo>
                    <a:pt x="17" y="1"/>
                  </a:moveTo>
                  <a:cubicBezTo>
                    <a:pt x="0" y="1"/>
                    <a:pt x="6" y="16"/>
                    <a:pt x="34" y="16"/>
                  </a:cubicBezTo>
                  <a:lnTo>
                    <a:pt x="130" y="16"/>
                  </a:lnTo>
                  <a:cubicBezTo>
                    <a:pt x="153" y="16"/>
                    <a:pt x="153" y="4"/>
                    <a:pt x="130" y="4"/>
                  </a:cubicBezTo>
                  <a:lnTo>
                    <a:pt x="34" y="4"/>
                  </a:lnTo>
                  <a:cubicBezTo>
                    <a:pt x="27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36"/>
            <p:cNvSpPr/>
            <p:nvPr/>
          </p:nvSpPr>
          <p:spPr>
            <a:xfrm>
              <a:off x="3705325" y="2458150"/>
              <a:ext cx="18675" cy="6300"/>
            </a:xfrm>
            <a:custGeom>
              <a:rect b="b" l="l" r="r" t="t"/>
              <a:pathLst>
                <a:path extrusionOk="0" h="252" w="747">
                  <a:moveTo>
                    <a:pt x="67" y="0"/>
                  </a:moveTo>
                  <a:cubicBezTo>
                    <a:pt x="7" y="0"/>
                    <a:pt x="0" y="85"/>
                    <a:pt x="67" y="85"/>
                  </a:cubicBezTo>
                  <a:cubicBezTo>
                    <a:pt x="187" y="108"/>
                    <a:pt x="294" y="120"/>
                    <a:pt x="401" y="144"/>
                  </a:cubicBezTo>
                  <a:cubicBezTo>
                    <a:pt x="508" y="180"/>
                    <a:pt x="603" y="228"/>
                    <a:pt x="698" y="251"/>
                  </a:cubicBezTo>
                  <a:cubicBezTo>
                    <a:pt x="734" y="251"/>
                    <a:pt x="746" y="228"/>
                    <a:pt x="722" y="204"/>
                  </a:cubicBezTo>
                  <a:cubicBezTo>
                    <a:pt x="532" y="97"/>
                    <a:pt x="294" y="25"/>
                    <a:pt x="79" y="1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36"/>
            <p:cNvSpPr/>
            <p:nvPr/>
          </p:nvSpPr>
          <p:spPr>
            <a:xfrm>
              <a:off x="3761275" y="2475125"/>
              <a:ext cx="9750" cy="7000"/>
            </a:xfrm>
            <a:custGeom>
              <a:rect b="b" l="l" r="r" t="t"/>
              <a:pathLst>
                <a:path extrusionOk="0" h="280" w="390">
                  <a:moveTo>
                    <a:pt x="94" y="0"/>
                  </a:moveTo>
                  <a:cubicBezTo>
                    <a:pt x="29" y="0"/>
                    <a:pt x="0" y="109"/>
                    <a:pt x="80" y="120"/>
                  </a:cubicBezTo>
                  <a:cubicBezTo>
                    <a:pt x="175" y="156"/>
                    <a:pt x="270" y="203"/>
                    <a:pt x="342" y="275"/>
                  </a:cubicBezTo>
                  <a:cubicBezTo>
                    <a:pt x="345" y="278"/>
                    <a:pt x="349" y="279"/>
                    <a:pt x="354" y="279"/>
                  </a:cubicBezTo>
                  <a:cubicBezTo>
                    <a:pt x="369" y="279"/>
                    <a:pt x="389" y="266"/>
                    <a:pt x="389" y="239"/>
                  </a:cubicBezTo>
                  <a:cubicBezTo>
                    <a:pt x="342" y="108"/>
                    <a:pt x="235" y="49"/>
                    <a:pt x="104" y="1"/>
                  </a:cubicBezTo>
                  <a:cubicBezTo>
                    <a:pt x="100" y="0"/>
                    <a:pt x="97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36"/>
            <p:cNvSpPr/>
            <p:nvPr/>
          </p:nvSpPr>
          <p:spPr>
            <a:xfrm>
              <a:off x="3773975" y="2518600"/>
              <a:ext cx="1800" cy="5525"/>
            </a:xfrm>
            <a:custGeom>
              <a:rect b="b" l="l" r="r" t="t"/>
              <a:pathLst>
                <a:path extrusionOk="0" h="221" w="72">
                  <a:moveTo>
                    <a:pt x="36" y="0"/>
                  </a:moveTo>
                  <a:cubicBezTo>
                    <a:pt x="18" y="0"/>
                    <a:pt x="0" y="12"/>
                    <a:pt x="0" y="36"/>
                  </a:cubicBezTo>
                  <a:cubicBezTo>
                    <a:pt x="0" y="96"/>
                    <a:pt x="0" y="155"/>
                    <a:pt x="12" y="203"/>
                  </a:cubicBezTo>
                  <a:cubicBezTo>
                    <a:pt x="12" y="215"/>
                    <a:pt x="24" y="221"/>
                    <a:pt x="36" y="221"/>
                  </a:cubicBezTo>
                  <a:cubicBezTo>
                    <a:pt x="48" y="221"/>
                    <a:pt x="60" y="215"/>
                    <a:pt x="60" y="203"/>
                  </a:cubicBezTo>
                  <a:cubicBezTo>
                    <a:pt x="72" y="143"/>
                    <a:pt x="72" y="84"/>
                    <a:pt x="72" y="36"/>
                  </a:cubicBezTo>
                  <a:cubicBezTo>
                    <a:pt x="72" y="12"/>
                    <a:pt x="54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36"/>
            <p:cNvSpPr/>
            <p:nvPr/>
          </p:nvSpPr>
          <p:spPr>
            <a:xfrm>
              <a:off x="3786225" y="2539575"/>
              <a:ext cx="6825" cy="13425"/>
            </a:xfrm>
            <a:custGeom>
              <a:rect b="b" l="l" r="r" t="t"/>
              <a:pathLst>
                <a:path extrusionOk="0" h="537" w="273">
                  <a:moveTo>
                    <a:pt x="90" y="1"/>
                  </a:moveTo>
                  <a:cubicBezTo>
                    <a:pt x="49" y="1"/>
                    <a:pt x="1" y="48"/>
                    <a:pt x="34" y="90"/>
                  </a:cubicBezTo>
                  <a:cubicBezTo>
                    <a:pt x="118" y="221"/>
                    <a:pt x="165" y="376"/>
                    <a:pt x="189" y="519"/>
                  </a:cubicBezTo>
                  <a:cubicBezTo>
                    <a:pt x="189" y="530"/>
                    <a:pt x="198" y="536"/>
                    <a:pt x="208" y="536"/>
                  </a:cubicBezTo>
                  <a:cubicBezTo>
                    <a:pt x="219" y="536"/>
                    <a:pt x="231" y="530"/>
                    <a:pt x="237" y="519"/>
                  </a:cubicBezTo>
                  <a:cubicBezTo>
                    <a:pt x="272" y="340"/>
                    <a:pt x="225" y="185"/>
                    <a:pt x="129" y="30"/>
                  </a:cubicBezTo>
                  <a:cubicBezTo>
                    <a:pt x="122" y="9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36"/>
            <p:cNvSpPr/>
            <p:nvPr/>
          </p:nvSpPr>
          <p:spPr>
            <a:xfrm>
              <a:off x="3780275" y="2575725"/>
              <a:ext cx="11475" cy="26600"/>
            </a:xfrm>
            <a:custGeom>
              <a:rect b="b" l="l" r="r" t="t"/>
              <a:pathLst>
                <a:path extrusionOk="0" h="1064" w="459">
                  <a:moveTo>
                    <a:pt x="430" y="0"/>
                  </a:moveTo>
                  <a:cubicBezTo>
                    <a:pt x="422" y="0"/>
                    <a:pt x="415" y="4"/>
                    <a:pt x="415" y="13"/>
                  </a:cubicBezTo>
                  <a:cubicBezTo>
                    <a:pt x="308" y="370"/>
                    <a:pt x="165" y="704"/>
                    <a:pt x="10" y="1025"/>
                  </a:cubicBezTo>
                  <a:cubicBezTo>
                    <a:pt x="0" y="1035"/>
                    <a:pt x="25" y="1063"/>
                    <a:pt x="40" y="1063"/>
                  </a:cubicBezTo>
                  <a:cubicBezTo>
                    <a:pt x="42" y="1063"/>
                    <a:pt x="44" y="1063"/>
                    <a:pt x="46" y="1061"/>
                  </a:cubicBezTo>
                  <a:cubicBezTo>
                    <a:pt x="272" y="775"/>
                    <a:pt x="367" y="370"/>
                    <a:pt x="451" y="25"/>
                  </a:cubicBezTo>
                  <a:cubicBezTo>
                    <a:pt x="458" y="10"/>
                    <a:pt x="443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36"/>
            <p:cNvSpPr/>
            <p:nvPr/>
          </p:nvSpPr>
          <p:spPr>
            <a:xfrm>
              <a:off x="3731575" y="2626450"/>
              <a:ext cx="15350" cy="12200"/>
            </a:xfrm>
            <a:custGeom>
              <a:rect b="b" l="l" r="r" t="t"/>
              <a:pathLst>
                <a:path extrusionOk="0" h="488" w="614">
                  <a:moveTo>
                    <a:pt x="583" y="0"/>
                  </a:moveTo>
                  <a:cubicBezTo>
                    <a:pt x="577" y="0"/>
                    <a:pt x="571" y="3"/>
                    <a:pt x="565" y="8"/>
                  </a:cubicBezTo>
                  <a:cubicBezTo>
                    <a:pt x="387" y="139"/>
                    <a:pt x="160" y="246"/>
                    <a:pt x="29" y="437"/>
                  </a:cubicBezTo>
                  <a:cubicBezTo>
                    <a:pt x="0" y="466"/>
                    <a:pt x="27" y="488"/>
                    <a:pt x="58" y="488"/>
                  </a:cubicBezTo>
                  <a:cubicBezTo>
                    <a:pt x="64" y="488"/>
                    <a:pt x="71" y="487"/>
                    <a:pt x="77" y="484"/>
                  </a:cubicBezTo>
                  <a:cubicBezTo>
                    <a:pt x="280" y="389"/>
                    <a:pt x="434" y="199"/>
                    <a:pt x="577" y="44"/>
                  </a:cubicBezTo>
                  <a:cubicBezTo>
                    <a:pt x="614" y="26"/>
                    <a:pt x="601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36"/>
            <p:cNvSpPr/>
            <p:nvPr/>
          </p:nvSpPr>
          <p:spPr>
            <a:xfrm>
              <a:off x="3691825" y="2663225"/>
              <a:ext cx="9675" cy="5975"/>
            </a:xfrm>
            <a:custGeom>
              <a:rect b="b" l="l" r="r" t="t"/>
              <a:pathLst>
                <a:path extrusionOk="0" h="239" w="387">
                  <a:moveTo>
                    <a:pt x="329" y="1"/>
                  </a:moveTo>
                  <a:cubicBezTo>
                    <a:pt x="320" y="1"/>
                    <a:pt x="309" y="5"/>
                    <a:pt x="298" y="14"/>
                  </a:cubicBezTo>
                  <a:cubicBezTo>
                    <a:pt x="238" y="37"/>
                    <a:pt x="179" y="26"/>
                    <a:pt x="119" y="61"/>
                  </a:cubicBezTo>
                  <a:cubicBezTo>
                    <a:pt x="72" y="73"/>
                    <a:pt x="36" y="97"/>
                    <a:pt x="12" y="145"/>
                  </a:cubicBezTo>
                  <a:cubicBezTo>
                    <a:pt x="0" y="180"/>
                    <a:pt x="12" y="204"/>
                    <a:pt x="36" y="216"/>
                  </a:cubicBezTo>
                  <a:cubicBezTo>
                    <a:pt x="69" y="229"/>
                    <a:pt x="98" y="239"/>
                    <a:pt x="127" y="239"/>
                  </a:cubicBezTo>
                  <a:cubicBezTo>
                    <a:pt x="151" y="239"/>
                    <a:pt x="176" y="232"/>
                    <a:pt x="203" y="216"/>
                  </a:cubicBezTo>
                  <a:cubicBezTo>
                    <a:pt x="250" y="192"/>
                    <a:pt x="310" y="145"/>
                    <a:pt x="357" y="121"/>
                  </a:cubicBezTo>
                  <a:cubicBezTo>
                    <a:pt x="386" y="72"/>
                    <a:pt x="36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36"/>
            <p:cNvSpPr/>
            <p:nvPr/>
          </p:nvSpPr>
          <p:spPr>
            <a:xfrm>
              <a:off x="3626925" y="2637650"/>
              <a:ext cx="11875" cy="10350"/>
            </a:xfrm>
            <a:custGeom>
              <a:rect b="b" l="l" r="r" t="t"/>
              <a:pathLst>
                <a:path extrusionOk="0" h="414" w="475">
                  <a:moveTo>
                    <a:pt x="113" y="1"/>
                  </a:moveTo>
                  <a:cubicBezTo>
                    <a:pt x="94" y="1"/>
                    <a:pt x="73" y="4"/>
                    <a:pt x="48" y="13"/>
                  </a:cubicBezTo>
                  <a:cubicBezTo>
                    <a:pt x="13" y="25"/>
                    <a:pt x="1" y="48"/>
                    <a:pt x="1" y="84"/>
                  </a:cubicBezTo>
                  <a:cubicBezTo>
                    <a:pt x="1" y="108"/>
                    <a:pt x="13" y="156"/>
                    <a:pt x="48" y="191"/>
                  </a:cubicBezTo>
                  <a:cubicBezTo>
                    <a:pt x="72" y="215"/>
                    <a:pt x="120" y="227"/>
                    <a:pt x="155" y="239"/>
                  </a:cubicBezTo>
                  <a:cubicBezTo>
                    <a:pt x="215" y="287"/>
                    <a:pt x="251" y="334"/>
                    <a:pt x="298" y="394"/>
                  </a:cubicBezTo>
                  <a:cubicBezTo>
                    <a:pt x="312" y="408"/>
                    <a:pt x="330" y="414"/>
                    <a:pt x="349" y="414"/>
                  </a:cubicBezTo>
                  <a:cubicBezTo>
                    <a:pt x="409" y="414"/>
                    <a:pt x="475" y="350"/>
                    <a:pt x="429" y="287"/>
                  </a:cubicBezTo>
                  <a:cubicBezTo>
                    <a:pt x="394" y="215"/>
                    <a:pt x="334" y="156"/>
                    <a:pt x="275" y="96"/>
                  </a:cubicBezTo>
                  <a:cubicBezTo>
                    <a:pt x="211" y="41"/>
                    <a:pt x="17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36"/>
            <p:cNvSpPr/>
            <p:nvPr/>
          </p:nvSpPr>
          <p:spPr>
            <a:xfrm>
              <a:off x="3615025" y="2606325"/>
              <a:ext cx="4350" cy="5025"/>
            </a:xfrm>
            <a:custGeom>
              <a:rect b="b" l="l" r="r" t="t"/>
              <a:pathLst>
                <a:path extrusionOk="0" h="201" w="174">
                  <a:moveTo>
                    <a:pt x="90" y="1"/>
                  </a:moveTo>
                  <a:cubicBezTo>
                    <a:pt x="72" y="1"/>
                    <a:pt x="54" y="10"/>
                    <a:pt x="48" y="27"/>
                  </a:cubicBezTo>
                  <a:cubicBezTo>
                    <a:pt x="36" y="51"/>
                    <a:pt x="36" y="87"/>
                    <a:pt x="12" y="111"/>
                  </a:cubicBezTo>
                  <a:cubicBezTo>
                    <a:pt x="0" y="170"/>
                    <a:pt x="42" y="200"/>
                    <a:pt x="85" y="200"/>
                  </a:cubicBezTo>
                  <a:cubicBezTo>
                    <a:pt x="128" y="200"/>
                    <a:pt x="173" y="170"/>
                    <a:pt x="167" y="111"/>
                  </a:cubicBezTo>
                  <a:cubicBezTo>
                    <a:pt x="167" y="87"/>
                    <a:pt x="155" y="51"/>
                    <a:pt x="131" y="27"/>
                  </a:cubicBezTo>
                  <a:cubicBezTo>
                    <a:pt x="125" y="10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36"/>
            <p:cNvSpPr/>
            <p:nvPr/>
          </p:nvSpPr>
          <p:spPr>
            <a:xfrm>
              <a:off x="3589800" y="2586950"/>
              <a:ext cx="14525" cy="9950"/>
            </a:xfrm>
            <a:custGeom>
              <a:rect b="b" l="l" r="r" t="t"/>
              <a:pathLst>
                <a:path extrusionOk="0" h="398" w="581">
                  <a:moveTo>
                    <a:pt x="43" y="0"/>
                  </a:moveTo>
                  <a:cubicBezTo>
                    <a:pt x="25" y="0"/>
                    <a:pt x="0" y="14"/>
                    <a:pt x="9" y="40"/>
                  </a:cubicBezTo>
                  <a:cubicBezTo>
                    <a:pt x="152" y="219"/>
                    <a:pt x="390" y="326"/>
                    <a:pt x="581" y="398"/>
                  </a:cubicBezTo>
                  <a:cubicBezTo>
                    <a:pt x="366" y="302"/>
                    <a:pt x="224" y="159"/>
                    <a:pt x="57" y="5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36"/>
            <p:cNvSpPr/>
            <p:nvPr/>
          </p:nvSpPr>
          <p:spPr>
            <a:xfrm>
              <a:off x="3584775" y="2520775"/>
              <a:ext cx="12125" cy="27725"/>
            </a:xfrm>
            <a:custGeom>
              <a:rect b="b" l="l" r="r" t="t"/>
              <a:pathLst>
                <a:path extrusionOk="0" h="1109" w="485">
                  <a:moveTo>
                    <a:pt x="376" y="0"/>
                  </a:moveTo>
                  <a:cubicBezTo>
                    <a:pt x="359" y="0"/>
                    <a:pt x="343" y="7"/>
                    <a:pt x="329" y="20"/>
                  </a:cubicBezTo>
                  <a:cubicBezTo>
                    <a:pt x="127" y="318"/>
                    <a:pt x="79" y="651"/>
                    <a:pt x="8" y="1009"/>
                  </a:cubicBezTo>
                  <a:cubicBezTo>
                    <a:pt x="0" y="1064"/>
                    <a:pt x="49" y="1108"/>
                    <a:pt x="94" y="1108"/>
                  </a:cubicBezTo>
                  <a:cubicBezTo>
                    <a:pt x="117" y="1108"/>
                    <a:pt x="139" y="1096"/>
                    <a:pt x="151" y="1068"/>
                  </a:cubicBezTo>
                  <a:cubicBezTo>
                    <a:pt x="317" y="735"/>
                    <a:pt x="484" y="437"/>
                    <a:pt x="437" y="56"/>
                  </a:cubicBezTo>
                  <a:cubicBezTo>
                    <a:pt x="429" y="19"/>
                    <a:pt x="403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36"/>
            <p:cNvSpPr/>
            <p:nvPr/>
          </p:nvSpPr>
          <p:spPr>
            <a:xfrm>
              <a:off x="3620425" y="2441775"/>
              <a:ext cx="18425" cy="15300"/>
            </a:xfrm>
            <a:custGeom>
              <a:rect b="b" l="l" r="r" t="t"/>
              <a:pathLst>
                <a:path extrusionOk="0" h="612" w="737">
                  <a:moveTo>
                    <a:pt x="637" y="1"/>
                  </a:moveTo>
                  <a:cubicBezTo>
                    <a:pt x="504" y="1"/>
                    <a:pt x="425" y="136"/>
                    <a:pt x="356" y="228"/>
                  </a:cubicBezTo>
                  <a:cubicBezTo>
                    <a:pt x="249" y="347"/>
                    <a:pt x="130" y="466"/>
                    <a:pt x="11" y="561"/>
                  </a:cubicBezTo>
                  <a:cubicBezTo>
                    <a:pt x="1" y="590"/>
                    <a:pt x="15" y="612"/>
                    <a:pt x="27" y="612"/>
                  </a:cubicBezTo>
                  <a:cubicBezTo>
                    <a:pt x="30" y="612"/>
                    <a:pt x="32" y="611"/>
                    <a:pt x="34" y="609"/>
                  </a:cubicBezTo>
                  <a:cubicBezTo>
                    <a:pt x="177" y="525"/>
                    <a:pt x="296" y="430"/>
                    <a:pt x="427" y="347"/>
                  </a:cubicBezTo>
                  <a:cubicBezTo>
                    <a:pt x="535" y="287"/>
                    <a:pt x="689" y="240"/>
                    <a:pt x="725" y="85"/>
                  </a:cubicBezTo>
                  <a:cubicBezTo>
                    <a:pt x="737" y="49"/>
                    <a:pt x="713" y="1"/>
                    <a:pt x="654" y="1"/>
                  </a:cubicBezTo>
                  <a:cubicBezTo>
                    <a:pt x="648" y="1"/>
                    <a:pt x="642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36"/>
            <p:cNvSpPr/>
            <p:nvPr/>
          </p:nvSpPr>
          <p:spPr>
            <a:xfrm>
              <a:off x="3654975" y="2434550"/>
              <a:ext cx="23475" cy="5250"/>
            </a:xfrm>
            <a:custGeom>
              <a:rect b="b" l="l" r="r" t="t"/>
              <a:pathLst>
                <a:path extrusionOk="0" h="210" w="939">
                  <a:moveTo>
                    <a:pt x="644" y="1"/>
                  </a:moveTo>
                  <a:cubicBezTo>
                    <a:pt x="585" y="1"/>
                    <a:pt x="526" y="5"/>
                    <a:pt x="474" y="5"/>
                  </a:cubicBezTo>
                  <a:cubicBezTo>
                    <a:pt x="319" y="5"/>
                    <a:pt x="176" y="17"/>
                    <a:pt x="57" y="100"/>
                  </a:cubicBezTo>
                  <a:cubicBezTo>
                    <a:pt x="1" y="147"/>
                    <a:pt x="26" y="209"/>
                    <a:pt x="69" y="209"/>
                  </a:cubicBezTo>
                  <a:cubicBezTo>
                    <a:pt x="80" y="209"/>
                    <a:pt x="93" y="205"/>
                    <a:pt x="105" y="195"/>
                  </a:cubicBezTo>
                  <a:cubicBezTo>
                    <a:pt x="176" y="154"/>
                    <a:pt x="257" y="139"/>
                    <a:pt x="340" y="139"/>
                  </a:cubicBezTo>
                  <a:cubicBezTo>
                    <a:pt x="424" y="139"/>
                    <a:pt x="510" y="154"/>
                    <a:pt x="593" y="171"/>
                  </a:cubicBezTo>
                  <a:cubicBezTo>
                    <a:pt x="647" y="177"/>
                    <a:pt x="703" y="189"/>
                    <a:pt x="757" y="189"/>
                  </a:cubicBezTo>
                  <a:cubicBezTo>
                    <a:pt x="810" y="189"/>
                    <a:pt x="861" y="177"/>
                    <a:pt x="903" y="136"/>
                  </a:cubicBezTo>
                  <a:cubicBezTo>
                    <a:pt x="938" y="124"/>
                    <a:pt x="938" y="76"/>
                    <a:pt x="903" y="52"/>
                  </a:cubicBezTo>
                  <a:cubicBezTo>
                    <a:pt x="824" y="9"/>
                    <a:pt x="733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36"/>
            <p:cNvSpPr/>
            <p:nvPr/>
          </p:nvSpPr>
          <p:spPr>
            <a:xfrm>
              <a:off x="3705600" y="2439525"/>
              <a:ext cx="10350" cy="2625"/>
            </a:xfrm>
            <a:custGeom>
              <a:rect b="b" l="l" r="r" t="t"/>
              <a:pathLst>
                <a:path extrusionOk="0" h="105" w="414">
                  <a:moveTo>
                    <a:pt x="216" y="1"/>
                  </a:moveTo>
                  <a:cubicBezTo>
                    <a:pt x="161" y="1"/>
                    <a:pt x="106" y="9"/>
                    <a:pt x="56" y="20"/>
                  </a:cubicBezTo>
                  <a:cubicBezTo>
                    <a:pt x="1" y="31"/>
                    <a:pt x="8" y="105"/>
                    <a:pt x="57" y="105"/>
                  </a:cubicBezTo>
                  <a:cubicBezTo>
                    <a:pt x="61" y="105"/>
                    <a:pt x="64" y="104"/>
                    <a:pt x="68" y="103"/>
                  </a:cubicBezTo>
                  <a:cubicBezTo>
                    <a:pt x="122" y="91"/>
                    <a:pt x="176" y="88"/>
                    <a:pt x="228" y="88"/>
                  </a:cubicBezTo>
                  <a:cubicBezTo>
                    <a:pt x="280" y="88"/>
                    <a:pt x="330" y="91"/>
                    <a:pt x="378" y="91"/>
                  </a:cubicBezTo>
                  <a:cubicBezTo>
                    <a:pt x="414" y="91"/>
                    <a:pt x="414" y="56"/>
                    <a:pt x="402" y="44"/>
                  </a:cubicBezTo>
                  <a:cubicBezTo>
                    <a:pt x="344" y="12"/>
                    <a:pt x="280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36"/>
            <p:cNvSpPr/>
            <p:nvPr/>
          </p:nvSpPr>
          <p:spPr>
            <a:xfrm>
              <a:off x="3848675" y="2921625"/>
              <a:ext cx="12825" cy="3000"/>
            </a:xfrm>
            <a:custGeom>
              <a:rect b="b" l="l" r="r" t="t"/>
              <a:pathLst>
                <a:path extrusionOk="0" h="120" w="513">
                  <a:moveTo>
                    <a:pt x="96" y="0"/>
                  </a:moveTo>
                  <a:cubicBezTo>
                    <a:pt x="1" y="0"/>
                    <a:pt x="1" y="119"/>
                    <a:pt x="96" y="119"/>
                  </a:cubicBezTo>
                  <a:cubicBezTo>
                    <a:pt x="227" y="119"/>
                    <a:pt x="346" y="119"/>
                    <a:pt x="477" y="96"/>
                  </a:cubicBezTo>
                  <a:cubicBezTo>
                    <a:pt x="513" y="96"/>
                    <a:pt x="513" y="36"/>
                    <a:pt x="477" y="36"/>
                  </a:cubicBezTo>
                  <a:cubicBezTo>
                    <a:pt x="346" y="12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9" name="Google Shape;13039;p36"/>
            <p:cNvSpPr/>
            <p:nvPr/>
          </p:nvSpPr>
          <p:spPr>
            <a:xfrm>
              <a:off x="3881875" y="2925425"/>
              <a:ext cx="22200" cy="3050"/>
            </a:xfrm>
            <a:custGeom>
              <a:rect b="b" l="l" r="r" t="t"/>
              <a:pathLst>
                <a:path extrusionOk="0" h="122" w="888">
                  <a:moveTo>
                    <a:pt x="40" y="1"/>
                  </a:moveTo>
                  <a:cubicBezTo>
                    <a:pt x="13" y="1"/>
                    <a:pt x="1" y="30"/>
                    <a:pt x="42" y="51"/>
                  </a:cubicBezTo>
                  <a:cubicBezTo>
                    <a:pt x="238" y="79"/>
                    <a:pt x="477" y="121"/>
                    <a:pt x="692" y="121"/>
                  </a:cubicBezTo>
                  <a:cubicBezTo>
                    <a:pt x="752" y="121"/>
                    <a:pt x="809" y="118"/>
                    <a:pt x="864" y="110"/>
                  </a:cubicBezTo>
                  <a:cubicBezTo>
                    <a:pt x="887" y="110"/>
                    <a:pt x="887" y="63"/>
                    <a:pt x="864" y="63"/>
                  </a:cubicBezTo>
                  <a:cubicBezTo>
                    <a:pt x="590" y="15"/>
                    <a:pt x="328" y="51"/>
                    <a:pt x="54" y="3"/>
                  </a:cubicBezTo>
                  <a:cubicBezTo>
                    <a:pt x="49" y="1"/>
                    <a:pt x="44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36"/>
            <p:cNvSpPr/>
            <p:nvPr/>
          </p:nvSpPr>
          <p:spPr>
            <a:xfrm>
              <a:off x="3889750" y="2998425"/>
              <a:ext cx="3900" cy="300"/>
            </a:xfrm>
            <a:custGeom>
              <a:rect b="b" l="l" r="r" t="t"/>
              <a:pathLst>
                <a:path extrusionOk="0" h="12" w="156">
                  <a:moveTo>
                    <a:pt x="1" y="0"/>
                  </a:moveTo>
                  <a:lnTo>
                    <a:pt x="1" y="12"/>
                  </a:lnTo>
                  <a:cubicBezTo>
                    <a:pt x="60" y="0"/>
                    <a:pt x="9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36"/>
            <p:cNvSpPr/>
            <p:nvPr/>
          </p:nvSpPr>
          <p:spPr>
            <a:xfrm>
              <a:off x="3720825" y="3139800"/>
              <a:ext cx="46025" cy="10775"/>
            </a:xfrm>
            <a:custGeom>
              <a:rect b="b" l="l" r="r" t="t"/>
              <a:pathLst>
                <a:path extrusionOk="0" h="431" w="1841">
                  <a:moveTo>
                    <a:pt x="657" y="1"/>
                  </a:moveTo>
                  <a:cubicBezTo>
                    <a:pt x="590" y="1"/>
                    <a:pt x="525" y="7"/>
                    <a:pt x="459" y="24"/>
                  </a:cubicBezTo>
                  <a:cubicBezTo>
                    <a:pt x="293" y="84"/>
                    <a:pt x="174" y="239"/>
                    <a:pt x="31" y="322"/>
                  </a:cubicBezTo>
                  <a:cubicBezTo>
                    <a:pt x="1" y="342"/>
                    <a:pt x="4" y="387"/>
                    <a:pt x="34" y="387"/>
                  </a:cubicBezTo>
                  <a:cubicBezTo>
                    <a:pt x="40" y="387"/>
                    <a:pt x="47" y="385"/>
                    <a:pt x="55" y="382"/>
                  </a:cubicBezTo>
                  <a:cubicBezTo>
                    <a:pt x="118" y="362"/>
                    <a:pt x="179" y="355"/>
                    <a:pt x="239" y="355"/>
                  </a:cubicBezTo>
                  <a:cubicBezTo>
                    <a:pt x="359" y="355"/>
                    <a:pt x="475" y="382"/>
                    <a:pt x="602" y="382"/>
                  </a:cubicBezTo>
                  <a:cubicBezTo>
                    <a:pt x="745" y="382"/>
                    <a:pt x="888" y="382"/>
                    <a:pt x="1019" y="405"/>
                  </a:cubicBezTo>
                  <a:cubicBezTo>
                    <a:pt x="1143" y="412"/>
                    <a:pt x="1290" y="431"/>
                    <a:pt x="1433" y="431"/>
                  </a:cubicBezTo>
                  <a:cubicBezTo>
                    <a:pt x="1564" y="431"/>
                    <a:pt x="1691" y="415"/>
                    <a:pt x="1793" y="358"/>
                  </a:cubicBezTo>
                  <a:cubicBezTo>
                    <a:pt x="1841" y="322"/>
                    <a:pt x="1841" y="262"/>
                    <a:pt x="1793" y="251"/>
                  </a:cubicBezTo>
                  <a:cubicBezTo>
                    <a:pt x="1650" y="167"/>
                    <a:pt x="1519" y="179"/>
                    <a:pt x="1352" y="132"/>
                  </a:cubicBezTo>
                  <a:cubicBezTo>
                    <a:pt x="1186" y="84"/>
                    <a:pt x="1043" y="48"/>
                    <a:pt x="864" y="12"/>
                  </a:cubicBezTo>
                  <a:cubicBezTo>
                    <a:pt x="793" y="7"/>
                    <a:pt x="724" y="1"/>
                    <a:pt x="6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36"/>
            <p:cNvSpPr/>
            <p:nvPr/>
          </p:nvSpPr>
          <p:spPr>
            <a:xfrm>
              <a:off x="3775750" y="3144300"/>
              <a:ext cx="11650" cy="4925"/>
            </a:xfrm>
            <a:custGeom>
              <a:rect b="b" l="l" r="r" t="t"/>
              <a:pathLst>
                <a:path extrusionOk="0" h="197" w="466">
                  <a:moveTo>
                    <a:pt x="91" y="0"/>
                  </a:moveTo>
                  <a:cubicBezTo>
                    <a:pt x="41" y="0"/>
                    <a:pt x="0" y="90"/>
                    <a:pt x="60" y="130"/>
                  </a:cubicBezTo>
                  <a:cubicBezTo>
                    <a:pt x="136" y="168"/>
                    <a:pt x="227" y="196"/>
                    <a:pt x="307" y="196"/>
                  </a:cubicBezTo>
                  <a:cubicBezTo>
                    <a:pt x="353" y="196"/>
                    <a:pt x="395" y="187"/>
                    <a:pt x="429" y="166"/>
                  </a:cubicBezTo>
                  <a:cubicBezTo>
                    <a:pt x="465" y="142"/>
                    <a:pt x="465" y="106"/>
                    <a:pt x="429" y="82"/>
                  </a:cubicBezTo>
                  <a:cubicBezTo>
                    <a:pt x="334" y="47"/>
                    <a:pt x="227" y="59"/>
                    <a:pt x="120" y="11"/>
                  </a:cubicBezTo>
                  <a:cubicBezTo>
                    <a:pt x="110" y="3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36"/>
            <p:cNvSpPr/>
            <p:nvPr/>
          </p:nvSpPr>
          <p:spPr>
            <a:xfrm>
              <a:off x="3809400" y="3146050"/>
              <a:ext cx="20250" cy="4500"/>
            </a:xfrm>
            <a:custGeom>
              <a:rect b="b" l="l" r="r" t="t"/>
              <a:pathLst>
                <a:path extrusionOk="0" h="180" w="810">
                  <a:moveTo>
                    <a:pt x="738" y="1"/>
                  </a:moveTo>
                  <a:cubicBezTo>
                    <a:pt x="536" y="1"/>
                    <a:pt x="310" y="36"/>
                    <a:pt x="95" y="36"/>
                  </a:cubicBezTo>
                  <a:cubicBezTo>
                    <a:pt x="0" y="36"/>
                    <a:pt x="0" y="179"/>
                    <a:pt x="95" y="179"/>
                  </a:cubicBezTo>
                  <a:cubicBezTo>
                    <a:pt x="143" y="179"/>
                    <a:pt x="190" y="180"/>
                    <a:pt x="236" y="180"/>
                  </a:cubicBezTo>
                  <a:cubicBezTo>
                    <a:pt x="420" y="180"/>
                    <a:pt x="593" y="172"/>
                    <a:pt x="774" y="96"/>
                  </a:cubicBezTo>
                  <a:cubicBezTo>
                    <a:pt x="810" y="72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36"/>
            <p:cNvSpPr/>
            <p:nvPr/>
          </p:nvSpPr>
          <p:spPr>
            <a:xfrm>
              <a:off x="3847200" y="3141650"/>
              <a:ext cx="92000" cy="7675"/>
            </a:xfrm>
            <a:custGeom>
              <a:rect b="b" l="l" r="r" t="t"/>
              <a:pathLst>
                <a:path extrusionOk="0" h="307" w="3680">
                  <a:moveTo>
                    <a:pt x="1449" y="0"/>
                  </a:moveTo>
                  <a:cubicBezTo>
                    <a:pt x="1018" y="0"/>
                    <a:pt x="586" y="17"/>
                    <a:pt x="155" y="58"/>
                  </a:cubicBezTo>
                  <a:cubicBezTo>
                    <a:pt x="4" y="69"/>
                    <a:pt x="0" y="284"/>
                    <a:pt x="143" y="284"/>
                  </a:cubicBezTo>
                  <a:cubicBezTo>
                    <a:pt x="147" y="284"/>
                    <a:pt x="151" y="284"/>
                    <a:pt x="155" y="284"/>
                  </a:cubicBezTo>
                  <a:cubicBezTo>
                    <a:pt x="350" y="272"/>
                    <a:pt x="546" y="267"/>
                    <a:pt x="742" y="267"/>
                  </a:cubicBezTo>
                  <a:cubicBezTo>
                    <a:pt x="1320" y="267"/>
                    <a:pt x="1901" y="307"/>
                    <a:pt x="2483" y="307"/>
                  </a:cubicBezTo>
                  <a:cubicBezTo>
                    <a:pt x="2858" y="307"/>
                    <a:pt x="3233" y="290"/>
                    <a:pt x="3608" y="236"/>
                  </a:cubicBezTo>
                  <a:cubicBezTo>
                    <a:pt x="3679" y="224"/>
                    <a:pt x="3667" y="105"/>
                    <a:pt x="3584" y="105"/>
                  </a:cubicBezTo>
                  <a:cubicBezTo>
                    <a:pt x="2872" y="46"/>
                    <a:pt x="2161" y="0"/>
                    <a:pt x="14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36"/>
            <p:cNvSpPr/>
            <p:nvPr/>
          </p:nvSpPr>
          <p:spPr>
            <a:xfrm>
              <a:off x="3862375" y="3220175"/>
              <a:ext cx="40800" cy="5325"/>
            </a:xfrm>
            <a:custGeom>
              <a:rect b="b" l="l" r="r" t="t"/>
              <a:pathLst>
                <a:path extrusionOk="0" h="213" w="1632">
                  <a:moveTo>
                    <a:pt x="1584" y="0"/>
                  </a:moveTo>
                  <a:cubicBezTo>
                    <a:pt x="1334" y="12"/>
                    <a:pt x="1096" y="72"/>
                    <a:pt x="822" y="72"/>
                  </a:cubicBezTo>
                  <a:cubicBezTo>
                    <a:pt x="572" y="72"/>
                    <a:pt x="322" y="36"/>
                    <a:pt x="60" y="36"/>
                  </a:cubicBezTo>
                  <a:cubicBezTo>
                    <a:pt x="1" y="48"/>
                    <a:pt x="1" y="143"/>
                    <a:pt x="84" y="143"/>
                  </a:cubicBezTo>
                  <a:cubicBezTo>
                    <a:pt x="340" y="157"/>
                    <a:pt x="658" y="212"/>
                    <a:pt x="962" y="212"/>
                  </a:cubicBezTo>
                  <a:cubicBezTo>
                    <a:pt x="1193" y="212"/>
                    <a:pt x="1416" y="180"/>
                    <a:pt x="1596" y="72"/>
                  </a:cubicBezTo>
                  <a:cubicBezTo>
                    <a:pt x="1632" y="60"/>
                    <a:pt x="1608" y="0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36"/>
            <p:cNvSpPr/>
            <p:nvPr/>
          </p:nvSpPr>
          <p:spPr>
            <a:xfrm>
              <a:off x="3783425" y="3337650"/>
              <a:ext cx="19150" cy="8750"/>
            </a:xfrm>
            <a:custGeom>
              <a:rect b="b" l="l" r="r" t="t"/>
              <a:pathLst>
                <a:path extrusionOk="0" h="350" w="766">
                  <a:moveTo>
                    <a:pt x="150" y="0"/>
                  </a:moveTo>
                  <a:cubicBezTo>
                    <a:pt x="32" y="0"/>
                    <a:pt x="0" y="177"/>
                    <a:pt x="99" y="242"/>
                  </a:cubicBezTo>
                  <a:cubicBezTo>
                    <a:pt x="206" y="302"/>
                    <a:pt x="301" y="349"/>
                    <a:pt x="420" y="349"/>
                  </a:cubicBezTo>
                  <a:cubicBezTo>
                    <a:pt x="480" y="349"/>
                    <a:pt x="539" y="326"/>
                    <a:pt x="599" y="314"/>
                  </a:cubicBezTo>
                  <a:cubicBezTo>
                    <a:pt x="646" y="290"/>
                    <a:pt x="682" y="242"/>
                    <a:pt x="718" y="195"/>
                  </a:cubicBezTo>
                  <a:cubicBezTo>
                    <a:pt x="765" y="147"/>
                    <a:pt x="753" y="76"/>
                    <a:pt x="694" y="64"/>
                  </a:cubicBezTo>
                  <a:cubicBezTo>
                    <a:pt x="685" y="64"/>
                    <a:pt x="663" y="57"/>
                    <a:pt x="648" y="54"/>
                  </a:cubicBezTo>
                  <a:lnTo>
                    <a:pt x="648" y="54"/>
                  </a:lnTo>
                  <a:cubicBezTo>
                    <a:pt x="644" y="49"/>
                    <a:pt x="635" y="41"/>
                    <a:pt x="622" y="28"/>
                  </a:cubicBezTo>
                  <a:cubicBezTo>
                    <a:pt x="575" y="4"/>
                    <a:pt x="515" y="16"/>
                    <a:pt x="468" y="4"/>
                  </a:cubicBezTo>
                  <a:lnTo>
                    <a:pt x="182" y="4"/>
                  </a:lnTo>
                  <a:cubicBezTo>
                    <a:pt x="171" y="1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36"/>
            <p:cNvSpPr/>
            <p:nvPr/>
          </p:nvSpPr>
          <p:spPr>
            <a:xfrm>
              <a:off x="5112225" y="3154325"/>
              <a:ext cx="30825" cy="4925"/>
            </a:xfrm>
            <a:custGeom>
              <a:rect b="b" l="l" r="r" t="t"/>
              <a:pathLst>
                <a:path extrusionOk="0" h="197" w="1233">
                  <a:moveTo>
                    <a:pt x="1125" y="0"/>
                  </a:moveTo>
                  <a:cubicBezTo>
                    <a:pt x="1120" y="0"/>
                    <a:pt x="1114" y="1"/>
                    <a:pt x="1108" y="3"/>
                  </a:cubicBezTo>
                  <a:cubicBezTo>
                    <a:pt x="763" y="74"/>
                    <a:pt x="406" y="74"/>
                    <a:pt x="48" y="122"/>
                  </a:cubicBezTo>
                  <a:cubicBezTo>
                    <a:pt x="1" y="122"/>
                    <a:pt x="1" y="182"/>
                    <a:pt x="48" y="182"/>
                  </a:cubicBezTo>
                  <a:cubicBezTo>
                    <a:pt x="191" y="191"/>
                    <a:pt x="333" y="196"/>
                    <a:pt x="473" y="196"/>
                  </a:cubicBezTo>
                  <a:cubicBezTo>
                    <a:pt x="696" y="196"/>
                    <a:pt x="918" y="182"/>
                    <a:pt x="1144" y="146"/>
                  </a:cubicBezTo>
                  <a:cubicBezTo>
                    <a:pt x="1232" y="135"/>
                    <a:pt x="1198" y="0"/>
                    <a:pt x="11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36"/>
            <p:cNvSpPr/>
            <p:nvPr/>
          </p:nvSpPr>
          <p:spPr>
            <a:xfrm>
              <a:off x="5035150" y="3153775"/>
              <a:ext cx="23825" cy="5400"/>
            </a:xfrm>
            <a:custGeom>
              <a:rect b="b" l="l" r="r" t="t"/>
              <a:pathLst>
                <a:path extrusionOk="0" h="216" w="953">
                  <a:moveTo>
                    <a:pt x="843" y="1"/>
                  </a:moveTo>
                  <a:cubicBezTo>
                    <a:pt x="840" y="1"/>
                    <a:pt x="837" y="1"/>
                    <a:pt x="834" y="1"/>
                  </a:cubicBezTo>
                  <a:cubicBezTo>
                    <a:pt x="572" y="25"/>
                    <a:pt x="322" y="49"/>
                    <a:pt x="48" y="84"/>
                  </a:cubicBezTo>
                  <a:cubicBezTo>
                    <a:pt x="0" y="84"/>
                    <a:pt x="0" y="144"/>
                    <a:pt x="48" y="144"/>
                  </a:cubicBezTo>
                  <a:cubicBezTo>
                    <a:pt x="322" y="168"/>
                    <a:pt x="572" y="180"/>
                    <a:pt x="834" y="215"/>
                  </a:cubicBezTo>
                  <a:cubicBezTo>
                    <a:pt x="949" y="204"/>
                    <a:pt x="953" y="1"/>
                    <a:pt x="8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36"/>
            <p:cNvSpPr/>
            <p:nvPr/>
          </p:nvSpPr>
          <p:spPr>
            <a:xfrm>
              <a:off x="5013700" y="2981425"/>
              <a:ext cx="18425" cy="3725"/>
            </a:xfrm>
            <a:custGeom>
              <a:rect b="b" l="l" r="r" t="t"/>
              <a:pathLst>
                <a:path extrusionOk="0" h="149" w="737">
                  <a:moveTo>
                    <a:pt x="689" y="0"/>
                  </a:moveTo>
                  <a:cubicBezTo>
                    <a:pt x="686" y="0"/>
                    <a:pt x="683" y="1"/>
                    <a:pt x="680" y="1"/>
                  </a:cubicBezTo>
                  <a:cubicBezTo>
                    <a:pt x="477" y="85"/>
                    <a:pt x="263" y="61"/>
                    <a:pt x="49" y="85"/>
                  </a:cubicBezTo>
                  <a:cubicBezTo>
                    <a:pt x="1" y="85"/>
                    <a:pt x="1" y="144"/>
                    <a:pt x="49" y="144"/>
                  </a:cubicBezTo>
                  <a:cubicBezTo>
                    <a:pt x="97" y="147"/>
                    <a:pt x="145" y="148"/>
                    <a:pt x="195" y="148"/>
                  </a:cubicBezTo>
                  <a:cubicBezTo>
                    <a:pt x="364" y="148"/>
                    <a:pt x="537" y="131"/>
                    <a:pt x="703" y="85"/>
                  </a:cubicBezTo>
                  <a:cubicBezTo>
                    <a:pt x="737" y="74"/>
                    <a:pt x="729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36"/>
            <p:cNvSpPr/>
            <p:nvPr/>
          </p:nvSpPr>
          <p:spPr>
            <a:xfrm>
              <a:off x="4899700" y="2929200"/>
              <a:ext cx="30025" cy="7750"/>
            </a:xfrm>
            <a:custGeom>
              <a:rect b="b" l="l" r="r" t="t"/>
              <a:pathLst>
                <a:path extrusionOk="0" h="310" w="1201">
                  <a:moveTo>
                    <a:pt x="1027" y="1"/>
                  </a:moveTo>
                  <a:cubicBezTo>
                    <a:pt x="1015" y="1"/>
                    <a:pt x="1002" y="3"/>
                    <a:pt x="989" y="7"/>
                  </a:cubicBezTo>
                  <a:cubicBezTo>
                    <a:pt x="834" y="54"/>
                    <a:pt x="691" y="90"/>
                    <a:pt x="537" y="90"/>
                  </a:cubicBezTo>
                  <a:cubicBezTo>
                    <a:pt x="394" y="102"/>
                    <a:pt x="215" y="90"/>
                    <a:pt x="60" y="150"/>
                  </a:cubicBezTo>
                  <a:cubicBezTo>
                    <a:pt x="1" y="174"/>
                    <a:pt x="1" y="233"/>
                    <a:pt x="60" y="269"/>
                  </a:cubicBezTo>
                  <a:cubicBezTo>
                    <a:pt x="153" y="302"/>
                    <a:pt x="253" y="309"/>
                    <a:pt x="354" y="309"/>
                  </a:cubicBezTo>
                  <a:cubicBezTo>
                    <a:pt x="435" y="309"/>
                    <a:pt x="517" y="305"/>
                    <a:pt x="596" y="305"/>
                  </a:cubicBezTo>
                  <a:cubicBezTo>
                    <a:pt x="751" y="305"/>
                    <a:pt x="894" y="293"/>
                    <a:pt x="1049" y="269"/>
                  </a:cubicBezTo>
                  <a:cubicBezTo>
                    <a:pt x="1201" y="214"/>
                    <a:pt x="1154" y="1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36"/>
            <p:cNvSpPr/>
            <p:nvPr/>
          </p:nvSpPr>
          <p:spPr>
            <a:xfrm>
              <a:off x="4910125" y="2800575"/>
              <a:ext cx="17000" cy="2750"/>
            </a:xfrm>
            <a:custGeom>
              <a:rect b="b" l="l" r="r" t="t"/>
              <a:pathLst>
                <a:path extrusionOk="0" h="110" w="680">
                  <a:moveTo>
                    <a:pt x="277" y="1"/>
                  </a:moveTo>
                  <a:cubicBezTo>
                    <a:pt x="194" y="1"/>
                    <a:pt x="113" y="5"/>
                    <a:pt x="36" y="20"/>
                  </a:cubicBezTo>
                  <a:cubicBezTo>
                    <a:pt x="1" y="44"/>
                    <a:pt x="1" y="80"/>
                    <a:pt x="36" y="80"/>
                  </a:cubicBezTo>
                  <a:cubicBezTo>
                    <a:pt x="131" y="104"/>
                    <a:pt x="227" y="110"/>
                    <a:pt x="323" y="110"/>
                  </a:cubicBezTo>
                  <a:cubicBezTo>
                    <a:pt x="420" y="110"/>
                    <a:pt x="518" y="104"/>
                    <a:pt x="620" y="104"/>
                  </a:cubicBezTo>
                  <a:cubicBezTo>
                    <a:pt x="679" y="92"/>
                    <a:pt x="679" y="8"/>
                    <a:pt x="620" y="8"/>
                  </a:cubicBezTo>
                  <a:cubicBezTo>
                    <a:pt x="504" y="8"/>
                    <a:pt x="388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36"/>
            <p:cNvSpPr/>
            <p:nvPr/>
          </p:nvSpPr>
          <p:spPr>
            <a:xfrm>
              <a:off x="3406150" y="2342975"/>
              <a:ext cx="15125" cy="4800"/>
            </a:xfrm>
            <a:custGeom>
              <a:rect b="b" l="l" r="r" t="t"/>
              <a:pathLst>
                <a:path extrusionOk="0" h="192" w="605">
                  <a:moveTo>
                    <a:pt x="107" y="0"/>
                  </a:moveTo>
                  <a:cubicBezTo>
                    <a:pt x="0" y="0"/>
                    <a:pt x="0" y="192"/>
                    <a:pt x="107" y="192"/>
                  </a:cubicBezTo>
                  <a:cubicBezTo>
                    <a:pt x="110" y="192"/>
                    <a:pt x="113" y="191"/>
                    <a:pt x="116" y="191"/>
                  </a:cubicBezTo>
                  <a:cubicBezTo>
                    <a:pt x="259" y="167"/>
                    <a:pt x="426" y="191"/>
                    <a:pt x="557" y="143"/>
                  </a:cubicBezTo>
                  <a:cubicBezTo>
                    <a:pt x="604" y="120"/>
                    <a:pt x="604" y="72"/>
                    <a:pt x="557" y="48"/>
                  </a:cubicBezTo>
                  <a:cubicBezTo>
                    <a:pt x="426" y="1"/>
                    <a:pt x="259" y="1"/>
                    <a:pt x="116" y="1"/>
                  </a:cubicBezTo>
                  <a:cubicBezTo>
                    <a:pt x="113" y="0"/>
                    <a:pt x="11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3" name="Google Shape;13053;p36"/>
            <p:cNvSpPr/>
            <p:nvPr/>
          </p:nvSpPr>
          <p:spPr>
            <a:xfrm>
              <a:off x="3343550" y="2230475"/>
              <a:ext cx="25325" cy="7775"/>
            </a:xfrm>
            <a:custGeom>
              <a:rect b="b" l="l" r="r" t="t"/>
              <a:pathLst>
                <a:path extrusionOk="0" h="311" w="1013">
                  <a:moveTo>
                    <a:pt x="191" y="0"/>
                  </a:moveTo>
                  <a:cubicBezTo>
                    <a:pt x="1" y="0"/>
                    <a:pt x="1" y="310"/>
                    <a:pt x="191" y="310"/>
                  </a:cubicBezTo>
                  <a:lnTo>
                    <a:pt x="596" y="310"/>
                  </a:lnTo>
                  <a:cubicBezTo>
                    <a:pt x="628" y="310"/>
                    <a:pt x="657" y="310"/>
                    <a:pt x="685" y="310"/>
                  </a:cubicBezTo>
                  <a:cubicBezTo>
                    <a:pt x="783" y="310"/>
                    <a:pt x="861" y="303"/>
                    <a:pt x="953" y="238"/>
                  </a:cubicBezTo>
                  <a:cubicBezTo>
                    <a:pt x="1013" y="191"/>
                    <a:pt x="1013" y="119"/>
                    <a:pt x="953" y="71"/>
                  </a:cubicBezTo>
                  <a:cubicBezTo>
                    <a:pt x="834" y="0"/>
                    <a:pt x="727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4" name="Google Shape;13054;p36"/>
            <p:cNvSpPr/>
            <p:nvPr/>
          </p:nvSpPr>
          <p:spPr>
            <a:xfrm>
              <a:off x="4651750" y="2220350"/>
              <a:ext cx="22650" cy="5675"/>
            </a:xfrm>
            <a:custGeom>
              <a:rect b="b" l="l" r="r" t="t"/>
              <a:pathLst>
                <a:path extrusionOk="0" h="227" w="906">
                  <a:moveTo>
                    <a:pt x="132" y="0"/>
                  </a:moveTo>
                  <a:cubicBezTo>
                    <a:pt x="5" y="35"/>
                    <a:pt x="1" y="227"/>
                    <a:pt x="121" y="227"/>
                  </a:cubicBezTo>
                  <a:cubicBezTo>
                    <a:pt x="124" y="227"/>
                    <a:pt x="128" y="227"/>
                    <a:pt x="132" y="226"/>
                  </a:cubicBezTo>
                  <a:cubicBezTo>
                    <a:pt x="382" y="226"/>
                    <a:pt x="608" y="215"/>
                    <a:pt x="858" y="167"/>
                  </a:cubicBezTo>
                  <a:cubicBezTo>
                    <a:pt x="906" y="167"/>
                    <a:pt x="906" y="72"/>
                    <a:pt x="858" y="60"/>
                  </a:cubicBezTo>
                  <a:cubicBezTo>
                    <a:pt x="608" y="36"/>
                    <a:pt x="382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36"/>
            <p:cNvSpPr/>
            <p:nvPr/>
          </p:nvSpPr>
          <p:spPr>
            <a:xfrm>
              <a:off x="4694025" y="2306375"/>
              <a:ext cx="19375" cy="6275"/>
            </a:xfrm>
            <a:custGeom>
              <a:rect b="b" l="l" r="r" t="t"/>
              <a:pathLst>
                <a:path extrusionOk="0" h="251" w="775">
                  <a:moveTo>
                    <a:pt x="143" y="0"/>
                  </a:moveTo>
                  <a:cubicBezTo>
                    <a:pt x="1" y="0"/>
                    <a:pt x="1" y="250"/>
                    <a:pt x="143" y="250"/>
                  </a:cubicBezTo>
                  <a:cubicBezTo>
                    <a:pt x="346" y="238"/>
                    <a:pt x="536" y="226"/>
                    <a:pt x="727" y="179"/>
                  </a:cubicBezTo>
                  <a:cubicBezTo>
                    <a:pt x="774" y="167"/>
                    <a:pt x="774" y="83"/>
                    <a:pt x="727" y="72"/>
                  </a:cubicBezTo>
                  <a:cubicBezTo>
                    <a:pt x="536" y="24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36"/>
            <p:cNvSpPr/>
            <p:nvPr/>
          </p:nvSpPr>
          <p:spPr>
            <a:xfrm>
              <a:off x="4844125" y="2489100"/>
              <a:ext cx="17200" cy="6300"/>
            </a:xfrm>
            <a:custGeom>
              <a:rect b="b" l="l" r="r" t="t"/>
              <a:pathLst>
                <a:path extrusionOk="0" h="252" w="688">
                  <a:moveTo>
                    <a:pt x="155" y="0"/>
                  </a:moveTo>
                  <a:cubicBezTo>
                    <a:pt x="1" y="0"/>
                    <a:pt x="4" y="252"/>
                    <a:pt x="165" y="252"/>
                  </a:cubicBezTo>
                  <a:cubicBezTo>
                    <a:pt x="169" y="252"/>
                    <a:pt x="172" y="252"/>
                    <a:pt x="176" y="252"/>
                  </a:cubicBezTo>
                  <a:cubicBezTo>
                    <a:pt x="319" y="240"/>
                    <a:pt x="474" y="240"/>
                    <a:pt x="616" y="192"/>
                  </a:cubicBezTo>
                  <a:cubicBezTo>
                    <a:pt x="688" y="180"/>
                    <a:pt x="688" y="73"/>
                    <a:pt x="616" y="61"/>
                  </a:cubicBezTo>
                  <a:cubicBezTo>
                    <a:pt x="474" y="13"/>
                    <a:pt x="319" y="13"/>
                    <a:pt x="176" y="2"/>
                  </a:cubicBezTo>
                  <a:cubicBezTo>
                    <a:pt x="169" y="1"/>
                    <a:pt x="1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36"/>
            <p:cNvSpPr/>
            <p:nvPr/>
          </p:nvSpPr>
          <p:spPr>
            <a:xfrm>
              <a:off x="3695400" y="2919700"/>
              <a:ext cx="32450" cy="11600"/>
            </a:xfrm>
            <a:custGeom>
              <a:rect b="b" l="l" r="r" t="t"/>
              <a:pathLst>
                <a:path extrusionOk="0" h="464" w="1298">
                  <a:moveTo>
                    <a:pt x="807" y="1"/>
                  </a:moveTo>
                  <a:cubicBezTo>
                    <a:pt x="630" y="1"/>
                    <a:pt x="453" y="6"/>
                    <a:pt x="286" y="6"/>
                  </a:cubicBezTo>
                  <a:cubicBezTo>
                    <a:pt x="0" y="6"/>
                    <a:pt x="0" y="434"/>
                    <a:pt x="286" y="458"/>
                  </a:cubicBezTo>
                  <a:cubicBezTo>
                    <a:pt x="460" y="458"/>
                    <a:pt x="640" y="464"/>
                    <a:pt x="815" y="464"/>
                  </a:cubicBezTo>
                  <a:cubicBezTo>
                    <a:pt x="902" y="464"/>
                    <a:pt x="988" y="462"/>
                    <a:pt x="1072" y="458"/>
                  </a:cubicBezTo>
                  <a:cubicBezTo>
                    <a:pt x="1167" y="458"/>
                    <a:pt x="1250" y="399"/>
                    <a:pt x="1286" y="292"/>
                  </a:cubicBezTo>
                  <a:cubicBezTo>
                    <a:pt x="1298" y="244"/>
                    <a:pt x="1298" y="220"/>
                    <a:pt x="1286" y="173"/>
                  </a:cubicBezTo>
                  <a:cubicBezTo>
                    <a:pt x="1250" y="65"/>
                    <a:pt x="1167" y="18"/>
                    <a:pt x="1072" y="6"/>
                  </a:cubicBezTo>
                  <a:cubicBezTo>
                    <a:pt x="984" y="2"/>
                    <a:pt x="896" y="1"/>
                    <a:pt x="8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77950" lIns="77950" spcFirstLastPara="1" rIns="77950" wrap="square" tIns="77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061" name="Shape 1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2" name="Google Shape;13062;p37"/>
          <p:cNvSpPr txBox="1"/>
          <p:nvPr>
            <p:ph type="title"/>
          </p:nvPr>
        </p:nvSpPr>
        <p:spPr>
          <a:xfrm>
            <a:off x="713250" y="83487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Historie a matematika</a:t>
            </a:r>
            <a:endParaRPr/>
          </a:p>
        </p:txBody>
      </p:sp>
      <p:sp>
        <p:nvSpPr>
          <p:cNvPr id="13063" name="Google Shape;13063;p37"/>
          <p:cNvSpPr txBox="1"/>
          <p:nvPr/>
        </p:nvSpPr>
        <p:spPr>
          <a:xfrm>
            <a:off x="713225" y="1786250"/>
            <a:ext cx="7565400" cy="2106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Historie</a:t>
            </a:r>
            <a:r>
              <a:rPr lang="en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=&gt; není vědou =&gt; partikularizující obor </a:t>
            </a:r>
            <a:endParaRPr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Matematika </a:t>
            </a:r>
            <a:r>
              <a:rPr lang="en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=&gt; není vědou =&gt; čísla - čistá abstrakce =&gt; filozofie</a:t>
            </a:r>
            <a:endParaRPr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grpSp>
        <p:nvGrpSpPr>
          <p:cNvPr id="13064" name="Google Shape;13064;p37"/>
          <p:cNvGrpSpPr/>
          <p:nvPr/>
        </p:nvGrpSpPr>
        <p:grpSpPr>
          <a:xfrm>
            <a:off x="713296" y="1786157"/>
            <a:ext cx="7565293" cy="2106641"/>
            <a:chOff x="3013175" y="4489825"/>
            <a:chExt cx="1829000" cy="982850"/>
          </a:xfrm>
        </p:grpSpPr>
        <p:sp>
          <p:nvSpPr>
            <p:cNvPr id="13065" name="Google Shape;13065;p37"/>
            <p:cNvSpPr/>
            <p:nvPr/>
          </p:nvSpPr>
          <p:spPr>
            <a:xfrm>
              <a:off x="3013175" y="4491050"/>
              <a:ext cx="1829000" cy="981625"/>
            </a:xfrm>
            <a:custGeom>
              <a:rect b="b" l="l" r="r" t="t"/>
              <a:pathLst>
                <a:path extrusionOk="0" h="39265" w="7316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37"/>
            <p:cNvSpPr/>
            <p:nvPr/>
          </p:nvSpPr>
          <p:spPr>
            <a:xfrm>
              <a:off x="4800975" y="5395600"/>
              <a:ext cx="4725" cy="3775"/>
            </a:xfrm>
            <a:custGeom>
              <a:rect b="b" l="l" r="r" t="t"/>
              <a:pathLst>
                <a:path extrusionOk="0" h="151" w="189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37"/>
            <p:cNvSpPr/>
            <p:nvPr/>
          </p:nvSpPr>
          <p:spPr>
            <a:xfrm>
              <a:off x="4810300" y="5395425"/>
              <a:ext cx="3100" cy="3825"/>
            </a:xfrm>
            <a:custGeom>
              <a:rect b="b" l="l" r="r" t="t"/>
              <a:pathLst>
                <a:path extrusionOk="0" h="153" w="124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37"/>
            <p:cNvSpPr/>
            <p:nvPr/>
          </p:nvSpPr>
          <p:spPr>
            <a:xfrm>
              <a:off x="4813475" y="5395625"/>
              <a:ext cx="1575" cy="2675"/>
            </a:xfrm>
            <a:custGeom>
              <a:rect b="b" l="l" r="r" t="t"/>
              <a:pathLst>
                <a:path extrusionOk="0" h="107" w="63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37"/>
            <p:cNvSpPr/>
            <p:nvPr/>
          </p:nvSpPr>
          <p:spPr>
            <a:xfrm>
              <a:off x="4815225" y="5395350"/>
              <a:ext cx="1250" cy="3250"/>
            </a:xfrm>
            <a:custGeom>
              <a:rect b="b" l="l" r="r" t="t"/>
              <a:pathLst>
                <a:path extrusionOk="0" h="130" w="5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37"/>
            <p:cNvSpPr/>
            <p:nvPr/>
          </p:nvSpPr>
          <p:spPr>
            <a:xfrm>
              <a:off x="4807625" y="5395850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37"/>
            <p:cNvSpPr/>
            <p:nvPr/>
          </p:nvSpPr>
          <p:spPr>
            <a:xfrm>
              <a:off x="4808975" y="5395925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37"/>
            <p:cNvSpPr/>
            <p:nvPr/>
          </p:nvSpPr>
          <p:spPr>
            <a:xfrm>
              <a:off x="4806400" y="5395725"/>
              <a:ext cx="950" cy="3075"/>
            </a:xfrm>
            <a:custGeom>
              <a:rect b="b" l="l" r="r" t="t"/>
              <a:pathLst>
                <a:path extrusionOk="0" h="123" w="38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37"/>
            <p:cNvSpPr/>
            <p:nvPr/>
          </p:nvSpPr>
          <p:spPr>
            <a:xfrm>
              <a:off x="4806925" y="5434200"/>
              <a:ext cx="9350" cy="4400"/>
            </a:xfrm>
            <a:custGeom>
              <a:rect b="b" l="l" r="r" t="t"/>
              <a:pathLst>
                <a:path extrusionOk="0" h="176" w="374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37"/>
            <p:cNvSpPr/>
            <p:nvPr/>
          </p:nvSpPr>
          <p:spPr>
            <a:xfrm>
              <a:off x="4816250" y="5433975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37"/>
            <p:cNvSpPr/>
            <p:nvPr/>
          </p:nvSpPr>
          <p:spPr>
            <a:xfrm>
              <a:off x="4818000" y="5434525"/>
              <a:ext cx="1250" cy="3325"/>
            </a:xfrm>
            <a:custGeom>
              <a:rect b="b" l="l" r="r" t="t"/>
              <a:pathLst>
                <a:path extrusionOk="0" h="133" w="5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37"/>
            <p:cNvSpPr/>
            <p:nvPr/>
          </p:nvSpPr>
          <p:spPr>
            <a:xfrm>
              <a:off x="4802400" y="5435400"/>
              <a:ext cx="750" cy="2600"/>
            </a:xfrm>
            <a:custGeom>
              <a:rect b="b" l="l" r="r" t="t"/>
              <a:pathLst>
                <a:path extrusionOk="0" h="104" w="3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37"/>
            <p:cNvSpPr/>
            <p:nvPr/>
          </p:nvSpPr>
          <p:spPr>
            <a:xfrm>
              <a:off x="4812975" y="5355775"/>
              <a:ext cx="15000" cy="5650"/>
            </a:xfrm>
            <a:custGeom>
              <a:rect b="b" l="l" r="r" t="t"/>
              <a:pathLst>
                <a:path extrusionOk="0" h="226" w="60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37"/>
            <p:cNvSpPr/>
            <p:nvPr/>
          </p:nvSpPr>
          <p:spPr>
            <a:xfrm>
              <a:off x="4804975" y="5355825"/>
              <a:ext cx="2375" cy="3125"/>
            </a:xfrm>
            <a:custGeom>
              <a:rect b="b" l="l" r="r" t="t"/>
              <a:pathLst>
                <a:path extrusionOk="0" h="125" w="95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37"/>
            <p:cNvSpPr/>
            <p:nvPr/>
          </p:nvSpPr>
          <p:spPr>
            <a:xfrm>
              <a:off x="4809075" y="5355500"/>
              <a:ext cx="1150" cy="3400"/>
            </a:xfrm>
            <a:custGeom>
              <a:rect b="b" l="l" r="r" t="t"/>
              <a:pathLst>
                <a:path extrusionOk="0" h="136" w="46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37"/>
            <p:cNvSpPr/>
            <p:nvPr/>
          </p:nvSpPr>
          <p:spPr>
            <a:xfrm>
              <a:off x="4810700" y="5355925"/>
              <a:ext cx="1050" cy="3550"/>
            </a:xfrm>
            <a:custGeom>
              <a:rect b="b" l="l" r="r" t="t"/>
              <a:pathLst>
                <a:path extrusionOk="0" h="142" w="42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37"/>
            <p:cNvSpPr/>
            <p:nvPr/>
          </p:nvSpPr>
          <p:spPr>
            <a:xfrm>
              <a:off x="4811950" y="5356050"/>
              <a:ext cx="825" cy="3500"/>
            </a:xfrm>
            <a:custGeom>
              <a:rect b="b" l="l" r="r" t="t"/>
              <a:pathLst>
                <a:path extrusionOk="0" h="140" w="33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37"/>
            <p:cNvSpPr/>
            <p:nvPr/>
          </p:nvSpPr>
          <p:spPr>
            <a:xfrm>
              <a:off x="4807950" y="5355750"/>
              <a:ext cx="825" cy="2775"/>
            </a:xfrm>
            <a:custGeom>
              <a:rect b="b" l="l" r="r" t="t"/>
              <a:pathLst>
                <a:path extrusionOk="0" h="111" w="33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37"/>
            <p:cNvSpPr/>
            <p:nvPr/>
          </p:nvSpPr>
          <p:spPr>
            <a:xfrm>
              <a:off x="4827950" y="535602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37"/>
            <p:cNvSpPr/>
            <p:nvPr/>
          </p:nvSpPr>
          <p:spPr>
            <a:xfrm>
              <a:off x="4811225" y="5447725"/>
              <a:ext cx="10600" cy="3650"/>
            </a:xfrm>
            <a:custGeom>
              <a:rect b="b" l="l" r="r" t="t"/>
              <a:pathLst>
                <a:path extrusionOk="0" h="146" w="424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37"/>
            <p:cNvSpPr/>
            <p:nvPr/>
          </p:nvSpPr>
          <p:spPr>
            <a:xfrm>
              <a:off x="4810100" y="5448625"/>
              <a:ext cx="950" cy="2000"/>
            </a:xfrm>
            <a:custGeom>
              <a:rect b="b" l="l" r="r" t="t"/>
              <a:pathLst>
                <a:path extrusionOk="0" h="80" w="38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37"/>
            <p:cNvSpPr/>
            <p:nvPr/>
          </p:nvSpPr>
          <p:spPr>
            <a:xfrm>
              <a:off x="4803225" y="5460875"/>
              <a:ext cx="10075" cy="3500"/>
            </a:xfrm>
            <a:custGeom>
              <a:rect b="b" l="l" r="r" t="t"/>
              <a:pathLst>
                <a:path extrusionOk="0" h="140" w="403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37"/>
            <p:cNvSpPr/>
            <p:nvPr/>
          </p:nvSpPr>
          <p:spPr>
            <a:xfrm>
              <a:off x="4801175" y="5461000"/>
              <a:ext cx="1775" cy="2950"/>
            </a:xfrm>
            <a:custGeom>
              <a:rect b="b" l="l" r="r" t="t"/>
              <a:pathLst>
                <a:path extrusionOk="0" h="118" w="71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37"/>
            <p:cNvSpPr/>
            <p:nvPr/>
          </p:nvSpPr>
          <p:spPr>
            <a:xfrm>
              <a:off x="4798700" y="5461275"/>
              <a:ext cx="1775" cy="3000"/>
            </a:xfrm>
            <a:custGeom>
              <a:rect b="b" l="l" r="r" t="t"/>
              <a:pathLst>
                <a:path extrusionOk="0" h="120" w="71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37"/>
            <p:cNvSpPr/>
            <p:nvPr/>
          </p:nvSpPr>
          <p:spPr>
            <a:xfrm>
              <a:off x="4796975" y="5461450"/>
              <a:ext cx="825" cy="2150"/>
            </a:xfrm>
            <a:custGeom>
              <a:rect b="b" l="l" r="r" t="t"/>
              <a:pathLst>
                <a:path extrusionOk="0" h="86" w="33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37"/>
            <p:cNvSpPr/>
            <p:nvPr/>
          </p:nvSpPr>
          <p:spPr>
            <a:xfrm>
              <a:off x="4810700" y="5342200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37"/>
            <p:cNvSpPr/>
            <p:nvPr/>
          </p:nvSpPr>
          <p:spPr>
            <a:xfrm>
              <a:off x="4818000" y="5342375"/>
              <a:ext cx="850" cy="2725"/>
            </a:xfrm>
            <a:custGeom>
              <a:rect b="b" l="l" r="r" t="t"/>
              <a:pathLst>
                <a:path extrusionOk="0" h="109" w="34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37"/>
            <p:cNvSpPr/>
            <p:nvPr/>
          </p:nvSpPr>
          <p:spPr>
            <a:xfrm>
              <a:off x="4812150" y="5342275"/>
              <a:ext cx="5350" cy="3600"/>
            </a:xfrm>
            <a:custGeom>
              <a:rect b="b" l="l" r="r" t="t"/>
              <a:pathLst>
                <a:path extrusionOk="0" h="144" w="214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37"/>
            <p:cNvSpPr/>
            <p:nvPr/>
          </p:nvSpPr>
          <p:spPr>
            <a:xfrm>
              <a:off x="4807825" y="5342725"/>
              <a:ext cx="1175" cy="3075"/>
            </a:xfrm>
            <a:custGeom>
              <a:rect b="b" l="l" r="r" t="t"/>
              <a:pathLst>
                <a:path extrusionOk="0" h="123" w="47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37"/>
            <p:cNvSpPr/>
            <p:nvPr/>
          </p:nvSpPr>
          <p:spPr>
            <a:xfrm>
              <a:off x="4823025" y="5342800"/>
              <a:ext cx="850" cy="3075"/>
            </a:xfrm>
            <a:custGeom>
              <a:rect b="b" l="l" r="r" t="t"/>
              <a:pathLst>
                <a:path extrusionOk="0" h="123" w="34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37"/>
            <p:cNvSpPr/>
            <p:nvPr/>
          </p:nvSpPr>
          <p:spPr>
            <a:xfrm>
              <a:off x="4809475" y="5342575"/>
              <a:ext cx="950" cy="3000"/>
            </a:xfrm>
            <a:custGeom>
              <a:rect b="b" l="l" r="r" t="t"/>
              <a:pathLst>
                <a:path extrusionOk="0" h="120" w="38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37"/>
            <p:cNvSpPr/>
            <p:nvPr/>
          </p:nvSpPr>
          <p:spPr>
            <a:xfrm>
              <a:off x="4819625" y="5342725"/>
              <a:ext cx="850" cy="3000"/>
            </a:xfrm>
            <a:custGeom>
              <a:rect b="b" l="l" r="r" t="t"/>
              <a:pathLst>
                <a:path extrusionOk="0" h="120" w="34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37"/>
            <p:cNvSpPr/>
            <p:nvPr/>
          </p:nvSpPr>
          <p:spPr>
            <a:xfrm>
              <a:off x="4821900" y="5342675"/>
              <a:ext cx="725" cy="3225"/>
            </a:xfrm>
            <a:custGeom>
              <a:rect b="b" l="l" r="r" t="t"/>
              <a:pathLst>
                <a:path extrusionOk="0" h="129" w="29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37"/>
            <p:cNvSpPr/>
            <p:nvPr/>
          </p:nvSpPr>
          <p:spPr>
            <a:xfrm>
              <a:off x="4806300" y="5343325"/>
              <a:ext cx="850" cy="2425"/>
            </a:xfrm>
            <a:custGeom>
              <a:rect b="b" l="l" r="r" t="t"/>
              <a:pathLst>
                <a:path extrusionOk="0" h="97" w="34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37"/>
            <p:cNvSpPr/>
            <p:nvPr/>
          </p:nvSpPr>
          <p:spPr>
            <a:xfrm>
              <a:off x="4820750" y="5342975"/>
              <a:ext cx="550" cy="2625"/>
            </a:xfrm>
            <a:custGeom>
              <a:rect b="b" l="l" r="r" t="t"/>
              <a:pathLst>
                <a:path extrusionOk="0" h="105" w="22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37"/>
            <p:cNvSpPr/>
            <p:nvPr/>
          </p:nvSpPr>
          <p:spPr>
            <a:xfrm>
              <a:off x="4804650" y="5382225"/>
              <a:ext cx="3725" cy="3400"/>
            </a:xfrm>
            <a:custGeom>
              <a:rect b="b" l="l" r="r" t="t"/>
              <a:pathLst>
                <a:path extrusionOk="0" h="136" w="149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37"/>
            <p:cNvSpPr/>
            <p:nvPr/>
          </p:nvSpPr>
          <p:spPr>
            <a:xfrm>
              <a:off x="4802000" y="5383050"/>
              <a:ext cx="1850" cy="2825"/>
            </a:xfrm>
            <a:custGeom>
              <a:rect b="b" l="l" r="r" t="t"/>
              <a:pathLst>
                <a:path extrusionOk="0" h="113" w="74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2" name="Google Shape;13102;p37"/>
            <p:cNvSpPr/>
            <p:nvPr/>
          </p:nvSpPr>
          <p:spPr>
            <a:xfrm>
              <a:off x="4799525" y="5382475"/>
              <a:ext cx="1575" cy="3325"/>
            </a:xfrm>
            <a:custGeom>
              <a:rect b="b" l="l" r="r" t="t"/>
              <a:pathLst>
                <a:path extrusionOk="0" h="133" w="63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3" name="Google Shape;13103;p37"/>
            <p:cNvSpPr/>
            <p:nvPr/>
          </p:nvSpPr>
          <p:spPr>
            <a:xfrm>
              <a:off x="4817175" y="5382575"/>
              <a:ext cx="1150" cy="3525"/>
            </a:xfrm>
            <a:custGeom>
              <a:rect b="b" l="l" r="r" t="t"/>
              <a:pathLst>
                <a:path extrusionOk="0" h="141" w="46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37"/>
            <p:cNvSpPr/>
            <p:nvPr/>
          </p:nvSpPr>
          <p:spPr>
            <a:xfrm>
              <a:off x="4815525" y="5382600"/>
              <a:ext cx="950" cy="2850"/>
            </a:xfrm>
            <a:custGeom>
              <a:rect b="b" l="l" r="r" t="t"/>
              <a:pathLst>
                <a:path extrusionOk="0" h="114" w="38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37"/>
            <p:cNvSpPr/>
            <p:nvPr/>
          </p:nvSpPr>
          <p:spPr>
            <a:xfrm>
              <a:off x="4808750" y="5382900"/>
              <a:ext cx="750" cy="2475"/>
            </a:xfrm>
            <a:custGeom>
              <a:rect b="b" l="l" r="r" t="t"/>
              <a:pathLst>
                <a:path extrusionOk="0" h="99" w="3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37"/>
            <p:cNvSpPr/>
            <p:nvPr/>
          </p:nvSpPr>
          <p:spPr>
            <a:xfrm>
              <a:off x="4812250" y="5382700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7" name="Google Shape;13107;p37"/>
            <p:cNvSpPr/>
            <p:nvPr/>
          </p:nvSpPr>
          <p:spPr>
            <a:xfrm>
              <a:off x="4810700" y="5382775"/>
              <a:ext cx="550" cy="2375"/>
            </a:xfrm>
            <a:custGeom>
              <a:rect b="b" l="l" r="r" t="t"/>
              <a:pathLst>
                <a:path extrusionOk="0" h="95" w="22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8" name="Google Shape;13108;p37"/>
            <p:cNvSpPr/>
            <p:nvPr/>
          </p:nvSpPr>
          <p:spPr>
            <a:xfrm>
              <a:off x="4814100" y="5383000"/>
              <a:ext cx="525" cy="2800"/>
            </a:xfrm>
            <a:custGeom>
              <a:rect b="b" l="l" r="r" t="t"/>
              <a:pathLst>
                <a:path extrusionOk="0" h="112" w="21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37"/>
            <p:cNvSpPr/>
            <p:nvPr/>
          </p:nvSpPr>
          <p:spPr>
            <a:xfrm>
              <a:off x="4806300" y="5369900"/>
              <a:ext cx="1150" cy="2700"/>
            </a:xfrm>
            <a:custGeom>
              <a:rect b="b" l="l" r="r" t="t"/>
              <a:pathLst>
                <a:path extrusionOk="0" h="108" w="46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37"/>
            <p:cNvSpPr/>
            <p:nvPr/>
          </p:nvSpPr>
          <p:spPr>
            <a:xfrm>
              <a:off x="4808450" y="5369900"/>
              <a:ext cx="850" cy="2450"/>
            </a:xfrm>
            <a:custGeom>
              <a:rect b="b" l="l" r="r" t="t"/>
              <a:pathLst>
                <a:path extrusionOk="0" h="98" w="34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37"/>
            <p:cNvSpPr/>
            <p:nvPr/>
          </p:nvSpPr>
          <p:spPr>
            <a:xfrm>
              <a:off x="4816250" y="5370100"/>
              <a:ext cx="650" cy="2450"/>
            </a:xfrm>
            <a:custGeom>
              <a:rect b="b" l="l" r="r" t="t"/>
              <a:pathLst>
                <a:path extrusionOk="0" h="98" w="26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37"/>
            <p:cNvSpPr/>
            <p:nvPr/>
          </p:nvSpPr>
          <p:spPr>
            <a:xfrm>
              <a:off x="4818100" y="5421825"/>
              <a:ext cx="1350" cy="2750"/>
            </a:xfrm>
            <a:custGeom>
              <a:rect b="b" l="l" r="r" t="t"/>
              <a:pathLst>
                <a:path extrusionOk="0" h="110" w="54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37"/>
            <p:cNvSpPr/>
            <p:nvPr/>
          </p:nvSpPr>
          <p:spPr>
            <a:xfrm>
              <a:off x="4814100" y="5422200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37"/>
            <p:cNvSpPr/>
            <p:nvPr/>
          </p:nvSpPr>
          <p:spPr>
            <a:xfrm>
              <a:off x="4801375" y="5421875"/>
              <a:ext cx="750" cy="2275"/>
            </a:xfrm>
            <a:custGeom>
              <a:rect b="b" l="l" r="r" t="t"/>
              <a:pathLst>
                <a:path extrusionOk="0" h="91" w="3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37"/>
            <p:cNvSpPr/>
            <p:nvPr/>
          </p:nvSpPr>
          <p:spPr>
            <a:xfrm>
              <a:off x="4803125" y="5422200"/>
              <a:ext cx="625" cy="2325"/>
            </a:xfrm>
            <a:custGeom>
              <a:rect b="b" l="l" r="r" t="t"/>
              <a:pathLst>
                <a:path extrusionOk="0" h="93" w="25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37"/>
            <p:cNvSpPr/>
            <p:nvPr/>
          </p:nvSpPr>
          <p:spPr>
            <a:xfrm>
              <a:off x="4804750" y="5421875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37"/>
            <p:cNvSpPr/>
            <p:nvPr/>
          </p:nvSpPr>
          <p:spPr>
            <a:xfrm>
              <a:off x="4800975" y="5408375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37"/>
            <p:cNvSpPr/>
            <p:nvPr/>
          </p:nvSpPr>
          <p:spPr>
            <a:xfrm>
              <a:off x="4812750" y="5408625"/>
              <a:ext cx="2500" cy="3475"/>
            </a:xfrm>
            <a:custGeom>
              <a:rect b="b" l="l" r="r" t="t"/>
              <a:pathLst>
                <a:path extrusionOk="0" h="139" w="10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37"/>
            <p:cNvSpPr/>
            <p:nvPr/>
          </p:nvSpPr>
          <p:spPr>
            <a:xfrm>
              <a:off x="4808975" y="5408125"/>
              <a:ext cx="1650" cy="3650"/>
            </a:xfrm>
            <a:custGeom>
              <a:rect b="b" l="l" r="r" t="t"/>
              <a:pathLst>
                <a:path extrusionOk="0" h="146" w="66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37"/>
            <p:cNvSpPr/>
            <p:nvPr/>
          </p:nvSpPr>
          <p:spPr>
            <a:xfrm>
              <a:off x="4806800" y="5408500"/>
              <a:ext cx="1475" cy="3075"/>
            </a:xfrm>
            <a:custGeom>
              <a:rect b="b" l="l" r="r" t="t"/>
              <a:pathLst>
                <a:path extrusionOk="0" h="123" w="59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37"/>
            <p:cNvSpPr/>
            <p:nvPr/>
          </p:nvSpPr>
          <p:spPr>
            <a:xfrm>
              <a:off x="4804850" y="5408750"/>
              <a:ext cx="1275" cy="3250"/>
            </a:xfrm>
            <a:custGeom>
              <a:rect b="b" l="l" r="r" t="t"/>
              <a:pathLst>
                <a:path extrusionOk="0" h="130" w="51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37"/>
            <p:cNvSpPr/>
            <p:nvPr/>
          </p:nvSpPr>
          <p:spPr>
            <a:xfrm>
              <a:off x="4811225" y="5408475"/>
              <a:ext cx="1150" cy="3275"/>
            </a:xfrm>
            <a:custGeom>
              <a:rect b="b" l="l" r="r" t="t"/>
              <a:pathLst>
                <a:path extrusionOk="0" h="131" w="46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37"/>
            <p:cNvSpPr/>
            <p:nvPr/>
          </p:nvSpPr>
          <p:spPr>
            <a:xfrm>
              <a:off x="4817475" y="5408425"/>
              <a:ext cx="950" cy="3050"/>
            </a:xfrm>
            <a:custGeom>
              <a:rect b="b" l="l" r="r" t="t"/>
              <a:pathLst>
                <a:path extrusionOk="0" h="122" w="38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37"/>
            <p:cNvSpPr/>
            <p:nvPr/>
          </p:nvSpPr>
          <p:spPr>
            <a:xfrm>
              <a:off x="4818600" y="5408550"/>
              <a:ext cx="750" cy="2900"/>
            </a:xfrm>
            <a:custGeom>
              <a:rect b="b" l="l" r="r" t="t"/>
              <a:pathLst>
                <a:path extrusionOk="0" h="116" w="3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5" name="Google Shape;13125;p37"/>
            <p:cNvSpPr/>
            <p:nvPr/>
          </p:nvSpPr>
          <p:spPr>
            <a:xfrm>
              <a:off x="4816150" y="5408850"/>
              <a:ext cx="625" cy="1925"/>
            </a:xfrm>
            <a:custGeom>
              <a:rect b="b" l="l" r="r" t="t"/>
              <a:pathLst>
                <a:path extrusionOk="0" h="77" w="25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6" name="Google Shape;13126;p37"/>
            <p:cNvSpPr/>
            <p:nvPr/>
          </p:nvSpPr>
          <p:spPr>
            <a:xfrm>
              <a:off x="4811950" y="5329550"/>
              <a:ext cx="18975" cy="4650"/>
            </a:xfrm>
            <a:custGeom>
              <a:rect b="b" l="l" r="r" t="t"/>
              <a:pathLst>
                <a:path extrusionOk="0" h="186" w="759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37"/>
            <p:cNvSpPr/>
            <p:nvPr/>
          </p:nvSpPr>
          <p:spPr>
            <a:xfrm>
              <a:off x="4801375" y="5329500"/>
              <a:ext cx="10275" cy="4075"/>
            </a:xfrm>
            <a:custGeom>
              <a:rect b="b" l="l" r="r" t="t"/>
              <a:pathLst>
                <a:path extrusionOk="0" h="163" w="411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37"/>
            <p:cNvSpPr/>
            <p:nvPr/>
          </p:nvSpPr>
          <p:spPr>
            <a:xfrm>
              <a:off x="4791625" y="5330075"/>
              <a:ext cx="7825" cy="3275"/>
            </a:xfrm>
            <a:custGeom>
              <a:rect b="b" l="l" r="r" t="t"/>
              <a:pathLst>
                <a:path extrusionOk="0" h="131" w="313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37"/>
            <p:cNvSpPr/>
            <p:nvPr/>
          </p:nvSpPr>
          <p:spPr>
            <a:xfrm>
              <a:off x="4787125" y="5330625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37"/>
            <p:cNvSpPr/>
            <p:nvPr/>
          </p:nvSpPr>
          <p:spPr>
            <a:xfrm>
              <a:off x="4790500" y="5330650"/>
              <a:ext cx="650" cy="2325"/>
            </a:xfrm>
            <a:custGeom>
              <a:rect b="b" l="l" r="r" t="t"/>
              <a:pathLst>
                <a:path extrusionOk="0" h="93" w="26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37"/>
            <p:cNvSpPr/>
            <p:nvPr/>
          </p:nvSpPr>
          <p:spPr>
            <a:xfrm>
              <a:off x="4800350" y="5330475"/>
              <a:ext cx="650" cy="1750"/>
            </a:xfrm>
            <a:custGeom>
              <a:rect b="b" l="l" r="r" t="t"/>
              <a:pathLst>
                <a:path extrusionOk="0" h="70" w="26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37"/>
            <p:cNvSpPr/>
            <p:nvPr/>
          </p:nvSpPr>
          <p:spPr>
            <a:xfrm>
              <a:off x="4819525" y="543275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37"/>
            <p:cNvSpPr/>
            <p:nvPr/>
          </p:nvSpPr>
          <p:spPr>
            <a:xfrm>
              <a:off x="4819525" y="541970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37"/>
            <p:cNvSpPr/>
            <p:nvPr/>
          </p:nvSpPr>
          <p:spPr>
            <a:xfrm>
              <a:off x="4822100" y="5445675"/>
              <a:ext cx="13450" cy="7525"/>
            </a:xfrm>
            <a:custGeom>
              <a:rect b="b" l="l" r="r" t="t"/>
              <a:pathLst>
                <a:path extrusionOk="0" h="301" w="538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37"/>
            <p:cNvSpPr/>
            <p:nvPr/>
          </p:nvSpPr>
          <p:spPr>
            <a:xfrm>
              <a:off x="4829075" y="5354725"/>
              <a:ext cx="6475" cy="6325"/>
            </a:xfrm>
            <a:custGeom>
              <a:rect b="b" l="l" r="r" t="t"/>
              <a:pathLst>
                <a:path extrusionOk="0" h="253" w="259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37"/>
            <p:cNvSpPr/>
            <p:nvPr/>
          </p:nvSpPr>
          <p:spPr>
            <a:xfrm>
              <a:off x="4820050" y="5406925"/>
              <a:ext cx="15600" cy="6700"/>
            </a:xfrm>
            <a:custGeom>
              <a:rect b="b" l="l" r="r" t="t"/>
              <a:pathLst>
                <a:path extrusionOk="0" h="268" w="624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37"/>
            <p:cNvSpPr/>
            <p:nvPr/>
          </p:nvSpPr>
          <p:spPr>
            <a:xfrm>
              <a:off x="4816650" y="5393650"/>
              <a:ext cx="18900" cy="7125"/>
            </a:xfrm>
            <a:custGeom>
              <a:rect b="b" l="l" r="r" t="t"/>
              <a:pathLst>
                <a:path extrusionOk="0" h="285" w="756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37"/>
            <p:cNvSpPr/>
            <p:nvPr/>
          </p:nvSpPr>
          <p:spPr>
            <a:xfrm>
              <a:off x="4818500" y="5380750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37"/>
            <p:cNvSpPr/>
            <p:nvPr/>
          </p:nvSpPr>
          <p:spPr>
            <a:xfrm>
              <a:off x="4831025" y="5328825"/>
              <a:ext cx="4625" cy="6200"/>
            </a:xfrm>
            <a:custGeom>
              <a:rect b="b" l="l" r="r" t="t"/>
              <a:pathLst>
                <a:path extrusionOk="0" h="248" w="185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0" name="Google Shape;13140;p37"/>
            <p:cNvSpPr/>
            <p:nvPr/>
          </p:nvSpPr>
          <p:spPr>
            <a:xfrm>
              <a:off x="4813675" y="5458725"/>
              <a:ext cx="21875" cy="7700"/>
            </a:xfrm>
            <a:custGeom>
              <a:rect b="b" l="l" r="r" t="t"/>
              <a:pathLst>
                <a:path extrusionOk="0" h="308" w="875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37"/>
            <p:cNvSpPr/>
            <p:nvPr/>
          </p:nvSpPr>
          <p:spPr>
            <a:xfrm>
              <a:off x="4824350" y="5341500"/>
              <a:ext cx="11200" cy="6850"/>
            </a:xfrm>
            <a:custGeom>
              <a:rect b="b" l="l" r="r" t="t"/>
              <a:pathLst>
                <a:path extrusionOk="0" h="274" w="448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37"/>
            <p:cNvSpPr/>
            <p:nvPr/>
          </p:nvSpPr>
          <p:spPr>
            <a:xfrm>
              <a:off x="4821800" y="5368025"/>
              <a:ext cx="13750" cy="6275"/>
            </a:xfrm>
            <a:custGeom>
              <a:rect b="b" l="l" r="r" t="t"/>
              <a:pathLst>
                <a:path extrusionOk="0" h="251" w="55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37"/>
            <p:cNvSpPr/>
            <p:nvPr/>
          </p:nvSpPr>
          <p:spPr>
            <a:xfrm>
              <a:off x="4835625" y="5368100"/>
              <a:ext cx="750" cy="6100"/>
            </a:xfrm>
            <a:custGeom>
              <a:rect b="b" l="l" r="r" t="t"/>
              <a:pathLst>
                <a:path extrusionOk="0" h="244" w="3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37"/>
            <p:cNvSpPr/>
            <p:nvPr/>
          </p:nvSpPr>
          <p:spPr>
            <a:xfrm>
              <a:off x="4835625" y="5380850"/>
              <a:ext cx="750" cy="6900"/>
            </a:xfrm>
            <a:custGeom>
              <a:rect b="b" l="l" r="r" t="t"/>
              <a:pathLst>
                <a:path extrusionOk="0" h="276" w="3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37"/>
            <p:cNvSpPr/>
            <p:nvPr/>
          </p:nvSpPr>
          <p:spPr>
            <a:xfrm>
              <a:off x="4835625" y="5341875"/>
              <a:ext cx="850" cy="6750"/>
            </a:xfrm>
            <a:custGeom>
              <a:rect b="b" l="l" r="r" t="t"/>
              <a:pathLst>
                <a:path extrusionOk="0" h="270" w="34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37"/>
            <p:cNvSpPr/>
            <p:nvPr/>
          </p:nvSpPr>
          <p:spPr>
            <a:xfrm>
              <a:off x="4835625" y="5328950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37"/>
            <p:cNvSpPr/>
            <p:nvPr/>
          </p:nvSpPr>
          <p:spPr>
            <a:xfrm>
              <a:off x="4835625" y="5354900"/>
              <a:ext cx="850" cy="5975"/>
            </a:xfrm>
            <a:custGeom>
              <a:rect b="b" l="l" r="r" t="t"/>
              <a:pathLst>
                <a:path extrusionOk="0" h="239" w="34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37"/>
            <p:cNvSpPr/>
            <p:nvPr/>
          </p:nvSpPr>
          <p:spPr>
            <a:xfrm>
              <a:off x="4835625" y="5433050"/>
              <a:ext cx="850" cy="7000"/>
            </a:xfrm>
            <a:custGeom>
              <a:rect b="b" l="l" r="r" t="t"/>
              <a:pathLst>
                <a:path extrusionOk="0" h="280" w="34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37"/>
            <p:cNvSpPr/>
            <p:nvPr/>
          </p:nvSpPr>
          <p:spPr>
            <a:xfrm>
              <a:off x="4835525" y="5446100"/>
              <a:ext cx="950" cy="7200"/>
            </a:xfrm>
            <a:custGeom>
              <a:rect b="b" l="l" r="r" t="t"/>
              <a:pathLst>
                <a:path extrusionOk="0" h="288" w="38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37"/>
            <p:cNvSpPr/>
            <p:nvPr/>
          </p:nvSpPr>
          <p:spPr>
            <a:xfrm>
              <a:off x="4835625" y="5458800"/>
              <a:ext cx="950" cy="7425"/>
            </a:xfrm>
            <a:custGeom>
              <a:rect b="b" l="l" r="r" t="t"/>
              <a:pathLst>
                <a:path extrusionOk="0" h="297" w="38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1" name="Google Shape;13151;p37"/>
            <p:cNvSpPr/>
            <p:nvPr/>
          </p:nvSpPr>
          <p:spPr>
            <a:xfrm>
              <a:off x="4835625" y="5407200"/>
              <a:ext cx="750" cy="6400"/>
            </a:xfrm>
            <a:custGeom>
              <a:rect b="b" l="l" r="r" t="t"/>
              <a:pathLst>
                <a:path extrusionOk="0" h="256" w="3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37"/>
            <p:cNvSpPr/>
            <p:nvPr/>
          </p:nvSpPr>
          <p:spPr>
            <a:xfrm>
              <a:off x="4835525" y="5393975"/>
              <a:ext cx="950" cy="6825"/>
            </a:xfrm>
            <a:custGeom>
              <a:rect b="b" l="l" r="r" t="t"/>
              <a:pathLst>
                <a:path extrusionOk="0" h="273" w="38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37"/>
            <p:cNvSpPr/>
            <p:nvPr/>
          </p:nvSpPr>
          <p:spPr>
            <a:xfrm>
              <a:off x="4835625" y="5420950"/>
              <a:ext cx="750" cy="6075"/>
            </a:xfrm>
            <a:custGeom>
              <a:rect b="b" l="l" r="r" t="t"/>
              <a:pathLst>
                <a:path extrusionOk="0" h="243" w="3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37"/>
            <p:cNvSpPr/>
            <p:nvPr/>
          </p:nvSpPr>
          <p:spPr>
            <a:xfrm>
              <a:off x="3017475" y="452907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37"/>
            <p:cNvSpPr/>
            <p:nvPr/>
          </p:nvSpPr>
          <p:spPr>
            <a:xfrm>
              <a:off x="3017475" y="4541825"/>
              <a:ext cx="850" cy="6825"/>
            </a:xfrm>
            <a:custGeom>
              <a:rect b="b" l="l" r="r" t="t"/>
              <a:pathLst>
                <a:path extrusionOk="0" h="273" w="34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37"/>
            <p:cNvSpPr/>
            <p:nvPr/>
          </p:nvSpPr>
          <p:spPr>
            <a:xfrm>
              <a:off x="3017375" y="4502750"/>
              <a:ext cx="850" cy="6850"/>
            </a:xfrm>
            <a:custGeom>
              <a:rect b="b" l="l" r="r" t="t"/>
              <a:pathLst>
                <a:path extrusionOk="0" h="274" w="34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37"/>
            <p:cNvSpPr/>
            <p:nvPr/>
          </p:nvSpPr>
          <p:spPr>
            <a:xfrm>
              <a:off x="3017475" y="4489925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37"/>
            <p:cNvSpPr/>
            <p:nvPr/>
          </p:nvSpPr>
          <p:spPr>
            <a:xfrm>
              <a:off x="3017400" y="4515875"/>
              <a:ext cx="825" cy="6000"/>
            </a:xfrm>
            <a:custGeom>
              <a:rect b="b" l="l" r="r" t="t"/>
              <a:pathLst>
                <a:path extrusionOk="0" h="240" w="33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37"/>
            <p:cNvSpPr/>
            <p:nvPr/>
          </p:nvSpPr>
          <p:spPr>
            <a:xfrm>
              <a:off x="3017375" y="4594050"/>
              <a:ext cx="950" cy="7000"/>
            </a:xfrm>
            <a:custGeom>
              <a:rect b="b" l="l" r="r" t="t"/>
              <a:pathLst>
                <a:path extrusionOk="0" h="280" w="38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37"/>
            <p:cNvSpPr/>
            <p:nvPr/>
          </p:nvSpPr>
          <p:spPr>
            <a:xfrm>
              <a:off x="3017475" y="4606975"/>
              <a:ext cx="850" cy="7200"/>
            </a:xfrm>
            <a:custGeom>
              <a:rect b="b" l="l" r="r" t="t"/>
              <a:pathLst>
                <a:path extrusionOk="0" h="288" w="34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37"/>
            <p:cNvSpPr/>
            <p:nvPr/>
          </p:nvSpPr>
          <p:spPr>
            <a:xfrm>
              <a:off x="3017275" y="4619800"/>
              <a:ext cx="1050" cy="7400"/>
            </a:xfrm>
            <a:custGeom>
              <a:rect b="b" l="l" r="r" t="t"/>
              <a:pathLst>
                <a:path extrusionOk="0" h="296" w="42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37"/>
            <p:cNvSpPr/>
            <p:nvPr/>
          </p:nvSpPr>
          <p:spPr>
            <a:xfrm>
              <a:off x="3017475" y="4568200"/>
              <a:ext cx="850" cy="6275"/>
            </a:xfrm>
            <a:custGeom>
              <a:rect b="b" l="l" r="r" t="t"/>
              <a:pathLst>
                <a:path extrusionOk="0" h="251" w="34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37"/>
            <p:cNvSpPr/>
            <p:nvPr/>
          </p:nvSpPr>
          <p:spPr>
            <a:xfrm>
              <a:off x="3017400" y="4554950"/>
              <a:ext cx="925" cy="6750"/>
            </a:xfrm>
            <a:custGeom>
              <a:rect b="b" l="l" r="r" t="t"/>
              <a:pathLst>
                <a:path extrusionOk="0" h="270" w="37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37"/>
            <p:cNvSpPr/>
            <p:nvPr/>
          </p:nvSpPr>
          <p:spPr>
            <a:xfrm>
              <a:off x="3017475" y="458182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37"/>
            <p:cNvSpPr/>
            <p:nvPr/>
          </p:nvSpPr>
          <p:spPr>
            <a:xfrm>
              <a:off x="3048150" y="4556525"/>
              <a:ext cx="4750" cy="3825"/>
            </a:xfrm>
            <a:custGeom>
              <a:rect b="b" l="l" r="r" t="t"/>
              <a:pathLst>
                <a:path extrusionOk="0" h="153" w="19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37"/>
            <p:cNvSpPr/>
            <p:nvPr/>
          </p:nvSpPr>
          <p:spPr>
            <a:xfrm>
              <a:off x="3040450" y="4556400"/>
              <a:ext cx="3100" cy="3900"/>
            </a:xfrm>
            <a:custGeom>
              <a:rect b="b" l="l" r="r" t="t"/>
              <a:pathLst>
                <a:path extrusionOk="0" h="156" w="124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37"/>
            <p:cNvSpPr/>
            <p:nvPr/>
          </p:nvSpPr>
          <p:spPr>
            <a:xfrm>
              <a:off x="3038825" y="4556575"/>
              <a:ext cx="1550" cy="2650"/>
            </a:xfrm>
            <a:custGeom>
              <a:rect b="b" l="l" r="r" t="t"/>
              <a:pathLst>
                <a:path extrusionOk="0" h="106" w="62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37"/>
            <p:cNvSpPr/>
            <p:nvPr/>
          </p:nvSpPr>
          <p:spPr>
            <a:xfrm>
              <a:off x="3037375" y="4556275"/>
              <a:ext cx="1275" cy="3325"/>
            </a:xfrm>
            <a:custGeom>
              <a:rect b="b" l="l" r="r" t="t"/>
              <a:pathLst>
                <a:path extrusionOk="0" h="133" w="51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37"/>
            <p:cNvSpPr/>
            <p:nvPr/>
          </p:nvSpPr>
          <p:spPr>
            <a:xfrm>
              <a:off x="3045275" y="4556825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37"/>
            <p:cNvSpPr/>
            <p:nvPr/>
          </p:nvSpPr>
          <p:spPr>
            <a:xfrm>
              <a:off x="3043850" y="4556800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37"/>
            <p:cNvSpPr/>
            <p:nvPr/>
          </p:nvSpPr>
          <p:spPr>
            <a:xfrm>
              <a:off x="3046500" y="4556600"/>
              <a:ext cx="950" cy="3175"/>
            </a:xfrm>
            <a:custGeom>
              <a:rect b="b" l="l" r="r" t="t"/>
              <a:pathLst>
                <a:path extrusionOk="0" h="127" w="38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37"/>
            <p:cNvSpPr/>
            <p:nvPr/>
          </p:nvSpPr>
          <p:spPr>
            <a:xfrm>
              <a:off x="3037700" y="4595075"/>
              <a:ext cx="9350" cy="4425"/>
            </a:xfrm>
            <a:custGeom>
              <a:rect b="b" l="l" r="r" t="t"/>
              <a:pathLst>
                <a:path extrusionOk="0" h="177" w="374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37"/>
            <p:cNvSpPr/>
            <p:nvPr/>
          </p:nvSpPr>
          <p:spPr>
            <a:xfrm>
              <a:off x="3036350" y="4594950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37"/>
            <p:cNvSpPr/>
            <p:nvPr/>
          </p:nvSpPr>
          <p:spPr>
            <a:xfrm>
              <a:off x="3034725" y="4595450"/>
              <a:ext cx="1150" cy="3375"/>
            </a:xfrm>
            <a:custGeom>
              <a:rect b="b" l="l" r="r" t="t"/>
              <a:pathLst>
                <a:path extrusionOk="0" h="135" w="46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37"/>
            <p:cNvSpPr/>
            <p:nvPr/>
          </p:nvSpPr>
          <p:spPr>
            <a:xfrm>
              <a:off x="3050725" y="4596300"/>
              <a:ext cx="725" cy="2600"/>
            </a:xfrm>
            <a:custGeom>
              <a:rect b="b" l="l" r="r" t="t"/>
              <a:pathLst>
                <a:path extrusionOk="0" h="104" w="29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37"/>
            <p:cNvSpPr/>
            <p:nvPr/>
          </p:nvSpPr>
          <p:spPr>
            <a:xfrm>
              <a:off x="3026000" y="4516750"/>
              <a:ext cx="14900" cy="5650"/>
            </a:xfrm>
            <a:custGeom>
              <a:rect b="b" l="l" r="r" t="t"/>
              <a:pathLst>
                <a:path extrusionOk="0" h="226" w="596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37"/>
            <p:cNvSpPr/>
            <p:nvPr/>
          </p:nvSpPr>
          <p:spPr>
            <a:xfrm>
              <a:off x="3046500" y="4516725"/>
              <a:ext cx="2400" cy="3175"/>
            </a:xfrm>
            <a:custGeom>
              <a:rect b="b" l="l" r="r" t="t"/>
              <a:pathLst>
                <a:path extrusionOk="0" h="127" w="96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37"/>
            <p:cNvSpPr/>
            <p:nvPr/>
          </p:nvSpPr>
          <p:spPr>
            <a:xfrm>
              <a:off x="3043750" y="4516450"/>
              <a:ext cx="1050" cy="3350"/>
            </a:xfrm>
            <a:custGeom>
              <a:rect b="b" l="l" r="r" t="t"/>
              <a:pathLst>
                <a:path extrusionOk="0" h="134" w="42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37"/>
            <p:cNvSpPr/>
            <p:nvPr/>
          </p:nvSpPr>
          <p:spPr>
            <a:xfrm>
              <a:off x="3042100" y="4516875"/>
              <a:ext cx="1150" cy="3475"/>
            </a:xfrm>
            <a:custGeom>
              <a:rect b="b" l="l" r="r" t="t"/>
              <a:pathLst>
                <a:path extrusionOk="0" h="139" w="46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37"/>
            <p:cNvSpPr/>
            <p:nvPr/>
          </p:nvSpPr>
          <p:spPr>
            <a:xfrm>
              <a:off x="3041075" y="4516950"/>
              <a:ext cx="950" cy="3575"/>
            </a:xfrm>
            <a:custGeom>
              <a:rect b="b" l="l" r="r" t="t"/>
              <a:pathLst>
                <a:path extrusionOk="0" h="143" w="38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37"/>
            <p:cNvSpPr/>
            <p:nvPr/>
          </p:nvSpPr>
          <p:spPr>
            <a:xfrm>
              <a:off x="3045075" y="451667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37"/>
            <p:cNvSpPr/>
            <p:nvPr/>
          </p:nvSpPr>
          <p:spPr>
            <a:xfrm>
              <a:off x="3025075" y="4516975"/>
              <a:ext cx="850" cy="2825"/>
            </a:xfrm>
            <a:custGeom>
              <a:rect b="b" l="l" r="r" t="t"/>
              <a:pathLst>
                <a:path extrusionOk="0" h="113" w="34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37"/>
            <p:cNvSpPr/>
            <p:nvPr/>
          </p:nvSpPr>
          <p:spPr>
            <a:xfrm>
              <a:off x="3032050" y="4608600"/>
              <a:ext cx="10700" cy="3775"/>
            </a:xfrm>
            <a:custGeom>
              <a:rect b="b" l="l" r="r" t="t"/>
              <a:pathLst>
                <a:path extrusionOk="0" h="151" w="428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37"/>
            <p:cNvSpPr/>
            <p:nvPr/>
          </p:nvSpPr>
          <p:spPr>
            <a:xfrm>
              <a:off x="3042825" y="4609575"/>
              <a:ext cx="950" cy="2025"/>
            </a:xfrm>
            <a:custGeom>
              <a:rect b="b" l="l" r="r" t="t"/>
              <a:pathLst>
                <a:path extrusionOk="0" h="81" w="38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37"/>
            <p:cNvSpPr/>
            <p:nvPr/>
          </p:nvSpPr>
          <p:spPr>
            <a:xfrm>
              <a:off x="3040550" y="4621775"/>
              <a:ext cx="10200" cy="3575"/>
            </a:xfrm>
            <a:custGeom>
              <a:rect b="b" l="l" r="r" t="t"/>
              <a:pathLst>
                <a:path extrusionOk="0" h="143" w="408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37"/>
            <p:cNvSpPr/>
            <p:nvPr/>
          </p:nvSpPr>
          <p:spPr>
            <a:xfrm>
              <a:off x="3050925" y="4621925"/>
              <a:ext cx="1775" cy="2925"/>
            </a:xfrm>
            <a:custGeom>
              <a:rect b="b" l="l" r="r" t="t"/>
              <a:pathLst>
                <a:path extrusionOk="0" h="117" w="71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37"/>
            <p:cNvSpPr/>
            <p:nvPr/>
          </p:nvSpPr>
          <p:spPr>
            <a:xfrm>
              <a:off x="3053500" y="4622150"/>
              <a:ext cx="1750" cy="3000"/>
            </a:xfrm>
            <a:custGeom>
              <a:rect b="b" l="l" r="r" t="t"/>
              <a:pathLst>
                <a:path extrusionOk="0" h="120" w="7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37"/>
            <p:cNvSpPr/>
            <p:nvPr/>
          </p:nvSpPr>
          <p:spPr>
            <a:xfrm>
              <a:off x="3056150" y="4622425"/>
              <a:ext cx="850" cy="2100"/>
            </a:xfrm>
            <a:custGeom>
              <a:rect b="b" l="l" r="r" t="t"/>
              <a:pathLst>
                <a:path extrusionOk="0" h="84" w="34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9" name="Google Shape;13189;p37"/>
            <p:cNvSpPr/>
            <p:nvPr/>
          </p:nvSpPr>
          <p:spPr>
            <a:xfrm>
              <a:off x="3042100" y="4503175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0" name="Google Shape;13190;p37"/>
            <p:cNvSpPr/>
            <p:nvPr/>
          </p:nvSpPr>
          <p:spPr>
            <a:xfrm>
              <a:off x="3035025" y="4503325"/>
              <a:ext cx="850" cy="2775"/>
            </a:xfrm>
            <a:custGeom>
              <a:rect b="b" l="l" r="r" t="t"/>
              <a:pathLst>
                <a:path extrusionOk="0" h="111" w="34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1" name="Google Shape;13191;p37"/>
            <p:cNvSpPr/>
            <p:nvPr/>
          </p:nvSpPr>
          <p:spPr>
            <a:xfrm>
              <a:off x="3036450" y="4503300"/>
              <a:ext cx="5275" cy="3625"/>
            </a:xfrm>
            <a:custGeom>
              <a:rect b="b" l="l" r="r" t="t"/>
              <a:pathLst>
                <a:path extrusionOk="0" h="145" w="211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2" name="Google Shape;13192;p37"/>
            <p:cNvSpPr/>
            <p:nvPr/>
          </p:nvSpPr>
          <p:spPr>
            <a:xfrm>
              <a:off x="3044875" y="4503675"/>
              <a:ext cx="1150" cy="3000"/>
            </a:xfrm>
            <a:custGeom>
              <a:rect b="b" l="l" r="r" t="t"/>
              <a:pathLst>
                <a:path extrusionOk="0" h="120" w="46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3" name="Google Shape;13193;p37"/>
            <p:cNvSpPr/>
            <p:nvPr/>
          </p:nvSpPr>
          <p:spPr>
            <a:xfrm>
              <a:off x="3030000" y="4503750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37"/>
            <p:cNvSpPr/>
            <p:nvPr/>
          </p:nvSpPr>
          <p:spPr>
            <a:xfrm>
              <a:off x="3043525" y="45035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37"/>
            <p:cNvSpPr/>
            <p:nvPr/>
          </p:nvSpPr>
          <p:spPr>
            <a:xfrm>
              <a:off x="3033475" y="4503650"/>
              <a:ext cx="850" cy="3025"/>
            </a:xfrm>
            <a:custGeom>
              <a:rect b="b" l="l" r="r" t="t"/>
              <a:pathLst>
                <a:path extrusionOk="0" h="121" w="34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37"/>
            <p:cNvSpPr/>
            <p:nvPr/>
          </p:nvSpPr>
          <p:spPr>
            <a:xfrm>
              <a:off x="3031225" y="4503675"/>
              <a:ext cx="750" cy="3150"/>
            </a:xfrm>
            <a:custGeom>
              <a:rect b="b" l="l" r="r" t="t"/>
              <a:pathLst>
                <a:path extrusionOk="0" h="126" w="3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37"/>
            <p:cNvSpPr/>
            <p:nvPr/>
          </p:nvSpPr>
          <p:spPr>
            <a:xfrm>
              <a:off x="3046725" y="4504300"/>
              <a:ext cx="850" cy="2375"/>
            </a:xfrm>
            <a:custGeom>
              <a:rect b="b" l="l" r="r" t="t"/>
              <a:pathLst>
                <a:path extrusionOk="0" h="95" w="34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37"/>
            <p:cNvSpPr/>
            <p:nvPr/>
          </p:nvSpPr>
          <p:spPr>
            <a:xfrm>
              <a:off x="3032675" y="4503875"/>
              <a:ext cx="525" cy="2700"/>
            </a:xfrm>
            <a:custGeom>
              <a:rect b="b" l="l" r="r" t="t"/>
              <a:pathLst>
                <a:path extrusionOk="0" h="108" w="21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37"/>
            <p:cNvSpPr/>
            <p:nvPr/>
          </p:nvSpPr>
          <p:spPr>
            <a:xfrm>
              <a:off x="3045475" y="4543150"/>
              <a:ext cx="3825" cy="3450"/>
            </a:xfrm>
            <a:custGeom>
              <a:rect b="b" l="l" r="r" t="t"/>
              <a:pathLst>
                <a:path extrusionOk="0" h="138" w="153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37"/>
            <p:cNvSpPr/>
            <p:nvPr/>
          </p:nvSpPr>
          <p:spPr>
            <a:xfrm>
              <a:off x="3050100" y="4544000"/>
              <a:ext cx="1875" cy="2800"/>
            </a:xfrm>
            <a:custGeom>
              <a:rect b="b" l="l" r="r" t="t"/>
              <a:pathLst>
                <a:path extrusionOk="0" h="112" w="75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37"/>
            <p:cNvSpPr/>
            <p:nvPr/>
          </p:nvSpPr>
          <p:spPr>
            <a:xfrm>
              <a:off x="3052875" y="4543850"/>
              <a:ext cx="1550" cy="2925"/>
            </a:xfrm>
            <a:custGeom>
              <a:rect b="b" l="l" r="r" t="t"/>
              <a:pathLst>
                <a:path extrusionOk="0" h="117" w="62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37"/>
            <p:cNvSpPr/>
            <p:nvPr/>
          </p:nvSpPr>
          <p:spPr>
            <a:xfrm>
              <a:off x="3035525" y="4543450"/>
              <a:ext cx="1175" cy="3650"/>
            </a:xfrm>
            <a:custGeom>
              <a:rect b="b" l="l" r="r" t="t"/>
              <a:pathLst>
                <a:path extrusionOk="0" h="146" w="47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37"/>
            <p:cNvSpPr/>
            <p:nvPr/>
          </p:nvSpPr>
          <p:spPr>
            <a:xfrm>
              <a:off x="3037375" y="4543575"/>
              <a:ext cx="950" cy="2825"/>
            </a:xfrm>
            <a:custGeom>
              <a:rect b="b" l="l" r="r" t="t"/>
              <a:pathLst>
                <a:path extrusionOk="0" h="113" w="38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37"/>
            <p:cNvSpPr/>
            <p:nvPr/>
          </p:nvSpPr>
          <p:spPr>
            <a:xfrm>
              <a:off x="3044350" y="4543850"/>
              <a:ext cx="850" cy="2525"/>
            </a:xfrm>
            <a:custGeom>
              <a:rect b="b" l="l" r="r" t="t"/>
              <a:pathLst>
                <a:path extrusionOk="0" h="101" w="34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37"/>
            <p:cNvSpPr/>
            <p:nvPr/>
          </p:nvSpPr>
          <p:spPr>
            <a:xfrm>
              <a:off x="3040975" y="4543675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37"/>
            <p:cNvSpPr/>
            <p:nvPr/>
          </p:nvSpPr>
          <p:spPr>
            <a:xfrm>
              <a:off x="3042625" y="4543750"/>
              <a:ext cx="525" cy="2425"/>
            </a:xfrm>
            <a:custGeom>
              <a:rect b="b" l="l" r="r" t="t"/>
              <a:pathLst>
                <a:path extrusionOk="0" h="97" w="21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37"/>
            <p:cNvSpPr/>
            <p:nvPr/>
          </p:nvSpPr>
          <p:spPr>
            <a:xfrm>
              <a:off x="3039225" y="4543975"/>
              <a:ext cx="650" cy="2700"/>
            </a:xfrm>
            <a:custGeom>
              <a:rect b="b" l="l" r="r" t="t"/>
              <a:pathLst>
                <a:path extrusionOk="0" h="108" w="26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37"/>
            <p:cNvSpPr/>
            <p:nvPr/>
          </p:nvSpPr>
          <p:spPr>
            <a:xfrm>
              <a:off x="3046400" y="4530775"/>
              <a:ext cx="1275" cy="2775"/>
            </a:xfrm>
            <a:custGeom>
              <a:rect b="b" l="l" r="r" t="t"/>
              <a:pathLst>
                <a:path extrusionOk="0" h="111" w="51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37"/>
            <p:cNvSpPr/>
            <p:nvPr/>
          </p:nvSpPr>
          <p:spPr>
            <a:xfrm>
              <a:off x="3044575" y="4530875"/>
              <a:ext cx="825" cy="2450"/>
            </a:xfrm>
            <a:custGeom>
              <a:rect b="b" l="l" r="r" t="t"/>
              <a:pathLst>
                <a:path extrusionOk="0" h="98" w="33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37"/>
            <p:cNvSpPr/>
            <p:nvPr/>
          </p:nvSpPr>
          <p:spPr>
            <a:xfrm>
              <a:off x="3036975" y="4531000"/>
              <a:ext cx="625" cy="2525"/>
            </a:xfrm>
            <a:custGeom>
              <a:rect b="b" l="l" r="r" t="t"/>
              <a:pathLst>
                <a:path extrusionOk="0" h="101" w="25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1" name="Google Shape;13211;p37"/>
            <p:cNvSpPr/>
            <p:nvPr/>
          </p:nvSpPr>
          <p:spPr>
            <a:xfrm>
              <a:off x="3034500" y="4582750"/>
              <a:ext cx="1275" cy="2725"/>
            </a:xfrm>
            <a:custGeom>
              <a:rect b="b" l="l" r="r" t="t"/>
              <a:pathLst>
                <a:path extrusionOk="0" h="109" w="51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2" name="Google Shape;13212;p37"/>
            <p:cNvSpPr/>
            <p:nvPr/>
          </p:nvSpPr>
          <p:spPr>
            <a:xfrm>
              <a:off x="3038925" y="4583125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37"/>
            <p:cNvSpPr/>
            <p:nvPr/>
          </p:nvSpPr>
          <p:spPr>
            <a:xfrm>
              <a:off x="3051850" y="4582800"/>
              <a:ext cx="750" cy="2350"/>
            </a:xfrm>
            <a:custGeom>
              <a:rect b="b" l="l" r="r" t="t"/>
              <a:pathLst>
                <a:path extrusionOk="0" h="94" w="3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37"/>
            <p:cNvSpPr/>
            <p:nvPr/>
          </p:nvSpPr>
          <p:spPr>
            <a:xfrm>
              <a:off x="3050100" y="458310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37"/>
            <p:cNvSpPr/>
            <p:nvPr/>
          </p:nvSpPr>
          <p:spPr>
            <a:xfrm>
              <a:off x="3048450" y="458285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37"/>
            <p:cNvSpPr/>
            <p:nvPr/>
          </p:nvSpPr>
          <p:spPr>
            <a:xfrm>
              <a:off x="3049700" y="45693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37"/>
            <p:cNvSpPr/>
            <p:nvPr/>
          </p:nvSpPr>
          <p:spPr>
            <a:xfrm>
              <a:off x="3038725" y="4569500"/>
              <a:ext cx="2475" cy="3550"/>
            </a:xfrm>
            <a:custGeom>
              <a:rect b="b" l="l" r="r" t="t"/>
              <a:pathLst>
                <a:path extrusionOk="0" h="142" w="99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37"/>
            <p:cNvSpPr/>
            <p:nvPr/>
          </p:nvSpPr>
          <p:spPr>
            <a:xfrm>
              <a:off x="3043325" y="4569125"/>
              <a:ext cx="1675" cy="3575"/>
            </a:xfrm>
            <a:custGeom>
              <a:rect b="b" l="l" r="r" t="t"/>
              <a:pathLst>
                <a:path extrusionOk="0" h="143" w="67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37"/>
            <p:cNvSpPr/>
            <p:nvPr/>
          </p:nvSpPr>
          <p:spPr>
            <a:xfrm>
              <a:off x="3045600" y="4569475"/>
              <a:ext cx="1450" cy="3075"/>
            </a:xfrm>
            <a:custGeom>
              <a:rect b="b" l="l" r="r" t="t"/>
              <a:pathLst>
                <a:path extrusionOk="0" h="123" w="58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37"/>
            <p:cNvSpPr/>
            <p:nvPr/>
          </p:nvSpPr>
          <p:spPr>
            <a:xfrm>
              <a:off x="3047750" y="4569625"/>
              <a:ext cx="1250" cy="3300"/>
            </a:xfrm>
            <a:custGeom>
              <a:rect b="b" l="l" r="r" t="t"/>
              <a:pathLst>
                <a:path extrusionOk="0" h="132" w="5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37"/>
            <p:cNvSpPr/>
            <p:nvPr/>
          </p:nvSpPr>
          <p:spPr>
            <a:xfrm>
              <a:off x="3041475" y="4569450"/>
              <a:ext cx="1175" cy="3275"/>
            </a:xfrm>
            <a:custGeom>
              <a:rect b="b" l="l" r="r" t="t"/>
              <a:pathLst>
                <a:path extrusionOk="0" h="131" w="47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37"/>
            <p:cNvSpPr/>
            <p:nvPr/>
          </p:nvSpPr>
          <p:spPr>
            <a:xfrm>
              <a:off x="3035525" y="45694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37"/>
            <p:cNvSpPr/>
            <p:nvPr/>
          </p:nvSpPr>
          <p:spPr>
            <a:xfrm>
              <a:off x="3034625" y="4569525"/>
              <a:ext cx="625" cy="2800"/>
            </a:xfrm>
            <a:custGeom>
              <a:rect b="b" l="l" r="r" t="t"/>
              <a:pathLst>
                <a:path extrusionOk="0" h="112" w="25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37"/>
            <p:cNvSpPr/>
            <p:nvPr/>
          </p:nvSpPr>
          <p:spPr>
            <a:xfrm>
              <a:off x="3037075" y="4569800"/>
              <a:ext cx="650" cy="1950"/>
            </a:xfrm>
            <a:custGeom>
              <a:rect b="b" l="l" r="r" t="t"/>
              <a:pathLst>
                <a:path extrusionOk="0" h="78" w="26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37"/>
            <p:cNvSpPr/>
            <p:nvPr/>
          </p:nvSpPr>
          <p:spPr>
            <a:xfrm>
              <a:off x="3022925" y="4490425"/>
              <a:ext cx="19000" cy="4750"/>
            </a:xfrm>
            <a:custGeom>
              <a:rect b="b" l="l" r="r" t="t"/>
              <a:pathLst>
                <a:path extrusionOk="0" h="190" w="76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37"/>
            <p:cNvSpPr/>
            <p:nvPr/>
          </p:nvSpPr>
          <p:spPr>
            <a:xfrm>
              <a:off x="3042200" y="4490500"/>
              <a:ext cx="10275" cy="4000"/>
            </a:xfrm>
            <a:custGeom>
              <a:rect b="b" l="l" r="r" t="t"/>
              <a:pathLst>
                <a:path extrusionOk="0" h="160" w="411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37"/>
            <p:cNvSpPr/>
            <p:nvPr/>
          </p:nvSpPr>
          <p:spPr>
            <a:xfrm>
              <a:off x="3054400" y="4491050"/>
              <a:ext cx="7825" cy="3225"/>
            </a:xfrm>
            <a:custGeom>
              <a:rect b="b" l="l" r="r" t="t"/>
              <a:pathLst>
                <a:path extrusionOk="0" h="129" w="313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37"/>
            <p:cNvSpPr/>
            <p:nvPr/>
          </p:nvSpPr>
          <p:spPr>
            <a:xfrm>
              <a:off x="3063750" y="4491600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37"/>
            <p:cNvSpPr/>
            <p:nvPr/>
          </p:nvSpPr>
          <p:spPr>
            <a:xfrm>
              <a:off x="3062825" y="4491650"/>
              <a:ext cx="525" cy="2200"/>
            </a:xfrm>
            <a:custGeom>
              <a:rect b="b" l="l" r="r" t="t"/>
              <a:pathLst>
                <a:path extrusionOk="0" h="88" w="21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37"/>
            <p:cNvSpPr/>
            <p:nvPr/>
          </p:nvSpPr>
          <p:spPr>
            <a:xfrm>
              <a:off x="3052975" y="4491350"/>
              <a:ext cx="650" cy="1875"/>
            </a:xfrm>
            <a:custGeom>
              <a:rect b="b" l="l" r="r" t="t"/>
              <a:pathLst>
                <a:path extrusionOk="0" h="75" w="26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1" name="Google Shape;13231;p37"/>
            <p:cNvSpPr/>
            <p:nvPr/>
          </p:nvSpPr>
          <p:spPr>
            <a:xfrm>
              <a:off x="3018300" y="4593725"/>
              <a:ext cx="16025" cy="7125"/>
            </a:xfrm>
            <a:custGeom>
              <a:rect b="b" l="l" r="r" t="t"/>
              <a:pathLst>
                <a:path extrusionOk="0" h="285" w="641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2" name="Google Shape;13232;p37"/>
            <p:cNvSpPr/>
            <p:nvPr/>
          </p:nvSpPr>
          <p:spPr>
            <a:xfrm>
              <a:off x="3018200" y="4580675"/>
              <a:ext cx="16125" cy="7125"/>
            </a:xfrm>
            <a:custGeom>
              <a:rect b="b" l="l" r="r" t="t"/>
              <a:pathLst>
                <a:path extrusionOk="0" h="285" w="645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37"/>
            <p:cNvSpPr/>
            <p:nvPr/>
          </p:nvSpPr>
          <p:spPr>
            <a:xfrm>
              <a:off x="3018300" y="4606550"/>
              <a:ext cx="13475" cy="7450"/>
            </a:xfrm>
            <a:custGeom>
              <a:rect b="b" l="l" r="r" t="t"/>
              <a:pathLst>
                <a:path extrusionOk="0" h="298" w="539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37"/>
            <p:cNvSpPr/>
            <p:nvPr/>
          </p:nvSpPr>
          <p:spPr>
            <a:xfrm>
              <a:off x="3018300" y="4515700"/>
              <a:ext cx="6600" cy="6275"/>
            </a:xfrm>
            <a:custGeom>
              <a:rect b="b" l="l" r="r" t="t"/>
              <a:pathLst>
                <a:path extrusionOk="0" h="251" w="264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5" name="Google Shape;13235;p37"/>
            <p:cNvSpPr/>
            <p:nvPr/>
          </p:nvSpPr>
          <p:spPr>
            <a:xfrm>
              <a:off x="3018300" y="4567850"/>
              <a:ext cx="15525" cy="6725"/>
            </a:xfrm>
            <a:custGeom>
              <a:rect b="b" l="l" r="r" t="t"/>
              <a:pathLst>
                <a:path extrusionOk="0" h="269" w="621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6" name="Google Shape;13236;p37"/>
            <p:cNvSpPr/>
            <p:nvPr/>
          </p:nvSpPr>
          <p:spPr>
            <a:xfrm>
              <a:off x="3018300" y="4554625"/>
              <a:ext cx="18900" cy="7150"/>
            </a:xfrm>
            <a:custGeom>
              <a:rect b="b" l="l" r="r" t="t"/>
              <a:pathLst>
                <a:path extrusionOk="0" h="286" w="756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7" name="Google Shape;13237;p37"/>
            <p:cNvSpPr/>
            <p:nvPr/>
          </p:nvSpPr>
          <p:spPr>
            <a:xfrm>
              <a:off x="3018300" y="4541625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8" name="Google Shape;13238;p37"/>
            <p:cNvSpPr/>
            <p:nvPr/>
          </p:nvSpPr>
          <p:spPr>
            <a:xfrm>
              <a:off x="3018300" y="4489825"/>
              <a:ext cx="4550" cy="6175"/>
            </a:xfrm>
            <a:custGeom>
              <a:rect b="b" l="l" r="r" t="t"/>
              <a:pathLst>
                <a:path extrusionOk="0" h="247" w="182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37"/>
            <p:cNvSpPr/>
            <p:nvPr/>
          </p:nvSpPr>
          <p:spPr>
            <a:xfrm>
              <a:off x="3018300" y="4619650"/>
              <a:ext cx="21875" cy="7750"/>
            </a:xfrm>
            <a:custGeom>
              <a:rect b="b" l="l" r="r" t="t"/>
              <a:pathLst>
                <a:path extrusionOk="0" h="310" w="875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37"/>
            <p:cNvSpPr/>
            <p:nvPr/>
          </p:nvSpPr>
          <p:spPr>
            <a:xfrm>
              <a:off x="3018200" y="4502450"/>
              <a:ext cx="11300" cy="6775"/>
            </a:xfrm>
            <a:custGeom>
              <a:rect b="b" l="l" r="r" t="t"/>
              <a:pathLst>
                <a:path extrusionOk="0" h="271" w="452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1" name="Google Shape;13241;p37"/>
            <p:cNvSpPr/>
            <p:nvPr/>
          </p:nvSpPr>
          <p:spPr>
            <a:xfrm>
              <a:off x="3018300" y="4529000"/>
              <a:ext cx="13875" cy="6225"/>
            </a:xfrm>
            <a:custGeom>
              <a:rect b="b" l="l" r="r" t="t"/>
              <a:pathLst>
                <a:path extrusionOk="0" h="249" w="555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242" name="Google Shape;13242;p37"/>
          <p:cNvSpPr/>
          <p:nvPr/>
        </p:nvSpPr>
        <p:spPr>
          <a:xfrm rot="-1312032">
            <a:off x="7405087" y="1462163"/>
            <a:ext cx="2167818" cy="2754626"/>
          </a:xfrm>
          <a:custGeom>
            <a:rect b="b" l="l" r="r" t="t"/>
            <a:pathLst>
              <a:path extrusionOk="0" h="64884" w="51062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descr="Algebra equations (poskytuje Getty Images)" id="13243" name="Google Shape;13243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08150" y="3957175"/>
            <a:ext cx="2938076" cy="1186327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Holy Bible open to pages of text with illustration (poskytuje Getty Images)" id="13244" name="Google Shape;13244;p3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9775" y="3957175"/>
            <a:ext cx="2788372" cy="1186327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Definition of animation (poskytuje Getty Images)" id="13245" name="Google Shape;13245;p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746225" y="3957175"/>
            <a:ext cx="3397775" cy="1186326"/>
          </a:xfrm>
          <a:prstGeom prst="rect">
            <a:avLst/>
          </a:prstGeom>
          <a:noFill/>
          <a:ln>
            <a:noFill/>
          </a:ln>
        </p:spPr>
      </p:pic>
      <p:sp>
        <p:nvSpPr>
          <p:cNvPr id="13246" name="Google Shape;13246;p37"/>
          <p:cNvSpPr/>
          <p:nvPr/>
        </p:nvSpPr>
        <p:spPr>
          <a:xfrm rot="-1312032">
            <a:off x="7456552" y="1383609"/>
            <a:ext cx="2167818" cy="2754626"/>
          </a:xfrm>
          <a:custGeom>
            <a:rect b="b" l="l" r="r" t="t"/>
            <a:pathLst>
              <a:path extrusionOk="0" h="64884" w="51062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250" name="Shape 13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1" name="Google Shape;13251;p38"/>
          <p:cNvSpPr/>
          <p:nvPr/>
        </p:nvSpPr>
        <p:spPr>
          <a:xfrm>
            <a:off x="2658848" y="2502927"/>
            <a:ext cx="104484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52" name="Google Shape;13252;p38"/>
          <p:cNvSpPr/>
          <p:nvPr/>
        </p:nvSpPr>
        <p:spPr>
          <a:xfrm>
            <a:off x="5330748" y="2045727"/>
            <a:ext cx="104484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53" name="Google Shape;13253;p38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Vědecký přístup</a:t>
            </a:r>
            <a:endParaRPr/>
          </a:p>
        </p:txBody>
      </p:sp>
      <p:sp>
        <p:nvSpPr>
          <p:cNvPr id="13254" name="Google Shape;13254;p38"/>
          <p:cNvSpPr txBox="1"/>
          <p:nvPr>
            <p:ph idx="4294967295" type="subTitle"/>
          </p:nvPr>
        </p:nvSpPr>
        <p:spPr>
          <a:xfrm>
            <a:off x="713225" y="2217450"/>
            <a:ext cx="26073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>
                <a:latin typeface="Merriweather"/>
                <a:ea typeface="Merriweather"/>
                <a:cs typeface="Merriweather"/>
                <a:sym typeface="Merriweather"/>
              </a:rPr>
              <a:t>Objektivní pravda</a:t>
            </a:r>
            <a:endParaRPr b="1"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3255" name="Google Shape;13255;p38"/>
          <p:cNvSpPr txBox="1"/>
          <p:nvPr>
            <p:ph idx="4294967295" type="subTitle"/>
          </p:nvPr>
        </p:nvSpPr>
        <p:spPr>
          <a:xfrm>
            <a:off x="713275" y="2607425"/>
            <a:ext cx="2177100" cy="104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Organizovaná a systematická zvídavost</a:t>
            </a:r>
            <a:endParaRPr sz="1400"/>
          </a:p>
        </p:txBody>
      </p:sp>
      <p:grpSp>
        <p:nvGrpSpPr>
          <p:cNvPr id="13256" name="Google Shape;13256;p38"/>
          <p:cNvGrpSpPr/>
          <p:nvPr/>
        </p:nvGrpSpPr>
        <p:grpSpPr>
          <a:xfrm>
            <a:off x="3598008" y="1721862"/>
            <a:ext cx="1953156" cy="2305407"/>
            <a:chOff x="3054825" y="1577400"/>
            <a:chExt cx="1757700" cy="2074700"/>
          </a:xfrm>
        </p:grpSpPr>
        <p:sp>
          <p:nvSpPr>
            <p:cNvPr id="13257" name="Google Shape;13257;p38"/>
            <p:cNvSpPr/>
            <p:nvPr/>
          </p:nvSpPr>
          <p:spPr>
            <a:xfrm>
              <a:off x="3054825" y="1577400"/>
              <a:ext cx="1757700" cy="2074700"/>
            </a:xfrm>
            <a:custGeom>
              <a:rect b="b" l="l" r="r" t="t"/>
              <a:pathLst>
                <a:path extrusionOk="0" h="82988" w="70308">
                  <a:moveTo>
                    <a:pt x="1" y="1"/>
                  </a:moveTo>
                  <a:lnTo>
                    <a:pt x="1" y="82987"/>
                  </a:lnTo>
                  <a:lnTo>
                    <a:pt x="70307" y="82987"/>
                  </a:lnTo>
                  <a:lnTo>
                    <a:pt x="70307" y="15848"/>
                  </a:lnTo>
                  <a:lnTo>
                    <a:pt x="65450" y="13324"/>
                  </a:lnTo>
                  <a:lnTo>
                    <a:pt x="64640" y="14622"/>
                  </a:lnTo>
                  <a:lnTo>
                    <a:pt x="64378" y="15050"/>
                  </a:lnTo>
                  <a:lnTo>
                    <a:pt x="62402" y="18217"/>
                  </a:lnTo>
                  <a:lnTo>
                    <a:pt x="62997" y="13205"/>
                  </a:lnTo>
                  <a:lnTo>
                    <a:pt x="63009" y="13133"/>
                  </a:lnTo>
                  <a:cubicBezTo>
                    <a:pt x="63009" y="13133"/>
                    <a:pt x="62842" y="12931"/>
                    <a:pt x="62544" y="12609"/>
                  </a:cubicBezTo>
                  <a:cubicBezTo>
                    <a:pt x="62318" y="12359"/>
                    <a:pt x="62044" y="12026"/>
                    <a:pt x="61699" y="11645"/>
                  </a:cubicBezTo>
                  <a:cubicBezTo>
                    <a:pt x="61687" y="11621"/>
                    <a:pt x="61687" y="11609"/>
                    <a:pt x="61663" y="11609"/>
                  </a:cubicBezTo>
                  <a:cubicBezTo>
                    <a:pt x="60377" y="10157"/>
                    <a:pt x="58449" y="8014"/>
                    <a:pt x="57353" y="6835"/>
                  </a:cubicBezTo>
                  <a:lnTo>
                    <a:pt x="57306" y="6787"/>
                  </a:lnTo>
                  <a:cubicBezTo>
                    <a:pt x="57139" y="6597"/>
                    <a:pt x="56984" y="6430"/>
                    <a:pt x="56865" y="6311"/>
                  </a:cubicBezTo>
                  <a:lnTo>
                    <a:pt x="56841" y="6299"/>
                  </a:lnTo>
                  <a:cubicBezTo>
                    <a:pt x="56651" y="6085"/>
                    <a:pt x="56532" y="5990"/>
                    <a:pt x="56508" y="5990"/>
                  </a:cubicBezTo>
                  <a:cubicBezTo>
                    <a:pt x="56460" y="5990"/>
                    <a:pt x="56282" y="6085"/>
                    <a:pt x="56008" y="6240"/>
                  </a:cubicBezTo>
                  <a:cubicBezTo>
                    <a:pt x="55020" y="6823"/>
                    <a:pt x="52781" y="8228"/>
                    <a:pt x="52055" y="8692"/>
                  </a:cubicBezTo>
                  <a:cubicBezTo>
                    <a:pt x="51912" y="8788"/>
                    <a:pt x="51817" y="8847"/>
                    <a:pt x="51817" y="8847"/>
                  </a:cubicBezTo>
                  <a:lnTo>
                    <a:pt x="51388" y="8549"/>
                  </a:lnTo>
                  <a:lnTo>
                    <a:pt x="44316" y="3585"/>
                  </a:lnTo>
                  <a:lnTo>
                    <a:pt x="44149" y="3465"/>
                  </a:lnTo>
                  <a:lnTo>
                    <a:pt x="43423" y="2965"/>
                  </a:lnTo>
                  <a:lnTo>
                    <a:pt x="42423" y="2263"/>
                  </a:lnTo>
                  <a:lnTo>
                    <a:pt x="39803" y="429"/>
                  </a:lnTo>
                  <a:lnTo>
                    <a:pt x="39196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38"/>
            <p:cNvSpPr/>
            <p:nvPr/>
          </p:nvSpPr>
          <p:spPr>
            <a:xfrm>
              <a:off x="3921600" y="1577400"/>
              <a:ext cx="473600" cy="290250"/>
            </a:xfrm>
            <a:custGeom>
              <a:rect b="b" l="l" r="r" t="t"/>
              <a:pathLst>
                <a:path extrusionOk="0" h="11610" w="18944">
                  <a:moveTo>
                    <a:pt x="1" y="1"/>
                  </a:moveTo>
                  <a:lnTo>
                    <a:pt x="239" y="108"/>
                  </a:lnTo>
                  <a:lnTo>
                    <a:pt x="751" y="120"/>
                  </a:lnTo>
                  <a:lnTo>
                    <a:pt x="1061" y="560"/>
                  </a:lnTo>
                  <a:lnTo>
                    <a:pt x="1465" y="834"/>
                  </a:lnTo>
                  <a:lnTo>
                    <a:pt x="1977" y="739"/>
                  </a:lnTo>
                  <a:lnTo>
                    <a:pt x="2263" y="1215"/>
                  </a:lnTo>
                  <a:lnTo>
                    <a:pt x="2692" y="1334"/>
                  </a:lnTo>
                  <a:lnTo>
                    <a:pt x="3096" y="1560"/>
                  </a:lnTo>
                  <a:lnTo>
                    <a:pt x="3573" y="1668"/>
                  </a:lnTo>
                  <a:lnTo>
                    <a:pt x="3799" y="2203"/>
                  </a:lnTo>
                  <a:lnTo>
                    <a:pt x="4275" y="2346"/>
                  </a:lnTo>
                  <a:lnTo>
                    <a:pt x="4620" y="2703"/>
                  </a:lnTo>
                  <a:lnTo>
                    <a:pt x="5097" y="2870"/>
                  </a:lnTo>
                  <a:lnTo>
                    <a:pt x="5513" y="3144"/>
                  </a:lnTo>
                  <a:lnTo>
                    <a:pt x="5811" y="3144"/>
                  </a:lnTo>
                  <a:lnTo>
                    <a:pt x="5883" y="3168"/>
                  </a:lnTo>
                  <a:lnTo>
                    <a:pt x="6180" y="3561"/>
                  </a:lnTo>
                  <a:lnTo>
                    <a:pt x="6609" y="3870"/>
                  </a:lnTo>
                  <a:lnTo>
                    <a:pt x="7145" y="3977"/>
                  </a:lnTo>
                  <a:lnTo>
                    <a:pt x="7597" y="4061"/>
                  </a:lnTo>
                  <a:lnTo>
                    <a:pt x="7978" y="4299"/>
                  </a:lnTo>
                  <a:lnTo>
                    <a:pt x="8383" y="4513"/>
                  </a:lnTo>
                  <a:lnTo>
                    <a:pt x="8704" y="4870"/>
                  </a:lnTo>
                  <a:lnTo>
                    <a:pt x="9121" y="5049"/>
                  </a:lnTo>
                  <a:lnTo>
                    <a:pt x="10288" y="5061"/>
                  </a:lnTo>
                  <a:lnTo>
                    <a:pt x="10776" y="5168"/>
                  </a:lnTo>
                  <a:lnTo>
                    <a:pt x="10847" y="5966"/>
                  </a:lnTo>
                  <a:lnTo>
                    <a:pt x="10740" y="6156"/>
                  </a:lnTo>
                  <a:lnTo>
                    <a:pt x="11252" y="6323"/>
                  </a:lnTo>
                  <a:lnTo>
                    <a:pt x="11621" y="6740"/>
                  </a:lnTo>
                  <a:lnTo>
                    <a:pt x="12133" y="6656"/>
                  </a:lnTo>
                  <a:lnTo>
                    <a:pt x="12562" y="6799"/>
                  </a:lnTo>
                  <a:lnTo>
                    <a:pt x="12895" y="7145"/>
                  </a:lnTo>
                  <a:lnTo>
                    <a:pt x="13264" y="7371"/>
                  </a:lnTo>
                  <a:lnTo>
                    <a:pt x="13776" y="7633"/>
                  </a:lnTo>
                  <a:lnTo>
                    <a:pt x="14074" y="8168"/>
                  </a:lnTo>
                  <a:lnTo>
                    <a:pt x="14562" y="8371"/>
                  </a:lnTo>
                  <a:lnTo>
                    <a:pt x="15050" y="8514"/>
                  </a:lnTo>
                  <a:lnTo>
                    <a:pt x="15527" y="8704"/>
                  </a:lnTo>
                  <a:lnTo>
                    <a:pt x="15931" y="9050"/>
                  </a:lnTo>
                  <a:lnTo>
                    <a:pt x="16372" y="9442"/>
                  </a:lnTo>
                  <a:lnTo>
                    <a:pt x="16801" y="10395"/>
                  </a:lnTo>
                  <a:cubicBezTo>
                    <a:pt x="16943" y="10431"/>
                    <a:pt x="17074" y="10478"/>
                    <a:pt x="17205" y="10538"/>
                  </a:cubicBezTo>
                  <a:cubicBezTo>
                    <a:pt x="17836" y="10812"/>
                    <a:pt x="18444" y="11145"/>
                    <a:pt x="18944" y="11609"/>
                  </a:cubicBezTo>
                  <a:lnTo>
                    <a:pt x="18444" y="10073"/>
                  </a:lnTo>
                  <a:lnTo>
                    <a:pt x="17920" y="9776"/>
                  </a:lnTo>
                  <a:lnTo>
                    <a:pt x="18634" y="8538"/>
                  </a:lnTo>
                  <a:lnTo>
                    <a:pt x="18634" y="8538"/>
                  </a:lnTo>
                  <a:lnTo>
                    <a:pt x="17729" y="9180"/>
                  </a:lnTo>
                  <a:lnTo>
                    <a:pt x="17396" y="8704"/>
                  </a:lnTo>
                  <a:lnTo>
                    <a:pt x="17158" y="8359"/>
                  </a:lnTo>
                  <a:lnTo>
                    <a:pt x="16789" y="8097"/>
                  </a:lnTo>
                  <a:lnTo>
                    <a:pt x="16562" y="7859"/>
                  </a:lnTo>
                  <a:lnTo>
                    <a:pt x="16479" y="7752"/>
                  </a:lnTo>
                  <a:lnTo>
                    <a:pt x="16050" y="7609"/>
                  </a:lnTo>
                  <a:lnTo>
                    <a:pt x="15729" y="7145"/>
                  </a:lnTo>
                  <a:lnTo>
                    <a:pt x="15181" y="7192"/>
                  </a:lnTo>
                  <a:lnTo>
                    <a:pt x="14872" y="6835"/>
                  </a:lnTo>
                  <a:lnTo>
                    <a:pt x="14836" y="6335"/>
                  </a:lnTo>
                  <a:lnTo>
                    <a:pt x="14348" y="6180"/>
                  </a:lnTo>
                  <a:lnTo>
                    <a:pt x="13884" y="5871"/>
                  </a:lnTo>
                  <a:lnTo>
                    <a:pt x="13491" y="5418"/>
                  </a:lnTo>
                  <a:lnTo>
                    <a:pt x="13050" y="5228"/>
                  </a:lnTo>
                  <a:lnTo>
                    <a:pt x="13503" y="3894"/>
                  </a:lnTo>
                  <a:lnTo>
                    <a:pt x="12872" y="3977"/>
                  </a:lnTo>
                  <a:lnTo>
                    <a:pt x="12491" y="3656"/>
                  </a:lnTo>
                  <a:lnTo>
                    <a:pt x="11621" y="4097"/>
                  </a:lnTo>
                  <a:lnTo>
                    <a:pt x="11288" y="3823"/>
                  </a:lnTo>
                  <a:lnTo>
                    <a:pt x="12062" y="2644"/>
                  </a:lnTo>
                  <a:lnTo>
                    <a:pt x="10990" y="3537"/>
                  </a:lnTo>
                  <a:lnTo>
                    <a:pt x="11264" y="2942"/>
                  </a:lnTo>
                  <a:lnTo>
                    <a:pt x="9693" y="3596"/>
                  </a:lnTo>
                  <a:lnTo>
                    <a:pt x="9419" y="3716"/>
                  </a:lnTo>
                  <a:lnTo>
                    <a:pt x="9526" y="3489"/>
                  </a:lnTo>
                  <a:lnTo>
                    <a:pt x="9800" y="2906"/>
                  </a:lnTo>
                  <a:lnTo>
                    <a:pt x="8800" y="2977"/>
                  </a:lnTo>
                  <a:lnTo>
                    <a:pt x="8288" y="3001"/>
                  </a:lnTo>
                  <a:lnTo>
                    <a:pt x="8038" y="2525"/>
                  </a:lnTo>
                  <a:lnTo>
                    <a:pt x="7740" y="2263"/>
                  </a:lnTo>
                  <a:lnTo>
                    <a:pt x="7799" y="2275"/>
                  </a:lnTo>
                  <a:lnTo>
                    <a:pt x="8026" y="2334"/>
                  </a:lnTo>
                  <a:lnTo>
                    <a:pt x="7692" y="2025"/>
                  </a:lnTo>
                  <a:lnTo>
                    <a:pt x="7633" y="1668"/>
                  </a:lnTo>
                  <a:lnTo>
                    <a:pt x="7121" y="1156"/>
                  </a:lnTo>
                  <a:lnTo>
                    <a:pt x="6406" y="727"/>
                  </a:lnTo>
                  <a:lnTo>
                    <a:pt x="5180" y="429"/>
                  </a:lnTo>
                  <a:lnTo>
                    <a:pt x="5132" y="418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38"/>
            <p:cNvSpPr/>
            <p:nvPr/>
          </p:nvSpPr>
          <p:spPr>
            <a:xfrm>
              <a:off x="4419600" y="1900375"/>
              <a:ext cx="63125" cy="78000"/>
            </a:xfrm>
            <a:custGeom>
              <a:rect b="b" l="l" r="r" t="t"/>
              <a:pathLst>
                <a:path extrusionOk="0" h="3120" w="2525">
                  <a:moveTo>
                    <a:pt x="0" y="0"/>
                  </a:moveTo>
                  <a:lnTo>
                    <a:pt x="0" y="0"/>
                  </a:lnTo>
                  <a:cubicBezTo>
                    <a:pt x="71" y="179"/>
                    <a:pt x="131" y="345"/>
                    <a:pt x="179" y="524"/>
                  </a:cubicBezTo>
                  <a:cubicBezTo>
                    <a:pt x="917" y="917"/>
                    <a:pt x="1393" y="1619"/>
                    <a:pt x="1560" y="2441"/>
                  </a:cubicBezTo>
                  <a:cubicBezTo>
                    <a:pt x="1584" y="2512"/>
                    <a:pt x="1619" y="2608"/>
                    <a:pt x="1631" y="2691"/>
                  </a:cubicBezTo>
                  <a:lnTo>
                    <a:pt x="1762" y="2810"/>
                  </a:lnTo>
                  <a:lnTo>
                    <a:pt x="1881" y="2917"/>
                  </a:lnTo>
                  <a:cubicBezTo>
                    <a:pt x="2000" y="2989"/>
                    <a:pt x="2143" y="3060"/>
                    <a:pt x="2262" y="3119"/>
                  </a:cubicBezTo>
                  <a:cubicBezTo>
                    <a:pt x="2322" y="2858"/>
                    <a:pt x="2405" y="2608"/>
                    <a:pt x="2524" y="2369"/>
                  </a:cubicBezTo>
                  <a:lnTo>
                    <a:pt x="2477" y="2107"/>
                  </a:lnTo>
                  <a:lnTo>
                    <a:pt x="1036" y="1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38"/>
            <p:cNvSpPr/>
            <p:nvPr/>
          </p:nvSpPr>
          <p:spPr>
            <a:xfrm>
              <a:off x="4452325" y="1725350"/>
              <a:ext cx="228025" cy="235750"/>
            </a:xfrm>
            <a:custGeom>
              <a:rect b="b" l="l" r="r" t="t"/>
              <a:pathLst>
                <a:path extrusionOk="0" h="9430" w="9121">
                  <a:moveTo>
                    <a:pt x="560" y="0"/>
                  </a:moveTo>
                  <a:lnTo>
                    <a:pt x="1" y="214"/>
                  </a:lnTo>
                  <a:lnTo>
                    <a:pt x="96" y="286"/>
                  </a:lnTo>
                  <a:lnTo>
                    <a:pt x="179" y="334"/>
                  </a:lnTo>
                  <a:lnTo>
                    <a:pt x="429" y="524"/>
                  </a:lnTo>
                  <a:lnTo>
                    <a:pt x="739" y="846"/>
                  </a:lnTo>
                  <a:lnTo>
                    <a:pt x="1013" y="1096"/>
                  </a:lnTo>
                  <a:lnTo>
                    <a:pt x="1048" y="1143"/>
                  </a:lnTo>
                  <a:lnTo>
                    <a:pt x="1370" y="1524"/>
                  </a:lnTo>
                  <a:lnTo>
                    <a:pt x="1679" y="1810"/>
                  </a:lnTo>
                  <a:lnTo>
                    <a:pt x="2453" y="2262"/>
                  </a:lnTo>
                  <a:lnTo>
                    <a:pt x="2811" y="2536"/>
                  </a:lnTo>
                  <a:lnTo>
                    <a:pt x="3049" y="3132"/>
                  </a:lnTo>
                  <a:lnTo>
                    <a:pt x="3037" y="3239"/>
                  </a:lnTo>
                  <a:lnTo>
                    <a:pt x="3406" y="3548"/>
                  </a:lnTo>
                  <a:lnTo>
                    <a:pt x="3751" y="3977"/>
                  </a:lnTo>
                  <a:lnTo>
                    <a:pt x="4061" y="4108"/>
                  </a:lnTo>
                  <a:lnTo>
                    <a:pt x="4382" y="4382"/>
                  </a:lnTo>
                  <a:lnTo>
                    <a:pt x="4680" y="4751"/>
                  </a:lnTo>
                  <a:lnTo>
                    <a:pt x="4978" y="5072"/>
                  </a:lnTo>
                  <a:lnTo>
                    <a:pt x="5311" y="5382"/>
                  </a:lnTo>
                  <a:lnTo>
                    <a:pt x="5632" y="5870"/>
                  </a:lnTo>
                  <a:lnTo>
                    <a:pt x="5990" y="6180"/>
                  </a:lnTo>
                  <a:lnTo>
                    <a:pt x="6347" y="6477"/>
                  </a:lnTo>
                  <a:lnTo>
                    <a:pt x="6680" y="6775"/>
                  </a:lnTo>
                  <a:lnTo>
                    <a:pt x="6704" y="6811"/>
                  </a:lnTo>
                  <a:lnTo>
                    <a:pt x="7049" y="7192"/>
                  </a:lnTo>
                  <a:lnTo>
                    <a:pt x="7144" y="7299"/>
                  </a:lnTo>
                  <a:lnTo>
                    <a:pt x="7442" y="7632"/>
                  </a:lnTo>
                  <a:lnTo>
                    <a:pt x="8002" y="8549"/>
                  </a:lnTo>
                  <a:lnTo>
                    <a:pt x="8526" y="9144"/>
                  </a:lnTo>
                  <a:lnTo>
                    <a:pt x="8764" y="9430"/>
                  </a:lnTo>
                  <a:cubicBezTo>
                    <a:pt x="9002" y="9097"/>
                    <a:pt x="8478" y="9311"/>
                    <a:pt x="9061" y="9073"/>
                  </a:cubicBezTo>
                  <a:cubicBezTo>
                    <a:pt x="9085" y="9073"/>
                    <a:pt x="9109" y="9049"/>
                    <a:pt x="9121" y="9049"/>
                  </a:cubicBezTo>
                  <a:lnTo>
                    <a:pt x="9002" y="8847"/>
                  </a:lnTo>
                  <a:lnTo>
                    <a:pt x="8835" y="8692"/>
                  </a:lnTo>
                  <a:lnTo>
                    <a:pt x="8585" y="8442"/>
                  </a:lnTo>
                  <a:lnTo>
                    <a:pt x="8752" y="7846"/>
                  </a:lnTo>
                  <a:lnTo>
                    <a:pt x="8299" y="7954"/>
                  </a:lnTo>
                  <a:lnTo>
                    <a:pt x="7740" y="7168"/>
                  </a:lnTo>
                  <a:lnTo>
                    <a:pt x="7418" y="6834"/>
                  </a:lnTo>
                  <a:lnTo>
                    <a:pt x="7121" y="6465"/>
                  </a:lnTo>
                  <a:lnTo>
                    <a:pt x="6799" y="6191"/>
                  </a:lnTo>
                  <a:lnTo>
                    <a:pt x="6466" y="5751"/>
                  </a:lnTo>
                  <a:lnTo>
                    <a:pt x="6109" y="5572"/>
                  </a:lnTo>
                  <a:lnTo>
                    <a:pt x="5811" y="5203"/>
                  </a:lnTo>
                  <a:lnTo>
                    <a:pt x="5680" y="4846"/>
                  </a:lnTo>
                  <a:lnTo>
                    <a:pt x="5323" y="4548"/>
                  </a:lnTo>
                  <a:lnTo>
                    <a:pt x="4942" y="4144"/>
                  </a:lnTo>
                  <a:lnTo>
                    <a:pt x="4561" y="3679"/>
                  </a:lnTo>
                  <a:lnTo>
                    <a:pt x="4227" y="3382"/>
                  </a:lnTo>
                  <a:lnTo>
                    <a:pt x="4204" y="2620"/>
                  </a:lnTo>
                  <a:lnTo>
                    <a:pt x="3811" y="2429"/>
                  </a:lnTo>
                  <a:lnTo>
                    <a:pt x="3465" y="2060"/>
                  </a:lnTo>
                  <a:lnTo>
                    <a:pt x="3001" y="2024"/>
                  </a:lnTo>
                  <a:lnTo>
                    <a:pt x="2715" y="1715"/>
                  </a:lnTo>
                  <a:lnTo>
                    <a:pt x="2953" y="1179"/>
                  </a:lnTo>
                  <a:lnTo>
                    <a:pt x="2953" y="1179"/>
                  </a:lnTo>
                  <a:lnTo>
                    <a:pt x="2465" y="1405"/>
                  </a:lnTo>
                  <a:lnTo>
                    <a:pt x="2513" y="1107"/>
                  </a:lnTo>
                  <a:lnTo>
                    <a:pt x="1525" y="941"/>
                  </a:lnTo>
                  <a:lnTo>
                    <a:pt x="1489" y="941"/>
                  </a:lnTo>
                  <a:lnTo>
                    <a:pt x="1489" y="917"/>
                  </a:lnTo>
                  <a:lnTo>
                    <a:pt x="1489" y="893"/>
                  </a:lnTo>
                  <a:lnTo>
                    <a:pt x="1525" y="500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38"/>
            <p:cNvSpPr/>
            <p:nvPr/>
          </p:nvSpPr>
          <p:spPr>
            <a:xfrm>
              <a:off x="4327325" y="1725350"/>
              <a:ext cx="161650" cy="96150"/>
            </a:xfrm>
            <a:custGeom>
              <a:rect b="b" l="l" r="r" t="t"/>
              <a:pathLst>
                <a:path extrusionOk="0" h="3846" w="6466">
                  <a:moveTo>
                    <a:pt x="5560" y="0"/>
                  </a:moveTo>
                  <a:lnTo>
                    <a:pt x="5001" y="214"/>
                  </a:lnTo>
                  <a:lnTo>
                    <a:pt x="369" y="1941"/>
                  </a:lnTo>
                  <a:lnTo>
                    <a:pt x="0" y="2072"/>
                  </a:lnTo>
                  <a:lnTo>
                    <a:pt x="536" y="2620"/>
                  </a:lnTo>
                  <a:lnTo>
                    <a:pt x="1726" y="3846"/>
                  </a:lnTo>
                  <a:lnTo>
                    <a:pt x="2441" y="3072"/>
                  </a:lnTo>
                  <a:lnTo>
                    <a:pt x="2465" y="2548"/>
                  </a:lnTo>
                  <a:lnTo>
                    <a:pt x="2703" y="2500"/>
                  </a:lnTo>
                  <a:cubicBezTo>
                    <a:pt x="2941" y="2465"/>
                    <a:pt x="3179" y="2227"/>
                    <a:pt x="3179" y="2227"/>
                  </a:cubicBezTo>
                  <a:lnTo>
                    <a:pt x="3822" y="2227"/>
                  </a:lnTo>
                  <a:cubicBezTo>
                    <a:pt x="4096" y="2227"/>
                    <a:pt x="3905" y="2381"/>
                    <a:pt x="3870" y="2417"/>
                  </a:cubicBezTo>
                  <a:cubicBezTo>
                    <a:pt x="3882" y="2405"/>
                    <a:pt x="3965" y="2358"/>
                    <a:pt x="4298" y="2179"/>
                  </a:cubicBezTo>
                  <a:lnTo>
                    <a:pt x="4822" y="1869"/>
                  </a:lnTo>
                  <a:lnTo>
                    <a:pt x="5215" y="2024"/>
                  </a:lnTo>
                  <a:cubicBezTo>
                    <a:pt x="5215" y="2024"/>
                    <a:pt x="4941" y="1346"/>
                    <a:pt x="5298" y="1274"/>
                  </a:cubicBezTo>
                  <a:cubicBezTo>
                    <a:pt x="5477" y="1227"/>
                    <a:pt x="5739" y="1155"/>
                    <a:pt x="5965" y="1096"/>
                  </a:cubicBezTo>
                  <a:cubicBezTo>
                    <a:pt x="6191" y="1012"/>
                    <a:pt x="6382" y="953"/>
                    <a:pt x="6429" y="929"/>
                  </a:cubicBezTo>
                  <a:lnTo>
                    <a:pt x="6429" y="905"/>
                  </a:lnTo>
                  <a:cubicBezTo>
                    <a:pt x="6429" y="881"/>
                    <a:pt x="6429" y="881"/>
                    <a:pt x="6465" y="881"/>
                  </a:cubicBezTo>
                  <a:cubicBezTo>
                    <a:pt x="6418" y="774"/>
                    <a:pt x="6215" y="584"/>
                    <a:pt x="6025" y="405"/>
                  </a:cubicBezTo>
                  <a:lnTo>
                    <a:pt x="6001" y="393"/>
                  </a:lnTo>
                  <a:cubicBezTo>
                    <a:pt x="5870" y="274"/>
                    <a:pt x="5751" y="155"/>
                    <a:pt x="5667" y="84"/>
                  </a:cubicBezTo>
                  <a:cubicBezTo>
                    <a:pt x="5620" y="48"/>
                    <a:pt x="5584" y="24"/>
                    <a:pt x="5572" y="0"/>
                  </a:cubicBez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2" name="Google Shape;13262;p38"/>
            <p:cNvSpPr/>
            <p:nvPr/>
          </p:nvSpPr>
          <p:spPr>
            <a:xfrm>
              <a:off x="4752075" y="1932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38"/>
            <p:cNvSpPr/>
            <p:nvPr/>
          </p:nvSpPr>
          <p:spPr>
            <a:xfrm>
              <a:off x="4556500" y="1810475"/>
              <a:ext cx="256025" cy="240850"/>
            </a:xfrm>
            <a:custGeom>
              <a:rect b="b" l="l" r="r" t="t"/>
              <a:pathLst>
                <a:path extrusionOk="0" h="9634" w="10241">
                  <a:moveTo>
                    <a:pt x="1" y="0"/>
                  </a:moveTo>
                  <a:cubicBezTo>
                    <a:pt x="84" y="143"/>
                    <a:pt x="1394" y="2477"/>
                    <a:pt x="2525" y="3108"/>
                  </a:cubicBezTo>
                  <a:lnTo>
                    <a:pt x="2477" y="3382"/>
                  </a:lnTo>
                  <a:lnTo>
                    <a:pt x="2049" y="6227"/>
                  </a:lnTo>
                  <a:lnTo>
                    <a:pt x="2501" y="6156"/>
                  </a:lnTo>
                  <a:lnTo>
                    <a:pt x="2501" y="6156"/>
                  </a:lnTo>
                  <a:lnTo>
                    <a:pt x="1811" y="6799"/>
                  </a:lnTo>
                  <a:lnTo>
                    <a:pt x="1739" y="7561"/>
                  </a:lnTo>
                  <a:cubicBezTo>
                    <a:pt x="1739" y="7561"/>
                    <a:pt x="1882" y="7680"/>
                    <a:pt x="2049" y="8037"/>
                  </a:cubicBezTo>
                  <a:cubicBezTo>
                    <a:pt x="2115" y="8173"/>
                    <a:pt x="2165" y="8195"/>
                    <a:pt x="2199" y="8195"/>
                  </a:cubicBezTo>
                  <a:cubicBezTo>
                    <a:pt x="2214" y="8195"/>
                    <a:pt x="2225" y="8190"/>
                    <a:pt x="2233" y="8190"/>
                  </a:cubicBezTo>
                  <a:cubicBezTo>
                    <a:pt x="2250" y="8190"/>
                    <a:pt x="2246" y="8215"/>
                    <a:pt x="2215" y="8382"/>
                  </a:cubicBezTo>
                  <a:cubicBezTo>
                    <a:pt x="2191" y="8521"/>
                    <a:pt x="2193" y="8551"/>
                    <a:pt x="2200" y="8551"/>
                  </a:cubicBezTo>
                  <a:cubicBezTo>
                    <a:pt x="2205" y="8551"/>
                    <a:pt x="2213" y="8535"/>
                    <a:pt x="2215" y="8535"/>
                  </a:cubicBezTo>
                  <a:lnTo>
                    <a:pt x="2215" y="8535"/>
                  </a:lnTo>
                  <a:cubicBezTo>
                    <a:pt x="2219" y="8535"/>
                    <a:pt x="2207" y="8576"/>
                    <a:pt x="2144" y="8787"/>
                  </a:cubicBezTo>
                  <a:cubicBezTo>
                    <a:pt x="1977" y="9311"/>
                    <a:pt x="1620" y="9121"/>
                    <a:pt x="1977" y="9311"/>
                  </a:cubicBezTo>
                  <a:cubicBezTo>
                    <a:pt x="1977" y="9311"/>
                    <a:pt x="2062" y="9634"/>
                    <a:pt x="2203" y="9634"/>
                  </a:cubicBezTo>
                  <a:cubicBezTo>
                    <a:pt x="2274" y="9634"/>
                    <a:pt x="2358" y="9553"/>
                    <a:pt x="2454" y="9311"/>
                  </a:cubicBezTo>
                  <a:cubicBezTo>
                    <a:pt x="2454" y="9304"/>
                    <a:pt x="2457" y="9301"/>
                    <a:pt x="2461" y="9296"/>
                  </a:cubicBezTo>
                  <a:lnTo>
                    <a:pt x="2461" y="9296"/>
                  </a:lnTo>
                  <a:cubicBezTo>
                    <a:pt x="2456" y="9320"/>
                    <a:pt x="2454" y="9336"/>
                    <a:pt x="2460" y="9336"/>
                  </a:cubicBezTo>
                  <a:cubicBezTo>
                    <a:pt x="2472" y="9336"/>
                    <a:pt x="2515" y="9262"/>
                    <a:pt x="2620" y="9037"/>
                  </a:cubicBezTo>
                  <a:cubicBezTo>
                    <a:pt x="3013" y="8192"/>
                    <a:pt x="2454" y="8811"/>
                    <a:pt x="3013" y="8192"/>
                  </a:cubicBezTo>
                  <a:cubicBezTo>
                    <a:pt x="3456" y="7730"/>
                    <a:pt x="3312" y="7555"/>
                    <a:pt x="3414" y="7555"/>
                  </a:cubicBezTo>
                  <a:cubicBezTo>
                    <a:pt x="3444" y="7555"/>
                    <a:pt x="3494" y="7570"/>
                    <a:pt x="3585" y="7597"/>
                  </a:cubicBezTo>
                  <a:cubicBezTo>
                    <a:pt x="3871" y="7681"/>
                    <a:pt x="3794" y="7765"/>
                    <a:pt x="3838" y="7765"/>
                  </a:cubicBezTo>
                  <a:cubicBezTo>
                    <a:pt x="3856" y="7765"/>
                    <a:pt x="3895" y="7750"/>
                    <a:pt x="3989" y="7716"/>
                  </a:cubicBezTo>
                  <a:cubicBezTo>
                    <a:pt x="4016" y="7706"/>
                    <a:pt x="4039" y="7701"/>
                    <a:pt x="4060" y="7701"/>
                  </a:cubicBezTo>
                  <a:cubicBezTo>
                    <a:pt x="4201" y="7701"/>
                    <a:pt x="4204" y="7908"/>
                    <a:pt x="4224" y="7908"/>
                  </a:cubicBezTo>
                  <a:cubicBezTo>
                    <a:pt x="4236" y="7908"/>
                    <a:pt x="4254" y="7834"/>
                    <a:pt x="4311" y="7597"/>
                  </a:cubicBezTo>
                  <a:cubicBezTo>
                    <a:pt x="4352" y="7416"/>
                    <a:pt x="4380" y="7360"/>
                    <a:pt x="4400" y="7360"/>
                  </a:cubicBezTo>
                  <a:cubicBezTo>
                    <a:pt x="4432" y="7360"/>
                    <a:pt x="4443" y="7508"/>
                    <a:pt x="4458" y="7508"/>
                  </a:cubicBezTo>
                  <a:cubicBezTo>
                    <a:pt x="4468" y="7508"/>
                    <a:pt x="4480" y="7436"/>
                    <a:pt x="4501" y="7192"/>
                  </a:cubicBezTo>
                  <a:cubicBezTo>
                    <a:pt x="4585" y="6394"/>
                    <a:pt x="4347" y="6358"/>
                    <a:pt x="4585" y="6037"/>
                  </a:cubicBezTo>
                  <a:cubicBezTo>
                    <a:pt x="4823" y="5703"/>
                    <a:pt x="4299" y="5906"/>
                    <a:pt x="4823" y="5703"/>
                  </a:cubicBezTo>
                  <a:cubicBezTo>
                    <a:pt x="4847" y="5703"/>
                    <a:pt x="4859" y="5692"/>
                    <a:pt x="4882" y="5692"/>
                  </a:cubicBezTo>
                  <a:lnTo>
                    <a:pt x="5335" y="5513"/>
                  </a:lnTo>
                  <a:lnTo>
                    <a:pt x="5740" y="5442"/>
                  </a:lnTo>
                  <a:lnTo>
                    <a:pt x="6192" y="5680"/>
                  </a:lnTo>
                  <a:lnTo>
                    <a:pt x="7395" y="5680"/>
                  </a:lnTo>
                  <a:cubicBezTo>
                    <a:pt x="7395" y="5680"/>
                    <a:pt x="7168" y="5502"/>
                    <a:pt x="7269" y="5502"/>
                  </a:cubicBezTo>
                  <a:cubicBezTo>
                    <a:pt x="7325" y="5502"/>
                    <a:pt x="7482" y="5557"/>
                    <a:pt x="7835" y="5727"/>
                  </a:cubicBezTo>
                  <a:cubicBezTo>
                    <a:pt x="8847" y="6204"/>
                    <a:pt x="8288" y="5846"/>
                    <a:pt x="8847" y="6204"/>
                  </a:cubicBezTo>
                  <a:cubicBezTo>
                    <a:pt x="9013" y="6308"/>
                    <a:pt x="9050" y="6336"/>
                    <a:pt x="9041" y="6336"/>
                  </a:cubicBezTo>
                  <a:cubicBezTo>
                    <a:pt x="9030" y="6336"/>
                    <a:pt x="8955" y="6299"/>
                    <a:pt x="8942" y="6299"/>
                  </a:cubicBezTo>
                  <a:lnTo>
                    <a:pt x="8942" y="6299"/>
                  </a:lnTo>
                  <a:cubicBezTo>
                    <a:pt x="8954" y="6323"/>
                    <a:pt x="9026" y="6346"/>
                    <a:pt x="9252" y="6465"/>
                  </a:cubicBezTo>
                  <a:cubicBezTo>
                    <a:pt x="9568" y="6633"/>
                    <a:pt x="9732" y="6682"/>
                    <a:pt x="9817" y="6682"/>
                  </a:cubicBezTo>
                  <a:cubicBezTo>
                    <a:pt x="9936" y="6682"/>
                    <a:pt x="9895" y="6585"/>
                    <a:pt x="9895" y="6585"/>
                  </a:cubicBezTo>
                  <a:lnTo>
                    <a:pt x="10240" y="6477"/>
                  </a:lnTo>
                  <a:lnTo>
                    <a:pt x="9657" y="5811"/>
                  </a:lnTo>
                  <a:lnTo>
                    <a:pt x="9204" y="5620"/>
                  </a:lnTo>
                  <a:lnTo>
                    <a:pt x="9204" y="5620"/>
                  </a:lnTo>
                  <a:cubicBezTo>
                    <a:pt x="9204" y="5620"/>
                    <a:pt x="9210" y="5639"/>
                    <a:pt x="9179" y="5639"/>
                  </a:cubicBezTo>
                  <a:cubicBezTo>
                    <a:pt x="9132" y="5639"/>
                    <a:pt x="9002" y="5596"/>
                    <a:pt x="8645" y="5382"/>
                  </a:cubicBezTo>
                  <a:cubicBezTo>
                    <a:pt x="8404" y="5240"/>
                    <a:pt x="8339" y="5219"/>
                    <a:pt x="8317" y="5219"/>
                  </a:cubicBezTo>
                  <a:cubicBezTo>
                    <a:pt x="8307" y="5219"/>
                    <a:pt x="8305" y="5223"/>
                    <a:pt x="8300" y="5223"/>
                  </a:cubicBezTo>
                  <a:cubicBezTo>
                    <a:pt x="8288" y="5223"/>
                    <a:pt x="8256" y="5198"/>
                    <a:pt x="8038" y="5025"/>
                  </a:cubicBezTo>
                  <a:cubicBezTo>
                    <a:pt x="7871" y="4906"/>
                    <a:pt x="7811" y="4858"/>
                    <a:pt x="7811" y="4858"/>
                  </a:cubicBezTo>
                  <a:cubicBezTo>
                    <a:pt x="7776" y="4834"/>
                    <a:pt x="7704" y="4775"/>
                    <a:pt x="7514" y="4632"/>
                  </a:cubicBezTo>
                  <a:cubicBezTo>
                    <a:pt x="6871" y="4156"/>
                    <a:pt x="7561" y="4513"/>
                    <a:pt x="6871" y="4156"/>
                  </a:cubicBezTo>
                  <a:cubicBezTo>
                    <a:pt x="6192" y="3798"/>
                    <a:pt x="6752" y="4001"/>
                    <a:pt x="6192" y="3798"/>
                  </a:cubicBezTo>
                  <a:cubicBezTo>
                    <a:pt x="6082" y="3762"/>
                    <a:pt x="6012" y="3749"/>
                    <a:pt x="5968" y="3749"/>
                  </a:cubicBezTo>
                  <a:cubicBezTo>
                    <a:pt x="5867" y="3749"/>
                    <a:pt x="5900" y="3817"/>
                    <a:pt x="5879" y="3817"/>
                  </a:cubicBezTo>
                  <a:cubicBezTo>
                    <a:pt x="5863" y="3817"/>
                    <a:pt x="5810" y="3772"/>
                    <a:pt x="5621" y="3608"/>
                  </a:cubicBezTo>
                  <a:lnTo>
                    <a:pt x="5097" y="3167"/>
                  </a:lnTo>
                  <a:lnTo>
                    <a:pt x="3942" y="2691"/>
                  </a:lnTo>
                  <a:lnTo>
                    <a:pt x="3537" y="2810"/>
                  </a:lnTo>
                  <a:lnTo>
                    <a:pt x="2239" y="2358"/>
                  </a:lnTo>
                  <a:lnTo>
                    <a:pt x="1727" y="1405"/>
                  </a:lnTo>
                  <a:lnTo>
                    <a:pt x="691" y="7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64" name="Google Shape;13264;p38"/>
          <p:cNvGrpSpPr/>
          <p:nvPr/>
        </p:nvGrpSpPr>
        <p:grpSpPr>
          <a:xfrm>
            <a:off x="3487516" y="1618759"/>
            <a:ext cx="2177059" cy="2511280"/>
            <a:chOff x="3013175" y="4489825"/>
            <a:chExt cx="1829000" cy="982850"/>
          </a:xfrm>
        </p:grpSpPr>
        <p:sp>
          <p:nvSpPr>
            <p:cNvPr id="13265" name="Google Shape;13265;p38"/>
            <p:cNvSpPr/>
            <p:nvPr/>
          </p:nvSpPr>
          <p:spPr>
            <a:xfrm>
              <a:off x="3013175" y="4491050"/>
              <a:ext cx="1829000" cy="981625"/>
            </a:xfrm>
            <a:custGeom>
              <a:rect b="b" l="l" r="r" t="t"/>
              <a:pathLst>
                <a:path extrusionOk="0" h="39265" w="7316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38"/>
            <p:cNvSpPr/>
            <p:nvPr/>
          </p:nvSpPr>
          <p:spPr>
            <a:xfrm>
              <a:off x="4800975" y="5395600"/>
              <a:ext cx="4725" cy="3775"/>
            </a:xfrm>
            <a:custGeom>
              <a:rect b="b" l="l" r="r" t="t"/>
              <a:pathLst>
                <a:path extrusionOk="0" h="151" w="189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7" name="Google Shape;13267;p38"/>
            <p:cNvSpPr/>
            <p:nvPr/>
          </p:nvSpPr>
          <p:spPr>
            <a:xfrm>
              <a:off x="4810300" y="5395425"/>
              <a:ext cx="3100" cy="3825"/>
            </a:xfrm>
            <a:custGeom>
              <a:rect b="b" l="l" r="r" t="t"/>
              <a:pathLst>
                <a:path extrusionOk="0" h="153" w="124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8" name="Google Shape;13268;p38"/>
            <p:cNvSpPr/>
            <p:nvPr/>
          </p:nvSpPr>
          <p:spPr>
            <a:xfrm>
              <a:off x="4813475" y="5395625"/>
              <a:ext cx="1575" cy="2675"/>
            </a:xfrm>
            <a:custGeom>
              <a:rect b="b" l="l" r="r" t="t"/>
              <a:pathLst>
                <a:path extrusionOk="0" h="107" w="63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38"/>
            <p:cNvSpPr/>
            <p:nvPr/>
          </p:nvSpPr>
          <p:spPr>
            <a:xfrm>
              <a:off x="4815225" y="5395350"/>
              <a:ext cx="1250" cy="3250"/>
            </a:xfrm>
            <a:custGeom>
              <a:rect b="b" l="l" r="r" t="t"/>
              <a:pathLst>
                <a:path extrusionOk="0" h="130" w="5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38"/>
            <p:cNvSpPr/>
            <p:nvPr/>
          </p:nvSpPr>
          <p:spPr>
            <a:xfrm>
              <a:off x="4807625" y="5395850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1" name="Google Shape;13271;p38"/>
            <p:cNvSpPr/>
            <p:nvPr/>
          </p:nvSpPr>
          <p:spPr>
            <a:xfrm>
              <a:off x="4808975" y="5395925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2" name="Google Shape;13272;p38"/>
            <p:cNvSpPr/>
            <p:nvPr/>
          </p:nvSpPr>
          <p:spPr>
            <a:xfrm>
              <a:off x="4806400" y="5395725"/>
              <a:ext cx="950" cy="3075"/>
            </a:xfrm>
            <a:custGeom>
              <a:rect b="b" l="l" r="r" t="t"/>
              <a:pathLst>
                <a:path extrusionOk="0" h="123" w="38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38"/>
            <p:cNvSpPr/>
            <p:nvPr/>
          </p:nvSpPr>
          <p:spPr>
            <a:xfrm>
              <a:off x="4806925" y="5434200"/>
              <a:ext cx="9350" cy="4400"/>
            </a:xfrm>
            <a:custGeom>
              <a:rect b="b" l="l" r="r" t="t"/>
              <a:pathLst>
                <a:path extrusionOk="0" h="176" w="374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38"/>
            <p:cNvSpPr/>
            <p:nvPr/>
          </p:nvSpPr>
          <p:spPr>
            <a:xfrm>
              <a:off x="4816250" y="5433975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38"/>
            <p:cNvSpPr/>
            <p:nvPr/>
          </p:nvSpPr>
          <p:spPr>
            <a:xfrm>
              <a:off x="4818000" y="5434525"/>
              <a:ext cx="1250" cy="3325"/>
            </a:xfrm>
            <a:custGeom>
              <a:rect b="b" l="l" r="r" t="t"/>
              <a:pathLst>
                <a:path extrusionOk="0" h="133" w="5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38"/>
            <p:cNvSpPr/>
            <p:nvPr/>
          </p:nvSpPr>
          <p:spPr>
            <a:xfrm>
              <a:off x="4802400" y="5435400"/>
              <a:ext cx="750" cy="2600"/>
            </a:xfrm>
            <a:custGeom>
              <a:rect b="b" l="l" r="r" t="t"/>
              <a:pathLst>
                <a:path extrusionOk="0" h="104" w="3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38"/>
            <p:cNvSpPr/>
            <p:nvPr/>
          </p:nvSpPr>
          <p:spPr>
            <a:xfrm>
              <a:off x="4812975" y="5355775"/>
              <a:ext cx="15000" cy="5650"/>
            </a:xfrm>
            <a:custGeom>
              <a:rect b="b" l="l" r="r" t="t"/>
              <a:pathLst>
                <a:path extrusionOk="0" h="226" w="60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38"/>
            <p:cNvSpPr/>
            <p:nvPr/>
          </p:nvSpPr>
          <p:spPr>
            <a:xfrm>
              <a:off x="4804975" y="5355825"/>
              <a:ext cx="2375" cy="3125"/>
            </a:xfrm>
            <a:custGeom>
              <a:rect b="b" l="l" r="r" t="t"/>
              <a:pathLst>
                <a:path extrusionOk="0" h="125" w="95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38"/>
            <p:cNvSpPr/>
            <p:nvPr/>
          </p:nvSpPr>
          <p:spPr>
            <a:xfrm>
              <a:off x="4809075" y="5355500"/>
              <a:ext cx="1150" cy="3400"/>
            </a:xfrm>
            <a:custGeom>
              <a:rect b="b" l="l" r="r" t="t"/>
              <a:pathLst>
                <a:path extrusionOk="0" h="136" w="46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38"/>
            <p:cNvSpPr/>
            <p:nvPr/>
          </p:nvSpPr>
          <p:spPr>
            <a:xfrm>
              <a:off x="4810700" y="5355925"/>
              <a:ext cx="1050" cy="3550"/>
            </a:xfrm>
            <a:custGeom>
              <a:rect b="b" l="l" r="r" t="t"/>
              <a:pathLst>
                <a:path extrusionOk="0" h="142" w="42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38"/>
            <p:cNvSpPr/>
            <p:nvPr/>
          </p:nvSpPr>
          <p:spPr>
            <a:xfrm>
              <a:off x="4811950" y="5356050"/>
              <a:ext cx="825" cy="3500"/>
            </a:xfrm>
            <a:custGeom>
              <a:rect b="b" l="l" r="r" t="t"/>
              <a:pathLst>
                <a:path extrusionOk="0" h="140" w="33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2" name="Google Shape;13282;p38"/>
            <p:cNvSpPr/>
            <p:nvPr/>
          </p:nvSpPr>
          <p:spPr>
            <a:xfrm>
              <a:off x="4807950" y="5355750"/>
              <a:ext cx="825" cy="2775"/>
            </a:xfrm>
            <a:custGeom>
              <a:rect b="b" l="l" r="r" t="t"/>
              <a:pathLst>
                <a:path extrusionOk="0" h="111" w="33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38"/>
            <p:cNvSpPr/>
            <p:nvPr/>
          </p:nvSpPr>
          <p:spPr>
            <a:xfrm>
              <a:off x="4827950" y="535602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38"/>
            <p:cNvSpPr/>
            <p:nvPr/>
          </p:nvSpPr>
          <p:spPr>
            <a:xfrm>
              <a:off x="4811225" y="5447725"/>
              <a:ext cx="10600" cy="3650"/>
            </a:xfrm>
            <a:custGeom>
              <a:rect b="b" l="l" r="r" t="t"/>
              <a:pathLst>
                <a:path extrusionOk="0" h="146" w="424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38"/>
            <p:cNvSpPr/>
            <p:nvPr/>
          </p:nvSpPr>
          <p:spPr>
            <a:xfrm>
              <a:off x="4810100" y="5448625"/>
              <a:ext cx="950" cy="2000"/>
            </a:xfrm>
            <a:custGeom>
              <a:rect b="b" l="l" r="r" t="t"/>
              <a:pathLst>
                <a:path extrusionOk="0" h="80" w="38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6" name="Google Shape;13286;p38"/>
            <p:cNvSpPr/>
            <p:nvPr/>
          </p:nvSpPr>
          <p:spPr>
            <a:xfrm>
              <a:off x="4803225" y="5460875"/>
              <a:ext cx="10075" cy="3500"/>
            </a:xfrm>
            <a:custGeom>
              <a:rect b="b" l="l" r="r" t="t"/>
              <a:pathLst>
                <a:path extrusionOk="0" h="140" w="403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38"/>
            <p:cNvSpPr/>
            <p:nvPr/>
          </p:nvSpPr>
          <p:spPr>
            <a:xfrm>
              <a:off x="4801175" y="5461000"/>
              <a:ext cx="1775" cy="2950"/>
            </a:xfrm>
            <a:custGeom>
              <a:rect b="b" l="l" r="r" t="t"/>
              <a:pathLst>
                <a:path extrusionOk="0" h="118" w="71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38"/>
            <p:cNvSpPr/>
            <p:nvPr/>
          </p:nvSpPr>
          <p:spPr>
            <a:xfrm>
              <a:off x="4798700" y="5461275"/>
              <a:ext cx="1775" cy="3000"/>
            </a:xfrm>
            <a:custGeom>
              <a:rect b="b" l="l" r="r" t="t"/>
              <a:pathLst>
                <a:path extrusionOk="0" h="120" w="71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38"/>
            <p:cNvSpPr/>
            <p:nvPr/>
          </p:nvSpPr>
          <p:spPr>
            <a:xfrm>
              <a:off x="4796975" y="5461450"/>
              <a:ext cx="825" cy="2150"/>
            </a:xfrm>
            <a:custGeom>
              <a:rect b="b" l="l" r="r" t="t"/>
              <a:pathLst>
                <a:path extrusionOk="0" h="86" w="33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38"/>
            <p:cNvSpPr/>
            <p:nvPr/>
          </p:nvSpPr>
          <p:spPr>
            <a:xfrm>
              <a:off x="4810700" y="5342200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38"/>
            <p:cNvSpPr/>
            <p:nvPr/>
          </p:nvSpPr>
          <p:spPr>
            <a:xfrm>
              <a:off x="4818000" y="5342375"/>
              <a:ext cx="850" cy="2725"/>
            </a:xfrm>
            <a:custGeom>
              <a:rect b="b" l="l" r="r" t="t"/>
              <a:pathLst>
                <a:path extrusionOk="0" h="109" w="34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38"/>
            <p:cNvSpPr/>
            <p:nvPr/>
          </p:nvSpPr>
          <p:spPr>
            <a:xfrm>
              <a:off x="4812150" y="5342275"/>
              <a:ext cx="5350" cy="3600"/>
            </a:xfrm>
            <a:custGeom>
              <a:rect b="b" l="l" r="r" t="t"/>
              <a:pathLst>
                <a:path extrusionOk="0" h="144" w="214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38"/>
            <p:cNvSpPr/>
            <p:nvPr/>
          </p:nvSpPr>
          <p:spPr>
            <a:xfrm>
              <a:off x="4807825" y="5342725"/>
              <a:ext cx="1175" cy="3075"/>
            </a:xfrm>
            <a:custGeom>
              <a:rect b="b" l="l" r="r" t="t"/>
              <a:pathLst>
                <a:path extrusionOk="0" h="123" w="47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38"/>
            <p:cNvSpPr/>
            <p:nvPr/>
          </p:nvSpPr>
          <p:spPr>
            <a:xfrm>
              <a:off x="4823025" y="5342800"/>
              <a:ext cx="850" cy="3075"/>
            </a:xfrm>
            <a:custGeom>
              <a:rect b="b" l="l" r="r" t="t"/>
              <a:pathLst>
                <a:path extrusionOk="0" h="123" w="34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38"/>
            <p:cNvSpPr/>
            <p:nvPr/>
          </p:nvSpPr>
          <p:spPr>
            <a:xfrm>
              <a:off x="4809475" y="5342575"/>
              <a:ext cx="950" cy="3000"/>
            </a:xfrm>
            <a:custGeom>
              <a:rect b="b" l="l" r="r" t="t"/>
              <a:pathLst>
                <a:path extrusionOk="0" h="120" w="38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38"/>
            <p:cNvSpPr/>
            <p:nvPr/>
          </p:nvSpPr>
          <p:spPr>
            <a:xfrm>
              <a:off x="4819625" y="5342725"/>
              <a:ext cx="850" cy="3000"/>
            </a:xfrm>
            <a:custGeom>
              <a:rect b="b" l="l" r="r" t="t"/>
              <a:pathLst>
                <a:path extrusionOk="0" h="120" w="34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38"/>
            <p:cNvSpPr/>
            <p:nvPr/>
          </p:nvSpPr>
          <p:spPr>
            <a:xfrm>
              <a:off x="4821900" y="5342675"/>
              <a:ext cx="725" cy="3225"/>
            </a:xfrm>
            <a:custGeom>
              <a:rect b="b" l="l" r="r" t="t"/>
              <a:pathLst>
                <a:path extrusionOk="0" h="129" w="29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38"/>
            <p:cNvSpPr/>
            <p:nvPr/>
          </p:nvSpPr>
          <p:spPr>
            <a:xfrm>
              <a:off x="4806300" y="5343325"/>
              <a:ext cx="850" cy="2425"/>
            </a:xfrm>
            <a:custGeom>
              <a:rect b="b" l="l" r="r" t="t"/>
              <a:pathLst>
                <a:path extrusionOk="0" h="97" w="34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38"/>
            <p:cNvSpPr/>
            <p:nvPr/>
          </p:nvSpPr>
          <p:spPr>
            <a:xfrm>
              <a:off x="4820750" y="5342975"/>
              <a:ext cx="550" cy="2625"/>
            </a:xfrm>
            <a:custGeom>
              <a:rect b="b" l="l" r="r" t="t"/>
              <a:pathLst>
                <a:path extrusionOk="0" h="105" w="22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38"/>
            <p:cNvSpPr/>
            <p:nvPr/>
          </p:nvSpPr>
          <p:spPr>
            <a:xfrm>
              <a:off x="4804650" y="5382225"/>
              <a:ext cx="3725" cy="3400"/>
            </a:xfrm>
            <a:custGeom>
              <a:rect b="b" l="l" r="r" t="t"/>
              <a:pathLst>
                <a:path extrusionOk="0" h="136" w="149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38"/>
            <p:cNvSpPr/>
            <p:nvPr/>
          </p:nvSpPr>
          <p:spPr>
            <a:xfrm>
              <a:off x="4802000" y="5383050"/>
              <a:ext cx="1850" cy="2825"/>
            </a:xfrm>
            <a:custGeom>
              <a:rect b="b" l="l" r="r" t="t"/>
              <a:pathLst>
                <a:path extrusionOk="0" h="113" w="74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38"/>
            <p:cNvSpPr/>
            <p:nvPr/>
          </p:nvSpPr>
          <p:spPr>
            <a:xfrm>
              <a:off x="4799525" y="5382475"/>
              <a:ext cx="1575" cy="3325"/>
            </a:xfrm>
            <a:custGeom>
              <a:rect b="b" l="l" r="r" t="t"/>
              <a:pathLst>
                <a:path extrusionOk="0" h="133" w="63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38"/>
            <p:cNvSpPr/>
            <p:nvPr/>
          </p:nvSpPr>
          <p:spPr>
            <a:xfrm>
              <a:off x="4817175" y="5382575"/>
              <a:ext cx="1150" cy="3525"/>
            </a:xfrm>
            <a:custGeom>
              <a:rect b="b" l="l" r="r" t="t"/>
              <a:pathLst>
                <a:path extrusionOk="0" h="141" w="46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38"/>
            <p:cNvSpPr/>
            <p:nvPr/>
          </p:nvSpPr>
          <p:spPr>
            <a:xfrm>
              <a:off x="4815525" y="5382600"/>
              <a:ext cx="950" cy="2850"/>
            </a:xfrm>
            <a:custGeom>
              <a:rect b="b" l="l" r="r" t="t"/>
              <a:pathLst>
                <a:path extrusionOk="0" h="114" w="38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38"/>
            <p:cNvSpPr/>
            <p:nvPr/>
          </p:nvSpPr>
          <p:spPr>
            <a:xfrm>
              <a:off x="4808750" y="5382900"/>
              <a:ext cx="750" cy="2475"/>
            </a:xfrm>
            <a:custGeom>
              <a:rect b="b" l="l" r="r" t="t"/>
              <a:pathLst>
                <a:path extrusionOk="0" h="99" w="3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38"/>
            <p:cNvSpPr/>
            <p:nvPr/>
          </p:nvSpPr>
          <p:spPr>
            <a:xfrm>
              <a:off x="4812250" y="5382700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38"/>
            <p:cNvSpPr/>
            <p:nvPr/>
          </p:nvSpPr>
          <p:spPr>
            <a:xfrm>
              <a:off x="4810700" y="5382775"/>
              <a:ext cx="550" cy="2375"/>
            </a:xfrm>
            <a:custGeom>
              <a:rect b="b" l="l" r="r" t="t"/>
              <a:pathLst>
                <a:path extrusionOk="0" h="95" w="22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8" name="Google Shape;13308;p38"/>
            <p:cNvSpPr/>
            <p:nvPr/>
          </p:nvSpPr>
          <p:spPr>
            <a:xfrm>
              <a:off x="4814100" y="5383000"/>
              <a:ext cx="525" cy="2800"/>
            </a:xfrm>
            <a:custGeom>
              <a:rect b="b" l="l" r="r" t="t"/>
              <a:pathLst>
                <a:path extrusionOk="0" h="112" w="21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9" name="Google Shape;13309;p38"/>
            <p:cNvSpPr/>
            <p:nvPr/>
          </p:nvSpPr>
          <p:spPr>
            <a:xfrm>
              <a:off x="4806300" y="5369900"/>
              <a:ext cx="1150" cy="2700"/>
            </a:xfrm>
            <a:custGeom>
              <a:rect b="b" l="l" r="r" t="t"/>
              <a:pathLst>
                <a:path extrusionOk="0" h="108" w="46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38"/>
            <p:cNvSpPr/>
            <p:nvPr/>
          </p:nvSpPr>
          <p:spPr>
            <a:xfrm>
              <a:off x="4808450" y="5369900"/>
              <a:ext cx="850" cy="2450"/>
            </a:xfrm>
            <a:custGeom>
              <a:rect b="b" l="l" r="r" t="t"/>
              <a:pathLst>
                <a:path extrusionOk="0" h="98" w="34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38"/>
            <p:cNvSpPr/>
            <p:nvPr/>
          </p:nvSpPr>
          <p:spPr>
            <a:xfrm>
              <a:off x="4816250" y="5370100"/>
              <a:ext cx="650" cy="2450"/>
            </a:xfrm>
            <a:custGeom>
              <a:rect b="b" l="l" r="r" t="t"/>
              <a:pathLst>
                <a:path extrusionOk="0" h="98" w="26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38"/>
            <p:cNvSpPr/>
            <p:nvPr/>
          </p:nvSpPr>
          <p:spPr>
            <a:xfrm>
              <a:off x="4818100" y="5421825"/>
              <a:ext cx="1350" cy="2750"/>
            </a:xfrm>
            <a:custGeom>
              <a:rect b="b" l="l" r="r" t="t"/>
              <a:pathLst>
                <a:path extrusionOk="0" h="110" w="54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3" name="Google Shape;13313;p38"/>
            <p:cNvSpPr/>
            <p:nvPr/>
          </p:nvSpPr>
          <p:spPr>
            <a:xfrm>
              <a:off x="4814100" y="5422200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4" name="Google Shape;13314;p38"/>
            <p:cNvSpPr/>
            <p:nvPr/>
          </p:nvSpPr>
          <p:spPr>
            <a:xfrm>
              <a:off x="4801375" y="5421875"/>
              <a:ext cx="750" cy="2275"/>
            </a:xfrm>
            <a:custGeom>
              <a:rect b="b" l="l" r="r" t="t"/>
              <a:pathLst>
                <a:path extrusionOk="0" h="91" w="3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5" name="Google Shape;13315;p38"/>
            <p:cNvSpPr/>
            <p:nvPr/>
          </p:nvSpPr>
          <p:spPr>
            <a:xfrm>
              <a:off x="4803125" y="5422200"/>
              <a:ext cx="625" cy="2325"/>
            </a:xfrm>
            <a:custGeom>
              <a:rect b="b" l="l" r="r" t="t"/>
              <a:pathLst>
                <a:path extrusionOk="0" h="93" w="25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6" name="Google Shape;13316;p38"/>
            <p:cNvSpPr/>
            <p:nvPr/>
          </p:nvSpPr>
          <p:spPr>
            <a:xfrm>
              <a:off x="4804750" y="5421875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7" name="Google Shape;13317;p38"/>
            <p:cNvSpPr/>
            <p:nvPr/>
          </p:nvSpPr>
          <p:spPr>
            <a:xfrm>
              <a:off x="4800975" y="5408375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8" name="Google Shape;13318;p38"/>
            <p:cNvSpPr/>
            <p:nvPr/>
          </p:nvSpPr>
          <p:spPr>
            <a:xfrm>
              <a:off x="4812750" y="5408625"/>
              <a:ext cx="2500" cy="3475"/>
            </a:xfrm>
            <a:custGeom>
              <a:rect b="b" l="l" r="r" t="t"/>
              <a:pathLst>
                <a:path extrusionOk="0" h="139" w="10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9" name="Google Shape;13319;p38"/>
            <p:cNvSpPr/>
            <p:nvPr/>
          </p:nvSpPr>
          <p:spPr>
            <a:xfrm>
              <a:off x="4808975" y="5408125"/>
              <a:ext cx="1650" cy="3650"/>
            </a:xfrm>
            <a:custGeom>
              <a:rect b="b" l="l" r="r" t="t"/>
              <a:pathLst>
                <a:path extrusionOk="0" h="146" w="66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0" name="Google Shape;13320;p38"/>
            <p:cNvSpPr/>
            <p:nvPr/>
          </p:nvSpPr>
          <p:spPr>
            <a:xfrm>
              <a:off x="4806800" y="5408500"/>
              <a:ext cx="1475" cy="3075"/>
            </a:xfrm>
            <a:custGeom>
              <a:rect b="b" l="l" r="r" t="t"/>
              <a:pathLst>
                <a:path extrusionOk="0" h="123" w="59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1" name="Google Shape;13321;p38"/>
            <p:cNvSpPr/>
            <p:nvPr/>
          </p:nvSpPr>
          <p:spPr>
            <a:xfrm>
              <a:off x="4804850" y="5408750"/>
              <a:ext cx="1275" cy="3250"/>
            </a:xfrm>
            <a:custGeom>
              <a:rect b="b" l="l" r="r" t="t"/>
              <a:pathLst>
                <a:path extrusionOk="0" h="130" w="51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2" name="Google Shape;13322;p38"/>
            <p:cNvSpPr/>
            <p:nvPr/>
          </p:nvSpPr>
          <p:spPr>
            <a:xfrm>
              <a:off x="4811225" y="5408475"/>
              <a:ext cx="1150" cy="3275"/>
            </a:xfrm>
            <a:custGeom>
              <a:rect b="b" l="l" r="r" t="t"/>
              <a:pathLst>
                <a:path extrusionOk="0" h="131" w="46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38"/>
            <p:cNvSpPr/>
            <p:nvPr/>
          </p:nvSpPr>
          <p:spPr>
            <a:xfrm>
              <a:off x="4817475" y="5408425"/>
              <a:ext cx="950" cy="3050"/>
            </a:xfrm>
            <a:custGeom>
              <a:rect b="b" l="l" r="r" t="t"/>
              <a:pathLst>
                <a:path extrusionOk="0" h="122" w="38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38"/>
            <p:cNvSpPr/>
            <p:nvPr/>
          </p:nvSpPr>
          <p:spPr>
            <a:xfrm>
              <a:off x="4818600" y="5408550"/>
              <a:ext cx="750" cy="2900"/>
            </a:xfrm>
            <a:custGeom>
              <a:rect b="b" l="l" r="r" t="t"/>
              <a:pathLst>
                <a:path extrusionOk="0" h="116" w="3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38"/>
            <p:cNvSpPr/>
            <p:nvPr/>
          </p:nvSpPr>
          <p:spPr>
            <a:xfrm>
              <a:off x="4816150" y="5408850"/>
              <a:ext cx="625" cy="1925"/>
            </a:xfrm>
            <a:custGeom>
              <a:rect b="b" l="l" r="r" t="t"/>
              <a:pathLst>
                <a:path extrusionOk="0" h="77" w="25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6" name="Google Shape;13326;p38"/>
            <p:cNvSpPr/>
            <p:nvPr/>
          </p:nvSpPr>
          <p:spPr>
            <a:xfrm>
              <a:off x="4811950" y="5329550"/>
              <a:ext cx="18975" cy="4650"/>
            </a:xfrm>
            <a:custGeom>
              <a:rect b="b" l="l" r="r" t="t"/>
              <a:pathLst>
                <a:path extrusionOk="0" h="186" w="759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7" name="Google Shape;13327;p38"/>
            <p:cNvSpPr/>
            <p:nvPr/>
          </p:nvSpPr>
          <p:spPr>
            <a:xfrm>
              <a:off x="4801375" y="5329500"/>
              <a:ext cx="10275" cy="4075"/>
            </a:xfrm>
            <a:custGeom>
              <a:rect b="b" l="l" r="r" t="t"/>
              <a:pathLst>
                <a:path extrusionOk="0" h="163" w="411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38"/>
            <p:cNvSpPr/>
            <p:nvPr/>
          </p:nvSpPr>
          <p:spPr>
            <a:xfrm>
              <a:off x="4791625" y="5330075"/>
              <a:ext cx="7825" cy="3275"/>
            </a:xfrm>
            <a:custGeom>
              <a:rect b="b" l="l" r="r" t="t"/>
              <a:pathLst>
                <a:path extrusionOk="0" h="131" w="313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38"/>
            <p:cNvSpPr/>
            <p:nvPr/>
          </p:nvSpPr>
          <p:spPr>
            <a:xfrm>
              <a:off x="4787125" y="5330625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38"/>
            <p:cNvSpPr/>
            <p:nvPr/>
          </p:nvSpPr>
          <p:spPr>
            <a:xfrm>
              <a:off x="4790500" y="5330650"/>
              <a:ext cx="650" cy="2325"/>
            </a:xfrm>
            <a:custGeom>
              <a:rect b="b" l="l" r="r" t="t"/>
              <a:pathLst>
                <a:path extrusionOk="0" h="93" w="26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38"/>
            <p:cNvSpPr/>
            <p:nvPr/>
          </p:nvSpPr>
          <p:spPr>
            <a:xfrm>
              <a:off x="4800350" y="5330475"/>
              <a:ext cx="650" cy="1750"/>
            </a:xfrm>
            <a:custGeom>
              <a:rect b="b" l="l" r="r" t="t"/>
              <a:pathLst>
                <a:path extrusionOk="0" h="70" w="26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38"/>
            <p:cNvSpPr/>
            <p:nvPr/>
          </p:nvSpPr>
          <p:spPr>
            <a:xfrm>
              <a:off x="4819525" y="543275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38"/>
            <p:cNvSpPr/>
            <p:nvPr/>
          </p:nvSpPr>
          <p:spPr>
            <a:xfrm>
              <a:off x="4819525" y="541970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38"/>
            <p:cNvSpPr/>
            <p:nvPr/>
          </p:nvSpPr>
          <p:spPr>
            <a:xfrm>
              <a:off x="4822100" y="5445675"/>
              <a:ext cx="13450" cy="7525"/>
            </a:xfrm>
            <a:custGeom>
              <a:rect b="b" l="l" r="r" t="t"/>
              <a:pathLst>
                <a:path extrusionOk="0" h="301" w="538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38"/>
            <p:cNvSpPr/>
            <p:nvPr/>
          </p:nvSpPr>
          <p:spPr>
            <a:xfrm>
              <a:off x="4829075" y="5354725"/>
              <a:ext cx="6475" cy="6325"/>
            </a:xfrm>
            <a:custGeom>
              <a:rect b="b" l="l" r="r" t="t"/>
              <a:pathLst>
                <a:path extrusionOk="0" h="253" w="259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38"/>
            <p:cNvSpPr/>
            <p:nvPr/>
          </p:nvSpPr>
          <p:spPr>
            <a:xfrm>
              <a:off x="4820050" y="5406925"/>
              <a:ext cx="15600" cy="6700"/>
            </a:xfrm>
            <a:custGeom>
              <a:rect b="b" l="l" r="r" t="t"/>
              <a:pathLst>
                <a:path extrusionOk="0" h="268" w="624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38"/>
            <p:cNvSpPr/>
            <p:nvPr/>
          </p:nvSpPr>
          <p:spPr>
            <a:xfrm>
              <a:off x="4816650" y="5393650"/>
              <a:ext cx="18900" cy="7125"/>
            </a:xfrm>
            <a:custGeom>
              <a:rect b="b" l="l" r="r" t="t"/>
              <a:pathLst>
                <a:path extrusionOk="0" h="285" w="756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38"/>
            <p:cNvSpPr/>
            <p:nvPr/>
          </p:nvSpPr>
          <p:spPr>
            <a:xfrm>
              <a:off x="4818500" y="5380750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38"/>
            <p:cNvSpPr/>
            <p:nvPr/>
          </p:nvSpPr>
          <p:spPr>
            <a:xfrm>
              <a:off x="4831025" y="5328825"/>
              <a:ext cx="4625" cy="6200"/>
            </a:xfrm>
            <a:custGeom>
              <a:rect b="b" l="l" r="r" t="t"/>
              <a:pathLst>
                <a:path extrusionOk="0" h="248" w="185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38"/>
            <p:cNvSpPr/>
            <p:nvPr/>
          </p:nvSpPr>
          <p:spPr>
            <a:xfrm>
              <a:off x="4813675" y="5458725"/>
              <a:ext cx="21875" cy="7700"/>
            </a:xfrm>
            <a:custGeom>
              <a:rect b="b" l="l" r="r" t="t"/>
              <a:pathLst>
                <a:path extrusionOk="0" h="308" w="875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38"/>
            <p:cNvSpPr/>
            <p:nvPr/>
          </p:nvSpPr>
          <p:spPr>
            <a:xfrm>
              <a:off x="4824350" y="5341500"/>
              <a:ext cx="11200" cy="6850"/>
            </a:xfrm>
            <a:custGeom>
              <a:rect b="b" l="l" r="r" t="t"/>
              <a:pathLst>
                <a:path extrusionOk="0" h="274" w="448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38"/>
            <p:cNvSpPr/>
            <p:nvPr/>
          </p:nvSpPr>
          <p:spPr>
            <a:xfrm>
              <a:off x="4821800" y="5368025"/>
              <a:ext cx="13750" cy="6275"/>
            </a:xfrm>
            <a:custGeom>
              <a:rect b="b" l="l" r="r" t="t"/>
              <a:pathLst>
                <a:path extrusionOk="0" h="251" w="55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38"/>
            <p:cNvSpPr/>
            <p:nvPr/>
          </p:nvSpPr>
          <p:spPr>
            <a:xfrm>
              <a:off x="4835625" y="5368100"/>
              <a:ext cx="750" cy="6100"/>
            </a:xfrm>
            <a:custGeom>
              <a:rect b="b" l="l" r="r" t="t"/>
              <a:pathLst>
                <a:path extrusionOk="0" h="244" w="3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38"/>
            <p:cNvSpPr/>
            <p:nvPr/>
          </p:nvSpPr>
          <p:spPr>
            <a:xfrm>
              <a:off x="4835625" y="5380850"/>
              <a:ext cx="750" cy="6900"/>
            </a:xfrm>
            <a:custGeom>
              <a:rect b="b" l="l" r="r" t="t"/>
              <a:pathLst>
                <a:path extrusionOk="0" h="276" w="3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38"/>
            <p:cNvSpPr/>
            <p:nvPr/>
          </p:nvSpPr>
          <p:spPr>
            <a:xfrm>
              <a:off x="4835625" y="5341875"/>
              <a:ext cx="850" cy="6750"/>
            </a:xfrm>
            <a:custGeom>
              <a:rect b="b" l="l" r="r" t="t"/>
              <a:pathLst>
                <a:path extrusionOk="0" h="270" w="34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38"/>
            <p:cNvSpPr/>
            <p:nvPr/>
          </p:nvSpPr>
          <p:spPr>
            <a:xfrm>
              <a:off x="4835625" y="5328950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38"/>
            <p:cNvSpPr/>
            <p:nvPr/>
          </p:nvSpPr>
          <p:spPr>
            <a:xfrm>
              <a:off x="4835625" y="5354900"/>
              <a:ext cx="850" cy="5975"/>
            </a:xfrm>
            <a:custGeom>
              <a:rect b="b" l="l" r="r" t="t"/>
              <a:pathLst>
                <a:path extrusionOk="0" h="239" w="34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38"/>
            <p:cNvSpPr/>
            <p:nvPr/>
          </p:nvSpPr>
          <p:spPr>
            <a:xfrm>
              <a:off x="4835625" y="5433050"/>
              <a:ext cx="850" cy="7000"/>
            </a:xfrm>
            <a:custGeom>
              <a:rect b="b" l="l" r="r" t="t"/>
              <a:pathLst>
                <a:path extrusionOk="0" h="280" w="34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38"/>
            <p:cNvSpPr/>
            <p:nvPr/>
          </p:nvSpPr>
          <p:spPr>
            <a:xfrm>
              <a:off x="4835525" y="5446100"/>
              <a:ext cx="950" cy="7200"/>
            </a:xfrm>
            <a:custGeom>
              <a:rect b="b" l="l" r="r" t="t"/>
              <a:pathLst>
                <a:path extrusionOk="0" h="288" w="38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0" name="Google Shape;13350;p38"/>
            <p:cNvSpPr/>
            <p:nvPr/>
          </p:nvSpPr>
          <p:spPr>
            <a:xfrm>
              <a:off x="4835625" y="5458800"/>
              <a:ext cx="950" cy="7425"/>
            </a:xfrm>
            <a:custGeom>
              <a:rect b="b" l="l" r="r" t="t"/>
              <a:pathLst>
                <a:path extrusionOk="0" h="297" w="38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1" name="Google Shape;13351;p38"/>
            <p:cNvSpPr/>
            <p:nvPr/>
          </p:nvSpPr>
          <p:spPr>
            <a:xfrm>
              <a:off x="4835625" y="5407200"/>
              <a:ext cx="750" cy="6400"/>
            </a:xfrm>
            <a:custGeom>
              <a:rect b="b" l="l" r="r" t="t"/>
              <a:pathLst>
                <a:path extrusionOk="0" h="256" w="3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38"/>
            <p:cNvSpPr/>
            <p:nvPr/>
          </p:nvSpPr>
          <p:spPr>
            <a:xfrm>
              <a:off x="4835525" y="5393975"/>
              <a:ext cx="950" cy="6825"/>
            </a:xfrm>
            <a:custGeom>
              <a:rect b="b" l="l" r="r" t="t"/>
              <a:pathLst>
                <a:path extrusionOk="0" h="273" w="38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38"/>
            <p:cNvSpPr/>
            <p:nvPr/>
          </p:nvSpPr>
          <p:spPr>
            <a:xfrm>
              <a:off x="4835625" y="5420950"/>
              <a:ext cx="750" cy="6075"/>
            </a:xfrm>
            <a:custGeom>
              <a:rect b="b" l="l" r="r" t="t"/>
              <a:pathLst>
                <a:path extrusionOk="0" h="243" w="3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38"/>
            <p:cNvSpPr/>
            <p:nvPr/>
          </p:nvSpPr>
          <p:spPr>
            <a:xfrm>
              <a:off x="3017475" y="452907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5" name="Google Shape;13355;p38"/>
            <p:cNvSpPr/>
            <p:nvPr/>
          </p:nvSpPr>
          <p:spPr>
            <a:xfrm>
              <a:off x="3017475" y="4541825"/>
              <a:ext cx="850" cy="6825"/>
            </a:xfrm>
            <a:custGeom>
              <a:rect b="b" l="l" r="r" t="t"/>
              <a:pathLst>
                <a:path extrusionOk="0" h="273" w="34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6" name="Google Shape;13356;p38"/>
            <p:cNvSpPr/>
            <p:nvPr/>
          </p:nvSpPr>
          <p:spPr>
            <a:xfrm>
              <a:off x="3017375" y="4502750"/>
              <a:ext cx="850" cy="6850"/>
            </a:xfrm>
            <a:custGeom>
              <a:rect b="b" l="l" r="r" t="t"/>
              <a:pathLst>
                <a:path extrusionOk="0" h="274" w="34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7" name="Google Shape;13357;p38"/>
            <p:cNvSpPr/>
            <p:nvPr/>
          </p:nvSpPr>
          <p:spPr>
            <a:xfrm>
              <a:off x="3017475" y="4489925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8" name="Google Shape;13358;p38"/>
            <p:cNvSpPr/>
            <p:nvPr/>
          </p:nvSpPr>
          <p:spPr>
            <a:xfrm>
              <a:off x="3017400" y="4515875"/>
              <a:ext cx="825" cy="6000"/>
            </a:xfrm>
            <a:custGeom>
              <a:rect b="b" l="l" r="r" t="t"/>
              <a:pathLst>
                <a:path extrusionOk="0" h="240" w="33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9" name="Google Shape;13359;p38"/>
            <p:cNvSpPr/>
            <p:nvPr/>
          </p:nvSpPr>
          <p:spPr>
            <a:xfrm>
              <a:off x="3017375" y="4594050"/>
              <a:ext cx="950" cy="7000"/>
            </a:xfrm>
            <a:custGeom>
              <a:rect b="b" l="l" r="r" t="t"/>
              <a:pathLst>
                <a:path extrusionOk="0" h="280" w="38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0" name="Google Shape;13360;p38"/>
            <p:cNvSpPr/>
            <p:nvPr/>
          </p:nvSpPr>
          <p:spPr>
            <a:xfrm>
              <a:off x="3017475" y="4606975"/>
              <a:ext cx="850" cy="7200"/>
            </a:xfrm>
            <a:custGeom>
              <a:rect b="b" l="l" r="r" t="t"/>
              <a:pathLst>
                <a:path extrusionOk="0" h="288" w="34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1" name="Google Shape;13361;p38"/>
            <p:cNvSpPr/>
            <p:nvPr/>
          </p:nvSpPr>
          <p:spPr>
            <a:xfrm>
              <a:off x="3017275" y="4619800"/>
              <a:ext cx="1050" cy="7400"/>
            </a:xfrm>
            <a:custGeom>
              <a:rect b="b" l="l" r="r" t="t"/>
              <a:pathLst>
                <a:path extrusionOk="0" h="296" w="42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38"/>
            <p:cNvSpPr/>
            <p:nvPr/>
          </p:nvSpPr>
          <p:spPr>
            <a:xfrm>
              <a:off x="3017475" y="4568200"/>
              <a:ext cx="850" cy="6275"/>
            </a:xfrm>
            <a:custGeom>
              <a:rect b="b" l="l" r="r" t="t"/>
              <a:pathLst>
                <a:path extrusionOk="0" h="251" w="34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3" name="Google Shape;13363;p38"/>
            <p:cNvSpPr/>
            <p:nvPr/>
          </p:nvSpPr>
          <p:spPr>
            <a:xfrm>
              <a:off x="3017400" y="4554950"/>
              <a:ext cx="925" cy="6750"/>
            </a:xfrm>
            <a:custGeom>
              <a:rect b="b" l="l" r="r" t="t"/>
              <a:pathLst>
                <a:path extrusionOk="0" h="270" w="37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4" name="Google Shape;13364;p38"/>
            <p:cNvSpPr/>
            <p:nvPr/>
          </p:nvSpPr>
          <p:spPr>
            <a:xfrm>
              <a:off x="3017475" y="458182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5" name="Google Shape;13365;p38"/>
            <p:cNvSpPr/>
            <p:nvPr/>
          </p:nvSpPr>
          <p:spPr>
            <a:xfrm>
              <a:off x="3048150" y="4556525"/>
              <a:ext cx="4750" cy="3825"/>
            </a:xfrm>
            <a:custGeom>
              <a:rect b="b" l="l" r="r" t="t"/>
              <a:pathLst>
                <a:path extrusionOk="0" h="153" w="19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6" name="Google Shape;13366;p38"/>
            <p:cNvSpPr/>
            <p:nvPr/>
          </p:nvSpPr>
          <p:spPr>
            <a:xfrm>
              <a:off x="3040450" y="4556400"/>
              <a:ext cx="3100" cy="3900"/>
            </a:xfrm>
            <a:custGeom>
              <a:rect b="b" l="l" r="r" t="t"/>
              <a:pathLst>
                <a:path extrusionOk="0" h="156" w="124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38"/>
            <p:cNvSpPr/>
            <p:nvPr/>
          </p:nvSpPr>
          <p:spPr>
            <a:xfrm>
              <a:off x="3038825" y="4556575"/>
              <a:ext cx="1550" cy="2650"/>
            </a:xfrm>
            <a:custGeom>
              <a:rect b="b" l="l" r="r" t="t"/>
              <a:pathLst>
                <a:path extrusionOk="0" h="106" w="62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8" name="Google Shape;13368;p38"/>
            <p:cNvSpPr/>
            <p:nvPr/>
          </p:nvSpPr>
          <p:spPr>
            <a:xfrm>
              <a:off x="3037375" y="4556275"/>
              <a:ext cx="1275" cy="3325"/>
            </a:xfrm>
            <a:custGeom>
              <a:rect b="b" l="l" r="r" t="t"/>
              <a:pathLst>
                <a:path extrusionOk="0" h="133" w="51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9" name="Google Shape;13369;p38"/>
            <p:cNvSpPr/>
            <p:nvPr/>
          </p:nvSpPr>
          <p:spPr>
            <a:xfrm>
              <a:off x="3045275" y="4556825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0" name="Google Shape;13370;p38"/>
            <p:cNvSpPr/>
            <p:nvPr/>
          </p:nvSpPr>
          <p:spPr>
            <a:xfrm>
              <a:off x="3043850" y="4556800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38"/>
            <p:cNvSpPr/>
            <p:nvPr/>
          </p:nvSpPr>
          <p:spPr>
            <a:xfrm>
              <a:off x="3046500" y="4556600"/>
              <a:ext cx="950" cy="3175"/>
            </a:xfrm>
            <a:custGeom>
              <a:rect b="b" l="l" r="r" t="t"/>
              <a:pathLst>
                <a:path extrusionOk="0" h="127" w="38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2" name="Google Shape;13372;p38"/>
            <p:cNvSpPr/>
            <p:nvPr/>
          </p:nvSpPr>
          <p:spPr>
            <a:xfrm>
              <a:off x="3037700" y="4595075"/>
              <a:ext cx="9350" cy="4425"/>
            </a:xfrm>
            <a:custGeom>
              <a:rect b="b" l="l" r="r" t="t"/>
              <a:pathLst>
                <a:path extrusionOk="0" h="177" w="374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3" name="Google Shape;13373;p38"/>
            <p:cNvSpPr/>
            <p:nvPr/>
          </p:nvSpPr>
          <p:spPr>
            <a:xfrm>
              <a:off x="3036350" y="4594950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38"/>
            <p:cNvSpPr/>
            <p:nvPr/>
          </p:nvSpPr>
          <p:spPr>
            <a:xfrm>
              <a:off x="3034725" y="4595450"/>
              <a:ext cx="1150" cy="3375"/>
            </a:xfrm>
            <a:custGeom>
              <a:rect b="b" l="l" r="r" t="t"/>
              <a:pathLst>
                <a:path extrusionOk="0" h="135" w="46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38"/>
            <p:cNvSpPr/>
            <p:nvPr/>
          </p:nvSpPr>
          <p:spPr>
            <a:xfrm>
              <a:off x="3050725" y="4596300"/>
              <a:ext cx="725" cy="2600"/>
            </a:xfrm>
            <a:custGeom>
              <a:rect b="b" l="l" r="r" t="t"/>
              <a:pathLst>
                <a:path extrusionOk="0" h="104" w="29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38"/>
            <p:cNvSpPr/>
            <p:nvPr/>
          </p:nvSpPr>
          <p:spPr>
            <a:xfrm>
              <a:off x="3026000" y="4516750"/>
              <a:ext cx="14900" cy="5650"/>
            </a:xfrm>
            <a:custGeom>
              <a:rect b="b" l="l" r="r" t="t"/>
              <a:pathLst>
                <a:path extrusionOk="0" h="226" w="596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38"/>
            <p:cNvSpPr/>
            <p:nvPr/>
          </p:nvSpPr>
          <p:spPr>
            <a:xfrm>
              <a:off x="3046500" y="4516725"/>
              <a:ext cx="2400" cy="3175"/>
            </a:xfrm>
            <a:custGeom>
              <a:rect b="b" l="l" r="r" t="t"/>
              <a:pathLst>
                <a:path extrusionOk="0" h="127" w="96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8" name="Google Shape;13378;p38"/>
            <p:cNvSpPr/>
            <p:nvPr/>
          </p:nvSpPr>
          <p:spPr>
            <a:xfrm>
              <a:off x="3043750" y="4516450"/>
              <a:ext cx="1050" cy="3350"/>
            </a:xfrm>
            <a:custGeom>
              <a:rect b="b" l="l" r="r" t="t"/>
              <a:pathLst>
                <a:path extrusionOk="0" h="134" w="42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9" name="Google Shape;13379;p38"/>
            <p:cNvSpPr/>
            <p:nvPr/>
          </p:nvSpPr>
          <p:spPr>
            <a:xfrm>
              <a:off x="3042100" y="4516875"/>
              <a:ext cx="1150" cy="3475"/>
            </a:xfrm>
            <a:custGeom>
              <a:rect b="b" l="l" r="r" t="t"/>
              <a:pathLst>
                <a:path extrusionOk="0" h="139" w="46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38"/>
            <p:cNvSpPr/>
            <p:nvPr/>
          </p:nvSpPr>
          <p:spPr>
            <a:xfrm>
              <a:off x="3041075" y="4516950"/>
              <a:ext cx="950" cy="3575"/>
            </a:xfrm>
            <a:custGeom>
              <a:rect b="b" l="l" r="r" t="t"/>
              <a:pathLst>
                <a:path extrusionOk="0" h="143" w="38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38"/>
            <p:cNvSpPr/>
            <p:nvPr/>
          </p:nvSpPr>
          <p:spPr>
            <a:xfrm>
              <a:off x="3045075" y="451667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38"/>
            <p:cNvSpPr/>
            <p:nvPr/>
          </p:nvSpPr>
          <p:spPr>
            <a:xfrm>
              <a:off x="3025075" y="4516975"/>
              <a:ext cx="850" cy="2825"/>
            </a:xfrm>
            <a:custGeom>
              <a:rect b="b" l="l" r="r" t="t"/>
              <a:pathLst>
                <a:path extrusionOk="0" h="113" w="34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3" name="Google Shape;13383;p38"/>
            <p:cNvSpPr/>
            <p:nvPr/>
          </p:nvSpPr>
          <p:spPr>
            <a:xfrm>
              <a:off x="3032050" y="4608600"/>
              <a:ext cx="10700" cy="3775"/>
            </a:xfrm>
            <a:custGeom>
              <a:rect b="b" l="l" r="r" t="t"/>
              <a:pathLst>
                <a:path extrusionOk="0" h="151" w="428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4" name="Google Shape;13384;p38"/>
            <p:cNvSpPr/>
            <p:nvPr/>
          </p:nvSpPr>
          <p:spPr>
            <a:xfrm>
              <a:off x="3042825" y="4609575"/>
              <a:ext cx="950" cy="2025"/>
            </a:xfrm>
            <a:custGeom>
              <a:rect b="b" l="l" r="r" t="t"/>
              <a:pathLst>
                <a:path extrusionOk="0" h="81" w="38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38"/>
            <p:cNvSpPr/>
            <p:nvPr/>
          </p:nvSpPr>
          <p:spPr>
            <a:xfrm>
              <a:off x="3040550" y="4621775"/>
              <a:ext cx="10200" cy="3575"/>
            </a:xfrm>
            <a:custGeom>
              <a:rect b="b" l="l" r="r" t="t"/>
              <a:pathLst>
                <a:path extrusionOk="0" h="143" w="408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38"/>
            <p:cNvSpPr/>
            <p:nvPr/>
          </p:nvSpPr>
          <p:spPr>
            <a:xfrm>
              <a:off x="3050925" y="4621925"/>
              <a:ext cx="1775" cy="2925"/>
            </a:xfrm>
            <a:custGeom>
              <a:rect b="b" l="l" r="r" t="t"/>
              <a:pathLst>
                <a:path extrusionOk="0" h="117" w="71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38"/>
            <p:cNvSpPr/>
            <p:nvPr/>
          </p:nvSpPr>
          <p:spPr>
            <a:xfrm>
              <a:off x="3053500" y="4622150"/>
              <a:ext cx="1750" cy="3000"/>
            </a:xfrm>
            <a:custGeom>
              <a:rect b="b" l="l" r="r" t="t"/>
              <a:pathLst>
                <a:path extrusionOk="0" h="120" w="7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38"/>
            <p:cNvSpPr/>
            <p:nvPr/>
          </p:nvSpPr>
          <p:spPr>
            <a:xfrm>
              <a:off x="3056150" y="4622425"/>
              <a:ext cx="850" cy="2100"/>
            </a:xfrm>
            <a:custGeom>
              <a:rect b="b" l="l" r="r" t="t"/>
              <a:pathLst>
                <a:path extrusionOk="0" h="84" w="34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9" name="Google Shape;13389;p38"/>
            <p:cNvSpPr/>
            <p:nvPr/>
          </p:nvSpPr>
          <p:spPr>
            <a:xfrm>
              <a:off x="3042100" y="4503175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0" name="Google Shape;13390;p38"/>
            <p:cNvSpPr/>
            <p:nvPr/>
          </p:nvSpPr>
          <p:spPr>
            <a:xfrm>
              <a:off x="3035025" y="4503325"/>
              <a:ext cx="850" cy="2775"/>
            </a:xfrm>
            <a:custGeom>
              <a:rect b="b" l="l" r="r" t="t"/>
              <a:pathLst>
                <a:path extrusionOk="0" h="111" w="34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1" name="Google Shape;13391;p38"/>
            <p:cNvSpPr/>
            <p:nvPr/>
          </p:nvSpPr>
          <p:spPr>
            <a:xfrm>
              <a:off x="3036450" y="4503300"/>
              <a:ext cx="5275" cy="3625"/>
            </a:xfrm>
            <a:custGeom>
              <a:rect b="b" l="l" r="r" t="t"/>
              <a:pathLst>
                <a:path extrusionOk="0" h="145" w="211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38"/>
            <p:cNvSpPr/>
            <p:nvPr/>
          </p:nvSpPr>
          <p:spPr>
            <a:xfrm>
              <a:off x="3044875" y="4503675"/>
              <a:ext cx="1150" cy="3000"/>
            </a:xfrm>
            <a:custGeom>
              <a:rect b="b" l="l" r="r" t="t"/>
              <a:pathLst>
                <a:path extrusionOk="0" h="120" w="46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38"/>
            <p:cNvSpPr/>
            <p:nvPr/>
          </p:nvSpPr>
          <p:spPr>
            <a:xfrm>
              <a:off x="3030000" y="4503750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38"/>
            <p:cNvSpPr/>
            <p:nvPr/>
          </p:nvSpPr>
          <p:spPr>
            <a:xfrm>
              <a:off x="3043525" y="45035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38"/>
            <p:cNvSpPr/>
            <p:nvPr/>
          </p:nvSpPr>
          <p:spPr>
            <a:xfrm>
              <a:off x="3033475" y="4503650"/>
              <a:ext cx="850" cy="3025"/>
            </a:xfrm>
            <a:custGeom>
              <a:rect b="b" l="l" r="r" t="t"/>
              <a:pathLst>
                <a:path extrusionOk="0" h="121" w="34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38"/>
            <p:cNvSpPr/>
            <p:nvPr/>
          </p:nvSpPr>
          <p:spPr>
            <a:xfrm>
              <a:off x="3031225" y="4503675"/>
              <a:ext cx="750" cy="3150"/>
            </a:xfrm>
            <a:custGeom>
              <a:rect b="b" l="l" r="r" t="t"/>
              <a:pathLst>
                <a:path extrusionOk="0" h="126" w="3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7" name="Google Shape;13397;p38"/>
            <p:cNvSpPr/>
            <p:nvPr/>
          </p:nvSpPr>
          <p:spPr>
            <a:xfrm>
              <a:off x="3046725" y="4504300"/>
              <a:ext cx="850" cy="2375"/>
            </a:xfrm>
            <a:custGeom>
              <a:rect b="b" l="l" r="r" t="t"/>
              <a:pathLst>
                <a:path extrusionOk="0" h="95" w="34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8" name="Google Shape;13398;p38"/>
            <p:cNvSpPr/>
            <p:nvPr/>
          </p:nvSpPr>
          <p:spPr>
            <a:xfrm>
              <a:off x="3032675" y="4503875"/>
              <a:ext cx="525" cy="2700"/>
            </a:xfrm>
            <a:custGeom>
              <a:rect b="b" l="l" r="r" t="t"/>
              <a:pathLst>
                <a:path extrusionOk="0" h="108" w="21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38"/>
            <p:cNvSpPr/>
            <p:nvPr/>
          </p:nvSpPr>
          <p:spPr>
            <a:xfrm>
              <a:off x="3045475" y="4543150"/>
              <a:ext cx="3825" cy="3450"/>
            </a:xfrm>
            <a:custGeom>
              <a:rect b="b" l="l" r="r" t="t"/>
              <a:pathLst>
                <a:path extrusionOk="0" h="138" w="153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38"/>
            <p:cNvSpPr/>
            <p:nvPr/>
          </p:nvSpPr>
          <p:spPr>
            <a:xfrm>
              <a:off x="3050100" y="4544000"/>
              <a:ext cx="1875" cy="2800"/>
            </a:xfrm>
            <a:custGeom>
              <a:rect b="b" l="l" r="r" t="t"/>
              <a:pathLst>
                <a:path extrusionOk="0" h="112" w="75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38"/>
            <p:cNvSpPr/>
            <p:nvPr/>
          </p:nvSpPr>
          <p:spPr>
            <a:xfrm>
              <a:off x="3052875" y="4543850"/>
              <a:ext cx="1550" cy="2925"/>
            </a:xfrm>
            <a:custGeom>
              <a:rect b="b" l="l" r="r" t="t"/>
              <a:pathLst>
                <a:path extrusionOk="0" h="117" w="62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38"/>
            <p:cNvSpPr/>
            <p:nvPr/>
          </p:nvSpPr>
          <p:spPr>
            <a:xfrm>
              <a:off x="3035525" y="4543450"/>
              <a:ext cx="1175" cy="3650"/>
            </a:xfrm>
            <a:custGeom>
              <a:rect b="b" l="l" r="r" t="t"/>
              <a:pathLst>
                <a:path extrusionOk="0" h="146" w="47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38"/>
            <p:cNvSpPr/>
            <p:nvPr/>
          </p:nvSpPr>
          <p:spPr>
            <a:xfrm>
              <a:off x="3037375" y="4543575"/>
              <a:ext cx="950" cy="2825"/>
            </a:xfrm>
            <a:custGeom>
              <a:rect b="b" l="l" r="r" t="t"/>
              <a:pathLst>
                <a:path extrusionOk="0" h="113" w="38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4" name="Google Shape;13404;p38"/>
            <p:cNvSpPr/>
            <p:nvPr/>
          </p:nvSpPr>
          <p:spPr>
            <a:xfrm>
              <a:off x="3044350" y="4543850"/>
              <a:ext cx="850" cy="2525"/>
            </a:xfrm>
            <a:custGeom>
              <a:rect b="b" l="l" r="r" t="t"/>
              <a:pathLst>
                <a:path extrusionOk="0" h="101" w="34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5" name="Google Shape;13405;p38"/>
            <p:cNvSpPr/>
            <p:nvPr/>
          </p:nvSpPr>
          <p:spPr>
            <a:xfrm>
              <a:off x="3040975" y="4543675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6" name="Google Shape;13406;p38"/>
            <p:cNvSpPr/>
            <p:nvPr/>
          </p:nvSpPr>
          <p:spPr>
            <a:xfrm>
              <a:off x="3042625" y="4543750"/>
              <a:ext cx="525" cy="2425"/>
            </a:xfrm>
            <a:custGeom>
              <a:rect b="b" l="l" r="r" t="t"/>
              <a:pathLst>
                <a:path extrusionOk="0" h="97" w="21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7" name="Google Shape;13407;p38"/>
            <p:cNvSpPr/>
            <p:nvPr/>
          </p:nvSpPr>
          <p:spPr>
            <a:xfrm>
              <a:off x="3039225" y="4543975"/>
              <a:ext cx="650" cy="2700"/>
            </a:xfrm>
            <a:custGeom>
              <a:rect b="b" l="l" r="r" t="t"/>
              <a:pathLst>
                <a:path extrusionOk="0" h="108" w="26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8" name="Google Shape;13408;p38"/>
            <p:cNvSpPr/>
            <p:nvPr/>
          </p:nvSpPr>
          <p:spPr>
            <a:xfrm>
              <a:off x="3046400" y="4530775"/>
              <a:ext cx="1275" cy="2775"/>
            </a:xfrm>
            <a:custGeom>
              <a:rect b="b" l="l" r="r" t="t"/>
              <a:pathLst>
                <a:path extrusionOk="0" h="111" w="51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9" name="Google Shape;13409;p38"/>
            <p:cNvSpPr/>
            <p:nvPr/>
          </p:nvSpPr>
          <p:spPr>
            <a:xfrm>
              <a:off x="3044575" y="4530875"/>
              <a:ext cx="825" cy="2450"/>
            </a:xfrm>
            <a:custGeom>
              <a:rect b="b" l="l" r="r" t="t"/>
              <a:pathLst>
                <a:path extrusionOk="0" h="98" w="33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0" name="Google Shape;13410;p38"/>
            <p:cNvSpPr/>
            <p:nvPr/>
          </p:nvSpPr>
          <p:spPr>
            <a:xfrm>
              <a:off x="3036975" y="4531000"/>
              <a:ext cx="625" cy="2525"/>
            </a:xfrm>
            <a:custGeom>
              <a:rect b="b" l="l" r="r" t="t"/>
              <a:pathLst>
                <a:path extrusionOk="0" h="101" w="25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1" name="Google Shape;13411;p38"/>
            <p:cNvSpPr/>
            <p:nvPr/>
          </p:nvSpPr>
          <p:spPr>
            <a:xfrm>
              <a:off x="3034500" y="4582750"/>
              <a:ext cx="1275" cy="2725"/>
            </a:xfrm>
            <a:custGeom>
              <a:rect b="b" l="l" r="r" t="t"/>
              <a:pathLst>
                <a:path extrusionOk="0" h="109" w="51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2" name="Google Shape;13412;p38"/>
            <p:cNvSpPr/>
            <p:nvPr/>
          </p:nvSpPr>
          <p:spPr>
            <a:xfrm>
              <a:off x="3038925" y="4583125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3" name="Google Shape;13413;p38"/>
            <p:cNvSpPr/>
            <p:nvPr/>
          </p:nvSpPr>
          <p:spPr>
            <a:xfrm>
              <a:off x="3051850" y="4582800"/>
              <a:ext cx="750" cy="2350"/>
            </a:xfrm>
            <a:custGeom>
              <a:rect b="b" l="l" r="r" t="t"/>
              <a:pathLst>
                <a:path extrusionOk="0" h="94" w="3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4" name="Google Shape;13414;p38"/>
            <p:cNvSpPr/>
            <p:nvPr/>
          </p:nvSpPr>
          <p:spPr>
            <a:xfrm>
              <a:off x="3050100" y="458310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5" name="Google Shape;13415;p38"/>
            <p:cNvSpPr/>
            <p:nvPr/>
          </p:nvSpPr>
          <p:spPr>
            <a:xfrm>
              <a:off x="3048450" y="458285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6" name="Google Shape;13416;p38"/>
            <p:cNvSpPr/>
            <p:nvPr/>
          </p:nvSpPr>
          <p:spPr>
            <a:xfrm>
              <a:off x="3049700" y="45693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7" name="Google Shape;13417;p38"/>
            <p:cNvSpPr/>
            <p:nvPr/>
          </p:nvSpPr>
          <p:spPr>
            <a:xfrm>
              <a:off x="3038725" y="4569500"/>
              <a:ext cx="2475" cy="3550"/>
            </a:xfrm>
            <a:custGeom>
              <a:rect b="b" l="l" r="r" t="t"/>
              <a:pathLst>
                <a:path extrusionOk="0" h="142" w="99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8" name="Google Shape;13418;p38"/>
            <p:cNvSpPr/>
            <p:nvPr/>
          </p:nvSpPr>
          <p:spPr>
            <a:xfrm>
              <a:off x="3043325" y="4569125"/>
              <a:ext cx="1675" cy="3575"/>
            </a:xfrm>
            <a:custGeom>
              <a:rect b="b" l="l" r="r" t="t"/>
              <a:pathLst>
                <a:path extrusionOk="0" h="143" w="67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9" name="Google Shape;13419;p38"/>
            <p:cNvSpPr/>
            <p:nvPr/>
          </p:nvSpPr>
          <p:spPr>
            <a:xfrm>
              <a:off x="3045600" y="4569475"/>
              <a:ext cx="1450" cy="3075"/>
            </a:xfrm>
            <a:custGeom>
              <a:rect b="b" l="l" r="r" t="t"/>
              <a:pathLst>
                <a:path extrusionOk="0" h="123" w="58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0" name="Google Shape;13420;p38"/>
            <p:cNvSpPr/>
            <p:nvPr/>
          </p:nvSpPr>
          <p:spPr>
            <a:xfrm>
              <a:off x="3047750" y="4569625"/>
              <a:ext cx="1250" cy="3300"/>
            </a:xfrm>
            <a:custGeom>
              <a:rect b="b" l="l" r="r" t="t"/>
              <a:pathLst>
                <a:path extrusionOk="0" h="132" w="5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1" name="Google Shape;13421;p38"/>
            <p:cNvSpPr/>
            <p:nvPr/>
          </p:nvSpPr>
          <p:spPr>
            <a:xfrm>
              <a:off x="3041475" y="4569450"/>
              <a:ext cx="1175" cy="3275"/>
            </a:xfrm>
            <a:custGeom>
              <a:rect b="b" l="l" r="r" t="t"/>
              <a:pathLst>
                <a:path extrusionOk="0" h="131" w="47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2" name="Google Shape;13422;p38"/>
            <p:cNvSpPr/>
            <p:nvPr/>
          </p:nvSpPr>
          <p:spPr>
            <a:xfrm>
              <a:off x="3035525" y="45694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3" name="Google Shape;13423;p38"/>
            <p:cNvSpPr/>
            <p:nvPr/>
          </p:nvSpPr>
          <p:spPr>
            <a:xfrm>
              <a:off x="3034625" y="4569525"/>
              <a:ext cx="625" cy="2800"/>
            </a:xfrm>
            <a:custGeom>
              <a:rect b="b" l="l" r="r" t="t"/>
              <a:pathLst>
                <a:path extrusionOk="0" h="112" w="25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4" name="Google Shape;13424;p38"/>
            <p:cNvSpPr/>
            <p:nvPr/>
          </p:nvSpPr>
          <p:spPr>
            <a:xfrm>
              <a:off x="3037075" y="4569800"/>
              <a:ext cx="650" cy="1950"/>
            </a:xfrm>
            <a:custGeom>
              <a:rect b="b" l="l" r="r" t="t"/>
              <a:pathLst>
                <a:path extrusionOk="0" h="78" w="26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5" name="Google Shape;13425;p38"/>
            <p:cNvSpPr/>
            <p:nvPr/>
          </p:nvSpPr>
          <p:spPr>
            <a:xfrm>
              <a:off x="3022925" y="4490425"/>
              <a:ext cx="19000" cy="4750"/>
            </a:xfrm>
            <a:custGeom>
              <a:rect b="b" l="l" r="r" t="t"/>
              <a:pathLst>
                <a:path extrusionOk="0" h="190" w="76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6" name="Google Shape;13426;p38"/>
            <p:cNvSpPr/>
            <p:nvPr/>
          </p:nvSpPr>
          <p:spPr>
            <a:xfrm>
              <a:off x="3042200" y="4490500"/>
              <a:ext cx="10275" cy="4000"/>
            </a:xfrm>
            <a:custGeom>
              <a:rect b="b" l="l" r="r" t="t"/>
              <a:pathLst>
                <a:path extrusionOk="0" h="160" w="411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7" name="Google Shape;13427;p38"/>
            <p:cNvSpPr/>
            <p:nvPr/>
          </p:nvSpPr>
          <p:spPr>
            <a:xfrm>
              <a:off x="3054400" y="4491050"/>
              <a:ext cx="7825" cy="3225"/>
            </a:xfrm>
            <a:custGeom>
              <a:rect b="b" l="l" r="r" t="t"/>
              <a:pathLst>
                <a:path extrusionOk="0" h="129" w="313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8" name="Google Shape;13428;p38"/>
            <p:cNvSpPr/>
            <p:nvPr/>
          </p:nvSpPr>
          <p:spPr>
            <a:xfrm>
              <a:off x="3063750" y="4491600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9" name="Google Shape;13429;p38"/>
            <p:cNvSpPr/>
            <p:nvPr/>
          </p:nvSpPr>
          <p:spPr>
            <a:xfrm>
              <a:off x="3062825" y="4491650"/>
              <a:ext cx="525" cy="2200"/>
            </a:xfrm>
            <a:custGeom>
              <a:rect b="b" l="l" r="r" t="t"/>
              <a:pathLst>
                <a:path extrusionOk="0" h="88" w="21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0" name="Google Shape;13430;p38"/>
            <p:cNvSpPr/>
            <p:nvPr/>
          </p:nvSpPr>
          <p:spPr>
            <a:xfrm>
              <a:off x="3052975" y="4491350"/>
              <a:ext cx="650" cy="1875"/>
            </a:xfrm>
            <a:custGeom>
              <a:rect b="b" l="l" r="r" t="t"/>
              <a:pathLst>
                <a:path extrusionOk="0" h="75" w="26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1" name="Google Shape;13431;p38"/>
            <p:cNvSpPr/>
            <p:nvPr/>
          </p:nvSpPr>
          <p:spPr>
            <a:xfrm>
              <a:off x="3018300" y="4593725"/>
              <a:ext cx="16025" cy="7125"/>
            </a:xfrm>
            <a:custGeom>
              <a:rect b="b" l="l" r="r" t="t"/>
              <a:pathLst>
                <a:path extrusionOk="0" h="285" w="641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2" name="Google Shape;13432;p38"/>
            <p:cNvSpPr/>
            <p:nvPr/>
          </p:nvSpPr>
          <p:spPr>
            <a:xfrm>
              <a:off x="3018200" y="4580675"/>
              <a:ext cx="16125" cy="7125"/>
            </a:xfrm>
            <a:custGeom>
              <a:rect b="b" l="l" r="r" t="t"/>
              <a:pathLst>
                <a:path extrusionOk="0" h="285" w="645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3" name="Google Shape;13433;p38"/>
            <p:cNvSpPr/>
            <p:nvPr/>
          </p:nvSpPr>
          <p:spPr>
            <a:xfrm>
              <a:off x="3018300" y="4606550"/>
              <a:ext cx="13475" cy="7450"/>
            </a:xfrm>
            <a:custGeom>
              <a:rect b="b" l="l" r="r" t="t"/>
              <a:pathLst>
                <a:path extrusionOk="0" h="298" w="539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4" name="Google Shape;13434;p38"/>
            <p:cNvSpPr/>
            <p:nvPr/>
          </p:nvSpPr>
          <p:spPr>
            <a:xfrm>
              <a:off x="3018300" y="4515700"/>
              <a:ext cx="6600" cy="6275"/>
            </a:xfrm>
            <a:custGeom>
              <a:rect b="b" l="l" r="r" t="t"/>
              <a:pathLst>
                <a:path extrusionOk="0" h="251" w="264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5" name="Google Shape;13435;p38"/>
            <p:cNvSpPr/>
            <p:nvPr/>
          </p:nvSpPr>
          <p:spPr>
            <a:xfrm>
              <a:off x="3018300" y="4567850"/>
              <a:ext cx="15525" cy="6725"/>
            </a:xfrm>
            <a:custGeom>
              <a:rect b="b" l="l" r="r" t="t"/>
              <a:pathLst>
                <a:path extrusionOk="0" h="269" w="621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6" name="Google Shape;13436;p38"/>
            <p:cNvSpPr/>
            <p:nvPr/>
          </p:nvSpPr>
          <p:spPr>
            <a:xfrm>
              <a:off x="3018300" y="4554625"/>
              <a:ext cx="18900" cy="7150"/>
            </a:xfrm>
            <a:custGeom>
              <a:rect b="b" l="l" r="r" t="t"/>
              <a:pathLst>
                <a:path extrusionOk="0" h="286" w="756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7" name="Google Shape;13437;p38"/>
            <p:cNvSpPr/>
            <p:nvPr/>
          </p:nvSpPr>
          <p:spPr>
            <a:xfrm>
              <a:off x="3018300" y="4541625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8" name="Google Shape;13438;p38"/>
            <p:cNvSpPr/>
            <p:nvPr/>
          </p:nvSpPr>
          <p:spPr>
            <a:xfrm>
              <a:off x="3018300" y="4489825"/>
              <a:ext cx="4550" cy="6175"/>
            </a:xfrm>
            <a:custGeom>
              <a:rect b="b" l="l" r="r" t="t"/>
              <a:pathLst>
                <a:path extrusionOk="0" h="247" w="182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9" name="Google Shape;13439;p38"/>
            <p:cNvSpPr/>
            <p:nvPr/>
          </p:nvSpPr>
          <p:spPr>
            <a:xfrm>
              <a:off x="3018300" y="4619650"/>
              <a:ext cx="21875" cy="7750"/>
            </a:xfrm>
            <a:custGeom>
              <a:rect b="b" l="l" r="r" t="t"/>
              <a:pathLst>
                <a:path extrusionOk="0" h="310" w="875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0" name="Google Shape;13440;p38"/>
            <p:cNvSpPr/>
            <p:nvPr/>
          </p:nvSpPr>
          <p:spPr>
            <a:xfrm>
              <a:off x="3018200" y="4502450"/>
              <a:ext cx="11300" cy="6775"/>
            </a:xfrm>
            <a:custGeom>
              <a:rect b="b" l="l" r="r" t="t"/>
              <a:pathLst>
                <a:path extrusionOk="0" h="271" w="452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1" name="Google Shape;13441;p38"/>
            <p:cNvSpPr/>
            <p:nvPr/>
          </p:nvSpPr>
          <p:spPr>
            <a:xfrm>
              <a:off x="3018300" y="4529000"/>
              <a:ext cx="13875" cy="6225"/>
            </a:xfrm>
            <a:custGeom>
              <a:rect b="b" l="l" r="r" t="t"/>
              <a:pathLst>
                <a:path extrusionOk="0" h="249" w="555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442" name="Google Shape;13442;p38"/>
          <p:cNvSpPr txBox="1"/>
          <p:nvPr>
            <p:ph idx="4294967295" type="subTitle"/>
          </p:nvPr>
        </p:nvSpPr>
        <p:spPr>
          <a:xfrm>
            <a:off x="5913600" y="1619275"/>
            <a:ext cx="32304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>
                <a:latin typeface="Merriweather"/>
                <a:ea typeface="Merriweather"/>
                <a:cs typeface="Merriweather"/>
                <a:sym typeface="Merriweather"/>
              </a:rPr>
              <a:t>Vyhnout se etnocentrismu</a:t>
            </a:r>
            <a:endParaRPr b="1"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3443" name="Google Shape;13443;p38"/>
          <p:cNvSpPr txBox="1"/>
          <p:nvPr>
            <p:ph idx="4294967295" type="subTitle"/>
          </p:nvPr>
        </p:nvSpPr>
        <p:spPr>
          <a:xfrm>
            <a:off x="6482550" y="2150225"/>
            <a:ext cx="1953300" cy="104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Opuštění morálních předsudků a hodnotících soudů</a:t>
            </a:r>
            <a:endParaRPr sz="1400"/>
          </a:p>
        </p:txBody>
      </p:sp>
      <p:sp>
        <p:nvSpPr>
          <p:cNvPr id="13444" name="Google Shape;13444;p38"/>
          <p:cNvSpPr/>
          <p:nvPr/>
        </p:nvSpPr>
        <p:spPr>
          <a:xfrm>
            <a:off x="5330748" y="3391752"/>
            <a:ext cx="104484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45" name="Google Shape;13445;p38"/>
          <p:cNvSpPr txBox="1"/>
          <p:nvPr>
            <p:ph idx="4294967295" type="subTitle"/>
          </p:nvPr>
        </p:nvSpPr>
        <p:spPr>
          <a:xfrm>
            <a:off x="5828375" y="3106275"/>
            <a:ext cx="26073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>
                <a:latin typeface="Merriweather"/>
                <a:ea typeface="Merriweather"/>
                <a:cs typeface="Merriweather"/>
                <a:sym typeface="Merriweather"/>
              </a:rPr>
              <a:t>Přesné výsledky</a:t>
            </a:r>
            <a:endParaRPr b="1"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3446" name="Google Shape;13446;p38"/>
          <p:cNvSpPr txBox="1"/>
          <p:nvPr>
            <p:ph idx="4294967295" type="subTitle"/>
          </p:nvPr>
        </p:nvSpPr>
        <p:spPr>
          <a:xfrm>
            <a:off x="6482550" y="3496250"/>
            <a:ext cx="1953300" cy="104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I přes neoblíbenost u veřejnosti, kolegů</a:t>
            </a:r>
            <a:endParaRPr sz="1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(kontroverze) </a:t>
            </a:r>
            <a:endParaRPr sz="1400"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13447" name="Google Shape;13447;p38"/>
          <p:cNvSpPr/>
          <p:nvPr/>
        </p:nvSpPr>
        <p:spPr>
          <a:xfrm>
            <a:off x="3839835" y="238842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48" name="Google Shape;13448;p38"/>
          <p:cNvSpPr/>
          <p:nvPr/>
        </p:nvSpPr>
        <p:spPr>
          <a:xfrm>
            <a:off x="3839847" y="261167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49" name="Google Shape;13449;p38"/>
          <p:cNvSpPr/>
          <p:nvPr/>
        </p:nvSpPr>
        <p:spPr>
          <a:xfrm>
            <a:off x="3861472" y="283492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50" name="Google Shape;13450;p38"/>
          <p:cNvSpPr/>
          <p:nvPr/>
        </p:nvSpPr>
        <p:spPr>
          <a:xfrm>
            <a:off x="3861472" y="305817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51" name="Google Shape;13451;p38"/>
          <p:cNvSpPr/>
          <p:nvPr/>
        </p:nvSpPr>
        <p:spPr>
          <a:xfrm>
            <a:off x="3861472" y="328142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455" name="Shape 1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6" name="Google Shape;13456;p39"/>
          <p:cNvSpPr txBox="1"/>
          <p:nvPr>
            <p:ph type="title"/>
          </p:nvPr>
        </p:nvSpPr>
        <p:spPr>
          <a:xfrm>
            <a:off x="6546975" y="1931875"/>
            <a:ext cx="2799300" cy="42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r>
              <a:rPr lang="en" sz="2400"/>
              <a:t>ěda </a:t>
            </a:r>
            <a:endParaRPr sz="2400"/>
          </a:p>
        </p:txBody>
      </p:sp>
      <p:sp>
        <p:nvSpPr>
          <p:cNvPr id="13457" name="Google Shape;13457;p39"/>
          <p:cNvSpPr txBox="1"/>
          <p:nvPr>
            <p:ph idx="2" type="title"/>
          </p:nvPr>
        </p:nvSpPr>
        <p:spPr>
          <a:xfrm>
            <a:off x="0" y="1730700"/>
            <a:ext cx="3515400" cy="1443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Společenské vědy </a:t>
            </a:r>
            <a:endParaRPr sz="25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a </a:t>
            </a:r>
            <a:endParaRPr sz="25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antropologie</a:t>
            </a:r>
            <a:endParaRPr sz="2500"/>
          </a:p>
        </p:txBody>
      </p:sp>
      <p:sp>
        <p:nvSpPr>
          <p:cNvPr id="13458" name="Google Shape;13458;p39"/>
          <p:cNvSpPr txBox="1"/>
          <p:nvPr>
            <p:ph idx="3" type="title"/>
          </p:nvPr>
        </p:nvSpPr>
        <p:spPr>
          <a:xfrm>
            <a:off x="3245475" y="1426025"/>
            <a:ext cx="3301500" cy="67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Aplikované vědy</a:t>
            </a:r>
            <a:endParaRPr sz="2500"/>
          </a:p>
        </p:txBody>
      </p:sp>
      <p:sp>
        <p:nvSpPr>
          <p:cNvPr id="13459" name="Google Shape;13459;p39"/>
          <p:cNvSpPr txBox="1"/>
          <p:nvPr>
            <p:ph idx="1" type="subTitle"/>
          </p:nvPr>
        </p:nvSpPr>
        <p:spPr>
          <a:xfrm>
            <a:off x="6396150" y="2590727"/>
            <a:ext cx="2799300" cy="90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Vylučuje hodnotové a politické soudy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Objektivní </a:t>
            </a:r>
            <a:r>
              <a:rPr lang="en"/>
              <a:t>poznání</a:t>
            </a:r>
            <a:endParaRPr/>
          </a:p>
        </p:txBody>
      </p:sp>
      <p:sp>
        <p:nvSpPr>
          <p:cNvPr id="13460" name="Google Shape;13460;p39"/>
          <p:cNvSpPr txBox="1"/>
          <p:nvPr>
            <p:ph idx="4" type="subTitle"/>
          </p:nvPr>
        </p:nvSpPr>
        <p:spPr>
          <a:xfrm>
            <a:off x="358050" y="3097374"/>
            <a:ext cx="2799300" cy="241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Společnost a kultura =&gt; neřeší ji</a:t>
            </a:r>
            <a:endParaRPr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/>
              <a:t>Aplikace je odlišná od přírodních věd</a:t>
            </a:r>
            <a:endParaRPr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rPr lang="en"/>
              <a:t>Pokusy o praxi selhávají </a:t>
            </a:r>
            <a:endParaRPr/>
          </a:p>
        </p:txBody>
      </p:sp>
      <p:sp>
        <p:nvSpPr>
          <p:cNvPr id="13461" name="Google Shape;13461;p39"/>
          <p:cNvSpPr txBox="1"/>
          <p:nvPr>
            <p:ph idx="5" type="subTitle"/>
          </p:nvPr>
        </p:nvSpPr>
        <p:spPr>
          <a:xfrm>
            <a:off x="3377100" y="2208971"/>
            <a:ext cx="2799300" cy="167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Spojují vědu, hodnoty a praxi</a:t>
            </a:r>
            <a:endParaRPr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/>
              <a:t>Biologie - medicína</a:t>
            </a:r>
            <a:endParaRPr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rPr lang="en"/>
              <a:t>Fyzika a chemie=&gt; technologie</a:t>
            </a:r>
            <a:endParaRPr/>
          </a:p>
        </p:txBody>
      </p:sp>
      <p:grpSp>
        <p:nvGrpSpPr>
          <p:cNvPr id="13462" name="Google Shape;13462;p39"/>
          <p:cNvGrpSpPr/>
          <p:nvPr/>
        </p:nvGrpSpPr>
        <p:grpSpPr>
          <a:xfrm>
            <a:off x="86557" y="139078"/>
            <a:ext cx="1933836" cy="1605307"/>
            <a:chOff x="2491925" y="1559350"/>
            <a:chExt cx="3379650" cy="2805500"/>
          </a:xfrm>
        </p:grpSpPr>
        <p:sp>
          <p:nvSpPr>
            <p:cNvPr id="13463" name="Google Shape;13463;p39"/>
            <p:cNvSpPr/>
            <p:nvPr/>
          </p:nvSpPr>
          <p:spPr>
            <a:xfrm>
              <a:off x="2491925" y="1559350"/>
              <a:ext cx="3379650" cy="2805500"/>
            </a:xfrm>
            <a:custGeom>
              <a:rect b="b" l="l" r="r" t="t"/>
              <a:pathLst>
                <a:path extrusionOk="0" h="112220" w="135186">
                  <a:moveTo>
                    <a:pt x="75166" y="4104"/>
                  </a:moveTo>
                  <a:cubicBezTo>
                    <a:pt x="73011" y="4592"/>
                    <a:pt x="70856" y="5116"/>
                    <a:pt x="68701" y="5652"/>
                  </a:cubicBezTo>
                  <a:cubicBezTo>
                    <a:pt x="64939" y="6604"/>
                    <a:pt x="61236" y="7640"/>
                    <a:pt x="57426" y="8438"/>
                  </a:cubicBezTo>
                  <a:lnTo>
                    <a:pt x="56974" y="8521"/>
                  </a:lnTo>
                  <a:cubicBezTo>
                    <a:pt x="59688" y="7616"/>
                    <a:pt x="62379" y="6735"/>
                    <a:pt x="65117" y="5962"/>
                  </a:cubicBezTo>
                  <a:cubicBezTo>
                    <a:pt x="68392" y="5057"/>
                    <a:pt x="71773" y="4283"/>
                    <a:pt x="75166" y="4104"/>
                  </a:cubicBezTo>
                  <a:close/>
                  <a:moveTo>
                    <a:pt x="125030" y="72315"/>
                  </a:moveTo>
                  <a:cubicBezTo>
                    <a:pt x="125387" y="75172"/>
                    <a:pt x="124946" y="78173"/>
                    <a:pt x="124101" y="80971"/>
                  </a:cubicBezTo>
                  <a:cubicBezTo>
                    <a:pt x="124291" y="80137"/>
                    <a:pt x="124458" y="79316"/>
                    <a:pt x="124577" y="78470"/>
                  </a:cubicBezTo>
                  <a:cubicBezTo>
                    <a:pt x="124684" y="77887"/>
                    <a:pt x="124744" y="77316"/>
                    <a:pt x="124792" y="76732"/>
                  </a:cubicBezTo>
                  <a:cubicBezTo>
                    <a:pt x="124911" y="75327"/>
                    <a:pt x="124934" y="73922"/>
                    <a:pt x="124875" y="72494"/>
                  </a:cubicBezTo>
                  <a:cubicBezTo>
                    <a:pt x="124875" y="72458"/>
                    <a:pt x="124863" y="72434"/>
                    <a:pt x="124863" y="72398"/>
                  </a:cubicBezTo>
                  <a:cubicBezTo>
                    <a:pt x="124923" y="72374"/>
                    <a:pt x="124982" y="72339"/>
                    <a:pt x="125030" y="72315"/>
                  </a:cubicBezTo>
                  <a:close/>
                  <a:moveTo>
                    <a:pt x="120636" y="74303"/>
                  </a:moveTo>
                  <a:cubicBezTo>
                    <a:pt x="121113" y="76327"/>
                    <a:pt x="121255" y="78423"/>
                    <a:pt x="121577" y="80483"/>
                  </a:cubicBezTo>
                  <a:cubicBezTo>
                    <a:pt x="121577" y="80625"/>
                    <a:pt x="121577" y="80792"/>
                    <a:pt x="121589" y="80947"/>
                  </a:cubicBezTo>
                  <a:cubicBezTo>
                    <a:pt x="121232" y="81102"/>
                    <a:pt x="120898" y="81316"/>
                    <a:pt x="120517" y="81387"/>
                  </a:cubicBezTo>
                  <a:cubicBezTo>
                    <a:pt x="120112" y="81483"/>
                    <a:pt x="119958" y="81899"/>
                    <a:pt x="120017" y="82257"/>
                  </a:cubicBezTo>
                  <a:cubicBezTo>
                    <a:pt x="120184" y="83173"/>
                    <a:pt x="120315" y="84078"/>
                    <a:pt x="120351" y="85019"/>
                  </a:cubicBezTo>
                  <a:lnTo>
                    <a:pt x="120351" y="85055"/>
                  </a:lnTo>
                  <a:cubicBezTo>
                    <a:pt x="117660" y="86495"/>
                    <a:pt x="114755" y="87579"/>
                    <a:pt x="111873" y="88507"/>
                  </a:cubicBezTo>
                  <a:cubicBezTo>
                    <a:pt x="113159" y="84816"/>
                    <a:pt x="112909" y="80733"/>
                    <a:pt x="113028" y="76863"/>
                  </a:cubicBezTo>
                  <a:cubicBezTo>
                    <a:pt x="115624" y="76184"/>
                    <a:pt x="118160" y="75315"/>
                    <a:pt x="120636" y="74303"/>
                  </a:cubicBezTo>
                  <a:close/>
                  <a:moveTo>
                    <a:pt x="105709" y="2399"/>
                  </a:moveTo>
                  <a:cubicBezTo>
                    <a:pt x="109418" y="2399"/>
                    <a:pt x="113114" y="2709"/>
                    <a:pt x="116695" y="3521"/>
                  </a:cubicBezTo>
                  <a:cubicBezTo>
                    <a:pt x="116433" y="13891"/>
                    <a:pt x="119041" y="24071"/>
                    <a:pt x="121958" y="33953"/>
                  </a:cubicBezTo>
                  <a:cubicBezTo>
                    <a:pt x="124672" y="43133"/>
                    <a:pt x="129459" y="51693"/>
                    <a:pt x="131316" y="61111"/>
                  </a:cubicBezTo>
                  <a:cubicBezTo>
                    <a:pt x="132709" y="68195"/>
                    <a:pt x="131661" y="75422"/>
                    <a:pt x="126435" y="80649"/>
                  </a:cubicBezTo>
                  <a:cubicBezTo>
                    <a:pt x="126077" y="81006"/>
                    <a:pt x="125708" y="81340"/>
                    <a:pt x="125327" y="81673"/>
                  </a:cubicBezTo>
                  <a:cubicBezTo>
                    <a:pt x="126399" y="78244"/>
                    <a:pt x="126875" y="74589"/>
                    <a:pt x="126232" y="71089"/>
                  </a:cubicBezTo>
                  <a:cubicBezTo>
                    <a:pt x="126164" y="70758"/>
                    <a:pt x="125860" y="70590"/>
                    <a:pt x="125554" y="70590"/>
                  </a:cubicBezTo>
                  <a:cubicBezTo>
                    <a:pt x="125430" y="70590"/>
                    <a:pt x="125306" y="70617"/>
                    <a:pt x="125196" y="70672"/>
                  </a:cubicBezTo>
                  <a:cubicBezTo>
                    <a:pt x="121053" y="72803"/>
                    <a:pt x="116660" y="74482"/>
                    <a:pt x="112147" y="75649"/>
                  </a:cubicBezTo>
                  <a:cubicBezTo>
                    <a:pt x="111778" y="75732"/>
                    <a:pt x="111623" y="76042"/>
                    <a:pt x="111659" y="76339"/>
                  </a:cubicBezTo>
                  <a:cubicBezTo>
                    <a:pt x="111647" y="76387"/>
                    <a:pt x="111647" y="76434"/>
                    <a:pt x="111647" y="76494"/>
                  </a:cubicBezTo>
                  <a:cubicBezTo>
                    <a:pt x="111492" y="80614"/>
                    <a:pt x="111957" y="85174"/>
                    <a:pt x="110171" y="89007"/>
                  </a:cubicBezTo>
                  <a:cubicBezTo>
                    <a:pt x="110123" y="89019"/>
                    <a:pt x="110064" y="89043"/>
                    <a:pt x="110004" y="89055"/>
                  </a:cubicBezTo>
                  <a:cubicBezTo>
                    <a:pt x="104575" y="90662"/>
                    <a:pt x="99003" y="91722"/>
                    <a:pt x="93490" y="92877"/>
                  </a:cubicBezTo>
                  <a:cubicBezTo>
                    <a:pt x="86477" y="94353"/>
                    <a:pt x="79631" y="96449"/>
                    <a:pt x="72737" y="98366"/>
                  </a:cubicBezTo>
                  <a:cubicBezTo>
                    <a:pt x="68142" y="99652"/>
                    <a:pt x="63546" y="100902"/>
                    <a:pt x="58926" y="102080"/>
                  </a:cubicBezTo>
                  <a:cubicBezTo>
                    <a:pt x="54890" y="103104"/>
                    <a:pt x="50901" y="104045"/>
                    <a:pt x="46996" y="105450"/>
                  </a:cubicBezTo>
                  <a:cubicBezTo>
                    <a:pt x="42948" y="106902"/>
                    <a:pt x="38281" y="108938"/>
                    <a:pt x="33685" y="109581"/>
                  </a:cubicBezTo>
                  <a:cubicBezTo>
                    <a:pt x="35102" y="108569"/>
                    <a:pt x="36280" y="107176"/>
                    <a:pt x="37054" y="105664"/>
                  </a:cubicBezTo>
                  <a:cubicBezTo>
                    <a:pt x="39840" y="100235"/>
                    <a:pt x="39924" y="93413"/>
                    <a:pt x="39817" y="87436"/>
                  </a:cubicBezTo>
                  <a:cubicBezTo>
                    <a:pt x="39698" y="80530"/>
                    <a:pt x="38888" y="73827"/>
                    <a:pt x="37173" y="67112"/>
                  </a:cubicBezTo>
                  <a:cubicBezTo>
                    <a:pt x="34637" y="57170"/>
                    <a:pt x="30696" y="47669"/>
                    <a:pt x="27422" y="37977"/>
                  </a:cubicBezTo>
                  <a:cubicBezTo>
                    <a:pt x="25672" y="32762"/>
                    <a:pt x="24124" y="27488"/>
                    <a:pt x="23053" y="22083"/>
                  </a:cubicBezTo>
                  <a:cubicBezTo>
                    <a:pt x="23029" y="22023"/>
                    <a:pt x="23017" y="21963"/>
                    <a:pt x="22993" y="21904"/>
                  </a:cubicBezTo>
                  <a:cubicBezTo>
                    <a:pt x="22993" y="21904"/>
                    <a:pt x="23005" y="21904"/>
                    <a:pt x="23005" y="21892"/>
                  </a:cubicBezTo>
                  <a:cubicBezTo>
                    <a:pt x="29637" y="17070"/>
                    <a:pt x="37709" y="14939"/>
                    <a:pt x="45627" y="13236"/>
                  </a:cubicBezTo>
                  <a:cubicBezTo>
                    <a:pt x="49604" y="12391"/>
                    <a:pt x="53592" y="11677"/>
                    <a:pt x="57581" y="10867"/>
                  </a:cubicBezTo>
                  <a:cubicBezTo>
                    <a:pt x="61403" y="10093"/>
                    <a:pt x="65141" y="9069"/>
                    <a:pt x="68916" y="8105"/>
                  </a:cubicBezTo>
                  <a:cubicBezTo>
                    <a:pt x="76988" y="6045"/>
                    <a:pt x="85168" y="4318"/>
                    <a:pt x="93442" y="3283"/>
                  </a:cubicBezTo>
                  <a:cubicBezTo>
                    <a:pt x="97453" y="2781"/>
                    <a:pt x="101589" y="2399"/>
                    <a:pt x="105709" y="2399"/>
                  </a:cubicBezTo>
                  <a:close/>
                  <a:moveTo>
                    <a:pt x="105837" y="0"/>
                  </a:moveTo>
                  <a:cubicBezTo>
                    <a:pt x="101868" y="0"/>
                    <a:pt x="97888" y="336"/>
                    <a:pt x="93990" y="782"/>
                  </a:cubicBezTo>
                  <a:cubicBezTo>
                    <a:pt x="90549" y="1187"/>
                    <a:pt x="87132" y="1723"/>
                    <a:pt x="83727" y="2342"/>
                  </a:cubicBezTo>
                  <a:cubicBezTo>
                    <a:pt x="80524" y="2783"/>
                    <a:pt x="77274" y="2568"/>
                    <a:pt x="74059" y="2759"/>
                  </a:cubicBezTo>
                  <a:cubicBezTo>
                    <a:pt x="70928" y="2961"/>
                    <a:pt x="67773" y="3795"/>
                    <a:pt x="64760" y="4604"/>
                  </a:cubicBezTo>
                  <a:cubicBezTo>
                    <a:pt x="58081" y="6426"/>
                    <a:pt x="51651" y="9033"/>
                    <a:pt x="44936" y="10700"/>
                  </a:cubicBezTo>
                  <a:cubicBezTo>
                    <a:pt x="33804" y="13462"/>
                    <a:pt x="21279" y="13772"/>
                    <a:pt x="11777" y="20951"/>
                  </a:cubicBezTo>
                  <a:cubicBezTo>
                    <a:pt x="11539" y="21130"/>
                    <a:pt x="11349" y="21428"/>
                    <a:pt x="11468" y="21737"/>
                  </a:cubicBezTo>
                  <a:cubicBezTo>
                    <a:pt x="11789" y="22606"/>
                    <a:pt x="12135" y="23476"/>
                    <a:pt x="12492" y="24345"/>
                  </a:cubicBezTo>
                  <a:lnTo>
                    <a:pt x="12361" y="24345"/>
                  </a:lnTo>
                  <a:cubicBezTo>
                    <a:pt x="11218" y="24428"/>
                    <a:pt x="10289" y="24809"/>
                    <a:pt x="9551" y="25714"/>
                  </a:cubicBezTo>
                  <a:cubicBezTo>
                    <a:pt x="9229" y="26083"/>
                    <a:pt x="9313" y="26512"/>
                    <a:pt x="9682" y="26797"/>
                  </a:cubicBezTo>
                  <a:cubicBezTo>
                    <a:pt x="15087" y="30953"/>
                    <a:pt x="16457" y="38394"/>
                    <a:pt x="19409" y="44181"/>
                  </a:cubicBezTo>
                  <a:cubicBezTo>
                    <a:pt x="19535" y="44433"/>
                    <a:pt x="19739" y="44537"/>
                    <a:pt x="19947" y="44537"/>
                  </a:cubicBezTo>
                  <a:cubicBezTo>
                    <a:pt x="20408" y="44537"/>
                    <a:pt x="20894" y="44027"/>
                    <a:pt x="20624" y="43478"/>
                  </a:cubicBezTo>
                  <a:cubicBezTo>
                    <a:pt x="17647" y="37644"/>
                    <a:pt x="16195" y="30596"/>
                    <a:pt x="11099" y="26178"/>
                  </a:cubicBezTo>
                  <a:cubicBezTo>
                    <a:pt x="11456" y="25916"/>
                    <a:pt x="11873" y="25785"/>
                    <a:pt x="12373" y="25738"/>
                  </a:cubicBezTo>
                  <a:cubicBezTo>
                    <a:pt x="12647" y="25714"/>
                    <a:pt x="12837" y="25583"/>
                    <a:pt x="12944" y="25381"/>
                  </a:cubicBezTo>
                  <a:cubicBezTo>
                    <a:pt x="17481" y="35941"/>
                    <a:pt x="24029" y="46157"/>
                    <a:pt x="23505" y="57992"/>
                  </a:cubicBezTo>
                  <a:cubicBezTo>
                    <a:pt x="23481" y="58438"/>
                    <a:pt x="23821" y="58661"/>
                    <a:pt x="24172" y="58661"/>
                  </a:cubicBezTo>
                  <a:cubicBezTo>
                    <a:pt x="24523" y="58661"/>
                    <a:pt x="24886" y="58438"/>
                    <a:pt x="24910" y="57992"/>
                  </a:cubicBezTo>
                  <a:cubicBezTo>
                    <a:pt x="25470" y="44812"/>
                    <a:pt x="17492" y="33655"/>
                    <a:pt x="12980" y="21809"/>
                  </a:cubicBezTo>
                  <a:cubicBezTo>
                    <a:pt x="18314" y="17963"/>
                    <a:pt x="24577" y="16177"/>
                    <a:pt x="31006" y="14867"/>
                  </a:cubicBezTo>
                  <a:lnTo>
                    <a:pt x="31006" y="14867"/>
                  </a:lnTo>
                  <a:cubicBezTo>
                    <a:pt x="27768" y="16141"/>
                    <a:pt x="24648" y="17737"/>
                    <a:pt x="21826" y="19785"/>
                  </a:cubicBezTo>
                  <a:cubicBezTo>
                    <a:pt x="21731" y="19868"/>
                    <a:pt x="21660" y="19939"/>
                    <a:pt x="21588" y="20011"/>
                  </a:cubicBezTo>
                  <a:cubicBezTo>
                    <a:pt x="19743" y="20773"/>
                    <a:pt x="17957" y="21654"/>
                    <a:pt x="16314" y="22809"/>
                  </a:cubicBezTo>
                  <a:cubicBezTo>
                    <a:pt x="15992" y="23047"/>
                    <a:pt x="15885" y="23392"/>
                    <a:pt x="16064" y="23761"/>
                  </a:cubicBezTo>
                  <a:cubicBezTo>
                    <a:pt x="20207" y="32512"/>
                    <a:pt x="23755" y="41490"/>
                    <a:pt x="26279" y="50848"/>
                  </a:cubicBezTo>
                  <a:cubicBezTo>
                    <a:pt x="28125" y="57682"/>
                    <a:pt x="29196" y="64671"/>
                    <a:pt x="30482" y="71624"/>
                  </a:cubicBezTo>
                  <a:cubicBezTo>
                    <a:pt x="31637" y="77768"/>
                    <a:pt x="32661" y="84007"/>
                    <a:pt x="32613" y="90293"/>
                  </a:cubicBezTo>
                  <a:cubicBezTo>
                    <a:pt x="32566" y="94853"/>
                    <a:pt x="31911" y="100687"/>
                    <a:pt x="27946" y="103533"/>
                  </a:cubicBezTo>
                  <a:cubicBezTo>
                    <a:pt x="27922" y="103521"/>
                    <a:pt x="27922" y="103509"/>
                    <a:pt x="27910" y="103509"/>
                  </a:cubicBezTo>
                  <a:cubicBezTo>
                    <a:pt x="28006" y="103426"/>
                    <a:pt x="28077" y="103331"/>
                    <a:pt x="28125" y="103176"/>
                  </a:cubicBezTo>
                  <a:cubicBezTo>
                    <a:pt x="30161" y="96508"/>
                    <a:pt x="30542" y="89353"/>
                    <a:pt x="30387" y="82435"/>
                  </a:cubicBezTo>
                  <a:cubicBezTo>
                    <a:pt x="30220" y="75661"/>
                    <a:pt x="29446" y="68636"/>
                    <a:pt x="27196" y="62207"/>
                  </a:cubicBezTo>
                  <a:cubicBezTo>
                    <a:pt x="27078" y="61872"/>
                    <a:pt x="26798" y="61728"/>
                    <a:pt x="26522" y="61728"/>
                  </a:cubicBezTo>
                  <a:cubicBezTo>
                    <a:pt x="26099" y="61728"/>
                    <a:pt x="25683" y="62065"/>
                    <a:pt x="25863" y="62576"/>
                  </a:cubicBezTo>
                  <a:cubicBezTo>
                    <a:pt x="28077" y="68922"/>
                    <a:pt x="28791" y="75744"/>
                    <a:pt x="28994" y="82435"/>
                  </a:cubicBezTo>
                  <a:cubicBezTo>
                    <a:pt x="29161" y="87995"/>
                    <a:pt x="28911" y="93710"/>
                    <a:pt x="27732" y="99187"/>
                  </a:cubicBezTo>
                  <a:cubicBezTo>
                    <a:pt x="27732" y="98925"/>
                    <a:pt x="27720" y="98663"/>
                    <a:pt x="27708" y="98413"/>
                  </a:cubicBezTo>
                  <a:cubicBezTo>
                    <a:pt x="27613" y="96735"/>
                    <a:pt x="27589" y="95032"/>
                    <a:pt x="27565" y="93353"/>
                  </a:cubicBezTo>
                  <a:cubicBezTo>
                    <a:pt x="27529" y="90174"/>
                    <a:pt x="27553" y="86995"/>
                    <a:pt x="27470" y="83816"/>
                  </a:cubicBezTo>
                  <a:cubicBezTo>
                    <a:pt x="27303" y="78030"/>
                    <a:pt x="26255" y="72529"/>
                    <a:pt x="25148" y="66874"/>
                  </a:cubicBezTo>
                  <a:cubicBezTo>
                    <a:pt x="23326" y="57766"/>
                    <a:pt x="21814" y="47312"/>
                    <a:pt x="15445" y="40085"/>
                  </a:cubicBezTo>
                  <a:cubicBezTo>
                    <a:pt x="15305" y="39929"/>
                    <a:pt x="15144" y="39863"/>
                    <a:pt x="14987" y="39863"/>
                  </a:cubicBezTo>
                  <a:cubicBezTo>
                    <a:pt x="14473" y="39863"/>
                    <a:pt x="14000" y="40562"/>
                    <a:pt x="14456" y="41073"/>
                  </a:cubicBezTo>
                  <a:cubicBezTo>
                    <a:pt x="20838" y="48288"/>
                    <a:pt x="22183" y="59051"/>
                    <a:pt x="23993" y="68160"/>
                  </a:cubicBezTo>
                  <a:cubicBezTo>
                    <a:pt x="25172" y="74018"/>
                    <a:pt x="26017" y="79721"/>
                    <a:pt x="26136" y="85733"/>
                  </a:cubicBezTo>
                  <a:cubicBezTo>
                    <a:pt x="26196" y="88698"/>
                    <a:pt x="26172" y="91663"/>
                    <a:pt x="26220" y="94615"/>
                  </a:cubicBezTo>
                  <a:cubicBezTo>
                    <a:pt x="26244" y="96092"/>
                    <a:pt x="26291" y="97580"/>
                    <a:pt x="26374" y="99056"/>
                  </a:cubicBezTo>
                  <a:cubicBezTo>
                    <a:pt x="26410" y="99723"/>
                    <a:pt x="26410" y="100437"/>
                    <a:pt x="26470" y="101140"/>
                  </a:cubicBezTo>
                  <a:cubicBezTo>
                    <a:pt x="24398" y="97092"/>
                    <a:pt x="24136" y="92151"/>
                    <a:pt x="24053" y="87686"/>
                  </a:cubicBezTo>
                  <a:cubicBezTo>
                    <a:pt x="23958" y="81423"/>
                    <a:pt x="24208" y="75363"/>
                    <a:pt x="23029" y="69160"/>
                  </a:cubicBezTo>
                  <a:cubicBezTo>
                    <a:pt x="21600" y="61611"/>
                    <a:pt x="18933" y="54313"/>
                    <a:pt x="16076" y="47217"/>
                  </a:cubicBezTo>
                  <a:cubicBezTo>
                    <a:pt x="14861" y="44192"/>
                    <a:pt x="13599" y="41133"/>
                    <a:pt x="11968" y="38299"/>
                  </a:cubicBezTo>
                  <a:cubicBezTo>
                    <a:pt x="11230" y="36989"/>
                    <a:pt x="10301" y="35787"/>
                    <a:pt x="9265" y="34703"/>
                  </a:cubicBezTo>
                  <a:cubicBezTo>
                    <a:pt x="9015" y="34453"/>
                    <a:pt x="8753" y="34215"/>
                    <a:pt x="8491" y="33977"/>
                  </a:cubicBezTo>
                  <a:cubicBezTo>
                    <a:pt x="8968" y="33524"/>
                    <a:pt x="9384" y="33036"/>
                    <a:pt x="9825" y="32548"/>
                  </a:cubicBezTo>
                  <a:cubicBezTo>
                    <a:pt x="10396" y="33441"/>
                    <a:pt x="10813" y="34405"/>
                    <a:pt x="11051" y="35418"/>
                  </a:cubicBezTo>
                  <a:cubicBezTo>
                    <a:pt x="11132" y="35768"/>
                    <a:pt x="11393" y="35919"/>
                    <a:pt x="11665" y="35919"/>
                  </a:cubicBezTo>
                  <a:cubicBezTo>
                    <a:pt x="12077" y="35919"/>
                    <a:pt x="12514" y="35572"/>
                    <a:pt x="12385" y="35048"/>
                  </a:cubicBezTo>
                  <a:cubicBezTo>
                    <a:pt x="11777" y="32441"/>
                    <a:pt x="10111" y="30084"/>
                    <a:pt x="7896" y="28595"/>
                  </a:cubicBezTo>
                  <a:cubicBezTo>
                    <a:pt x="7803" y="28531"/>
                    <a:pt x="7679" y="28501"/>
                    <a:pt x="7554" y="28501"/>
                  </a:cubicBezTo>
                  <a:cubicBezTo>
                    <a:pt x="7423" y="28501"/>
                    <a:pt x="7291" y="28534"/>
                    <a:pt x="7194" y="28595"/>
                  </a:cubicBezTo>
                  <a:cubicBezTo>
                    <a:pt x="5836" y="29453"/>
                    <a:pt x="4574" y="30476"/>
                    <a:pt x="3336" y="31488"/>
                  </a:cubicBezTo>
                  <a:cubicBezTo>
                    <a:pt x="2792" y="31930"/>
                    <a:pt x="3290" y="32637"/>
                    <a:pt x="3864" y="32637"/>
                  </a:cubicBezTo>
                  <a:cubicBezTo>
                    <a:pt x="4018" y="32637"/>
                    <a:pt x="4178" y="32586"/>
                    <a:pt x="4324" y="32465"/>
                  </a:cubicBezTo>
                  <a:cubicBezTo>
                    <a:pt x="5360" y="31619"/>
                    <a:pt x="6408" y="30774"/>
                    <a:pt x="7539" y="30024"/>
                  </a:cubicBezTo>
                  <a:cubicBezTo>
                    <a:pt x="8075" y="30429"/>
                    <a:pt x="8563" y="30893"/>
                    <a:pt x="8991" y="31393"/>
                  </a:cubicBezTo>
                  <a:cubicBezTo>
                    <a:pt x="8968" y="31429"/>
                    <a:pt x="8932" y="31441"/>
                    <a:pt x="8908" y="31477"/>
                  </a:cubicBezTo>
                  <a:cubicBezTo>
                    <a:pt x="8503" y="31893"/>
                    <a:pt x="8134" y="32322"/>
                    <a:pt x="7729" y="32739"/>
                  </a:cubicBezTo>
                  <a:cubicBezTo>
                    <a:pt x="7432" y="33048"/>
                    <a:pt x="6836" y="33298"/>
                    <a:pt x="6836" y="33810"/>
                  </a:cubicBezTo>
                  <a:cubicBezTo>
                    <a:pt x="6836" y="34870"/>
                    <a:pt x="8337" y="35679"/>
                    <a:pt x="8991" y="36441"/>
                  </a:cubicBezTo>
                  <a:cubicBezTo>
                    <a:pt x="11456" y="39239"/>
                    <a:pt x="12885" y="43049"/>
                    <a:pt x="14278" y="46443"/>
                  </a:cubicBezTo>
                  <a:cubicBezTo>
                    <a:pt x="17350" y="53896"/>
                    <a:pt x="20112" y="61552"/>
                    <a:pt x="21695" y="69481"/>
                  </a:cubicBezTo>
                  <a:cubicBezTo>
                    <a:pt x="22981" y="76030"/>
                    <a:pt x="22505" y="82507"/>
                    <a:pt x="22707" y="89127"/>
                  </a:cubicBezTo>
                  <a:cubicBezTo>
                    <a:pt x="22850" y="94353"/>
                    <a:pt x="23553" y="99973"/>
                    <a:pt x="26791" y="104200"/>
                  </a:cubicBezTo>
                  <a:cubicBezTo>
                    <a:pt x="26111" y="104550"/>
                    <a:pt x="26545" y="105488"/>
                    <a:pt x="27191" y="105488"/>
                  </a:cubicBezTo>
                  <a:cubicBezTo>
                    <a:pt x="27292" y="105488"/>
                    <a:pt x="27398" y="105466"/>
                    <a:pt x="27506" y="105414"/>
                  </a:cubicBezTo>
                  <a:cubicBezTo>
                    <a:pt x="27589" y="105379"/>
                    <a:pt x="27648" y="105331"/>
                    <a:pt x="27720" y="105307"/>
                  </a:cubicBezTo>
                  <a:cubicBezTo>
                    <a:pt x="27863" y="105457"/>
                    <a:pt x="28025" y="105520"/>
                    <a:pt x="28180" y="105520"/>
                  </a:cubicBezTo>
                  <a:cubicBezTo>
                    <a:pt x="28607" y="105520"/>
                    <a:pt x="28994" y="105049"/>
                    <a:pt x="28863" y="104605"/>
                  </a:cubicBezTo>
                  <a:cubicBezTo>
                    <a:pt x="32673" y="101866"/>
                    <a:pt x="33721" y="96675"/>
                    <a:pt x="33994" y="92174"/>
                  </a:cubicBezTo>
                  <a:cubicBezTo>
                    <a:pt x="34411" y="85662"/>
                    <a:pt x="33316" y="79042"/>
                    <a:pt x="32149" y="72636"/>
                  </a:cubicBezTo>
                  <a:cubicBezTo>
                    <a:pt x="30839" y="65409"/>
                    <a:pt x="29684" y="58123"/>
                    <a:pt x="27827" y="51015"/>
                  </a:cubicBezTo>
                  <a:cubicBezTo>
                    <a:pt x="25362" y="41549"/>
                    <a:pt x="21755" y="32453"/>
                    <a:pt x="17588" y="23618"/>
                  </a:cubicBezTo>
                  <a:cubicBezTo>
                    <a:pt x="18659" y="22904"/>
                    <a:pt x="19790" y="22309"/>
                    <a:pt x="20945" y="21773"/>
                  </a:cubicBezTo>
                  <a:lnTo>
                    <a:pt x="20945" y="21773"/>
                  </a:lnTo>
                  <a:cubicBezTo>
                    <a:pt x="20779" y="22023"/>
                    <a:pt x="20707" y="22321"/>
                    <a:pt x="20779" y="22690"/>
                  </a:cubicBezTo>
                  <a:cubicBezTo>
                    <a:pt x="22779" y="32739"/>
                    <a:pt x="26458" y="42287"/>
                    <a:pt x="29887" y="51908"/>
                  </a:cubicBezTo>
                  <a:cubicBezTo>
                    <a:pt x="33030" y="60706"/>
                    <a:pt x="36316" y="69910"/>
                    <a:pt x="37054" y="79292"/>
                  </a:cubicBezTo>
                  <a:cubicBezTo>
                    <a:pt x="37507" y="85233"/>
                    <a:pt x="37828" y="91270"/>
                    <a:pt x="37007" y="97199"/>
                  </a:cubicBezTo>
                  <a:cubicBezTo>
                    <a:pt x="36390" y="101642"/>
                    <a:pt x="34717" y="108653"/>
                    <a:pt x="29146" y="108653"/>
                  </a:cubicBezTo>
                  <a:cubicBezTo>
                    <a:pt x="29014" y="108653"/>
                    <a:pt x="28880" y="108649"/>
                    <a:pt x="28744" y="108641"/>
                  </a:cubicBezTo>
                  <a:cubicBezTo>
                    <a:pt x="24160" y="108367"/>
                    <a:pt x="22612" y="101438"/>
                    <a:pt x="21874" y="97985"/>
                  </a:cubicBezTo>
                  <a:cubicBezTo>
                    <a:pt x="20719" y="92675"/>
                    <a:pt x="20457" y="87198"/>
                    <a:pt x="20231" y="81780"/>
                  </a:cubicBezTo>
                  <a:cubicBezTo>
                    <a:pt x="19516" y="64909"/>
                    <a:pt x="14873" y="48050"/>
                    <a:pt x="4753" y="34346"/>
                  </a:cubicBezTo>
                  <a:cubicBezTo>
                    <a:pt x="4026" y="33346"/>
                    <a:pt x="3253" y="32393"/>
                    <a:pt x="2479" y="31441"/>
                  </a:cubicBezTo>
                  <a:cubicBezTo>
                    <a:pt x="2240" y="31154"/>
                    <a:pt x="1960" y="31033"/>
                    <a:pt x="1686" y="31033"/>
                  </a:cubicBezTo>
                  <a:cubicBezTo>
                    <a:pt x="813" y="31033"/>
                    <a:pt x="0" y="32252"/>
                    <a:pt x="752" y="33167"/>
                  </a:cubicBezTo>
                  <a:cubicBezTo>
                    <a:pt x="11908" y="46681"/>
                    <a:pt x="17052" y="64231"/>
                    <a:pt x="17790" y="81518"/>
                  </a:cubicBezTo>
                  <a:cubicBezTo>
                    <a:pt x="18016" y="86912"/>
                    <a:pt x="18326" y="92317"/>
                    <a:pt x="19326" y="97628"/>
                  </a:cubicBezTo>
                  <a:cubicBezTo>
                    <a:pt x="20088" y="101640"/>
                    <a:pt x="21338" y="106605"/>
                    <a:pt x="24636" y="109367"/>
                  </a:cubicBezTo>
                  <a:cubicBezTo>
                    <a:pt x="24315" y="109974"/>
                    <a:pt x="24434" y="110927"/>
                    <a:pt x="25291" y="111248"/>
                  </a:cubicBezTo>
                  <a:cubicBezTo>
                    <a:pt x="27113" y="111935"/>
                    <a:pt x="28996" y="112219"/>
                    <a:pt x="30906" y="112219"/>
                  </a:cubicBezTo>
                  <a:cubicBezTo>
                    <a:pt x="37111" y="112219"/>
                    <a:pt x="43595" y="109220"/>
                    <a:pt x="49139" y="107272"/>
                  </a:cubicBezTo>
                  <a:cubicBezTo>
                    <a:pt x="53854" y="105617"/>
                    <a:pt x="58783" y="104640"/>
                    <a:pt x="63617" y="103366"/>
                  </a:cubicBezTo>
                  <a:cubicBezTo>
                    <a:pt x="69106" y="101926"/>
                    <a:pt x="74583" y="100390"/>
                    <a:pt x="80060" y="98830"/>
                  </a:cubicBezTo>
                  <a:cubicBezTo>
                    <a:pt x="86906" y="96877"/>
                    <a:pt x="93740" y="95330"/>
                    <a:pt x="100693" y="93841"/>
                  </a:cubicBezTo>
                  <a:cubicBezTo>
                    <a:pt x="107075" y="92472"/>
                    <a:pt x="113457" y="90912"/>
                    <a:pt x="119410" y="88210"/>
                  </a:cubicBezTo>
                  <a:cubicBezTo>
                    <a:pt x="124291" y="85983"/>
                    <a:pt x="128804" y="82733"/>
                    <a:pt x="131602" y="78066"/>
                  </a:cubicBezTo>
                  <a:cubicBezTo>
                    <a:pt x="135186" y="71982"/>
                    <a:pt x="134733" y="64373"/>
                    <a:pt x="133031" y="57694"/>
                  </a:cubicBezTo>
                  <a:cubicBezTo>
                    <a:pt x="131959" y="53444"/>
                    <a:pt x="130233" y="49372"/>
                    <a:pt x="128566" y="45324"/>
                  </a:cubicBezTo>
                  <a:cubicBezTo>
                    <a:pt x="126863" y="41180"/>
                    <a:pt x="125375" y="37013"/>
                    <a:pt x="124113" y="32703"/>
                  </a:cubicBezTo>
                  <a:cubicBezTo>
                    <a:pt x="121232" y="22928"/>
                    <a:pt x="118719" y="12843"/>
                    <a:pt x="119148" y="2568"/>
                  </a:cubicBezTo>
                  <a:cubicBezTo>
                    <a:pt x="119160" y="2032"/>
                    <a:pt x="118755" y="1532"/>
                    <a:pt x="118255" y="1390"/>
                  </a:cubicBezTo>
                  <a:cubicBezTo>
                    <a:pt x="114202" y="375"/>
                    <a:pt x="110026" y="0"/>
                    <a:pt x="1058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4" name="Google Shape;13464;p39"/>
            <p:cNvSpPr/>
            <p:nvPr/>
          </p:nvSpPr>
          <p:spPr>
            <a:xfrm>
              <a:off x="3629875" y="2185750"/>
              <a:ext cx="1458175" cy="325300"/>
            </a:xfrm>
            <a:custGeom>
              <a:rect b="b" l="l" r="r" t="t"/>
              <a:pathLst>
                <a:path extrusionOk="0" h="13012" w="58327">
                  <a:moveTo>
                    <a:pt x="57274" y="1"/>
                  </a:moveTo>
                  <a:cubicBezTo>
                    <a:pt x="57227" y="1"/>
                    <a:pt x="57178" y="5"/>
                    <a:pt x="57128" y="15"/>
                  </a:cubicBezTo>
                  <a:cubicBezTo>
                    <a:pt x="47924" y="1730"/>
                    <a:pt x="38816" y="3825"/>
                    <a:pt x="29636" y="5611"/>
                  </a:cubicBezTo>
                  <a:cubicBezTo>
                    <a:pt x="19980" y="7492"/>
                    <a:pt x="10074" y="8302"/>
                    <a:pt x="752" y="11624"/>
                  </a:cubicBezTo>
                  <a:cubicBezTo>
                    <a:pt x="1" y="11892"/>
                    <a:pt x="217" y="13012"/>
                    <a:pt x="886" y="13012"/>
                  </a:cubicBezTo>
                  <a:cubicBezTo>
                    <a:pt x="959" y="13012"/>
                    <a:pt x="1038" y="12998"/>
                    <a:pt x="1121" y="12969"/>
                  </a:cubicBezTo>
                  <a:cubicBezTo>
                    <a:pt x="10432" y="9659"/>
                    <a:pt x="20350" y="8778"/>
                    <a:pt x="30005" y="6956"/>
                  </a:cubicBezTo>
                  <a:cubicBezTo>
                    <a:pt x="39185" y="5206"/>
                    <a:pt x="48293" y="3063"/>
                    <a:pt x="57497" y="1360"/>
                  </a:cubicBezTo>
                  <a:cubicBezTo>
                    <a:pt x="58327" y="1203"/>
                    <a:pt x="58037" y="1"/>
                    <a:pt x="572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5" name="Google Shape;13465;p39"/>
            <p:cNvSpPr/>
            <p:nvPr/>
          </p:nvSpPr>
          <p:spPr>
            <a:xfrm>
              <a:off x="3727200" y="3281625"/>
              <a:ext cx="842775" cy="284550"/>
            </a:xfrm>
            <a:custGeom>
              <a:rect b="b" l="l" r="r" t="t"/>
              <a:pathLst>
                <a:path extrusionOk="0" h="11382" w="33711">
                  <a:moveTo>
                    <a:pt x="32823" y="0"/>
                  </a:moveTo>
                  <a:cubicBezTo>
                    <a:pt x="32750" y="0"/>
                    <a:pt x="32672" y="13"/>
                    <a:pt x="32589" y="43"/>
                  </a:cubicBezTo>
                  <a:cubicBezTo>
                    <a:pt x="22052" y="3555"/>
                    <a:pt x="11539" y="7198"/>
                    <a:pt x="800" y="10008"/>
                  </a:cubicBezTo>
                  <a:cubicBezTo>
                    <a:pt x="0" y="10216"/>
                    <a:pt x="238" y="11381"/>
                    <a:pt x="968" y="11381"/>
                  </a:cubicBezTo>
                  <a:cubicBezTo>
                    <a:pt x="1031" y="11381"/>
                    <a:pt x="1098" y="11373"/>
                    <a:pt x="1169" y="11353"/>
                  </a:cubicBezTo>
                  <a:cubicBezTo>
                    <a:pt x="11920" y="8520"/>
                    <a:pt x="22422" y="4888"/>
                    <a:pt x="32959" y="1376"/>
                  </a:cubicBezTo>
                  <a:cubicBezTo>
                    <a:pt x="33710" y="1129"/>
                    <a:pt x="33493" y="0"/>
                    <a:pt x="32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6" name="Google Shape;13466;p39"/>
            <p:cNvSpPr/>
            <p:nvPr/>
          </p:nvSpPr>
          <p:spPr>
            <a:xfrm>
              <a:off x="3727800" y="3531050"/>
              <a:ext cx="413775" cy="116375"/>
            </a:xfrm>
            <a:custGeom>
              <a:rect b="b" l="l" r="r" t="t"/>
              <a:pathLst>
                <a:path extrusionOk="0" h="4655" w="16551">
                  <a:moveTo>
                    <a:pt x="15594" y="0"/>
                  </a:moveTo>
                  <a:cubicBezTo>
                    <a:pt x="15528" y="0"/>
                    <a:pt x="15458" y="10"/>
                    <a:pt x="15385" y="31"/>
                  </a:cubicBezTo>
                  <a:cubicBezTo>
                    <a:pt x="10587" y="1424"/>
                    <a:pt x="5526" y="1686"/>
                    <a:pt x="776" y="3281"/>
                  </a:cubicBezTo>
                  <a:cubicBezTo>
                    <a:pt x="1" y="3540"/>
                    <a:pt x="238" y="4655"/>
                    <a:pt x="915" y="4655"/>
                  </a:cubicBezTo>
                  <a:cubicBezTo>
                    <a:pt x="987" y="4655"/>
                    <a:pt x="1064" y="4642"/>
                    <a:pt x="1145" y="4615"/>
                  </a:cubicBezTo>
                  <a:cubicBezTo>
                    <a:pt x="5895" y="3031"/>
                    <a:pt x="10956" y="2758"/>
                    <a:pt x="15766" y="1376"/>
                  </a:cubicBezTo>
                  <a:cubicBezTo>
                    <a:pt x="16551" y="1148"/>
                    <a:pt x="16307" y="0"/>
                    <a:pt x="155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7" name="Google Shape;13467;p39"/>
            <p:cNvSpPr/>
            <p:nvPr/>
          </p:nvSpPr>
          <p:spPr>
            <a:xfrm>
              <a:off x="3740200" y="3687825"/>
              <a:ext cx="360250" cy="140000"/>
            </a:xfrm>
            <a:custGeom>
              <a:rect b="b" l="l" r="r" t="t"/>
              <a:pathLst>
                <a:path extrusionOk="0" h="5600" w="14410">
                  <a:moveTo>
                    <a:pt x="13486" y="1"/>
                  </a:moveTo>
                  <a:cubicBezTo>
                    <a:pt x="13418" y="1"/>
                    <a:pt x="13346" y="12"/>
                    <a:pt x="13270" y="35"/>
                  </a:cubicBezTo>
                  <a:cubicBezTo>
                    <a:pt x="9043" y="1285"/>
                    <a:pt x="4852" y="2618"/>
                    <a:pt x="744" y="4214"/>
                  </a:cubicBezTo>
                  <a:cubicBezTo>
                    <a:pt x="1" y="4490"/>
                    <a:pt x="205" y="5600"/>
                    <a:pt x="857" y="5600"/>
                  </a:cubicBezTo>
                  <a:cubicBezTo>
                    <a:pt x="936" y="5600"/>
                    <a:pt x="1022" y="5583"/>
                    <a:pt x="1113" y="5547"/>
                  </a:cubicBezTo>
                  <a:cubicBezTo>
                    <a:pt x="5221" y="3976"/>
                    <a:pt x="9412" y="2618"/>
                    <a:pt x="13639" y="1368"/>
                  </a:cubicBezTo>
                  <a:cubicBezTo>
                    <a:pt x="14410" y="1140"/>
                    <a:pt x="14190" y="1"/>
                    <a:pt x="134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8" name="Google Shape;13468;p39"/>
            <p:cNvSpPr/>
            <p:nvPr/>
          </p:nvSpPr>
          <p:spPr>
            <a:xfrm>
              <a:off x="3744000" y="3838725"/>
              <a:ext cx="339775" cy="109900"/>
            </a:xfrm>
            <a:custGeom>
              <a:rect b="b" l="l" r="r" t="t"/>
              <a:pathLst>
                <a:path extrusionOk="0" h="4396" w="13591">
                  <a:moveTo>
                    <a:pt x="12600" y="0"/>
                  </a:moveTo>
                  <a:cubicBezTo>
                    <a:pt x="12541" y="0"/>
                    <a:pt x="12480" y="7"/>
                    <a:pt x="12415" y="23"/>
                  </a:cubicBezTo>
                  <a:cubicBezTo>
                    <a:pt x="8534" y="952"/>
                    <a:pt x="4759" y="2297"/>
                    <a:pt x="830" y="3035"/>
                  </a:cubicBezTo>
                  <a:cubicBezTo>
                    <a:pt x="0" y="3192"/>
                    <a:pt x="280" y="4395"/>
                    <a:pt x="1051" y="4395"/>
                  </a:cubicBezTo>
                  <a:cubicBezTo>
                    <a:pt x="1099" y="4395"/>
                    <a:pt x="1148" y="4391"/>
                    <a:pt x="1199" y="4381"/>
                  </a:cubicBezTo>
                  <a:cubicBezTo>
                    <a:pt x="5128" y="3655"/>
                    <a:pt x="8903" y="2309"/>
                    <a:pt x="12796" y="1357"/>
                  </a:cubicBezTo>
                  <a:cubicBezTo>
                    <a:pt x="13590" y="1169"/>
                    <a:pt x="13342" y="0"/>
                    <a:pt x="126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9" name="Google Shape;13469;p39"/>
            <p:cNvSpPr/>
            <p:nvPr/>
          </p:nvSpPr>
          <p:spPr>
            <a:xfrm>
              <a:off x="4249525" y="3566375"/>
              <a:ext cx="380600" cy="127175"/>
            </a:xfrm>
            <a:custGeom>
              <a:rect b="b" l="l" r="r" t="t"/>
              <a:pathLst>
                <a:path extrusionOk="0" h="5087" w="15224">
                  <a:moveTo>
                    <a:pt x="14134" y="0"/>
                  </a:moveTo>
                  <a:cubicBezTo>
                    <a:pt x="14093" y="0"/>
                    <a:pt x="14050" y="4"/>
                    <a:pt x="14006" y="11"/>
                  </a:cubicBezTo>
                  <a:cubicBezTo>
                    <a:pt x="9458" y="761"/>
                    <a:pt x="5148" y="2333"/>
                    <a:pt x="767" y="3714"/>
                  </a:cubicBezTo>
                  <a:cubicBezTo>
                    <a:pt x="1" y="3951"/>
                    <a:pt x="222" y="5087"/>
                    <a:pt x="916" y="5087"/>
                  </a:cubicBezTo>
                  <a:cubicBezTo>
                    <a:pt x="988" y="5087"/>
                    <a:pt x="1066" y="5074"/>
                    <a:pt x="1148" y="5047"/>
                  </a:cubicBezTo>
                  <a:cubicBezTo>
                    <a:pt x="5505" y="3666"/>
                    <a:pt x="9839" y="2107"/>
                    <a:pt x="14375" y="1345"/>
                  </a:cubicBezTo>
                  <a:cubicBezTo>
                    <a:pt x="15223" y="1220"/>
                    <a:pt x="14912" y="0"/>
                    <a:pt x="14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0" name="Google Shape;13470;p39"/>
            <p:cNvSpPr/>
            <p:nvPr/>
          </p:nvSpPr>
          <p:spPr>
            <a:xfrm>
              <a:off x="4317975" y="3665050"/>
              <a:ext cx="340475" cy="103825"/>
            </a:xfrm>
            <a:custGeom>
              <a:rect b="b" l="l" r="r" t="t"/>
              <a:pathLst>
                <a:path extrusionOk="0" h="4153" w="13619">
                  <a:moveTo>
                    <a:pt x="12581" y="1"/>
                  </a:moveTo>
                  <a:cubicBezTo>
                    <a:pt x="12530" y="1"/>
                    <a:pt x="12478" y="6"/>
                    <a:pt x="12423" y="17"/>
                  </a:cubicBezTo>
                  <a:cubicBezTo>
                    <a:pt x="8530" y="767"/>
                    <a:pt x="4732" y="2041"/>
                    <a:pt x="827" y="2803"/>
                  </a:cubicBezTo>
                  <a:cubicBezTo>
                    <a:pt x="1" y="2970"/>
                    <a:pt x="284" y="4153"/>
                    <a:pt x="1039" y="4153"/>
                  </a:cubicBezTo>
                  <a:cubicBezTo>
                    <a:pt x="1089" y="4153"/>
                    <a:pt x="1141" y="4148"/>
                    <a:pt x="1196" y="4137"/>
                  </a:cubicBezTo>
                  <a:cubicBezTo>
                    <a:pt x="5101" y="3386"/>
                    <a:pt x="8899" y="2101"/>
                    <a:pt x="12792" y="1362"/>
                  </a:cubicBezTo>
                  <a:cubicBezTo>
                    <a:pt x="13619" y="1195"/>
                    <a:pt x="13345" y="1"/>
                    <a:pt x="125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1" name="Google Shape;13471;p39"/>
            <p:cNvSpPr/>
            <p:nvPr/>
          </p:nvSpPr>
          <p:spPr>
            <a:xfrm>
              <a:off x="4315425" y="3738350"/>
              <a:ext cx="358900" cy="106125"/>
            </a:xfrm>
            <a:custGeom>
              <a:rect b="b" l="l" r="r" t="t"/>
              <a:pathLst>
                <a:path extrusionOk="0" h="4245" w="14356">
                  <a:moveTo>
                    <a:pt x="13489" y="0"/>
                  </a:moveTo>
                  <a:cubicBezTo>
                    <a:pt x="13470" y="0"/>
                    <a:pt x="13450" y="1"/>
                    <a:pt x="13430" y="2"/>
                  </a:cubicBezTo>
                  <a:cubicBezTo>
                    <a:pt x="9120" y="335"/>
                    <a:pt x="5167" y="2443"/>
                    <a:pt x="893" y="2848"/>
                  </a:cubicBezTo>
                  <a:cubicBezTo>
                    <a:pt x="26" y="2928"/>
                    <a:pt x="1" y="4244"/>
                    <a:pt x="817" y="4244"/>
                  </a:cubicBezTo>
                  <a:cubicBezTo>
                    <a:pt x="842" y="4244"/>
                    <a:pt x="867" y="4243"/>
                    <a:pt x="893" y="4241"/>
                  </a:cubicBezTo>
                  <a:cubicBezTo>
                    <a:pt x="4965" y="3860"/>
                    <a:pt x="8727" y="1943"/>
                    <a:pt x="12799" y="1466"/>
                  </a:cubicBezTo>
                  <a:lnTo>
                    <a:pt x="12954" y="1466"/>
                  </a:lnTo>
                  <a:cubicBezTo>
                    <a:pt x="13121" y="1443"/>
                    <a:pt x="13287" y="1419"/>
                    <a:pt x="13442" y="1407"/>
                  </a:cubicBezTo>
                  <a:cubicBezTo>
                    <a:pt x="14281" y="1290"/>
                    <a:pt x="14356" y="0"/>
                    <a:pt x="134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2" name="Google Shape;13472;p39"/>
            <p:cNvSpPr/>
            <p:nvPr/>
          </p:nvSpPr>
          <p:spPr>
            <a:xfrm>
              <a:off x="4308000" y="3838825"/>
              <a:ext cx="347600" cy="104850"/>
            </a:xfrm>
            <a:custGeom>
              <a:rect b="b" l="l" r="r" t="t"/>
              <a:pathLst>
                <a:path extrusionOk="0" h="4194" w="13904">
                  <a:moveTo>
                    <a:pt x="13118" y="0"/>
                  </a:moveTo>
                  <a:cubicBezTo>
                    <a:pt x="13084" y="0"/>
                    <a:pt x="13049" y="2"/>
                    <a:pt x="13013" y="7"/>
                  </a:cubicBezTo>
                  <a:cubicBezTo>
                    <a:pt x="8834" y="519"/>
                    <a:pt x="4738" y="1436"/>
                    <a:pt x="773" y="2817"/>
                  </a:cubicBezTo>
                  <a:cubicBezTo>
                    <a:pt x="1" y="3085"/>
                    <a:pt x="233" y="4194"/>
                    <a:pt x="905" y="4194"/>
                  </a:cubicBezTo>
                  <a:cubicBezTo>
                    <a:pt x="979" y="4194"/>
                    <a:pt x="1058" y="4180"/>
                    <a:pt x="1142" y="4151"/>
                  </a:cubicBezTo>
                  <a:cubicBezTo>
                    <a:pt x="5000" y="2817"/>
                    <a:pt x="8965" y="1888"/>
                    <a:pt x="13013" y="1400"/>
                  </a:cubicBezTo>
                  <a:cubicBezTo>
                    <a:pt x="13858" y="1286"/>
                    <a:pt x="13903" y="0"/>
                    <a:pt x="13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3" name="Google Shape;13473;p39"/>
            <p:cNvSpPr/>
            <p:nvPr/>
          </p:nvSpPr>
          <p:spPr>
            <a:xfrm>
              <a:off x="4722550" y="3158200"/>
              <a:ext cx="315475" cy="131050"/>
            </a:xfrm>
            <a:custGeom>
              <a:rect b="b" l="l" r="r" t="t"/>
              <a:pathLst>
                <a:path extrusionOk="0" h="5242" w="12619">
                  <a:moveTo>
                    <a:pt x="11638" y="0"/>
                  </a:moveTo>
                  <a:cubicBezTo>
                    <a:pt x="11524" y="0"/>
                    <a:pt x="11402" y="34"/>
                    <a:pt x="11278" y="110"/>
                  </a:cubicBezTo>
                  <a:cubicBezTo>
                    <a:pt x="8039" y="2110"/>
                    <a:pt x="3967" y="2051"/>
                    <a:pt x="657" y="3932"/>
                  </a:cubicBezTo>
                  <a:cubicBezTo>
                    <a:pt x="0" y="4316"/>
                    <a:pt x="408" y="5242"/>
                    <a:pt x="1020" y="5242"/>
                  </a:cubicBezTo>
                  <a:cubicBezTo>
                    <a:pt x="1128" y="5242"/>
                    <a:pt x="1243" y="5213"/>
                    <a:pt x="1360" y="5146"/>
                  </a:cubicBezTo>
                  <a:cubicBezTo>
                    <a:pt x="4670" y="3253"/>
                    <a:pt x="8730" y="3325"/>
                    <a:pt x="11968" y="1312"/>
                  </a:cubicBezTo>
                  <a:cubicBezTo>
                    <a:pt x="12618" y="912"/>
                    <a:pt x="12235" y="0"/>
                    <a:pt x="116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4" name="Google Shape;13474;p39"/>
            <p:cNvSpPr/>
            <p:nvPr/>
          </p:nvSpPr>
          <p:spPr>
            <a:xfrm>
              <a:off x="4758800" y="3249950"/>
              <a:ext cx="353050" cy="130700"/>
            </a:xfrm>
            <a:custGeom>
              <a:rect b="b" l="l" r="r" t="t"/>
              <a:pathLst>
                <a:path extrusionOk="0" h="5228" w="14122">
                  <a:moveTo>
                    <a:pt x="13134" y="0"/>
                  </a:moveTo>
                  <a:cubicBezTo>
                    <a:pt x="13075" y="0"/>
                    <a:pt x="13012" y="8"/>
                    <a:pt x="12947" y="24"/>
                  </a:cubicBezTo>
                  <a:cubicBezTo>
                    <a:pt x="8828" y="1083"/>
                    <a:pt x="4839" y="2607"/>
                    <a:pt x="779" y="3857"/>
                  </a:cubicBezTo>
                  <a:cubicBezTo>
                    <a:pt x="0" y="4095"/>
                    <a:pt x="224" y="5228"/>
                    <a:pt x="923" y="5228"/>
                  </a:cubicBezTo>
                  <a:cubicBezTo>
                    <a:pt x="993" y="5228"/>
                    <a:pt x="1069" y="5216"/>
                    <a:pt x="1148" y="5191"/>
                  </a:cubicBezTo>
                  <a:cubicBezTo>
                    <a:pt x="5208" y="3941"/>
                    <a:pt x="9197" y="2429"/>
                    <a:pt x="13316" y="1369"/>
                  </a:cubicBezTo>
                  <a:cubicBezTo>
                    <a:pt x="14121" y="1160"/>
                    <a:pt x="13874" y="0"/>
                    <a:pt x="13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5" name="Google Shape;13475;p39"/>
            <p:cNvSpPr/>
            <p:nvPr/>
          </p:nvSpPr>
          <p:spPr>
            <a:xfrm>
              <a:off x="4749950" y="3363175"/>
              <a:ext cx="379900" cy="122025"/>
            </a:xfrm>
            <a:custGeom>
              <a:rect b="b" l="l" r="r" t="t"/>
              <a:pathLst>
                <a:path extrusionOk="0" h="4881" w="15196">
                  <a:moveTo>
                    <a:pt x="14171" y="1"/>
                  </a:moveTo>
                  <a:cubicBezTo>
                    <a:pt x="14117" y="1"/>
                    <a:pt x="14062" y="7"/>
                    <a:pt x="14004" y="19"/>
                  </a:cubicBezTo>
                  <a:cubicBezTo>
                    <a:pt x="9551" y="1031"/>
                    <a:pt x="5122" y="2079"/>
                    <a:pt x="776" y="3508"/>
                  </a:cubicBezTo>
                  <a:cubicBezTo>
                    <a:pt x="1" y="3766"/>
                    <a:pt x="219" y="4881"/>
                    <a:pt x="910" y="4881"/>
                  </a:cubicBezTo>
                  <a:cubicBezTo>
                    <a:pt x="983" y="4881"/>
                    <a:pt x="1062" y="4868"/>
                    <a:pt x="1145" y="4841"/>
                  </a:cubicBezTo>
                  <a:cubicBezTo>
                    <a:pt x="5467" y="3412"/>
                    <a:pt x="9920" y="2376"/>
                    <a:pt x="14373" y="1364"/>
                  </a:cubicBezTo>
                  <a:cubicBezTo>
                    <a:pt x="15196" y="1186"/>
                    <a:pt x="14928" y="1"/>
                    <a:pt x="141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6" name="Google Shape;13476;p39"/>
            <p:cNvSpPr/>
            <p:nvPr/>
          </p:nvSpPr>
          <p:spPr>
            <a:xfrm>
              <a:off x="4760400" y="3506775"/>
              <a:ext cx="399275" cy="121450"/>
            </a:xfrm>
            <a:custGeom>
              <a:rect b="b" l="l" r="r" t="t"/>
              <a:pathLst>
                <a:path extrusionOk="0" h="4858" w="15971">
                  <a:moveTo>
                    <a:pt x="14992" y="0"/>
                  </a:moveTo>
                  <a:cubicBezTo>
                    <a:pt x="14931" y="0"/>
                    <a:pt x="14867" y="8"/>
                    <a:pt x="14800" y="26"/>
                  </a:cubicBezTo>
                  <a:cubicBezTo>
                    <a:pt x="10097" y="1240"/>
                    <a:pt x="5192" y="1526"/>
                    <a:pt x="715" y="3586"/>
                  </a:cubicBezTo>
                  <a:cubicBezTo>
                    <a:pt x="1" y="3907"/>
                    <a:pt x="448" y="4858"/>
                    <a:pt x="1101" y="4858"/>
                  </a:cubicBezTo>
                  <a:cubicBezTo>
                    <a:pt x="1199" y="4858"/>
                    <a:pt x="1302" y="4836"/>
                    <a:pt x="1406" y="4788"/>
                  </a:cubicBezTo>
                  <a:cubicBezTo>
                    <a:pt x="5751" y="2788"/>
                    <a:pt x="10597" y="2550"/>
                    <a:pt x="15157" y="1383"/>
                  </a:cubicBezTo>
                  <a:cubicBezTo>
                    <a:pt x="15971" y="1163"/>
                    <a:pt x="15719" y="0"/>
                    <a:pt x="14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7" name="Google Shape;13477;p39"/>
            <p:cNvSpPr/>
            <p:nvPr/>
          </p:nvSpPr>
          <p:spPr>
            <a:xfrm>
              <a:off x="4791875" y="3628950"/>
              <a:ext cx="338500" cy="103475"/>
            </a:xfrm>
            <a:custGeom>
              <a:rect b="b" l="l" r="r" t="t"/>
              <a:pathLst>
                <a:path extrusionOk="0" h="4139" w="13540">
                  <a:moveTo>
                    <a:pt x="12437" y="1"/>
                  </a:moveTo>
                  <a:cubicBezTo>
                    <a:pt x="12401" y="1"/>
                    <a:pt x="12364" y="3"/>
                    <a:pt x="12327" y="8"/>
                  </a:cubicBezTo>
                  <a:cubicBezTo>
                    <a:pt x="8421" y="556"/>
                    <a:pt x="4731" y="2152"/>
                    <a:pt x="837" y="2783"/>
                  </a:cubicBezTo>
                  <a:cubicBezTo>
                    <a:pt x="1" y="2929"/>
                    <a:pt x="291" y="4139"/>
                    <a:pt x="1076" y="4139"/>
                  </a:cubicBezTo>
                  <a:cubicBezTo>
                    <a:pt x="1118" y="4139"/>
                    <a:pt x="1162" y="4135"/>
                    <a:pt x="1206" y="4128"/>
                  </a:cubicBezTo>
                  <a:cubicBezTo>
                    <a:pt x="5112" y="3485"/>
                    <a:pt x="8779" y="1890"/>
                    <a:pt x="12696" y="1342"/>
                  </a:cubicBezTo>
                  <a:cubicBezTo>
                    <a:pt x="13539" y="1228"/>
                    <a:pt x="13237" y="1"/>
                    <a:pt x="124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8" name="Google Shape;13478;p39"/>
            <p:cNvSpPr/>
            <p:nvPr/>
          </p:nvSpPr>
          <p:spPr>
            <a:xfrm>
              <a:off x="4805475" y="3719925"/>
              <a:ext cx="339225" cy="108350"/>
            </a:xfrm>
            <a:custGeom>
              <a:rect b="b" l="l" r="r" t="t"/>
              <a:pathLst>
                <a:path extrusionOk="0" h="4334" w="13569">
                  <a:moveTo>
                    <a:pt x="12697" y="0"/>
                  </a:moveTo>
                  <a:cubicBezTo>
                    <a:pt x="12686" y="0"/>
                    <a:pt x="12675" y="0"/>
                    <a:pt x="12664" y="1"/>
                  </a:cubicBezTo>
                  <a:cubicBezTo>
                    <a:pt x="8520" y="96"/>
                    <a:pt x="4782" y="2025"/>
                    <a:pt x="817" y="2977"/>
                  </a:cubicBezTo>
                  <a:cubicBezTo>
                    <a:pt x="1" y="3165"/>
                    <a:pt x="258" y="4334"/>
                    <a:pt x="1001" y="4334"/>
                  </a:cubicBezTo>
                  <a:cubicBezTo>
                    <a:pt x="1060" y="4334"/>
                    <a:pt x="1121" y="4327"/>
                    <a:pt x="1186" y="4311"/>
                  </a:cubicBezTo>
                  <a:cubicBezTo>
                    <a:pt x="5008" y="3394"/>
                    <a:pt x="8675" y="1489"/>
                    <a:pt x="12664" y="1382"/>
                  </a:cubicBezTo>
                  <a:cubicBezTo>
                    <a:pt x="13546" y="1370"/>
                    <a:pt x="13568" y="0"/>
                    <a:pt x="126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9" name="Google Shape;13479;p39"/>
            <p:cNvSpPr/>
            <p:nvPr/>
          </p:nvSpPr>
          <p:spPr>
            <a:xfrm>
              <a:off x="5188500" y="3058525"/>
              <a:ext cx="360725" cy="130650"/>
            </a:xfrm>
            <a:custGeom>
              <a:rect b="b" l="l" r="r" t="t"/>
              <a:pathLst>
                <a:path extrusionOk="0" h="5226" w="14429">
                  <a:moveTo>
                    <a:pt x="13558" y="1"/>
                  </a:moveTo>
                  <a:cubicBezTo>
                    <a:pt x="13550" y="1"/>
                    <a:pt x="13543" y="1"/>
                    <a:pt x="13535" y="1"/>
                  </a:cubicBezTo>
                  <a:cubicBezTo>
                    <a:pt x="11416" y="61"/>
                    <a:pt x="9285" y="704"/>
                    <a:pt x="7284" y="1287"/>
                  </a:cubicBezTo>
                  <a:cubicBezTo>
                    <a:pt x="5022" y="1942"/>
                    <a:pt x="2677" y="2716"/>
                    <a:pt x="653" y="3918"/>
                  </a:cubicBezTo>
                  <a:cubicBezTo>
                    <a:pt x="0" y="4310"/>
                    <a:pt x="397" y="5226"/>
                    <a:pt x="1001" y="5226"/>
                  </a:cubicBezTo>
                  <a:cubicBezTo>
                    <a:pt x="1114" y="5226"/>
                    <a:pt x="1234" y="5194"/>
                    <a:pt x="1355" y="5121"/>
                  </a:cubicBezTo>
                  <a:cubicBezTo>
                    <a:pt x="3296" y="3966"/>
                    <a:pt x="5499" y="3275"/>
                    <a:pt x="7654" y="2621"/>
                  </a:cubicBezTo>
                  <a:cubicBezTo>
                    <a:pt x="9523" y="2061"/>
                    <a:pt x="11571" y="1430"/>
                    <a:pt x="13535" y="1394"/>
                  </a:cubicBezTo>
                  <a:cubicBezTo>
                    <a:pt x="14421" y="1371"/>
                    <a:pt x="14428" y="1"/>
                    <a:pt x="135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0" name="Google Shape;13480;p39"/>
            <p:cNvSpPr/>
            <p:nvPr/>
          </p:nvSpPr>
          <p:spPr>
            <a:xfrm>
              <a:off x="5223375" y="3167500"/>
              <a:ext cx="228075" cy="82450"/>
            </a:xfrm>
            <a:custGeom>
              <a:rect b="b" l="l" r="r" t="t"/>
              <a:pathLst>
                <a:path extrusionOk="0" h="3298" w="9123">
                  <a:moveTo>
                    <a:pt x="8123" y="1"/>
                  </a:moveTo>
                  <a:cubicBezTo>
                    <a:pt x="8064" y="1"/>
                    <a:pt x="8002" y="8"/>
                    <a:pt x="7937" y="24"/>
                  </a:cubicBezTo>
                  <a:cubicBezTo>
                    <a:pt x="5544" y="571"/>
                    <a:pt x="3211" y="1357"/>
                    <a:pt x="806" y="1941"/>
                  </a:cubicBezTo>
                  <a:cubicBezTo>
                    <a:pt x="0" y="2128"/>
                    <a:pt x="258" y="3297"/>
                    <a:pt x="1001" y="3297"/>
                  </a:cubicBezTo>
                  <a:cubicBezTo>
                    <a:pt x="1060" y="3297"/>
                    <a:pt x="1122" y="3290"/>
                    <a:pt x="1187" y="3274"/>
                  </a:cubicBezTo>
                  <a:cubicBezTo>
                    <a:pt x="3580" y="2714"/>
                    <a:pt x="5913" y="1929"/>
                    <a:pt x="8306" y="1357"/>
                  </a:cubicBezTo>
                  <a:cubicBezTo>
                    <a:pt x="9123" y="1170"/>
                    <a:pt x="8866" y="1"/>
                    <a:pt x="8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1" name="Google Shape;13481;p39"/>
            <p:cNvSpPr/>
            <p:nvPr/>
          </p:nvSpPr>
          <p:spPr>
            <a:xfrm>
              <a:off x="5295300" y="3319575"/>
              <a:ext cx="44975" cy="34850"/>
            </a:xfrm>
            <a:custGeom>
              <a:rect b="b" l="l" r="r" t="t"/>
              <a:pathLst>
                <a:path extrusionOk="0" h="1394" w="1799">
                  <a:moveTo>
                    <a:pt x="893" y="1"/>
                  </a:moveTo>
                  <a:cubicBezTo>
                    <a:pt x="0" y="1"/>
                    <a:pt x="0" y="1394"/>
                    <a:pt x="893" y="1394"/>
                  </a:cubicBezTo>
                  <a:cubicBezTo>
                    <a:pt x="1798" y="1394"/>
                    <a:pt x="1798" y="1"/>
                    <a:pt x="8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2" name="Google Shape;13482;p39"/>
            <p:cNvSpPr/>
            <p:nvPr/>
          </p:nvSpPr>
          <p:spPr>
            <a:xfrm>
              <a:off x="5417625" y="3507075"/>
              <a:ext cx="47350" cy="36950"/>
            </a:xfrm>
            <a:custGeom>
              <a:rect b="b" l="l" r="r" t="t"/>
              <a:pathLst>
                <a:path extrusionOk="0" h="1478" w="1894">
                  <a:moveTo>
                    <a:pt x="666" y="1"/>
                  </a:moveTo>
                  <a:cubicBezTo>
                    <a:pt x="301" y="1"/>
                    <a:pt x="1" y="335"/>
                    <a:pt x="1" y="692"/>
                  </a:cubicBezTo>
                  <a:cubicBezTo>
                    <a:pt x="1" y="1073"/>
                    <a:pt x="286" y="1335"/>
                    <a:pt x="632" y="1383"/>
                  </a:cubicBezTo>
                  <a:cubicBezTo>
                    <a:pt x="632" y="1383"/>
                    <a:pt x="644" y="1383"/>
                    <a:pt x="656" y="1395"/>
                  </a:cubicBezTo>
                  <a:cubicBezTo>
                    <a:pt x="691" y="1407"/>
                    <a:pt x="739" y="1407"/>
                    <a:pt x="763" y="1431"/>
                  </a:cubicBezTo>
                  <a:cubicBezTo>
                    <a:pt x="864" y="1454"/>
                    <a:pt x="960" y="1477"/>
                    <a:pt x="1058" y="1477"/>
                  </a:cubicBezTo>
                  <a:cubicBezTo>
                    <a:pt x="1110" y="1477"/>
                    <a:pt x="1162" y="1471"/>
                    <a:pt x="1215" y="1454"/>
                  </a:cubicBezTo>
                  <a:cubicBezTo>
                    <a:pt x="1787" y="1228"/>
                    <a:pt x="1894" y="490"/>
                    <a:pt x="1370" y="157"/>
                  </a:cubicBezTo>
                  <a:cubicBezTo>
                    <a:pt x="1334" y="133"/>
                    <a:pt x="1275" y="97"/>
                    <a:pt x="1227" y="85"/>
                  </a:cubicBezTo>
                  <a:cubicBezTo>
                    <a:pt x="1124" y="29"/>
                    <a:pt x="1007" y="10"/>
                    <a:pt x="892" y="10"/>
                  </a:cubicBezTo>
                  <a:cubicBezTo>
                    <a:pt x="860" y="10"/>
                    <a:pt x="829" y="11"/>
                    <a:pt x="798" y="14"/>
                  </a:cubicBezTo>
                  <a:cubicBezTo>
                    <a:pt x="763" y="14"/>
                    <a:pt x="727" y="2"/>
                    <a:pt x="703" y="2"/>
                  </a:cubicBezTo>
                  <a:cubicBezTo>
                    <a:pt x="691" y="1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3" name="Google Shape;13483;p39"/>
            <p:cNvSpPr/>
            <p:nvPr/>
          </p:nvSpPr>
          <p:spPr>
            <a:xfrm>
              <a:off x="3710850" y="2348325"/>
              <a:ext cx="1458250" cy="325250"/>
            </a:xfrm>
            <a:custGeom>
              <a:rect b="b" l="l" r="r" t="t"/>
              <a:pathLst>
                <a:path extrusionOk="0" h="13010" w="58330">
                  <a:moveTo>
                    <a:pt x="57267" y="0"/>
                  </a:moveTo>
                  <a:cubicBezTo>
                    <a:pt x="57222" y="0"/>
                    <a:pt x="57176" y="4"/>
                    <a:pt x="57127" y="13"/>
                  </a:cubicBezTo>
                  <a:cubicBezTo>
                    <a:pt x="47936" y="1727"/>
                    <a:pt x="38828" y="3823"/>
                    <a:pt x="29636" y="5609"/>
                  </a:cubicBezTo>
                  <a:cubicBezTo>
                    <a:pt x="19980" y="7490"/>
                    <a:pt x="10086" y="8311"/>
                    <a:pt x="751" y="11621"/>
                  </a:cubicBezTo>
                  <a:cubicBezTo>
                    <a:pt x="0" y="11890"/>
                    <a:pt x="216" y="13009"/>
                    <a:pt x="885" y="13009"/>
                  </a:cubicBezTo>
                  <a:cubicBezTo>
                    <a:pt x="959" y="13009"/>
                    <a:pt x="1037" y="12996"/>
                    <a:pt x="1120" y="12967"/>
                  </a:cubicBezTo>
                  <a:cubicBezTo>
                    <a:pt x="10443" y="9657"/>
                    <a:pt x="20349" y="8788"/>
                    <a:pt x="30017" y="6954"/>
                  </a:cubicBezTo>
                  <a:cubicBezTo>
                    <a:pt x="39197" y="5216"/>
                    <a:pt x="48305" y="3073"/>
                    <a:pt x="57497" y="1358"/>
                  </a:cubicBezTo>
                  <a:cubicBezTo>
                    <a:pt x="58329" y="1201"/>
                    <a:pt x="58045" y="0"/>
                    <a:pt x="572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9900" lIns="49900" spcFirstLastPara="1" rIns="49900" wrap="square" tIns="499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84" name="Google Shape;13484;p39"/>
          <p:cNvGrpSpPr/>
          <p:nvPr/>
        </p:nvGrpSpPr>
        <p:grpSpPr>
          <a:xfrm>
            <a:off x="86542" y="59178"/>
            <a:ext cx="2013615" cy="1671533"/>
            <a:chOff x="376510" y="852293"/>
            <a:chExt cx="3543225" cy="2941286"/>
          </a:xfrm>
        </p:grpSpPr>
        <p:sp>
          <p:nvSpPr>
            <p:cNvPr id="13485" name="Google Shape;13485;p39"/>
            <p:cNvSpPr/>
            <p:nvPr/>
          </p:nvSpPr>
          <p:spPr>
            <a:xfrm>
              <a:off x="376510" y="852293"/>
              <a:ext cx="3543225" cy="2941286"/>
            </a:xfrm>
            <a:custGeom>
              <a:rect b="b" l="l" r="r" t="t"/>
              <a:pathLst>
                <a:path extrusionOk="0" h="112220" w="135186">
                  <a:moveTo>
                    <a:pt x="75166" y="4104"/>
                  </a:moveTo>
                  <a:cubicBezTo>
                    <a:pt x="73011" y="4592"/>
                    <a:pt x="70856" y="5116"/>
                    <a:pt x="68701" y="5652"/>
                  </a:cubicBezTo>
                  <a:cubicBezTo>
                    <a:pt x="64939" y="6604"/>
                    <a:pt x="61236" y="7640"/>
                    <a:pt x="57426" y="8438"/>
                  </a:cubicBezTo>
                  <a:lnTo>
                    <a:pt x="56974" y="8521"/>
                  </a:lnTo>
                  <a:cubicBezTo>
                    <a:pt x="59688" y="7616"/>
                    <a:pt x="62379" y="6735"/>
                    <a:pt x="65117" y="5962"/>
                  </a:cubicBezTo>
                  <a:cubicBezTo>
                    <a:pt x="68392" y="5057"/>
                    <a:pt x="71773" y="4283"/>
                    <a:pt x="75166" y="4104"/>
                  </a:cubicBezTo>
                  <a:close/>
                  <a:moveTo>
                    <a:pt x="125030" y="72315"/>
                  </a:moveTo>
                  <a:cubicBezTo>
                    <a:pt x="125387" y="75172"/>
                    <a:pt x="124946" y="78173"/>
                    <a:pt x="124101" y="80971"/>
                  </a:cubicBezTo>
                  <a:cubicBezTo>
                    <a:pt x="124291" y="80137"/>
                    <a:pt x="124458" y="79316"/>
                    <a:pt x="124577" y="78470"/>
                  </a:cubicBezTo>
                  <a:cubicBezTo>
                    <a:pt x="124684" y="77887"/>
                    <a:pt x="124744" y="77316"/>
                    <a:pt x="124792" y="76732"/>
                  </a:cubicBezTo>
                  <a:cubicBezTo>
                    <a:pt x="124911" y="75327"/>
                    <a:pt x="124934" y="73922"/>
                    <a:pt x="124875" y="72494"/>
                  </a:cubicBezTo>
                  <a:cubicBezTo>
                    <a:pt x="124875" y="72458"/>
                    <a:pt x="124863" y="72434"/>
                    <a:pt x="124863" y="72398"/>
                  </a:cubicBezTo>
                  <a:cubicBezTo>
                    <a:pt x="124923" y="72374"/>
                    <a:pt x="124982" y="72339"/>
                    <a:pt x="125030" y="72315"/>
                  </a:cubicBezTo>
                  <a:close/>
                  <a:moveTo>
                    <a:pt x="120636" y="74303"/>
                  </a:moveTo>
                  <a:cubicBezTo>
                    <a:pt x="121113" y="76327"/>
                    <a:pt x="121255" y="78423"/>
                    <a:pt x="121577" y="80483"/>
                  </a:cubicBezTo>
                  <a:cubicBezTo>
                    <a:pt x="121577" y="80625"/>
                    <a:pt x="121577" y="80792"/>
                    <a:pt x="121589" y="80947"/>
                  </a:cubicBezTo>
                  <a:cubicBezTo>
                    <a:pt x="121232" y="81102"/>
                    <a:pt x="120898" y="81316"/>
                    <a:pt x="120517" y="81387"/>
                  </a:cubicBezTo>
                  <a:cubicBezTo>
                    <a:pt x="120112" y="81483"/>
                    <a:pt x="119958" y="81899"/>
                    <a:pt x="120017" y="82257"/>
                  </a:cubicBezTo>
                  <a:cubicBezTo>
                    <a:pt x="120184" y="83173"/>
                    <a:pt x="120315" y="84078"/>
                    <a:pt x="120351" y="85019"/>
                  </a:cubicBezTo>
                  <a:lnTo>
                    <a:pt x="120351" y="85055"/>
                  </a:lnTo>
                  <a:cubicBezTo>
                    <a:pt x="117660" y="86495"/>
                    <a:pt x="114755" y="87579"/>
                    <a:pt x="111873" y="88507"/>
                  </a:cubicBezTo>
                  <a:cubicBezTo>
                    <a:pt x="113159" y="84816"/>
                    <a:pt x="112909" y="80733"/>
                    <a:pt x="113028" y="76863"/>
                  </a:cubicBezTo>
                  <a:cubicBezTo>
                    <a:pt x="115624" y="76184"/>
                    <a:pt x="118160" y="75315"/>
                    <a:pt x="120636" y="74303"/>
                  </a:cubicBezTo>
                  <a:close/>
                  <a:moveTo>
                    <a:pt x="105709" y="2399"/>
                  </a:moveTo>
                  <a:cubicBezTo>
                    <a:pt x="109418" y="2399"/>
                    <a:pt x="113114" y="2709"/>
                    <a:pt x="116695" y="3521"/>
                  </a:cubicBezTo>
                  <a:cubicBezTo>
                    <a:pt x="116433" y="13891"/>
                    <a:pt x="119041" y="24071"/>
                    <a:pt x="121958" y="33953"/>
                  </a:cubicBezTo>
                  <a:cubicBezTo>
                    <a:pt x="124672" y="43133"/>
                    <a:pt x="129459" y="51693"/>
                    <a:pt x="131316" y="61111"/>
                  </a:cubicBezTo>
                  <a:cubicBezTo>
                    <a:pt x="132709" y="68195"/>
                    <a:pt x="131661" y="75422"/>
                    <a:pt x="126435" y="80649"/>
                  </a:cubicBezTo>
                  <a:cubicBezTo>
                    <a:pt x="126077" y="81006"/>
                    <a:pt x="125708" y="81340"/>
                    <a:pt x="125327" y="81673"/>
                  </a:cubicBezTo>
                  <a:cubicBezTo>
                    <a:pt x="126399" y="78244"/>
                    <a:pt x="126875" y="74589"/>
                    <a:pt x="126232" y="71089"/>
                  </a:cubicBezTo>
                  <a:cubicBezTo>
                    <a:pt x="126164" y="70758"/>
                    <a:pt x="125860" y="70590"/>
                    <a:pt x="125554" y="70590"/>
                  </a:cubicBezTo>
                  <a:cubicBezTo>
                    <a:pt x="125430" y="70590"/>
                    <a:pt x="125306" y="70617"/>
                    <a:pt x="125196" y="70672"/>
                  </a:cubicBezTo>
                  <a:cubicBezTo>
                    <a:pt x="121053" y="72803"/>
                    <a:pt x="116660" y="74482"/>
                    <a:pt x="112147" y="75649"/>
                  </a:cubicBezTo>
                  <a:cubicBezTo>
                    <a:pt x="111778" y="75732"/>
                    <a:pt x="111623" y="76042"/>
                    <a:pt x="111659" y="76339"/>
                  </a:cubicBezTo>
                  <a:cubicBezTo>
                    <a:pt x="111647" y="76387"/>
                    <a:pt x="111647" y="76434"/>
                    <a:pt x="111647" y="76494"/>
                  </a:cubicBezTo>
                  <a:cubicBezTo>
                    <a:pt x="111492" y="80614"/>
                    <a:pt x="111957" y="85174"/>
                    <a:pt x="110171" y="89007"/>
                  </a:cubicBezTo>
                  <a:cubicBezTo>
                    <a:pt x="110123" y="89019"/>
                    <a:pt x="110064" y="89043"/>
                    <a:pt x="110004" y="89055"/>
                  </a:cubicBezTo>
                  <a:cubicBezTo>
                    <a:pt x="104575" y="90662"/>
                    <a:pt x="99003" y="91722"/>
                    <a:pt x="93490" y="92877"/>
                  </a:cubicBezTo>
                  <a:cubicBezTo>
                    <a:pt x="86477" y="94353"/>
                    <a:pt x="79631" y="96449"/>
                    <a:pt x="72737" y="98366"/>
                  </a:cubicBezTo>
                  <a:cubicBezTo>
                    <a:pt x="68142" y="99652"/>
                    <a:pt x="63546" y="100902"/>
                    <a:pt x="58926" y="102080"/>
                  </a:cubicBezTo>
                  <a:cubicBezTo>
                    <a:pt x="54890" y="103104"/>
                    <a:pt x="50901" y="104045"/>
                    <a:pt x="46996" y="105450"/>
                  </a:cubicBezTo>
                  <a:cubicBezTo>
                    <a:pt x="42948" y="106902"/>
                    <a:pt x="38281" y="108938"/>
                    <a:pt x="33685" y="109581"/>
                  </a:cubicBezTo>
                  <a:cubicBezTo>
                    <a:pt x="35102" y="108569"/>
                    <a:pt x="36280" y="107176"/>
                    <a:pt x="37054" y="105664"/>
                  </a:cubicBezTo>
                  <a:cubicBezTo>
                    <a:pt x="39840" y="100235"/>
                    <a:pt x="39924" y="93413"/>
                    <a:pt x="39817" y="87436"/>
                  </a:cubicBezTo>
                  <a:cubicBezTo>
                    <a:pt x="39698" y="80530"/>
                    <a:pt x="38888" y="73827"/>
                    <a:pt x="37173" y="67112"/>
                  </a:cubicBezTo>
                  <a:cubicBezTo>
                    <a:pt x="34637" y="57170"/>
                    <a:pt x="30696" y="47669"/>
                    <a:pt x="27422" y="37977"/>
                  </a:cubicBezTo>
                  <a:cubicBezTo>
                    <a:pt x="25672" y="32762"/>
                    <a:pt x="24124" y="27488"/>
                    <a:pt x="23053" y="22083"/>
                  </a:cubicBezTo>
                  <a:cubicBezTo>
                    <a:pt x="23029" y="22023"/>
                    <a:pt x="23017" y="21963"/>
                    <a:pt x="22993" y="21904"/>
                  </a:cubicBezTo>
                  <a:cubicBezTo>
                    <a:pt x="22993" y="21904"/>
                    <a:pt x="23005" y="21904"/>
                    <a:pt x="23005" y="21892"/>
                  </a:cubicBezTo>
                  <a:cubicBezTo>
                    <a:pt x="29637" y="17070"/>
                    <a:pt x="37709" y="14939"/>
                    <a:pt x="45627" y="13236"/>
                  </a:cubicBezTo>
                  <a:cubicBezTo>
                    <a:pt x="49604" y="12391"/>
                    <a:pt x="53592" y="11677"/>
                    <a:pt x="57581" y="10867"/>
                  </a:cubicBezTo>
                  <a:cubicBezTo>
                    <a:pt x="61403" y="10093"/>
                    <a:pt x="65141" y="9069"/>
                    <a:pt x="68916" y="8105"/>
                  </a:cubicBezTo>
                  <a:cubicBezTo>
                    <a:pt x="76988" y="6045"/>
                    <a:pt x="85168" y="4318"/>
                    <a:pt x="93442" y="3283"/>
                  </a:cubicBezTo>
                  <a:cubicBezTo>
                    <a:pt x="97453" y="2781"/>
                    <a:pt x="101589" y="2399"/>
                    <a:pt x="105709" y="2399"/>
                  </a:cubicBezTo>
                  <a:close/>
                  <a:moveTo>
                    <a:pt x="105837" y="0"/>
                  </a:moveTo>
                  <a:cubicBezTo>
                    <a:pt x="101868" y="0"/>
                    <a:pt x="97888" y="336"/>
                    <a:pt x="93990" y="782"/>
                  </a:cubicBezTo>
                  <a:cubicBezTo>
                    <a:pt x="90549" y="1187"/>
                    <a:pt x="87132" y="1723"/>
                    <a:pt x="83727" y="2342"/>
                  </a:cubicBezTo>
                  <a:cubicBezTo>
                    <a:pt x="80524" y="2783"/>
                    <a:pt x="77274" y="2568"/>
                    <a:pt x="74059" y="2759"/>
                  </a:cubicBezTo>
                  <a:cubicBezTo>
                    <a:pt x="70928" y="2961"/>
                    <a:pt x="67773" y="3795"/>
                    <a:pt x="64760" y="4604"/>
                  </a:cubicBezTo>
                  <a:cubicBezTo>
                    <a:pt x="58081" y="6426"/>
                    <a:pt x="51651" y="9033"/>
                    <a:pt x="44936" y="10700"/>
                  </a:cubicBezTo>
                  <a:cubicBezTo>
                    <a:pt x="33804" y="13462"/>
                    <a:pt x="21279" y="13772"/>
                    <a:pt x="11777" y="20951"/>
                  </a:cubicBezTo>
                  <a:cubicBezTo>
                    <a:pt x="11539" y="21130"/>
                    <a:pt x="11349" y="21428"/>
                    <a:pt x="11468" y="21737"/>
                  </a:cubicBezTo>
                  <a:cubicBezTo>
                    <a:pt x="11789" y="22606"/>
                    <a:pt x="12135" y="23476"/>
                    <a:pt x="12492" y="24345"/>
                  </a:cubicBezTo>
                  <a:lnTo>
                    <a:pt x="12361" y="24345"/>
                  </a:lnTo>
                  <a:cubicBezTo>
                    <a:pt x="11218" y="24428"/>
                    <a:pt x="10289" y="24809"/>
                    <a:pt x="9551" y="25714"/>
                  </a:cubicBezTo>
                  <a:cubicBezTo>
                    <a:pt x="9229" y="26083"/>
                    <a:pt x="9313" y="26512"/>
                    <a:pt x="9682" y="26797"/>
                  </a:cubicBezTo>
                  <a:cubicBezTo>
                    <a:pt x="15087" y="30953"/>
                    <a:pt x="16457" y="38394"/>
                    <a:pt x="19409" y="44181"/>
                  </a:cubicBezTo>
                  <a:cubicBezTo>
                    <a:pt x="19535" y="44433"/>
                    <a:pt x="19739" y="44537"/>
                    <a:pt x="19947" y="44537"/>
                  </a:cubicBezTo>
                  <a:cubicBezTo>
                    <a:pt x="20408" y="44537"/>
                    <a:pt x="20894" y="44027"/>
                    <a:pt x="20624" y="43478"/>
                  </a:cubicBezTo>
                  <a:cubicBezTo>
                    <a:pt x="17647" y="37644"/>
                    <a:pt x="16195" y="30596"/>
                    <a:pt x="11099" y="26178"/>
                  </a:cubicBezTo>
                  <a:cubicBezTo>
                    <a:pt x="11456" y="25916"/>
                    <a:pt x="11873" y="25785"/>
                    <a:pt x="12373" y="25738"/>
                  </a:cubicBezTo>
                  <a:cubicBezTo>
                    <a:pt x="12647" y="25714"/>
                    <a:pt x="12837" y="25583"/>
                    <a:pt x="12944" y="25381"/>
                  </a:cubicBezTo>
                  <a:cubicBezTo>
                    <a:pt x="17481" y="35941"/>
                    <a:pt x="24029" y="46157"/>
                    <a:pt x="23505" y="57992"/>
                  </a:cubicBezTo>
                  <a:cubicBezTo>
                    <a:pt x="23481" y="58438"/>
                    <a:pt x="23821" y="58661"/>
                    <a:pt x="24172" y="58661"/>
                  </a:cubicBezTo>
                  <a:cubicBezTo>
                    <a:pt x="24523" y="58661"/>
                    <a:pt x="24886" y="58438"/>
                    <a:pt x="24910" y="57992"/>
                  </a:cubicBezTo>
                  <a:cubicBezTo>
                    <a:pt x="25470" y="44812"/>
                    <a:pt x="17492" y="33655"/>
                    <a:pt x="12980" y="21809"/>
                  </a:cubicBezTo>
                  <a:cubicBezTo>
                    <a:pt x="18314" y="17963"/>
                    <a:pt x="24577" y="16177"/>
                    <a:pt x="31006" y="14867"/>
                  </a:cubicBezTo>
                  <a:lnTo>
                    <a:pt x="31006" y="14867"/>
                  </a:lnTo>
                  <a:cubicBezTo>
                    <a:pt x="27768" y="16141"/>
                    <a:pt x="24648" y="17737"/>
                    <a:pt x="21826" y="19785"/>
                  </a:cubicBezTo>
                  <a:cubicBezTo>
                    <a:pt x="21731" y="19868"/>
                    <a:pt x="21660" y="19939"/>
                    <a:pt x="21588" y="20011"/>
                  </a:cubicBezTo>
                  <a:cubicBezTo>
                    <a:pt x="19743" y="20773"/>
                    <a:pt x="17957" y="21654"/>
                    <a:pt x="16314" y="22809"/>
                  </a:cubicBezTo>
                  <a:cubicBezTo>
                    <a:pt x="15992" y="23047"/>
                    <a:pt x="15885" y="23392"/>
                    <a:pt x="16064" y="23761"/>
                  </a:cubicBezTo>
                  <a:cubicBezTo>
                    <a:pt x="20207" y="32512"/>
                    <a:pt x="23755" y="41490"/>
                    <a:pt x="26279" y="50848"/>
                  </a:cubicBezTo>
                  <a:cubicBezTo>
                    <a:pt x="28125" y="57682"/>
                    <a:pt x="29196" y="64671"/>
                    <a:pt x="30482" y="71624"/>
                  </a:cubicBezTo>
                  <a:cubicBezTo>
                    <a:pt x="31637" y="77768"/>
                    <a:pt x="32661" y="84007"/>
                    <a:pt x="32613" y="90293"/>
                  </a:cubicBezTo>
                  <a:cubicBezTo>
                    <a:pt x="32566" y="94853"/>
                    <a:pt x="31911" y="100687"/>
                    <a:pt x="27946" y="103533"/>
                  </a:cubicBezTo>
                  <a:cubicBezTo>
                    <a:pt x="27922" y="103521"/>
                    <a:pt x="27922" y="103509"/>
                    <a:pt x="27910" y="103509"/>
                  </a:cubicBezTo>
                  <a:cubicBezTo>
                    <a:pt x="28006" y="103426"/>
                    <a:pt x="28077" y="103331"/>
                    <a:pt x="28125" y="103176"/>
                  </a:cubicBezTo>
                  <a:cubicBezTo>
                    <a:pt x="30161" y="96508"/>
                    <a:pt x="30542" y="89353"/>
                    <a:pt x="30387" y="82435"/>
                  </a:cubicBezTo>
                  <a:cubicBezTo>
                    <a:pt x="30220" y="75661"/>
                    <a:pt x="29446" y="68636"/>
                    <a:pt x="27196" y="62207"/>
                  </a:cubicBezTo>
                  <a:cubicBezTo>
                    <a:pt x="27078" y="61872"/>
                    <a:pt x="26798" y="61728"/>
                    <a:pt x="26522" y="61728"/>
                  </a:cubicBezTo>
                  <a:cubicBezTo>
                    <a:pt x="26099" y="61728"/>
                    <a:pt x="25683" y="62065"/>
                    <a:pt x="25863" y="62576"/>
                  </a:cubicBezTo>
                  <a:cubicBezTo>
                    <a:pt x="28077" y="68922"/>
                    <a:pt x="28791" y="75744"/>
                    <a:pt x="28994" y="82435"/>
                  </a:cubicBezTo>
                  <a:cubicBezTo>
                    <a:pt x="29161" y="87995"/>
                    <a:pt x="28911" y="93710"/>
                    <a:pt x="27732" y="99187"/>
                  </a:cubicBezTo>
                  <a:cubicBezTo>
                    <a:pt x="27732" y="98925"/>
                    <a:pt x="27720" y="98663"/>
                    <a:pt x="27708" y="98413"/>
                  </a:cubicBezTo>
                  <a:cubicBezTo>
                    <a:pt x="27613" y="96735"/>
                    <a:pt x="27589" y="95032"/>
                    <a:pt x="27565" y="93353"/>
                  </a:cubicBezTo>
                  <a:cubicBezTo>
                    <a:pt x="27529" y="90174"/>
                    <a:pt x="27553" y="86995"/>
                    <a:pt x="27470" y="83816"/>
                  </a:cubicBezTo>
                  <a:cubicBezTo>
                    <a:pt x="27303" y="78030"/>
                    <a:pt x="26255" y="72529"/>
                    <a:pt x="25148" y="66874"/>
                  </a:cubicBezTo>
                  <a:cubicBezTo>
                    <a:pt x="23326" y="57766"/>
                    <a:pt x="21814" y="47312"/>
                    <a:pt x="15445" y="40085"/>
                  </a:cubicBezTo>
                  <a:cubicBezTo>
                    <a:pt x="15305" y="39929"/>
                    <a:pt x="15144" y="39863"/>
                    <a:pt x="14987" y="39863"/>
                  </a:cubicBezTo>
                  <a:cubicBezTo>
                    <a:pt x="14473" y="39863"/>
                    <a:pt x="14000" y="40562"/>
                    <a:pt x="14456" y="41073"/>
                  </a:cubicBezTo>
                  <a:cubicBezTo>
                    <a:pt x="20838" y="48288"/>
                    <a:pt x="22183" y="59051"/>
                    <a:pt x="23993" y="68160"/>
                  </a:cubicBezTo>
                  <a:cubicBezTo>
                    <a:pt x="25172" y="74018"/>
                    <a:pt x="26017" y="79721"/>
                    <a:pt x="26136" y="85733"/>
                  </a:cubicBezTo>
                  <a:cubicBezTo>
                    <a:pt x="26196" y="88698"/>
                    <a:pt x="26172" y="91663"/>
                    <a:pt x="26220" y="94615"/>
                  </a:cubicBezTo>
                  <a:cubicBezTo>
                    <a:pt x="26244" y="96092"/>
                    <a:pt x="26291" y="97580"/>
                    <a:pt x="26374" y="99056"/>
                  </a:cubicBezTo>
                  <a:cubicBezTo>
                    <a:pt x="26410" y="99723"/>
                    <a:pt x="26410" y="100437"/>
                    <a:pt x="26470" y="101140"/>
                  </a:cubicBezTo>
                  <a:cubicBezTo>
                    <a:pt x="24398" y="97092"/>
                    <a:pt x="24136" y="92151"/>
                    <a:pt x="24053" y="87686"/>
                  </a:cubicBezTo>
                  <a:cubicBezTo>
                    <a:pt x="23958" y="81423"/>
                    <a:pt x="24208" y="75363"/>
                    <a:pt x="23029" y="69160"/>
                  </a:cubicBezTo>
                  <a:cubicBezTo>
                    <a:pt x="21600" y="61611"/>
                    <a:pt x="18933" y="54313"/>
                    <a:pt x="16076" y="47217"/>
                  </a:cubicBezTo>
                  <a:cubicBezTo>
                    <a:pt x="14861" y="44192"/>
                    <a:pt x="13599" y="41133"/>
                    <a:pt x="11968" y="38299"/>
                  </a:cubicBezTo>
                  <a:cubicBezTo>
                    <a:pt x="11230" y="36989"/>
                    <a:pt x="10301" y="35787"/>
                    <a:pt x="9265" y="34703"/>
                  </a:cubicBezTo>
                  <a:cubicBezTo>
                    <a:pt x="9015" y="34453"/>
                    <a:pt x="8753" y="34215"/>
                    <a:pt x="8491" y="33977"/>
                  </a:cubicBezTo>
                  <a:cubicBezTo>
                    <a:pt x="8968" y="33524"/>
                    <a:pt x="9384" y="33036"/>
                    <a:pt x="9825" y="32548"/>
                  </a:cubicBezTo>
                  <a:cubicBezTo>
                    <a:pt x="10396" y="33441"/>
                    <a:pt x="10813" y="34405"/>
                    <a:pt x="11051" y="35418"/>
                  </a:cubicBezTo>
                  <a:cubicBezTo>
                    <a:pt x="11132" y="35768"/>
                    <a:pt x="11393" y="35919"/>
                    <a:pt x="11665" y="35919"/>
                  </a:cubicBezTo>
                  <a:cubicBezTo>
                    <a:pt x="12077" y="35919"/>
                    <a:pt x="12514" y="35572"/>
                    <a:pt x="12385" y="35048"/>
                  </a:cubicBezTo>
                  <a:cubicBezTo>
                    <a:pt x="11777" y="32441"/>
                    <a:pt x="10111" y="30084"/>
                    <a:pt x="7896" y="28595"/>
                  </a:cubicBezTo>
                  <a:cubicBezTo>
                    <a:pt x="7803" y="28531"/>
                    <a:pt x="7679" y="28501"/>
                    <a:pt x="7554" y="28501"/>
                  </a:cubicBezTo>
                  <a:cubicBezTo>
                    <a:pt x="7423" y="28501"/>
                    <a:pt x="7291" y="28534"/>
                    <a:pt x="7194" y="28595"/>
                  </a:cubicBezTo>
                  <a:cubicBezTo>
                    <a:pt x="5836" y="29453"/>
                    <a:pt x="4574" y="30476"/>
                    <a:pt x="3336" y="31488"/>
                  </a:cubicBezTo>
                  <a:cubicBezTo>
                    <a:pt x="2792" y="31930"/>
                    <a:pt x="3290" y="32637"/>
                    <a:pt x="3864" y="32637"/>
                  </a:cubicBezTo>
                  <a:cubicBezTo>
                    <a:pt x="4018" y="32637"/>
                    <a:pt x="4178" y="32586"/>
                    <a:pt x="4324" y="32465"/>
                  </a:cubicBezTo>
                  <a:cubicBezTo>
                    <a:pt x="5360" y="31619"/>
                    <a:pt x="6408" y="30774"/>
                    <a:pt x="7539" y="30024"/>
                  </a:cubicBezTo>
                  <a:cubicBezTo>
                    <a:pt x="8075" y="30429"/>
                    <a:pt x="8563" y="30893"/>
                    <a:pt x="8991" y="31393"/>
                  </a:cubicBezTo>
                  <a:cubicBezTo>
                    <a:pt x="8968" y="31429"/>
                    <a:pt x="8932" y="31441"/>
                    <a:pt x="8908" y="31477"/>
                  </a:cubicBezTo>
                  <a:cubicBezTo>
                    <a:pt x="8503" y="31893"/>
                    <a:pt x="8134" y="32322"/>
                    <a:pt x="7729" y="32739"/>
                  </a:cubicBezTo>
                  <a:cubicBezTo>
                    <a:pt x="7432" y="33048"/>
                    <a:pt x="6836" y="33298"/>
                    <a:pt x="6836" y="33810"/>
                  </a:cubicBezTo>
                  <a:cubicBezTo>
                    <a:pt x="6836" y="34870"/>
                    <a:pt x="8337" y="35679"/>
                    <a:pt x="8991" y="36441"/>
                  </a:cubicBezTo>
                  <a:cubicBezTo>
                    <a:pt x="11456" y="39239"/>
                    <a:pt x="12885" y="43049"/>
                    <a:pt x="14278" y="46443"/>
                  </a:cubicBezTo>
                  <a:cubicBezTo>
                    <a:pt x="17350" y="53896"/>
                    <a:pt x="20112" y="61552"/>
                    <a:pt x="21695" y="69481"/>
                  </a:cubicBezTo>
                  <a:cubicBezTo>
                    <a:pt x="22981" y="76030"/>
                    <a:pt x="22505" y="82507"/>
                    <a:pt x="22707" y="89127"/>
                  </a:cubicBezTo>
                  <a:cubicBezTo>
                    <a:pt x="22850" y="94353"/>
                    <a:pt x="23553" y="99973"/>
                    <a:pt x="26791" y="104200"/>
                  </a:cubicBezTo>
                  <a:cubicBezTo>
                    <a:pt x="26111" y="104550"/>
                    <a:pt x="26545" y="105488"/>
                    <a:pt x="27191" y="105488"/>
                  </a:cubicBezTo>
                  <a:cubicBezTo>
                    <a:pt x="27292" y="105488"/>
                    <a:pt x="27398" y="105466"/>
                    <a:pt x="27506" y="105414"/>
                  </a:cubicBezTo>
                  <a:cubicBezTo>
                    <a:pt x="27589" y="105379"/>
                    <a:pt x="27648" y="105331"/>
                    <a:pt x="27720" y="105307"/>
                  </a:cubicBezTo>
                  <a:cubicBezTo>
                    <a:pt x="27863" y="105457"/>
                    <a:pt x="28025" y="105520"/>
                    <a:pt x="28180" y="105520"/>
                  </a:cubicBezTo>
                  <a:cubicBezTo>
                    <a:pt x="28607" y="105520"/>
                    <a:pt x="28994" y="105049"/>
                    <a:pt x="28863" y="104605"/>
                  </a:cubicBezTo>
                  <a:cubicBezTo>
                    <a:pt x="32673" y="101866"/>
                    <a:pt x="33721" y="96675"/>
                    <a:pt x="33994" y="92174"/>
                  </a:cubicBezTo>
                  <a:cubicBezTo>
                    <a:pt x="34411" y="85662"/>
                    <a:pt x="33316" y="79042"/>
                    <a:pt x="32149" y="72636"/>
                  </a:cubicBezTo>
                  <a:cubicBezTo>
                    <a:pt x="30839" y="65409"/>
                    <a:pt x="29684" y="58123"/>
                    <a:pt x="27827" y="51015"/>
                  </a:cubicBezTo>
                  <a:cubicBezTo>
                    <a:pt x="25362" y="41549"/>
                    <a:pt x="21755" y="32453"/>
                    <a:pt x="17588" y="23618"/>
                  </a:cubicBezTo>
                  <a:cubicBezTo>
                    <a:pt x="18659" y="22904"/>
                    <a:pt x="19790" y="22309"/>
                    <a:pt x="20945" y="21773"/>
                  </a:cubicBezTo>
                  <a:lnTo>
                    <a:pt x="20945" y="21773"/>
                  </a:lnTo>
                  <a:cubicBezTo>
                    <a:pt x="20779" y="22023"/>
                    <a:pt x="20707" y="22321"/>
                    <a:pt x="20779" y="22690"/>
                  </a:cubicBezTo>
                  <a:cubicBezTo>
                    <a:pt x="22779" y="32739"/>
                    <a:pt x="26458" y="42287"/>
                    <a:pt x="29887" y="51908"/>
                  </a:cubicBezTo>
                  <a:cubicBezTo>
                    <a:pt x="33030" y="60706"/>
                    <a:pt x="36316" y="69910"/>
                    <a:pt x="37054" y="79292"/>
                  </a:cubicBezTo>
                  <a:cubicBezTo>
                    <a:pt x="37507" y="85233"/>
                    <a:pt x="37828" y="91270"/>
                    <a:pt x="37007" y="97199"/>
                  </a:cubicBezTo>
                  <a:cubicBezTo>
                    <a:pt x="36390" y="101642"/>
                    <a:pt x="34717" y="108653"/>
                    <a:pt x="29146" y="108653"/>
                  </a:cubicBezTo>
                  <a:cubicBezTo>
                    <a:pt x="29014" y="108653"/>
                    <a:pt x="28880" y="108649"/>
                    <a:pt x="28744" y="108641"/>
                  </a:cubicBezTo>
                  <a:cubicBezTo>
                    <a:pt x="24160" y="108367"/>
                    <a:pt x="22612" y="101438"/>
                    <a:pt x="21874" y="97985"/>
                  </a:cubicBezTo>
                  <a:cubicBezTo>
                    <a:pt x="20719" y="92675"/>
                    <a:pt x="20457" y="87198"/>
                    <a:pt x="20231" y="81780"/>
                  </a:cubicBezTo>
                  <a:cubicBezTo>
                    <a:pt x="19516" y="64909"/>
                    <a:pt x="14873" y="48050"/>
                    <a:pt x="4753" y="34346"/>
                  </a:cubicBezTo>
                  <a:cubicBezTo>
                    <a:pt x="4026" y="33346"/>
                    <a:pt x="3253" y="32393"/>
                    <a:pt x="2479" y="31441"/>
                  </a:cubicBezTo>
                  <a:cubicBezTo>
                    <a:pt x="2240" y="31154"/>
                    <a:pt x="1960" y="31033"/>
                    <a:pt x="1686" y="31033"/>
                  </a:cubicBezTo>
                  <a:cubicBezTo>
                    <a:pt x="813" y="31033"/>
                    <a:pt x="0" y="32252"/>
                    <a:pt x="752" y="33167"/>
                  </a:cubicBezTo>
                  <a:cubicBezTo>
                    <a:pt x="11908" y="46681"/>
                    <a:pt x="17052" y="64231"/>
                    <a:pt x="17790" y="81518"/>
                  </a:cubicBezTo>
                  <a:cubicBezTo>
                    <a:pt x="18016" y="86912"/>
                    <a:pt x="18326" y="92317"/>
                    <a:pt x="19326" y="97628"/>
                  </a:cubicBezTo>
                  <a:cubicBezTo>
                    <a:pt x="20088" y="101640"/>
                    <a:pt x="21338" y="106605"/>
                    <a:pt x="24636" y="109367"/>
                  </a:cubicBezTo>
                  <a:cubicBezTo>
                    <a:pt x="24315" y="109974"/>
                    <a:pt x="24434" y="110927"/>
                    <a:pt x="25291" y="111248"/>
                  </a:cubicBezTo>
                  <a:cubicBezTo>
                    <a:pt x="27113" y="111935"/>
                    <a:pt x="28996" y="112219"/>
                    <a:pt x="30906" y="112219"/>
                  </a:cubicBezTo>
                  <a:cubicBezTo>
                    <a:pt x="37111" y="112219"/>
                    <a:pt x="43595" y="109220"/>
                    <a:pt x="49139" y="107272"/>
                  </a:cubicBezTo>
                  <a:cubicBezTo>
                    <a:pt x="53854" y="105617"/>
                    <a:pt x="58783" y="104640"/>
                    <a:pt x="63617" y="103366"/>
                  </a:cubicBezTo>
                  <a:cubicBezTo>
                    <a:pt x="69106" y="101926"/>
                    <a:pt x="74583" y="100390"/>
                    <a:pt x="80060" y="98830"/>
                  </a:cubicBezTo>
                  <a:cubicBezTo>
                    <a:pt x="86906" y="96877"/>
                    <a:pt x="93740" y="95330"/>
                    <a:pt x="100693" y="93841"/>
                  </a:cubicBezTo>
                  <a:cubicBezTo>
                    <a:pt x="107075" y="92472"/>
                    <a:pt x="113457" y="90912"/>
                    <a:pt x="119410" y="88210"/>
                  </a:cubicBezTo>
                  <a:cubicBezTo>
                    <a:pt x="124291" y="85983"/>
                    <a:pt x="128804" y="82733"/>
                    <a:pt x="131602" y="78066"/>
                  </a:cubicBezTo>
                  <a:cubicBezTo>
                    <a:pt x="135186" y="71982"/>
                    <a:pt x="134733" y="64373"/>
                    <a:pt x="133031" y="57694"/>
                  </a:cubicBezTo>
                  <a:cubicBezTo>
                    <a:pt x="131959" y="53444"/>
                    <a:pt x="130233" y="49372"/>
                    <a:pt x="128566" y="45324"/>
                  </a:cubicBezTo>
                  <a:cubicBezTo>
                    <a:pt x="126863" y="41180"/>
                    <a:pt x="125375" y="37013"/>
                    <a:pt x="124113" y="32703"/>
                  </a:cubicBezTo>
                  <a:cubicBezTo>
                    <a:pt x="121232" y="22928"/>
                    <a:pt x="118719" y="12843"/>
                    <a:pt x="119148" y="2568"/>
                  </a:cubicBezTo>
                  <a:cubicBezTo>
                    <a:pt x="119160" y="2032"/>
                    <a:pt x="118755" y="1532"/>
                    <a:pt x="118255" y="1390"/>
                  </a:cubicBezTo>
                  <a:cubicBezTo>
                    <a:pt x="114202" y="375"/>
                    <a:pt x="110026" y="0"/>
                    <a:pt x="1058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6" name="Google Shape;13486;p39"/>
            <p:cNvSpPr/>
            <p:nvPr/>
          </p:nvSpPr>
          <p:spPr>
            <a:xfrm>
              <a:off x="1569537" y="1509011"/>
              <a:ext cx="1528751" cy="341045"/>
            </a:xfrm>
            <a:custGeom>
              <a:rect b="b" l="l" r="r" t="t"/>
              <a:pathLst>
                <a:path extrusionOk="0" h="13012" w="58327">
                  <a:moveTo>
                    <a:pt x="57274" y="1"/>
                  </a:moveTo>
                  <a:cubicBezTo>
                    <a:pt x="57227" y="1"/>
                    <a:pt x="57178" y="5"/>
                    <a:pt x="57128" y="15"/>
                  </a:cubicBezTo>
                  <a:cubicBezTo>
                    <a:pt x="47924" y="1730"/>
                    <a:pt x="38816" y="3825"/>
                    <a:pt x="29636" y="5611"/>
                  </a:cubicBezTo>
                  <a:cubicBezTo>
                    <a:pt x="19980" y="7492"/>
                    <a:pt x="10074" y="8302"/>
                    <a:pt x="752" y="11624"/>
                  </a:cubicBezTo>
                  <a:cubicBezTo>
                    <a:pt x="1" y="11892"/>
                    <a:pt x="217" y="13012"/>
                    <a:pt x="886" y="13012"/>
                  </a:cubicBezTo>
                  <a:cubicBezTo>
                    <a:pt x="959" y="13012"/>
                    <a:pt x="1038" y="12998"/>
                    <a:pt x="1121" y="12969"/>
                  </a:cubicBezTo>
                  <a:cubicBezTo>
                    <a:pt x="10432" y="9659"/>
                    <a:pt x="20350" y="8778"/>
                    <a:pt x="30005" y="6956"/>
                  </a:cubicBezTo>
                  <a:cubicBezTo>
                    <a:pt x="39185" y="5206"/>
                    <a:pt x="48293" y="3063"/>
                    <a:pt x="57497" y="1360"/>
                  </a:cubicBezTo>
                  <a:cubicBezTo>
                    <a:pt x="58327" y="1203"/>
                    <a:pt x="58037" y="1"/>
                    <a:pt x="57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7" name="Google Shape;13487;p39"/>
            <p:cNvSpPr/>
            <p:nvPr/>
          </p:nvSpPr>
          <p:spPr>
            <a:xfrm>
              <a:off x="1671573" y="2657926"/>
              <a:ext cx="883565" cy="298322"/>
            </a:xfrm>
            <a:custGeom>
              <a:rect b="b" l="l" r="r" t="t"/>
              <a:pathLst>
                <a:path extrusionOk="0" h="11382" w="33711">
                  <a:moveTo>
                    <a:pt x="32823" y="0"/>
                  </a:moveTo>
                  <a:cubicBezTo>
                    <a:pt x="32750" y="0"/>
                    <a:pt x="32672" y="13"/>
                    <a:pt x="32589" y="43"/>
                  </a:cubicBezTo>
                  <a:cubicBezTo>
                    <a:pt x="22052" y="3555"/>
                    <a:pt x="11539" y="7198"/>
                    <a:pt x="800" y="10008"/>
                  </a:cubicBezTo>
                  <a:cubicBezTo>
                    <a:pt x="0" y="10216"/>
                    <a:pt x="238" y="11381"/>
                    <a:pt x="968" y="11381"/>
                  </a:cubicBezTo>
                  <a:cubicBezTo>
                    <a:pt x="1031" y="11381"/>
                    <a:pt x="1098" y="11373"/>
                    <a:pt x="1169" y="11353"/>
                  </a:cubicBezTo>
                  <a:cubicBezTo>
                    <a:pt x="11920" y="8520"/>
                    <a:pt x="22422" y="4888"/>
                    <a:pt x="32959" y="1376"/>
                  </a:cubicBezTo>
                  <a:cubicBezTo>
                    <a:pt x="33710" y="1129"/>
                    <a:pt x="33493" y="0"/>
                    <a:pt x="32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8" name="Google Shape;13488;p39"/>
            <p:cNvSpPr/>
            <p:nvPr/>
          </p:nvSpPr>
          <p:spPr>
            <a:xfrm>
              <a:off x="1672202" y="2919423"/>
              <a:ext cx="433802" cy="122008"/>
            </a:xfrm>
            <a:custGeom>
              <a:rect b="b" l="l" r="r" t="t"/>
              <a:pathLst>
                <a:path extrusionOk="0" h="4655" w="16551">
                  <a:moveTo>
                    <a:pt x="15594" y="0"/>
                  </a:moveTo>
                  <a:cubicBezTo>
                    <a:pt x="15528" y="0"/>
                    <a:pt x="15458" y="10"/>
                    <a:pt x="15385" y="31"/>
                  </a:cubicBezTo>
                  <a:cubicBezTo>
                    <a:pt x="10587" y="1424"/>
                    <a:pt x="5526" y="1686"/>
                    <a:pt x="776" y="3281"/>
                  </a:cubicBezTo>
                  <a:cubicBezTo>
                    <a:pt x="1" y="3540"/>
                    <a:pt x="238" y="4655"/>
                    <a:pt x="915" y="4655"/>
                  </a:cubicBezTo>
                  <a:cubicBezTo>
                    <a:pt x="987" y="4655"/>
                    <a:pt x="1064" y="4642"/>
                    <a:pt x="1145" y="4615"/>
                  </a:cubicBezTo>
                  <a:cubicBezTo>
                    <a:pt x="5895" y="3031"/>
                    <a:pt x="10956" y="2758"/>
                    <a:pt x="15766" y="1376"/>
                  </a:cubicBezTo>
                  <a:cubicBezTo>
                    <a:pt x="16551" y="1148"/>
                    <a:pt x="16307" y="0"/>
                    <a:pt x="15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9" name="Google Shape;13489;p39"/>
            <p:cNvSpPr/>
            <p:nvPr/>
          </p:nvSpPr>
          <p:spPr>
            <a:xfrm>
              <a:off x="1685202" y="3083786"/>
              <a:ext cx="377686" cy="146776"/>
            </a:xfrm>
            <a:custGeom>
              <a:rect b="b" l="l" r="r" t="t"/>
              <a:pathLst>
                <a:path extrusionOk="0" h="5600" w="14410">
                  <a:moveTo>
                    <a:pt x="13486" y="1"/>
                  </a:moveTo>
                  <a:cubicBezTo>
                    <a:pt x="13418" y="1"/>
                    <a:pt x="13346" y="12"/>
                    <a:pt x="13270" y="35"/>
                  </a:cubicBezTo>
                  <a:cubicBezTo>
                    <a:pt x="9043" y="1285"/>
                    <a:pt x="4852" y="2618"/>
                    <a:pt x="744" y="4214"/>
                  </a:cubicBezTo>
                  <a:cubicBezTo>
                    <a:pt x="1" y="4490"/>
                    <a:pt x="205" y="5600"/>
                    <a:pt x="857" y="5600"/>
                  </a:cubicBezTo>
                  <a:cubicBezTo>
                    <a:pt x="936" y="5600"/>
                    <a:pt x="1022" y="5583"/>
                    <a:pt x="1113" y="5547"/>
                  </a:cubicBezTo>
                  <a:cubicBezTo>
                    <a:pt x="5221" y="3976"/>
                    <a:pt x="9412" y="2618"/>
                    <a:pt x="13639" y="1368"/>
                  </a:cubicBezTo>
                  <a:cubicBezTo>
                    <a:pt x="14410" y="1140"/>
                    <a:pt x="14190" y="1"/>
                    <a:pt x="13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0" name="Google Shape;13490;p39"/>
            <p:cNvSpPr/>
            <p:nvPr/>
          </p:nvSpPr>
          <p:spPr>
            <a:xfrm>
              <a:off x="1689186" y="3241990"/>
              <a:ext cx="356220" cy="115219"/>
            </a:xfrm>
            <a:custGeom>
              <a:rect b="b" l="l" r="r" t="t"/>
              <a:pathLst>
                <a:path extrusionOk="0" h="4396" w="13591">
                  <a:moveTo>
                    <a:pt x="12600" y="0"/>
                  </a:moveTo>
                  <a:cubicBezTo>
                    <a:pt x="12541" y="0"/>
                    <a:pt x="12480" y="7"/>
                    <a:pt x="12415" y="23"/>
                  </a:cubicBezTo>
                  <a:cubicBezTo>
                    <a:pt x="8534" y="952"/>
                    <a:pt x="4759" y="2297"/>
                    <a:pt x="830" y="3035"/>
                  </a:cubicBezTo>
                  <a:cubicBezTo>
                    <a:pt x="0" y="3192"/>
                    <a:pt x="280" y="4395"/>
                    <a:pt x="1051" y="4395"/>
                  </a:cubicBezTo>
                  <a:cubicBezTo>
                    <a:pt x="1099" y="4395"/>
                    <a:pt x="1148" y="4391"/>
                    <a:pt x="1199" y="4381"/>
                  </a:cubicBezTo>
                  <a:cubicBezTo>
                    <a:pt x="5128" y="3655"/>
                    <a:pt x="8903" y="2309"/>
                    <a:pt x="12796" y="1357"/>
                  </a:cubicBezTo>
                  <a:cubicBezTo>
                    <a:pt x="13590" y="1169"/>
                    <a:pt x="13342" y="0"/>
                    <a:pt x="126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1" name="Google Shape;13491;p39"/>
            <p:cNvSpPr/>
            <p:nvPr/>
          </p:nvSpPr>
          <p:spPr>
            <a:xfrm>
              <a:off x="2219178" y="2956458"/>
              <a:ext cx="399021" cy="133330"/>
            </a:xfrm>
            <a:custGeom>
              <a:rect b="b" l="l" r="r" t="t"/>
              <a:pathLst>
                <a:path extrusionOk="0" h="5087" w="15224">
                  <a:moveTo>
                    <a:pt x="14134" y="0"/>
                  </a:moveTo>
                  <a:cubicBezTo>
                    <a:pt x="14093" y="0"/>
                    <a:pt x="14050" y="4"/>
                    <a:pt x="14006" y="11"/>
                  </a:cubicBezTo>
                  <a:cubicBezTo>
                    <a:pt x="9458" y="761"/>
                    <a:pt x="5148" y="2333"/>
                    <a:pt x="767" y="3714"/>
                  </a:cubicBezTo>
                  <a:cubicBezTo>
                    <a:pt x="1" y="3951"/>
                    <a:pt x="222" y="5087"/>
                    <a:pt x="916" y="5087"/>
                  </a:cubicBezTo>
                  <a:cubicBezTo>
                    <a:pt x="988" y="5087"/>
                    <a:pt x="1066" y="5074"/>
                    <a:pt x="1148" y="5047"/>
                  </a:cubicBezTo>
                  <a:cubicBezTo>
                    <a:pt x="5505" y="3666"/>
                    <a:pt x="9839" y="2107"/>
                    <a:pt x="14375" y="1345"/>
                  </a:cubicBezTo>
                  <a:cubicBezTo>
                    <a:pt x="15223" y="1220"/>
                    <a:pt x="14912" y="0"/>
                    <a:pt x="14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2" name="Google Shape;13492;p39"/>
            <p:cNvSpPr/>
            <p:nvPr/>
          </p:nvSpPr>
          <p:spPr>
            <a:xfrm>
              <a:off x="2290941" y="3059909"/>
              <a:ext cx="356954" cy="108850"/>
            </a:xfrm>
            <a:custGeom>
              <a:rect b="b" l="l" r="r" t="t"/>
              <a:pathLst>
                <a:path extrusionOk="0" h="4153" w="13619">
                  <a:moveTo>
                    <a:pt x="12581" y="1"/>
                  </a:moveTo>
                  <a:cubicBezTo>
                    <a:pt x="12530" y="1"/>
                    <a:pt x="12478" y="6"/>
                    <a:pt x="12423" y="17"/>
                  </a:cubicBezTo>
                  <a:cubicBezTo>
                    <a:pt x="8530" y="767"/>
                    <a:pt x="4732" y="2041"/>
                    <a:pt x="827" y="2803"/>
                  </a:cubicBezTo>
                  <a:cubicBezTo>
                    <a:pt x="1" y="2970"/>
                    <a:pt x="284" y="4153"/>
                    <a:pt x="1039" y="4153"/>
                  </a:cubicBezTo>
                  <a:cubicBezTo>
                    <a:pt x="1089" y="4153"/>
                    <a:pt x="1141" y="4148"/>
                    <a:pt x="1196" y="4137"/>
                  </a:cubicBezTo>
                  <a:cubicBezTo>
                    <a:pt x="5101" y="3386"/>
                    <a:pt x="8899" y="2101"/>
                    <a:pt x="12792" y="1362"/>
                  </a:cubicBezTo>
                  <a:cubicBezTo>
                    <a:pt x="13619" y="1195"/>
                    <a:pt x="13345" y="1"/>
                    <a:pt x="125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3" name="Google Shape;13493;p39"/>
            <p:cNvSpPr/>
            <p:nvPr/>
          </p:nvSpPr>
          <p:spPr>
            <a:xfrm>
              <a:off x="2288268" y="3136757"/>
              <a:ext cx="376271" cy="111261"/>
            </a:xfrm>
            <a:custGeom>
              <a:rect b="b" l="l" r="r" t="t"/>
              <a:pathLst>
                <a:path extrusionOk="0" h="4245" w="14356">
                  <a:moveTo>
                    <a:pt x="13489" y="0"/>
                  </a:moveTo>
                  <a:cubicBezTo>
                    <a:pt x="13470" y="0"/>
                    <a:pt x="13450" y="1"/>
                    <a:pt x="13430" y="2"/>
                  </a:cubicBezTo>
                  <a:cubicBezTo>
                    <a:pt x="9120" y="335"/>
                    <a:pt x="5167" y="2443"/>
                    <a:pt x="893" y="2848"/>
                  </a:cubicBezTo>
                  <a:cubicBezTo>
                    <a:pt x="26" y="2928"/>
                    <a:pt x="1" y="4244"/>
                    <a:pt x="817" y="4244"/>
                  </a:cubicBezTo>
                  <a:cubicBezTo>
                    <a:pt x="842" y="4244"/>
                    <a:pt x="867" y="4243"/>
                    <a:pt x="893" y="4241"/>
                  </a:cubicBezTo>
                  <a:cubicBezTo>
                    <a:pt x="4965" y="3860"/>
                    <a:pt x="8727" y="1943"/>
                    <a:pt x="12799" y="1466"/>
                  </a:cubicBezTo>
                  <a:lnTo>
                    <a:pt x="12954" y="1466"/>
                  </a:lnTo>
                  <a:cubicBezTo>
                    <a:pt x="13121" y="1443"/>
                    <a:pt x="13287" y="1419"/>
                    <a:pt x="13442" y="1407"/>
                  </a:cubicBezTo>
                  <a:cubicBezTo>
                    <a:pt x="14281" y="1290"/>
                    <a:pt x="14356" y="0"/>
                    <a:pt x="1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4" name="Google Shape;13494;p39"/>
            <p:cNvSpPr/>
            <p:nvPr/>
          </p:nvSpPr>
          <p:spPr>
            <a:xfrm>
              <a:off x="2280483" y="3242095"/>
              <a:ext cx="364424" cy="109925"/>
            </a:xfrm>
            <a:custGeom>
              <a:rect b="b" l="l" r="r" t="t"/>
              <a:pathLst>
                <a:path extrusionOk="0" h="4194" w="13904">
                  <a:moveTo>
                    <a:pt x="13118" y="0"/>
                  </a:moveTo>
                  <a:cubicBezTo>
                    <a:pt x="13084" y="0"/>
                    <a:pt x="13049" y="2"/>
                    <a:pt x="13013" y="7"/>
                  </a:cubicBezTo>
                  <a:cubicBezTo>
                    <a:pt x="8834" y="519"/>
                    <a:pt x="4738" y="1436"/>
                    <a:pt x="773" y="2817"/>
                  </a:cubicBezTo>
                  <a:cubicBezTo>
                    <a:pt x="1" y="3085"/>
                    <a:pt x="233" y="4194"/>
                    <a:pt x="905" y="4194"/>
                  </a:cubicBezTo>
                  <a:cubicBezTo>
                    <a:pt x="979" y="4194"/>
                    <a:pt x="1058" y="4180"/>
                    <a:pt x="1142" y="4151"/>
                  </a:cubicBezTo>
                  <a:cubicBezTo>
                    <a:pt x="5000" y="2817"/>
                    <a:pt x="8965" y="1888"/>
                    <a:pt x="13013" y="1400"/>
                  </a:cubicBezTo>
                  <a:cubicBezTo>
                    <a:pt x="13858" y="1286"/>
                    <a:pt x="13903" y="0"/>
                    <a:pt x="1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5" name="Google Shape;13495;p39"/>
            <p:cNvSpPr/>
            <p:nvPr/>
          </p:nvSpPr>
          <p:spPr>
            <a:xfrm>
              <a:off x="2715098" y="2528527"/>
              <a:ext cx="330744" cy="137393"/>
            </a:xfrm>
            <a:custGeom>
              <a:rect b="b" l="l" r="r" t="t"/>
              <a:pathLst>
                <a:path extrusionOk="0" h="5242" w="12619">
                  <a:moveTo>
                    <a:pt x="11638" y="0"/>
                  </a:moveTo>
                  <a:cubicBezTo>
                    <a:pt x="11524" y="0"/>
                    <a:pt x="11402" y="34"/>
                    <a:pt x="11278" y="110"/>
                  </a:cubicBezTo>
                  <a:cubicBezTo>
                    <a:pt x="8039" y="2110"/>
                    <a:pt x="3967" y="2051"/>
                    <a:pt x="657" y="3932"/>
                  </a:cubicBezTo>
                  <a:cubicBezTo>
                    <a:pt x="0" y="4316"/>
                    <a:pt x="408" y="5242"/>
                    <a:pt x="1020" y="5242"/>
                  </a:cubicBezTo>
                  <a:cubicBezTo>
                    <a:pt x="1128" y="5242"/>
                    <a:pt x="1243" y="5213"/>
                    <a:pt x="1360" y="5146"/>
                  </a:cubicBezTo>
                  <a:cubicBezTo>
                    <a:pt x="4670" y="3253"/>
                    <a:pt x="8730" y="3325"/>
                    <a:pt x="11968" y="1312"/>
                  </a:cubicBezTo>
                  <a:cubicBezTo>
                    <a:pt x="12618" y="912"/>
                    <a:pt x="12235" y="0"/>
                    <a:pt x="11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6" name="Google Shape;13496;p39"/>
            <p:cNvSpPr/>
            <p:nvPr/>
          </p:nvSpPr>
          <p:spPr>
            <a:xfrm>
              <a:off x="2753102" y="2624718"/>
              <a:ext cx="370138" cy="137026"/>
            </a:xfrm>
            <a:custGeom>
              <a:rect b="b" l="l" r="r" t="t"/>
              <a:pathLst>
                <a:path extrusionOk="0" h="5228" w="14122">
                  <a:moveTo>
                    <a:pt x="13134" y="0"/>
                  </a:moveTo>
                  <a:cubicBezTo>
                    <a:pt x="13075" y="0"/>
                    <a:pt x="13012" y="8"/>
                    <a:pt x="12947" y="24"/>
                  </a:cubicBezTo>
                  <a:cubicBezTo>
                    <a:pt x="8828" y="1083"/>
                    <a:pt x="4839" y="2607"/>
                    <a:pt x="779" y="3857"/>
                  </a:cubicBezTo>
                  <a:cubicBezTo>
                    <a:pt x="0" y="4095"/>
                    <a:pt x="224" y="5228"/>
                    <a:pt x="923" y="5228"/>
                  </a:cubicBezTo>
                  <a:cubicBezTo>
                    <a:pt x="993" y="5228"/>
                    <a:pt x="1069" y="5216"/>
                    <a:pt x="1148" y="5191"/>
                  </a:cubicBezTo>
                  <a:cubicBezTo>
                    <a:pt x="5208" y="3941"/>
                    <a:pt x="9197" y="2429"/>
                    <a:pt x="13316" y="1369"/>
                  </a:cubicBezTo>
                  <a:cubicBezTo>
                    <a:pt x="14121" y="1160"/>
                    <a:pt x="13874" y="0"/>
                    <a:pt x="13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7" name="Google Shape;13497;p39"/>
            <p:cNvSpPr/>
            <p:nvPr/>
          </p:nvSpPr>
          <p:spPr>
            <a:xfrm>
              <a:off x="2743824" y="2743423"/>
              <a:ext cx="398287" cy="127931"/>
            </a:xfrm>
            <a:custGeom>
              <a:rect b="b" l="l" r="r" t="t"/>
              <a:pathLst>
                <a:path extrusionOk="0" h="4881" w="15196">
                  <a:moveTo>
                    <a:pt x="14171" y="1"/>
                  </a:moveTo>
                  <a:cubicBezTo>
                    <a:pt x="14117" y="1"/>
                    <a:pt x="14062" y="7"/>
                    <a:pt x="14004" y="19"/>
                  </a:cubicBezTo>
                  <a:cubicBezTo>
                    <a:pt x="9551" y="1031"/>
                    <a:pt x="5122" y="2079"/>
                    <a:pt x="776" y="3508"/>
                  </a:cubicBezTo>
                  <a:cubicBezTo>
                    <a:pt x="1" y="3766"/>
                    <a:pt x="219" y="4881"/>
                    <a:pt x="910" y="4881"/>
                  </a:cubicBezTo>
                  <a:cubicBezTo>
                    <a:pt x="983" y="4881"/>
                    <a:pt x="1062" y="4868"/>
                    <a:pt x="1145" y="4841"/>
                  </a:cubicBezTo>
                  <a:cubicBezTo>
                    <a:pt x="5467" y="3412"/>
                    <a:pt x="9920" y="2376"/>
                    <a:pt x="14373" y="1364"/>
                  </a:cubicBezTo>
                  <a:cubicBezTo>
                    <a:pt x="15196" y="1186"/>
                    <a:pt x="14928" y="1"/>
                    <a:pt x="14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8" name="Google Shape;13498;p39"/>
            <p:cNvSpPr/>
            <p:nvPr/>
          </p:nvSpPr>
          <p:spPr>
            <a:xfrm>
              <a:off x="2754780" y="2893973"/>
              <a:ext cx="418600" cy="127328"/>
            </a:xfrm>
            <a:custGeom>
              <a:rect b="b" l="l" r="r" t="t"/>
              <a:pathLst>
                <a:path extrusionOk="0" h="4858" w="15971">
                  <a:moveTo>
                    <a:pt x="14992" y="0"/>
                  </a:moveTo>
                  <a:cubicBezTo>
                    <a:pt x="14931" y="0"/>
                    <a:pt x="14867" y="8"/>
                    <a:pt x="14800" y="26"/>
                  </a:cubicBezTo>
                  <a:cubicBezTo>
                    <a:pt x="10097" y="1240"/>
                    <a:pt x="5192" y="1526"/>
                    <a:pt x="715" y="3586"/>
                  </a:cubicBezTo>
                  <a:cubicBezTo>
                    <a:pt x="1" y="3907"/>
                    <a:pt x="448" y="4858"/>
                    <a:pt x="1101" y="4858"/>
                  </a:cubicBezTo>
                  <a:cubicBezTo>
                    <a:pt x="1199" y="4858"/>
                    <a:pt x="1302" y="4836"/>
                    <a:pt x="1406" y="4788"/>
                  </a:cubicBezTo>
                  <a:cubicBezTo>
                    <a:pt x="5751" y="2788"/>
                    <a:pt x="10597" y="2550"/>
                    <a:pt x="15157" y="1383"/>
                  </a:cubicBezTo>
                  <a:cubicBezTo>
                    <a:pt x="15971" y="1163"/>
                    <a:pt x="15719" y="0"/>
                    <a:pt x="149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9" name="Google Shape;13499;p39"/>
            <p:cNvSpPr/>
            <p:nvPr/>
          </p:nvSpPr>
          <p:spPr>
            <a:xfrm>
              <a:off x="2787778" y="3022062"/>
              <a:ext cx="354883" cy="108483"/>
            </a:xfrm>
            <a:custGeom>
              <a:rect b="b" l="l" r="r" t="t"/>
              <a:pathLst>
                <a:path extrusionOk="0" h="4139" w="13540">
                  <a:moveTo>
                    <a:pt x="12437" y="1"/>
                  </a:moveTo>
                  <a:cubicBezTo>
                    <a:pt x="12401" y="1"/>
                    <a:pt x="12364" y="3"/>
                    <a:pt x="12327" y="8"/>
                  </a:cubicBezTo>
                  <a:cubicBezTo>
                    <a:pt x="8421" y="556"/>
                    <a:pt x="4731" y="2152"/>
                    <a:pt x="837" y="2783"/>
                  </a:cubicBezTo>
                  <a:cubicBezTo>
                    <a:pt x="1" y="2929"/>
                    <a:pt x="291" y="4139"/>
                    <a:pt x="1076" y="4139"/>
                  </a:cubicBezTo>
                  <a:cubicBezTo>
                    <a:pt x="1118" y="4139"/>
                    <a:pt x="1162" y="4135"/>
                    <a:pt x="1206" y="4128"/>
                  </a:cubicBezTo>
                  <a:cubicBezTo>
                    <a:pt x="5112" y="3485"/>
                    <a:pt x="8779" y="1890"/>
                    <a:pt x="12696" y="1342"/>
                  </a:cubicBezTo>
                  <a:cubicBezTo>
                    <a:pt x="13539" y="1228"/>
                    <a:pt x="13237" y="1"/>
                    <a:pt x="12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0" name="Google Shape;13500;p39"/>
            <p:cNvSpPr/>
            <p:nvPr/>
          </p:nvSpPr>
          <p:spPr>
            <a:xfrm>
              <a:off x="2802036" y="3117440"/>
              <a:ext cx="355643" cy="113594"/>
            </a:xfrm>
            <a:custGeom>
              <a:rect b="b" l="l" r="r" t="t"/>
              <a:pathLst>
                <a:path extrusionOk="0" h="4334" w="13569">
                  <a:moveTo>
                    <a:pt x="12697" y="0"/>
                  </a:moveTo>
                  <a:cubicBezTo>
                    <a:pt x="12686" y="0"/>
                    <a:pt x="12675" y="0"/>
                    <a:pt x="12664" y="1"/>
                  </a:cubicBezTo>
                  <a:cubicBezTo>
                    <a:pt x="8520" y="96"/>
                    <a:pt x="4782" y="2025"/>
                    <a:pt x="817" y="2977"/>
                  </a:cubicBezTo>
                  <a:cubicBezTo>
                    <a:pt x="1" y="3165"/>
                    <a:pt x="258" y="4334"/>
                    <a:pt x="1001" y="4334"/>
                  </a:cubicBezTo>
                  <a:cubicBezTo>
                    <a:pt x="1060" y="4334"/>
                    <a:pt x="1121" y="4327"/>
                    <a:pt x="1186" y="4311"/>
                  </a:cubicBezTo>
                  <a:cubicBezTo>
                    <a:pt x="5008" y="3394"/>
                    <a:pt x="8675" y="1489"/>
                    <a:pt x="12664" y="1382"/>
                  </a:cubicBezTo>
                  <a:cubicBezTo>
                    <a:pt x="13546" y="1370"/>
                    <a:pt x="13568" y="0"/>
                    <a:pt x="12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1" name="Google Shape;13501;p39"/>
            <p:cNvSpPr/>
            <p:nvPr/>
          </p:nvSpPr>
          <p:spPr>
            <a:xfrm>
              <a:off x="3203600" y="2424028"/>
              <a:ext cx="378184" cy="136973"/>
            </a:xfrm>
            <a:custGeom>
              <a:rect b="b" l="l" r="r" t="t"/>
              <a:pathLst>
                <a:path extrusionOk="0" h="5226" w="14429">
                  <a:moveTo>
                    <a:pt x="13558" y="1"/>
                  </a:moveTo>
                  <a:cubicBezTo>
                    <a:pt x="13550" y="1"/>
                    <a:pt x="13543" y="1"/>
                    <a:pt x="13535" y="1"/>
                  </a:cubicBezTo>
                  <a:cubicBezTo>
                    <a:pt x="11416" y="61"/>
                    <a:pt x="9285" y="704"/>
                    <a:pt x="7284" y="1287"/>
                  </a:cubicBezTo>
                  <a:cubicBezTo>
                    <a:pt x="5022" y="1942"/>
                    <a:pt x="2677" y="2716"/>
                    <a:pt x="653" y="3918"/>
                  </a:cubicBezTo>
                  <a:cubicBezTo>
                    <a:pt x="0" y="4310"/>
                    <a:pt x="397" y="5226"/>
                    <a:pt x="1001" y="5226"/>
                  </a:cubicBezTo>
                  <a:cubicBezTo>
                    <a:pt x="1114" y="5226"/>
                    <a:pt x="1234" y="5194"/>
                    <a:pt x="1355" y="5121"/>
                  </a:cubicBezTo>
                  <a:cubicBezTo>
                    <a:pt x="3296" y="3966"/>
                    <a:pt x="5499" y="3275"/>
                    <a:pt x="7654" y="2621"/>
                  </a:cubicBezTo>
                  <a:cubicBezTo>
                    <a:pt x="9523" y="2061"/>
                    <a:pt x="11571" y="1430"/>
                    <a:pt x="13535" y="1394"/>
                  </a:cubicBezTo>
                  <a:cubicBezTo>
                    <a:pt x="14421" y="1371"/>
                    <a:pt x="14428" y="1"/>
                    <a:pt x="135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2" name="Google Shape;13502;p39"/>
            <p:cNvSpPr/>
            <p:nvPr/>
          </p:nvSpPr>
          <p:spPr>
            <a:xfrm>
              <a:off x="3240163" y="2538277"/>
              <a:ext cx="239114" cy="86441"/>
            </a:xfrm>
            <a:custGeom>
              <a:rect b="b" l="l" r="r" t="t"/>
              <a:pathLst>
                <a:path extrusionOk="0" h="3298" w="9123">
                  <a:moveTo>
                    <a:pt x="8123" y="1"/>
                  </a:moveTo>
                  <a:cubicBezTo>
                    <a:pt x="8064" y="1"/>
                    <a:pt x="8002" y="8"/>
                    <a:pt x="7937" y="24"/>
                  </a:cubicBezTo>
                  <a:cubicBezTo>
                    <a:pt x="5544" y="571"/>
                    <a:pt x="3211" y="1357"/>
                    <a:pt x="806" y="1941"/>
                  </a:cubicBezTo>
                  <a:cubicBezTo>
                    <a:pt x="0" y="2128"/>
                    <a:pt x="258" y="3297"/>
                    <a:pt x="1001" y="3297"/>
                  </a:cubicBezTo>
                  <a:cubicBezTo>
                    <a:pt x="1060" y="3297"/>
                    <a:pt x="1122" y="3290"/>
                    <a:pt x="1187" y="3274"/>
                  </a:cubicBezTo>
                  <a:cubicBezTo>
                    <a:pt x="3580" y="2714"/>
                    <a:pt x="5913" y="1929"/>
                    <a:pt x="8306" y="1357"/>
                  </a:cubicBezTo>
                  <a:cubicBezTo>
                    <a:pt x="9123" y="1170"/>
                    <a:pt x="8866" y="1"/>
                    <a:pt x="8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3" name="Google Shape;13503;p39"/>
            <p:cNvSpPr/>
            <p:nvPr/>
          </p:nvSpPr>
          <p:spPr>
            <a:xfrm>
              <a:off x="3315569" y="2697713"/>
              <a:ext cx="47152" cy="36537"/>
            </a:xfrm>
            <a:custGeom>
              <a:rect b="b" l="l" r="r" t="t"/>
              <a:pathLst>
                <a:path extrusionOk="0" h="1394" w="1799">
                  <a:moveTo>
                    <a:pt x="893" y="1"/>
                  </a:moveTo>
                  <a:cubicBezTo>
                    <a:pt x="0" y="1"/>
                    <a:pt x="0" y="1394"/>
                    <a:pt x="893" y="1394"/>
                  </a:cubicBezTo>
                  <a:cubicBezTo>
                    <a:pt x="1798" y="1394"/>
                    <a:pt x="1798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4" name="Google Shape;13504;p39"/>
            <p:cNvSpPr/>
            <p:nvPr/>
          </p:nvSpPr>
          <p:spPr>
            <a:xfrm>
              <a:off x="3443814" y="2894288"/>
              <a:ext cx="49642" cy="38738"/>
            </a:xfrm>
            <a:custGeom>
              <a:rect b="b" l="l" r="r" t="t"/>
              <a:pathLst>
                <a:path extrusionOk="0" h="1478" w="1894">
                  <a:moveTo>
                    <a:pt x="666" y="1"/>
                  </a:moveTo>
                  <a:cubicBezTo>
                    <a:pt x="301" y="1"/>
                    <a:pt x="1" y="335"/>
                    <a:pt x="1" y="692"/>
                  </a:cubicBezTo>
                  <a:cubicBezTo>
                    <a:pt x="1" y="1073"/>
                    <a:pt x="286" y="1335"/>
                    <a:pt x="632" y="1383"/>
                  </a:cubicBezTo>
                  <a:cubicBezTo>
                    <a:pt x="632" y="1383"/>
                    <a:pt x="644" y="1383"/>
                    <a:pt x="656" y="1395"/>
                  </a:cubicBezTo>
                  <a:cubicBezTo>
                    <a:pt x="691" y="1407"/>
                    <a:pt x="739" y="1407"/>
                    <a:pt x="763" y="1431"/>
                  </a:cubicBezTo>
                  <a:cubicBezTo>
                    <a:pt x="864" y="1454"/>
                    <a:pt x="960" y="1477"/>
                    <a:pt x="1058" y="1477"/>
                  </a:cubicBezTo>
                  <a:cubicBezTo>
                    <a:pt x="1110" y="1477"/>
                    <a:pt x="1162" y="1471"/>
                    <a:pt x="1215" y="1454"/>
                  </a:cubicBezTo>
                  <a:cubicBezTo>
                    <a:pt x="1787" y="1228"/>
                    <a:pt x="1894" y="490"/>
                    <a:pt x="1370" y="157"/>
                  </a:cubicBezTo>
                  <a:cubicBezTo>
                    <a:pt x="1334" y="133"/>
                    <a:pt x="1275" y="97"/>
                    <a:pt x="1227" y="85"/>
                  </a:cubicBezTo>
                  <a:cubicBezTo>
                    <a:pt x="1124" y="29"/>
                    <a:pt x="1007" y="10"/>
                    <a:pt x="892" y="10"/>
                  </a:cubicBezTo>
                  <a:cubicBezTo>
                    <a:pt x="860" y="10"/>
                    <a:pt x="829" y="11"/>
                    <a:pt x="798" y="14"/>
                  </a:cubicBezTo>
                  <a:cubicBezTo>
                    <a:pt x="763" y="14"/>
                    <a:pt x="727" y="2"/>
                    <a:pt x="703" y="2"/>
                  </a:cubicBezTo>
                  <a:cubicBezTo>
                    <a:pt x="691" y="1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5" name="Google Shape;13505;p39"/>
            <p:cNvSpPr/>
            <p:nvPr/>
          </p:nvSpPr>
          <p:spPr>
            <a:xfrm>
              <a:off x="1654431" y="1679454"/>
              <a:ext cx="1528829" cy="340992"/>
            </a:xfrm>
            <a:custGeom>
              <a:rect b="b" l="l" r="r" t="t"/>
              <a:pathLst>
                <a:path extrusionOk="0" h="13010" w="58330">
                  <a:moveTo>
                    <a:pt x="57267" y="0"/>
                  </a:moveTo>
                  <a:cubicBezTo>
                    <a:pt x="57222" y="0"/>
                    <a:pt x="57176" y="4"/>
                    <a:pt x="57127" y="13"/>
                  </a:cubicBezTo>
                  <a:cubicBezTo>
                    <a:pt x="47936" y="1727"/>
                    <a:pt x="38828" y="3823"/>
                    <a:pt x="29636" y="5609"/>
                  </a:cubicBezTo>
                  <a:cubicBezTo>
                    <a:pt x="19980" y="7490"/>
                    <a:pt x="10086" y="8311"/>
                    <a:pt x="751" y="11621"/>
                  </a:cubicBezTo>
                  <a:cubicBezTo>
                    <a:pt x="0" y="11890"/>
                    <a:pt x="216" y="13009"/>
                    <a:pt x="885" y="13009"/>
                  </a:cubicBezTo>
                  <a:cubicBezTo>
                    <a:pt x="959" y="13009"/>
                    <a:pt x="1037" y="12996"/>
                    <a:pt x="1120" y="12967"/>
                  </a:cubicBezTo>
                  <a:cubicBezTo>
                    <a:pt x="10443" y="9657"/>
                    <a:pt x="20349" y="8788"/>
                    <a:pt x="30017" y="6954"/>
                  </a:cubicBezTo>
                  <a:cubicBezTo>
                    <a:pt x="39197" y="5216"/>
                    <a:pt x="48305" y="3073"/>
                    <a:pt x="57497" y="1358"/>
                  </a:cubicBezTo>
                  <a:cubicBezTo>
                    <a:pt x="58329" y="1201"/>
                    <a:pt x="58045" y="0"/>
                    <a:pt x="57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1950" lIns="51950" spcFirstLastPara="1" rIns="51950" wrap="square" tIns="519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06" name="Google Shape;13506;p39"/>
          <p:cNvGrpSpPr/>
          <p:nvPr/>
        </p:nvGrpSpPr>
        <p:grpSpPr>
          <a:xfrm>
            <a:off x="7497667" y="3567000"/>
            <a:ext cx="1814213" cy="1686152"/>
            <a:chOff x="2819439" y="2073698"/>
            <a:chExt cx="2814915" cy="2616217"/>
          </a:xfrm>
        </p:grpSpPr>
        <p:sp>
          <p:nvSpPr>
            <p:cNvPr id="13507" name="Google Shape;13507;p39"/>
            <p:cNvSpPr/>
            <p:nvPr/>
          </p:nvSpPr>
          <p:spPr>
            <a:xfrm rot="3682860">
              <a:off x="3351987" y="4022025"/>
              <a:ext cx="647756" cy="395143"/>
            </a:xfrm>
            <a:custGeom>
              <a:rect b="b" l="l" r="r" t="t"/>
              <a:pathLst>
                <a:path extrusionOk="0" h="17352" w="28445">
                  <a:moveTo>
                    <a:pt x="4084" y="10482"/>
                  </a:moveTo>
                  <a:lnTo>
                    <a:pt x="4084" y="10482"/>
                  </a:lnTo>
                  <a:cubicBezTo>
                    <a:pt x="4394" y="10613"/>
                    <a:pt x="4703" y="10720"/>
                    <a:pt x="5001" y="10827"/>
                  </a:cubicBezTo>
                  <a:lnTo>
                    <a:pt x="5048" y="10839"/>
                  </a:lnTo>
                  <a:cubicBezTo>
                    <a:pt x="5513" y="11006"/>
                    <a:pt x="5977" y="11137"/>
                    <a:pt x="6418" y="11244"/>
                  </a:cubicBezTo>
                  <a:cubicBezTo>
                    <a:pt x="5453" y="11113"/>
                    <a:pt x="4596" y="10875"/>
                    <a:pt x="4084" y="10482"/>
                  </a:cubicBezTo>
                  <a:close/>
                  <a:moveTo>
                    <a:pt x="15395" y="3147"/>
                  </a:moveTo>
                  <a:cubicBezTo>
                    <a:pt x="15597" y="3219"/>
                    <a:pt x="15812" y="3314"/>
                    <a:pt x="16038" y="3397"/>
                  </a:cubicBezTo>
                  <a:cubicBezTo>
                    <a:pt x="16586" y="3624"/>
                    <a:pt x="17133" y="3850"/>
                    <a:pt x="17717" y="4005"/>
                  </a:cubicBezTo>
                  <a:cubicBezTo>
                    <a:pt x="17786" y="4028"/>
                    <a:pt x="17854" y="4038"/>
                    <a:pt x="17921" y="4038"/>
                  </a:cubicBezTo>
                  <a:cubicBezTo>
                    <a:pt x="18094" y="4038"/>
                    <a:pt x="18254" y="3968"/>
                    <a:pt x="18383" y="3874"/>
                  </a:cubicBezTo>
                  <a:cubicBezTo>
                    <a:pt x="18550" y="4231"/>
                    <a:pt x="18717" y="4600"/>
                    <a:pt x="18860" y="4993"/>
                  </a:cubicBezTo>
                  <a:cubicBezTo>
                    <a:pt x="19348" y="6326"/>
                    <a:pt x="18217" y="7505"/>
                    <a:pt x="17324" y="8279"/>
                  </a:cubicBezTo>
                  <a:cubicBezTo>
                    <a:pt x="15597" y="9767"/>
                    <a:pt x="13538" y="10851"/>
                    <a:pt x="11763" y="11196"/>
                  </a:cubicBezTo>
                  <a:cubicBezTo>
                    <a:pt x="11216" y="11303"/>
                    <a:pt x="10097" y="11410"/>
                    <a:pt x="8870" y="11422"/>
                  </a:cubicBezTo>
                  <a:cubicBezTo>
                    <a:pt x="8930" y="11363"/>
                    <a:pt x="8989" y="11303"/>
                    <a:pt x="9037" y="11208"/>
                  </a:cubicBezTo>
                  <a:cubicBezTo>
                    <a:pt x="9216" y="10898"/>
                    <a:pt x="9216" y="10517"/>
                    <a:pt x="9025" y="10255"/>
                  </a:cubicBezTo>
                  <a:cubicBezTo>
                    <a:pt x="8906" y="10101"/>
                    <a:pt x="8715" y="9982"/>
                    <a:pt x="8477" y="9946"/>
                  </a:cubicBezTo>
                  <a:cubicBezTo>
                    <a:pt x="7787" y="9863"/>
                    <a:pt x="7049" y="9696"/>
                    <a:pt x="6156" y="9446"/>
                  </a:cubicBezTo>
                  <a:cubicBezTo>
                    <a:pt x="6072" y="9422"/>
                    <a:pt x="5989" y="9398"/>
                    <a:pt x="5882" y="9362"/>
                  </a:cubicBezTo>
                  <a:cubicBezTo>
                    <a:pt x="5298" y="9220"/>
                    <a:pt x="4405" y="8981"/>
                    <a:pt x="4108" y="8565"/>
                  </a:cubicBezTo>
                  <a:cubicBezTo>
                    <a:pt x="4072" y="8505"/>
                    <a:pt x="4024" y="8458"/>
                    <a:pt x="3977" y="8410"/>
                  </a:cubicBezTo>
                  <a:cubicBezTo>
                    <a:pt x="4036" y="8291"/>
                    <a:pt x="4072" y="8196"/>
                    <a:pt x="4072" y="8077"/>
                  </a:cubicBezTo>
                  <a:cubicBezTo>
                    <a:pt x="4137" y="8066"/>
                    <a:pt x="4207" y="8061"/>
                    <a:pt x="4281" y="8061"/>
                  </a:cubicBezTo>
                  <a:cubicBezTo>
                    <a:pt x="4962" y="8061"/>
                    <a:pt x="5972" y="8476"/>
                    <a:pt x="6691" y="8755"/>
                  </a:cubicBezTo>
                  <a:cubicBezTo>
                    <a:pt x="6953" y="8862"/>
                    <a:pt x="7180" y="8946"/>
                    <a:pt x="7358" y="9029"/>
                  </a:cubicBezTo>
                  <a:cubicBezTo>
                    <a:pt x="7775" y="9172"/>
                    <a:pt x="8204" y="9327"/>
                    <a:pt x="8620" y="9470"/>
                  </a:cubicBezTo>
                  <a:cubicBezTo>
                    <a:pt x="9442" y="9767"/>
                    <a:pt x="10287" y="10077"/>
                    <a:pt x="11156" y="10315"/>
                  </a:cubicBezTo>
                  <a:cubicBezTo>
                    <a:pt x="11237" y="10338"/>
                    <a:pt x="11317" y="10349"/>
                    <a:pt x="11395" y="10349"/>
                  </a:cubicBezTo>
                  <a:cubicBezTo>
                    <a:pt x="11638" y="10349"/>
                    <a:pt x="11857" y="10240"/>
                    <a:pt x="12002" y="10041"/>
                  </a:cubicBezTo>
                  <a:cubicBezTo>
                    <a:pt x="12204" y="9720"/>
                    <a:pt x="12204" y="9279"/>
                    <a:pt x="11990" y="8981"/>
                  </a:cubicBezTo>
                  <a:cubicBezTo>
                    <a:pt x="11871" y="8827"/>
                    <a:pt x="11716" y="8708"/>
                    <a:pt x="11525" y="8648"/>
                  </a:cubicBezTo>
                  <a:cubicBezTo>
                    <a:pt x="10632" y="8398"/>
                    <a:pt x="9728" y="8077"/>
                    <a:pt x="8858" y="7755"/>
                  </a:cubicBezTo>
                  <a:cubicBezTo>
                    <a:pt x="8442" y="7612"/>
                    <a:pt x="8013" y="7446"/>
                    <a:pt x="7584" y="7303"/>
                  </a:cubicBezTo>
                  <a:lnTo>
                    <a:pt x="7584" y="7303"/>
                  </a:lnTo>
                  <a:cubicBezTo>
                    <a:pt x="8204" y="7457"/>
                    <a:pt x="8835" y="7624"/>
                    <a:pt x="9442" y="7779"/>
                  </a:cubicBezTo>
                  <a:cubicBezTo>
                    <a:pt x="10656" y="8053"/>
                    <a:pt x="11930" y="8386"/>
                    <a:pt x="13133" y="8755"/>
                  </a:cubicBezTo>
                  <a:cubicBezTo>
                    <a:pt x="13216" y="8783"/>
                    <a:pt x="13299" y="8796"/>
                    <a:pt x="13381" y="8796"/>
                  </a:cubicBezTo>
                  <a:cubicBezTo>
                    <a:pt x="13612" y="8796"/>
                    <a:pt x="13825" y="8687"/>
                    <a:pt x="13966" y="8493"/>
                  </a:cubicBezTo>
                  <a:cubicBezTo>
                    <a:pt x="14192" y="8172"/>
                    <a:pt x="14192" y="7731"/>
                    <a:pt x="13954" y="7422"/>
                  </a:cubicBezTo>
                  <a:cubicBezTo>
                    <a:pt x="13847" y="7267"/>
                    <a:pt x="13680" y="7148"/>
                    <a:pt x="13502" y="7100"/>
                  </a:cubicBezTo>
                  <a:cubicBezTo>
                    <a:pt x="12264" y="6719"/>
                    <a:pt x="11001" y="6398"/>
                    <a:pt x="9787" y="6088"/>
                  </a:cubicBezTo>
                  <a:cubicBezTo>
                    <a:pt x="9168" y="5945"/>
                    <a:pt x="8537" y="5779"/>
                    <a:pt x="7906" y="5612"/>
                  </a:cubicBezTo>
                  <a:cubicBezTo>
                    <a:pt x="8025" y="5576"/>
                    <a:pt x="8132" y="5529"/>
                    <a:pt x="8263" y="5481"/>
                  </a:cubicBezTo>
                  <a:cubicBezTo>
                    <a:pt x="9430" y="5672"/>
                    <a:pt x="10573" y="6041"/>
                    <a:pt x="11668" y="6422"/>
                  </a:cubicBezTo>
                  <a:cubicBezTo>
                    <a:pt x="12978" y="6850"/>
                    <a:pt x="14335" y="7291"/>
                    <a:pt x="15752" y="7446"/>
                  </a:cubicBezTo>
                  <a:cubicBezTo>
                    <a:pt x="15793" y="7451"/>
                    <a:pt x="15832" y="7454"/>
                    <a:pt x="15871" y="7454"/>
                  </a:cubicBezTo>
                  <a:cubicBezTo>
                    <a:pt x="16178" y="7454"/>
                    <a:pt x="16439" y="7291"/>
                    <a:pt x="16597" y="7017"/>
                  </a:cubicBezTo>
                  <a:cubicBezTo>
                    <a:pt x="16776" y="6695"/>
                    <a:pt x="16764" y="6326"/>
                    <a:pt x="16586" y="6064"/>
                  </a:cubicBezTo>
                  <a:cubicBezTo>
                    <a:pt x="16490" y="5945"/>
                    <a:pt x="16335" y="5791"/>
                    <a:pt x="16038" y="5767"/>
                  </a:cubicBezTo>
                  <a:cubicBezTo>
                    <a:pt x="14681" y="5612"/>
                    <a:pt x="13359" y="5172"/>
                    <a:pt x="12061" y="4755"/>
                  </a:cubicBezTo>
                  <a:lnTo>
                    <a:pt x="11073" y="4445"/>
                  </a:lnTo>
                  <a:cubicBezTo>
                    <a:pt x="11299" y="4362"/>
                    <a:pt x="11525" y="4290"/>
                    <a:pt x="11775" y="4207"/>
                  </a:cubicBezTo>
                  <a:cubicBezTo>
                    <a:pt x="11883" y="4255"/>
                    <a:pt x="11990" y="4302"/>
                    <a:pt x="12121" y="4338"/>
                  </a:cubicBezTo>
                  <a:cubicBezTo>
                    <a:pt x="13538" y="4552"/>
                    <a:pt x="14919" y="5005"/>
                    <a:pt x="16252" y="5433"/>
                  </a:cubicBezTo>
                  <a:lnTo>
                    <a:pt x="17550" y="5838"/>
                  </a:lnTo>
                  <a:cubicBezTo>
                    <a:pt x="17636" y="5866"/>
                    <a:pt x="17722" y="5879"/>
                    <a:pt x="17805" y="5879"/>
                  </a:cubicBezTo>
                  <a:cubicBezTo>
                    <a:pt x="18040" y="5879"/>
                    <a:pt x="18251" y="5770"/>
                    <a:pt x="18383" y="5576"/>
                  </a:cubicBezTo>
                  <a:cubicBezTo>
                    <a:pt x="18610" y="5255"/>
                    <a:pt x="18598" y="4814"/>
                    <a:pt x="18371" y="4505"/>
                  </a:cubicBezTo>
                  <a:cubicBezTo>
                    <a:pt x="18264" y="4350"/>
                    <a:pt x="18098" y="4231"/>
                    <a:pt x="17907" y="4183"/>
                  </a:cubicBezTo>
                  <a:cubicBezTo>
                    <a:pt x="17490" y="4052"/>
                    <a:pt x="17062" y="3921"/>
                    <a:pt x="16645" y="3778"/>
                  </a:cubicBezTo>
                  <a:cubicBezTo>
                    <a:pt x="16074" y="3600"/>
                    <a:pt x="15514" y="3421"/>
                    <a:pt x="14931" y="3267"/>
                  </a:cubicBezTo>
                  <a:cubicBezTo>
                    <a:pt x="15085" y="3219"/>
                    <a:pt x="15228" y="3183"/>
                    <a:pt x="15395" y="3147"/>
                  </a:cubicBezTo>
                  <a:close/>
                  <a:moveTo>
                    <a:pt x="23979" y="1897"/>
                  </a:moveTo>
                  <a:lnTo>
                    <a:pt x="23979" y="1897"/>
                  </a:lnTo>
                  <a:cubicBezTo>
                    <a:pt x="24765" y="2028"/>
                    <a:pt x="25682" y="2326"/>
                    <a:pt x="26170" y="2993"/>
                  </a:cubicBezTo>
                  <a:cubicBezTo>
                    <a:pt x="26492" y="3457"/>
                    <a:pt x="26611" y="4052"/>
                    <a:pt x="26515" y="4767"/>
                  </a:cubicBezTo>
                  <a:cubicBezTo>
                    <a:pt x="26253" y="6565"/>
                    <a:pt x="24515" y="8350"/>
                    <a:pt x="23122" y="9803"/>
                  </a:cubicBezTo>
                  <a:cubicBezTo>
                    <a:pt x="22801" y="10124"/>
                    <a:pt x="22503" y="10434"/>
                    <a:pt x="22241" y="10720"/>
                  </a:cubicBezTo>
                  <a:cubicBezTo>
                    <a:pt x="21015" y="12041"/>
                    <a:pt x="19586" y="13113"/>
                    <a:pt x="18038" y="13923"/>
                  </a:cubicBezTo>
                  <a:cubicBezTo>
                    <a:pt x="19336" y="13030"/>
                    <a:pt x="20538" y="11899"/>
                    <a:pt x="21658" y="10815"/>
                  </a:cubicBezTo>
                  <a:cubicBezTo>
                    <a:pt x="21955" y="10529"/>
                    <a:pt x="22241" y="10244"/>
                    <a:pt x="22527" y="9994"/>
                  </a:cubicBezTo>
                  <a:cubicBezTo>
                    <a:pt x="24741" y="7922"/>
                    <a:pt x="25229" y="5195"/>
                    <a:pt x="23979" y="1897"/>
                  </a:cubicBezTo>
                  <a:close/>
                  <a:moveTo>
                    <a:pt x="22098" y="1802"/>
                  </a:moveTo>
                  <a:lnTo>
                    <a:pt x="22098" y="1802"/>
                  </a:lnTo>
                  <a:cubicBezTo>
                    <a:pt x="23432" y="4814"/>
                    <a:pt x="23170" y="6922"/>
                    <a:pt x="21253" y="8851"/>
                  </a:cubicBezTo>
                  <a:lnTo>
                    <a:pt x="21134" y="8970"/>
                  </a:lnTo>
                  <a:cubicBezTo>
                    <a:pt x="19145" y="10958"/>
                    <a:pt x="16419" y="13696"/>
                    <a:pt x="13561" y="13934"/>
                  </a:cubicBezTo>
                  <a:cubicBezTo>
                    <a:pt x="13366" y="13951"/>
                    <a:pt x="13147" y="13960"/>
                    <a:pt x="12907" y="13960"/>
                  </a:cubicBezTo>
                  <a:cubicBezTo>
                    <a:pt x="11449" y="13960"/>
                    <a:pt x="9247" y="13645"/>
                    <a:pt x="7334" y="12970"/>
                  </a:cubicBezTo>
                  <a:lnTo>
                    <a:pt x="7334" y="12970"/>
                  </a:lnTo>
                  <a:cubicBezTo>
                    <a:pt x="7982" y="13031"/>
                    <a:pt x="8624" y="13055"/>
                    <a:pt x="9220" y="13055"/>
                  </a:cubicBezTo>
                  <a:cubicBezTo>
                    <a:pt x="10255" y="13055"/>
                    <a:pt x="11152" y="12982"/>
                    <a:pt x="11704" y="12899"/>
                  </a:cubicBezTo>
                  <a:cubicBezTo>
                    <a:pt x="14026" y="12541"/>
                    <a:pt x="16728" y="11137"/>
                    <a:pt x="18752" y="9243"/>
                  </a:cubicBezTo>
                  <a:cubicBezTo>
                    <a:pt x="19514" y="8529"/>
                    <a:pt x="20562" y="7386"/>
                    <a:pt x="20705" y="5767"/>
                  </a:cubicBezTo>
                  <a:cubicBezTo>
                    <a:pt x="20812" y="4624"/>
                    <a:pt x="20229" y="3505"/>
                    <a:pt x="19669" y="2433"/>
                  </a:cubicBezTo>
                  <a:cubicBezTo>
                    <a:pt x="19622" y="2338"/>
                    <a:pt x="19574" y="2266"/>
                    <a:pt x="19526" y="2183"/>
                  </a:cubicBezTo>
                  <a:cubicBezTo>
                    <a:pt x="20050" y="2076"/>
                    <a:pt x="20526" y="2004"/>
                    <a:pt x="20955" y="1921"/>
                  </a:cubicBezTo>
                  <a:cubicBezTo>
                    <a:pt x="21312" y="1862"/>
                    <a:pt x="21717" y="1826"/>
                    <a:pt x="22098" y="1802"/>
                  </a:cubicBezTo>
                  <a:close/>
                  <a:moveTo>
                    <a:pt x="22778" y="0"/>
                  </a:moveTo>
                  <a:cubicBezTo>
                    <a:pt x="21365" y="0"/>
                    <a:pt x="19905" y="303"/>
                    <a:pt x="18502" y="635"/>
                  </a:cubicBezTo>
                  <a:cubicBezTo>
                    <a:pt x="18427" y="613"/>
                    <a:pt x="18351" y="603"/>
                    <a:pt x="18275" y="603"/>
                  </a:cubicBezTo>
                  <a:cubicBezTo>
                    <a:pt x="18060" y="603"/>
                    <a:pt x="17848" y="685"/>
                    <a:pt x="17681" y="826"/>
                  </a:cubicBezTo>
                  <a:lnTo>
                    <a:pt x="17657" y="826"/>
                  </a:lnTo>
                  <a:cubicBezTo>
                    <a:pt x="17312" y="897"/>
                    <a:pt x="16978" y="981"/>
                    <a:pt x="16657" y="1064"/>
                  </a:cubicBezTo>
                  <a:cubicBezTo>
                    <a:pt x="14704" y="1504"/>
                    <a:pt x="12692" y="2076"/>
                    <a:pt x="10644" y="2755"/>
                  </a:cubicBezTo>
                  <a:lnTo>
                    <a:pt x="10466" y="2814"/>
                  </a:lnTo>
                  <a:cubicBezTo>
                    <a:pt x="9692" y="3064"/>
                    <a:pt x="8811" y="3362"/>
                    <a:pt x="7894" y="3719"/>
                  </a:cubicBezTo>
                  <a:cubicBezTo>
                    <a:pt x="7799" y="3743"/>
                    <a:pt x="7727" y="3767"/>
                    <a:pt x="7656" y="3814"/>
                  </a:cubicBezTo>
                  <a:cubicBezTo>
                    <a:pt x="4703" y="4945"/>
                    <a:pt x="750" y="6862"/>
                    <a:pt x="119" y="10303"/>
                  </a:cubicBezTo>
                  <a:cubicBezTo>
                    <a:pt x="0" y="10910"/>
                    <a:pt x="107" y="11494"/>
                    <a:pt x="214" y="11946"/>
                  </a:cubicBezTo>
                  <a:cubicBezTo>
                    <a:pt x="238" y="12065"/>
                    <a:pt x="286" y="12160"/>
                    <a:pt x="345" y="12244"/>
                  </a:cubicBezTo>
                  <a:cubicBezTo>
                    <a:pt x="484" y="12436"/>
                    <a:pt x="692" y="12534"/>
                    <a:pt x="922" y="12534"/>
                  </a:cubicBezTo>
                  <a:cubicBezTo>
                    <a:pt x="1048" y="12534"/>
                    <a:pt x="1179" y="12505"/>
                    <a:pt x="1310" y="12446"/>
                  </a:cubicBezTo>
                  <a:cubicBezTo>
                    <a:pt x="1655" y="12303"/>
                    <a:pt x="1941" y="11910"/>
                    <a:pt x="1834" y="11422"/>
                  </a:cubicBezTo>
                  <a:cubicBezTo>
                    <a:pt x="1750" y="11053"/>
                    <a:pt x="1750" y="10672"/>
                    <a:pt x="1822" y="10303"/>
                  </a:cubicBezTo>
                  <a:lnTo>
                    <a:pt x="1822" y="10303"/>
                  </a:lnTo>
                  <a:cubicBezTo>
                    <a:pt x="1881" y="10541"/>
                    <a:pt x="1988" y="10767"/>
                    <a:pt x="2131" y="10970"/>
                  </a:cubicBezTo>
                  <a:cubicBezTo>
                    <a:pt x="2250" y="11244"/>
                    <a:pt x="2405" y="11494"/>
                    <a:pt x="2596" y="11744"/>
                  </a:cubicBezTo>
                  <a:cubicBezTo>
                    <a:pt x="4394" y="14220"/>
                    <a:pt x="8966" y="15363"/>
                    <a:pt x="11978" y="15601"/>
                  </a:cubicBezTo>
                  <a:cubicBezTo>
                    <a:pt x="11714" y="15616"/>
                    <a:pt x="11451" y="15623"/>
                    <a:pt x="11188" y="15623"/>
                  </a:cubicBezTo>
                  <a:cubicBezTo>
                    <a:pt x="9273" y="15623"/>
                    <a:pt x="7371" y="15239"/>
                    <a:pt x="5644" y="14423"/>
                  </a:cubicBezTo>
                  <a:cubicBezTo>
                    <a:pt x="5526" y="14371"/>
                    <a:pt x="5404" y="14346"/>
                    <a:pt x="5284" y="14346"/>
                  </a:cubicBezTo>
                  <a:cubicBezTo>
                    <a:pt x="5042" y="14346"/>
                    <a:pt x="4811" y="14450"/>
                    <a:pt x="4644" y="14649"/>
                  </a:cubicBezTo>
                  <a:cubicBezTo>
                    <a:pt x="4382" y="14958"/>
                    <a:pt x="4358" y="15399"/>
                    <a:pt x="4584" y="15709"/>
                  </a:cubicBezTo>
                  <a:cubicBezTo>
                    <a:pt x="4655" y="15828"/>
                    <a:pt x="4775" y="15911"/>
                    <a:pt x="4917" y="15970"/>
                  </a:cubicBezTo>
                  <a:cubicBezTo>
                    <a:pt x="6876" y="16899"/>
                    <a:pt x="8990" y="17351"/>
                    <a:pt x="11131" y="17351"/>
                  </a:cubicBezTo>
                  <a:cubicBezTo>
                    <a:pt x="15276" y="17351"/>
                    <a:pt x="19525" y="15657"/>
                    <a:pt x="22955" y="12446"/>
                  </a:cubicBezTo>
                  <a:cubicBezTo>
                    <a:pt x="23753" y="11684"/>
                    <a:pt x="24503" y="10827"/>
                    <a:pt x="25218" y="9982"/>
                  </a:cubicBezTo>
                  <a:cubicBezTo>
                    <a:pt x="25420" y="9720"/>
                    <a:pt x="25634" y="9482"/>
                    <a:pt x="25837" y="9232"/>
                  </a:cubicBezTo>
                  <a:cubicBezTo>
                    <a:pt x="26706" y="8231"/>
                    <a:pt x="27646" y="7041"/>
                    <a:pt x="28039" y="5707"/>
                  </a:cubicBezTo>
                  <a:cubicBezTo>
                    <a:pt x="28444" y="4386"/>
                    <a:pt x="28254" y="3064"/>
                    <a:pt x="27492" y="2028"/>
                  </a:cubicBezTo>
                  <a:cubicBezTo>
                    <a:pt x="26837" y="1135"/>
                    <a:pt x="25813" y="480"/>
                    <a:pt x="24587" y="195"/>
                  </a:cubicBezTo>
                  <a:cubicBezTo>
                    <a:pt x="23998" y="58"/>
                    <a:pt x="23393" y="0"/>
                    <a:pt x="22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8925" lIns="58925" spcFirstLastPara="1" rIns="58925" wrap="square" tIns="589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8" name="Google Shape;13508;p39"/>
            <p:cNvSpPr/>
            <p:nvPr/>
          </p:nvSpPr>
          <p:spPr>
            <a:xfrm rot="3682860">
              <a:off x="3350724" y="2256540"/>
              <a:ext cx="1752345" cy="2250532"/>
            </a:xfrm>
            <a:custGeom>
              <a:rect b="b" l="l" r="r" t="t"/>
              <a:pathLst>
                <a:path extrusionOk="0" h="98828" w="76951">
                  <a:moveTo>
                    <a:pt x="27015" y="11871"/>
                  </a:moveTo>
                  <a:cubicBezTo>
                    <a:pt x="27039" y="11930"/>
                    <a:pt x="27087" y="11978"/>
                    <a:pt x="27146" y="12025"/>
                  </a:cubicBezTo>
                  <a:cubicBezTo>
                    <a:pt x="26813" y="12335"/>
                    <a:pt x="26753" y="12811"/>
                    <a:pt x="27015" y="13168"/>
                  </a:cubicBezTo>
                  <a:cubicBezTo>
                    <a:pt x="27087" y="13276"/>
                    <a:pt x="27206" y="13359"/>
                    <a:pt x="27325" y="13430"/>
                  </a:cubicBezTo>
                  <a:cubicBezTo>
                    <a:pt x="27563" y="13538"/>
                    <a:pt x="27813" y="13645"/>
                    <a:pt x="28051" y="13740"/>
                  </a:cubicBezTo>
                  <a:cubicBezTo>
                    <a:pt x="27908" y="13859"/>
                    <a:pt x="27813" y="14038"/>
                    <a:pt x="27789" y="14216"/>
                  </a:cubicBezTo>
                  <a:cubicBezTo>
                    <a:pt x="27742" y="14478"/>
                    <a:pt x="27849" y="14776"/>
                    <a:pt x="28051" y="14978"/>
                  </a:cubicBezTo>
                  <a:cubicBezTo>
                    <a:pt x="27980" y="15038"/>
                    <a:pt x="27920" y="15109"/>
                    <a:pt x="27873" y="15181"/>
                  </a:cubicBezTo>
                  <a:cubicBezTo>
                    <a:pt x="27765" y="15026"/>
                    <a:pt x="27646" y="14883"/>
                    <a:pt x="27551" y="14728"/>
                  </a:cubicBezTo>
                  <a:lnTo>
                    <a:pt x="27194" y="14240"/>
                  </a:lnTo>
                  <a:cubicBezTo>
                    <a:pt x="26801" y="13704"/>
                    <a:pt x="26515" y="13192"/>
                    <a:pt x="26301" y="12680"/>
                  </a:cubicBezTo>
                  <a:cubicBezTo>
                    <a:pt x="26241" y="12514"/>
                    <a:pt x="26218" y="12395"/>
                    <a:pt x="26253" y="12299"/>
                  </a:cubicBezTo>
                  <a:cubicBezTo>
                    <a:pt x="26325" y="12133"/>
                    <a:pt x="26634" y="12025"/>
                    <a:pt x="26908" y="11918"/>
                  </a:cubicBezTo>
                  <a:cubicBezTo>
                    <a:pt x="26932" y="11906"/>
                    <a:pt x="26980" y="11883"/>
                    <a:pt x="27015" y="11871"/>
                  </a:cubicBezTo>
                  <a:close/>
                  <a:moveTo>
                    <a:pt x="34576" y="18836"/>
                  </a:moveTo>
                  <a:cubicBezTo>
                    <a:pt x="34719" y="19157"/>
                    <a:pt x="34862" y="19467"/>
                    <a:pt x="35004" y="19776"/>
                  </a:cubicBezTo>
                  <a:cubicBezTo>
                    <a:pt x="34989" y="19772"/>
                    <a:pt x="34974" y="19771"/>
                    <a:pt x="34960" y="19771"/>
                  </a:cubicBezTo>
                  <a:cubicBezTo>
                    <a:pt x="34932" y="19771"/>
                    <a:pt x="34905" y="19776"/>
                    <a:pt x="34874" y="19776"/>
                  </a:cubicBezTo>
                  <a:cubicBezTo>
                    <a:pt x="34826" y="19776"/>
                    <a:pt x="34802" y="19788"/>
                    <a:pt x="34754" y="19788"/>
                  </a:cubicBezTo>
                  <a:cubicBezTo>
                    <a:pt x="34814" y="19550"/>
                    <a:pt x="34754" y="19288"/>
                    <a:pt x="34600" y="19074"/>
                  </a:cubicBezTo>
                  <a:cubicBezTo>
                    <a:pt x="34576" y="19038"/>
                    <a:pt x="34528" y="18991"/>
                    <a:pt x="34481" y="18943"/>
                  </a:cubicBezTo>
                  <a:cubicBezTo>
                    <a:pt x="34516" y="18919"/>
                    <a:pt x="34540" y="18883"/>
                    <a:pt x="34576" y="18836"/>
                  </a:cubicBezTo>
                  <a:close/>
                  <a:moveTo>
                    <a:pt x="35612" y="21146"/>
                  </a:moveTo>
                  <a:cubicBezTo>
                    <a:pt x="35636" y="21181"/>
                    <a:pt x="35636" y="21193"/>
                    <a:pt x="35647" y="21217"/>
                  </a:cubicBezTo>
                  <a:cubicBezTo>
                    <a:pt x="35612" y="21217"/>
                    <a:pt x="35600" y="21241"/>
                    <a:pt x="35576" y="21241"/>
                  </a:cubicBezTo>
                  <a:cubicBezTo>
                    <a:pt x="35576" y="21217"/>
                    <a:pt x="35576" y="21217"/>
                    <a:pt x="35552" y="21205"/>
                  </a:cubicBezTo>
                  <a:cubicBezTo>
                    <a:pt x="35588" y="21193"/>
                    <a:pt x="35600" y="21158"/>
                    <a:pt x="35612" y="21146"/>
                  </a:cubicBezTo>
                  <a:close/>
                  <a:moveTo>
                    <a:pt x="36612" y="23444"/>
                  </a:moveTo>
                  <a:cubicBezTo>
                    <a:pt x="36719" y="23682"/>
                    <a:pt x="36802" y="23920"/>
                    <a:pt x="36909" y="24158"/>
                  </a:cubicBezTo>
                  <a:cubicBezTo>
                    <a:pt x="36850" y="24158"/>
                    <a:pt x="36826" y="24134"/>
                    <a:pt x="36790" y="24134"/>
                  </a:cubicBezTo>
                  <a:lnTo>
                    <a:pt x="36683" y="24134"/>
                  </a:lnTo>
                  <a:cubicBezTo>
                    <a:pt x="36695" y="23944"/>
                    <a:pt x="36671" y="23753"/>
                    <a:pt x="36576" y="23586"/>
                  </a:cubicBezTo>
                  <a:cubicBezTo>
                    <a:pt x="36600" y="23539"/>
                    <a:pt x="36600" y="23479"/>
                    <a:pt x="36612" y="23444"/>
                  </a:cubicBezTo>
                  <a:close/>
                  <a:moveTo>
                    <a:pt x="37445" y="25539"/>
                  </a:moveTo>
                  <a:cubicBezTo>
                    <a:pt x="37493" y="25646"/>
                    <a:pt x="37541" y="25741"/>
                    <a:pt x="37564" y="25849"/>
                  </a:cubicBezTo>
                  <a:cubicBezTo>
                    <a:pt x="37398" y="25849"/>
                    <a:pt x="37243" y="25860"/>
                    <a:pt x="37076" y="25884"/>
                  </a:cubicBezTo>
                  <a:cubicBezTo>
                    <a:pt x="37076" y="25849"/>
                    <a:pt x="37088" y="25801"/>
                    <a:pt x="37088" y="25777"/>
                  </a:cubicBezTo>
                  <a:cubicBezTo>
                    <a:pt x="37243" y="25730"/>
                    <a:pt x="37350" y="25646"/>
                    <a:pt x="37445" y="25539"/>
                  </a:cubicBezTo>
                  <a:close/>
                  <a:moveTo>
                    <a:pt x="19256" y="1774"/>
                  </a:moveTo>
                  <a:cubicBezTo>
                    <a:pt x="22227" y="1774"/>
                    <a:pt x="24582" y="2911"/>
                    <a:pt x="26753" y="5358"/>
                  </a:cubicBezTo>
                  <a:cubicBezTo>
                    <a:pt x="26908" y="5525"/>
                    <a:pt x="27051" y="5703"/>
                    <a:pt x="27206" y="5882"/>
                  </a:cubicBezTo>
                  <a:cubicBezTo>
                    <a:pt x="24110" y="6215"/>
                    <a:pt x="20931" y="7787"/>
                    <a:pt x="18764" y="10025"/>
                  </a:cubicBezTo>
                  <a:cubicBezTo>
                    <a:pt x="18491" y="10323"/>
                    <a:pt x="18455" y="10716"/>
                    <a:pt x="18693" y="11037"/>
                  </a:cubicBezTo>
                  <a:cubicBezTo>
                    <a:pt x="18860" y="11263"/>
                    <a:pt x="19110" y="11394"/>
                    <a:pt x="19383" y="11430"/>
                  </a:cubicBezTo>
                  <a:cubicBezTo>
                    <a:pt x="19399" y="11431"/>
                    <a:pt x="19414" y="11431"/>
                    <a:pt x="19430" y="11431"/>
                  </a:cubicBezTo>
                  <a:cubicBezTo>
                    <a:pt x="19663" y="11431"/>
                    <a:pt x="19883" y="11346"/>
                    <a:pt x="20050" y="11156"/>
                  </a:cubicBezTo>
                  <a:cubicBezTo>
                    <a:pt x="22122" y="9013"/>
                    <a:pt x="25468" y="7561"/>
                    <a:pt x="28397" y="7513"/>
                  </a:cubicBezTo>
                  <a:cubicBezTo>
                    <a:pt x="28801" y="8096"/>
                    <a:pt x="29206" y="8716"/>
                    <a:pt x="29635" y="9430"/>
                  </a:cubicBezTo>
                  <a:cubicBezTo>
                    <a:pt x="28932" y="9513"/>
                    <a:pt x="28254" y="9656"/>
                    <a:pt x="27563" y="9847"/>
                  </a:cubicBezTo>
                  <a:lnTo>
                    <a:pt x="27492" y="9882"/>
                  </a:lnTo>
                  <a:cubicBezTo>
                    <a:pt x="26682" y="10120"/>
                    <a:pt x="25015" y="10621"/>
                    <a:pt x="24706" y="11549"/>
                  </a:cubicBezTo>
                  <a:cubicBezTo>
                    <a:pt x="24217" y="12990"/>
                    <a:pt x="25122" y="14466"/>
                    <a:pt x="25837" y="15443"/>
                  </a:cubicBezTo>
                  <a:cubicBezTo>
                    <a:pt x="26206" y="15955"/>
                    <a:pt x="26611" y="16443"/>
                    <a:pt x="27015" y="16907"/>
                  </a:cubicBezTo>
                  <a:cubicBezTo>
                    <a:pt x="27384" y="17348"/>
                    <a:pt x="27742" y="17764"/>
                    <a:pt x="27992" y="18145"/>
                  </a:cubicBezTo>
                  <a:cubicBezTo>
                    <a:pt x="28778" y="19276"/>
                    <a:pt x="29409" y="20586"/>
                    <a:pt x="30016" y="21848"/>
                  </a:cubicBezTo>
                  <a:lnTo>
                    <a:pt x="30468" y="22789"/>
                  </a:lnTo>
                  <a:cubicBezTo>
                    <a:pt x="30718" y="23289"/>
                    <a:pt x="30909" y="23825"/>
                    <a:pt x="31123" y="24337"/>
                  </a:cubicBezTo>
                  <a:cubicBezTo>
                    <a:pt x="31385" y="25027"/>
                    <a:pt x="31671" y="25765"/>
                    <a:pt x="32052" y="26432"/>
                  </a:cubicBezTo>
                  <a:cubicBezTo>
                    <a:pt x="32668" y="27482"/>
                    <a:pt x="33834" y="27721"/>
                    <a:pt x="35073" y="27721"/>
                  </a:cubicBezTo>
                  <a:cubicBezTo>
                    <a:pt x="35605" y="27721"/>
                    <a:pt x="36150" y="27677"/>
                    <a:pt x="36671" y="27635"/>
                  </a:cubicBezTo>
                  <a:cubicBezTo>
                    <a:pt x="37148" y="27596"/>
                    <a:pt x="37600" y="27557"/>
                    <a:pt x="38003" y="27557"/>
                  </a:cubicBezTo>
                  <a:cubicBezTo>
                    <a:pt x="38094" y="27557"/>
                    <a:pt x="38182" y="27559"/>
                    <a:pt x="38267" y="27563"/>
                  </a:cubicBezTo>
                  <a:cubicBezTo>
                    <a:pt x="38564" y="28301"/>
                    <a:pt x="38838" y="29051"/>
                    <a:pt x="39124" y="29813"/>
                  </a:cubicBezTo>
                  <a:cubicBezTo>
                    <a:pt x="38791" y="29772"/>
                    <a:pt x="38446" y="29752"/>
                    <a:pt x="38090" y="29752"/>
                  </a:cubicBezTo>
                  <a:cubicBezTo>
                    <a:pt x="35649" y="29752"/>
                    <a:pt x="32644" y="30709"/>
                    <a:pt x="29123" y="32599"/>
                  </a:cubicBezTo>
                  <a:cubicBezTo>
                    <a:pt x="26515" y="27444"/>
                    <a:pt x="23836" y="22979"/>
                    <a:pt x="20907" y="18955"/>
                  </a:cubicBezTo>
                  <a:cubicBezTo>
                    <a:pt x="16728" y="13240"/>
                    <a:pt x="12049" y="8513"/>
                    <a:pt x="6989" y="4882"/>
                  </a:cubicBezTo>
                  <a:cubicBezTo>
                    <a:pt x="10359" y="3584"/>
                    <a:pt x="13942" y="2322"/>
                    <a:pt x="17705" y="1869"/>
                  </a:cubicBezTo>
                  <a:cubicBezTo>
                    <a:pt x="18241" y="1806"/>
                    <a:pt x="18757" y="1774"/>
                    <a:pt x="19256" y="1774"/>
                  </a:cubicBezTo>
                  <a:close/>
                  <a:moveTo>
                    <a:pt x="8823" y="8466"/>
                  </a:moveTo>
                  <a:cubicBezTo>
                    <a:pt x="12668" y="11633"/>
                    <a:pt x="16264" y="15538"/>
                    <a:pt x="19562" y="20026"/>
                  </a:cubicBezTo>
                  <a:cubicBezTo>
                    <a:pt x="22420" y="23932"/>
                    <a:pt x="25015" y="28266"/>
                    <a:pt x="27515" y="33230"/>
                  </a:cubicBezTo>
                  <a:cubicBezTo>
                    <a:pt x="27551" y="33302"/>
                    <a:pt x="27599" y="33361"/>
                    <a:pt x="27635" y="33421"/>
                  </a:cubicBezTo>
                  <a:cubicBezTo>
                    <a:pt x="25420" y="34766"/>
                    <a:pt x="21789" y="37314"/>
                    <a:pt x="19645" y="40779"/>
                  </a:cubicBezTo>
                  <a:cubicBezTo>
                    <a:pt x="19098" y="39898"/>
                    <a:pt x="18502" y="39017"/>
                    <a:pt x="17836" y="38112"/>
                  </a:cubicBezTo>
                  <a:cubicBezTo>
                    <a:pt x="18217" y="37040"/>
                    <a:pt x="19026" y="35778"/>
                    <a:pt x="20181" y="35314"/>
                  </a:cubicBezTo>
                  <a:cubicBezTo>
                    <a:pt x="20455" y="35183"/>
                    <a:pt x="20634" y="34993"/>
                    <a:pt x="20705" y="34754"/>
                  </a:cubicBezTo>
                  <a:cubicBezTo>
                    <a:pt x="20777" y="34481"/>
                    <a:pt x="20717" y="34183"/>
                    <a:pt x="20550" y="33957"/>
                  </a:cubicBezTo>
                  <a:cubicBezTo>
                    <a:pt x="20401" y="33741"/>
                    <a:pt x="20182" y="33635"/>
                    <a:pt x="19934" y="33635"/>
                  </a:cubicBezTo>
                  <a:cubicBezTo>
                    <a:pt x="19826" y="33635"/>
                    <a:pt x="19713" y="33655"/>
                    <a:pt x="19598" y="33695"/>
                  </a:cubicBezTo>
                  <a:cubicBezTo>
                    <a:pt x="18443" y="34159"/>
                    <a:pt x="17371" y="35207"/>
                    <a:pt x="16669" y="36517"/>
                  </a:cubicBezTo>
                  <a:cubicBezTo>
                    <a:pt x="16443" y="36243"/>
                    <a:pt x="16205" y="35921"/>
                    <a:pt x="15931" y="35588"/>
                  </a:cubicBezTo>
                  <a:cubicBezTo>
                    <a:pt x="16621" y="34254"/>
                    <a:pt x="17431" y="33409"/>
                    <a:pt x="18431" y="32921"/>
                  </a:cubicBezTo>
                  <a:cubicBezTo>
                    <a:pt x="18669" y="32802"/>
                    <a:pt x="18824" y="32588"/>
                    <a:pt x="18907" y="32337"/>
                  </a:cubicBezTo>
                  <a:cubicBezTo>
                    <a:pt x="18967" y="32076"/>
                    <a:pt x="18919" y="31778"/>
                    <a:pt x="18752" y="31552"/>
                  </a:cubicBezTo>
                  <a:cubicBezTo>
                    <a:pt x="18603" y="31347"/>
                    <a:pt x="18391" y="31241"/>
                    <a:pt x="18161" y="31241"/>
                  </a:cubicBezTo>
                  <a:cubicBezTo>
                    <a:pt x="18043" y="31241"/>
                    <a:pt x="17921" y="31269"/>
                    <a:pt x="17800" y="31325"/>
                  </a:cubicBezTo>
                  <a:cubicBezTo>
                    <a:pt x="16586" y="31921"/>
                    <a:pt x="15597" y="32861"/>
                    <a:pt x="14776" y="34171"/>
                  </a:cubicBezTo>
                  <a:cubicBezTo>
                    <a:pt x="14526" y="33873"/>
                    <a:pt x="14288" y="33588"/>
                    <a:pt x="14038" y="33290"/>
                  </a:cubicBezTo>
                  <a:cubicBezTo>
                    <a:pt x="14383" y="32040"/>
                    <a:pt x="15228" y="31135"/>
                    <a:pt x="16133" y="30171"/>
                  </a:cubicBezTo>
                  <a:cubicBezTo>
                    <a:pt x="16764" y="29492"/>
                    <a:pt x="17419" y="28801"/>
                    <a:pt x="17871" y="27980"/>
                  </a:cubicBezTo>
                  <a:cubicBezTo>
                    <a:pt x="18038" y="27694"/>
                    <a:pt x="18026" y="27384"/>
                    <a:pt x="17848" y="27146"/>
                  </a:cubicBezTo>
                  <a:cubicBezTo>
                    <a:pt x="17686" y="26931"/>
                    <a:pt x="17418" y="26784"/>
                    <a:pt x="17148" y="26784"/>
                  </a:cubicBezTo>
                  <a:cubicBezTo>
                    <a:pt x="17119" y="26784"/>
                    <a:pt x="17090" y="26786"/>
                    <a:pt x="17062" y="26789"/>
                  </a:cubicBezTo>
                  <a:cubicBezTo>
                    <a:pt x="16764" y="26801"/>
                    <a:pt x="16502" y="26968"/>
                    <a:pt x="16359" y="27218"/>
                  </a:cubicBezTo>
                  <a:cubicBezTo>
                    <a:pt x="15895" y="28039"/>
                    <a:pt x="15252" y="28718"/>
                    <a:pt x="14645" y="29397"/>
                  </a:cubicBezTo>
                  <a:cubicBezTo>
                    <a:pt x="13966" y="30135"/>
                    <a:pt x="13252" y="30909"/>
                    <a:pt x="12776" y="31873"/>
                  </a:cubicBezTo>
                  <a:cubicBezTo>
                    <a:pt x="12180" y="31206"/>
                    <a:pt x="11549" y="30504"/>
                    <a:pt x="10847" y="29754"/>
                  </a:cubicBezTo>
                  <a:cubicBezTo>
                    <a:pt x="10728" y="29611"/>
                    <a:pt x="10609" y="29492"/>
                    <a:pt x="10490" y="29361"/>
                  </a:cubicBezTo>
                  <a:cubicBezTo>
                    <a:pt x="11442" y="27206"/>
                    <a:pt x="13049" y="25349"/>
                    <a:pt x="15585" y="23527"/>
                  </a:cubicBezTo>
                  <a:cubicBezTo>
                    <a:pt x="15776" y="23396"/>
                    <a:pt x="15895" y="23205"/>
                    <a:pt x="15931" y="22991"/>
                  </a:cubicBezTo>
                  <a:cubicBezTo>
                    <a:pt x="15954" y="22765"/>
                    <a:pt x="15895" y="22527"/>
                    <a:pt x="15764" y="22336"/>
                  </a:cubicBezTo>
                  <a:cubicBezTo>
                    <a:pt x="15615" y="22120"/>
                    <a:pt x="15373" y="21979"/>
                    <a:pt x="15102" y="21979"/>
                  </a:cubicBezTo>
                  <a:cubicBezTo>
                    <a:pt x="14940" y="21979"/>
                    <a:pt x="14767" y="22030"/>
                    <a:pt x="14597" y="22146"/>
                  </a:cubicBezTo>
                  <a:cubicBezTo>
                    <a:pt x="12073" y="23956"/>
                    <a:pt x="10359" y="25825"/>
                    <a:pt x="9275" y="27968"/>
                  </a:cubicBezTo>
                  <a:cubicBezTo>
                    <a:pt x="7144" y="25503"/>
                    <a:pt x="4941" y="22991"/>
                    <a:pt x="1881" y="21741"/>
                  </a:cubicBezTo>
                  <a:cubicBezTo>
                    <a:pt x="1774" y="19312"/>
                    <a:pt x="2846" y="16859"/>
                    <a:pt x="4036" y="14585"/>
                  </a:cubicBezTo>
                  <a:cubicBezTo>
                    <a:pt x="5001" y="12704"/>
                    <a:pt x="6549" y="10025"/>
                    <a:pt x="8811" y="8477"/>
                  </a:cubicBezTo>
                  <a:lnTo>
                    <a:pt x="8823" y="8466"/>
                  </a:lnTo>
                  <a:close/>
                  <a:moveTo>
                    <a:pt x="38323" y="31492"/>
                  </a:moveTo>
                  <a:cubicBezTo>
                    <a:pt x="38841" y="31492"/>
                    <a:pt x="39351" y="31549"/>
                    <a:pt x="39838" y="31683"/>
                  </a:cubicBezTo>
                  <a:cubicBezTo>
                    <a:pt x="42041" y="37410"/>
                    <a:pt x="43934" y="42208"/>
                    <a:pt x="46375" y="46887"/>
                  </a:cubicBezTo>
                  <a:cubicBezTo>
                    <a:pt x="45987" y="46852"/>
                    <a:pt x="45600" y="46836"/>
                    <a:pt x="45214" y="46836"/>
                  </a:cubicBezTo>
                  <a:cubicBezTo>
                    <a:pt x="41465" y="46836"/>
                    <a:pt x="37855" y="48375"/>
                    <a:pt x="35362" y="49756"/>
                  </a:cubicBezTo>
                  <a:cubicBezTo>
                    <a:pt x="32992" y="51066"/>
                    <a:pt x="29039" y="53876"/>
                    <a:pt x="28408" y="58269"/>
                  </a:cubicBezTo>
                  <a:cubicBezTo>
                    <a:pt x="28397" y="58234"/>
                    <a:pt x="28373" y="58222"/>
                    <a:pt x="28349" y="58186"/>
                  </a:cubicBezTo>
                  <a:cubicBezTo>
                    <a:pt x="28158" y="57936"/>
                    <a:pt x="27968" y="57638"/>
                    <a:pt x="27801" y="57376"/>
                  </a:cubicBezTo>
                  <a:lnTo>
                    <a:pt x="27384" y="56721"/>
                  </a:lnTo>
                  <a:cubicBezTo>
                    <a:pt x="27123" y="56305"/>
                    <a:pt x="26849" y="55864"/>
                    <a:pt x="26587" y="55447"/>
                  </a:cubicBezTo>
                  <a:cubicBezTo>
                    <a:pt x="26075" y="54614"/>
                    <a:pt x="25634" y="53721"/>
                    <a:pt x="25194" y="52876"/>
                  </a:cubicBezTo>
                  <a:cubicBezTo>
                    <a:pt x="24741" y="51971"/>
                    <a:pt x="24265" y="51018"/>
                    <a:pt x="23705" y="50125"/>
                  </a:cubicBezTo>
                  <a:cubicBezTo>
                    <a:pt x="22932" y="48875"/>
                    <a:pt x="22122" y="47530"/>
                    <a:pt x="21431" y="46077"/>
                  </a:cubicBezTo>
                  <a:cubicBezTo>
                    <a:pt x="21062" y="45291"/>
                    <a:pt x="20455" y="43994"/>
                    <a:pt x="20598" y="43029"/>
                  </a:cubicBezTo>
                  <a:cubicBezTo>
                    <a:pt x="20646" y="42934"/>
                    <a:pt x="20657" y="42851"/>
                    <a:pt x="20669" y="42744"/>
                  </a:cubicBezTo>
                  <a:cubicBezTo>
                    <a:pt x="20729" y="42553"/>
                    <a:pt x="20836" y="42398"/>
                    <a:pt x="20967" y="42267"/>
                  </a:cubicBezTo>
                  <a:cubicBezTo>
                    <a:pt x="21169" y="42077"/>
                    <a:pt x="21241" y="41815"/>
                    <a:pt x="21193" y="41565"/>
                  </a:cubicBezTo>
                  <a:cubicBezTo>
                    <a:pt x="23253" y="38326"/>
                    <a:pt x="26825" y="35921"/>
                    <a:pt x="29349" y="34409"/>
                  </a:cubicBezTo>
                  <a:cubicBezTo>
                    <a:pt x="30718" y="33576"/>
                    <a:pt x="32361" y="32885"/>
                    <a:pt x="34493" y="32218"/>
                  </a:cubicBezTo>
                  <a:cubicBezTo>
                    <a:pt x="35704" y="31837"/>
                    <a:pt x="37042" y="31492"/>
                    <a:pt x="38323" y="31492"/>
                  </a:cubicBezTo>
                  <a:close/>
                  <a:moveTo>
                    <a:pt x="45206" y="48499"/>
                  </a:moveTo>
                  <a:cubicBezTo>
                    <a:pt x="45758" y="48499"/>
                    <a:pt x="46292" y="48537"/>
                    <a:pt x="46804" y="48613"/>
                  </a:cubicBezTo>
                  <a:cubicBezTo>
                    <a:pt x="46862" y="48627"/>
                    <a:pt x="46918" y="48633"/>
                    <a:pt x="46973" y="48633"/>
                  </a:cubicBezTo>
                  <a:cubicBezTo>
                    <a:pt x="47066" y="48633"/>
                    <a:pt x="47155" y="48615"/>
                    <a:pt x="47244" y="48578"/>
                  </a:cubicBezTo>
                  <a:cubicBezTo>
                    <a:pt x="47685" y="49387"/>
                    <a:pt x="48101" y="50090"/>
                    <a:pt x="48494" y="50745"/>
                  </a:cubicBezTo>
                  <a:cubicBezTo>
                    <a:pt x="48697" y="51090"/>
                    <a:pt x="48923" y="51459"/>
                    <a:pt x="49185" y="51864"/>
                  </a:cubicBezTo>
                  <a:cubicBezTo>
                    <a:pt x="47268" y="51983"/>
                    <a:pt x="45577" y="52399"/>
                    <a:pt x="44148" y="53114"/>
                  </a:cubicBezTo>
                  <a:cubicBezTo>
                    <a:pt x="43910" y="53233"/>
                    <a:pt x="43744" y="53447"/>
                    <a:pt x="43684" y="53697"/>
                  </a:cubicBezTo>
                  <a:cubicBezTo>
                    <a:pt x="43625" y="53959"/>
                    <a:pt x="43672" y="54257"/>
                    <a:pt x="43827" y="54483"/>
                  </a:cubicBezTo>
                  <a:cubicBezTo>
                    <a:pt x="43972" y="54681"/>
                    <a:pt x="44176" y="54787"/>
                    <a:pt x="44394" y="54787"/>
                  </a:cubicBezTo>
                  <a:cubicBezTo>
                    <a:pt x="44517" y="54787"/>
                    <a:pt x="44644" y="54754"/>
                    <a:pt x="44768" y="54685"/>
                  </a:cubicBezTo>
                  <a:cubicBezTo>
                    <a:pt x="46247" y="53957"/>
                    <a:pt x="48040" y="53577"/>
                    <a:pt x="50125" y="53577"/>
                  </a:cubicBezTo>
                  <a:cubicBezTo>
                    <a:pt x="50189" y="53577"/>
                    <a:pt x="50252" y="53577"/>
                    <a:pt x="50316" y="53578"/>
                  </a:cubicBezTo>
                  <a:cubicBezTo>
                    <a:pt x="50661" y="54066"/>
                    <a:pt x="50971" y="54531"/>
                    <a:pt x="51268" y="54959"/>
                  </a:cubicBezTo>
                  <a:cubicBezTo>
                    <a:pt x="49649" y="55519"/>
                    <a:pt x="47875" y="56198"/>
                    <a:pt x="46732" y="57650"/>
                  </a:cubicBezTo>
                  <a:cubicBezTo>
                    <a:pt x="46494" y="57960"/>
                    <a:pt x="46482" y="58353"/>
                    <a:pt x="46720" y="58674"/>
                  </a:cubicBezTo>
                  <a:cubicBezTo>
                    <a:pt x="46887" y="58912"/>
                    <a:pt x="47149" y="59055"/>
                    <a:pt x="47423" y="59055"/>
                  </a:cubicBezTo>
                  <a:cubicBezTo>
                    <a:pt x="47673" y="59055"/>
                    <a:pt x="47899" y="58948"/>
                    <a:pt x="48054" y="58734"/>
                  </a:cubicBezTo>
                  <a:cubicBezTo>
                    <a:pt x="49030" y="57507"/>
                    <a:pt x="50590" y="56983"/>
                    <a:pt x="52102" y="56459"/>
                  </a:cubicBezTo>
                  <a:lnTo>
                    <a:pt x="52316" y="56388"/>
                  </a:lnTo>
                  <a:cubicBezTo>
                    <a:pt x="52816" y="57055"/>
                    <a:pt x="53328" y="57722"/>
                    <a:pt x="53852" y="58376"/>
                  </a:cubicBezTo>
                  <a:cubicBezTo>
                    <a:pt x="52495" y="58793"/>
                    <a:pt x="50876" y="59448"/>
                    <a:pt x="49590" y="60698"/>
                  </a:cubicBezTo>
                  <a:cubicBezTo>
                    <a:pt x="49292" y="60984"/>
                    <a:pt x="49268" y="61389"/>
                    <a:pt x="49506" y="61698"/>
                  </a:cubicBezTo>
                  <a:cubicBezTo>
                    <a:pt x="49661" y="61924"/>
                    <a:pt x="49923" y="62055"/>
                    <a:pt x="50185" y="62091"/>
                  </a:cubicBezTo>
                  <a:cubicBezTo>
                    <a:pt x="50201" y="62092"/>
                    <a:pt x="50216" y="62092"/>
                    <a:pt x="50232" y="62092"/>
                  </a:cubicBezTo>
                  <a:cubicBezTo>
                    <a:pt x="50464" y="62092"/>
                    <a:pt x="50686" y="62008"/>
                    <a:pt x="50876" y="61829"/>
                  </a:cubicBezTo>
                  <a:cubicBezTo>
                    <a:pt x="51983" y="60746"/>
                    <a:pt x="53578" y="60210"/>
                    <a:pt x="55007" y="59805"/>
                  </a:cubicBezTo>
                  <a:cubicBezTo>
                    <a:pt x="55352" y="60222"/>
                    <a:pt x="55662" y="60615"/>
                    <a:pt x="55959" y="60972"/>
                  </a:cubicBezTo>
                  <a:cubicBezTo>
                    <a:pt x="54697" y="61258"/>
                    <a:pt x="53578" y="61924"/>
                    <a:pt x="52721" y="62901"/>
                  </a:cubicBezTo>
                  <a:cubicBezTo>
                    <a:pt x="52447" y="63198"/>
                    <a:pt x="52435" y="63603"/>
                    <a:pt x="52673" y="63913"/>
                  </a:cubicBezTo>
                  <a:cubicBezTo>
                    <a:pt x="52840" y="64139"/>
                    <a:pt x="53090" y="64294"/>
                    <a:pt x="53352" y="64294"/>
                  </a:cubicBezTo>
                  <a:cubicBezTo>
                    <a:pt x="53365" y="64294"/>
                    <a:pt x="53378" y="64295"/>
                    <a:pt x="53391" y="64295"/>
                  </a:cubicBezTo>
                  <a:cubicBezTo>
                    <a:pt x="53635" y="64295"/>
                    <a:pt x="53837" y="64188"/>
                    <a:pt x="54007" y="63996"/>
                  </a:cubicBezTo>
                  <a:cubicBezTo>
                    <a:pt x="54840" y="63044"/>
                    <a:pt x="56007" y="62508"/>
                    <a:pt x="57269" y="62484"/>
                  </a:cubicBezTo>
                  <a:cubicBezTo>
                    <a:pt x="57757" y="63044"/>
                    <a:pt x="58257" y="63603"/>
                    <a:pt x="58746" y="64139"/>
                  </a:cubicBezTo>
                  <a:cubicBezTo>
                    <a:pt x="57198" y="64449"/>
                    <a:pt x="55674" y="64865"/>
                    <a:pt x="54221" y="65377"/>
                  </a:cubicBezTo>
                  <a:cubicBezTo>
                    <a:pt x="53971" y="65461"/>
                    <a:pt x="53769" y="65639"/>
                    <a:pt x="53697" y="65901"/>
                  </a:cubicBezTo>
                  <a:cubicBezTo>
                    <a:pt x="53614" y="66151"/>
                    <a:pt x="53673" y="66461"/>
                    <a:pt x="53852" y="66699"/>
                  </a:cubicBezTo>
                  <a:cubicBezTo>
                    <a:pt x="54011" y="66920"/>
                    <a:pt x="54249" y="67042"/>
                    <a:pt x="54506" y="67042"/>
                  </a:cubicBezTo>
                  <a:cubicBezTo>
                    <a:pt x="54596" y="67042"/>
                    <a:pt x="54688" y="67027"/>
                    <a:pt x="54781" y="66997"/>
                  </a:cubicBezTo>
                  <a:cubicBezTo>
                    <a:pt x="56543" y="66389"/>
                    <a:pt x="58329" y="65925"/>
                    <a:pt x="60079" y="65627"/>
                  </a:cubicBezTo>
                  <a:cubicBezTo>
                    <a:pt x="60353" y="65925"/>
                    <a:pt x="60639" y="66223"/>
                    <a:pt x="60901" y="66520"/>
                  </a:cubicBezTo>
                  <a:cubicBezTo>
                    <a:pt x="59162" y="66592"/>
                    <a:pt x="57245" y="66913"/>
                    <a:pt x="56317" y="68247"/>
                  </a:cubicBezTo>
                  <a:cubicBezTo>
                    <a:pt x="56090" y="68556"/>
                    <a:pt x="56114" y="68961"/>
                    <a:pt x="56329" y="69271"/>
                  </a:cubicBezTo>
                  <a:cubicBezTo>
                    <a:pt x="56507" y="69509"/>
                    <a:pt x="56781" y="69652"/>
                    <a:pt x="57031" y="69652"/>
                  </a:cubicBezTo>
                  <a:cubicBezTo>
                    <a:pt x="57269" y="69652"/>
                    <a:pt x="57495" y="69509"/>
                    <a:pt x="57638" y="69306"/>
                  </a:cubicBezTo>
                  <a:cubicBezTo>
                    <a:pt x="58384" y="68210"/>
                    <a:pt x="60580" y="68199"/>
                    <a:pt x="61946" y="68199"/>
                  </a:cubicBezTo>
                  <a:cubicBezTo>
                    <a:pt x="61975" y="68199"/>
                    <a:pt x="62003" y="68199"/>
                    <a:pt x="62032" y="68199"/>
                  </a:cubicBezTo>
                  <a:lnTo>
                    <a:pt x="62341" y="68199"/>
                  </a:lnTo>
                  <a:cubicBezTo>
                    <a:pt x="62389" y="68199"/>
                    <a:pt x="62436" y="68199"/>
                    <a:pt x="62460" y="68187"/>
                  </a:cubicBezTo>
                  <a:cubicBezTo>
                    <a:pt x="62579" y="68318"/>
                    <a:pt x="62698" y="68437"/>
                    <a:pt x="62817" y="68580"/>
                  </a:cubicBezTo>
                  <a:cubicBezTo>
                    <a:pt x="62752" y="68579"/>
                    <a:pt x="62686" y="68578"/>
                    <a:pt x="62621" y="68578"/>
                  </a:cubicBezTo>
                  <a:cubicBezTo>
                    <a:pt x="60770" y="68578"/>
                    <a:pt x="58928" y="69065"/>
                    <a:pt x="57341" y="69973"/>
                  </a:cubicBezTo>
                  <a:cubicBezTo>
                    <a:pt x="57091" y="70128"/>
                    <a:pt x="56983" y="70330"/>
                    <a:pt x="56960" y="70485"/>
                  </a:cubicBezTo>
                  <a:cubicBezTo>
                    <a:pt x="56912" y="70699"/>
                    <a:pt x="56972" y="70937"/>
                    <a:pt x="57102" y="71140"/>
                  </a:cubicBezTo>
                  <a:cubicBezTo>
                    <a:pt x="57264" y="71359"/>
                    <a:pt x="57537" y="71517"/>
                    <a:pt x="57837" y="71517"/>
                  </a:cubicBezTo>
                  <a:cubicBezTo>
                    <a:pt x="57978" y="71517"/>
                    <a:pt x="58125" y="71482"/>
                    <a:pt x="58269" y="71402"/>
                  </a:cubicBezTo>
                  <a:cubicBezTo>
                    <a:pt x="59539" y="70665"/>
                    <a:pt x="61062" y="70282"/>
                    <a:pt x="62591" y="70282"/>
                  </a:cubicBezTo>
                  <a:cubicBezTo>
                    <a:pt x="63284" y="70282"/>
                    <a:pt x="63979" y="70361"/>
                    <a:pt x="64651" y="70521"/>
                  </a:cubicBezTo>
                  <a:lnTo>
                    <a:pt x="65889" y="71807"/>
                  </a:lnTo>
                  <a:cubicBezTo>
                    <a:pt x="67128" y="73104"/>
                    <a:pt x="68294" y="74247"/>
                    <a:pt x="69461" y="75283"/>
                  </a:cubicBezTo>
                  <a:cubicBezTo>
                    <a:pt x="67957" y="74854"/>
                    <a:pt x="66299" y="74641"/>
                    <a:pt x="64507" y="74641"/>
                  </a:cubicBezTo>
                  <a:cubicBezTo>
                    <a:pt x="63816" y="74641"/>
                    <a:pt x="63106" y="74673"/>
                    <a:pt x="62377" y="74736"/>
                  </a:cubicBezTo>
                  <a:cubicBezTo>
                    <a:pt x="60853" y="74867"/>
                    <a:pt x="59234" y="75164"/>
                    <a:pt x="57269" y="75688"/>
                  </a:cubicBezTo>
                  <a:cubicBezTo>
                    <a:pt x="56483" y="75902"/>
                    <a:pt x="55614" y="76164"/>
                    <a:pt x="54578" y="76533"/>
                  </a:cubicBezTo>
                  <a:cubicBezTo>
                    <a:pt x="54245" y="76652"/>
                    <a:pt x="53924" y="76772"/>
                    <a:pt x="53590" y="76914"/>
                  </a:cubicBezTo>
                  <a:cubicBezTo>
                    <a:pt x="53447" y="76795"/>
                    <a:pt x="53114" y="76462"/>
                    <a:pt x="52638" y="75914"/>
                  </a:cubicBezTo>
                  <a:cubicBezTo>
                    <a:pt x="52554" y="75819"/>
                    <a:pt x="52495" y="75748"/>
                    <a:pt x="52483" y="75724"/>
                  </a:cubicBezTo>
                  <a:cubicBezTo>
                    <a:pt x="51006" y="74200"/>
                    <a:pt x="49566" y="72485"/>
                    <a:pt x="48197" y="70616"/>
                  </a:cubicBezTo>
                  <a:cubicBezTo>
                    <a:pt x="46685" y="68544"/>
                    <a:pt x="45244" y="66282"/>
                    <a:pt x="43791" y="63675"/>
                  </a:cubicBezTo>
                  <a:cubicBezTo>
                    <a:pt x="41565" y="59722"/>
                    <a:pt x="39172" y="55031"/>
                    <a:pt x="38041" y="50244"/>
                  </a:cubicBezTo>
                  <a:cubicBezTo>
                    <a:pt x="40517" y="49101"/>
                    <a:pt x="43001" y="48499"/>
                    <a:pt x="45206" y="48499"/>
                  </a:cubicBezTo>
                  <a:close/>
                  <a:moveTo>
                    <a:pt x="72485" y="78248"/>
                  </a:moveTo>
                  <a:cubicBezTo>
                    <a:pt x="72521" y="78307"/>
                    <a:pt x="72569" y="78367"/>
                    <a:pt x="72628" y="78450"/>
                  </a:cubicBezTo>
                  <a:cubicBezTo>
                    <a:pt x="72509" y="78367"/>
                    <a:pt x="72390" y="78331"/>
                    <a:pt x="72271" y="78272"/>
                  </a:cubicBezTo>
                  <a:cubicBezTo>
                    <a:pt x="72342" y="78272"/>
                    <a:pt x="72402" y="78272"/>
                    <a:pt x="72485" y="78248"/>
                  </a:cubicBezTo>
                  <a:close/>
                  <a:moveTo>
                    <a:pt x="36457" y="51066"/>
                  </a:moveTo>
                  <a:cubicBezTo>
                    <a:pt x="37683" y="56090"/>
                    <a:pt x="40267" y="60948"/>
                    <a:pt x="42601" y="65115"/>
                  </a:cubicBezTo>
                  <a:cubicBezTo>
                    <a:pt x="43827" y="67318"/>
                    <a:pt x="45172" y="69413"/>
                    <a:pt x="46601" y="71378"/>
                  </a:cubicBezTo>
                  <a:cubicBezTo>
                    <a:pt x="48506" y="73997"/>
                    <a:pt x="50614" y="76402"/>
                    <a:pt x="52852" y="78569"/>
                  </a:cubicBezTo>
                  <a:cubicBezTo>
                    <a:pt x="52988" y="78705"/>
                    <a:pt x="53204" y="78777"/>
                    <a:pt x="53414" y="78777"/>
                  </a:cubicBezTo>
                  <a:cubicBezTo>
                    <a:pt x="53517" y="78777"/>
                    <a:pt x="53619" y="78759"/>
                    <a:pt x="53709" y="78724"/>
                  </a:cubicBezTo>
                  <a:cubicBezTo>
                    <a:pt x="56773" y="77479"/>
                    <a:pt x="60620" y="76339"/>
                    <a:pt x="64445" y="76339"/>
                  </a:cubicBezTo>
                  <a:cubicBezTo>
                    <a:pt x="66908" y="76339"/>
                    <a:pt x="69363" y="76812"/>
                    <a:pt x="71592" y="78034"/>
                  </a:cubicBezTo>
                  <a:cubicBezTo>
                    <a:pt x="70961" y="77795"/>
                    <a:pt x="70307" y="77617"/>
                    <a:pt x="69592" y="77498"/>
                  </a:cubicBezTo>
                  <a:cubicBezTo>
                    <a:pt x="68527" y="77309"/>
                    <a:pt x="67440" y="77238"/>
                    <a:pt x="66345" y="77238"/>
                  </a:cubicBezTo>
                  <a:cubicBezTo>
                    <a:pt x="64673" y="77238"/>
                    <a:pt x="62984" y="77404"/>
                    <a:pt x="61329" y="77569"/>
                  </a:cubicBezTo>
                  <a:lnTo>
                    <a:pt x="61151" y="77581"/>
                  </a:lnTo>
                  <a:cubicBezTo>
                    <a:pt x="59138" y="77795"/>
                    <a:pt x="56960" y="78272"/>
                    <a:pt x="54483" y="79058"/>
                  </a:cubicBezTo>
                  <a:cubicBezTo>
                    <a:pt x="51459" y="80022"/>
                    <a:pt x="44494" y="82760"/>
                    <a:pt x="42851" y="87940"/>
                  </a:cubicBezTo>
                  <a:cubicBezTo>
                    <a:pt x="42041" y="86142"/>
                    <a:pt x="41267" y="84380"/>
                    <a:pt x="40612" y="82856"/>
                  </a:cubicBezTo>
                  <a:cubicBezTo>
                    <a:pt x="42172" y="80439"/>
                    <a:pt x="44482" y="78688"/>
                    <a:pt x="46732" y="76974"/>
                  </a:cubicBezTo>
                  <a:cubicBezTo>
                    <a:pt x="47161" y="76641"/>
                    <a:pt x="47137" y="76105"/>
                    <a:pt x="46899" y="75771"/>
                  </a:cubicBezTo>
                  <a:cubicBezTo>
                    <a:pt x="46804" y="75569"/>
                    <a:pt x="46613" y="75450"/>
                    <a:pt x="46387" y="75426"/>
                  </a:cubicBezTo>
                  <a:cubicBezTo>
                    <a:pt x="46348" y="75419"/>
                    <a:pt x="46310" y="75416"/>
                    <a:pt x="46271" y="75416"/>
                  </a:cubicBezTo>
                  <a:cubicBezTo>
                    <a:pt x="46104" y="75416"/>
                    <a:pt x="45936" y="75477"/>
                    <a:pt x="45792" y="75593"/>
                  </a:cubicBezTo>
                  <a:cubicBezTo>
                    <a:pt x="43601" y="77260"/>
                    <a:pt x="41505" y="78938"/>
                    <a:pt x="39898" y="81034"/>
                  </a:cubicBezTo>
                  <a:lnTo>
                    <a:pt x="38922" y="78760"/>
                  </a:lnTo>
                  <a:cubicBezTo>
                    <a:pt x="38969" y="78700"/>
                    <a:pt x="39005" y="78629"/>
                    <a:pt x="39041" y="78546"/>
                  </a:cubicBezTo>
                  <a:cubicBezTo>
                    <a:pt x="39600" y="77272"/>
                    <a:pt x="40779" y="76426"/>
                    <a:pt x="41922" y="75605"/>
                  </a:cubicBezTo>
                  <a:cubicBezTo>
                    <a:pt x="42339" y="75307"/>
                    <a:pt x="42755" y="75009"/>
                    <a:pt x="43148" y="74700"/>
                  </a:cubicBezTo>
                  <a:cubicBezTo>
                    <a:pt x="43565" y="74355"/>
                    <a:pt x="43529" y="73819"/>
                    <a:pt x="43279" y="73485"/>
                  </a:cubicBezTo>
                  <a:cubicBezTo>
                    <a:pt x="43148" y="73295"/>
                    <a:pt x="42934" y="73176"/>
                    <a:pt x="42732" y="73152"/>
                  </a:cubicBezTo>
                  <a:cubicBezTo>
                    <a:pt x="42695" y="73146"/>
                    <a:pt x="42658" y="73143"/>
                    <a:pt x="42622" y="73143"/>
                  </a:cubicBezTo>
                  <a:cubicBezTo>
                    <a:pt x="42449" y="73143"/>
                    <a:pt x="42284" y="73212"/>
                    <a:pt x="42136" y="73331"/>
                  </a:cubicBezTo>
                  <a:cubicBezTo>
                    <a:pt x="41732" y="73652"/>
                    <a:pt x="41303" y="73962"/>
                    <a:pt x="40886" y="74259"/>
                  </a:cubicBezTo>
                  <a:cubicBezTo>
                    <a:pt x="39862" y="75009"/>
                    <a:pt x="38814" y="75783"/>
                    <a:pt x="38052" y="76819"/>
                  </a:cubicBezTo>
                  <a:lnTo>
                    <a:pt x="37874" y="76402"/>
                  </a:lnTo>
                  <a:cubicBezTo>
                    <a:pt x="38291" y="75688"/>
                    <a:pt x="38922" y="75140"/>
                    <a:pt x="39576" y="74581"/>
                  </a:cubicBezTo>
                  <a:cubicBezTo>
                    <a:pt x="40279" y="73950"/>
                    <a:pt x="40993" y="73331"/>
                    <a:pt x="41446" y="72461"/>
                  </a:cubicBezTo>
                  <a:cubicBezTo>
                    <a:pt x="41601" y="72176"/>
                    <a:pt x="41589" y="71866"/>
                    <a:pt x="41410" y="71628"/>
                  </a:cubicBezTo>
                  <a:cubicBezTo>
                    <a:pt x="41238" y="71399"/>
                    <a:pt x="40935" y="71258"/>
                    <a:pt x="40636" y="71258"/>
                  </a:cubicBezTo>
                  <a:cubicBezTo>
                    <a:pt x="40624" y="71258"/>
                    <a:pt x="40612" y="71258"/>
                    <a:pt x="40600" y="71259"/>
                  </a:cubicBezTo>
                  <a:cubicBezTo>
                    <a:pt x="40303" y="71271"/>
                    <a:pt x="40065" y="71438"/>
                    <a:pt x="39922" y="71699"/>
                  </a:cubicBezTo>
                  <a:cubicBezTo>
                    <a:pt x="39636" y="72235"/>
                    <a:pt x="39124" y="72676"/>
                    <a:pt x="38636" y="73104"/>
                  </a:cubicBezTo>
                  <a:cubicBezTo>
                    <a:pt x="38505" y="73223"/>
                    <a:pt x="38374" y="73331"/>
                    <a:pt x="38255" y="73450"/>
                  </a:cubicBezTo>
                  <a:cubicBezTo>
                    <a:pt x="37862" y="73807"/>
                    <a:pt x="37457" y="74188"/>
                    <a:pt x="37088" y="74616"/>
                  </a:cubicBezTo>
                  <a:lnTo>
                    <a:pt x="36898" y="74176"/>
                  </a:lnTo>
                  <a:lnTo>
                    <a:pt x="36981" y="74045"/>
                  </a:lnTo>
                  <a:cubicBezTo>
                    <a:pt x="37719" y="72581"/>
                    <a:pt x="38862" y="71366"/>
                    <a:pt x="40053" y="70795"/>
                  </a:cubicBezTo>
                  <a:cubicBezTo>
                    <a:pt x="40291" y="70676"/>
                    <a:pt x="40469" y="70473"/>
                    <a:pt x="40529" y="70211"/>
                  </a:cubicBezTo>
                  <a:cubicBezTo>
                    <a:pt x="40589" y="69949"/>
                    <a:pt x="40541" y="69652"/>
                    <a:pt x="40374" y="69425"/>
                  </a:cubicBezTo>
                  <a:cubicBezTo>
                    <a:pt x="40233" y="69221"/>
                    <a:pt x="40018" y="69120"/>
                    <a:pt x="39786" y="69120"/>
                  </a:cubicBezTo>
                  <a:cubicBezTo>
                    <a:pt x="39667" y="69120"/>
                    <a:pt x="39543" y="69147"/>
                    <a:pt x="39422" y="69199"/>
                  </a:cubicBezTo>
                  <a:cubicBezTo>
                    <a:pt x="38136" y="69830"/>
                    <a:pt x="36957" y="70902"/>
                    <a:pt x="36052" y="72259"/>
                  </a:cubicBezTo>
                  <a:cubicBezTo>
                    <a:pt x="35993" y="72116"/>
                    <a:pt x="35933" y="71997"/>
                    <a:pt x="35874" y="71866"/>
                  </a:cubicBezTo>
                  <a:cubicBezTo>
                    <a:pt x="35933" y="71807"/>
                    <a:pt x="35993" y="71735"/>
                    <a:pt x="36017" y="71640"/>
                  </a:cubicBezTo>
                  <a:cubicBezTo>
                    <a:pt x="36648" y="70306"/>
                    <a:pt x="37933" y="69652"/>
                    <a:pt x="39207" y="69104"/>
                  </a:cubicBezTo>
                  <a:cubicBezTo>
                    <a:pt x="39457" y="68997"/>
                    <a:pt x="39624" y="68782"/>
                    <a:pt x="39696" y="68544"/>
                  </a:cubicBezTo>
                  <a:cubicBezTo>
                    <a:pt x="39767" y="68282"/>
                    <a:pt x="39707" y="67985"/>
                    <a:pt x="39541" y="67759"/>
                  </a:cubicBezTo>
                  <a:cubicBezTo>
                    <a:pt x="39397" y="67550"/>
                    <a:pt x="39177" y="67439"/>
                    <a:pt x="38941" y="67439"/>
                  </a:cubicBezTo>
                  <a:cubicBezTo>
                    <a:pt x="38825" y="67439"/>
                    <a:pt x="38705" y="67466"/>
                    <a:pt x="38588" y="67520"/>
                  </a:cubicBezTo>
                  <a:cubicBezTo>
                    <a:pt x="37267" y="68104"/>
                    <a:pt x="35909" y="68818"/>
                    <a:pt x="35004" y="70033"/>
                  </a:cubicBezTo>
                  <a:cubicBezTo>
                    <a:pt x="34921" y="69854"/>
                    <a:pt x="34838" y="69675"/>
                    <a:pt x="34754" y="69497"/>
                  </a:cubicBezTo>
                  <a:lnTo>
                    <a:pt x="34838" y="69366"/>
                  </a:lnTo>
                  <a:cubicBezTo>
                    <a:pt x="35552" y="68068"/>
                    <a:pt x="36600" y="67139"/>
                    <a:pt x="37874" y="66663"/>
                  </a:cubicBezTo>
                  <a:cubicBezTo>
                    <a:pt x="38136" y="66556"/>
                    <a:pt x="38314" y="66377"/>
                    <a:pt x="38386" y="66127"/>
                  </a:cubicBezTo>
                  <a:cubicBezTo>
                    <a:pt x="38457" y="65854"/>
                    <a:pt x="38398" y="65556"/>
                    <a:pt x="38231" y="65330"/>
                  </a:cubicBezTo>
                  <a:cubicBezTo>
                    <a:pt x="38082" y="65115"/>
                    <a:pt x="37865" y="64997"/>
                    <a:pt x="37618" y="64997"/>
                  </a:cubicBezTo>
                  <a:cubicBezTo>
                    <a:pt x="37510" y="64997"/>
                    <a:pt x="37395" y="65020"/>
                    <a:pt x="37279" y="65068"/>
                  </a:cubicBezTo>
                  <a:cubicBezTo>
                    <a:pt x="35933" y="65592"/>
                    <a:pt x="34802" y="66485"/>
                    <a:pt x="33909" y="67699"/>
                  </a:cubicBezTo>
                  <a:cubicBezTo>
                    <a:pt x="32492" y="64711"/>
                    <a:pt x="31171" y="62079"/>
                    <a:pt x="29825" y="59650"/>
                  </a:cubicBezTo>
                  <a:cubicBezTo>
                    <a:pt x="29909" y="59519"/>
                    <a:pt x="29980" y="59353"/>
                    <a:pt x="29980" y="59174"/>
                  </a:cubicBezTo>
                  <a:cubicBezTo>
                    <a:pt x="30040" y="56221"/>
                    <a:pt x="32147" y="53542"/>
                    <a:pt x="36243" y="51197"/>
                  </a:cubicBezTo>
                  <a:lnTo>
                    <a:pt x="36457" y="51066"/>
                  </a:lnTo>
                  <a:close/>
                  <a:moveTo>
                    <a:pt x="65934" y="78938"/>
                  </a:moveTo>
                  <a:cubicBezTo>
                    <a:pt x="66609" y="78938"/>
                    <a:pt x="67281" y="78958"/>
                    <a:pt x="67949" y="78998"/>
                  </a:cubicBezTo>
                  <a:cubicBezTo>
                    <a:pt x="68949" y="79058"/>
                    <a:pt x="72354" y="79427"/>
                    <a:pt x="73997" y="81677"/>
                  </a:cubicBezTo>
                  <a:cubicBezTo>
                    <a:pt x="74438" y="82284"/>
                    <a:pt x="74712" y="82975"/>
                    <a:pt x="74795" y="83725"/>
                  </a:cubicBezTo>
                  <a:cubicBezTo>
                    <a:pt x="75129" y="86463"/>
                    <a:pt x="71973" y="89297"/>
                    <a:pt x="70271" y="90809"/>
                  </a:cubicBezTo>
                  <a:cubicBezTo>
                    <a:pt x="67342" y="93452"/>
                    <a:pt x="64318" y="95298"/>
                    <a:pt x="61317" y="96322"/>
                  </a:cubicBezTo>
                  <a:cubicBezTo>
                    <a:pt x="59816" y="96835"/>
                    <a:pt x="58222" y="97092"/>
                    <a:pt x="56516" y="97092"/>
                  </a:cubicBezTo>
                  <a:cubicBezTo>
                    <a:pt x="54704" y="97092"/>
                    <a:pt x="52764" y="96803"/>
                    <a:pt x="50673" y="96226"/>
                  </a:cubicBezTo>
                  <a:cubicBezTo>
                    <a:pt x="48006" y="95500"/>
                    <a:pt x="46280" y="94548"/>
                    <a:pt x="45411" y="93345"/>
                  </a:cubicBezTo>
                  <a:cubicBezTo>
                    <a:pt x="45113" y="92928"/>
                    <a:pt x="44910" y="92488"/>
                    <a:pt x="44815" y="92035"/>
                  </a:cubicBezTo>
                  <a:cubicBezTo>
                    <a:pt x="44780" y="91904"/>
                    <a:pt x="44732" y="91785"/>
                    <a:pt x="44660" y="91678"/>
                  </a:cubicBezTo>
                  <a:cubicBezTo>
                    <a:pt x="44589" y="91571"/>
                    <a:pt x="44482" y="91488"/>
                    <a:pt x="44375" y="91428"/>
                  </a:cubicBezTo>
                  <a:cubicBezTo>
                    <a:pt x="43410" y="86511"/>
                    <a:pt x="48399" y="83332"/>
                    <a:pt x="52757" y="81510"/>
                  </a:cubicBezTo>
                  <a:cubicBezTo>
                    <a:pt x="56797" y="79832"/>
                    <a:pt x="61414" y="78938"/>
                    <a:pt x="65934" y="78938"/>
                  </a:cubicBezTo>
                  <a:close/>
                  <a:moveTo>
                    <a:pt x="19116" y="0"/>
                  </a:moveTo>
                  <a:cubicBezTo>
                    <a:pt x="14700" y="0"/>
                    <a:pt x="10160" y="1794"/>
                    <a:pt x="6084" y="3405"/>
                  </a:cubicBezTo>
                  <a:cubicBezTo>
                    <a:pt x="5691" y="3572"/>
                    <a:pt x="5286" y="3715"/>
                    <a:pt x="4894" y="3870"/>
                  </a:cubicBezTo>
                  <a:cubicBezTo>
                    <a:pt x="4655" y="3953"/>
                    <a:pt x="4453" y="4191"/>
                    <a:pt x="4382" y="4465"/>
                  </a:cubicBezTo>
                  <a:cubicBezTo>
                    <a:pt x="4298" y="4715"/>
                    <a:pt x="4346" y="4965"/>
                    <a:pt x="4477" y="5144"/>
                  </a:cubicBezTo>
                  <a:cubicBezTo>
                    <a:pt x="4524" y="5227"/>
                    <a:pt x="4596" y="5287"/>
                    <a:pt x="4679" y="5322"/>
                  </a:cubicBezTo>
                  <a:cubicBezTo>
                    <a:pt x="5608" y="5953"/>
                    <a:pt x="6549" y="6632"/>
                    <a:pt x="7489" y="7370"/>
                  </a:cubicBezTo>
                  <a:cubicBezTo>
                    <a:pt x="5298" y="9013"/>
                    <a:pt x="3762" y="11549"/>
                    <a:pt x="2548" y="13823"/>
                  </a:cubicBezTo>
                  <a:cubicBezTo>
                    <a:pt x="750" y="17205"/>
                    <a:pt x="0" y="20003"/>
                    <a:pt x="274" y="22396"/>
                  </a:cubicBezTo>
                  <a:cubicBezTo>
                    <a:pt x="298" y="22705"/>
                    <a:pt x="512" y="23003"/>
                    <a:pt x="774" y="23098"/>
                  </a:cubicBezTo>
                  <a:cubicBezTo>
                    <a:pt x="3882" y="24194"/>
                    <a:pt x="6108" y="26777"/>
                    <a:pt x="8251" y="29278"/>
                  </a:cubicBezTo>
                  <a:cubicBezTo>
                    <a:pt x="8751" y="29873"/>
                    <a:pt x="9287" y="30492"/>
                    <a:pt x="9823" y="31064"/>
                  </a:cubicBezTo>
                  <a:cubicBezTo>
                    <a:pt x="11859" y="33290"/>
                    <a:pt x="14228" y="35957"/>
                    <a:pt x="16324" y="38838"/>
                  </a:cubicBezTo>
                  <a:cubicBezTo>
                    <a:pt x="17252" y="40088"/>
                    <a:pt x="18050" y="41303"/>
                    <a:pt x="18788" y="42517"/>
                  </a:cubicBezTo>
                  <a:cubicBezTo>
                    <a:pt x="18764" y="42565"/>
                    <a:pt x="18752" y="42589"/>
                    <a:pt x="18741" y="42636"/>
                  </a:cubicBezTo>
                  <a:cubicBezTo>
                    <a:pt x="18610" y="42982"/>
                    <a:pt x="18693" y="43351"/>
                    <a:pt x="18943" y="43589"/>
                  </a:cubicBezTo>
                  <a:cubicBezTo>
                    <a:pt x="19026" y="44398"/>
                    <a:pt x="19276" y="45184"/>
                    <a:pt x="19503" y="45780"/>
                  </a:cubicBezTo>
                  <a:cubicBezTo>
                    <a:pt x="20169" y="47613"/>
                    <a:pt x="21229" y="49304"/>
                    <a:pt x="22253" y="50923"/>
                  </a:cubicBezTo>
                  <a:lnTo>
                    <a:pt x="22598" y="51495"/>
                  </a:lnTo>
                  <a:cubicBezTo>
                    <a:pt x="23265" y="52566"/>
                    <a:pt x="23872" y="53709"/>
                    <a:pt x="24456" y="54828"/>
                  </a:cubicBezTo>
                  <a:cubicBezTo>
                    <a:pt x="25051" y="55948"/>
                    <a:pt x="25658" y="57102"/>
                    <a:pt x="26349" y="58210"/>
                  </a:cubicBezTo>
                  <a:cubicBezTo>
                    <a:pt x="26492" y="58448"/>
                    <a:pt x="26670" y="58722"/>
                    <a:pt x="26896" y="59043"/>
                  </a:cubicBezTo>
                  <a:cubicBezTo>
                    <a:pt x="27432" y="59781"/>
                    <a:pt x="27920" y="60198"/>
                    <a:pt x="28373" y="60353"/>
                  </a:cubicBezTo>
                  <a:cubicBezTo>
                    <a:pt x="31980" y="66913"/>
                    <a:pt x="35004" y="73902"/>
                    <a:pt x="37922" y="80677"/>
                  </a:cubicBezTo>
                  <a:cubicBezTo>
                    <a:pt x="39410" y="84130"/>
                    <a:pt x="40946" y="87690"/>
                    <a:pt x="42541" y="91154"/>
                  </a:cubicBezTo>
                  <a:lnTo>
                    <a:pt x="42672" y="91380"/>
                  </a:lnTo>
                  <a:cubicBezTo>
                    <a:pt x="42732" y="91761"/>
                    <a:pt x="42803" y="92142"/>
                    <a:pt x="42910" y="92512"/>
                  </a:cubicBezTo>
                  <a:cubicBezTo>
                    <a:pt x="42982" y="92773"/>
                    <a:pt x="43160" y="92952"/>
                    <a:pt x="43386" y="93047"/>
                  </a:cubicBezTo>
                  <a:cubicBezTo>
                    <a:pt x="43553" y="93488"/>
                    <a:pt x="43791" y="93905"/>
                    <a:pt x="44065" y="94309"/>
                  </a:cubicBezTo>
                  <a:cubicBezTo>
                    <a:pt x="44982" y="95560"/>
                    <a:pt x="46446" y="96548"/>
                    <a:pt x="48697" y="97393"/>
                  </a:cubicBezTo>
                  <a:cubicBezTo>
                    <a:pt x="51181" y="98329"/>
                    <a:pt x="53869" y="98827"/>
                    <a:pt x="56515" y="98827"/>
                  </a:cubicBezTo>
                  <a:cubicBezTo>
                    <a:pt x="56799" y="98827"/>
                    <a:pt x="57082" y="98821"/>
                    <a:pt x="57364" y="98810"/>
                  </a:cubicBezTo>
                  <a:cubicBezTo>
                    <a:pt x="64639" y="98477"/>
                    <a:pt x="71211" y="93154"/>
                    <a:pt x="74628" y="88690"/>
                  </a:cubicBezTo>
                  <a:cubicBezTo>
                    <a:pt x="76450" y="86285"/>
                    <a:pt x="76950" y="83939"/>
                    <a:pt x="76033" y="81915"/>
                  </a:cubicBezTo>
                  <a:cubicBezTo>
                    <a:pt x="75855" y="81522"/>
                    <a:pt x="75652" y="81141"/>
                    <a:pt x="75402" y="80784"/>
                  </a:cubicBezTo>
                  <a:cubicBezTo>
                    <a:pt x="75438" y="80653"/>
                    <a:pt x="75438" y="80498"/>
                    <a:pt x="75414" y="80355"/>
                  </a:cubicBezTo>
                  <a:cubicBezTo>
                    <a:pt x="75176" y="79308"/>
                    <a:pt x="74700" y="78307"/>
                    <a:pt x="73950" y="77283"/>
                  </a:cubicBezTo>
                  <a:cubicBezTo>
                    <a:pt x="72902" y="75831"/>
                    <a:pt x="71450" y="74581"/>
                    <a:pt x="70068" y="73366"/>
                  </a:cubicBezTo>
                  <a:cubicBezTo>
                    <a:pt x="69271" y="72676"/>
                    <a:pt x="68521" y="72021"/>
                    <a:pt x="67854" y="71342"/>
                  </a:cubicBezTo>
                  <a:cubicBezTo>
                    <a:pt x="67223" y="70711"/>
                    <a:pt x="66604" y="70068"/>
                    <a:pt x="65973" y="69437"/>
                  </a:cubicBezTo>
                  <a:cubicBezTo>
                    <a:pt x="65889" y="69259"/>
                    <a:pt x="65758" y="69116"/>
                    <a:pt x="65556" y="69021"/>
                  </a:cubicBezTo>
                  <a:cubicBezTo>
                    <a:pt x="63865" y="67282"/>
                    <a:pt x="62484" y="65842"/>
                    <a:pt x="61246" y="64484"/>
                  </a:cubicBezTo>
                  <a:cubicBezTo>
                    <a:pt x="61174" y="64199"/>
                    <a:pt x="60972" y="63996"/>
                    <a:pt x="60722" y="63925"/>
                  </a:cubicBezTo>
                  <a:cubicBezTo>
                    <a:pt x="60103" y="63234"/>
                    <a:pt x="59460" y="62520"/>
                    <a:pt x="58769" y="61734"/>
                  </a:cubicBezTo>
                  <a:cubicBezTo>
                    <a:pt x="58805" y="61520"/>
                    <a:pt x="58746" y="61317"/>
                    <a:pt x="58638" y="61162"/>
                  </a:cubicBezTo>
                  <a:cubicBezTo>
                    <a:pt x="58555" y="61043"/>
                    <a:pt x="58388" y="60901"/>
                    <a:pt x="58091" y="60865"/>
                  </a:cubicBezTo>
                  <a:lnTo>
                    <a:pt x="58031" y="60865"/>
                  </a:lnTo>
                  <a:cubicBezTo>
                    <a:pt x="56448" y="59019"/>
                    <a:pt x="54983" y="57138"/>
                    <a:pt x="53614" y="55269"/>
                  </a:cubicBezTo>
                  <a:cubicBezTo>
                    <a:pt x="52304" y="53471"/>
                    <a:pt x="51066" y="51661"/>
                    <a:pt x="49959" y="49852"/>
                  </a:cubicBezTo>
                  <a:cubicBezTo>
                    <a:pt x="47327" y="45601"/>
                    <a:pt x="45339" y="40958"/>
                    <a:pt x="43708" y="36969"/>
                  </a:cubicBezTo>
                  <a:cubicBezTo>
                    <a:pt x="42851" y="34826"/>
                    <a:pt x="42005" y="32635"/>
                    <a:pt x="41184" y="30528"/>
                  </a:cubicBezTo>
                  <a:cubicBezTo>
                    <a:pt x="38814" y="24408"/>
                    <a:pt x="36362" y="18086"/>
                    <a:pt x="33135" y="12192"/>
                  </a:cubicBezTo>
                  <a:lnTo>
                    <a:pt x="32754" y="11502"/>
                  </a:lnTo>
                  <a:cubicBezTo>
                    <a:pt x="32576" y="11192"/>
                    <a:pt x="32397" y="10859"/>
                    <a:pt x="32218" y="10537"/>
                  </a:cubicBezTo>
                  <a:cubicBezTo>
                    <a:pt x="32337" y="10251"/>
                    <a:pt x="32326" y="9930"/>
                    <a:pt x="32159" y="9704"/>
                  </a:cubicBezTo>
                  <a:cubicBezTo>
                    <a:pt x="32076" y="9585"/>
                    <a:pt x="31909" y="9430"/>
                    <a:pt x="31599" y="9406"/>
                  </a:cubicBezTo>
                  <a:cubicBezTo>
                    <a:pt x="30754" y="7918"/>
                    <a:pt x="30016" y="6751"/>
                    <a:pt x="29278" y="5763"/>
                  </a:cubicBezTo>
                  <a:cubicBezTo>
                    <a:pt x="26789" y="2346"/>
                    <a:pt x="24098" y="500"/>
                    <a:pt x="21027" y="119"/>
                  </a:cubicBezTo>
                  <a:cubicBezTo>
                    <a:pt x="20393" y="38"/>
                    <a:pt x="19756" y="0"/>
                    <a:pt x="19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8925" lIns="58925" spcFirstLastPara="1" rIns="58925" wrap="square" tIns="589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2"/>
            </a:p>
          </p:txBody>
        </p:sp>
        <p:sp>
          <p:nvSpPr>
            <p:cNvPr id="13509" name="Google Shape;13509;p39"/>
            <p:cNvSpPr/>
            <p:nvPr/>
          </p:nvSpPr>
          <p:spPr>
            <a:xfrm rot="3682860">
              <a:off x="4204161" y="3278831"/>
              <a:ext cx="93548" cy="56156"/>
            </a:xfrm>
            <a:custGeom>
              <a:rect b="b" l="l" r="r" t="t"/>
              <a:pathLst>
                <a:path extrusionOk="0" h="2466" w="4108">
                  <a:moveTo>
                    <a:pt x="918" y="1"/>
                  </a:moveTo>
                  <a:cubicBezTo>
                    <a:pt x="679" y="1"/>
                    <a:pt x="453" y="104"/>
                    <a:pt x="286" y="303"/>
                  </a:cubicBezTo>
                  <a:cubicBezTo>
                    <a:pt x="24" y="624"/>
                    <a:pt x="0" y="1053"/>
                    <a:pt x="226" y="1351"/>
                  </a:cubicBezTo>
                  <a:cubicBezTo>
                    <a:pt x="310" y="1470"/>
                    <a:pt x="417" y="1553"/>
                    <a:pt x="548" y="1613"/>
                  </a:cubicBezTo>
                  <a:cubicBezTo>
                    <a:pt x="1298" y="1958"/>
                    <a:pt x="2084" y="2184"/>
                    <a:pt x="2846" y="2387"/>
                  </a:cubicBezTo>
                  <a:lnTo>
                    <a:pt x="3000" y="2434"/>
                  </a:lnTo>
                  <a:cubicBezTo>
                    <a:pt x="3071" y="2455"/>
                    <a:pt x="3143" y="2466"/>
                    <a:pt x="3215" y="2466"/>
                  </a:cubicBezTo>
                  <a:cubicBezTo>
                    <a:pt x="3349" y="2466"/>
                    <a:pt x="3484" y="2428"/>
                    <a:pt x="3608" y="2351"/>
                  </a:cubicBezTo>
                  <a:cubicBezTo>
                    <a:pt x="3822" y="2208"/>
                    <a:pt x="3977" y="2006"/>
                    <a:pt x="4012" y="1767"/>
                  </a:cubicBezTo>
                  <a:cubicBezTo>
                    <a:pt x="4108" y="1339"/>
                    <a:pt x="3810" y="898"/>
                    <a:pt x="3358" y="779"/>
                  </a:cubicBezTo>
                  <a:lnTo>
                    <a:pt x="3239" y="755"/>
                  </a:lnTo>
                  <a:cubicBezTo>
                    <a:pt x="2560" y="553"/>
                    <a:pt x="1905" y="363"/>
                    <a:pt x="1274" y="77"/>
                  </a:cubicBezTo>
                  <a:cubicBezTo>
                    <a:pt x="1156" y="26"/>
                    <a:pt x="1035" y="1"/>
                    <a:pt x="9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8925" lIns="58925" spcFirstLastPara="1" rIns="58925" wrap="square" tIns="589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0" name="Google Shape;13510;p39"/>
            <p:cNvSpPr/>
            <p:nvPr/>
          </p:nvSpPr>
          <p:spPr>
            <a:xfrm rot="3682860">
              <a:off x="4268296" y="3062756"/>
              <a:ext cx="168127" cy="253751"/>
            </a:xfrm>
            <a:custGeom>
              <a:rect b="b" l="l" r="r" t="t"/>
              <a:pathLst>
                <a:path extrusionOk="0" h="11143" w="7383">
                  <a:moveTo>
                    <a:pt x="886" y="0"/>
                  </a:moveTo>
                  <a:cubicBezTo>
                    <a:pt x="654" y="0"/>
                    <a:pt x="441" y="98"/>
                    <a:pt x="287" y="291"/>
                  </a:cubicBezTo>
                  <a:cubicBezTo>
                    <a:pt x="36" y="600"/>
                    <a:pt x="1" y="1053"/>
                    <a:pt x="227" y="1350"/>
                  </a:cubicBezTo>
                  <a:cubicBezTo>
                    <a:pt x="298" y="1457"/>
                    <a:pt x="417" y="1541"/>
                    <a:pt x="560" y="1612"/>
                  </a:cubicBezTo>
                  <a:cubicBezTo>
                    <a:pt x="1072" y="1874"/>
                    <a:pt x="1584" y="2184"/>
                    <a:pt x="2061" y="2481"/>
                  </a:cubicBezTo>
                  <a:cubicBezTo>
                    <a:pt x="1941" y="2517"/>
                    <a:pt x="1834" y="2600"/>
                    <a:pt x="1751" y="2696"/>
                  </a:cubicBezTo>
                  <a:cubicBezTo>
                    <a:pt x="1513" y="2981"/>
                    <a:pt x="1477" y="3458"/>
                    <a:pt x="1703" y="3743"/>
                  </a:cubicBezTo>
                  <a:cubicBezTo>
                    <a:pt x="1751" y="3815"/>
                    <a:pt x="1811" y="3862"/>
                    <a:pt x="1882" y="3910"/>
                  </a:cubicBezTo>
                  <a:cubicBezTo>
                    <a:pt x="2180" y="4101"/>
                    <a:pt x="2501" y="4243"/>
                    <a:pt x="2823" y="4386"/>
                  </a:cubicBezTo>
                  <a:cubicBezTo>
                    <a:pt x="2727" y="4410"/>
                    <a:pt x="2644" y="4470"/>
                    <a:pt x="2561" y="4553"/>
                  </a:cubicBezTo>
                  <a:cubicBezTo>
                    <a:pt x="2263" y="4815"/>
                    <a:pt x="2132" y="5291"/>
                    <a:pt x="2418" y="5696"/>
                  </a:cubicBezTo>
                  <a:cubicBezTo>
                    <a:pt x="2465" y="5744"/>
                    <a:pt x="2489" y="5803"/>
                    <a:pt x="2549" y="5839"/>
                  </a:cubicBezTo>
                  <a:cubicBezTo>
                    <a:pt x="2823" y="6077"/>
                    <a:pt x="3144" y="6279"/>
                    <a:pt x="3489" y="6434"/>
                  </a:cubicBezTo>
                  <a:cubicBezTo>
                    <a:pt x="3370" y="6482"/>
                    <a:pt x="3251" y="6553"/>
                    <a:pt x="3156" y="6660"/>
                  </a:cubicBezTo>
                  <a:cubicBezTo>
                    <a:pt x="2870" y="6970"/>
                    <a:pt x="2846" y="7470"/>
                    <a:pt x="3084" y="7791"/>
                  </a:cubicBezTo>
                  <a:cubicBezTo>
                    <a:pt x="3156" y="7899"/>
                    <a:pt x="3251" y="7970"/>
                    <a:pt x="3370" y="8030"/>
                  </a:cubicBezTo>
                  <a:lnTo>
                    <a:pt x="3608" y="8161"/>
                  </a:lnTo>
                  <a:lnTo>
                    <a:pt x="4144" y="8482"/>
                  </a:lnTo>
                  <a:cubicBezTo>
                    <a:pt x="3918" y="8494"/>
                    <a:pt x="3692" y="8577"/>
                    <a:pt x="3549" y="8780"/>
                  </a:cubicBezTo>
                  <a:cubicBezTo>
                    <a:pt x="3287" y="9089"/>
                    <a:pt x="3263" y="9530"/>
                    <a:pt x="3489" y="9827"/>
                  </a:cubicBezTo>
                  <a:cubicBezTo>
                    <a:pt x="3561" y="9935"/>
                    <a:pt x="3680" y="10030"/>
                    <a:pt x="3811" y="10101"/>
                  </a:cubicBezTo>
                  <a:lnTo>
                    <a:pt x="3870" y="10125"/>
                  </a:lnTo>
                  <a:cubicBezTo>
                    <a:pt x="4656" y="10506"/>
                    <a:pt x="5466" y="10887"/>
                    <a:pt x="6335" y="11113"/>
                  </a:cubicBezTo>
                  <a:cubicBezTo>
                    <a:pt x="6412" y="11133"/>
                    <a:pt x="6489" y="11142"/>
                    <a:pt x="6563" y="11142"/>
                  </a:cubicBezTo>
                  <a:cubicBezTo>
                    <a:pt x="6810" y="11142"/>
                    <a:pt x="7034" y="11035"/>
                    <a:pt x="7180" y="10816"/>
                  </a:cubicBezTo>
                  <a:cubicBezTo>
                    <a:pt x="7383" y="10506"/>
                    <a:pt x="7383" y="10066"/>
                    <a:pt x="7168" y="9768"/>
                  </a:cubicBezTo>
                  <a:cubicBezTo>
                    <a:pt x="7049" y="9613"/>
                    <a:pt x="6883" y="9506"/>
                    <a:pt x="6692" y="9446"/>
                  </a:cubicBezTo>
                  <a:cubicBezTo>
                    <a:pt x="6549" y="9411"/>
                    <a:pt x="6430" y="9375"/>
                    <a:pt x="6299" y="9327"/>
                  </a:cubicBezTo>
                  <a:cubicBezTo>
                    <a:pt x="6573" y="9327"/>
                    <a:pt x="6811" y="9208"/>
                    <a:pt x="6954" y="8982"/>
                  </a:cubicBezTo>
                  <a:cubicBezTo>
                    <a:pt x="7168" y="8672"/>
                    <a:pt x="7145" y="8256"/>
                    <a:pt x="6942" y="7958"/>
                  </a:cubicBezTo>
                  <a:cubicBezTo>
                    <a:pt x="6823" y="7791"/>
                    <a:pt x="6656" y="7684"/>
                    <a:pt x="6454" y="7649"/>
                  </a:cubicBezTo>
                  <a:cubicBezTo>
                    <a:pt x="5930" y="7529"/>
                    <a:pt x="5454" y="7268"/>
                    <a:pt x="4978" y="7006"/>
                  </a:cubicBezTo>
                  <a:lnTo>
                    <a:pt x="4978" y="7006"/>
                  </a:lnTo>
                  <a:cubicBezTo>
                    <a:pt x="5072" y="7034"/>
                    <a:pt x="5167" y="7048"/>
                    <a:pt x="5261" y="7048"/>
                  </a:cubicBezTo>
                  <a:cubicBezTo>
                    <a:pt x="5592" y="7048"/>
                    <a:pt x="5898" y="6874"/>
                    <a:pt x="6037" y="6577"/>
                  </a:cubicBezTo>
                  <a:cubicBezTo>
                    <a:pt x="6168" y="6291"/>
                    <a:pt x="6121" y="5934"/>
                    <a:pt x="5942" y="5696"/>
                  </a:cubicBezTo>
                  <a:cubicBezTo>
                    <a:pt x="5859" y="5577"/>
                    <a:pt x="5740" y="5482"/>
                    <a:pt x="5597" y="5446"/>
                  </a:cubicBezTo>
                  <a:cubicBezTo>
                    <a:pt x="5168" y="5279"/>
                    <a:pt x="4787" y="5124"/>
                    <a:pt x="4442" y="4982"/>
                  </a:cubicBezTo>
                  <a:lnTo>
                    <a:pt x="4382" y="4946"/>
                  </a:lnTo>
                  <a:cubicBezTo>
                    <a:pt x="4227" y="4886"/>
                    <a:pt x="4085" y="4815"/>
                    <a:pt x="3954" y="4743"/>
                  </a:cubicBezTo>
                  <a:cubicBezTo>
                    <a:pt x="4132" y="4708"/>
                    <a:pt x="4311" y="4612"/>
                    <a:pt x="4442" y="4446"/>
                  </a:cubicBezTo>
                  <a:cubicBezTo>
                    <a:pt x="4692" y="4136"/>
                    <a:pt x="4728" y="3696"/>
                    <a:pt x="4501" y="3386"/>
                  </a:cubicBezTo>
                  <a:cubicBezTo>
                    <a:pt x="4406" y="3267"/>
                    <a:pt x="4311" y="3184"/>
                    <a:pt x="4168" y="3124"/>
                  </a:cubicBezTo>
                  <a:cubicBezTo>
                    <a:pt x="4025" y="3041"/>
                    <a:pt x="3858" y="2981"/>
                    <a:pt x="3716" y="2922"/>
                  </a:cubicBezTo>
                  <a:cubicBezTo>
                    <a:pt x="3442" y="2827"/>
                    <a:pt x="3156" y="2707"/>
                    <a:pt x="2942" y="2565"/>
                  </a:cubicBezTo>
                  <a:cubicBezTo>
                    <a:pt x="2906" y="2553"/>
                    <a:pt x="2882" y="2541"/>
                    <a:pt x="2834" y="2505"/>
                  </a:cubicBezTo>
                  <a:cubicBezTo>
                    <a:pt x="3025" y="2422"/>
                    <a:pt x="3192" y="2267"/>
                    <a:pt x="3275" y="2088"/>
                  </a:cubicBezTo>
                  <a:cubicBezTo>
                    <a:pt x="3418" y="1815"/>
                    <a:pt x="3382" y="1493"/>
                    <a:pt x="3192" y="1243"/>
                  </a:cubicBezTo>
                  <a:cubicBezTo>
                    <a:pt x="3084" y="1148"/>
                    <a:pt x="3001" y="1064"/>
                    <a:pt x="2870" y="993"/>
                  </a:cubicBezTo>
                  <a:lnTo>
                    <a:pt x="2846" y="981"/>
                  </a:lnTo>
                  <a:cubicBezTo>
                    <a:pt x="2334" y="660"/>
                    <a:pt x="1822" y="338"/>
                    <a:pt x="1275" y="88"/>
                  </a:cubicBezTo>
                  <a:cubicBezTo>
                    <a:pt x="1144" y="29"/>
                    <a:pt x="1013" y="0"/>
                    <a:pt x="8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8925" lIns="58925" spcFirstLastPara="1" rIns="58925" wrap="square" tIns="589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2"/>
            </a:p>
          </p:txBody>
        </p:sp>
      </p:grpSp>
      <p:sp>
        <p:nvSpPr>
          <p:cNvPr id="13511" name="Google Shape;13511;p39"/>
          <p:cNvSpPr txBox="1"/>
          <p:nvPr/>
        </p:nvSpPr>
        <p:spPr>
          <a:xfrm>
            <a:off x="2764650" y="285050"/>
            <a:ext cx="40242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Věda a aplikovaná věda</a:t>
            </a:r>
            <a:endParaRPr sz="250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515" name="Shape 13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6" name="Google Shape;13516;p40"/>
          <p:cNvGrpSpPr/>
          <p:nvPr/>
        </p:nvGrpSpPr>
        <p:grpSpPr>
          <a:xfrm>
            <a:off x="5184023" y="1308307"/>
            <a:ext cx="3549107" cy="2749426"/>
            <a:chOff x="2036250" y="1507425"/>
            <a:chExt cx="2858725" cy="2214600"/>
          </a:xfrm>
        </p:grpSpPr>
        <p:sp>
          <p:nvSpPr>
            <p:cNvPr id="13517" name="Google Shape;13517;p40"/>
            <p:cNvSpPr/>
            <p:nvPr/>
          </p:nvSpPr>
          <p:spPr>
            <a:xfrm>
              <a:off x="2036250" y="1507425"/>
              <a:ext cx="2858725" cy="2214600"/>
            </a:xfrm>
            <a:custGeom>
              <a:rect b="b" l="l" r="r" t="t"/>
              <a:pathLst>
                <a:path extrusionOk="0" h="88584" w="114349">
                  <a:moveTo>
                    <a:pt x="113265" y="12218"/>
                  </a:moveTo>
                  <a:cubicBezTo>
                    <a:pt x="113289" y="12313"/>
                    <a:pt x="113324" y="12384"/>
                    <a:pt x="113348" y="12468"/>
                  </a:cubicBezTo>
                  <a:cubicBezTo>
                    <a:pt x="113443" y="12670"/>
                    <a:pt x="113515" y="12908"/>
                    <a:pt x="113682" y="13051"/>
                  </a:cubicBezTo>
                  <a:cubicBezTo>
                    <a:pt x="113646" y="13170"/>
                    <a:pt x="113634" y="13277"/>
                    <a:pt x="113598" y="13396"/>
                  </a:cubicBezTo>
                  <a:cubicBezTo>
                    <a:pt x="113527" y="13456"/>
                    <a:pt x="113455" y="13527"/>
                    <a:pt x="113384" y="13587"/>
                  </a:cubicBezTo>
                  <a:cubicBezTo>
                    <a:pt x="113229" y="13706"/>
                    <a:pt x="113086" y="13825"/>
                    <a:pt x="112931" y="13956"/>
                  </a:cubicBezTo>
                  <a:cubicBezTo>
                    <a:pt x="113039" y="13384"/>
                    <a:pt x="113158" y="12801"/>
                    <a:pt x="113265" y="12218"/>
                  </a:cubicBezTo>
                  <a:close/>
                  <a:moveTo>
                    <a:pt x="113420" y="14218"/>
                  </a:moveTo>
                  <a:lnTo>
                    <a:pt x="113420" y="14218"/>
                  </a:lnTo>
                  <a:cubicBezTo>
                    <a:pt x="113229" y="15111"/>
                    <a:pt x="113039" y="15944"/>
                    <a:pt x="112860" y="16742"/>
                  </a:cubicBezTo>
                  <a:cubicBezTo>
                    <a:pt x="112646" y="16825"/>
                    <a:pt x="112491" y="16956"/>
                    <a:pt x="112312" y="17099"/>
                  </a:cubicBezTo>
                  <a:cubicBezTo>
                    <a:pt x="112491" y="16266"/>
                    <a:pt x="112646" y="15432"/>
                    <a:pt x="112812" y="14587"/>
                  </a:cubicBezTo>
                  <a:cubicBezTo>
                    <a:pt x="113027" y="14468"/>
                    <a:pt x="113229" y="14349"/>
                    <a:pt x="113420" y="14218"/>
                  </a:cubicBezTo>
                  <a:close/>
                  <a:moveTo>
                    <a:pt x="112777" y="17218"/>
                  </a:moveTo>
                  <a:cubicBezTo>
                    <a:pt x="112443" y="18587"/>
                    <a:pt x="112181" y="19826"/>
                    <a:pt x="111908" y="21004"/>
                  </a:cubicBezTo>
                  <a:cubicBezTo>
                    <a:pt x="111705" y="21123"/>
                    <a:pt x="111527" y="21326"/>
                    <a:pt x="111360" y="21504"/>
                  </a:cubicBezTo>
                  <a:cubicBezTo>
                    <a:pt x="111657" y="20207"/>
                    <a:pt x="111943" y="18933"/>
                    <a:pt x="112205" y="17635"/>
                  </a:cubicBezTo>
                  <a:cubicBezTo>
                    <a:pt x="112300" y="17564"/>
                    <a:pt x="112384" y="17504"/>
                    <a:pt x="112491" y="17433"/>
                  </a:cubicBezTo>
                  <a:cubicBezTo>
                    <a:pt x="112574" y="17361"/>
                    <a:pt x="112681" y="17302"/>
                    <a:pt x="112777" y="17218"/>
                  </a:cubicBezTo>
                  <a:close/>
                  <a:moveTo>
                    <a:pt x="111729" y="21814"/>
                  </a:moveTo>
                  <a:lnTo>
                    <a:pt x="111729" y="21814"/>
                  </a:lnTo>
                  <a:cubicBezTo>
                    <a:pt x="111503" y="22838"/>
                    <a:pt x="111288" y="23814"/>
                    <a:pt x="111062" y="24838"/>
                  </a:cubicBezTo>
                  <a:cubicBezTo>
                    <a:pt x="110824" y="25041"/>
                    <a:pt x="110610" y="25291"/>
                    <a:pt x="110419" y="25517"/>
                  </a:cubicBezTo>
                  <a:lnTo>
                    <a:pt x="111181" y="22290"/>
                  </a:lnTo>
                  <a:cubicBezTo>
                    <a:pt x="111300" y="22195"/>
                    <a:pt x="111431" y="22088"/>
                    <a:pt x="111550" y="21981"/>
                  </a:cubicBezTo>
                  <a:cubicBezTo>
                    <a:pt x="111610" y="21933"/>
                    <a:pt x="111669" y="21874"/>
                    <a:pt x="111729" y="21814"/>
                  </a:cubicBezTo>
                  <a:close/>
                  <a:moveTo>
                    <a:pt x="110812" y="25886"/>
                  </a:moveTo>
                  <a:lnTo>
                    <a:pt x="110812" y="25886"/>
                  </a:lnTo>
                  <a:cubicBezTo>
                    <a:pt x="110776" y="26148"/>
                    <a:pt x="110717" y="26422"/>
                    <a:pt x="110657" y="26707"/>
                  </a:cubicBezTo>
                  <a:cubicBezTo>
                    <a:pt x="110431" y="27755"/>
                    <a:pt x="110193" y="28815"/>
                    <a:pt x="109979" y="29863"/>
                  </a:cubicBezTo>
                  <a:cubicBezTo>
                    <a:pt x="109776" y="30160"/>
                    <a:pt x="109586" y="30458"/>
                    <a:pt x="109383" y="30732"/>
                  </a:cubicBezTo>
                  <a:cubicBezTo>
                    <a:pt x="109285" y="30871"/>
                    <a:pt x="109407" y="30999"/>
                    <a:pt x="109535" y="30999"/>
                  </a:cubicBezTo>
                  <a:cubicBezTo>
                    <a:pt x="109593" y="30999"/>
                    <a:pt x="109652" y="30973"/>
                    <a:pt x="109693" y="30910"/>
                  </a:cubicBezTo>
                  <a:cubicBezTo>
                    <a:pt x="109705" y="30887"/>
                    <a:pt x="109729" y="30851"/>
                    <a:pt x="109752" y="30827"/>
                  </a:cubicBezTo>
                  <a:lnTo>
                    <a:pt x="109752" y="30827"/>
                  </a:lnTo>
                  <a:cubicBezTo>
                    <a:pt x="109502" y="31982"/>
                    <a:pt x="109241" y="33125"/>
                    <a:pt x="109002" y="34280"/>
                  </a:cubicBezTo>
                  <a:cubicBezTo>
                    <a:pt x="108705" y="34494"/>
                    <a:pt x="108526" y="34899"/>
                    <a:pt x="108288" y="35185"/>
                  </a:cubicBezTo>
                  <a:cubicBezTo>
                    <a:pt x="108193" y="35304"/>
                    <a:pt x="108086" y="35423"/>
                    <a:pt x="107967" y="35530"/>
                  </a:cubicBezTo>
                  <a:cubicBezTo>
                    <a:pt x="108681" y="32530"/>
                    <a:pt x="109419" y="29529"/>
                    <a:pt x="110157" y="26541"/>
                  </a:cubicBezTo>
                  <a:cubicBezTo>
                    <a:pt x="110336" y="26362"/>
                    <a:pt x="110514" y="26196"/>
                    <a:pt x="110669" y="26017"/>
                  </a:cubicBezTo>
                  <a:lnTo>
                    <a:pt x="110812" y="25886"/>
                  </a:lnTo>
                  <a:close/>
                  <a:moveTo>
                    <a:pt x="108776" y="35459"/>
                  </a:moveTo>
                  <a:cubicBezTo>
                    <a:pt x="108407" y="37018"/>
                    <a:pt x="108074" y="38590"/>
                    <a:pt x="107728" y="40173"/>
                  </a:cubicBezTo>
                  <a:cubicBezTo>
                    <a:pt x="107717" y="40257"/>
                    <a:pt x="107681" y="40352"/>
                    <a:pt x="107669" y="40435"/>
                  </a:cubicBezTo>
                  <a:cubicBezTo>
                    <a:pt x="107641" y="40389"/>
                    <a:pt x="107592" y="40372"/>
                    <a:pt x="107544" y="40372"/>
                  </a:cubicBezTo>
                  <a:cubicBezTo>
                    <a:pt x="107530" y="40372"/>
                    <a:pt x="107516" y="40373"/>
                    <a:pt x="107502" y="40376"/>
                  </a:cubicBezTo>
                  <a:cubicBezTo>
                    <a:pt x="107205" y="40435"/>
                    <a:pt x="107014" y="40912"/>
                    <a:pt x="106847" y="41138"/>
                  </a:cubicBezTo>
                  <a:lnTo>
                    <a:pt x="106621" y="41412"/>
                  </a:lnTo>
                  <a:cubicBezTo>
                    <a:pt x="106835" y="40483"/>
                    <a:pt x="107050" y="39542"/>
                    <a:pt x="107264" y="38626"/>
                  </a:cubicBezTo>
                  <a:lnTo>
                    <a:pt x="107800" y="36352"/>
                  </a:lnTo>
                  <a:cubicBezTo>
                    <a:pt x="108169" y="36173"/>
                    <a:pt x="108467" y="35816"/>
                    <a:pt x="108717" y="35518"/>
                  </a:cubicBezTo>
                  <a:lnTo>
                    <a:pt x="108776" y="35459"/>
                  </a:lnTo>
                  <a:close/>
                  <a:moveTo>
                    <a:pt x="107502" y="41138"/>
                  </a:moveTo>
                  <a:lnTo>
                    <a:pt x="107502" y="41138"/>
                  </a:lnTo>
                  <a:cubicBezTo>
                    <a:pt x="107276" y="42138"/>
                    <a:pt x="107038" y="43114"/>
                    <a:pt x="106824" y="44102"/>
                  </a:cubicBezTo>
                  <a:cubicBezTo>
                    <a:pt x="106657" y="44293"/>
                    <a:pt x="106502" y="44507"/>
                    <a:pt x="106359" y="44710"/>
                  </a:cubicBezTo>
                  <a:cubicBezTo>
                    <a:pt x="106121" y="45019"/>
                    <a:pt x="105883" y="45353"/>
                    <a:pt x="105633" y="45662"/>
                  </a:cubicBezTo>
                  <a:cubicBezTo>
                    <a:pt x="105895" y="44483"/>
                    <a:pt x="106157" y="43317"/>
                    <a:pt x="106443" y="42138"/>
                  </a:cubicBezTo>
                  <a:cubicBezTo>
                    <a:pt x="106728" y="41947"/>
                    <a:pt x="107002" y="41733"/>
                    <a:pt x="107216" y="41483"/>
                  </a:cubicBezTo>
                  <a:cubicBezTo>
                    <a:pt x="107312" y="41388"/>
                    <a:pt x="107419" y="41269"/>
                    <a:pt x="107502" y="41138"/>
                  </a:cubicBezTo>
                  <a:close/>
                  <a:moveTo>
                    <a:pt x="106550" y="45341"/>
                  </a:moveTo>
                  <a:lnTo>
                    <a:pt x="106550" y="45341"/>
                  </a:lnTo>
                  <a:cubicBezTo>
                    <a:pt x="106264" y="46531"/>
                    <a:pt x="105990" y="47722"/>
                    <a:pt x="105716" y="48924"/>
                  </a:cubicBezTo>
                  <a:cubicBezTo>
                    <a:pt x="105704" y="48924"/>
                    <a:pt x="105681" y="48924"/>
                    <a:pt x="105669" y="48936"/>
                  </a:cubicBezTo>
                  <a:cubicBezTo>
                    <a:pt x="105347" y="49115"/>
                    <a:pt x="105157" y="49365"/>
                    <a:pt x="104930" y="49663"/>
                  </a:cubicBezTo>
                  <a:cubicBezTo>
                    <a:pt x="104823" y="49806"/>
                    <a:pt x="104704" y="49948"/>
                    <a:pt x="104597" y="50079"/>
                  </a:cubicBezTo>
                  <a:cubicBezTo>
                    <a:pt x="104883" y="48913"/>
                    <a:pt x="105157" y="47722"/>
                    <a:pt x="105431" y="46543"/>
                  </a:cubicBezTo>
                  <a:cubicBezTo>
                    <a:pt x="105490" y="46543"/>
                    <a:pt x="105550" y="46531"/>
                    <a:pt x="105597" y="46484"/>
                  </a:cubicBezTo>
                  <a:cubicBezTo>
                    <a:pt x="105907" y="46091"/>
                    <a:pt x="106240" y="45722"/>
                    <a:pt x="106550" y="45341"/>
                  </a:cubicBezTo>
                  <a:close/>
                  <a:moveTo>
                    <a:pt x="105585" y="49591"/>
                  </a:moveTo>
                  <a:lnTo>
                    <a:pt x="105585" y="49591"/>
                  </a:lnTo>
                  <a:cubicBezTo>
                    <a:pt x="105240" y="50913"/>
                    <a:pt x="104930" y="52270"/>
                    <a:pt x="104621" y="53627"/>
                  </a:cubicBezTo>
                  <a:lnTo>
                    <a:pt x="104347" y="54747"/>
                  </a:lnTo>
                  <a:cubicBezTo>
                    <a:pt x="104335" y="54711"/>
                    <a:pt x="104299" y="54699"/>
                    <a:pt x="104276" y="54687"/>
                  </a:cubicBezTo>
                  <a:cubicBezTo>
                    <a:pt x="104247" y="54681"/>
                    <a:pt x="104220" y="54679"/>
                    <a:pt x="104194" y="54679"/>
                  </a:cubicBezTo>
                  <a:cubicBezTo>
                    <a:pt x="103944" y="54679"/>
                    <a:pt x="103782" y="54918"/>
                    <a:pt x="103621" y="55080"/>
                  </a:cubicBezTo>
                  <a:lnTo>
                    <a:pt x="103406" y="55294"/>
                  </a:lnTo>
                  <a:cubicBezTo>
                    <a:pt x="103573" y="54532"/>
                    <a:pt x="103740" y="53794"/>
                    <a:pt x="103918" y="53056"/>
                  </a:cubicBezTo>
                  <a:cubicBezTo>
                    <a:pt x="104073" y="52342"/>
                    <a:pt x="104240" y="51627"/>
                    <a:pt x="104418" y="50913"/>
                  </a:cubicBezTo>
                  <a:cubicBezTo>
                    <a:pt x="104454" y="50913"/>
                    <a:pt x="104502" y="50889"/>
                    <a:pt x="104526" y="50853"/>
                  </a:cubicBezTo>
                  <a:cubicBezTo>
                    <a:pt x="104776" y="50544"/>
                    <a:pt x="105050" y="50246"/>
                    <a:pt x="105300" y="49937"/>
                  </a:cubicBezTo>
                  <a:cubicBezTo>
                    <a:pt x="105407" y="49817"/>
                    <a:pt x="105490" y="49698"/>
                    <a:pt x="105585" y="49591"/>
                  </a:cubicBezTo>
                  <a:close/>
                  <a:moveTo>
                    <a:pt x="104228" y="55163"/>
                  </a:moveTo>
                  <a:lnTo>
                    <a:pt x="104228" y="55163"/>
                  </a:lnTo>
                  <a:cubicBezTo>
                    <a:pt x="103907" y="56533"/>
                    <a:pt x="103549" y="57902"/>
                    <a:pt x="103168" y="59259"/>
                  </a:cubicBezTo>
                  <a:cubicBezTo>
                    <a:pt x="102978" y="59414"/>
                    <a:pt x="102871" y="59652"/>
                    <a:pt x="102740" y="59843"/>
                  </a:cubicBezTo>
                  <a:cubicBezTo>
                    <a:pt x="102609" y="60033"/>
                    <a:pt x="102442" y="60212"/>
                    <a:pt x="102275" y="60402"/>
                  </a:cubicBezTo>
                  <a:cubicBezTo>
                    <a:pt x="102621" y="58950"/>
                    <a:pt x="102918" y="57497"/>
                    <a:pt x="103228" y="56068"/>
                  </a:cubicBezTo>
                  <a:cubicBezTo>
                    <a:pt x="103466" y="55854"/>
                    <a:pt x="103704" y="55640"/>
                    <a:pt x="103930" y="55425"/>
                  </a:cubicBezTo>
                  <a:cubicBezTo>
                    <a:pt x="104037" y="55342"/>
                    <a:pt x="104145" y="55247"/>
                    <a:pt x="104228" y="55163"/>
                  </a:cubicBezTo>
                  <a:close/>
                  <a:moveTo>
                    <a:pt x="102930" y="60164"/>
                  </a:moveTo>
                  <a:lnTo>
                    <a:pt x="102930" y="60164"/>
                  </a:lnTo>
                  <a:cubicBezTo>
                    <a:pt x="102728" y="60974"/>
                    <a:pt x="102502" y="61795"/>
                    <a:pt x="102311" y="62617"/>
                  </a:cubicBezTo>
                  <a:cubicBezTo>
                    <a:pt x="102204" y="62688"/>
                    <a:pt x="102121" y="62795"/>
                    <a:pt x="102013" y="62902"/>
                  </a:cubicBezTo>
                  <a:lnTo>
                    <a:pt x="101490" y="63414"/>
                  </a:lnTo>
                  <a:cubicBezTo>
                    <a:pt x="101740" y="62569"/>
                    <a:pt x="101966" y="61724"/>
                    <a:pt x="102180" y="60843"/>
                  </a:cubicBezTo>
                  <a:cubicBezTo>
                    <a:pt x="102193" y="60847"/>
                    <a:pt x="102209" y="60850"/>
                    <a:pt x="102228" y="60850"/>
                  </a:cubicBezTo>
                  <a:cubicBezTo>
                    <a:pt x="102259" y="60850"/>
                    <a:pt x="102297" y="60841"/>
                    <a:pt x="102335" y="60819"/>
                  </a:cubicBezTo>
                  <a:cubicBezTo>
                    <a:pt x="102561" y="60616"/>
                    <a:pt x="102752" y="60402"/>
                    <a:pt x="102930" y="60164"/>
                  </a:cubicBezTo>
                  <a:close/>
                  <a:moveTo>
                    <a:pt x="47530" y="871"/>
                  </a:moveTo>
                  <a:cubicBezTo>
                    <a:pt x="51424" y="1740"/>
                    <a:pt x="55412" y="2085"/>
                    <a:pt x="59341" y="2836"/>
                  </a:cubicBezTo>
                  <a:cubicBezTo>
                    <a:pt x="65461" y="3978"/>
                    <a:pt x="71557" y="5133"/>
                    <a:pt x="77689" y="6205"/>
                  </a:cubicBezTo>
                  <a:cubicBezTo>
                    <a:pt x="89333" y="8253"/>
                    <a:pt x="112479" y="11968"/>
                    <a:pt x="112491" y="11968"/>
                  </a:cubicBezTo>
                  <a:cubicBezTo>
                    <a:pt x="109395" y="20659"/>
                    <a:pt x="108026" y="30077"/>
                    <a:pt x="105978" y="39054"/>
                  </a:cubicBezTo>
                  <a:cubicBezTo>
                    <a:pt x="104930" y="43745"/>
                    <a:pt x="103871" y="48413"/>
                    <a:pt x="102775" y="53104"/>
                  </a:cubicBezTo>
                  <a:cubicBezTo>
                    <a:pt x="101811" y="57199"/>
                    <a:pt x="100358" y="61390"/>
                    <a:pt x="99763" y="65557"/>
                  </a:cubicBezTo>
                  <a:cubicBezTo>
                    <a:pt x="95048" y="64284"/>
                    <a:pt x="90179" y="63474"/>
                    <a:pt x="85416" y="62438"/>
                  </a:cubicBezTo>
                  <a:cubicBezTo>
                    <a:pt x="80011" y="61247"/>
                    <a:pt x="74617" y="60045"/>
                    <a:pt x="69224" y="58819"/>
                  </a:cubicBezTo>
                  <a:cubicBezTo>
                    <a:pt x="57555" y="56187"/>
                    <a:pt x="45887" y="52996"/>
                    <a:pt x="34076" y="51139"/>
                  </a:cubicBezTo>
                  <a:cubicBezTo>
                    <a:pt x="35815" y="47460"/>
                    <a:pt x="36458" y="42876"/>
                    <a:pt x="37482" y="38947"/>
                  </a:cubicBezTo>
                  <a:cubicBezTo>
                    <a:pt x="38577" y="34685"/>
                    <a:pt x="39684" y="30422"/>
                    <a:pt x="40780" y="26148"/>
                  </a:cubicBezTo>
                  <a:cubicBezTo>
                    <a:pt x="42970" y="17694"/>
                    <a:pt x="45304" y="9301"/>
                    <a:pt x="47530" y="871"/>
                  </a:cubicBezTo>
                  <a:close/>
                  <a:moveTo>
                    <a:pt x="102097" y="63379"/>
                  </a:moveTo>
                  <a:cubicBezTo>
                    <a:pt x="101954" y="64069"/>
                    <a:pt x="101787" y="64772"/>
                    <a:pt x="101621" y="65474"/>
                  </a:cubicBezTo>
                  <a:cubicBezTo>
                    <a:pt x="101609" y="65474"/>
                    <a:pt x="101585" y="65486"/>
                    <a:pt x="101561" y="65498"/>
                  </a:cubicBezTo>
                  <a:cubicBezTo>
                    <a:pt x="101263" y="65796"/>
                    <a:pt x="101085" y="66177"/>
                    <a:pt x="100859" y="66546"/>
                  </a:cubicBezTo>
                  <a:cubicBezTo>
                    <a:pt x="100847" y="66570"/>
                    <a:pt x="100847" y="66593"/>
                    <a:pt x="100835" y="66617"/>
                  </a:cubicBezTo>
                  <a:cubicBezTo>
                    <a:pt x="100799" y="66605"/>
                    <a:pt x="100763" y="66570"/>
                    <a:pt x="100728" y="66558"/>
                  </a:cubicBezTo>
                  <a:cubicBezTo>
                    <a:pt x="100620" y="66498"/>
                    <a:pt x="100525" y="66439"/>
                    <a:pt x="100418" y="66391"/>
                  </a:cubicBezTo>
                  <a:cubicBezTo>
                    <a:pt x="100787" y="65498"/>
                    <a:pt x="101097" y="64581"/>
                    <a:pt x="101394" y="63629"/>
                  </a:cubicBezTo>
                  <a:cubicBezTo>
                    <a:pt x="101427" y="63718"/>
                    <a:pt x="101514" y="63790"/>
                    <a:pt x="101608" y="63790"/>
                  </a:cubicBezTo>
                  <a:cubicBezTo>
                    <a:pt x="101652" y="63790"/>
                    <a:pt x="101698" y="63774"/>
                    <a:pt x="101740" y="63736"/>
                  </a:cubicBezTo>
                  <a:lnTo>
                    <a:pt x="102097" y="63379"/>
                  </a:lnTo>
                  <a:close/>
                  <a:moveTo>
                    <a:pt x="101478" y="66189"/>
                  </a:moveTo>
                  <a:lnTo>
                    <a:pt x="101478" y="66189"/>
                  </a:lnTo>
                  <a:cubicBezTo>
                    <a:pt x="101418" y="66439"/>
                    <a:pt x="101359" y="66677"/>
                    <a:pt x="101311" y="66927"/>
                  </a:cubicBezTo>
                  <a:cubicBezTo>
                    <a:pt x="101251" y="66867"/>
                    <a:pt x="101180" y="66808"/>
                    <a:pt x="101097" y="66760"/>
                  </a:cubicBezTo>
                  <a:cubicBezTo>
                    <a:pt x="101132" y="66748"/>
                    <a:pt x="101144" y="66736"/>
                    <a:pt x="101168" y="66700"/>
                  </a:cubicBezTo>
                  <a:cubicBezTo>
                    <a:pt x="101263" y="66522"/>
                    <a:pt x="101370" y="66367"/>
                    <a:pt x="101478" y="66189"/>
                  </a:cubicBezTo>
                  <a:close/>
                  <a:moveTo>
                    <a:pt x="100037" y="66677"/>
                  </a:moveTo>
                  <a:cubicBezTo>
                    <a:pt x="100227" y="66820"/>
                    <a:pt x="100406" y="66998"/>
                    <a:pt x="100597" y="67165"/>
                  </a:cubicBezTo>
                  <a:cubicBezTo>
                    <a:pt x="100537" y="67165"/>
                    <a:pt x="100466" y="67153"/>
                    <a:pt x="100406" y="67153"/>
                  </a:cubicBezTo>
                  <a:cubicBezTo>
                    <a:pt x="100201" y="67143"/>
                    <a:pt x="99996" y="67115"/>
                    <a:pt x="99791" y="67115"/>
                  </a:cubicBezTo>
                  <a:cubicBezTo>
                    <a:pt x="99758" y="67115"/>
                    <a:pt x="99725" y="67116"/>
                    <a:pt x="99692" y="67117"/>
                  </a:cubicBezTo>
                  <a:cubicBezTo>
                    <a:pt x="99692" y="67058"/>
                    <a:pt x="99680" y="67022"/>
                    <a:pt x="99680" y="66962"/>
                  </a:cubicBezTo>
                  <a:cubicBezTo>
                    <a:pt x="99751" y="66879"/>
                    <a:pt x="99989" y="66700"/>
                    <a:pt x="100037" y="66677"/>
                  </a:cubicBezTo>
                  <a:close/>
                  <a:moveTo>
                    <a:pt x="98989" y="68713"/>
                  </a:moveTo>
                  <a:cubicBezTo>
                    <a:pt x="98989" y="68927"/>
                    <a:pt x="98989" y="69129"/>
                    <a:pt x="99001" y="69332"/>
                  </a:cubicBezTo>
                  <a:cubicBezTo>
                    <a:pt x="98870" y="69415"/>
                    <a:pt x="98751" y="69510"/>
                    <a:pt x="98620" y="69582"/>
                  </a:cubicBezTo>
                  <a:cubicBezTo>
                    <a:pt x="98763" y="69296"/>
                    <a:pt x="98882" y="69010"/>
                    <a:pt x="98989" y="68713"/>
                  </a:cubicBezTo>
                  <a:close/>
                  <a:moveTo>
                    <a:pt x="98918" y="67641"/>
                  </a:moveTo>
                  <a:lnTo>
                    <a:pt x="98918" y="67641"/>
                  </a:lnTo>
                  <a:cubicBezTo>
                    <a:pt x="98561" y="68403"/>
                    <a:pt x="98358" y="69225"/>
                    <a:pt x="97977" y="69987"/>
                  </a:cubicBezTo>
                  <a:cubicBezTo>
                    <a:pt x="97370" y="70403"/>
                    <a:pt x="96763" y="70796"/>
                    <a:pt x="96144" y="71201"/>
                  </a:cubicBezTo>
                  <a:cubicBezTo>
                    <a:pt x="96287" y="70975"/>
                    <a:pt x="96417" y="70737"/>
                    <a:pt x="96537" y="70522"/>
                  </a:cubicBezTo>
                  <a:cubicBezTo>
                    <a:pt x="96668" y="70463"/>
                    <a:pt x="96798" y="70403"/>
                    <a:pt x="96929" y="70320"/>
                  </a:cubicBezTo>
                  <a:cubicBezTo>
                    <a:pt x="97168" y="70201"/>
                    <a:pt x="97453" y="70070"/>
                    <a:pt x="97465" y="69784"/>
                  </a:cubicBezTo>
                  <a:cubicBezTo>
                    <a:pt x="97489" y="69677"/>
                    <a:pt x="97394" y="69594"/>
                    <a:pt x="97310" y="69546"/>
                  </a:cubicBezTo>
                  <a:cubicBezTo>
                    <a:pt x="97275" y="69534"/>
                    <a:pt x="97238" y="69529"/>
                    <a:pt x="97200" y="69529"/>
                  </a:cubicBezTo>
                  <a:cubicBezTo>
                    <a:pt x="97125" y="69529"/>
                    <a:pt x="97049" y="69550"/>
                    <a:pt x="96977" y="69582"/>
                  </a:cubicBezTo>
                  <a:cubicBezTo>
                    <a:pt x="97084" y="69332"/>
                    <a:pt x="97156" y="69070"/>
                    <a:pt x="97227" y="68808"/>
                  </a:cubicBezTo>
                  <a:cubicBezTo>
                    <a:pt x="97811" y="68451"/>
                    <a:pt x="98394" y="68058"/>
                    <a:pt x="98918" y="67641"/>
                  </a:cubicBezTo>
                  <a:close/>
                  <a:moveTo>
                    <a:pt x="96501" y="69260"/>
                  </a:moveTo>
                  <a:lnTo>
                    <a:pt x="96501" y="69260"/>
                  </a:lnTo>
                  <a:cubicBezTo>
                    <a:pt x="96358" y="69582"/>
                    <a:pt x="96215" y="69903"/>
                    <a:pt x="96084" y="70213"/>
                  </a:cubicBezTo>
                  <a:cubicBezTo>
                    <a:pt x="96025" y="70260"/>
                    <a:pt x="95965" y="70320"/>
                    <a:pt x="95894" y="70368"/>
                  </a:cubicBezTo>
                  <a:cubicBezTo>
                    <a:pt x="95810" y="70463"/>
                    <a:pt x="95834" y="70594"/>
                    <a:pt x="95929" y="70653"/>
                  </a:cubicBezTo>
                  <a:cubicBezTo>
                    <a:pt x="95822" y="70903"/>
                    <a:pt x="95703" y="71153"/>
                    <a:pt x="95584" y="71392"/>
                  </a:cubicBezTo>
                  <a:cubicBezTo>
                    <a:pt x="95536" y="71475"/>
                    <a:pt x="95548" y="71534"/>
                    <a:pt x="95584" y="71582"/>
                  </a:cubicBezTo>
                  <a:lnTo>
                    <a:pt x="93441" y="73058"/>
                  </a:lnTo>
                  <a:cubicBezTo>
                    <a:pt x="93846" y="72261"/>
                    <a:pt x="94334" y="71427"/>
                    <a:pt x="94536" y="70558"/>
                  </a:cubicBezTo>
                  <a:cubicBezTo>
                    <a:pt x="95048" y="70237"/>
                    <a:pt x="95548" y="69903"/>
                    <a:pt x="96036" y="69558"/>
                  </a:cubicBezTo>
                  <a:cubicBezTo>
                    <a:pt x="96191" y="69463"/>
                    <a:pt x="96358" y="69356"/>
                    <a:pt x="96501" y="69260"/>
                  </a:cubicBezTo>
                  <a:close/>
                  <a:moveTo>
                    <a:pt x="91607" y="72487"/>
                  </a:moveTo>
                  <a:cubicBezTo>
                    <a:pt x="91369" y="72939"/>
                    <a:pt x="91179" y="73416"/>
                    <a:pt x="91000" y="73928"/>
                  </a:cubicBezTo>
                  <a:cubicBezTo>
                    <a:pt x="90983" y="73787"/>
                    <a:pt x="90835" y="73639"/>
                    <a:pt x="90677" y="73639"/>
                  </a:cubicBezTo>
                  <a:cubicBezTo>
                    <a:pt x="90622" y="73639"/>
                    <a:pt x="90565" y="73658"/>
                    <a:pt x="90512" y="73701"/>
                  </a:cubicBezTo>
                  <a:cubicBezTo>
                    <a:pt x="90119" y="73999"/>
                    <a:pt x="89714" y="74261"/>
                    <a:pt x="89321" y="74547"/>
                  </a:cubicBezTo>
                  <a:cubicBezTo>
                    <a:pt x="89405" y="74297"/>
                    <a:pt x="89476" y="74047"/>
                    <a:pt x="89536" y="73797"/>
                  </a:cubicBezTo>
                  <a:cubicBezTo>
                    <a:pt x="90226" y="73356"/>
                    <a:pt x="90929" y="72916"/>
                    <a:pt x="91607" y="72487"/>
                  </a:cubicBezTo>
                  <a:close/>
                  <a:moveTo>
                    <a:pt x="94108" y="70832"/>
                  </a:moveTo>
                  <a:cubicBezTo>
                    <a:pt x="93655" y="71570"/>
                    <a:pt x="93346" y="72451"/>
                    <a:pt x="93000" y="73225"/>
                  </a:cubicBezTo>
                  <a:cubicBezTo>
                    <a:pt x="92988" y="73273"/>
                    <a:pt x="92988" y="73320"/>
                    <a:pt x="93000" y="73356"/>
                  </a:cubicBezTo>
                  <a:cubicBezTo>
                    <a:pt x="92369" y="73820"/>
                    <a:pt x="91715" y="74285"/>
                    <a:pt x="91060" y="74749"/>
                  </a:cubicBezTo>
                  <a:cubicBezTo>
                    <a:pt x="91393" y="73880"/>
                    <a:pt x="91786" y="73047"/>
                    <a:pt x="92084" y="72165"/>
                  </a:cubicBezTo>
                  <a:cubicBezTo>
                    <a:pt x="92762" y="71737"/>
                    <a:pt x="93441" y="71272"/>
                    <a:pt x="94108" y="70832"/>
                  </a:cubicBezTo>
                  <a:close/>
                  <a:moveTo>
                    <a:pt x="90941" y="74059"/>
                  </a:moveTo>
                  <a:cubicBezTo>
                    <a:pt x="90833" y="74392"/>
                    <a:pt x="90714" y="74713"/>
                    <a:pt x="90631" y="75059"/>
                  </a:cubicBezTo>
                  <a:cubicBezTo>
                    <a:pt x="89810" y="75654"/>
                    <a:pt x="88976" y="76237"/>
                    <a:pt x="88155" y="76833"/>
                  </a:cubicBezTo>
                  <a:cubicBezTo>
                    <a:pt x="88405" y="76428"/>
                    <a:pt x="88643" y="76011"/>
                    <a:pt x="88857" y="75583"/>
                  </a:cubicBezTo>
                  <a:cubicBezTo>
                    <a:pt x="89536" y="75106"/>
                    <a:pt x="90214" y="74606"/>
                    <a:pt x="90881" y="74118"/>
                  </a:cubicBezTo>
                  <a:cubicBezTo>
                    <a:pt x="90905" y="74106"/>
                    <a:pt x="90929" y="74070"/>
                    <a:pt x="90941" y="74059"/>
                  </a:cubicBezTo>
                  <a:close/>
                  <a:moveTo>
                    <a:pt x="88917" y="74166"/>
                  </a:moveTo>
                  <a:lnTo>
                    <a:pt x="88917" y="74166"/>
                  </a:lnTo>
                  <a:cubicBezTo>
                    <a:pt x="88714" y="74487"/>
                    <a:pt x="88524" y="74844"/>
                    <a:pt x="88357" y="75202"/>
                  </a:cubicBezTo>
                  <a:cubicBezTo>
                    <a:pt x="87702" y="75654"/>
                    <a:pt x="87047" y="76095"/>
                    <a:pt x="86381" y="76547"/>
                  </a:cubicBezTo>
                  <a:cubicBezTo>
                    <a:pt x="86428" y="76428"/>
                    <a:pt x="86488" y="76309"/>
                    <a:pt x="86511" y="76178"/>
                  </a:cubicBezTo>
                  <a:cubicBezTo>
                    <a:pt x="86545" y="76093"/>
                    <a:pt x="86465" y="76015"/>
                    <a:pt x="86386" y="76015"/>
                  </a:cubicBezTo>
                  <a:cubicBezTo>
                    <a:pt x="86353" y="76015"/>
                    <a:pt x="86321" y="76028"/>
                    <a:pt x="86297" y="76059"/>
                  </a:cubicBezTo>
                  <a:cubicBezTo>
                    <a:pt x="86011" y="76368"/>
                    <a:pt x="85785" y="76726"/>
                    <a:pt x="85559" y="77095"/>
                  </a:cubicBezTo>
                  <a:cubicBezTo>
                    <a:pt x="84952" y="77499"/>
                    <a:pt x="84356" y="77880"/>
                    <a:pt x="83749" y="78285"/>
                  </a:cubicBezTo>
                  <a:cubicBezTo>
                    <a:pt x="83892" y="77928"/>
                    <a:pt x="84047" y="77559"/>
                    <a:pt x="84154" y="77190"/>
                  </a:cubicBezTo>
                  <a:cubicBezTo>
                    <a:pt x="85464" y="76356"/>
                    <a:pt x="86773" y="75523"/>
                    <a:pt x="88059" y="74701"/>
                  </a:cubicBezTo>
                  <a:lnTo>
                    <a:pt x="88917" y="74166"/>
                  </a:lnTo>
                  <a:close/>
                  <a:moveTo>
                    <a:pt x="87928" y="76237"/>
                  </a:moveTo>
                  <a:cubicBezTo>
                    <a:pt x="87750" y="76618"/>
                    <a:pt x="87595" y="76987"/>
                    <a:pt x="87428" y="77345"/>
                  </a:cubicBezTo>
                  <a:lnTo>
                    <a:pt x="85190" y="78952"/>
                  </a:lnTo>
                  <a:cubicBezTo>
                    <a:pt x="85345" y="78642"/>
                    <a:pt x="85488" y="78333"/>
                    <a:pt x="85654" y="78023"/>
                  </a:cubicBezTo>
                  <a:cubicBezTo>
                    <a:pt x="85726" y="77869"/>
                    <a:pt x="85821" y="77726"/>
                    <a:pt x="85904" y="77571"/>
                  </a:cubicBezTo>
                  <a:cubicBezTo>
                    <a:pt x="86595" y="77142"/>
                    <a:pt x="87262" y="76690"/>
                    <a:pt x="87928" y="76237"/>
                  </a:cubicBezTo>
                  <a:close/>
                  <a:moveTo>
                    <a:pt x="85107" y="78083"/>
                  </a:moveTo>
                  <a:lnTo>
                    <a:pt x="85107" y="78083"/>
                  </a:lnTo>
                  <a:cubicBezTo>
                    <a:pt x="84916" y="78511"/>
                    <a:pt x="84726" y="78952"/>
                    <a:pt x="84571" y="79404"/>
                  </a:cubicBezTo>
                  <a:cubicBezTo>
                    <a:pt x="83916" y="79869"/>
                    <a:pt x="83261" y="80309"/>
                    <a:pt x="82606" y="80762"/>
                  </a:cubicBezTo>
                  <a:cubicBezTo>
                    <a:pt x="82868" y="80190"/>
                    <a:pt x="83154" y="79631"/>
                    <a:pt x="83428" y="79047"/>
                  </a:cubicBezTo>
                  <a:cubicBezTo>
                    <a:pt x="83987" y="78738"/>
                    <a:pt x="84547" y="78404"/>
                    <a:pt x="85107" y="78083"/>
                  </a:cubicBezTo>
                  <a:close/>
                  <a:moveTo>
                    <a:pt x="33541" y="51687"/>
                  </a:moveTo>
                  <a:cubicBezTo>
                    <a:pt x="45185" y="55294"/>
                    <a:pt x="57472" y="57461"/>
                    <a:pt x="69343" y="60176"/>
                  </a:cubicBezTo>
                  <a:cubicBezTo>
                    <a:pt x="74760" y="61414"/>
                    <a:pt x="80177" y="62629"/>
                    <a:pt x="85595" y="63819"/>
                  </a:cubicBezTo>
                  <a:cubicBezTo>
                    <a:pt x="89929" y="64772"/>
                    <a:pt x="94298" y="65950"/>
                    <a:pt x="98692" y="66593"/>
                  </a:cubicBezTo>
                  <a:cubicBezTo>
                    <a:pt x="94715" y="69094"/>
                    <a:pt x="90822" y="71725"/>
                    <a:pt x="86857" y="74237"/>
                  </a:cubicBezTo>
                  <a:cubicBezTo>
                    <a:pt x="81654" y="77571"/>
                    <a:pt x="76224" y="80738"/>
                    <a:pt x="71200" y="84393"/>
                  </a:cubicBezTo>
                  <a:cubicBezTo>
                    <a:pt x="59794" y="80059"/>
                    <a:pt x="47554" y="77630"/>
                    <a:pt x="35719" y="74701"/>
                  </a:cubicBezTo>
                  <a:cubicBezTo>
                    <a:pt x="29885" y="73261"/>
                    <a:pt x="24051" y="71844"/>
                    <a:pt x="18193" y="70487"/>
                  </a:cubicBezTo>
                  <a:cubicBezTo>
                    <a:pt x="12764" y="69225"/>
                    <a:pt x="7192" y="67582"/>
                    <a:pt x="1644" y="66951"/>
                  </a:cubicBezTo>
                  <a:cubicBezTo>
                    <a:pt x="7133" y="64653"/>
                    <a:pt x="12467" y="61724"/>
                    <a:pt x="17824" y="59152"/>
                  </a:cubicBezTo>
                  <a:cubicBezTo>
                    <a:pt x="20598" y="57807"/>
                    <a:pt x="23373" y="56473"/>
                    <a:pt x="26159" y="55128"/>
                  </a:cubicBezTo>
                  <a:cubicBezTo>
                    <a:pt x="28599" y="53937"/>
                    <a:pt x="31136" y="52973"/>
                    <a:pt x="33541" y="51687"/>
                  </a:cubicBezTo>
                  <a:close/>
                  <a:moveTo>
                    <a:pt x="83428" y="77678"/>
                  </a:moveTo>
                  <a:lnTo>
                    <a:pt x="83428" y="77678"/>
                  </a:lnTo>
                  <a:cubicBezTo>
                    <a:pt x="83213" y="78059"/>
                    <a:pt x="83035" y="78464"/>
                    <a:pt x="82868" y="78881"/>
                  </a:cubicBezTo>
                  <a:cubicBezTo>
                    <a:pt x="82451" y="79154"/>
                    <a:pt x="82035" y="79428"/>
                    <a:pt x="81618" y="79714"/>
                  </a:cubicBezTo>
                  <a:cubicBezTo>
                    <a:pt x="81517" y="79795"/>
                    <a:pt x="81570" y="79944"/>
                    <a:pt x="81676" y="79944"/>
                  </a:cubicBezTo>
                  <a:cubicBezTo>
                    <a:pt x="81695" y="79944"/>
                    <a:pt x="81715" y="79939"/>
                    <a:pt x="81737" y="79928"/>
                  </a:cubicBezTo>
                  <a:cubicBezTo>
                    <a:pt x="82047" y="79774"/>
                    <a:pt x="82368" y="79607"/>
                    <a:pt x="82666" y="79452"/>
                  </a:cubicBezTo>
                  <a:lnTo>
                    <a:pt x="82666" y="79452"/>
                  </a:lnTo>
                  <a:cubicBezTo>
                    <a:pt x="82463" y="80000"/>
                    <a:pt x="82285" y="80547"/>
                    <a:pt x="82130" y="81083"/>
                  </a:cubicBezTo>
                  <a:cubicBezTo>
                    <a:pt x="80606" y="82071"/>
                    <a:pt x="79094" y="83024"/>
                    <a:pt x="77546" y="83917"/>
                  </a:cubicBezTo>
                  <a:cubicBezTo>
                    <a:pt x="76856" y="84298"/>
                    <a:pt x="76165" y="84703"/>
                    <a:pt x="75474" y="85119"/>
                  </a:cubicBezTo>
                  <a:cubicBezTo>
                    <a:pt x="76022" y="84060"/>
                    <a:pt x="76653" y="83036"/>
                    <a:pt x="77094" y="81929"/>
                  </a:cubicBezTo>
                  <a:cubicBezTo>
                    <a:pt x="77127" y="81861"/>
                    <a:pt x="77054" y="81794"/>
                    <a:pt x="76983" y="81794"/>
                  </a:cubicBezTo>
                  <a:cubicBezTo>
                    <a:pt x="76953" y="81794"/>
                    <a:pt x="76924" y="81805"/>
                    <a:pt x="76903" y="81833"/>
                  </a:cubicBezTo>
                  <a:cubicBezTo>
                    <a:pt x="76010" y="82822"/>
                    <a:pt x="75462" y="84179"/>
                    <a:pt x="74951" y="85429"/>
                  </a:cubicBezTo>
                  <a:cubicBezTo>
                    <a:pt x="74284" y="85846"/>
                    <a:pt x="73629" y="86274"/>
                    <a:pt x="73034" y="86774"/>
                  </a:cubicBezTo>
                  <a:cubicBezTo>
                    <a:pt x="73688" y="85679"/>
                    <a:pt x="74343" y="84572"/>
                    <a:pt x="74927" y="83453"/>
                  </a:cubicBezTo>
                  <a:cubicBezTo>
                    <a:pt x="74963" y="83381"/>
                    <a:pt x="74903" y="83309"/>
                    <a:pt x="74836" y="83309"/>
                  </a:cubicBezTo>
                  <a:cubicBezTo>
                    <a:pt x="74815" y="83309"/>
                    <a:pt x="74792" y="83316"/>
                    <a:pt x="74772" y="83333"/>
                  </a:cubicBezTo>
                  <a:cubicBezTo>
                    <a:pt x="73700" y="84429"/>
                    <a:pt x="72831" y="85941"/>
                    <a:pt x="72319" y="87394"/>
                  </a:cubicBezTo>
                  <a:cubicBezTo>
                    <a:pt x="72176" y="87524"/>
                    <a:pt x="72022" y="87667"/>
                    <a:pt x="71891" y="87810"/>
                  </a:cubicBezTo>
                  <a:cubicBezTo>
                    <a:pt x="71950" y="87429"/>
                    <a:pt x="71879" y="86977"/>
                    <a:pt x="71855" y="86620"/>
                  </a:cubicBezTo>
                  <a:cubicBezTo>
                    <a:pt x="71831" y="86012"/>
                    <a:pt x="71581" y="84655"/>
                    <a:pt x="71557" y="84607"/>
                  </a:cubicBezTo>
                  <a:cubicBezTo>
                    <a:pt x="74046" y="83345"/>
                    <a:pt x="76475" y="81964"/>
                    <a:pt x="78868" y="80500"/>
                  </a:cubicBezTo>
                  <a:lnTo>
                    <a:pt x="78868" y="80500"/>
                  </a:lnTo>
                  <a:cubicBezTo>
                    <a:pt x="78034" y="81428"/>
                    <a:pt x="77510" y="82762"/>
                    <a:pt x="77070" y="83869"/>
                  </a:cubicBezTo>
                  <a:cubicBezTo>
                    <a:pt x="77029" y="83958"/>
                    <a:pt x="77121" y="84031"/>
                    <a:pt x="77206" y="84031"/>
                  </a:cubicBezTo>
                  <a:cubicBezTo>
                    <a:pt x="77246" y="84031"/>
                    <a:pt x="77285" y="84015"/>
                    <a:pt x="77308" y="83976"/>
                  </a:cubicBezTo>
                  <a:cubicBezTo>
                    <a:pt x="77618" y="83333"/>
                    <a:pt x="77951" y="82726"/>
                    <a:pt x="78320" y="82131"/>
                  </a:cubicBezTo>
                  <a:cubicBezTo>
                    <a:pt x="78689" y="81536"/>
                    <a:pt x="79153" y="80964"/>
                    <a:pt x="79415" y="80321"/>
                  </a:cubicBezTo>
                  <a:cubicBezTo>
                    <a:pt x="79451" y="80262"/>
                    <a:pt x="79439" y="80226"/>
                    <a:pt x="79403" y="80178"/>
                  </a:cubicBezTo>
                  <a:cubicBezTo>
                    <a:pt x="80749" y="79357"/>
                    <a:pt x="82082" y="78511"/>
                    <a:pt x="83428" y="77678"/>
                  </a:cubicBezTo>
                  <a:close/>
                  <a:moveTo>
                    <a:pt x="834" y="67260"/>
                  </a:moveTo>
                  <a:cubicBezTo>
                    <a:pt x="6347" y="69106"/>
                    <a:pt x="12288" y="69999"/>
                    <a:pt x="17943" y="71308"/>
                  </a:cubicBezTo>
                  <a:cubicBezTo>
                    <a:pt x="23932" y="72701"/>
                    <a:pt x="29921" y="74154"/>
                    <a:pt x="35898" y="75618"/>
                  </a:cubicBezTo>
                  <a:cubicBezTo>
                    <a:pt x="47661" y="78523"/>
                    <a:pt x="59508" y="81250"/>
                    <a:pt x="71010" y="85048"/>
                  </a:cubicBezTo>
                  <a:cubicBezTo>
                    <a:pt x="70950" y="85596"/>
                    <a:pt x="71057" y="86155"/>
                    <a:pt x="71069" y="86715"/>
                  </a:cubicBezTo>
                  <a:cubicBezTo>
                    <a:pt x="71069" y="87072"/>
                    <a:pt x="70998" y="87465"/>
                    <a:pt x="71045" y="87822"/>
                  </a:cubicBezTo>
                  <a:cubicBezTo>
                    <a:pt x="59687" y="83405"/>
                    <a:pt x="47495" y="80881"/>
                    <a:pt x="35708" y="77857"/>
                  </a:cubicBezTo>
                  <a:cubicBezTo>
                    <a:pt x="29885" y="76368"/>
                    <a:pt x="24051" y="74892"/>
                    <a:pt x="18217" y="73475"/>
                  </a:cubicBezTo>
                  <a:cubicBezTo>
                    <a:pt x="12609" y="72130"/>
                    <a:pt x="6847" y="70368"/>
                    <a:pt x="1096" y="69725"/>
                  </a:cubicBezTo>
                  <a:cubicBezTo>
                    <a:pt x="1108" y="69689"/>
                    <a:pt x="1048" y="68653"/>
                    <a:pt x="989" y="68213"/>
                  </a:cubicBezTo>
                  <a:cubicBezTo>
                    <a:pt x="941" y="67891"/>
                    <a:pt x="917" y="67570"/>
                    <a:pt x="810" y="67272"/>
                  </a:cubicBezTo>
                  <a:cubicBezTo>
                    <a:pt x="822" y="67272"/>
                    <a:pt x="834" y="67260"/>
                    <a:pt x="834" y="67260"/>
                  </a:cubicBezTo>
                  <a:close/>
                  <a:moveTo>
                    <a:pt x="47046" y="1"/>
                  </a:moveTo>
                  <a:cubicBezTo>
                    <a:pt x="46960" y="1"/>
                    <a:pt x="46895" y="69"/>
                    <a:pt x="46840" y="169"/>
                  </a:cubicBezTo>
                  <a:cubicBezTo>
                    <a:pt x="43030" y="7777"/>
                    <a:pt x="41673" y="17063"/>
                    <a:pt x="39577" y="25255"/>
                  </a:cubicBezTo>
                  <a:cubicBezTo>
                    <a:pt x="38446" y="29684"/>
                    <a:pt x="32695" y="48651"/>
                    <a:pt x="32588" y="50782"/>
                  </a:cubicBezTo>
                  <a:cubicBezTo>
                    <a:pt x="32505" y="50841"/>
                    <a:pt x="20765" y="56783"/>
                    <a:pt x="17836" y="58164"/>
                  </a:cubicBezTo>
                  <a:cubicBezTo>
                    <a:pt x="12014" y="60938"/>
                    <a:pt x="5906" y="63402"/>
                    <a:pt x="298" y="66546"/>
                  </a:cubicBezTo>
                  <a:cubicBezTo>
                    <a:pt x="1" y="66700"/>
                    <a:pt x="167" y="67915"/>
                    <a:pt x="167" y="68272"/>
                  </a:cubicBezTo>
                  <a:cubicBezTo>
                    <a:pt x="167" y="68736"/>
                    <a:pt x="167" y="69177"/>
                    <a:pt x="251" y="69641"/>
                  </a:cubicBezTo>
                  <a:cubicBezTo>
                    <a:pt x="275" y="69748"/>
                    <a:pt x="429" y="69963"/>
                    <a:pt x="513" y="69999"/>
                  </a:cubicBezTo>
                  <a:cubicBezTo>
                    <a:pt x="6109" y="71975"/>
                    <a:pt x="12181" y="72927"/>
                    <a:pt x="17931" y="74309"/>
                  </a:cubicBezTo>
                  <a:cubicBezTo>
                    <a:pt x="23920" y="75761"/>
                    <a:pt x="29909" y="77261"/>
                    <a:pt x="35874" y="78797"/>
                  </a:cubicBezTo>
                  <a:cubicBezTo>
                    <a:pt x="47626" y="81809"/>
                    <a:pt x="59496" y="84631"/>
                    <a:pt x="70998" y="88537"/>
                  </a:cubicBezTo>
                  <a:cubicBezTo>
                    <a:pt x="71066" y="88561"/>
                    <a:pt x="71142" y="88583"/>
                    <a:pt x="71234" y="88583"/>
                  </a:cubicBezTo>
                  <a:cubicBezTo>
                    <a:pt x="71368" y="88583"/>
                    <a:pt x="71534" y="88537"/>
                    <a:pt x="71760" y="88382"/>
                  </a:cubicBezTo>
                  <a:cubicBezTo>
                    <a:pt x="76129" y="85238"/>
                    <a:pt x="80880" y="82702"/>
                    <a:pt x="85309" y="79643"/>
                  </a:cubicBezTo>
                  <a:cubicBezTo>
                    <a:pt x="89929" y="76452"/>
                    <a:pt x="99585" y="69963"/>
                    <a:pt x="99632" y="69927"/>
                  </a:cubicBezTo>
                  <a:cubicBezTo>
                    <a:pt x="99858" y="69760"/>
                    <a:pt x="99739" y="68224"/>
                    <a:pt x="99716" y="67689"/>
                  </a:cubicBezTo>
                  <a:lnTo>
                    <a:pt x="99716" y="67689"/>
                  </a:lnTo>
                  <a:cubicBezTo>
                    <a:pt x="99782" y="67692"/>
                    <a:pt x="99848" y="67694"/>
                    <a:pt x="99914" y="67694"/>
                  </a:cubicBezTo>
                  <a:cubicBezTo>
                    <a:pt x="100072" y="67694"/>
                    <a:pt x="100227" y="67685"/>
                    <a:pt x="100370" y="67677"/>
                  </a:cubicBezTo>
                  <a:cubicBezTo>
                    <a:pt x="100525" y="67677"/>
                    <a:pt x="100692" y="67653"/>
                    <a:pt x="100847" y="67629"/>
                  </a:cubicBezTo>
                  <a:cubicBezTo>
                    <a:pt x="101406" y="67570"/>
                    <a:pt x="101490" y="67367"/>
                    <a:pt x="101490" y="67367"/>
                  </a:cubicBezTo>
                  <a:cubicBezTo>
                    <a:pt x="102430" y="65784"/>
                    <a:pt x="104157" y="58259"/>
                    <a:pt x="105335" y="53818"/>
                  </a:cubicBezTo>
                  <a:cubicBezTo>
                    <a:pt x="106550" y="49234"/>
                    <a:pt x="107633" y="44626"/>
                    <a:pt x="108693" y="39995"/>
                  </a:cubicBezTo>
                  <a:cubicBezTo>
                    <a:pt x="109752" y="35363"/>
                    <a:pt x="110765" y="30732"/>
                    <a:pt x="111729" y="26088"/>
                  </a:cubicBezTo>
                  <a:cubicBezTo>
                    <a:pt x="112574" y="22028"/>
                    <a:pt x="113920" y="17730"/>
                    <a:pt x="114229" y="13575"/>
                  </a:cubicBezTo>
                  <a:cubicBezTo>
                    <a:pt x="114301" y="13515"/>
                    <a:pt x="114348" y="13432"/>
                    <a:pt x="114348" y="13325"/>
                  </a:cubicBezTo>
                  <a:cubicBezTo>
                    <a:pt x="114348" y="13265"/>
                    <a:pt x="114313" y="13218"/>
                    <a:pt x="114265" y="13194"/>
                  </a:cubicBezTo>
                  <a:cubicBezTo>
                    <a:pt x="114265" y="13146"/>
                    <a:pt x="114277" y="13111"/>
                    <a:pt x="114277" y="13075"/>
                  </a:cubicBezTo>
                  <a:cubicBezTo>
                    <a:pt x="114289" y="12908"/>
                    <a:pt x="113872" y="12396"/>
                    <a:pt x="113789" y="12241"/>
                  </a:cubicBezTo>
                  <a:cubicBezTo>
                    <a:pt x="113670" y="12015"/>
                    <a:pt x="113110" y="10813"/>
                    <a:pt x="112824" y="10765"/>
                  </a:cubicBezTo>
                  <a:cubicBezTo>
                    <a:pt x="101061" y="8931"/>
                    <a:pt x="89178" y="7122"/>
                    <a:pt x="77439" y="5098"/>
                  </a:cubicBezTo>
                  <a:cubicBezTo>
                    <a:pt x="67438" y="3371"/>
                    <a:pt x="57186" y="990"/>
                    <a:pt x="47066" y="2"/>
                  </a:cubicBezTo>
                  <a:cubicBezTo>
                    <a:pt x="47059" y="1"/>
                    <a:pt x="47052" y="1"/>
                    <a:pt x="470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8" name="Google Shape;13518;p40"/>
            <p:cNvSpPr/>
            <p:nvPr/>
          </p:nvSpPr>
          <p:spPr>
            <a:xfrm>
              <a:off x="4027100" y="3488400"/>
              <a:ext cx="43500" cy="66025"/>
            </a:xfrm>
            <a:custGeom>
              <a:rect b="b" l="l" r="r" t="t"/>
              <a:pathLst>
                <a:path extrusionOk="0" h="2641" w="1740">
                  <a:moveTo>
                    <a:pt x="1608" y="1"/>
                  </a:moveTo>
                  <a:cubicBezTo>
                    <a:pt x="1584" y="1"/>
                    <a:pt x="1560" y="11"/>
                    <a:pt x="1543" y="34"/>
                  </a:cubicBezTo>
                  <a:cubicBezTo>
                    <a:pt x="901" y="701"/>
                    <a:pt x="496" y="1701"/>
                    <a:pt x="43" y="2499"/>
                  </a:cubicBezTo>
                  <a:cubicBezTo>
                    <a:pt x="1" y="2576"/>
                    <a:pt x="68" y="2640"/>
                    <a:pt x="131" y="2640"/>
                  </a:cubicBezTo>
                  <a:cubicBezTo>
                    <a:pt x="156" y="2640"/>
                    <a:pt x="181" y="2630"/>
                    <a:pt x="198" y="2606"/>
                  </a:cubicBezTo>
                  <a:cubicBezTo>
                    <a:pt x="710" y="1832"/>
                    <a:pt x="1413" y="1023"/>
                    <a:pt x="1722" y="154"/>
                  </a:cubicBezTo>
                  <a:cubicBezTo>
                    <a:pt x="1739" y="68"/>
                    <a:pt x="1670" y="1"/>
                    <a:pt x="16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9" name="Google Shape;13519;p40"/>
            <p:cNvSpPr/>
            <p:nvPr/>
          </p:nvSpPr>
          <p:spPr>
            <a:xfrm>
              <a:off x="2978925" y="1631275"/>
              <a:ext cx="1793700" cy="1340375"/>
            </a:xfrm>
            <a:custGeom>
              <a:rect b="b" l="l" r="r" t="t"/>
              <a:pathLst>
                <a:path extrusionOk="0" h="53615" w="71748">
                  <a:moveTo>
                    <a:pt x="11645" y="691"/>
                  </a:moveTo>
                  <a:cubicBezTo>
                    <a:pt x="16884" y="1537"/>
                    <a:pt x="21623" y="2263"/>
                    <a:pt x="26433" y="3096"/>
                  </a:cubicBezTo>
                  <a:cubicBezTo>
                    <a:pt x="31243" y="3930"/>
                    <a:pt x="36053" y="4763"/>
                    <a:pt x="40875" y="5597"/>
                  </a:cubicBezTo>
                  <a:cubicBezTo>
                    <a:pt x="45804" y="6442"/>
                    <a:pt x="50733" y="7299"/>
                    <a:pt x="55651" y="8157"/>
                  </a:cubicBezTo>
                  <a:cubicBezTo>
                    <a:pt x="60675" y="9026"/>
                    <a:pt x="65545" y="10419"/>
                    <a:pt x="70629" y="10693"/>
                  </a:cubicBezTo>
                  <a:cubicBezTo>
                    <a:pt x="68533" y="17979"/>
                    <a:pt x="66866" y="25254"/>
                    <a:pt x="64878" y="32457"/>
                  </a:cubicBezTo>
                  <a:cubicBezTo>
                    <a:pt x="63068" y="39137"/>
                    <a:pt x="61139" y="45899"/>
                    <a:pt x="59615" y="52674"/>
                  </a:cubicBezTo>
                  <a:cubicBezTo>
                    <a:pt x="54650" y="51626"/>
                    <a:pt x="49721" y="50578"/>
                    <a:pt x="44828" y="49519"/>
                  </a:cubicBezTo>
                  <a:cubicBezTo>
                    <a:pt x="39791" y="48435"/>
                    <a:pt x="34743" y="47328"/>
                    <a:pt x="29719" y="46233"/>
                  </a:cubicBezTo>
                  <a:cubicBezTo>
                    <a:pt x="24837" y="45173"/>
                    <a:pt x="19932" y="44101"/>
                    <a:pt x="15062" y="43042"/>
                  </a:cubicBezTo>
                  <a:cubicBezTo>
                    <a:pt x="10443" y="42042"/>
                    <a:pt x="5740" y="40696"/>
                    <a:pt x="965" y="39803"/>
                  </a:cubicBezTo>
                  <a:cubicBezTo>
                    <a:pt x="3120" y="33326"/>
                    <a:pt x="4323" y="26849"/>
                    <a:pt x="6109" y="20253"/>
                  </a:cubicBezTo>
                  <a:cubicBezTo>
                    <a:pt x="7918" y="13633"/>
                    <a:pt x="10276" y="7395"/>
                    <a:pt x="11645" y="691"/>
                  </a:cubicBezTo>
                  <a:close/>
                  <a:moveTo>
                    <a:pt x="11466" y="1"/>
                  </a:moveTo>
                  <a:cubicBezTo>
                    <a:pt x="11371" y="1"/>
                    <a:pt x="10800" y="1787"/>
                    <a:pt x="10478" y="2608"/>
                  </a:cubicBezTo>
                  <a:cubicBezTo>
                    <a:pt x="8252" y="8335"/>
                    <a:pt x="6787" y="14538"/>
                    <a:pt x="5120" y="20396"/>
                  </a:cubicBezTo>
                  <a:cubicBezTo>
                    <a:pt x="3275" y="26885"/>
                    <a:pt x="1037" y="33576"/>
                    <a:pt x="60" y="40280"/>
                  </a:cubicBezTo>
                  <a:cubicBezTo>
                    <a:pt x="1" y="40696"/>
                    <a:pt x="1382" y="40780"/>
                    <a:pt x="2049" y="40923"/>
                  </a:cubicBezTo>
                  <a:cubicBezTo>
                    <a:pt x="6430" y="41815"/>
                    <a:pt x="10955" y="42970"/>
                    <a:pt x="15253" y="43923"/>
                  </a:cubicBezTo>
                  <a:lnTo>
                    <a:pt x="30338" y="47269"/>
                  </a:lnTo>
                  <a:cubicBezTo>
                    <a:pt x="35219" y="48352"/>
                    <a:pt x="40101" y="49435"/>
                    <a:pt x="44983" y="50519"/>
                  </a:cubicBezTo>
                  <a:cubicBezTo>
                    <a:pt x="49781" y="51579"/>
                    <a:pt x="54770" y="53150"/>
                    <a:pt x="59651" y="53615"/>
                  </a:cubicBezTo>
                  <a:cubicBezTo>
                    <a:pt x="59655" y="53615"/>
                    <a:pt x="59659" y="53615"/>
                    <a:pt x="59663" y="53615"/>
                  </a:cubicBezTo>
                  <a:cubicBezTo>
                    <a:pt x="59864" y="53615"/>
                    <a:pt x="60426" y="53324"/>
                    <a:pt x="60496" y="53103"/>
                  </a:cubicBezTo>
                  <a:cubicBezTo>
                    <a:pt x="61651" y="49709"/>
                    <a:pt x="62330" y="46090"/>
                    <a:pt x="63235" y="42625"/>
                  </a:cubicBezTo>
                  <a:cubicBezTo>
                    <a:pt x="64152" y="39053"/>
                    <a:pt x="65080" y="35469"/>
                    <a:pt x="66033" y="31874"/>
                  </a:cubicBezTo>
                  <a:cubicBezTo>
                    <a:pt x="67664" y="25623"/>
                    <a:pt x="69867" y="19337"/>
                    <a:pt x="71093" y="12955"/>
                  </a:cubicBezTo>
                  <a:cubicBezTo>
                    <a:pt x="71224" y="12229"/>
                    <a:pt x="71748" y="10050"/>
                    <a:pt x="71379" y="9943"/>
                  </a:cubicBezTo>
                  <a:cubicBezTo>
                    <a:pt x="66819" y="8573"/>
                    <a:pt x="61758" y="8192"/>
                    <a:pt x="57056" y="7395"/>
                  </a:cubicBezTo>
                  <a:cubicBezTo>
                    <a:pt x="51983" y="6549"/>
                    <a:pt x="46911" y="5692"/>
                    <a:pt x="41827" y="4823"/>
                  </a:cubicBezTo>
                  <a:cubicBezTo>
                    <a:pt x="36910" y="3989"/>
                    <a:pt x="31981" y="3156"/>
                    <a:pt x="27040" y="2323"/>
                  </a:cubicBezTo>
                  <a:cubicBezTo>
                    <a:pt x="22444" y="1549"/>
                    <a:pt x="17622" y="334"/>
                    <a:pt x="12919" y="60"/>
                  </a:cubicBezTo>
                  <a:cubicBezTo>
                    <a:pt x="12526" y="48"/>
                    <a:pt x="11514" y="1"/>
                    <a:pt x="11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0" name="Google Shape;13520;p40"/>
            <p:cNvSpPr/>
            <p:nvPr/>
          </p:nvSpPr>
          <p:spPr>
            <a:xfrm>
              <a:off x="2202950" y="3248425"/>
              <a:ext cx="128900" cy="38225"/>
            </a:xfrm>
            <a:custGeom>
              <a:rect b="b" l="l" r="r" t="t"/>
              <a:pathLst>
                <a:path extrusionOk="0" h="1529" w="5156">
                  <a:moveTo>
                    <a:pt x="598" y="1"/>
                  </a:moveTo>
                  <a:cubicBezTo>
                    <a:pt x="451" y="1"/>
                    <a:pt x="303" y="8"/>
                    <a:pt x="155" y="25"/>
                  </a:cubicBezTo>
                  <a:cubicBezTo>
                    <a:pt x="24" y="49"/>
                    <a:pt x="0" y="239"/>
                    <a:pt x="107" y="311"/>
                  </a:cubicBezTo>
                  <a:cubicBezTo>
                    <a:pt x="869" y="740"/>
                    <a:pt x="1727" y="882"/>
                    <a:pt x="2584" y="1085"/>
                  </a:cubicBezTo>
                  <a:cubicBezTo>
                    <a:pt x="3174" y="1240"/>
                    <a:pt x="3828" y="1529"/>
                    <a:pt x="4455" y="1529"/>
                  </a:cubicBezTo>
                  <a:cubicBezTo>
                    <a:pt x="4599" y="1529"/>
                    <a:pt x="4742" y="1513"/>
                    <a:pt x="4882" y="1478"/>
                  </a:cubicBezTo>
                  <a:cubicBezTo>
                    <a:pt x="5048" y="1430"/>
                    <a:pt x="5156" y="1204"/>
                    <a:pt x="5001" y="1073"/>
                  </a:cubicBezTo>
                  <a:cubicBezTo>
                    <a:pt x="4405" y="489"/>
                    <a:pt x="3417" y="442"/>
                    <a:pt x="2620" y="299"/>
                  </a:cubicBezTo>
                  <a:cubicBezTo>
                    <a:pt x="1954" y="162"/>
                    <a:pt x="1280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1" name="Google Shape;13521;p40"/>
            <p:cNvSpPr/>
            <p:nvPr/>
          </p:nvSpPr>
          <p:spPr>
            <a:xfrm>
              <a:off x="2378250" y="3290600"/>
              <a:ext cx="127425" cy="37250"/>
            </a:xfrm>
            <a:custGeom>
              <a:rect b="b" l="l" r="r" t="t"/>
              <a:pathLst>
                <a:path extrusionOk="0" h="1490" w="5097">
                  <a:moveTo>
                    <a:pt x="1047" y="0"/>
                  </a:moveTo>
                  <a:cubicBezTo>
                    <a:pt x="745" y="0"/>
                    <a:pt x="446" y="32"/>
                    <a:pt x="156" y="112"/>
                  </a:cubicBezTo>
                  <a:cubicBezTo>
                    <a:pt x="1" y="160"/>
                    <a:pt x="1" y="350"/>
                    <a:pt x="132" y="410"/>
                  </a:cubicBezTo>
                  <a:cubicBezTo>
                    <a:pt x="953" y="755"/>
                    <a:pt x="1882" y="779"/>
                    <a:pt x="2739" y="1005"/>
                  </a:cubicBezTo>
                  <a:cubicBezTo>
                    <a:pt x="3305" y="1151"/>
                    <a:pt x="3894" y="1489"/>
                    <a:pt x="4475" y="1489"/>
                  </a:cubicBezTo>
                  <a:cubicBezTo>
                    <a:pt x="4603" y="1489"/>
                    <a:pt x="4731" y="1473"/>
                    <a:pt x="4859" y="1434"/>
                  </a:cubicBezTo>
                  <a:cubicBezTo>
                    <a:pt x="4990" y="1398"/>
                    <a:pt x="5097" y="1231"/>
                    <a:pt x="5002" y="1100"/>
                  </a:cubicBezTo>
                  <a:cubicBezTo>
                    <a:pt x="4537" y="422"/>
                    <a:pt x="3573" y="386"/>
                    <a:pt x="2811" y="231"/>
                  </a:cubicBezTo>
                  <a:cubicBezTo>
                    <a:pt x="2243" y="121"/>
                    <a:pt x="1640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2" name="Google Shape;13522;p40"/>
            <p:cNvSpPr/>
            <p:nvPr/>
          </p:nvSpPr>
          <p:spPr>
            <a:xfrm>
              <a:off x="2857775" y="3210950"/>
              <a:ext cx="511700" cy="207175"/>
            </a:xfrm>
            <a:custGeom>
              <a:rect b="b" l="l" r="r" t="t"/>
              <a:pathLst>
                <a:path extrusionOk="0" h="8287" w="20468">
                  <a:moveTo>
                    <a:pt x="7978" y="250"/>
                  </a:moveTo>
                  <a:cubicBezTo>
                    <a:pt x="10109" y="810"/>
                    <a:pt x="11705" y="1203"/>
                    <a:pt x="13515" y="1691"/>
                  </a:cubicBezTo>
                  <a:cubicBezTo>
                    <a:pt x="15479" y="2227"/>
                    <a:pt x="17444" y="2798"/>
                    <a:pt x="19432" y="3310"/>
                  </a:cubicBezTo>
                  <a:cubicBezTo>
                    <a:pt x="18372" y="4108"/>
                    <a:pt x="17253" y="4906"/>
                    <a:pt x="16134" y="5632"/>
                  </a:cubicBezTo>
                  <a:cubicBezTo>
                    <a:pt x="16110" y="5620"/>
                    <a:pt x="16098" y="5608"/>
                    <a:pt x="16051" y="5596"/>
                  </a:cubicBezTo>
                  <a:cubicBezTo>
                    <a:pt x="12181" y="4584"/>
                    <a:pt x="8240" y="3417"/>
                    <a:pt x="4311" y="2679"/>
                  </a:cubicBezTo>
                  <a:cubicBezTo>
                    <a:pt x="5537" y="1881"/>
                    <a:pt x="6787" y="1096"/>
                    <a:pt x="7978" y="250"/>
                  </a:cubicBezTo>
                  <a:close/>
                  <a:moveTo>
                    <a:pt x="3728" y="3060"/>
                  </a:moveTo>
                  <a:cubicBezTo>
                    <a:pt x="5299" y="3632"/>
                    <a:pt x="7061" y="4024"/>
                    <a:pt x="8716" y="4477"/>
                  </a:cubicBezTo>
                  <a:cubicBezTo>
                    <a:pt x="8383" y="4620"/>
                    <a:pt x="8073" y="4894"/>
                    <a:pt x="7800" y="5096"/>
                  </a:cubicBezTo>
                  <a:cubicBezTo>
                    <a:pt x="7371" y="5429"/>
                    <a:pt x="6811" y="5787"/>
                    <a:pt x="6490" y="6251"/>
                  </a:cubicBezTo>
                  <a:cubicBezTo>
                    <a:pt x="6347" y="6203"/>
                    <a:pt x="6192" y="6168"/>
                    <a:pt x="6049" y="6132"/>
                  </a:cubicBezTo>
                  <a:cubicBezTo>
                    <a:pt x="4906" y="5846"/>
                    <a:pt x="3775" y="5548"/>
                    <a:pt x="2620" y="5263"/>
                  </a:cubicBezTo>
                  <a:cubicBezTo>
                    <a:pt x="1763" y="5036"/>
                    <a:pt x="751" y="5025"/>
                    <a:pt x="1823" y="4346"/>
                  </a:cubicBezTo>
                  <a:cubicBezTo>
                    <a:pt x="2180" y="4120"/>
                    <a:pt x="2716" y="3727"/>
                    <a:pt x="3061" y="3489"/>
                  </a:cubicBezTo>
                  <a:cubicBezTo>
                    <a:pt x="3311" y="3310"/>
                    <a:pt x="3454" y="3239"/>
                    <a:pt x="3728" y="3060"/>
                  </a:cubicBezTo>
                  <a:close/>
                  <a:moveTo>
                    <a:pt x="9050" y="4560"/>
                  </a:moveTo>
                  <a:cubicBezTo>
                    <a:pt x="11169" y="5132"/>
                    <a:pt x="13312" y="5620"/>
                    <a:pt x="15408" y="6084"/>
                  </a:cubicBezTo>
                  <a:cubicBezTo>
                    <a:pt x="15027" y="6334"/>
                    <a:pt x="14622" y="6572"/>
                    <a:pt x="14229" y="6799"/>
                  </a:cubicBezTo>
                  <a:cubicBezTo>
                    <a:pt x="13459" y="7233"/>
                    <a:pt x="12634" y="7397"/>
                    <a:pt x="11784" y="7397"/>
                  </a:cubicBezTo>
                  <a:cubicBezTo>
                    <a:pt x="10191" y="7397"/>
                    <a:pt x="8511" y="6820"/>
                    <a:pt x="6942" y="6370"/>
                  </a:cubicBezTo>
                  <a:cubicBezTo>
                    <a:pt x="7299" y="6108"/>
                    <a:pt x="7609" y="5775"/>
                    <a:pt x="7942" y="5501"/>
                  </a:cubicBezTo>
                  <a:cubicBezTo>
                    <a:pt x="8276" y="5215"/>
                    <a:pt x="8800" y="4953"/>
                    <a:pt x="9050" y="4560"/>
                  </a:cubicBezTo>
                  <a:close/>
                  <a:moveTo>
                    <a:pt x="7895" y="0"/>
                  </a:moveTo>
                  <a:cubicBezTo>
                    <a:pt x="7800" y="0"/>
                    <a:pt x="7359" y="262"/>
                    <a:pt x="6990" y="476"/>
                  </a:cubicBezTo>
                  <a:cubicBezTo>
                    <a:pt x="4573" y="1798"/>
                    <a:pt x="2406" y="3179"/>
                    <a:pt x="180" y="4786"/>
                  </a:cubicBezTo>
                  <a:cubicBezTo>
                    <a:pt x="1" y="4917"/>
                    <a:pt x="96" y="5239"/>
                    <a:pt x="287" y="5275"/>
                  </a:cubicBezTo>
                  <a:cubicBezTo>
                    <a:pt x="2561" y="5858"/>
                    <a:pt x="4859" y="6441"/>
                    <a:pt x="7133" y="7025"/>
                  </a:cubicBezTo>
                  <a:cubicBezTo>
                    <a:pt x="8740" y="7442"/>
                    <a:pt x="10681" y="8275"/>
                    <a:pt x="12324" y="8287"/>
                  </a:cubicBezTo>
                  <a:cubicBezTo>
                    <a:pt x="12331" y="8287"/>
                    <a:pt x="12338" y="8287"/>
                    <a:pt x="12345" y="8287"/>
                  </a:cubicBezTo>
                  <a:cubicBezTo>
                    <a:pt x="13691" y="8287"/>
                    <a:pt x="14639" y="7140"/>
                    <a:pt x="15693" y="6430"/>
                  </a:cubicBezTo>
                  <a:cubicBezTo>
                    <a:pt x="15824" y="6334"/>
                    <a:pt x="15943" y="6251"/>
                    <a:pt x="16074" y="6168"/>
                  </a:cubicBezTo>
                  <a:cubicBezTo>
                    <a:pt x="17420" y="5275"/>
                    <a:pt x="18789" y="4429"/>
                    <a:pt x="20063" y="3477"/>
                  </a:cubicBezTo>
                  <a:cubicBezTo>
                    <a:pt x="20063" y="3477"/>
                    <a:pt x="20063" y="3465"/>
                    <a:pt x="20087" y="3465"/>
                  </a:cubicBezTo>
                  <a:cubicBezTo>
                    <a:pt x="20384" y="3346"/>
                    <a:pt x="20468" y="2917"/>
                    <a:pt x="20111" y="2798"/>
                  </a:cubicBezTo>
                  <a:cubicBezTo>
                    <a:pt x="16241" y="1560"/>
                    <a:pt x="11991" y="203"/>
                    <a:pt x="7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3" name="Google Shape;13523;p40"/>
            <p:cNvSpPr/>
            <p:nvPr/>
          </p:nvSpPr>
          <p:spPr>
            <a:xfrm>
              <a:off x="2522325" y="2880850"/>
              <a:ext cx="1733575" cy="526125"/>
            </a:xfrm>
            <a:custGeom>
              <a:rect b="b" l="l" r="r" t="t"/>
              <a:pathLst>
                <a:path extrusionOk="0" h="21045" w="69343">
                  <a:moveTo>
                    <a:pt x="12633" y="417"/>
                  </a:moveTo>
                  <a:cubicBezTo>
                    <a:pt x="13455" y="595"/>
                    <a:pt x="14252" y="786"/>
                    <a:pt x="15062" y="965"/>
                  </a:cubicBezTo>
                  <a:cubicBezTo>
                    <a:pt x="14383" y="1334"/>
                    <a:pt x="13717" y="1738"/>
                    <a:pt x="13062" y="2155"/>
                  </a:cubicBezTo>
                  <a:cubicBezTo>
                    <a:pt x="12085" y="1953"/>
                    <a:pt x="11085" y="1798"/>
                    <a:pt x="10121" y="1727"/>
                  </a:cubicBezTo>
                  <a:cubicBezTo>
                    <a:pt x="10907" y="1334"/>
                    <a:pt x="12609" y="476"/>
                    <a:pt x="12633" y="417"/>
                  </a:cubicBezTo>
                  <a:close/>
                  <a:moveTo>
                    <a:pt x="15622" y="1072"/>
                  </a:moveTo>
                  <a:cubicBezTo>
                    <a:pt x="16693" y="1334"/>
                    <a:pt x="17765" y="1572"/>
                    <a:pt x="18860" y="1810"/>
                  </a:cubicBezTo>
                  <a:cubicBezTo>
                    <a:pt x="18158" y="2203"/>
                    <a:pt x="17467" y="2620"/>
                    <a:pt x="16788" y="3036"/>
                  </a:cubicBezTo>
                  <a:cubicBezTo>
                    <a:pt x="15836" y="2798"/>
                    <a:pt x="14871" y="2524"/>
                    <a:pt x="13883" y="2310"/>
                  </a:cubicBezTo>
                  <a:cubicBezTo>
                    <a:pt x="14479" y="1917"/>
                    <a:pt x="15062" y="1512"/>
                    <a:pt x="15622" y="1072"/>
                  </a:cubicBezTo>
                  <a:close/>
                  <a:moveTo>
                    <a:pt x="9716" y="1917"/>
                  </a:moveTo>
                  <a:cubicBezTo>
                    <a:pt x="10657" y="2108"/>
                    <a:pt x="11573" y="2310"/>
                    <a:pt x="12514" y="2500"/>
                  </a:cubicBezTo>
                  <a:cubicBezTo>
                    <a:pt x="11800" y="2965"/>
                    <a:pt x="11085" y="3417"/>
                    <a:pt x="10359" y="3882"/>
                  </a:cubicBezTo>
                  <a:cubicBezTo>
                    <a:pt x="9228" y="3620"/>
                    <a:pt x="8097" y="3405"/>
                    <a:pt x="6966" y="3298"/>
                  </a:cubicBezTo>
                  <a:cubicBezTo>
                    <a:pt x="7871" y="2834"/>
                    <a:pt x="8799" y="2381"/>
                    <a:pt x="9716" y="1917"/>
                  </a:cubicBezTo>
                  <a:close/>
                  <a:moveTo>
                    <a:pt x="19360" y="1941"/>
                  </a:moveTo>
                  <a:cubicBezTo>
                    <a:pt x="20384" y="2167"/>
                    <a:pt x="21396" y="2405"/>
                    <a:pt x="22396" y="2631"/>
                  </a:cubicBezTo>
                  <a:cubicBezTo>
                    <a:pt x="21682" y="3024"/>
                    <a:pt x="20967" y="3453"/>
                    <a:pt x="20265" y="3893"/>
                  </a:cubicBezTo>
                  <a:cubicBezTo>
                    <a:pt x="19551" y="3727"/>
                    <a:pt x="18836" y="3560"/>
                    <a:pt x="18122" y="3393"/>
                  </a:cubicBezTo>
                  <a:cubicBezTo>
                    <a:pt x="17931" y="3346"/>
                    <a:pt x="17741" y="3298"/>
                    <a:pt x="17550" y="3239"/>
                  </a:cubicBezTo>
                  <a:cubicBezTo>
                    <a:pt x="18170" y="2822"/>
                    <a:pt x="18801" y="2405"/>
                    <a:pt x="19360" y="1941"/>
                  </a:cubicBezTo>
                  <a:close/>
                  <a:moveTo>
                    <a:pt x="22920" y="2750"/>
                  </a:moveTo>
                  <a:cubicBezTo>
                    <a:pt x="24039" y="3001"/>
                    <a:pt x="25135" y="3262"/>
                    <a:pt x="26242" y="3524"/>
                  </a:cubicBezTo>
                  <a:cubicBezTo>
                    <a:pt x="25504" y="3929"/>
                    <a:pt x="24789" y="4358"/>
                    <a:pt x="24075" y="4810"/>
                  </a:cubicBezTo>
                  <a:cubicBezTo>
                    <a:pt x="23063" y="4572"/>
                    <a:pt x="22075" y="4322"/>
                    <a:pt x="21063" y="4072"/>
                  </a:cubicBezTo>
                  <a:cubicBezTo>
                    <a:pt x="21694" y="3655"/>
                    <a:pt x="22325" y="3227"/>
                    <a:pt x="22920" y="2750"/>
                  </a:cubicBezTo>
                  <a:close/>
                  <a:moveTo>
                    <a:pt x="13324" y="2691"/>
                  </a:moveTo>
                  <a:cubicBezTo>
                    <a:pt x="14300" y="2917"/>
                    <a:pt x="15288" y="3131"/>
                    <a:pt x="16265" y="3382"/>
                  </a:cubicBezTo>
                  <a:cubicBezTo>
                    <a:pt x="15503" y="3858"/>
                    <a:pt x="14764" y="4346"/>
                    <a:pt x="14002" y="4822"/>
                  </a:cubicBezTo>
                  <a:cubicBezTo>
                    <a:pt x="13038" y="4572"/>
                    <a:pt x="12050" y="4310"/>
                    <a:pt x="11073" y="4060"/>
                  </a:cubicBezTo>
                  <a:cubicBezTo>
                    <a:pt x="11812" y="3620"/>
                    <a:pt x="12574" y="3155"/>
                    <a:pt x="13324" y="2691"/>
                  </a:cubicBezTo>
                  <a:close/>
                  <a:moveTo>
                    <a:pt x="6513" y="3560"/>
                  </a:moveTo>
                  <a:cubicBezTo>
                    <a:pt x="7609" y="3774"/>
                    <a:pt x="8692" y="4013"/>
                    <a:pt x="9776" y="4251"/>
                  </a:cubicBezTo>
                  <a:cubicBezTo>
                    <a:pt x="9073" y="4667"/>
                    <a:pt x="8383" y="5072"/>
                    <a:pt x="7668" y="5477"/>
                  </a:cubicBezTo>
                  <a:cubicBezTo>
                    <a:pt x="6513" y="5191"/>
                    <a:pt x="5370" y="4953"/>
                    <a:pt x="4227" y="4834"/>
                  </a:cubicBezTo>
                  <a:cubicBezTo>
                    <a:pt x="4763" y="4525"/>
                    <a:pt x="5299" y="4191"/>
                    <a:pt x="5823" y="3917"/>
                  </a:cubicBezTo>
                  <a:cubicBezTo>
                    <a:pt x="6061" y="3798"/>
                    <a:pt x="6275" y="3679"/>
                    <a:pt x="6513" y="3560"/>
                  </a:cubicBezTo>
                  <a:close/>
                  <a:moveTo>
                    <a:pt x="17050" y="3584"/>
                  </a:moveTo>
                  <a:cubicBezTo>
                    <a:pt x="17943" y="3810"/>
                    <a:pt x="18848" y="4013"/>
                    <a:pt x="19741" y="4251"/>
                  </a:cubicBezTo>
                  <a:cubicBezTo>
                    <a:pt x="19003" y="4715"/>
                    <a:pt x="18241" y="5203"/>
                    <a:pt x="17491" y="5679"/>
                  </a:cubicBezTo>
                  <a:cubicBezTo>
                    <a:pt x="16562" y="5465"/>
                    <a:pt x="15657" y="5239"/>
                    <a:pt x="14729" y="5013"/>
                  </a:cubicBezTo>
                  <a:lnTo>
                    <a:pt x="14705" y="5013"/>
                  </a:lnTo>
                  <a:cubicBezTo>
                    <a:pt x="15491" y="4536"/>
                    <a:pt x="16276" y="4072"/>
                    <a:pt x="17050" y="3584"/>
                  </a:cubicBezTo>
                  <a:close/>
                  <a:moveTo>
                    <a:pt x="26778" y="3643"/>
                  </a:moveTo>
                  <a:cubicBezTo>
                    <a:pt x="27849" y="3893"/>
                    <a:pt x="28921" y="4155"/>
                    <a:pt x="29992" y="4394"/>
                  </a:cubicBezTo>
                  <a:cubicBezTo>
                    <a:pt x="29242" y="4786"/>
                    <a:pt x="28516" y="5239"/>
                    <a:pt x="27790" y="5703"/>
                  </a:cubicBezTo>
                  <a:cubicBezTo>
                    <a:pt x="26813" y="5465"/>
                    <a:pt x="25849" y="5215"/>
                    <a:pt x="24873" y="4989"/>
                  </a:cubicBezTo>
                  <a:cubicBezTo>
                    <a:pt x="25528" y="4572"/>
                    <a:pt x="26159" y="4120"/>
                    <a:pt x="26778" y="3643"/>
                  </a:cubicBezTo>
                  <a:close/>
                  <a:moveTo>
                    <a:pt x="10502" y="4417"/>
                  </a:moveTo>
                  <a:cubicBezTo>
                    <a:pt x="11502" y="4644"/>
                    <a:pt x="12502" y="4882"/>
                    <a:pt x="13514" y="5132"/>
                  </a:cubicBezTo>
                  <a:cubicBezTo>
                    <a:pt x="13502" y="5144"/>
                    <a:pt x="13478" y="5144"/>
                    <a:pt x="13478" y="5167"/>
                  </a:cubicBezTo>
                  <a:cubicBezTo>
                    <a:pt x="12764" y="5596"/>
                    <a:pt x="12038" y="6001"/>
                    <a:pt x="11323" y="6418"/>
                  </a:cubicBezTo>
                  <a:cubicBezTo>
                    <a:pt x="10383" y="6191"/>
                    <a:pt x="9430" y="5918"/>
                    <a:pt x="8466" y="5668"/>
                  </a:cubicBezTo>
                  <a:cubicBezTo>
                    <a:pt x="9156" y="5251"/>
                    <a:pt x="9835" y="4822"/>
                    <a:pt x="10502" y="4417"/>
                  </a:cubicBezTo>
                  <a:close/>
                  <a:moveTo>
                    <a:pt x="20527" y="4417"/>
                  </a:moveTo>
                  <a:cubicBezTo>
                    <a:pt x="21503" y="4667"/>
                    <a:pt x="22503" y="4917"/>
                    <a:pt x="23480" y="5179"/>
                  </a:cubicBezTo>
                  <a:cubicBezTo>
                    <a:pt x="22753" y="5656"/>
                    <a:pt x="22015" y="6144"/>
                    <a:pt x="21265" y="6608"/>
                  </a:cubicBezTo>
                  <a:lnTo>
                    <a:pt x="18181" y="5846"/>
                  </a:lnTo>
                  <a:cubicBezTo>
                    <a:pt x="18955" y="5370"/>
                    <a:pt x="19741" y="4906"/>
                    <a:pt x="20527" y="4417"/>
                  </a:cubicBezTo>
                  <a:close/>
                  <a:moveTo>
                    <a:pt x="30492" y="4513"/>
                  </a:moveTo>
                  <a:cubicBezTo>
                    <a:pt x="31600" y="4775"/>
                    <a:pt x="32683" y="5025"/>
                    <a:pt x="33755" y="5287"/>
                  </a:cubicBezTo>
                  <a:cubicBezTo>
                    <a:pt x="32981" y="5679"/>
                    <a:pt x="32231" y="6144"/>
                    <a:pt x="31493" y="6608"/>
                  </a:cubicBezTo>
                  <a:cubicBezTo>
                    <a:pt x="30504" y="6370"/>
                    <a:pt x="29540" y="6132"/>
                    <a:pt x="28564" y="5894"/>
                  </a:cubicBezTo>
                  <a:cubicBezTo>
                    <a:pt x="29230" y="5465"/>
                    <a:pt x="29885" y="5013"/>
                    <a:pt x="30492" y="4513"/>
                  </a:cubicBezTo>
                  <a:close/>
                  <a:moveTo>
                    <a:pt x="14217" y="5298"/>
                  </a:moveTo>
                  <a:cubicBezTo>
                    <a:pt x="15133" y="5513"/>
                    <a:pt x="16038" y="5763"/>
                    <a:pt x="16967" y="6001"/>
                  </a:cubicBezTo>
                  <a:cubicBezTo>
                    <a:pt x="16253" y="6430"/>
                    <a:pt x="15526" y="6846"/>
                    <a:pt x="14788" y="7263"/>
                  </a:cubicBezTo>
                  <a:cubicBezTo>
                    <a:pt x="13895" y="7037"/>
                    <a:pt x="12990" y="6811"/>
                    <a:pt x="12097" y="6608"/>
                  </a:cubicBezTo>
                  <a:cubicBezTo>
                    <a:pt x="12800" y="6179"/>
                    <a:pt x="13514" y="5727"/>
                    <a:pt x="14217" y="5298"/>
                  </a:cubicBezTo>
                  <a:close/>
                  <a:moveTo>
                    <a:pt x="3799" y="5108"/>
                  </a:moveTo>
                  <a:cubicBezTo>
                    <a:pt x="4894" y="5322"/>
                    <a:pt x="5978" y="5560"/>
                    <a:pt x="7085" y="5810"/>
                  </a:cubicBezTo>
                  <a:cubicBezTo>
                    <a:pt x="6299" y="6275"/>
                    <a:pt x="5525" y="6751"/>
                    <a:pt x="4775" y="7275"/>
                  </a:cubicBezTo>
                  <a:cubicBezTo>
                    <a:pt x="3465" y="6977"/>
                    <a:pt x="2275" y="6858"/>
                    <a:pt x="917" y="6632"/>
                  </a:cubicBezTo>
                  <a:cubicBezTo>
                    <a:pt x="1870" y="6037"/>
                    <a:pt x="2822" y="5679"/>
                    <a:pt x="3799" y="5108"/>
                  </a:cubicBezTo>
                  <a:close/>
                  <a:moveTo>
                    <a:pt x="34172" y="5382"/>
                  </a:moveTo>
                  <a:cubicBezTo>
                    <a:pt x="35207" y="5644"/>
                    <a:pt x="36255" y="5870"/>
                    <a:pt x="37291" y="6132"/>
                  </a:cubicBezTo>
                  <a:cubicBezTo>
                    <a:pt x="36517" y="6549"/>
                    <a:pt x="35767" y="7001"/>
                    <a:pt x="35005" y="7501"/>
                  </a:cubicBezTo>
                  <a:cubicBezTo>
                    <a:pt x="34100" y="7275"/>
                    <a:pt x="33183" y="7049"/>
                    <a:pt x="32278" y="6811"/>
                  </a:cubicBezTo>
                  <a:cubicBezTo>
                    <a:pt x="32909" y="6394"/>
                    <a:pt x="33529" y="5965"/>
                    <a:pt x="34112" y="5501"/>
                  </a:cubicBezTo>
                  <a:cubicBezTo>
                    <a:pt x="34160" y="5465"/>
                    <a:pt x="34172" y="5417"/>
                    <a:pt x="34172" y="5382"/>
                  </a:cubicBezTo>
                  <a:close/>
                  <a:moveTo>
                    <a:pt x="24289" y="5370"/>
                  </a:moveTo>
                  <a:cubicBezTo>
                    <a:pt x="25242" y="5608"/>
                    <a:pt x="26206" y="5858"/>
                    <a:pt x="27159" y="6096"/>
                  </a:cubicBezTo>
                  <a:cubicBezTo>
                    <a:pt x="26421" y="6572"/>
                    <a:pt x="25682" y="7072"/>
                    <a:pt x="24944" y="7513"/>
                  </a:cubicBezTo>
                  <a:cubicBezTo>
                    <a:pt x="23956" y="7263"/>
                    <a:pt x="22968" y="7025"/>
                    <a:pt x="21980" y="6775"/>
                  </a:cubicBezTo>
                  <a:cubicBezTo>
                    <a:pt x="22742" y="6310"/>
                    <a:pt x="23527" y="5846"/>
                    <a:pt x="24289" y="5370"/>
                  </a:cubicBezTo>
                  <a:close/>
                  <a:moveTo>
                    <a:pt x="7883" y="6001"/>
                  </a:moveTo>
                  <a:cubicBezTo>
                    <a:pt x="8859" y="6215"/>
                    <a:pt x="9823" y="6453"/>
                    <a:pt x="10788" y="6691"/>
                  </a:cubicBezTo>
                  <a:cubicBezTo>
                    <a:pt x="9990" y="7156"/>
                    <a:pt x="9192" y="7644"/>
                    <a:pt x="8442" y="8180"/>
                  </a:cubicBezTo>
                  <a:cubicBezTo>
                    <a:pt x="7382" y="7930"/>
                    <a:pt x="6299" y="7644"/>
                    <a:pt x="5192" y="7382"/>
                  </a:cubicBezTo>
                  <a:cubicBezTo>
                    <a:pt x="6120" y="6989"/>
                    <a:pt x="7013" y="6513"/>
                    <a:pt x="7883" y="6001"/>
                  </a:cubicBezTo>
                  <a:close/>
                  <a:moveTo>
                    <a:pt x="17646" y="6179"/>
                  </a:moveTo>
                  <a:cubicBezTo>
                    <a:pt x="18658" y="6441"/>
                    <a:pt x="19658" y="6691"/>
                    <a:pt x="20658" y="6965"/>
                  </a:cubicBezTo>
                  <a:cubicBezTo>
                    <a:pt x="19955" y="7382"/>
                    <a:pt x="19253" y="7787"/>
                    <a:pt x="18539" y="8180"/>
                  </a:cubicBezTo>
                  <a:cubicBezTo>
                    <a:pt x="17550" y="7930"/>
                    <a:pt x="16550" y="7692"/>
                    <a:pt x="15562" y="7453"/>
                  </a:cubicBezTo>
                  <a:cubicBezTo>
                    <a:pt x="16276" y="7037"/>
                    <a:pt x="16967" y="6608"/>
                    <a:pt x="17646" y="6179"/>
                  </a:cubicBezTo>
                  <a:close/>
                  <a:moveTo>
                    <a:pt x="37803" y="6251"/>
                  </a:moveTo>
                  <a:cubicBezTo>
                    <a:pt x="38827" y="6489"/>
                    <a:pt x="39851" y="6739"/>
                    <a:pt x="40887" y="6977"/>
                  </a:cubicBezTo>
                  <a:cubicBezTo>
                    <a:pt x="40089" y="7406"/>
                    <a:pt x="39339" y="7882"/>
                    <a:pt x="38577" y="8382"/>
                  </a:cubicBezTo>
                  <a:cubicBezTo>
                    <a:pt x="37648" y="8144"/>
                    <a:pt x="36719" y="7918"/>
                    <a:pt x="35779" y="7680"/>
                  </a:cubicBezTo>
                  <a:cubicBezTo>
                    <a:pt x="36481" y="7227"/>
                    <a:pt x="37160" y="6775"/>
                    <a:pt x="37803" y="6251"/>
                  </a:cubicBezTo>
                  <a:close/>
                  <a:moveTo>
                    <a:pt x="27933" y="6310"/>
                  </a:moveTo>
                  <a:cubicBezTo>
                    <a:pt x="28647" y="6489"/>
                    <a:pt x="29349" y="6668"/>
                    <a:pt x="30064" y="6846"/>
                  </a:cubicBezTo>
                  <a:cubicBezTo>
                    <a:pt x="30326" y="6906"/>
                    <a:pt x="30576" y="6977"/>
                    <a:pt x="30850" y="7037"/>
                  </a:cubicBezTo>
                  <a:cubicBezTo>
                    <a:pt x="30111" y="7513"/>
                    <a:pt x="29373" y="7989"/>
                    <a:pt x="28635" y="8454"/>
                  </a:cubicBezTo>
                  <a:lnTo>
                    <a:pt x="25647" y="7692"/>
                  </a:lnTo>
                  <a:cubicBezTo>
                    <a:pt x="26397" y="7227"/>
                    <a:pt x="27171" y="6763"/>
                    <a:pt x="27933" y="6310"/>
                  </a:cubicBezTo>
                  <a:close/>
                  <a:moveTo>
                    <a:pt x="11573" y="6894"/>
                  </a:moveTo>
                  <a:cubicBezTo>
                    <a:pt x="12455" y="7108"/>
                    <a:pt x="13347" y="7334"/>
                    <a:pt x="14229" y="7573"/>
                  </a:cubicBezTo>
                  <a:cubicBezTo>
                    <a:pt x="13455" y="8037"/>
                    <a:pt x="12681" y="8501"/>
                    <a:pt x="11954" y="9013"/>
                  </a:cubicBezTo>
                  <a:cubicBezTo>
                    <a:pt x="10978" y="8811"/>
                    <a:pt x="10002" y="8573"/>
                    <a:pt x="9014" y="8334"/>
                  </a:cubicBezTo>
                  <a:cubicBezTo>
                    <a:pt x="8954" y="8323"/>
                    <a:pt x="8918" y="8299"/>
                    <a:pt x="8859" y="8287"/>
                  </a:cubicBezTo>
                  <a:cubicBezTo>
                    <a:pt x="9776" y="7882"/>
                    <a:pt x="10680" y="7406"/>
                    <a:pt x="11573" y="6894"/>
                  </a:cubicBezTo>
                  <a:close/>
                  <a:moveTo>
                    <a:pt x="21360" y="7156"/>
                  </a:moveTo>
                  <a:cubicBezTo>
                    <a:pt x="22337" y="7406"/>
                    <a:pt x="23301" y="7656"/>
                    <a:pt x="24277" y="7918"/>
                  </a:cubicBezTo>
                  <a:cubicBezTo>
                    <a:pt x="23599" y="8323"/>
                    <a:pt x="22908" y="8704"/>
                    <a:pt x="22218" y="9108"/>
                  </a:cubicBezTo>
                  <a:cubicBezTo>
                    <a:pt x="21253" y="8870"/>
                    <a:pt x="20301" y="8632"/>
                    <a:pt x="19336" y="8394"/>
                  </a:cubicBezTo>
                  <a:cubicBezTo>
                    <a:pt x="20015" y="7977"/>
                    <a:pt x="20682" y="7561"/>
                    <a:pt x="21360" y="7156"/>
                  </a:cubicBezTo>
                  <a:close/>
                  <a:moveTo>
                    <a:pt x="41422" y="7108"/>
                  </a:moveTo>
                  <a:cubicBezTo>
                    <a:pt x="42411" y="7346"/>
                    <a:pt x="43399" y="7573"/>
                    <a:pt x="44363" y="7811"/>
                  </a:cubicBezTo>
                  <a:cubicBezTo>
                    <a:pt x="43566" y="8239"/>
                    <a:pt x="42792" y="8739"/>
                    <a:pt x="42030" y="9239"/>
                  </a:cubicBezTo>
                  <a:cubicBezTo>
                    <a:pt x="41137" y="9013"/>
                    <a:pt x="40256" y="8799"/>
                    <a:pt x="39363" y="8573"/>
                  </a:cubicBezTo>
                  <a:cubicBezTo>
                    <a:pt x="40077" y="8108"/>
                    <a:pt x="40768" y="7632"/>
                    <a:pt x="41422" y="7108"/>
                  </a:cubicBezTo>
                  <a:close/>
                  <a:moveTo>
                    <a:pt x="31624" y="7227"/>
                  </a:moveTo>
                  <a:cubicBezTo>
                    <a:pt x="32528" y="7453"/>
                    <a:pt x="33445" y="7680"/>
                    <a:pt x="34338" y="7918"/>
                  </a:cubicBezTo>
                  <a:cubicBezTo>
                    <a:pt x="33600" y="8394"/>
                    <a:pt x="32862" y="8870"/>
                    <a:pt x="32112" y="9335"/>
                  </a:cubicBezTo>
                  <a:cubicBezTo>
                    <a:pt x="31195" y="9085"/>
                    <a:pt x="30266" y="8846"/>
                    <a:pt x="29338" y="8620"/>
                  </a:cubicBezTo>
                  <a:cubicBezTo>
                    <a:pt x="30088" y="8156"/>
                    <a:pt x="30862" y="7703"/>
                    <a:pt x="31624" y="7227"/>
                  </a:cubicBezTo>
                  <a:close/>
                  <a:moveTo>
                    <a:pt x="15002" y="7799"/>
                  </a:moveTo>
                  <a:cubicBezTo>
                    <a:pt x="15967" y="8049"/>
                    <a:pt x="16955" y="8323"/>
                    <a:pt x="17919" y="8573"/>
                  </a:cubicBezTo>
                  <a:cubicBezTo>
                    <a:pt x="17193" y="9001"/>
                    <a:pt x="16455" y="9454"/>
                    <a:pt x="15776" y="9954"/>
                  </a:cubicBezTo>
                  <a:cubicBezTo>
                    <a:pt x="14645" y="9668"/>
                    <a:pt x="13514" y="9406"/>
                    <a:pt x="12371" y="9132"/>
                  </a:cubicBezTo>
                  <a:cubicBezTo>
                    <a:pt x="13264" y="8751"/>
                    <a:pt x="14133" y="8287"/>
                    <a:pt x="15002" y="7799"/>
                  </a:cubicBezTo>
                  <a:close/>
                  <a:moveTo>
                    <a:pt x="24992" y="8096"/>
                  </a:moveTo>
                  <a:cubicBezTo>
                    <a:pt x="25528" y="8227"/>
                    <a:pt x="26063" y="8382"/>
                    <a:pt x="26575" y="8513"/>
                  </a:cubicBezTo>
                  <a:cubicBezTo>
                    <a:pt x="27040" y="8632"/>
                    <a:pt x="27504" y="8751"/>
                    <a:pt x="27945" y="8870"/>
                  </a:cubicBezTo>
                  <a:cubicBezTo>
                    <a:pt x="27278" y="9275"/>
                    <a:pt x="26599" y="9656"/>
                    <a:pt x="25920" y="10037"/>
                  </a:cubicBezTo>
                  <a:cubicBezTo>
                    <a:pt x="24956" y="9799"/>
                    <a:pt x="23992" y="9549"/>
                    <a:pt x="23003" y="9311"/>
                  </a:cubicBezTo>
                  <a:cubicBezTo>
                    <a:pt x="23682" y="8918"/>
                    <a:pt x="24337" y="8489"/>
                    <a:pt x="24992" y="8096"/>
                  </a:cubicBezTo>
                  <a:close/>
                  <a:moveTo>
                    <a:pt x="44887" y="7942"/>
                  </a:moveTo>
                  <a:cubicBezTo>
                    <a:pt x="45959" y="8192"/>
                    <a:pt x="47030" y="8454"/>
                    <a:pt x="48102" y="8715"/>
                  </a:cubicBezTo>
                  <a:cubicBezTo>
                    <a:pt x="47280" y="9168"/>
                    <a:pt x="46494" y="9656"/>
                    <a:pt x="45709" y="10180"/>
                  </a:cubicBezTo>
                  <a:cubicBezTo>
                    <a:pt x="44732" y="9942"/>
                    <a:pt x="43780" y="9680"/>
                    <a:pt x="42815" y="9442"/>
                  </a:cubicBezTo>
                  <a:cubicBezTo>
                    <a:pt x="43530" y="8966"/>
                    <a:pt x="44232" y="8477"/>
                    <a:pt x="44887" y="7942"/>
                  </a:cubicBezTo>
                  <a:close/>
                  <a:moveTo>
                    <a:pt x="35112" y="8108"/>
                  </a:moveTo>
                  <a:cubicBezTo>
                    <a:pt x="36041" y="8346"/>
                    <a:pt x="36969" y="8573"/>
                    <a:pt x="37898" y="8811"/>
                  </a:cubicBezTo>
                  <a:cubicBezTo>
                    <a:pt x="37172" y="9287"/>
                    <a:pt x="36446" y="9775"/>
                    <a:pt x="35707" y="10251"/>
                  </a:cubicBezTo>
                  <a:cubicBezTo>
                    <a:pt x="34731" y="10001"/>
                    <a:pt x="33767" y="9763"/>
                    <a:pt x="32802" y="9513"/>
                  </a:cubicBezTo>
                  <a:cubicBezTo>
                    <a:pt x="33564" y="9049"/>
                    <a:pt x="34350" y="8585"/>
                    <a:pt x="35112" y="8108"/>
                  </a:cubicBezTo>
                  <a:close/>
                  <a:moveTo>
                    <a:pt x="18693" y="8763"/>
                  </a:moveTo>
                  <a:cubicBezTo>
                    <a:pt x="19646" y="9013"/>
                    <a:pt x="20586" y="9275"/>
                    <a:pt x="21539" y="9513"/>
                  </a:cubicBezTo>
                  <a:cubicBezTo>
                    <a:pt x="20837" y="9930"/>
                    <a:pt x="20134" y="10359"/>
                    <a:pt x="19479" y="10835"/>
                  </a:cubicBezTo>
                  <a:cubicBezTo>
                    <a:pt x="18360" y="10561"/>
                    <a:pt x="17265" y="10299"/>
                    <a:pt x="16157" y="10025"/>
                  </a:cubicBezTo>
                  <a:cubicBezTo>
                    <a:pt x="17027" y="9668"/>
                    <a:pt x="17860" y="9239"/>
                    <a:pt x="18693" y="8763"/>
                  </a:cubicBezTo>
                  <a:close/>
                  <a:moveTo>
                    <a:pt x="28647" y="9037"/>
                  </a:moveTo>
                  <a:lnTo>
                    <a:pt x="31421" y="9739"/>
                  </a:lnTo>
                  <a:cubicBezTo>
                    <a:pt x="30743" y="10132"/>
                    <a:pt x="30076" y="10525"/>
                    <a:pt x="29397" y="10918"/>
                  </a:cubicBezTo>
                  <a:cubicBezTo>
                    <a:pt x="28504" y="10692"/>
                    <a:pt x="27587" y="10454"/>
                    <a:pt x="26694" y="10239"/>
                  </a:cubicBezTo>
                  <a:cubicBezTo>
                    <a:pt x="27349" y="9835"/>
                    <a:pt x="28004" y="9430"/>
                    <a:pt x="28647" y="9037"/>
                  </a:cubicBezTo>
                  <a:close/>
                  <a:moveTo>
                    <a:pt x="48650" y="8846"/>
                  </a:moveTo>
                  <a:lnTo>
                    <a:pt x="51817" y="9608"/>
                  </a:lnTo>
                  <a:cubicBezTo>
                    <a:pt x="51007" y="10073"/>
                    <a:pt x="50197" y="10573"/>
                    <a:pt x="49412" y="11097"/>
                  </a:cubicBezTo>
                  <a:cubicBezTo>
                    <a:pt x="48840" y="10954"/>
                    <a:pt x="48280" y="10823"/>
                    <a:pt x="47697" y="10668"/>
                  </a:cubicBezTo>
                  <a:cubicBezTo>
                    <a:pt x="47292" y="10561"/>
                    <a:pt x="46899" y="10466"/>
                    <a:pt x="46494" y="10370"/>
                  </a:cubicBezTo>
                  <a:cubicBezTo>
                    <a:pt x="47233" y="9894"/>
                    <a:pt x="47971" y="9382"/>
                    <a:pt x="48650" y="8846"/>
                  </a:cubicBezTo>
                  <a:close/>
                  <a:moveTo>
                    <a:pt x="38696" y="9001"/>
                  </a:moveTo>
                  <a:lnTo>
                    <a:pt x="41375" y="9668"/>
                  </a:lnTo>
                  <a:cubicBezTo>
                    <a:pt x="40660" y="10168"/>
                    <a:pt x="39934" y="10668"/>
                    <a:pt x="39184" y="11144"/>
                  </a:cubicBezTo>
                  <a:cubicBezTo>
                    <a:pt x="38243" y="10906"/>
                    <a:pt x="37327" y="10668"/>
                    <a:pt x="36386" y="10430"/>
                  </a:cubicBezTo>
                  <a:cubicBezTo>
                    <a:pt x="37148" y="9954"/>
                    <a:pt x="37922" y="9489"/>
                    <a:pt x="38696" y="9001"/>
                  </a:cubicBezTo>
                  <a:close/>
                  <a:moveTo>
                    <a:pt x="22289" y="9716"/>
                  </a:moveTo>
                  <a:lnTo>
                    <a:pt x="23313" y="9978"/>
                  </a:lnTo>
                  <a:cubicBezTo>
                    <a:pt x="23944" y="10144"/>
                    <a:pt x="24551" y="10311"/>
                    <a:pt x="25182" y="10466"/>
                  </a:cubicBezTo>
                  <a:cubicBezTo>
                    <a:pt x="24492" y="10859"/>
                    <a:pt x="23825" y="11275"/>
                    <a:pt x="23182" y="11740"/>
                  </a:cubicBezTo>
                  <a:cubicBezTo>
                    <a:pt x="22087" y="11466"/>
                    <a:pt x="20967" y="11204"/>
                    <a:pt x="19872" y="10942"/>
                  </a:cubicBezTo>
                  <a:cubicBezTo>
                    <a:pt x="20706" y="10597"/>
                    <a:pt x="21503" y="10180"/>
                    <a:pt x="22289" y="9716"/>
                  </a:cubicBezTo>
                  <a:close/>
                  <a:moveTo>
                    <a:pt x="32112" y="9930"/>
                  </a:moveTo>
                  <a:cubicBezTo>
                    <a:pt x="33088" y="10180"/>
                    <a:pt x="34052" y="10418"/>
                    <a:pt x="35017" y="10668"/>
                  </a:cubicBezTo>
                  <a:cubicBezTo>
                    <a:pt x="34362" y="11073"/>
                    <a:pt x="33695" y="11454"/>
                    <a:pt x="33029" y="11847"/>
                  </a:cubicBezTo>
                  <a:cubicBezTo>
                    <a:pt x="32076" y="11609"/>
                    <a:pt x="31135" y="11359"/>
                    <a:pt x="30183" y="11121"/>
                  </a:cubicBezTo>
                  <a:cubicBezTo>
                    <a:pt x="30838" y="10728"/>
                    <a:pt x="31481" y="10323"/>
                    <a:pt x="32112" y="9930"/>
                  </a:cubicBezTo>
                  <a:close/>
                  <a:moveTo>
                    <a:pt x="42149" y="9882"/>
                  </a:moveTo>
                  <a:cubicBezTo>
                    <a:pt x="43113" y="10120"/>
                    <a:pt x="44066" y="10359"/>
                    <a:pt x="45030" y="10609"/>
                  </a:cubicBezTo>
                  <a:cubicBezTo>
                    <a:pt x="44292" y="11085"/>
                    <a:pt x="43530" y="11597"/>
                    <a:pt x="42756" y="12061"/>
                  </a:cubicBezTo>
                  <a:cubicBezTo>
                    <a:pt x="41792" y="11811"/>
                    <a:pt x="40827" y="11561"/>
                    <a:pt x="39851" y="11323"/>
                  </a:cubicBezTo>
                  <a:cubicBezTo>
                    <a:pt x="40613" y="10835"/>
                    <a:pt x="41387" y="10359"/>
                    <a:pt x="42149" y="9882"/>
                  </a:cubicBezTo>
                  <a:close/>
                  <a:moveTo>
                    <a:pt x="52388" y="9763"/>
                  </a:moveTo>
                  <a:cubicBezTo>
                    <a:pt x="53591" y="10049"/>
                    <a:pt x="54781" y="10323"/>
                    <a:pt x="55984" y="10620"/>
                  </a:cubicBezTo>
                  <a:cubicBezTo>
                    <a:pt x="55138" y="11085"/>
                    <a:pt x="54305" y="11609"/>
                    <a:pt x="53483" y="12144"/>
                  </a:cubicBezTo>
                  <a:cubicBezTo>
                    <a:pt x="52388" y="11859"/>
                    <a:pt x="51305" y="11597"/>
                    <a:pt x="50197" y="11311"/>
                  </a:cubicBezTo>
                  <a:cubicBezTo>
                    <a:pt x="50959" y="10823"/>
                    <a:pt x="51698" y="10311"/>
                    <a:pt x="52388" y="9763"/>
                  </a:cubicBezTo>
                  <a:close/>
                  <a:moveTo>
                    <a:pt x="25944" y="10680"/>
                  </a:moveTo>
                  <a:cubicBezTo>
                    <a:pt x="26837" y="10906"/>
                    <a:pt x="27730" y="11144"/>
                    <a:pt x="28623" y="11382"/>
                  </a:cubicBezTo>
                  <a:cubicBezTo>
                    <a:pt x="27983" y="11750"/>
                    <a:pt x="27342" y="12153"/>
                    <a:pt x="26725" y="12616"/>
                  </a:cubicBezTo>
                  <a:lnTo>
                    <a:pt x="26725" y="12616"/>
                  </a:lnTo>
                  <a:cubicBezTo>
                    <a:pt x="26725" y="12616"/>
                    <a:pt x="26726" y="12615"/>
                    <a:pt x="26726" y="12615"/>
                  </a:cubicBezTo>
                  <a:cubicBezTo>
                    <a:pt x="26729" y="12615"/>
                    <a:pt x="26726" y="12621"/>
                    <a:pt x="26718" y="12621"/>
                  </a:cubicBezTo>
                  <a:cubicBezTo>
                    <a:pt x="26720" y="12619"/>
                    <a:pt x="26723" y="12617"/>
                    <a:pt x="26725" y="12616"/>
                  </a:cubicBezTo>
                  <a:lnTo>
                    <a:pt x="26725" y="12616"/>
                  </a:lnTo>
                  <a:cubicBezTo>
                    <a:pt x="26723" y="12616"/>
                    <a:pt x="26721" y="12618"/>
                    <a:pt x="26718" y="12621"/>
                  </a:cubicBezTo>
                  <a:cubicBezTo>
                    <a:pt x="25682" y="12359"/>
                    <a:pt x="24647" y="12109"/>
                    <a:pt x="23623" y="11859"/>
                  </a:cubicBezTo>
                  <a:cubicBezTo>
                    <a:pt x="24408" y="11513"/>
                    <a:pt x="25182" y="11121"/>
                    <a:pt x="25944" y="10680"/>
                  </a:cubicBezTo>
                  <a:close/>
                  <a:moveTo>
                    <a:pt x="35719" y="10847"/>
                  </a:moveTo>
                  <a:cubicBezTo>
                    <a:pt x="36660" y="11085"/>
                    <a:pt x="37577" y="11323"/>
                    <a:pt x="38517" y="11561"/>
                  </a:cubicBezTo>
                  <a:cubicBezTo>
                    <a:pt x="37862" y="11966"/>
                    <a:pt x="37208" y="12359"/>
                    <a:pt x="36541" y="12752"/>
                  </a:cubicBezTo>
                  <a:cubicBezTo>
                    <a:pt x="35624" y="12514"/>
                    <a:pt x="34719" y="12275"/>
                    <a:pt x="33802" y="12037"/>
                  </a:cubicBezTo>
                  <a:cubicBezTo>
                    <a:pt x="34457" y="11656"/>
                    <a:pt x="35088" y="11252"/>
                    <a:pt x="35719" y="10847"/>
                  </a:cubicBezTo>
                  <a:close/>
                  <a:moveTo>
                    <a:pt x="45828" y="10787"/>
                  </a:moveTo>
                  <a:cubicBezTo>
                    <a:pt x="46804" y="11037"/>
                    <a:pt x="47768" y="11287"/>
                    <a:pt x="48757" y="11525"/>
                  </a:cubicBezTo>
                  <a:cubicBezTo>
                    <a:pt x="48007" y="12025"/>
                    <a:pt x="47280" y="12525"/>
                    <a:pt x="46542" y="12990"/>
                  </a:cubicBezTo>
                  <a:cubicBezTo>
                    <a:pt x="46518" y="13002"/>
                    <a:pt x="46494" y="13026"/>
                    <a:pt x="46483" y="13037"/>
                  </a:cubicBezTo>
                  <a:cubicBezTo>
                    <a:pt x="45780" y="12859"/>
                    <a:pt x="45066" y="12656"/>
                    <a:pt x="44363" y="12478"/>
                  </a:cubicBezTo>
                  <a:cubicBezTo>
                    <a:pt x="44066" y="12406"/>
                    <a:pt x="43756" y="12323"/>
                    <a:pt x="43458" y="12240"/>
                  </a:cubicBezTo>
                  <a:lnTo>
                    <a:pt x="43589" y="12156"/>
                  </a:lnTo>
                  <a:cubicBezTo>
                    <a:pt x="44316" y="11692"/>
                    <a:pt x="45078" y="11252"/>
                    <a:pt x="45828" y="10787"/>
                  </a:cubicBezTo>
                  <a:close/>
                  <a:moveTo>
                    <a:pt x="56496" y="10740"/>
                  </a:moveTo>
                  <a:cubicBezTo>
                    <a:pt x="57674" y="11025"/>
                    <a:pt x="58865" y="11323"/>
                    <a:pt x="60032" y="11609"/>
                  </a:cubicBezTo>
                  <a:cubicBezTo>
                    <a:pt x="59175" y="12085"/>
                    <a:pt x="58341" y="12621"/>
                    <a:pt x="57520" y="13168"/>
                  </a:cubicBezTo>
                  <a:cubicBezTo>
                    <a:pt x="56436" y="12883"/>
                    <a:pt x="55365" y="12621"/>
                    <a:pt x="54281" y="12335"/>
                  </a:cubicBezTo>
                  <a:cubicBezTo>
                    <a:pt x="55031" y="11847"/>
                    <a:pt x="55793" y="11323"/>
                    <a:pt x="56496" y="10740"/>
                  </a:cubicBezTo>
                  <a:close/>
                  <a:moveTo>
                    <a:pt x="29409" y="11561"/>
                  </a:moveTo>
                  <a:cubicBezTo>
                    <a:pt x="30362" y="11811"/>
                    <a:pt x="31314" y="12049"/>
                    <a:pt x="32267" y="12311"/>
                  </a:cubicBezTo>
                  <a:cubicBezTo>
                    <a:pt x="31624" y="12692"/>
                    <a:pt x="30981" y="13097"/>
                    <a:pt x="30385" y="13526"/>
                  </a:cubicBezTo>
                  <a:cubicBezTo>
                    <a:pt x="29290" y="13240"/>
                    <a:pt x="28183" y="12978"/>
                    <a:pt x="27087" y="12704"/>
                  </a:cubicBezTo>
                  <a:cubicBezTo>
                    <a:pt x="27873" y="12383"/>
                    <a:pt x="28647" y="11990"/>
                    <a:pt x="29409" y="11561"/>
                  </a:cubicBezTo>
                  <a:close/>
                  <a:moveTo>
                    <a:pt x="39220" y="11740"/>
                  </a:moveTo>
                  <a:cubicBezTo>
                    <a:pt x="40172" y="11990"/>
                    <a:pt x="41125" y="12228"/>
                    <a:pt x="42077" y="12490"/>
                  </a:cubicBezTo>
                  <a:cubicBezTo>
                    <a:pt x="41399" y="12883"/>
                    <a:pt x="40720" y="13276"/>
                    <a:pt x="40029" y="13680"/>
                  </a:cubicBezTo>
                  <a:cubicBezTo>
                    <a:pt x="39125" y="13442"/>
                    <a:pt x="38220" y="13204"/>
                    <a:pt x="37327" y="12966"/>
                  </a:cubicBezTo>
                  <a:cubicBezTo>
                    <a:pt x="37946" y="12561"/>
                    <a:pt x="38589" y="12144"/>
                    <a:pt x="39220" y="11740"/>
                  </a:cubicBezTo>
                  <a:close/>
                  <a:moveTo>
                    <a:pt x="49531" y="11728"/>
                  </a:moveTo>
                  <a:lnTo>
                    <a:pt x="52829" y="12573"/>
                  </a:lnTo>
                  <a:cubicBezTo>
                    <a:pt x="52055" y="13085"/>
                    <a:pt x="51305" y="13597"/>
                    <a:pt x="50543" y="14073"/>
                  </a:cubicBezTo>
                  <a:cubicBezTo>
                    <a:pt x="49412" y="13776"/>
                    <a:pt x="48280" y="13502"/>
                    <a:pt x="47161" y="13204"/>
                  </a:cubicBezTo>
                  <a:cubicBezTo>
                    <a:pt x="47256" y="13145"/>
                    <a:pt x="47340" y="13097"/>
                    <a:pt x="47423" y="13037"/>
                  </a:cubicBezTo>
                  <a:cubicBezTo>
                    <a:pt x="48114" y="12609"/>
                    <a:pt x="48828" y="12168"/>
                    <a:pt x="49531" y="11728"/>
                  </a:cubicBezTo>
                  <a:close/>
                  <a:moveTo>
                    <a:pt x="60615" y="11740"/>
                  </a:moveTo>
                  <a:cubicBezTo>
                    <a:pt x="61139" y="11894"/>
                    <a:pt x="61675" y="12025"/>
                    <a:pt x="62223" y="12144"/>
                  </a:cubicBezTo>
                  <a:cubicBezTo>
                    <a:pt x="62794" y="12275"/>
                    <a:pt x="63342" y="12418"/>
                    <a:pt x="63901" y="12561"/>
                  </a:cubicBezTo>
                  <a:cubicBezTo>
                    <a:pt x="63044" y="13037"/>
                    <a:pt x="62211" y="13573"/>
                    <a:pt x="61389" y="14121"/>
                  </a:cubicBezTo>
                  <a:cubicBezTo>
                    <a:pt x="61020" y="14049"/>
                    <a:pt x="60663" y="13966"/>
                    <a:pt x="60330" y="13883"/>
                  </a:cubicBezTo>
                  <a:cubicBezTo>
                    <a:pt x="59663" y="13704"/>
                    <a:pt x="58996" y="13538"/>
                    <a:pt x="58341" y="13359"/>
                  </a:cubicBezTo>
                  <a:cubicBezTo>
                    <a:pt x="59127" y="12859"/>
                    <a:pt x="59901" y="12323"/>
                    <a:pt x="60615" y="11740"/>
                  </a:cubicBezTo>
                  <a:close/>
                  <a:moveTo>
                    <a:pt x="33040" y="12514"/>
                  </a:moveTo>
                  <a:cubicBezTo>
                    <a:pt x="33957" y="12752"/>
                    <a:pt x="34874" y="12990"/>
                    <a:pt x="35791" y="13228"/>
                  </a:cubicBezTo>
                  <a:cubicBezTo>
                    <a:pt x="35172" y="13609"/>
                    <a:pt x="34553" y="14002"/>
                    <a:pt x="33981" y="14430"/>
                  </a:cubicBezTo>
                  <a:cubicBezTo>
                    <a:pt x="32933" y="14145"/>
                    <a:pt x="31897" y="13895"/>
                    <a:pt x="30850" y="13645"/>
                  </a:cubicBezTo>
                  <a:cubicBezTo>
                    <a:pt x="31600" y="13311"/>
                    <a:pt x="32326" y="12930"/>
                    <a:pt x="33040" y="12514"/>
                  </a:cubicBezTo>
                  <a:close/>
                  <a:moveTo>
                    <a:pt x="42768" y="12656"/>
                  </a:moveTo>
                  <a:cubicBezTo>
                    <a:pt x="43768" y="12918"/>
                    <a:pt x="44768" y="13180"/>
                    <a:pt x="45768" y="13454"/>
                  </a:cubicBezTo>
                  <a:cubicBezTo>
                    <a:pt x="45090" y="13847"/>
                    <a:pt x="44411" y="14252"/>
                    <a:pt x="43720" y="14657"/>
                  </a:cubicBezTo>
                  <a:cubicBezTo>
                    <a:pt x="42756" y="14407"/>
                    <a:pt x="41768" y="14133"/>
                    <a:pt x="40803" y="13883"/>
                  </a:cubicBezTo>
                  <a:cubicBezTo>
                    <a:pt x="41482" y="13478"/>
                    <a:pt x="42137" y="13061"/>
                    <a:pt x="42768" y="12656"/>
                  </a:cubicBezTo>
                  <a:close/>
                  <a:moveTo>
                    <a:pt x="53591" y="12787"/>
                  </a:moveTo>
                  <a:cubicBezTo>
                    <a:pt x="54674" y="13061"/>
                    <a:pt x="55781" y="13335"/>
                    <a:pt x="56865" y="13621"/>
                  </a:cubicBezTo>
                  <a:cubicBezTo>
                    <a:pt x="56103" y="14133"/>
                    <a:pt x="55353" y="14657"/>
                    <a:pt x="54591" y="15133"/>
                  </a:cubicBezTo>
                  <a:cubicBezTo>
                    <a:pt x="54591" y="15133"/>
                    <a:pt x="54579" y="15133"/>
                    <a:pt x="54579" y="15145"/>
                  </a:cubicBezTo>
                  <a:cubicBezTo>
                    <a:pt x="53460" y="14847"/>
                    <a:pt x="52329" y="14550"/>
                    <a:pt x="51209" y="14276"/>
                  </a:cubicBezTo>
                  <a:cubicBezTo>
                    <a:pt x="51245" y="14252"/>
                    <a:pt x="51257" y="14240"/>
                    <a:pt x="51281" y="14228"/>
                  </a:cubicBezTo>
                  <a:cubicBezTo>
                    <a:pt x="52043" y="13740"/>
                    <a:pt x="52817" y="13252"/>
                    <a:pt x="53591" y="12787"/>
                  </a:cubicBezTo>
                  <a:close/>
                  <a:moveTo>
                    <a:pt x="64461" y="12692"/>
                  </a:moveTo>
                  <a:lnTo>
                    <a:pt x="66997" y="13323"/>
                  </a:lnTo>
                  <a:cubicBezTo>
                    <a:pt x="67211" y="13383"/>
                    <a:pt x="67711" y="13466"/>
                    <a:pt x="68128" y="13538"/>
                  </a:cubicBezTo>
                  <a:cubicBezTo>
                    <a:pt x="67116" y="14073"/>
                    <a:pt x="66140" y="14645"/>
                    <a:pt x="65152" y="15240"/>
                  </a:cubicBezTo>
                  <a:cubicBezTo>
                    <a:pt x="64342" y="14764"/>
                    <a:pt x="63270" y="14490"/>
                    <a:pt x="62211" y="14288"/>
                  </a:cubicBezTo>
                  <a:cubicBezTo>
                    <a:pt x="62985" y="13776"/>
                    <a:pt x="63747" y="13264"/>
                    <a:pt x="64461" y="12692"/>
                  </a:cubicBezTo>
                  <a:close/>
                  <a:moveTo>
                    <a:pt x="36553" y="13407"/>
                  </a:moveTo>
                  <a:lnTo>
                    <a:pt x="39279" y="14121"/>
                  </a:lnTo>
                  <a:cubicBezTo>
                    <a:pt x="38660" y="14490"/>
                    <a:pt x="38053" y="14883"/>
                    <a:pt x="37493" y="15300"/>
                  </a:cubicBezTo>
                  <a:cubicBezTo>
                    <a:pt x="36458" y="15038"/>
                    <a:pt x="35434" y="14788"/>
                    <a:pt x="34410" y="14526"/>
                  </a:cubicBezTo>
                  <a:cubicBezTo>
                    <a:pt x="35136" y="14192"/>
                    <a:pt x="35850" y="13823"/>
                    <a:pt x="36553" y="13407"/>
                  </a:cubicBezTo>
                  <a:close/>
                  <a:moveTo>
                    <a:pt x="46483" y="13633"/>
                  </a:moveTo>
                  <a:cubicBezTo>
                    <a:pt x="47590" y="13930"/>
                    <a:pt x="48709" y="14204"/>
                    <a:pt x="49828" y="14502"/>
                  </a:cubicBezTo>
                  <a:cubicBezTo>
                    <a:pt x="49138" y="14919"/>
                    <a:pt x="48459" y="15323"/>
                    <a:pt x="47757" y="15728"/>
                  </a:cubicBezTo>
                  <a:cubicBezTo>
                    <a:pt x="46673" y="15431"/>
                    <a:pt x="45590" y="15145"/>
                    <a:pt x="44494" y="14847"/>
                  </a:cubicBezTo>
                  <a:cubicBezTo>
                    <a:pt x="45185" y="14466"/>
                    <a:pt x="45840" y="14049"/>
                    <a:pt x="46483" y="13633"/>
                  </a:cubicBezTo>
                  <a:close/>
                  <a:moveTo>
                    <a:pt x="57639" y="13823"/>
                  </a:moveTo>
                  <a:cubicBezTo>
                    <a:pt x="57877" y="13883"/>
                    <a:pt x="58103" y="13942"/>
                    <a:pt x="58341" y="14002"/>
                  </a:cubicBezTo>
                  <a:cubicBezTo>
                    <a:pt x="59115" y="14216"/>
                    <a:pt x="59901" y="14407"/>
                    <a:pt x="60675" y="14609"/>
                  </a:cubicBezTo>
                  <a:cubicBezTo>
                    <a:pt x="59972" y="15085"/>
                    <a:pt x="59282" y="15550"/>
                    <a:pt x="58567" y="16002"/>
                  </a:cubicBezTo>
                  <a:cubicBezTo>
                    <a:pt x="58508" y="16026"/>
                    <a:pt x="58448" y="16074"/>
                    <a:pt x="58389" y="16097"/>
                  </a:cubicBezTo>
                  <a:cubicBezTo>
                    <a:pt x="57936" y="16014"/>
                    <a:pt x="57520" y="15919"/>
                    <a:pt x="57139" y="15824"/>
                  </a:cubicBezTo>
                  <a:cubicBezTo>
                    <a:pt x="56508" y="15657"/>
                    <a:pt x="55889" y="15490"/>
                    <a:pt x="55246" y="15323"/>
                  </a:cubicBezTo>
                  <a:cubicBezTo>
                    <a:pt x="55317" y="15288"/>
                    <a:pt x="55377" y="15240"/>
                    <a:pt x="55448" y="15192"/>
                  </a:cubicBezTo>
                  <a:cubicBezTo>
                    <a:pt x="56162" y="14728"/>
                    <a:pt x="56912" y="14288"/>
                    <a:pt x="57639" y="13823"/>
                  </a:cubicBezTo>
                  <a:close/>
                  <a:moveTo>
                    <a:pt x="40029" y="14335"/>
                  </a:moveTo>
                  <a:cubicBezTo>
                    <a:pt x="41018" y="14585"/>
                    <a:pt x="41994" y="14847"/>
                    <a:pt x="42994" y="15109"/>
                  </a:cubicBezTo>
                  <a:cubicBezTo>
                    <a:pt x="42399" y="15466"/>
                    <a:pt x="41815" y="15847"/>
                    <a:pt x="41268" y="16252"/>
                  </a:cubicBezTo>
                  <a:cubicBezTo>
                    <a:pt x="40744" y="16121"/>
                    <a:pt x="40196" y="15978"/>
                    <a:pt x="39660" y="15847"/>
                  </a:cubicBezTo>
                  <a:lnTo>
                    <a:pt x="37874" y="15407"/>
                  </a:lnTo>
                  <a:cubicBezTo>
                    <a:pt x="38601" y="15085"/>
                    <a:pt x="39339" y="14728"/>
                    <a:pt x="40029" y="14335"/>
                  </a:cubicBezTo>
                  <a:close/>
                  <a:moveTo>
                    <a:pt x="50531" y="14692"/>
                  </a:moveTo>
                  <a:cubicBezTo>
                    <a:pt x="51638" y="14990"/>
                    <a:pt x="52757" y="15264"/>
                    <a:pt x="53876" y="15562"/>
                  </a:cubicBezTo>
                  <a:cubicBezTo>
                    <a:pt x="53174" y="15978"/>
                    <a:pt x="52471" y="16395"/>
                    <a:pt x="51781" y="16836"/>
                  </a:cubicBezTo>
                  <a:cubicBezTo>
                    <a:pt x="50697" y="16538"/>
                    <a:pt x="49614" y="16240"/>
                    <a:pt x="48530" y="15954"/>
                  </a:cubicBezTo>
                  <a:cubicBezTo>
                    <a:pt x="49221" y="15538"/>
                    <a:pt x="49876" y="15121"/>
                    <a:pt x="50531" y="14692"/>
                  </a:cubicBezTo>
                  <a:close/>
                  <a:moveTo>
                    <a:pt x="61437" y="14776"/>
                  </a:moveTo>
                  <a:cubicBezTo>
                    <a:pt x="62032" y="14931"/>
                    <a:pt x="62627" y="15085"/>
                    <a:pt x="63223" y="15240"/>
                  </a:cubicBezTo>
                  <a:cubicBezTo>
                    <a:pt x="63568" y="15323"/>
                    <a:pt x="64235" y="15407"/>
                    <a:pt x="64711" y="15502"/>
                  </a:cubicBezTo>
                  <a:cubicBezTo>
                    <a:pt x="63985" y="15978"/>
                    <a:pt x="63247" y="16455"/>
                    <a:pt x="62532" y="16931"/>
                  </a:cubicBezTo>
                  <a:cubicBezTo>
                    <a:pt x="62389" y="17038"/>
                    <a:pt x="62223" y="17133"/>
                    <a:pt x="62080" y="17228"/>
                  </a:cubicBezTo>
                  <a:cubicBezTo>
                    <a:pt x="61258" y="16740"/>
                    <a:pt x="60175" y="16455"/>
                    <a:pt x="59115" y="16240"/>
                  </a:cubicBezTo>
                  <a:cubicBezTo>
                    <a:pt x="59234" y="16157"/>
                    <a:pt x="59341" y="16085"/>
                    <a:pt x="59460" y="16014"/>
                  </a:cubicBezTo>
                  <a:cubicBezTo>
                    <a:pt x="60115" y="15597"/>
                    <a:pt x="60770" y="15192"/>
                    <a:pt x="61437" y="14776"/>
                  </a:cubicBezTo>
                  <a:close/>
                  <a:moveTo>
                    <a:pt x="43768" y="15300"/>
                  </a:moveTo>
                  <a:cubicBezTo>
                    <a:pt x="44875" y="15585"/>
                    <a:pt x="45971" y="15883"/>
                    <a:pt x="47078" y="16157"/>
                  </a:cubicBezTo>
                  <a:cubicBezTo>
                    <a:pt x="46494" y="16514"/>
                    <a:pt x="45923" y="16871"/>
                    <a:pt x="45375" y="17276"/>
                  </a:cubicBezTo>
                  <a:cubicBezTo>
                    <a:pt x="44125" y="16967"/>
                    <a:pt x="42887" y="16657"/>
                    <a:pt x="41661" y="16335"/>
                  </a:cubicBezTo>
                  <a:cubicBezTo>
                    <a:pt x="42363" y="16038"/>
                    <a:pt x="43065" y="15681"/>
                    <a:pt x="43768" y="15300"/>
                  </a:cubicBezTo>
                  <a:close/>
                  <a:moveTo>
                    <a:pt x="54579" y="15740"/>
                  </a:moveTo>
                  <a:cubicBezTo>
                    <a:pt x="54817" y="15800"/>
                    <a:pt x="55067" y="15883"/>
                    <a:pt x="55305" y="15931"/>
                  </a:cubicBezTo>
                  <a:cubicBezTo>
                    <a:pt x="56079" y="16145"/>
                    <a:pt x="56841" y="16347"/>
                    <a:pt x="57615" y="16550"/>
                  </a:cubicBezTo>
                  <a:cubicBezTo>
                    <a:pt x="56901" y="16978"/>
                    <a:pt x="56186" y="17395"/>
                    <a:pt x="55472" y="17824"/>
                  </a:cubicBezTo>
                  <a:cubicBezTo>
                    <a:pt x="54495" y="17562"/>
                    <a:pt x="53531" y="17288"/>
                    <a:pt x="52555" y="17026"/>
                  </a:cubicBezTo>
                  <a:cubicBezTo>
                    <a:pt x="53245" y="16621"/>
                    <a:pt x="53924" y="16193"/>
                    <a:pt x="54579" y="15740"/>
                  </a:cubicBezTo>
                  <a:close/>
                  <a:moveTo>
                    <a:pt x="47816" y="16371"/>
                  </a:moveTo>
                  <a:cubicBezTo>
                    <a:pt x="48911" y="16657"/>
                    <a:pt x="50019" y="16955"/>
                    <a:pt x="51102" y="17228"/>
                  </a:cubicBezTo>
                  <a:cubicBezTo>
                    <a:pt x="50543" y="17574"/>
                    <a:pt x="49995" y="17943"/>
                    <a:pt x="49459" y="18324"/>
                  </a:cubicBezTo>
                  <a:cubicBezTo>
                    <a:pt x="48269" y="18026"/>
                    <a:pt x="47042" y="17705"/>
                    <a:pt x="45828" y="17395"/>
                  </a:cubicBezTo>
                  <a:cubicBezTo>
                    <a:pt x="46506" y="17097"/>
                    <a:pt x="47161" y="16740"/>
                    <a:pt x="47816" y="16371"/>
                  </a:cubicBezTo>
                  <a:close/>
                  <a:moveTo>
                    <a:pt x="58341" y="16740"/>
                  </a:moveTo>
                  <a:lnTo>
                    <a:pt x="60032" y="17193"/>
                  </a:lnTo>
                  <a:cubicBezTo>
                    <a:pt x="60413" y="17288"/>
                    <a:pt x="61163" y="17371"/>
                    <a:pt x="61675" y="17502"/>
                  </a:cubicBezTo>
                  <a:cubicBezTo>
                    <a:pt x="60913" y="17979"/>
                    <a:pt x="60139" y="18443"/>
                    <a:pt x="59413" y="18931"/>
                  </a:cubicBezTo>
                  <a:cubicBezTo>
                    <a:pt x="58353" y="18633"/>
                    <a:pt x="57293" y="18348"/>
                    <a:pt x="56246" y="18050"/>
                  </a:cubicBezTo>
                  <a:cubicBezTo>
                    <a:pt x="56960" y="17633"/>
                    <a:pt x="57639" y="17193"/>
                    <a:pt x="58341" y="16740"/>
                  </a:cubicBezTo>
                  <a:close/>
                  <a:moveTo>
                    <a:pt x="51900" y="17443"/>
                  </a:moveTo>
                  <a:cubicBezTo>
                    <a:pt x="51936" y="17455"/>
                    <a:pt x="51971" y="17455"/>
                    <a:pt x="52019" y="17467"/>
                  </a:cubicBezTo>
                  <a:cubicBezTo>
                    <a:pt x="52971" y="17729"/>
                    <a:pt x="53936" y="17967"/>
                    <a:pt x="54900" y="18205"/>
                  </a:cubicBezTo>
                  <a:cubicBezTo>
                    <a:pt x="54353" y="18538"/>
                    <a:pt x="53805" y="18895"/>
                    <a:pt x="53281" y="19288"/>
                  </a:cubicBezTo>
                  <a:cubicBezTo>
                    <a:pt x="52995" y="19229"/>
                    <a:pt x="52745" y="19169"/>
                    <a:pt x="52507" y="19110"/>
                  </a:cubicBezTo>
                  <a:cubicBezTo>
                    <a:pt x="51662" y="18883"/>
                    <a:pt x="50805" y="18681"/>
                    <a:pt x="49959" y="18455"/>
                  </a:cubicBezTo>
                  <a:cubicBezTo>
                    <a:pt x="50614" y="18157"/>
                    <a:pt x="51269" y="17812"/>
                    <a:pt x="51900" y="17443"/>
                  </a:cubicBezTo>
                  <a:close/>
                  <a:moveTo>
                    <a:pt x="55662" y="18395"/>
                  </a:moveTo>
                  <a:cubicBezTo>
                    <a:pt x="56781" y="18657"/>
                    <a:pt x="57877" y="18943"/>
                    <a:pt x="58960" y="19241"/>
                  </a:cubicBezTo>
                  <a:cubicBezTo>
                    <a:pt x="58413" y="19634"/>
                    <a:pt x="57770" y="19967"/>
                    <a:pt x="57293" y="20443"/>
                  </a:cubicBezTo>
                  <a:cubicBezTo>
                    <a:pt x="56400" y="20003"/>
                    <a:pt x="55019" y="19669"/>
                    <a:pt x="53662" y="19372"/>
                  </a:cubicBezTo>
                  <a:cubicBezTo>
                    <a:pt x="54353" y="19098"/>
                    <a:pt x="55007" y="18752"/>
                    <a:pt x="55662" y="18395"/>
                  </a:cubicBezTo>
                  <a:close/>
                  <a:moveTo>
                    <a:pt x="12311" y="0"/>
                  </a:moveTo>
                  <a:cubicBezTo>
                    <a:pt x="12251" y="0"/>
                    <a:pt x="12209" y="4"/>
                    <a:pt x="12193" y="12"/>
                  </a:cubicBezTo>
                  <a:cubicBezTo>
                    <a:pt x="12169" y="24"/>
                    <a:pt x="12145" y="24"/>
                    <a:pt x="12133" y="48"/>
                  </a:cubicBezTo>
                  <a:cubicBezTo>
                    <a:pt x="12133" y="48"/>
                    <a:pt x="12109" y="48"/>
                    <a:pt x="12109" y="60"/>
                  </a:cubicBezTo>
                  <a:cubicBezTo>
                    <a:pt x="9895" y="1096"/>
                    <a:pt x="7704" y="2227"/>
                    <a:pt x="5561" y="3405"/>
                  </a:cubicBezTo>
                  <a:cubicBezTo>
                    <a:pt x="3906" y="4310"/>
                    <a:pt x="1965" y="5167"/>
                    <a:pt x="524" y="6430"/>
                  </a:cubicBezTo>
                  <a:cubicBezTo>
                    <a:pt x="441" y="6501"/>
                    <a:pt x="1" y="6834"/>
                    <a:pt x="60" y="6846"/>
                  </a:cubicBezTo>
                  <a:cubicBezTo>
                    <a:pt x="132" y="6870"/>
                    <a:pt x="441" y="6977"/>
                    <a:pt x="524" y="6989"/>
                  </a:cubicBezTo>
                  <a:cubicBezTo>
                    <a:pt x="17288" y="10751"/>
                    <a:pt x="33874" y="15133"/>
                    <a:pt x="50531" y="19419"/>
                  </a:cubicBezTo>
                  <a:cubicBezTo>
                    <a:pt x="52114" y="19824"/>
                    <a:pt x="53698" y="20241"/>
                    <a:pt x="55293" y="20657"/>
                  </a:cubicBezTo>
                  <a:cubicBezTo>
                    <a:pt x="55710" y="20765"/>
                    <a:pt x="57162" y="21027"/>
                    <a:pt x="57174" y="21027"/>
                  </a:cubicBezTo>
                  <a:cubicBezTo>
                    <a:pt x="57193" y="21038"/>
                    <a:pt x="57217" y="21044"/>
                    <a:pt x="57246" y="21044"/>
                  </a:cubicBezTo>
                  <a:cubicBezTo>
                    <a:pt x="57558" y="21044"/>
                    <a:pt x="58398" y="20379"/>
                    <a:pt x="58758" y="20193"/>
                  </a:cubicBezTo>
                  <a:cubicBezTo>
                    <a:pt x="60199" y="19443"/>
                    <a:pt x="61544" y="18312"/>
                    <a:pt x="62830" y="17467"/>
                  </a:cubicBezTo>
                  <a:cubicBezTo>
                    <a:pt x="64890" y="16109"/>
                    <a:pt x="66961" y="14859"/>
                    <a:pt x="69164" y="13776"/>
                  </a:cubicBezTo>
                  <a:cubicBezTo>
                    <a:pt x="69295" y="13692"/>
                    <a:pt x="69343" y="13549"/>
                    <a:pt x="69307" y="13418"/>
                  </a:cubicBezTo>
                  <a:cubicBezTo>
                    <a:pt x="69307" y="13383"/>
                    <a:pt x="69271" y="13311"/>
                    <a:pt x="69235" y="13287"/>
                  </a:cubicBezTo>
                  <a:cubicBezTo>
                    <a:pt x="69188" y="13228"/>
                    <a:pt x="69128" y="13204"/>
                    <a:pt x="69069" y="13168"/>
                  </a:cubicBezTo>
                  <a:cubicBezTo>
                    <a:pt x="67926" y="12502"/>
                    <a:pt x="65675" y="12192"/>
                    <a:pt x="64235" y="11835"/>
                  </a:cubicBezTo>
                  <a:cubicBezTo>
                    <a:pt x="59937" y="10775"/>
                    <a:pt x="55627" y="9751"/>
                    <a:pt x="51328" y="8715"/>
                  </a:cubicBezTo>
                  <a:cubicBezTo>
                    <a:pt x="41196" y="6299"/>
                    <a:pt x="31040" y="3882"/>
                    <a:pt x="20860" y="1619"/>
                  </a:cubicBezTo>
                  <a:cubicBezTo>
                    <a:pt x="18515" y="1096"/>
                    <a:pt x="16014" y="357"/>
                    <a:pt x="13574" y="107"/>
                  </a:cubicBezTo>
                  <a:cubicBezTo>
                    <a:pt x="13260" y="78"/>
                    <a:pt x="12591" y="0"/>
                    <a:pt x="12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4" name="Google Shape;13524;p40"/>
            <p:cNvSpPr/>
            <p:nvPr/>
          </p:nvSpPr>
          <p:spPr>
            <a:xfrm>
              <a:off x="4257600" y="2549375"/>
              <a:ext cx="96825" cy="112800"/>
            </a:xfrm>
            <a:custGeom>
              <a:rect b="b" l="l" r="r" t="t"/>
              <a:pathLst>
                <a:path extrusionOk="0" h="4512" w="3873">
                  <a:moveTo>
                    <a:pt x="789" y="900"/>
                  </a:moveTo>
                  <a:cubicBezTo>
                    <a:pt x="1122" y="1067"/>
                    <a:pt x="1479" y="1198"/>
                    <a:pt x="1813" y="1341"/>
                  </a:cubicBezTo>
                  <a:cubicBezTo>
                    <a:pt x="1777" y="1365"/>
                    <a:pt x="1729" y="1377"/>
                    <a:pt x="1694" y="1412"/>
                  </a:cubicBezTo>
                  <a:cubicBezTo>
                    <a:pt x="1527" y="1412"/>
                    <a:pt x="1420" y="1484"/>
                    <a:pt x="1337" y="1615"/>
                  </a:cubicBezTo>
                  <a:cubicBezTo>
                    <a:pt x="1134" y="1758"/>
                    <a:pt x="920" y="1889"/>
                    <a:pt x="729" y="2032"/>
                  </a:cubicBezTo>
                  <a:cubicBezTo>
                    <a:pt x="765" y="1662"/>
                    <a:pt x="777" y="1281"/>
                    <a:pt x="789" y="900"/>
                  </a:cubicBezTo>
                  <a:close/>
                  <a:moveTo>
                    <a:pt x="1872" y="2139"/>
                  </a:moveTo>
                  <a:cubicBezTo>
                    <a:pt x="2087" y="2317"/>
                    <a:pt x="2313" y="2591"/>
                    <a:pt x="2432" y="2686"/>
                  </a:cubicBezTo>
                  <a:cubicBezTo>
                    <a:pt x="2551" y="2794"/>
                    <a:pt x="2670" y="2913"/>
                    <a:pt x="2789" y="3020"/>
                  </a:cubicBezTo>
                  <a:cubicBezTo>
                    <a:pt x="2861" y="3079"/>
                    <a:pt x="2932" y="3151"/>
                    <a:pt x="3003" y="3210"/>
                  </a:cubicBezTo>
                  <a:cubicBezTo>
                    <a:pt x="3122" y="3210"/>
                    <a:pt x="3146" y="3210"/>
                    <a:pt x="3039" y="3246"/>
                  </a:cubicBezTo>
                  <a:cubicBezTo>
                    <a:pt x="2861" y="3377"/>
                    <a:pt x="2563" y="3425"/>
                    <a:pt x="2349" y="3567"/>
                  </a:cubicBezTo>
                  <a:cubicBezTo>
                    <a:pt x="2313" y="3591"/>
                    <a:pt x="2265" y="3639"/>
                    <a:pt x="2218" y="3687"/>
                  </a:cubicBezTo>
                  <a:cubicBezTo>
                    <a:pt x="2075" y="3186"/>
                    <a:pt x="1872" y="2734"/>
                    <a:pt x="1622" y="2270"/>
                  </a:cubicBezTo>
                  <a:cubicBezTo>
                    <a:pt x="1718" y="2234"/>
                    <a:pt x="1789" y="2186"/>
                    <a:pt x="1872" y="2139"/>
                  </a:cubicBezTo>
                  <a:close/>
                  <a:moveTo>
                    <a:pt x="458" y="1"/>
                  </a:moveTo>
                  <a:cubicBezTo>
                    <a:pt x="282" y="1"/>
                    <a:pt x="113" y="133"/>
                    <a:pt x="122" y="341"/>
                  </a:cubicBezTo>
                  <a:cubicBezTo>
                    <a:pt x="146" y="984"/>
                    <a:pt x="134" y="1639"/>
                    <a:pt x="86" y="2270"/>
                  </a:cubicBezTo>
                  <a:cubicBezTo>
                    <a:pt x="86" y="2377"/>
                    <a:pt x="122" y="2448"/>
                    <a:pt x="170" y="2496"/>
                  </a:cubicBezTo>
                  <a:cubicBezTo>
                    <a:pt x="146" y="2508"/>
                    <a:pt x="122" y="2532"/>
                    <a:pt x="110" y="2555"/>
                  </a:cubicBezTo>
                  <a:cubicBezTo>
                    <a:pt x="1" y="2665"/>
                    <a:pt x="93" y="2845"/>
                    <a:pt x="229" y="2845"/>
                  </a:cubicBezTo>
                  <a:cubicBezTo>
                    <a:pt x="241" y="2845"/>
                    <a:pt x="253" y="2844"/>
                    <a:pt x="265" y="2841"/>
                  </a:cubicBezTo>
                  <a:cubicBezTo>
                    <a:pt x="622" y="2734"/>
                    <a:pt x="967" y="2579"/>
                    <a:pt x="1313" y="2401"/>
                  </a:cubicBezTo>
                  <a:cubicBezTo>
                    <a:pt x="1515" y="3032"/>
                    <a:pt x="1670" y="3675"/>
                    <a:pt x="1801" y="4318"/>
                  </a:cubicBezTo>
                  <a:cubicBezTo>
                    <a:pt x="1832" y="4449"/>
                    <a:pt x="1936" y="4512"/>
                    <a:pt x="2047" y="4512"/>
                  </a:cubicBezTo>
                  <a:cubicBezTo>
                    <a:pt x="2146" y="4512"/>
                    <a:pt x="2251" y="4461"/>
                    <a:pt x="2313" y="4365"/>
                  </a:cubicBezTo>
                  <a:cubicBezTo>
                    <a:pt x="2503" y="4091"/>
                    <a:pt x="2765" y="3877"/>
                    <a:pt x="3099" y="3746"/>
                  </a:cubicBezTo>
                  <a:cubicBezTo>
                    <a:pt x="3242" y="3687"/>
                    <a:pt x="3456" y="3651"/>
                    <a:pt x="3551" y="3544"/>
                  </a:cubicBezTo>
                  <a:cubicBezTo>
                    <a:pt x="3873" y="3198"/>
                    <a:pt x="3396" y="2865"/>
                    <a:pt x="3158" y="2651"/>
                  </a:cubicBezTo>
                  <a:cubicBezTo>
                    <a:pt x="2920" y="2424"/>
                    <a:pt x="2682" y="2198"/>
                    <a:pt x="2444" y="1960"/>
                  </a:cubicBezTo>
                  <a:cubicBezTo>
                    <a:pt x="2408" y="1936"/>
                    <a:pt x="2384" y="1889"/>
                    <a:pt x="2337" y="1853"/>
                  </a:cubicBezTo>
                  <a:cubicBezTo>
                    <a:pt x="2515" y="1758"/>
                    <a:pt x="2706" y="1639"/>
                    <a:pt x="2884" y="1532"/>
                  </a:cubicBezTo>
                  <a:cubicBezTo>
                    <a:pt x="3146" y="1377"/>
                    <a:pt x="3111" y="948"/>
                    <a:pt x="2801" y="877"/>
                  </a:cubicBezTo>
                  <a:cubicBezTo>
                    <a:pt x="2039" y="698"/>
                    <a:pt x="1313" y="424"/>
                    <a:pt x="622" y="43"/>
                  </a:cubicBezTo>
                  <a:cubicBezTo>
                    <a:pt x="570" y="14"/>
                    <a:pt x="514" y="1"/>
                    <a:pt x="4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525" name="Google Shape;13525;p40"/>
          <p:cNvSpPr txBox="1"/>
          <p:nvPr>
            <p:ph type="title"/>
          </p:nvPr>
        </p:nvSpPr>
        <p:spPr>
          <a:xfrm>
            <a:off x="1914550" y="363275"/>
            <a:ext cx="5425500" cy="552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Problémy společenských věd</a:t>
            </a:r>
            <a:endParaRPr sz="2500"/>
          </a:p>
        </p:txBody>
      </p:sp>
      <p:sp>
        <p:nvSpPr>
          <p:cNvPr id="13526" name="Google Shape;13526;p40"/>
          <p:cNvSpPr txBox="1"/>
          <p:nvPr>
            <p:ph idx="1" type="body"/>
          </p:nvPr>
        </p:nvSpPr>
        <p:spPr>
          <a:xfrm>
            <a:off x="946525" y="1308300"/>
            <a:ext cx="4557900" cy="233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Postavení společenských věd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=&gt; “měkké vědy”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=&gt; zobecnění a předvídatelnost společnosti, omezenost disciplín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Předmět společenských věd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=&gt; chování, představy a vztahy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=&gt; antropologie, sociologie, ekonomie, psychologie</a:t>
            </a:r>
            <a:endParaRPr/>
          </a:p>
        </p:txBody>
      </p:sp>
      <p:grpSp>
        <p:nvGrpSpPr>
          <p:cNvPr id="13527" name="Google Shape;13527;p40"/>
          <p:cNvGrpSpPr/>
          <p:nvPr/>
        </p:nvGrpSpPr>
        <p:grpSpPr>
          <a:xfrm>
            <a:off x="5107823" y="1232107"/>
            <a:ext cx="3549107" cy="2749426"/>
            <a:chOff x="2036250" y="1507425"/>
            <a:chExt cx="2858725" cy="2214600"/>
          </a:xfrm>
        </p:grpSpPr>
        <p:sp>
          <p:nvSpPr>
            <p:cNvPr id="13528" name="Google Shape;13528;p40"/>
            <p:cNvSpPr/>
            <p:nvPr/>
          </p:nvSpPr>
          <p:spPr>
            <a:xfrm>
              <a:off x="2036250" y="1507425"/>
              <a:ext cx="2858725" cy="2214600"/>
            </a:xfrm>
            <a:custGeom>
              <a:rect b="b" l="l" r="r" t="t"/>
              <a:pathLst>
                <a:path extrusionOk="0" h="88584" w="114349">
                  <a:moveTo>
                    <a:pt x="113265" y="12218"/>
                  </a:moveTo>
                  <a:cubicBezTo>
                    <a:pt x="113289" y="12313"/>
                    <a:pt x="113324" y="12384"/>
                    <a:pt x="113348" y="12468"/>
                  </a:cubicBezTo>
                  <a:cubicBezTo>
                    <a:pt x="113443" y="12670"/>
                    <a:pt x="113515" y="12908"/>
                    <a:pt x="113682" y="13051"/>
                  </a:cubicBezTo>
                  <a:cubicBezTo>
                    <a:pt x="113646" y="13170"/>
                    <a:pt x="113634" y="13277"/>
                    <a:pt x="113598" y="13396"/>
                  </a:cubicBezTo>
                  <a:cubicBezTo>
                    <a:pt x="113527" y="13456"/>
                    <a:pt x="113455" y="13527"/>
                    <a:pt x="113384" y="13587"/>
                  </a:cubicBezTo>
                  <a:cubicBezTo>
                    <a:pt x="113229" y="13706"/>
                    <a:pt x="113086" y="13825"/>
                    <a:pt x="112931" y="13956"/>
                  </a:cubicBezTo>
                  <a:cubicBezTo>
                    <a:pt x="113039" y="13384"/>
                    <a:pt x="113158" y="12801"/>
                    <a:pt x="113265" y="12218"/>
                  </a:cubicBezTo>
                  <a:close/>
                  <a:moveTo>
                    <a:pt x="113420" y="14218"/>
                  </a:moveTo>
                  <a:lnTo>
                    <a:pt x="113420" y="14218"/>
                  </a:lnTo>
                  <a:cubicBezTo>
                    <a:pt x="113229" y="15111"/>
                    <a:pt x="113039" y="15944"/>
                    <a:pt x="112860" y="16742"/>
                  </a:cubicBezTo>
                  <a:cubicBezTo>
                    <a:pt x="112646" y="16825"/>
                    <a:pt x="112491" y="16956"/>
                    <a:pt x="112312" y="17099"/>
                  </a:cubicBezTo>
                  <a:cubicBezTo>
                    <a:pt x="112491" y="16266"/>
                    <a:pt x="112646" y="15432"/>
                    <a:pt x="112812" y="14587"/>
                  </a:cubicBezTo>
                  <a:cubicBezTo>
                    <a:pt x="113027" y="14468"/>
                    <a:pt x="113229" y="14349"/>
                    <a:pt x="113420" y="14218"/>
                  </a:cubicBezTo>
                  <a:close/>
                  <a:moveTo>
                    <a:pt x="112777" y="17218"/>
                  </a:moveTo>
                  <a:cubicBezTo>
                    <a:pt x="112443" y="18587"/>
                    <a:pt x="112181" y="19826"/>
                    <a:pt x="111908" y="21004"/>
                  </a:cubicBezTo>
                  <a:cubicBezTo>
                    <a:pt x="111705" y="21123"/>
                    <a:pt x="111527" y="21326"/>
                    <a:pt x="111360" y="21504"/>
                  </a:cubicBezTo>
                  <a:cubicBezTo>
                    <a:pt x="111657" y="20207"/>
                    <a:pt x="111943" y="18933"/>
                    <a:pt x="112205" y="17635"/>
                  </a:cubicBezTo>
                  <a:cubicBezTo>
                    <a:pt x="112300" y="17564"/>
                    <a:pt x="112384" y="17504"/>
                    <a:pt x="112491" y="17433"/>
                  </a:cubicBezTo>
                  <a:cubicBezTo>
                    <a:pt x="112574" y="17361"/>
                    <a:pt x="112681" y="17302"/>
                    <a:pt x="112777" y="17218"/>
                  </a:cubicBezTo>
                  <a:close/>
                  <a:moveTo>
                    <a:pt x="111729" y="21814"/>
                  </a:moveTo>
                  <a:lnTo>
                    <a:pt x="111729" y="21814"/>
                  </a:lnTo>
                  <a:cubicBezTo>
                    <a:pt x="111503" y="22838"/>
                    <a:pt x="111288" y="23814"/>
                    <a:pt x="111062" y="24838"/>
                  </a:cubicBezTo>
                  <a:cubicBezTo>
                    <a:pt x="110824" y="25041"/>
                    <a:pt x="110610" y="25291"/>
                    <a:pt x="110419" y="25517"/>
                  </a:cubicBezTo>
                  <a:lnTo>
                    <a:pt x="111181" y="22290"/>
                  </a:lnTo>
                  <a:cubicBezTo>
                    <a:pt x="111300" y="22195"/>
                    <a:pt x="111431" y="22088"/>
                    <a:pt x="111550" y="21981"/>
                  </a:cubicBezTo>
                  <a:cubicBezTo>
                    <a:pt x="111610" y="21933"/>
                    <a:pt x="111669" y="21874"/>
                    <a:pt x="111729" y="21814"/>
                  </a:cubicBezTo>
                  <a:close/>
                  <a:moveTo>
                    <a:pt x="110812" y="25886"/>
                  </a:moveTo>
                  <a:lnTo>
                    <a:pt x="110812" y="25886"/>
                  </a:lnTo>
                  <a:cubicBezTo>
                    <a:pt x="110776" y="26148"/>
                    <a:pt x="110717" y="26422"/>
                    <a:pt x="110657" y="26707"/>
                  </a:cubicBezTo>
                  <a:cubicBezTo>
                    <a:pt x="110431" y="27755"/>
                    <a:pt x="110193" y="28815"/>
                    <a:pt x="109979" y="29863"/>
                  </a:cubicBezTo>
                  <a:cubicBezTo>
                    <a:pt x="109776" y="30160"/>
                    <a:pt x="109586" y="30458"/>
                    <a:pt x="109383" y="30732"/>
                  </a:cubicBezTo>
                  <a:cubicBezTo>
                    <a:pt x="109285" y="30871"/>
                    <a:pt x="109407" y="30999"/>
                    <a:pt x="109535" y="30999"/>
                  </a:cubicBezTo>
                  <a:cubicBezTo>
                    <a:pt x="109593" y="30999"/>
                    <a:pt x="109652" y="30973"/>
                    <a:pt x="109693" y="30910"/>
                  </a:cubicBezTo>
                  <a:cubicBezTo>
                    <a:pt x="109705" y="30887"/>
                    <a:pt x="109729" y="30851"/>
                    <a:pt x="109752" y="30827"/>
                  </a:cubicBezTo>
                  <a:lnTo>
                    <a:pt x="109752" y="30827"/>
                  </a:lnTo>
                  <a:cubicBezTo>
                    <a:pt x="109502" y="31982"/>
                    <a:pt x="109241" y="33125"/>
                    <a:pt x="109002" y="34280"/>
                  </a:cubicBezTo>
                  <a:cubicBezTo>
                    <a:pt x="108705" y="34494"/>
                    <a:pt x="108526" y="34899"/>
                    <a:pt x="108288" y="35185"/>
                  </a:cubicBezTo>
                  <a:cubicBezTo>
                    <a:pt x="108193" y="35304"/>
                    <a:pt x="108086" y="35423"/>
                    <a:pt x="107967" y="35530"/>
                  </a:cubicBezTo>
                  <a:cubicBezTo>
                    <a:pt x="108681" y="32530"/>
                    <a:pt x="109419" y="29529"/>
                    <a:pt x="110157" y="26541"/>
                  </a:cubicBezTo>
                  <a:cubicBezTo>
                    <a:pt x="110336" y="26362"/>
                    <a:pt x="110514" y="26196"/>
                    <a:pt x="110669" y="26017"/>
                  </a:cubicBezTo>
                  <a:lnTo>
                    <a:pt x="110812" y="25886"/>
                  </a:lnTo>
                  <a:close/>
                  <a:moveTo>
                    <a:pt x="108776" y="35459"/>
                  </a:moveTo>
                  <a:cubicBezTo>
                    <a:pt x="108407" y="37018"/>
                    <a:pt x="108074" y="38590"/>
                    <a:pt x="107728" y="40173"/>
                  </a:cubicBezTo>
                  <a:cubicBezTo>
                    <a:pt x="107717" y="40257"/>
                    <a:pt x="107681" y="40352"/>
                    <a:pt x="107669" y="40435"/>
                  </a:cubicBezTo>
                  <a:cubicBezTo>
                    <a:pt x="107641" y="40389"/>
                    <a:pt x="107592" y="40372"/>
                    <a:pt x="107544" y="40372"/>
                  </a:cubicBezTo>
                  <a:cubicBezTo>
                    <a:pt x="107530" y="40372"/>
                    <a:pt x="107516" y="40373"/>
                    <a:pt x="107502" y="40376"/>
                  </a:cubicBezTo>
                  <a:cubicBezTo>
                    <a:pt x="107205" y="40435"/>
                    <a:pt x="107014" y="40912"/>
                    <a:pt x="106847" y="41138"/>
                  </a:cubicBezTo>
                  <a:lnTo>
                    <a:pt x="106621" y="41412"/>
                  </a:lnTo>
                  <a:cubicBezTo>
                    <a:pt x="106835" y="40483"/>
                    <a:pt x="107050" y="39542"/>
                    <a:pt x="107264" y="38626"/>
                  </a:cubicBezTo>
                  <a:lnTo>
                    <a:pt x="107800" y="36352"/>
                  </a:lnTo>
                  <a:cubicBezTo>
                    <a:pt x="108169" y="36173"/>
                    <a:pt x="108467" y="35816"/>
                    <a:pt x="108717" y="35518"/>
                  </a:cubicBezTo>
                  <a:lnTo>
                    <a:pt x="108776" y="35459"/>
                  </a:lnTo>
                  <a:close/>
                  <a:moveTo>
                    <a:pt x="107502" y="41138"/>
                  </a:moveTo>
                  <a:lnTo>
                    <a:pt x="107502" y="41138"/>
                  </a:lnTo>
                  <a:cubicBezTo>
                    <a:pt x="107276" y="42138"/>
                    <a:pt x="107038" y="43114"/>
                    <a:pt x="106824" y="44102"/>
                  </a:cubicBezTo>
                  <a:cubicBezTo>
                    <a:pt x="106657" y="44293"/>
                    <a:pt x="106502" y="44507"/>
                    <a:pt x="106359" y="44710"/>
                  </a:cubicBezTo>
                  <a:cubicBezTo>
                    <a:pt x="106121" y="45019"/>
                    <a:pt x="105883" y="45353"/>
                    <a:pt x="105633" y="45662"/>
                  </a:cubicBezTo>
                  <a:cubicBezTo>
                    <a:pt x="105895" y="44483"/>
                    <a:pt x="106157" y="43317"/>
                    <a:pt x="106443" y="42138"/>
                  </a:cubicBezTo>
                  <a:cubicBezTo>
                    <a:pt x="106728" y="41947"/>
                    <a:pt x="107002" y="41733"/>
                    <a:pt x="107216" y="41483"/>
                  </a:cubicBezTo>
                  <a:cubicBezTo>
                    <a:pt x="107312" y="41388"/>
                    <a:pt x="107419" y="41269"/>
                    <a:pt x="107502" y="41138"/>
                  </a:cubicBezTo>
                  <a:close/>
                  <a:moveTo>
                    <a:pt x="106550" y="45341"/>
                  </a:moveTo>
                  <a:lnTo>
                    <a:pt x="106550" y="45341"/>
                  </a:lnTo>
                  <a:cubicBezTo>
                    <a:pt x="106264" y="46531"/>
                    <a:pt x="105990" y="47722"/>
                    <a:pt x="105716" y="48924"/>
                  </a:cubicBezTo>
                  <a:cubicBezTo>
                    <a:pt x="105704" y="48924"/>
                    <a:pt x="105681" y="48924"/>
                    <a:pt x="105669" y="48936"/>
                  </a:cubicBezTo>
                  <a:cubicBezTo>
                    <a:pt x="105347" y="49115"/>
                    <a:pt x="105157" y="49365"/>
                    <a:pt x="104930" y="49663"/>
                  </a:cubicBezTo>
                  <a:cubicBezTo>
                    <a:pt x="104823" y="49806"/>
                    <a:pt x="104704" y="49948"/>
                    <a:pt x="104597" y="50079"/>
                  </a:cubicBezTo>
                  <a:cubicBezTo>
                    <a:pt x="104883" y="48913"/>
                    <a:pt x="105157" y="47722"/>
                    <a:pt x="105431" y="46543"/>
                  </a:cubicBezTo>
                  <a:cubicBezTo>
                    <a:pt x="105490" y="46543"/>
                    <a:pt x="105550" y="46531"/>
                    <a:pt x="105597" y="46484"/>
                  </a:cubicBezTo>
                  <a:cubicBezTo>
                    <a:pt x="105907" y="46091"/>
                    <a:pt x="106240" y="45722"/>
                    <a:pt x="106550" y="45341"/>
                  </a:cubicBezTo>
                  <a:close/>
                  <a:moveTo>
                    <a:pt x="105585" y="49591"/>
                  </a:moveTo>
                  <a:lnTo>
                    <a:pt x="105585" y="49591"/>
                  </a:lnTo>
                  <a:cubicBezTo>
                    <a:pt x="105240" y="50913"/>
                    <a:pt x="104930" y="52270"/>
                    <a:pt x="104621" y="53627"/>
                  </a:cubicBezTo>
                  <a:lnTo>
                    <a:pt x="104347" y="54747"/>
                  </a:lnTo>
                  <a:cubicBezTo>
                    <a:pt x="104335" y="54711"/>
                    <a:pt x="104299" y="54699"/>
                    <a:pt x="104276" y="54687"/>
                  </a:cubicBezTo>
                  <a:cubicBezTo>
                    <a:pt x="104247" y="54681"/>
                    <a:pt x="104220" y="54679"/>
                    <a:pt x="104194" y="54679"/>
                  </a:cubicBezTo>
                  <a:cubicBezTo>
                    <a:pt x="103944" y="54679"/>
                    <a:pt x="103782" y="54918"/>
                    <a:pt x="103621" y="55080"/>
                  </a:cubicBezTo>
                  <a:lnTo>
                    <a:pt x="103406" y="55294"/>
                  </a:lnTo>
                  <a:cubicBezTo>
                    <a:pt x="103573" y="54532"/>
                    <a:pt x="103740" y="53794"/>
                    <a:pt x="103918" y="53056"/>
                  </a:cubicBezTo>
                  <a:cubicBezTo>
                    <a:pt x="104073" y="52342"/>
                    <a:pt x="104240" y="51627"/>
                    <a:pt x="104418" y="50913"/>
                  </a:cubicBezTo>
                  <a:cubicBezTo>
                    <a:pt x="104454" y="50913"/>
                    <a:pt x="104502" y="50889"/>
                    <a:pt x="104526" y="50853"/>
                  </a:cubicBezTo>
                  <a:cubicBezTo>
                    <a:pt x="104776" y="50544"/>
                    <a:pt x="105050" y="50246"/>
                    <a:pt x="105300" y="49937"/>
                  </a:cubicBezTo>
                  <a:cubicBezTo>
                    <a:pt x="105407" y="49817"/>
                    <a:pt x="105490" y="49698"/>
                    <a:pt x="105585" y="49591"/>
                  </a:cubicBezTo>
                  <a:close/>
                  <a:moveTo>
                    <a:pt x="104228" y="55163"/>
                  </a:moveTo>
                  <a:lnTo>
                    <a:pt x="104228" y="55163"/>
                  </a:lnTo>
                  <a:cubicBezTo>
                    <a:pt x="103907" y="56533"/>
                    <a:pt x="103549" y="57902"/>
                    <a:pt x="103168" y="59259"/>
                  </a:cubicBezTo>
                  <a:cubicBezTo>
                    <a:pt x="102978" y="59414"/>
                    <a:pt x="102871" y="59652"/>
                    <a:pt x="102740" y="59843"/>
                  </a:cubicBezTo>
                  <a:cubicBezTo>
                    <a:pt x="102609" y="60033"/>
                    <a:pt x="102442" y="60212"/>
                    <a:pt x="102275" y="60402"/>
                  </a:cubicBezTo>
                  <a:cubicBezTo>
                    <a:pt x="102621" y="58950"/>
                    <a:pt x="102918" y="57497"/>
                    <a:pt x="103228" y="56068"/>
                  </a:cubicBezTo>
                  <a:cubicBezTo>
                    <a:pt x="103466" y="55854"/>
                    <a:pt x="103704" y="55640"/>
                    <a:pt x="103930" y="55425"/>
                  </a:cubicBezTo>
                  <a:cubicBezTo>
                    <a:pt x="104037" y="55342"/>
                    <a:pt x="104145" y="55247"/>
                    <a:pt x="104228" y="55163"/>
                  </a:cubicBezTo>
                  <a:close/>
                  <a:moveTo>
                    <a:pt x="102930" y="60164"/>
                  </a:moveTo>
                  <a:lnTo>
                    <a:pt x="102930" y="60164"/>
                  </a:lnTo>
                  <a:cubicBezTo>
                    <a:pt x="102728" y="60974"/>
                    <a:pt x="102502" y="61795"/>
                    <a:pt x="102311" y="62617"/>
                  </a:cubicBezTo>
                  <a:cubicBezTo>
                    <a:pt x="102204" y="62688"/>
                    <a:pt x="102121" y="62795"/>
                    <a:pt x="102013" y="62902"/>
                  </a:cubicBezTo>
                  <a:lnTo>
                    <a:pt x="101490" y="63414"/>
                  </a:lnTo>
                  <a:cubicBezTo>
                    <a:pt x="101740" y="62569"/>
                    <a:pt x="101966" y="61724"/>
                    <a:pt x="102180" y="60843"/>
                  </a:cubicBezTo>
                  <a:cubicBezTo>
                    <a:pt x="102193" y="60847"/>
                    <a:pt x="102209" y="60850"/>
                    <a:pt x="102228" y="60850"/>
                  </a:cubicBezTo>
                  <a:cubicBezTo>
                    <a:pt x="102259" y="60850"/>
                    <a:pt x="102297" y="60841"/>
                    <a:pt x="102335" y="60819"/>
                  </a:cubicBezTo>
                  <a:cubicBezTo>
                    <a:pt x="102561" y="60616"/>
                    <a:pt x="102752" y="60402"/>
                    <a:pt x="102930" y="60164"/>
                  </a:cubicBezTo>
                  <a:close/>
                  <a:moveTo>
                    <a:pt x="47530" y="871"/>
                  </a:moveTo>
                  <a:cubicBezTo>
                    <a:pt x="51424" y="1740"/>
                    <a:pt x="55412" y="2085"/>
                    <a:pt x="59341" y="2836"/>
                  </a:cubicBezTo>
                  <a:cubicBezTo>
                    <a:pt x="65461" y="3978"/>
                    <a:pt x="71557" y="5133"/>
                    <a:pt x="77689" y="6205"/>
                  </a:cubicBezTo>
                  <a:cubicBezTo>
                    <a:pt x="89333" y="8253"/>
                    <a:pt x="112479" y="11968"/>
                    <a:pt x="112491" y="11968"/>
                  </a:cubicBezTo>
                  <a:cubicBezTo>
                    <a:pt x="109395" y="20659"/>
                    <a:pt x="108026" y="30077"/>
                    <a:pt x="105978" y="39054"/>
                  </a:cubicBezTo>
                  <a:cubicBezTo>
                    <a:pt x="104930" y="43745"/>
                    <a:pt x="103871" y="48413"/>
                    <a:pt x="102775" y="53104"/>
                  </a:cubicBezTo>
                  <a:cubicBezTo>
                    <a:pt x="101811" y="57199"/>
                    <a:pt x="100358" y="61390"/>
                    <a:pt x="99763" y="65557"/>
                  </a:cubicBezTo>
                  <a:cubicBezTo>
                    <a:pt x="95048" y="64284"/>
                    <a:pt x="90179" y="63474"/>
                    <a:pt x="85416" y="62438"/>
                  </a:cubicBezTo>
                  <a:cubicBezTo>
                    <a:pt x="80011" y="61247"/>
                    <a:pt x="74617" y="60045"/>
                    <a:pt x="69224" y="58819"/>
                  </a:cubicBezTo>
                  <a:cubicBezTo>
                    <a:pt x="57555" y="56187"/>
                    <a:pt x="45887" y="52996"/>
                    <a:pt x="34076" y="51139"/>
                  </a:cubicBezTo>
                  <a:cubicBezTo>
                    <a:pt x="35815" y="47460"/>
                    <a:pt x="36458" y="42876"/>
                    <a:pt x="37482" y="38947"/>
                  </a:cubicBezTo>
                  <a:cubicBezTo>
                    <a:pt x="38577" y="34685"/>
                    <a:pt x="39684" y="30422"/>
                    <a:pt x="40780" y="26148"/>
                  </a:cubicBezTo>
                  <a:cubicBezTo>
                    <a:pt x="42970" y="17694"/>
                    <a:pt x="45304" y="9301"/>
                    <a:pt x="47530" y="871"/>
                  </a:cubicBezTo>
                  <a:close/>
                  <a:moveTo>
                    <a:pt x="102097" y="63379"/>
                  </a:moveTo>
                  <a:cubicBezTo>
                    <a:pt x="101954" y="64069"/>
                    <a:pt x="101787" y="64772"/>
                    <a:pt x="101621" y="65474"/>
                  </a:cubicBezTo>
                  <a:cubicBezTo>
                    <a:pt x="101609" y="65474"/>
                    <a:pt x="101585" y="65486"/>
                    <a:pt x="101561" y="65498"/>
                  </a:cubicBezTo>
                  <a:cubicBezTo>
                    <a:pt x="101263" y="65796"/>
                    <a:pt x="101085" y="66177"/>
                    <a:pt x="100859" y="66546"/>
                  </a:cubicBezTo>
                  <a:cubicBezTo>
                    <a:pt x="100847" y="66570"/>
                    <a:pt x="100847" y="66593"/>
                    <a:pt x="100835" y="66617"/>
                  </a:cubicBezTo>
                  <a:cubicBezTo>
                    <a:pt x="100799" y="66605"/>
                    <a:pt x="100763" y="66570"/>
                    <a:pt x="100728" y="66558"/>
                  </a:cubicBezTo>
                  <a:cubicBezTo>
                    <a:pt x="100620" y="66498"/>
                    <a:pt x="100525" y="66439"/>
                    <a:pt x="100418" y="66391"/>
                  </a:cubicBezTo>
                  <a:cubicBezTo>
                    <a:pt x="100787" y="65498"/>
                    <a:pt x="101097" y="64581"/>
                    <a:pt x="101394" y="63629"/>
                  </a:cubicBezTo>
                  <a:cubicBezTo>
                    <a:pt x="101427" y="63718"/>
                    <a:pt x="101514" y="63790"/>
                    <a:pt x="101608" y="63790"/>
                  </a:cubicBezTo>
                  <a:cubicBezTo>
                    <a:pt x="101652" y="63790"/>
                    <a:pt x="101698" y="63774"/>
                    <a:pt x="101740" y="63736"/>
                  </a:cubicBezTo>
                  <a:lnTo>
                    <a:pt x="102097" y="63379"/>
                  </a:lnTo>
                  <a:close/>
                  <a:moveTo>
                    <a:pt x="101478" y="66189"/>
                  </a:moveTo>
                  <a:lnTo>
                    <a:pt x="101478" y="66189"/>
                  </a:lnTo>
                  <a:cubicBezTo>
                    <a:pt x="101418" y="66439"/>
                    <a:pt x="101359" y="66677"/>
                    <a:pt x="101311" y="66927"/>
                  </a:cubicBezTo>
                  <a:cubicBezTo>
                    <a:pt x="101251" y="66867"/>
                    <a:pt x="101180" y="66808"/>
                    <a:pt x="101097" y="66760"/>
                  </a:cubicBezTo>
                  <a:cubicBezTo>
                    <a:pt x="101132" y="66748"/>
                    <a:pt x="101144" y="66736"/>
                    <a:pt x="101168" y="66700"/>
                  </a:cubicBezTo>
                  <a:cubicBezTo>
                    <a:pt x="101263" y="66522"/>
                    <a:pt x="101370" y="66367"/>
                    <a:pt x="101478" y="66189"/>
                  </a:cubicBezTo>
                  <a:close/>
                  <a:moveTo>
                    <a:pt x="100037" y="66677"/>
                  </a:moveTo>
                  <a:cubicBezTo>
                    <a:pt x="100227" y="66820"/>
                    <a:pt x="100406" y="66998"/>
                    <a:pt x="100597" y="67165"/>
                  </a:cubicBezTo>
                  <a:cubicBezTo>
                    <a:pt x="100537" y="67165"/>
                    <a:pt x="100466" y="67153"/>
                    <a:pt x="100406" y="67153"/>
                  </a:cubicBezTo>
                  <a:cubicBezTo>
                    <a:pt x="100201" y="67143"/>
                    <a:pt x="99996" y="67115"/>
                    <a:pt x="99791" y="67115"/>
                  </a:cubicBezTo>
                  <a:cubicBezTo>
                    <a:pt x="99758" y="67115"/>
                    <a:pt x="99725" y="67116"/>
                    <a:pt x="99692" y="67117"/>
                  </a:cubicBezTo>
                  <a:cubicBezTo>
                    <a:pt x="99692" y="67058"/>
                    <a:pt x="99680" y="67022"/>
                    <a:pt x="99680" y="66962"/>
                  </a:cubicBezTo>
                  <a:cubicBezTo>
                    <a:pt x="99751" y="66879"/>
                    <a:pt x="99989" y="66700"/>
                    <a:pt x="100037" y="66677"/>
                  </a:cubicBezTo>
                  <a:close/>
                  <a:moveTo>
                    <a:pt x="98989" y="68713"/>
                  </a:moveTo>
                  <a:cubicBezTo>
                    <a:pt x="98989" y="68927"/>
                    <a:pt x="98989" y="69129"/>
                    <a:pt x="99001" y="69332"/>
                  </a:cubicBezTo>
                  <a:cubicBezTo>
                    <a:pt x="98870" y="69415"/>
                    <a:pt x="98751" y="69510"/>
                    <a:pt x="98620" y="69582"/>
                  </a:cubicBezTo>
                  <a:cubicBezTo>
                    <a:pt x="98763" y="69296"/>
                    <a:pt x="98882" y="69010"/>
                    <a:pt x="98989" y="68713"/>
                  </a:cubicBezTo>
                  <a:close/>
                  <a:moveTo>
                    <a:pt x="98918" y="67641"/>
                  </a:moveTo>
                  <a:lnTo>
                    <a:pt x="98918" y="67641"/>
                  </a:lnTo>
                  <a:cubicBezTo>
                    <a:pt x="98561" y="68403"/>
                    <a:pt x="98358" y="69225"/>
                    <a:pt x="97977" y="69987"/>
                  </a:cubicBezTo>
                  <a:cubicBezTo>
                    <a:pt x="97370" y="70403"/>
                    <a:pt x="96763" y="70796"/>
                    <a:pt x="96144" y="71201"/>
                  </a:cubicBezTo>
                  <a:cubicBezTo>
                    <a:pt x="96287" y="70975"/>
                    <a:pt x="96417" y="70737"/>
                    <a:pt x="96537" y="70522"/>
                  </a:cubicBezTo>
                  <a:cubicBezTo>
                    <a:pt x="96668" y="70463"/>
                    <a:pt x="96798" y="70403"/>
                    <a:pt x="96929" y="70320"/>
                  </a:cubicBezTo>
                  <a:cubicBezTo>
                    <a:pt x="97168" y="70201"/>
                    <a:pt x="97453" y="70070"/>
                    <a:pt x="97465" y="69784"/>
                  </a:cubicBezTo>
                  <a:cubicBezTo>
                    <a:pt x="97489" y="69677"/>
                    <a:pt x="97394" y="69594"/>
                    <a:pt x="97310" y="69546"/>
                  </a:cubicBezTo>
                  <a:cubicBezTo>
                    <a:pt x="97275" y="69534"/>
                    <a:pt x="97238" y="69529"/>
                    <a:pt x="97200" y="69529"/>
                  </a:cubicBezTo>
                  <a:cubicBezTo>
                    <a:pt x="97125" y="69529"/>
                    <a:pt x="97049" y="69550"/>
                    <a:pt x="96977" y="69582"/>
                  </a:cubicBezTo>
                  <a:cubicBezTo>
                    <a:pt x="97084" y="69332"/>
                    <a:pt x="97156" y="69070"/>
                    <a:pt x="97227" y="68808"/>
                  </a:cubicBezTo>
                  <a:cubicBezTo>
                    <a:pt x="97811" y="68451"/>
                    <a:pt x="98394" y="68058"/>
                    <a:pt x="98918" y="67641"/>
                  </a:cubicBezTo>
                  <a:close/>
                  <a:moveTo>
                    <a:pt x="96501" y="69260"/>
                  </a:moveTo>
                  <a:lnTo>
                    <a:pt x="96501" y="69260"/>
                  </a:lnTo>
                  <a:cubicBezTo>
                    <a:pt x="96358" y="69582"/>
                    <a:pt x="96215" y="69903"/>
                    <a:pt x="96084" y="70213"/>
                  </a:cubicBezTo>
                  <a:cubicBezTo>
                    <a:pt x="96025" y="70260"/>
                    <a:pt x="95965" y="70320"/>
                    <a:pt x="95894" y="70368"/>
                  </a:cubicBezTo>
                  <a:cubicBezTo>
                    <a:pt x="95810" y="70463"/>
                    <a:pt x="95834" y="70594"/>
                    <a:pt x="95929" y="70653"/>
                  </a:cubicBezTo>
                  <a:cubicBezTo>
                    <a:pt x="95822" y="70903"/>
                    <a:pt x="95703" y="71153"/>
                    <a:pt x="95584" y="71392"/>
                  </a:cubicBezTo>
                  <a:cubicBezTo>
                    <a:pt x="95536" y="71475"/>
                    <a:pt x="95548" y="71534"/>
                    <a:pt x="95584" y="71582"/>
                  </a:cubicBezTo>
                  <a:lnTo>
                    <a:pt x="93441" y="73058"/>
                  </a:lnTo>
                  <a:cubicBezTo>
                    <a:pt x="93846" y="72261"/>
                    <a:pt x="94334" y="71427"/>
                    <a:pt x="94536" y="70558"/>
                  </a:cubicBezTo>
                  <a:cubicBezTo>
                    <a:pt x="95048" y="70237"/>
                    <a:pt x="95548" y="69903"/>
                    <a:pt x="96036" y="69558"/>
                  </a:cubicBezTo>
                  <a:cubicBezTo>
                    <a:pt x="96191" y="69463"/>
                    <a:pt x="96358" y="69356"/>
                    <a:pt x="96501" y="69260"/>
                  </a:cubicBezTo>
                  <a:close/>
                  <a:moveTo>
                    <a:pt x="91607" y="72487"/>
                  </a:moveTo>
                  <a:cubicBezTo>
                    <a:pt x="91369" y="72939"/>
                    <a:pt x="91179" y="73416"/>
                    <a:pt x="91000" y="73928"/>
                  </a:cubicBezTo>
                  <a:cubicBezTo>
                    <a:pt x="90983" y="73787"/>
                    <a:pt x="90835" y="73639"/>
                    <a:pt x="90677" y="73639"/>
                  </a:cubicBezTo>
                  <a:cubicBezTo>
                    <a:pt x="90622" y="73639"/>
                    <a:pt x="90565" y="73658"/>
                    <a:pt x="90512" y="73701"/>
                  </a:cubicBezTo>
                  <a:cubicBezTo>
                    <a:pt x="90119" y="73999"/>
                    <a:pt x="89714" y="74261"/>
                    <a:pt x="89321" y="74547"/>
                  </a:cubicBezTo>
                  <a:cubicBezTo>
                    <a:pt x="89405" y="74297"/>
                    <a:pt x="89476" y="74047"/>
                    <a:pt x="89536" y="73797"/>
                  </a:cubicBezTo>
                  <a:cubicBezTo>
                    <a:pt x="90226" y="73356"/>
                    <a:pt x="90929" y="72916"/>
                    <a:pt x="91607" y="72487"/>
                  </a:cubicBezTo>
                  <a:close/>
                  <a:moveTo>
                    <a:pt x="94108" y="70832"/>
                  </a:moveTo>
                  <a:cubicBezTo>
                    <a:pt x="93655" y="71570"/>
                    <a:pt x="93346" y="72451"/>
                    <a:pt x="93000" y="73225"/>
                  </a:cubicBezTo>
                  <a:cubicBezTo>
                    <a:pt x="92988" y="73273"/>
                    <a:pt x="92988" y="73320"/>
                    <a:pt x="93000" y="73356"/>
                  </a:cubicBezTo>
                  <a:cubicBezTo>
                    <a:pt x="92369" y="73820"/>
                    <a:pt x="91715" y="74285"/>
                    <a:pt x="91060" y="74749"/>
                  </a:cubicBezTo>
                  <a:cubicBezTo>
                    <a:pt x="91393" y="73880"/>
                    <a:pt x="91786" y="73047"/>
                    <a:pt x="92084" y="72165"/>
                  </a:cubicBezTo>
                  <a:cubicBezTo>
                    <a:pt x="92762" y="71737"/>
                    <a:pt x="93441" y="71272"/>
                    <a:pt x="94108" y="70832"/>
                  </a:cubicBezTo>
                  <a:close/>
                  <a:moveTo>
                    <a:pt x="90941" y="74059"/>
                  </a:moveTo>
                  <a:cubicBezTo>
                    <a:pt x="90833" y="74392"/>
                    <a:pt x="90714" y="74713"/>
                    <a:pt x="90631" y="75059"/>
                  </a:cubicBezTo>
                  <a:cubicBezTo>
                    <a:pt x="89810" y="75654"/>
                    <a:pt x="88976" y="76237"/>
                    <a:pt x="88155" y="76833"/>
                  </a:cubicBezTo>
                  <a:cubicBezTo>
                    <a:pt x="88405" y="76428"/>
                    <a:pt x="88643" y="76011"/>
                    <a:pt x="88857" y="75583"/>
                  </a:cubicBezTo>
                  <a:cubicBezTo>
                    <a:pt x="89536" y="75106"/>
                    <a:pt x="90214" y="74606"/>
                    <a:pt x="90881" y="74118"/>
                  </a:cubicBezTo>
                  <a:cubicBezTo>
                    <a:pt x="90905" y="74106"/>
                    <a:pt x="90929" y="74070"/>
                    <a:pt x="90941" y="74059"/>
                  </a:cubicBezTo>
                  <a:close/>
                  <a:moveTo>
                    <a:pt x="88917" y="74166"/>
                  </a:moveTo>
                  <a:lnTo>
                    <a:pt x="88917" y="74166"/>
                  </a:lnTo>
                  <a:cubicBezTo>
                    <a:pt x="88714" y="74487"/>
                    <a:pt x="88524" y="74844"/>
                    <a:pt x="88357" y="75202"/>
                  </a:cubicBezTo>
                  <a:cubicBezTo>
                    <a:pt x="87702" y="75654"/>
                    <a:pt x="87047" y="76095"/>
                    <a:pt x="86381" y="76547"/>
                  </a:cubicBezTo>
                  <a:cubicBezTo>
                    <a:pt x="86428" y="76428"/>
                    <a:pt x="86488" y="76309"/>
                    <a:pt x="86511" y="76178"/>
                  </a:cubicBezTo>
                  <a:cubicBezTo>
                    <a:pt x="86545" y="76093"/>
                    <a:pt x="86465" y="76015"/>
                    <a:pt x="86386" y="76015"/>
                  </a:cubicBezTo>
                  <a:cubicBezTo>
                    <a:pt x="86353" y="76015"/>
                    <a:pt x="86321" y="76028"/>
                    <a:pt x="86297" y="76059"/>
                  </a:cubicBezTo>
                  <a:cubicBezTo>
                    <a:pt x="86011" y="76368"/>
                    <a:pt x="85785" y="76726"/>
                    <a:pt x="85559" y="77095"/>
                  </a:cubicBezTo>
                  <a:cubicBezTo>
                    <a:pt x="84952" y="77499"/>
                    <a:pt x="84356" y="77880"/>
                    <a:pt x="83749" y="78285"/>
                  </a:cubicBezTo>
                  <a:cubicBezTo>
                    <a:pt x="83892" y="77928"/>
                    <a:pt x="84047" y="77559"/>
                    <a:pt x="84154" y="77190"/>
                  </a:cubicBezTo>
                  <a:cubicBezTo>
                    <a:pt x="85464" y="76356"/>
                    <a:pt x="86773" y="75523"/>
                    <a:pt x="88059" y="74701"/>
                  </a:cubicBezTo>
                  <a:lnTo>
                    <a:pt x="88917" y="74166"/>
                  </a:lnTo>
                  <a:close/>
                  <a:moveTo>
                    <a:pt x="87928" y="76237"/>
                  </a:moveTo>
                  <a:cubicBezTo>
                    <a:pt x="87750" y="76618"/>
                    <a:pt x="87595" y="76987"/>
                    <a:pt x="87428" y="77345"/>
                  </a:cubicBezTo>
                  <a:lnTo>
                    <a:pt x="85190" y="78952"/>
                  </a:lnTo>
                  <a:cubicBezTo>
                    <a:pt x="85345" y="78642"/>
                    <a:pt x="85488" y="78333"/>
                    <a:pt x="85654" y="78023"/>
                  </a:cubicBezTo>
                  <a:cubicBezTo>
                    <a:pt x="85726" y="77869"/>
                    <a:pt x="85821" y="77726"/>
                    <a:pt x="85904" y="77571"/>
                  </a:cubicBezTo>
                  <a:cubicBezTo>
                    <a:pt x="86595" y="77142"/>
                    <a:pt x="87262" y="76690"/>
                    <a:pt x="87928" y="76237"/>
                  </a:cubicBezTo>
                  <a:close/>
                  <a:moveTo>
                    <a:pt x="85107" y="78083"/>
                  </a:moveTo>
                  <a:lnTo>
                    <a:pt x="85107" y="78083"/>
                  </a:lnTo>
                  <a:cubicBezTo>
                    <a:pt x="84916" y="78511"/>
                    <a:pt x="84726" y="78952"/>
                    <a:pt x="84571" y="79404"/>
                  </a:cubicBezTo>
                  <a:cubicBezTo>
                    <a:pt x="83916" y="79869"/>
                    <a:pt x="83261" y="80309"/>
                    <a:pt x="82606" y="80762"/>
                  </a:cubicBezTo>
                  <a:cubicBezTo>
                    <a:pt x="82868" y="80190"/>
                    <a:pt x="83154" y="79631"/>
                    <a:pt x="83428" y="79047"/>
                  </a:cubicBezTo>
                  <a:cubicBezTo>
                    <a:pt x="83987" y="78738"/>
                    <a:pt x="84547" y="78404"/>
                    <a:pt x="85107" y="78083"/>
                  </a:cubicBezTo>
                  <a:close/>
                  <a:moveTo>
                    <a:pt x="33541" y="51687"/>
                  </a:moveTo>
                  <a:cubicBezTo>
                    <a:pt x="45185" y="55294"/>
                    <a:pt x="57472" y="57461"/>
                    <a:pt x="69343" y="60176"/>
                  </a:cubicBezTo>
                  <a:cubicBezTo>
                    <a:pt x="74760" y="61414"/>
                    <a:pt x="80177" y="62629"/>
                    <a:pt x="85595" y="63819"/>
                  </a:cubicBezTo>
                  <a:cubicBezTo>
                    <a:pt x="89929" y="64772"/>
                    <a:pt x="94298" y="65950"/>
                    <a:pt x="98692" y="66593"/>
                  </a:cubicBezTo>
                  <a:cubicBezTo>
                    <a:pt x="94715" y="69094"/>
                    <a:pt x="90822" y="71725"/>
                    <a:pt x="86857" y="74237"/>
                  </a:cubicBezTo>
                  <a:cubicBezTo>
                    <a:pt x="81654" y="77571"/>
                    <a:pt x="76224" y="80738"/>
                    <a:pt x="71200" y="84393"/>
                  </a:cubicBezTo>
                  <a:cubicBezTo>
                    <a:pt x="59794" y="80059"/>
                    <a:pt x="47554" y="77630"/>
                    <a:pt x="35719" y="74701"/>
                  </a:cubicBezTo>
                  <a:cubicBezTo>
                    <a:pt x="29885" y="73261"/>
                    <a:pt x="24051" y="71844"/>
                    <a:pt x="18193" y="70487"/>
                  </a:cubicBezTo>
                  <a:cubicBezTo>
                    <a:pt x="12764" y="69225"/>
                    <a:pt x="7192" y="67582"/>
                    <a:pt x="1644" y="66951"/>
                  </a:cubicBezTo>
                  <a:cubicBezTo>
                    <a:pt x="7133" y="64653"/>
                    <a:pt x="12467" y="61724"/>
                    <a:pt x="17824" y="59152"/>
                  </a:cubicBezTo>
                  <a:cubicBezTo>
                    <a:pt x="20598" y="57807"/>
                    <a:pt x="23373" y="56473"/>
                    <a:pt x="26159" y="55128"/>
                  </a:cubicBezTo>
                  <a:cubicBezTo>
                    <a:pt x="28599" y="53937"/>
                    <a:pt x="31136" y="52973"/>
                    <a:pt x="33541" y="51687"/>
                  </a:cubicBezTo>
                  <a:close/>
                  <a:moveTo>
                    <a:pt x="83428" y="77678"/>
                  </a:moveTo>
                  <a:lnTo>
                    <a:pt x="83428" y="77678"/>
                  </a:lnTo>
                  <a:cubicBezTo>
                    <a:pt x="83213" y="78059"/>
                    <a:pt x="83035" y="78464"/>
                    <a:pt x="82868" y="78881"/>
                  </a:cubicBezTo>
                  <a:cubicBezTo>
                    <a:pt x="82451" y="79154"/>
                    <a:pt x="82035" y="79428"/>
                    <a:pt x="81618" y="79714"/>
                  </a:cubicBezTo>
                  <a:cubicBezTo>
                    <a:pt x="81517" y="79795"/>
                    <a:pt x="81570" y="79944"/>
                    <a:pt x="81676" y="79944"/>
                  </a:cubicBezTo>
                  <a:cubicBezTo>
                    <a:pt x="81695" y="79944"/>
                    <a:pt x="81715" y="79939"/>
                    <a:pt x="81737" y="79928"/>
                  </a:cubicBezTo>
                  <a:cubicBezTo>
                    <a:pt x="82047" y="79774"/>
                    <a:pt x="82368" y="79607"/>
                    <a:pt x="82666" y="79452"/>
                  </a:cubicBezTo>
                  <a:lnTo>
                    <a:pt x="82666" y="79452"/>
                  </a:lnTo>
                  <a:cubicBezTo>
                    <a:pt x="82463" y="80000"/>
                    <a:pt x="82285" y="80547"/>
                    <a:pt x="82130" y="81083"/>
                  </a:cubicBezTo>
                  <a:cubicBezTo>
                    <a:pt x="80606" y="82071"/>
                    <a:pt x="79094" y="83024"/>
                    <a:pt x="77546" y="83917"/>
                  </a:cubicBezTo>
                  <a:cubicBezTo>
                    <a:pt x="76856" y="84298"/>
                    <a:pt x="76165" y="84703"/>
                    <a:pt x="75474" y="85119"/>
                  </a:cubicBezTo>
                  <a:cubicBezTo>
                    <a:pt x="76022" y="84060"/>
                    <a:pt x="76653" y="83036"/>
                    <a:pt x="77094" y="81929"/>
                  </a:cubicBezTo>
                  <a:cubicBezTo>
                    <a:pt x="77127" y="81861"/>
                    <a:pt x="77054" y="81794"/>
                    <a:pt x="76983" y="81794"/>
                  </a:cubicBezTo>
                  <a:cubicBezTo>
                    <a:pt x="76953" y="81794"/>
                    <a:pt x="76924" y="81805"/>
                    <a:pt x="76903" y="81833"/>
                  </a:cubicBezTo>
                  <a:cubicBezTo>
                    <a:pt x="76010" y="82822"/>
                    <a:pt x="75462" y="84179"/>
                    <a:pt x="74951" y="85429"/>
                  </a:cubicBezTo>
                  <a:cubicBezTo>
                    <a:pt x="74284" y="85846"/>
                    <a:pt x="73629" y="86274"/>
                    <a:pt x="73034" y="86774"/>
                  </a:cubicBezTo>
                  <a:cubicBezTo>
                    <a:pt x="73688" y="85679"/>
                    <a:pt x="74343" y="84572"/>
                    <a:pt x="74927" y="83453"/>
                  </a:cubicBezTo>
                  <a:cubicBezTo>
                    <a:pt x="74963" y="83381"/>
                    <a:pt x="74903" y="83309"/>
                    <a:pt x="74836" y="83309"/>
                  </a:cubicBezTo>
                  <a:cubicBezTo>
                    <a:pt x="74815" y="83309"/>
                    <a:pt x="74792" y="83316"/>
                    <a:pt x="74772" y="83333"/>
                  </a:cubicBezTo>
                  <a:cubicBezTo>
                    <a:pt x="73700" y="84429"/>
                    <a:pt x="72831" y="85941"/>
                    <a:pt x="72319" y="87394"/>
                  </a:cubicBezTo>
                  <a:cubicBezTo>
                    <a:pt x="72176" y="87524"/>
                    <a:pt x="72022" y="87667"/>
                    <a:pt x="71891" y="87810"/>
                  </a:cubicBezTo>
                  <a:cubicBezTo>
                    <a:pt x="71950" y="87429"/>
                    <a:pt x="71879" y="86977"/>
                    <a:pt x="71855" y="86620"/>
                  </a:cubicBezTo>
                  <a:cubicBezTo>
                    <a:pt x="71831" y="86012"/>
                    <a:pt x="71581" y="84655"/>
                    <a:pt x="71557" y="84607"/>
                  </a:cubicBezTo>
                  <a:cubicBezTo>
                    <a:pt x="74046" y="83345"/>
                    <a:pt x="76475" y="81964"/>
                    <a:pt x="78868" y="80500"/>
                  </a:cubicBezTo>
                  <a:lnTo>
                    <a:pt x="78868" y="80500"/>
                  </a:lnTo>
                  <a:cubicBezTo>
                    <a:pt x="78034" y="81428"/>
                    <a:pt x="77510" y="82762"/>
                    <a:pt x="77070" y="83869"/>
                  </a:cubicBezTo>
                  <a:cubicBezTo>
                    <a:pt x="77029" y="83958"/>
                    <a:pt x="77121" y="84031"/>
                    <a:pt x="77206" y="84031"/>
                  </a:cubicBezTo>
                  <a:cubicBezTo>
                    <a:pt x="77246" y="84031"/>
                    <a:pt x="77285" y="84015"/>
                    <a:pt x="77308" y="83976"/>
                  </a:cubicBezTo>
                  <a:cubicBezTo>
                    <a:pt x="77618" y="83333"/>
                    <a:pt x="77951" y="82726"/>
                    <a:pt x="78320" y="82131"/>
                  </a:cubicBezTo>
                  <a:cubicBezTo>
                    <a:pt x="78689" y="81536"/>
                    <a:pt x="79153" y="80964"/>
                    <a:pt x="79415" y="80321"/>
                  </a:cubicBezTo>
                  <a:cubicBezTo>
                    <a:pt x="79451" y="80262"/>
                    <a:pt x="79439" y="80226"/>
                    <a:pt x="79403" y="80178"/>
                  </a:cubicBezTo>
                  <a:cubicBezTo>
                    <a:pt x="80749" y="79357"/>
                    <a:pt x="82082" y="78511"/>
                    <a:pt x="83428" y="77678"/>
                  </a:cubicBezTo>
                  <a:close/>
                  <a:moveTo>
                    <a:pt x="834" y="67260"/>
                  </a:moveTo>
                  <a:cubicBezTo>
                    <a:pt x="6347" y="69106"/>
                    <a:pt x="12288" y="69999"/>
                    <a:pt x="17943" y="71308"/>
                  </a:cubicBezTo>
                  <a:cubicBezTo>
                    <a:pt x="23932" y="72701"/>
                    <a:pt x="29921" y="74154"/>
                    <a:pt x="35898" y="75618"/>
                  </a:cubicBezTo>
                  <a:cubicBezTo>
                    <a:pt x="47661" y="78523"/>
                    <a:pt x="59508" y="81250"/>
                    <a:pt x="71010" y="85048"/>
                  </a:cubicBezTo>
                  <a:cubicBezTo>
                    <a:pt x="70950" y="85596"/>
                    <a:pt x="71057" y="86155"/>
                    <a:pt x="71069" y="86715"/>
                  </a:cubicBezTo>
                  <a:cubicBezTo>
                    <a:pt x="71069" y="87072"/>
                    <a:pt x="70998" y="87465"/>
                    <a:pt x="71045" y="87822"/>
                  </a:cubicBezTo>
                  <a:cubicBezTo>
                    <a:pt x="59687" y="83405"/>
                    <a:pt x="47495" y="80881"/>
                    <a:pt x="35708" y="77857"/>
                  </a:cubicBezTo>
                  <a:cubicBezTo>
                    <a:pt x="29885" y="76368"/>
                    <a:pt x="24051" y="74892"/>
                    <a:pt x="18217" y="73475"/>
                  </a:cubicBezTo>
                  <a:cubicBezTo>
                    <a:pt x="12609" y="72130"/>
                    <a:pt x="6847" y="70368"/>
                    <a:pt x="1096" y="69725"/>
                  </a:cubicBezTo>
                  <a:cubicBezTo>
                    <a:pt x="1108" y="69689"/>
                    <a:pt x="1048" y="68653"/>
                    <a:pt x="989" y="68213"/>
                  </a:cubicBezTo>
                  <a:cubicBezTo>
                    <a:pt x="941" y="67891"/>
                    <a:pt x="917" y="67570"/>
                    <a:pt x="810" y="67272"/>
                  </a:cubicBezTo>
                  <a:cubicBezTo>
                    <a:pt x="822" y="67272"/>
                    <a:pt x="834" y="67260"/>
                    <a:pt x="834" y="67260"/>
                  </a:cubicBezTo>
                  <a:close/>
                  <a:moveTo>
                    <a:pt x="47046" y="1"/>
                  </a:moveTo>
                  <a:cubicBezTo>
                    <a:pt x="46960" y="1"/>
                    <a:pt x="46895" y="69"/>
                    <a:pt x="46840" y="169"/>
                  </a:cubicBezTo>
                  <a:cubicBezTo>
                    <a:pt x="43030" y="7777"/>
                    <a:pt x="41673" y="17063"/>
                    <a:pt x="39577" y="25255"/>
                  </a:cubicBezTo>
                  <a:cubicBezTo>
                    <a:pt x="38446" y="29684"/>
                    <a:pt x="32695" y="48651"/>
                    <a:pt x="32588" y="50782"/>
                  </a:cubicBezTo>
                  <a:cubicBezTo>
                    <a:pt x="32505" y="50841"/>
                    <a:pt x="20765" y="56783"/>
                    <a:pt x="17836" y="58164"/>
                  </a:cubicBezTo>
                  <a:cubicBezTo>
                    <a:pt x="12014" y="60938"/>
                    <a:pt x="5906" y="63402"/>
                    <a:pt x="298" y="66546"/>
                  </a:cubicBezTo>
                  <a:cubicBezTo>
                    <a:pt x="1" y="66700"/>
                    <a:pt x="167" y="67915"/>
                    <a:pt x="167" y="68272"/>
                  </a:cubicBezTo>
                  <a:cubicBezTo>
                    <a:pt x="167" y="68736"/>
                    <a:pt x="167" y="69177"/>
                    <a:pt x="251" y="69641"/>
                  </a:cubicBezTo>
                  <a:cubicBezTo>
                    <a:pt x="275" y="69748"/>
                    <a:pt x="429" y="69963"/>
                    <a:pt x="513" y="69999"/>
                  </a:cubicBezTo>
                  <a:cubicBezTo>
                    <a:pt x="6109" y="71975"/>
                    <a:pt x="12181" y="72927"/>
                    <a:pt x="17931" y="74309"/>
                  </a:cubicBezTo>
                  <a:cubicBezTo>
                    <a:pt x="23920" y="75761"/>
                    <a:pt x="29909" y="77261"/>
                    <a:pt x="35874" y="78797"/>
                  </a:cubicBezTo>
                  <a:cubicBezTo>
                    <a:pt x="47626" y="81809"/>
                    <a:pt x="59496" y="84631"/>
                    <a:pt x="70998" y="88537"/>
                  </a:cubicBezTo>
                  <a:cubicBezTo>
                    <a:pt x="71066" y="88561"/>
                    <a:pt x="71142" y="88583"/>
                    <a:pt x="71234" y="88583"/>
                  </a:cubicBezTo>
                  <a:cubicBezTo>
                    <a:pt x="71368" y="88583"/>
                    <a:pt x="71534" y="88537"/>
                    <a:pt x="71760" y="88382"/>
                  </a:cubicBezTo>
                  <a:cubicBezTo>
                    <a:pt x="76129" y="85238"/>
                    <a:pt x="80880" y="82702"/>
                    <a:pt x="85309" y="79643"/>
                  </a:cubicBezTo>
                  <a:cubicBezTo>
                    <a:pt x="89929" y="76452"/>
                    <a:pt x="99585" y="69963"/>
                    <a:pt x="99632" y="69927"/>
                  </a:cubicBezTo>
                  <a:cubicBezTo>
                    <a:pt x="99858" y="69760"/>
                    <a:pt x="99739" y="68224"/>
                    <a:pt x="99716" y="67689"/>
                  </a:cubicBezTo>
                  <a:lnTo>
                    <a:pt x="99716" y="67689"/>
                  </a:lnTo>
                  <a:cubicBezTo>
                    <a:pt x="99782" y="67692"/>
                    <a:pt x="99848" y="67694"/>
                    <a:pt x="99914" y="67694"/>
                  </a:cubicBezTo>
                  <a:cubicBezTo>
                    <a:pt x="100072" y="67694"/>
                    <a:pt x="100227" y="67685"/>
                    <a:pt x="100370" y="67677"/>
                  </a:cubicBezTo>
                  <a:cubicBezTo>
                    <a:pt x="100525" y="67677"/>
                    <a:pt x="100692" y="67653"/>
                    <a:pt x="100847" y="67629"/>
                  </a:cubicBezTo>
                  <a:cubicBezTo>
                    <a:pt x="101406" y="67570"/>
                    <a:pt x="101490" y="67367"/>
                    <a:pt x="101490" y="67367"/>
                  </a:cubicBezTo>
                  <a:cubicBezTo>
                    <a:pt x="102430" y="65784"/>
                    <a:pt x="104157" y="58259"/>
                    <a:pt x="105335" y="53818"/>
                  </a:cubicBezTo>
                  <a:cubicBezTo>
                    <a:pt x="106550" y="49234"/>
                    <a:pt x="107633" y="44626"/>
                    <a:pt x="108693" y="39995"/>
                  </a:cubicBezTo>
                  <a:cubicBezTo>
                    <a:pt x="109752" y="35363"/>
                    <a:pt x="110765" y="30732"/>
                    <a:pt x="111729" y="26088"/>
                  </a:cubicBezTo>
                  <a:cubicBezTo>
                    <a:pt x="112574" y="22028"/>
                    <a:pt x="113920" y="17730"/>
                    <a:pt x="114229" y="13575"/>
                  </a:cubicBezTo>
                  <a:cubicBezTo>
                    <a:pt x="114301" y="13515"/>
                    <a:pt x="114348" y="13432"/>
                    <a:pt x="114348" y="13325"/>
                  </a:cubicBezTo>
                  <a:cubicBezTo>
                    <a:pt x="114348" y="13265"/>
                    <a:pt x="114313" y="13218"/>
                    <a:pt x="114265" y="13194"/>
                  </a:cubicBezTo>
                  <a:cubicBezTo>
                    <a:pt x="114265" y="13146"/>
                    <a:pt x="114277" y="13111"/>
                    <a:pt x="114277" y="13075"/>
                  </a:cubicBezTo>
                  <a:cubicBezTo>
                    <a:pt x="114289" y="12908"/>
                    <a:pt x="113872" y="12396"/>
                    <a:pt x="113789" y="12241"/>
                  </a:cubicBezTo>
                  <a:cubicBezTo>
                    <a:pt x="113670" y="12015"/>
                    <a:pt x="113110" y="10813"/>
                    <a:pt x="112824" y="10765"/>
                  </a:cubicBezTo>
                  <a:cubicBezTo>
                    <a:pt x="101061" y="8931"/>
                    <a:pt x="89178" y="7122"/>
                    <a:pt x="77439" y="5098"/>
                  </a:cubicBezTo>
                  <a:cubicBezTo>
                    <a:pt x="67438" y="3371"/>
                    <a:pt x="57186" y="990"/>
                    <a:pt x="47066" y="2"/>
                  </a:cubicBezTo>
                  <a:cubicBezTo>
                    <a:pt x="47059" y="1"/>
                    <a:pt x="47052" y="1"/>
                    <a:pt x="47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9" name="Google Shape;13529;p40"/>
            <p:cNvSpPr/>
            <p:nvPr/>
          </p:nvSpPr>
          <p:spPr>
            <a:xfrm>
              <a:off x="4027100" y="3488400"/>
              <a:ext cx="43500" cy="66025"/>
            </a:xfrm>
            <a:custGeom>
              <a:rect b="b" l="l" r="r" t="t"/>
              <a:pathLst>
                <a:path extrusionOk="0" h="2641" w="1740">
                  <a:moveTo>
                    <a:pt x="1608" y="1"/>
                  </a:moveTo>
                  <a:cubicBezTo>
                    <a:pt x="1584" y="1"/>
                    <a:pt x="1560" y="11"/>
                    <a:pt x="1543" y="34"/>
                  </a:cubicBezTo>
                  <a:cubicBezTo>
                    <a:pt x="901" y="701"/>
                    <a:pt x="496" y="1701"/>
                    <a:pt x="43" y="2499"/>
                  </a:cubicBezTo>
                  <a:cubicBezTo>
                    <a:pt x="1" y="2576"/>
                    <a:pt x="68" y="2640"/>
                    <a:pt x="131" y="2640"/>
                  </a:cubicBezTo>
                  <a:cubicBezTo>
                    <a:pt x="156" y="2640"/>
                    <a:pt x="181" y="2630"/>
                    <a:pt x="198" y="2606"/>
                  </a:cubicBezTo>
                  <a:cubicBezTo>
                    <a:pt x="710" y="1832"/>
                    <a:pt x="1413" y="1023"/>
                    <a:pt x="1722" y="154"/>
                  </a:cubicBezTo>
                  <a:cubicBezTo>
                    <a:pt x="1739" y="68"/>
                    <a:pt x="1670" y="1"/>
                    <a:pt x="1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0" name="Google Shape;13530;p40"/>
            <p:cNvSpPr/>
            <p:nvPr/>
          </p:nvSpPr>
          <p:spPr>
            <a:xfrm>
              <a:off x="2978925" y="1631275"/>
              <a:ext cx="1793700" cy="1340375"/>
            </a:xfrm>
            <a:custGeom>
              <a:rect b="b" l="l" r="r" t="t"/>
              <a:pathLst>
                <a:path extrusionOk="0" h="53615" w="71748">
                  <a:moveTo>
                    <a:pt x="11645" y="691"/>
                  </a:moveTo>
                  <a:cubicBezTo>
                    <a:pt x="16884" y="1537"/>
                    <a:pt x="21623" y="2263"/>
                    <a:pt x="26433" y="3096"/>
                  </a:cubicBezTo>
                  <a:cubicBezTo>
                    <a:pt x="31243" y="3930"/>
                    <a:pt x="36053" y="4763"/>
                    <a:pt x="40875" y="5597"/>
                  </a:cubicBezTo>
                  <a:cubicBezTo>
                    <a:pt x="45804" y="6442"/>
                    <a:pt x="50733" y="7299"/>
                    <a:pt x="55651" y="8157"/>
                  </a:cubicBezTo>
                  <a:cubicBezTo>
                    <a:pt x="60675" y="9026"/>
                    <a:pt x="65545" y="10419"/>
                    <a:pt x="70629" y="10693"/>
                  </a:cubicBezTo>
                  <a:cubicBezTo>
                    <a:pt x="68533" y="17979"/>
                    <a:pt x="66866" y="25254"/>
                    <a:pt x="64878" y="32457"/>
                  </a:cubicBezTo>
                  <a:cubicBezTo>
                    <a:pt x="63068" y="39137"/>
                    <a:pt x="61139" y="45899"/>
                    <a:pt x="59615" y="52674"/>
                  </a:cubicBezTo>
                  <a:cubicBezTo>
                    <a:pt x="54650" y="51626"/>
                    <a:pt x="49721" y="50578"/>
                    <a:pt x="44828" y="49519"/>
                  </a:cubicBezTo>
                  <a:cubicBezTo>
                    <a:pt x="39791" y="48435"/>
                    <a:pt x="34743" y="47328"/>
                    <a:pt x="29719" y="46233"/>
                  </a:cubicBezTo>
                  <a:cubicBezTo>
                    <a:pt x="24837" y="45173"/>
                    <a:pt x="19932" y="44101"/>
                    <a:pt x="15062" y="43042"/>
                  </a:cubicBezTo>
                  <a:cubicBezTo>
                    <a:pt x="10443" y="42042"/>
                    <a:pt x="5740" y="40696"/>
                    <a:pt x="965" y="39803"/>
                  </a:cubicBezTo>
                  <a:cubicBezTo>
                    <a:pt x="3120" y="33326"/>
                    <a:pt x="4323" y="26849"/>
                    <a:pt x="6109" y="20253"/>
                  </a:cubicBezTo>
                  <a:cubicBezTo>
                    <a:pt x="7918" y="13633"/>
                    <a:pt x="10276" y="7395"/>
                    <a:pt x="11645" y="691"/>
                  </a:cubicBezTo>
                  <a:close/>
                  <a:moveTo>
                    <a:pt x="11466" y="1"/>
                  </a:moveTo>
                  <a:cubicBezTo>
                    <a:pt x="11371" y="1"/>
                    <a:pt x="10800" y="1787"/>
                    <a:pt x="10478" y="2608"/>
                  </a:cubicBezTo>
                  <a:cubicBezTo>
                    <a:pt x="8252" y="8335"/>
                    <a:pt x="6787" y="14538"/>
                    <a:pt x="5120" y="20396"/>
                  </a:cubicBezTo>
                  <a:cubicBezTo>
                    <a:pt x="3275" y="26885"/>
                    <a:pt x="1037" y="33576"/>
                    <a:pt x="60" y="40280"/>
                  </a:cubicBezTo>
                  <a:cubicBezTo>
                    <a:pt x="1" y="40696"/>
                    <a:pt x="1382" y="40780"/>
                    <a:pt x="2049" y="40923"/>
                  </a:cubicBezTo>
                  <a:cubicBezTo>
                    <a:pt x="6430" y="41815"/>
                    <a:pt x="10955" y="42970"/>
                    <a:pt x="15253" y="43923"/>
                  </a:cubicBezTo>
                  <a:lnTo>
                    <a:pt x="30338" y="47269"/>
                  </a:lnTo>
                  <a:cubicBezTo>
                    <a:pt x="35219" y="48352"/>
                    <a:pt x="40101" y="49435"/>
                    <a:pt x="44983" y="50519"/>
                  </a:cubicBezTo>
                  <a:cubicBezTo>
                    <a:pt x="49781" y="51579"/>
                    <a:pt x="54770" y="53150"/>
                    <a:pt x="59651" y="53615"/>
                  </a:cubicBezTo>
                  <a:cubicBezTo>
                    <a:pt x="59655" y="53615"/>
                    <a:pt x="59659" y="53615"/>
                    <a:pt x="59663" y="53615"/>
                  </a:cubicBezTo>
                  <a:cubicBezTo>
                    <a:pt x="59864" y="53615"/>
                    <a:pt x="60426" y="53324"/>
                    <a:pt x="60496" y="53103"/>
                  </a:cubicBezTo>
                  <a:cubicBezTo>
                    <a:pt x="61651" y="49709"/>
                    <a:pt x="62330" y="46090"/>
                    <a:pt x="63235" y="42625"/>
                  </a:cubicBezTo>
                  <a:cubicBezTo>
                    <a:pt x="64152" y="39053"/>
                    <a:pt x="65080" y="35469"/>
                    <a:pt x="66033" y="31874"/>
                  </a:cubicBezTo>
                  <a:cubicBezTo>
                    <a:pt x="67664" y="25623"/>
                    <a:pt x="69867" y="19337"/>
                    <a:pt x="71093" y="12955"/>
                  </a:cubicBezTo>
                  <a:cubicBezTo>
                    <a:pt x="71224" y="12229"/>
                    <a:pt x="71748" y="10050"/>
                    <a:pt x="71379" y="9943"/>
                  </a:cubicBezTo>
                  <a:cubicBezTo>
                    <a:pt x="66819" y="8573"/>
                    <a:pt x="61758" y="8192"/>
                    <a:pt x="57056" y="7395"/>
                  </a:cubicBezTo>
                  <a:cubicBezTo>
                    <a:pt x="51983" y="6549"/>
                    <a:pt x="46911" y="5692"/>
                    <a:pt x="41827" y="4823"/>
                  </a:cubicBezTo>
                  <a:cubicBezTo>
                    <a:pt x="36910" y="3989"/>
                    <a:pt x="31981" y="3156"/>
                    <a:pt x="27040" y="2323"/>
                  </a:cubicBezTo>
                  <a:cubicBezTo>
                    <a:pt x="22444" y="1549"/>
                    <a:pt x="17622" y="334"/>
                    <a:pt x="12919" y="60"/>
                  </a:cubicBezTo>
                  <a:cubicBezTo>
                    <a:pt x="12526" y="48"/>
                    <a:pt x="11514" y="1"/>
                    <a:pt x="11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1" name="Google Shape;13531;p40"/>
            <p:cNvSpPr/>
            <p:nvPr/>
          </p:nvSpPr>
          <p:spPr>
            <a:xfrm>
              <a:off x="2202950" y="3248425"/>
              <a:ext cx="128900" cy="38225"/>
            </a:xfrm>
            <a:custGeom>
              <a:rect b="b" l="l" r="r" t="t"/>
              <a:pathLst>
                <a:path extrusionOk="0" h="1529" w="5156">
                  <a:moveTo>
                    <a:pt x="598" y="1"/>
                  </a:moveTo>
                  <a:cubicBezTo>
                    <a:pt x="451" y="1"/>
                    <a:pt x="303" y="8"/>
                    <a:pt x="155" y="25"/>
                  </a:cubicBezTo>
                  <a:cubicBezTo>
                    <a:pt x="24" y="49"/>
                    <a:pt x="0" y="239"/>
                    <a:pt x="107" y="311"/>
                  </a:cubicBezTo>
                  <a:cubicBezTo>
                    <a:pt x="869" y="740"/>
                    <a:pt x="1727" y="882"/>
                    <a:pt x="2584" y="1085"/>
                  </a:cubicBezTo>
                  <a:cubicBezTo>
                    <a:pt x="3174" y="1240"/>
                    <a:pt x="3828" y="1529"/>
                    <a:pt x="4455" y="1529"/>
                  </a:cubicBezTo>
                  <a:cubicBezTo>
                    <a:pt x="4599" y="1529"/>
                    <a:pt x="4742" y="1513"/>
                    <a:pt x="4882" y="1478"/>
                  </a:cubicBezTo>
                  <a:cubicBezTo>
                    <a:pt x="5048" y="1430"/>
                    <a:pt x="5156" y="1204"/>
                    <a:pt x="5001" y="1073"/>
                  </a:cubicBezTo>
                  <a:cubicBezTo>
                    <a:pt x="4405" y="489"/>
                    <a:pt x="3417" y="442"/>
                    <a:pt x="2620" y="299"/>
                  </a:cubicBezTo>
                  <a:cubicBezTo>
                    <a:pt x="1954" y="162"/>
                    <a:pt x="1280" y="1"/>
                    <a:pt x="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2" name="Google Shape;13532;p40"/>
            <p:cNvSpPr/>
            <p:nvPr/>
          </p:nvSpPr>
          <p:spPr>
            <a:xfrm>
              <a:off x="2378250" y="3290600"/>
              <a:ext cx="127425" cy="37250"/>
            </a:xfrm>
            <a:custGeom>
              <a:rect b="b" l="l" r="r" t="t"/>
              <a:pathLst>
                <a:path extrusionOk="0" h="1490" w="5097">
                  <a:moveTo>
                    <a:pt x="1047" y="0"/>
                  </a:moveTo>
                  <a:cubicBezTo>
                    <a:pt x="745" y="0"/>
                    <a:pt x="446" y="32"/>
                    <a:pt x="156" y="112"/>
                  </a:cubicBezTo>
                  <a:cubicBezTo>
                    <a:pt x="1" y="160"/>
                    <a:pt x="1" y="350"/>
                    <a:pt x="132" y="410"/>
                  </a:cubicBezTo>
                  <a:cubicBezTo>
                    <a:pt x="953" y="755"/>
                    <a:pt x="1882" y="779"/>
                    <a:pt x="2739" y="1005"/>
                  </a:cubicBezTo>
                  <a:cubicBezTo>
                    <a:pt x="3305" y="1151"/>
                    <a:pt x="3894" y="1489"/>
                    <a:pt x="4475" y="1489"/>
                  </a:cubicBezTo>
                  <a:cubicBezTo>
                    <a:pt x="4603" y="1489"/>
                    <a:pt x="4731" y="1473"/>
                    <a:pt x="4859" y="1434"/>
                  </a:cubicBezTo>
                  <a:cubicBezTo>
                    <a:pt x="4990" y="1398"/>
                    <a:pt x="5097" y="1231"/>
                    <a:pt x="5002" y="1100"/>
                  </a:cubicBezTo>
                  <a:cubicBezTo>
                    <a:pt x="4537" y="422"/>
                    <a:pt x="3573" y="386"/>
                    <a:pt x="2811" y="231"/>
                  </a:cubicBezTo>
                  <a:cubicBezTo>
                    <a:pt x="2243" y="121"/>
                    <a:pt x="1640" y="0"/>
                    <a:pt x="10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3" name="Google Shape;13533;p40"/>
            <p:cNvSpPr/>
            <p:nvPr/>
          </p:nvSpPr>
          <p:spPr>
            <a:xfrm>
              <a:off x="2857775" y="3210950"/>
              <a:ext cx="511700" cy="207175"/>
            </a:xfrm>
            <a:custGeom>
              <a:rect b="b" l="l" r="r" t="t"/>
              <a:pathLst>
                <a:path extrusionOk="0" h="8287" w="20468">
                  <a:moveTo>
                    <a:pt x="7978" y="250"/>
                  </a:moveTo>
                  <a:cubicBezTo>
                    <a:pt x="10109" y="810"/>
                    <a:pt x="11705" y="1203"/>
                    <a:pt x="13515" y="1691"/>
                  </a:cubicBezTo>
                  <a:cubicBezTo>
                    <a:pt x="15479" y="2227"/>
                    <a:pt x="17444" y="2798"/>
                    <a:pt x="19432" y="3310"/>
                  </a:cubicBezTo>
                  <a:cubicBezTo>
                    <a:pt x="18372" y="4108"/>
                    <a:pt x="17253" y="4906"/>
                    <a:pt x="16134" y="5632"/>
                  </a:cubicBezTo>
                  <a:cubicBezTo>
                    <a:pt x="16110" y="5620"/>
                    <a:pt x="16098" y="5608"/>
                    <a:pt x="16051" y="5596"/>
                  </a:cubicBezTo>
                  <a:cubicBezTo>
                    <a:pt x="12181" y="4584"/>
                    <a:pt x="8240" y="3417"/>
                    <a:pt x="4311" y="2679"/>
                  </a:cubicBezTo>
                  <a:cubicBezTo>
                    <a:pt x="5537" y="1881"/>
                    <a:pt x="6787" y="1096"/>
                    <a:pt x="7978" y="250"/>
                  </a:cubicBezTo>
                  <a:close/>
                  <a:moveTo>
                    <a:pt x="3728" y="3060"/>
                  </a:moveTo>
                  <a:cubicBezTo>
                    <a:pt x="5299" y="3632"/>
                    <a:pt x="7061" y="4024"/>
                    <a:pt x="8716" y="4477"/>
                  </a:cubicBezTo>
                  <a:cubicBezTo>
                    <a:pt x="8383" y="4620"/>
                    <a:pt x="8073" y="4894"/>
                    <a:pt x="7800" y="5096"/>
                  </a:cubicBezTo>
                  <a:cubicBezTo>
                    <a:pt x="7371" y="5429"/>
                    <a:pt x="6811" y="5787"/>
                    <a:pt x="6490" y="6251"/>
                  </a:cubicBezTo>
                  <a:cubicBezTo>
                    <a:pt x="6347" y="6203"/>
                    <a:pt x="6192" y="6168"/>
                    <a:pt x="6049" y="6132"/>
                  </a:cubicBezTo>
                  <a:cubicBezTo>
                    <a:pt x="4906" y="5846"/>
                    <a:pt x="3775" y="5548"/>
                    <a:pt x="2620" y="5263"/>
                  </a:cubicBezTo>
                  <a:cubicBezTo>
                    <a:pt x="1763" y="5036"/>
                    <a:pt x="751" y="5025"/>
                    <a:pt x="1823" y="4346"/>
                  </a:cubicBezTo>
                  <a:cubicBezTo>
                    <a:pt x="2180" y="4120"/>
                    <a:pt x="2716" y="3727"/>
                    <a:pt x="3061" y="3489"/>
                  </a:cubicBezTo>
                  <a:cubicBezTo>
                    <a:pt x="3311" y="3310"/>
                    <a:pt x="3454" y="3239"/>
                    <a:pt x="3728" y="3060"/>
                  </a:cubicBezTo>
                  <a:close/>
                  <a:moveTo>
                    <a:pt x="9050" y="4560"/>
                  </a:moveTo>
                  <a:cubicBezTo>
                    <a:pt x="11169" y="5132"/>
                    <a:pt x="13312" y="5620"/>
                    <a:pt x="15408" y="6084"/>
                  </a:cubicBezTo>
                  <a:cubicBezTo>
                    <a:pt x="15027" y="6334"/>
                    <a:pt x="14622" y="6572"/>
                    <a:pt x="14229" y="6799"/>
                  </a:cubicBezTo>
                  <a:cubicBezTo>
                    <a:pt x="13459" y="7233"/>
                    <a:pt x="12634" y="7397"/>
                    <a:pt x="11784" y="7397"/>
                  </a:cubicBezTo>
                  <a:cubicBezTo>
                    <a:pt x="10191" y="7397"/>
                    <a:pt x="8511" y="6820"/>
                    <a:pt x="6942" y="6370"/>
                  </a:cubicBezTo>
                  <a:cubicBezTo>
                    <a:pt x="7299" y="6108"/>
                    <a:pt x="7609" y="5775"/>
                    <a:pt x="7942" y="5501"/>
                  </a:cubicBezTo>
                  <a:cubicBezTo>
                    <a:pt x="8276" y="5215"/>
                    <a:pt x="8800" y="4953"/>
                    <a:pt x="9050" y="4560"/>
                  </a:cubicBezTo>
                  <a:close/>
                  <a:moveTo>
                    <a:pt x="7895" y="0"/>
                  </a:moveTo>
                  <a:cubicBezTo>
                    <a:pt x="7800" y="0"/>
                    <a:pt x="7359" y="262"/>
                    <a:pt x="6990" y="476"/>
                  </a:cubicBezTo>
                  <a:cubicBezTo>
                    <a:pt x="4573" y="1798"/>
                    <a:pt x="2406" y="3179"/>
                    <a:pt x="180" y="4786"/>
                  </a:cubicBezTo>
                  <a:cubicBezTo>
                    <a:pt x="1" y="4917"/>
                    <a:pt x="96" y="5239"/>
                    <a:pt x="287" y="5275"/>
                  </a:cubicBezTo>
                  <a:cubicBezTo>
                    <a:pt x="2561" y="5858"/>
                    <a:pt x="4859" y="6441"/>
                    <a:pt x="7133" y="7025"/>
                  </a:cubicBezTo>
                  <a:cubicBezTo>
                    <a:pt x="8740" y="7442"/>
                    <a:pt x="10681" y="8275"/>
                    <a:pt x="12324" y="8287"/>
                  </a:cubicBezTo>
                  <a:cubicBezTo>
                    <a:pt x="12331" y="8287"/>
                    <a:pt x="12338" y="8287"/>
                    <a:pt x="12345" y="8287"/>
                  </a:cubicBezTo>
                  <a:cubicBezTo>
                    <a:pt x="13691" y="8287"/>
                    <a:pt x="14639" y="7140"/>
                    <a:pt x="15693" y="6430"/>
                  </a:cubicBezTo>
                  <a:cubicBezTo>
                    <a:pt x="15824" y="6334"/>
                    <a:pt x="15943" y="6251"/>
                    <a:pt x="16074" y="6168"/>
                  </a:cubicBezTo>
                  <a:cubicBezTo>
                    <a:pt x="17420" y="5275"/>
                    <a:pt x="18789" y="4429"/>
                    <a:pt x="20063" y="3477"/>
                  </a:cubicBezTo>
                  <a:cubicBezTo>
                    <a:pt x="20063" y="3477"/>
                    <a:pt x="20063" y="3465"/>
                    <a:pt x="20087" y="3465"/>
                  </a:cubicBezTo>
                  <a:cubicBezTo>
                    <a:pt x="20384" y="3346"/>
                    <a:pt x="20468" y="2917"/>
                    <a:pt x="20111" y="2798"/>
                  </a:cubicBezTo>
                  <a:cubicBezTo>
                    <a:pt x="16241" y="1560"/>
                    <a:pt x="11991" y="203"/>
                    <a:pt x="78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4" name="Google Shape;13534;p40"/>
            <p:cNvSpPr/>
            <p:nvPr/>
          </p:nvSpPr>
          <p:spPr>
            <a:xfrm>
              <a:off x="2522325" y="2880850"/>
              <a:ext cx="1733575" cy="526125"/>
            </a:xfrm>
            <a:custGeom>
              <a:rect b="b" l="l" r="r" t="t"/>
              <a:pathLst>
                <a:path extrusionOk="0" h="21045" w="69343">
                  <a:moveTo>
                    <a:pt x="12633" y="417"/>
                  </a:moveTo>
                  <a:cubicBezTo>
                    <a:pt x="13455" y="595"/>
                    <a:pt x="14252" y="786"/>
                    <a:pt x="15062" y="965"/>
                  </a:cubicBezTo>
                  <a:cubicBezTo>
                    <a:pt x="14383" y="1334"/>
                    <a:pt x="13717" y="1738"/>
                    <a:pt x="13062" y="2155"/>
                  </a:cubicBezTo>
                  <a:cubicBezTo>
                    <a:pt x="12085" y="1953"/>
                    <a:pt x="11085" y="1798"/>
                    <a:pt x="10121" y="1727"/>
                  </a:cubicBezTo>
                  <a:cubicBezTo>
                    <a:pt x="10907" y="1334"/>
                    <a:pt x="12609" y="476"/>
                    <a:pt x="12633" y="417"/>
                  </a:cubicBezTo>
                  <a:close/>
                  <a:moveTo>
                    <a:pt x="15622" y="1072"/>
                  </a:moveTo>
                  <a:cubicBezTo>
                    <a:pt x="16693" y="1334"/>
                    <a:pt x="17765" y="1572"/>
                    <a:pt x="18860" y="1810"/>
                  </a:cubicBezTo>
                  <a:cubicBezTo>
                    <a:pt x="18158" y="2203"/>
                    <a:pt x="17467" y="2620"/>
                    <a:pt x="16788" y="3036"/>
                  </a:cubicBezTo>
                  <a:cubicBezTo>
                    <a:pt x="15836" y="2798"/>
                    <a:pt x="14871" y="2524"/>
                    <a:pt x="13883" y="2310"/>
                  </a:cubicBezTo>
                  <a:cubicBezTo>
                    <a:pt x="14479" y="1917"/>
                    <a:pt x="15062" y="1512"/>
                    <a:pt x="15622" y="1072"/>
                  </a:cubicBezTo>
                  <a:close/>
                  <a:moveTo>
                    <a:pt x="9716" y="1917"/>
                  </a:moveTo>
                  <a:cubicBezTo>
                    <a:pt x="10657" y="2108"/>
                    <a:pt x="11573" y="2310"/>
                    <a:pt x="12514" y="2500"/>
                  </a:cubicBezTo>
                  <a:cubicBezTo>
                    <a:pt x="11800" y="2965"/>
                    <a:pt x="11085" y="3417"/>
                    <a:pt x="10359" y="3882"/>
                  </a:cubicBezTo>
                  <a:cubicBezTo>
                    <a:pt x="9228" y="3620"/>
                    <a:pt x="8097" y="3405"/>
                    <a:pt x="6966" y="3298"/>
                  </a:cubicBezTo>
                  <a:cubicBezTo>
                    <a:pt x="7871" y="2834"/>
                    <a:pt x="8799" y="2381"/>
                    <a:pt x="9716" y="1917"/>
                  </a:cubicBezTo>
                  <a:close/>
                  <a:moveTo>
                    <a:pt x="19360" y="1941"/>
                  </a:moveTo>
                  <a:cubicBezTo>
                    <a:pt x="20384" y="2167"/>
                    <a:pt x="21396" y="2405"/>
                    <a:pt x="22396" y="2631"/>
                  </a:cubicBezTo>
                  <a:cubicBezTo>
                    <a:pt x="21682" y="3024"/>
                    <a:pt x="20967" y="3453"/>
                    <a:pt x="20265" y="3893"/>
                  </a:cubicBezTo>
                  <a:cubicBezTo>
                    <a:pt x="19551" y="3727"/>
                    <a:pt x="18836" y="3560"/>
                    <a:pt x="18122" y="3393"/>
                  </a:cubicBezTo>
                  <a:cubicBezTo>
                    <a:pt x="17931" y="3346"/>
                    <a:pt x="17741" y="3298"/>
                    <a:pt x="17550" y="3239"/>
                  </a:cubicBezTo>
                  <a:cubicBezTo>
                    <a:pt x="18170" y="2822"/>
                    <a:pt x="18801" y="2405"/>
                    <a:pt x="19360" y="1941"/>
                  </a:cubicBezTo>
                  <a:close/>
                  <a:moveTo>
                    <a:pt x="22920" y="2750"/>
                  </a:moveTo>
                  <a:cubicBezTo>
                    <a:pt x="24039" y="3001"/>
                    <a:pt x="25135" y="3262"/>
                    <a:pt x="26242" y="3524"/>
                  </a:cubicBezTo>
                  <a:cubicBezTo>
                    <a:pt x="25504" y="3929"/>
                    <a:pt x="24789" y="4358"/>
                    <a:pt x="24075" y="4810"/>
                  </a:cubicBezTo>
                  <a:cubicBezTo>
                    <a:pt x="23063" y="4572"/>
                    <a:pt x="22075" y="4322"/>
                    <a:pt x="21063" y="4072"/>
                  </a:cubicBezTo>
                  <a:cubicBezTo>
                    <a:pt x="21694" y="3655"/>
                    <a:pt x="22325" y="3227"/>
                    <a:pt x="22920" y="2750"/>
                  </a:cubicBezTo>
                  <a:close/>
                  <a:moveTo>
                    <a:pt x="13324" y="2691"/>
                  </a:moveTo>
                  <a:cubicBezTo>
                    <a:pt x="14300" y="2917"/>
                    <a:pt x="15288" y="3131"/>
                    <a:pt x="16265" y="3382"/>
                  </a:cubicBezTo>
                  <a:cubicBezTo>
                    <a:pt x="15503" y="3858"/>
                    <a:pt x="14764" y="4346"/>
                    <a:pt x="14002" y="4822"/>
                  </a:cubicBezTo>
                  <a:cubicBezTo>
                    <a:pt x="13038" y="4572"/>
                    <a:pt x="12050" y="4310"/>
                    <a:pt x="11073" y="4060"/>
                  </a:cubicBezTo>
                  <a:cubicBezTo>
                    <a:pt x="11812" y="3620"/>
                    <a:pt x="12574" y="3155"/>
                    <a:pt x="13324" y="2691"/>
                  </a:cubicBezTo>
                  <a:close/>
                  <a:moveTo>
                    <a:pt x="6513" y="3560"/>
                  </a:moveTo>
                  <a:cubicBezTo>
                    <a:pt x="7609" y="3774"/>
                    <a:pt x="8692" y="4013"/>
                    <a:pt x="9776" y="4251"/>
                  </a:cubicBezTo>
                  <a:cubicBezTo>
                    <a:pt x="9073" y="4667"/>
                    <a:pt x="8383" y="5072"/>
                    <a:pt x="7668" y="5477"/>
                  </a:cubicBezTo>
                  <a:cubicBezTo>
                    <a:pt x="6513" y="5191"/>
                    <a:pt x="5370" y="4953"/>
                    <a:pt x="4227" y="4834"/>
                  </a:cubicBezTo>
                  <a:cubicBezTo>
                    <a:pt x="4763" y="4525"/>
                    <a:pt x="5299" y="4191"/>
                    <a:pt x="5823" y="3917"/>
                  </a:cubicBezTo>
                  <a:cubicBezTo>
                    <a:pt x="6061" y="3798"/>
                    <a:pt x="6275" y="3679"/>
                    <a:pt x="6513" y="3560"/>
                  </a:cubicBezTo>
                  <a:close/>
                  <a:moveTo>
                    <a:pt x="17050" y="3584"/>
                  </a:moveTo>
                  <a:cubicBezTo>
                    <a:pt x="17943" y="3810"/>
                    <a:pt x="18848" y="4013"/>
                    <a:pt x="19741" y="4251"/>
                  </a:cubicBezTo>
                  <a:cubicBezTo>
                    <a:pt x="19003" y="4715"/>
                    <a:pt x="18241" y="5203"/>
                    <a:pt x="17491" y="5679"/>
                  </a:cubicBezTo>
                  <a:cubicBezTo>
                    <a:pt x="16562" y="5465"/>
                    <a:pt x="15657" y="5239"/>
                    <a:pt x="14729" y="5013"/>
                  </a:cubicBezTo>
                  <a:lnTo>
                    <a:pt x="14705" y="5013"/>
                  </a:lnTo>
                  <a:cubicBezTo>
                    <a:pt x="15491" y="4536"/>
                    <a:pt x="16276" y="4072"/>
                    <a:pt x="17050" y="3584"/>
                  </a:cubicBezTo>
                  <a:close/>
                  <a:moveTo>
                    <a:pt x="26778" y="3643"/>
                  </a:moveTo>
                  <a:cubicBezTo>
                    <a:pt x="27849" y="3893"/>
                    <a:pt x="28921" y="4155"/>
                    <a:pt x="29992" y="4394"/>
                  </a:cubicBezTo>
                  <a:cubicBezTo>
                    <a:pt x="29242" y="4786"/>
                    <a:pt x="28516" y="5239"/>
                    <a:pt x="27790" y="5703"/>
                  </a:cubicBezTo>
                  <a:cubicBezTo>
                    <a:pt x="26813" y="5465"/>
                    <a:pt x="25849" y="5215"/>
                    <a:pt x="24873" y="4989"/>
                  </a:cubicBezTo>
                  <a:cubicBezTo>
                    <a:pt x="25528" y="4572"/>
                    <a:pt x="26159" y="4120"/>
                    <a:pt x="26778" y="3643"/>
                  </a:cubicBezTo>
                  <a:close/>
                  <a:moveTo>
                    <a:pt x="10502" y="4417"/>
                  </a:moveTo>
                  <a:cubicBezTo>
                    <a:pt x="11502" y="4644"/>
                    <a:pt x="12502" y="4882"/>
                    <a:pt x="13514" y="5132"/>
                  </a:cubicBezTo>
                  <a:cubicBezTo>
                    <a:pt x="13502" y="5144"/>
                    <a:pt x="13478" y="5144"/>
                    <a:pt x="13478" y="5167"/>
                  </a:cubicBezTo>
                  <a:cubicBezTo>
                    <a:pt x="12764" y="5596"/>
                    <a:pt x="12038" y="6001"/>
                    <a:pt x="11323" y="6418"/>
                  </a:cubicBezTo>
                  <a:cubicBezTo>
                    <a:pt x="10383" y="6191"/>
                    <a:pt x="9430" y="5918"/>
                    <a:pt x="8466" y="5668"/>
                  </a:cubicBezTo>
                  <a:cubicBezTo>
                    <a:pt x="9156" y="5251"/>
                    <a:pt x="9835" y="4822"/>
                    <a:pt x="10502" y="4417"/>
                  </a:cubicBezTo>
                  <a:close/>
                  <a:moveTo>
                    <a:pt x="20527" y="4417"/>
                  </a:moveTo>
                  <a:cubicBezTo>
                    <a:pt x="21503" y="4667"/>
                    <a:pt x="22503" y="4917"/>
                    <a:pt x="23480" y="5179"/>
                  </a:cubicBezTo>
                  <a:cubicBezTo>
                    <a:pt x="22753" y="5656"/>
                    <a:pt x="22015" y="6144"/>
                    <a:pt x="21265" y="6608"/>
                  </a:cubicBezTo>
                  <a:lnTo>
                    <a:pt x="18181" y="5846"/>
                  </a:lnTo>
                  <a:cubicBezTo>
                    <a:pt x="18955" y="5370"/>
                    <a:pt x="19741" y="4906"/>
                    <a:pt x="20527" y="4417"/>
                  </a:cubicBezTo>
                  <a:close/>
                  <a:moveTo>
                    <a:pt x="30492" y="4513"/>
                  </a:moveTo>
                  <a:cubicBezTo>
                    <a:pt x="31600" y="4775"/>
                    <a:pt x="32683" y="5025"/>
                    <a:pt x="33755" y="5287"/>
                  </a:cubicBezTo>
                  <a:cubicBezTo>
                    <a:pt x="32981" y="5679"/>
                    <a:pt x="32231" y="6144"/>
                    <a:pt x="31493" y="6608"/>
                  </a:cubicBezTo>
                  <a:cubicBezTo>
                    <a:pt x="30504" y="6370"/>
                    <a:pt x="29540" y="6132"/>
                    <a:pt x="28564" y="5894"/>
                  </a:cubicBezTo>
                  <a:cubicBezTo>
                    <a:pt x="29230" y="5465"/>
                    <a:pt x="29885" y="5013"/>
                    <a:pt x="30492" y="4513"/>
                  </a:cubicBezTo>
                  <a:close/>
                  <a:moveTo>
                    <a:pt x="14217" y="5298"/>
                  </a:moveTo>
                  <a:cubicBezTo>
                    <a:pt x="15133" y="5513"/>
                    <a:pt x="16038" y="5763"/>
                    <a:pt x="16967" y="6001"/>
                  </a:cubicBezTo>
                  <a:cubicBezTo>
                    <a:pt x="16253" y="6430"/>
                    <a:pt x="15526" y="6846"/>
                    <a:pt x="14788" y="7263"/>
                  </a:cubicBezTo>
                  <a:cubicBezTo>
                    <a:pt x="13895" y="7037"/>
                    <a:pt x="12990" y="6811"/>
                    <a:pt x="12097" y="6608"/>
                  </a:cubicBezTo>
                  <a:cubicBezTo>
                    <a:pt x="12800" y="6179"/>
                    <a:pt x="13514" y="5727"/>
                    <a:pt x="14217" y="5298"/>
                  </a:cubicBezTo>
                  <a:close/>
                  <a:moveTo>
                    <a:pt x="3799" y="5108"/>
                  </a:moveTo>
                  <a:cubicBezTo>
                    <a:pt x="4894" y="5322"/>
                    <a:pt x="5978" y="5560"/>
                    <a:pt x="7085" y="5810"/>
                  </a:cubicBezTo>
                  <a:cubicBezTo>
                    <a:pt x="6299" y="6275"/>
                    <a:pt x="5525" y="6751"/>
                    <a:pt x="4775" y="7275"/>
                  </a:cubicBezTo>
                  <a:cubicBezTo>
                    <a:pt x="3465" y="6977"/>
                    <a:pt x="2275" y="6858"/>
                    <a:pt x="917" y="6632"/>
                  </a:cubicBezTo>
                  <a:cubicBezTo>
                    <a:pt x="1870" y="6037"/>
                    <a:pt x="2822" y="5679"/>
                    <a:pt x="3799" y="5108"/>
                  </a:cubicBezTo>
                  <a:close/>
                  <a:moveTo>
                    <a:pt x="34172" y="5382"/>
                  </a:moveTo>
                  <a:cubicBezTo>
                    <a:pt x="35207" y="5644"/>
                    <a:pt x="36255" y="5870"/>
                    <a:pt x="37291" y="6132"/>
                  </a:cubicBezTo>
                  <a:cubicBezTo>
                    <a:pt x="36517" y="6549"/>
                    <a:pt x="35767" y="7001"/>
                    <a:pt x="35005" y="7501"/>
                  </a:cubicBezTo>
                  <a:cubicBezTo>
                    <a:pt x="34100" y="7275"/>
                    <a:pt x="33183" y="7049"/>
                    <a:pt x="32278" y="6811"/>
                  </a:cubicBezTo>
                  <a:cubicBezTo>
                    <a:pt x="32909" y="6394"/>
                    <a:pt x="33529" y="5965"/>
                    <a:pt x="34112" y="5501"/>
                  </a:cubicBezTo>
                  <a:cubicBezTo>
                    <a:pt x="34160" y="5465"/>
                    <a:pt x="34172" y="5417"/>
                    <a:pt x="34172" y="5382"/>
                  </a:cubicBezTo>
                  <a:close/>
                  <a:moveTo>
                    <a:pt x="24289" y="5370"/>
                  </a:moveTo>
                  <a:cubicBezTo>
                    <a:pt x="25242" y="5608"/>
                    <a:pt x="26206" y="5858"/>
                    <a:pt x="27159" y="6096"/>
                  </a:cubicBezTo>
                  <a:cubicBezTo>
                    <a:pt x="26421" y="6572"/>
                    <a:pt x="25682" y="7072"/>
                    <a:pt x="24944" y="7513"/>
                  </a:cubicBezTo>
                  <a:cubicBezTo>
                    <a:pt x="23956" y="7263"/>
                    <a:pt x="22968" y="7025"/>
                    <a:pt x="21980" y="6775"/>
                  </a:cubicBezTo>
                  <a:cubicBezTo>
                    <a:pt x="22742" y="6310"/>
                    <a:pt x="23527" y="5846"/>
                    <a:pt x="24289" y="5370"/>
                  </a:cubicBezTo>
                  <a:close/>
                  <a:moveTo>
                    <a:pt x="7883" y="6001"/>
                  </a:moveTo>
                  <a:cubicBezTo>
                    <a:pt x="8859" y="6215"/>
                    <a:pt x="9823" y="6453"/>
                    <a:pt x="10788" y="6691"/>
                  </a:cubicBezTo>
                  <a:cubicBezTo>
                    <a:pt x="9990" y="7156"/>
                    <a:pt x="9192" y="7644"/>
                    <a:pt x="8442" y="8180"/>
                  </a:cubicBezTo>
                  <a:cubicBezTo>
                    <a:pt x="7382" y="7930"/>
                    <a:pt x="6299" y="7644"/>
                    <a:pt x="5192" y="7382"/>
                  </a:cubicBezTo>
                  <a:cubicBezTo>
                    <a:pt x="6120" y="6989"/>
                    <a:pt x="7013" y="6513"/>
                    <a:pt x="7883" y="6001"/>
                  </a:cubicBezTo>
                  <a:close/>
                  <a:moveTo>
                    <a:pt x="17646" y="6179"/>
                  </a:moveTo>
                  <a:cubicBezTo>
                    <a:pt x="18658" y="6441"/>
                    <a:pt x="19658" y="6691"/>
                    <a:pt x="20658" y="6965"/>
                  </a:cubicBezTo>
                  <a:cubicBezTo>
                    <a:pt x="19955" y="7382"/>
                    <a:pt x="19253" y="7787"/>
                    <a:pt x="18539" y="8180"/>
                  </a:cubicBezTo>
                  <a:cubicBezTo>
                    <a:pt x="17550" y="7930"/>
                    <a:pt x="16550" y="7692"/>
                    <a:pt x="15562" y="7453"/>
                  </a:cubicBezTo>
                  <a:cubicBezTo>
                    <a:pt x="16276" y="7037"/>
                    <a:pt x="16967" y="6608"/>
                    <a:pt x="17646" y="6179"/>
                  </a:cubicBezTo>
                  <a:close/>
                  <a:moveTo>
                    <a:pt x="37803" y="6251"/>
                  </a:moveTo>
                  <a:cubicBezTo>
                    <a:pt x="38827" y="6489"/>
                    <a:pt x="39851" y="6739"/>
                    <a:pt x="40887" y="6977"/>
                  </a:cubicBezTo>
                  <a:cubicBezTo>
                    <a:pt x="40089" y="7406"/>
                    <a:pt x="39339" y="7882"/>
                    <a:pt x="38577" y="8382"/>
                  </a:cubicBezTo>
                  <a:cubicBezTo>
                    <a:pt x="37648" y="8144"/>
                    <a:pt x="36719" y="7918"/>
                    <a:pt x="35779" y="7680"/>
                  </a:cubicBezTo>
                  <a:cubicBezTo>
                    <a:pt x="36481" y="7227"/>
                    <a:pt x="37160" y="6775"/>
                    <a:pt x="37803" y="6251"/>
                  </a:cubicBezTo>
                  <a:close/>
                  <a:moveTo>
                    <a:pt x="27933" y="6310"/>
                  </a:moveTo>
                  <a:cubicBezTo>
                    <a:pt x="28647" y="6489"/>
                    <a:pt x="29349" y="6668"/>
                    <a:pt x="30064" y="6846"/>
                  </a:cubicBezTo>
                  <a:cubicBezTo>
                    <a:pt x="30326" y="6906"/>
                    <a:pt x="30576" y="6977"/>
                    <a:pt x="30850" y="7037"/>
                  </a:cubicBezTo>
                  <a:cubicBezTo>
                    <a:pt x="30111" y="7513"/>
                    <a:pt x="29373" y="7989"/>
                    <a:pt x="28635" y="8454"/>
                  </a:cubicBezTo>
                  <a:lnTo>
                    <a:pt x="25647" y="7692"/>
                  </a:lnTo>
                  <a:cubicBezTo>
                    <a:pt x="26397" y="7227"/>
                    <a:pt x="27171" y="6763"/>
                    <a:pt x="27933" y="6310"/>
                  </a:cubicBezTo>
                  <a:close/>
                  <a:moveTo>
                    <a:pt x="11573" y="6894"/>
                  </a:moveTo>
                  <a:cubicBezTo>
                    <a:pt x="12455" y="7108"/>
                    <a:pt x="13347" y="7334"/>
                    <a:pt x="14229" y="7573"/>
                  </a:cubicBezTo>
                  <a:cubicBezTo>
                    <a:pt x="13455" y="8037"/>
                    <a:pt x="12681" y="8501"/>
                    <a:pt x="11954" y="9013"/>
                  </a:cubicBezTo>
                  <a:cubicBezTo>
                    <a:pt x="10978" y="8811"/>
                    <a:pt x="10002" y="8573"/>
                    <a:pt x="9014" y="8334"/>
                  </a:cubicBezTo>
                  <a:cubicBezTo>
                    <a:pt x="8954" y="8323"/>
                    <a:pt x="8918" y="8299"/>
                    <a:pt x="8859" y="8287"/>
                  </a:cubicBezTo>
                  <a:cubicBezTo>
                    <a:pt x="9776" y="7882"/>
                    <a:pt x="10680" y="7406"/>
                    <a:pt x="11573" y="6894"/>
                  </a:cubicBezTo>
                  <a:close/>
                  <a:moveTo>
                    <a:pt x="21360" y="7156"/>
                  </a:moveTo>
                  <a:cubicBezTo>
                    <a:pt x="22337" y="7406"/>
                    <a:pt x="23301" y="7656"/>
                    <a:pt x="24277" y="7918"/>
                  </a:cubicBezTo>
                  <a:cubicBezTo>
                    <a:pt x="23599" y="8323"/>
                    <a:pt x="22908" y="8704"/>
                    <a:pt x="22218" y="9108"/>
                  </a:cubicBezTo>
                  <a:cubicBezTo>
                    <a:pt x="21253" y="8870"/>
                    <a:pt x="20301" y="8632"/>
                    <a:pt x="19336" y="8394"/>
                  </a:cubicBezTo>
                  <a:cubicBezTo>
                    <a:pt x="20015" y="7977"/>
                    <a:pt x="20682" y="7561"/>
                    <a:pt x="21360" y="7156"/>
                  </a:cubicBezTo>
                  <a:close/>
                  <a:moveTo>
                    <a:pt x="41422" y="7108"/>
                  </a:moveTo>
                  <a:cubicBezTo>
                    <a:pt x="42411" y="7346"/>
                    <a:pt x="43399" y="7573"/>
                    <a:pt x="44363" y="7811"/>
                  </a:cubicBezTo>
                  <a:cubicBezTo>
                    <a:pt x="43566" y="8239"/>
                    <a:pt x="42792" y="8739"/>
                    <a:pt x="42030" y="9239"/>
                  </a:cubicBezTo>
                  <a:cubicBezTo>
                    <a:pt x="41137" y="9013"/>
                    <a:pt x="40256" y="8799"/>
                    <a:pt x="39363" y="8573"/>
                  </a:cubicBezTo>
                  <a:cubicBezTo>
                    <a:pt x="40077" y="8108"/>
                    <a:pt x="40768" y="7632"/>
                    <a:pt x="41422" y="7108"/>
                  </a:cubicBezTo>
                  <a:close/>
                  <a:moveTo>
                    <a:pt x="31624" y="7227"/>
                  </a:moveTo>
                  <a:cubicBezTo>
                    <a:pt x="32528" y="7453"/>
                    <a:pt x="33445" y="7680"/>
                    <a:pt x="34338" y="7918"/>
                  </a:cubicBezTo>
                  <a:cubicBezTo>
                    <a:pt x="33600" y="8394"/>
                    <a:pt x="32862" y="8870"/>
                    <a:pt x="32112" y="9335"/>
                  </a:cubicBezTo>
                  <a:cubicBezTo>
                    <a:pt x="31195" y="9085"/>
                    <a:pt x="30266" y="8846"/>
                    <a:pt x="29338" y="8620"/>
                  </a:cubicBezTo>
                  <a:cubicBezTo>
                    <a:pt x="30088" y="8156"/>
                    <a:pt x="30862" y="7703"/>
                    <a:pt x="31624" y="7227"/>
                  </a:cubicBezTo>
                  <a:close/>
                  <a:moveTo>
                    <a:pt x="15002" y="7799"/>
                  </a:moveTo>
                  <a:cubicBezTo>
                    <a:pt x="15967" y="8049"/>
                    <a:pt x="16955" y="8323"/>
                    <a:pt x="17919" y="8573"/>
                  </a:cubicBezTo>
                  <a:cubicBezTo>
                    <a:pt x="17193" y="9001"/>
                    <a:pt x="16455" y="9454"/>
                    <a:pt x="15776" y="9954"/>
                  </a:cubicBezTo>
                  <a:cubicBezTo>
                    <a:pt x="14645" y="9668"/>
                    <a:pt x="13514" y="9406"/>
                    <a:pt x="12371" y="9132"/>
                  </a:cubicBezTo>
                  <a:cubicBezTo>
                    <a:pt x="13264" y="8751"/>
                    <a:pt x="14133" y="8287"/>
                    <a:pt x="15002" y="7799"/>
                  </a:cubicBezTo>
                  <a:close/>
                  <a:moveTo>
                    <a:pt x="24992" y="8096"/>
                  </a:moveTo>
                  <a:cubicBezTo>
                    <a:pt x="25528" y="8227"/>
                    <a:pt x="26063" y="8382"/>
                    <a:pt x="26575" y="8513"/>
                  </a:cubicBezTo>
                  <a:cubicBezTo>
                    <a:pt x="27040" y="8632"/>
                    <a:pt x="27504" y="8751"/>
                    <a:pt x="27945" y="8870"/>
                  </a:cubicBezTo>
                  <a:cubicBezTo>
                    <a:pt x="27278" y="9275"/>
                    <a:pt x="26599" y="9656"/>
                    <a:pt x="25920" y="10037"/>
                  </a:cubicBezTo>
                  <a:cubicBezTo>
                    <a:pt x="24956" y="9799"/>
                    <a:pt x="23992" y="9549"/>
                    <a:pt x="23003" y="9311"/>
                  </a:cubicBezTo>
                  <a:cubicBezTo>
                    <a:pt x="23682" y="8918"/>
                    <a:pt x="24337" y="8489"/>
                    <a:pt x="24992" y="8096"/>
                  </a:cubicBezTo>
                  <a:close/>
                  <a:moveTo>
                    <a:pt x="44887" y="7942"/>
                  </a:moveTo>
                  <a:cubicBezTo>
                    <a:pt x="45959" y="8192"/>
                    <a:pt x="47030" y="8454"/>
                    <a:pt x="48102" y="8715"/>
                  </a:cubicBezTo>
                  <a:cubicBezTo>
                    <a:pt x="47280" y="9168"/>
                    <a:pt x="46494" y="9656"/>
                    <a:pt x="45709" y="10180"/>
                  </a:cubicBezTo>
                  <a:cubicBezTo>
                    <a:pt x="44732" y="9942"/>
                    <a:pt x="43780" y="9680"/>
                    <a:pt x="42815" y="9442"/>
                  </a:cubicBezTo>
                  <a:cubicBezTo>
                    <a:pt x="43530" y="8966"/>
                    <a:pt x="44232" y="8477"/>
                    <a:pt x="44887" y="7942"/>
                  </a:cubicBezTo>
                  <a:close/>
                  <a:moveTo>
                    <a:pt x="35112" y="8108"/>
                  </a:moveTo>
                  <a:cubicBezTo>
                    <a:pt x="36041" y="8346"/>
                    <a:pt x="36969" y="8573"/>
                    <a:pt x="37898" y="8811"/>
                  </a:cubicBezTo>
                  <a:cubicBezTo>
                    <a:pt x="37172" y="9287"/>
                    <a:pt x="36446" y="9775"/>
                    <a:pt x="35707" y="10251"/>
                  </a:cubicBezTo>
                  <a:cubicBezTo>
                    <a:pt x="34731" y="10001"/>
                    <a:pt x="33767" y="9763"/>
                    <a:pt x="32802" y="9513"/>
                  </a:cubicBezTo>
                  <a:cubicBezTo>
                    <a:pt x="33564" y="9049"/>
                    <a:pt x="34350" y="8585"/>
                    <a:pt x="35112" y="8108"/>
                  </a:cubicBezTo>
                  <a:close/>
                  <a:moveTo>
                    <a:pt x="18693" y="8763"/>
                  </a:moveTo>
                  <a:cubicBezTo>
                    <a:pt x="19646" y="9013"/>
                    <a:pt x="20586" y="9275"/>
                    <a:pt x="21539" y="9513"/>
                  </a:cubicBezTo>
                  <a:cubicBezTo>
                    <a:pt x="20837" y="9930"/>
                    <a:pt x="20134" y="10359"/>
                    <a:pt x="19479" y="10835"/>
                  </a:cubicBezTo>
                  <a:cubicBezTo>
                    <a:pt x="18360" y="10561"/>
                    <a:pt x="17265" y="10299"/>
                    <a:pt x="16157" y="10025"/>
                  </a:cubicBezTo>
                  <a:cubicBezTo>
                    <a:pt x="17027" y="9668"/>
                    <a:pt x="17860" y="9239"/>
                    <a:pt x="18693" y="8763"/>
                  </a:cubicBezTo>
                  <a:close/>
                  <a:moveTo>
                    <a:pt x="28647" y="9037"/>
                  </a:moveTo>
                  <a:lnTo>
                    <a:pt x="31421" y="9739"/>
                  </a:lnTo>
                  <a:cubicBezTo>
                    <a:pt x="30743" y="10132"/>
                    <a:pt x="30076" y="10525"/>
                    <a:pt x="29397" y="10918"/>
                  </a:cubicBezTo>
                  <a:cubicBezTo>
                    <a:pt x="28504" y="10692"/>
                    <a:pt x="27587" y="10454"/>
                    <a:pt x="26694" y="10239"/>
                  </a:cubicBezTo>
                  <a:cubicBezTo>
                    <a:pt x="27349" y="9835"/>
                    <a:pt x="28004" y="9430"/>
                    <a:pt x="28647" y="9037"/>
                  </a:cubicBezTo>
                  <a:close/>
                  <a:moveTo>
                    <a:pt x="48650" y="8846"/>
                  </a:moveTo>
                  <a:lnTo>
                    <a:pt x="51817" y="9608"/>
                  </a:lnTo>
                  <a:cubicBezTo>
                    <a:pt x="51007" y="10073"/>
                    <a:pt x="50197" y="10573"/>
                    <a:pt x="49412" y="11097"/>
                  </a:cubicBezTo>
                  <a:cubicBezTo>
                    <a:pt x="48840" y="10954"/>
                    <a:pt x="48280" y="10823"/>
                    <a:pt x="47697" y="10668"/>
                  </a:cubicBezTo>
                  <a:cubicBezTo>
                    <a:pt x="47292" y="10561"/>
                    <a:pt x="46899" y="10466"/>
                    <a:pt x="46494" y="10370"/>
                  </a:cubicBezTo>
                  <a:cubicBezTo>
                    <a:pt x="47233" y="9894"/>
                    <a:pt x="47971" y="9382"/>
                    <a:pt x="48650" y="8846"/>
                  </a:cubicBezTo>
                  <a:close/>
                  <a:moveTo>
                    <a:pt x="38696" y="9001"/>
                  </a:moveTo>
                  <a:lnTo>
                    <a:pt x="41375" y="9668"/>
                  </a:lnTo>
                  <a:cubicBezTo>
                    <a:pt x="40660" y="10168"/>
                    <a:pt x="39934" y="10668"/>
                    <a:pt x="39184" y="11144"/>
                  </a:cubicBezTo>
                  <a:cubicBezTo>
                    <a:pt x="38243" y="10906"/>
                    <a:pt x="37327" y="10668"/>
                    <a:pt x="36386" y="10430"/>
                  </a:cubicBezTo>
                  <a:cubicBezTo>
                    <a:pt x="37148" y="9954"/>
                    <a:pt x="37922" y="9489"/>
                    <a:pt x="38696" y="9001"/>
                  </a:cubicBezTo>
                  <a:close/>
                  <a:moveTo>
                    <a:pt x="22289" y="9716"/>
                  </a:moveTo>
                  <a:lnTo>
                    <a:pt x="23313" y="9978"/>
                  </a:lnTo>
                  <a:cubicBezTo>
                    <a:pt x="23944" y="10144"/>
                    <a:pt x="24551" y="10311"/>
                    <a:pt x="25182" y="10466"/>
                  </a:cubicBezTo>
                  <a:cubicBezTo>
                    <a:pt x="24492" y="10859"/>
                    <a:pt x="23825" y="11275"/>
                    <a:pt x="23182" y="11740"/>
                  </a:cubicBezTo>
                  <a:cubicBezTo>
                    <a:pt x="22087" y="11466"/>
                    <a:pt x="20967" y="11204"/>
                    <a:pt x="19872" y="10942"/>
                  </a:cubicBezTo>
                  <a:cubicBezTo>
                    <a:pt x="20706" y="10597"/>
                    <a:pt x="21503" y="10180"/>
                    <a:pt x="22289" y="9716"/>
                  </a:cubicBezTo>
                  <a:close/>
                  <a:moveTo>
                    <a:pt x="32112" y="9930"/>
                  </a:moveTo>
                  <a:cubicBezTo>
                    <a:pt x="33088" y="10180"/>
                    <a:pt x="34052" y="10418"/>
                    <a:pt x="35017" y="10668"/>
                  </a:cubicBezTo>
                  <a:cubicBezTo>
                    <a:pt x="34362" y="11073"/>
                    <a:pt x="33695" y="11454"/>
                    <a:pt x="33029" y="11847"/>
                  </a:cubicBezTo>
                  <a:cubicBezTo>
                    <a:pt x="32076" y="11609"/>
                    <a:pt x="31135" y="11359"/>
                    <a:pt x="30183" y="11121"/>
                  </a:cubicBezTo>
                  <a:cubicBezTo>
                    <a:pt x="30838" y="10728"/>
                    <a:pt x="31481" y="10323"/>
                    <a:pt x="32112" y="9930"/>
                  </a:cubicBezTo>
                  <a:close/>
                  <a:moveTo>
                    <a:pt x="42149" y="9882"/>
                  </a:moveTo>
                  <a:cubicBezTo>
                    <a:pt x="43113" y="10120"/>
                    <a:pt x="44066" y="10359"/>
                    <a:pt x="45030" y="10609"/>
                  </a:cubicBezTo>
                  <a:cubicBezTo>
                    <a:pt x="44292" y="11085"/>
                    <a:pt x="43530" y="11597"/>
                    <a:pt x="42756" y="12061"/>
                  </a:cubicBezTo>
                  <a:cubicBezTo>
                    <a:pt x="41792" y="11811"/>
                    <a:pt x="40827" y="11561"/>
                    <a:pt x="39851" y="11323"/>
                  </a:cubicBezTo>
                  <a:cubicBezTo>
                    <a:pt x="40613" y="10835"/>
                    <a:pt x="41387" y="10359"/>
                    <a:pt x="42149" y="9882"/>
                  </a:cubicBezTo>
                  <a:close/>
                  <a:moveTo>
                    <a:pt x="52388" y="9763"/>
                  </a:moveTo>
                  <a:cubicBezTo>
                    <a:pt x="53591" y="10049"/>
                    <a:pt x="54781" y="10323"/>
                    <a:pt x="55984" y="10620"/>
                  </a:cubicBezTo>
                  <a:cubicBezTo>
                    <a:pt x="55138" y="11085"/>
                    <a:pt x="54305" y="11609"/>
                    <a:pt x="53483" y="12144"/>
                  </a:cubicBezTo>
                  <a:cubicBezTo>
                    <a:pt x="52388" y="11859"/>
                    <a:pt x="51305" y="11597"/>
                    <a:pt x="50197" y="11311"/>
                  </a:cubicBezTo>
                  <a:cubicBezTo>
                    <a:pt x="50959" y="10823"/>
                    <a:pt x="51698" y="10311"/>
                    <a:pt x="52388" y="9763"/>
                  </a:cubicBezTo>
                  <a:close/>
                  <a:moveTo>
                    <a:pt x="25944" y="10680"/>
                  </a:moveTo>
                  <a:cubicBezTo>
                    <a:pt x="26837" y="10906"/>
                    <a:pt x="27730" y="11144"/>
                    <a:pt x="28623" y="11382"/>
                  </a:cubicBezTo>
                  <a:cubicBezTo>
                    <a:pt x="27983" y="11750"/>
                    <a:pt x="27342" y="12153"/>
                    <a:pt x="26725" y="12616"/>
                  </a:cubicBezTo>
                  <a:lnTo>
                    <a:pt x="26725" y="12616"/>
                  </a:lnTo>
                  <a:cubicBezTo>
                    <a:pt x="26725" y="12616"/>
                    <a:pt x="26726" y="12615"/>
                    <a:pt x="26726" y="12615"/>
                  </a:cubicBezTo>
                  <a:cubicBezTo>
                    <a:pt x="26729" y="12615"/>
                    <a:pt x="26726" y="12621"/>
                    <a:pt x="26718" y="12621"/>
                  </a:cubicBezTo>
                  <a:cubicBezTo>
                    <a:pt x="26720" y="12619"/>
                    <a:pt x="26723" y="12617"/>
                    <a:pt x="26725" y="12616"/>
                  </a:cubicBezTo>
                  <a:lnTo>
                    <a:pt x="26725" y="12616"/>
                  </a:lnTo>
                  <a:cubicBezTo>
                    <a:pt x="26723" y="12616"/>
                    <a:pt x="26721" y="12618"/>
                    <a:pt x="26718" y="12621"/>
                  </a:cubicBezTo>
                  <a:cubicBezTo>
                    <a:pt x="25682" y="12359"/>
                    <a:pt x="24647" y="12109"/>
                    <a:pt x="23623" y="11859"/>
                  </a:cubicBezTo>
                  <a:cubicBezTo>
                    <a:pt x="24408" y="11513"/>
                    <a:pt x="25182" y="11121"/>
                    <a:pt x="25944" y="10680"/>
                  </a:cubicBezTo>
                  <a:close/>
                  <a:moveTo>
                    <a:pt x="35719" y="10847"/>
                  </a:moveTo>
                  <a:cubicBezTo>
                    <a:pt x="36660" y="11085"/>
                    <a:pt x="37577" y="11323"/>
                    <a:pt x="38517" y="11561"/>
                  </a:cubicBezTo>
                  <a:cubicBezTo>
                    <a:pt x="37862" y="11966"/>
                    <a:pt x="37208" y="12359"/>
                    <a:pt x="36541" y="12752"/>
                  </a:cubicBezTo>
                  <a:cubicBezTo>
                    <a:pt x="35624" y="12514"/>
                    <a:pt x="34719" y="12275"/>
                    <a:pt x="33802" y="12037"/>
                  </a:cubicBezTo>
                  <a:cubicBezTo>
                    <a:pt x="34457" y="11656"/>
                    <a:pt x="35088" y="11252"/>
                    <a:pt x="35719" y="10847"/>
                  </a:cubicBezTo>
                  <a:close/>
                  <a:moveTo>
                    <a:pt x="45828" y="10787"/>
                  </a:moveTo>
                  <a:cubicBezTo>
                    <a:pt x="46804" y="11037"/>
                    <a:pt x="47768" y="11287"/>
                    <a:pt x="48757" y="11525"/>
                  </a:cubicBezTo>
                  <a:cubicBezTo>
                    <a:pt x="48007" y="12025"/>
                    <a:pt x="47280" y="12525"/>
                    <a:pt x="46542" y="12990"/>
                  </a:cubicBezTo>
                  <a:cubicBezTo>
                    <a:pt x="46518" y="13002"/>
                    <a:pt x="46494" y="13026"/>
                    <a:pt x="46483" y="13037"/>
                  </a:cubicBezTo>
                  <a:cubicBezTo>
                    <a:pt x="45780" y="12859"/>
                    <a:pt x="45066" y="12656"/>
                    <a:pt x="44363" y="12478"/>
                  </a:cubicBezTo>
                  <a:cubicBezTo>
                    <a:pt x="44066" y="12406"/>
                    <a:pt x="43756" y="12323"/>
                    <a:pt x="43458" y="12240"/>
                  </a:cubicBezTo>
                  <a:lnTo>
                    <a:pt x="43589" y="12156"/>
                  </a:lnTo>
                  <a:cubicBezTo>
                    <a:pt x="44316" y="11692"/>
                    <a:pt x="45078" y="11252"/>
                    <a:pt x="45828" y="10787"/>
                  </a:cubicBezTo>
                  <a:close/>
                  <a:moveTo>
                    <a:pt x="56496" y="10740"/>
                  </a:moveTo>
                  <a:cubicBezTo>
                    <a:pt x="57674" y="11025"/>
                    <a:pt x="58865" y="11323"/>
                    <a:pt x="60032" y="11609"/>
                  </a:cubicBezTo>
                  <a:cubicBezTo>
                    <a:pt x="59175" y="12085"/>
                    <a:pt x="58341" y="12621"/>
                    <a:pt x="57520" y="13168"/>
                  </a:cubicBezTo>
                  <a:cubicBezTo>
                    <a:pt x="56436" y="12883"/>
                    <a:pt x="55365" y="12621"/>
                    <a:pt x="54281" y="12335"/>
                  </a:cubicBezTo>
                  <a:cubicBezTo>
                    <a:pt x="55031" y="11847"/>
                    <a:pt x="55793" y="11323"/>
                    <a:pt x="56496" y="10740"/>
                  </a:cubicBezTo>
                  <a:close/>
                  <a:moveTo>
                    <a:pt x="29409" y="11561"/>
                  </a:moveTo>
                  <a:cubicBezTo>
                    <a:pt x="30362" y="11811"/>
                    <a:pt x="31314" y="12049"/>
                    <a:pt x="32267" y="12311"/>
                  </a:cubicBezTo>
                  <a:cubicBezTo>
                    <a:pt x="31624" y="12692"/>
                    <a:pt x="30981" y="13097"/>
                    <a:pt x="30385" y="13526"/>
                  </a:cubicBezTo>
                  <a:cubicBezTo>
                    <a:pt x="29290" y="13240"/>
                    <a:pt x="28183" y="12978"/>
                    <a:pt x="27087" y="12704"/>
                  </a:cubicBezTo>
                  <a:cubicBezTo>
                    <a:pt x="27873" y="12383"/>
                    <a:pt x="28647" y="11990"/>
                    <a:pt x="29409" y="11561"/>
                  </a:cubicBezTo>
                  <a:close/>
                  <a:moveTo>
                    <a:pt x="39220" y="11740"/>
                  </a:moveTo>
                  <a:cubicBezTo>
                    <a:pt x="40172" y="11990"/>
                    <a:pt x="41125" y="12228"/>
                    <a:pt x="42077" y="12490"/>
                  </a:cubicBezTo>
                  <a:cubicBezTo>
                    <a:pt x="41399" y="12883"/>
                    <a:pt x="40720" y="13276"/>
                    <a:pt x="40029" y="13680"/>
                  </a:cubicBezTo>
                  <a:cubicBezTo>
                    <a:pt x="39125" y="13442"/>
                    <a:pt x="38220" y="13204"/>
                    <a:pt x="37327" y="12966"/>
                  </a:cubicBezTo>
                  <a:cubicBezTo>
                    <a:pt x="37946" y="12561"/>
                    <a:pt x="38589" y="12144"/>
                    <a:pt x="39220" y="11740"/>
                  </a:cubicBezTo>
                  <a:close/>
                  <a:moveTo>
                    <a:pt x="49531" y="11728"/>
                  </a:moveTo>
                  <a:lnTo>
                    <a:pt x="52829" y="12573"/>
                  </a:lnTo>
                  <a:cubicBezTo>
                    <a:pt x="52055" y="13085"/>
                    <a:pt x="51305" y="13597"/>
                    <a:pt x="50543" y="14073"/>
                  </a:cubicBezTo>
                  <a:cubicBezTo>
                    <a:pt x="49412" y="13776"/>
                    <a:pt x="48280" y="13502"/>
                    <a:pt x="47161" y="13204"/>
                  </a:cubicBezTo>
                  <a:cubicBezTo>
                    <a:pt x="47256" y="13145"/>
                    <a:pt x="47340" y="13097"/>
                    <a:pt x="47423" y="13037"/>
                  </a:cubicBezTo>
                  <a:cubicBezTo>
                    <a:pt x="48114" y="12609"/>
                    <a:pt x="48828" y="12168"/>
                    <a:pt x="49531" y="11728"/>
                  </a:cubicBezTo>
                  <a:close/>
                  <a:moveTo>
                    <a:pt x="60615" y="11740"/>
                  </a:moveTo>
                  <a:cubicBezTo>
                    <a:pt x="61139" y="11894"/>
                    <a:pt x="61675" y="12025"/>
                    <a:pt x="62223" y="12144"/>
                  </a:cubicBezTo>
                  <a:cubicBezTo>
                    <a:pt x="62794" y="12275"/>
                    <a:pt x="63342" y="12418"/>
                    <a:pt x="63901" y="12561"/>
                  </a:cubicBezTo>
                  <a:cubicBezTo>
                    <a:pt x="63044" y="13037"/>
                    <a:pt x="62211" y="13573"/>
                    <a:pt x="61389" y="14121"/>
                  </a:cubicBezTo>
                  <a:cubicBezTo>
                    <a:pt x="61020" y="14049"/>
                    <a:pt x="60663" y="13966"/>
                    <a:pt x="60330" y="13883"/>
                  </a:cubicBezTo>
                  <a:cubicBezTo>
                    <a:pt x="59663" y="13704"/>
                    <a:pt x="58996" y="13538"/>
                    <a:pt x="58341" y="13359"/>
                  </a:cubicBezTo>
                  <a:cubicBezTo>
                    <a:pt x="59127" y="12859"/>
                    <a:pt x="59901" y="12323"/>
                    <a:pt x="60615" y="11740"/>
                  </a:cubicBezTo>
                  <a:close/>
                  <a:moveTo>
                    <a:pt x="33040" y="12514"/>
                  </a:moveTo>
                  <a:cubicBezTo>
                    <a:pt x="33957" y="12752"/>
                    <a:pt x="34874" y="12990"/>
                    <a:pt x="35791" y="13228"/>
                  </a:cubicBezTo>
                  <a:cubicBezTo>
                    <a:pt x="35172" y="13609"/>
                    <a:pt x="34553" y="14002"/>
                    <a:pt x="33981" y="14430"/>
                  </a:cubicBezTo>
                  <a:cubicBezTo>
                    <a:pt x="32933" y="14145"/>
                    <a:pt x="31897" y="13895"/>
                    <a:pt x="30850" y="13645"/>
                  </a:cubicBezTo>
                  <a:cubicBezTo>
                    <a:pt x="31600" y="13311"/>
                    <a:pt x="32326" y="12930"/>
                    <a:pt x="33040" y="12514"/>
                  </a:cubicBezTo>
                  <a:close/>
                  <a:moveTo>
                    <a:pt x="42768" y="12656"/>
                  </a:moveTo>
                  <a:cubicBezTo>
                    <a:pt x="43768" y="12918"/>
                    <a:pt x="44768" y="13180"/>
                    <a:pt x="45768" y="13454"/>
                  </a:cubicBezTo>
                  <a:cubicBezTo>
                    <a:pt x="45090" y="13847"/>
                    <a:pt x="44411" y="14252"/>
                    <a:pt x="43720" y="14657"/>
                  </a:cubicBezTo>
                  <a:cubicBezTo>
                    <a:pt x="42756" y="14407"/>
                    <a:pt x="41768" y="14133"/>
                    <a:pt x="40803" y="13883"/>
                  </a:cubicBezTo>
                  <a:cubicBezTo>
                    <a:pt x="41482" y="13478"/>
                    <a:pt x="42137" y="13061"/>
                    <a:pt x="42768" y="12656"/>
                  </a:cubicBezTo>
                  <a:close/>
                  <a:moveTo>
                    <a:pt x="53591" y="12787"/>
                  </a:moveTo>
                  <a:cubicBezTo>
                    <a:pt x="54674" y="13061"/>
                    <a:pt x="55781" y="13335"/>
                    <a:pt x="56865" y="13621"/>
                  </a:cubicBezTo>
                  <a:cubicBezTo>
                    <a:pt x="56103" y="14133"/>
                    <a:pt x="55353" y="14657"/>
                    <a:pt x="54591" y="15133"/>
                  </a:cubicBezTo>
                  <a:cubicBezTo>
                    <a:pt x="54591" y="15133"/>
                    <a:pt x="54579" y="15133"/>
                    <a:pt x="54579" y="15145"/>
                  </a:cubicBezTo>
                  <a:cubicBezTo>
                    <a:pt x="53460" y="14847"/>
                    <a:pt x="52329" y="14550"/>
                    <a:pt x="51209" y="14276"/>
                  </a:cubicBezTo>
                  <a:cubicBezTo>
                    <a:pt x="51245" y="14252"/>
                    <a:pt x="51257" y="14240"/>
                    <a:pt x="51281" y="14228"/>
                  </a:cubicBezTo>
                  <a:cubicBezTo>
                    <a:pt x="52043" y="13740"/>
                    <a:pt x="52817" y="13252"/>
                    <a:pt x="53591" y="12787"/>
                  </a:cubicBezTo>
                  <a:close/>
                  <a:moveTo>
                    <a:pt x="64461" y="12692"/>
                  </a:moveTo>
                  <a:lnTo>
                    <a:pt x="66997" y="13323"/>
                  </a:lnTo>
                  <a:cubicBezTo>
                    <a:pt x="67211" y="13383"/>
                    <a:pt x="67711" y="13466"/>
                    <a:pt x="68128" y="13538"/>
                  </a:cubicBezTo>
                  <a:cubicBezTo>
                    <a:pt x="67116" y="14073"/>
                    <a:pt x="66140" y="14645"/>
                    <a:pt x="65152" y="15240"/>
                  </a:cubicBezTo>
                  <a:cubicBezTo>
                    <a:pt x="64342" y="14764"/>
                    <a:pt x="63270" y="14490"/>
                    <a:pt x="62211" y="14288"/>
                  </a:cubicBezTo>
                  <a:cubicBezTo>
                    <a:pt x="62985" y="13776"/>
                    <a:pt x="63747" y="13264"/>
                    <a:pt x="64461" y="12692"/>
                  </a:cubicBezTo>
                  <a:close/>
                  <a:moveTo>
                    <a:pt x="36553" y="13407"/>
                  </a:moveTo>
                  <a:lnTo>
                    <a:pt x="39279" y="14121"/>
                  </a:lnTo>
                  <a:cubicBezTo>
                    <a:pt x="38660" y="14490"/>
                    <a:pt x="38053" y="14883"/>
                    <a:pt x="37493" y="15300"/>
                  </a:cubicBezTo>
                  <a:cubicBezTo>
                    <a:pt x="36458" y="15038"/>
                    <a:pt x="35434" y="14788"/>
                    <a:pt x="34410" y="14526"/>
                  </a:cubicBezTo>
                  <a:cubicBezTo>
                    <a:pt x="35136" y="14192"/>
                    <a:pt x="35850" y="13823"/>
                    <a:pt x="36553" y="13407"/>
                  </a:cubicBezTo>
                  <a:close/>
                  <a:moveTo>
                    <a:pt x="46483" y="13633"/>
                  </a:moveTo>
                  <a:cubicBezTo>
                    <a:pt x="47590" y="13930"/>
                    <a:pt x="48709" y="14204"/>
                    <a:pt x="49828" y="14502"/>
                  </a:cubicBezTo>
                  <a:cubicBezTo>
                    <a:pt x="49138" y="14919"/>
                    <a:pt x="48459" y="15323"/>
                    <a:pt x="47757" y="15728"/>
                  </a:cubicBezTo>
                  <a:cubicBezTo>
                    <a:pt x="46673" y="15431"/>
                    <a:pt x="45590" y="15145"/>
                    <a:pt x="44494" y="14847"/>
                  </a:cubicBezTo>
                  <a:cubicBezTo>
                    <a:pt x="45185" y="14466"/>
                    <a:pt x="45840" y="14049"/>
                    <a:pt x="46483" y="13633"/>
                  </a:cubicBezTo>
                  <a:close/>
                  <a:moveTo>
                    <a:pt x="57639" y="13823"/>
                  </a:moveTo>
                  <a:cubicBezTo>
                    <a:pt x="57877" y="13883"/>
                    <a:pt x="58103" y="13942"/>
                    <a:pt x="58341" y="14002"/>
                  </a:cubicBezTo>
                  <a:cubicBezTo>
                    <a:pt x="59115" y="14216"/>
                    <a:pt x="59901" y="14407"/>
                    <a:pt x="60675" y="14609"/>
                  </a:cubicBezTo>
                  <a:cubicBezTo>
                    <a:pt x="59972" y="15085"/>
                    <a:pt x="59282" y="15550"/>
                    <a:pt x="58567" y="16002"/>
                  </a:cubicBezTo>
                  <a:cubicBezTo>
                    <a:pt x="58508" y="16026"/>
                    <a:pt x="58448" y="16074"/>
                    <a:pt x="58389" y="16097"/>
                  </a:cubicBezTo>
                  <a:cubicBezTo>
                    <a:pt x="57936" y="16014"/>
                    <a:pt x="57520" y="15919"/>
                    <a:pt x="57139" y="15824"/>
                  </a:cubicBezTo>
                  <a:cubicBezTo>
                    <a:pt x="56508" y="15657"/>
                    <a:pt x="55889" y="15490"/>
                    <a:pt x="55246" y="15323"/>
                  </a:cubicBezTo>
                  <a:cubicBezTo>
                    <a:pt x="55317" y="15288"/>
                    <a:pt x="55377" y="15240"/>
                    <a:pt x="55448" y="15192"/>
                  </a:cubicBezTo>
                  <a:cubicBezTo>
                    <a:pt x="56162" y="14728"/>
                    <a:pt x="56912" y="14288"/>
                    <a:pt x="57639" y="13823"/>
                  </a:cubicBezTo>
                  <a:close/>
                  <a:moveTo>
                    <a:pt x="40029" y="14335"/>
                  </a:moveTo>
                  <a:cubicBezTo>
                    <a:pt x="41018" y="14585"/>
                    <a:pt x="41994" y="14847"/>
                    <a:pt x="42994" y="15109"/>
                  </a:cubicBezTo>
                  <a:cubicBezTo>
                    <a:pt x="42399" y="15466"/>
                    <a:pt x="41815" y="15847"/>
                    <a:pt x="41268" y="16252"/>
                  </a:cubicBezTo>
                  <a:cubicBezTo>
                    <a:pt x="40744" y="16121"/>
                    <a:pt x="40196" y="15978"/>
                    <a:pt x="39660" y="15847"/>
                  </a:cubicBezTo>
                  <a:lnTo>
                    <a:pt x="37874" y="15407"/>
                  </a:lnTo>
                  <a:cubicBezTo>
                    <a:pt x="38601" y="15085"/>
                    <a:pt x="39339" y="14728"/>
                    <a:pt x="40029" y="14335"/>
                  </a:cubicBezTo>
                  <a:close/>
                  <a:moveTo>
                    <a:pt x="50531" y="14692"/>
                  </a:moveTo>
                  <a:cubicBezTo>
                    <a:pt x="51638" y="14990"/>
                    <a:pt x="52757" y="15264"/>
                    <a:pt x="53876" y="15562"/>
                  </a:cubicBezTo>
                  <a:cubicBezTo>
                    <a:pt x="53174" y="15978"/>
                    <a:pt x="52471" y="16395"/>
                    <a:pt x="51781" y="16836"/>
                  </a:cubicBezTo>
                  <a:cubicBezTo>
                    <a:pt x="50697" y="16538"/>
                    <a:pt x="49614" y="16240"/>
                    <a:pt x="48530" y="15954"/>
                  </a:cubicBezTo>
                  <a:cubicBezTo>
                    <a:pt x="49221" y="15538"/>
                    <a:pt x="49876" y="15121"/>
                    <a:pt x="50531" y="14692"/>
                  </a:cubicBezTo>
                  <a:close/>
                  <a:moveTo>
                    <a:pt x="61437" y="14776"/>
                  </a:moveTo>
                  <a:cubicBezTo>
                    <a:pt x="62032" y="14931"/>
                    <a:pt x="62627" y="15085"/>
                    <a:pt x="63223" y="15240"/>
                  </a:cubicBezTo>
                  <a:cubicBezTo>
                    <a:pt x="63568" y="15323"/>
                    <a:pt x="64235" y="15407"/>
                    <a:pt x="64711" y="15502"/>
                  </a:cubicBezTo>
                  <a:cubicBezTo>
                    <a:pt x="63985" y="15978"/>
                    <a:pt x="63247" y="16455"/>
                    <a:pt x="62532" y="16931"/>
                  </a:cubicBezTo>
                  <a:cubicBezTo>
                    <a:pt x="62389" y="17038"/>
                    <a:pt x="62223" y="17133"/>
                    <a:pt x="62080" y="17228"/>
                  </a:cubicBezTo>
                  <a:cubicBezTo>
                    <a:pt x="61258" y="16740"/>
                    <a:pt x="60175" y="16455"/>
                    <a:pt x="59115" y="16240"/>
                  </a:cubicBezTo>
                  <a:cubicBezTo>
                    <a:pt x="59234" y="16157"/>
                    <a:pt x="59341" y="16085"/>
                    <a:pt x="59460" y="16014"/>
                  </a:cubicBezTo>
                  <a:cubicBezTo>
                    <a:pt x="60115" y="15597"/>
                    <a:pt x="60770" y="15192"/>
                    <a:pt x="61437" y="14776"/>
                  </a:cubicBezTo>
                  <a:close/>
                  <a:moveTo>
                    <a:pt x="43768" y="15300"/>
                  </a:moveTo>
                  <a:cubicBezTo>
                    <a:pt x="44875" y="15585"/>
                    <a:pt x="45971" y="15883"/>
                    <a:pt x="47078" y="16157"/>
                  </a:cubicBezTo>
                  <a:cubicBezTo>
                    <a:pt x="46494" y="16514"/>
                    <a:pt x="45923" y="16871"/>
                    <a:pt x="45375" y="17276"/>
                  </a:cubicBezTo>
                  <a:cubicBezTo>
                    <a:pt x="44125" y="16967"/>
                    <a:pt x="42887" y="16657"/>
                    <a:pt x="41661" y="16335"/>
                  </a:cubicBezTo>
                  <a:cubicBezTo>
                    <a:pt x="42363" y="16038"/>
                    <a:pt x="43065" y="15681"/>
                    <a:pt x="43768" y="15300"/>
                  </a:cubicBezTo>
                  <a:close/>
                  <a:moveTo>
                    <a:pt x="54579" y="15740"/>
                  </a:moveTo>
                  <a:cubicBezTo>
                    <a:pt x="54817" y="15800"/>
                    <a:pt x="55067" y="15883"/>
                    <a:pt x="55305" y="15931"/>
                  </a:cubicBezTo>
                  <a:cubicBezTo>
                    <a:pt x="56079" y="16145"/>
                    <a:pt x="56841" y="16347"/>
                    <a:pt x="57615" y="16550"/>
                  </a:cubicBezTo>
                  <a:cubicBezTo>
                    <a:pt x="56901" y="16978"/>
                    <a:pt x="56186" y="17395"/>
                    <a:pt x="55472" y="17824"/>
                  </a:cubicBezTo>
                  <a:cubicBezTo>
                    <a:pt x="54495" y="17562"/>
                    <a:pt x="53531" y="17288"/>
                    <a:pt x="52555" y="17026"/>
                  </a:cubicBezTo>
                  <a:cubicBezTo>
                    <a:pt x="53245" y="16621"/>
                    <a:pt x="53924" y="16193"/>
                    <a:pt x="54579" y="15740"/>
                  </a:cubicBezTo>
                  <a:close/>
                  <a:moveTo>
                    <a:pt x="47816" y="16371"/>
                  </a:moveTo>
                  <a:cubicBezTo>
                    <a:pt x="48911" y="16657"/>
                    <a:pt x="50019" y="16955"/>
                    <a:pt x="51102" y="17228"/>
                  </a:cubicBezTo>
                  <a:cubicBezTo>
                    <a:pt x="50543" y="17574"/>
                    <a:pt x="49995" y="17943"/>
                    <a:pt x="49459" y="18324"/>
                  </a:cubicBezTo>
                  <a:cubicBezTo>
                    <a:pt x="48269" y="18026"/>
                    <a:pt x="47042" y="17705"/>
                    <a:pt x="45828" y="17395"/>
                  </a:cubicBezTo>
                  <a:cubicBezTo>
                    <a:pt x="46506" y="17097"/>
                    <a:pt x="47161" y="16740"/>
                    <a:pt x="47816" y="16371"/>
                  </a:cubicBezTo>
                  <a:close/>
                  <a:moveTo>
                    <a:pt x="58341" y="16740"/>
                  </a:moveTo>
                  <a:lnTo>
                    <a:pt x="60032" y="17193"/>
                  </a:lnTo>
                  <a:cubicBezTo>
                    <a:pt x="60413" y="17288"/>
                    <a:pt x="61163" y="17371"/>
                    <a:pt x="61675" y="17502"/>
                  </a:cubicBezTo>
                  <a:cubicBezTo>
                    <a:pt x="60913" y="17979"/>
                    <a:pt x="60139" y="18443"/>
                    <a:pt x="59413" y="18931"/>
                  </a:cubicBezTo>
                  <a:cubicBezTo>
                    <a:pt x="58353" y="18633"/>
                    <a:pt x="57293" y="18348"/>
                    <a:pt x="56246" y="18050"/>
                  </a:cubicBezTo>
                  <a:cubicBezTo>
                    <a:pt x="56960" y="17633"/>
                    <a:pt x="57639" y="17193"/>
                    <a:pt x="58341" y="16740"/>
                  </a:cubicBezTo>
                  <a:close/>
                  <a:moveTo>
                    <a:pt x="51900" y="17443"/>
                  </a:moveTo>
                  <a:cubicBezTo>
                    <a:pt x="51936" y="17455"/>
                    <a:pt x="51971" y="17455"/>
                    <a:pt x="52019" y="17467"/>
                  </a:cubicBezTo>
                  <a:cubicBezTo>
                    <a:pt x="52971" y="17729"/>
                    <a:pt x="53936" y="17967"/>
                    <a:pt x="54900" y="18205"/>
                  </a:cubicBezTo>
                  <a:cubicBezTo>
                    <a:pt x="54353" y="18538"/>
                    <a:pt x="53805" y="18895"/>
                    <a:pt x="53281" y="19288"/>
                  </a:cubicBezTo>
                  <a:cubicBezTo>
                    <a:pt x="52995" y="19229"/>
                    <a:pt x="52745" y="19169"/>
                    <a:pt x="52507" y="19110"/>
                  </a:cubicBezTo>
                  <a:cubicBezTo>
                    <a:pt x="51662" y="18883"/>
                    <a:pt x="50805" y="18681"/>
                    <a:pt x="49959" y="18455"/>
                  </a:cubicBezTo>
                  <a:cubicBezTo>
                    <a:pt x="50614" y="18157"/>
                    <a:pt x="51269" y="17812"/>
                    <a:pt x="51900" y="17443"/>
                  </a:cubicBezTo>
                  <a:close/>
                  <a:moveTo>
                    <a:pt x="55662" y="18395"/>
                  </a:moveTo>
                  <a:cubicBezTo>
                    <a:pt x="56781" y="18657"/>
                    <a:pt x="57877" y="18943"/>
                    <a:pt x="58960" y="19241"/>
                  </a:cubicBezTo>
                  <a:cubicBezTo>
                    <a:pt x="58413" y="19634"/>
                    <a:pt x="57770" y="19967"/>
                    <a:pt x="57293" y="20443"/>
                  </a:cubicBezTo>
                  <a:cubicBezTo>
                    <a:pt x="56400" y="20003"/>
                    <a:pt x="55019" y="19669"/>
                    <a:pt x="53662" y="19372"/>
                  </a:cubicBezTo>
                  <a:cubicBezTo>
                    <a:pt x="54353" y="19098"/>
                    <a:pt x="55007" y="18752"/>
                    <a:pt x="55662" y="18395"/>
                  </a:cubicBezTo>
                  <a:close/>
                  <a:moveTo>
                    <a:pt x="12311" y="0"/>
                  </a:moveTo>
                  <a:cubicBezTo>
                    <a:pt x="12251" y="0"/>
                    <a:pt x="12209" y="4"/>
                    <a:pt x="12193" y="12"/>
                  </a:cubicBezTo>
                  <a:cubicBezTo>
                    <a:pt x="12169" y="24"/>
                    <a:pt x="12145" y="24"/>
                    <a:pt x="12133" y="48"/>
                  </a:cubicBezTo>
                  <a:cubicBezTo>
                    <a:pt x="12133" y="48"/>
                    <a:pt x="12109" y="48"/>
                    <a:pt x="12109" y="60"/>
                  </a:cubicBezTo>
                  <a:cubicBezTo>
                    <a:pt x="9895" y="1096"/>
                    <a:pt x="7704" y="2227"/>
                    <a:pt x="5561" y="3405"/>
                  </a:cubicBezTo>
                  <a:cubicBezTo>
                    <a:pt x="3906" y="4310"/>
                    <a:pt x="1965" y="5167"/>
                    <a:pt x="524" y="6430"/>
                  </a:cubicBezTo>
                  <a:cubicBezTo>
                    <a:pt x="441" y="6501"/>
                    <a:pt x="1" y="6834"/>
                    <a:pt x="60" y="6846"/>
                  </a:cubicBezTo>
                  <a:cubicBezTo>
                    <a:pt x="132" y="6870"/>
                    <a:pt x="441" y="6977"/>
                    <a:pt x="524" y="6989"/>
                  </a:cubicBezTo>
                  <a:cubicBezTo>
                    <a:pt x="17288" y="10751"/>
                    <a:pt x="33874" y="15133"/>
                    <a:pt x="50531" y="19419"/>
                  </a:cubicBezTo>
                  <a:cubicBezTo>
                    <a:pt x="52114" y="19824"/>
                    <a:pt x="53698" y="20241"/>
                    <a:pt x="55293" y="20657"/>
                  </a:cubicBezTo>
                  <a:cubicBezTo>
                    <a:pt x="55710" y="20765"/>
                    <a:pt x="57162" y="21027"/>
                    <a:pt x="57174" y="21027"/>
                  </a:cubicBezTo>
                  <a:cubicBezTo>
                    <a:pt x="57193" y="21038"/>
                    <a:pt x="57217" y="21044"/>
                    <a:pt x="57246" y="21044"/>
                  </a:cubicBezTo>
                  <a:cubicBezTo>
                    <a:pt x="57558" y="21044"/>
                    <a:pt x="58398" y="20379"/>
                    <a:pt x="58758" y="20193"/>
                  </a:cubicBezTo>
                  <a:cubicBezTo>
                    <a:pt x="60199" y="19443"/>
                    <a:pt x="61544" y="18312"/>
                    <a:pt x="62830" y="17467"/>
                  </a:cubicBezTo>
                  <a:cubicBezTo>
                    <a:pt x="64890" y="16109"/>
                    <a:pt x="66961" y="14859"/>
                    <a:pt x="69164" y="13776"/>
                  </a:cubicBezTo>
                  <a:cubicBezTo>
                    <a:pt x="69295" y="13692"/>
                    <a:pt x="69343" y="13549"/>
                    <a:pt x="69307" y="13418"/>
                  </a:cubicBezTo>
                  <a:cubicBezTo>
                    <a:pt x="69307" y="13383"/>
                    <a:pt x="69271" y="13311"/>
                    <a:pt x="69235" y="13287"/>
                  </a:cubicBezTo>
                  <a:cubicBezTo>
                    <a:pt x="69188" y="13228"/>
                    <a:pt x="69128" y="13204"/>
                    <a:pt x="69069" y="13168"/>
                  </a:cubicBezTo>
                  <a:cubicBezTo>
                    <a:pt x="67926" y="12502"/>
                    <a:pt x="65675" y="12192"/>
                    <a:pt x="64235" y="11835"/>
                  </a:cubicBezTo>
                  <a:cubicBezTo>
                    <a:pt x="59937" y="10775"/>
                    <a:pt x="55627" y="9751"/>
                    <a:pt x="51328" y="8715"/>
                  </a:cubicBezTo>
                  <a:cubicBezTo>
                    <a:pt x="41196" y="6299"/>
                    <a:pt x="31040" y="3882"/>
                    <a:pt x="20860" y="1619"/>
                  </a:cubicBezTo>
                  <a:cubicBezTo>
                    <a:pt x="18515" y="1096"/>
                    <a:pt x="16014" y="357"/>
                    <a:pt x="13574" y="107"/>
                  </a:cubicBezTo>
                  <a:cubicBezTo>
                    <a:pt x="13260" y="78"/>
                    <a:pt x="12591" y="0"/>
                    <a:pt x="12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5" name="Google Shape;13535;p40"/>
            <p:cNvSpPr/>
            <p:nvPr/>
          </p:nvSpPr>
          <p:spPr>
            <a:xfrm>
              <a:off x="4257600" y="2549375"/>
              <a:ext cx="96825" cy="112800"/>
            </a:xfrm>
            <a:custGeom>
              <a:rect b="b" l="l" r="r" t="t"/>
              <a:pathLst>
                <a:path extrusionOk="0" h="4512" w="3873">
                  <a:moveTo>
                    <a:pt x="789" y="900"/>
                  </a:moveTo>
                  <a:cubicBezTo>
                    <a:pt x="1122" y="1067"/>
                    <a:pt x="1479" y="1198"/>
                    <a:pt x="1813" y="1341"/>
                  </a:cubicBezTo>
                  <a:cubicBezTo>
                    <a:pt x="1777" y="1365"/>
                    <a:pt x="1729" y="1377"/>
                    <a:pt x="1694" y="1412"/>
                  </a:cubicBezTo>
                  <a:cubicBezTo>
                    <a:pt x="1527" y="1412"/>
                    <a:pt x="1420" y="1484"/>
                    <a:pt x="1337" y="1615"/>
                  </a:cubicBezTo>
                  <a:cubicBezTo>
                    <a:pt x="1134" y="1758"/>
                    <a:pt x="920" y="1889"/>
                    <a:pt x="729" y="2032"/>
                  </a:cubicBezTo>
                  <a:cubicBezTo>
                    <a:pt x="765" y="1662"/>
                    <a:pt x="777" y="1281"/>
                    <a:pt x="789" y="900"/>
                  </a:cubicBezTo>
                  <a:close/>
                  <a:moveTo>
                    <a:pt x="1872" y="2139"/>
                  </a:moveTo>
                  <a:cubicBezTo>
                    <a:pt x="2087" y="2317"/>
                    <a:pt x="2313" y="2591"/>
                    <a:pt x="2432" y="2686"/>
                  </a:cubicBezTo>
                  <a:cubicBezTo>
                    <a:pt x="2551" y="2794"/>
                    <a:pt x="2670" y="2913"/>
                    <a:pt x="2789" y="3020"/>
                  </a:cubicBezTo>
                  <a:cubicBezTo>
                    <a:pt x="2861" y="3079"/>
                    <a:pt x="2932" y="3151"/>
                    <a:pt x="3003" y="3210"/>
                  </a:cubicBezTo>
                  <a:cubicBezTo>
                    <a:pt x="3122" y="3210"/>
                    <a:pt x="3146" y="3210"/>
                    <a:pt x="3039" y="3246"/>
                  </a:cubicBezTo>
                  <a:cubicBezTo>
                    <a:pt x="2861" y="3377"/>
                    <a:pt x="2563" y="3425"/>
                    <a:pt x="2349" y="3567"/>
                  </a:cubicBezTo>
                  <a:cubicBezTo>
                    <a:pt x="2313" y="3591"/>
                    <a:pt x="2265" y="3639"/>
                    <a:pt x="2218" y="3687"/>
                  </a:cubicBezTo>
                  <a:cubicBezTo>
                    <a:pt x="2075" y="3186"/>
                    <a:pt x="1872" y="2734"/>
                    <a:pt x="1622" y="2270"/>
                  </a:cubicBezTo>
                  <a:cubicBezTo>
                    <a:pt x="1718" y="2234"/>
                    <a:pt x="1789" y="2186"/>
                    <a:pt x="1872" y="2139"/>
                  </a:cubicBezTo>
                  <a:close/>
                  <a:moveTo>
                    <a:pt x="458" y="1"/>
                  </a:moveTo>
                  <a:cubicBezTo>
                    <a:pt x="282" y="1"/>
                    <a:pt x="113" y="133"/>
                    <a:pt x="122" y="341"/>
                  </a:cubicBezTo>
                  <a:cubicBezTo>
                    <a:pt x="146" y="984"/>
                    <a:pt x="134" y="1639"/>
                    <a:pt x="86" y="2270"/>
                  </a:cubicBezTo>
                  <a:cubicBezTo>
                    <a:pt x="86" y="2377"/>
                    <a:pt x="122" y="2448"/>
                    <a:pt x="170" y="2496"/>
                  </a:cubicBezTo>
                  <a:cubicBezTo>
                    <a:pt x="146" y="2508"/>
                    <a:pt x="122" y="2532"/>
                    <a:pt x="110" y="2555"/>
                  </a:cubicBezTo>
                  <a:cubicBezTo>
                    <a:pt x="1" y="2665"/>
                    <a:pt x="93" y="2845"/>
                    <a:pt x="229" y="2845"/>
                  </a:cubicBezTo>
                  <a:cubicBezTo>
                    <a:pt x="241" y="2845"/>
                    <a:pt x="253" y="2844"/>
                    <a:pt x="265" y="2841"/>
                  </a:cubicBezTo>
                  <a:cubicBezTo>
                    <a:pt x="622" y="2734"/>
                    <a:pt x="967" y="2579"/>
                    <a:pt x="1313" y="2401"/>
                  </a:cubicBezTo>
                  <a:cubicBezTo>
                    <a:pt x="1515" y="3032"/>
                    <a:pt x="1670" y="3675"/>
                    <a:pt x="1801" y="4318"/>
                  </a:cubicBezTo>
                  <a:cubicBezTo>
                    <a:pt x="1832" y="4449"/>
                    <a:pt x="1936" y="4512"/>
                    <a:pt x="2047" y="4512"/>
                  </a:cubicBezTo>
                  <a:cubicBezTo>
                    <a:pt x="2146" y="4512"/>
                    <a:pt x="2251" y="4461"/>
                    <a:pt x="2313" y="4365"/>
                  </a:cubicBezTo>
                  <a:cubicBezTo>
                    <a:pt x="2503" y="4091"/>
                    <a:pt x="2765" y="3877"/>
                    <a:pt x="3099" y="3746"/>
                  </a:cubicBezTo>
                  <a:cubicBezTo>
                    <a:pt x="3242" y="3687"/>
                    <a:pt x="3456" y="3651"/>
                    <a:pt x="3551" y="3544"/>
                  </a:cubicBezTo>
                  <a:cubicBezTo>
                    <a:pt x="3873" y="3198"/>
                    <a:pt x="3396" y="2865"/>
                    <a:pt x="3158" y="2651"/>
                  </a:cubicBezTo>
                  <a:cubicBezTo>
                    <a:pt x="2920" y="2424"/>
                    <a:pt x="2682" y="2198"/>
                    <a:pt x="2444" y="1960"/>
                  </a:cubicBezTo>
                  <a:cubicBezTo>
                    <a:pt x="2408" y="1936"/>
                    <a:pt x="2384" y="1889"/>
                    <a:pt x="2337" y="1853"/>
                  </a:cubicBezTo>
                  <a:cubicBezTo>
                    <a:pt x="2515" y="1758"/>
                    <a:pt x="2706" y="1639"/>
                    <a:pt x="2884" y="1532"/>
                  </a:cubicBezTo>
                  <a:cubicBezTo>
                    <a:pt x="3146" y="1377"/>
                    <a:pt x="3111" y="948"/>
                    <a:pt x="2801" y="877"/>
                  </a:cubicBezTo>
                  <a:cubicBezTo>
                    <a:pt x="2039" y="698"/>
                    <a:pt x="1313" y="424"/>
                    <a:pt x="622" y="43"/>
                  </a:cubicBezTo>
                  <a:cubicBezTo>
                    <a:pt x="570" y="14"/>
                    <a:pt x="514" y="1"/>
                    <a:pt x="4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536" name="Google Shape;13536;p40"/>
          <p:cNvSpPr/>
          <p:nvPr/>
        </p:nvSpPr>
        <p:spPr>
          <a:xfrm>
            <a:off x="1129437" y="4370750"/>
            <a:ext cx="6885124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37" name="Google Shape;13537;p40"/>
          <p:cNvSpPr/>
          <p:nvPr/>
        </p:nvSpPr>
        <p:spPr>
          <a:xfrm>
            <a:off x="1002975" y="915275"/>
            <a:ext cx="6885124" cy="1538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541" name="Shape 13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2" name="Google Shape;13542;p41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1"/>
                </a:solidFill>
              </a:rPr>
              <a:t>Problémy společenských věd</a:t>
            </a:r>
            <a:r>
              <a:rPr lang="en">
                <a:solidFill>
                  <a:schemeClr val="dk1"/>
                </a:solidFill>
              </a:rPr>
              <a:t> </a:t>
            </a:r>
            <a:endParaRPr/>
          </a:p>
        </p:txBody>
      </p:sp>
      <p:sp>
        <p:nvSpPr>
          <p:cNvPr id="13543" name="Google Shape;13543;p41"/>
          <p:cNvSpPr/>
          <p:nvPr/>
        </p:nvSpPr>
        <p:spPr>
          <a:xfrm>
            <a:off x="2462713" y="1927538"/>
            <a:ext cx="33225" cy="491820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44" name="Google Shape;13544;p41"/>
          <p:cNvSpPr txBox="1"/>
          <p:nvPr>
            <p:ph idx="4294967295" type="title"/>
          </p:nvPr>
        </p:nvSpPr>
        <p:spPr>
          <a:xfrm>
            <a:off x="92650" y="1066100"/>
            <a:ext cx="3223500" cy="78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</a:rPr>
              <a:t>Problém citové angažovanosti</a:t>
            </a:r>
            <a:endParaRPr sz="1800">
              <a:solidFill>
                <a:schemeClr val="dk2"/>
              </a:solidFill>
            </a:endParaRPr>
          </a:p>
        </p:txBody>
      </p:sp>
      <p:sp>
        <p:nvSpPr>
          <p:cNvPr id="13545" name="Google Shape;13545;p41"/>
          <p:cNvSpPr txBox="1"/>
          <p:nvPr>
            <p:ph idx="4294967295" type="subTitle"/>
          </p:nvPr>
        </p:nvSpPr>
        <p:spPr>
          <a:xfrm>
            <a:off x="848350" y="2440525"/>
            <a:ext cx="2607300" cy="117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Studovat sám sebe</a:t>
            </a:r>
            <a:endParaRPr sz="14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Kulturní a náboženské hodnoty</a:t>
            </a:r>
            <a:endParaRPr sz="14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Nacistická a marxistická antropologie</a:t>
            </a:r>
            <a:endParaRPr sz="1400"/>
          </a:p>
        </p:txBody>
      </p:sp>
      <p:sp>
        <p:nvSpPr>
          <p:cNvPr id="13546" name="Google Shape;13546;p41"/>
          <p:cNvSpPr txBox="1"/>
          <p:nvPr>
            <p:ph idx="4294967295" type="title"/>
          </p:nvPr>
        </p:nvSpPr>
        <p:spPr>
          <a:xfrm>
            <a:off x="3543313" y="1804013"/>
            <a:ext cx="2086500" cy="78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</a:rPr>
              <a:t>Etnocentrismus </a:t>
            </a:r>
            <a:endParaRPr sz="1800">
              <a:solidFill>
                <a:schemeClr val="dk2"/>
              </a:solidFill>
            </a:endParaRPr>
          </a:p>
        </p:txBody>
      </p:sp>
      <p:sp>
        <p:nvSpPr>
          <p:cNvPr id="13547" name="Google Shape;13547;p41"/>
          <p:cNvSpPr/>
          <p:nvPr/>
        </p:nvSpPr>
        <p:spPr>
          <a:xfrm>
            <a:off x="4543473" y="2401475"/>
            <a:ext cx="33200" cy="491778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48" name="Google Shape;13548;p41"/>
          <p:cNvSpPr txBox="1"/>
          <p:nvPr>
            <p:ph idx="4294967295" type="subTitle"/>
          </p:nvPr>
        </p:nvSpPr>
        <p:spPr>
          <a:xfrm>
            <a:off x="3256425" y="3185113"/>
            <a:ext cx="2607300" cy="85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Hodnocení cizí  kultury </a:t>
            </a:r>
            <a:r>
              <a:rPr lang="en" sz="1400"/>
              <a:t>měřítkem</a:t>
            </a:r>
            <a:r>
              <a:rPr lang="en" sz="1400"/>
              <a:t> vlastní kultury </a:t>
            </a:r>
            <a:endParaRPr sz="1400"/>
          </a:p>
        </p:txBody>
      </p:sp>
      <p:sp>
        <p:nvSpPr>
          <p:cNvPr id="13549" name="Google Shape;13549;p41"/>
          <p:cNvSpPr/>
          <p:nvPr/>
        </p:nvSpPr>
        <p:spPr>
          <a:xfrm>
            <a:off x="6624263" y="1948701"/>
            <a:ext cx="33225" cy="491820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50" name="Google Shape;13550;p41"/>
          <p:cNvSpPr txBox="1"/>
          <p:nvPr>
            <p:ph idx="4294967295" type="title"/>
          </p:nvPr>
        </p:nvSpPr>
        <p:spPr>
          <a:xfrm>
            <a:off x="5856975" y="1144816"/>
            <a:ext cx="1567800" cy="6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</a:rPr>
              <a:t>Vědecké zákony</a:t>
            </a:r>
            <a:endParaRPr sz="1800">
              <a:solidFill>
                <a:schemeClr val="dk2"/>
              </a:solidFill>
            </a:endParaRPr>
          </a:p>
        </p:txBody>
      </p:sp>
      <p:sp>
        <p:nvSpPr>
          <p:cNvPr id="13551" name="Google Shape;13551;p41"/>
          <p:cNvSpPr txBox="1"/>
          <p:nvPr>
            <p:ph idx="4294967295" type="subTitle"/>
          </p:nvPr>
        </p:nvSpPr>
        <p:spPr>
          <a:xfrm>
            <a:off x="5570500" y="2669713"/>
            <a:ext cx="2607300" cy="85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Složitost společnosti a terminologie (zákon)</a:t>
            </a:r>
            <a:endParaRPr sz="14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Ranné stádium vývoje</a:t>
            </a:r>
            <a:endParaRPr sz="1400"/>
          </a:p>
        </p:txBody>
      </p:sp>
      <p:sp>
        <p:nvSpPr>
          <p:cNvPr id="13552" name="Google Shape;13552;p41"/>
          <p:cNvSpPr/>
          <p:nvPr/>
        </p:nvSpPr>
        <p:spPr>
          <a:xfrm flipH="1">
            <a:off x="791408" y="1134163"/>
            <a:ext cx="1825980" cy="676949"/>
          </a:xfrm>
          <a:custGeom>
            <a:rect b="b" l="l" r="r" t="t"/>
            <a:pathLst>
              <a:path extrusionOk="0" h="4267" w="13775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53" name="Google Shape;13553;p41"/>
          <p:cNvSpPr/>
          <p:nvPr/>
        </p:nvSpPr>
        <p:spPr>
          <a:xfrm flipH="1">
            <a:off x="3506251" y="1815075"/>
            <a:ext cx="2190810" cy="572695"/>
          </a:xfrm>
          <a:custGeom>
            <a:rect b="b" l="l" r="r" t="t"/>
            <a:pathLst>
              <a:path extrusionOk="0" h="4267" w="13775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54" name="Google Shape;13554;p41"/>
          <p:cNvSpPr/>
          <p:nvPr/>
        </p:nvSpPr>
        <p:spPr>
          <a:xfrm flipH="1">
            <a:off x="5887186" y="1061208"/>
            <a:ext cx="1507364" cy="859502"/>
          </a:xfrm>
          <a:custGeom>
            <a:rect b="b" l="l" r="r" t="t"/>
            <a:pathLst>
              <a:path extrusionOk="0" h="4267" w="13775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55" name="Google Shape;13555;p41"/>
          <p:cNvSpPr/>
          <p:nvPr/>
        </p:nvSpPr>
        <p:spPr>
          <a:xfrm rot="6475649">
            <a:off x="3491492" y="1572185"/>
            <a:ext cx="28948" cy="2183541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56" name="Google Shape;13556;p41"/>
          <p:cNvSpPr/>
          <p:nvPr/>
        </p:nvSpPr>
        <p:spPr>
          <a:xfrm flipH="1" rot="4324351">
            <a:off x="5600767" y="1572185"/>
            <a:ext cx="28948" cy="2183541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557" name="Google Shape;13557;p41"/>
          <p:cNvGrpSpPr/>
          <p:nvPr/>
        </p:nvGrpSpPr>
        <p:grpSpPr>
          <a:xfrm flipH="1">
            <a:off x="7774823" y="622507"/>
            <a:ext cx="3549107" cy="2749426"/>
            <a:chOff x="2036250" y="1507425"/>
            <a:chExt cx="2858725" cy="2214600"/>
          </a:xfrm>
        </p:grpSpPr>
        <p:sp>
          <p:nvSpPr>
            <p:cNvPr id="13558" name="Google Shape;13558;p41"/>
            <p:cNvSpPr/>
            <p:nvPr/>
          </p:nvSpPr>
          <p:spPr>
            <a:xfrm>
              <a:off x="2036250" y="1507425"/>
              <a:ext cx="2858725" cy="2214600"/>
            </a:xfrm>
            <a:custGeom>
              <a:rect b="b" l="l" r="r" t="t"/>
              <a:pathLst>
                <a:path extrusionOk="0" h="88584" w="114349">
                  <a:moveTo>
                    <a:pt x="113265" y="12218"/>
                  </a:moveTo>
                  <a:cubicBezTo>
                    <a:pt x="113289" y="12313"/>
                    <a:pt x="113324" y="12384"/>
                    <a:pt x="113348" y="12468"/>
                  </a:cubicBezTo>
                  <a:cubicBezTo>
                    <a:pt x="113443" y="12670"/>
                    <a:pt x="113515" y="12908"/>
                    <a:pt x="113682" y="13051"/>
                  </a:cubicBezTo>
                  <a:cubicBezTo>
                    <a:pt x="113646" y="13170"/>
                    <a:pt x="113634" y="13277"/>
                    <a:pt x="113598" y="13396"/>
                  </a:cubicBezTo>
                  <a:cubicBezTo>
                    <a:pt x="113527" y="13456"/>
                    <a:pt x="113455" y="13527"/>
                    <a:pt x="113384" y="13587"/>
                  </a:cubicBezTo>
                  <a:cubicBezTo>
                    <a:pt x="113229" y="13706"/>
                    <a:pt x="113086" y="13825"/>
                    <a:pt x="112931" y="13956"/>
                  </a:cubicBezTo>
                  <a:cubicBezTo>
                    <a:pt x="113039" y="13384"/>
                    <a:pt x="113158" y="12801"/>
                    <a:pt x="113265" y="12218"/>
                  </a:cubicBezTo>
                  <a:close/>
                  <a:moveTo>
                    <a:pt x="113420" y="14218"/>
                  </a:moveTo>
                  <a:lnTo>
                    <a:pt x="113420" y="14218"/>
                  </a:lnTo>
                  <a:cubicBezTo>
                    <a:pt x="113229" y="15111"/>
                    <a:pt x="113039" y="15944"/>
                    <a:pt x="112860" y="16742"/>
                  </a:cubicBezTo>
                  <a:cubicBezTo>
                    <a:pt x="112646" y="16825"/>
                    <a:pt x="112491" y="16956"/>
                    <a:pt x="112312" y="17099"/>
                  </a:cubicBezTo>
                  <a:cubicBezTo>
                    <a:pt x="112491" y="16266"/>
                    <a:pt x="112646" y="15432"/>
                    <a:pt x="112812" y="14587"/>
                  </a:cubicBezTo>
                  <a:cubicBezTo>
                    <a:pt x="113027" y="14468"/>
                    <a:pt x="113229" y="14349"/>
                    <a:pt x="113420" y="14218"/>
                  </a:cubicBezTo>
                  <a:close/>
                  <a:moveTo>
                    <a:pt x="112777" y="17218"/>
                  </a:moveTo>
                  <a:cubicBezTo>
                    <a:pt x="112443" y="18587"/>
                    <a:pt x="112181" y="19826"/>
                    <a:pt x="111908" y="21004"/>
                  </a:cubicBezTo>
                  <a:cubicBezTo>
                    <a:pt x="111705" y="21123"/>
                    <a:pt x="111527" y="21326"/>
                    <a:pt x="111360" y="21504"/>
                  </a:cubicBezTo>
                  <a:cubicBezTo>
                    <a:pt x="111657" y="20207"/>
                    <a:pt x="111943" y="18933"/>
                    <a:pt x="112205" y="17635"/>
                  </a:cubicBezTo>
                  <a:cubicBezTo>
                    <a:pt x="112300" y="17564"/>
                    <a:pt x="112384" y="17504"/>
                    <a:pt x="112491" y="17433"/>
                  </a:cubicBezTo>
                  <a:cubicBezTo>
                    <a:pt x="112574" y="17361"/>
                    <a:pt x="112681" y="17302"/>
                    <a:pt x="112777" y="17218"/>
                  </a:cubicBezTo>
                  <a:close/>
                  <a:moveTo>
                    <a:pt x="111729" y="21814"/>
                  </a:moveTo>
                  <a:lnTo>
                    <a:pt x="111729" y="21814"/>
                  </a:lnTo>
                  <a:cubicBezTo>
                    <a:pt x="111503" y="22838"/>
                    <a:pt x="111288" y="23814"/>
                    <a:pt x="111062" y="24838"/>
                  </a:cubicBezTo>
                  <a:cubicBezTo>
                    <a:pt x="110824" y="25041"/>
                    <a:pt x="110610" y="25291"/>
                    <a:pt x="110419" y="25517"/>
                  </a:cubicBezTo>
                  <a:lnTo>
                    <a:pt x="111181" y="22290"/>
                  </a:lnTo>
                  <a:cubicBezTo>
                    <a:pt x="111300" y="22195"/>
                    <a:pt x="111431" y="22088"/>
                    <a:pt x="111550" y="21981"/>
                  </a:cubicBezTo>
                  <a:cubicBezTo>
                    <a:pt x="111610" y="21933"/>
                    <a:pt x="111669" y="21874"/>
                    <a:pt x="111729" y="21814"/>
                  </a:cubicBezTo>
                  <a:close/>
                  <a:moveTo>
                    <a:pt x="110812" y="25886"/>
                  </a:moveTo>
                  <a:lnTo>
                    <a:pt x="110812" y="25886"/>
                  </a:lnTo>
                  <a:cubicBezTo>
                    <a:pt x="110776" y="26148"/>
                    <a:pt x="110717" y="26422"/>
                    <a:pt x="110657" y="26707"/>
                  </a:cubicBezTo>
                  <a:cubicBezTo>
                    <a:pt x="110431" y="27755"/>
                    <a:pt x="110193" y="28815"/>
                    <a:pt x="109979" y="29863"/>
                  </a:cubicBezTo>
                  <a:cubicBezTo>
                    <a:pt x="109776" y="30160"/>
                    <a:pt x="109586" y="30458"/>
                    <a:pt x="109383" y="30732"/>
                  </a:cubicBezTo>
                  <a:cubicBezTo>
                    <a:pt x="109285" y="30871"/>
                    <a:pt x="109407" y="30999"/>
                    <a:pt x="109535" y="30999"/>
                  </a:cubicBezTo>
                  <a:cubicBezTo>
                    <a:pt x="109593" y="30999"/>
                    <a:pt x="109652" y="30973"/>
                    <a:pt x="109693" y="30910"/>
                  </a:cubicBezTo>
                  <a:cubicBezTo>
                    <a:pt x="109705" y="30887"/>
                    <a:pt x="109729" y="30851"/>
                    <a:pt x="109752" y="30827"/>
                  </a:cubicBezTo>
                  <a:lnTo>
                    <a:pt x="109752" y="30827"/>
                  </a:lnTo>
                  <a:cubicBezTo>
                    <a:pt x="109502" y="31982"/>
                    <a:pt x="109241" y="33125"/>
                    <a:pt x="109002" y="34280"/>
                  </a:cubicBezTo>
                  <a:cubicBezTo>
                    <a:pt x="108705" y="34494"/>
                    <a:pt x="108526" y="34899"/>
                    <a:pt x="108288" y="35185"/>
                  </a:cubicBezTo>
                  <a:cubicBezTo>
                    <a:pt x="108193" y="35304"/>
                    <a:pt x="108086" y="35423"/>
                    <a:pt x="107967" y="35530"/>
                  </a:cubicBezTo>
                  <a:cubicBezTo>
                    <a:pt x="108681" y="32530"/>
                    <a:pt x="109419" y="29529"/>
                    <a:pt x="110157" y="26541"/>
                  </a:cubicBezTo>
                  <a:cubicBezTo>
                    <a:pt x="110336" y="26362"/>
                    <a:pt x="110514" y="26196"/>
                    <a:pt x="110669" y="26017"/>
                  </a:cubicBezTo>
                  <a:lnTo>
                    <a:pt x="110812" y="25886"/>
                  </a:lnTo>
                  <a:close/>
                  <a:moveTo>
                    <a:pt x="108776" y="35459"/>
                  </a:moveTo>
                  <a:cubicBezTo>
                    <a:pt x="108407" y="37018"/>
                    <a:pt x="108074" y="38590"/>
                    <a:pt x="107728" y="40173"/>
                  </a:cubicBezTo>
                  <a:cubicBezTo>
                    <a:pt x="107717" y="40257"/>
                    <a:pt x="107681" y="40352"/>
                    <a:pt x="107669" y="40435"/>
                  </a:cubicBezTo>
                  <a:cubicBezTo>
                    <a:pt x="107641" y="40389"/>
                    <a:pt x="107592" y="40372"/>
                    <a:pt x="107544" y="40372"/>
                  </a:cubicBezTo>
                  <a:cubicBezTo>
                    <a:pt x="107530" y="40372"/>
                    <a:pt x="107516" y="40373"/>
                    <a:pt x="107502" y="40376"/>
                  </a:cubicBezTo>
                  <a:cubicBezTo>
                    <a:pt x="107205" y="40435"/>
                    <a:pt x="107014" y="40912"/>
                    <a:pt x="106847" y="41138"/>
                  </a:cubicBezTo>
                  <a:lnTo>
                    <a:pt x="106621" y="41412"/>
                  </a:lnTo>
                  <a:cubicBezTo>
                    <a:pt x="106835" y="40483"/>
                    <a:pt x="107050" y="39542"/>
                    <a:pt x="107264" y="38626"/>
                  </a:cubicBezTo>
                  <a:lnTo>
                    <a:pt x="107800" y="36352"/>
                  </a:lnTo>
                  <a:cubicBezTo>
                    <a:pt x="108169" y="36173"/>
                    <a:pt x="108467" y="35816"/>
                    <a:pt x="108717" y="35518"/>
                  </a:cubicBezTo>
                  <a:lnTo>
                    <a:pt x="108776" y="35459"/>
                  </a:lnTo>
                  <a:close/>
                  <a:moveTo>
                    <a:pt x="107502" y="41138"/>
                  </a:moveTo>
                  <a:lnTo>
                    <a:pt x="107502" y="41138"/>
                  </a:lnTo>
                  <a:cubicBezTo>
                    <a:pt x="107276" y="42138"/>
                    <a:pt x="107038" y="43114"/>
                    <a:pt x="106824" y="44102"/>
                  </a:cubicBezTo>
                  <a:cubicBezTo>
                    <a:pt x="106657" y="44293"/>
                    <a:pt x="106502" y="44507"/>
                    <a:pt x="106359" y="44710"/>
                  </a:cubicBezTo>
                  <a:cubicBezTo>
                    <a:pt x="106121" y="45019"/>
                    <a:pt x="105883" y="45353"/>
                    <a:pt x="105633" y="45662"/>
                  </a:cubicBezTo>
                  <a:cubicBezTo>
                    <a:pt x="105895" y="44483"/>
                    <a:pt x="106157" y="43317"/>
                    <a:pt x="106443" y="42138"/>
                  </a:cubicBezTo>
                  <a:cubicBezTo>
                    <a:pt x="106728" y="41947"/>
                    <a:pt x="107002" y="41733"/>
                    <a:pt x="107216" y="41483"/>
                  </a:cubicBezTo>
                  <a:cubicBezTo>
                    <a:pt x="107312" y="41388"/>
                    <a:pt x="107419" y="41269"/>
                    <a:pt x="107502" y="41138"/>
                  </a:cubicBezTo>
                  <a:close/>
                  <a:moveTo>
                    <a:pt x="106550" y="45341"/>
                  </a:moveTo>
                  <a:lnTo>
                    <a:pt x="106550" y="45341"/>
                  </a:lnTo>
                  <a:cubicBezTo>
                    <a:pt x="106264" y="46531"/>
                    <a:pt x="105990" y="47722"/>
                    <a:pt x="105716" y="48924"/>
                  </a:cubicBezTo>
                  <a:cubicBezTo>
                    <a:pt x="105704" y="48924"/>
                    <a:pt x="105681" y="48924"/>
                    <a:pt x="105669" y="48936"/>
                  </a:cubicBezTo>
                  <a:cubicBezTo>
                    <a:pt x="105347" y="49115"/>
                    <a:pt x="105157" y="49365"/>
                    <a:pt x="104930" y="49663"/>
                  </a:cubicBezTo>
                  <a:cubicBezTo>
                    <a:pt x="104823" y="49806"/>
                    <a:pt x="104704" y="49948"/>
                    <a:pt x="104597" y="50079"/>
                  </a:cubicBezTo>
                  <a:cubicBezTo>
                    <a:pt x="104883" y="48913"/>
                    <a:pt x="105157" y="47722"/>
                    <a:pt x="105431" y="46543"/>
                  </a:cubicBezTo>
                  <a:cubicBezTo>
                    <a:pt x="105490" y="46543"/>
                    <a:pt x="105550" y="46531"/>
                    <a:pt x="105597" y="46484"/>
                  </a:cubicBezTo>
                  <a:cubicBezTo>
                    <a:pt x="105907" y="46091"/>
                    <a:pt x="106240" y="45722"/>
                    <a:pt x="106550" y="45341"/>
                  </a:cubicBezTo>
                  <a:close/>
                  <a:moveTo>
                    <a:pt x="105585" y="49591"/>
                  </a:moveTo>
                  <a:lnTo>
                    <a:pt x="105585" y="49591"/>
                  </a:lnTo>
                  <a:cubicBezTo>
                    <a:pt x="105240" y="50913"/>
                    <a:pt x="104930" y="52270"/>
                    <a:pt x="104621" y="53627"/>
                  </a:cubicBezTo>
                  <a:lnTo>
                    <a:pt x="104347" y="54747"/>
                  </a:lnTo>
                  <a:cubicBezTo>
                    <a:pt x="104335" y="54711"/>
                    <a:pt x="104299" y="54699"/>
                    <a:pt x="104276" y="54687"/>
                  </a:cubicBezTo>
                  <a:cubicBezTo>
                    <a:pt x="104247" y="54681"/>
                    <a:pt x="104220" y="54679"/>
                    <a:pt x="104194" y="54679"/>
                  </a:cubicBezTo>
                  <a:cubicBezTo>
                    <a:pt x="103944" y="54679"/>
                    <a:pt x="103782" y="54918"/>
                    <a:pt x="103621" y="55080"/>
                  </a:cubicBezTo>
                  <a:lnTo>
                    <a:pt x="103406" y="55294"/>
                  </a:lnTo>
                  <a:cubicBezTo>
                    <a:pt x="103573" y="54532"/>
                    <a:pt x="103740" y="53794"/>
                    <a:pt x="103918" y="53056"/>
                  </a:cubicBezTo>
                  <a:cubicBezTo>
                    <a:pt x="104073" y="52342"/>
                    <a:pt x="104240" y="51627"/>
                    <a:pt x="104418" y="50913"/>
                  </a:cubicBezTo>
                  <a:cubicBezTo>
                    <a:pt x="104454" y="50913"/>
                    <a:pt x="104502" y="50889"/>
                    <a:pt x="104526" y="50853"/>
                  </a:cubicBezTo>
                  <a:cubicBezTo>
                    <a:pt x="104776" y="50544"/>
                    <a:pt x="105050" y="50246"/>
                    <a:pt x="105300" y="49937"/>
                  </a:cubicBezTo>
                  <a:cubicBezTo>
                    <a:pt x="105407" y="49817"/>
                    <a:pt x="105490" y="49698"/>
                    <a:pt x="105585" y="49591"/>
                  </a:cubicBezTo>
                  <a:close/>
                  <a:moveTo>
                    <a:pt x="104228" y="55163"/>
                  </a:moveTo>
                  <a:lnTo>
                    <a:pt x="104228" y="55163"/>
                  </a:lnTo>
                  <a:cubicBezTo>
                    <a:pt x="103907" y="56533"/>
                    <a:pt x="103549" y="57902"/>
                    <a:pt x="103168" y="59259"/>
                  </a:cubicBezTo>
                  <a:cubicBezTo>
                    <a:pt x="102978" y="59414"/>
                    <a:pt x="102871" y="59652"/>
                    <a:pt x="102740" y="59843"/>
                  </a:cubicBezTo>
                  <a:cubicBezTo>
                    <a:pt x="102609" y="60033"/>
                    <a:pt x="102442" y="60212"/>
                    <a:pt x="102275" y="60402"/>
                  </a:cubicBezTo>
                  <a:cubicBezTo>
                    <a:pt x="102621" y="58950"/>
                    <a:pt x="102918" y="57497"/>
                    <a:pt x="103228" y="56068"/>
                  </a:cubicBezTo>
                  <a:cubicBezTo>
                    <a:pt x="103466" y="55854"/>
                    <a:pt x="103704" y="55640"/>
                    <a:pt x="103930" y="55425"/>
                  </a:cubicBezTo>
                  <a:cubicBezTo>
                    <a:pt x="104037" y="55342"/>
                    <a:pt x="104145" y="55247"/>
                    <a:pt x="104228" y="55163"/>
                  </a:cubicBezTo>
                  <a:close/>
                  <a:moveTo>
                    <a:pt x="102930" y="60164"/>
                  </a:moveTo>
                  <a:lnTo>
                    <a:pt x="102930" y="60164"/>
                  </a:lnTo>
                  <a:cubicBezTo>
                    <a:pt x="102728" y="60974"/>
                    <a:pt x="102502" y="61795"/>
                    <a:pt x="102311" y="62617"/>
                  </a:cubicBezTo>
                  <a:cubicBezTo>
                    <a:pt x="102204" y="62688"/>
                    <a:pt x="102121" y="62795"/>
                    <a:pt x="102013" y="62902"/>
                  </a:cubicBezTo>
                  <a:lnTo>
                    <a:pt x="101490" y="63414"/>
                  </a:lnTo>
                  <a:cubicBezTo>
                    <a:pt x="101740" y="62569"/>
                    <a:pt x="101966" y="61724"/>
                    <a:pt x="102180" y="60843"/>
                  </a:cubicBezTo>
                  <a:cubicBezTo>
                    <a:pt x="102193" y="60847"/>
                    <a:pt x="102209" y="60850"/>
                    <a:pt x="102228" y="60850"/>
                  </a:cubicBezTo>
                  <a:cubicBezTo>
                    <a:pt x="102259" y="60850"/>
                    <a:pt x="102297" y="60841"/>
                    <a:pt x="102335" y="60819"/>
                  </a:cubicBezTo>
                  <a:cubicBezTo>
                    <a:pt x="102561" y="60616"/>
                    <a:pt x="102752" y="60402"/>
                    <a:pt x="102930" y="60164"/>
                  </a:cubicBezTo>
                  <a:close/>
                  <a:moveTo>
                    <a:pt x="47530" y="871"/>
                  </a:moveTo>
                  <a:cubicBezTo>
                    <a:pt x="51424" y="1740"/>
                    <a:pt x="55412" y="2085"/>
                    <a:pt x="59341" y="2836"/>
                  </a:cubicBezTo>
                  <a:cubicBezTo>
                    <a:pt x="65461" y="3978"/>
                    <a:pt x="71557" y="5133"/>
                    <a:pt x="77689" y="6205"/>
                  </a:cubicBezTo>
                  <a:cubicBezTo>
                    <a:pt x="89333" y="8253"/>
                    <a:pt x="112479" y="11968"/>
                    <a:pt x="112491" y="11968"/>
                  </a:cubicBezTo>
                  <a:cubicBezTo>
                    <a:pt x="109395" y="20659"/>
                    <a:pt x="108026" y="30077"/>
                    <a:pt x="105978" y="39054"/>
                  </a:cubicBezTo>
                  <a:cubicBezTo>
                    <a:pt x="104930" y="43745"/>
                    <a:pt x="103871" y="48413"/>
                    <a:pt x="102775" y="53104"/>
                  </a:cubicBezTo>
                  <a:cubicBezTo>
                    <a:pt x="101811" y="57199"/>
                    <a:pt x="100358" y="61390"/>
                    <a:pt x="99763" y="65557"/>
                  </a:cubicBezTo>
                  <a:cubicBezTo>
                    <a:pt x="95048" y="64284"/>
                    <a:pt x="90179" y="63474"/>
                    <a:pt x="85416" y="62438"/>
                  </a:cubicBezTo>
                  <a:cubicBezTo>
                    <a:pt x="80011" y="61247"/>
                    <a:pt x="74617" y="60045"/>
                    <a:pt x="69224" y="58819"/>
                  </a:cubicBezTo>
                  <a:cubicBezTo>
                    <a:pt x="57555" y="56187"/>
                    <a:pt x="45887" y="52996"/>
                    <a:pt x="34076" y="51139"/>
                  </a:cubicBezTo>
                  <a:cubicBezTo>
                    <a:pt x="35815" y="47460"/>
                    <a:pt x="36458" y="42876"/>
                    <a:pt x="37482" y="38947"/>
                  </a:cubicBezTo>
                  <a:cubicBezTo>
                    <a:pt x="38577" y="34685"/>
                    <a:pt x="39684" y="30422"/>
                    <a:pt x="40780" y="26148"/>
                  </a:cubicBezTo>
                  <a:cubicBezTo>
                    <a:pt x="42970" y="17694"/>
                    <a:pt x="45304" y="9301"/>
                    <a:pt x="47530" y="871"/>
                  </a:cubicBezTo>
                  <a:close/>
                  <a:moveTo>
                    <a:pt x="102097" y="63379"/>
                  </a:moveTo>
                  <a:cubicBezTo>
                    <a:pt x="101954" y="64069"/>
                    <a:pt x="101787" y="64772"/>
                    <a:pt x="101621" y="65474"/>
                  </a:cubicBezTo>
                  <a:cubicBezTo>
                    <a:pt x="101609" y="65474"/>
                    <a:pt x="101585" y="65486"/>
                    <a:pt x="101561" y="65498"/>
                  </a:cubicBezTo>
                  <a:cubicBezTo>
                    <a:pt x="101263" y="65796"/>
                    <a:pt x="101085" y="66177"/>
                    <a:pt x="100859" y="66546"/>
                  </a:cubicBezTo>
                  <a:cubicBezTo>
                    <a:pt x="100847" y="66570"/>
                    <a:pt x="100847" y="66593"/>
                    <a:pt x="100835" y="66617"/>
                  </a:cubicBezTo>
                  <a:cubicBezTo>
                    <a:pt x="100799" y="66605"/>
                    <a:pt x="100763" y="66570"/>
                    <a:pt x="100728" y="66558"/>
                  </a:cubicBezTo>
                  <a:cubicBezTo>
                    <a:pt x="100620" y="66498"/>
                    <a:pt x="100525" y="66439"/>
                    <a:pt x="100418" y="66391"/>
                  </a:cubicBezTo>
                  <a:cubicBezTo>
                    <a:pt x="100787" y="65498"/>
                    <a:pt x="101097" y="64581"/>
                    <a:pt x="101394" y="63629"/>
                  </a:cubicBezTo>
                  <a:cubicBezTo>
                    <a:pt x="101427" y="63718"/>
                    <a:pt x="101514" y="63790"/>
                    <a:pt x="101608" y="63790"/>
                  </a:cubicBezTo>
                  <a:cubicBezTo>
                    <a:pt x="101652" y="63790"/>
                    <a:pt x="101698" y="63774"/>
                    <a:pt x="101740" y="63736"/>
                  </a:cubicBezTo>
                  <a:lnTo>
                    <a:pt x="102097" y="63379"/>
                  </a:lnTo>
                  <a:close/>
                  <a:moveTo>
                    <a:pt x="101478" y="66189"/>
                  </a:moveTo>
                  <a:lnTo>
                    <a:pt x="101478" y="66189"/>
                  </a:lnTo>
                  <a:cubicBezTo>
                    <a:pt x="101418" y="66439"/>
                    <a:pt x="101359" y="66677"/>
                    <a:pt x="101311" y="66927"/>
                  </a:cubicBezTo>
                  <a:cubicBezTo>
                    <a:pt x="101251" y="66867"/>
                    <a:pt x="101180" y="66808"/>
                    <a:pt x="101097" y="66760"/>
                  </a:cubicBezTo>
                  <a:cubicBezTo>
                    <a:pt x="101132" y="66748"/>
                    <a:pt x="101144" y="66736"/>
                    <a:pt x="101168" y="66700"/>
                  </a:cubicBezTo>
                  <a:cubicBezTo>
                    <a:pt x="101263" y="66522"/>
                    <a:pt x="101370" y="66367"/>
                    <a:pt x="101478" y="66189"/>
                  </a:cubicBezTo>
                  <a:close/>
                  <a:moveTo>
                    <a:pt x="100037" y="66677"/>
                  </a:moveTo>
                  <a:cubicBezTo>
                    <a:pt x="100227" y="66820"/>
                    <a:pt x="100406" y="66998"/>
                    <a:pt x="100597" y="67165"/>
                  </a:cubicBezTo>
                  <a:cubicBezTo>
                    <a:pt x="100537" y="67165"/>
                    <a:pt x="100466" y="67153"/>
                    <a:pt x="100406" y="67153"/>
                  </a:cubicBezTo>
                  <a:cubicBezTo>
                    <a:pt x="100201" y="67143"/>
                    <a:pt x="99996" y="67115"/>
                    <a:pt x="99791" y="67115"/>
                  </a:cubicBezTo>
                  <a:cubicBezTo>
                    <a:pt x="99758" y="67115"/>
                    <a:pt x="99725" y="67116"/>
                    <a:pt x="99692" y="67117"/>
                  </a:cubicBezTo>
                  <a:cubicBezTo>
                    <a:pt x="99692" y="67058"/>
                    <a:pt x="99680" y="67022"/>
                    <a:pt x="99680" y="66962"/>
                  </a:cubicBezTo>
                  <a:cubicBezTo>
                    <a:pt x="99751" y="66879"/>
                    <a:pt x="99989" y="66700"/>
                    <a:pt x="100037" y="66677"/>
                  </a:cubicBezTo>
                  <a:close/>
                  <a:moveTo>
                    <a:pt x="98989" y="68713"/>
                  </a:moveTo>
                  <a:cubicBezTo>
                    <a:pt x="98989" y="68927"/>
                    <a:pt x="98989" y="69129"/>
                    <a:pt x="99001" y="69332"/>
                  </a:cubicBezTo>
                  <a:cubicBezTo>
                    <a:pt x="98870" y="69415"/>
                    <a:pt x="98751" y="69510"/>
                    <a:pt x="98620" y="69582"/>
                  </a:cubicBezTo>
                  <a:cubicBezTo>
                    <a:pt x="98763" y="69296"/>
                    <a:pt x="98882" y="69010"/>
                    <a:pt x="98989" y="68713"/>
                  </a:cubicBezTo>
                  <a:close/>
                  <a:moveTo>
                    <a:pt x="98918" y="67641"/>
                  </a:moveTo>
                  <a:lnTo>
                    <a:pt x="98918" y="67641"/>
                  </a:lnTo>
                  <a:cubicBezTo>
                    <a:pt x="98561" y="68403"/>
                    <a:pt x="98358" y="69225"/>
                    <a:pt x="97977" y="69987"/>
                  </a:cubicBezTo>
                  <a:cubicBezTo>
                    <a:pt x="97370" y="70403"/>
                    <a:pt x="96763" y="70796"/>
                    <a:pt x="96144" y="71201"/>
                  </a:cubicBezTo>
                  <a:cubicBezTo>
                    <a:pt x="96287" y="70975"/>
                    <a:pt x="96417" y="70737"/>
                    <a:pt x="96537" y="70522"/>
                  </a:cubicBezTo>
                  <a:cubicBezTo>
                    <a:pt x="96668" y="70463"/>
                    <a:pt x="96798" y="70403"/>
                    <a:pt x="96929" y="70320"/>
                  </a:cubicBezTo>
                  <a:cubicBezTo>
                    <a:pt x="97168" y="70201"/>
                    <a:pt x="97453" y="70070"/>
                    <a:pt x="97465" y="69784"/>
                  </a:cubicBezTo>
                  <a:cubicBezTo>
                    <a:pt x="97489" y="69677"/>
                    <a:pt x="97394" y="69594"/>
                    <a:pt x="97310" y="69546"/>
                  </a:cubicBezTo>
                  <a:cubicBezTo>
                    <a:pt x="97275" y="69534"/>
                    <a:pt x="97238" y="69529"/>
                    <a:pt x="97200" y="69529"/>
                  </a:cubicBezTo>
                  <a:cubicBezTo>
                    <a:pt x="97125" y="69529"/>
                    <a:pt x="97049" y="69550"/>
                    <a:pt x="96977" y="69582"/>
                  </a:cubicBezTo>
                  <a:cubicBezTo>
                    <a:pt x="97084" y="69332"/>
                    <a:pt x="97156" y="69070"/>
                    <a:pt x="97227" y="68808"/>
                  </a:cubicBezTo>
                  <a:cubicBezTo>
                    <a:pt x="97811" y="68451"/>
                    <a:pt x="98394" y="68058"/>
                    <a:pt x="98918" y="67641"/>
                  </a:cubicBezTo>
                  <a:close/>
                  <a:moveTo>
                    <a:pt x="96501" y="69260"/>
                  </a:moveTo>
                  <a:lnTo>
                    <a:pt x="96501" y="69260"/>
                  </a:lnTo>
                  <a:cubicBezTo>
                    <a:pt x="96358" y="69582"/>
                    <a:pt x="96215" y="69903"/>
                    <a:pt x="96084" y="70213"/>
                  </a:cubicBezTo>
                  <a:cubicBezTo>
                    <a:pt x="96025" y="70260"/>
                    <a:pt x="95965" y="70320"/>
                    <a:pt x="95894" y="70368"/>
                  </a:cubicBezTo>
                  <a:cubicBezTo>
                    <a:pt x="95810" y="70463"/>
                    <a:pt x="95834" y="70594"/>
                    <a:pt x="95929" y="70653"/>
                  </a:cubicBezTo>
                  <a:cubicBezTo>
                    <a:pt x="95822" y="70903"/>
                    <a:pt x="95703" y="71153"/>
                    <a:pt x="95584" y="71392"/>
                  </a:cubicBezTo>
                  <a:cubicBezTo>
                    <a:pt x="95536" y="71475"/>
                    <a:pt x="95548" y="71534"/>
                    <a:pt x="95584" y="71582"/>
                  </a:cubicBezTo>
                  <a:lnTo>
                    <a:pt x="93441" y="73058"/>
                  </a:lnTo>
                  <a:cubicBezTo>
                    <a:pt x="93846" y="72261"/>
                    <a:pt x="94334" y="71427"/>
                    <a:pt x="94536" y="70558"/>
                  </a:cubicBezTo>
                  <a:cubicBezTo>
                    <a:pt x="95048" y="70237"/>
                    <a:pt x="95548" y="69903"/>
                    <a:pt x="96036" y="69558"/>
                  </a:cubicBezTo>
                  <a:cubicBezTo>
                    <a:pt x="96191" y="69463"/>
                    <a:pt x="96358" y="69356"/>
                    <a:pt x="96501" y="69260"/>
                  </a:cubicBezTo>
                  <a:close/>
                  <a:moveTo>
                    <a:pt x="91607" y="72487"/>
                  </a:moveTo>
                  <a:cubicBezTo>
                    <a:pt x="91369" y="72939"/>
                    <a:pt x="91179" y="73416"/>
                    <a:pt x="91000" y="73928"/>
                  </a:cubicBezTo>
                  <a:cubicBezTo>
                    <a:pt x="90983" y="73787"/>
                    <a:pt x="90835" y="73639"/>
                    <a:pt x="90677" y="73639"/>
                  </a:cubicBezTo>
                  <a:cubicBezTo>
                    <a:pt x="90622" y="73639"/>
                    <a:pt x="90565" y="73658"/>
                    <a:pt x="90512" y="73701"/>
                  </a:cubicBezTo>
                  <a:cubicBezTo>
                    <a:pt x="90119" y="73999"/>
                    <a:pt x="89714" y="74261"/>
                    <a:pt x="89321" y="74547"/>
                  </a:cubicBezTo>
                  <a:cubicBezTo>
                    <a:pt x="89405" y="74297"/>
                    <a:pt x="89476" y="74047"/>
                    <a:pt x="89536" y="73797"/>
                  </a:cubicBezTo>
                  <a:cubicBezTo>
                    <a:pt x="90226" y="73356"/>
                    <a:pt x="90929" y="72916"/>
                    <a:pt x="91607" y="72487"/>
                  </a:cubicBezTo>
                  <a:close/>
                  <a:moveTo>
                    <a:pt x="94108" y="70832"/>
                  </a:moveTo>
                  <a:cubicBezTo>
                    <a:pt x="93655" y="71570"/>
                    <a:pt x="93346" y="72451"/>
                    <a:pt x="93000" y="73225"/>
                  </a:cubicBezTo>
                  <a:cubicBezTo>
                    <a:pt x="92988" y="73273"/>
                    <a:pt x="92988" y="73320"/>
                    <a:pt x="93000" y="73356"/>
                  </a:cubicBezTo>
                  <a:cubicBezTo>
                    <a:pt x="92369" y="73820"/>
                    <a:pt x="91715" y="74285"/>
                    <a:pt x="91060" y="74749"/>
                  </a:cubicBezTo>
                  <a:cubicBezTo>
                    <a:pt x="91393" y="73880"/>
                    <a:pt x="91786" y="73047"/>
                    <a:pt x="92084" y="72165"/>
                  </a:cubicBezTo>
                  <a:cubicBezTo>
                    <a:pt x="92762" y="71737"/>
                    <a:pt x="93441" y="71272"/>
                    <a:pt x="94108" y="70832"/>
                  </a:cubicBezTo>
                  <a:close/>
                  <a:moveTo>
                    <a:pt x="90941" y="74059"/>
                  </a:moveTo>
                  <a:cubicBezTo>
                    <a:pt x="90833" y="74392"/>
                    <a:pt x="90714" y="74713"/>
                    <a:pt x="90631" y="75059"/>
                  </a:cubicBezTo>
                  <a:cubicBezTo>
                    <a:pt x="89810" y="75654"/>
                    <a:pt x="88976" y="76237"/>
                    <a:pt x="88155" y="76833"/>
                  </a:cubicBezTo>
                  <a:cubicBezTo>
                    <a:pt x="88405" y="76428"/>
                    <a:pt x="88643" y="76011"/>
                    <a:pt x="88857" y="75583"/>
                  </a:cubicBezTo>
                  <a:cubicBezTo>
                    <a:pt x="89536" y="75106"/>
                    <a:pt x="90214" y="74606"/>
                    <a:pt x="90881" y="74118"/>
                  </a:cubicBezTo>
                  <a:cubicBezTo>
                    <a:pt x="90905" y="74106"/>
                    <a:pt x="90929" y="74070"/>
                    <a:pt x="90941" y="74059"/>
                  </a:cubicBezTo>
                  <a:close/>
                  <a:moveTo>
                    <a:pt x="88917" y="74166"/>
                  </a:moveTo>
                  <a:lnTo>
                    <a:pt x="88917" y="74166"/>
                  </a:lnTo>
                  <a:cubicBezTo>
                    <a:pt x="88714" y="74487"/>
                    <a:pt x="88524" y="74844"/>
                    <a:pt x="88357" y="75202"/>
                  </a:cubicBezTo>
                  <a:cubicBezTo>
                    <a:pt x="87702" y="75654"/>
                    <a:pt x="87047" y="76095"/>
                    <a:pt x="86381" y="76547"/>
                  </a:cubicBezTo>
                  <a:cubicBezTo>
                    <a:pt x="86428" y="76428"/>
                    <a:pt x="86488" y="76309"/>
                    <a:pt x="86511" y="76178"/>
                  </a:cubicBezTo>
                  <a:cubicBezTo>
                    <a:pt x="86545" y="76093"/>
                    <a:pt x="86465" y="76015"/>
                    <a:pt x="86386" y="76015"/>
                  </a:cubicBezTo>
                  <a:cubicBezTo>
                    <a:pt x="86353" y="76015"/>
                    <a:pt x="86321" y="76028"/>
                    <a:pt x="86297" y="76059"/>
                  </a:cubicBezTo>
                  <a:cubicBezTo>
                    <a:pt x="86011" y="76368"/>
                    <a:pt x="85785" y="76726"/>
                    <a:pt x="85559" y="77095"/>
                  </a:cubicBezTo>
                  <a:cubicBezTo>
                    <a:pt x="84952" y="77499"/>
                    <a:pt x="84356" y="77880"/>
                    <a:pt x="83749" y="78285"/>
                  </a:cubicBezTo>
                  <a:cubicBezTo>
                    <a:pt x="83892" y="77928"/>
                    <a:pt x="84047" y="77559"/>
                    <a:pt x="84154" y="77190"/>
                  </a:cubicBezTo>
                  <a:cubicBezTo>
                    <a:pt x="85464" y="76356"/>
                    <a:pt x="86773" y="75523"/>
                    <a:pt x="88059" y="74701"/>
                  </a:cubicBezTo>
                  <a:lnTo>
                    <a:pt x="88917" y="74166"/>
                  </a:lnTo>
                  <a:close/>
                  <a:moveTo>
                    <a:pt x="87928" y="76237"/>
                  </a:moveTo>
                  <a:cubicBezTo>
                    <a:pt x="87750" y="76618"/>
                    <a:pt x="87595" y="76987"/>
                    <a:pt x="87428" y="77345"/>
                  </a:cubicBezTo>
                  <a:lnTo>
                    <a:pt x="85190" y="78952"/>
                  </a:lnTo>
                  <a:cubicBezTo>
                    <a:pt x="85345" y="78642"/>
                    <a:pt x="85488" y="78333"/>
                    <a:pt x="85654" y="78023"/>
                  </a:cubicBezTo>
                  <a:cubicBezTo>
                    <a:pt x="85726" y="77869"/>
                    <a:pt x="85821" y="77726"/>
                    <a:pt x="85904" y="77571"/>
                  </a:cubicBezTo>
                  <a:cubicBezTo>
                    <a:pt x="86595" y="77142"/>
                    <a:pt x="87262" y="76690"/>
                    <a:pt x="87928" y="76237"/>
                  </a:cubicBezTo>
                  <a:close/>
                  <a:moveTo>
                    <a:pt x="85107" y="78083"/>
                  </a:moveTo>
                  <a:lnTo>
                    <a:pt x="85107" y="78083"/>
                  </a:lnTo>
                  <a:cubicBezTo>
                    <a:pt x="84916" y="78511"/>
                    <a:pt x="84726" y="78952"/>
                    <a:pt x="84571" y="79404"/>
                  </a:cubicBezTo>
                  <a:cubicBezTo>
                    <a:pt x="83916" y="79869"/>
                    <a:pt x="83261" y="80309"/>
                    <a:pt x="82606" y="80762"/>
                  </a:cubicBezTo>
                  <a:cubicBezTo>
                    <a:pt x="82868" y="80190"/>
                    <a:pt x="83154" y="79631"/>
                    <a:pt x="83428" y="79047"/>
                  </a:cubicBezTo>
                  <a:cubicBezTo>
                    <a:pt x="83987" y="78738"/>
                    <a:pt x="84547" y="78404"/>
                    <a:pt x="85107" y="78083"/>
                  </a:cubicBezTo>
                  <a:close/>
                  <a:moveTo>
                    <a:pt x="33541" y="51687"/>
                  </a:moveTo>
                  <a:cubicBezTo>
                    <a:pt x="45185" y="55294"/>
                    <a:pt x="57472" y="57461"/>
                    <a:pt x="69343" y="60176"/>
                  </a:cubicBezTo>
                  <a:cubicBezTo>
                    <a:pt x="74760" y="61414"/>
                    <a:pt x="80177" y="62629"/>
                    <a:pt x="85595" y="63819"/>
                  </a:cubicBezTo>
                  <a:cubicBezTo>
                    <a:pt x="89929" y="64772"/>
                    <a:pt x="94298" y="65950"/>
                    <a:pt x="98692" y="66593"/>
                  </a:cubicBezTo>
                  <a:cubicBezTo>
                    <a:pt x="94715" y="69094"/>
                    <a:pt x="90822" y="71725"/>
                    <a:pt x="86857" y="74237"/>
                  </a:cubicBezTo>
                  <a:cubicBezTo>
                    <a:pt x="81654" y="77571"/>
                    <a:pt x="76224" y="80738"/>
                    <a:pt x="71200" y="84393"/>
                  </a:cubicBezTo>
                  <a:cubicBezTo>
                    <a:pt x="59794" y="80059"/>
                    <a:pt x="47554" y="77630"/>
                    <a:pt x="35719" y="74701"/>
                  </a:cubicBezTo>
                  <a:cubicBezTo>
                    <a:pt x="29885" y="73261"/>
                    <a:pt x="24051" y="71844"/>
                    <a:pt x="18193" y="70487"/>
                  </a:cubicBezTo>
                  <a:cubicBezTo>
                    <a:pt x="12764" y="69225"/>
                    <a:pt x="7192" y="67582"/>
                    <a:pt x="1644" y="66951"/>
                  </a:cubicBezTo>
                  <a:cubicBezTo>
                    <a:pt x="7133" y="64653"/>
                    <a:pt x="12467" y="61724"/>
                    <a:pt x="17824" y="59152"/>
                  </a:cubicBezTo>
                  <a:cubicBezTo>
                    <a:pt x="20598" y="57807"/>
                    <a:pt x="23373" y="56473"/>
                    <a:pt x="26159" y="55128"/>
                  </a:cubicBezTo>
                  <a:cubicBezTo>
                    <a:pt x="28599" y="53937"/>
                    <a:pt x="31136" y="52973"/>
                    <a:pt x="33541" y="51687"/>
                  </a:cubicBezTo>
                  <a:close/>
                  <a:moveTo>
                    <a:pt x="83428" y="77678"/>
                  </a:moveTo>
                  <a:lnTo>
                    <a:pt x="83428" y="77678"/>
                  </a:lnTo>
                  <a:cubicBezTo>
                    <a:pt x="83213" y="78059"/>
                    <a:pt x="83035" y="78464"/>
                    <a:pt x="82868" y="78881"/>
                  </a:cubicBezTo>
                  <a:cubicBezTo>
                    <a:pt x="82451" y="79154"/>
                    <a:pt x="82035" y="79428"/>
                    <a:pt x="81618" y="79714"/>
                  </a:cubicBezTo>
                  <a:cubicBezTo>
                    <a:pt x="81517" y="79795"/>
                    <a:pt x="81570" y="79944"/>
                    <a:pt x="81676" y="79944"/>
                  </a:cubicBezTo>
                  <a:cubicBezTo>
                    <a:pt x="81695" y="79944"/>
                    <a:pt x="81715" y="79939"/>
                    <a:pt x="81737" y="79928"/>
                  </a:cubicBezTo>
                  <a:cubicBezTo>
                    <a:pt x="82047" y="79774"/>
                    <a:pt x="82368" y="79607"/>
                    <a:pt x="82666" y="79452"/>
                  </a:cubicBezTo>
                  <a:lnTo>
                    <a:pt x="82666" y="79452"/>
                  </a:lnTo>
                  <a:cubicBezTo>
                    <a:pt x="82463" y="80000"/>
                    <a:pt x="82285" y="80547"/>
                    <a:pt x="82130" y="81083"/>
                  </a:cubicBezTo>
                  <a:cubicBezTo>
                    <a:pt x="80606" y="82071"/>
                    <a:pt x="79094" y="83024"/>
                    <a:pt x="77546" y="83917"/>
                  </a:cubicBezTo>
                  <a:cubicBezTo>
                    <a:pt x="76856" y="84298"/>
                    <a:pt x="76165" y="84703"/>
                    <a:pt x="75474" y="85119"/>
                  </a:cubicBezTo>
                  <a:cubicBezTo>
                    <a:pt x="76022" y="84060"/>
                    <a:pt x="76653" y="83036"/>
                    <a:pt x="77094" y="81929"/>
                  </a:cubicBezTo>
                  <a:cubicBezTo>
                    <a:pt x="77127" y="81861"/>
                    <a:pt x="77054" y="81794"/>
                    <a:pt x="76983" y="81794"/>
                  </a:cubicBezTo>
                  <a:cubicBezTo>
                    <a:pt x="76953" y="81794"/>
                    <a:pt x="76924" y="81805"/>
                    <a:pt x="76903" y="81833"/>
                  </a:cubicBezTo>
                  <a:cubicBezTo>
                    <a:pt x="76010" y="82822"/>
                    <a:pt x="75462" y="84179"/>
                    <a:pt x="74951" y="85429"/>
                  </a:cubicBezTo>
                  <a:cubicBezTo>
                    <a:pt x="74284" y="85846"/>
                    <a:pt x="73629" y="86274"/>
                    <a:pt x="73034" y="86774"/>
                  </a:cubicBezTo>
                  <a:cubicBezTo>
                    <a:pt x="73688" y="85679"/>
                    <a:pt x="74343" y="84572"/>
                    <a:pt x="74927" y="83453"/>
                  </a:cubicBezTo>
                  <a:cubicBezTo>
                    <a:pt x="74963" y="83381"/>
                    <a:pt x="74903" y="83309"/>
                    <a:pt x="74836" y="83309"/>
                  </a:cubicBezTo>
                  <a:cubicBezTo>
                    <a:pt x="74815" y="83309"/>
                    <a:pt x="74792" y="83316"/>
                    <a:pt x="74772" y="83333"/>
                  </a:cubicBezTo>
                  <a:cubicBezTo>
                    <a:pt x="73700" y="84429"/>
                    <a:pt x="72831" y="85941"/>
                    <a:pt x="72319" y="87394"/>
                  </a:cubicBezTo>
                  <a:cubicBezTo>
                    <a:pt x="72176" y="87524"/>
                    <a:pt x="72022" y="87667"/>
                    <a:pt x="71891" y="87810"/>
                  </a:cubicBezTo>
                  <a:cubicBezTo>
                    <a:pt x="71950" y="87429"/>
                    <a:pt x="71879" y="86977"/>
                    <a:pt x="71855" y="86620"/>
                  </a:cubicBezTo>
                  <a:cubicBezTo>
                    <a:pt x="71831" y="86012"/>
                    <a:pt x="71581" y="84655"/>
                    <a:pt x="71557" y="84607"/>
                  </a:cubicBezTo>
                  <a:cubicBezTo>
                    <a:pt x="74046" y="83345"/>
                    <a:pt x="76475" y="81964"/>
                    <a:pt x="78868" y="80500"/>
                  </a:cubicBezTo>
                  <a:lnTo>
                    <a:pt x="78868" y="80500"/>
                  </a:lnTo>
                  <a:cubicBezTo>
                    <a:pt x="78034" y="81428"/>
                    <a:pt x="77510" y="82762"/>
                    <a:pt x="77070" y="83869"/>
                  </a:cubicBezTo>
                  <a:cubicBezTo>
                    <a:pt x="77029" y="83958"/>
                    <a:pt x="77121" y="84031"/>
                    <a:pt x="77206" y="84031"/>
                  </a:cubicBezTo>
                  <a:cubicBezTo>
                    <a:pt x="77246" y="84031"/>
                    <a:pt x="77285" y="84015"/>
                    <a:pt x="77308" y="83976"/>
                  </a:cubicBezTo>
                  <a:cubicBezTo>
                    <a:pt x="77618" y="83333"/>
                    <a:pt x="77951" y="82726"/>
                    <a:pt x="78320" y="82131"/>
                  </a:cubicBezTo>
                  <a:cubicBezTo>
                    <a:pt x="78689" y="81536"/>
                    <a:pt x="79153" y="80964"/>
                    <a:pt x="79415" y="80321"/>
                  </a:cubicBezTo>
                  <a:cubicBezTo>
                    <a:pt x="79451" y="80262"/>
                    <a:pt x="79439" y="80226"/>
                    <a:pt x="79403" y="80178"/>
                  </a:cubicBezTo>
                  <a:cubicBezTo>
                    <a:pt x="80749" y="79357"/>
                    <a:pt x="82082" y="78511"/>
                    <a:pt x="83428" y="77678"/>
                  </a:cubicBezTo>
                  <a:close/>
                  <a:moveTo>
                    <a:pt x="834" y="67260"/>
                  </a:moveTo>
                  <a:cubicBezTo>
                    <a:pt x="6347" y="69106"/>
                    <a:pt x="12288" y="69999"/>
                    <a:pt x="17943" y="71308"/>
                  </a:cubicBezTo>
                  <a:cubicBezTo>
                    <a:pt x="23932" y="72701"/>
                    <a:pt x="29921" y="74154"/>
                    <a:pt x="35898" y="75618"/>
                  </a:cubicBezTo>
                  <a:cubicBezTo>
                    <a:pt x="47661" y="78523"/>
                    <a:pt x="59508" y="81250"/>
                    <a:pt x="71010" y="85048"/>
                  </a:cubicBezTo>
                  <a:cubicBezTo>
                    <a:pt x="70950" y="85596"/>
                    <a:pt x="71057" y="86155"/>
                    <a:pt x="71069" y="86715"/>
                  </a:cubicBezTo>
                  <a:cubicBezTo>
                    <a:pt x="71069" y="87072"/>
                    <a:pt x="70998" y="87465"/>
                    <a:pt x="71045" y="87822"/>
                  </a:cubicBezTo>
                  <a:cubicBezTo>
                    <a:pt x="59687" y="83405"/>
                    <a:pt x="47495" y="80881"/>
                    <a:pt x="35708" y="77857"/>
                  </a:cubicBezTo>
                  <a:cubicBezTo>
                    <a:pt x="29885" y="76368"/>
                    <a:pt x="24051" y="74892"/>
                    <a:pt x="18217" y="73475"/>
                  </a:cubicBezTo>
                  <a:cubicBezTo>
                    <a:pt x="12609" y="72130"/>
                    <a:pt x="6847" y="70368"/>
                    <a:pt x="1096" y="69725"/>
                  </a:cubicBezTo>
                  <a:cubicBezTo>
                    <a:pt x="1108" y="69689"/>
                    <a:pt x="1048" y="68653"/>
                    <a:pt x="989" y="68213"/>
                  </a:cubicBezTo>
                  <a:cubicBezTo>
                    <a:pt x="941" y="67891"/>
                    <a:pt x="917" y="67570"/>
                    <a:pt x="810" y="67272"/>
                  </a:cubicBezTo>
                  <a:cubicBezTo>
                    <a:pt x="822" y="67272"/>
                    <a:pt x="834" y="67260"/>
                    <a:pt x="834" y="67260"/>
                  </a:cubicBezTo>
                  <a:close/>
                  <a:moveTo>
                    <a:pt x="47046" y="1"/>
                  </a:moveTo>
                  <a:cubicBezTo>
                    <a:pt x="46960" y="1"/>
                    <a:pt x="46895" y="69"/>
                    <a:pt x="46840" y="169"/>
                  </a:cubicBezTo>
                  <a:cubicBezTo>
                    <a:pt x="43030" y="7777"/>
                    <a:pt x="41673" y="17063"/>
                    <a:pt x="39577" y="25255"/>
                  </a:cubicBezTo>
                  <a:cubicBezTo>
                    <a:pt x="38446" y="29684"/>
                    <a:pt x="32695" y="48651"/>
                    <a:pt x="32588" y="50782"/>
                  </a:cubicBezTo>
                  <a:cubicBezTo>
                    <a:pt x="32505" y="50841"/>
                    <a:pt x="20765" y="56783"/>
                    <a:pt x="17836" y="58164"/>
                  </a:cubicBezTo>
                  <a:cubicBezTo>
                    <a:pt x="12014" y="60938"/>
                    <a:pt x="5906" y="63402"/>
                    <a:pt x="298" y="66546"/>
                  </a:cubicBezTo>
                  <a:cubicBezTo>
                    <a:pt x="1" y="66700"/>
                    <a:pt x="167" y="67915"/>
                    <a:pt x="167" y="68272"/>
                  </a:cubicBezTo>
                  <a:cubicBezTo>
                    <a:pt x="167" y="68736"/>
                    <a:pt x="167" y="69177"/>
                    <a:pt x="251" y="69641"/>
                  </a:cubicBezTo>
                  <a:cubicBezTo>
                    <a:pt x="275" y="69748"/>
                    <a:pt x="429" y="69963"/>
                    <a:pt x="513" y="69999"/>
                  </a:cubicBezTo>
                  <a:cubicBezTo>
                    <a:pt x="6109" y="71975"/>
                    <a:pt x="12181" y="72927"/>
                    <a:pt x="17931" y="74309"/>
                  </a:cubicBezTo>
                  <a:cubicBezTo>
                    <a:pt x="23920" y="75761"/>
                    <a:pt x="29909" y="77261"/>
                    <a:pt x="35874" y="78797"/>
                  </a:cubicBezTo>
                  <a:cubicBezTo>
                    <a:pt x="47626" y="81809"/>
                    <a:pt x="59496" y="84631"/>
                    <a:pt x="70998" y="88537"/>
                  </a:cubicBezTo>
                  <a:cubicBezTo>
                    <a:pt x="71066" y="88561"/>
                    <a:pt x="71142" y="88583"/>
                    <a:pt x="71234" y="88583"/>
                  </a:cubicBezTo>
                  <a:cubicBezTo>
                    <a:pt x="71368" y="88583"/>
                    <a:pt x="71534" y="88537"/>
                    <a:pt x="71760" y="88382"/>
                  </a:cubicBezTo>
                  <a:cubicBezTo>
                    <a:pt x="76129" y="85238"/>
                    <a:pt x="80880" y="82702"/>
                    <a:pt x="85309" y="79643"/>
                  </a:cubicBezTo>
                  <a:cubicBezTo>
                    <a:pt x="89929" y="76452"/>
                    <a:pt x="99585" y="69963"/>
                    <a:pt x="99632" y="69927"/>
                  </a:cubicBezTo>
                  <a:cubicBezTo>
                    <a:pt x="99858" y="69760"/>
                    <a:pt x="99739" y="68224"/>
                    <a:pt x="99716" y="67689"/>
                  </a:cubicBezTo>
                  <a:lnTo>
                    <a:pt x="99716" y="67689"/>
                  </a:lnTo>
                  <a:cubicBezTo>
                    <a:pt x="99782" y="67692"/>
                    <a:pt x="99848" y="67694"/>
                    <a:pt x="99914" y="67694"/>
                  </a:cubicBezTo>
                  <a:cubicBezTo>
                    <a:pt x="100072" y="67694"/>
                    <a:pt x="100227" y="67685"/>
                    <a:pt x="100370" y="67677"/>
                  </a:cubicBezTo>
                  <a:cubicBezTo>
                    <a:pt x="100525" y="67677"/>
                    <a:pt x="100692" y="67653"/>
                    <a:pt x="100847" y="67629"/>
                  </a:cubicBezTo>
                  <a:cubicBezTo>
                    <a:pt x="101406" y="67570"/>
                    <a:pt x="101490" y="67367"/>
                    <a:pt x="101490" y="67367"/>
                  </a:cubicBezTo>
                  <a:cubicBezTo>
                    <a:pt x="102430" y="65784"/>
                    <a:pt x="104157" y="58259"/>
                    <a:pt x="105335" y="53818"/>
                  </a:cubicBezTo>
                  <a:cubicBezTo>
                    <a:pt x="106550" y="49234"/>
                    <a:pt x="107633" y="44626"/>
                    <a:pt x="108693" y="39995"/>
                  </a:cubicBezTo>
                  <a:cubicBezTo>
                    <a:pt x="109752" y="35363"/>
                    <a:pt x="110765" y="30732"/>
                    <a:pt x="111729" y="26088"/>
                  </a:cubicBezTo>
                  <a:cubicBezTo>
                    <a:pt x="112574" y="22028"/>
                    <a:pt x="113920" y="17730"/>
                    <a:pt x="114229" y="13575"/>
                  </a:cubicBezTo>
                  <a:cubicBezTo>
                    <a:pt x="114301" y="13515"/>
                    <a:pt x="114348" y="13432"/>
                    <a:pt x="114348" y="13325"/>
                  </a:cubicBezTo>
                  <a:cubicBezTo>
                    <a:pt x="114348" y="13265"/>
                    <a:pt x="114313" y="13218"/>
                    <a:pt x="114265" y="13194"/>
                  </a:cubicBezTo>
                  <a:cubicBezTo>
                    <a:pt x="114265" y="13146"/>
                    <a:pt x="114277" y="13111"/>
                    <a:pt x="114277" y="13075"/>
                  </a:cubicBezTo>
                  <a:cubicBezTo>
                    <a:pt x="114289" y="12908"/>
                    <a:pt x="113872" y="12396"/>
                    <a:pt x="113789" y="12241"/>
                  </a:cubicBezTo>
                  <a:cubicBezTo>
                    <a:pt x="113670" y="12015"/>
                    <a:pt x="113110" y="10813"/>
                    <a:pt x="112824" y="10765"/>
                  </a:cubicBezTo>
                  <a:cubicBezTo>
                    <a:pt x="101061" y="8931"/>
                    <a:pt x="89178" y="7122"/>
                    <a:pt x="77439" y="5098"/>
                  </a:cubicBezTo>
                  <a:cubicBezTo>
                    <a:pt x="67438" y="3371"/>
                    <a:pt x="57186" y="990"/>
                    <a:pt x="47066" y="2"/>
                  </a:cubicBezTo>
                  <a:cubicBezTo>
                    <a:pt x="47059" y="1"/>
                    <a:pt x="47052" y="1"/>
                    <a:pt x="470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9" name="Google Shape;13559;p41"/>
            <p:cNvSpPr/>
            <p:nvPr/>
          </p:nvSpPr>
          <p:spPr>
            <a:xfrm>
              <a:off x="4027100" y="3488400"/>
              <a:ext cx="43500" cy="66025"/>
            </a:xfrm>
            <a:custGeom>
              <a:rect b="b" l="l" r="r" t="t"/>
              <a:pathLst>
                <a:path extrusionOk="0" h="2641" w="1740">
                  <a:moveTo>
                    <a:pt x="1608" y="1"/>
                  </a:moveTo>
                  <a:cubicBezTo>
                    <a:pt x="1584" y="1"/>
                    <a:pt x="1560" y="11"/>
                    <a:pt x="1543" y="34"/>
                  </a:cubicBezTo>
                  <a:cubicBezTo>
                    <a:pt x="901" y="701"/>
                    <a:pt x="496" y="1701"/>
                    <a:pt x="43" y="2499"/>
                  </a:cubicBezTo>
                  <a:cubicBezTo>
                    <a:pt x="1" y="2576"/>
                    <a:pt x="68" y="2640"/>
                    <a:pt x="131" y="2640"/>
                  </a:cubicBezTo>
                  <a:cubicBezTo>
                    <a:pt x="156" y="2640"/>
                    <a:pt x="181" y="2630"/>
                    <a:pt x="198" y="2606"/>
                  </a:cubicBezTo>
                  <a:cubicBezTo>
                    <a:pt x="710" y="1832"/>
                    <a:pt x="1413" y="1023"/>
                    <a:pt x="1722" y="154"/>
                  </a:cubicBezTo>
                  <a:cubicBezTo>
                    <a:pt x="1739" y="68"/>
                    <a:pt x="1670" y="1"/>
                    <a:pt x="16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0" name="Google Shape;13560;p41"/>
            <p:cNvSpPr/>
            <p:nvPr/>
          </p:nvSpPr>
          <p:spPr>
            <a:xfrm>
              <a:off x="2978925" y="1631275"/>
              <a:ext cx="1793700" cy="1340375"/>
            </a:xfrm>
            <a:custGeom>
              <a:rect b="b" l="l" r="r" t="t"/>
              <a:pathLst>
                <a:path extrusionOk="0" h="53615" w="71748">
                  <a:moveTo>
                    <a:pt x="11645" y="691"/>
                  </a:moveTo>
                  <a:cubicBezTo>
                    <a:pt x="16884" y="1537"/>
                    <a:pt x="21623" y="2263"/>
                    <a:pt x="26433" y="3096"/>
                  </a:cubicBezTo>
                  <a:cubicBezTo>
                    <a:pt x="31243" y="3930"/>
                    <a:pt x="36053" y="4763"/>
                    <a:pt x="40875" y="5597"/>
                  </a:cubicBezTo>
                  <a:cubicBezTo>
                    <a:pt x="45804" y="6442"/>
                    <a:pt x="50733" y="7299"/>
                    <a:pt x="55651" y="8157"/>
                  </a:cubicBezTo>
                  <a:cubicBezTo>
                    <a:pt x="60675" y="9026"/>
                    <a:pt x="65545" y="10419"/>
                    <a:pt x="70629" y="10693"/>
                  </a:cubicBezTo>
                  <a:cubicBezTo>
                    <a:pt x="68533" y="17979"/>
                    <a:pt x="66866" y="25254"/>
                    <a:pt x="64878" y="32457"/>
                  </a:cubicBezTo>
                  <a:cubicBezTo>
                    <a:pt x="63068" y="39137"/>
                    <a:pt x="61139" y="45899"/>
                    <a:pt x="59615" y="52674"/>
                  </a:cubicBezTo>
                  <a:cubicBezTo>
                    <a:pt x="54650" y="51626"/>
                    <a:pt x="49721" y="50578"/>
                    <a:pt x="44828" y="49519"/>
                  </a:cubicBezTo>
                  <a:cubicBezTo>
                    <a:pt x="39791" y="48435"/>
                    <a:pt x="34743" y="47328"/>
                    <a:pt x="29719" y="46233"/>
                  </a:cubicBezTo>
                  <a:cubicBezTo>
                    <a:pt x="24837" y="45173"/>
                    <a:pt x="19932" y="44101"/>
                    <a:pt x="15062" y="43042"/>
                  </a:cubicBezTo>
                  <a:cubicBezTo>
                    <a:pt x="10443" y="42042"/>
                    <a:pt x="5740" y="40696"/>
                    <a:pt x="965" y="39803"/>
                  </a:cubicBezTo>
                  <a:cubicBezTo>
                    <a:pt x="3120" y="33326"/>
                    <a:pt x="4323" y="26849"/>
                    <a:pt x="6109" y="20253"/>
                  </a:cubicBezTo>
                  <a:cubicBezTo>
                    <a:pt x="7918" y="13633"/>
                    <a:pt x="10276" y="7395"/>
                    <a:pt x="11645" y="691"/>
                  </a:cubicBezTo>
                  <a:close/>
                  <a:moveTo>
                    <a:pt x="11466" y="1"/>
                  </a:moveTo>
                  <a:cubicBezTo>
                    <a:pt x="11371" y="1"/>
                    <a:pt x="10800" y="1787"/>
                    <a:pt x="10478" y="2608"/>
                  </a:cubicBezTo>
                  <a:cubicBezTo>
                    <a:pt x="8252" y="8335"/>
                    <a:pt x="6787" y="14538"/>
                    <a:pt x="5120" y="20396"/>
                  </a:cubicBezTo>
                  <a:cubicBezTo>
                    <a:pt x="3275" y="26885"/>
                    <a:pt x="1037" y="33576"/>
                    <a:pt x="60" y="40280"/>
                  </a:cubicBezTo>
                  <a:cubicBezTo>
                    <a:pt x="1" y="40696"/>
                    <a:pt x="1382" y="40780"/>
                    <a:pt x="2049" y="40923"/>
                  </a:cubicBezTo>
                  <a:cubicBezTo>
                    <a:pt x="6430" y="41815"/>
                    <a:pt x="10955" y="42970"/>
                    <a:pt x="15253" y="43923"/>
                  </a:cubicBezTo>
                  <a:lnTo>
                    <a:pt x="30338" y="47269"/>
                  </a:lnTo>
                  <a:cubicBezTo>
                    <a:pt x="35219" y="48352"/>
                    <a:pt x="40101" y="49435"/>
                    <a:pt x="44983" y="50519"/>
                  </a:cubicBezTo>
                  <a:cubicBezTo>
                    <a:pt x="49781" y="51579"/>
                    <a:pt x="54770" y="53150"/>
                    <a:pt x="59651" y="53615"/>
                  </a:cubicBezTo>
                  <a:cubicBezTo>
                    <a:pt x="59655" y="53615"/>
                    <a:pt x="59659" y="53615"/>
                    <a:pt x="59663" y="53615"/>
                  </a:cubicBezTo>
                  <a:cubicBezTo>
                    <a:pt x="59864" y="53615"/>
                    <a:pt x="60426" y="53324"/>
                    <a:pt x="60496" y="53103"/>
                  </a:cubicBezTo>
                  <a:cubicBezTo>
                    <a:pt x="61651" y="49709"/>
                    <a:pt x="62330" y="46090"/>
                    <a:pt x="63235" y="42625"/>
                  </a:cubicBezTo>
                  <a:cubicBezTo>
                    <a:pt x="64152" y="39053"/>
                    <a:pt x="65080" y="35469"/>
                    <a:pt x="66033" y="31874"/>
                  </a:cubicBezTo>
                  <a:cubicBezTo>
                    <a:pt x="67664" y="25623"/>
                    <a:pt x="69867" y="19337"/>
                    <a:pt x="71093" y="12955"/>
                  </a:cubicBezTo>
                  <a:cubicBezTo>
                    <a:pt x="71224" y="12229"/>
                    <a:pt x="71748" y="10050"/>
                    <a:pt x="71379" y="9943"/>
                  </a:cubicBezTo>
                  <a:cubicBezTo>
                    <a:pt x="66819" y="8573"/>
                    <a:pt x="61758" y="8192"/>
                    <a:pt x="57056" y="7395"/>
                  </a:cubicBezTo>
                  <a:cubicBezTo>
                    <a:pt x="51983" y="6549"/>
                    <a:pt x="46911" y="5692"/>
                    <a:pt x="41827" y="4823"/>
                  </a:cubicBezTo>
                  <a:cubicBezTo>
                    <a:pt x="36910" y="3989"/>
                    <a:pt x="31981" y="3156"/>
                    <a:pt x="27040" y="2323"/>
                  </a:cubicBezTo>
                  <a:cubicBezTo>
                    <a:pt x="22444" y="1549"/>
                    <a:pt x="17622" y="334"/>
                    <a:pt x="12919" y="60"/>
                  </a:cubicBezTo>
                  <a:cubicBezTo>
                    <a:pt x="12526" y="48"/>
                    <a:pt x="11514" y="1"/>
                    <a:pt x="11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1" name="Google Shape;13561;p41"/>
            <p:cNvSpPr/>
            <p:nvPr/>
          </p:nvSpPr>
          <p:spPr>
            <a:xfrm>
              <a:off x="2202950" y="3248425"/>
              <a:ext cx="128900" cy="38225"/>
            </a:xfrm>
            <a:custGeom>
              <a:rect b="b" l="l" r="r" t="t"/>
              <a:pathLst>
                <a:path extrusionOk="0" h="1529" w="5156">
                  <a:moveTo>
                    <a:pt x="598" y="1"/>
                  </a:moveTo>
                  <a:cubicBezTo>
                    <a:pt x="451" y="1"/>
                    <a:pt x="303" y="8"/>
                    <a:pt x="155" y="25"/>
                  </a:cubicBezTo>
                  <a:cubicBezTo>
                    <a:pt x="24" y="49"/>
                    <a:pt x="0" y="239"/>
                    <a:pt x="107" y="311"/>
                  </a:cubicBezTo>
                  <a:cubicBezTo>
                    <a:pt x="869" y="740"/>
                    <a:pt x="1727" y="882"/>
                    <a:pt x="2584" y="1085"/>
                  </a:cubicBezTo>
                  <a:cubicBezTo>
                    <a:pt x="3174" y="1240"/>
                    <a:pt x="3828" y="1529"/>
                    <a:pt x="4455" y="1529"/>
                  </a:cubicBezTo>
                  <a:cubicBezTo>
                    <a:pt x="4599" y="1529"/>
                    <a:pt x="4742" y="1513"/>
                    <a:pt x="4882" y="1478"/>
                  </a:cubicBezTo>
                  <a:cubicBezTo>
                    <a:pt x="5048" y="1430"/>
                    <a:pt x="5156" y="1204"/>
                    <a:pt x="5001" y="1073"/>
                  </a:cubicBezTo>
                  <a:cubicBezTo>
                    <a:pt x="4405" y="489"/>
                    <a:pt x="3417" y="442"/>
                    <a:pt x="2620" y="299"/>
                  </a:cubicBezTo>
                  <a:cubicBezTo>
                    <a:pt x="1954" y="162"/>
                    <a:pt x="1280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2" name="Google Shape;13562;p41"/>
            <p:cNvSpPr/>
            <p:nvPr/>
          </p:nvSpPr>
          <p:spPr>
            <a:xfrm>
              <a:off x="2378250" y="3290600"/>
              <a:ext cx="127425" cy="37250"/>
            </a:xfrm>
            <a:custGeom>
              <a:rect b="b" l="l" r="r" t="t"/>
              <a:pathLst>
                <a:path extrusionOk="0" h="1490" w="5097">
                  <a:moveTo>
                    <a:pt x="1047" y="0"/>
                  </a:moveTo>
                  <a:cubicBezTo>
                    <a:pt x="745" y="0"/>
                    <a:pt x="446" y="32"/>
                    <a:pt x="156" y="112"/>
                  </a:cubicBezTo>
                  <a:cubicBezTo>
                    <a:pt x="1" y="160"/>
                    <a:pt x="1" y="350"/>
                    <a:pt x="132" y="410"/>
                  </a:cubicBezTo>
                  <a:cubicBezTo>
                    <a:pt x="953" y="755"/>
                    <a:pt x="1882" y="779"/>
                    <a:pt x="2739" y="1005"/>
                  </a:cubicBezTo>
                  <a:cubicBezTo>
                    <a:pt x="3305" y="1151"/>
                    <a:pt x="3894" y="1489"/>
                    <a:pt x="4475" y="1489"/>
                  </a:cubicBezTo>
                  <a:cubicBezTo>
                    <a:pt x="4603" y="1489"/>
                    <a:pt x="4731" y="1473"/>
                    <a:pt x="4859" y="1434"/>
                  </a:cubicBezTo>
                  <a:cubicBezTo>
                    <a:pt x="4990" y="1398"/>
                    <a:pt x="5097" y="1231"/>
                    <a:pt x="5002" y="1100"/>
                  </a:cubicBezTo>
                  <a:cubicBezTo>
                    <a:pt x="4537" y="422"/>
                    <a:pt x="3573" y="386"/>
                    <a:pt x="2811" y="231"/>
                  </a:cubicBezTo>
                  <a:cubicBezTo>
                    <a:pt x="2243" y="121"/>
                    <a:pt x="1640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3" name="Google Shape;13563;p41"/>
            <p:cNvSpPr/>
            <p:nvPr/>
          </p:nvSpPr>
          <p:spPr>
            <a:xfrm>
              <a:off x="2857775" y="3210950"/>
              <a:ext cx="511700" cy="207175"/>
            </a:xfrm>
            <a:custGeom>
              <a:rect b="b" l="l" r="r" t="t"/>
              <a:pathLst>
                <a:path extrusionOk="0" h="8287" w="20468">
                  <a:moveTo>
                    <a:pt x="7978" y="250"/>
                  </a:moveTo>
                  <a:cubicBezTo>
                    <a:pt x="10109" y="810"/>
                    <a:pt x="11705" y="1203"/>
                    <a:pt x="13515" y="1691"/>
                  </a:cubicBezTo>
                  <a:cubicBezTo>
                    <a:pt x="15479" y="2227"/>
                    <a:pt x="17444" y="2798"/>
                    <a:pt x="19432" y="3310"/>
                  </a:cubicBezTo>
                  <a:cubicBezTo>
                    <a:pt x="18372" y="4108"/>
                    <a:pt x="17253" y="4906"/>
                    <a:pt x="16134" y="5632"/>
                  </a:cubicBezTo>
                  <a:cubicBezTo>
                    <a:pt x="16110" y="5620"/>
                    <a:pt x="16098" y="5608"/>
                    <a:pt x="16051" y="5596"/>
                  </a:cubicBezTo>
                  <a:cubicBezTo>
                    <a:pt x="12181" y="4584"/>
                    <a:pt x="8240" y="3417"/>
                    <a:pt x="4311" y="2679"/>
                  </a:cubicBezTo>
                  <a:cubicBezTo>
                    <a:pt x="5537" y="1881"/>
                    <a:pt x="6787" y="1096"/>
                    <a:pt x="7978" y="250"/>
                  </a:cubicBezTo>
                  <a:close/>
                  <a:moveTo>
                    <a:pt x="3728" y="3060"/>
                  </a:moveTo>
                  <a:cubicBezTo>
                    <a:pt x="5299" y="3632"/>
                    <a:pt x="7061" y="4024"/>
                    <a:pt x="8716" y="4477"/>
                  </a:cubicBezTo>
                  <a:cubicBezTo>
                    <a:pt x="8383" y="4620"/>
                    <a:pt x="8073" y="4894"/>
                    <a:pt x="7800" y="5096"/>
                  </a:cubicBezTo>
                  <a:cubicBezTo>
                    <a:pt x="7371" y="5429"/>
                    <a:pt x="6811" y="5787"/>
                    <a:pt x="6490" y="6251"/>
                  </a:cubicBezTo>
                  <a:cubicBezTo>
                    <a:pt x="6347" y="6203"/>
                    <a:pt x="6192" y="6168"/>
                    <a:pt x="6049" y="6132"/>
                  </a:cubicBezTo>
                  <a:cubicBezTo>
                    <a:pt x="4906" y="5846"/>
                    <a:pt x="3775" y="5548"/>
                    <a:pt x="2620" y="5263"/>
                  </a:cubicBezTo>
                  <a:cubicBezTo>
                    <a:pt x="1763" y="5036"/>
                    <a:pt x="751" y="5025"/>
                    <a:pt x="1823" y="4346"/>
                  </a:cubicBezTo>
                  <a:cubicBezTo>
                    <a:pt x="2180" y="4120"/>
                    <a:pt x="2716" y="3727"/>
                    <a:pt x="3061" y="3489"/>
                  </a:cubicBezTo>
                  <a:cubicBezTo>
                    <a:pt x="3311" y="3310"/>
                    <a:pt x="3454" y="3239"/>
                    <a:pt x="3728" y="3060"/>
                  </a:cubicBezTo>
                  <a:close/>
                  <a:moveTo>
                    <a:pt x="9050" y="4560"/>
                  </a:moveTo>
                  <a:cubicBezTo>
                    <a:pt x="11169" y="5132"/>
                    <a:pt x="13312" y="5620"/>
                    <a:pt x="15408" y="6084"/>
                  </a:cubicBezTo>
                  <a:cubicBezTo>
                    <a:pt x="15027" y="6334"/>
                    <a:pt x="14622" y="6572"/>
                    <a:pt x="14229" y="6799"/>
                  </a:cubicBezTo>
                  <a:cubicBezTo>
                    <a:pt x="13459" y="7233"/>
                    <a:pt x="12634" y="7397"/>
                    <a:pt x="11784" y="7397"/>
                  </a:cubicBezTo>
                  <a:cubicBezTo>
                    <a:pt x="10191" y="7397"/>
                    <a:pt x="8511" y="6820"/>
                    <a:pt x="6942" y="6370"/>
                  </a:cubicBezTo>
                  <a:cubicBezTo>
                    <a:pt x="7299" y="6108"/>
                    <a:pt x="7609" y="5775"/>
                    <a:pt x="7942" y="5501"/>
                  </a:cubicBezTo>
                  <a:cubicBezTo>
                    <a:pt x="8276" y="5215"/>
                    <a:pt x="8800" y="4953"/>
                    <a:pt x="9050" y="4560"/>
                  </a:cubicBezTo>
                  <a:close/>
                  <a:moveTo>
                    <a:pt x="7895" y="0"/>
                  </a:moveTo>
                  <a:cubicBezTo>
                    <a:pt x="7800" y="0"/>
                    <a:pt x="7359" y="262"/>
                    <a:pt x="6990" y="476"/>
                  </a:cubicBezTo>
                  <a:cubicBezTo>
                    <a:pt x="4573" y="1798"/>
                    <a:pt x="2406" y="3179"/>
                    <a:pt x="180" y="4786"/>
                  </a:cubicBezTo>
                  <a:cubicBezTo>
                    <a:pt x="1" y="4917"/>
                    <a:pt x="96" y="5239"/>
                    <a:pt x="287" y="5275"/>
                  </a:cubicBezTo>
                  <a:cubicBezTo>
                    <a:pt x="2561" y="5858"/>
                    <a:pt x="4859" y="6441"/>
                    <a:pt x="7133" y="7025"/>
                  </a:cubicBezTo>
                  <a:cubicBezTo>
                    <a:pt x="8740" y="7442"/>
                    <a:pt x="10681" y="8275"/>
                    <a:pt x="12324" y="8287"/>
                  </a:cubicBezTo>
                  <a:cubicBezTo>
                    <a:pt x="12331" y="8287"/>
                    <a:pt x="12338" y="8287"/>
                    <a:pt x="12345" y="8287"/>
                  </a:cubicBezTo>
                  <a:cubicBezTo>
                    <a:pt x="13691" y="8287"/>
                    <a:pt x="14639" y="7140"/>
                    <a:pt x="15693" y="6430"/>
                  </a:cubicBezTo>
                  <a:cubicBezTo>
                    <a:pt x="15824" y="6334"/>
                    <a:pt x="15943" y="6251"/>
                    <a:pt x="16074" y="6168"/>
                  </a:cubicBezTo>
                  <a:cubicBezTo>
                    <a:pt x="17420" y="5275"/>
                    <a:pt x="18789" y="4429"/>
                    <a:pt x="20063" y="3477"/>
                  </a:cubicBezTo>
                  <a:cubicBezTo>
                    <a:pt x="20063" y="3477"/>
                    <a:pt x="20063" y="3465"/>
                    <a:pt x="20087" y="3465"/>
                  </a:cubicBezTo>
                  <a:cubicBezTo>
                    <a:pt x="20384" y="3346"/>
                    <a:pt x="20468" y="2917"/>
                    <a:pt x="20111" y="2798"/>
                  </a:cubicBezTo>
                  <a:cubicBezTo>
                    <a:pt x="16241" y="1560"/>
                    <a:pt x="11991" y="203"/>
                    <a:pt x="7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4" name="Google Shape;13564;p41"/>
            <p:cNvSpPr/>
            <p:nvPr/>
          </p:nvSpPr>
          <p:spPr>
            <a:xfrm>
              <a:off x="2522325" y="2880850"/>
              <a:ext cx="1733575" cy="526125"/>
            </a:xfrm>
            <a:custGeom>
              <a:rect b="b" l="l" r="r" t="t"/>
              <a:pathLst>
                <a:path extrusionOk="0" h="21045" w="69343">
                  <a:moveTo>
                    <a:pt x="12633" y="417"/>
                  </a:moveTo>
                  <a:cubicBezTo>
                    <a:pt x="13455" y="595"/>
                    <a:pt x="14252" y="786"/>
                    <a:pt x="15062" y="965"/>
                  </a:cubicBezTo>
                  <a:cubicBezTo>
                    <a:pt x="14383" y="1334"/>
                    <a:pt x="13717" y="1738"/>
                    <a:pt x="13062" y="2155"/>
                  </a:cubicBezTo>
                  <a:cubicBezTo>
                    <a:pt x="12085" y="1953"/>
                    <a:pt x="11085" y="1798"/>
                    <a:pt x="10121" y="1727"/>
                  </a:cubicBezTo>
                  <a:cubicBezTo>
                    <a:pt x="10907" y="1334"/>
                    <a:pt x="12609" y="476"/>
                    <a:pt x="12633" y="417"/>
                  </a:cubicBezTo>
                  <a:close/>
                  <a:moveTo>
                    <a:pt x="15622" y="1072"/>
                  </a:moveTo>
                  <a:cubicBezTo>
                    <a:pt x="16693" y="1334"/>
                    <a:pt x="17765" y="1572"/>
                    <a:pt x="18860" y="1810"/>
                  </a:cubicBezTo>
                  <a:cubicBezTo>
                    <a:pt x="18158" y="2203"/>
                    <a:pt x="17467" y="2620"/>
                    <a:pt x="16788" y="3036"/>
                  </a:cubicBezTo>
                  <a:cubicBezTo>
                    <a:pt x="15836" y="2798"/>
                    <a:pt x="14871" y="2524"/>
                    <a:pt x="13883" y="2310"/>
                  </a:cubicBezTo>
                  <a:cubicBezTo>
                    <a:pt x="14479" y="1917"/>
                    <a:pt x="15062" y="1512"/>
                    <a:pt x="15622" y="1072"/>
                  </a:cubicBezTo>
                  <a:close/>
                  <a:moveTo>
                    <a:pt x="9716" y="1917"/>
                  </a:moveTo>
                  <a:cubicBezTo>
                    <a:pt x="10657" y="2108"/>
                    <a:pt x="11573" y="2310"/>
                    <a:pt x="12514" y="2500"/>
                  </a:cubicBezTo>
                  <a:cubicBezTo>
                    <a:pt x="11800" y="2965"/>
                    <a:pt x="11085" y="3417"/>
                    <a:pt x="10359" y="3882"/>
                  </a:cubicBezTo>
                  <a:cubicBezTo>
                    <a:pt x="9228" y="3620"/>
                    <a:pt x="8097" y="3405"/>
                    <a:pt x="6966" y="3298"/>
                  </a:cubicBezTo>
                  <a:cubicBezTo>
                    <a:pt x="7871" y="2834"/>
                    <a:pt x="8799" y="2381"/>
                    <a:pt x="9716" y="1917"/>
                  </a:cubicBezTo>
                  <a:close/>
                  <a:moveTo>
                    <a:pt x="19360" y="1941"/>
                  </a:moveTo>
                  <a:cubicBezTo>
                    <a:pt x="20384" y="2167"/>
                    <a:pt x="21396" y="2405"/>
                    <a:pt x="22396" y="2631"/>
                  </a:cubicBezTo>
                  <a:cubicBezTo>
                    <a:pt x="21682" y="3024"/>
                    <a:pt x="20967" y="3453"/>
                    <a:pt x="20265" y="3893"/>
                  </a:cubicBezTo>
                  <a:cubicBezTo>
                    <a:pt x="19551" y="3727"/>
                    <a:pt x="18836" y="3560"/>
                    <a:pt x="18122" y="3393"/>
                  </a:cubicBezTo>
                  <a:cubicBezTo>
                    <a:pt x="17931" y="3346"/>
                    <a:pt x="17741" y="3298"/>
                    <a:pt x="17550" y="3239"/>
                  </a:cubicBezTo>
                  <a:cubicBezTo>
                    <a:pt x="18170" y="2822"/>
                    <a:pt x="18801" y="2405"/>
                    <a:pt x="19360" y="1941"/>
                  </a:cubicBezTo>
                  <a:close/>
                  <a:moveTo>
                    <a:pt x="22920" y="2750"/>
                  </a:moveTo>
                  <a:cubicBezTo>
                    <a:pt x="24039" y="3001"/>
                    <a:pt x="25135" y="3262"/>
                    <a:pt x="26242" y="3524"/>
                  </a:cubicBezTo>
                  <a:cubicBezTo>
                    <a:pt x="25504" y="3929"/>
                    <a:pt x="24789" y="4358"/>
                    <a:pt x="24075" y="4810"/>
                  </a:cubicBezTo>
                  <a:cubicBezTo>
                    <a:pt x="23063" y="4572"/>
                    <a:pt x="22075" y="4322"/>
                    <a:pt x="21063" y="4072"/>
                  </a:cubicBezTo>
                  <a:cubicBezTo>
                    <a:pt x="21694" y="3655"/>
                    <a:pt x="22325" y="3227"/>
                    <a:pt x="22920" y="2750"/>
                  </a:cubicBezTo>
                  <a:close/>
                  <a:moveTo>
                    <a:pt x="13324" y="2691"/>
                  </a:moveTo>
                  <a:cubicBezTo>
                    <a:pt x="14300" y="2917"/>
                    <a:pt x="15288" y="3131"/>
                    <a:pt x="16265" y="3382"/>
                  </a:cubicBezTo>
                  <a:cubicBezTo>
                    <a:pt x="15503" y="3858"/>
                    <a:pt x="14764" y="4346"/>
                    <a:pt x="14002" y="4822"/>
                  </a:cubicBezTo>
                  <a:cubicBezTo>
                    <a:pt x="13038" y="4572"/>
                    <a:pt x="12050" y="4310"/>
                    <a:pt x="11073" y="4060"/>
                  </a:cubicBezTo>
                  <a:cubicBezTo>
                    <a:pt x="11812" y="3620"/>
                    <a:pt x="12574" y="3155"/>
                    <a:pt x="13324" y="2691"/>
                  </a:cubicBezTo>
                  <a:close/>
                  <a:moveTo>
                    <a:pt x="6513" y="3560"/>
                  </a:moveTo>
                  <a:cubicBezTo>
                    <a:pt x="7609" y="3774"/>
                    <a:pt x="8692" y="4013"/>
                    <a:pt x="9776" y="4251"/>
                  </a:cubicBezTo>
                  <a:cubicBezTo>
                    <a:pt x="9073" y="4667"/>
                    <a:pt x="8383" y="5072"/>
                    <a:pt x="7668" y="5477"/>
                  </a:cubicBezTo>
                  <a:cubicBezTo>
                    <a:pt x="6513" y="5191"/>
                    <a:pt x="5370" y="4953"/>
                    <a:pt x="4227" y="4834"/>
                  </a:cubicBezTo>
                  <a:cubicBezTo>
                    <a:pt x="4763" y="4525"/>
                    <a:pt x="5299" y="4191"/>
                    <a:pt x="5823" y="3917"/>
                  </a:cubicBezTo>
                  <a:cubicBezTo>
                    <a:pt x="6061" y="3798"/>
                    <a:pt x="6275" y="3679"/>
                    <a:pt x="6513" y="3560"/>
                  </a:cubicBezTo>
                  <a:close/>
                  <a:moveTo>
                    <a:pt x="17050" y="3584"/>
                  </a:moveTo>
                  <a:cubicBezTo>
                    <a:pt x="17943" y="3810"/>
                    <a:pt x="18848" y="4013"/>
                    <a:pt x="19741" y="4251"/>
                  </a:cubicBezTo>
                  <a:cubicBezTo>
                    <a:pt x="19003" y="4715"/>
                    <a:pt x="18241" y="5203"/>
                    <a:pt x="17491" y="5679"/>
                  </a:cubicBezTo>
                  <a:cubicBezTo>
                    <a:pt x="16562" y="5465"/>
                    <a:pt x="15657" y="5239"/>
                    <a:pt x="14729" y="5013"/>
                  </a:cubicBezTo>
                  <a:lnTo>
                    <a:pt x="14705" y="5013"/>
                  </a:lnTo>
                  <a:cubicBezTo>
                    <a:pt x="15491" y="4536"/>
                    <a:pt x="16276" y="4072"/>
                    <a:pt x="17050" y="3584"/>
                  </a:cubicBezTo>
                  <a:close/>
                  <a:moveTo>
                    <a:pt x="26778" y="3643"/>
                  </a:moveTo>
                  <a:cubicBezTo>
                    <a:pt x="27849" y="3893"/>
                    <a:pt x="28921" y="4155"/>
                    <a:pt x="29992" y="4394"/>
                  </a:cubicBezTo>
                  <a:cubicBezTo>
                    <a:pt x="29242" y="4786"/>
                    <a:pt x="28516" y="5239"/>
                    <a:pt x="27790" y="5703"/>
                  </a:cubicBezTo>
                  <a:cubicBezTo>
                    <a:pt x="26813" y="5465"/>
                    <a:pt x="25849" y="5215"/>
                    <a:pt x="24873" y="4989"/>
                  </a:cubicBezTo>
                  <a:cubicBezTo>
                    <a:pt x="25528" y="4572"/>
                    <a:pt x="26159" y="4120"/>
                    <a:pt x="26778" y="3643"/>
                  </a:cubicBezTo>
                  <a:close/>
                  <a:moveTo>
                    <a:pt x="10502" y="4417"/>
                  </a:moveTo>
                  <a:cubicBezTo>
                    <a:pt x="11502" y="4644"/>
                    <a:pt x="12502" y="4882"/>
                    <a:pt x="13514" y="5132"/>
                  </a:cubicBezTo>
                  <a:cubicBezTo>
                    <a:pt x="13502" y="5144"/>
                    <a:pt x="13478" y="5144"/>
                    <a:pt x="13478" y="5167"/>
                  </a:cubicBezTo>
                  <a:cubicBezTo>
                    <a:pt x="12764" y="5596"/>
                    <a:pt x="12038" y="6001"/>
                    <a:pt x="11323" y="6418"/>
                  </a:cubicBezTo>
                  <a:cubicBezTo>
                    <a:pt x="10383" y="6191"/>
                    <a:pt x="9430" y="5918"/>
                    <a:pt x="8466" y="5668"/>
                  </a:cubicBezTo>
                  <a:cubicBezTo>
                    <a:pt x="9156" y="5251"/>
                    <a:pt x="9835" y="4822"/>
                    <a:pt x="10502" y="4417"/>
                  </a:cubicBezTo>
                  <a:close/>
                  <a:moveTo>
                    <a:pt x="20527" y="4417"/>
                  </a:moveTo>
                  <a:cubicBezTo>
                    <a:pt x="21503" y="4667"/>
                    <a:pt x="22503" y="4917"/>
                    <a:pt x="23480" y="5179"/>
                  </a:cubicBezTo>
                  <a:cubicBezTo>
                    <a:pt x="22753" y="5656"/>
                    <a:pt x="22015" y="6144"/>
                    <a:pt x="21265" y="6608"/>
                  </a:cubicBezTo>
                  <a:lnTo>
                    <a:pt x="18181" y="5846"/>
                  </a:lnTo>
                  <a:cubicBezTo>
                    <a:pt x="18955" y="5370"/>
                    <a:pt x="19741" y="4906"/>
                    <a:pt x="20527" y="4417"/>
                  </a:cubicBezTo>
                  <a:close/>
                  <a:moveTo>
                    <a:pt x="30492" y="4513"/>
                  </a:moveTo>
                  <a:cubicBezTo>
                    <a:pt x="31600" y="4775"/>
                    <a:pt x="32683" y="5025"/>
                    <a:pt x="33755" y="5287"/>
                  </a:cubicBezTo>
                  <a:cubicBezTo>
                    <a:pt x="32981" y="5679"/>
                    <a:pt x="32231" y="6144"/>
                    <a:pt x="31493" y="6608"/>
                  </a:cubicBezTo>
                  <a:cubicBezTo>
                    <a:pt x="30504" y="6370"/>
                    <a:pt x="29540" y="6132"/>
                    <a:pt x="28564" y="5894"/>
                  </a:cubicBezTo>
                  <a:cubicBezTo>
                    <a:pt x="29230" y="5465"/>
                    <a:pt x="29885" y="5013"/>
                    <a:pt x="30492" y="4513"/>
                  </a:cubicBezTo>
                  <a:close/>
                  <a:moveTo>
                    <a:pt x="14217" y="5298"/>
                  </a:moveTo>
                  <a:cubicBezTo>
                    <a:pt x="15133" y="5513"/>
                    <a:pt x="16038" y="5763"/>
                    <a:pt x="16967" y="6001"/>
                  </a:cubicBezTo>
                  <a:cubicBezTo>
                    <a:pt x="16253" y="6430"/>
                    <a:pt x="15526" y="6846"/>
                    <a:pt x="14788" y="7263"/>
                  </a:cubicBezTo>
                  <a:cubicBezTo>
                    <a:pt x="13895" y="7037"/>
                    <a:pt x="12990" y="6811"/>
                    <a:pt x="12097" y="6608"/>
                  </a:cubicBezTo>
                  <a:cubicBezTo>
                    <a:pt x="12800" y="6179"/>
                    <a:pt x="13514" y="5727"/>
                    <a:pt x="14217" y="5298"/>
                  </a:cubicBezTo>
                  <a:close/>
                  <a:moveTo>
                    <a:pt x="3799" y="5108"/>
                  </a:moveTo>
                  <a:cubicBezTo>
                    <a:pt x="4894" y="5322"/>
                    <a:pt x="5978" y="5560"/>
                    <a:pt x="7085" y="5810"/>
                  </a:cubicBezTo>
                  <a:cubicBezTo>
                    <a:pt x="6299" y="6275"/>
                    <a:pt x="5525" y="6751"/>
                    <a:pt x="4775" y="7275"/>
                  </a:cubicBezTo>
                  <a:cubicBezTo>
                    <a:pt x="3465" y="6977"/>
                    <a:pt x="2275" y="6858"/>
                    <a:pt x="917" y="6632"/>
                  </a:cubicBezTo>
                  <a:cubicBezTo>
                    <a:pt x="1870" y="6037"/>
                    <a:pt x="2822" y="5679"/>
                    <a:pt x="3799" y="5108"/>
                  </a:cubicBezTo>
                  <a:close/>
                  <a:moveTo>
                    <a:pt x="34172" y="5382"/>
                  </a:moveTo>
                  <a:cubicBezTo>
                    <a:pt x="35207" y="5644"/>
                    <a:pt x="36255" y="5870"/>
                    <a:pt x="37291" y="6132"/>
                  </a:cubicBezTo>
                  <a:cubicBezTo>
                    <a:pt x="36517" y="6549"/>
                    <a:pt x="35767" y="7001"/>
                    <a:pt x="35005" y="7501"/>
                  </a:cubicBezTo>
                  <a:cubicBezTo>
                    <a:pt x="34100" y="7275"/>
                    <a:pt x="33183" y="7049"/>
                    <a:pt x="32278" y="6811"/>
                  </a:cubicBezTo>
                  <a:cubicBezTo>
                    <a:pt x="32909" y="6394"/>
                    <a:pt x="33529" y="5965"/>
                    <a:pt x="34112" y="5501"/>
                  </a:cubicBezTo>
                  <a:cubicBezTo>
                    <a:pt x="34160" y="5465"/>
                    <a:pt x="34172" y="5417"/>
                    <a:pt x="34172" y="5382"/>
                  </a:cubicBezTo>
                  <a:close/>
                  <a:moveTo>
                    <a:pt x="24289" y="5370"/>
                  </a:moveTo>
                  <a:cubicBezTo>
                    <a:pt x="25242" y="5608"/>
                    <a:pt x="26206" y="5858"/>
                    <a:pt x="27159" y="6096"/>
                  </a:cubicBezTo>
                  <a:cubicBezTo>
                    <a:pt x="26421" y="6572"/>
                    <a:pt x="25682" y="7072"/>
                    <a:pt x="24944" y="7513"/>
                  </a:cubicBezTo>
                  <a:cubicBezTo>
                    <a:pt x="23956" y="7263"/>
                    <a:pt x="22968" y="7025"/>
                    <a:pt x="21980" y="6775"/>
                  </a:cubicBezTo>
                  <a:cubicBezTo>
                    <a:pt x="22742" y="6310"/>
                    <a:pt x="23527" y="5846"/>
                    <a:pt x="24289" y="5370"/>
                  </a:cubicBezTo>
                  <a:close/>
                  <a:moveTo>
                    <a:pt x="7883" y="6001"/>
                  </a:moveTo>
                  <a:cubicBezTo>
                    <a:pt x="8859" y="6215"/>
                    <a:pt x="9823" y="6453"/>
                    <a:pt x="10788" y="6691"/>
                  </a:cubicBezTo>
                  <a:cubicBezTo>
                    <a:pt x="9990" y="7156"/>
                    <a:pt x="9192" y="7644"/>
                    <a:pt x="8442" y="8180"/>
                  </a:cubicBezTo>
                  <a:cubicBezTo>
                    <a:pt x="7382" y="7930"/>
                    <a:pt x="6299" y="7644"/>
                    <a:pt x="5192" y="7382"/>
                  </a:cubicBezTo>
                  <a:cubicBezTo>
                    <a:pt x="6120" y="6989"/>
                    <a:pt x="7013" y="6513"/>
                    <a:pt x="7883" y="6001"/>
                  </a:cubicBezTo>
                  <a:close/>
                  <a:moveTo>
                    <a:pt x="17646" y="6179"/>
                  </a:moveTo>
                  <a:cubicBezTo>
                    <a:pt x="18658" y="6441"/>
                    <a:pt x="19658" y="6691"/>
                    <a:pt x="20658" y="6965"/>
                  </a:cubicBezTo>
                  <a:cubicBezTo>
                    <a:pt x="19955" y="7382"/>
                    <a:pt x="19253" y="7787"/>
                    <a:pt x="18539" y="8180"/>
                  </a:cubicBezTo>
                  <a:cubicBezTo>
                    <a:pt x="17550" y="7930"/>
                    <a:pt x="16550" y="7692"/>
                    <a:pt x="15562" y="7453"/>
                  </a:cubicBezTo>
                  <a:cubicBezTo>
                    <a:pt x="16276" y="7037"/>
                    <a:pt x="16967" y="6608"/>
                    <a:pt x="17646" y="6179"/>
                  </a:cubicBezTo>
                  <a:close/>
                  <a:moveTo>
                    <a:pt x="37803" y="6251"/>
                  </a:moveTo>
                  <a:cubicBezTo>
                    <a:pt x="38827" y="6489"/>
                    <a:pt x="39851" y="6739"/>
                    <a:pt x="40887" y="6977"/>
                  </a:cubicBezTo>
                  <a:cubicBezTo>
                    <a:pt x="40089" y="7406"/>
                    <a:pt x="39339" y="7882"/>
                    <a:pt x="38577" y="8382"/>
                  </a:cubicBezTo>
                  <a:cubicBezTo>
                    <a:pt x="37648" y="8144"/>
                    <a:pt x="36719" y="7918"/>
                    <a:pt x="35779" y="7680"/>
                  </a:cubicBezTo>
                  <a:cubicBezTo>
                    <a:pt x="36481" y="7227"/>
                    <a:pt x="37160" y="6775"/>
                    <a:pt x="37803" y="6251"/>
                  </a:cubicBezTo>
                  <a:close/>
                  <a:moveTo>
                    <a:pt x="27933" y="6310"/>
                  </a:moveTo>
                  <a:cubicBezTo>
                    <a:pt x="28647" y="6489"/>
                    <a:pt x="29349" y="6668"/>
                    <a:pt x="30064" y="6846"/>
                  </a:cubicBezTo>
                  <a:cubicBezTo>
                    <a:pt x="30326" y="6906"/>
                    <a:pt x="30576" y="6977"/>
                    <a:pt x="30850" y="7037"/>
                  </a:cubicBezTo>
                  <a:cubicBezTo>
                    <a:pt x="30111" y="7513"/>
                    <a:pt x="29373" y="7989"/>
                    <a:pt x="28635" y="8454"/>
                  </a:cubicBezTo>
                  <a:lnTo>
                    <a:pt x="25647" y="7692"/>
                  </a:lnTo>
                  <a:cubicBezTo>
                    <a:pt x="26397" y="7227"/>
                    <a:pt x="27171" y="6763"/>
                    <a:pt x="27933" y="6310"/>
                  </a:cubicBezTo>
                  <a:close/>
                  <a:moveTo>
                    <a:pt x="11573" y="6894"/>
                  </a:moveTo>
                  <a:cubicBezTo>
                    <a:pt x="12455" y="7108"/>
                    <a:pt x="13347" y="7334"/>
                    <a:pt x="14229" y="7573"/>
                  </a:cubicBezTo>
                  <a:cubicBezTo>
                    <a:pt x="13455" y="8037"/>
                    <a:pt x="12681" y="8501"/>
                    <a:pt x="11954" y="9013"/>
                  </a:cubicBezTo>
                  <a:cubicBezTo>
                    <a:pt x="10978" y="8811"/>
                    <a:pt x="10002" y="8573"/>
                    <a:pt x="9014" y="8334"/>
                  </a:cubicBezTo>
                  <a:cubicBezTo>
                    <a:pt x="8954" y="8323"/>
                    <a:pt x="8918" y="8299"/>
                    <a:pt x="8859" y="8287"/>
                  </a:cubicBezTo>
                  <a:cubicBezTo>
                    <a:pt x="9776" y="7882"/>
                    <a:pt x="10680" y="7406"/>
                    <a:pt x="11573" y="6894"/>
                  </a:cubicBezTo>
                  <a:close/>
                  <a:moveTo>
                    <a:pt x="21360" y="7156"/>
                  </a:moveTo>
                  <a:cubicBezTo>
                    <a:pt x="22337" y="7406"/>
                    <a:pt x="23301" y="7656"/>
                    <a:pt x="24277" y="7918"/>
                  </a:cubicBezTo>
                  <a:cubicBezTo>
                    <a:pt x="23599" y="8323"/>
                    <a:pt x="22908" y="8704"/>
                    <a:pt x="22218" y="9108"/>
                  </a:cubicBezTo>
                  <a:cubicBezTo>
                    <a:pt x="21253" y="8870"/>
                    <a:pt x="20301" y="8632"/>
                    <a:pt x="19336" y="8394"/>
                  </a:cubicBezTo>
                  <a:cubicBezTo>
                    <a:pt x="20015" y="7977"/>
                    <a:pt x="20682" y="7561"/>
                    <a:pt x="21360" y="7156"/>
                  </a:cubicBezTo>
                  <a:close/>
                  <a:moveTo>
                    <a:pt x="41422" y="7108"/>
                  </a:moveTo>
                  <a:cubicBezTo>
                    <a:pt x="42411" y="7346"/>
                    <a:pt x="43399" y="7573"/>
                    <a:pt x="44363" y="7811"/>
                  </a:cubicBezTo>
                  <a:cubicBezTo>
                    <a:pt x="43566" y="8239"/>
                    <a:pt x="42792" y="8739"/>
                    <a:pt x="42030" y="9239"/>
                  </a:cubicBezTo>
                  <a:cubicBezTo>
                    <a:pt x="41137" y="9013"/>
                    <a:pt x="40256" y="8799"/>
                    <a:pt x="39363" y="8573"/>
                  </a:cubicBezTo>
                  <a:cubicBezTo>
                    <a:pt x="40077" y="8108"/>
                    <a:pt x="40768" y="7632"/>
                    <a:pt x="41422" y="7108"/>
                  </a:cubicBezTo>
                  <a:close/>
                  <a:moveTo>
                    <a:pt x="31624" y="7227"/>
                  </a:moveTo>
                  <a:cubicBezTo>
                    <a:pt x="32528" y="7453"/>
                    <a:pt x="33445" y="7680"/>
                    <a:pt x="34338" y="7918"/>
                  </a:cubicBezTo>
                  <a:cubicBezTo>
                    <a:pt x="33600" y="8394"/>
                    <a:pt x="32862" y="8870"/>
                    <a:pt x="32112" y="9335"/>
                  </a:cubicBezTo>
                  <a:cubicBezTo>
                    <a:pt x="31195" y="9085"/>
                    <a:pt x="30266" y="8846"/>
                    <a:pt x="29338" y="8620"/>
                  </a:cubicBezTo>
                  <a:cubicBezTo>
                    <a:pt x="30088" y="8156"/>
                    <a:pt x="30862" y="7703"/>
                    <a:pt x="31624" y="7227"/>
                  </a:cubicBezTo>
                  <a:close/>
                  <a:moveTo>
                    <a:pt x="15002" y="7799"/>
                  </a:moveTo>
                  <a:cubicBezTo>
                    <a:pt x="15967" y="8049"/>
                    <a:pt x="16955" y="8323"/>
                    <a:pt x="17919" y="8573"/>
                  </a:cubicBezTo>
                  <a:cubicBezTo>
                    <a:pt x="17193" y="9001"/>
                    <a:pt x="16455" y="9454"/>
                    <a:pt x="15776" y="9954"/>
                  </a:cubicBezTo>
                  <a:cubicBezTo>
                    <a:pt x="14645" y="9668"/>
                    <a:pt x="13514" y="9406"/>
                    <a:pt x="12371" y="9132"/>
                  </a:cubicBezTo>
                  <a:cubicBezTo>
                    <a:pt x="13264" y="8751"/>
                    <a:pt x="14133" y="8287"/>
                    <a:pt x="15002" y="7799"/>
                  </a:cubicBezTo>
                  <a:close/>
                  <a:moveTo>
                    <a:pt x="24992" y="8096"/>
                  </a:moveTo>
                  <a:cubicBezTo>
                    <a:pt x="25528" y="8227"/>
                    <a:pt x="26063" y="8382"/>
                    <a:pt x="26575" y="8513"/>
                  </a:cubicBezTo>
                  <a:cubicBezTo>
                    <a:pt x="27040" y="8632"/>
                    <a:pt x="27504" y="8751"/>
                    <a:pt x="27945" y="8870"/>
                  </a:cubicBezTo>
                  <a:cubicBezTo>
                    <a:pt x="27278" y="9275"/>
                    <a:pt x="26599" y="9656"/>
                    <a:pt x="25920" y="10037"/>
                  </a:cubicBezTo>
                  <a:cubicBezTo>
                    <a:pt x="24956" y="9799"/>
                    <a:pt x="23992" y="9549"/>
                    <a:pt x="23003" y="9311"/>
                  </a:cubicBezTo>
                  <a:cubicBezTo>
                    <a:pt x="23682" y="8918"/>
                    <a:pt x="24337" y="8489"/>
                    <a:pt x="24992" y="8096"/>
                  </a:cubicBezTo>
                  <a:close/>
                  <a:moveTo>
                    <a:pt x="44887" y="7942"/>
                  </a:moveTo>
                  <a:cubicBezTo>
                    <a:pt x="45959" y="8192"/>
                    <a:pt x="47030" y="8454"/>
                    <a:pt x="48102" y="8715"/>
                  </a:cubicBezTo>
                  <a:cubicBezTo>
                    <a:pt x="47280" y="9168"/>
                    <a:pt x="46494" y="9656"/>
                    <a:pt x="45709" y="10180"/>
                  </a:cubicBezTo>
                  <a:cubicBezTo>
                    <a:pt x="44732" y="9942"/>
                    <a:pt x="43780" y="9680"/>
                    <a:pt x="42815" y="9442"/>
                  </a:cubicBezTo>
                  <a:cubicBezTo>
                    <a:pt x="43530" y="8966"/>
                    <a:pt x="44232" y="8477"/>
                    <a:pt x="44887" y="7942"/>
                  </a:cubicBezTo>
                  <a:close/>
                  <a:moveTo>
                    <a:pt x="35112" y="8108"/>
                  </a:moveTo>
                  <a:cubicBezTo>
                    <a:pt x="36041" y="8346"/>
                    <a:pt x="36969" y="8573"/>
                    <a:pt x="37898" y="8811"/>
                  </a:cubicBezTo>
                  <a:cubicBezTo>
                    <a:pt x="37172" y="9287"/>
                    <a:pt x="36446" y="9775"/>
                    <a:pt x="35707" y="10251"/>
                  </a:cubicBezTo>
                  <a:cubicBezTo>
                    <a:pt x="34731" y="10001"/>
                    <a:pt x="33767" y="9763"/>
                    <a:pt x="32802" y="9513"/>
                  </a:cubicBezTo>
                  <a:cubicBezTo>
                    <a:pt x="33564" y="9049"/>
                    <a:pt x="34350" y="8585"/>
                    <a:pt x="35112" y="8108"/>
                  </a:cubicBezTo>
                  <a:close/>
                  <a:moveTo>
                    <a:pt x="18693" y="8763"/>
                  </a:moveTo>
                  <a:cubicBezTo>
                    <a:pt x="19646" y="9013"/>
                    <a:pt x="20586" y="9275"/>
                    <a:pt x="21539" y="9513"/>
                  </a:cubicBezTo>
                  <a:cubicBezTo>
                    <a:pt x="20837" y="9930"/>
                    <a:pt x="20134" y="10359"/>
                    <a:pt x="19479" y="10835"/>
                  </a:cubicBezTo>
                  <a:cubicBezTo>
                    <a:pt x="18360" y="10561"/>
                    <a:pt x="17265" y="10299"/>
                    <a:pt x="16157" y="10025"/>
                  </a:cubicBezTo>
                  <a:cubicBezTo>
                    <a:pt x="17027" y="9668"/>
                    <a:pt x="17860" y="9239"/>
                    <a:pt x="18693" y="8763"/>
                  </a:cubicBezTo>
                  <a:close/>
                  <a:moveTo>
                    <a:pt x="28647" y="9037"/>
                  </a:moveTo>
                  <a:lnTo>
                    <a:pt x="31421" y="9739"/>
                  </a:lnTo>
                  <a:cubicBezTo>
                    <a:pt x="30743" y="10132"/>
                    <a:pt x="30076" y="10525"/>
                    <a:pt x="29397" y="10918"/>
                  </a:cubicBezTo>
                  <a:cubicBezTo>
                    <a:pt x="28504" y="10692"/>
                    <a:pt x="27587" y="10454"/>
                    <a:pt x="26694" y="10239"/>
                  </a:cubicBezTo>
                  <a:cubicBezTo>
                    <a:pt x="27349" y="9835"/>
                    <a:pt x="28004" y="9430"/>
                    <a:pt x="28647" y="9037"/>
                  </a:cubicBezTo>
                  <a:close/>
                  <a:moveTo>
                    <a:pt x="48650" y="8846"/>
                  </a:moveTo>
                  <a:lnTo>
                    <a:pt x="51817" y="9608"/>
                  </a:lnTo>
                  <a:cubicBezTo>
                    <a:pt x="51007" y="10073"/>
                    <a:pt x="50197" y="10573"/>
                    <a:pt x="49412" y="11097"/>
                  </a:cubicBezTo>
                  <a:cubicBezTo>
                    <a:pt x="48840" y="10954"/>
                    <a:pt x="48280" y="10823"/>
                    <a:pt x="47697" y="10668"/>
                  </a:cubicBezTo>
                  <a:cubicBezTo>
                    <a:pt x="47292" y="10561"/>
                    <a:pt x="46899" y="10466"/>
                    <a:pt x="46494" y="10370"/>
                  </a:cubicBezTo>
                  <a:cubicBezTo>
                    <a:pt x="47233" y="9894"/>
                    <a:pt x="47971" y="9382"/>
                    <a:pt x="48650" y="8846"/>
                  </a:cubicBezTo>
                  <a:close/>
                  <a:moveTo>
                    <a:pt x="38696" y="9001"/>
                  </a:moveTo>
                  <a:lnTo>
                    <a:pt x="41375" y="9668"/>
                  </a:lnTo>
                  <a:cubicBezTo>
                    <a:pt x="40660" y="10168"/>
                    <a:pt x="39934" y="10668"/>
                    <a:pt x="39184" y="11144"/>
                  </a:cubicBezTo>
                  <a:cubicBezTo>
                    <a:pt x="38243" y="10906"/>
                    <a:pt x="37327" y="10668"/>
                    <a:pt x="36386" y="10430"/>
                  </a:cubicBezTo>
                  <a:cubicBezTo>
                    <a:pt x="37148" y="9954"/>
                    <a:pt x="37922" y="9489"/>
                    <a:pt x="38696" y="9001"/>
                  </a:cubicBezTo>
                  <a:close/>
                  <a:moveTo>
                    <a:pt x="22289" y="9716"/>
                  </a:moveTo>
                  <a:lnTo>
                    <a:pt x="23313" y="9978"/>
                  </a:lnTo>
                  <a:cubicBezTo>
                    <a:pt x="23944" y="10144"/>
                    <a:pt x="24551" y="10311"/>
                    <a:pt x="25182" y="10466"/>
                  </a:cubicBezTo>
                  <a:cubicBezTo>
                    <a:pt x="24492" y="10859"/>
                    <a:pt x="23825" y="11275"/>
                    <a:pt x="23182" y="11740"/>
                  </a:cubicBezTo>
                  <a:cubicBezTo>
                    <a:pt x="22087" y="11466"/>
                    <a:pt x="20967" y="11204"/>
                    <a:pt x="19872" y="10942"/>
                  </a:cubicBezTo>
                  <a:cubicBezTo>
                    <a:pt x="20706" y="10597"/>
                    <a:pt x="21503" y="10180"/>
                    <a:pt x="22289" y="9716"/>
                  </a:cubicBezTo>
                  <a:close/>
                  <a:moveTo>
                    <a:pt x="32112" y="9930"/>
                  </a:moveTo>
                  <a:cubicBezTo>
                    <a:pt x="33088" y="10180"/>
                    <a:pt x="34052" y="10418"/>
                    <a:pt x="35017" y="10668"/>
                  </a:cubicBezTo>
                  <a:cubicBezTo>
                    <a:pt x="34362" y="11073"/>
                    <a:pt x="33695" y="11454"/>
                    <a:pt x="33029" y="11847"/>
                  </a:cubicBezTo>
                  <a:cubicBezTo>
                    <a:pt x="32076" y="11609"/>
                    <a:pt x="31135" y="11359"/>
                    <a:pt x="30183" y="11121"/>
                  </a:cubicBezTo>
                  <a:cubicBezTo>
                    <a:pt x="30838" y="10728"/>
                    <a:pt x="31481" y="10323"/>
                    <a:pt x="32112" y="9930"/>
                  </a:cubicBezTo>
                  <a:close/>
                  <a:moveTo>
                    <a:pt x="42149" y="9882"/>
                  </a:moveTo>
                  <a:cubicBezTo>
                    <a:pt x="43113" y="10120"/>
                    <a:pt x="44066" y="10359"/>
                    <a:pt x="45030" y="10609"/>
                  </a:cubicBezTo>
                  <a:cubicBezTo>
                    <a:pt x="44292" y="11085"/>
                    <a:pt x="43530" y="11597"/>
                    <a:pt x="42756" y="12061"/>
                  </a:cubicBezTo>
                  <a:cubicBezTo>
                    <a:pt x="41792" y="11811"/>
                    <a:pt x="40827" y="11561"/>
                    <a:pt x="39851" y="11323"/>
                  </a:cubicBezTo>
                  <a:cubicBezTo>
                    <a:pt x="40613" y="10835"/>
                    <a:pt x="41387" y="10359"/>
                    <a:pt x="42149" y="9882"/>
                  </a:cubicBezTo>
                  <a:close/>
                  <a:moveTo>
                    <a:pt x="52388" y="9763"/>
                  </a:moveTo>
                  <a:cubicBezTo>
                    <a:pt x="53591" y="10049"/>
                    <a:pt x="54781" y="10323"/>
                    <a:pt x="55984" y="10620"/>
                  </a:cubicBezTo>
                  <a:cubicBezTo>
                    <a:pt x="55138" y="11085"/>
                    <a:pt x="54305" y="11609"/>
                    <a:pt x="53483" y="12144"/>
                  </a:cubicBezTo>
                  <a:cubicBezTo>
                    <a:pt x="52388" y="11859"/>
                    <a:pt x="51305" y="11597"/>
                    <a:pt x="50197" y="11311"/>
                  </a:cubicBezTo>
                  <a:cubicBezTo>
                    <a:pt x="50959" y="10823"/>
                    <a:pt x="51698" y="10311"/>
                    <a:pt x="52388" y="9763"/>
                  </a:cubicBezTo>
                  <a:close/>
                  <a:moveTo>
                    <a:pt x="25944" y="10680"/>
                  </a:moveTo>
                  <a:cubicBezTo>
                    <a:pt x="26837" y="10906"/>
                    <a:pt x="27730" y="11144"/>
                    <a:pt x="28623" y="11382"/>
                  </a:cubicBezTo>
                  <a:cubicBezTo>
                    <a:pt x="27983" y="11750"/>
                    <a:pt x="27342" y="12153"/>
                    <a:pt x="26725" y="12616"/>
                  </a:cubicBezTo>
                  <a:lnTo>
                    <a:pt x="26725" y="12616"/>
                  </a:lnTo>
                  <a:cubicBezTo>
                    <a:pt x="26725" y="12616"/>
                    <a:pt x="26726" y="12615"/>
                    <a:pt x="26726" y="12615"/>
                  </a:cubicBezTo>
                  <a:cubicBezTo>
                    <a:pt x="26729" y="12615"/>
                    <a:pt x="26726" y="12621"/>
                    <a:pt x="26718" y="12621"/>
                  </a:cubicBezTo>
                  <a:cubicBezTo>
                    <a:pt x="26720" y="12619"/>
                    <a:pt x="26723" y="12617"/>
                    <a:pt x="26725" y="12616"/>
                  </a:cubicBezTo>
                  <a:lnTo>
                    <a:pt x="26725" y="12616"/>
                  </a:lnTo>
                  <a:cubicBezTo>
                    <a:pt x="26723" y="12616"/>
                    <a:pt x="26721" y="12618"/>
                    <a:pt x="26718" y="12621"/>
                  </a:cubicBezTo>
                  <a:cubicBezTo>
                    <a:pt x="25682" y="12359"/>
                    <a:pt x="24647" y="12109"/>
                    <a:pt x="23623" y="11859"/>
                  </a:cubicBezTo>
                  <a:cubicBezTo>
                    <a:pt x="24408" y="11513"/>
                    <a:pt x="25182" y="11121"/>
                    <a:pt x="25944" y="10680"/>
                  </a:cubicBezTo>
                  <a:close/>
                  <a:moveTo>
                    <a:pt x="35719" y="10847"/>
                  </a:moveTo>
                  <a:cubicBezTo>
                    <a:pt x="36660" y="11085"/>
                    <a:pt x="37577" y="11323"/>
                    <a:pt x="38517" y="11561"/>
                  </a:cubicBezTo>
                  <a:cubicBezTo>
                    <a:pt x="37862" y="11966"/>
                    <a:pt x="37208" y="12359"/>
                    <a:pt x="36541" y="12752"/>
                  </a:cubicBezTo>
                  <a:cubicBezTo>
                    <a:pt x="35624" y="12514"/>
                    <a:pt x="34719" y="12275"/>
                    <a:pt x="33802" y="12037"/>
                  </a:cubicBezTo>
                  <a:cubicBezTo>
                    <a:pt x="34457" y="11656"/>
                    <a:pt x="35088" y="11252"/>
                    <a:pt x="35719" y="10847"/>
                  </a:cubicBezTo>
                  <a:close/>
                  <a:moveTo>
                    <a:pt x="45828" y="10787"/>
                  </a:moveTo>
                  <a:cubicBezTo>
                    <a:pt x="46804" y="11037"/>
                    <a:pt x="47768" y="11287"/>
                    <a:pt x="48757" y="11525"/>
                  </a:cubicBezTo>
                  <a:cubicBezTo>
                    <a:pt x="48007" y="12025"/>
                    <a:pt x="47280" y="12525"/>
                    <a:pt x="46542" y="12990"/>
                  </a:cubicBezTo>
                  <a:cubicBezTo>
                    <a:pt x="46518" y="13002"/>
                    <a:pt x="46494" y="13026"/>
                    <a:pt x="46483" y="13037"/>
                  </a:cubicBezTo>
                  <a:cubicBezTo>
                    <a:pt x="45780" y="12859"/>
                    <a:pt x="45066" y="12656"/>
                    <a:pt x="44363" y="12478"/>
                  </a:cubicBezTo>
                  <a:cubicBezTo>
                    <a:pt x="44066" y="12406"/>
                    <a:pt x="43756" y="12323"/>
                    <a:pt x="43458" y="12240"/>
                  </a:cubicBezTo>
                  <a:lnTo>
                    <a:pt x="43589" y="12156"/>
                  </a:lnTo>
                  <a:cubicBezTo>
                    <a:pt x="44316" y="11692"/>
                    <a:pt x="45078" y="11252"/>
                    <a:pt x="45828" y="10787"/>
                  </a:cubicBezTo>
                  <a:close/>
                  <a:moveTo>
                    <a:pt x="56496" y="10740"/>
                  </a:moveTo>
                  <a:cubicBezTo>
                    <a:pt x="57674" y="11025"/>
                    <a:pt x="58865" y="11323"/>
                    <a:pt x="60032" y="11609"/>
                  </a:cubicBezTo>
                  <a:cubicBezTo>
                    <a:pt x="59175" y="12085"/>
                    <a:pt x="58341" y="12621"/>
                    <a:pt x="57520" y="13168"/>
                  </a:cubicBezTo>
                  <a:cubicBezTo>
                    <a:pt x="56436" y="12883"/>
                    <a:pt x="55365" y="12621"/>
                    <a:pt x="54281" y="12335"/>
                  </a:cubicBezTo>
                  <a:cubicBezTo>
                    <a:pt x="55031" y="11847"/>
                    <a:pt x="55793" y="11323"/>
                    <a:pt x="56496" y="10740"/>
                  </a:cubicBezTo>
                  <a:close/>
                  <a:moveTo>
                    <a:pt x="29409" y="11561"/>
                  </a:moveTo>
                  <a:cubicBezTo>
                    <a:pt x="30362" y="11811"/>
                    <a:pt x="31314" y="12049"/>
                    <a:pt x="32267" y="12311"/>
                  </a:cubicBezTo>
                  <a:cubicBezTo>
                    <a:pt x="31624" y="12692"/>
                    <a:pt x="30981" y="13097"/>
                    <a:pt x="30385" y="13526"/>
                  </a:cubicBezTo>
                  <a:cubicBezTo>
                    <a:pt x="29290" y="13240"/>
                    <a:pt x="28183" y="12978"/>
                    <a:pt x="27087" y="12704"/>
                  </a:cubicBezTo>
                  <a:cubicBezTo>
                    <a:pt x="27873" y="12383"/>
                    <a:pt x="28647" y="11990"/>
                    <a:pt x="29409" y="11561"/>
                  </a:cubicBezTo>
                  <a:close/>
                  <a:moveTo>
                    <a:pt x="39220" y="11740"/>
                  </a:moveTo>
                  <a:cubicBezTo>
                    <a:pt x="40172" y="11990"/>
                    <a:pt x="41125" y="12228"/>
                    <a:pt x="42077" y="12490"/>
                  </a:cubicBezTo>
                  <a:cubicBezTo>
                    <a:pt x="41399" y="12883"/>
                    <a:pt x="40720" y="13276"/>
                    <a:pt x="40029" y="13680"/>
                  </a:cubicBezTo>
                  <a:cubicBezTo>
                    <a:pt x="39125" y="13442"/>
                    <a:pt x="38220" y="13204"/>
                    <a:pt x="37327" y="12966"/>
                  </a:cubicBezTo>
                  <a:cubicBezTo>
                    <a:pt x="37946" y="12561"/>
                    <a:pt x="38589" y="12144"/>
                    <a:pt x="39220" y="11740"/>
                  </a:cubicBezTo>
                  <a:close/>
                  <a:moveTo>
                    <a:pt x="49531" y="11728"/>
                  </a:moveTo>
                  <a:lnTo>
                    <a:pt x="52829" y="12573"/>
                  </a:lnTo>
                  <a:cubicBezTo>
                    <a:pt x="52055" y="13085"/>
                    <a:pt x="51305" y="13597"/>
                    <a:pt x="50543" y="14073"/>
                  </a:cubicBezTo>
                  <a:cubicBezTo>
                    <a:pt x="49412" y="13776"/>
                    <a:pt x="48280" y="13502"/>
                    <a:pt x="47161" y="13204"/>
                  </a:cubicBezTo>
                  <a:cubicBezTo>
                    <a:pt x="47256" y="13145"/>
                    <a:pt x="47340" y="13097"/>
                    <a:pt x="47423" y="13037"/>
                  </a:cubicBezTo>
                  <a:cubicBezTo>
                    <a:pt x="48114" y="12609"/>
                    <a:pt x="48828" y="12168"/>
                    <a:pt x="49531" y="11728"/>
                  </a:cubicBezTo>
                  <a:close/>
                  <a:moveTo>
                    <a:pt x="60615" y="11740"/>
                  </a:moveTo>
                  <a:cubicBezTo>
                    <a:pt x="61139" y="11894"/>
                    <a:pt x="61675" y="12025"/>
                    <a:pt x="62223" y="12144"/>
                  </a:cubicBezTo>
                  <a:cubicBezTo>
                    <a:pt x="62794" y="12275"/>
                    <a:pt x="63342" y="12418"/>
                    <a:pt x="63901" y="12561"/>
                  </a:cubicBezTo>
                  <a:cubicBezTo>
                    <a:pt x="63044" y="13037"/>
                    <a:pt x="62211" y="13573"/>
                    <a:pt x="61389" y="14121"/>
                  </a:cubicBezTo>
                  <a:cubicBezTo>
                    <a:pt x="61020" y="14049"/>
                    <a:pt x="60663" y="13966"/>
                    <a:pt x="60330" y="13883"/>
                  </a:cubicBezTo>
                  <a:cubicBezTo>
                    <a:pt x="59663" y="13704"/>
                    <a:pt x="58996" y="13538"/>
                    <a:pt x="58341" y="13359"/>
                  </a:cubicBezTo>
                  <a:cubicBezTo>
                    <a:pt x="59127" y="12859"/>
                    <a:pt x="59901" y="12323"/>
                    <a:pt x="60615" y="11740"/>
                  </a:cubicBezTo>
                  <a:close/>
                  <a:moveTo>
                    <a:pt x="33040" y="12514"/>
                  </a:moveTo>
                  <a:cubicBezTo>
                    <a:pt x="33957" y="12752"/>
                    <a:pt x="34874" y="12990"/>
                    <a:pt x="35791" y="13228"/>
                  </a:cubicBezTo>
                  <a:cubicBezTo>
                    <a:pt x="35172" y="13609"/>
                    <a:pt x="34553" y="14002"/>
                    <a:pt x="33981" y="14430"/>
                  </a:cubicBezTo>
                  <a:cubicBezTo>
                    <a:pt x="32933" y="14145"/>
                    <a:pt x="31897" y="13895"/>
                    <a:pt x="30850" y="13645"/>
                  </a:cubicBezTo>
                  <a:cubicBezTo>
                    <a:pt x="31600" y="13311"/>
                    <a:pt x="32326" y="12930"/>
                    <a:pt x="33040" y="12514"/>
                  </a:cubicBezTo>
                  <a:close/>
                  <a:moveTo>
                    <a:pt x="42768" y="12656"/>
                  </a:moveTo>
                  <a:cubicBezTo>
                    <a:pt x="43768" y="12918"/>
                    <a:pt x="44768" y="13180"/>
                    <a:pt x="45768" y="13454"/>
                  </a:cubicBezTo>
                  <a:cubicBezTo>
                    <a:pt x="45090" y="13847"/>
                    <a:pt x="44411" y="14252"/>
                    <a:pt x="43720" y="14657"/>
                  </a:cubicBezTo>
                  <a:cubicBezTo>
                    <a:pt x="42756" y="14407"/>
                    <a:pt x="41768" y="14133"/>
                    <a:pt x="40803" y="13883"/>
                  </a:cubicBezTo>
                  <a:cubicBezTo>
                    <a:pt x="41482" y="13478"/>
                    <a:pt x="42137" y="13061"/>
                    <a:pt x="42768" y="12656"/>
                  </a:cubicBezTo>
                  <a:close/>
                  <a:moveTo>
                    <a:pt x="53591" y="12787"/>
                  </a:moveTo>
                  <a:cubicBezTo>
                    <a:pt x="54674" y="13061"/>
                    <a:pt x="55781" y="13335"/>
                    <a:pt x="56865" y="13621"/>
                  </a:cubicBezTo>
                  <a:cubicBezTo>
                    <a:pt x="56103" y="14133"/>
                    <a:pt x="55353" y="14657"/>
                    <a:pt x="54591" y="15133"/>
                  </a:cubicBezTo>
                  <a:cubicBezTo>
                    <a:pt x="54591" y="15133"/>
                    <a:pt x="54579" y="15133"/>
                    <a:pt x="54579" y="15145"/>
                  </a:cubicBezTo>
                  <a:cubicBezTo>
                    <a:pt x="53460" y="14847"/>
                    <a:pt x="52329" y="14550"/>
                    <a:pt x="51209" y="14276"/>
                  </a:cubicBezTo>
                  <a:cubicBezTo>
                    <a:pt x="51245" y="14252"/>
                    <a:pt x="51257" y="14240"/>
                    <a:pt x="51281" y="14228"/>
                  </a:cubicBezTo>
                  <a:cubicBezTo>
                    <a:pt x="52043" y="13740"/>
                    <a:pt x="52817" y="13252"/>
                    <a:pt x="53591" y="12787"/>
                  </a:cubicBezTo>
                  <a:close/>
                  <a:moveTo>
                    <a:pt x="64461" y="12692"/>
                  </a:moveTo>
                  <a:lnTo>
                    <a:pt x="66997" y="13323"/>
                  </a:lnTo>
                  <a:cubicBezTo>
                    <a:pt x="67211" y="13383"/>
                    <a:pt x="67711" y="13466"/>
                    <a:pt x="68128" y="13538"/>
                  </a:cubicBezTo>
                  <a:cubicBezTo>
                    <a:pt x="67116" y="14073"/>
                    <a:pt x="66140" y="14645"/>
                    <a:pt x="65152" y="15240"/>
                  </a:cubicBezTo>
                  <a:cubicBezTo>
                    <a:pt x="64342" y="14764"/>
                    <a:pt x="63270" y="14490"/>
                    <a:pt x="62211" y="14288"/>
                  </a:cubicBezTo>
                  <a:cubicBezTo>
                    <a:pt x="62985" y="13776"/>
                    <a:pt x="63747" y="13264"/>
                    <a:pt x="64461" y="12692"/>
                  </a:cubicBezTo>
                  <a:close/>
                  <a:moveTo>
                    <a:pt x="36553" y="13407"/>
                  </a:moveTo>
                  <a:lnTo>
                    <a:pt x="39279" y="14121"/>
                  </a:lnTo>
                  <a:cubicBezTo>
                    <a:pt x="38660" y="14490"/>
                    <a:pt x="38053" y="14883"/>
                    <a:pt x="37493" y="15300"/>
                  </a:cubicBezTo>
                  <a:cubicBezTo>
                    <a:pt x="36458" y="15038"/>
                    <a:pt x="35434" y="14788"/>
                    <a:pt x="34410" y="14526"/>
                  </a:cubicBezTo>
                  <a:cubicBezTo>
                    <a:pt x="35136" y="14192"/>
                    <a:pt x="35850" y="13823"/>
                    <a:pt x="36553" y="13407"/>
                  </a:cubicBezTo>
                  <a:close/>
                  <a:moveTo>
                    <a:pt x="46483" y="13633"/>
                  </a:moveTo>
                  <a:cubicBezTo>
                    <a:pt x="47590" y="13930"/>
                    <a:pt x="48709" y="14204"/>
                    <a:pt x="49828" y="14502"/>
                  </a:cubicBezTo>
                  <a:cubicBezTo>
                    <a:pt x="49138" y="14919"/>
                    <a:pt x="48459" y="15323"/>
                    <a:pt x="47757" y="15728"/>
                  </a:cubicBezTo>
                  <a:cubicBezTo>
                    <a:pt x="46673" y="15431"/>
                    <a:pt x="45590" y="15145"/>
                    <a:pt x="44494" y="14847"/>
                  </a:cubicBezTo>
                  <a:cubicBezTo>
                    <a:pt x="45185" y="14466"/>
                    <a:pt x="45840" y="14049"/>
                    <a:pt x="46483" y="13633"/>
                  </a:cubicBezTo>
                  <a:close/>
                  <a:moveTo>
                    <a:pt x="57639" y="13823"/>
                  </a:moveTo>
                  <a:cubicBezTo>
                    <a:pt x="57877" y="13883"/>
                    <a:pt x="58103" y="13942"/>
                    <a:pt x="58341" y="14002"/>
                  </a:cubicBezTo>
                  <a:cubicBezTo>
                    <a:pt x="59115" y="14216"/>
                    <a:pt x="59901" y="14407"/>
                    <a:pt x="60675" y="14609"/>
                  </a:cubicBezTo>
                  <a:cubicBezTo>
                    <a:pt x="59972" y="15085"/>
                    <a:pt x="59282" y="15550"/>
                    <a:pt x="58567" y="16002"/>
                  </a:cubicBezTo>
                  <a:cubicBezTo>
                    <a:pt x="58508" y="16026"/>
                    <a:pt x="58448" y="16074"/>
                    <a:pt x="58389" y="16097"/>
                  </a:cubicBezTo>
                  <a:cubicBezTo>
                    <a:pt x="57936" y="16014"/>
                    <a:pt x="57520" y="15919"/>
                    <a:pt x="57139" y="15824"/>
                  </a:cubicBezTo>
                  <a:cubicBezTo>
                    <a:pt x="56508" y="15657"/>
                    <a:pt x="55889" y="15490"/>
                    <a:pt x="55246" y="15323"/>
                  </a:cubicBezTo>
                  <a:cubicBezTo>
                    <a:pt x="55317" y="15288"/>
                    <a:pt x="55377" y="15240"/>
                    <a:pt x="55448" y="15192"/>
                  </a:cubicBezTo>
                  <a:cubicBezTo>
                    <a:pt x="56162" y="14728"/>
                    <a:pt x="56912" y="14288"/>
                    <a:pt x="57639" y="13823"/>
                  </a:cubicBezTo>
                  <a:close/>
                  <a:moveTo>
                    <a:pt x="40029" y="14335"/>
                  </a:moveTo>
                  <a:cubicBezTo>
                    <a:pt x="41018" y="14585"/>
                    <a:pt x="41994" y="14847"/>
                    <a:pt x="42994" y="15109"/>
                  </a:cubicBezTo>
                  <a:cubicBezTo>
                    <a:pt x="42399" y="15466"/>
                    <a:pt x="41815" y="15847"/>
                    <a:pt x="41268" y="16252"/>
                  </a:cubicBezTo>
                  <a:cubicBezTo>
                    <a:pt x="40744" y="16121"/>
                    <a:pt x="40196" y="15978"/>
                    <a:pt x="39660" y="15847"/>
                  </a:cubicBezTo>
                  <a:lnTo>
                    <a:pt x="37874" y="15407"/>
                  </a:lnTo>
                  <a:cubicBezTo>
                    <a:pt x="38601" y="15085"/>
                    <a:pt x="39339" y="14728"/>
                    <a:pt x="40029" y="14335"/>
                  </a:cubicBezTo>
                  <a:close/>
                  <a:moveTo>
                    <a:pt x="50531" y="14692"/>
                  </a:moveTo>
                  <a:cubicBezTo>
                    <a:pt x="51638" y="14990"/>
                    <a:pt x="52757" y="15264"/>
                    <a:pt x="53876" y="15562"/>
                  </a:cubicBezTo>
                  <a:cubicBezTo>
                    <a:pt x="53174" y="15978"/>
                    <a:pt x="52471" y="16395"/>
                    <a:pt x="51781" y="16836"/>
                  </a:cubicBezTo>
                  <a:cubicBezTo>
                    <a:pt x="50697" y="16538"/>
                    <a:pt x="49614" y="16240"/>
                    <a:pt x="48530" y="15954"/>
                  </a:cubicBezTo>
                  <a:cubicBezTo>
                    <a:pt x="49221" y="15538"/>
                    <a:pt x="49876" y="15121"/>
                    <a:pt x="50531" y="14692"/>
                  </a:cubicBezTo>
                  <a:close/>
                  <a:moveTo>
                    <a:pt x="61437" y="14776"/>
                  </a:moveTo>
                  <a:cubicBezTo>
                    <a:pt x="62032" y="14931"/>
                    <a:pt x="62627" y="15085"/>
                    <a:pt x="63223" y="15240"/>
                  </a:cubicBezTo>
                  <a:cubicBezTo>
                    <a:pt x="63568" y="15323"/>
                    <a:pt x="64235" y="15407"/>
                    <a:pt x="64711" y="15502"/>
                  </a:cubicBezTo>
                  <a:cubicBezTo>
                    <a:pt x="63985" y="15978"/>
                    <a:pt x="63247" y="16455"/>
                    <a:pt x="62532" y="16931"/>
                  </a:cubicBezTo>
                  <a:cubicBezTo>
                    <a:pt x="62389" y="17038"/>
                    <a:pt x="62223" y="17133"/>
                    <a:pt x="62080" y="17228"/>
                  </a:cubicBezTo>
                  <a:cubicBezTo>
                    <a:pt x="61258" y="16740"/>
                    <a:pt x="60175" y="16455"/>
                    <a:pt x="59115" y="16240"/>
                  </a:cubicBezTo>
                  <a:cubicBezTo>
                    <a:pt x="59234" y="16157"/>
                    <a:pt x="59341" y="16085"/>
                    <a:pt x="59460" y="16014"/>
                  </a:cubicBezTo>
                  <a:cubicBezTo>
                    <a:pt x="60115" y="15597"/>
                    <a:pt x="60770" y="15192"/>
                    <a:pt x="61437" y="14776"/>
                  </a:cubicBezTo>
                  <a:close/>
                  <a:moveTo>
                    <a:pt x="43768" y="15300"/>
                  </a:moveTo>
                  <a:cubicBezTo>
                    <a:pt x="44875" y="15585"/>
                    <a:pt x="45971" y="15883"/>
                    <a:pt x="47078" y="16157"/>
                  </a:cubicBezTo>
                  <a:cubicBezTo>
                    <a:pt x="46494" y="16514"/>
                    <a:pt x="45923" y="16871"/>
                    <a:pt x="45375" y="17276"/>
                  </a:cubicBezTo>
                  <a:cubicBezTo>
                    <a:pt x="44125" y="16967"/>
                    <a:pt x="42887" y="16657"/>
                    <a:pt x="41661" y="16335"/>
                  </a:cubicBezTo>
                  <a:cubicBezTo>
                    <a:pt x="42363" y="16038"/>
                    <a:pt x="43065" y="15681"/>
                    <a:pt x="43768" y="15300"/>
                  </a:cubicBezTo>
                  <a:close/>
                  <a:moveTo>
                    <a:pt x="54579" y="15740"/>
                  </a:moveTo>
                  <a:cubicBezTo>
                    <a:pt x="54817" y="15800"/>
                    <a:pt x="55067" y="15883"/>
                    <a:pt x="55305" y="15931"/>
                  </a:cubicBezTo>
                  <a:cubicBezTo>
                    <a:pt x="56079" y="16145"/>
                    <a:pt x="56841" y="16347"/>
                    <a:pt x="57615" y="16550"/>
                  </a:cubicBezTo>
                  <a:cubicBezTo>
                    <a:pt x="56901" y="16978"/>
                    <a:pt x="56186" y="17395"/>
                    <a:pt x="55472" y="17824"/>
                  </a:cubicBezTo>
                  <a:cubicBezTo>
                    <a:pt x="54495" y="17562"/>
                    <a:pt x="53531" y="17288"/>
                    <a:pt x="52555" y="17026"/>
                  </a:cubicBezTo>
                  <a:cubicBezTo>
                    <a:pt x="53245" y="16621"/>
                    <a:pt x="53924" y="16193"/>
                    <a:pt x="54579" y="15740"/>
                  </a:cubicBezTo>
                  <a:close/>
                  <a:moveTo>
                    <a:pt x="47816" y="16371"/>
                  </a:moveTo>
                  <a:cubicBezTo>
                    <a:pt x="48911" y="16657"/>
                    <a:pt x="50019" y="16955"/>
                    <a:pt x="51102" y="17228"/>
                  </a:cubicBezTo>
                  <a:cubicBezTo>
                    <a:pt x="50543" y="17574"/>
                    <a:pt x="49995" y="17943"/>
                    <a:pt x="49459" y="18324"/>
                  </a:cubicBezTo>
                  <a:cubicBezTo>
                    <a:pt x="48269" y="18026"/>
                    <a:pt x="47042" y="17705"/>
                    <a:pt x="45828" y="17395"/>
                  </a:cubicBezTo>
                  <a:cubicBezTo>
                    <a:pt x="46506" y="17097"/>
                    <a:pt x="47161" y="16740"/>
                    <a:pt x="47816" y="16371"/>
                  </a:cubicBezTo>
                  <a:close/>
                  <a:moveTo>
                    <a:pt x="58341" y="16740"/>
                  </a:moveTo>
                  <a:lnTo>
                    <a:pt x="60032" y="17193"/>
                  </a:lnTo>
                  <a:cubicBezTo>
                    <a:pt x="60413" y="17288"/>
                    <a:pt x="61163" y="17371"/>
                    <a:pt x="61675" y="17502"/>
                  </a:cubicBezTo>
                  <a:cubicBezTo>
                    <a:pt x="60913" y="17979"/>
                    <a:pt x="60139" y="18443"/>
                    <a:pt x="59413" y="18931"/>
                  </a:cubicBezTo>
                  <a:cubicBezTo>
                    <a:pt x="58353" y="18633"/>
                    <a:pt x="57293" y="18348"/>
                    <a:pt x="56246" y="18050"/>
                  </a:cubicBezTo>
                  <a:cubicBezTo>
                    <a:pt x="56960" y="17633"/>
                    <a:pt x="57639" y="17193"/>
                    <a:pt x="58341" y="16740"/>
                  </a:cubicBezTo>
                  <a:close/>
                  <a:moveTo>
                    <a:pt x="51900" y="17443"/>
                  </a:moveTo>
                  <a:cubicBezTo>
                    <a:pt x="51936" y="17455"/>
                    <a:pt x="51971" y="17455"/>
                    <a:pt x="52019" y="17467"/>
                  </a:cubicBezTo>
                  <a:cubicBezTo>
                    <a:pt x="52971" y="17729"/>
                    <a:pt x="53936" y="17967"/>
                    <a:pt x="54900" y="18205"/>
                  </a:cubicBezTo>
                  <a:cubicBezTo>
                    <a:pt x="54353" y="18538"/>
                    <a:pt x="53805" y="18895"/>
                    <a:pt x="53281" y="19288"/>
                  </a:cubicBezTo>
                  <a:cubicBezTo>
                    <a:pt x="52995" y="19229"/>
                    <a:pt x="52745" y="19169"/>
                    <a:pt x="52507" y="19110"/>
                  </a:cubicBezTo>
                  <a:cubicBezTo>
                    <a:pt x="51662" y="18883"/>
                    <a:pt x="50805" y="18681"/>
                    <a:pt x="49959" y="18455"/>
                  </a:cubicBezTo>
                  <a:cubicBezTo>
                    <a:pt x="50614" y="18157"/>
                    <a:pt x="51269" y="17812"/>
                    <a:pt x="51900" y="17443"/>
                  </a:cubicBezTo>
                  <a:close/>
                  <a:moveTo>
                    <a:pt x="55662" y="18395"/>
                  </a:moveTo>
                  <a:cubicBezTo>
                    <a:pt x="56781" y="18657"/>
                    <a:pt x="57877" y="18943"/>
                    <a:pt x="58960" y="19241"/>
                  </a:cubicBezTo>
                  <a:cubicBezTo>
                    <a:pt x="58413" y="19634"/>
                    <a:pt x="57770" y="19967"/>
                    <a:pt x="57293" y="20443"/>
                  </a:cubicBezTo>
                  <a:cubicBezTo>
                    <a:pt x="56400" y="20003"/>
                    <a:pt x="55019" y="19669"/>
                    <a:pt x="53662" y="19372"/>
                  </a:cubicBezTo>
                  <a:cubicBezTo>
                    <a:pt x="54353" y="19098"/>
                    <a:pt x="55007" y="18752"/>
                    <a:pt x="55662" y="18395"/>
                  </a:cubicBezTo>
                  <a:close/>
                  <a:moveTo>
                    <a:pt x="12311" y="0"/>
                  </a:moveTo>
                  <a:cubicBezTo>
                    <a:pt x="12251" y="0"/>
                    <a:pt x="12209" y="4"/>
                    <a:pt x="12193" y="12"/>
                  </a:cubicBezTo>
                  <a:cubicBezTo>
                    <a:pt x="12169" y="24"/>
                    <a:pt x="12145" y="24"/>
                    <a:pt x="12133" y="48"/>
                  </a:cubicBezTo>
                  <a:cubicBezTo>
                    <a:pt x="12133" y="48"/>
                    <a:pt x="12109" y="48"/>
                    <a:pt x="12109" y="60"/>
                  </a:cubicBezTo>
                  <a:cubicBezTo>
                    <a:pt x="9895" y="1096"/>
                    <a:pt x="7704" y="2227"/>
                    <a:pt x="5561" y="3405"/>
                  </a:cubicBezTo>
                  <a:cubicBezTo>
                    <a:pt x="3906" y="4310"/>
                    <a:pt x="1965" y="5167"/>
                    <a:pt x="524" y="6430"/>
                  </a:cubicBezTo>
                  <a:cubicBezTo>
                    <a:pt x="441" y="6501"/>
                    <a:pt x="1" y="6834"/>
                    <a:pt x="60" y="6846"/>
                  </a:cubicBezTo>
                  <a:cubicBezTo>
                    <a:pt x="132" y="6870"/>
                    <a:pt x="441" y="6977"/>
                    <a:pt x="524" y="6989"/>
                  </a:cubicBezTo>
                  <a:cubicBezTo>
                    <a:pt x="17288" y="10751"/>
                    <a:pt x="33874" y="15133"/>
                    <a:pt x="50531" y="19419"/>
                  </a:cubicBezTo>
                  <a:cubicBezTo>
                    <a:pt x="52114" y="19824"/>
                    <a:pt x="53698" y="20241"/>
                    <a:pt x="55293" y="20657"/>
                  </a:cubicBezTo>
                  <a:cubicBezTo>
                    <a:pt x="55710" y="20765"/>
                    <a:pt x="57162" y="21027"/>
                    <a:pt x="57174" y="21027"/>
                  </a:cubicBezTo>
                  <a:cubicBezTo>
                    <a:pt x="57193" y="21038"/>
                    <a:pt x="57217" y="21044"/>
                    <a:pt x="57246" y="21044"/>
                  </a:cubicBezTo>
                  <a:cubicBezTo>
                    <a:pt x="57558" y="21044"/>
                    <a:pt x="58398" y="20379"/>
                    <a:pt x="58758" y="20193"/>
                  </a:cubicBezTo>
                  <a:cubicBezTo>
                    <a:pt x="60199" y="19443"/>
                    <a:pt x="61544" y="18312"/>
                    <a:pt x="62830" y="17467"/>
                  </a:cubicBezTo>
                  <a:cubicBezTo>
                    <a:pt x="64890" y="16109"/>
                    <a:pt x="66961" y="14859"/>
                    <a:pt x="69164" y="13776"/>
                  </a:cubicBezTo>
                  <a:cubicBezTo>
                    <a:pt x="69295" y="13692"/>
                    <a:pt x="69343" y="13549"/>
                    <a:pt x="69307" y="13418"/>
                  </a:cubicBezTo>
                  <a:cubicBezTo>
                    <a:pt x="69307" y="13383"/>
                    <a:pt x="69271" y="13311"/>
                    <a:pt x="69235" y="13287"/>
                  </a:cubicBezTo>
                  <a:cubicBezTo>
                    <a:pt x="69188" y="13228"/>
                    <a:pt x="69128" y="13204"/>
                    <a:pt x="69069" y="13168"/>
                  </a:cubicBezTo>
                  <a:cubicBezTo>
                    <a:pt x="67926" y="12502"/>
                    <a:pt x="65675" y="12192"/>
                    <a:pt x="64235" y="11835"/>
                  </a:cubicBezTo>
                  <a:cubicBezTo>
                    <a:pt x="59937" y="10775"/>
                    <a:pt x="55627" y="9751"/>
                    <a:pt x="51328" y="8715"/>
                  </a:cubicBezTo>
                  <a:cubicBezTo>
                    <a:pt x="41196" y="6299"/>
                    <a:pt x="31040" y="3882"/>
                    <a:pt x="20860" y="1619"/>
                  </a:cubicBezTo>
                  <a:cubicBezTo>
                    <a:pt x="18515" y="1096"/>
                    <a:pt x="16014" y="357"/>
                    <a:pt x="13574" y="107"/>
                  </a:cubicBezTo>
                  <a:cubicBezTo>
                    <a:pt x="13260" y="78"/>
                    <a:pt x="12591" y="0"/>
                    <a:pt x="12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5" name="Google Shape;13565;p41"/>
            <p:cNvSpPr/>
            <p:nvPr/>
          </p:nvSpPr>
          <p:spPr>
            <a:xfrm>
              <a:off x="4257600" y="2549375"/>
              <a:ext cx="96825" cy="112800"/>
            </a:xfrm>
            <a:custGeom>
              <a:rect b="b" l="l" r="r" t="t"/>
              <a:pathLst>
                <a:path extrusionOk="0" h="4512" w="3873">
                  <a:moveTo>
                    <a:pt x="789" y="900"/>
                  </a:moveTo>
                  <a:cubicBezTo>
                    <a:pt x="1122" y="1067"/>
                    <a:pt x="1479" y="1198"/>
                    <a:pt x="1813" y="1341"/>
                  </a:cubicBezTo>
                  <a:cubicBezTo>
                    <a:pt x="1777" y="1365"/>
                    <a:pt x="1729" y="1377"/>
                    <a:pt x="1694" y="1412"/>
                  </a:cubicBezTo>
                  <a:cubicBezTo>
                    <a:pt x="1527" y="1412"/>
                    <a:pt x="1420" y="1484"/>
                    <a:pt x="1337" y="1615"/>
                  </a:cubicBezTo>
                  <a:cubicBezTo>
                    <a:pt x="1134" y="1758"/>
                    <a:pt x="920" y="1889"/>
                    <a:pt x="729" y="2032"/>
                  </a:cubicBezTo>
                  <a:cubicBezTo>
                    <a:pt x="765" y="1662"/>
                    <a:pt x="777" y="1281"/>
                    <a:pt x="789" y="900"/>
                  </a:cubicBezTo>
                  <a:close/>
                  <a:moveTo>
                    <a:pt x="1872" y="2139"/>
                  </a:moveTo>
                  <a:cubicBezTo>
                    <a:pt x="2087" y="2317"/>
                    <a:pt x="2313" y="2591"/>
                    <a:pt x="2432" y="2686"/>
                  </a:cubicBezTo>
                  <a:cubicBezTo>
                    <a:pt x="2551" y="2794"/>
                    <a:pt x="2670" y="2913"/>
                    <a:pt x="2789" y="3020"/>
                  </a:cubicBezTo>
                  <a:cubicBezTo>
                    <a:pt x="2861" y="3079"/>
                    <a:pt x="2932" y="3151"/>
                    <a:pt x="3003" y="3210"/>
                  </a:cubicBezTo>
                  <a:cubicBezTo>
                    <a:pt x="3122" y="3210"/>
                    <a:pt x="3146" y="3210"/>
                    <a:pt x="3039" y="3246"/>
                  </a:cubicBezTo>
                  <a:cubicBezTo>
                    <a:pt x="2861" y="3377"/>
                    <a:pt x="2563" y="3425"/>
                    <a:pt x="2349" y="3567"/>
                  </a:cubicBezTo>
                  <a:cubicBezTo>
                    <a:pt x="2313" y="3591"/>
                    <a:pt x="2265" y="3639"/>
                    <a:pt x="2218" y="3687"/>
                  </a:cubicBezTo>
                  <a:cubicBezTo>
                    <a:pt x="2075" y="3186"/>
                    <a:pt x="1872" y="2734"/>
                    <a:pt x="1622" y="2270"/>
                  </a:cubicBezTo>
                  <a:cubicBezTo>
                    <a:pt x="1718" y="2234"/>
                    <a:pt x="1789" y="2186"/>
                    <a:pt x="1872" y="2139"/>
                  </a:cubicBezTo>
                  <a:close/>
                  <a:moveTo>
                    <a:pt x="458" y="1"/>
                  </a:moveTo>
                  <a:cubicBezTo>
                    <a:pt x="282" y="1"/>
                    <a:pt x="113" y="133"/>
                    <a:pt x="122" y="341"/>
                  </a:cubicBezTo>
                  <a:cubicBezTo>
                    <a:pt x="146" y="984"/>
                    <a:pt x="134" y="1639"/>
                    <a:pt x="86" y="2270"/>
                  </a:cubicBezTo>
                  <a:cubicBezTo>
                    <a:pt x="86" y="2377"/>
                    <a:pt x="122" y="2448"/>
                    <a:pt x="170" y="2496"/>
                  </a:cubicBezTo>
                  <a:cubicBezTo>
                    <a:pt x="146" y="2508"/>
                    <a:pt x="122" y="2532"/>
                    <a:pt x="110" y="2555"/>
                  </a:cubicBezTo>
                  <a:cubicBezTo>
                    <a:pt x="1" y="2665"/>
                    <a:pt x="93" y="2845"/>
                    <a:pt x="229" y="2845"/>
                  </a:cubicBezTo>
                  <a:cubicBezTo>
                    <a:pt x="241" y="2845"/>
                    <a:pt x="253" y="2844"/>
                    <a:pt x="265" y="2841"/>
                  </a:cubicBezTo>
                  <a:cubicBezTo>
                    <a:pt x="622" y="2734"/>
                    <a:pt x="967" y="2579"/>
                    <a:pt x="1313" y="2401"/>
                  </a:cubicBezTo>
                  <a:cubicBezTo>
                    <a:pt x="1515" y="3032"/>
                    <a:pt x="1670" y="3675"/>
                    <a:pt x="1801" y="4318"/>
                  </a:cubicBezTo>
                  <a:cubicBezTo>
                    <a:pt x="1832" y="4449"/>
                    <a:pt x="1936" y="4512"/>
                    <a:pt x="2047" y="4512"/>
                  </a:cubicBezTo>
                  <a:cubicBezTo>
                    <a:pt x="2146" y="4512"/>
                    <a:pt x="2251" y="4461"/>
                    <a:pt x="2313" y="4365"/>
                  </a:cubicBezTo>
                  <a:cubicBezTo>
                    <a:pt x="2503" y="4091"/>
                    <a:pt x="2765" y="3877"/>
                    <a:pt x="3099" y="3746"/>
                  </a:cubicBezTo>
                  <a:cubicBezTo>
                    <a:pt x="3242" y="3687"/>
                    <a:pt x="3456" y="3651"/>
                    <a:pt x="3551" y="3544"/>
                  </a:cubicBezTo>
                  <a:cubicBezTo>
                    <a:pt x="3873" y="3198"/>
                    <a:pt x="3396" y="2865"/>
                    <a:pt x="3158" y="2651"/>
                  </a:cubicBezTo>
                  <a:cubicBezTo>
                    <a:pt x="2920" y="2424"/>
                    <a:pt x="2682" y="2198"/>
                    <a:pt x="2444" y="1960"/>
                  </a:cubicBezTo>
                  <a:cubicBezTo>
                    <a:pt x="2408" y="1936"/>
                    <a:pt x="2384" y="1889"/>
                    <a:pt x="2337" y="1853"/>
                  </a:cubicBezTo>
                  <a:cubicBezTo>
                    <a:pt x="2515" y="1758"/>
                    <a:pt x="2706" y="1639"/>
                    <a:pt x="2884" y="1532"/>
                  </a:cubicBezTo>
                  <a:cubicBezTo>
                    <a:pt x="3146" y="1377"/>
                    <a:pt x="3111" y="948"/>
                    <a:pt x="2801" y="877"/>
                  </a:cubicBezTo>
                  <a:cubicBezTo>
                    <a:pt x="2039" y="698"/>
                    <a:pt x="1313" y="424"/>
                    <a:pt x="622" y="43"/>
                  </a:cubicBezTo>
                  <a:cubicBezTo>
                    <a:pt x="570" y="14"/>
                    <a:pt x="514" y="1"/>
                    <a:pt x="4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66" name="Google Shape;13566;p41"/>
          <p:cNvGrpSpPr/>
          <p:nvPr/>
        </p:nvGrpSpPr>
        <p:grpSpPr>
          <a:xfrm flipH="1">
            <a:off x="7851023" y="546307"/>
            <a:ext cx="3549107" cy="2749426"/>
            <a:chOff x="2036250" y="1507425"/>
            <a:chExt cx="2858725" cy="2214600"/>
          </a:xfrm>
        </p:grpSpPr>
        <p:sp>
          <p:nvSpPr>
            <p:cNvPr id="13567" name="Google Shape;13567;p41"/>
            <p:cNvSpPr/>
            <p:nvPr/>
          </p:nvSpPr>
          <p:spPr>
            <a:xfrm>
              <a:off x="2036250" y="1507425"/>
              <a:ext cx="2858725" cy="2214600"/>
            </a:xfrm>
            <a:custGeom>
              <a:rect b="b" l="l" r="r" t="t"/>
              <a:pathLst>
                <a:path extrusionOk="0" h="88584" w="114349">
                  <a:moveTo>
                    <a:pt x="113265" y="12218"/>
                  </a:moveTo>
                  <a:cubicBezTo>
                    <a:pt x="113289" y="12313"/>
                    <a:pt x="113324" y="12384"/>
                    <a:pt x="113348" y="12468"/>
                  </a:cubicBezTo>
                  <a:cubicBezTo>
                    <a:pt x="113443" y="12670"/>
                    <a:pt x="113515" y="12908"/>
                    <a:pt x="113682" y="13051"/>
                  </a:cubicBezTo>
                  <a:cubicBezTo>
                    <a:pt x="113646" y="13170"/>
                    <a:pt x="113634" y="13277"/>
                    <a:pt x="113598" y="13396"/>
                  </a:cubicBezTo>
                  <a:cubicBezTo>
                    <a:pt x="113527" y="13456"/>
                    <a:pt x="113455" y="13527"/>
                    <a:pt x="113384" y="13587"/>
                  </a:cubicBezTo>
                  <a:cubicBezTo>
                    <a:pt x="113229" y="13706"/>
                    <a:pt x="113086" y="13825"/>
                    <a:pt x="112931" y="13956"/>
                  </a:cubicBezTo>
                  <a:cubicBezTo>
                    <a:pt x="113039" y="13384"/>
                    <a:pt x="113158" y="12801"/>
                    <a:pt x="113265" y="12218"/>
                  </a:cubicBezTo>
                  <a:close/>
                  <a:moveTo>
                    <a:pt x="113420" y="14218"/>
                  </a:moveTo>
                  <a:lnTo>
                    <a:pt x="113420" y="14218"/>
                  </a:lnTo>
                  <a:cubicBezTo>
                    <a:pt x="113229" y="15111"/>
                    <a:pt x="113039" y="15944"/>
                    <a:pt x="112860" y="16742"/>
                  </a:cubicBezTo>
                  <a:cubicBezTo>
                    <a:pt x="112646" y="16825"/>
                    <a:pt x="112491" y="16956"/>
                    <a:pt x="112312" y="17099"/>
                  </a:cubicBezTo>
                  <a:cubicBezTo>
                    <a:pt x="112491" y="16266"/>
                    <a:pt x="112646" y="15432"/>
                    <a:pt x="112812" y="14587"/>
                  </a:cubicBezTo>
                  <a:cubicBezTo>
                    <a:pt x="113027" y="14468"/>
                    <a:pt x="113229" y="14349"/>
                    <a:pt x="113420" y="14218"/>
                  </a:cubicBezTo>
                  <a:close/>
                  <a:moveTo>
                    <a:pt x="112777" y="17218"/>
                  </a:moveTo>
                  <a:cubicBezTo>
                    <a:pt x="112443" y="18587"/>
                    <a:pt x="112181" y="19826"/>
                    <a:pt x="111908" y="21004"/>
                  </a:cubicBezTo>
                  <a:cubicBezTo>
                    <a:pt x="111705" y="21123"/>
                    <a:pt x="111527" y="21326"/>
                    <a:pt x="111360" y="21504"/>
                  </a:cubicBezTo>
                  <a:cubicBezTo>
                    <a:pt x="111657" y="20207"/>
                    <a:pt x="111943" y="18933"/>
                    <a:pt x="112205" y="17635"/>
                  </a:cubicBezTo>
                  <a:cubicBezTo>
                    <a:pt x="112300" y="17564"/>
                    <a:pt x="112384" y="17504"/>
                    <a:pt x="112491" y="17433"/>
                  </a:cubicBezTo>
                  <a:cubicBezTo>
                    <a:pt x="112574" y="17361"/>
                    <a:pt x="112681" y="17302"/>
                    <a:pt x="112777" y="17218"/>
                  </a:cubicBezTo>
                  <a:close/>
                  <a:moveTo>
                    <a:pt x="111729" y="21814"/>
                  </a:moveTo>
                  <a:lnTo>
                    <a:pt x="111729" y="21814"/>
                  </a:lnTo>
                  <a:cubicBezTo>
                    <a:pt x="111503" y="22838"/>
                    <a:pt x="111288" y="23814"/>
                    <a:pt x="111062" y="24838"/>
                  </a:cubicBezTo>
                  <a:cubicBezTo>
                    <a:pt x="110824" y="25041"/>
                    <a:pt x="110610" y="25291"/>
                    <a:pt x="110419" y="25517"/>
                  </a:cubicBezTo>
                  <a:lnTo>
                    <a:pt x="111181" y="22290"/>
                  </a:lnTo>
                  <a:cubicBezTo>
                    <a:pt x="111300" y="22195"/>
                    <a:pt x="111431" y="22088"/>
                    <a:pt x="111550" y="21981"/>
                  </a:cubicBezTo>
                  <a:cubicBezTo>
                    <a:pt x="111610" y="21933"/>
                    <a:pt x="111669" y="21874"/>
                    <a:pt x="111729" y="21814"/>
                  </a:cubicBezTo>
                  <a:close/>
                  <a:moveTo>
                    <a:pt x="110812" y="25886"/>
                  </a:moveTo>
                  <a:lnTo>
                    <a:pt x="110812" y="25886"/>
                  </a:lnTo>
                  <a:cubicBezTo>
                    <a:pt x="110776" y="26148"/>
                    <a:pt x="110717" y="26422"/>
                    <a:pt x="110657" y="26707"/>
                  </a:cubicBezTo>
                  <a:cubicBezTo>
                    <a:pt x="110431" y="27755"/>
                    <a:pt x="110193" y="28815"/>
                    <a:pt x="109979" y="29863"/>
                  </a:cubicBezTo>
                  <a:cubicBezTo>
                    <a:pt x="109776" y="30160"/>
                    <a:pt x="109586" y="30458"/>
                    <a:pt x="109383" y="30732"/>
                  </a:cubicBezTo>
                  <a:cubicBezTo>
                    <a:pt x="109285" y="30871"/>
                    <a:pt x="109407" y="30999"/>
                    <a:pt x="109535" y="30999"/>
                  </a:cubicBezTo>
                  <a:cubicBezTo>
                    <a:pt x="109593" y="30999"/>
                    <a:pt x="109652" y="30973"/>
                    <a:pt x="109693" y="30910"/>
                  </a:cubicBezTo>
                  <a:cubicBezTo>
                    <a:pt x="109705" y="30887"/>
                    <a:pt x="109729" y="30851"/>
                    <a:pt x="109752" y="30827"/>
                  </a:cubicBezTo>
                  <a:lnTo>
                    <a:pt x="109752" y="30827"/>
                  </a:lnTo>
                  <a:cubicBezTo>
                    <a:pt x="109502" y="31982"/>
                    <a:pt x="109241" y="33125"/>
                    <a:pt x="109002" y="34280"/>
                  </a:cubicBezTo>
                  <a:cubicBezTo>
                    <a:pt x="108705" y="34494"/>
                    <a:pt x="108526" y="34899"/>
                    <a:pt x="108288" y="35185"/>
                  </a:cubicBezTo>
                  <a:cubicBezTo>
                    <a:pt x="108193" y="35304"/>
                    <a:pt x="108086" y="35423"/>
                    <a:pt x="107967" y="35530"/>
                  </a:cubicBezTo>
                  <a:cubicBezTo>
                    <a:pt x="108681" y="32530"/>
                    <a:pt x="109419" y="29529"/>
                    <a:pt x="110157" y="26541"/>
                  </a:cubicBezTo>
                  <a:cubicBezTo>
                    <a:pt x="110336" y="26362"/>
                    <a:pt x="110514" y="26196"/>
                    <a:pt x="110669" y="26017"/>
                  </a:cubicBezTo>
                  <a:lnTo>
                    <a:pt x="110812" y="25886"/>
                  </a:lnTo>
                  <a:close/>
                  <a:moveTo>
                    <a:pt x="108776" y="35459"/>
                  </a:moveTo>
                  <a:cubicBezTo>
                    <a:pt x="108407" y="37018"/>
                    <a:pt x="108074" y="38590"/>
                    <a:pt x="107728" y="40173"/>
                  </a:cubicBezTo>
                  <a:cubicBezTo>
                    <a:pt x="107717" y="40257"/>
                    <a:pt x="107681" y="40352"/>
                    <a:pt x="107669" y="40435"/>
                  </a:cubicBezTo>
                  <a:cubicBezTo>
                    <a:pt x="107641" y="40389"/>
                    <a:pt x="107592" y="40372"/>
                    <a:pt x="107544" y="40372"/>
                  </a:cubicBezTo>
                  <a:cubicBezTo>
                    <a:pt x="107530" y="40372"/>
                    <a:pt x="107516" y="40373"/>
                    <a:pt x="107502" y="40376"/>
                  </a:cubicBezTo>
                  <a:cubicBezTo>
                    <a:pt x="107205" y="40435"/>
                    <a:pt x="107014" y="40912"/>
                    <a:pt x="106847" y="41138"/>
                  </a:cubicBezTo>
                  <a:lnTo>
                    <a:pt x="106621" y="41412"/>
                  </a:lnTo>
                  <a:cubicBezTo>
                    <a:pt x="106835" y="40483"/>
                    <a:pt x="107050" y="39542"/>
                    <a:pt x="107264" y="38626"/>
                  </a:cubicBezTo>
                  <a:lnTo>
                    <a:pt x="107800" y="36352"/>
                  </a:lnTo>
                  <a:cubicBezTo>
                    <a:pt x="108169" y="36173"/>
                    <a:pt x="108467" y="35816"/>
                    <a:pt x="108717" y="35518"/>
                  </a:cubicBezTo>
                  <a:lnTo>
                    <a:pt x="108776" y="35459"/>
                  </a:lnTo>
                  <a:close/>
                  <a:moveTo>
                    <a:pt x="107502" y="41138"/>
                  </a:moveTo>
                  <a:lnTo>
                    <a:pt x="107502" y="41138"/>
                  </a:lnTo>
                  <a:cubicBezTo>
                    <a:pt x="107276" y="42138"/>
                    <a:pt x="107038" y="43114"/>
                    <a:pt x="106824" y="44102"/>
                  </a:cubicBezTo>
                  <a:cubicBezTo>
                    <a:pt x="106657" y="44293"/>
                    <a:pt x="106502" y="44507"/>
                    <a:pt x="106359" y="44710"/>
                  </a:cubicBezTo>
                  <a:cubicBezTo>
                    <a:pt x="106121" y="45019"/>
                    <a:pt x="105883" y="45353"/>
                    <a:pt x="105633" y="45662"/>
                  </a:cubicBezTo>
                  <a:cubicBezTo>
                    <a:pt x="105895" y="44483"/>
                    <a:pt x="106157" y="43317"/>
                    <a:pt x="106443" y="42138"/>
                  </a:cubicBezTo>
                  <a:cubicBezTo>
                    <a:pt x="106728" y="41947"/>
                    <a:pt x="107002" y="41733"/>
                    <a:pt x="107216" y="41483"/>
                  </a:cubicBezTo>
                  <a:cubicBezTo>
                    <a:pt x="107312" y="41388"/>
                    <a:pt x="107419" y="41269"/>
                    <a:pt x="107502" y="41138"/>
                  </a:cubicBezTo>
                  <a:close/>
                  <a:moveTo>
                    <a:pt x="106550" y="45341"/>
                  </a:moveTo>
                  <a:lnTo>
                    <a:pt x="106550" y="45341"/>
                  </a:lnTo>
                  <a:cubicBezTo>
                    <a:pt x="106264" y="46531"/>
                    <a:pt x="105990" y="47722"/>
                    <a:pt x="105716" y="48924"/>
                  </a:cubicBezTo>
                  <a:cubicBezTo>
                    <a:pt x="105704" y="48924"/>
                    <a:pt x="105681" y="48924"/>
                    <a:pt x="105669" y="48936"/>
                  </a:cubicBezTo>
                  <a:cubicBezTo>
                    <a:pt x="105347" y="49115"/>
                    <a:pt x="105157" y="49365"/>
                    <a:pt x="104930" y="49663"/>
                  </a:cubicBezTo>
                  <a:cubicBezTo>
                    <a:pt x="104823" y="49806"/>
                    <a:pt x="104704" y="49948"/>
                    <a:pt x="104597" y="50079"/>
                  </a:cubicBezTo>
                  <a:cubicBezTo>
                    <a:pt x="104883" y="48913"/>
                    <a:pt x="105157" y="47722"/>
                    <a:pt x="105431" y="46543"/>
                  </a:cubicBezTo>
                  <a:cubicBezTo>
                    <a:pt x="105490" y="46543"/>
                    <a:pt x="105550" y="46531"/>
                    <a:pt x="105597" y="46484"/>
                  </a:cubicBezTo>
                  <a:cubicBezTo>
                    <a:pt x="105907" y="46091"/>
                    <a:pt x="106240" y="45722"/>
                    <a:pt x="106550" y="45341"/>
                  </a:cubicBezTo>
                  <a:close/>
                  <a:moveTo>
                    <a:pt x="105585" y="49591"/>
                  </a:moveTo>
                  <a:lnTo>
                    <a:pt x="105585" y="49591"/>
                  </a:lnTo>
                  <a:cubicBezTo>
                    <a:pt x="105240" y="50913"/>
                    <a:pt x="104930" y="52270"/>
                    <a:pt x="104621" y="53627"/>
                  </a:cubicBezTo>
                  <a:lnTo>
                    <a:pt x="104347" y="54747"/>
                  </a:lnTo>
                  <a:cubicBezTo>
                    <a:pt x="104335" y="54711"/>
                    <a:pt x="104299" y="54699"/>
                    <a:pt x="104276" y="54687"/>
                  </a:cubicBezTo>
                  <a:cubicBezTo>
                    <a:pt x="104247" y="54681"/>
                    <a:pt x="104220" y="54679"/>
                    <a:pt x="104194" y="54679"/>
                  </a:cubicBezTo>
                  <a:cubicBezTo>
                    <a:pt x="103944" y="54679"/>
                    <a:pt x="103782" y="54918"/>
                    <a:pt x="103621" y="55080"/>
                  </a:cubicBezTo>
                  <a:lnTo>
                    <a:pt x="103406" y="55294"/>
                  </a:lnTo>
                  <a:cubicBezTo>
                    <a:pt x="103573" y="54532"/>
                    <a:pt x="103740" y="53794"/>
                    <a:pt x="103918" y="53056"/>
                  </a:cubicBezTo>
                  <a:cubicBezTo>
                    <a:pt x="104073" y="52342"/>
                    <a:pt x="104240" y="51627"/>
                    <a:pt x="104418" y="50913"/>
                  </a:cubicBezTo>
                  <a:cubicBezTo>
                    <a:pt x="104454" y="50913"/>
                    <a:pt x="104502" y="50889"/>
                    <a:pt x="104526" y="50853"/>
                  </a:cubicBezTo>
                  <a:cubicBezTo>
                    <a:pt x="104776" y="50544"/>
                    <a:pt x="105050" y="50246"/>
                    <a:pt x="105300" y="49937"/>
                  </a:cubicBezTo>
                  <a:cubicBezTo>
                    <a:pt x="105407" y="49817"/>
                    <a:pt x="105490" y="49698"/>
                    <a:pt x="105585" y="49591"/>
                  </a:cubicBezTo>
                  <a:close/>
                  <a:moveTo>
                    <a:pt x="104228" y="55163"/>
                  </a:moveTo>
                  <a:lnTo>
                    <a:pt x="104228" y="55163"/>
                  </a:lnTo>
                  <a:cubicBezTo>
                    <a:pt x="103907" y="56533"/>
                    <a:pt x="103549" y="57902"/>
                    <a:pt x="103168" y="59259"/>
                  </a:cubicBezTo>
                  <a:cubicBezTo>
                    <a:pt x="102978" y="59414"/>
                    <a:pt x="102871" y="59652"/>
                    <a:pt x="102740" y="59843"/>
                  </a:cubicBezTo>
                  <a:cubicBezTo>
                    <a:pt x="102609" y="60033"/>
                    <a:pt x="102442" y="60212"/>
                    <a:pt x="102275" y="60402"/>
                  </a:cubicBezTo>
                  <a:cubicBezTo>
                    <a:pt x="102621" y="58950"/>
                    <a:pt x="102918" y="57497"/>
                    <a:pt x="103228" y="56068"/>
                  </a:cubicBezTo>
                  <a:cubicBezTo>
                    <a:pt x="103466" y="55854"/>
                    <a:pt x="103704" y="55640"/>
                    <a:pt x="103930" y="55425"/>
                  </a:cubicBezTo>
                  <a:cubicBezTo>
                    <a:pt x="104037" y="55342"/>
                    <a:pt x="104145" y="55247"/>
                    <a:pt x="104228" y="55163"/>
                  </a:cubicBezTo>
                  <a:close/>
                  <a:moveTo>
                    <a:pt x="102930" y="60164"/>
                  </a:moveTo>
                  <a:lnTo>
                    <a:pt x="102930" y="60164"/>
                  </a:lnTo>
                  <a:cubicBezTo>
                    <a:pt x="102728" y="60974"/>
                    <a:pt x="102502" y="61795"/>
                    <a:pt x="102311" y="62617"/>
                  </a:cubicBezTo>
                  <a:cubicBezTo>
                    <a:pt x="102204" y="62688"/>
                    <a:pt x="102121" y="62795"/>
                    <a:pt x="102013" y="62902"/>
                  </a:cubicBezTo>
                  <a:lnTo>
                    <a:pt x="101490" y="63414"/>
                  </a:lnTo>
                  <a:cubicBezTo>
                    <a:pt x="101740" y="62569"/>
                    <a:pt x="101966" y="61724"/>
                    <a:pt x="102180" y="60843"/>
                  </a:cubicBezTo>
                  <a:cubicBezTo>
                    <a:pt x="102193" y="60847"/>
                    <a:pt x="102209" y="60850"/>
                    <a:pt x="102228" y="60850"/>
                  </a:cubicBezTo>
                  <a:cubicBezTo>
                    <a:pt x="102259" y="60850"/>
                    <a:pt x="102297" y="60841"/>
                    <a:pt x="102335" y="60819"/>
                  </a:cubicBezTo>
                  <a:cubicBezTo>
                    <a:pt x="102561" y="60616"/>
                    <a:pt x="102752" y="60402"/>
                    <a:pt x="102930" y="60164"/>
                  </a:cubicBezTo>
                  <a:close/>
                  <a:moveTo>
                    <a:pt x="47530" y="871"/>
                  </a:moveTo>
                  <a:cubicBezTo>
                    <a:pt x="51424" y="1740"/>
                    <a:pt x="55412" y="2085"/>
                    <a:pt x="59341" y="2836"/>
                  </a:cubicBezTo>
                  <a:cubicBezTo>
                    <a:pt x="65461" y="3978"/>
                    <a:pt x="71557" y="5133"/>
                    <a:pt x="77689" y="6205"/>
                  </a:cubicBezTo>
                  <a:cubicBezTo>
                    <a:pt x="89333" y="8253"/>
                    <a:pt x="112479" y="11968"/>
                    <a:pt x="112491" y="11968"/>
                  </a:cubicBezTo>
                  <a:cubicBezTo>
                    <a:pt x="109395" y="20659"/>
                    <a:pt x="108026" y="30077"/>
                    <a:pt x="105978" y="39054"/>
                  </a:cubicBezTo>
                  <a:cubicBezTo>
                    <a:pt x="104930" y="43745"/>
                    <a:pt x="103871" y="48413"/>
                    <a:pt x="102775" y="53104"/>
                  </a:cubicBezTo>
                  <a:cubicBezTo>
                    <a:pt x="101811" y="57199"/>
                    <a:pt x="100358" y="61390"/>
                    <a:pt x="99763" y="65557"/>
                  </a:cubicBezTo>
                  <a:cubicBezTo>
                    <a:pt x="95048" y="64284"/>
                    <a:pt x="90179" y="63474"/>
                    <a:pt x="85416" y="62438"/>
                  </a:cubicBezTo>
                  <a:cubicBezTo>
                    <a:pt x="80011" y="61247"/>
                    <a:pt x="74617" y="60045"/>
                    <a:pt x="69224" y="58819"/>
                  </a:cubicBezTo>
                  <a:cubicBezTo>
                    <a:pt x="57555" y="56187"/>
                    <a:pt x="45887" y="52996"/>
                    <a:pt x="34076" y="51139"/>
                  </a:cubicBezTo>
                  <a:cubicBezTo>
                    <a:pt x="35815" y="47460"/>
                    <a:pt x="36458" y="42876"/>
                    <a:pt x="37482" y="38947"/>
                  </a:cubicBezTo>
                  <a:cubicBezTo>
                    <a:pt x="38577" y="34685"/>
                    <a:pt x="39684" y="30422"/>
                    <a:pt x="40780" y="26148"/>
                  </a:cubicBezTo>
                  <a:cubicBezTo>
                    <a:pt x="42970" y="17694"/>
                    <a:pt x="45304" y="9301"/>
                    <a:pt x="47530" y="871"/>
                  </a:cubicBezTo>
                  <a:close/>
                  <a:moveTo>
                    <a:pt x="102097" y="63379"/>
                  </a:moveTo>
                  <a:cubicBezTo>
                    <a:pt x="101954" y="64069"/>
                    <a:pt x="101787" y="64772"/>
                    <a:pt x="101621" y="65474"/>
                  </a:cubicBezTo>
                  <a:cubicBezTo>
                    <a:pt x="101609" y="65474"/>
                    <a:pt x="101585" y="65486"/>
                    <a:pt x="101561" y="65498"/>
                  </a:cubicBezTo>
                  <a:cubicBezTo>
                    <a:pt x="101263" y="65796"/>
                    <a:pt x="101085" y="66177"/>
                    <a:pt x="100859" y="66546"/>
                  </a:cubicBezTo>
                  <a:cubicBezTo>
                    <a:pt x="100847" y="66570"/>
                    <a:pt x="100847" y="66593"/>
                    <a:pt x="100835" y="66617"/>
                  </a:cubicBezTo>
                  <a:cubicBezTo>
                    <a:pt x="100799" y="66605"/>
                    <a:pt x="100763" y="66570"/>
                    <a:pt x="100728" y="66558"/>
                  </a:cubicBezTo>
                  <a:cubicBezTo>
                    <a:pt x="100620" y="66498"/>
                    <a:pt x="100525" y="66439"/>
                    <a:pt x="100418" y="66391"/>
                  </a:cubicBezTo>
                  <a:cubicBezTo>
                    <a:pt x="100787" y="65498"/>
                    <a:pt x="101097" y="64581"/>
                    <a:pt x="101394" y="63629"/>
                  </a:cubicBezTo>
                  <a:cubicBezTo>
                    <a:pt x="101427" y="63718"/>
                    <a:pt x="101514" y="63790"/>
                    <a:pt x="101608" y="63790"/>
                  </a:cubicBezTo>
                  <a:cubicBezTo>
                    <a:pt x="101652" y="63790"/>
                    <a:pt x="101698" y="63774"/>
                    <a:pt x="101740" y="63736"/>
                  </a:cubicBezTo>
                  <a:lnTo>
                    <a:pt x="102097" y="63379"/>
                  </a:lnTo>
                  <a:close/>
                  <a:moveTo>
                    <a:pt x="101478" y="66189"/>
                  </a:moveTo>
                  <a:lnTo>
                    <a:pt x="101478" y="66189"/>
                  </a:lnTo>
                  <a:cubicBezTo>
                    <a:pt x="101418" y="66439"/>
                    <a:pt x="101359" y="66677"/>
                    <a:pt x="101311" y="66927"/>
                  </a:cubicBezTo>
                  <a:cubicBezTo>
                    <a:pt x="101251" y="66867"/>
                    <a:pt x="101180" y="66808"/>
                    <a:pt x="101097" y="66760"/>
                  </a:cubicBezTo>
                  <a:cubicBezTo>
                    <a:pt x="101132" y="66748"/>
                    <a:pt x="101144" y="66736"/>
                    <a:pt x="101168" y="66700"/>
                  </a:cubicBezTo>
                  <a:cubicBezTo>
                    <a:pt x="101263" y="66522"/>
                    <a:pt x="101370" y="66367"/>
                    <a:pt x="101478" y="66189"/>
                  </a:cubicBezTo>
                  <a:close/>
                  <a:moveTo>
                    <a:pt x="100037" y="66677"/>
                  </a:moveTo>
                  <a:cubicBezTo>
                    <a:pt x="100227" y="66820"/>
                    <a:pt x="100406" y="66998"/>
                    <a:pt x="100597" y="67165"/>
                  </a:cubicBezTo>
                  <a:cubicBezTo>
                    <a:pt x="100537" y="67165"/>
                    <a:pt x="100466" y="67153"/>
                    <a:pt x="100406" y="67153"/>
                  </a:cubicBezTo>
                  <a:cubicBezTo>
                    <a:pt x="100201" y="67143"/>
                    <a:pt x="99996" y="67115"/>
                    <a:pt x="99791" y="67115"/>
                  </a:cubicBezTo>
                  <a:cubicBezTo>
                    <a:pt x="99758" y="67115"/>
                    <a:pt x="99725" y="67116"/>
                    <a:pt x="99692" y="67117"/>
                  </a:cubicBezTo>
                  <a:cubicBezTo>
                    <a:pt x="99692" y="67058"/>
                    <a:pt x="99680" y="67022"/>
                    <a:pt x="99680" y="66962"/>
                  </a:cubicBezTo>
                  <a:cubicBezTo>
                    <a:pt x="99751" y="66879"/>
                    <a:pt x="99989" y="66700"/>
                    <a:pt x="100037" y="66677"/>
                  </a:cubicBezTo>
                  <a:close/>
                  <a:moveTo>
                    <a:pt x="98989" y="68713"/>
                  </a:moveTo>
                  <a:cubicBezTo>
                    <a:pt x="98989" y="68927"/>
                    <a:pt x="98989" y="69129"/>
                    <a:pt x="99001" y="69332"/>
                  </a:cubicBezTo>
                  <a:cubicBezTo>
                    <a:pt x="98870" y="69415"/>
                    <a:pt x="98751" y="69510"/>
                    <a:pt x="98620" y="69582"/>
                  </a:cubicBezTo>
                  <a:cubicBezTo>
                    <a:pt x="98763" y="69296"/>
                    <a:pt x="98882" y="69010"/>
                    <a:pt x="98989" y="68713"/>
                  </a:cubicBezTo>
                  <a:close/>
                  <a:moveTo>
                    <a:pt x="98918" y="67641"/>
                  </a:moveTo>
                  <a:lnTo>
                    <a:pt x="98918" y="67641"/>
                  </a:lnTo>
                  <a:cubicBezTo>
                    <a:pt x="98561" y="68403"/>
                    <a:pt x="98358" y="69225"/>
                    <a:pt x="97977" y="69987"/>
                  </a:cubicBezTo>
                  <a:cubicBezTo>
                    <a:pt x="97370" y="70403"/>
                    <a:pt x="96763" y="70796"/>
                    <a:pt x="96144" y="71201"/>
                  </a:cubicBezTo>
                  <a:cubicBezTo>
                    <a:pt x="96287" y="70975"/>
                    <a:pt x="96417" y="70737"/>
                    <a:pt x="96537" y="70522"/>
                  </a:cubicBezTo>
                  <a:cubicBezTo>
                    <a:pt x="96668" y="70463"/>
                    <a:pt x="96798" y="70403"/>
                    <a:pt x="96929" y="70320"/>
                  </a:cubicBezTo>
                  <a:cubicBezTo>
                    <a:pt x="97168" y="70201"/>
                    <a:pt x="97453" y="70070"/>
                    <a:pt x="97465" y="69784"/>
                  </a:cubicBezTo>
                  <a:cubicBezTo>
                    <a:pt x="97489" y="69677"/>
                    <a:pt x="97394" y="69594"/>
                    <a:pt x="97310" y="69546"/>
                  </a:cubicBezTo>
                  <a:cubicBezTo>
                    <a:pt x="97275" y="69534"/>
                    <a:pt x="97238" y="69529"/>
                    <a:pt x="97200" y="69529"/>
                  </a:cubicBezTo>
                  <a:cubicBezTo>
                    <a:pt x="97125" y="69529"/>
                    <a:pt x="97049" y="69550"/>
                    <a:pt x="96977" y="69582"/>
                  </a:cubicBezTo>
                  <a:cubicBezTo>
                    <a:pt x="97084" y="69332"/>
                    <a:pt x="97156" y="69070"/>
                    <a:pt x="97227" y="68808"/>
                  </a:cubicBezTo>
                  <a:cubicBezTo>
                    <a:pt x="97811" y="68451"/>
                    <a:pt x="98394" y="68058"/>
                    <a:pt x="98918" y="67641"/>
                  </a:cubicBezTo>
                  <a:close/>
                  <a:moveTo>
                    <a:pt x="96501" y="69260"/>
                  </a:moveTo>
                  <a:lnTo>
                    <a:pt x="96501" y="69260"/>
                  </a:lnTo>
                  <a:cubicBezTo>
                    <a:pt x="96358" y="69582"/>
                    <a:pt x="96215" y="69903"/>
                    <a:pt x="96084" y="70213"/>
                  </a:cubicBezTo>
                  <a:cubicBezTo>
                    <a:pt x="96025" y="70260"/>
                    <a:pt x="95965" y="70320"/>
                    <a:pt x="95894" y="70368"/>
                  </a:cubicBezTo>
                  <a:cubicBezTo>
                    <a:pt x="95810" y="70463"/>
                    <a:pt x="95834" y="70594"/>
                    <a:pt x="95929" y="70653"/>
                  </a:cubicBezTo>
                  <a:cubicBezTo>
                    <a:pt x="95822" y="70903"/>
                    <a:pt x="95703" y="71153"/>
                    <a:pt x="95584" y="71392"/>
                  </a:cubicBezTo>
                  <a:cubicBezTo>
                    <a:pt x="95536" y="71475"/>
                    <a:pt x="95548" y="71534"/>
                    <a:pt x="95584" y="71582"/>
                  </a:cubicBezTo>
                  <a:lnTo>
                    <a:pt x="93441" y="73058"/>
                  </a:lnTo>
                  <a:cubicBezTo>
                    <a:pt x="93846" y="72261"/>
                    <a:pt x="94334" y="71427"/>
                    <a:pt x="94536" y="70558"/>
                  </a:cubicBezTo>
                  <a:cubicBezTo>
                    <a:pt x="95048" y="70237"/>
                    <a:pt x="95548" y="69903"/>
                    <a:pt x="96036" y="69558"/>
                  </a:cubicBezTo>
                  <a:cubicBezTo>
                    <a:pt x="96191" y="69463"/>
                    <a:pt x="96358" y="69356"/>
                    <a:pt x="96501" y="69260"/>
                  </a:cubicBezTo>
                  <a:close/>
                  <a:moveTo>
                    <a:pt x="91607" y="72487"/>
                  </a:moveTo>
                  <a:cubicBezTo>
                    <a:pt x="91369" y="72939"/>
                    <a:pt x="91179" y="73416"/>
                    <a:pt x="91000" y="73928"/>
                  </a:cubicBezTo>
                  <a:cubicBezTo>
                    <a:pt x="90983" y="73787"/>
                    <a:pt x="90835" y="73639"/>
                    <a:pt x="90677" y="73639"/>
                  </a:cubicBezTo>
                  <a:cubicBezTo>
                    <a:pt x="90622" y="73639"/>
                    <a:pt x="90565" y="73658"/>
                    <a:pt x="90512" y="73701"/>
                  </a:cubicBezTo>
                  <a:cubicBezTo>
                    <a:pt x="90119" y="73999"/>
                    <a:pt x="89714" y="74261"/>
                    <a:pt x="89321" y="74547"/>
                  </a:cubicBezTo>
                  <a:cubicBezTo>
                    <a:pt x="89405" y="74297"/>
                    <a:pt x="89476" y="74047"/>
                    <a:pt x="89536" y="73797"/>
                  </a:cubicBezTo>
                  <a:cubicBezTo>
                    <a:pt x="90226" y="73356"/>
                    <a:pt x="90929" y="72916"/>
                    <a:pt x="91607" y="72487"/>
                  </a:cubicBezTo>
                  <a:close/>
                  <a:moveTo>
                    <a:pt x="94108" y="70832"/>
                  </a:moveTo>
                  <a:cubicBezTo>
                    <a:pt x="93655" y="71570"/>
                    <a:pt x="93346" y="72451"/>
                    <a:pt x="93000" y="73225"/>
                  </a:cubicBezTo>
                  <a:cubicBezTo>
                    <a:pt x="92988" y="73273"/>
                    <a:pt x="92988" y="73320"/>
                    <a:pt x="93000" y="73356"/>
                  </a:cubicBezTo>
                  <a:cubicBezTo>
                    <a:pt x="92369" y="73820"/>
                    <a:pt x="91715" y="74285"/>
                    <a:pt x="91060" y="74749"/>
                  </a:cubicBezTo>
                  <a:cubicBezTo>
                    <a:pt x="91393" y="73880"/>
                    <a:pt x="91786" y="73047"/>
                    <a:pt x="92084" y="72165"/>
                  </a:cubicBezTo>
                  <a:cubicBezTo>
                    <a:pt x="92762" y="71737"/>
                    <a:pt x="93441" y="71272"/>
                    <a:pt x="94108" y="70832"/>
                  </a:cubicBezTo>
                  <a:close/>
                  <a:moveTo>
                    <a:pt x="90941" y="74059"/>
                  </a:moveTo>
                  <a:cubicBezTo>
                    <a:pt x="90833" y="74392"/>
                    <a:pt x="90714" y="74713"/>
                    <a:pt x="90631" y="75059"/>
                  </a:cubicBezTo>
                  <a:cubicBezTo>
                    <a:pt x="89810" y="75654"/>
                    <a:pt x="88976" y="76237"/>
                    <a:pt x="88155" y="76833"/>
                  </a:cubicBezTo>
                  <a:cubicBezTo>
                    <a:pt x="88405" y="76428"/>
                    <a:pt x="88643" y="76011"/>
                    <a:pt x="88857" y="75583"/>
                  </a:cubicBezTo>
                  <a:cubicBezTo>
                    <a:pt x="89536" y="75106"/>
                    <a:pt x="90214" y="74606"/>
                    <a:pt x="90881" y="74118"/>
                  </a:cubicBezTo>
                  <a:cubicBezTo>
                    <a:pt x="90905" y="74106"/>
                    <a:pt x="90929" y="74070"/>
                    <a:pt x="90941" y="74059"/>
                  </a:cubicBezTo>
                  <a:close/>
                  <a:moveTo>
                    <a:pt x="88917" y="74166"/>
                  </a:moveTo>
                  <a:lnTo>
                    <a:pt x="88917" y="74166"/>
                  </a:lnTo>
                  <a:cubicBezTo>
                    <a:pt x="88714" y="74487"/>
                    <a:pt x="88524" y="74844"/>
                    <a:pt x="88357" y="75202"/>
                  </a:cubicBezTo>
                  <a:cubicBezTo>
                    <a:pt x="87702" y="75654"/>
                    <a:pt x="87047" y="76095"/>
                    <a:pt x="86381" y="76547"/>
                  </a:cubicBezTo>
                  <a:cubicBezTo>
                    <a:pt x="86428" y="76428"/>
                    <a:pt x="86488" y="76309"/>
                    <a:pt x="86511" y="76178"/>
                  </a:cubicBezTo>
                  <a:cubicBezTo>
                    <a:pt x="86545" y="76093"/>
                    <a:pt x="86465" y="76015"/>
                    <a:pt x="86386" y="76015"/>
                  </a:cubicBezTo>
                  <a:cubicBezTo>
                    <a:pt x="86353" y="76015"/>
                    <a:pt x="86321" y="76028"/>
                    <a:pt x="86297" y="76059"/>
                  </a:cubicBezTo>
                  <a:cubicBezTo>
                    <a:pt x="86011" y="76368"/>
                    <a:pt x="85785" y="76726"/>
                    <a:pt x="85559" y="77095"/>
                  </a:cubicBezTo>
                  <a:cubicBezTo>
                    <a:pt x="84952" y="77499"/>
                    <a:pt x="84356" y="77880"/>
                    <a:pt x="83749" y="78285"/>
                  </a:cubicBezTo>
                  <a:cubicBezTo>
                    <a:pt x="83892" y="77928"/>
                    <a:pt x="84047" y="77559"/>
                    <a:pt x="84154" y="77190"/>
                  </a:cubicBezTo>
                  <a:cubicBezTo>
                    <a:pt x="85464" y="76356"/>
                    <a:pt x="86773" y="75523"/>
                    <a:pt x="88059" y="74701"/>
                  </a:cubicBezTo>
                  <a:lnTo>
                    <a:pt x="88917" y="74166"/>
                  </a:lnTo>
                  <a:close/>
                  <a:moveTo>
                    <a:pt x="87928" y="76237"/>
                  </a:moveTo>
                  <a:cubicBezTo>
                    <a:pt x="87750" y="76618"/>
                    <a:pt x="87595" y="76987"/>
                    <a:pt x="87428" y="77345"/>
                  </a:cubicBezTo>
                  <a:lnTo>
                    <a:pt x="85190" y="78952"/>
                  </a:lnTo>
                  <a:cubicBezTo>
                    <a:pt x="85345" y="78642"/>
                    <a:pt x="85488" y="78333"/>
                    <a:pt x="85654" y="78023"/>
                  </a:cubicBezTo>
                  <a:cubicBezTo>
                    <a:pt x="85726" y="77869"/>
                    <a:pt x="85821" y="77726"/>
                    <a:pt x="85904" y="77571"/>
                  </a:cubicBezTo>
                  <a:cubicBezTo>
                    <a:pt x="86595" y="77142"/>
                    <a:pt x="87262" y="76690"/>
                    <a:pt x="87928" y="76237"/>
                  </a:cubicBezTo>
                  <a:close/>
                  <a:moveTo>
                    <a:pt x="85107" y="78083"/>
                  </a:moveTo>
                  <a:lnTo>
                    <a:pt x="85107" y="78083"/>
                  </a:lnTo>
                  <a:cubicBezTo>
                    <a:pt x="84916" y="78511"/>
                    <a:pt x="84726" y="78952"/>
                    <a:pt x="84571" y="79404"/>
                  </a:cubicBezTo>
                  <a:cubicBezTo>
                    <a:pt x="83916" y="79869"/>
                    <a:pt x="83261" y="80309"/>
                    <a:pt x="82606" y="80762"/>
                  </a:cubicBezTo>
                  <a:cubicBezTo>
                    <a:pt x="82868" y="80190"/>
                    <a:pt x="83154" y="79631"/>
                    <a:pt x="83428" y="79047"/>
                  </a:cubicBezTo>
                  <a:cubicBezTo>
                    <a:pt x="83987" y="78738"/>
                    <a:pt x="84547" y="78404"/>
                    <a:pt x="85107" y="78083"/>
                  </a:cubicBezTo>
                  <a:close/>
                  <a:moveTo>
                    <a:pt x="33541" y="51687"/>
                  </a:moveTo>
                  <a:cubicBezTo>
                    <a:pt x="45185" y="55294"/>
                    <a:pt x="57472" y="57461"/>
                    <a:pt x="69343" y="60176"/>
                  </a:cubicBezTo>
                  <a:cubicBezTo>
                    <a:pt x="74760" y="61414"/>
                    <a:pt x="80177" y="62629"/>
                    <a:pt x="85595" y="63819"/>
                  </a:cubicBezTo>
                  <a:cubicBezTo>
                    <a:pt x="89929" y="64772"/>
                    <a:pt x="94298" y="65950"/>
                    <a:pt x="98692" y="66593"/>
                  </a:cubicBezTo>
                  <a:cubicBezTo>
                    <a:pt x="94715" y="69094"/>
                    <a:pt x="90822" y="71725"/>
                    <a:pt x="86857" y="74237"/>
                  </a:cubicBezTo>
                  <a:cubicBezTo>
                    <a:pt x="81654" y="77571"/>
                    <a:pt x="76224" y="80738"/>
                    <a:pt x="71200" y="84393"/>
                  </a:cubicBezTo>
                  <a:cubicBezTo>
                    <a:pt x="59794" y="80059"/>
                    <a:pt x="47554" y="77630"/>
                    <a:pt x="35719" y="74701"/>
                  </a:cubicBezTo>
                  <a:cubicBezTo>
                    <a:pt x="29885" y="73261"/>
                    <a:pt x="24051" y="71844"/>
                    <a:pt x="18193" y="70487"/>
                  </a:cubicBezTo>
                  <a:cubicBezTo>
                    <a:pt x="12764" y="69225"/>
                    <a:pt x="7192" y="67582"/>
                    <a:pt x="1644" y="66951"/>
                  </a:cubicBezTo>
                  <a:cubicBezTo>
                    <a:pt x="7133" y="64653"/>
                    <a:pt x="12467" y="61724"/>
                    <a:pt x="17824" y="59152"/>
                  </a:cubicBezTo>
                  <a:cubicBezTo>
                    <a:pt x="20598" y="57807"/>
                    <a:pt x="23373" y="56473"/>
                    <a:pt x="26159" y="55128"/>
                  </a:cubicBezTo>
                  <a:cubicBezTo>
                    <a:pt x="28599" y="53937"/>
                    <a:pt x="31136" y="52973"/>
                    <a:pt x="33541" y="51687"/>
                  </a:cubicBezTo>
                  <a:close/>
                  <a:moveTo>
                    <a:pt x="83428" y="77678"/>
                  </a:moveTo>
                  <a:lnTo>
                    <a:pt x="83428" y="77678"/>
                  </a:lnTo>
                  <a:cubicBezTo>
                    <a:pt x="83213" y="78059"/>
                    <a:pt x="83035" y="78464"/>
                    <a:pt x="82868" y="78881"/>
                  </a:cubicBezTo>
                  <a:cubicBezTo>
                    <a:pt x="82451" y="79154"/>
                    <a:pt x="82035" y="79428"/>
                    <a:pt x="81618" y="79714"/>
                  </a:cubicBezTo>
                  <a:cubicBezTo>
                    <a:pt x="81517" y="79795"/>
                    <a:pt x="81570" y="79944"/>
                    <a:pt x="81676" y="79944"/>
                  </a:cubicBezTo>
                  <a:cubicBezTo>
                    <a:pt x="81695" y="79944"/>
                    <a:pt x="81715" y="79939"/>
                    <a:pt x="81737" y="79928"/>
                  </a:cubicBezTo>
                  <a:cubicBezTo>
                    <a:pt x="82047" y="79774"/>
                    <a:pt x="82368" y="79607"/>
                    <a:pt x="82666" y="79452"/>
                  </a:cubicBezTo>
                  <a:lnTo>
                    <a:pt x="82666" y="79452"/>
                  </a:lnTo>
                  <a:cubicBezTo>
                    <a:pt x="82463" y="80000"/>
                    <a:pt x="82285" y="80547"/>
                    <a:pt x="82130" y="81083"/>
                  </a:cubicBezTo>
                  <a:cubicBezTo>
                    <a:pt x="80606" y="82071"/>
                    <a:pt x="79094" y="83024"/>
                    <a:pt x="77546" y="83917"/>
                  </a:cubicBezTo>
                  <a:cubicBezTo>
                    <a:pt x="76856" y="84298"/>
                    <a:pt x="76165" y="84703"/>
                    <a:pt x="75474" y="85119"/>
                  </a:cubicBezTo>
                  <a:cubicBezTo>
                    <a:pt x="76022" y="84060"/>
                    <a:pt x="76653" y="83036"/>
                    <a:pt x="77094" y="81929"/>
                  </a:cubicBezTo>
                  <a:cubicBezTo>
                    <a:pt x="77127" y="81861"/>
                    <a:pt x="77054" y="81794"/>
                    <a:pt x="76983" y="81794"/>
                  </a:cubicBezTo>
                  <a:cubicBezTo>
                    <a:pt x="76953" y="81794"/>
                    <a:pt x="76924" y="81805"/>
                    <a:pt x="76903" y="81833"/>
                  </a:cubicBezTo>
                  <a:cubicBezTo>
                    <a:pt x="76010" y="82822"/>
                    <a:pt x="75462" y="84179"/>
                    <a:pt x="74951" y="85429"/>
                  </a:cubicBezTo>
                  <a:cubicBezTo>
                    <a:pt x="74284" y="85846"/>
                    <a:pt x="73629" y="86274"/>
                    <a:pt x="73034" y="86774"/>
                  </a:cubicBezTo>
                  <a:cubicBezTo>
                    <a:pt x="73688" y="85679"/>
                    <a:pt x="74343" y="84572"/>
                    <a:pt x="74927" y="83453"/>
                  </a:cubicBezTo>
                  <a:cubicBezTo>
                    <a:pt x="74963" y="83381"/>
                    <a:pt x="74903" y="83309"/>
                    <a:pt x="74836" y="83309"/>
                  </a:cubicBezTo>
                  <a:cubicBezTo>
                    <a:pt x="74815" y="83309"/>
                    <a:pt x="74792" y="83316"/>
                    <a:pt x="74772" y="83333"/>
                  </a:cubicBezTo>
                  <a:cubicBezTo>
                    <a:pt x="73700" y="84429"/>
                    <a:pt x="72831" y="85941"/>
                    <a:pt x="72319" y="87394"/>
                  </a:cubicBezTo>
                  <a:cubicBezTo>
                    <a:pt x="72176" y="87524"/>
                    <a:pt x="72022" y="87667"/>
                    <a:pt x="71891" y="87810"/>
                  </a:cubicBezTo>
                  <a:cubicBezTo>
                    <a:pt x="71950" y="87429"/>
                    <a:pt x="71879" y="86977"/>
                    <a:pt x="71855" y="86620"/>
                  </a:cubicBezTo>
                  <a:cubicBezTo>
                    <a:pt x="71831" y="86012"/>
                    <a:pt x="71581" y="84655"/>
                    <a:pt x="71557" y="84607"/>
                  </a:cubicBezTo>
                  <a:cubicBezTo>
                    <a:pt x="74046" y="83345"/>
                    <a:pt x="76475" y="81964"/>
                    <a:pt x="78868" y="80500"/>
                  </a:cubicBezTo>
                  <a:lnTo>
                    <a:pt x="78868" y="80500"/>
                  </a:lnTo>
                  <a:cubicBezTo>
                    <a:pt x="78034" y="81428"/>
                    <a:pt x="77510" y="82762"/>
                    <a:pt x="77070" y="83869"/>
                  </a:cubicBezTo>
                  <a:cubicBezTo>
                    <a:pt x="77029" y="83958"/>
                    <a:pt x="77121" y="84031"/>
                    <a:pt x="77206" y="84031"/>
                  </a:cubicBezTo>
                  <a:cubicBezTo>
                    <a:pt x="77246" y="84031"/>
                    <a:pt x="77285" y="84015"/>
                    <a:pt x="77308" y="83976"/>
                  </a:cubicBezTo>
                  <a:cubicBezTo>
                    <a:pt x="77618" y="83333"/>
                    <a:pt x="77951" y="82726"/>
                    <a:pt x="78320" y="82131"/>
                  </a:cubicBezTo>
                  <a:cubicBezTo>
                    <a:pt x="78689" y="81536"/>
                    <a:pt x="79153" y="80964"/>
                    <a:pt x="79415" y="80321"/>
                  </a:cubicBezTo>
                  <a:cubicBezTo>
                    <a:pt x="79451" y="80262"/>
                    <a:pt x="79439" y="80226"/>
                    <a:pt x="79403" y="80178"/>
                  </a:cubicBezTo>
                  <a:cubicBezTo>
                    <a:pt x="80749" y="79357"/>
                    <a:pt x="82082" y="78511"/>
                    <a:pt x="83428" y="77678"/>
                  </a:cubicBezTo>
                  <a:close/>
                  <a:moveTo>
                    <a:pt x="834" y="67260"/>
                  </a:moveTo>
                  <a:cubicBezTo>
                    <a:pt x="6347" y="69106"/>
                    <a:pt x="12288" y="69999"/>
                    <a:pt x="17943" y="71308"/>
                  </a:cubicBezTo>
                  <a:cubicBezTo>
                    <a:pt x="23932" y="72701"/>
                    <a:pt x="29921" y="74154"/>
                    <a:pt x="35898" y="75618"/>
                  </a:cubicBezTo>
                  <a:cubicBezTo>
                    <a:pt x="47661" y="78523"/>
                    <a:pt x="59508" y="81250"/>
                    <a:pt x="71010" y="85048"/>
                  </a:cubicBezTo>
                  <a:cubicBezTo>
                    <a:pt x="70950" y="85596"/>
                    <a:pt x="71057" y="86155"/>
                    <a:pt x="71069" y="86715"/>
                  </a:cubicBezTo>
                  <a:cubicBezTo>
                    <a:pt x="71069" y="87072"/>
                    <a:pt x="70998" y="87465"/>
                    <a:pt x="71045" y="87822"/>
                  </a:cubicBezTo>
                  <a:cubicBezTo>
                    <a:pt x="59687" y="83405"/>
                    <a:pt x="47495" y="80881"/>
                    <a:pt x="35708" y="77857"/>
                  </a:cubicBezTo>
                  <a:cubicBezTo>
                    <a:pt x="29885" y="76368"/>
                    <a:pt x="24051" y="74892"/>
                    <a:pt x="18217" y="73475"/>
                  </a:cubicBezTo>
                  <a:cubicBezTo>
                    <a:pt x="12609" y="72130"/>
                    <a:pt x="6847" y="70368"/>
                    <a:pt x="1096" y="69725"/>
                  </a:cubicBezTo>
                  <a:cubicBezTo>
                    <a:pt x="1108" y="69689"/>
                    <a:pt x="1048" y="68653"/>
                    <a:pt x="989" y="68213"/>
                  </a:cubicBezTo>
                  <a:cubicBezTo>
                    <a:pt x="941" y="67891"/>
                    <a:pt x="917" y="67570"/>
                    <a:pt x="810" y="67272"/>
                  </a:cubicBezTo>
                  <a:cubicBezTo>
                    <a:pt x="822" y="67272"/>
                    <a:pt x="834" y="67260"/>
                    <a:pt x="834" y="67260"/>
                  </a:cubicBezTo>
                  <a:close/>
                  <a:moveTo>
                    <a:pt x="47046" y="1"/>
                  </a:moveTo>
                  <a:cubicBezTo>
                    <a:pt x="46960" y="1"/>
                    <a:pt x="46895" y="69"/>
                    <a:pt x="46840" y="169"/>
                  </a:cubicBezTo>
                  <a:cubicBezTo>
                    <a:pt x="43030" y="7777"/>
                    <a:pt x="41673" y="17063"/>
                    <a:pt x="39577" y="25255"/>
                  </a:cubicBezTo>
                  <a:cubicBezTo>
                    <a:pt x="38446" y="29684"/>
                    <a:pt x="32695" y="48651"/>
                    <a:pt x="32588" y="50782"/>
                  </a:cubicBezTo>
                  <a:cubicBezTo>
                    <a:pt x="32505" y="50841"/>
                    <a:pt x="20765" y="56783"/>
                    <a:pt x="17836" y="58164"/>
                  </a:cubicBezTo>
                  <a:cubicBezTo>
                    <a:pt x="12014" y="60938"/>
                    <a:pt x="5906" y="63402"/>
                    <a:pt x="298" y="66546"/>
                  </a:cubicBezTo>
                  <a:cubicBezTo>
                    <a:pt x="1" y="66700"/>
                    <a:pt x="167" y="67915"/>
                    <a:pt x="167" y="68272"/>
                  </a:cubicBezTo>
                  <a:cubicBezTo>
                    <a:pt x="167" y="68736"/>
                    <a:pt x="167" y="69177"/>
                    <a:pt x="251" y="69641"/>
                  </a:cubicBezTo>
                  <a:cubicBezTo>
                    <a:pt x="275" y="69748"/>
                    <a:pt x="429" y="69963"/>
                    <a:pt x="513" y="69999"/>
                  </a:cubicBezTo>
                  <a:cubicBezTo>
                    <a:pt x="6109" y="71975"/>
                    <a:pt x="12181" y="72927"/>
                    <a:pt x="17931" y="74309"/>
                  </a:cubicBezTo>
                  <a:cubicBezTo>
                    <a:pt x="23920" y="75761"/>
                    <a:pt x="29909" y="77261"/>
                    <a:pt x="35874" y="78797"/>
                  </a:cubicBezTo>
                  <a:cubicBezTo>
                    <a:pt x="47626" y="81809"/>
                    <a:pt x="59496" y="84631"/>
                    <a:pt x="70998" y="88537"/>
                  </a:cubicBezTo>
                  <a:cubicBezTo>
                    <a:pt x="71066" y="88561"/>
                    <a:pt x="71142" y="88583"/>
                    <a:pt x="71234" y="88583"/>
                  </a:cubicBezTo>
                  <a:cubicBezTo>
                    <a:pt x="71368" y="88583"/>
                    <a:pt x="71534" y="88537"/>
                    <a:pt x="71760" y="88382"/>
                  </a:cubicBezTo>
                  <a:cubicBezTo>
                    <a:pt x="76129" y="85238"/>
                    <a:pt x="80880" y="82702"/>
                    <a:pt x="85309" y="79643"/>
                  </a:cubicBezTo>
                  <a:cubicBezTo>
                    <a:pt x="89929" y="76452"/>
                    <a:pt x="99585" y="69963"/>
                    <a:pt x="99632" y="69927"/>
                  </a:cubicBezTo>
                  <a:cubicBezTo>
                    <a:pt x="99858" y="69760"/>
                    <a:pt x="99739" y="68224"/>
                    <a:pt x="99716" y="67689"/>
                  </a:cubicBezTo>
                  <a:lnTo>
                    <a:pt x="99716" y="67689"/>
                  </a:lnTo>
                  <a:cubicBezTo>
                    <a:pt x="99782" y="67692"/>
                    <a:pt x="99848" y="67694"/>
                    <a:pt x="99914" y="67694"/>
                  </a:cubicBezTo>
                  <a:cubicBezTo>
                    <a:pt x="100072" y="67694"/>
                    <a:pt x="100227" y="67685"/>
                    <a:pt x="100370" y="67677"/>
                  </a:cubicBezTo>
                  <a:cubicBezTo>
                    <a:pt x="100525" y="67677"/>
                    <a:pt x="100692" y="67653"/>
                    <a:pt x="100847" y="67629"/>
                  </a:cubicBezTo>
                  <a:cubicBezTo>
                    <a:pt x="101406" y="67570"/>
                    <a:pt x="101490" y="67367"/>
                    <a:pt x="101490" y="67367"/>
                  </a:cubicBezTo>
                  <a:cubicBezTo>
                    <a:pt x="102430" y="65784"/>
                    <a:pt x="104157" y="58259"/>
                    <a:pt x="105335" y="53818"/>
                  </a:cubicBezTo>
                  <a:cubicBezTo>
                    <a:pt x="106550" y="49234"/>
                    <a:pt x="107633" y="44626"/>
                    <a:pt x="108693" y="39995"/>
                  </a:cubicBezTo>
                  <a:cubicBezTo>
                    <a:pt x="109752" y="35363"/>
                    <a:pt x="110765" y="30732"/>
                    <a:pt x="111729" y="26088"/>
                  </a:cubicBezTo>
                  <a:cubicBezTo>
                    <a:pt x="112574" y="22028"/>
                    <a:pt x="113920" y="17730"/>
                    <a:pt x="114229" y="13575"/>
                  </a:cubicBezTo>
                  <a:cubicBezTo>
                    <a:pt x="114301" y="13515"/>
                    <a:pt x="114348" y="13432"/>
                    <a:pt x="114348" y="13325"/>
                  </a:cubicBezTo>
                  <a:cubicBezTo>
                    <a:pt x="114348" y="13265"/>
                    <a:pt x="114313" y="13218"/>
                    <a:pt x="114265" y="13194"/>
                  </a:cubicBezTo>
                  <a:cubicBezTo>
                    <a:pt x="114265" y="13146"/>
                    <a:pt x="114277" y="13111"/>
                    <a:pt x="114277" y="13075"/>
                  </a:cubicBezTo>
                  <a:cubicBezTo>
                    <a:pt x="114289" y="12908"/>
                    <a:pt x="113872" y="12396"/>
                    <a:pt x="113789" y="12241"/>
                  </a:cubicBezTo>
                  <a:cubicBezTo>
                    <a:pt x="113670" y="12015"/>
                    <a:pt x="113110" y="10813"/>
                    <a:pt x="112824" y="10765"/>
                  </a:cubicBezTo>
                  <a:cubicBezTo>
                    <a:pt x="101061" y="8931"/>
                    <a:pt x="89178" y="7122"/>
                    <a:pt x="77439" y="5098"/>
                  </a:cubicBezTo>
                  <a:cubicBezTo>
                    <a:pt x="67438" y="3371"/>
                    <a:pt x="57186" y="990"/>
                    <a:pt x="47066" y="2"/>
                  </a:cubicBezTo>
                  <a:cubicBezTo>
                    <a:pt x="47059" y="1"/>
                    <a:pt x="47052" y="1"/>
                    <a:pt x="47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8" name="Google Shape;13568;p41"/>
            <p:cNvSpPr/>
            <p:nvPr/>
          </p:nvSpPr>
          <p:spPr>
            <a:xfrm>
              <a:off x="4027100" y="3488400"/>
              <a:ext cx="43500" cy="66025"/>
            </a:xfrm>
            <a:custGeom>
              <a:rect b="b" l="l" r="r" t="t"/>
              <a:pathLst>
                <a:path extrusionOk="0" h="2641" w="1740">
                  <a:moveTo>
                    <a:pt x="1608" y="1"/>
                  </a:moveTo>
                  <a:cubicBezTo>
                    <a:pt x="1584" y="1"/>
                    <a:pt x="1560" y="11"/>
                    <a:pt x="1543" y="34"/>
                  </a:cubicBezTo>
                  <a:cubicBezTo>
                    <a:pt x="901" y="701"/>
                    <a:pt x="496" y="1701"/>
                    <a:pt x="43" y="2499"/>
                  </a:cubicBezTo>
                  <a:cubicBezTo>
                    <a:pt x="1" y="2576"/>
                    <a:pt x="68" y="2640"/>
                    <a:pt x="131" y="2640"/>
                  </a:cubicBezTo>
                  <a:cubicBezTo>
                    <a:pt x="156" y="2640"/>
                    <a:pt x="181" y="2630"/>
                    <a:pt x="198" y="2606"/>
                  </a:cubicBezTo>
                  <a:cubicBezTo>
                    <a:pt x="710" y="1832"/>
                    <a:pt x="1413" y="1023"/>
                    <a:pt x="1722" y="154"/>
                  </a:cubicBezTo>
                  <a:cubicBezTo>
                    <a:pt x="1739" y="68"/>
                    <a:pt x="1670" y="1"/>
                    <a:pt x="1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9" name="Google Shape;13569;p41"/>
            <p:cNvSpPr/>
            <p:nvPr/>
          </p:nvSpPr>
          <p:spPr>
            <a:xfrm>
              <a:off x="2978925" y="1631275"/>
              <a:ext cx="1793700" cy="1340375"/>
            </a:xfrm>
            <a:custGeom>
              <a:rect b="b" l="l" r="r" t="t"/>
              <a:pathLst>
                <a:path extrusionOk="0" h="53615" w="71748">
                  <a:moveTo>
                    <a:pt x="11645" y="691"/>
                  </a:moveTo>
                  <a:cubicBezTo>
                    <a:pt x="16884" y="1537"/>
                    <a:pt x="21623" y="2263"/>
                    <a:pt x="26433" y="3096"/>
                  </a:cubicBezTo>
                  <a:cubicBezTo>
                    <a:pt x="31243" y="3930"/>
                    <a:pt x="36053" y="4763"/>
                    <a:pt x="40875" y="5597"/>
                  </a:cubicBezTo>
                  <a:cubicBezTo>
                    <a:pt x="45804" y="6442"/>
                    <a:pt x="50733" y="7299"/>
                    <a:pt x="55651" y="8157"/>
                  </a:cubicBezTo>
                  <a:cubicBezTo>
                    <a:pt x="60675" y="9026"/>
                    <a:pt x="65545" y="10419"/>
                    <a:pt x="70629" y="10693"/>
                  </a:cubicBezTo>
                  <a:cubicBezTo>
                    <a:pt x="68533" y="17979"/>
                    <a:pt x="66866" y="25254"/>
                    <a:pt x="64878" y="32457"/>
                  </a:cubicBezTo>
                  <a:cubicBezTo>
                    <a:pt x="63068" y="39137"/>
                    <a:pt x="61139" y="45899"/>
                    <a:pt x="59615" y="52674"/>
                  </a:cubicBezTo>
                  <a:cubicBezTo>
                    <a:pt x="54650" y="51626"/>
                    <a:pt x="49721" y="50578"/>
                    <a:pt x="44828" y="49519"/>
                  </a:cubicBezTo>
                  <a:cubicBezTo>
                    <a:pt x="39791" y="48435"/>
                    <a:pt x="34743" y="47328"/>
                    <a:pt x="29719" y="46233"/>
                  </a:cubicBezTo>
                  <a:cubicBezTo>
                    <a:pt x="24837" y="45173"/>
                    <a:pt x="19932" y="44101"/>
                    <a:pt x="15062" y="43042"/>
                  </a:cubicBezTo>
                  <a:cubicBezTo>
                    <a:pt x="10443" y="42042"/>
                    <a:pt x="5740" y="40696"/>
                    <a:pt x="965" y="39803"/>
                  </a:cubicBezTo>
                  <a:cubicBezTo>
                    <a:pt x="3120" y="33326"/>
                    <a:pt x="4323" y="26849"/>
                    <a:pt x="6109" y="20253"/>
                  </a:cubicBezTo>
                  <a:cubicBezTo>
                    <a:pt x="7918" y="13633"/>
                    <a:pt x="10276" y="7395"/>
                    <a:pt x="11645" y="691"/>
                  </a:cubicBezTo>
                  <a:close/>
                  <a:moveTo>
                    <a:pt x="11466" y="1"/>
                  </a:moveTo>
                  <a:cubicBezTo>
                    <a:pt x="11371" y="1"/>
                    <a:pt x="10800" y="1787"/>
                    <a:pt x="10478" y="2608"/>
                  </a:cubicBezTo>
                  <a:cubicBezTo>
                    <a:pt x="8252" y="8335"/>
                    <a:pt x="6787" y="14538"/>
                    <a:pt x="5120" y="20396"/>
                  </a:cubicBezTo>
                  <a:cubicBezTo>
                    <a:pt x="3275" y="26885"/>
                    <a:pt x="1037" y="33576"/>
                    <a:pt x="60" y="40280"/>
                  </a:cubicBezTo>
                  <a:cubicBezTo>
                    <a:pt x="1" y="40696"/>
                    <a:pt x="1382" y="40780"/>
                    <a:pt x="2049" y="40923"/>
                  </a:cubicBezTo>
                  <a:cubicBezTo>
                    <a:pt x="6430" y="41815"/>
                    <a:pt x="10955" y="42970"/>
                    <a:pt x="15253" y="43923"/>
                  </a:cubicBezTo>
                  <a:lnTo>
                    <a:pt x="30338" y="47269"/>
                  </a:lnTo>
                  <a:cubicBezTo>
                    <a:pt x="35219" y="48352"/>
                    <a:pt x="40101" y="49435"/>
                    <a:pt x="44983" y="50519"/>
                  </a:cubicBezTo>
                  <a:cubicBezTo>
                    <a:pt x="49781" y="51579"/>
                    <a:pt x="54770" y="53150"/>
                    <a:pt x="59651" y="53615"/>
                  </a:cubicBezTo>
                  <a:cubicBezTo>
                    <a:pt x="59655" y="53615"/>
                    <a:pt x="59659" y="53615"/>
                    <a:pt x="59663" y="53615"/>
                  </a:cubicBezTo>
                  <a:cubicBezTo>
                    <a:pt x="59864" y="53615"/>
                    <a:pt x="60426" y="53324"/>
                    <a:pt x="60496" y="53103"/>
                  </a:cubicBezTo>
                  <a:cubicBezTo>
                    <a:pt x="61651" y="49709"/>
                    <a:pt x="62330" y="46090"/>
                    <a:pt x="63235" y="42625"/>
                  </a:cubicBezTo>
                  <a:cubicBezTo>
                    <a:pt x="64152" y="39053"/>
                    <a:pt x="65080" y="35469"/>
                    <a:pt x="66033" y="31874"/>
                  </a:cubicBezTo>
                  <a:cubicBezTo>
                    <a:pt x="67664" y="25623"/>
                    <a:pt x="69867" y="19337"/>
                    <a:pt x="71093" y="12955"/>
                  </a:cubicBezTo>
                  <a:cubicBezTo>
                    <a:pt x="71224" y="12229"/>
                    <a:pt x="71748" y="10050"/>
                    <a:pt x="71379" y="9943"/>
                  </a:cubicBezTo>
                  <a:cubicBezTo>
                    <a:pt x="66819" y="8573"/>
                    <a:pt x="61758" y="8192"/>
                    <a:pt x="57056" y="7395"/>
                  </a:cubicBezTo>
                  <a:cubicBezTo>
                    <a:pt x="51983" y="6549"/>
                    <a:pt x="46911" y="5692"/>
                    <a:pt x="41827" y="4823"/>
                  </a:cubicBezTo>
                  <a:cubicBezTo>
                    <a:pt x="36910" y="3989"/>
                    <a:pt x="31981" y="3156"/>
                    <a:pt x="27040" y="2323"/>
                  </a:cubicBezTo>
                  <a:cubicBezTo>
                    <a:pt x="22444" y="1549"/>
                    <a:pt x="17622" y="334"/>
                    <a:pt x="12919" y="60"/>
                  </a:cubicBezTo>
                  <a:cubicBezTo>
                    <a:pt x="12526" y="48"/>
                    <a:pt x="11514" y="1"/>
                    <a:pt x="11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0" name="Google Shape;13570;p41"/>
            <p:cNvSpPr/>
            <p:nvPr/>
          </p:nvSpPr>
          <p:spPr>
            <a:xfrm>
              <a:off x="2202950" y="3248425"/>
              <a:ext cx="128900" cy="38225"/>
            </a:xfrm>
            <a:custGeom>
              <a:rect b="b" l="l" r="r" t="t"/>
              <a:pathLst>
                <a:path extrusionOk="0" h="1529" w="5156">
                  <a:moveTo>
                    <a:pt x="598" y="1"/>
                  </a:moveTo>
                  <a:cubicBezTo>
                    <a:pt x="451" y="1"/>
                    <a:pt x="303" y="8"/>
                    <a:pt x="155" y="25"/>
                  </a:cubicBezTo>
                  <a:cubicBezTo>
                    <a:pt x="24" y="49"/>
                    <a:pt x="0" y="239"/>
                    <a:pt x="107" y="311"/>
                  </a:cubicBezTo>
                  <a:cubicBezTo>
                    <a:pt x="869" y="740"/>
                    <a:pt x="1727" y="882"/>
                    <a:pt x="2584" y="1085"/>
                  </a:cubicBezTo>
                  <a:cubicBezTo>
                    <a:pt x="3174" y="1240"/>
                    <a:pt x="3828" y="1529"/>
                    <a:pt x="4455" y="1529"/>
                  </a:cubicBezTo>
                  <a:cubicBezTo>
                    <a:pt x="4599" y="1529"/>
                    <a:pt x="4742" y="1513"/>
                    <a:pt x="4882" y="1478"/>
                  </a:cubicBezTo>
                  <a:cubicBezTo>
                    <a:pt x="5048" y="1430"/>
                    <a:pt x="5156" y="1204"/>
                    <a:pt x="5001" y="1073"/>
                  </a:cubicBezTo>
                  <a:cubicBezTo>
                    <a:pt x="4405" y="489"/>
                    <a:pt x="3417" y="442"/>
                    <a:pt x="2620" y="299"/>
                  </a:cubicBezTo>
                  <a:cubicBezTo>
                    <a:pt x="1954" y="162"/>
                    <a:pt x="1280" y="1"/>
                    <a:pt x="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1" name="Google Shape;13571;p41"/>
            <p:cNvSpPr/>
            <p:nvPr/>
          </p:nvSpPr>
          <p:spPr>
            <a:xfrm>
              <a:off x="2378250" y="3290600"/>
              <a:ext cx="127425" cy="37250"/>
            </a:xfrm>
            <a:custGeom>
              <a:rect b="b" l="l" r="r" t="t"/>
              <a:pathLst>
                <a:path extrusionOk="0" h="1490" w="5097">
                  <a:moveTo>
                    <a:pt x="1047" y="0"/>
                  </a:moveTo>
                  <a:cubicBezTo>
                    <a:pt x="745" y="0"/>
                    <a:pt x="446" y="32"/>
                    <a:pt x="156" y="112"/>
                  </a:cubicBezTo>
                  <a:cubicBezTo>
                    <a:pt x="1" y="160"/>
                    <a:pt x="1" y="350"/>
                    <a:pt x="132" y="410"/>
                  </a:cubicBezTo>
                  <a:cubicBezTo>
                    <a:pt x="953" y="755"/>
                    <a:pt x="1882" y="779"/>
                    <a:pt x="2739" y="1005"/>
                  </a:cubicBezTo>
                  <a:cubicBezTo>
                    <a:pt x="3305" y="1151"/>
                    <a:pt x="3894" y="1489"/>
                    <a:pt x="4475" y="1489"/>
                  </a:cubicBezTo>
                  <a:cubicBezTo>
                    <a:pt x="4603" y="1489"/>
                    <a:pt x="4731" y="1473"/>
                    <a:pt x="4859" y="1434"/>
                  </a:cubicBezTo>
                  <a:cubicBezTo>
                    <a:pt x="4990" y="1398"/>
                    <a:pt x="5097" y="1231"/>
                    <a:pt x="5002" y="1100"/>
                  </a:cubicBezTo>
                  <a:cubicBezTo>
                    <a:pt x="4537" y="422"/>
                    <a:pt x="3573" y="386"/>
                    <a:pt x="2811" y="231"/>
                  </a:cubicBezTo>
                  <a:cubicBezTo>
                    <a:pt x="2243" y="121"/>
                    <a:pt x="1640" y="0"/>
                    <a:pt x="10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2" name="Google Shape;13572;p41"/>
            <p:cNvSpPr/>
            <p:nvPr/>
          </p:nvSpPr>
          <p:spPr>
            <a:xfrm>
              <a:off x="2857775" y="3210950"/>
              <a:ext cx="511700" cy="207175"/>
            </a:xfrm>
            <a:custGeom>
              <a:rect b="b" l="l" r="r" t="t"/>
              <a:pathLst>
                <a:path extrusionOk="0" h="8287" w="20468">
                  <a:moveTo>
                    <a:pt x="7978" y="250"/>
                  </a:moveTo>
                  <a:cubicBezTo>
                    <a:pt x="10109" y="810"/>
                    <a:pt x="11705" y="1203"/>
                    <a:pt x="13515" y="1691"/>
                  </a:cubicBezTo>
                  <a:cubicBezTo>
                    <a:pt x="15479" y="2227"/>
                    <a:pt x="17444" y="2798"/>
                    <a:pt x="19432" y="3310"/>
                  </a:cubicBezTo>
                  <a:cubicBezTo>
                    <a:pt x="18372" y="4108"/>
                    <a:pt x="17253" y="4906"/>
                    <a:pt x="16134" y="5632"/>
                  </a:cubicBezTo>
                  <a:cubicBezTo>
                    <a:pt x="16110" y="5620"/>
                    <a:pt x="16098" y="5608"/>
                    <a:pt x="16051" y="5596"/>
                  </a:cubicBezTo>
                  <a:cubicBezTo>
                    <a:pt x="12181" y="4584"/>
                    <a:pt x="8240" y="3417"/>
                    <a:pt x="4311" y="2679"/>
                  </a:cubicBezTo>
                  <a:cubicBezTo>
                    <a:pt x="5537" y="1881"/>
                    <a:pt x="6787" y="1096"/>
                    <a:pt x="7978" y="250"/>
                  </a:cubicBezTo>
                  <a:close/>
                  <a:moveTo>
                    <a:pt x="3728" y="3060"/>
                  </a:moveTo>
                  <a:cubicBezTo>
                    <a:pt x="5299" y="3632"/>
                    <a:pt x="7061" y="4024"/>
                    <a:pt x="8716" y="4477"/>
                  </a:cubicBezTo>
                  <a:cubicBezTo>
                    <a:pt x="8383" y="4620"/>
                    <a:pt x="8073" y="4894"/>
                    <a:pt x="7800" y="5096"/>
                  </a:cubicBezTo>
                  <a:cubicBezTo>
                    <a:pt x="7371" y="5429"/>
                    <a:pt x="6811" y="5787"/>
                    <a:pt x="6490" y="6251"/>
                  </a:cubicBezTo>
                  <a:cubicBezTo>
                    <a:pt x="6347" y="6203"/>
                    <a:pt x="6192" y="6168"/>
                    <a:pt x="6049" y="6132"/>
                  </a:cubicBezTo>
                  <a:cubicBezTo>
                    <a:pt x="4906" y="5846"/>
                    <a:pt x="3775" y="5548"/>
                    <a:pt x="2620" y="5263"/>
                  </a:cubicBezTo>
                  <a:cubicBezTo>
                    <a:pt x="1763" y="5036"/>
                    <a:pt x="751" y="5025"/>
                    <a:pt x="1823" y="4346"/>
                  </a:cubicBezTo>
                  <a:cubicBezTo>
                    <a:pt x="2180" y="4120"/>
                    <a:pt x="2716" y="3727"/>
                    <a:pt x="3061" y="3489"/>
                  </a:cubicBezTo>
                  <a:cubicBezTo>
                    <a:pt x="3311" y="3310"/>
                    <a:pt x="3454" y="3239"/>
                    <a:pt x="3728" y="3060"/>
                  </a:cubicBezTo>
                  <a:close/>
                  <a:moveTo>
                    <a:pt x="9050" y="4560"/>
                  </a:moveTo>
                  <a:cubicBezTo>
                    <a:pt x="11169" y="5132"/>
                    <a:pt x="13312" y="5620"/>
                    <a:pt x="15408" y="6084"/>
                  </a:cubicBezTo>
                  <a:cubicBezTo>
                    <a:pt x="15027" y="6334"/>
                    <a:pt x="14622" y="6572"/>
                    <a:pt x="14229" y="6799"/>
                  </a:cubicBezTo>
                  <a:cubicBezTo>
                    <a:pt x="13459" y="7233"/>
                    <a:pt x="12634" y="7397"/>
                    <a:pt x="11784" y="7397"/>
                  </a:cubicBezTo>
                  <a:cubicBezTo>
                    <a:pt x="10191" y="7397"/>
                    <a:pt x="8511" y="6820"/>
                    <a:pt x="6942" y="6370"/>
                  </a:cubicBezTo>
                  <a:cubicBezTo>
                    <a:pt x="7299" y="6108"/>
                    <a:pt x="7609" y="5775"/>
                    <a:pt x="7942" y="5501"/>
                  </a:cubicBezTo>
                  <a:cubicBezTo>
                    <a:pt x="8276" y="5215"/>
                    <a:pt x="8800" y="4953"/>
                    <a:pt x="9050" y="4560"/>
                  </a:cubicBezTo>
                  <a:close/>
                  <a:moveTo>
                    <a:pt x="7895" y="0"/>
                  </a:moveTo>
                  <a:cubicBezTo>
                    <a:pt x="7800" y="0"/>
                    <a:pt x="7359" y="262"/>
                    <a:pt x="6990" y="476"/>
                  </a:cubicBezTo>
                  <a:cubicBezTo>
                    <a:pt x="4573" y="1798"/>
                    <a:pt x="2406" y="3179"/>
                    <a:pt x="180" y="4786"/>
                  </a:cubicBezTo>
                  <a:cubicBezTo>
                    <a:pt x="1" y="4917"/>
                    <a:pt x="96" y="5239"/>
                    <a:pt x="287" y="5275"/>
                  </a:cubicBezTo>
                  <a:cubicBezTo>
                    <a:pt x="2561" y="5858"/>
                    <a:pt x="4859" y="6441"/>
                    <a:pt x="7133" y="7025"/>
                  </a:cubicBezTo>
                  <a:cubicBezTo>
                    <a:pt x="8740" y="7442"/>
                    <a:pt x="10681" y="8275"/>
                    <a:pt x="12324" y="8287"/>
                  </a:cubicBezTo>
                  <a:cubicBezTo>
                    <a:pt x="12331" y="8287"/>
                    <a:pt x="12338" y="8287"/>
                    <a:pt x="12345" y="8287"/>
                  </a:cubicBezTo>
                  <a:cubicBezTo>
                    <a:pt x="13691" y="8287"/>
                    <a:pt x="14639" y="7140"/>
                    <a:pt x="15693" y="6430"/>
                  </a:cubicBezTo>
                  <a:cubicBezTo>
                    <a:pt x="15824" y="6334"/>
                    <a:pt x="15943" y="6251"/>
                    <a:pt x="16074" y="6168"/>
                  </a:cubicBezTo>
                  <a:cubicBezTo>
                    <a:pt x="17420" y="5275"/>
                    <a:pt x="18789" y="4429"/>
                    <a:pt x="20063" y="3477"/>
                  </a:cubicBezTo>
                  <a:cubicBezTo>
                    <a:pt x="20063" y="3477"/>
                    <a:pt x="20063" y="3465"/>
                    <a:pt x="20087" y="3465"/>
                  </a:cubicBezTo>
                  <a:cubicBezTo>
                    <a:pt x="20384" y="3346"/>
                    <a:pt x="20468" y="2917"/>
                    <a:pt x="20111" y="2798"/>
                  </a:cubicBezTo>
                  <a:cubicBezTo>
                    <a:pt x="16241" y="1560"/>
                    <a:pt x="11991" y="203"/>
                    <a:pt x="78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3" name="Google Shape;13573;p41"/>
            <p:cNvSpPr/>
            <p:nvPr/>
          </p:nvSpPr>
          <p:spPr>
            <a:xfrm>
              <a:off x="2522325" y="2880850"/>
              <a:ext cx="1733575" cy="526125"/>
            </a:xfrm>
            <a:custGeom>
              <a:rect b="b" l="l" r="r" t="t"/>
              <a:pathLst>
                <a:path extrusionOk="0" h="21045" w="69343">
                  <a:moveTo>
                    <a:pt x="12633" y="417"/>
                  </a:moveTo>
                  <a:cubicBezTo>
                    <a:pt x="13455" y="595"/>
                    <a:pt x="14252" y="786"/>
                    <a:pt x="15062" y="965"/>
                  </a:cubicBezTo>
                  <a:cubicBezTo>
                    <a:pt x="14383" y="1334"/>
                    <a:pt x="13717" y="1738"/>
                    <a:pt x="13062" y="2155"/>
                  </a:cubicBezTo>
                  <a:cubicBezTo>
                    <a:pt x="12085" y="1953"/>
                    <a:pt x="11085" y="1798"/>
                    <a:pt x="10121" y="1727"/>
                  </a:cubicBezTo>
                  <a:cubicBezTo>
                    <a:pt x="10907" y="1334"/>
                    <a:pt x="12609" y="476"/>
                    <a:pt x="12633" y="417"/>
                  </a:cubicBezTo>
                  <a:close/>
                  <a:moveTo>
                    <a:pt x="15622" y="1072"/>
                  </a:moveTo>
                  <a:cubicBezTo>
                    <a:pt x="16693" y="1334"/>
                    <a:pt x="17765" y="1572"/>
                    <a:pt x="18860" y="1810"/>
                  </a:cubicBezTo>
                  <a:cubicBezTo>
                    <a:pt x="18158" y="2203"/>
                    <a:pt x="17467" y="2620"/>
                    <a:pt x="16788" y="3036"/>
                  </a:cubicBezTo>
                  <a:cubicBezTo>
                    <a:pt x="15836" y="2798"/>
                    <a:pt x="14871" y="2524"/>
                    <a:pt x="13883" y="2310"/>
                  </a:cubicBezTo>
                  <a:cubicBezTo>
                    <a:pt x="14479" y="1917"/>
                    <a:pt x="15062" y="1512"/>
                    <a:pt x="15622" y="1072"/>
                  </a:cubicBezTo>
                  <a:close/>
                  <a:moveTo>
                    <a:pt x="9716" y="1917"/>
                  </a:moveTo>
                  <a:cubicBezTo>
                    <a:pt x="10657" y="2108"/>
                    <a:pt x="11573" y="2310"/>
                    <a:pt x="12514" y="2500"/>
                  </a:cubicBezTo>
                  <a:cubicBezTo>
                    <a:pt x="11800" y="2965"/>
                    <a:pt x="11085" y="3417"/>
                    <a:pt x="10359" y="3882"/>
                  </a:cubicBezTo>
                  <a:cubicBezTo>
                    <a:pt x="9228" y="3620"/>
                    <a:pt x="8097" y="3405"/>
                    <a:pt x="6966" y="3298"/>
                  </a:cubicBezTo>
                  <a:cubicBezTo>
                    <a:pt x="7871" y="2834"/>
                    <a:pt x="8799" y="2381"/>
                    <a:pt x="9716" y="1917"/>
                  </a:cubicBezTo>
                  <a:close/>
                  <a:moveTo>
                    <a:pt x="19360" y="1941"/>
                  </a:moveTo>
                  <a:cubicBezTo>
                    <a:pt x="20384" y="2167"/>
                    <a:pt x="21396" y="2405"/>
                    <a:pt x="22396" y="2631"/>
                  </a:cubicBezTo>
                  <a:cubicBezTo>
                    <a:pt x="21682" y="3024"/>
                    <a:pt x="20967" y="3453"/>
                    <a:pt x="20265" y="3893"/>
                  </a:cubicBezTo>
                  <a:cubicBezTo>
                    <a:pt x="19551" y="3727"/>
                    <a:pt x="18836" y="3560"/>
                    <a:pt x="18122" y="3393"/>
                  </a:cubicBezTo>
                  <a:cubicBezTo>
                    <a:pt x="17931" y="3346"/>
                    <a:pt x="17741" y="3298"/>
                    <a:pt x="17550" y="3239"/>
                  </a:cubicBezTo>
                  <a:cubicBezTo>
                    <a:pt x="18170" y="2822"/>
                    <a:pt x="18801" y="2405"/>
                    <a:pt x="19360" y="1941"/>
                  </a:cubicBezTo>
                  <a:close/>
                  <a:moveTo>
                    <a:pt x="22920" y="2750"/>
                  </a:moveTo>
                  <a:cubicBezTo>
                    <a:pt x="24039" y="3001"/>
                    <a:pt x="25135" y="3262"/>
                    <a:pt x="26242" y="3524"/>
                  </a:cubicBezTo>
                  <a:cubicBezTo>
                    <a:pt x="25504" y="3929"/>
                    <a:pt x="24789" y="4358"/>
                    <a:pt x="24075" y="4810"/>
                  </a:cubicBezTo>
                  <a:cubicBezTo>
                    <a:pt x="23063" y="4572"/>
                    <a:pt x="22075" y="4322"/>
                    <a:pt x="21063" y="4072"/>
                  </a:cubicBezTo>
                  <a:cubicBezTo>
                    <a:pt x="21694" y="3655"/>
                    <a:pt x="22325" y="3227"/>
                    <a:pt x="22920" y="2750"/>
                  </a:cubicBezTo>
                  <a:close/>
                  <a:moveTo>
                    <a:pt x="13324" y="2691"/>
                  </a:moveTo>
                  <a:cubicBezTo>
                    <a:pt x="14300" y="2917"/>
                    <a:pt x="15288" y="3131"/>
                    <a:pt x="16265" y="3382"/>
                  </a:cubicBezTo>
                  <a:cubicBezTo>
                    <a:pt x="15503" y="3858"/>
                    <a:pt x="14764" y="4346"/>
                    <a:pt x="14002" y="4822"/>
                  </a:cubicBezTo>
                  <a:cubicBezTo>
                    <a:pt x="13038" y="4572"/>
                    <a:pt x="12050" y="4310"/>
                    <a:pt x="11073" y="4060"/>
                  </a:cubicBezTo>
                  <a:cubicBezTo>
                    <a:pt x="11812" y="3620"/>
                    <a:pt x="12574" y="3155"/>
                    <a:pt x="13324" y="2691"/>
                  </a:cubicBezTo>
                  <a:close/>
                  <a:moveTo>
                    <a:pt x="6513" y="3560"/>
                  </a:moveTo>
                  <a:cubicBezTo>
                    <a:pt x="7609" y="3774"/>
                    <a:pt x="8692" y="4013"/>
                    <a:pt x="9776" y="4251"/>
                  </a:cubicBezTo>
                  <a:cubicBezTo>
                    <a:pt x="9073" y="4667"/>
                    <a:pt x="8383" y="5072"/>
                    <a:pt x="7668" y="5477"/>
                  </a:cubicBezTo>
                  <a:cubicBezTo>
                    <a:pt x="6513" y="5191"/>
                    <a:pt x="5370" y="4953"/>
                    <a:pt x="4227" y="4834"/>
                  </a:cubicBezTo>
                  <a:cubicBezTo>
                    <a:pt x="4763" y="4525"/>
                    <a:pt x="5299" y="4191"/>
                    <a:pt x="5823" y="3917"/>
                  </a:cubicBezTo>
                  <a:cubicBezTo>
                    <a:pt x="6061" y="3798"/>
                    <a:pt x="6275" y="3679"/>
                    <a:pt x="6513" y="3560"/>
                  </a:cubicBezTo>
                  <a:close/>
                  <a:moveTo>
                    <a:pt x="17050" y="3584"/>
                  </a:moveTo>
                  <a:cubicBezTo>
                    <a:pt x="17943" y="3810"/>
                    <a:pt x="18848" y="4013"/>
                    <a:pt x="19741" y="4251"/>
                  </a:cubicBezTo>
                  <a:cubicBezTo>
                    <a:pt x="19003" y="4715"/>
                    <a:pt x="18241" y="5203"/>
                    <a:pt x="17491" y="5679"/>
                  </a:cubicBezTo>
                  <a:cubicBezTo>
                    <a:pt x="16562" y="5465"/>
                    <a:pt x="15657" y="5239"/>
                    <a:pt x="14729" y="5013"/>
                  </a:cubicBezTo>
                  <a:lnTo>
                    <a:pt x="14705" y="5013"/>
                  </a:lnTo>
                  <a:cubicBezTo>
                    <a:pt x="15491" y="4536"/>
                    <a:pt x="16276" y="4072"/>
                    <a:pt x="17050" y="3584"/>
                  </a:cubicBezTo>
                  <a:close/>
                  <a:moveTo>
                    <a:pt x="26778" y="3643"/>
                  </a:moveTo>
                  <a:cubicBezTo>
                    <a:pt x="27849" y="3893"/>
                    <a:pt x="28921" y="4155"/>
                    <a:pt x="29992" y="4394"/>
                  </a:cubicBezTo>
                  <a:cubicBezTo>
                    <a:pt x="29242" y="4786"/>
                    <a:pt x="28516" y="5239"/>
                    <a:pt x="27790" y="5703"/>
                  </a:cubicBezTo>
                  <a:cubicBezTo>
                    <a:pt x="26813" y="5465"/>
                    <a:pt x="25849" y="5215"/>
                    <a:pt x="24873" y="4989"/>
                  </a:cubicBezTo>
                  <a:cubicBezTo>
                    <a:pt x="25528" y="4572"/>
                    <a:pt x="26159" y="4120"/>
                    <a:pt x="26778" y="3643"/>
                  </a:cubicBezTo>
                  <a:close/>
                  <a:moveTo>
                    <a:pt x="10502" y="4417"/>
                  </a:moveTo>
                  <a:cubicBezTo>
                    <a:pt x="11502" y="4644"/>
                    <a:pt x="12502" y="4882"/>
                    <a:pt x="13514" y="5132"/>
                  </a:cubicBezTo>
                  <a:cubicBezTo>
                    <a:pt x="13502" y="5144"/>
                    <a:pt x="13478" y="5144"/>
                    <a:pt x="13478" y="5167"/>
                  </a:cubicBezTo>
                  <a:cubicBezTo>
                    <a:pt x="12764" y="5596"/>
                    <a:pt x="12038" y="6001"/>
                    <a:pt x="11323" y="6418"/>
                  </a:cubicBezTo>
                  <a:cubicBezTo>
                    <a:pt x="10383" y="6191"/>
                    <a:pt x="9430" y="5918"/>
                    <a:pt x="8466" y="5668"/>
                  </a:cubicBezTo>
                  <a:cubicBezTo>
                    <a:pt x="9156" y="5251"/>
                    <a:pt x="9835" y="4822"/>
                    <a:pt x="10502" y="4417"/>
                  </a:cubicBezTo>
                  <a:close/>
                  <a:moveTo>
                    <a:pt x="20527" y="4417"/>
                  </a:moveTo>
                  <a:cubicBezTo>
                    <a:pt x="21503" y="4667"/>
                    <a:pt x="22503" y="4917"/>
                    <a:pt x="23480" y="5179"/>
                  </a:cubicBezTo>
                  <a:cubicBezTo>
                    <a:pt x="22753" y="5656"/>
                    <a:pt x="22015" y="6144"/>
                    <a:pt x="21265" y="6608"/>
                  </a:cubicBezTo>
                  <a:lnTo>
                    <a:pt x="18181" y="5846"/>
                  </a:lnTo>
                  <a:cubicBezTo>
                    <a:pt x="18955" y="5370"/>
                    <a:pt x="19741" y="4906"/>
                    <a:pt x="20527" y="4417"/>
                  </a:cubicBezTo>
                  <a:close/>
                  <a:moveTo>
                    <a:pt x="30492" y="4513"/>
                  </a:moveTo>
                  <a:cubicBezTo>
                    <a:pt x="31600" y="4775"/>
                    <a:pt x="32683" y="5025"/>
                    <a:pt x="33755" y="5287"/>
                  </a:cubicBezTo>
                  <a:cubicBezTo>
                    <a:pt x="32981" y="5679"/>
                    <a:pt x="32231" y="6144"/>
                    <a:pt x="31493" y="6608"/>
                  </a:cubicBezTo>
                  <a:cubicBezTo>
                    <a:pt x="30504" y="6370"/>
                    <a:pt x="29540" y="6132"/>
                    <a:pt x="28564" y="5894"/>
                  </a:cubicBezTo>
                  <a:cubicBezTo>
                    <a:pt x="29230" y="5465"/>
                    <a:pt x="29885" y="5013"/>
                    <a:pt x="30492" y="4513"/>
                  </a:cubicBezTo>
                  <a:close/>
                  <a:moveTo>
                    <a:pt x="14217" y="5298"/>
                  </a:moveTo>
                  <a:cubicBezTo>
                    <a:pt x="15133" y="5513"/>
                    <a:pt x="16038" y="5763"/>
                    <a:pt x="16967" y="6001"/>
                  </a:cubicBezTo>
                  <a:cubicBezTo>
                    <a:pt x="16253" y="6430"/>
                    <a:pt x="15526" y="6846"/>
                    <a:pt x="14788" y="7263"/>
                  </a:cubicBezTo>
                  <a:cubicBezTo>
                    <a:pt x="13895" y="7037"/>
                    <a:pt x="12990" y="6811"/>
                    <a:pt x="12097" y="6608"/>
                  </a:cubicBezTo>
                  <a:cubicBezTo>
                    <a:pt x="12800" y="6179"/>
                    <a:pt x="13514" y="5727"/>
                    <a:pt x="14217" y="5298"/>
                  </a:cubicBezTo>
                  <a:close/>
                  <a:moveTo>
                    <a:pt x="3799" y="5108"/>
                  </a:moveTo>
                  <a:cubicBezTo>
                    <a:pt x="4894" y="5322"/>
                    <a:pt x="5978" y="5560"/>
                    <a:pt x="7085" y="5810"/>
                  </a:cubicBezTo>
                  <a:cubicBezTo>
                    <a:pt x="6299" y="6275"/>
                    <a:pt x="5525" y="6751"/>
                    <a:pt x="4775" y="7275"/>
                  </a:cubicBezTo>
                  <a:cubicBezTo>
                    <a:pt x="3465" y="6977"/>
                    <a:pt x="2275" y="6858"/>
                    <a:pt x="917" y="6632"/>
                  </a:cubicBezTo>
                  <a:cubicBezTo>
                    <a:pt x="1870" y="6037"/>
                    <a:pt x="2822" y="5679"/>
                    <a:pt x="3799" y="5108"/>
                  </a:cubicBezTo>
                  <a:close/>
                  <a:moveTo>
                    <a:pt x="34172" y="5382"/>
                  </a:moveTo>
                  <a:cubicBezTo>
                    <a:pt x="35207" y="5644"/>
                    <a:pt x="36255" y="5870"/>
                    <a:pt x="37291" y="6132"/>
                  </a:cubicBezTo>
                  <a:cubicBezTo>
                    <a:pt x="36517" y="6549"/>
                    <a:pt x="35767" y="7001"/>
                    <a:pt x="35005" y="7501"/>
                  </a:cubicBezTo>
                  <a:cubicBezTo>
                    <a:pt x="34100" y="7275"/>
                    <a:pt x="33183" y="7049"/>
                    <a:pt x="32278" y="6811"/>
                  </a:cubicBezTo>
                  <a:cubicBezTo>
                    <a:pt x="32909" y="6394"/>
                    <a:pt x="33529" y="5965"/>
                    <a:pt x="34112" y="5501"/>
                  </a:cubicBezTo>
                  <a:cubicBezTo>
                    <a:pt x="34160" y="5465"/>
                    <a:pt x="34172" y="5417"/>
                    <a:pt x="34172" y="5382"/>
                  </a:cubicBezTo>
                  <a:close/>
                  <a:moveTo>
                    <a:pt x="24289" y="5370"/>
                  </a:moveTo>
                  <a:cubicBezTo>
                    <a:pt x="25242" y="5608"/>
                    <a:pt x="26206" y="5858"/>
                    <a:pt x="27159" y="6096"/>
                  </a:cubicBezTo>
                  <a:cubicBezTo>
                    <a:pt x="26421" y="6572"/>
                    <a:pt x="25682" y="7072"/>
                    <a:pt x="24944" y="7513"/>
                  </a:cubicBezTo>
                  <a:cubicBezTo>
                    <a:pt x="23956" y="7263"/>
                    <a:pt x="22968" y="7025"/>
                    <a:pt x="21980" y="6775"/>
                  </a:cubicBezTo>
                  <a:cubicBezTo>
                    <a:pt x="22742" y="6310"/>
                    <a:pt x="23527" y="5846"/>
                    <a:pt x="24289" y="5370"/>
                  </a:cubicBezTo>
                  <a:close/>
                  <a:moveTo>
                    <a:pt x="7883" y="6001"/>
                  </a:moveTo>
                  <a:cubicBezTo>
                    <a:pt x="8859" y="6215"/>
                    <a:pt x="9823" y="6453"/>
                    <a:pt x="10788" y="6691"/>
                  </a:cubicBezTo>
                  <a:cubicBezTo>
                    <a:pt x="9990" y="7156"/>
                    <a:pt x="9192" y="7644"/>
                    <a:pt x="8442" y="8180"/>
                  </a:cubicBezTo>
                  <a:cubicBezTo>
                    <a:pt x="7382" y="7930"/>
                    <a:pt x="6299" y="7644"/>
                    <a:pt x="5192" y="7382"/>
                  </a:cubicBezTo>
                  <a:cubicBezTo>
                    <a:pt x="6120" y="6989"/>
                    <a:pt x="7013" y="6513"/>
                    <a:pt x="7883" y="6001"/>
                  </a:cubicBezTo>
                  <a:close/>
                  <a:moveTo>
                    <a:pt x="17646" y="6179"/>
                  </a:moveTo>
                  <a:cubicBezTo>
                    <a:pt x="18658" y="6441"/>
                    <a:pt x="19658" y="6691"/>
                    <a:pt x="20658" y="6965"/>
                  </a:cubicBezTo>
                  <a:cubicBezTo>
                    <a:pt x="19955" y="7382"/>
                    <a:pt x="19253" y="7787"/>
                    <a:pt x="18539" y="8180"/>
                  </a:cubicBezTo>
                  <a:cubicBezTo>
                    <a:pt x="17550" y="7930"/>
                    <a:pt x="16550" y="7692"/>
                    <a:pt x="15562" y="7453"/>
                  </a:cubicBezTo>
                  <a:cubicBezTo>
                    <a:pt x="16276" y="7037"/>
                    <a:pt x="16967" y="6608"/>
                    <a:pt x="17646" y="6179"/>
                  </a:cubicBezTo>
                  <a:close/>
                  <a:moveTo>
                    <a:pt x="37803" y="6251"/>
                  </a:moveTo>
                  <a:cubicBezTo>
                    <a:pt x="38827" y="6489"/>
                    <a:pt x="39851" y="6739"/>
                    <a:pt x="40887" y="6977"/>
                  </a:cubicBezTo>
                  <a:cubicBezTo>
                    <a:pt x="40089" y="7406"/>
                    <a:pt x="39339" y="7882"/>
                    <a:pt x="38577" y="8382"/>
                  </a:cubicBezTo>
                  <a:cubicBezTo>
                    <a:pt x="37648" y="8144"/>
                    <a:pt x="36719" y="7918"/>
                    <a:pt x="35779" y="7680"/>
                  </a:cubicBezTo>
                  <a:cubicBezTo>
                    <a:pt x="36481" y="7227"/>
                    <a:pt x="37160" y="6775"/>
                    <a:pt x="37803" y="6251"/>
                  </a:cubicBezTo>
                  <a:close/>
                  <a:moveTo>
                    <a:pt x="27933" y="6310"/>
                  </a:moveTo>
                  <a:cubicBezTo>
                    <a:pt x="28647" y="6489"/>
                    <a:pt x="29349" y="6668"/>
                    <a:pt x="30064" y="6846"/>
                  </a:cubicBezTo>
                  <a:cubicBezTo>
                    <a:pt x="30326" y="6906"/>
                    <a:pt x="30576" y="6977"/>
                    <a:pt x="30850" y="7037"/>
                  </a:cubicBezTo>
                  <a:cubicBezTo>
                    <a:pt x="30111" y="7513"/>
                    <a:pt x="29373" y="7989"/>
                    <a:pt x="28635" y="8454"/>
                  </a:cubicBezTo>
                  <a:lnTo>
                    <a:pt x="25647" y="7692"/>
                  </a:lnTo>
                  <a:cubicBezTo>
                    <a:pt x="26397" y="7227"/>
                    <a:pt x="27171" y="6763"/>
                    <a:pt x="27933" y="6310"/>
                  </a:cubicBezTo>
                  <a:close/>
                  <a:moveTo>
                    <a:pt x="11573" y="6894"/>
                  </a:moveTo>
                  <a:cubicBezTo>
                    <a:pt x="12455" y="7108"/>
                    <a:pt x="13347" y="7334"/>
                    <a:pt x="14229" y="7573"/>
                  </a:cubicBezTo>
                  <a:cubicBezTo>
                    <a:pt x="13455" y="8037"/>
                    <a:pt x="12681" y="8501"/>
                    <a:pt x="11954" y="9013"/>
                  </a:cubicBezTo>
                  <a:cubicBezTo>
                    <a:pt x="10978" y="8811"/>
                    <a:pt x="10002" y="8573"/>
                    <a:pt x="9014" y="8334"/>
                  </a:cubicBezTo>
                  <a:cubicBezTo>
                    <a:pt x="8954" y="8323"/>
                    <a:pt x="8918" y="8299"/>
                    <a:pt x="8859" y="8287"/>
                  </a:cubicBezTo>
                  <a:cubicBezTo>
                    <a:pt x="9776" y="7882"/>
                    <a:pt x="10680" y="7406"/>
                    <a:pt x="11573" y="6894"/>
                  </a:cubicBezTo>
                  <a:close/>
                  <a:moveTo>
                    <a:pt x="21360" y="7156"/>
                  </a:moveTo>
                  <a:cubicBezTo>
                    <a:pt x="22337" y="7406"/>
                    <a:pt x="23301" y="7656"/>
                    <a:pt x="24277" y="7918"/>
                  </a:cubicBezTo>
                  <a:cubicBezTo>
                    <a:pt x="23599" y="8323"/>
                    <a:pt x="22908" y="8704"/>
                    <a:pt x="22218" y="9108"/>
                  </a:cubicBezTo>
                  <a:cubicBezTo>
                    <a:pt x="21253" y="8870"/>
                    <a:pt x="20301" y="8632"/>
                    <a:pt x="19336" y="8394"/>
                  </a:cubicBezTo>
                  <a:cubicBezTo>
                    <a:pt x="20015" y="7977"/>
                    <a:pt x="20682" y="7561"/>
                    <a:pt x="21360" y="7156"/>
                  </a:cubicBezTo>
                  <a:close/>
                  <a:moveTo>
                    <a:pt x="41422" y="7108"/>
                  </a:moveTo>
                  <a:cubicBezTo>
                    <a:pt x="42411" y="7346"/>
                    <a:pt x="43399" y="7573"/>
                    <a:pt x="44363" y="7811"/>
                  </a:cubicBezTo>
                  <a:cubicBezTo>
                    <a:pt x="43566" y="8239"/>
                    <a:pt x="42792" y="8739"/>
                    <a:pt x="42030" y="9239"/>
                  </a:cubicBezTo>
                  <a:cubicBezTo>
                    <a:pt x="41137" y="9013"/>
                    <a:pt x="40256" y="8799"/>
                    <a:pt x="39363" y="8573"/>
                  </a:cubicBezTo>
                  <a:cubicBezTo>
                    <a:pt x="40077" y="8108"/>
                    <a:pt x="40768" y="7632"/>
                    <a:pt x="41422" y="7108"/>
                  </a:cubicBezTo>
                  <a:close/>
                  <a:moveTo>
                    <a:pt x="31624" y="7227"/>
                  </a:moveTo>
                  <a:cubicBezTo>
                    <a:pt x="32528" y="7453"/>
                    <a:pt x="33445" y="7680"/>
                    <a:pt x="34338" y="7918"/>
                  </a:cubicBezTo>
                  <a:cubicBezTo>
                    <a:pt x="33600" y="8394"/>
                    <a:pt x="32862" y="8870"/>
                    <a:pt x="32112" y="9335"/>
                  </a:cubicBezTo>
                  <a:cubicBezTo>
                    <a:pt x="31195" y="9085"/>
                    <a:pt x="30266" y="8846"/>
                    <a:pt x="29338" y="8620"/>
                  </a:cubicBezTo>
                  <a:cubicBezTo>
                    <a:pt x="30088" y="8156"/>
                    <a:pt x="30862" y="7703"/>
                    <a:pt x="31624" y="7227"/>
                  </a:cubicBezTo>
                  <a:close/>
                  <a:moveTo>
                    <a:pt x="15002" y="7799"/>
                  </a:moveTo>
                  <a:cubicBezTo>
                    <a:pt x="15967" y="8049"/>
                    <a:pt x="16955" y="8323"/>
                    <a:pt x="17919" y="8573"/>
                  </a:cubicBezTo>
                  <a:cubicBezTo>
                    <a:pt x="17193" y="9001"/>
                    <a:pt x="16455" y="9454"/>
                    <a:pt x="15776" y="9954"/>
                  </a:cubicBezTo>
                  <a:cubicBezTo>
                    <a:pt x="14645" y="9668"/>
                    <a:pt x="13514" y="9406"/>
                    <a:pt x="12371" y="9132"/>
                  </a:cubicBezTo>
                  <a:cubicBezTo>
                    <a:pt x="13264" y="8751"/>
                    <a:pt x="14133" y="8287"/>
                    <a:pt x="15002" y="7799"/>
                  </a:cubicBezTo>
                  <a:close/>
                  <a:moveTo>
                    <a:pt x="24992" y="8096"/>
                  </a:moveTo>
                  <a:cubicBezTo>
                    <a:pt x="25528" y="8227"/>
                    <a:pt x="26063" y="8382"/>
                    <a:pt x="26575" y="8513"/>
                  </a:cubicBezTo>
                  <a:cubicBezTo>
                    <a:pt x="27040" y="8632"/>
                    <a:pt x="27504" y="8751"/>
                    <a:pt x="27945" y="8870"/>
                  </a:cubicBezTo>
                  <a:cubicBezTo>
                    <a:pt x="27278" y="9275"/>
                    <a:pt x="26599" y="9656"/>
                    <a:pt x="25920" y="10037"/>
                  </a:cubicBezTo>
                  <a:cubicBezTo>
                    <a:pt x="24956" y="9799"/>
                    <a:pt x="23992" y="9549"/>
                    <a:pt x="23003" y="9311"/>
                  </a:cubicBezTo>
                  <a:cubicBezTo>
                    <a:pt x="23682" y="8918"/>
                    <a:pt x="24337" y="8489"/>
                    <a:pt x="24992" y="8096"/>
                  </a:cubicBezTo>
                  <a:close/>
                  <a:moveTo>
                    <a:pt x="44887" y="7942"/>
                  </a:moveTo>
                  <a:cubicBezTo>
                    <a:pt x="45959" y="8192"/>
                    <a:pt x="47030" y="8454"/>
                    <a:pt x="48102" y="8715"/>
                  </a:cubicBezTo>
                  <a:cubicBezTo>
                    <a:pt x="47280" y="9168"/>
                    <a:pt x="46494" y="9656"/>
                    <a:pt x="45709" y="10180"/>
                  </a:cubicBezTo>
                  <a:cubicBezTo>
                    <a:pt x="44732" y="9942"/>
                    <a:pt x="43780" y="9680"/>
                    <a:pt x="42815" y="9442"/>
                  </a:cubicBezTo>
                  <a:cubicBezTo>
                    <a:pt x="43530" y="8966"/>
                    <a:pt x="44232" y="8477"/>
                    <a:pt x="44887" y="7942"/>
                  </a:cubicBezTo>
                  <a:close/>
                  <a:moveTo>
                    <a:pt x="35112" y="8108"/>
                  </a:moveTo>
                  <a:cubicBezTo>
                    <a:pt x="36041" y="8346"/>
                    <a:pt x="36969" y="8573"/>
                    <a:pt x="37898" y="8811"/>
                  </a:cubicBezTo>
                  <a:cubicBezTo>
                    <a:pt x="37172" y="9287"/>
                    <a:pt x="36446" y="9775"/>
                    <a:pt x="35707" y="10251"/>
                  </a:cubicBezTo>
                  <a:cubicBezTo>
                    <a:pt x="34731" y="10001"/>
                    <a:pt x="33767" y="9763"/>
                    <a:pt x="32802" y="9513"/>
                  </a:cubicBezTo>
                  <a:cubicBezTo>
                    <a:pt x="33564" y="9049"/>
                    <a:pt x="34350" y="8585"/>
                    <a:pt x="35112" y="8108"/>
                  </a:cubicBezTo>
                  <a:close/>
                  <a:moveTo>
                    <a:pt x="18693" y="8763"/>
                  </a:moveTo>
                  <a:cubicBezTo>
                    <a:pt x="19646" y="9013"/>
                    <a:pt x="20586" y="9275"/>
                    <a:pt x="21539" y="9513"/>
                  </a:cubicBezTo>
                  <a:cubicBezTo>
                    <a:pt x="20837" y="9930"/>
                    <a:pt x="20134" y="10359"/>
                    <a:pt x="19479" y="10835"/>
                  </a:cubicBezTo>
                  <a:cubicBezTo>
                    <a:pt x="18360" y="10561"/>
                    <a:pt x="17265" y="10299"/>
                    <a:pt x="16157" y="10025"/>
                  </a:cubicBezTo>
                  <a:cubicBezTo>
                    <a:pt x="17027" y="9668"/>
                    <a:pt x="17860" y="9239"/>
                    <a:pt x="18693" y="8763"/>
                  </a:cubicBezTo>
                  <a:close/>
                  <a:moveTo>
                    <a:pt x="28647" y="9037"/>
                  </a:moveTo>
                  <a:lnTo>
                    <a:pt x="31421" y="9739"/>
                  </a:lnTo>
                  <a:cubicBezTo>
                    <a:pt x="30743" y="10132"/>
                    <a:pt x="30076" y="10525"/>
                    <a:pt x="29397" y="10918"/>
                  </a:cubicBezTo>
                  <a:cubicBezTo>
                    <a:pt x="28504" y="10692"/>
                    <a:pt x="27587" y="10454"/>
                    <a:pt x="26694" y="10239"/>
                  </a:cubicBezTo>
                  <a:cubicBezTo>
                    <a:pt x="27349" y="9835"/>
                    <a:pt x="28004" y="9430"/>
                    <a:pt x="28647" y="9037"/>
                  </a:cubicBezTo>
                  <a:close/>
                  <a:moveTo>
                    <a:pt x="48650" y="8846"/>
                  </a:moveTo>
                  <a:lnTo>
                    <a:pt x="51817" y="9608"/>
                  </a:lnTo>
                  <a:cubicBezTo>
                    <a:pt x="51007" y="10073"/>
                    <a:pt x="50197" y="10573"/>
                    <a:pt x="49412" y="11097"/>
                  </a:cubicBezTo>
                  <a:cubicBezTo>
                    <a:pt x="48840" y="10954"/>
                    <a:pt x="48280" y="10823"/>
                    <a:pt x="47697" y="10668"/>
                  </a:cubicBezTo>
                  <a:cubicBezTo>
                    <a:pt x="47292" y="10561"/>
                    <a:pt x="46899" y="10466"/>
                    <a:pt x="46494" y="10370"/>
                  </a:cubicBezTo>
                  <a:cubicBezTo>
                    <a:pt x="47233" y="9894"/>
                    <a:pt x="47971" y="9382"/>
                    <a:pt x="48650" y="8846"/>
                  </a:cubicBezTo>
                  <a:close/>
                  <a:moveTo>
                    <a:pt x="38696" y="9001"/>
                  </a:moveTo>
                  <a:lnTo>
                    <a:pt x="41375" y="9668"/>
                  </a:lnTo>
                  <a:cubicBezTo>
                    <a:pt x="40660" y="10168"/>
                    <a:pt x="39934" y="10668"/>
                    <a:pt x="39184" y="11144"/>
                  </a:cubicBezTo>
                  <a:cubicBezTo>
                    <a:pt x="38243" y="10906"/>
                    <a:pt x="37327" y="10668"/>
                    <a:pt x="36386" y="10430"/>
                  </a:cubicBezTo>
                  <a:cubicBezTo>
                    <a:pt x="37148" y="9954"/>
                    <a:pt x="37922" y="9489"/>
                    <a:pt x="38696" y="9001"/>
                  </a:cubicBezTo>
                  <a:close/>
                  <a:moveTo>
                    <a:pt x="22289" y="9716"/>
                  </a:moveTo>
                  <a:lnTo>
                    <a:pt x="23313" y="9978"/>
                  </a:lnTo>
                  <a:cubicBezTo>
                    <a:pt x="23944" y="10144"/>
                    <a:pt x="24551" y="10311"/>
                    <a:pt x="25182" y="10466"/>
                  </a:cubicBezTo>
                  <a:cubicBezTo>
                    <a:pt x="24492" y="10859"/>
                    <a:pt x="23825" y="11275"/>
                    <a:pt x="23182" y="11740"/>
                  </a:cubicBezTo>
                  <a:cubicBezTo>
                    <a:pt x="22087" y="11466"/>
                    <a:pt x="20967" y="11204"/>
                    <a:pt x="19872" y="10942"/>
                  </a:cubicBezTo>
                  <a:cubicBezTo>
                    <a:pt x="20706" y="10597"/>
                    <a:pt x="21503" y="10180"/>
                    <a:pt x="22289" y="9716"/>
                  </a:cubicBezTo>
                  <a:close/>
                  <a:moveTo>
                    <a:pt x="32112" y="9930"/>
                  </a:moveTo>
                  <a:cubicBezTo>
                    <a:pt x="33088" y="10180"/>
                    <a:pt x="34052" y="10418"/>
                    <a:pt x="35017" y="10668"/>
                  </a:cubicBezTo>
                  <a:cubicBezTo>
                    <a:pt x="34362" y="11073"/>
                    <a:pt x="33695" y="11454"/>
                    <a:pt x="33029" y="11847"/>
                  </a:cubicBezTo>
                  <a:cubicBezTo>
                    <a:pt x="32076" y="11609"/>
                    <a:pt x="31135" y="11359"/>
                    <a:pt x="30183" y="11121"/>
                  </a:cubicBezTo>
                  <a:cubicBezTo>
                    <a:pt x="30838" y="10728"/>
                    <a:pt x="31481" y="10323"/>
                    <a:pt x="32112" y="9930"/>
                  </a:cubicBezTo>
                  <a:close/>
                  <a:moveTo>
                    <a:pt x="42149" y="9882"/>
                  </a:moveTo>
                  <a:cubicBezTo>
                    <a:pt x="43113" y="10120"/>
                    <a:pt x="44066" y="10359"/>
                    <a:pt x="45030" y="10609"/>
                  </a:cubicBezTo>
                  <a:cubicBezTo>
                    <a:pt x="44292" y="11085"/>
                    <a:pt x="43530" y="11597"/>
                    <a:pt x="42756" y="12061"/>
                  </a:cubicBezTo>
                  <a:cubicBezTo>
                    <a:pt x="41792" y="11811"/>
                    <a:pt x="40827" y="11561"/>
                    <a:pt x="39851" y="11323"/>
                  </a:cubicBezTo>
                  <a:cubicBezTo>
                    <a:pt x="40613" y="10835"/>
                    <a:pt x="41387" y="10359"/>
                    <a:pt x="42149" y="9882"/>
                  </a:cubicBezTo>
                  <a:close/>
                  <a:moveTo>
                    <a:pt x="52388" y="9763"/>
                  </a:moveTo>
                  <a:cubicBezTo>
                    <a:pt x="53591" y="10049"/>
                    <a:pt x="54781" y="10323"/>
                    <a:pt x="55984" y="10620"/>
                  </a:cubicBezTo>
                  <a:cubicBezTo>
                    <a:pt x="55138" y="11085"/>
                    <a:pt x="54305" y="11609"/>
                    <a:pt x="53483" y="12144"/>
                  </a:cubicBezTo>
                  <a:cubicBezTo>
                    <a:pt x="52388" y="11859"/>
                    <a:pt x="51305" y="11597"/>
                    <a:pt x="50197" y="11311"/>
                  </a:cubicBezTo>
                  <a:cubicBezTo>
                    <a:pt x="50959" y="10823"/>
                    <a:pt x="51698" y="10311"/>
                    <a:pt x="52388" y="9763"/>
                  </a:cubicBezTo>
                  <a:close/>
                  <a:moveTo>
                    <a:pt x="25944" y="10680"/>
                  </a:moveTo>
                  <a:cubicBezTo>
                    <a:pt x="26837" y="10906"/>
                    <a:pt x="27730" y="11144"/>
                    <a:pt x="28623" y="11382"/>
                  </a:cubicBezTo>
                  <a:cubicBezTo>
                    <a:pt x="27983" y="11750"/>
                    <a:pt x="27342" y="12153"/>
                    <a:pt x="26725" y="12616"/>
                  </a:cubicBezTo>
                  <a:lnTo>
                    <a:pt x="26725" y="12616"/>
                  </a:lnTo>
                  <a:cubicBezTo>
                    <a:pt x="26725" y="12616"/>
                    <a:pt x="26726" y="12615"/>
                    <a:pt x="26726" y="12615"/>
                  </a:cubicBezTo>
                  <a:cubicBezTo>
                    <a:pt x="26729" y="12615"/>
                    <a:pt x="26726" y="12621"/>
                    <a:pt x="26718" y="12621"/>
                  </a:cubicBezTo>
                  <a:cubicBezTo>
                    <a:pt x="26720" y="12619"/>
                    <a:pt x="26723" y="12617"/>
                    <a:pt x="26725" y="12616"/>
                  </a:cubicBezTo>
                  <a:lnTo>
                    <a:pt x="26725" y="12616"/>
                  </a:lnTo>
                  <a:cubicBezTo>
                    <a:pt x="26723" y="12616"/>
                    <a:pt x="26721" y="12618"/>
                    <a:pt x="26718" y="12621"/>
                  </a:cubicBezTo>
                  <a:cubicBezTo>
                    <a:pt x="25682" y="12359"/>
                    <a:pt x="24647" y="12109"/>
                    <a:pt x="23623" y="11859"/>
                  </a:cubicBezTo>
                  <a:cubicBezTo>
                    <a:pt x="24408" y="11513"/>
                    <a:pt x="25182" y="11121"/>
                    <a:pt x="25944" y="10680"/>
                  </a:cubicBezTo>
                  <a:close/>
                  <a:moveTo>
                    <a:pt x="35719" y="10847"/>
                  </a:moveTo>
                  <a:cubicBezTo>
                    <a:pt x="36660" y="11085"/>
                    <a:pt x="37577" y="11323"/>
                    <a:pt x="38517" y="11561"/>
                  </a:cubicBezTo>
                  <a:cubicBezTo>
                    <a:pt x="37862" y="11966"/>
                    <a:pt x="37208" y="12359"/>
                    <a:pt x="36541" y="12752"/>
                  </a:cubicBezTo>
                  <a:cubicBezTo>
                    <a:pt x="35624" y="12514"/>
                    <a:pt x="34719" y="12275"/>
                    <a:pt x="33802" y="12037"/>
                  </a:cubicBezTo>
                  <a:cubicBezTo>
                    <a:pt x="34457" y="11656"/>
                    <a:pt x="35088" y="11252"/>
                    <a:pt x="35719" y="10847"/>
                  </a:cubicBezTo>
                  <a:close/>
                  <a:moveTo>
                    <a:pt x="45828" y="10787"/>
                  </a:moveTo>
                  <a:cubicBezTo>
                    <a:pt x="46804" y="11037"/>
                    <a:pt x="47768" y="11287"/>
                    <a:pt x="48757" y="11525"/>
                  </a:cubicBezTo>
                  <a:cubicBezTo>
                    <a:pt x="48007" y="12025"/>
                    <a:pt x="47280" y="12525"/>
                    <a:pt x="46542" y="12990"/>
                  </a:cubicBezTo>
                  <a:cubicBezTo>
                    <a:pt x="46518" y="13002"/>
                    <a:pt x="46494" y="13026"/>
                    <a:pt x="46483" y="13037"/>
                  </a:cubicBezTo>
                  <a:cubicBezTo>
                    <a:pt x="45780" y="12859"/>
                    <a:pt x="45066" y="12656"/>
                    <a:pt x="44363" y="12478"/>
                  </a:cubicBezTo>
                  <a:cubicBezTo>
                    <a:pt x="44066" y="12406"/>
                    <a:pt x="43756" y="12323"/>
                    <a:pt x="43458" y="12240"/>
                  </a:cubicBezTo>
                  <a:lnTo>
                    <a:pt x="43589" y="12156"/>
                  </a:lnTo>
                  <a:cubicBezTo>
                    <a:pt x="44316" y="11692"/>
                    <a:pt x="45078" y="11252"/>
                    <a:pt x="45828" y="10787"/>
                  </a:cubicBezTo>
                  <a:close/>
                  <a:moveTo>
                    <a:pt x="56496" y="10740"/>
                  </a:moveTo>
                  <a:cubicBezTo>
                    <a:pt x="57674" y="11025"/>
                    <a:pt x="58865" y="11323"/>
                    <a:pt x="60032" y="11609"/>
                  </a:cubicBezTo>
                  <a:cubicBezTo>
                    <a:pt x="59175" y="12085"/>
                    <a:pt x="58341" y="12621"/>
                    <a:pt x="57520" y="13168"/>
                  </a:cubicBezTo>
                  <a:cubicBezTo>
                    <a:pt x="56436" y="12883"/>
                    <a:pt x="55365" y="12621"/>
                    <a:pt x="54281" y="12335"/>
                  </a:cubicBezTo>
                  <a:cubicBezTo>
                    <a:pt x="55031" y="11847"/>
                    <a:pt x="55793" y="11323"/>
                    <a:pt x="56496" y="10740"/>
                  </a:cubicBezTo>
                  <a:close/>
                  <a:moveTo>
                    <a:pt x="29409" y="11561"/>
                  </a:moveTo>
                  <a:cubicBezTo>
                    <a:pt x="30362" y="11811"/>
                    <a:pt x="31314" y="12049"/>
                    <a:pt x="32267" y="12311"/>
                  </a:cubicBezTo>
                  <a:cubicBezTo>
                    <a:pt x="31624" y="12692"/>
                    <a:pt x="30981" y="13097"/>
                    <a:pt x="30385" y="13526"/>
                  </a:cubicBezTo>
                  <a:cubicBezTo>
                    <a:pt x="29290" y="13240"/>
                    <a:pt x="28183" y="12978"/>
                    <a:pt x="27087" y="12704"/>
                  </a:cubicBezTo>
                  <a:cubicBezTo>
                    <a:pt x="27873" y="12383"/>
                    <a:pt x="28647" y="11990"/>
                    <a:pt x="29409" y="11561"/>
                  </a:cubicBezTo>
                  <a:close/>
                  <a:moveTo>
                    <a:pt x="39220" y="11740"/>
                  </a:moveTo>
                  <a:cubicBezTo>
                    <a:pt x="40172" y="11990"/>
                    <a:pt x="41125" y="12228"/>
                    <a:pt x="42077" y="12490"/>
                  </a:cubicBezTo>
                  <a:cubicBezTo>
                    <a:pt x="41399" y="12883"/>
                    <a:pt x="40720" y="13276"/>
                    <a:pt x="40029" y="13680"/>
                  </a:cubicBezTo>
                  <a:cubicBezTo>
                    <a:pt x="39125" y="13442"/>
                    <a:pt x="38220" y="13204"/>
                    <a:pt x="37327" y="12966"/>
                  </a:cubicBezTo>
                  <a:cubicBezTo>
                    <a:pt x="37946" y="12561"/>
                    <a:pt x="38589" y="12144"/>
                    <a:pt x="39220" y="11740"/>
                  </a:cubicBezTo>
                  <a:close/>
                  <a:moveTo>
                    <a:pt x="49531" y="11728"/>
                  </a:moveTo>
                  <a:lnTo>
                    <a:pt x="52829" y="12573"/>
                  </a:lnTo>
                  <a:cubicBezTo>
                    <a:pt x="52055" y="13085"/>
                    <a:pt x="51305" y="13597"/>
                    <a:pt x="50543" y="14073"/>
                  </a:cubicBezTo>
                  <a:cubicBezTo>
                    <a:pt x="49412" y="13776"/>
                    <a:pt x="48280" y="13502"/>
                    <a:pt x="47161" y="13204"/>
                  </a:cubicBezTo>
                  <a:cubicBezTo>
                    <a:pt x="47256" y="13145"/>
                    <a:pt x="47340" y="13097"/>
                    <a:pt x="47423" y="13037"/>
                  </a:cubicBezTo>
                  <a:cubicBezTo>
                    <a:pt x="48114" y="12609"/>
                    <a:pt x="48828" y="12168"/>
                    <a:pt x="49531" y="11728"/>
                  </a:cubicBezTo>
                  <a:close/>
                  <a:moveTo>
                    <a:pt x="60615" y="11740"/>
                  </a:moveTo>
                  <a:cubicBezTo>
                    <a:pt x="61139" y="11894"/>
                    <a:pt x="61675" y="12025"/>
                    <a:pt x="62223" y="12144"/>
                  </a:cubicBezTo>
                  <a:cubicBezTo>
                    <a:pt x="62794" y="12275"/>
                    <a:pt x="63342" y="12418"/>
                    <a:pt x="63901" y="12561"/>
                  </a:cubicBezTo>
                  <a:cubicBezTo>
                    <a:pt x="63044" y="13037"/>
                    <a:pt x="62211" y="13573"/>
                    <a:pt x="61389" y="14121"/>
                  </a:cubicBezTo>
                  <a:cubicBezTo>
                    <a:pt x="61020" y="14049"/>
                    <a:pt x="60663" y="13966"/>
                    <a:pt x="60330" y="13883"/>
                  </a:cubicBezTo>
                  <a:cubicBezTo>
                    <a:pt x="59663" y="13704"/>
                    <a:pt x="58996" y="13538"/>
                    <a:pt x="58341" y="13359"/>
                  </a:cubicBezTo>
                  <a:cubicBezTo>
                    <a:pt x="59127" y="12859"/>
                    <a:pt x="59901" y="12323"/>
                    <a:pt x="60615" y="11740"/>
                  </a:cubicBezTo>
                  <a:close/>
                  <a:moveTo>
                    <a:pt x="33040" y="12514"/>
                  </a:moveTo>
                  <a:cubicBezTo>
                    <a:pt x="33957" y="12752"/>
                    <a:pt x="34874" y="12990"/>
                    <a:pt x="35791" y="13228"/>
                  </a:cubicBezTo>
                  <a:cubicBezTo>
                    <a:pt x="35172" y="13609"/>
                    <a:pt x="34553" y="14002"/>
                    <a:pt x="33981" y="14430"/>
                  </a:cubicBezTo>
                  <a:cubicBezTo>
                    <a:pt x="32933" y="14145"/>
                    <a:pt x="31897" y="13895"/>
                    <a:pt x="30850" y="13645"/>
                  </a:cubicBezTo>
                  <a:cubicBezTo>
                    <a:pt x="31600" y="13311"/>
                    <a:pt x="32326" y="12930"/>
                    <a:pt x="33040" y="12514"/>
                  </a:cubicBezTo>
                  <a:close/>
                  <a:moveTo>
                    <a:pt x="42768" y="12656"/>
                  </a:moveTo>
                  <a:cubicBezTo>
                    <a:pt x="43768" y="12918"/>
                    <a:pt x="44768" y="13180"/>
                    <a:pt x="45768" y="13454"/>
                  </a:cubicBezTo>
                  <a:cubicBezTo>
                    <a:pt x="45090" y="13847"/>
                    <a:pt x="44411" y="14252"/>
                    <a:pt x="43720" y="14657"/>
                  </a:cubicBezTo>
                  <a:cubicBezTo>
                    <a:pt x="42756" y="14407"/>
                    <a:pt x="41768" y="14133"/>
                    <a:pt x="40803" y="13883"/>
                  </a:cubicBezTo>
                  <a:cubicBezTo>
                    <a:pt x="41482" y="13478"/>
                    <a:pt x="42137" y="13061"/>
                    <a:pt x="42768" y="12656"/>
                  </a:cubicBezTo>
                  <a:close/>
                  <a:moveTo>
                    <a:pt x="53591" y="12787"/>
                  </a:moveTo>
                  <a:cubicBezTo>
                    <a:pt x="54674" y="13061"/>
                    <a:pt x="55781" y="13335"/>
                    <a:pt x="56865" y="13621"/>
                  </a:cubicBezTo>
                  <a:cubicBezTo>
                    <a:pt x="56103" y="14133"/>
                    <a:pt x="55353" y="14657"/>
                    <a:pt x="54591" y="15133"/>
                  </a:cubicBezTo>
                  <a:cubicBezTo>
                    <a:pt x="54591" y="15133"/>
                    <a:pt x="54579" y="15133"/>
                    <a:pt x="54579" y="15145"/>
                  </a:cubicBezTo>
                  <a:cubicBezTo>
                    <a:pt x="53460" y="14847"/>
                    <a:pt x="52329" y="14550"/>
                    <a:pt x="51209" y="14276"/>
                  </a:cubicBezTo>
                  <a:cubicBezTo>
                    <a:pt x="51245" y="14252"/>
                    <a:pt x="51257" y="14240"/>
                    <a:pt x="51281" y="14228"/>
                  </a:cubicBezTo>
                  <a:cubicBezTo>
                    <a:pt x="52043" y="13740"/>
                    <a:pt x="52817" y="13252"/>
                    <a:pt x="53591" y="12787"/>
                  </a:cubicBezTo>
                  <a:close/>
                  <a:moveTo>
                    <a:pt x="64461" y="12692"/>
                  </a:moveTo>
                  <a:lnTo>
                    <a:pt x="66997" y="13323"/>
                  </a:lnTo>
                  <a:cubicBezTo>
                    <a:pt x="67211" y="13383"/>
                    <a:pt x="67711" y="13466"/>
                    <a:pt x="68128" y="13538"/>
                  </a:cubicBezTo>
                  <a:cubicBezTo>
                    <a:pt x="67116" y="14073"/>
                    <a:pt x="66140" y="14645"/>
                    <a:pt x="65152" y="15240"/>
                  </a:cubicBezTo>
                  <a:cubicBezTo>
                    <a:pt x="64342" y="14764"/>
                    <a:pt x="63270" y="14490"/>
                    <a:pt x="62211" y="14288"/>
                  </a:cubicBezTo>
                  <a:cubicBezTo>
                    <a:pt x="62985" y="13776"/>
                    <a:pt x="63747" y="13264"/>
                    <a:pt x="64461" y="12692"/>
                  </a:cubicBezTo>
                  <a:close/>
                  <a:moveTo>
                    <a:pt x="36553" y="13407"/>
                  </a:moveTo>
                  <a:lnTo>
                    <a:pt x="39279" y="14121"/>
                  </a:lnTo>
                  <a:cubicBezTo>
                    <a:pt x="38660" y="14490"/>
                    <a:pt x="38053" y="14883"/>
                    <a:pt x="37493" y="15300"/>
                  </a:cubicBezTo>
                  <a:cubicBezTo>
                    <a:pt x="36458" y="15038"/>
                    <a:pt x="35434" y="14788"/>
                    <a:pt x="34410" y="14526"/>
                  </a:cubicBezTo>
                  <a:cubicBezTo>
                    <a:pt x="35136" y="14192"/>
                    <a:pt x="35850" y="13823"/>
                    <a:pt x="36553" y="13407"/>
                  </a:cubicBezTo>
                  <a:close/>
                  <a:moveTo>
                    <a:pt x="46483" y="13633"/>
                  </a:moveTo>
                  <a:cubicBezTo>
                    <a:pt x="47590" y="13930"/>
                    <a:pt x="48709" y="14204"/>
                    <a:pt x="49828" y="14502"/>
                  </a:cubicBezTo>
                  <a:cubicBezTo>
                    <a:pt x="49138" y="14919"/>
                    <a:pt x="48459" y="15323"/>
                    <a:pt x="47757" y="15728"/>
                  </a:cubicBezTo>
                  <a:cubicBezTo>
                    <a:pt x="46673" y="15431"/>
                    <a:pt x="45590" y="15145"/>
                    <a:pt x="44494" y="14847"/>
                  </a:cubicBezTo>
                  <a:cubicBezTo>
                    <a:pt x="45185" y="14466"/>
                    <a:pt x="45840" y="14049"/>
                    <a:pt x="46483" y="13633"/>
                  </a:cubicBezTo>
                  <a:close/>
                  <a:moveTo>
                    <a:pt x="57639" y="13823"/>
                  </a:moveTo>
                  <a:cubicBezTo>
                    <a:pt x="57877" y="13883"/>
                    <a:pt x="58103" y="13942"/>
                    <a:pt x="58341" y="14002"/>
                  </a:cubicBezTo>
                  <a:cubicBezTo>
                    <a:pt x="59115" y="14216"/>
                    <a:pt x="59901" y="14407"/>
                    <a:pt x="60675" y="14609"/>
                  </a:cubicBezTo>
                  <a:cubicBezTo>
                    <a:pt x="59972" y="15085"/>
                    <a:pt x="59282" y="15550"/>
                    <a:pt x="58567" y="16002"/>
                  </a:cubicBezTo>
                  <a:cubicBezTo>
                    <a:pt x="58508" y="16026"/>
                    <a:pt x="58448" y="16074"/>
                    <a:pt x="58389" y="16097"/>
                  </a:cubicBezTo>
                  <a:cubicBezTo>
                    <a:pt x="57936" y="16014"/>
                    <a:pt x="57520" y="15919"/>
                    <a:pt x="57139" y="15824"/>
                  </a:cubicBezTo>
                  <a:cubicBezTo>
                    <a:pt x="56508" y="15657"/>
                    <a:pt x="55889" y="15490"/>
                    <a:pt x="55246" y="15323"/>
                  </a:cubicBezTo>
                  <a:cubicBezTo>
                    <a:pt x="55317" y="15288"/>
                    <a:pt x="55377" y="15240"/>
                    <a:pt x="55448" y="15192"/>
                  </a:cubicBezTo>
                  <a:cubicBezTo>
                    <a:pt x="56162" y="14728"/>
                    <a:pt x="56912" y="14288"/>
                    <a:pt x="57639" y="13823"/>
                  </a:cubicBezTo>
                  <a:close/>
                  <a:moveTo>
                    <a:pt x="40029" y="14335"/>
                  </a:moveTo>
                  <a:cubicBezTo>
                    <a:pt x="41018" y="14585"/>
                    <a:pt x="41994" y="14847"/>
                    <a:pt x="42994" y="15109"/>
                  </a:cubicBezTo>
                  <a:cubicBezTo>
                    <a:pt x="42399" y="15466"/>
                    <a:pt x="41815" y="15847"/>
                    <a:pt x="41268" y="16252"/>
                  </a:cubicBezTo>
                  <a:cubicBezTo>
                    <a:pt x="40744" y="16121"/>
                    <a:pt x="40196" y="15978"/>
                    <a:pt x="39660" y="15847"/>
                  </a:cubicBezTo>
                  <a:lnTo>
                    <a:pt x="37874" y="15407"/>
                  </a:lnTo>
                  <a:cubicBezTo>
                    <a:pt x="38601" y="15085"/>
                    <a:pt x="39339" y="14728"/>
                    <a:pt x="40029" y="14335"/>
                  </a:cubicBezTo>
                  <a:close/>
                  <a:moveTo>
                    <a:pt x="50531" y="14692"/>
                  </a:moveTo>
                  <a:cubicBezTo>
                    <a:pt x="51638" y="14990"/>
                    <a:pt x="52757" y="15264"/>
                    <a:pt x="53876" y="15562"/>
                  </a:cubicBezTo>
                  <a:cubicBezTo>
                    <a:pt x="53174" y="15978"/>
                    <a:pt x="52471" y="16395"/>
                    <a:pt x="51781" y="16836"/>
                  </a:cubicBezTo>
                  <a:cubicBezTo>
                    <a:pt x="50697" y="16538"/>
                    <a:pt x="49614" y="16240"/>
                    <a:pt x="48530" y="15954"/>
                  </a:cubicBezTo>
                  <a:cubicBezTo>
                    <a:pt x="49221" y="15538"/>
                    <a:pt x="49876" y="15121"/>
                    <a:pt x="50531" y="14692"/>
                  </a:cubicBezTo>
                  <a:close/>
                  <a:moveTo>
                    <a:pt x="61437" y="14776"/>
                  </a:moveTo>
                  <a:cubicBezTo>
                    <a:pt x="62032" y="14931"/>
                    <a:pt x="62627" y="15085"/>
                    <a:pt x="63223" y="15240"/>
                  </a:cubicBezTo>
                  <a:cubicBezTo>
                    <a:pt x="63568" y="15323"/>
                    <a:pt x="64235" y="15407"/>
                    <a:pt x="64711" y="15502"/>
                  </a:cubicBezTo>
                  <a:cubicBezTo>
                    <a:pt x="63985" y="15978"/>
                    <a:pt x="63247" y="16455"/>
                    <a:pt x="62532" y="16931"/>
                  </a:cubicBezTo>
                  <a:cubicBezTo>
                    <a:pt x="62389" y="17038"/>
                    <a:pt x="62223" y="17133"/>
                    <a:pt x="62080" y="17228"/>
                  </a:cubicBezTo>
                  <a:cubicBezTo>
                    <a:pt x="61258" y="16740"/>
                    <a:pt x="60175" y="16455"/>
                    <a:pt x="59115" y="16240"/>
                  </a:cubicBezTo>
                  <a:cubicBezTo>
                    <a:pt x="59234" y="16157"/>
                    <a:pt x="59341" y="16085"/>
                    <a:pt x="59460" y="16014"/>
                  </a:cubicBezTo>
                  <a:cubicBezTo>
                    <a:pt x="60115" y="15597"/>
                    <a:pt x="60770" y="15192"/>
                    <a:pt x="61437" y="14776"/>
                  </a:cubicBezTo>
                  <a:close/>
                  <a:moveTo>
                    <a:pt x="43768" y="15300"/>
                  </a:moveTo>
                  <a:cubicBezTo>
                    <a:pt x="44875" y="15585"/>
                    <a:pt x="45971" y="15883"/>
                    <a:pt x="47078" y="16157"/>
                  </a:cubicBezTo>
                  <a:cubicBezTo>
                    <a:pt x="46494" y="16514"/>
                    <a:pt x="45923" y="16871"/>
                    <a:pt x="45375" y="17276"/>
                  </a:cubicBezTo>
                  <a:cubicBezTo>
                    <a:pt x="44125" y="16967"/>
                    <a:pt x="42887" y="16657"/>
                    <a:pt x="41661" y="16335"/>
                  </a:cubicBezTo>
                  <a:cubicBezTo>
                    <a:pt x="42363" y="16038"/>
                    <a:pt x="43065" y="15681"/>
                    <a:pt x="43768" y="15300"/>
                  </a:cubicBezTo>
                  <a:close/>
                  <a:moveTo>
                    <a:pt x="54579" y="15740"/>
                  </a:moveTo>
                  <a:cubicBezTo>
                    <a:pt x="54817" y="15800"/>
                    <a:pt x="55067" y="15883"/>
                    <a:pt x="55305" y="15931"/>
                  </a:cubicBezTo>
                  <a:cubicBezTo>
                    <a:pt x="56079" y="16145"/>
                    <a:pt x="56841" y="16347"/>
                    <a:pt x="57615" y="16550"/>
                  </a:cubicBezTo>
                  <a:cubicBezTo>
                    <a:pt x="56901" y="16978"/>
                    <a:pt x="56186" y="17395"/>
                    <a:pt x="55472" y="17824"/>
                  </a:cubicBezTo>
                  <a:cubicBezTo>
                    <a:pt x="54495" y="17562"/>
                    <a:pt x="53531" y="17288"/>
                    <a:pt x="52555" y="17026"/>
                  </a:cubicBezTo>
                  <a:cubicBezTo>
                    <a:pt x="53245" y="16621"/>
                    <a:pt x="53924" y="16193"/>
                    <a:pt x="54579" y="15740"/>
                  </a:cubicBezTo>
                  <a:close/>
                  <a:moveTo>
                    <a:pt x="47816" y="16371"/>
                  </a:moveTo>
                  <a:cubicBezTo>
                    <a:pt x="48911" y="16657"/>
                    <a:pt x="50019" y="16955"/>
                    <a:pt x="51102" y="17228"/>
                  </a:cubicBezTo>
                  <a:cubicBezTo>
                    <a:pt x="50543" y="17574"/>
                    <a:pt x="49995" y="17943"/>
                    <a:pt x="49459" y="18324"/>
                  </a:cubicBezTo>
                  <a:cubicBezTo>
                    <a:pt x="48269" y="18026"/>
                    <a:pt x="47042" y="17705"/>
                    <a:pt x="45828" y="17395"/>
                  </a:cubicBezTo>
                  <a:cubicBezTo>
                    <a:pt x="46506" y="17097"/>
                    <a:pt x="47161" y="16740"/>
                    <a:pt x="47816" y="16371"/>
                  </a:cubicBezTo>
                  <a:close/>
                  <a:moveTo>
                    <a:pt x="58341" y="16740"/>
                  </a:moveTo>
                  <a:lnTo>
                    <a:pt x="60032" y="17193"/>
                  </a:lnTo>
                  <a:cubicBezTo>
                    <a:pt x="60413" y="17288"/>
                    <a:pt x="61163" y="17371"/>
                    <a:pt x="61675" y="17502"/>
                  </a:cubicBezTo>
                  <a:cubicBezTo>
                    <a:pt x="60913" y="17979"/>
                    <a:pt x="60139" y="18443"/>
                    <a:pt x="59413" y="18931"/>
                  </a:cubicBezTo>
                  <a:cubicBezTo>
                    <a:pt x="58353" y="18633"/>
                    <a:pt x="57293" y="18348"/>
                    <a:pt x="56246" y="18050"/>
                  </a:cubicBezTo>
                  <a:cubicBezTo>
                    <a:pt x="56960" y="17633"/>
                    <a:pt x="57639" y="17193"/>
                    <a:pt x="58341" y="16740"/>
                  </a:cubicBezTo>
                  <a:close/>
                  <a:moveTo>
                    <a:pt x="51900" y="17443"/>
                  </a:moveTo>
                  <a:cubicBezTo>
                    <a:pt x="51936" y="17455"/>
                    <a:pt x="51971" y="17455"/>
                    <a:pt x="52019" y="17467"/>
                  </a:cubicBezTo>
                  <a:cubicBezTo>
                    <a:pt x="52971" y="17729"/>
                    <a:pt x="53936" y="17967"/>
                    <a:pt x="54900" y="18205"/>
                  </a:cubicBezTo>
                  <a:cubicBezTo>
                    <a:pt x="54353" y="18538"/>
                    <a:pt x="53805" y="18895"/>
                    <a:pt x="53281" y="19288"/>
                  </a:cubicBezTo>
                  <a:cubicBezTo>
                    <a:pt x="52995" y="19229"/>
                    <a:pt x="52745" y="19169"/>
                    <a:pt x="52507" y="19110"/>
                  </a:cubicBezTo>
                  <a:cubicBezTo>
                    <a:pt x="51662" y="18883"/>
                    <a:pt x="50805" y="18681"/>
                    <a:pt x="49959" y="18455"/>
                  </a:cubicBezTo>
                  <a:cubicBezTo>
                    <a:pt x="50614" y="18157"/>
                    <a:pt x="51269" y="17812"/>
                    <a:pt x="51900" y="17443"/>
                  </a:cubicBezTo>
                  <a:close/>
                  <a:moveTo>
                    <a:pt x="55662" y="18395"/>
                  </a:moveTo>
                  <a:cubicBezTo>
                    <a:pt x="56781" y="18657"/>
                    <a:pt x="57877" y="18943"/>
                    <a:pt x="58960" y="19241"/>
                  </a:cubicBezTo>
                  <a:cubicBezTo>
                    <a:pt x="58413" y="19634"/>
                    <a:pt x="57770" y="19967"/>
                    <a:pt x="57293" y="20443"/>
                  </a:cubicBezTo>
                  <a:cubicBezTo>
                    <a:pt x="56400" y="20003"/>
                    <a:pt x="55019" y="19669"/>
                    <a:pt x="53662" y="19372"/>
                  </a:cubicBezTo>
                  <a:cubicBezTo>
                    <a:pt x="54353" y="19098"/>
                    <a:pt x="55007" y="18752"/>
                    <a:pt x="55662" y="18395"/>
                  </a:cubicBezTo>
                  <a:close/>
                  <a:moveTo>
                    <a:pt x="12311" y="0"/>
                  </a:moveTo>
                  <a:cubicBezTo>
                    <a:pt x="12251" y="0"/>
                    <a:pt x="12209" y="4"/>
                    <a:pt x="12193" y="12"/>
                  </a:cubicBezTo>
                  <a:cubicBezTo>
                    <a:pt x="12169" y="24"/>
                    <a:pt x="12145" y="24"/>
                    <a:pt x="12133" y="48"/>
                  </a:cubicBezTo>
                  <a:cubicBezTo>
                    <a:pt x="12133" y="48"/>
                    <a:pt x="12109" y="48"/>
                    <a:pt x="12109" y="60"/>
                  </a:cubicBezTo>
                  <a:cubicBezTo>
                    <a:pt x="9895" y="1096"/>
                    <a:pt x="7704" y="2227"/>
                    <a:pt x="5561" y="3405"/>
                  </a:cubicBezTo>
                  <a:cubicBezTo>
                    <a:pt x="3906" y="4310"/>
                    <a:pt x="1965" y="5167"/>
                    <a:pt x="524" y="6430"/>
                  </a:cubicBezTo>
                  <a:cubicBezTo>
                    <a:pt x="441" y="6501"/>
                    <a:pt x="1" y="6834"/>
                    <a:pt x="60" y="6846"/>
                  </a:cubicBezTo>
                  <a:cubicBezTo>
                    <a:pt x="132" y="6870"/>
                    <a:pt x="441" y="6977"/>
                    <a:pt x="524" y="6989"/>
                  </a:cubicBezTo>
                  <a:cubicBezTo>
                    <a:pt x="17288" y="10751"/>
                    <a:pt x="33874" y="15133"/>
                    <a:pt x="50531" y="19419"/>
                  </a:cubicBezTo>
                  <a:cubicBezTo>
                    <a:pt x="52114" y="19824"/>
                    <a:pt x="53698" y="20241"/>
                    <a:pt x="55293" y="20657"/>
                  </a:cubicBezTo>
                  <a:cubicBezTo>
                    <a:pt x="55710" y="20765"/>
                    <a:pt x="57162" y="21027"/>
                    <a:pt x="57174" y="21027"/>
                  </a:cubicBezTo>
                  <a:cubicBezTo>
                    <a:pt x="57193" y="21038"/>
                    <a:pt x="57217" y="21044"/>
                    <a:pt x="57246" y="21044"/>
                  </a:cubicBezTo>
                  <a:cubicBezTo>
                    <a:pt x="57558" y="21044"/>
                    <a:pt x="58398" y="20379"/>
                    <a:pt x="58758" y="20193"/>
                  </a:cubicBezTo>
                  <a:cubicBezTo>
                    <a:pt x="60199" y="19443"/>
                    <a:pt x="61544" y="18312"/>
                    <a:pt x="62830" y="17467"/>
                  </a:cubicBezTo>
                  <a:cubicBezTo>
                    <a:pt x="64890" y="16109"/>
                    <a:pt x="66961" y="14859"/>
                    <a:pt x="69164" y="13776"/>
                  </a:cubicBezTo>
                  <a:cubicBezTo>
                    <a:pt x="69295" y="13692"/>
                    <a:pt x="69343" y="13549"/>
                    <a:pt x="69307" y="13418"/>
                  </a:cubicBezTo>
                  <a:cubicBezTo>
                    <a:pt x="69307" y="13383"/>
                    <a:pt x="69271" y="13311"/>
                    <a:pt x="69235" y="13287"/>
                  </a:cubicBezTo>
                  <a:cubicBezTo>
                    <a:pt x="69188" y="13228"/>
                    <a:pt x="69128" y="13204"/>
                    <a:pt x="69069" y="13168"/>
                  </a:cubicBezTo>
                  <a:cubicBezTo>
                    <a:pt x="67926" y="12502"/>
                    <a:pt x="65675" y="12192"/>
                    <a:pt x="64235" y="11835"/>
                  </a:cubicBezTo>
                  <a:cubicBezTo>
                    <a:pt x="59937" y="10775"/>
                    <a:pt x="55627" y="9751"/>
                    <a:pt x="51328" y="8715"/>
                  </a:cubicBezTo>
                  <a:cubicBezTo>
                    <a:pt x="41196" y="6299"/>
                    <a:pt x="31040" y="3882"/>
                    <a:pt x="20860" y="1619"/>
                  </a:cubicBezTo>
                  <a:cubicBezTo>
                    <a:pt x="18515" y="1096"/>
                    <a:pt x="16014" y="357"/>
                    <a:pt x="13574" y="107"/>
                  </a:cubicBezTo>
                  <a:cubicBezTo>
                    <a:pt x="13260" y="78"/>
                    <a:pt x="12591" y="0"/>
                    <a:pt x="12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4" name="Google Shape;13574;p41"/>
            <p:cNvSpPr/>
            <p:nvPr/>
          </p:nvSpPr>
          <p:spPr>
            <a:xfrm>
              <a:off x="4257600" y="2549375"/>
              <a:ext cx="96825" cy="112800"/>
            </a:xfrm>
            <a:custGeom>
              <a:rect b="b" l="l" r="r" t="t"/>
              <a:pathLst>
                <a:path extrusionOk="0" h="4512" w="3873">
                  <a:moveTo>
                    <a:pt x="789" y="900"/>
                  </a:moveTo>
                  <a:cubicBezTo>
                    <a:pt x="1122" y="1067"/>
                    <a:pt x="1479" y="1198"/>
                    <a:pt x="1813" y="1341"/>
                  </a:cubicBezTo>
                  <a:cubicBezTo>
                    <a:pt x="1777" y="1365"/>
                    <a:pt x="1729" y="1377"/>
                    <a:pt x="1694" y="1412"/>
                  </a:cubicBezTo>
                  <a:cubicBezTo>
                    <a:pt x="1527" y="1412"/>
                    <a:pt x="1420" y="1484"/>
                    <a:pt x="1337" y="1615"/>
                  </a:cubicBezTo>
                  <a:cubicBezTo>
                    <a:pt x="1134" y="1758"/>
                    <a:pt x="920" y="1889"/>
                    <a:pt x="729" y="2032"/>
                  </a:cubicBezTo>
                  <a:cubicBezTo>
                    <a:pt x="765" y="1662"/>
                    <a:pt x="777" y="1281"/>
                    <a:pt x="789" y="900"/>
                  </a:cubicBezTo>
                  <a:close/>
                  <a:moveTo>
                    <a:pt x="1872" y="2139"/>
                  </a:moveTo>
                  <a:cubicBezTo>
                    <a:pt x="2087" y="2317"/>
                    <a:pt x="2313" y="2591"/>
                    <a:pt x="2432" y="2686"/>
                  </a:cubicBezTo>
                  <a:cubicBezTo>
                    <a:pt x="2551" y="2794"/>
                    <a:pt x="2670" y="2913"/>
                    <a:pt x="2789" y="3020"/>
                  </a:cubicBezTo>
                  <a:cubicBezTo>
                    <a:pt x="2861" y="3079"/>
                    <a:pt x="2932" y="3151"/>
                    <a:pt x="3003" y="3210"/>
                  </a:cubicBezTo>
                  <a:cubicBezTo>
                    <a:pt x="3122" y="3210"/>
                    <a:pt x="3146" y="3210"/>
                    <a:pt x="3039" y="3246"/>
                  </a:cubicBezTo>
                  <a:cubicBezTo>
                    <a:pt x="2861" y="3377"/>
                    <a:pt x="2563" y="3425"/>
                    <a:pt x="2349" y="3567"/>
                  </a:cubicBezTo>
                  <a:cubicBezTo>
                    <a:pt x="2313" y="3591"/>
                    <a:pt x="2265" y="3639"/>
                    <a:pt x="2218" y="3687"/>
                  </a:cubicBezTo>
                  <a:cubicBezTo>
                    <a:pt x="2075" y="3186"/>
                    <a:pt x="1872" y="2734"/>
                    <a:pt x="1622" y="2270"/>
                  </a:cubicBezTo>
                  <a:cubicBezTo>
                    <a:pt x="1718" y="2234"/>
                    <a:pt x="1789" y="2186"/>
                    <a:pt x="1872" y="2139"/>
                  </a:cubicBezTo>
                  <a:close/>
                  <a:moveTo>
                    <a:pt x="458" y="1"/>
                  </a:moveTo>
                  <a:cubicBezTo>
                    <a:pt x="282" y="1"/>
                    <a:pt x="113" y="133"/>
                    <a:pt x="122" y="341"/>
                  </a:cubicBezTo>
                  <a:cubicBezTo>
                    <a:pt x="146" y="984"/>
                    <a:pt x="134" y="1639"/>
                    <a:pt x="86" y="2270"/>
                  </a:cubicBezTo>
                  <a:cubicBezTo>
                    <a:pt x="86" y="2377"/>
                    <a:pt x="122" y="2448"/>
                    <a:pt x="170" y="2496"/>
                  </a:cubicBezTo>
                  <a:cubicBezTo>
                    <a:pt x="146" y="2508"/>
                    <a:pt x="122" y="2532"/>
                    <a:pt x="110" y="2555"/>
                  </a:cubicBezTo>
                  <a:cubicBezTo>
                    <a:pt x="1" y="2665"/>
                    <a:pt x="93" y="2845"/>
                    <a:pt x="229" y="2845"/>
                  </a:cubicBezTo>
                  <a:cubicBezTo>
                    <a:pt x="241" y="2845"/>
                    <a:pt x="253" y="2844"/>
                    <a:pt x="265" y="2841"/>
                  </a:cubicBezTo>
                  <a:cubicBezTo>
                    <a:pt x="622" y="2734"/>
                    <a:pt x="967" y="2579"/>
                    <a:pt x="1313" y="2401"/>
                  </a:cubicBezTo>
                  <a:cubicBezTo>
                    <a:pt x="1515" y="3032"/>
                    <a:pt x="1670" y="3675"/>
                    <a:pt x="1801" y="4318"/>
                  </a:cubicBezTo>
                  <a:cubicBezTo>
                    <a:pt x="1832" y="4449"/>
                    <a:pt x="1936" y="4512"/>
                    <a:pt x="2047" y="4512"/>
                  </a:cubicBezTo>
                  <a:cubicBezTo>
                    <a:pt x="2146" y="4512"/>
                    <a:pt x="2251" y="4461"/>
                    <a:pt x="2313" y="4365"/>
                  </a:cubicBezTo>
                  <a:cubicBezTo>
                    <a:pt x="2503" y="4091"/>
                    <a:pt x="2765" y="3877"/>
                    <a:pt x="3099" y="3746"/>
                  </a:cubicBezTo>
                  <a:cubicBezTo>
                    <a:pt x="3242" y="3687"/>
                    <a:pt x="3456" y="3651"/>
                    <a:pt x="3551" y="3544"/>
                  </a:cubicBezTo>
                  <a:cubicBezTo>
                    <a:pt x="3873" y="3198"/>
                    <a:pt x="3396" y="2865"/>
                    <a:pt x="3158" y="2651"/>
                  </a:cubicBezTo>
                  <a:cubicBezTo>
                    <a:pt x="2920" y="2424"/>
                    <a:pt x="2682" y="2198"/>
                    <a:pt x="2444" y="1960"/>
                  </a:cubicBezTo>
                  <a:cubicBezTo>
                    <a:pt x="2408" y="1936"/>
                    <a:pt x="2384" y="1889"/>
                    <a:pt x="2337" y="1853"/>
                  </a:cubicBezTo>
                  <a:cubicBezTo>
                    <a:pt x="2515" y="1758"/>
                    <a:pt x="2706" y="1639"/>
                    <a:pt x="2884" y="1532"/>
                  </a:cubicBezTo>
                  <a:cubicBezTo>
                    <a:pt x="3146" y="1377"/>
                    <a:pt x="3111" y="948"/>
                    <a:pt x="2801" y="877"/>
                  </a:cubicBezTo>
                  <a:cubicBezTo>
                    <a:pt x="2039" y="698"/>
                    <a:pt x="1313" y="424"/>
                    <a:pt x="622" y="43"/>
                  </a:cubicBezTo>
                  <a:cubicBezTo>
                    <a:pt x="570" y="14"/>
                    <a:pt x="514" y="1"/>
                    <a:pt x="4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575" name="Google Shape;13575;p41"/>
          <p:cNvSpPr/>
          <p:nvPr/>
        </p:nvSpPr>
        <p:spPr>
          <a:xfrm flipH="1">
            <a:off x="269260" y="4044625"/>
            <a:ext cx="3348358" cy="676928"/>
          </a:xfrm>
          <a:custGeom>
            <a:rect b="b" l="l" r="r" t="t"/>
            <a:pathLst>
              <a:path extrusionOk="0" h="4267" w="13775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76" name="Google Shape;13576;p41"/>
          <p:cNvSpPr txBox="1"/>
          <p:nvPr>
            <p:ph idx="4294967295" type="title"/>
          </p:nvPr>
        </p:nvSpPr>
        <p:spPr>
          <a:xfrm>
            <a:off x="331688" y="4112413"/>
            <a:ext cx="3223500" cy="78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</a:rPr>
              <a:t>Metodologické problémy</a:t>
            </a:r>
            <a:endParaRPr sz="1800">
              <a:solidFill>
                <a:schemeClr val="dk2"/>
              </a:solidFill>
            </a:endParaRPr>
          </a:p>
        </p:txBody>
      </p:sp>
      <p:sp>
        <p:nvSpPr>
          <p:cNvPr id="13577" name="Google Shape;13577;p41"/>
          <p:cNvSpPr txBox="1"/>
          <p:nvPr>
            <p:ph idx="4294967295" type="subTitle"/>
          </p:nvPr>
        </p:nvSpPr>
        <p:spPr>
          <a:xfrm>
            <a:off x="4463213" y="3953325"/>
            <a:ext cx="2607300" cy="85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Nedostatek experimentů</a:t>
            </a:r>
            <a:endParaRPr sz="14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Nepřesné terminologie</a:t>
            </a:r>
            <a:endParaRPr sz="14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Jazykové bariéry</a:t>
            </a:r>
            <a:endParaRPr sz="1400"/>
          </a:p>
        </p:txBody>
      </p:sp>
      <p:sp>
        <p:nvSpPr>
          <p:cNvPr id="13578" name="Google Shape;13578;p41"/>
          <p:cNvSpPr/>
          <p:nvPr/>
        </p:nvSpPr>
        <p:spPr>
          <a:xfrm rot="5400000">
            <a:off x="4194359" y="4059800"/>
            <a:ext cx="34975" cy="491756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582" name="Shape 13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3" name="Google Shape;13583;p42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Aktivita </a:t>
            </a:r>
            <a:endParaRPr/>
          </a:p>
        </p:txBody>
      </p:sp>
      <p:sp>
        <p:nvSpPr>
          <p:cNvPr id="13584" name="Google Shape;13584;p42"/>
          <p:cNvSpPr txBox="1"/>
          <p:nvPr>
            <p:ph idx="4294967295" type="subTitle"/>
          </p:nvPr>
        </p:nvSpPr>
        <p:spPr>
          <a:xfrm>
            <a:off x="713250" y="1143475"/>
            <a:ext cx="33279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>
                <a:latin typeface="Merriweather"/>
                <a:ea typeface="Merriweather"/>
                <a:cs typeface="Merriweather"/>
                <a:sym typeface="Merriweather"/>
              </a:rPr>
              <a:t>Rozdělení do 3 skupin</a:t>
            </a:r>
            <a:endParaRPr b="1"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3585" name="Google Shape;13585;p42"/>
          <p:cNvSpPr txBox="1"/>
          <p:nvPr>
            <p:ph idx="4294967295" type="subTitle"/>
          </p:nvPr>
        </p:nvSpPr>
        <p:spPr>
          <a:xfrm>
            <a:off x="713275" y="1921625"/>
            <a:ext cx="4446900" cy="104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 sz="1400"/>
              <a:t>Skupina - věda (</a:t>
            </a:r>
            <a:r>
              <a:rPr i="1" lang="en" sz="1400"/>
              <a:t>empiricky, logicky)</a:t>
            </a:r>
            <a:endParaRPr i="1"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 sz="1400"/>
              <a:t>Skupina - filozofie (</a:t>
            </a:r>
            <a:r>
              <a:rPr i="1" lang="en" sz="1400"/>
              <a:t>dedukce, logika, abstrakce)</a:t>
            </a:r>
            <a:endParaRPr i="1"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 sz="1400"/>
              <a:t>Skupina - náboženství (</a:t>
            </a:r>
            <a:r>
              <a:rPr i="1" lang="en" sz="1400"/>
              <a:t>víra, tradice)</a:t>
            </a:r>
            <a:endParaRPr i="1" sz="1400"/>
          </a:p>
        </p:txBody>
      </p:sp>
      <p:sp>
        <p:nvSpPr>
          <p:cNvPr id="13586" name="Google Shape;13586;p42"/>
          <p:cNvSpPr txBox="1"/>
          <p:nvPr>
            <p:ph idx="4294967295" type="subTitle"/>
          </p:nvPr>
        </p:nvSpPr>
        <p:spPr>
          <a:xfrm>
            <a:off x="713250" y="2962925"/>
            <a:ext cx="26073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>
                <a:latin typeface="Merriweather"/>
                <a:ea typeface="Merriweather"/>
                <a:cs typeface="Merriweather"/>
                <a:sym typeface="Merriweather"/>
              </a:rPr>
              <a:t>Témata </a:t>
            </a:r>
            <a:endParaRPr b="1"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3587" name="Google Shape;13587;p42"/>
          <p:cNvSpPr txBox="1"/>
          <p:nvPr>
            <p:ph idx="4294967295" type="subTitle"/>
          </p:nvPr>
        </p:nvSpPr>
        <p:spPr>
          <a:xfrm>
            <a:off x="713300" y="3352900"/>
            <a:ext cx="2607300" cy="104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Proč prší?</a:t>
            </a:r>
            <a:endParaRPr sz="1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Proč se lidé zamilovávají?</a:t>
            </a:r>
            <a:endParaRPr sz="1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Co se stane po smrti?</a:t>
            </a:r>
            <a:endParaRPr sz="1400"/>
          </a:p>
        </p:txBody>
      </p:sp>
      <p:cxnSp>
        <p:nvCxnSpPr>
          <p:cNvPr id="13588" name="Google Shape;13588;p42"/>
          <p:cNvCxnSpPr/>
          <p:nvPr/>
        </p:nvCxnSpPr>
        <p:spPr>
          <a:xfrm>
            <a:off x="3622325" y="1363525"/>
            <a:ext cx="4546800" cy="452700"/>
          </a:xfrm>
          <a:prstGeom prst="bentConnector3">
            <a:avLst>
              <a:gd fmla="val 50000" name="adj1"/>
            </a:avLst>
          </a:prstGeom>
          <a:noFill/>
          <a:ln cap="flat" cmpd="sng" w="19050">
            <a:solidFill>
              <a:schemeClr val="lt2"/>
            </a:solidFill>
            <a:prstDash val="solid"/>
            <a:round/>
            <a:headEnd len="med" w="med" type="triangle"/>
            <a:tailEnd len="med" w="med" type="none"/>
          </a:ln>
        </p:spPr>
      </p:cxnSp>
      <p:cxnSp>
        <p:nvCxnSpPr>
          <p:cNvPr id="13589" name="Google Shape;13589;p42"/>
          <p:cNvCxnSpPr/>
          <p:nvPr/>
        </p:nvCxnSpPr>
        <p:spPr>
          <a:xfrm flipH="1" rot="10800000">
            <a:off x="3051750" y="2962925"/>
            <a:ext cx="3384300" cy="821100"/>
          </a:xfrm>
          <a:prstGeom prst="bentConnector3">
            <a:avLst>
              <a:gd fmla="val 50000" name="adj1"/>
            </a:avLst>
          </a:prstGeom>
          <a:noFill/>
          <a:ln cap="flat" cmpd="sng" w="19050">
            <a:solidFill>
              <a:schemeClr val="lt2"/>
            </a:solidFill>
            <a:prstDash val="solid"/>
            <a:round/>
            <a:headEnd len="med" w="med" type="triangle"/>
            <a:tailEnd len="med" w="med" type="none"/>
          </a:ln>
        </p:spPr>
      </p:cxnSp>
      <p:pic>
        <p:nvPicPr>
          <p:cNvPr descr="Question mark, mind choice with young thinking business woman (poskytuje Getty Images)" id="13590" name="Google Shape;13590;p42"/>
          <p:cNvPicPr preferRelativeResize="0"/>
          <p:nvPr/>
        </p:nvPicPr>
        <p:blipFill rotWithShape="1">
          <a:blip r:embed="rId3">
            <a:alphaModFix/>
          </a:blip>
          <a:srcRect b="-2880" l="0" r="0" t="2879"/>
          <a:stretch/>
        </p:blipFill>
        <p:spPr>
          <a:xfrm>
            <a:off x="6436049" y="1693213"/>
            <a:ext cx="2607299" cy="163083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594" name="Shape 13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5" name="Google Shape;13595;p43"/>
          <p:cNvSpPr txBox="1"/>
          <p:nvPr>
            <p:ph type="title"/>
          </p:nvPr>
        </p:nvSpPr>
        <p:spPr>
          <a:xfrm>
            <a:off x="213000" y="297675"/>
            <a:ext cx="6629100" cy="61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/>
              <a:t>Podobory Antropologie </a:t>
            </a:r>
            <a:endParaRPr sz="4000"/>
          </a:p>
        </p:txBody>
      </p:sp>
      <p:sp>
        <p:nvSpPr>
          <p:cNvPr id="13596" name="Google Shape;13596;p43"/>
          <p:cNvSpPr txBox="1"/>
          <p:nvPr>
            <p:ph idx="1" type="subTitle"/>
          </p:nvPr>
        </p:nvSpPr>
        <p:spPr>
          <a:xfrm>
            <a:off x="517500" y="1950825"/>
            <a:ext cx="7586100" cy="202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t/>
            </a:r>
            <a:endParaRPr b="1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t/>
            </a:r>
            <a:endParaRPr/>
          </a:p>
        </p:txBody>
      </p:sp>
      <p:sp>
        <p:nvSpPr>
          <p:cNvPr id="13597" name="Google Shape;13597;p43"/>
          <p:cNvSpPr txBox="1"/>
          <p:nvPr/>
        </p:nvSpPr>
        <p:spPr>
          <a:xfrm>
            <a:off x="213000" y="1047025"/>
            <a:ext cx="8227500" cy="434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Americká X Evropská Antropologie</a:t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Evropská </a:t>
            </a:r>
            <a:r>
              <a:rPr lang="en"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- rozdělená na archeologii, fyzickou antropologii, lingvistiku, soc. Antropologii a etnologii</a:t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</a:pPr>
            <a:r>
              <a:rPr lang="en"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Netvoří celistvost, soustředí se na jediný úsek</a:t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Americká </a:t>
            </a:r>
            <a:r>
              <a:rPr lang="en"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- kombinuje vědecké studium biologie člověka a jeho kultury </a:t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</a:pPr>
            <a:r>
              <a:rPr lang="en"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Celistvé studium člověka </a:t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Dva hlavní podobory dle amerických Antropologů </a:t>
            </a:r>
            <a:endParaRPr b="1"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</a:pPr>
            <a:r>
              <a:rPr lang="en"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Sociální antropologie - společenské vztahy</a:t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</a:pPr>
            <a:r>
              <a:rPr lang="en"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Kultruní antropologie - povinnosti, práva</a:t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601" name="Shape 13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2" name="Google Shape;13602;p44"/>
          <p:cNvSpPr txBox="1"/>
          <p:nvPr>
            <p:ph type="title"/>
          </p:nvPr>
        </p:nvSpPr>
        <p:spPr>
          <a:xfrm>
            <a:off x="441375" y="373800"/>
            <a:ext cx="5933100" cy="61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Fyzická Antropologie</a:t>
            </a:r>
            <a:endParaRPr/>
          </a:p>
        </p:txBody>
      </p:sp>
      <p:sp>
        <p:nvSpPr>
          <p:cNvPr id="13603" name="Google Shape;13603;p44"/>
          <p:cNvSpPr txBox="1"/>
          <p:nvPr>
            <p:ph idx="1" type="subTitle"/>
          </p:nvPr>
        </p:nvSpPr>
        <p:spPr>
          <a:xfrm>
            <a:off x="571875" y="1289975"/>
            <a:ext cx="6813900" cy="309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Zkoumá </a:t>
            </a:r>
            <a:r>
              <a:rPr b="1"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povahu a funkci lidského organismu</a:t>
            </a: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(anatomie, fyziologie, dědičnost).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Je prováděna především </a:t>
            </a:r>
            <a:r>
              <a:rPr b="1"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BIOLOGY</a:t>
            </a: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a řídí se přírodovědnými zákony - studují morfologii člověka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Morfologie člověka - Studuje </a:t>
            </a:r>
            <a:r>
              <a:rPr b="1"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TVAR a STAVBU</a:t>
            </a: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lidského těla 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Humanitní genetika - studuje dědičnost, systémy genů, krevních skupin, hemoglobinů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1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27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Leopold Jaroslav Pospíšil</a:t>
            </a:r>
            <a:endParaRPr/>
          </a:p>
        </p:txBody>
      </p:sp>
      <p:sp>
        <p:nvSpPr>
          <p:cNvPr id="313" name="Google Shape;313;p27"/>
          <p:cNvSpPr/>
          <p:nvPr/>
        </p:nvSpPr>
        <p:spPr>
          <a:xfrm>
            <a:off x="769875" y="1609475"/>
            <a:ext cx="7600133" cy="2421046"/>
          </a:xfrm>
          <a:custGeom>
            <a:rect b="b" l="l" r="r" t="t"/>
            <a:pathLst>
              <a:path extrusionOk="0" h="12281" w="3428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" name="Google Shape;314;p27"/>
          <p:cNvSpPr txBox="1"/>
          <p:nvPr/>
        </p:nvSpPr>
        <p:spPr>
          <a:xfrm>
            <a:off x="988950" y="1781550"/>
            <a:ext cx="7166100" cy="207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1200"/>
              <a:buFont typeface="Merriweather"/>
              <a:buChar char="-"/>
            </a:pPr>
            <a:r>
              <a:rPr b="1" lang="en" sz="1200">
                <a:solidFill>
                  <a:srgbClr val="424242"/>
                </a:solidFill>
                <a:latin typeface="Merriweather"/>
                <a:ea typeface="Merriweather"/>
                <a:cs typeface="Merriweather"/>
                <a:sym typeface="Merriweather"/>
              </a:rPr>
              <a:t>Studium společenské struktury, práva, politiky a ekonomie v řadě populací (zejména Papuánci Kapauku - Nová Guinea)</a:t>
            </a:r>
            <a:endParaRPr b="1" sz="1200">
              <a:solidFill>
                <a:srgbClr val="424242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t/>
            </a:r>
            <a:endParaRPr b="1" sz="1200">
              <a:solidFill>
                <a:srgbClr val="424242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04800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rgbClr val="424242"/>
              </a:buClr>
              <a:buSzPts val="1200"/>
              <a:buFont typeface="Merriweather"/>
              <a:buChar char="-"/>
            </a:pPr>
            <a:r>
              <a:rPr b="1" lang="en" sz="1200">
                <a:solidFill>
                  <a:srgbClr val="424242"/>
                </a:solidFill>
                <a:latin typeface="Merriweather"/>
                <a:ea typeface="Merriweather"/>
                <a:cs typeface="Merriweather"/>
                <a:sym typeface="Merriweather"/>
              </a:rPr>
              <a:t>V březnu 1948 emigroval do Německa &gt; USA</a:t>
            </a:r>
            <a:endParaRPr b="1" sz="1200">
              <a:solidFill>
                <a:srgbClr val="424242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t/>
            </a:r>
            <a:endParaRPr b="1" sz="1200">
              <a:solidFill>
                <a:srgbClr val="424242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04800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rgbClr val="424242"/>
              </a:buClr>
              <a:buSzPts val="1200"/>
              <a:buFont typeface="Merriweather"/>
              <a:buChar char="-"/>
            </a:pPr>
            <a:r>
              <a:rPr b="1" lang="en" sz="1200">
                <a:solidFill>
                  <a:srgbClr val="424242"/>
                </a:solidFill>
                <a:latin typeface="Merriweather"/>
                <a:ea typeface="Merriweather"/>
                <a:cs typeface="Merriweather"/>
                <a:sym typeface="Merriweather"/>
              </a:rPr>
              <a:t>Předkládaná studie shrnuje jeho názor na postavení antropologie</a:t>
            </a:r>
            <a:endParaRPr b="1" sz="1800">
              <a:solidFill>
                <a:srgbClr val="424242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120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pic>
        <p:nvPicPr>
          <p:cNvPr id="315" name="Google Shape;315;p27"/>
          <p:cNvPicPr preferRelativeResize="0"/>
          <p:nvPr/>
        </p:nvPicPr>
        <p:blipFill rotWithShape="1">
          <a:blip r:embed="rId3">
            <a:alphaModFix/>
          </a:blip>
          <a:srcRect b="13179" l="28333" r="18737" t="0"/>
          <a:stretch/>
        </p:blipFill>
        <p:spPr>
          <a:xfrm>
            <a:off x="6602850" y="2287950"/>
            <a:ext cx="2142451" cy="2342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607" name="Shape 13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8" name="Google Shape;13608;p45"/>
          <p:cNvSpPr txBox="1"/>
          <p:nvPr>
            <p:ph type="title"/>
          </p:nvPr>
        </p:nvSpPr>
        <p:spPr>
          <a:xfrm>
            <a:off x="582725" y="330300"/>
            <a:ext cx="6672600" cy="61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Kulturní Antropologie</a:t>
            </a:r>
            <a:endParaRPr/>
          </a:p>
        </p:txBody>
      </p:sp>
      <p:sp>
        <p:nvSpPr>
          <p:cNvPr id="13609" name="Google Shape;13609;p45"/>
          <p:cNvSpPr txBox="1"/>
          <p:nvPr>
            <p:ph idx="1" type="subTitle"/>
          </p:nvPr>
        </p:nvSpPr>
        <p:spPr>
          <a:xfrm>
            <a:off x="647950" y="1159325"/>
            <a:ext cx="7357500" cy="349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Studuje </a:t>
            </a:r>
            <a:r>
              <a:rPr b="1"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DÍLO ČLOVĚKA</a:t>
            </a: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– jeho </a:t>
            </a:r>
            <a:r>
              <a:rPr b="1"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KULTURU</a:t>
            </a: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jako adaptivní mechanismus.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PŘEKRYV OBORŮ</a:t>
            </a: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- Nutná znalost jiných věd (sociologie, ekonomie, právo). 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4 PODOBORY</a:t>
            </a:r>
            <a:endParaRPr b="1"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Jazykověda, Archeologie, Kulturní osobnost, Etnologie.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610" name="Google Shape;13610;p45"/>
          <p:cNvGrpSpPr/>
          <p:nvPr/>
        </p:nvGrpSpPr>
        <p:grpSpPr>
          <a:xfrm rot="-1985458">
            <a:off x="6504981" y="2805822"/>
            <a:ext cx="3236603" cy="2992665"/>
            <a:chOff x="2483025" y="1774950"/>
            <a:chExt cx="1815750" cy="1678900"/>
          </a:xfrm>
        </p:grpSpPr>
        <p:sp>
          <p:nvSpPr>
            <p:cNvPr id="13611" name="Google Shape;13611;p45"/>
            <p:cNvSpPr/>
            <p:nvPr/>
          </p:nvSpPr>
          <p:spPr>
            <a:xfrm>
              <a:off x="2546425" y="1800350"/>
              <a:ext cx="1653525" cy="1653500"/>
            </a:xfrm>
            <a:custGeom>
              <a:rect b="b" l="l" r="r" t="t"/>
              <a:pathLst>
                <a:path extrusionOk="0" h="66140" w="66141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2" name="Google Shape;13612;p45"/>
            <p:cNvSpPr/>
            <p:nvPr/>
          </p:nvSpPr>
          <p:spPr>
            <a:xfrm>
              <a:off x="3422725" y="3171350"/>
              <a:ext cx="425675" cy="206900"/>
            </a:xfrm>
            <a:custGeom>
              <a:rect b="b" l="l" r="r" t="t"/>
              <a:pathLst>
                <a:path extrusionOk="0" h="8276" w="17027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3" name="Google Shape;13613;p45"/>
            <p:cNvSpPr/>
            <p:nvPr/>
          </p:nvSpPr>
          <p:spPr>
            <a:xfrm>
              <a:off x="3488525" y="3212725"/>
              <a:ext cx="233375" cy="116700"/>
            </a:xfrm>
            <a:custGeom>
              <a:rect b="b" l="l" r="r" t="t"/>
              <a:pathLst>
                <a:path extrusionOk="0" h="4668" w="9335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4" name="Google Shape;13614;p45"/>
            <p:cNvSpPr/>
            <p:nvPr/>
          </p:nvSpPr>
          <p:spPr>
            <a:xfrm>
              <a:off x="3550725" y="3216000"/>
              <a:ext cx="75050" cy="50925"/>
            </a:xfrm>
            <a:custGeom>
              <a:rect b="b" l="l" r="r" t="t"/>
              <a:pathLst>
                <a:path extrusionOk="0" h="2037" w="3002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45"/>
            <p:cNvSpPr/>
            <p:nvPr/>
          </p:nvSpPr>
          <p:spPr>
            <a:xfrm>
              <a:off x="3539125" y="3190600"/>
              <a:ext cx="61925" cy="30250"/>
            </a:xfrm>
            <a:custGeom>
              <a:rect b="b" l="l" r="r" t="t"/>
              <a:pathLst>
                <a:path extrusionOk="0" h="1210" w="2477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6" name="Google Shape;13616;p45"/>
            <p:cNvSpPr/>
            <p:nvPr/>
          </p:nvSpPr>
          <p:spPr>
            <a:xfrm>
              <a:off x="2764025" y="1887850"/>
              <a:ext cx="393825" cy="307225"/>
            </a:xfrm>
            <a:custGeom>
              <a:rect b="b" l="l" r="r" t="t"/>
              <a:pathLst>
                <a:path extrusionOk="0" h="12289" w="15753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7" name="Google Shape;13617;p45"/>
            <p:cNvSpPr/>
            <p:nvPr/>
          </p:nvSpPr>
          <p:spPr>
            <a:xfrm>
              <a:off x="2832175" y="1989650"/>
              <a:ext cx="202450" cy="180125"/>
            </a:xfrm>
            <a:custGeom>
              <a:rect b="b" l="l" r="r" t="t"/>
              <a:pathLst>
                <a:path extrusionOk="0" h="7205" w="8098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45"/>
            <p:cNvSpPr/>
            <p:nvPr/>
          </p:nvSpPr>
          <p:spPr>
            <a:xfrm>
              <a:off x="2904825" y="2081625"/>
              <a:ext cx="61325" cy="47950"/>
            </a:xfrm>
            <a:custGeom>
              <a:rect b="b" l="l" r="r" t="t"/>
              <a:pathLst>
                <a:path extrusionOk="0" h="1918" w="2453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45"/>
            <p:cNvSpPr/>
            <p:nvPr/>
          </p:nvSpPr>
          <p:spPr>
            <a:xfrm>
              <a:off x="4110925" y="2429900"/>
              <a:ext cx="29200" cy="310775"/>
            </a:xfrm>
            <a:custGeom>
              <a:rect b="b" l="l" r="r" t="t"/>
              <a:pathLst>
                <a:path extrusionOk="0" h="12431" w="1168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45"/>
            <p:cNvSpPr/>
            <p:nvPr/>
          </p:nvSpPr>
          <p:spPr>
            <a:xfrm>
              <a:off x="4076400" y="2491200"/>
              <a:ext cx="20250" cy="146775"/>
            </a:xfrm>
            <a:custGeom>
              <a:rect b="b" l="l" r="r" t="t"/>
              <a:pathLst>
                <a:path extrusionOk="0" h="5871" w="81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45"/>
            <p:cNvSpPr/>
            <p:nvPr/>
          </p:nvSpPr>
          <p:spPr>
            <a:xfrm>
              <a:off x="4038875" y="2531700"/>
              <a:ext cx="19975" cy="78900"/>
            </a:xfrm>
            <a:custGeom>
              <a:rect b="b" l="l" r="r" t="t"/>
              <a:pathLst>
                <a:path extrusionOk="0" h="3156" w="799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45"/>
            <p:cNvSpPr/>
            <p:nvPr/>
          </p:nvSpPr>
          <p:spPr>
            <a:xfrm>
              <a:off x="2709850" y="2941850"/>
              <a:ext cx="126525" cy="184275"/>
            </a:xfrm>
            <a:custGeom>
              <a:rect b="b" l="l" r="r" t="t"/>
              <a:pathLst>
                <a:path extrusionOk="0" h="7371" w="5061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45"/>
            <p:cNvSpPr/>
            <p:nvPr/>
          </p:nvSpPr>
          <p:spPr>
            <a:xfrm>
              <a:off x="2758975" y="2976675"/>
              <a:ext cx="50900" cy="73850"/>
            </a:xfrm>
            <a:custGeom>
              <a:rect b="b" l="l" r="r" t="t"/>
              <a:pathLst>
                <a:path extrusionOk="0" h="2954" w="2036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4" name="Google Shape;13624;p45"/>
            <p:cNvSpPr/>
            <p:nvPr/>
          </p:nvSpPr>
          <p:spPr>
            <a:xfrm>
              <a:off x="3598350" y="2251900"/>
              <a:ext cx="106000" cy="102425"/>
            </a:xfrm>
            <a:custGeom>
              <a:rect b="b" l="l" r="r" t="t"/>
              <a:pathLst>
                <a:path extrusionOk="0" h="4097" w="424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5" name="Google Shape;13625;p45"/>
            <p:cNvSpPr/>
            <p:nvPr/>
          </p:nvSpPr>
          <p:spPr>
            <a:xfrm>
              <a:off x="3577525" y="23534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6" name="Google Shape;13626;p45"/>
            <p:cNvSpPr/>
            <p:nvPr/>
          </p:nvSpPr>
          <p:spPr>
            <a:xfrm>
              <a:off x="3592700" y="2398650"/>
              <a:ext cx="19375" cy="25900"/>
            </a:xfrm>
            <a:custGeom>
              <a:rect b="b" l="l" r="r" t="t"/>
              <a:pathLst>
                <a:path extrusionOk="0" h="1036" w="775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7" name="Google Shape;13627;p45"/>
            <p:cNvSpPr/>
            <p:nvPr/>
          </p:nvSpPr>
          <p:spPr>
            <a:xfrm>
              <a:off x="3617100" y="2548050"/>
              <a:ext cx="181000" cy="62325"/>
            </a:xfrm>
            <a:custGeom>
              <a:rect b="b" l="l" r="r" t="t"/>
              <a:pathLst>
                <a:path extrusionOk="0" h="2493" w="724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8" name="Google Shape;13628;p45"/>
            <p:cNvSpPr/>
            <p:nvPr/>
          </p:nvSpPr>
          <p:spPr>
            <a:xfrm>
              <a:off x="3842425" y="2585875"/>
              <a:ext cx="60150" cy="15200"/>
            </a:xfrm>
            <a:custGeom>
              <a:rect b="b" l="l" r="r" t="t"/>
              <a:pathLst>
                <a:path extrusionOk="0" h="608" w="2406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9" name="Google Shape;13629;p45"/>
            <p:cNvSpPr/>
            <p:nvPr/>
          </p:nvSpPr>
          <p:spPr>
            <a:xfrm>
              <a:off x="3942750" y="2738550"/>
              <a:ext cx="32175" cy="103625"/>
            </a:xfrm>
            <a:custGeom>
              <a:rect b="b" l="l" r="r" t="t"/>
              <a:pathLst>
                <a:path extrusionOk="0" h="4145" w="1287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0" name="Google Shape;13630;p45"/>
            <p:cNvSpPr/>
            <p:nvPr/>
          </p:nvSpPr>
          <p:spPr>
            <a:xfrm>
              <a:off x="3953150" y="2856125"/>
              <a:ext cx="24450" cy="94400"/>
            </a:xfrm>
            <a:custGeom>
              <a:rect b="b" l="l" r="r" t="t"/>
              <a:pathLst>
                <a:path extrusionOk="0" h="3776" w="978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1" name="Google Shape;13631;p45"/>
            <p:cNvSpPr/>
            <p:nvPr/>
          </p:nvSpPr>
          <p:spPr>
            <a:xfrm>
              <a:off x="3961800" y="2979375"/>
              <a:ext cx="15800" cy="52400"/>
            </a:xfrm>
            <a:custGeom>
              <a:rect b="b" l="l" r="r" t="t"/>
              <a:pathLst>
                <a:path extrusionOk="0" h="2096" w="632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2" name="Google Shape;13632;p45"/>
            <p:cNvSpPr/>
            <p:nvPr/>
          </p:nvSpPr>
          <p:spPr>
            <a:xfrm>
              <a:off x="3812375" y="2229200"/>
              <a:ext cx="46750" cy="9325"/>
            </a:xfrm>
            <a:custGeom>
              <a:rect b="b" l="l" r="r" t="t"/>
              <a:pathLst>
                <a:path extrusionOk="0" h="373" w="187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3" name="Google Shape;13633;p45"/>
            <p:cNvSpPr/>
            <p:nvPr/>
          </p:nvSpPr>
          <p:spPr>
            <a:xfrm>
              <a:off x="3881125" y="2265300"/>
              <a:ext cx="18175" cy="7450"/>
            </a:xfrm>
            <a:custGeom>
              <a:rect b="b" l="l" r="r" t="t"/>
              <a:pathLst>
                <a:path extrusionOk="0" h="298" w="727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4" name="Google Shape;13634;p45"/>
            <p:cNvSpPr/>
            <p:nvPr/>
          </p:nvSpPr>
          <p:spPr>
            <a:xfrm>
              <a:off x="2925650" y="2532000"/>
              <a:ext cx="24425" cy="7450"/>
            </a:xfrm>
            <a:custGeom>
              <a:rect b="b" l="l" r="r" t="t"/>
              <a:pathLst>
                <a:path extrusionOk="0" h="298" w="977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5" name="Google Shape;13635;p45"/>
            <p:cNvSpPr/>
            <p:nvPr/>
          </p:nvSpPr>
          <p:spPr>
            <a:xfrm>
              <a:off x="2970600" y="2549150"/>
              <a:ext cx="138125" cy="62050"/>
            </a:xfrm>
            <a:custGeom>
              <a:rect b="b" l="l" r="r" t="t"/>
              <a:pathLst>
                <a:path extrusionOk="0" h="2482" w="5525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6" name="Google Shape;13636;p45"/>
            <p:cNvSpPr/>
            <p:nvPr/>
          </p:nvSpPr>
          <p:spPr>
            <a:xfrm>
              <a:off x="3293250" y="2759100"/>
              <a:ext cx="10150" cy="50625"/>
            </a:xfrm>
            <a:custGeom>
              <a:rect b="b" l="l" r="r" t="t"/>
              <a:pathLst>
                <a:path extrusionOk="0" h="2025" w="406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7" name="Google Shape;13637;p45"/>
            <p:cNvSpPr/>
            <p:nvPr/>
          </p:nvSpPr>
          <p:spPr>
            <a:xfrm>
              <a:off x="3281950" y="2821900"/>
              <a:ext cx="14900" cy="58975"/>
            </a:xfrm>
            <a:custGeom>
              <a:rect b="b" l="l" r="r" t="t"/>
              <a:pathLst>
                <a:path extrusionOk="0" h="2359" w="596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45"/>
            <p:cNvSpPr/>
            <p:nvPr/>
          </p:nvSpPr>
          <p:spPr>
            <a:xfrm>
              <a:off x="3220925" y="2921025"/>
              <a:ext cx="33950" cy="29500"/>
            </a:xfrm>
            <a:custGeom>
              <a:rect b="b" l="l" r="r" t="t"/>
              <a:pathLst>
                <a:path extrusionOk="0" h="1180" w="1358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45"/>
            <p:cNvSpPr/>
            <p:nvPr/>
          </p:nvSpPr>
          <p:spPr>
            <a:xfrm>
              <a:off x="3182225" y="2972225"/>
              <a:ext cx="17600" cy="43175"/>
            </a:xfrm>
            <a:custGeom>
              <a:rect b="b" l="l" r="r" t="t"/>
              <a:pathLst>
                <a:path extrusionOk="0" h="1727" w="704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45"/>
            <p:cNvSpPr/>
            <p:nvPr/>
          </p:nvSpPr>
          <p:spPr>
            <a:xfrm>
              <a:off x="3149500" y="3058250"/>
              <a:ext cx="11925" cy="38725"/>
            </a:xfrm>
            <a:custGeom>
              <a:rect b="b" l="l" r="r" t="t"/>
              <a:pathLst>
                <a:path extrusionOk="0" h="1549" w="477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45"/>
            <p:cNvSpPr/>
            <p:nvPr/>
          </p:nvSpPr>
          <p:spPr>
            <a:xfrm>
              <a:off x="2819975" y="2257550"/>
              <a:ext cx="77425" cy="50325"/>
            </a:xfrm>
            <a:custGeom>
              <a:rect b="b" l="l" r="r" t="t"/>
              <a:pathLst>
                <a:path extrusionOk="0" h="2013" w="3097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45"/>
            <p:cNvSpPr/>
            <p:nvPr/>
          </p:nvSpPr>
          <p:spPr>
            <a:xfrm>
              <a:off x="2892025" y="2280175"/>
              <a:ext cx="9850" cy="16100"/>
            </a:xfrm>
            <a:custGeom>
              <a:rect b="b" l="l" r="r" t="t"/>
              <a:pathLst>
                <a:path extrusionOk="0" h="644" w="394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45"/>
            <p:cNvSpPr/>
            <p:nvPr/>
          </p:nvSpPr>
          <p:spPr>
            <a:xfrm>
              <a:off x="2883675" y="2218850"/>
              <a:ext cx="9250" cy="42900"/>
            </a:xfrm>
            <a:custGeom>
              <a:rect b="b" l="l" r="r" t="t"/>
              <a:pathLst>
                <a:path extrusionOk="0" h="1716" w="37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45"/>
            <p:cNvSpPr/>
            <p:nvPr/>
          </p:nvSpPr>
          <p:spPr>
            <a:xfrm>
              <a:off x="3017025" y="1898575"/>
              <a:ext cx="325075" cy="144975"/>
            </a:xfrm>
            <a:custGeom>
              <a:rect b="b" l="l" r="r" t="t"/>
              <a:pathLst>
                <a:path extrusionOk="0" h="5799" w="13003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45"/>
            <p:cNvSpPr/>
            <p:nvPr/>
          </p:nvSpPr>
          <p:spPr>
            <a:xfrm>
              <a:off x="3341475" y="1874775"/>
              <a:ext cx="20275" cy="12225"/>
            </a:xfrm>
            <a:custGeom>
              <a:rect b="b" l="l" r="r" t="t"/>
              <a:pathLst>
                <a:path extrusionOk="0" h="489" w="811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45"/>
            <p:cNvSpPr/>
            <p:nvPr/>
          </p:nvSpPr>
          <p:spPr>
            <a:xfrm>
              <a:off x="3360525" y="1852150"/>
              <a:ext cx="8975" cy="14300"/>
            </a:xfrm>
            <a:custGeom>
              <a:rect b="b" l="l" r="r" t="t"/>
              <a:pathLst>
                <a:path extrusionOk="0" h="572" w="359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45"/>
            <p:cNvSpPr/>
            <p:nvPr/>
          </p:nvSpPr>
          <p:spPr>
            <a:xfrm>
              <a:off x="3643300" y="1914050"/>
              <a:ext cx="105100" cy="200950"/>
            </a:xfrm>
            <a:custGeom>
              <a:rect b="b" l="l" r="r" t="t"/>
              <a:pathLst>
                <a:path extrusionOk="0" h="8038" w="4204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45"/>
            <p:cNvSpPr/>
            <p:nvPr/>
          </p:nvSpPr>
          <p:spPr>
            <a:xfrm>
              <a:off x="3786175" y="2089575"/>
              <a:ext cx="178625" cy="76025"/>
            </a:xfrm>
            <a:custGeom>
              <a:rect b="b" l="l" r="r" t="t"/>
              <a:pathLst>
                <a:path extrusionOk="0" h="3041" w="7145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45"/>
            <p:cNvSpPr/>
            <p:nvPr/>
          </p:nvSpPr>
          <p:spPr>
            <a:xfrm>
              <a:off x="3989475" y="2177475"/>
              <a:ext cx="39200" cy="67600"/>
            </a:xfrm>
            <a:custGeom>
              <a:rect b="b" l="l" r="r" t="t"/>
              <a:pathLst>
                <a:path extrusionOk="0" h="2704" w="1568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0" name="Google Shape;13650;p45"/>
            <p:cNvSpPr/>
            <p:nvPr/>
          </p:nvSpPr>
          <p:spPr>
            <a:xfrm>
              <a:off x="3973100" y="2259050"/>
              <a:ext cx="40500" cy="10550"/>
            </a:xfrm>
            <a:custGeom>
              <a:rect b="b" l="l" r="r" t="t"/>
              <a:pathLst>
                <a:path extrusionOk="0" h="422" w="162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1" name="Google Shape;13651;p45"/>
            <p:cNvSpPr/>
            <p:nvPr/>
          </p:nvSpPr>
          <p:spPr>
            <a:xfrm>
              <a:off x="2862850" y="2550450"/>
              <a:ext cx="45275" cy="6275"/>
            </a:xfrm>
            <a:custGeom>
              <a:rect b="b" l="l" r="r" t="t"/>
              <a:pathLst>
                <a:path extrusionOk="0" h="251" w="1811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2" name="Google Shape;13652;p45"/>
            <p:cNvSpPr/>
            <p:nvPr/>
          </p:nvSpPr>
          <p:spPr>
            <a:xfrm>
              <a:off x="2828025" y="2538825"/>
              <a:ext cx="20250" cy="17800"/>
            </a:xfrm>
            <a:custGeom>
              <a:rect b="b" l="l" r="r" t="t"/>
              <a:pathLst>
                <a:path extrusionOk="0" h="712" w="81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3" name="Google Shape;13653;p45"/>
            <p:cNvSpPr/>
            <p:nvPr/>
          </p:nvSpPr>
          <p:spPr>
            <a:xfrm>
              <a:off x="2681575" y="2253975"/>
              <a:ext cx="80975" cy="205400"/>
            </a:xfrm>
            <a:custGeom>
              <a:rect b="b" l="l" r="r" t="t"/>
              <a:pathLst>
                <a:path extrusionOk="0" h="8216" w="3239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4" name="Google Shape;13654;p45"/>
            <p:cNvSpPr/>
            <p:nvPr/>
          </p:nvSpPr>
          <p:spPr>
            <a:xfrm>
              <a:off x="2775025" y="2251850"/>
              <a:ext cx="36350" cy="10200"/>
            </a:xfrm>
            <a:custGeom>
              <a:rect b="b" l="l" r="r" t="t"/>
              <a:pathLst>
                <a:path extrusionOk="0" h="408" w="1454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5" name="Google Shape;13655;p45"/>
            <p:cNvSpPr/>
            <p:nvPr/>
          </p:nvSpPr>
          <p:spPr>
            <a:xfrm>
              <a:off x="2835450" y="2655825"/>
              <a:ext cx="167625" cy="327425"/>
            </a:xfrm>
            <a:custGeom>
              <a:rect b="b" l="l" r="r" t="t"/>
              <a:pathLst>
                <a:path extrusionOk="0" h="13097" w="6705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6" name="Google Shape;13656;p45"/>
            <p:cNvSpPr/>
            <p:nvPr/>
          </p:nvSpPr>
          <p:spPr>
            <a:xfrm>
              <a:off x="2991725" y="2989475"/>
              <a:ext cx="34850" cy="190525"/>
            </a:xfrm>
            <a:custGeom>
              <a:rect b="b" l="l" r="r" t="t"/>
              <a:pathLst>
                <a:path extrusionOk="0" h="7621" w="1394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7" name="Google Shape;13657;p45"/>
            <p:cNvSpPr/>
            <p:nvPr/>
          </p:nvSpPr>
          <p:spPr>
            <a:xfrm>
              <a:off x="3134600" y="2622475"/>
              <a:ext cx="119700" cy="101225"/>
            </a:xfrm>
            <a:custGeom>
              <a:rect b="b" l="l" r="r" t="t"/>
              <a:pathLst>
                <a:path extrusionOk="0" h="4049" w="478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8" name="Google Shape;13658;p45"/>
            <p:cNvSpPr/>
            <p:nvPr/>
          </p:nvSpPr>
          <p:spPr>
            <a:xfrm>
              <a:off x="3231350" y="2851075"/>
              <a:ext cx="103300" cy="133075"/>
            </a:xfrm>
            <a:custGeom>
              <a:rect b="b" l="l" r="r" t="t"/>
              <a:pathLst>
                <a:path extrusionOk="0" h="5323" w="4132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9" name="Google Shape;13659;p45"/>
            <p:cNvSpPr/>
            <p:nvPr/>
          </p:nvSpPr>
          <p:spPr>
            <a:xfrm>
              <a:off x="3301900" y="2895725"/>
              <a:ext cx="39600" cy="58650"/>
            </a:xfrm>
            <a:custGeom>
              <a:rect b="b" l="l" r="r" t="t"/>
              <a:pathLst>
                <a:path extrusionOk="0" h="2346" w="1584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0" name="Google Shape;13660;p45"/>
            <p:cNvSpPr/>
            <p:nvPr/>
          </p:nvSpPr>
          <p:spPr>
            <a:xfrm>
              <a:off x="3531375" y="2505800"/>
              <a:ext cx="61350" cy="90875"/>
            </a:xfrm>
            <a:custGeom>
              <a:rect b="b" l="l" r="r" t="t"/>
              <a:pathLst>
                <a:path extrusionOk="0" h="3635" w="2454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1" name="Google Shape;13661;p45"/>
            <p:cNvSpPr/>
            <p:nvPr/>
          </p:nvSpPr>
          <p:spPr>
            <a:xfrm>
              <a:off x="3501325" y="2521275"/>
              <a:ext cx="39000" cy="64900"/>
            </a:xfrm>
            <a:custGeom>
              <a:rect b="b" l="l" r="r" t="t"/>
              <a:pathLst>
                <a:path extrusionOk="0" h="2596" w="156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2" name="Google Shape;13662;p45"/>
            <p:cNvSpPr/>
            <p:nvPr/>
          </p:nvSpPr>
          <p:spPr>
            <a:xfrm>
              <a:off x="2866425" y="2238200"/>
              <a:ext cx="101225" cy="116500"/>
            </a:xfrm>
            <a:custGeom>
              <a:rect b="b" l="l" r="r" t="t"/>
              <a:pathLst>
                <a:path extrusionOk="0" h="4660" w="4049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3" name="Google Shape;13663;p45"/>
            <p:cNvSpPr/>
            <p:nvPr/>
          </p:nvSpPr>
          <p:spPr>
            <a:xfrm>
              <a:off x="2961975" y="2262900"/>
              <a:ext cx="25325" cy="52850"/>
            </a:xfrm>
            <a:custGeom>
              <a:rect b="b" l="l" r="r" t="t"/>
              <a:pathLst>
                <a:path extrusionOk="0" h="2114" w="1013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4" name="Google Shape;13664;p45"/>
            <p:cNvSpPr/>
            <p:nvPr/>
          </p:nvSpPr>
          <p:spPr>
            <a:xfrm>
              <a:off x="3109000" y="1947700"/>
              <a:ext cx="270900" cy="134400"/>
            </a:xfrm>
            <a:custGeom>
              <a:rect b="b" l="l" r="r" t="t"/>
              <a:pathLst>
                <a:path extrusionOk="0" h="5376" w="10836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5" name="Google Shape;13665;p45"/>
            <p:cNvSpPr/>
            <p:nvPr/>
          </p:nvSpPr>
          <p:spPr>
            <a:xfrm>
              <a:off x="3293850" y="1989950"/>
              <a:ext cx="95875" cy="39625"/>
            </a:xfrm>
            <a:custGeom>
              <a:rect b="b" l="l" r="r" t="t"/>
              <a:pathLst>
                <a:path extrusionOk="0" h="1585" w="3835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6" name="Google Shape;13666;p45"/>
            <p:cNvSpPr/>
            <p:nvPr/>
          </p:nvSpPr>
          <p:spPr>
            <a:xfrm>
              <a:off x="3836475" y="1876850"/>
              <a:ext cx="347400" cy="375075"/>
            </a:xfrm>
            <a:custGeom>
              <a:rect b="b" l="l" r="r" t="t"/>
              <a:pathLst>
                <a:path extrusionOk="0" h="15003" w="13896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7" name="Google Shape;13667;p45"/>
            <p:cNvSpPr/>
            <p:nvPr/>
          </p:nvSpPr>
          <p:spPr>
            <a:xfrm>
              <a:off x="4055550" y="1968825"/>
              <a:ext cx="92000" cy="101525"/>
            </a:xfrm>
            <a:custGeom>
              <a:rect b="b" l="l" r="r" t="t"/>
              <a:pathLst>
                <a:path extrusionOk="0" h="4061" w="368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8" name="Google Shape;13668;p45"/>
            <p:cNvSpPr/>
            <p:nvPr/>
          </p:nvSpPr>
          <p:spPr>
            <a:xfrm>
              <a:off x="4118050" y="1960500"/>
              <a:ext cx="47075" cy="58950"/>
            </a:xfrm>
            <a:custGeom>
              <a:rect b="b" l="l" r="r" t="t"/>
              <a:pathLst>
                <a:path extrusionOk="0" h="2358" w="1883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9" name="Google Shape;13669;p45"/>
            <p:cNvSpPr/>
            <p:nvPr/>
          </p:nvSpPr>
          <p:spPr>
            <a:xfrm>
              <a:off x="2483025" y="1774950"/>
              <a:ext cx="1815750" cy="1529175"/>
            </a:xfrm>
            <a:custGeom>
              <a:rect b="b" l="l" r="r" t="t"/>
              <a:pathLst>
                <a:path extrusionOk="0" h="61167" w="7263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673" name="Shape 13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4" name="Google Shape;13674;p46"/>
          <p:cNvSpPr txBox="1"/>
          <p:nvPr>
            <p:ph type="title"/>
          </p:nvPr>
        </p:nvSpPr>
        <p:spPr>
          <a:xfrm>
            <a:off x="484875" y="243300"/>
            <a:ext cx="6694200" cy="61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Jazykověda (Lingvistika)</a:t>
            </a:r>
            <a:endParaRPr/>
          </a:p>
        </p:txBody>
      </p:sp>
      <p:sp>
        <p:nvSpPr>
          <p:cNvPr id="13675" name="Google Shape;13675;p46"/>
          <p:cNvSpPr txBox="1"/>
          <p:nvPr>
            <p:ph idx="1" type="subTitle"/>
          </p:nvPr>
        </p:nvSpPr>
        <p:spPr>
          <a:xfrm>
            <a:off x="484875" y="1265750"/>
            <a:ext cx="6803100" cy="290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Analyzuje  a srovnává všechny jazyky 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Jazyk je </a:t>
            </a:r>
            <a:r>
              <a:rPr b="1"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nejdůležitější částí kultury</a:t>
            </a: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a nástrojem myšlení 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3  Druhy Lingvistiky </a:t>
            </a:r>
            <a:endParaRPr b="1"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Merriweather"/>
              <a:buAutoNum type="arabicPeriod"/>
            </a:pPr>
            <a:r>
              <a:rPr b="1"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Popisná - </a:t>
            </a: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analýza  zvuků a jejich vlivu pro význam, syntaxe a gramatiky, analýza významů samotných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Merriweather"/>
              <a:buAutoNum type="arabicPeriod"/>
            </a:pPr>
            <a:r>
              <a:rPr b="1"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Historická</a:t>
            </a: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- staví na objevech popisné lingvistiky 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Merriweather"/>
              <a:buAutoNum type="arabicPeriod"/>
            </a:pPr>
            <a:r>
              <a:rPr b="1"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Sociolingvistika - </a:t>
            </a: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studium užívání jazyka mluvčími různých tříd 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grpSp>
        <p:nvGrpSpPr>
          <p:cNvPr id="13676" name="Google Shape;13676;p46"/>
          <p:cNvGrpSpPr/>
          <p:nvPr/>
        </p:nvGrpSpPr>
        <p:grpSpPr>
          <a:xfrm>
            <a:off x="1892223" y="3700700"/>
            <a:ext cx="5035502" cy="1842426"/>
            <a:chOff x="2048150" y="1951500"/>
            <a:chExt cx="3702575" cy="1354725"/>
          </a:xfrm>
        </p:grpSpPr>
        <p:sp>
          <p:nvSpPr>
            <p:cNvPr id="13677" name="Google Shape;13677;p46"/>
            <p:cNvSpPr/>
            <p:nvPr/>
          </p:nvSpPr>
          <p:spPr>
            <a:xfrm>
              <a:off x="2486300" y="2263500"/>
              <a:ext cx="2933425" cy="909675"/>
            </a:xfrm>
            <a:custGeom>
              <a:rect b="b" l="l" r="r" t="t"/>
              <a:pathLst>
                <a:path extrusionOk="0" h="36387" w="117337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46"/>
            <p:cNvSpPr/>
            <p:nvPr/>
          </p:nvSpPr>
          <p:spPr>
            <a:xfrm>
              <a:off x="2559525" y="2126950"/>
              <a:ext cx="2800975" cy="980425"/>
            </a:xfrm>
            <a:custGeom>
              <a:rect b="b" l="l" r="r" t="t"/>
              <a:pathLst>
                <a:path extrusionOk="0" h="39217" w="112039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46"/>
            <p:cNvSpPr/>
            <p:nvPr/>
          </p:nvSpPr>
          <p:spPr>
            <a:xfrm>
              <a:off x="2941125" y="1951500"/>
              <a:ext cx="1021875" cy="1061525"/>
            </a:xfrm>
            <a:custGeom>
              <a:rect b="b" l="l" r="r" t="t"/>
              <a:pathLst>
                <a:path extrusionOk="0" h="42461" w="40875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46"/>
            <p:cNvSpPr/>
            <p:nvPr/>
          </p:nvSpPr>
          <p:spPr>
            <a:xfrm>
              <a:off x="2797950" y="1979225"/>
              <a:ext cx="2263400" cy="1033800"/>
            </a:xfrm>
            <a:custGeom>
              <a:rect b="b" l="l" r="r" t="t"/>
              <a:pathLst>
                <a:path extrusionOk="0" h="41352" w="90536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46"/>
            <p:cNvSpPr/>
            <p:nvPr/>
          </p:nvSpPr>
          <p:spPr>
            <a:xfrm>
              <a:off x="4127000" y="2162600"/>
              <a:ext cx="1021275" cy="706050"/>
            </a:xfrm>
            <a:custGeom>
              <a:rect b="b" l="l" r="r" t="t"/>
              <a:pathLst>
                <a:path extrusionOk="0" h="28242" w="40851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46"/>
            <p:cNvSpPr/>
            <p:nvPr/>
          </p:nvSpPr>
          <p:spPr>
            <a:xfrm>
              <a:off x="4095150" y="2218250"/>
              <a:ext cx="1139450" cy="753400"/>
            </a:xfrm>
            <a:custGeom>
              <a:rect b="b" l="l" r="r" t="t"/>
              <a:pathLst>
                <a:path extrusionOk="0" h="30136" w="45578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46"/>
            <p:cNvSpPr/>
            <p:nvPr/>
          </p:nvSpPr>
          <p:spPr>
            <a:xfrm>
              <a:off x="3949300" y="2994550"/>
              <a:ext cx="12525" cy="33950"/>
            </a:xfrm>
            <a:custGeom>
              <a:rect b="b" l="l" r="r" t="t"/>
              <a:pathLst>
                <a:path extrusionOk="0" h="1358" w="501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46"/>
            <p:cNvSpPr/>
            <p:nvPr/>
          </p:nvSpPr>
          <p:spPr>
            <a:xfrm>
              <a:off x="3959125" y="2793625"/>
              <a:ext cx="388150" cy="234575"/>
            </a:xfrm>
            <a:custGeom>
              <a:rect b="b" l="l" r="r" t="t"/>
              <a:pathLst>
                <a:path extrusionOk="0" h="9383" w="15526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46"/>
            <p:cNvSpPr/>
            <p:nvPr/>
          </p:nvSpPr>
          <p:spPr>
            <a:xfrm>
              <a:off x="3967150" y="2821900"/>
              <a:ext cx="398000" cy="204525"/>
            </a:xfrm>
            <a:custGeom>
              <a:rect b="b" l="l" r="r" t="t"/>
              <a:pathLst>
                <a:path extrusionOk="0" h="8181" w="1592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6" name="Google Shape;13686;p46"/>
            <p:cNvSpPr/>
            <p:nvPr/>
          </p:nvSpPr>
          <p:spPr>
            <a:xfrm>
              <a:off x="3994525" y="2964775"/>
              <a:ext cx="104225" cy="68800"/>
            </a:xfrm>
            <a:custGeom>
              <a:rect b="b" l="l" r="r" t="t"/>
              <a:pathLst>
                <a:path extrusionOk="0" h="2752" w="4169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7" name="Google Shape;13687;p46"/>
            <p:cNvSpPr/>
            <p:nvPr/>
          </p:nvSpPr>
          <p:spPr>
            <a:xfrm>
              <a:off x="4028775" y="2989475"/>
              <a:ext cx="75325" cy="42000"/>
            </a:xfrm>
            <a:custGeom>
              <a:rect b="b" l="l" r="r" t="t"/>
              <a:pathLst>
                <a:path extrusionOk="0" h="1680" w="3013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46"/>
            <p:cNvSpPr/>
            <p:nvPr/>
          </p:nvSpPr>
          <p:spPr>
            <a:xfrm>
              <a:off x="4084125" y="2918350"/>
              <a:ext cx="545625" cy="124750"/>
            </a:xfrm>
            <a:custGeom>
              <a:rect b="b" l="l" r="r" t="t"/>
              <a:pathLst>
                <a:path extrusionOk="0" h="4990" w="21825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9" name="Google Shape;13689;p46"/>
            <p:cNvSpPr/>
            <p:nvPr/>
          </p:nvSpPr>
          <p:spPr>
            <a:xfrm>
              <a:off x="4123125" y="2961400"/>
              <a:ext cx="359900" cy="95675"/>
            </a:xfrm>
            <a:custGeom>
              <a:rect b="b" l="l" r="r" t="t"/>
              <a:pathLst>
                <a:path extrusionOk="0" h="3827" w="14396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0" name="Google Shape;13690;p46"/>
            <p:cNvSpPr/>
            <p:nvPr/>
          </p:nvSpPr>
          <p:spPr>
            <a:xfrm>
              <a:off x="4615450" y="2986200"/>
              <a:ext cx="654575" cy="48625"/>
            </a:xfrm>
            <a:custGeom>
              <a:rect b="b" l="l" r="r" t="t"/>
              <a:pathLst>
                <a:path extrusionOk="0" h="1945" w="26183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1" name="Google Shape;13691;p46"/>
            <p:cNvSpPr/>
            <p:nvPr/>
          </p:nvSpPr>
          <p:spPr>
            <a:xfrm>
              <a:off x="4455900" y="2820725"/>
              <a:ext cx="672725" cy="91700"/>
            </a:xfrm>
            <a:custGeom>
              <a:rect b="b" l="l" r="r" t="t"/>
              <a:pathLst>
                <a:path extrusionOk="0" h="3668" w="26909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2" name="Google Shape;13692;p46"/>
            <p:cNvSpPr/>
            <p:nvPr/>
          </p:nvSpPr>
          <p:spPr>
            <a:xfrm>
              <a:off x="4495800" y="2796300"/>
              <a:ext cx="401850" cy="70875"/>
            </a:xfrm>
            <a:custGeom>
              <a:rect b="b" l="l" r="r" t="t"/>
              <a:pathLst>
                <a:path extrusionOk="0" h="2835" w="16074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3" name="Google Shape;13693;p46"/>
            <p:cNvSpPr/>
            <p:nvPr/>
          </p:nvSpPr>
          <p:spPr>
            <a:xfrm>
              <a:off x="2594350" y="2880150"/>
              <a:ext cx="218225" cy="179900"/>
            </a:xfrm>
            <a:custGeom>
              <a:rect b="b" l="l" r="r" t="t"/>
              <a:pathLst>
                <a:path extrusionOk="0" h="7196" w="8729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4" name="Google Shape;13694;p46"/>
            <p:cNvSpPr/>
            <p:nvPr/>
          </p:nvSpPr>
          <p:spPr>
            <a:xfrm>
              <a:off x="2647050" y="2995725"/>
              <a:ext cx="509300" cy="34925"/>
            </a:xfrm>
            <a:custGeom>
              <a:rect b="b" l="l" r="r" t="t"/>
              <a:pathLst>
                <a:path extrusionOk="0" h="1397" w="20372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5" name="Google Shape;13695;p46"/>
            <p:cNvSpPr/>
            <p:nvPr/>
          </p:nvSpPr>
          <p:spPr>
            <a:xfrm>
              <a:off x="2698550" y="2967150"/>
              <a:ext cx="191400" cy="17800"/>
            </a:xfrm>
            <a:custGeom>
              <a:rect b="b" l="l" r="r" t="t"/>
              <a:pathLst>
                <a:path extrusionOk="0" h="712" w="7656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6" name="Google Shape;13696;p46"/>
            <p:cNvSpPr/>
            <p:nvPr/>
          </p:nvSpPr>
          <p:spPr>
            <a:xfrm>
              <a:off x="2862550" y="2897875"/>
              <a:ext cx="950150" cy="82400"/>
            </a:xfrm>
            <a:custGeom>
              <a:rect b="b" l="l" r="r" t="t"/>
              <a:pathLst>
                <a:path extrusionOk="0" h="3296" w="38006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7" name="Google Shape;13697;p46"/>
            <p:cNvSpPr/>
            <p:nvPr/>
          </p:nvSpPr>
          <p:spPr>
            <a:xfrm>
              <a:off x="3315875" y="2930175"/>
              <a:ext cx="382525" cy="50100"/>
            </a:xfrm>
            <a:custGeom>
              <a:rect b="b" l="l" r="r" t="t"/>
              <a:pathLst>
                <a:path extrusionOk="0" h="2004" w="15301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8" name="Google Shape;13698;p46"/>
            <p:cNvSpPr/>
            <p:nvPr/>
          </p:nvSpPr>
          <p:spPr>
            <a:xfrm>
              <a:off x="3478100" y="2965425"/>
              <a:ext cx="132475" cy="15200"/>
            </a:xfrm>
            <a:custGeom>
              <a:rect b="b" l="l" r="r" t="t"/>
              <a:pathLst>
                <a:path extrusionOk="0" h="608" w="5299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9" name="Google Shape;13699;p46"/>
            <p:cNvSpPr/>
            <p:nvPr/>
          </p:nvSpPr>
          <p:spPr>
            <a:xfrm>
              <a:off x="3505200" y="2876350"/>
              <a:ext cx="306000" cy="62250"/>
            </a:xfrm>
            <a:custGeom>
              <a:rect b="b" l="l" r="r" t="t"/>
              <a:pathLst>
                <a:path extrusionOk="0" h="2490" w="1224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46"/>
            <p:cNvSpPr/>
            <p:nvPr/>
          </p:nvSpPr>
          <p:spPr>
            <a:xfrm>
              <a:off x="3798075" y="2921325"/>
              <a:ext cx="146175" cy="109850"/>
            </a:xfrm>
            <a:custGeom>
              <a:rect b="b" l="l" r="r" t="t"/>
              <a:pathLst>
                <a:path extrusionOk="0" h="4394" w="5847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1" name="Google Shape;13701;p46"/>
            <p:cNvSpPr/>
            <p:nvPr/>
          </p:nvSpPr>
          <p:spPr>
            <a:xfrm>
              <a:off x="3826650" y="2973700"/>
              <a:ext cx="92900" cy="57175"/>
            </a:xfrm>
            <a:custGeom>
              <a:rect b="b" l="l" r="r" t="t"/>
              <a:pathLst>
                <a:path extrusionOk="0" h="2287" w="3716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2" name="Google Shape;13702;p46"/>
            <p:cNvSpPr/>
            <p:nvPr/>
          </p:nvSpPr>
          <p:spPr>
            <a:xfrm>
              <a:off x="3798075" y="2993050"/>
              <a:ext cx="73550" cy="48550"/>
            </a:xfrm>
            <a:custGeom>
              <a:rect b="b" l="l" r="r" t="t"/>
              <a:pathLst>
                <a:path extrusionOk="0" h="1942" w="294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46"/>
            <p:cNvSpPr/>
            <p:nvPr/>
          </p:nvSpPr>
          <p:spPr>
            <a:xfrm>
              <a:off x="3646275" y="3014500"/>
              <a:ext cx="141425" cy="65800"/>
            </a:xfrm>
            <a:custGeom>
              <a:rect b="b" l="l" r="r" t="t"/>
              <a:pathLst>
                <a:path extrusionOk="0" h="2632" w="5657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46"/>
            <p:cNvSpPr/>
            <p:nvPr/>
          </p:nvSpPr>
          <p:spPr>
            <a:xfrm>
              <a:off x="2907500" y="2169450"/>
              <a:ext cx="176225" cy="400375"/>
            </a:xfrm>
            <a:custGeom>
              <a:rect b="b" l="l" r="r" t="t"/>
              <a:pathLst>
                <a:path extrusionOk="0" h="16015" w="7049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46"/>
            <p:cNvSpPr/>
            <p:nvPr/>
          </p:nvSpPr>
          <p:spPr>
            <a:xfrm>
              <a:off x="2784850" y="2298325"/>
              <a:ext cx="212275" cy="456325"/>
            </a:xfrm>
            <a:custGeom>
              <a:rect b="b" l="l" r="r" t="t"/>
              <a:pathLst>
                <a:path extrusionOk="0" h="18253" w="8491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46"/>
            <p:cNvSpPr/>
            <p:nvPr/>
          </p:nvSpPr>
          <p:spPr>
            <a:xfrm>
              <a:off x="2934875" y="2266475"/>
              <a:ext cx="56875" cy="120275"/>
            </a:xfrm>
            <a:custGeom>
              <a:rect b="b" l="l" r="r" t="t"/>
              <a:pathLst>
                <a:path extrusionOk="0" h="4811" w="2275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46"/>
            <p:cNvSpPr/>
            <p:nvPr/>
          </p:nvSpPr>
          <p:spPr>
            <a:xfrm>
              <a:off x="2625625" y="2781125"/>
              <a:ext cx="121750" cy="253325"/>
            </a:xfrm>
            <a:custGeom>
              <a:rect b="b" l="l" r="r" t="t"/>
              <a:pathLst>
                <a:path extrusionOk="0" h="10133" w="487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46"/>
            <p:cNvSpPr/>
            <p:nvPr/>
          </p:nvSpPr>
          <p:spPr>
            <a:xfrm>
              <a:off x="2705375" y="2802850"/>
              <a:ext cx="58675" cy="146175"/>
            </a:xfrm>
            <a:custGeom>
              <a:rect b="b" l="l" r="r" t="t"/>
              <a:pathLst>
                <a:path extrusionOk="0" h="5847" w="2347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46"/>
            <p:cNvSpPr/>
            <p:nvPr/>
          </p:nvSpPr>
          <p:spPr>
            <a:xfrm>
              <a:off x="2766100" y="2592425"/>
              <a:ext cx="130400" cy="279500"/>
            </a:xfrm>
            <a:custGeom>
              <a:rect b="b" l="l" r="r" t="t"/>
              <a:pathLst>
                <a:path extrusionOk="0" h="11180" w="5216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46"/>
            <p:cNvSpPr/>
            <p:nvPr/>
          </p:nvSpPr>
          <p:spPr>
            <a:xfrm>
              <a:off x="2966425" y="2863275"/>
              <a:ext cx="463475" cy="37925"/>
            </a:xfrm>
            <a:custGeom>
              <a:rect b="b" l="l" r="r" t="t"/>
              <a:pathLst>
                <a:path extrusionOk="0" h="1517" w="18539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46"/>
            <p:cNvSpPr/>
            <p:nvPr/>
          </p:nvSpPr>
          <p:spPr>
            <a:xfrm>
              <a:off x="3469475" y="2849575"/>
              <a:ext cx="89325" cy="11050"/>
            </a:xfrm>
            <a:custGeom>
              <a:rect b="b" l="l" r="r" t="t"/>
              <a:pathLst>
                <a:path extrusionOk="0" h="442" w="3573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46"/>
            <p:cNvSpPr/>
            <p:nvPr/>
          </p:nvSpPr>
          <p:spPr>
            <a:xfrm>
              <a:off x="3572750" y="2855225"/>
              <a:ext cx="87850" cy="12250"/>
            </a:xfrm>
            <a:custGeom>
              <a:rect b="b" l="l" r="r" t="t"/>
              <a:pathLst>
                <a:path extrusionOk="0" h="490" w="3514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46"/>
            <p:cNvSpPr/>
            <p:nvPr/>
          </p:nvSpPr>
          <p:spPr>
            <a:xfrm>
              <a:off x="4790775" y="2957350"/>
              <a:ext cx="477150" cy="47650"/>
            </a:xfrm>
            <a:custGeom>
              <a:rect b="b" l="l" r="r" t="t"/>
              <a:pathLst>
                <a:path extrusionOk="0" h="1906" w="19086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46"/>
            <p:cNvSpPr/>
            <p:nvPr/>
          </p:nvSpPr>
          <p:spPr>
            <a:xfrm>
              <a:off x="5201525" y="2869525"/>
              <a:ext cx="64925" cy="107175"/>
            </a:xfrm>
            <a:custGeom>
              <a:rect b="b" l="l" r="r" t="t"/>
              <a:pathLst>
                <a:path extrusionOk="0" h="4287" w="2597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46"/>
            <p:cNvSpPr/>
            <p:nvPr/>
          </p:nvSpPr>
          <p:spPr>
            <a:xfrm>
              <a:off x="5239025" y="2963875"/>
              <a:ext cx="83075" cy="80400"/>
            </a:xfrm>
            <a:custGeom>
              <a:rect b="b" l="l" r="r" t="t"/>
              <a:pathLst>
                <a:path extrusionOk="0" h="3216" w="3323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46"/>
            <p:cNvSpPr/>
            <p:nvPr/>
          </p:nvSpPr>
          <p:spPr>
            <a:xfrm>
              <a:off x="4916975" y="2278100"/>
              <a:ext cx="94975" cy="186650"/>
            </a:xfrm>
            <a:custGeom>
              <a:rect b="b" l="l" r="r" t="t"/>
              <a:pathLst>
                <a:path extrusionOk="0" h="7466" w="3799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46"/>
            <p:cNvSpPr/>
            <p:nvPr/>
          </p:nvSpPr>
          <p:spPr>
            <a:xfrm>
              <a:off x="5015500" y="2480800"/>
              <a:ext cx="23525" cy="41975"/>
            </a:xfrm>
            <a:custGeom>
              <a:rect b="b" l="l" r="r" t="t"/>
              <a:pathLst>
                <a:path extrusionOk="0" h="1679" w="94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8" name="Google Shape;13718;p46"/>
            <p:cNvSpPr/>
            <p:nvPr/>
          </p:nvSpPr>
          <p:spPr>
            <a:xfrm>
              <a:off x="5043475" y="2540625"/>
              <a:ext cx="18175" cy="25025"/>
            </a:xfrm>
            <a:custGeom>
              <a:rect b="b" l="l" r="r" t="t"/>
              <a:pathLst>
                <a:path extrusionOk="0" h="1001" w="727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9" name="Google Shape;13719;p46"/>
            <p:cNvSpPr/>
            <p:nvPr/>
          </p:nvSpPr>
          <p:spPr>
            <a:xfrm>
              <a:off x="3961800" y="2745100"/>
              <a:ext cx="180100" cy="208700"/>
            </a:xfrm>
            <a:custGeom>
              <a:rect b="b" l="l" r="r" t="t"/>
              <a:pathLst>
                <a:path extrusionOk="0" h="8348" w="7204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0" name="Google Shape;13720;p46"/>
            <p:cNvSpPr/>
            <p:nvPr/>
          </p:nvSpPr>
          <p:spPr>
            <a:xfrm>
              <a:off x="3951675" y="2765350"/>
              <a:ext cx="96750" cy="141400"/>
            </a:xfrm>
            <a:custGeom>
              <a:rect b="b" l="l" r="r" t="t"/>
              <a:pathLst>
                <a:path extrusionOk="0" h="5656" w="387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46"/>
            <p:cNvSpPr/>
            <p:nvPr/>
          </p:nvSpPr>
          <p:spPr>
            <a:xfrm>
              <a:off x="3953750" y="2776950"/>
              <a:ext cx="50625" cy="74450"/>
            </a:xfrm>
            <a:custGeom>
              <a:rect b="b" l="l" r="r" t="t"/>
              <a:pathLst>
                <a:path extrusionOk="0" h="2978" w="2025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46"/>
            <p:cNvSpPr/>
            <p:nvPr/>
          </p:nvSpPr>
          <p:spPr>
            <a:xfrm>
              <a:off x="3960300" y="2769225"/>
              <a:ext cx="20875" cy="33650"/>
            </a:xfrm>
            <a:custGeom>
              <a:rect b="b" l="l" r="r" t="t"/>
              <a:pathLst>
                <a:path extrusionOk="0" h="1346" w="835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46"/>
            <p:cNvSpPr/>
            <p:nvPr/>
          </p:nvSpPr>
          <p:spPr>
            <a:xfrm>
              <a:off x="3959125" y="2012575"/>
              <a:ext cx="207475" cy="176550"/>
            </a:xfrm>
            <a:custGeom>
              <a:rect b="b" l="l" r="r" t="t"/>
              <a:pathLst>
                <a:path extrusionOk="0" h="7062" w="8299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46"/>
            <p:cNvSpPr/>
            <p:nvPr/>
          </p:nvSpPr>
          <p:spPr>
            <a:xfrm>
              <a:off x="3962100" y="2081925"/>
              <a:ext cx="147650" cy="145000"/>
            </a:xfrm>
            <a:custGeom>
              <a:rect b="b" l="l" r="r" t="t"/>
              <a:pathLst>
                <a:path extrusionOk="0" h="5800" w="5906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46"/>
            <p:cNvSpPr/>
            <p:nvPr/>
          </p:nvSpPr>
          <p:spPr>
            <a:xfrm>
              <a:off x="3957025" y="2150100"/>
              <a:ext cx="96475" cy="110450"/>
            </a:xfrm>
            <a:custGeom>
              <a:rect b="b" l="l" r="r" t="t"/>
              <a:pathLst>
                <a:path extrusionOk="0" h="4418" w="3859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46"/>
            <p:cNvSpPr/>
            <p:nvPr/>
          </p:nvSpPr>
          <p:spPr>
            <a:xfrm>
              <a:off x="3958525" y="2201000"/>
              <a:ext cx="77700" cy="87225"/>
            </a:xfrm>
            <a:custGeom>
              <a:rect b="b" l="l" r="r" t="t"/>
              <a:pathLst>
                <a:path extrusionOk="0" h="3489" w="3108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46"/>
            <p:cNvSpPr/>
            <p:nvPr/>
          </p:nvSpPr>
          <p:spPr>
            <a:xfrm>
              <a:off x="3969225" y="2252800"/>
              <a:ext cx="44075" cy="52700"/>
            </a:xfrm>
            <a:custGeom>
              <a:rect b="b" l="l" r="r" t="t"/>
              <a:pathLst>
                <a:path extrusionOk="0" h="2108" w="1763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46"/>
            <p:cNvSpPr/>
            <p:nvPr/>
          </p:nvSpPr>
          <p:spPr>
            <a:xfrm>
              <a:off x="4234450" y="2011325"/>
              <a:ext cx="372675" cy="76300"/>
            </a:xfrm>
            <a:custGeom>
              <a:rect b="b" l="l" r="r" t="t"/>
              <a:pathLst>
                <a:path extrusionOk="0" h="3052" w="14907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46"/>
            <p:cNvSpPr/>
            <p:nvPr/>
          </p:nvSpPr>
          <p:spPr>
            <a:xfrm>
              <a:off x="4323750" y="2032700"/>
              <a:ext cx="186650" cy="45975"/>
            </a:xfrm>
            <a:custGeom>
              <a:rect b="b" l="l" r="r" t="t"/>
              <a:pathLst>
                <a:path extrusionOk="0" h="1839" w="7466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0" name="Google Shape;13730;p46"/>
            <p:cNvSpPr/>
            <p:nvPr/>
          </p:nvSpPr>
          <p:spPr>
            <a:xfrm>
              <a:off x="4432975" y="2078975"/>
              <a:ext cx="53900" cy="15825"/>
            </a:xfrm>
            <a:custGeom>
              <a:rect b="b" l="l" r="r" t="t"/>
              <a:pathLst>
                <a:path extrusionOk="0" h="633" w="2156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1" name="Google Shape;13731;p46"/>
            <p:cNvSpPr/>
            <p:nvPr/>
          </p:nvSpPr>
          <p:spPr>
            <a:xfrm>
              <a:off x="4279100" y="2676175"/>
              <a:ext cx="474475" cy="52000"/>
            </a:xfrm>
            <a:custGeom>
              <a:rect b="b" l="l" r="r" t="t"/>
              <a:pathLst>
                <a:path extrusionOk="0" h="2080" w="18979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46"/>
            <p:cNvSpPr/>
            <p:nvPr/>
          </p:nvSpPr>
          <p:spPr>
            <a:xfrm>
              <a:off x="4762200" y="2729025"/>
              <a:ext cx="98250" cy="20475"/>
            </a:xfrm>
            <a:custGeom>
              <a:rect b="b" l="l" r="r" t="t"/>
              <a:pathLst>
                <a:path extrusionOk="0" h="819" w="393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46"/>
            <p:cNvSpPr/>
            <p:nvPr/>
          </p:nvSpPr>
          <p:spPr>
            <a:xfrm>
              <a:off x="4370175" y="2643900"/>
              <a:ext cx="264650" cy="42000"/>
            </a:xfrm>
            <a:custGeom>
              <a:rect b="b" l="l" r="r" t="t"/>
              <a:pathLst>
                <a:path extrusionOk="0" h="1680" w="10586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46"/>
            <p:cNvSpPr/>
            <p:nvPr/>
          </p:nvSpPr>
          <p:spPr>
            <a:xfrm>
              <a:off x="4420475" y="2612175"/>
              <a:ext cx="151825" cy="18650"/>
            </a:xfrm>
            <a:custGeom>
              <a:rect b="b" l="l" r="r" t="t"/>
              <a:pathLst>
                <a:path extrusionOk="0" h="746" w="6073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46"/>
            <p:cNvSpPr/>
            <p:nvPr/>
          </p:nvSpPr>
          <p:spPr>
            <a:xfrm>
              <a:off x="4445475" y="2584150"/>
              <a:ext cx="108975" cy="19600"/>
            </a:xfrm>
            <a:custGeom>
              <a:rect b="b" l="l" r="r" t="t"/>
              <a:pathLst>
                <a:path extrusionOk="0" h="784" w="4359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46"/>
            <p:cNvSpPr/>
            <p:nvPr/>
          </p:nvSpPr>
          <p:spPr>
            <a:xfrm>
              <a:off x="4450850" y="2560800"/>
              <a:ext cx="92875" cy="13175"/>
            </a:xfrm>
            <a:custGeom>
              <a:rect b="b" l="l" r="r" t="t"/>
              <a:pathLst>
                <a:path extrusionOk="0" h="527" w="3715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46"/>
            <p:cNvSpPr/>
            <p:nvPr/>
          </p:nvSpPr>
          <p:spPr>
            <a:xfrm>
              <a:off x="4136525" y="2379650"/>
              <a:ext cx="511100" cy="68125"/>
            </a:xfrm>
            <a:custGeom>
              <a:rect b="b" l="l" r="r" t="t"/>
              <a:pathLst>
                <a:path extrusionOk="0" h="2725" w="20444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46"/>
            <p:cNvSpPr/>
            <p:nvPr/>
          </p:nvSpPr>
          <p:spPr>
            <a:xfrm>
              <a:off x="4200800" y="2346525"/>
              <a:ext cx="294725" cy="22675"/>
            </a:xfrm>
            <a:custGeom>
              <a:rect b="b" l="l" r="r" t="t"/>
              <a:pathLst>
                <a:path extrusionOk="0" h="907" w="11789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46"/>
            <p:cNvSpPr/>
            <p:nvPr/>
          </p:nvSpPr>
          <p:spPr>
            <a:xfrm>
              <a:off x="4289500" y="2309725"/>
              <a:ext cx="125350" cy="12300"/>
            </a:xfrm>
            <a:custGeom>
              <a:rect b="b" l="l" r="r" t="t"/>
              <a:pathLst>
                <a:path extrusionOk="0" h="492" w="5014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46"/>
            <p:cNvSpPr/>
            <p:nvPr/>
          </p:nvSpPr>
          <p:spPr>
            <a:xfrm>
              <a:off x="4305875" y="2279300"/>
              <a:ext cx="73550" cy="12400"/>
            </a:xfrm>
            <a:custGeom>
              <a:rect b="b" l="l" r="r" t="t"/>
              <a:pathLst>
                <a:path extrusionOk="0" h="496" w="2942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1" name="Google Shape;13741;p46"/>
            <p:cNvSpPr/>
            <p:nvPr/>
          </p:nvSpPr>
          <p:spPr>
            <a:xfrm>
              <a:off x="4321950" y="2252750"/>
              <a:ext cx="82175" cy="14300"/>
            </a:xfrm>
            <a:custGeom>
              <a:rect b="b" l="l" r="r" t="t"/>
              <a:pathLst>
                <a:path extrusionOk="0" h="572" w="3287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2" name="Google Shape;13742;p46"/>
            <p:cNvSpPr/>
            <p:nvPr/>
          </p:nvSpPr>
          <p:spPr>
            <a:xfrm>
              <a:off x="3583775" y="2767900"/>
              <a:ext cx="367325" cy="163875"/>
            </a:xfrm>
            <a:custGeom>
              <a:rect b="b" l="l" r="r" t="t"/>
              <a:pathLst>
                <a:path extrusionOk="0" h="6555" w="14693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46"/>
            <p:cNvSpPr/>
            <p:nvPr/>
          </p:nvSpPr>
          <p:spPr>
            <a:xfrm>
              <a:off x="3687350" y="2738550"/>
              <a:ext cx="259575" cy="143500"/>
            </a:xfrm>
            <a:custGeom>
              <a:rect b="b" l="l" r="r" t="t"/>
              <a:pathLst>
                <a:path extrusionOk="0" h="5740" w="1038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46"/>
            <p:cNvSpPr/>
            <p:nvPr/>
          </p:nvSpPr>
          <p:spPr>
            <a:xfrm>
              <a:off x="3817725" y="2742725"/>
              <a:ext cx="131600" cy="98550"/>
            </a:xfrm>
            <a:custGeom>
              <a:rect b="b" l="l" r="r" t="t"/>
              <a:pathLst>
                <a:path extrusionOk="0" h="3942" w="5264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46"/>
            <p:cNvSpPr/>
            <p:nvPr/>
          </p:nvSpPr>
          <p:spPr>
            <a:xfrm>
              <a:off x="3859100" y="2723375"/>
              <a:ext cx="94675" cy="71475"/>
            </a:xfrm>
            <a:custGeom>
              <a:rect b="b" l="l" r="r" t="t"/>
              <a:pathLst>
                <a:path extrusionOk="0" h="2859" w="3787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46"/>
            <p:cNvSpPr/>
            <p:nvPr/>
          </p:nvSpPr>
          <p:spPr>
            <a:xfrm>
              <a:off x="3880825" y="2702850"/>
              <a:ext cx="72350" cy="46550"/>
            </a:xfrm>
            <a:custGeom>
              <a:rect b="b" l="l" r="r" t="t"/>
              <a:pathLst>
                <a:path extrusionOk="0" h="1862" w="2894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46"/>
            <p:cNvSpPr/>
            <p:nvPr/>
          </p:nvSpPr>
          <p:spPr>
            <a:xfrm>
              <a:off x="3900475" y="2684975"/>
              <a:ext cx="44375" cy="26225"/>
            </a:xfrm>
            <a:custGeom>
              <a:rect b="b" l="l" r="r" t="t"/>
              <a:pathLst>
                <a:path extrusionOk="0" h="1049" w="1775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46"/>
            <p:cNvSpPr/>
            <p:nvPr/>
          </p:nvSpPr>
          <p:spPr>
            <a:xfrm>
              <a:off x="3894825" y="2666600"/>
              <a:ext cx="46150" cy="19300"/>
            </a:xfrm>
            <a:custGeom>
              <a:rect b="b" l="l" r="r" t="t"/>
              <a:pathLst>
                <a:path extrusionOk="0" h="772" w="1846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46"/>
            <p:cNvSpPr/>
            <p:nvPr/>
          </p:nvSpPr>
          <p:spPr>
            <a:xfrm>
              <a:off x="3632575" y="2067200"/>
              <a:ext cx="242925" cy="79650"/>
            </a:xfrm>
            <a:custGeom>
              <a:rect b="b" l="l" r="r" t="t"/>
              <a:pathLst>
                <a:path extrusionOk="0" h="3186" w="9717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46"/>
            <p:cNvSpPr/>
            <p:nvPr/>
          </p:nvSpPr>
          <p:spPr>
            <a:xfrm>
              <a:off x="3648075" y="2114950"/>
              <a:ext cx="232775" cy="71475"/>
            </a:xfrm>
            <a:custGeom>
              <a:rect b="b" l="l" r="r" t="t"/>
              <a:pathLst>
                <a:path extrusionOk="0" h="2859" w="9311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1" name="Google Shape;13751;p46"/>
            <p:cNvSpPr/>
            <p:nvPr/>
          </p:nvSpPr>
          <p:spPr>
            <a:xfrm>
              <a:off x="3719500" y="2151850"/>
              <a:ext cx="113125" cy="39650"/>
            </a:xfrm>
            <a:custGeom>
              <a:rect b="b" l="l" r="r" t="t"/>
              <a:pathLst>
                <a:path extrusionOk="0" h="1586" w="4525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2" name="Google Shape;13752;p46"/>
            <p:cNvSpPr/>
            <p:nvPr/>
          </p:nvSpPr>
          <p:spPr>
            <a:xfrm>
              <a:off x="3756400" y="2206375"/>
              <a:ext cx="75925" cy="33650"/>
            </a:xfrm>
            <a:custGeom>
              <a:rect b="b" l="l" r="r" t="t"/>
              <a:pathLst>
                <a:path extrusionOk="0" h="1346" w="3037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46"/>
            <p:cNvSpPr/>
            <p:nvPr/>
          </p:nvSpPr>
          <p:spPr>
            <a:xfrm>
              <a:off x="3764150" y="2249050"/>
              <a:ext cx="51825" cy="17750"/>
            </a:xfrm>
            <a:custGeom>
              <a:rect b="b" l="l" r="r" t="t"/>
              <a:pathLst>
                <a:path extrusionOk="0" h="710" w="2073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4" name="Google Shape;13754;p46"/>
            <p:cNvSpPr/>
            <p:nvPr/>
          </p:nvSpPr>
          <p:spPr>
            <a:xfrm>
              <a:off x="3493875" y="2528200"/>
              <a:ext cx="383100" cy="74650"/>
            </a:xfrm>
            <a:custGeom>
              <a:rect b="b" l="l" r="r" t="t"/>
              <a:pathLst>
                <a:path extrusionOk="0" h="2986" w="15324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5" name="Google Shape;13755;p46"/>
            <p:cNvSpPr/>
            <p:nvPr/>
          </p:nvSpPr>
          <p:spPr>
            <a:xfrm>
              <a:off x="3660850" y="2501325"/>
              <a:ext cx="133975" cy="30400"/>
            </a:xfrm>
            <a:custGeom>
              <a:rect b="b" l="l" r="r" t="t"/>
              <a:pathLst>
                <a:path extrusionOk="0" h="1216" w="5359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6" name="Google Shape;13756;p46"/>
            <p:cNvSpPr/>
            <p:nvPr/>
          </p:nvSpPr>
          <p:spPr>
            <a:xfrm>
              <a:off x="3723375" y="2480900"/>
              <a:ext cx="66100" cy="18850"/>
            </a:xfrm>
            <a:custGeom>
              <a:rect b="b" l="l" r="r" t="t"/>
              <a:pathLst>
                <a:path extrusionOk="0" h="754" w="2644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7" name="Google Shape;13757;p46"/>
            <p:cNvSpPr/>
            <p:nvPr/>
          </p:nvSpPr>
          <p:spPr>
            <a:xfrm>
              <a:off x="3730225" y="2454850"/>
              <a:ext cx="58950" cy="13650"/>
            </a:xfrm>
            <a:custGeom>
              <a:rect b="b" l="l" r="r" t="t"/>
              <a:pathLst>
                <a:path extrusionOk="0" h="546" w="2358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8" name="Google Shape;13758;p46"/>
            <p:cNvSpPr/>
            <p:nvPr/>
          </p:nvSpPr>
          <p:spPr>
            <a:xfrm>
              <a:off x="3750150" y="2434850"/>
              <a:ext cx="37550" cy="11625"/>
            </a:xfrm>
            <a:custGeom>
              <a:rect b="b" l="l" r="r" t="t"/>
              <a:pathLst>
                <a:path extrusionOk="0" h="465" w="1502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9" name="Google Shape;13759;p46"/>
            <p:cNvSpPr/>
            <p:nvPr/>
          </p:nvSpPr>
          <p:spPr>
            <a:xfrm>
              <a:off x="3751650" y="2409650"/>
              <a:ext cx="39300" cy="11350"/>
            </a:xfrm>
            <a:custGeom>
              <a:rect b="b" l="l" r="r" t="t"/>
              <a:pathLst>
                <a:path extrusionOk="0" h="454" w="1572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0" name="Google Shape;13760;p46"/>
            <p:cNvSpPr/>
            <p:nvPr/>
          </p:nvSpPr>
          <p:spPr>
            <a:xfrm>
              <a:off x="3755225" y="2382375"/>
              <a:ext cx="41400" cy="11650"/>
            </a:xfrm>
            <a:custGeom>
              <a:rect b="b" l="l" r="r" t="t"/>
              <a:pathLst>
                <a:path extrusionOk="0" h="466" w="1656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1" name="Google Shape;13761;p46"/>
            <p:cNvSpPr/>
            <p:nvPr/>
          </p:nvSpPr>
          <p:spPr>
            <a:xfrm>
              <a:off x="3771600" y="2357625"/>
              <a:ext cx="25025" cy="12075"/>
            </a:xfrm>
            <a:custGeom>
              <a:rect b="b" l="l" r="r" t="t"/>
              <a:pathLst>
                <a:path extrusionOk="0" h="483" w="1001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2" name="Google Shape;13762;p46"/>
            <p:cNvSpPr/>
            <p:nvPr/>
          </p:nvSpPr>
          <p:spPr>
            <a:xfrm>
              <a:off x="3217350" y="1987875"/>
              <a:ext cx="155400" cy="66700"/>
            </a:xfrm>
            <a:custGeom>
              <a:rect b="b" l="l" r="r" t="t"/>
              <a:pathLst>
                <a:path extrusionOk="0" h="2668" w="6216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3" name="Google Shape;13763;p46"/>
            <p:cNvSpPr/>
            <p:nvPr/>
          </p:nvSpPr>
          <p:spPr>
            <a:xfrm>
              <a:off x="3218850" y="2012575"/>
              <a:ext cx="69975" cy="42000"/>
            </a:xfrm>
            <a:custGeom>
              <a:rect b="b" l="l" r="r" t="t"/>
              <a:pathLst>
                <a:path extrusionOk="0" h="1680" w="2799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4" name="Google Shape;13764;p46"/>
            <p:cNvSpPr/>
            <p:nvPr/>
          </p:nvSpPr>
          <p:spPr>
            <a:xfrm>
              <a:off x="3172700" y="2106925"/>
              <a:ext cx="73250" cy="22950"/>
            </a:xfrm>
            <a:custGeom>
              <a:rect b="b" l="l" r="r" t="t"/>
              <a:pathLst>
                <a:path extrusionOk="0" h="918" w="293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5" name="Google Shape;13765;p46"/>
            <p:cNvSpPr/>
            <p:nvPr/>
          </p:nvSpPr>
          <p:spPr>
            <a:xfrm>
              <a:off x="2975950" y="2639750"/>
              <a:ext cx="235775" cy="52800"/>
            </a:xfrm>
            <a:custGeom>
              <a:rect b="b" l="l" r="r" t="t"/>
              <a:pathLst>
                <a:path extrusionOk="0" h="2112" w="9431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6" name="Google Shape;13766;p46"/>
            <p:cNvSpPr/>
            <p:nvPr/>
          </p:nvSpPr>
          <p:spPr>
            <a:xfrm>
              <a:off x="2991725" y="2597975"/>
              <a:ext cx="61050" cy="16575"/>
            </a:xfrm>
            <a:custGeom>
              <a:rect b="b" l="l" r="r" t="t"/>
              <a:pathLst>
                <a:path extrusionOk="0" h="663" w="2442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7" name="Google Shape;13767;p46"/>
            <p:cNvSpPr/>
            <p:nvPr/>
          </p:nvSpPr>
          <p:spPr>
            <a:xfrm>
              <a:off x="3004525" y="2565800"/>
              <a:ext cx="58675" cy="13975"/>
            </a:xfrm>
            <a:custGeom>
              <a:rect b="b" l="l" r="r" t="t"/>
              <a:pathLst>
                <a:path extrusionOk="0" h="559" w="2347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8" name="Google Shape;13768;p46"/>
            <p:cNvSpPr/>
            <p:nvPr/>
          </p:nvSpPr>
          <p:spPr>
            <a:xfrm>
              <a:off x="3017025" y="2533350"/>
              <a:ext cx="35750" cy="13675"/>
            </a:xfrm>
            <a:custGeom>
              <a:rect b="b" l="l" r="r" t="t"/>
              <a:pathLst>
                <a:path extrusionOk="0" h="547" w="143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9" name="Google Shape;13769;p46"/>
            <p:cNvSpPr/>
            <p:nvPr/>
          </p:nvSpPr>
          <p:spPr>
            <a:xfrm>
              <a:off x="3025950" y="2504300"/>
              <a:ext cx="30400" cy="11650"/>
            </a:xfrm>
            <a:custGeom>
              <a:rect b="b" l="l" r="r" t="t"/>
              <a:pathLst>
                <a:path extrusionOk="0" h="466" w="1216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0" name="Google Shape;13770;p46"/>
            <p:cNvSpPr/>
            <p:nvPr/>
          </p:nvSpPr>
          <p:spPr>
            <a:xfrm>
              <a:off x="2825925" y="2812075"/>
              <a:ext cx="125050" cy="19025"/>
            </a:xfrm>
            <a:custGeom>
              <a:rect b="b" l="l" r="r" t="t"/>
              <a:pathLst>
                <a:path extrusionOk="0" h="761" w="5002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1" name="Google Shape;13771;p46"/>
            <p:cNvSpPr/>
            <p:nvPr/>
          </p:nvSpPr>
          <p:spPr>
            <a:xfrm>
              <a:off x="2836650" y="2794625"/>
              <a:ext cx="56875" cy="12400"/>
            </a:xfrm>
            <a:custGeom>
              <a:rect b="b" l="l" r="r" t="t"/>
              <a:pathLst>
                <a:path extrusionOk="0" h="496" w="2275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2" name="Google Shape;13772;p46"/>
            <p:cNvSpPr/>
            <p:nvPr/>
          </p:nvSpPr>
          <p:spPr>
            <a:xfrm>
              <a:off x="2850350" y="2757150"/>
              <a:ext cx="38125" cy="11325"/>
            </a:xfrm>
            <a:custGeom>
              <a:rect b="b" l="l" r="r" t="t"/>
              <a:pathLst>
                <a:path extrusionOk="0" h="453" w="1525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3" name="Google Shape;13773;p46"/>
            <p:cNvSpPr/>
            <p:nvPr/>
          </p:nvSpPr>
          <p:spPr>
            <a:xfrm>
              <a:off x="2920300" y="2601275"/>
              <a:ext cx="43175" cy="11450"/>
            </a:xfrm>
            <a:custGeom>
              <a:rect b="b" l="l" r="r" t="t"/>
              <a:pathLst>
                <a:path extrusionOk="0" h="458" w="1727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4" name="Google Shape;13774;p46"/>
            <p:cNvSpPr/>
            <p:nvPr/>
          </p:nvSpPr>
          <p:spPr>
            <a:xfrm>
              <a:off x="2931300" y="2574250"/>
              <a:ext cx="30400" cy="11050"/>
            </a:xfrm>
            <a:custGeom>
              <a:rect b="b" l="l" r="r" t="t"/>
              <a:pathLst>
                <a:path extrusionOk="0" h="442" w="1216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5" name="Google Shape;13775;p46"/>
            <p:cNvSpPr/>
            <p:nvPr/>
          </p:nvSpPr>
          <p:spPr>
            <a:xfrm>
              <a:off x="2954225" y="2542100"/>
              <a:ext cx="26825" cy="11350"/>
            </a:xfrm>
            <a:custGeom>
              <a:rect b="b" l="l" r="r" t="t"/>
              <a:pathLst>
                <a:path extrusionOk="0" h="454" w="1073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6" name="Google Shape;13776;p46"/>
            <p:cNvSpPr/>
            <p:nvPr/>
          </p:nvSpPr>
          <p:spPr>
            <a:xfrm>
              <a:off x="3016725" y="2803450"/>
              <a:ext cx="430750" cy="31575"/>
            </a:xfrm>
            <a:custGeom>
              <a:rect b="b" l="l" r="r" t="t"/>
              <a:pathLst>
                <a:path extrusionOk="0" h="1263" w="1723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7" name="Google Shape;13777;p46"/>
            <p:cNvSpPr/>
            <p:nvPr/>
          </p:nvSpPr>
          <p:spPr>
            <a:xfrm>
              <a:off x="3045900" y="2792250"/>
              <a:ext cx="214650" cy="13900"/>
            </a:xfrm>
            <a:custGeom>
              <a:rect b="b" l="l" r="r" t="t"/>
              <a:pathLst>
                <a:path extrusionOk="0" h="556" w="8586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8" name="Google Shape;13778;p46"/>
            <p:cNvSpPr/>
            <p:nvPr/>
          </p:nvSpPr>
          <p:spPr>
            <a:xfrm>
              <a:off x="3036375" y="2778700"/>
              <a:ext cx="103900" cy="11425"/>
            </a:xfrm>
            <a:custGeom>
              <a:rect b="b" l="l" r="r" t="t"/>
              <a:pathLst>
                <a:path extrusionOk="0" h="457" w="4156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9" name="Google Shape;13779;p46"/>
            <p:cNvSpPr/>
            <p:nvPr/>
          </p:nvSpPr>
          <p:spPr>
            <a:xfrm>
              <a:off x="3034900" y="2753425"/>
              <a:ext cx="57175" cy="11675"/>
            </a:xfrm>
            <a:custGeom>
              <a:rect b="b" l="l" r="r" t="t"/>
              <a:pathLst>
                <a:path extrusionOk="0" h="467" w="2287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0" name="Google Shape;13780;p46"/>
            <p:cNvSpPr/>
            <p:nvPr/>
          </p:nvSpPr>
          <p:spPr>
            <a:xfrm>
              <a:off x="2993825" y="2730825"/>
              <a:ext cx="30375" cy="11625"/>
            </a:xfrm>
            <a:custGeom>
              <a:rect b="b" l="l" r="r" t="t"/>
              <a:pathLst>
                <a:path extrusionOk="0" h="465" w="1215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1" name="Google Shape;13781;p46"/>
            <p:cNvSpPr/>
            <p:nvPr/>
          </p:nvSpPr>
          <p:spPr>
            <a:xfrm>
              <a:off x="3764150" y="3101350"/>
              <a:ext cx="434600" cy="11425"/>
            </a:xfrm>
            <a:custGeom>
              <a:rect b="b" l="l" r="r" t="t"/>
              <a:pathLst>
                <a:path extrusionOk="0" h="457" w="17384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2" name="Google Shape;13782;p46"/>
            <p:cNvSpPr/>
            <p:nvPr/>
          </p:nvSpPr>
          <p:spPr>
            <a:xfrm>
              <a:off x="3764750" y="3085325"/>
              <a:ext cx="192600" cy="11350"/>
            </a:xfrm>
            <a:custGeom>
              <a:rect b="b" l="l" r="r" t="t"/>
              <a:pathLst>
                <a:path extrusionOk="0" h="454" w="7704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3" name="Google Shape;13783;p46"/>
            <p:cNvSpPr/>
            <p:nvPr/>
          </p:nvSpPr>
          <p:spPr>
            <a:xfrm>
              <a:off x="3792425" y="3067475"/>
              <a:ext cx="154200" cy="11325"/>
            </a:xfrm>
            <a:custGeom>
              <a:rect b="b" l="l" r="r" t="t"/>
              <a:pathLst>
                <a:path extrusionOk="0" h="453" w="6168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4" name="Google Shape;13784;p46"/>
            <p:cNvSpPr/>
            <p:nvPr/>
          </p:nvSpPr>
          <p:spPr>
            <a:xfrm>
              <a:off x="3859100" y="3048125"/>
              <a:ext cx="160750" cy="11325"/>
            </a:xfrm>
            <a:custGeom>
              <a:rect b="b" l="l" r="r" t="t"/>
              <a:pathLst>
                <a:path extrusionOk="0" h="453" w="643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5" name="Google Shape;13785;p46"/>
            <p:cNvSpPr/>
            <p:nvPr/>
          </p:nvSpPr>
          <p:spPr>
            <a:xfrm>
              <a:off x="4972050" y="2710275"/>
              <a:ext cx="27400" cy="64925"/>
            </a:xfrm>
            <a:custGeom>
              <a:rect b="b" l="l" r="r" t="t"/>
              <a:pathLst>
                <a:path extrusionOk="0" h="2597" w="1096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6" name="Google Shape;13786;p46"/>
            <p:cNvSpPr/>
            <p:nvPr/>
          </p:nvSpPr>
          <p:spPr>
            <a:xfrm>
              <a:off x="4954775" y="2749875"/>
              <a:ext cx="18175" cy="31275"/>
            </a:xfrm>
            <a:custGeom>
              <a:rect b="b" l="l" r="r" t="t"/>
              <a:pathLst>
                <a:path extrusionOk="0" h="1251" w="727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7" name="Google Shape;13787;p46"/>
            <p:cNvSpPr/>
            <p:nvPr/>
          </p:nvSpPr>
          <p:spPr>
            <a:xfrm>
              <a:off x="4199625" y="1988475"/>
              <a:ext cx="16975" cy="54800"/>
            </a:xfrm>
            <a:custGeom>
              <a:rect b="b" l="l" r="r" t="t"/>
              <a:pathLst>
                <a:path extrusionOk="0" h="2192" w="679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8" name="Google Shape;13788;p46"/>
            <p:cNvSpPr/>
            <p:nvPr/>
          </p:nvSpPr>
          <p:spPr>
            <a:xfrm>
              <a:off x="4658600" y="2070925"/>
              <a:ext cx="19075" cy="57175"/>
            </a:xfrm>
            <a:custGeom>
              <a:rect b="b" l="l" r="r" t="t"/>
              <a:pathLst>
                <a:path extrusionOk="0" h="2287" w="763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9" name="Google Shape;13789;p46"/>
            <p:cNvSpPr/>
            <p:nvPr/>
          </p:nvSpPr>
          <p:spPr>
            <a:xfrm>
              <a:off x="4621700" y="2066750"/>
              <a:ext cx="17275" cy="33075"/>
            </a:xfrm>
            <a:custGeom>
              <a:rect b="b" l="l" r="r" t="t"/>
              <a:pathLst>
                <a:path extrusionOk="0" h="1323" w="691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0" name="Google Shape;13790;p46"/>
            <p:cNvSpPr/>
            <p:nvPr/>
          </p:nvSpPr>
          <p:spPr>
            <a:xfrm>
              <a:off x="3442075" y="2701050"/>
              <a:ext cx="20875" cy="98550"/>
            </a:xfrm>
            <a:custGeom>
              <a:rect b="b" l="l" r="r" t="t"/>
              <a:pathLst>
                <a:path extrusionOk="0" h="3942" w="835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1" name="Google Shape;13791;p46"/>
            <p:cNvSpPr/>
            <p:nvPr/>
          </p:nvSpPr>
          <p:spPr>
            <a:xfrm>
              <a:off x="3463225" y="2773100"/>
              <a:ext cx="13125" cy="28000"/>
            </a:xfrm>
            <a:custGeom>
              <a:rect b="b" l="l" r="r" t="t"/>
              <a:pathLst>
                <a:path extrusionOk="0" h="1120" w="525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2" name="Google Shape;13792;p46"/>
            <p:cNvSpPr/>
            <p:nvPr/>
          </p:nvSpPr>
          <p:spPr>
            <a:xfrm>
              <a:off x="3483750" y="2774875"/>
              <a:ext cx="16100" cy="23250"/>
            </a:xfrm>
            <a:custGeom>
              <a:rect b="b" l="l" r="r" t="t"/>
              <a:pathLst>
                <a:path extrusionOk="0" h="930" w="644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3" name="Google Shape;13793;p46"/>
            <p:cNvSpPr/>
            <p:nvPr/>
          </p:nvSpPr>
          <p:spPr>
            <a:xfrm>
              <a:off x="3460250" y="2009300"/>
              <a:ext cx="18775" cy="67000"/>
            </a:xfrm>
            <a:custGeom>
              <a:rect b="b" l="l" r="r" t="t"/>
              <a:pathLst>
                <a:path extrusionOk="0" h="2680" w="751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4" name="Google Shape;13794;p46"/>
            <p:cNvSpPr/>
            <p:nvPr/>
          </p:nvSpPr>
          <p:spPr>
            <a:xfrm>
              <a:off x="3484650" y="2016750"/>
              <a:ext cx="13125" cy="25025"/>
            </a:xfrm>
            <a:custGeom>
              <a:rect b="b" l="l" r="r" t="t"/>
              <a:pathLst>
                <a:path extrusionOk="0" h="1001" w="525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5" name="Google Shape;13795;p46"/>
            <p:cNvSpPr/>
            <p:nvPr/>
          </p:nvSpPr>
          <p:spPr>
            <a:xfrm>
              <a:off x="3177475" y="2730825"/>
              <a:ext cx="22050" cy="59250"/>
            </a:xfrm>
            <a:custGeom>
              <a:rect b="b" l="l" r="r" t="t"/>
              <a:pathLst>
                <a:path extrusionOk="0" h="2370" w="882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6" name="Google Shape;13796;p46"/>
            <p:cNvSpPr/>
            <p:nvPr/>
          </p:nvSpPr>
          <p:spPr>
            <a:xfrm>
              <a:off x="3195625" y="2756125"/>
              <a:ext cx="17875" cy="33075"/>
            </a:xfrm>
            <a:custGeom>
              <a:rect b="b" l="l" r="r" t="t"/>
              <a:pathLst>
                <a:path extrusionOk="0" h="1323" w="715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7" name="Google Shape;13797;p46"/>
            <p:cNvSpPr/>
            <p:nvPr/>
          </p:nvSpPr>
          <p:spPr>
            <a:xfrm>
              <a:off x="4286525" y="3098125"/>
              <a:ext cx="568550" cy="11050"/>
            </a:xfrm>
            <a:custGeom>
              <a:rect b="b" l="l" r="r" t="t"/>
              <a:pathLst>
                <a:path extrusionOk="0" h="442" w="22742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8" name="Google Shape;13798;p46"/>
            <p:cNvSpPr/>
            <p:nvPr/>
          </p:nvSpPr>
          <p:spPr>
            <a:xfrm>
              <a:off x="4874100" y="3096625"/>
              <a:ext cx="64025" cy="11050"/>
            </a:xfrm>
            <a:custGeom>
              <a:rect b="b" l="l" r="r" t="t"/>
              <a:pathLst>
                <a:path extrusionOk="0" h="442" w="2561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9" name="Google Shape;13799;p46"/>
            <p:cNvSpPr/>
            <p:nvPr/>
          </p:nvSpPr>
          <p:spPr>
            <a:xfrm>
              <a:off x="4958350" y="3093075"/>
              <a:ext cx="39300" cy="11325"/>
            </a:xfrm>
            <a:custGeom>
              <a:rect b="b" l="l" r="r" t="t"/>
              <a:pathLst>
                <a:path extrusionOk="0" h="453" w="1572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0" name="Google Shape;13800;p46"/>
            <p:cNvSpPr/>
            <p:nvPr/>
          </p:nvSpPr>
          <p:spPr>
            <a:xfrm>
              <a:off x="5018175" y="30966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1" name="Google Shape;13801;p46"/>
            <p:cNvSpPr/>
            <p:nvPr/>
          </p:nvSpPr>
          <p:spPr>
            <a:xfrm>
              <a:off x="5094375" y="3096625"/>
              <a:ext cx="55100" cy="11050"/>
            </a:xfrm>
            <a:custGeom>
              <a:rect b="b" l="l" r="r" t="t"/>
              <a:pathLst>
                <a:path extrusionOk="0" h="442" w="2204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2" name="Google Shape;13802;p46"/>
            <p:cNvSpPr/>
            <p:nvPr/>
          </p:nvSpPr>
          <p:spPr>
            <a:xfrm>
              <a:off x="2982200" y="3102600"/>
              <a:ext cx="748625" cy="11075"/>
            </a:xfrm>
            <a:custGeom>
              <a:rect b="b" l="l" r="r" t="t"/>
              <a:pathLst>
                <a:path extrusionOk="0" h="443" w="29945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3" name="Google Shape;13803;p46"/>
            <p:cNvSpPr/>
            <p:nvPr/>
          </p:nvSpPr>
          <p:spPr>
            <a:xfrm>
              <a:off x="2952750" y="3106700"/>
              <a:ext cx="11925" cy="9075"/>
            </a:xfrm>
            <a:custGeom>
              <a:rect b="b" l="l" r="r" t="t"/>
              <a:pathLst>
                <a:path extrusionOk="0" h="363" w="477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4" name="Google Shape;13804;p46"/>
            <p:cNvSpPr/>
            <p:nvPr/>
          </p:nvSpPr>
          <p:spPr>
            <a:xfrm>
              <a:off x="2814625" y="3105875"/>
              <a:ext cx="31275" cy="11325"/>
            </a:xfrm>
            <a:custGeom>
              <a:rect b="b" l="l" r="r" t="t"/>
              <a:pathLst>
                <a:path extrusionOk="0" h="453" w="1251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5" name="Google Shape;13805;p46"/>
            <p:cNvSpPr/>
            <p:nvPr/>
          </p:nvSpPr>
          <p:spPr>
            <a:xfrm>
              <a:off x="4163000" y="3163900"/>
              <a:ext cx="410200" cy="11050"/>
            </a:xfrm>
            <a:custGeom>
              <a:rect b="b" l="l" r="r" t="t"/>
              <a:pathLst>
                <a:path extrusionOk="0" h="442" w="16408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6" name="Google Shape;13806;p46"/>
            <p:cNvSpPr/>
            <p:nvPr/>
          </p:nvSpPr>
          <p:spPr>
            <a:xfrm>
              <a:off x="3923100" y="3180275"/>
              <a:ext cx="595325" cy="11350"/>
            </a:xfrm>
            <a:custGeom>
              <a:rect b="b" l="l" r="r" t="t"/>
              <a:pathLst>
                <a:path extrusionOk="0" h="454" w="23813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7" name="Google Shape;13807;p46"/>
            <p:cNvSpPr/>
            <p:nvPr/>
          </p:nvSpPr>
          <p:spPr>
            <a:xfrm>
              <a:off x="4106150" y="3215700"/>
              <a:ext cx="1046300" cy="11050"/>
            </a:xfrm>
            <a:custGeom>
              <a:rect b="b" l="l" r="r" t="t"/>
              <a:pathLst>
                <a:path extrusionOk="0" h="442" w="41852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8" name="Google Shape;13808;p46"/>
            <p:cNvSpPr/>
            <p:nvPr/>
          </p:nvSpPr>
          <p:spPr>
            <a:xfrm>
              <a:off x="3556675" y="3237725"/>
              <a:ext cx="1029925" cy="11050"/>
            </a:xfrm>
            <a:custGeom>
              <a:rect b="b" l="l" r="r" t="t"/>
              <a:pathLst>
                <a:path extrusionOk="0" h="442" w="41197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9" name="Google Shape;13809;p46"/>
            <p:cNvSpPr/>
            <p:nvPr/>
          </p:nvSpPr>
          <p:spPr>
            <a:xfrm>
              <a:off x="3589425" y="3213025"/>
              <a:ext cx="505150" cy="11325"/>
            </a:xfrm>
            <a:custGeom>
              <a:rect b="b" l="l" r="r" t="t"/>
              <a:pathLst>
                <a:path extrusionOk="0" h="453" w="20206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0" name="Google Shape;13810;p46"/>
            <p:cNvSpPr/>
            <p:nvPr/>
          </p:nvSpPr>
          <p:spPr>
            <a:xfrm>
              <a:off x="3272425" y="3163900"/>
              <a:ext cx="617650" cy="11050"/>
            </a:xfrm>
            <a:custGeom>
              <a:rect b="b" l="l" r="r" t="t"/>
              <a:pathLst>
                <a:path extrusionOk="0" h="442" w="24706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1" name="Google Shape;13811;p46"/>
            <p:cNvSpPr/>
            <p:nvPr/>
          </p:nvSpPr>
          <p:spPr>
            <a:xfrm>
              <a:off x="3613825" y="3180275"/>
              <a:ext cx="303650" cy="11350"/>
            </a:xfrm>
            <a:custGeom>
              <a:rect b="b" l="l" r="r" t="t"/>
              <a:pathLst>
                <a:path extrusionOk="0" h="454" w="12146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2" name="Google Shape;13812;p46"/>
            <p:cNvSpPr/>
            <p:nvPr/>
          </p:nvSpPr>
          <p:spPr>
            <a:xfrm>
              <a:off x="2048150" y="3141875"/>
              <a:ext cx="951050" cy="11350"/>
            </a:xfrm>
            <a:custGeom>
              <a:rect b="b" l="l" r="r" t="t"/>
              <a:pathLst>
                <a:path extrusionOk="0" h="454" w="38042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3" name="Google Shape;13813;p46"/>
            <p:cNvSpPr/>
            <p:nvPr/>
          </p:nvSpPr>
          <p:spPr>
            <a:xfrm>
              <a:off x="2414275" y="3182950"/>
              <a:ext cx="639400" cy="11050"/>
            </a:xfrm>
            <a:custGeom>
              <a:rect b="b" l="l" r="r" t="t"/>
              <a:pathLst>
                <a:path extrusionOk="0" h="442" w="25576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4" name="Google Shape;13814;p46"/>
            <p:cNvSpPr/>
            <p:nvPr/>
          </p:nvSpPr>
          <p:spPr>
            <a:xfrm>
              <a:off x="2580675" y="3221350"/>
              <a:ext cx="320000" cy="11050"/>
            </a:xfrm>
            <a:custGeom>
              <a:rect b="b" l="l" r="r" t="t"/>
              <a:pathLst>
                <a:path extrusionOk="0" h="442" w="1280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5" name="Google Shape;13815;p46"/>
            <p:cNvSpPr/>
            <p:nvPr/>
          </p:nvSpPr>
          <p:spPr>
            <a:xfrm>
              <a:off x="2750625" y="3248725"/>
              <a:ext cx="237550" cy="11350"/>
            </a:xfrm>
            <a:custGeom>
              <a:rect b="b" l="l" r="r" t="t"/>
              <a:pathLst>
                <a:path extrusionOk="0" h="454" w="9502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6" name="Google Shape;13816;p46"/>
            <p:cNvSpPr/>
            <p:nvPr/>
          </p:nvSpPr>
          <p:spPr>
            <a:xfrm>
              <a:off x="3095325" y="3229400"/>
              <a:ext cx="220875" cy="11325"/>
            </a:xfrm>
            <a:custGeom>
              <a:rect b="b" l="l" r="r" t="t"/>
              <a:pathLst>
                <a:path extrusionOk="0" h="453" w="8835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7" name="Google Shape;13817;p46"/>
            <p:cNvSpPr/>
            <p:nvPr/>
          </p:nvSpPr>
          <p:spPr>
            <a:xfrm>
              <a:off x="3136100" y="3254100"/>
              <a:ext cx="212850" cy="11050"/>
            </a:xfrm>
            <a:custGeom>
              <a:rect b="b" l="l" r="r" t="t"/>
              <a:pathLst>
                <a:path extrusionOk="0" h="442" w="8514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8" name="Google Shape;13818;p46"/>
            <p:cNvSpPr/>
            <p:nvPr/>
          </p:nvSpPr>
          <p:spPr>
            <a:xfrm>
              <a:off x="3181925" y="3270475"/>
              <a:ext cx="153325" cy="11025"/>
            </a:xfrm>
            <a:custGeom>
              <a:rect b="b" l="l" r="r" t="t"/>
              <a:pathLst>
                <a:path extrusionOk="0" h="441" w="6133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9" name="Google Shape;13819;p46"/>
            <p:cNvSpPr/>
            <p:nvPr/>
          </p:nvSpPr>
          <p:spPr>
            <a:xfrm>
              <a:off x="3239375" y="3294875"/>
              <a:ext cx="104200" cy="11350"/>
            </a:xfrm>
            <a:custGeom>
              <a:rect b="b" l="l" r="r" t="t"/>
              <a:pathLst>
                <a:path extrusionOk="0" h="454" w="4168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0" name="Google Shape;13820;p46"/>
            <p:cNvSpPr/>
            <p:nvPr/>
          </p:nvSpPr>
          <p:spPr>
            <a:xfrm>
              <a:off x="2302350" y="3117475"/>
              <a:ext cx="229225" cy="11050"/>
            </a:xfrm>
            <a:custGeom>
              <a:rect b="b" l="l" r="r" t="t"/>
              <a:pathLst>
                <a:path extrusionOk="0" h="442" w="9169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1" name="Google Shape;13821;p46"/>
            <p:cNvSpPr/>
            <p:nvPr/>
          </p:nvSpPr>
          <p:spPr>
            <a:xfrm>
              <a:off x="2384225" y="3076400"/>
              <a:ext cx="106275" cy="11325"/>
            </a:xfrm>
            <a:custGeom>
              <a:rect b="b" l="l" r="r" t="t"/>
              <a:pathLst>
                <a:path extrusionOk="0" h="453" w="4251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2" name="Google Shape;13822;p46"/>
            <p:cNvSpPr/>
            <p:nvPr/>
          </p:nvSpPr>
          <p:spPr>
            <a:xfrm>
              <a:off x="2436300" y="3057050"/>
              <a:ext cx="68500" cy="11350"/>
            </a:xfrm>
            <a:custGeom>
              <a:rect b="b" l="l" r="r" t="t"/>
              <a:pathLst>
                <a:path extrusionOk="0" h="454" w="274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3" name="Google Shape;13823;p46"/>
            <p:cNvSpPr/>
            <p:nvPr/>
          </p:nvSpPr>
          <p:spPr>
            <a:xfrm>
              <a:off x="2266650" y="3032650"/>
              <a:ext cx="248550" cy="11075"/>
            </a:xfrm>
            <a:custGeom>
              <a:rect b="b" l="l" r="r" t="t"/>
              <a:pathLst>
                <a:path extrusionOk="0" h="443" w="9942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4" name="Google Shape;13824;p46"/>
            <p:cNvSpPr/>
            <p:nvPr/>
          </p:nvSpPr>
          <p:spPr>
            <a:xfrm>
              <a:off x="2461000" y="2994550"/>
              <a:ext cx="70575" cy="11325"/>
            </a:xfrm>
            <a:custGeom>
              <a:rect b="b" l="l" r="r" t="t"/>
              <a:pathLst>
                <a:path extrusionOk="0" h="453" w="2823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5" name="Google Shape;13825;p46"/>
            <p:cNvSpPr/>
            <p:nvPr/>
          </p:nvSpPr>
          <p:spPr>
            <a:xfrm>
              <a:off x="4903575" y="2253975"/>
              <a:ext cx="341450" cy="11050"/>
            </a:xfrm>
            <a:custGeom>
              <a:rect b="b" l="l" r="r" t="t"/>
              <a:pathLst>
                <a:path extrusionOk="0" h="442" w="13658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6" name="Google Shape;13826;p46"/>
            <p:cNvSpPr/>
            <p:nvPr/>
          </p:nvSpPr>
          <p:spPr>
            <a:xfrm>
              <a:off x="4975025" y="2286725"/>
              <a:ext cx="106275" cy="11025"/>
            </a:xfrm>
            <a:custGeom>
              <a:rect b="b" l="l" r="r" t="t"/>
              <a:pathLst>
                <a:path extrusionOk="0" h="441" w="4251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7" name="Google Shape;13827;p46"/>
            <p:cNvSpPr/>
            <p:nvPr/>
          </p:nvSpPr>
          <p:spPr>
            <a:xfrm>
              <a:off x="5018175" y="2316775"/>
              <a:ext cx="104200" cy="11050"/>
            </a:xfrm>
            <a:custGeom>
              <a:rect b="b" l="l" r="r" t="t"/>
              <a:pathLst>
                <a:path extrusionOk="0" h="442" w="4168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8" name="Google Shape;13828;p46"/>
            <p:cNvSpPr/>
            <p:nvPr/>
          </p:nvSpPr>
          <p:spPr>
            <a:xfrm>
              <a:off x="5058950" y="2344150"/>
              <a:ext cx="44075" cy="11350"/>
            </a:xfrm>
            <a:custGeom>
              <a:rect b="b" l="l" r="r" t="t"/>
              <a:pathLst>
                <a:path extrusionOk="0" h="454" w="1763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9" name="Google Shape;13829;p46"/>
            <p:cNvSpPr/>
            <p:nvPr/>
          </p:nvSpPr>
          <p:spPr>
            <a:xfrm>
              <a:off x="5078900" y="2379600"/>
              <a:ext cx="49125" cy="11325"/>
            </a:xfrm>
            <a:custGeom>
              <a:rect b="b" l="l" r="r" t="t"/>
              <a:pathLst>
                <a:path extrusionOk="0" h="453" w="1965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0" name="Google Shape;13830;p46"/>
            <p:cNvSpPr/>
            <p:nvPr/>
          </p:nvSpPr>
          <p:spPr>
            <a:xfrm>
              <a:off x="4758925" y="3158250"/>
              <a:ext cx="991800" cy="11350"/>
            </a:xfrm>
            <a:custGeom>
              <a:rect b="b" l="l" r="r" t="t"/>
              <a:pathLst>
                <a:path extrusionOk="0" h="454" w="39672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1" name="Google Shape;13831;p46"/>
            <p:cNvSpPr/>
            <p:nvPr/>
          </p:nvSpPr>
          <p:spPr>
            <a:xfrm>
              <a:off x="4580925" y="3147550"/>
              <a:ext cx="251525" cy="11325"/>
            </a:xfrm>
            <a:custGeom>
              <a:rect b="b" l="l" r="r" t="t"/>
              <a:pathLst>
                <a:path extrusionOk="0" h="453" w="10061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2" name="Google Shape;13832;p46"/>
            <p:cNvSpPr/>
            <p:nvPr/>
          </p:nvSpPr>
          <p:spPr>
            <a:xfrm>
              <a:off x="4744925" y="3139500"/>
              <a:ext cx="183075" cy="11050"/>
            </a:xfrm>
            <a:custGeom>
              <a:rect b="b" l="l" r="r" t="t"/>
              <a:pathLst>
                <a:path extrusionOk="0" h="442" w="7323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3" name="Google Shape;13833;p46"/>
            <p:cNvSpPr/>
            <p:nvPr/>
          </p:nvSpPr>
          <p:spPr>
            <a:xfrm>
              <a:off x="5160150" y="3133850"/>
              <a:ext cx="453950" cy="11025"/>
            </a:xfrm>
            <a:custGeom>
              <a:rect b="b" l="l" r="r" t="t"/>
              <a:pathLst>
                <a:path extrusionOk="0" h="441" w="18158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4" name="Google Shape;13834;p46"/>
            <p:cNvSpPr/>
            <p:nvPr/>
          </p:nvSpPr>
          <p:spPr>
            <a:xfrm>
              <a:off x="5392325" y="3114800"/>
              <a:ext cx="112550" cy="11325"/>
            </a:xfrm>
            <a:custGeom>
              <a:rect b="b" l="l" r="r" t="t"/>
              <a:pathLst>
                <a:path extrusionOk="0" h="453" w="4502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5" name="Google Shape;13835;p46"/>
            <p:cNvSpPr/>
            <p:nvPr/>
          </p:nvSpPr>
          <p:spPr>
            <a:xfrm>
              <a:off x="5403925" y="3084725"/>
              <a:ext cx="81900" cy="11050"/>
            </a:xfrm>
            <a:custGeom>
              <a:rect b="b" l="l" r="r" t="t"/>
              <a:pathLst>
                <a:path extrusionOk="0" h="442" w="3276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6" name="Google Shape;13836;p46"/>
            <p:cNvSpPr/>
            <p:nvPr/>
          </p:nvSpPr>
          <p:spPr>
            <a:xfrm>
              <a:off x="5390250" y="3060025"/>
              <a:ext cx="81875" cy="11350"/>
            </a:xfrm>
            <a:custGeom>
              <a:rect b="b" l="l" r="r" t="t"/>
              <a:pathLst>
                <a:path extrusionOk="0" h="454" w="3275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7" name="Google Shape;13837;p46"/>
            <p:cNvSpPr/>
            <p:nvPr/>
          </p:nvSpPr>
          <p:spPr>
            <a:xfrm>
              <a:off x="5384875" y="3024300"/>
              <a:ext cx="78925" cy="11350"/>
            </a:xfrm>
            <a:custGeom>
              <a:rect b="b" l="l" r="r" t="t"/>
              <a:pathLst>
                <a:path extrusionOk="0" h="454" w="3157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8" name="Google Shape;13838;p46"/>
            <p:cNvSpPr/>
            <p:nvPr/>
          </p:nvSpPr>
          <p:spPr>
            <a:xfrm>
              <a:off x="5256600" y="2737675"/>
              <a:ext cx="404250" cy="11025"/>
            </a:xfrm>
            <a:custGeom>
              <a:rect b="b" l="l" r="r" t="t"/>
              <a:pathLst>
                <a:path extrusionOk="0" h="441" w="1617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9" name="Google Shape;13839;p46"/>
            <p:cNvSpPr/>
            <p:nvPr/>
          </p:nvSpPr>
          <p:spPr>
            <a:xfrm>
              <a:off x="5264050" y="2693900"/>
              <a:ext cx="87825" cy="11350"/>
            </a:xfrm>
            <a:custGeom>
              <a:rect b="b" l="l" r="r" t="t"/>
              <a:pathLst>
                <a:path extrusionOk="0" h="454" w="3513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0" name="Google Shape;13840;p46"/>
            <p:cNvSpPr/>
            <p:nvPr/>
          </p:nvSpPr>
          <p:spPr>
            <a:xfrm>
              <a:off x="5226525" y="2653125"/>
              <a:ext cx="78900" cy="11050"/>
            </a:xfrm>
            <a:custGeom>
              <a:rect b="b" l="l" r="r" t="t"/>
              <a:pathLst>
                <a:path extrusionOk="0" h="442" w="3156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1" name="Google Shape;13841;p46"/>
            <p:cNvSpPr/>
            <p:nvPr/>
          </p:nvSpPr>
          <p:spPr>
            <a:xfrm>
              <a:off x="5209275" y="2614725"/>
              <a:ext cx="60450" cy="11350"/>
            </a:xfrm>
            <a:custGeom>
              <a:rect b="b" l="l" r="r" t="t"/>
              <a:pathLst>
                <a:path extrusionOk="0" h="454" w="2418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2" name="Google Shape;13842;p46"/>
            <p:cNvSpPr/>
            <p:nvPr/>
          </p:nvSpPr>
          <p:spPr>
            <a:xfrm>
              <a:off x="5168200" y="2578900"/>
              <a:ext cx="12225" cy="8975"/>
            </a:xfrm>
            <a:custGeom>
              <a:rect b="b" l="l" r="r" t="t"/>
              <a:pathLst>
                <a:path extrusionOk="0" h="359" w="489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3" name="Google Shape;13843;p46"/>
            <p:cNvSpPr/>
            <p:nvPr/>
          </p:nvSpPr>
          <p:spPr>
            <a:xfrm>
              <a:off x="2535425" y="28722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4" name="Google Shape;13844;p46"/>
            <p:cNvSpPr/>
            <p:nvPr/>
          </p:nvSpPr>
          <p:spPr>
            <a:xfrm>
              <a:off x="2461300" y="2798700"/>
              <a:ext cx="84875" cy="11025"/>
            </a:xfrm>
            <a:custGeom>
              <a:rect b="b" l="l" r="r" t="t"/>
              <a:pathLst>
                <a:path extrusionOk="0" h="441" w="3395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5" name="Google Shape;13845;p46"/>
            <p:cNvSpPr/>
            <p:nvPr/>
          </p:nvSpPr>
          <p:spPr>
            <a:xfrm>
              <a:off x="2501200" y="2843925"/>
              <a:ext cx="62525" cy="11075"/>
            </a:xfrm>
            <a:custGeom>
              <a:rect b="b" l="l" r="r" t="t"/>
              <a:pathLst>
                <a:path extrusionOk="0" h="443" w="2501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6" name="Google Shape;13846;p46"/>
            <p:cNvSpPr/>
            <p:nvPr/>
          </p:nvSpPr>
          <p:spPr>
            <a:xfrm>
              <a:off x="2512500" y="2810000"/>
              <a:ext cx="73850" cy="11325"/>
            </a:xfrm>
            <a:custGeom>
              <a:rect b="b" l="l" r="r" t="t"/>
              <a:pathLst>
                <a:path extrusionOk="0" h="453" w="2954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7" name="Google Shape;13847;p46"/>
            <p:cNvSpPr/>
            <p:nvPr/>
          </p:nvSpPr>
          <p:spPr>
            <a:xfrm>
              <a:off x="2268125" y="2758800"/>
              <a:ext cx="351850" cy="11625"/>
            </a:xfrm>
            <a:custGeom>
              <a:rect b="b" l="l" r="r" t="t"/>
              <a:pathLst>
                <a:path extrusionOk="0" h="465" w="14074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8" name="Google Shape;13848;p46"/>
            <p:cNvSpPr/>
            <p:nvPr/>
          </p:nvSpPr>
          <p:spPr>
            <a:xfrm>
              <a:off x="2313375" y="2673675"/>
              <a:ext cx="352150" cy="11025"/>
            </a:xfrm>
            <a:custGeom>
              <a:rect b="b" l="l" r="r" t="t"/>
              <a:pathLst>
                <a:path extrusionOk="0" h="441" w="14086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9" name="Google Shape;13849;p46"/>
            <p:cNvSpPr/>
            <p:nvPr/>
          </p:nvSpPr>
          <p:spPr>
            <a:xfrm>
              <a:off x="2580675" y="2639750"/>
              <a:ext cx="102125" cy="11025"/>
            </a:xfrm>
            <a:custGeom>
              <a:rect b="b" l="l" r="r" t="t"/>
              <a:pathLst>
                <a:path extrusionOk="0" h="441" w="4085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0" name="Google Shape;13850;p46"/>
            <p:cNvSpPr/>
            <p:nvPr/>
          </p:nvSpPr>
          <p:spPr>
            <a:xfrm>
              <a:off x="2625900" y="2605500"/>
              <a:ext cx="68800" cy="11050"/>
            </a:xfrm>
            <a:custGeom>
              <a:rect b="b" l="l" r="r" t="t"/>
              <a:pathLst>
                <a:path extrusionOk="0" h="442" w="2752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1" name="Google Shape;13851;p46"/>
            <p:cNvSpPr/>
            <p:nvPr/>
          </p:nvSpPr>
          <p:spPr>
            <a:xfrm>
              <a:off x="2671450" y="2571575"/>
              <a:ext cx="39325" cy="11350"/>
            </a:xfrm>
            <a:custGeom>
              <a:rect b="b" l="l" r="r" t="t"/>
              <a:pathLst>
                <a:path extrusionOk="0" h="454" w="1573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2" name="Google Shape;13852;p46"/>
            <p:cNvSpPr/>
            <p:nvPr/>
          </p:nvSpPr>
          <p:spPr>
            <a:xfrm>
              <a:off x="2711350" y="257722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3" name="Google Shape;13853;p46"/>
            <p:cNvSpPr/>
            <p:nvPr/>
          </p:nvSpPr>
          <p:spPr>
            <a:xfrm>
              <a:off x="2705675" y="2509075"/>
              <a:ext cx="39625" cy="11325"/>
            </a:xfrm>
            <a:custGeom>
              <a:rect b="b" l="l" r="r" t="t"/>
              <a:pathLst>
                <a:path extrusionOk="0" h="453" w="1585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4" name="Google Shape;13854;p46"/>
            <p:cNvSpPr/>
            <p:nvPr/>
          </p:nvSpPr>
          <p:spPr>
            <a:xfrm>
              <a:off x="2739625" y="2492100"/>
              <a:ext cx="28300" cy="11050"/>
            </a:xfrm>
            <a:custGeom>
              <a:rect b="b" l="l" r="r" t="t"/>
              <a:pathLst>
                <a:path extrusionOk="0" h="442" w="1132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5" name="Google Shape;13855;p46"/>
            <p:cNvSpPr/>
            <p:nvPr/>
          </p:nvSpPr>
          <p:spPr>
            <a:xfrm>
              <a:off x="2404750" y="2417975"/>
              <a:ext cx="431625" cy="11100"/>
            </a:xfrm>
            <a:custGeom>
              <a:rect b="b" l="l" r="r" t="t"/>
              <a:pathLst>
                <a:path extrusionOk="0" h="444" w="17265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6" name="Google Shape;13856;p46"/>
            <p:cNvSpPr/>
            <p:nvPr/>
          </p:nvSpPr>
          <p:spPr>
            <a:xfrm>
              <a:off x="2625900" y="2361425"/>
              <a:ext cx="193225" cy="11050"/>
            </a:xfrm>
            <a:custGeom>
              <a:rect b="b" l="l" r="r" t="t"/>
              <a:pathLst>
                <a:path extrusionOk="0" h="442" w="7729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7" name="Google Shape;13857;p46"/>
            <p:cNvSpPr/>
            <p:nvPr/>
          </p:nvSpPr>
          <p:spPr>
            <a:xfrm>
              <a:off x="2620550" y="2344175"/>
              <a:ext cx="221775" cy="11325"/>
            </a:xfrm>
            <a:custGeom>
              <a:rect b="b" l="l" r="r" t="t"/>
              <a:pathLst>
                <a:path extrusionOk="0" h="453" w="8871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8" name="Google Shape;13858;p46"/>
            <p:cNvSpPr/>
            <p:nvPr/>
          </p:nvSpPr>
          <p:spPr>
            <a:xfrm>
              <a:off x="2694075" y="2219150"/>
              <a:ext cx="352150" cy="11350"/>
            </a:xfrm>
            <a:custGeom>
              <a:rect b="b" l="l" r="r" t="t"/>
              <a:pathLst>
                <a:path extrusionOk="0" h="454" w="14086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9" name="Google Shape;13859;p46"/>
            <p:cNvSpPr/>
            <p:nvPr/>
          </p:nvSpPr>
          <p:spPr>
            <a:xfrm>
              <a:off x="2909875" y="2173900"/>
              <a:ext cx="142300" cy="11050"/>
            </a:xfrm>
            <a:custGeom>
              <a:rect b="b" l="l" r="r" t="t"/>
              <a:pathLst>
                <a:path extrusionOk="0" h="442" w="5692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60" name="Google Shape;13860;p46"/>
          <p:cNvGrpSpPr/>
          <p:nvPr/>
        </p:nvGrpSpPr>
        <p:grpSpPr>
          <a:xfrm>
            <a:off x="1953623" y="3700700"/>
            <a:ext cx="5035502" cy="1842426"/>
            <a:chOff x="2048150" y="1951500"/>
            <a:chExt cx="3702575" cy="1354725"/>
          </a:xfrm>
        </p:grpSpPr>
        <p:sp>
          <p:nvSpPr>
            <p:cNvPr id="13861" name="Google Shape;13861;p46"/>
            <p:cNvSpPr/>
            <p:nvPr/>
          </p:nvSpPr>
          <p:spPr>
            <a:xfrm>
              <a:off x="2486300" y="2263500"/>
              <a:ext cx="2933425" cy="909675"/>
            </a:xfrm>
            <a:custGeom>
              <a:rect b="b" l="l" r="r" t="t"/>
              <a:pathLst>
                <a:path extrusionOk="0" h="36387" w="117337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2" name="Google Shape;13862;p46"/>
            <p:cNvSpPr/>
            <p:nvPr/>
          </p:nvSpPr>
          <p:spPr>
            <a:xfrm>
              <a:off x="2559525" y="2126950"/>
              <a:ext cx="2800975" cy="980425"/>
            </a:xfrm>
            <a:custGeom>
              <a:rect b="b" l="l" r="r" t="t"/>
              <a:pathLst>
                <a:path extrusionOk="0" h="39217" w="112039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3" name="Google Shape;13863;p46"/>
            <p:cNvSpPr/>
            <p:nvPr/>
          </p:nvSpPr>
          <p:spPr>
            <a:xfrm>
              <a:off x="2941125" y="1951500"/>
              <a:ext cx="1021875" cy="1061525"/>
            </a:xfrm>
            <a:custGeom>
              <a:rect b="b" l="l" r="r" t="t"/>
              <a:pathLst>
                <a:path extrusionOk="0" h="42461" w="40875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4" name="Google Shape;13864;p46"/>
            <p:cNvSpPr/>
            <p:nvPr/>
          </p:nvSpPr>
          <p:spPr>
            <a:xfrm>
              <a:off x="2797950" y="1979225"/>
              <a:ext cx="2263400" cy="1033800"/>
            </a:xfrm>
            <a:custGeom>
              <a:rect b="b" l="l" r="r" t="t"/>
              <a:pathLst>
                <a:path extrusionOk="0" h="41352" w="90536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5" name="Google Shape;13865;p46"/>
            <p:cNvSpPr/>
            <p:nvPr/>
          </p:nvSpPr>
          <p:spPr>
            <a:xfrm>
              <a:off x="4127000" y="2162600"/>
              <a:ext cx="1021275" cy="706050"/>
            </a:xfrm>
            <a:custGeom>
              <a:rect b="b" l="l" r="r" t="t"/>
              <a:pathLst>
                <a:path extrusionOk="0" h="28242" w="40851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6" name="Google Shape;13866;p46"/>
            <p:cNvSpPr/>
            <p:nvPr/>
          </p:nvSpPr>
          <p:spPr>
            <a:xfrm>
              <a:off x="4095150" y="2218250"/>
              <a:ext cx="1139450" cy="753400"/>
            </a:xfrm>
            <a:custGeom>
              <a:rect b="b" l="l" r="r" t="t"/>
              <a:pathLst>
                <a:path extrusionOk="0" h="30136" w="45578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7" name="Google Shape;13867;p46"/>
            <p:cNvSpPr/>
            <p:nvPr/>
          </p:nvSpPr>
          <p:spPr>
            <a:xfrm>
              <a:off x="3949300" y="2994550"/>
              <a:ext cx="12525" cy="33950"/>
            </a:xfrm>
            <a:custGeom>
              <a:rect b="b" l="l" r="r" t="t"/>
              <a:pathLst>
                <a:path extrusionOk="0" h="1358" w="501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8" name="Google Shape;13868;p46"/>
            <p:cNvSpPr/>
            <p:nvPr/>
          </p:nvSpPr>
          <p:spPr>
            <a:xfrm>
              <a:off x="3959125" y="2793625"/>
              <a:ext cx="388150" cy="234575"/>
            </a:xfrm>
            <a:custGeom>
              <a:rect b="b" l="l" r="r" t="t"/>
              <a:pathLst>
                <a:path extrusionOk="0" h="9383" w="15526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9" name="Google Shape;13869;p46"/>
            <p:cNvSpPr/>
            <p:nvPr/>
          </p:nvSpPr>
          <p:spPr>
            <a:xfrm>
              <a:off x="3967150" y="2821900"/>
              <a:ext cx="398000" cy="204525"/>
            </a:xfrm>
            <a:custGeom>
              <a:rect b="b" l="l" r="r" t="t"/>
              <a:pathLst>
                <a:path extrusionOk="0" h="8181" w="1592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0" name="Google Shape;13870;p46"/>
            <p:cNvSpPr/>
            <p:nvPr/>
          </p:nvSpPr>
          <p:spPr>
            <a:xfrm>
              <a:off x="3994525" y="2964775"/>
              <a:ext cx="104225" cy="68800"/>
            </a:xfrm>
            <a:custGeom>
              <a:rect b="b" l="l" r="r" t="t"/>
              <a:pathLst>
                <a:path extrusionOk="0" h="2752" w="4169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1" name="Google Shape;13871;p46"/>
            <p:cNvSpPr/>
            <p:nvPr/>
          </p:nvSpPr>
          <p:spPr>
            <a:xfrm>
              <a:off x="4028775" y="2989475"/>
              <a:ext cx="75325" cy="42000"/>
            </a:xfrm>
            <a:custGeom>
              <a:rect b="b" l="l" r="r" t="t"/>
              <a:pathLst>
                <a:path extrusionOk="0" h="1680" w="3013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2" name="Google Shape;13872;p46"/>
            <p:cNvSpPr/>
            <p:nvPr/>
          </p:nvSpPr>
          <p:spPr>
            <a:xfrm>
              <a:off x="4084125" y="2918350"/>
              <a:ext cx="545625" cy="124750"/>
            </a:xfrm>
            <a:custGeom>
              <a:rect b="b" l="l" r="r" t="t"/>
              <a:pathLst>
                <a:path extrusionOk="0" h="4990" w="21825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3" name="Google Shape;13873;p46"/>
            <p:cNvSpPr/>
            <p:nvPr/>
          </p:nvSpPr>
          <p:spPr>
            <a:xfrm>
              <a:off x="4123125" y="2961400"/>
              <a:ext cx="359900" cy="95675"/>
            </a:xfrm>
            <a:custGeom>
              <a:rect b="b" l="l" r="r" t="t"/>
              <a:pathLst>
                <a:path extrusionOk="0" h="3827" w="14396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4" name="Google Shape;13874;p46"/>
            <p:cNvSpPr/>
            <p:nvPr/>
          </p:nvSpPr>
          <p:spPr>
            <a:xfrm>
              <a:off x="4615450" y="2986200"/>
              <a:ext cx="654575" cy="48625"/>
            </a:xfrm>
            <a:custGeom>
              <a:rect b="b" l="l" r="r" t="t"/>
              <a:pathLst>
                <a:path extrusionOk="0" h="1945" w="26183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5" name="Google Shape;13875;p46"/>
            <p:cNvSpPr/>
            <p:nvPr/>
          </p:nvSpPr>
          <p:spPr>
            <a:xfrm>
              <a:off x="4455900" y="2820725"/>
              <a:ext cx="672725" cy="91700"/>
            </a:xfrm>
            <a:custGeom>
              <a:rect b="b" l="l" r="r" t="t"/>
              <a:pathLst>
                <a:path extrusionOk="0" h="3668" w="26909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6" name="Google Shape;13876;p46"/>
            <p:cNvSpPr/>
            <p:nvPr/>
          </p:nvSpPr>
          <p:spPr>
            <a:xfrm>
              <a:off x="4495800" y="2796300"/>
              <a:ext cx="401850" cy="70875"/>
            </a:xfrm>
            <a:custGeom>
              <a:rect b="b" l="l" r="r" t="t"/>
              <a:pathLst>
                <a:path extrusionOk="0" h="2835" w="16074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7" name="Google Shape;13877;p46"/>
            <p:cNvSpPr/>
            <p:nvPr/>
          </p:nvSpPr>
          <p:spPr>
            <a:xfrm>
              <a:off x="2594350" y="2880150"/>
              <a:ext cx="218225" cy="179900"/>
            </a:xfrm>
            <a:custGeom>
              <a:rect b="b" l="l" r="r" t="t"/>
              <a:pathLst>
                <a:path extrusionOk="0" h="7196" w="8729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8" name="Google Shape;13878;p46"/>
            <p:cNvSpPr/>
            <p:nvPr/>
          </p:nvSpPr>
          <p:spPr>
            <a:xfrm>
              <a:off x="2647050" y="2995725"/>
              <a:ext cx="509300" cy="34925"/>
            </a:xfrm>
            <a:custGeom>
              <a:rect b="b" l="l" r="r" t="t"/>
              <a:pathLst>
                <a:path extrusionOk="0" h="1397" w="20372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9" name="Google Shape;13879;p46"/>
            <p:cNvSpPr/>
            <p:nvPr/>
          </p:nvSpPr>
          <p:spPr>
            <a:xfrm>
              <a:off x="2698550" y="2967150"/>
              <a:ext cx="191400" cy="17800"/>
            </a:xfrm>
            <a:custGeom>
              <a:rect b="b" l="l" r="r" t="t"/>
              <a:pathLst>
                <a:path extrusionOk="0" h="712" w="7656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0" name="Google Shape;13880;p46"/>
            <p:cNvSpPr/>
            <p:nvPr/>
          </p:nvSpPr>
          <p:spPr>
            <a:xfrm>
              <a:off x="2862550" y="2897875"/>
              <a:ext cx="950150" cy="82400"/>
            </a:xfrm>
            <a:custGeom>
              <a:rect b="b" l="l" r="r" t="t"/>
              <a:pathLst>
                <a:path extrusionOk="0" h="3296" w="38006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1" name="Google Shape;13881;p46"/>
            <p:cNvSpPr/>
            <p:nvPr/>
          </p:nvSpPr>
          <p:spPr>
            <a:xfrm>
              <a:off x="3315875" y="2930175"/>
              <a:ext cx="382525" cy="50100"/>
            </a:xfrm>
            <a:custGeom>
              <a:rect b="b" l="l" r="r" t="t"/>
              <a:pathLst>
                <a:path extrusionOk="0" h="2004" w="15301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2" name="Google Shape;13882;p46"/>
            <p:cNvSpPr/>
            <p:nvPr/>
          </p:nvSpPr>
          <p:spPr>
            <a:xfrm>
              <a:off x="3478100" y="2965425"/>
              <a:ext cx="132475" cy="15200"/>
            </a:xfrm>
            <a:custGeom>
              <a:rect b="b" l="l" r="r" t="t"/>
              <a:pathLst>
                <a:path extrusionOk="0" h="608" w="5299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3" name="Google Shape;13883;p46"/>
            <p:cNvSpPr/>
            <p:nvPr/>
          </p:nvSpPr>
          <p:spPr>
            <a:xfrm>
              <a:off x="3505200" y="2876350"/>
              <a:ext cx="306000" cy="62250"/>
            </a:xfrm>
            <a:custGeom>
              <a:rect b="b" l="l" r="r" t="t"/>
              <a:pathLst>
                <a:path extrusionOk="0" h="2490" w="1224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4" name="Google Shape;13884;p46"/>
            <p:cNvSpPr/>
            <p:nvPr/>
          </p:nvSpPr>
          <p:spPr>
            <a:xfrm>
              <a:off x="3798075" y="2921325"/>
              <a:ext cx="146175" cy="109850"/>
            </a:xfrm>
            <a:custGeom>
              <a:rect b="b" l="l" r="r" t="t"/>
              <a:pathLst>
                <a:path extrusionOk="0" h="4394" w="5847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5" name="Google Shape;13885;p46"/>
            <p:cNvSpPr/>
            <p:nvPr/>
          </p:nvSpPr>
          <p:spPr>
            <a:xfrm>
              <a:off x="3826650" y="2973700"/>
              <a:ext cx="92900" cy="57175"/>
            </a:xfrm>
            <a:custGeom>
              <a:rect b="b" l="l" r="r" t="t"/>
              <a:pathLst>
                <a:path extrusionOk="0" h="2287" w="3716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6" name="Google Shape;13886;p46"/>
            <p:cNvSpPr/>
            <p:nvPr/>
          </p:nvSpPr>
          <p:spPr>
            <a:xfrm>
              <a:off x="3798075" y="2993050"/>
              <a:ext cx="73550" cy="48550"/>
            </a:xfrm>
            <a:custGeom>
              <a:rect b="b" l="l" r="r" t="t"/>
              <a:pathLst>
                <a:path extrusionOk="0" h="1942" w="294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7" name="Google Shape;13887;p46"/>
            <p:cNvSpPr/>
            <p:nvPr/>
          </p:nvSpPr>
          <p:spPr>
            <a:xfrm>
              <a:off x="3646275" y="3014500"/>
              <a:ext cx="141425" cy="65800"/>
            </a:xfrm>
            <a:custGeom>
              <a:rect b="b" l="l" r="r" t="t"/>
              <a:pathLst>
                <a:path extrusionOk="0" h="2632" w="5657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8" name="Google Shape;13888;p46"/>
            <p:cNvSpPr/>
            <p:nvPr/>
          </p:nvSpPr>
          <p:spPr>
            <a:xfrm>
              <a:off x="2907500" y="2169450"/>
              <a:ext cx="176225" cy="400375"/>
            </a:xfrm>
            <a:custGeom>
              <a:rect b="b" l="l" r="r" t="t"/>
              <a:pathLst>
                <a:path extrusionOk="0" h="16015" w="7049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9" name="Google Shape;13889;p46"/>
            <p:cNvSpPr/>
            <p:nvPr/>
          </p:nvSpPr>
          <p:spPr>
            <a:xfrm>
              <a:off x="2784850" y="2298325"/>
              <a:ext cx="212275" cy="456325"/>
            </a:xfrm>
            <a:custGeom>
              <a:rect b="b" l="l" r="r" t="t"/>
              <a:pathLst>
                <a:path extrusionOk="0" h="18253" w="8491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0" name="Google Shape;13890;p46"/>
            <p:cNvSpPr/>
            <p:nvPr/>
          </p:nvSpPr>
          <p:spPr>
            <a:xfrm>
              <a:off x="2934875" y="2266475"/>
              <a:ext cx="56875" cy="120275"/>
            </a:xfrm>
            <a:custGeom>
              <a:rect b="b" l="l" r="r" t="t"/>
              <a:pathLst>
                <a:path extrusionOk="0" h="4811" w="2275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1" name="Google Shape;13891;p46"/>
            <p:cNvSpPr/>
            <p:nvPr/>
          </p:nvSpPr>
          <p:spPr>
            <a:xfrm>
              <a:off x="2625625" y="2781125"/>
              <a:ext cx="121750" cy="253325"/>
            </a:xfrm>
            <a:custGeom>
              <a:rect b="b" l="l" r="r" t="t"/>
              <a:pathLst>
                <a:path extrusionOk="0" h="10133" w="487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2" name="Google Shape;13892;p46"/>
            <p:cNvSpPr/>
            <p:nvPr/>
          </p:nvSpPr>
          <p:spPr>
            <a:xfrm>
              <a:off x="2705375" y="2802850"/>
              <a:ext cx="58675" cy="146175"/>
            </a:xfrm>
            <a:custGeom>
              <a:rect b="b" l="l" r="r" t="t"/>
              <a:pathLst>
                <a:path extrusionOk="0" h="5847" w="2347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3" name="Google Shape;13893;p46"/>
            <p:cNvSpPr/>
            <p:nvPr/>
          </p:nvSpPr>
          <p:spPr>
            <a:xfrm>
              <a:off x="2766100" y="2592425"/>
              <a:ext cx="130400" cy="279500"/>
            </a:xfrm>
            <a:custGeom>
              <a:rect b="b" l="l" r="r" t="t"/>
              <a:pathLst>
                <a:path extrusionOk="0" h="11180" w="5216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4" name="Google Shape;13894;p46"/>
            <p:cNvSpPr/>
            <p:nvPr/>
          </p:nvSpPr>
          <p:spPr>
            <a:xfrm>
              <a:off x="2966425" y="2863275"/>
              <a:ext cx="463475" cy="37925"/>
            </a:xfrm>
            <a:custGeom>
              <a:rect b="b" l="l" r="r" t="t"/>
              <a:pathLst>
                <a:path extrusionOk="0" h="1517" w="18539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5" name="Google Shape;13895;p46"/>
            <p:cNvSpPr/>
            <p:nvPr/>
          </p:nvSpPr>
          <p:spPr>
            <a:xfrm>
              <a:off x="3469475" y="2849575"/>
              <a:ext cx="89325" cy="11050"/>
            </a:xfrm>
            <a:custGeom>
              <a:rect b="b" l="l" r="r" t="t"/>
              <a:pathLst>
                <a:path extrusionOk="0" h="442" w="3573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6" name="Google Shape;13896;p46"/>
            <p:cNvSpPr/>
            <p:nvPr/>
          </p:nvSpPr>
          <p:spPr>
            <a:xfrm>
              <a:off x="3572750" y="2855225"/>
              <a:ext cx="87850" cy="12250"/>
            </a:xfrm>
            <a:custGeom>
              <a:rect b="b" l="l" r="r" t="t"/>
              <a:pathLst>
                <a:path extrusionOk="0" h="490" w="3514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7" name="Google Shape;13897;p46"/>
            <p:cNvSpPr/>
            <p:nvPr/>
          </p:nvSpPr>
          <p:spPr>
            <a:xfrm>
              <a:off x="4790775" y="2957350"/>
              <a:ext cx="477150" cy="47650"/>
            </a:xfrm>
            <a:custGeom>
              <a:rect b="b" l="l" r="r" t="t"/>
              <a:pathLst>
                <a:path extrusionOk="0" h="1906" w="19086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8" name="Google Shape;13898;p46"/>
            <p:cNvSpPr/>
            <p:nvPr/>
          </p:nvSpPr>
          <p:spPr>
            <a:xfrm>
              <a:off x="5201525" y="2869525"/>
              <a:ext cx="64925" cy="107175"/>
            </a:xfrm>
            <a:custGeom>
              <a:rect b="b" l="l" r="r" t="t"/>
              <a:pathLst>
                <a:path extrusionOk="0" h="4287" w="2597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9" name="Google Shape;13899;p46"/>
            <p:cNvSpPr/>
            <p:nvPr/>
          </p:nvSpPr>
          <p:spPr>
            <a:xfrm>
              <a:off x="5239025" y="2963875"/>
              <a:ext cx="83075" cy="80400"/>
            </a:xfrm>
            <a:custGeom>
              <a:rect b="b" l="l" r="r" t="t"/>
              <a:pathLst>
                <a:path extrusionOk="0" h="3216" w="3323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0" name="Google Shape;13900;p46"/>
            <p:cNvSpPr/>
            <p:nvPr/>
          </p:nvSpPr>
          <p:spPr>
            <a:xfrm>
              <a:off x="4916975" y="2278100"/>
              <a:ext cx="94975" cy="186650"/>
            </a:xfrm>
            <a:custGeom>
              <a:rect b="b" l="l" r="r" t="t"/>
              <a:pathLst>
                <a:path extrusionOk="0" h="7466" w="3799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1" name="Google Shape;13901;p46"/>
            <p:cNvSpPr/>
            <p:nvPr/>
          </p:nvSpPr>
          <p:spPr>
            <a:xfrm>
              <a:off x="5015500" y="2480800"/>
              <a:ext cx="23525" cy="41975"/>
            </a:xfrm>
            <a:custGeom>
              <a:rect b="b" l="l" r="r" t="t"/>
              <a:pathLst>
                <a:path extrusionOk="0" h="1679" w="94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2" name="Google Shape;13902;p46"/>
            <p:cNvSpPr/>
            <p:nvPr/>
          </p:nvSpPr>
          <p:spPr>
            <a:xfrm>
              <a:off x="5043475" y="2540625"/>
              <a:ext cx="18175" cy="25025"/>
            </a:xfrm>
            <a:custGeom>
              <a:rect b="b" l="l" r="r" t="t"/>
              <a:pathLst>
                <a:path extrusionOk="0" h="1001" w="727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3" name="Google Shape;13903;p46"/>
            <p:cNvSpPr/>
            <p:nvPr/>
          </p:nvSpPr>
          <p:spPr>
            <a:xfrm>
              <a:off x="3961800" y="2745100"/>
              <a:ext cx="180100" cy="208700"/>
            </a:xfrm>
            <a:custGeom>
              <a:rect b="b" l="l" r="r" t="t"/>
              <a:pathLst>
                <a:path extrusionOk="0" h="8348" w="7204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4" name="Google Shape;13904;p46"/>
            <p:cNvSpPr/>
            <p:nvPr/>
          </p:nvSpPr>
          <p:spPr>
            <a:xfrm>
              <a:off x="3951675" y="2765350"/>
              <a:ext cx="96750" cy="141400"/>
            </a:xfrm>
            <a:custGeom>
              <a:rect b="b" l="l" r="r" t="t"/>
              <a:pathLst>
                <a:path extrusionOk="0" h="5656" w="387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5" name="Google Shape;13905;p46"/>
            <p:cNvSpPr/>
            <p:nvPr/>
          </p:nvSpPr>
          <p:spPr>
            <a:xfrm>
              <a:off x="3953750" y="2776950"/>
              <a:ext cx="50625" cy="74450"/>
            </a:xfrm>
            <a:custGeom>
              <a:rect b="b" l="l" r="r" t="t"/>
              <a:pathLst>
                <a:path extrusionOk="0" h="2978" w="2025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6" name="Google Shape;13906;p46"/>
            <p:cNvSpPr/>
            <p:nvPr/>
          </p:nvSpPr>
          <p:spPr>
            <a:xfrm>
              <a:off x="3960300" y="2769225"/>
              <a:ext cx="20875" cy="33650"/>
            </a:xfrm>
            <a:custGeom>
              <a:rect b="b" l="l" r="r" t="t"/>
              <a:pathLst>
                <a:path extrusionOk="0" h="1346" w="835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7" name="Google Shape;13907;p46"/>
            <p:cNvSpPr/>
            <p:nvPr/>
          </p:nvSpPr>
          <p:spPr>
            <a:xfrm>
              <a:off x="3959125" y="2012575"/>
              <a:ext cx="207475" cy="176550"/>
            </a:xfrm>
            <a:custGeom>
              <a:rect b="b" l="l" r="r" t="t"/>
              <a:pathLst>
                <a:path extrusionOk="0" h="7062" w="8299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8" name="Google Shape;13908;p46"/>
            <p:cNvSpPr/>
            <p:nvPr/>
          </p:nvSpPr>
          <p:spPr>
            <a:xfrm>
              <a:off x="3962100" y="2081925"/>
              <a:ext cx="147650" cy="145000"/>
            </a:xfrm>
            <a:custGeom>
              <a:rect b="b" l="l" r="r" t="t"/>
              <a:pathLst>
                <a:path extrusionOk="0" h="5800" w="5906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9" name="Google Shape;13909;p46"/>
            <p:cNvSpPr/>
            <p:nvPr/>
          </p:nvSpPr>
          <p:spPr>
            <a:xfrm>
              <a:off x="3957025" y="2150100"/>
              <a:ext cx="96475" cy="110450"/>
            </a:xfrm>
            <a:custGeom>
              <a:rect b="b" l="l" r="r" t="t"/>
              <a:pathLst>
                <a:path extrusionOk="0" h="4418" w="3859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0" name="Google Shape;13910;p46"/>
            <p:cNvSpPr/>
            <p:nvPr/>
          </p:nvSpPr>
          <p:spPr>
            <a:xfrm>
              <a:off x="3958525" y="2201000"/>
              <a:ext cx="77700" cy="87225"/>
            </a:xfrm>
            <a:custGeom>
              <a:rect b="b" l="l" r="r" t="t"/>
              <a:pathLst>
                <a:path extrusionOk="0" h="3489" w="3108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1" name="Google Shape;13911;p46"/>
            <p:cNvSpPr/>
            <p:nvPr/>
          </p:nvSpPr>
          <p:spPr>
            <a:xfrm>
              <a:off x="3969225" y="2252800"/>
              <a:ext cx="44075" cy="52700"/>
            </a:xfrm>
            <a:custGeom>
              <a:rect b="b" l="l" r="r" t="t"/>
              <a:pathLst>
                <a:path extrusionOk="0" h="2108" w="1763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2" name="Google Shape;13912;p46"/>
            <p:cNvSpPr/>
            <p:nvPr/>
          </p:nvSpPr>
          <p:spPr>
            <a:xfrm>
              <a:off x="4234450" y="2011325"/>
              <a:ext cx="372675" cy="76300"/>
            </a:xfrm>
            <a:custGeom>
              <a:rect b="b" l="l" r="r" t="t"/>
              <a:pathLst>
                <a:path extrusionOk="0" h="3052" w="14907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3" name="Google Shape;13913;p46"/>
            <p:cNvSpPr/>
            <p:nvPr/>
          </p:nvSpPr>
          <p:spPr>
            <a:xfrm>
              <a:off x="4323750" y="2032700"/>
              <a:ext cx="186650" cy="45975"/>
            </a:xfrm>
            <a:custGeom>
              <a:rect b="b" l="l" r="r" t="t"/>
              <a:pathLst>
                <a:path extrusionOk="0" h="1839" w="7466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4" name="Google Shape;13914;p46"/>
            <p:cNvSpPr/>
            <p:nvPr/>
          </p:nvSpPr>
          <p:spPr>
            <a:xfrm>
              <a:off x="4432975" y="2078975"/>
              <a:ext cx="53900" cy="15825"/>
            </a:xfrm>
            <a:custGeom>
              <a:rect b="b" l="l" r="r" t="t"/>
              <a:pathLst>
                <a:path extrusionOk="0" h="633" w="2156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5" name="Google Shape;13915;p46"/>
            <p:cNvSpPr/>
            <p:nvPr/>
          </p:nvSpPr>
          <p:spPr>
            <a:xfrm>
              <a:off x="4279100" y="2676175"/>
              <a:ext cx="474475" cy="52000"/>
            </a:xfrm>
            <a:custGeom>
              <a:rect b="b" l="l" r="r" t="t"/>
              <a:pathLst>
                <a:path extrusionOk="0" h="2080" w="18979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6" name="Google Shape;13916;p46"/>
            <p:cNvSpPr/>
            <p:nvPr/>
          </p:nvSpPr>
          <p:spPr>
            <a:xfrm>
              <a:off x="4762200" y="2729025"/>
              <a:ext cx="98250" cy="20475"/>
            </a:xfrm>
            <a:custGeom>
              <a:rect b="b" l="l" r="r" t="t"/>
              <a:pathLst>
                <a:path extrusionOk="0" h="819" w="393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7" name="Google Shape;13917;p46"/>
            <p:cNvSpPr/>
            <p:nvPr/>
          </p:nvSpPr>
          <p:spPr>
            <a:xfrm>
              <a:off x="4370175" y="2643900"/>
              <a:ext cx="264650" cy="42000"/>
            </a:xfrm>
            <a:custGeom>
              <a:rect b="b" l="l" r="r" t="t"/>
              <a:pathLst>
                <a:path extrusionOk="0" h="1680" w="10586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8" name="Google Shape;13918;p46"/>
            <p:cNvSpPr/>
            <p:nvPr/>
          </p:nvSpPr>
          <p:spPr>
            <a:xfrm>
              <a:off x="4420475" y="2612175"/>
              <a:ext cx="151825" cy="18650"/>
            </a:xfrm>
            <a:custGeom>
              <a:rect b="b" l="l" r="r" t="t"/>
              <a:pathLst>
                <a:path extrusionOk="0" h="746" w="6073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9" name="Google Shape;13919;p46"/>
            <p:cNvSpPr/>
            <p:nvPr/>
          </p:nvSpPr>
          <p:spPr>
            <a:xfrm>
              <a:off x="4445475" y="2584150"/>
              <a:ext cx="108975" cy="19600"/>
            </a:xfrm>
            <a:custGeom>
              <a:rect b="b" l="l" r="r" t="t"/>
              <a:pathLst>
                <a:path extrusionOk="0" h="784" w="4359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0" name="Google Shape;13920;p46"/>
            <p:cNvSpPr/>
            <p:nvPr/>
          </p:nvSpPr>
          <p:spPr>
            <a:xfrm>
              <a:off x="4450850" y="2560800"/>
              <a:ext cx="92875" cy="13175"/>
            </a:xfrm>
            <a:custGeom>
              <a:rect b="b" l="l" r="r" t="t"/>
              <a:pathLst>
                <a:path extrusionOk="0" h="527" w="3715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1" name="Google Shape;13921;p46"/>
            <p:cNvSpPr/>
            <p:nvPr/>
          </p:nvSpPr>
          <p:spPr>
            <a:xfrm>
              <a:off x="4136525" y="2379650"/>
              <a:ext cx="511100" cy="68125"/>
            </a:xfrm>
            <a:custGeom>
              <a:rect b="b" l="l" r="r" t="t"/>
              <a:pathLst>
                <a:path extrusionOk="0" h="2725" w="20444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2" name="Google Shape;13922;p46"/>
            <p:cNvSpPr/>
            <p:nvPr/>
          </p:nvSpPr>
          <p:spPr>
            <a:xfrm>
              <a:off x="4200800" y="2346525"/>
              <a:ext cx="294725" cy="22675"/>
            </a:xfrm>
            <a:custGeom>
              <a:rect b="b" l="l" r="r" t="t"/>
              <a:pathLst>
                <a:path extrusionOk="0" h="907" w="11789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3" name="Google Shape;13923;p46"/>
            <p:cNvSpPr/>
            <p:nvPr/>
          </p:nvSpPr>
          <p:spPr>
            <a:xfrm>
              <a:off x="4289500" y="2309725"/>
              <a:ext cx="125350" cy="12300"/>
            </a:xfrm>
            <a:custGeom>
              <a:rect b="b" l="l" r="r" t="t"/>
              <a:pathLst>
                <a:path extrusionOk="0" h="492" w="5014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4" name="Google Shape;13924;p46"/>
            <p:cNvSpPr/>
            <p:nvPr/>
          </p:nvSpPr>
          <p:spPr>
            <a:xfrm>
              <a:off x="4305875" y="2279300"/>
              <a:ext cx="73550" cy="12400"/>
            </a:xfrm>
            <a:custGeom>
              <a:rect b="b" l="l" r="r" t="t"/>
              <a:pathLst>
                <a:path extrusionOk="0" h="496" w="2942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5" name="Google Shape;13925;p46"/>
            <p:cNvSpPr/>
            <p:nvPr/>
          </p:nvSpPr>
          <p:spPr>
            <a:xfrm>
              <a:off x="4321950" y="2252750"/>
              <a:ext cx="82175" cy="14300"/>
            </a:xfrm>
            <a:custGeom>
              <a:rect b="b" l="l" r="r" t="t"/>
              <a:pathLst>
                <a:path extrusionOk="0" h="572" w="3287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6" name="Google Shape;13926;p46"/>
            <p:cNvSpPr/>
            <p:nvPr/>
          </p:nvSpPr>
          <p:spPr>
            <a:xfrm>
              <a:off x="3583775" y="2767900"/>
              <a:ext cx="367325" cy="163875"/>
            </a:xfrm>
            <a:custGeom>
              <a:rect b="b" l="l" r="r" t="t"/>
              <a:pathLst>
                <a:path extrusionOk="0" h="6555" w="14693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7" name="Google Shape;13927;p46"/>
            <p:cNvSpPr/>
            <p:nvPr/>
          </p:nvSpPr>
          <p:spPr>
            <a:xfrm>
              <a:off x="3687350" y="2738550"/>
              <a:ext cx="259575" cy="143500"/>
            </a:xfrm>
            <a:custGeom>
              <a:rect b="b" l="l" r="r" t="t"/>
              <a:pathLst>
                <a:path extrusionOk="0" h="5740" w="1038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8" name="Google Shape;13928;p46"/>
            <p:cNvSpPr/>
            <p:nvPr/>
          </p:nvSpPr>
          <p:spPr>
            <a:xfrm>
              <a:off x="3817725" y="2742725"/>
              <a:ext cx="131600" cy="98550"/>
            </a:xfrm>
            <a:custGeom>
              <a:rect b="b" l="l" r="r" t="t"/>
              <a:pathLst>
                <a:path extrusionOk="0" h="3942" w="5264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9" name="Google Shape;13929;p46"/>
            <p:cNvSpPr/>
            <p:nvPr/>
          </p:nvSpPr>
          <p:spPr>
            <a:xfrm>
              <a:off x="3859100" y="2723375"/>
              <a:ext cx="94675" cy="71475"/>
            </a:xfrm>
            <a:custGeom>
              <a:rect b="b" l="l" r="r" t="t"/>
              <a:pathLst>
                <a:path extrusionOk="0" h="2859" w="3787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0" name="Google Shape;13930;p46"/>
            <p:cNvSpPr/>
            <p:nvPr/>
          </p:nvSpPr>
          <p:spPr>
            <a:xfrm>
              <a:off x="3880825" y="2702850"/>
              <a:ext cx="72350" cy="46550"/>
            </a:xfrm>
            <a:custGeom>
              <a:rect b="b" l="l" r="r" t="t"/>
              <a:pathLst>
                <a:path extrusionOk="0" h="1862" w="2894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1" name="Google Shape;13931;p46"/>
            <p:cNvSpPr/>
            <p:nvPr/>
          </p:nvSpPr>
          <p:spPr>
            <a:xfrm>
              <a:off x="3900475" y="2684975"/>
              <a:ext cx="44375" cy="26225"/>
            </a:xfrm>
            <a:custGeom>
              <a:rect b="b" l="l" r="r" t="t"/>
              <a:pathLst>
                <a:path extrusionOk="0" h="1049" w="1775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2" name="Google Shape;13932;p46"/>
            <p:cNvSpPr/>
            <p:nvPr/>
          </p:nvSpPr>
          <p:spPr>
            <a:xfrm>
              <a:off x="3894825" y="2666600"/>
              <a:ext cx="46150" cy="19300"/>
            </a:xfrm>
            <a:custGeom>
              <a:rect b="b" l="l" r="r" t="t"/>
              <a:pathLst>
                <a:path extrusionOk="0" h="772" w="1846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3" name="Google Shape;13933;p46"/>
            <p:cNvSpPr/>
            <p:nvPr/>
          </p:nvSpPr>
          <p:spPr>
            <a:xfrm>
              <a:off x="3632575" y="2067200"/>
              <a:ext cx="242925" cy="79650"/>
            </a:xfrm>
            <a:custGeom>
              <a:rect b="b" l="l" r="r" t="t"/>
              <a:pathLst>
                <a:path extrusionOk="0" h="3186" w="9717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4" name="Google Shape;13934;p46"/>
            <p:cNvSpPr/>
            <p:nvPr/>
          </p:nvSpPr>
          <p:spPr>
            <a:xfrm>
              <a:off x="3648075" y="2114950"/>
              <a:ext cx="232775" cy="71475"/>
            </a:xfrm>
            <a:custGeom>
              <a:rect b="b" l="l" r="r" t="t"/>
              <a:pathLst>
                <a:path extrusionOk="0" h="2859" w="9311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5" name="Google Shape;13935;p46"/>
            <p:cNvSpPr/>
            <p:nvPr/>
          </p:nvSpPr>
          <p:spPr>
            <a:xfrm>
              <a:off x="3719500" y="2151850"/>
              <a:ext cx="113125" cy="39650"/>
            </a:xfrm>
            <a:custGeom>
              <a:rect b="b" l="l" r="r" t="t"/>
              <a:pathLst>
                <a:path extrusionOk="0" h="1586" w="4525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6" name="Google Shape;13936;p46"/>
            <p:cNvSpPr/>
            <p:nvPr/>
          </p:nvSpPr>
          <p:spPr>
            <a:xfrm>
              <a:off x="3756400" y="2206375"/>
              <a:ext cx="75925" cy="33650"/>
            </a:xfrm>
            <a:custGeom>
              <a:rect b="b" l="l" r="r" t="t"/>
              <a:pathLst>
                <a:path extrusionOk="0" h="1346" w="3037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7" name="Google Shape;13937;p46"/>
            <p:cNvSpPr/>
            <p:nvPr/>
          </p:nvSpPr>
          <p:spPr>
            <a:xfrm>
              <a:off x="3764150" y="2249050"/>
              <a:ext cx="51825" cy="17750"/>
            </a:xfrm>
            <a:custGeom>
              <a:rect b="b" l="l" r="r" t="t"/>
              <a:pathLst>
                <a:path extrusionOk="0" h="710" w="2073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8" name="Google Shape;13938;p46"/>
            <p:cNvSpPr/>
            <p:nvPr/>
          </p:nvSpPr>
          <p:spPr>
            <a:xfrm>
              <a:off x="3493875" y="2528200"/>
              <a:ext cx="383100" cy="74650"/>
            </a:xfrm>
            <a:custGeom>
              <a:rect b="b" l="l" r="r" t="t"/>
              <a:pathLst>
                <a:path extrusionOk="0" h="2986" w="15324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9" name="Google Shape;13939;p46"/>
            <p:cNvSpPr/>
            <p:nvPr/>
          </p:nvSpPr>
          <p:spPr>
            <a:xfrm>
              <a:off x="3660850" y="2501325"/>
              <a:ext cx="133975" cy="30400"/>
            </a:xfrm>
            <a:custGeom>
              <a:rect b="b" l="l" r="r" t="t"/>
              <a:pathLst>
                <a:path extrusionOk="0" h="1216" w="5359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0" name="Google Shape;13940;p46"/>
            <p:cNvSpPr/>
            <p:nvPr/>
          </p:nvSpPr>
          <p:spPr>
            <a:xfrm>
              <a:off x="3723375" y="2480900"/>
              <a:ext cx="66100" cy="18850"/>
            </a:xfrm>
            <a:custGeom>
              <a:rect b="b" l="l" r="r" t="t"/>
              <a:pathLst>
                <a:path extrusionOk="0" h="754" w="2644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1" name="Google Shape;13941;p46"/>
            <p:cNvSpPr/>
            <p:nvPr/>
          </p:nvSpPr>
          <p:spPr>
            <a:xfrm>
              <a:off x="3730225" y="2454850"/>
              <a:ext cx="58950" cy="13650"/>
            </a:xfrm>
            <a:custGeom>
              <a:rect b="b" l="l" r="r" t="t"/>
              <a:pathLst>
                <a:path extrusionOk="0" h="546" w="2358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2" name="Google Shape;13942;p46"/>
            <p:cNvSpPr/>
            <p:nvPr/>
          </p:nvSpPr>
          <p:spPr>
            <a:xfrm>
              <a:off x="3750150" y="2434850"/>
              <a:ext cx="37550" cy="11625"/>
            </a:xfrm>
            <a:custGeom>
              <a:rect b="b" l="l" r="r" t="t"/>
              <a:pathLst>
                <a:path extrusionOk="0" h="465" w="1502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3" name="Google Shape;13943;p46"/>
            <p:cNvSpPr/>
            <p:nvPr/>
          </p:nvSpPr>
          <p:spPr>
            <a:xfrm>
              <a:off x="3751650" y="2409650"/>
              <a:ext cx="39300" cy="11350"/>
            </a:xfrm>
            <a:custGeom>
              <a:rect b="b" l="l" r="r" t="t"/>
              <a:pathLst>
                <a:path extrusionOk="0" h="454" w="1572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4" name="Google Shape;13944;p46"/>
            <p:cNvSpPr/>
            <p:nvPr/>
          </p:nvSpPr>
          <p:spPr>
            <a:xfrm>
              <a:off x="3755225" y="2382375"/>
              <a:ext cx="41400" cy="11650"/>
            </a:xfrm>
            <a:custGeom>
              <a:rect b="b" l="l" r="r" t="t"/>
              <a:pathLst>
                <a:path extrusionOk="0" h="466" w="1656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5" name="Google Shape;13945;p46"/>
            <p:cNvSpPr/>
            <p:nvPr/>
          </p:nvSpPr>
          <p:spPr>
            <a:xfrm>
              <a:off x="3771600" y="2357625"/>
              <a:ext cx="25025" cy="12075"/>
            </a:xfrm>
            <a:custGeom>
              <a:rect b="b" l="l" r="r" t="t"/>
              <a:pathLst>
                <a:path extrusionOk="0" h="483" w="1001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6" name="Google Shape;13946;p46"/>
            <p:cNvSpPr/>
            <p:nvPr/>
          </p:nvSpPr>
          <p:spPr>
            <a:xfrm>
              <a:off x="3217350" y="1987875"/>
              <a:ext cx="155400" cy="66700"/>
            </a:xfrm>
            <a:custGeom>
              <a:rect b="b" l="l" r="r" t="t"/>
              <a:pathLst>
                <a:path extrusionOk="0" h="2668" w="6216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7" name="Google Shape;13947;p46"/>
            <p:cNvSpPr/>
            <p:nvPr/>
          </p:nvSpPr>
          <p:spPr>
            <a:xfrm>
              <a:off x="3218850" y="2012575"/>
              <a:ext cx="69975" cy="42000"/>
            </a:xfrm>
            <a:custGeom>
              <a:rect b="b" l="l" r="r" t="t"/>
              <a:pathLst>
                <a:path extrusionOk="0" h="1680" w="2799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8" name="Google Shape;13948;p46"/>
            <p:cNvSpPr/>
            <p:nvPr/>
          </p:nvSpPr>
          <p:spPr>
            <a:xfrm>
              <a:off x="3172700" y="2106925"/>
              <a:ext cx="73250" cy="22950"/>
            </a:xfrm>
            <a:custGeom>
              <a:rect b="b" l="l" r="r" t="t"/>
              <a:pathLst>
                <a:path extrusionOk="0" h="918" w="293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9" name="Google Shape;13949;p46"/>
            <p:cNvSpPr/>
            <p:nvPr/>
          </p:nvSpPr>
          <p:spPr>
            <a:xfrm>
              <a:off x="2975950" y="2639750"/>
              <a:ext cx="235775" cy="52800"/>
            </a:xfrm>
            <a:custGeom>
              <a:rect b="b" l="l" r="r" t="t"/>
              <a:pathLst>
                <a:path extrusionOk="0" h="2112" w="9431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0" name="Google Shape;13950;p46"/>
            <p:cNvSpPr/>
            <p:nvPr/>
          </p:nvSpPr>
          <p:spPr>
            <a:xfrm>
              <a:off x="2991725" y="2597975"/>
              <a:ext cx="61050" cy="16575"/>
            </a:xfrm>
            <a:custGeom>
              <a:rect b="b" l="l" r="r" t="t"/>
              <a:pathLst>
                <a:path extrusionOk="0" h="663" w="2442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1" name="Google Shape;13951;p46"/>
            <p:cNvSpPr/>
            <p:nvPr/>
          </p:nvSpPr>
          <p:spPr>
            <a:xfrm>
              <a:off x="3004525" y="2565800"/>
              <a:ext cx="58675" cy="13975"/>
            </a:xfrm>
            <a:custGeom>
              <a:rect b="b" l="l" r="r" t="t"/>
              <a:pathLst>
                <a:path extrusionOk="0" h="559" w="2347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2" name="Google Shape;13952;p46"/>
            <p:cNvSpPr/>
            <p:nvPr/>
          </p:nvSpPr>
          <p:spPr>
            <a:xfrm>
              <a:off x="3017025" y="2533350"/>
              <a:ext cx="35750" cy="13675"/>
            </a:xfrm>
            <a:custGeom>
              <a:rect b="b" l="l" r="r" t="t"/>
              <a:pathLst>
                <a:path extrusionOk="0" h="547" w="143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3" name="Google Shape;13953;p46"/>
            <p:cNvSpPr/>
            <p:nvPr/>
          </p:nvSpPr>
          <p:spPr>
            <a:xfrm>
              <a:off x="3025950" y="2504300"/>
              <a:ext cx="30400" cy="11650"/>
            </a:xfrm>
            <a:custGeom>
              <a:rect b="b" l="l" r="r" t="t"/>
              <a:pathLst>
                <a:path extrusionOk="0" h="466" w="1216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4" name="Google Shape;13954;p46"/>
            <p:cNvSpPr/>
            <p:nvPr/>
          </p:nvSpPr>
          <p:spPr>
            <a:xfrm>
              <a:off x="2825925" y="2812075"/>
              <a:ext cx="125050" cy="19025"/>
            </a:xfrm>
            <a:custGeom>
              <a:rect b="b" l="l" r="r" t="t"/>
              <a:pathLst>
                <a:path extrusionOk="0" h="761" w="5002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5" name="Google Shape;13955;p46"/>
            <p:cNvSpPr/>
            <p:nvPr/>
          </p:nvSpPr>
          <p:spPr>
            <a:xfrm>
              <a:off x="2836650" y="2794625"/>
              <a:ext cx="56875" cy="12400"/>
            </a:xfrm>
            <a:custGeom>
              <a:rect b="b" l="l" r="r" t="t"/>
              <a:pathLst>
                <a:path extrusionOk="0" h="496" w="2275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6" name="Google Shape;13956;p46"/>
            <p:cNvSpPr/>
            <p:nvPr/>
          </p:nvSpPr>
          <p:spPr>
            <a:xfrm>
              <a:off x="2850350" y="2757150"/>
              <a:ext cx="38125" cy="11325"/>
            </a:xfrm>
            <a:custGeom>
              <a:rect b="b" l="l" r="r" t="t"/>
              <a:pathLst>
                <a:path extrusionOk="0" h="453" w="1525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7" name="Google Shape;13957;p46"/>
            <p:cNvSpPr/>
            <p:nvPr/>
          </p:nvSpPr>
          <p:spPr>
            <a:xfrm>
              <a:off x="2920300" y="2601275"/>
              <a:ext cx="43175" cy="11450"/>
            </a:xfrm>
            <a:custGeom>
              <a:rect b="b" l="l" r="r" t="t"/>
              <a:pathLst>
                <a:path extrusionOk="0" h="458" w="1727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8" name="Google Shape;13958;p46"/>
            <p:cNvSpPr/>
            <p:nvPr/>
          </p:nvSpPr>
          <p:spPr>
            <a:xfrm>
              <a:off x="2931300" y="2574250"/>
              <a:ext cx="30400" cy="11050"/>
            </a:xfrm>
            <a:custGeom>
              <a:rect b="b" l="l" r="r" t="t"/>
              <a:pathLst>
                <a:path extrusionOk="0" h="442" w="1216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9" name="Google Shape;13959;p46"/>
            <p:cNvSpPr/>
            <p:nvPr/>
          </p:nvSpPr>
          <p:spPr>
            <a:xfrm>
              <a:off x="2954225" y="2542100"/>
              <a:ext cx="26825" cy="11350"/>
            </a:xfrm>
            <a:custGeom>
              <a:rect b="b" l="l" r="r" t="t"/>
              <a:pathLst>
                <a:path extrusionOk="0" h="454" w="1073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0" name="Google Shape;13960;p46"/>
            <p:cNvSpPr/>
            <p:nvPr/>
          </p:nvSpPr>
          <p:spPr>
            <a:xfrm>
              <a:off x="3016725" y="2803450"/>
              <a:ext cx="430750" cy="31575"/>
            </a:xfrm>
            <a:custGeom>
              <a:rect b="b" l="l" r="r" t="t"/>
              <a:pathLst>
                <a:path extrusionOk="0" h="1263" w="1723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1" name="Google Shape;13961;p46"/>
            <p:cNvSpPr/>
            <p:nvPr/>
          </p:nvSpPr>
          <p:spPr>
            <a:xfrm>
              <a:off x="3045900" y="2792250"/>
              <a:ext cx="214650" cy="13900"/>
            </a:xfrm>
            <a:custGeom>
              <a:rect b="b" l="l" r="r" t="t"/>
              <a:pathLst>
                <a:path extrusionOk="0" h="556" w="8586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2" name="Google Shape;13962;p46"/>
            <p:cNvSpPr/>
            <p:nvPr/>
          </p:nvSpPr>
          <p:spPr>
            <a:xfrm>
              <a:off x="3036375" y="2778700"/>
              <a:ext cx="103900" cy="11425"/>
            </a:xfrm>
            <a:custGeom>
              <a:rect b="b" l="l" r="r" t="t"/>
              <a:pathLst>
                <a:path extrusionOk="0" h="457" w="4156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3" name="Google Shape;13963;p46"/>
            <p:cNvSpPr/>
            <p:nvPr/>
          </p:nvSpPr>
          <p:spPr>
            <a:xfrm>
              <a:off x="3034900" y="2753425"/>
              <a:ext cx="57175" cy="11675"/>
            </a:xfrm>
            <a:custGeom>
              <a:rect b="b" l="l" r="r" t="t"/>
              <a:pathLst>
                <a:path extrusionOk="0" h="467" w="2287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4" name="Google Shape;13964;p46"/>
            <p:cNvSpPr/>
            <p:nvPr/>
          </p:nvSpPr>
          <p:spPr>
            <a:xfrm>
              <a:off x="2993825" y="2730825"/>
              <a:ext cx="30375" cy="11625"/>
            </a:xfrm>
            <a:custGeom>
              <a:rect b="b" l="l" r="r" t="t"/>
              <a:pathLst>
                <a:path extrusionOk="0" h="465" w="1215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5" name="Google Shape;13965;p46"/>
            <p:cNvSpPr/>
            <p:nvPr/>
          </p:nvSpPr>
          <p:spPr>
            <a:xfrm>
              <a:off x="3764150" y="3101350"/>
              <a:ext cx="434600" cy="11425"/>
            </a:xfrm>
            <a:custGeom>
              <a:rect b="b" l="l" r="r" t="t"/>
              <a:pathLst>
                <a:path extrusionOk="0" h="457" w="17384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6" name="Google Shape;13966;p46"/>
            <p:cNvSpPr/>
            <p:nvPr/>
          </p:nvSpPr>
          <p:spPr>
            <a:xfrm>
              <a:off x="3764750" y="3085325"/>
              <a:ext cx="192600" cy="11350"/>
            </a:xfrm>
            <a:custGeom>
              <a:rect b="b" l="l" r="r" t="t"/>
              <a:pathLst>
                <a:path extrusionOk="0" h="454" w="7704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7" name="Google Shape;13967;p46"/>
            <p:cNvSpPr/>
            <p:nvPr/>
          </p:nvSpPr>
          <p:spPr>
            <a:xfrm>
              <a:off x="3792425" y="3067475"/>
              <a:ext cx="154200" cy="11325"/>
            </a:xfrm>
            <a:custGeom>
              <a:rect b="b" l="l" r="r" t="t"/>
              <a:pathLst>
                <a:path extrusionOk="0" h="453" w="6168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8" name="Google Shape;13968;p46"/>
            <p:cNvSpPr/>
            <p:nvPr/>
          </p:nvSpPr>
          <p:spPr>
            <a:xfrm>
              <a:off x="3859100" y="3048125"/>
              <a:ext cx="160750" cy="11325"/>
            </a:xfrm>
            <a:custGeom>
              <a:rect b="b" l="l" r="r" t="t"/>
              <a:pathLst>
                <a:path extrusionOk="0" h="453" w="643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9" name="Google Shape;13969;p46"/>
            <p:cNvSpPr/>
            <p:nvPr/>
          </p:nvSpPr>
          <p:spPr>
            <a:xfrm>
              <a:off x="4972050" y="2710275"/>
              <a:ext cx="27400" cy="64925"/>
            </a:xfrm>
            <a:custGeom>
              <a:rect b="b" l="l" r="r" t="t"/>
              <a:pathLst>
                <a:path extrusionOk="0" h="2597" w="1096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0" name="Google Shape;13970;p46"/>
            <p:cNvSpPr/>
            <p:nvPr/>
          </p:nvSpPr>
          <p:spPr>
            <a:xfrm>
              <a:off x="4954775" y="2749875"/>
              <a:ext cx="18175" cy="31275"/>
            </a:xfrm>
            <a:custGeom>
              <a:rect b="b" l="l" r="r" t="t"/>
              <a:pathLst>
                <a:path extrusionOk="0" h="1251" w="727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1" name="Google Shape;13971;p46"/>
            <p:cNvSpPr/>
            <p:nvPr/>
          </p:nvSpPr>
          <p:spPr>
            <a:xfrm>
              <a:off x="4199625" y="1988475"/>
              <a:ext cx="16975" cy="54800"/>
            </a:xfrm>
            <a:custGeom>
              <a:rect b="b" l="l" r="r" t="t"/>
              <a:pathLst>
                <a:path extrusionOk="0" h="2192" w="679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2" name="Google Shape;13972;p46"/>
            <p:cNvSpPr/>
            <p:nvPr/>
          </p:nvSpPr>
          <p:spPr>
            <a:xfrm>
              <a:off x="4658600" y="2070925"/>
              <a:ext cx="19075" cy="57175"/>
            </a:xfrm>
            <a:custGeom>
              <a:rect b="b" l="l" r="r" t="t"/>
              <a:pathLst>
                <a:path extrusionOk="0" h="2287" w="763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3" name="Google Shape;13973;p46"/>
            <p:cNvSpPr/>
            <p:nvPr/>
          </p:nvSpPr>
          <p:spPr>
            <a:xfrm>
              <a:off x="4621700" y="2066750"/>
              <a:ext cx="17275" cy="33075"/>
            </a:xfrm>
            <a:custGeom>
              <a:rect b="b" l="l" r="r" t="t"/>
              <a:pathLst>
                <a:path extrusionOk="0" h="1323" w="691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4" name="Google Shape;13974;p46"/>
            <p:cNvSpPr/>
            <p:nvPr/>
          </p:nvSpPr>
          <p:spPr>
            <a:xfrm>
              <a:off x="3442075" y="2701050"/>
              <a:ext cx="20875" cy="98550"/>
            </a:xfrm>
            <a:custGeom>
              <a:rect b="b" l="l" r="r" t="t"/>
              <a:pathLst>
                <a:path extrusionOk="0" h="3942" w="835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5" name="Google Shape;13975;p46"/>
            <p:cNvSpPr/>
            <p:nvPr/>
          </p:nvSpPr>
          <p:spPr>
            <a:xfrm>
              <a:off x="3463225" y="2773100"/>
              <a:ext cx="13125" cy="28000"/>
            </a:xfrm>
            <a:custGeom>
              <a:rect b="b" l="l" r="r" t="t"/>
              <a:pathLst>
                <a:path extrusionOk="0" h="1120" w="525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6" name="Google Shape;13976;p46"/>
            <p:cNvSpPr/>
            <p:nvPr/>
          </p:nvSpPr>
          <p:spPr>
            <a:xfrm>
              <a:off x="3483750" y="2774875"/>
              <a:ext cx="16100" cy="23250"/>
            </a:xfrm>
            <a:custGeom>
              <a:rect b="b" l="l" r="r" t="t"/>
              <a:pathLst>
                <a:path extrusionOk="0" h="930" w="644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7" name="Google Shape;13977;p46"/>
            <p:cNvSpPr/>
            <p:nvPr/>
          </p:nvSpPr>
          <p:spPr>
            <a:xfrm>
              <a:off x="3460250" y="2009300"/>
              <a:ext cx="18775" cy="67000"/>
            </a:xfrm>
            <a:custGeom>
              <a:rect b="b" l="l" r="r" t="t"/>
              <a:pathLst>
                <a:path extrusionOk="0" h="2680" w="751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8" name="Google Shape;13978;p46"/>
            <p:cNvSpPr/>
            <p:nvPr/>
          </p:nvSpPr>
          <p:spPr>
            <a:xfrm>
              <a:off x="3484650" y="2016750"/>
              <a:ext cx="13125" cy="25025"/>
            </a:xfrm>
            <a:custGeom>
              <a:rect b="b" l="l" r="r" t="t"/>
              <a:pathLst>
                <a:path extrusionOk="0" h="1001" w="525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9" name="Google Shape;13979;p46"/>
            <p:cNvSpPr/>
            <p:nvPr/>
          </p:nvSpPr>
          <p:spPr>
            <a:xfrm>
              <a:off x="3177475" y="2730825"/>
              <a:ext cx="22050" cy="59250"/>
            </a:xfrm>
            <a:custGeom>
              <a:rect b="b" l="l" r="r" t="t"/>
              <a:pathLst>
                <a:path extrusionOk="0" h="2370" w="882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0" name="Google Shape;13980;p46"/>
            <p:cNvSpPr/>
            <p:nvPr/>
          </p:nvSpPr>
          <p:spPr>
            <a:xfrm>
              <a:off x="3195625" y="2756125"/>
              <a:ext cx="17875" cy="33075"/>
            </a:xfrm>
            <a:custGeom>
              <a:rect b="b" l="l" r="r" t="t"/>
              <a:pathLst>
                <a:path extrusionOk="0" h="1323" w="715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1" name="Google Shape;13981;p46"/>
            <p:cNvSpPr/>
            <p:nvPr/>
          </p:nvSpPr>
          <p:spPr>
            <a:xfrm>
              <a:off x="4286525" y="3098125"/>
              <a:ext cx="568550" cy="11050"/>
            </a:xfrm>
            <a:custGeom>
              <a:rect b="b" l="l" r="r" t="t"/>
              <a:pathLst>
                <a:path extrusionOk="0" h="442" w="22742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2" name="Google Shape;13982;p46"/>
            <p:cNvSpPr/>
            <p:nvPr/>
          </p:nvSpPr>
          <p:spPr>
            <a:xfrm>
              <a:off x="4874100" y="3096625"/>
              <a:ext cx="64025" cy="11050"/>
            </a:xfrm>
            <a:custGeom>
              <a:rect b="b" l="l" r="r" t="t"/>
              <a:pathLst>
                <a:path extrusionOk="0" h="442" w="2561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3" name="Google Shape;13983;p46"/>
            <p:cNvSpPr/>
            <p:nvPr/>
          </p:nvSpPr>
          <p:spPr>
            <a:xfrm>
              <a:off x="4958350" y="3093075"/>
              <a:ext cx="39300" cy="11325"/>
            </a:xfrm>
            <a:custGeom>
              <a:rect b="b" l="l" r="r" t="t"/>
              <a:pathLst>
                <a:path extrusionOk="0" h="453" w="1572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4" name="Google Shape;13984;p46"/>
            <p:cNvSpPr/>
            <p:nvPr/>
          </p:nvSpPr>
          <p:spPr>
            <a:xfrm>
              <a:off x="5018175" y="30966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5" name="Google Shape;13985;p46"/>
            <p:cNvSpPr/>
            <p:nvPr/>
          </p:nvSpPr>
          <p:spPr>
            <a:xfrm>
              <a:off x="5094375" y="3096625"/>
              <a:ext cx="55100" cy="11050"/>
            </a:xfrm>
            <a:custGeom>
              <a:rect b="b" l="l" r="r" t="t"/>
              <a:pathLst>
                <a:path extrusionOk="0" h="442" w="2204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6" name="Google Shape;13986;p46"/>
            <p:cNvSpPr/>
            <p:nvPr/>
          </p:nvSpPr>
          <p:spPr>
            <a:xfrm>
              <a:off x="2982200" y="3102600"/>
              <a:ext cx="748625" cy="11075"/>
            </a:xfrm>
            <a:custGeom>
              <a:rect b="b" l="l" r="r" t="t"/>
              <a:pathLst>
                <a:path extrusionOk="0" h="443" w="29945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7" name="Google Shape;13987;p46"/>
            <p:cNvSpPr/>
            <p:nvPr/>
          </p:nvSpPr>
          <p:spPr>
            <a:xfrm>
              <a:off x="2952750" y="3106700"/>
              <a:ext cx="11925" cy="9075"/>
            </a:xfrm>
            <a:custGeom>
              <a:rect b="b" l="l" r="r" t="t"/>
              <a:pathLst>
                <a:path extrusionOk="0" h="363" w="477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8" name="Google Shape;13988;p46"/>
            <p:cNvSpPr/>
            <p:nvPr/>
          </p:nvSpPr>
          <p:spPr>
            <a:xfrm>
              <a:off x="2814625" y="3105875"/>
              <a:ext cx="31275" cy="11325"/>
            </a:xfrm>
            <a:custGeom>
              <a:rect b="b" l="l" r="r" t="t"/>
              <a:pathLst>
                <a:path extrusionOk="0" h="453" w="1251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9" name="Google Shape;13989;p46"/>
            <p:cNvSpPr/>
            <p:nvPr/>
          </p:nvSpPr>
          <p:spPr>
            <a:xfrm>
              <a:off x="4163000" y="3163900"/>
              <a:ext cx="410200" cy="11050"/>
            </a:xfrm>
            <a:custGeom>
              <a:rect b="b" l="l" r="r" t="t"/>
              <a:pathLst>
                <a:path extrusionOk="0" h="442" w="16408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0" name="Google Shape;13990;p46"/>
            <p:cNvSpPr/>
            <p:nvPr/>
          </p:nvSpPr>
          <p:spPr>
            <a:xfrm>
              <a:off x="3923100" y="3180275"/>
              <a:ext cx="595325" cy="11350"/>
            </a:xfrm>
            <a:custGeom>
              <a:rect b="b" l="l" r="r" t="t"/>
              <a:pathLst>
                <a:path extrusionOk="0" h="454" w="23813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1" name="Google Shape;13991;p46"/>
            <p:cNvSpPr/>
            <p:nvPr/>
          </p:nvSpPr>
          <p:spPr>
            <a:xfrm>
              <a:off x="4106150" y="3215700"/>
              <a:ext cx="1046300" cy="11050"/>
            </a:xfrm>
            <a:custGeom>
              <a:rect b="b" l="l" r="r" t="t"/>
              <a:pathLst>
                <a:path extrusionOk="0" h="442" w="41852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2" name="Google Shape;13992;p46"/>
            <p:cNvSpPr/>
            <p:nvPr/>
          </p:nvSpPr>
          <p:spPr>
            <a:xfrm>
              <a:off x="3556675" y="3237725"/>
              <a:ext cx="1029925" cy="11050"/>
            </a:xfrm>
            <a:custGeom>
              <a:rect b="b" l="l" r="r" t="t"/>
              <a:pathLst>
                <a:path extrusionOk="0" h="442" w="41197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3" name="Google Shape;13993;p46"/>
            <p:cNvSpPr/>
            <p:nvPr/>
          </p:nvSpPr>
          <p:spPr>
            <a:xfrm>
              <a:off x="3589425" y="3213025"/>
              <a:ext cx="505150" cy="11325"/>
            </a:xfrm>
            <a:custGeom>
              <a:rect b="b" l="l" r="r" t="t"/>
              <a:pathLst>
                <a:path extrusionOk="0" h="453" w="20206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4" name="Google Shape;13994;p46"/>
            <p:cNvSpPr/>
            <p:nvPr/>
          </p:nvSpPr>
          <p:spPr>
            <a:xfrm>
              <a:off x="3272425" y="3163900"/>
              <a:ext cx="617650" cy="11050"/>
            </a:xfrm>
            <a:custGeom>
              <a:rect b="b" l="l" r="r" t="t"/>
              <a:pathLst>
                <a:path extrusionOk="0" h="442" w="24706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5" name="Google Shape;13995;p46"/>
            <p:cNvSpPr/>
            <p:nvPr/>
          </p:nvSpPr>
          <p:spPr>
            <a:xfrm>
              <a:off x="3613825" y="3180275"/>
              <a:ext cx="303650" cy="11350"/>
            </a:xfrm>
            <a:custGeom>
              <a:rect b="b" l="l" r="r" t="t"/>
              <a:pathLst>
                <a:path extrusionOk="0" h="454" w="12146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6" name="Google Shape;13996;p46"/>
            <p:cNvSpPr/>
            <p:nvPr/>
          </p:nvSpPr>
          <p:spPr>
            <a:xfrm>
              <a:off x="2048150" y="3141875"/>
              <a:ext cx="951050" cy="11350"/>
            </a:xfrm>
            <a:custGeom>
              <a:rect b="b" l="l" r="r" t="t"/>
              <a:pathLst>
                <a:path extrusionOk="0" h="454" w="38042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7" name="Google Shape;13997;p46"/>
            <p:cNvSpPr/>
            <p:nvPr/>
          </p:nvSpPr>
          <p:spPr>
            <a:xfrm>
              <a:off x="2414275" y="3182950"/>
              <a:ext cx="639400" cy="11050"/>
            </a:xfrm>
            <a:custGeom>
              <a:rect b="b" l="l" r="r" t="t"/>
              <a:pathLst>
                <a:path extrusionOk="0" h="442" w="25576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8" name="Google Shape;13998;p46"/>
            <p:cNvSpPr/>
            <p:nvPr/>
          </p:nvSpPr>
          <p:spPr>
            <a:xfrm>
              <a:off x="2580675" y="3221350"/>
              <a:ext cx="320000" cy="11050"/>
            </a:xfrm>
            <a:custGeom>
              <a:rect b="b" l="l" r="r" t="t"/>
              <a:pathLst>
                <a:path extrusionOk="0" h="442" w="1280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9" name="Google Shape;13999;p46"/>
            <p:cNvSpPr/>
            <p:nvPr/>
          </p:nvSpPr>
          <p:spPr>
            <a:xfrm>
              <a:off x="2750625" y="3248725"/>
              <a:ext cx="237550" cy="11350"/>
            </a:xfrm>
            <a:custGeom>
              <a:rect b="b" l="l" r="r" t="t"/>
              <a:pathLst>
                <a:path extrusionOk="0" h="454" w="9502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0" name="Google Shape;14000;p46"/>
            <p:cNvSpPr/>
            <p:nvPr/>
          </p:nvSpPr>
          <p:spPr>
            <a:xfrm>
              <a:off x="3095325" y="3229400"/>
              <a:ext cx="220875" cy="11325"/>
            </a:xfrm>
            <a:custGeom>
              <a:rect b="b" l="l" r="r" t="t"/>
              <a:pathLst>
                <a:path extrusionOk="0" h="453" w="8835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1" name="Google Shape;14001;p46"/>
            <p:cNvSpPr/>
            <p:nvPr/>
          </p:nvSpPr>
          <p:spPr>
            <a:xfrm>
              <a:off x="3136100" y="3254100"/>
              <a:ext cx="212850" cy="11050"/>
            </a:xfrm>
            <a:custGeom>
              <a:rect b="b" l="l" r="r" t="t"/>
              <a:pathLst>
                <a:path extrusionOk="0" h="442" w="8514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2" name="Google Shape;14002;p46"/>
            <p:cNvSpPr/>
            <p:nvPr/>
          </p:nvSpPr>
          <p:spPr>
            <a:xfrm>
              <a:off x="3181925" y="3270475"/>
              <a:ext cx="153325" cy="11025"/>
            </a:xfrm>
            <a:custGeom>
              <a:rect b="b" l="l" r="r" t="t"/>
              <a:pathLst>
                <a:path extrusionOk="0" h="441" w="6133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3" name="Google Shape;14003;p46"/>
            <p:cNvSpPr/>
            <p:nvPr/>
          </p:nvSpPr>
          <p:spPr>
            <a:xfrm>
              <a:off x="3239375" y="3294875"/>
              <a:ext cx="104200" cy="11350"/>
            </a:xfrm>
            <a:custGeom>
              <a:rect b="b" l="l" r="r" t="t"/>
              <a:pathLst>
                <a:path extrusionOk="0" h="454" w="4168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4" name="Google Shape;14004;p46"/>
            <p:cNvSpPr/>
            <p:nvPr/>
          </p:nvSpPr>
          <p:spPr>
            <a:xfrm>
              <a:off x="2302350" y="3117475"/>
              <a:ext cx="229225" cy="11050"/>
            </a:xfrm>
            <a:custGeom>
              <a:rect b="b" l="l" r="r" t="t"/>
              <a:pathLst>
                <a:path extrusionOk="0" h="442" w="9169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5" name="Google Shape;14005;p46"/>
            <p:cNvSpPr/>
            <p:nvPr/>
          </p:nvSpPr>
          <p:spPr>
            <a:xfrm>
              <a:off x="2384225" y="3076400"/>
              <a:ext cx="106275" cy="11325"/>
            </a:xfrm>
            <a:custGeom>
              <a:rect b="b" l="l" r="r" t="t"/>
              <a:pathLst>
                <a:path extrusionOk="0" h="453" w="4251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6" name="Google Shape;14006;p46"/>
            <p:cNvSpPr/>
            <p:nvPr/>
          </p:nvSpPr>
          <p:spPr>
            <a:xfrm>
              <a:off x="2436300" y="3057050"/>
              <a:ext cx="68500" cy="11350"/>
            </a:xfrm>
            <a:custGeom>
              <a:rect b="b" l="l" r="r" t="t"/>
              <a:pathLst>
                <a:path extrusionOk="0" h="454" w="274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7" name="Google Shape;14007;p46"/>
            <p:cNvSpPr/>
            <p:nvPr/>
          </p:nvSpPr>
          <p:spPr>
            <a:xfrm>
              <a:off x="2266650" y="3032650"/>
              <a:ext cx="248550" cy="11075"/>
            </a:xfrm>
            <a:custGeom>
              <a:rect b="b" l="l" r="r" t="t"/>
              <a:pathLst>
                <a:path extrusionOk="0" h="443" w="9942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8" name="Google Shape;14008;p46"/>
            <p:cNvSpPr/>
            <p:nvPr/>
          </p:nvSpPr>
          <p:spPr>
            <a:xfrm>
              <a:off x="2461000" y="2994550"/>
              <a:ext cx="70575" cy="11325"/>
            </a:xfrm>
            <a:custGeom>
              <a:rect b="b" l="l" r="r" t="t"/>
              <a:pathLst>
                <a:path extrusionOk="0" h="453" w="2823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9" name="Google Shape;14009;p46"/>
            <p:cNvSpPr/>
            <p:nvPr/>
          </p:nvSpPr>
          <p:spPr>
            <a:xfrm>
              <a:off x="4903575" y="2253975"/>
              <a:ext cx="341450" cy="11050"/>
            </a:xfrm>
            <a:custGeom>
              <a:rect b="b" l="l" r="r" t="t"/>
              <a:pathLst>
                <a:path extrusionOk="0" h="442" w="13658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0" name="Google Shape;14010;p46"/>
            <p:cNvSpPr/>
            <p:nvPr/>
          </p:nvSpPr>
          <p:spPr>
            <a:xfrm>
              <a:off x="4975025" y="2286725"/>
              <a:ext cx="106275" cy="11025"/>
            </a:xfrm>
            <a:custGeom>
              <a:rect b="b" l="l" r="r" t="t"/>
              <a:pathLst>
                <a:path extrusionOk="0" h="441" w="4251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1" name="Google Shape;14011;p46"/>
            <p:cNvSpPr/>
            <p:nvPr/>
          </p:nvSpPr>
          <p:spPr>
            <a:xfrm>
              <a:off x="5018175" y="2316775"/>
              <a:ext cx="104200" cy="11050"/>
            </a:xfrm>
            <a:custGeom>
              <a:rect b="b" l="l" r="r" t="t"/>
              <a:pathLst>
                <a:path extrusionOk="0" h="442" w="4168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2" name="Google Shape;14012;p46"/>
            <p:cNvSpPr/>
            <p:nvPr/>
          </p:nvSpPr>
          <p:spPr>
            <a:xfrm>
              <a:off x="5058950" y="2344150"/>
              <a:ext cx="44075" cy="11350"/>
            </a:xfrm>
            <a:custGeom>
              <a:rect b="b" l="l" r="r" t="t"/>
              <a:pathLst>
                <a:path extrusionOk="0" h="454" w="1763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3" name="Google Shape;14013;p46"/>
            <p:cNvSpPr/>
            <p:nvPr/>
          </p:nvSpPr>
          <p:spPr>
            <a:xfrm>
              <a:off x="5078900" y="2379600"/>
              <a:ext cx="49125" cy="11325"/>
            </a:xfrm>
            <a:custGeom>
              <a:rect b="b" l="l" r="r" t="t"/>
              <a:pathLst>
                <a:path extrusionOk="0" h="453" w="1965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4" name="Google Shape;14014;p46"/>
            <p:cNvSpPr/>
            <p:nvPr/>
          </p:nvSpPr>
          <p:spPr>
            <a:xfrm>
              <a:off x="4758925" y="3158250"/>
              <a:ext cx="991800" cy="11350"/>
            </a:xfrm>
            <a:custGeom>
              <a:rect b="b" l="l" r="r" t="t"/>
              <a:pathLst>
                <a:path extrusionOk="0" h="454" w="39672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5" name="Google Shape;14015;p46"/>
            <p:cNvSpPr/>
            <p:nvPr/>
          </p:nvSpPr>
          <p:spPr>
            <a:xfrm>
              <a:off x="4580925" y="3147550"/>
              <a:ext cx="251525" cy="11325"/>
            </a:xfrm>
            <a:custGeom>
              <a:rect b="b" l="l" r="r" t="t"/>
              <a:pathLst>
                <a:path extrusionOk="0" h="453" w="10061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6" name="Google Shape;14016;p46"/>
            <p:cNvSpPr/>
            <p:nvPr/>
          </p:nvSpPr>
          <p:spPr>
            <a:xfrm>
              <a:off x="4744925" y="3139500"/>
              <a:ext cx="183075" cy="11050"/>
            </a:xfrm>
            <a:custGeom>
              <a:rect b="b" l="l" r="r" t="t"/>
              <a:pathLst>
                <a:path extrusionOk="0" h="442" w="7323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7" name="Google Shape;14017;p46"/>
            <p:cNvSpPr/>
            <p:nvPr/>
          </p:nvSpPr>
          <p:spPr>
            <a:xfrm>
              <a:off x="5160150" y="3133850"/>
              <a:ext cx="453950" cy="11025"/>
            </a:xfrm>
            <a:custGeom>
              <a:rect b="b" l="l" r="r" t="t"/>
              <a:pathLst>
                <a:path extrusionOk="0" h="441" w="18158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8" name="Google Shape;14018;p46"/>
            <p:cNvSpPr/>
            <p:nvPr/>
          </p:nvSpPr>
          <p:spPr>
            <a:xfrm>
              <a:off x="5392325" y="3114800"/>
              <a:ext cx="112550" cy="11325"/>
            </a:xfrm>
            <a:custGeom>
              <a:rect b="b" l="l" r="r" t="t"/>
              <a:pathLst>
                <a:path extrusionOk="0" h="453" w="4502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9" name="Google Shape;14019;p46"/>
            <p:cNvSpPr/>
            <p:nvPr/>
          </p:nvSpPr>
          <p:spPr>
            <a:xfrm>
              <a:off x="5403925" y="3084725"/>
              <a:ext cx="81900" cy="11050"/>
            </a:xfrm>
            <a:custGeom>
              <a:rect b="b" l="l" r="r" t="t"/>
              <a:pathLst>
                <a:path extrusionOk="0" h="442" w="3276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0" name="Google Shape;14020;p46"/>
            <p:cNvSpPr/>
            <p:nvPr/>
          </p:nvSpPr>
          <p:spPr>
            <a:xfrm>
              <a:off x="5390250" y="3060025"/>
              <a:ext cx="81875" cy="11350"/>
            </a:xfrm>
            <a:custGeom>
              <a:rect b="b" l="l" r="r" t="t"/>
              <a:pathLst>
                <a:path extrusionOk="0" h="454" w="3275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1" name="Google Shape;14021;p46"/>
            <p:cNvSpPr/>
            <p:nvPr/>
          </p:nvSpPr>
          <p:spPr>
            <a:xfrm>
              <a:off x="5384875" y="3024300"/>
              <a:ext cx="78925" cy="11350"/>
            </a:xfrm>
            <a:custGeom>
              <a:rect b="b" l="l" r="r" t="t"/>
              <a:pathLst>
                <a:path extrusionOk="0" h="454" w="3157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2" name="Google Shape;14022;p46"/>
            <p:cNvSpPr/>
            <p:nvPr/>
          </p:nvSpPr>
          <p:spPr>
            <a:xfrm>
              <a:off x="5256600" y="2737675"/>
              <a:ext cx="404250" cy="11025"/>
            </a:xfrm>
            <a:custGeom>
              <a:rect b="b" l="l" r="r" t="t"/>
              <a:pathLst>
                <a:path extrusionOk="0" h="441" w="1617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3" name="Google Shape;14023;p46"/>
            <p:cNvSpPr/>
            <p:nvPr/>
          </p:nvSpPr>
          <p:spPr>
            <a:xfrm>
              <a:off x="5264050" y="2693900"/>
              <a:ext cx="87825" cy="11350"/>
            </a:xfrm>
            <a:custGeom>
              <a:rect b="b" l="l" r="r" t="t"/>
              <a:pathLst>
                <a:path extrusionOk="0" h="454" w="3513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4" name="Google Shape;14024;p46"/>
            <p:cNvSpPr/>
            <p:nvPr/>
          </p:nvSpPr>
          <p:spPr>
            <a:xfrm>
              <a:off x="5226525" y="2653125"/>
              <a:ext cx="78900" cy="11050"/>
            </a:xfrm>
            <a:custGeom>
              <a:rect b="b" l="l" r="r" t="t"/>
              <a:pathLst>
                <a:path extrusionOk="0" h="442" w="3156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5" name="Google Shape;14025;p46"/>
            <p:cNvSpPr/>
            <p:nvPr/>
          </p:nvSpPr>
          <p:spPr>
            <a:xfrm>
              <a:off x="5209275" y="2614725"/>
              <a:ext cx="60450" cy="11350"/>
            </a:xfrm>
            <a:custGeom>
              <a:rect b="b" l="l" r="r" t="t"/>
              <a:pathLst>
                <a:path extrusionOk="0" h="454" w="2418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6" name="Google Shape;14026;p46"/>
            <p:cNvSpPr/>
            <p:nvPr/>
          </p:nvSpPr>
          <p:spPr>
            <a:xfrm>
              <a:off x="5168200" y="2578900"/>
              <a:ext cx="12225" cy="8975"/>
            </a:xfrm>
            <a:custGeom>
              <a:rect b="b" l="l" r="r" t="t"/>
              <a:pathLst>
                <a:path extrusionOk="0" h="359" w="489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7" name="Google Shape;14027;p46"/>
            <p:cNvSpPr/>
            <p:nvPr/>
          </p:nvSpPr>
          <p:spPr>
            <a:xfrm>
              <a:off x="2535425" y="28722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8" name="Google Shape;14028;p46"/>
            <p:cNvSpPr/>
            <p:nvPr/>
          </p:nvSpPr>
          <p:spPr>
            <a:xfrm>
              <a:off x="2461300" y="2798700"/>
              <a:ext cx="84875" cy="11025"/>
            </a:xfrm>
            <a:custGeom>
              <a:rect b="b" l="l" r="r" t="t"/>
              <a:pathLst>
                <a:path extrusionOk="0" h="441" w="3395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9" name="Google Shape;14029;p46"/>
            <p:cNvSpPr/>
            <p:nvPr/>
          </p:nvSpPr>
          <p:spPr>
            <a:xfrm>
              <a:off x="2501200" y="2843925"/>
              <a:ext cx="62525" cy="11075"/>
            </a:xfrm>
            <a:custGeom>
              <a:rect b="b" l="l" r="r" t="t"/>
              <a:pathLst>
                <a:path extrusionOk="0" h="443" w="2501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0" name="Google Shape;14030;p46"/>
            <p:cNvSpPr/>
            <p:nvPr/>
          </p:nvSpPr>
          <p:spPr>
            <a:xfrm>
              <a:off x="2512500" y="2810000"/>
              <a:ext cx="73850" cy="11325"/>
            </a:xfrm>
            <a:custGeom>
              <a:rect b="b" l="l" r="r" t="t"/>
              <a:pathLst>
                <a:path extrusionOk="0" h="453" w="2954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1" name="Google Shape;14031;p46"/>
            <p:cNvSpPr/>
            <p:nvPr/>
          </p:nvSpPr>
          <p:spPr>
            <a:xfrm>
              <a:off x="2268125" y="2758800"/>
              <a:ext cx="351850" cy="11625"/>
            </a:xfrm>
            <a:custGeom>
              <a:rect b="b" l="l" r="r" t="t"/>
              <a:pathLst>
                <a:path extrusionOk="0" h="465" w="14074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2" name="Google Shape;14032;p46"/>
            <p:cNvSpPr/>
            <p:nvPr/>
          </p:nvSpPr>
          <p:spPr>
            <a:xfrm>
              <a:off x="2313375" y="2673675"/>
              <a:ext cx="352150" cy="11025"/>
            </a:xfrm>
            <a:custGeom>
              <a:rect b="b" l="l" r="r" t="t"/>
              <a:pathLst>
                <a:path extrusionOk="0" h="441" w="14086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3" name="Google Shape;14033;p46"/>
            <p:cNvSpPr/>
            <p:nvPr/>
          </p:nvSpPr>
          <p:spPr>
            <a:xfrm>
              <a:off x="2580675" y="2639750"/>
              <a:ext cx="102125" cy="11025"/>
            </a:xfrm>
            <a:custGeom>
              <a:rect b="b" l="l" r="r" t="t"/>
              <a:pathLst>
                <a:path extrusionOk="0" h="441" w="4085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4" name="Google Shape;14034;p46"/>
            <p:cNvSpPr/>
            <p:nvPr/>
          </p:nvSpPr>
          <p:spPr>
            <a:xfrm>
              <a:off x="2625900" y="2605500"/>
              <a:ext cx="68800" cy="11050"/>
            </a:xfrm>
            <a:custGeom>
              <a:rect b="b" l="l" r="r" t="t"/>
              <a:pathLst>
                <a:path extrusionOk="0" h="442" w="2752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5" name="Google Shape;14035;p46"/>
            <p:cNvSpPr/>
            <p:nvPr/>
          </p:nvSpPr>
          <p:spPr>
            <a:xfrm>
              <a:off x="2671450" y="2571575"/>
              <a:ext cx="39325" cy="11350"/>
            </a:xfrm>
            <a:custGeom>
              <a:rect b="b" l="l" r="r" t="t"/>
              <a:pathLst>
                <a:path extrusionOk="0" h="454" w="1573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6" name="Google Shape;14036;p46"/>
            <p:cNvSpPr/>
            <p:nvPr/>
          </p:nvSpPr>
          <p:spPr>
            <a:xfrm>
              <a:off x="2711350" y="257722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7" name="Google Shape;14037;p46"/>
            <p:cNvSpPr/>
            <p:nvPr/>
          </p:nvSpPr>
          <p:spPr>
            <a:xfrm>
              <a:off x="2705675" y="2509075"/>
              <a:ext cx="39625" cy="11325"/>
            </a:xfrm>
            <a:custGeom>
              <a:rect b="b" l="l" r="r" t="t"/>
              <a:pathLst>
                <a:path extrusionOk="0" h="453" w="1585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8" name="Google Shape;14038;p46"/>
            <p:cNvSpPr/>
            <p:nvPr/>
          </p:nvSpPr>
          <p:spPr>
            <a:xfrm>
              <a:off x="2739625" y="2492100"/>
              <a:ext cx="28300" cy="11050"/>
            </a:xfrm>
            <a:custGeom>
              <a:rect b="b" l="l" r="r" t="t"/>
              <a:pathLst>
                <a:path extrusionOk="0" h="442" w="1132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9" name="Google Shape;14039;p46"/>
            <p:cNvSpPr/>
            <p:nvPr/>
          </p:nvSpPr>
          <p:spPr>
            <a:xfrm>
              <a:off x="2404750" y="2417975"/>
              <a:ext cx="431625" cy="11100"/>
            </a:xfrm>
            <a:custGeom>
              <a:rect b="b" l="l" r="r" t="t"/>
              <a:pathLst>
                <a:path extrusionOk="0" h="444" w="17265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0" name="Google Shape;14040;p46"/>
            <p:cNvSpPr/>
            <p:nvPr/>
          </p:nvSpPr>
          <p:spPr>
            <a:xfrm>
              <a:off x="2625900" y="2361425"/>
              <a:ext cx="193225" cy="11050"/>
            </a:xfrm>
            <a:custGeom>
              <a:rect b="b" l="l" r="r" t="t"/>
              <a:pathLst>
                <a:path extrusionOk="0" h="442" w="7729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1" name="Google Shape;14041;p46"/>
            <p:cNvSpPr/>
            <p:nvPr/>
          </p:nvSpPr>
          <p:spPr>
            <a:xfrm>
              <a:off x="2620550" y="2344175"/>
              <a:ext cx="221775" cy="11325"/>
            </a:xfrm>
            <a:custGeom>
              <a:rect b="b" l="l" r="r" t="t"/>
              <a:pathLst>
                <a:path extrusionOk="0" h="453" w="8871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2" name="Google Shape;14042;p46"/>
            <p:cNvSpPr/>
            <p:nvPr/>
          </p:nvSpPr>
          <p:spPr>
            <a:xfrm>
              <a:off x="2694075" y="2219150"/>
              <a:ext cx="352150" cy="11350"/>
            </a:xfrm>
            <a:custGeom>
              <a:rect b="b" l="l" r="r" t="t"/>
              <a:pathLst>
                <a:path extrusionOk="0" h="454" w="14086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3" name="Google Shape;14043;p46"/>
            <p:cNvSpPr/>
            <p:nvPr/>
          </p:nvSpPr>
          <p:spPr>
            <a:xfrm>
              <a:off x="2909875" y="2173900"/>
              <a:ext cx="142300" cy="11050"/>
            </a:xfrm>
            <a:custGeom>
              <a:rect b="b" l="l" r="r" t="t"/>
              <a:pathLst>
                <a:path extrusionOk="0" h="442" w="5692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047" name="Shape 14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48" name="Google Shape;14048;p47"/>
          <p:cNvSpPr txBox="1"/>
          <p:nvPr>
            <p:ph type="title"/>
          </p:nvPr>
        </p:nvSpPr>
        <p:spPr>
          <a:xfrm>
            <a:off x="550125" y="341175"/>
            <a:ext cx="3154200" cy="61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Archeologie</a:t>
            </a:r>
            <a:endParaRPr/>
          </a:p>
        </p:txBody>
      </p:sp>
      <p:sp>
        <p:nvSpPr>
          <p:cNvPr id="14049" name="Google Shape;14049;p47"/>
          <p:cNvSpPr txBox="1"/>
          <p:nvPr>
            <p:ph idx="1" type="subTitle"/>
          </p:nvPr>
        </p:nvSpPr>
        <p:spPr>
          <a:xfrm>
            <a:off x="839475" y="1268075"/>
            <a:ext cx="7014000" cy="34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Studium kulturního vývoje hmotných pozůstatku </a:t>
            </a:r>
            <a:endParaRPr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Merriweather"/>
              <a:buChar char="●"/>
            </a:pPr>
            <a:r>
              <a:rPr lang="en" sz="16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Studují proces evoluce </a:t>
            </a:r>
            <a:endParaRPr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Merriweather"/>
              <a:buChar char="●"/>
            </a:pPr>
            <a:r>
              <a:rPr lang="en" sz="16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Sídliště, pohřebiště, nástroje </a:t>
            </a:r>
            <a:endParaRPr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 Systematické </a:t>
            </a:r>
            <a:r>
              <a:rPr lang="en" sz="16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vykopávání</a:t>
            </a:r>
            <a:r>
              <a:rPr lang="en" sz="16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materiálních nálezů a jejich popis </a:t>
            </a:r>
            <a:endParaRPr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Využívají metod: fyziky chemie a geologie</a:t>
            </a:r>
            <a:endParaRPr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Popis a analýza změn, vývoj kultury, snaha srovnávat mezi kulturami </a:t>
            </a:r>
            <a:endParaRPr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Merriweather"/>
              <a:buChar char="-"/>
            </a:pPr>
            <a:r>
              <a:rPr lang="en" sz="16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Vývoj civilizací, vznik města </a:t>
            </a:r>
            <a:endParaRPr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6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grpSp>
        <p:nvGrpSpPr>
          <p:cNvPr id="14050" name="Google Shape;14050;p47"/>
          <p:cNvGrpSpPr/>
          <p:nvPr/>
        </p:nvGrpSpPr>
        <p:grpSpPr>
          <a:xfrm>
            <a:off x="6618942" y="265595"/>
            <a:ext cx="1594421" cy="1633354"/>
            <a:chOff x="3119125" y="1476475"/>
            <a:chExt cx="2063975" cy="2114100"/>
          </a:xfrm>
        </p:grpSpPr>
        <p:sp>
          <p:nvSpPr>
            <p:cNvPr id="14051" name="Google Shape;14051;p47"/>
            <p:cNvSpPr/>
            <p:nvPr/>
          </p:nvSpPr>
          <p:spPr>
            <a:xfrm>
              <a:off x="3247200" y="1557975"/>
              <a:ext cx="251175" cy="456400"/>
            </a:xfrm>
            <a:custGeom>
              <a:rect b="b" l="l" r="r" t="t"/>
              <a:pathLst>
                <a:path extrusionOk="0" h="18256" w="10047">
                  <a:moveTo>
                    <a:pt x="2306" y="1"/>
                  </a:moveTo>
                  <a:cubicBezTo>
                    <a:pt x="1500" y="1"/>
                    <a:pt x="717" y="171"/>
                    <a:pt x="57" y="575"/>
                  </a:cubicBezTo>
                  <a:cubicBezTo>
                    <a:pt x="1" y="609"/>
                    <a:pt x="40" y="695"/>
                    <a:pt x="104" y="695"/>
                  </a:cubicBezTo>
                  <a:cubicBezTo>
                    <a:pt x="108" y="695"/>
                    <a:pt x="112" y="695"/>
                    <a:pt x="116" y="694"/>
                  </a:cubicBezTo>
                  <a:cubicBezTo>
                    <a:pt x="940" y="544"/>
                    <a:pt x="1700" y="373"/>
                    <a:pt x="2485" y="373"/>
                  </a:cubicBezTo>
                  <a:cubicBezTo>
                    <a:pt x="2880" y="373"/>
                    <a:pt x="3281" y="416"/>
                    <a:pt x="3700" y="528"/>
                  </a:cubicBezTo>
                  <a:cubicBezTo>
                    <a:pt x="4760" y="790"/>
                    <a:pt x="5724" y="1373"/>
                    <a:pt x="6498" y="2135"/>
                  </a:cubicBezTo>
                  <a:cubicBezTo>
                    <a:pt x="8117" y="3731"/>
                    <a:pt x="8701" y="5957"/>
                    <a:pt x="8867" y="8172"/>
                  </a:cubicBezTo>
                  <a:cubicBezTo>
                    <a:pt x="9034" y="10410"/>
                    <a:pt x="8748" y="12791"/>
                    <a:pt x="7570" y="14744"/>
                  </a:cubicBezTo>
                  <a:cubicBezTo>
                    <a:pt x="6986" y="15720"/>
                    <a:pt x="6189" y="16554"/>
                    <a:pt x="5153" y="17077"/>
                  </a:cubicBezTo>
                  <a:cubicBezTo>
                    <a:pt x="4188" y="17566"/>
                    <a:pt x="3105" y="17637"/>
                    <a:pt x="2045" y="17804"/>
                  </a:cubicBezTo>
                  <a:cubicBezTo>
                    <a:pt x="1878" y="17839"/>
                    <a:pt x="1902" y="18089"/>
                    <a:pt x="2045" y="18113"/>
                  </a:cubicBezTo>
                  <a:cubicBezTo>
                    <a:pt x="2488" y="18208"/>
                    <a:pt x="2924" y="18255"/>
                    <a:pt x="3349" y="18255"/>
                  </a:cubicBezTo>
                  <a:cubicBezTo>
                    <a:pt x="4695" y="18255"/>
                    <a:pt x="5937" y="17778"/>
                    <a:pt x="6986" y="16792"/>
                  </a:cubicBezTo>
                  <a:cubicBezTo>
                    <a:pt x="8463" y="15422"/>
                    <a:pt x="9260" y="13434"/>
                    <a:pt x="9534" y="11481"/>
                  </a:cubicBezTo>
                  <a:cubicBezTo>
                    <a:pt x="10046" y="7802"/>
                    <a:pt x="9284" y="3076"/>
                    <a:pt x="5855" y="1004"/>
                  </a:cubicBezTo>
                  <a:cubicBezTo>
                    <a:pt x="4875" y="416"/>
                    <a:pt x="3564" y="1"/>
                    <a:pt x="23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2" name="Google Shape;14052;p47"/>
            <p:cNvSpPr/>
            <p:nvPr/>
          </p:nvSpPr>
          <p:spPr>
            <a:xfrm>
              <a:off x="3320350" y="1915375"/>
              <a:ext cx="1397250" cy="94025"/>
            </a:xfrm>
            <a:custGeom>
              <a:rect b="b" l="l" r="r" t="t"/>
              <a:pathLst>
                <a:path extrusionOk="0" h="3761" w="55890">
                  <a:moveTo>
                    <a:pt x="45780" y="1"/>
                  </a:moveTo>
                  <a:cubicBezTo>
                    <a:pt x="45129" y="1"/>
                    <a:pt x="44478" y="7"/>
                    <a:pt x="43827" y="19"/>
                  </a:cubicBezTo>
                  <a:cubicBezTo>
                    <a:pt x="39338" y="103"/>
                    <a:pt x="34838" y="269"/>
                    <a:pt x="30349" y="460"/>
                  </a:cubicBezTo>
                  <a:cubicBezTo>
                    <a:pt x="23920" y="734"/>
                    <a:pt x="17491" y="1186"/>
                    <a:pt x="11085" y="1841"/>
                  </a:cubicBezTo>
                  <a:cubicBezTo>
                    <a:pt x="9120" y="2031"/>
                    <a:pt x="7156" y="2258"/>
                    <a:pt x="5191" y="2531"/>
                  </a:cubicBezTo>
                  <a:cubicBezTo>
                    <a:pt x="3501" y="2770"/>
                    <a:pt x="1703" y="3031"/>
                    <a:pt x="72" y="3579"/>
                  </a:cubicBezTo>
                  <a:cubicBezTo>
                    <a:pt x="5" y="3612"/>
                    <a:pt x="1" y="3760"/>
                    <a:pt x="88" y="3760"/>
                  </a:cubicBezTo>
                  <a:cubicBezTo>
                    <a:pt x="94" y="3760"/>
                    <a:pt x="100" y="3759"/>
                    <a:pt x="107" y="3758"/>
                  </a:cubicBezTo>
                  <a:cubicBezTo>
                    <a:pt x="3334" y="3543"/>
                    <a:pt x="6549" y="2984"/>
                    <a:pt x="9763" y="2662"/>
                  </a:cubicBezTo>
                  <a:cubicBezTo>
                    <a:pt x="13466" y="2293"/>
                    <a:pt x="17181" y="2008"/>
                    <a:pt x="20884" y="1757"/>
                  </a:cubicBezTo>
                  <a:cubicBezTo>
                    <a:pt x="27980" y="1281"/>
                    <a:pt x="35076" y="984"/>
                    <a:pt x="42196" y="817"/>
                  </a:cubicBezTo>
                  <a:cubicBezTo>
                    <a:pt x="43355" y="788"/>
                    <a:pt x="44513" y="770"/>
                    <a:pt x="45670" y="770"/>
                  </a:cubicBezTo>
                  <a:cubicBezTo>
                    <a:pt x="48864" y="770"/>
                    <a:pt x="52052" y="910"/>
                    <a:pt x="55233" y="1365"/>
                  </a:cubicBezTo>
                  <a:cubicBezTo>
                    <a:pt x="55256" y="1368"/>
                    <a:pt x="55277" y="1370"/>
                    <a:pt x="55298" y="1370"/>
                  </a:cubicBezTo>
                  <a:cubicBezTo>
                    <a:pt x="55727" y="1370"/>
                    <a:pt x="55889" y="706"/>
                    <a:pt x="55424" y="638"/>
                  </a:cubicBezTo>
                  <a:cubicBezTo>
                    <a:pt x="52234" y="163"/>
                    <a:pt x="49004" y="1"/>
                    <a:pt x="457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3" name="Google Shape;14053;p47"/>
            <p:cNvSpPr/>
            <p:nvPr/>
          </p:nvSpPr>
          <p:spPr>
            <a:xfrm>
              <a:off x="4637775" y="1480075"/>
              <a:ext cx="200650" cy="468000"/>
            </a:xfrm>
            <a:custGeom>
              <a:rect b="b" l="l" r="r" t="t"/>
              <a:pathLst>
                <a:path extrusionOk="0" h="18720" w="8026">
                  <a:moveTo>
                    <a:pt x="107" y="0"/>
                  </a:moveTo>
                  <a:cubicBezTo>
                    <a:pt x="12" y="0"/>
                    <a:pt x="0" y="155"/>
                    <a:pt x="96" y="179"/>
                  </a:cubicBezTo>
                  <a:cubicBezTo>
                    <a:pt x="5656" y="1941"/>
                    <a:pt x="8025" y="9323"/>
                    <a:pt x="6001" y="14490"/>
                  </a:cubicBezTo>
                  <a:cubicBezTo>
                    <a:pt x="5739" y="15193"/>
                    <a:pt x="5346" y="15860"/>
                    <a:pt x="4870" y="16443"/>
                  </a:cubicBezTo>
                  <a:cubicBezTo>
                    <a:pt x="4501" y="16883"/>
                    <a:pt x="4072" y="17300"/>
                    <a:pt x="3572" y="17622"/>
                  </a:cubicBezTo>
                  <a:cubicBezTo>
                    <a:pt x="3144" y="17896"/>
                    <a:pt x="2536" y="18015"/>
                    <a:pt x="2203" y="18431"/>
                  </a:cubicBezTo>
                  <a:cubicBezTo>
                    <a:pt x="2179" y="18479"/>
                    <a:pt x="2179" y="18538"/>
                    <a:pt x="2215" y="18574"/>
                  </a:cubicBezTo>
                  <a:cubicBezTo>
                    <a:pt x="2373" y="18676"/>
                    <a:pt x="2547" y="18719"/>
                    <a:pt x="2728" y="18719"/>
                  </a:cubicBezTo>
                  <a:cubicBezTo>
                    <a:pt x="3393" y="18719"/>
                    <a:pt x="4154" y="18141"/>
                    <a:pt x="4584" y="17776"/>
                  </a:cubicBezTo>
                  <a:cubicBezTo>
                    <a:pt x="5263" y="17217"/>
                    <a:pt x="5811" y="16502"/>
                    <a:pt x="6227" y="15740"/>
                  </a:cubicBezTo>
                  <a:cubicBezTo>
                    <a:pt x="6954" y="14371"/>
                    <a:pt x="7299" y="12823"/>
                    <a:pt x="7370" y="11276"/>
                  </a:cubicBezTo>
                  <a:cubicBezTo>
                    <a:pt x="7525" y="8109"/>
                    <a:pt x="6549" y="4668"/>
                    <a:pt x="4394" y="2286"/>
                  </a:cubicBezTo>
                  <a:cubicBezTo>
                    <a:pt x="3263" y="1036"/>
                    <a:pt x="1822" y="143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4" name="Google Shape;14054;p47"/>
            <p:cNvSpPr/>
            <p:nvPr/>
          </p:nvSpPr>
          <p:spPr>
            <a:xfrm>
              <a:off x="3298625" y="1476475"/>
              <a:ext cx="1348500" cy="96500"/>
            </a:xfrm>
            <a:custGeom>
              <a:rect b="b" l="l" r="r" t="t"/>
              <a:pathLst>
                <a:path extrusionOk="0" h="3860" w="53940">
                  <a:moveTo>
                    <a:pt x="53010" y="1"/>
                  </a:moveTo>
                  <a:cubicBezTo>
                    <a:pt x="52572" y="1"/>
                    <a:pt x="52114" y="67"/>
                    <a:pt x="51721" y="97"/>
                  </a:cubicBezTo>
                  <a:cubicBezTo>
                    <a:pt x="50459" y="204"/>
                    <a:pt x="49197" y="394"/>
                    <a:pt x="47947" y="585"/>
                  </a:cubicBezTo>
                  <a:cubicBezTo>
                    <a:pt x="45458" y="978"/>
                    <a:pt x="42970" y="1430"/>
                    <a:pt x="40481" y="1764"/>
                  </a:cubicBezTo>
                  <a:cubicBezTo>
                    <a:pt x="36981" y="2228"/>
                    <a:pt x="33433" y="2430"/>
                    <a:pt x="29885" y="2609"/>
                  </a:cubicBezTo>
                  <a:cubicBezTo>
                    <a:pt x="25348" y="2835"/>
                    <a:pt x="20824" y="3121"/>
                    <a:pt x="16288" y="3264"/>
                  </a:cubicBezTo>
                  <a:cubicBezTo>
                    <a:pt x="13949" y="3347"/>
                    <a:pt x="11629" y="3385"/>
                    <a:pt x="9295" y="3385"/>
                  </a:cubicBezTo>
                  <a:cubicBezTo>
                    <a:pt x="8967" y="3385"/>
                    <a:pt x="8639" y="3384"/>
                    <a:pt x="8311" y="3383"/>
                  </a:cubicBezTo>
                  <a:cubicBezTo>
                    <a:pt x="5823" y="3372"/>
                    <a:pt x="3334" y="3238"/>
                    <a:pt x="846" y="3238"/>
                  </a:cubicBezTo>
                  <a:cubicBezTo>
                    <a:pt x="656" y="3238"/>
                    <a:pt x="465" y="3238"/>
                    <a:pt x="274" y="3240"/>
                  </a:cubicBezTo>
                  <a:cubicBezTo>
                    <a:pt x="0" y="3240"/>
                    <a:pt x="24" y="3621"/>
                    <a:pt x="274" y="3657"/>
                  </a:cubicBezTo>
                  <a:cubicBezTo>
                    <a:pt x="2655" y="3859"/>
                    <a:pt x="5084" y="3835"/>
                    <a:pt x="7465" y="3847"/>
                  </a:cubicBezTo>
                  <a:cubicBezTo>
                    <a:pt x="7976" y="3850"/>
                    <a:pt x="8487" y="3851"/>
                    <a:pt x="8999" y="3851"/>
                  </a:cubicBezTo>
                  <a:cubicBezTo>
                    <a:pt x="10762" y="3851"/>
                    <a:pt x="12525" y="3834"/>
                    <a:pt x="14288" y="3788"/>
                  </a:cubicBezTo>
                  <a:cubicBezTo>
                    <a:pt x="18931" y="3669"/>
                    <a:pt x="23563" y="3335"/>
                    <a:pt x="28206" y="3061"/>
                  </a:cubicBezTo>
                  <a:cubicBezTo>
                    <a:pt x="31849" y="2847"/>
                    <a:pt x="35528" y="2680"/>
                    <a:pt x="39160" y="2311"/>
                  </a:cubicBezTo>
                  <a:cubicBezTo>
                    <a:pt x="41612" y="2061"/>
                    <a:pt x="44077" y="1645"/>
                    <a:pt x="46518" y="1287"/>
                  </a:cubicBezTo>
                  <a:cubicBezTo>
                    <a:pt x="48030" y="1061"/>
                    <a:pt x="49530" y="823"/>
                    <a:pt x="51054" y="633"/>
                  </a:cubicBezTo>
                  <a:cubicBezTo>
                    <a:pt x="51657" y="549"/>
                    <a:pt x="52441" y="335"/>
                    <a:pt x="53130" y="335"/>
                  </a:cubicBezTo>
                  <a:cubicBezTo>
                    <a:pt x="53325" y="335"/>
                    <a:pt x="53512" y="352"/>
                    <a:pt x="53685" y="394"/>
                  </a:cubicBezTo>
                  <a:cubicBezTo>
                    <a:pt x="53693" y="396"/>
                    <a:pt x="53701" y="396"/>
                    <a:pt x="53708" y="396"/>
                  </a:cubicBezTo>
                  <a:cubicBezTo>
                    <a:pt x="53871" y="396"/>
                    <a:pt x="53940" y="154"/>
                    <a:pt x="53769" y="97"/>
                  </a:cubicBezTo>
                  <a:cubicBezTo>
                    <a:pt x="53535" y="25"/>
                    <a:pt x="53276" y="1"/>
                    <a:pt x="530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5" name="Google Shape;14055;p47"/>
            <p:cNvSpPr/>
            <p:nvPr/>
          </p:nvSpPr>
          <p:spPr>
            <a:xfrm>
              <a:off x="3119125" y="1566175"/>
              <a:ext cx="544450" cy="2024400"/>
            </a:xfrm>
            <a:custGeom>
              <a:rect b="b" l="l" r="r" t="t"/>
              <a:pathLst>
                <a:path extrusionOk="0" h="80976" w="21778">
                  <a:moveTo>
                    <a:pt x="6856" y="0"/>
                  </a:moveTo>
                  <a:cubicBezTo>
                    <a:pt x="4179" y="0"/>
                    <a:pt x="2406" y="2144"/>
                    <a:pt x="1441" y="4486"/>
                  </a:cubicBezTo>
                  <a:cubicBezTo>
                    <a:pt x="322" y="7224"/>
                    <a:pt x="1" y="10391"/>
                    <a:pt x="405" y="13309"/>
                  </a:cubicBezTo>
                  <a:cubicBezTo>
                    <a:pt x="655" y="15202"/>
                    <a:pt x="1441" y="16988"/>
                    <a:pt x="2215" y="18714"/>
                  </a:cubicBezTo>
                  <a:cubicBezTo>
                    <a:pt x="3287" y="21083"/>
                    <a:pt x="4585" y="23345"/>
                    <a:pt x="5954" y="25524"/>
                  </a:cubicBezTo>
                  <a:cubicBezTo>
                    <a:pt x="8621" y="29787"/>
                    <a:pt x="11633" y="33823"/>
                    <a:pt x="14050" y="38240"/>
                  </a:cubicBezTo>
                  <a:cubicBezTo>
                    <a:pt x="18634" y="46622"/>
                    <a:pt x="21777" y="56576"/>
                    <a:pt x="20265" y="66208"/>
                  </a:cubicBezTo>
                  <a:cubicBezTo>
                    <a:pt x="19694" y="69911"/>
                    <a:pt x="18562" y="73590"/>
                    <a:pt x="16038" y="76447"/>
                  </a:cubicBezTo>
                  <a:cubicBezTo>
                    <a:pt x="14656" y="78030"/>
                    <a:pt x="12356" y="80128"/>
                    <a:pt x="10044" y="80128"/>
                  </a:cubicBezTo>
                  <a:cubicBezTo>
                    <a:pt x="9748" y="80128"/>
                    <a:pt x="9451" y="80093"/>
                    <a:pt x="9157" y="80019"/>
                  </a:cubicBezTo>
                  <a:cubicBezTo>
                    <a:pt x="7787" y="79674"/>
                    <a:pt x="6990" y="78424"/>
                    <a:pt x="6549" y="77174"/>
                  </a:cubicBezTo>
                  <a:cubicBezTo>
                    <a:pt x="5823" y="75114"/>
                    <a:pt x="5644" y="72816"/>
                    <a:pt x="5858" y="70649"/>
                  </a:cubicBezTo>
                  <a:cubicBezTo>
                    <a:pt x="5978" y="69434"/>
                    <a:pt x="6251" y="68208"/>
                    <a:pt x="6692" y="67065"/>
                  </a:cubicBezTo>
                  <a:cubicBezTo>
                    <a:pt x="7049" y="66136"/>
                    <a:pt x="7585" y="64803"/>
                    <a:pt x="8561" y="64350"/>
                  </a:cubicBezTo>
                  <a:cubicBezTo>
                    <a:pt x="8751" y="64264"/>
                    <a:pt x="8927" y="64225"/>
                    <a:pt x="9089" y="64225"/>
                  </a:cubicBezTo>
                  <a:cubicBezTo>
                    <a:pt x="10423" y="64225"/>
                    <a:pt x="10855" y="66882"/>
                    <a:pt x="10823" y="67827"/>
                  </a:cubicBezTo>
                  <a:cubicBezTo>
                    <a:pt x="10764" y="69149"/>
                    <a:pt x="10300" y="70339"/>
                    <a:pt x="9657" y="71482"/>
                  </a:cubicBezTo>
                  <a:cubicBezTo>
                    <a:pt x="9476" y="71803"/>
                    <a:pt x="9766" y="72107"/>
                    <a:pt x="10046" y="72107"/>
                  </a:cubicBezTo>
                  <a:cubicBezTo>
                    <a:pt x="10171" y="72107"/>
                    <a:pt x="10294" y="72046"/>
                    <a:pt x="10371" y="71899"/>
                  </a:cubicBezTo>
                  <a:cubicBezTo>
                    <a:pt x="11431" y="70006"/>
                    <a:pt x="12074" y="67720"/>
                    <a:pt x="11323" y="65589"/>
                  </a:cubicBezTo>
                  <a:cubicBezTo>
                    <a:pt x="10966" y="64546"/>
                    <a:pt x="10120" y="63421"/>
                    <a:pt x="9000" y="63421"/>
                  </a:cubicBezTo>
                  <a:cubicBezTo>
                    <a:pt x="8777" y="63421"/>
                    <a:pt x="8543" y="63466"/>
                    <a:pt x="8299" y="63565"/>
                  </a:cubicBezTo>
                  <a:cubicBezTo>
                    <a:pt x="7454" y="63910"/>
                    <a:pt x="6894" y="64743"/>
                    <a:pt x="6490" y="65517"/>
                  </a:cubicBezTo>
                  <a:cubicBezTo>
                    <a:pt x="5918" y="66589"/>
                    <a:pt x="5525" y="67768"/>
                    <a:pt x="5263" y="68970"/>
                  </a:cubicBezTo>
                  <a:cubicBezTo>
                    <a:pt x="4775" y="71339"/>
                    <a:pt x="4846" y="73745"/>
                    <a:pt x="5358" y="76102"/>
                  </a:cubicBezTo>
                  <a:cubicBezTo>
                    <a:pt x="5680" y="77602"/>
                    <a:pt x="6275" y="79221"/>
                    <a:pt x="7549" y="80198"/>
                  </a:cubicBezTo>
                  <a:cubicBezTo>
                    <a:pt x="8250" y="80734"/>
                    <a:pt x="9084" y="80975"/>
                    <a:pt x="9944" y="80975"/>
                  </a:cubicBezTo>
                  <a:cubicBezTo>
                    <a:pt x="10267" y="80975"/>
                    <a:pt x="10594" y="80941"/>
                    <a:pt x="10919" y="80876"/>
                  </a:cubicBezTo>
                  <a:cubicBezTo>
                    <a:pt x="13859" y="80293"/>
                    <a:pt x="16324" y="77757"/>
                    <a:pt x="17931" y="75388"/>
                  </a:cubicBezTo>
                  <a:cubicBezTo>
                    <a:pt x="20289" y="71923"/>
                    <a:pt x="21098" y="67387"/>
                    <a:pt x="21325" y="63267"/>
                  </a:cubicBezTo>
                  <a:cubicBezTo>
                    <a:pt x="21599" y="58326"/>
                    <a:pt x="20777" y="53337"/>
                    <a:pt x="19301" y="48622"/>
                  </a:cubicBezTo>
                  <a:cubicBezTo>
                    <a:pt x="17741" y="43622"/>
                    <a:pt x="15443" y="38883"/>
                    <a:pt x="12669" y="34442"/>
                  </a:cubicBezTo>
                  <a:cubicBezTo>
                    <a:pt x="9776" y="29846"/>
                    <a:pt x="6513" y="25500"/>
                    <a:pt x="3953" y="20690"/>
                  </a:cubicBezTo>
                  <a:cubicBezTo>
                    <a:pt x="2822" y="18559"/>
                    <a:pt x="1632" y="16273"/>
                    <a:pt x="1132" y="13892"/>
                  </a:cubicBezTo>
                  <a:cubicBezTo>
                    <a:pt x="822" y="12380"/>
                    <a:pt x="786" y="10820"/>
                    <a:pt x="905" y="9308"/>
                  </a:cubicBezTo>
                  <a:cubicBezTo>
                    <a:pt x="1144" y="6296"/>
                    <a:pt x="1989" y="2319"/>
                    <a:pt x="4882" y="747"/>
                  </a:cubicBezTo>
                  <a:cubicBezTo>
                    <a:pt x="5585" y="366"/>
                    <a:pt x="6370" y="176"/>
                    <a:pt x="7156" y="152"/>
                  </a:cubicBezTo>
                  <a:cubicBezTo>
                    <a:pt x="7160" y="153"/>
                    <a:pt x="7164" y="153"/>
                    <a:pt x="7168" y="153"/>
                  </a:cubicBezTo>
                  <a:cubicBezTo>
                    <a:pt x="7263" y="153"/>
                    <a:pt x="7259" y="9"/>
                    <a:pt x="7156" y="9"/>
                  </a:cubicBezTo>
                  <a:cubicBezTo>
                    <a:pt x="7055" y="3"/>
                    <a:pt x="6955" y="0"/>
                    <a:pt x="68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6" name="Google Shape;14056;p47"/>
            <p:cNvSpPr/>
            <p:nvPr/>
          </p:nvSpPr>
          <p:spPr>
            <a:xfrm>
              <a:off x="4644875" y="1927300"/>
              <a:ext cx="538225" cy="1618975"/>
            </a:xfrm>
            <a:custGeom>
              <a:rect b="b" l="l" r="r" t="t"/>
              <a:pathLst>
                <a:path extrusionOk="0" h="64759" w="21529">
                  <a:moveTo>
                    <a:pt x="120" y="1"/>
                  </a:moveTo>
                  <a:cubicBezTo>
                    <a:pt x="57" y="1"/>
                    <a:pt x="0" y="55"/>
                    <a:pt x="14" y="137"/>
                  </a:cubicBezTo>
                  <a:cubicBezTo>
                    <a:pt x="1907" y="10103"/>
                    <a:pt x="9551" y="17652"/>
                    <a:pt x="14516" y="26164"/>
                  </a:cubicBezTo>
                  <a:cubicBezTo>
                    <a:pt x="15814" y="28379"/>
                    <a:pt x="16957" y="30689"/>
                    <a:pt x="17790" y="33106"/>
                  </a:cubicBezTo>
                  <a:cubicBezTo>
                    <a:pt x="18552" y="35308"/>
                    <a:pt x="19100" y="37606"/>
                    <a:pt x="19540" y="39880"/>
                  </a:cubicBezTo>
                  <a:cubicBezTo>
                    <a:pt x="20421" y="44310"/>
                    <a:pt x="20850" y="48989"/>
                    <a:pt x="20016" y="53465"/>
                  </a:cubicBezTo>
                  <a:cubicBezTo>
                    <a:pt x="19600" y="55704"/>
                    <a:pt x="18850" y="57871"/>
                    <a:pt x="17576" y="59752"/>
                  </a:cubicBezTo>
                  <a:cubicBezTo>
                    <a:pt x="16242" y="61728"/>
                    <a:pt x="14421" y="62955"/>
                    <a:pt x="12420" y="64157"/>
                  </a:cubicBezTo>
                  <a:cubicBezTo>
                    <a:pt x="12152" y="64318"/>
                    <a:pt x="12280" y="64758"/>
                    <a:pt x="12568" y="64758"/>
                  </a:cubicBezTo>
                  <a:cubicBezTo>
                    <a:pt x="12600" y="64758"/>
                    <a:pt x="12634" y="64753"/>
                    <a:pt x="12670" y="64741"/>
                  </a:cubicBezTo>
                  <a:cubicBezTo>
                    <a:pt x="16504" y="63467"/>
                    <a:pt x="19088" y="59681"/>
                    <a:pt x="20231" y="55966"/>
                  </a:cubicBezTo>
                  <a:cubicBezTo>
                    <a:pt x="21529" y="51715"/>
                    <a:pt x="21386" y="47096"/>
                    <a:pt x="20778" y="42750"/>
                  </a:cubicBezTo>
                  <a:cubicBezTo>
                    <a:pt x="20112" y="37952"/>
                    <a:pt x="18873" y="33142"/>
                    <a:pt x="16695" y="28760"/>
                  </a:cubicBezTo>
                  <a:cubicBezTo>
                    <a:pt x="14385" y="24081"/>
                    <a:pt x="11230" y="19878"/>
                    <a:pt x="8265" y="15592"/>
                  </a:cubicBezTo>
                  <a:cubicBezTo>
                    <a:pt x="4955" y="10817"/>
                    <a:pt x="1800" y="5757"/>
                    <a:pt x="240" y="102"/>
                  </a:cubicBezTo>
                  <a:cubicBezTo>
                    <a:pt x="215" y="31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7" name="Google Shape;14057;p47"/>
            <p:cNvSpPr/>
            <p:nvPr/>
          </p:nvSpPr>
          <p:spPr>
            <a:xfrm>
              <a:off x="3372425" y="3586875"/>
              <a:ext cx="1525" cy="1225"/>
            </a:xfrm>
            <a:custGeom>
              <a:rect b="b" l="l" r="r" t="t"/>
              <a:pathLst>
                <a:path extrusionOk="0" h="49" w="61">
                  <a:moveTo>
                    <a:pt x="37" y="1"/>
                  </a:moveTo>
                  <a:cubicBezTo>
                    <a:pt x="1" y="25"/>
                    <a:pt x="1" y="48"/>
                    <a:pt x="37" y="48"/>
                  </a:cubicBezTo>
                  <a:cubicBezTo>
                    <a:pt x="60" y="48"/>
                    <a:pt x="6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8" name="Google Shape;14058;p47"/>
            <p:cNvSpPr/>
            <p:nvPr/>
          </p:nvSpPr>
          <p:spPr>
            <a:xfrm>
              <a:off x="3355775" y="3522200"/>
              <a:ext cx="1611225" cy="59950"/>
            </a:xfrm>
            <a:custGeom>
              <a:rect b="b" l="l" r="r" t="t"/>
              <a:pathLst>
                <a:path extrusionOk="0" h="2398" w="64449">
                  <a:moveTo>
                    <a:pt x="60968" y="0"/>
                  </a:moveTo>
                  <a:cubicBezTo>
                    <a:pt x="59574" y="0"/>
                    <a:pt x="58176" y="52"/>
                    <a:pt x="56793" y="52"/>
                  </a:cubicBezTo>
                  <a:cubicBezTo>
                    <a:pt x="53161" y="64"/>
                    <a:pt x="49506" y="111"/>
                    <a:pt x="45875" y="171"/>
                  </a:cubicBezTo>
                  <a:cubicBezTo>
                    <a:pt x="36350" y="314"/>
                    <a:pt x="26849" y="576"/>
                    <a:pt x="17336" y="1028"/>
                  </a:cubicBezTo>
                  <a:cubicBezTo>
                    <a:pt x="14442" y="1159"/>
                    <a:pt x="11561" y="1373"/>
                    <a:pt x="8668" y="1552"/>
                  </a:cubicBezTo>
                  <a:cubicBezTo>
                    <a:pt x="5810" y="1730"/>
                    <a:pt x="2989" y="2028"/>
                    <a:pt x="131" y="2219"/>
                  </a:cubicBezTo>
                  <a:cubicBezTo>
                    <a:pt x="4" y="2219"/>
                    <a:pt x="0" y="2398"/>
                    <a:pt x="119" y="2398"/>
                  </a:cubicBezTo>
                  <a:cubicBezTo>
                    <a:pt x="123" y="2398"/>
                    <a:pt x="127" y="2398"/>
                    <a:pt x="131" y="2397"/>
                  </a:cubicBezTo>
                  <a:cubicBezTo>
                    <a:pt x="2667" y="2231"/>
                    <a:pt x="5227" y="2207"/>
                    <a:pt x="7763" y="2088"/>
                  </a:cubicBezTo>
                  <a:cubicBezTo>
                    <a:pt x="10311" y="1969"/>
                    <a:pt x="12859" y="1921"/>
                    <a:pt x="15383" y="1814"/>
                  </a:cubicBezTo>
                  <a:cubicBezTo>
                    <a:pt x="20384" y="1611"/>
                    <a:pt x="25396" y="1445"/>
                    <a:pt x="30421" y="1302"/>
                  </a:cubicBezTo>
                  <a:cubicBezTo>
                    <a:pt x="38791" y="1040"/>
                    <a:pt x="47196" y="885"/>
                    <a:pt x="55578" y="837"/>
                  </a:cubicBezTo>
                  <a:cubicBezTo>
                    <a:pt x="55693" y="837"/>
                    <a:pt x="55807" y="837"/>
                    <a:pt x="55921" y="837"/>
                  </a:cubicBezTo>
                  <a:cubicBezTo>
                    <a:pt x="57661" y="837"/>
                    <a:pt x="59413" y="890"/>
                    <a:pt x="61160" y="890"/>
                  </a:cubicBezTo>
                  <a:cubicBezTo>
                    <a:pt x="62112" y="890"/>
                    <a:pt x="63062" y="874"/>
                    <a:pt x="64008" y="826"/>
                  </a:cubicBezTo>
                  <a:cubicBezTo>
                    <a:pt x="64449" y="790"/>
                    <a:pt x="64449" y="171"/>
                    <a:pt x="64008" y="123"/>
                  </a:cubicBezTo>
                  <a:cubicBezTo>
                    <a:pt x="63003" y="28"/>
                    <a:pt x="61987" y="0"/>
                    <a:pt x="6096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9" name="Google Shape;14059;p47"/>
            <p:cNvSpPr/>
            <p:nvPr/>
          </p:nvSpPr>
          <p:spPr>
            <a:xfrm>
              <a:off x="3348625" y="3154975"/>
              <a:ext cx="303025" cy="43975"/>
            </a:xfrm>
            <a:custGeom>
              <a:rect b="b" l="l" r="r" t="t"/>
              <a:pathLst>
                <a:path extrusionOk="0" h="1759" w="12121">
                  <a:moveTo>
                    <a:pt x="155" y="1"/>
                  </a:moveTo>
                  <a:cubicBezTo>
                    <a:pt x="60" y="1"/>
                    <a:pt x="0" y="132"/>
                    <a:pt x="72" y="191"/>
                  </a:cubicBezTo>
                  <a:cubicBezTo>
                    <a:pt x="596" y="656"/>
                    <a:pt x="1358" y="810"/>
                    <a:pt x="2024" y="953"/>
                  </a:cubicBezTo>
                  <a:cubicBezTo>
                    <a:pt x="2965" y="1168"/>
                    <a:pt x="3917" y="1322"/>
                    <a:pt x="4870" y="1441"/>
                  </a:cubicBezTo>
                  <a:cubicBezTo>
                    <a:pt x="6025" y="1596"/>
                    <a:pt x="7204" y="1680"/>
                    <a:pt x="8370" y="1727"/>
                  </a:cubicBezTo>
                  <a:cubicBezTo>
                    <a:pt x="8779" y="1743"/>
                    <a:pt x="9191" y="1759"/>
                    <a:pt x="9602" y="1759"/>
                  </a:cubicBezTo>
                  <a:cubicBezTo>
                    <a:pt x="10424" y="1759"/>
                    <a:pt x="11244" y="1695"/>
                    <a:pt x="12038" y="1441"/>
                  </a:cubicBezTo>
                  <a:cubicBezTo>
                    <a:pt x="12121" y="1418"/>
                    <a:pt x="12121" y="1310"/>
                    <a:pt x="12038" y="1299"/>
                  </a:cubicBezTo>
                  <a:cubicBezTo>
                    <a:pt x="10930" y="1001"/>
                    <a:pt x="9775" y="989"/>
                    <a:pt x="8632" y="929"/>
                  </a:cubicBezTo>
                  <a:cubicBezTo>
                    <a:pt x="7501" y="870"/>
                    <a:pt x="6358" y="787"/>
                    <a:pt x="5227" y="691"/>
                  </a:cubicBezTo>
                  <a:cubicBezTo>
                    <a:pt x="4215" y="596"/>
                    <a:pt x="3203" y="489"/>
                    <a:pt x="2191" y="334"/>
                  </a:cubicBezTo>
                  <a:cubicBezTo>
                    <a:pt x="1524" y="215"/>
                    <a:pt x="834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0" name="Google Shape;14060;p47"/>
            <p:cNvSpPr/>
            <p:nvPr/>
          </p:nvSpPr>
          <p:spPr>
            <a:xfrm>
              <a:off x="3361725" y="3355375"/>
              <a:ext cx="248250" cy="23900"/>
            </a:xfrm>
            <a:custGeom>
              <a:rect b="b" l="l" r="r" t="t"/>
              <a:pathLst>
                <a:path extrusionOk="0" h="956" w="9930">
                  <a:moveTo>
                    <a:pt x="720" y="1"/>
                  </a:moveTo>
                  <a:cubicBezTo>
                    <a:pt x="500" y="1"/>
                    <a:pt x="286" y="23"/>
                    <a:pt x="84" y="81"/>
                  </a:cubicBezTo>
                  <a:cubicBezTo>
                    <a:pt x="0" y="93"/>
                    <a:pt x="0" y="200"/>
                    <a:pt x="72" y="260"/>
                  </a:cubicBezTo>
                  <a:cubicBezTo>
                    <a:pt x="643" y="653"/>
                    <a:pt x="1429" y="653"/>
                    <a:pt x="2096" y="736"/>
                  </a:cubicBezTo>
                  <a:cubicBezTo>
                    <a:pt x="2977" y="843"/>
                    <a:pt x="3858" y="903"/>
                    <a:pt x="4727" y="926"/>
                  </a:cubicBezTo>
                  <a:cubicBezTo>
                    <a:pt x="5248" y="938"/>
                    <a:pt x="5794" y="955"/>
                    <a:pt x="6346" y="955"/>
                  </a:cubicBezTo>
                  <a:cubicBezTo>
                    <a:pt x="7471" y="955"/>
                    <a:pt x="8622" y="885"/>
                    <a:pt x="9644" y="557"/>
                  </a:cubicBezTo>
                  <a:cubicBezTo>
                    <a:pt x="9930" y="474"/>
                    <a:pt x="9894" y="10"/>
                    <a:pt x="9573" y="10"/>
                  </a:cubicBezTo>
                  <a:cubicBezTo>
                    <a:pt x="8799" y="33"/>
                    <a:pt x="8025" y="200"/>
                    <a:pt x="7227" y="248"/>
                  </a:cubicBezTo>
                  <a:cubicBezTo>
                    <a:pt x="6581" y="294"/>
                    <a:pt x="5935" y="311"/>
                    <a:pt x="5283" y="311"/>
                  </a:cubicBezTo>
                  <a:cubicBezTo>
                    <a:pt x="5094" y="311"/>
                    <a:pt x="4905" y="310"/>
                    <a:pt x="4715" y="307"/>
                  </a:cubicBezTo>
                  <a:cubicBezTo>
                    <a:pt x="3929" y="295"/>
                    <a:pt x="3143" y="236"/>
                    <a:pt x="2370" y="176"/>
                  </a:cubicBezTo>
                  <a:cubicBezTo>
                    <a:pt x="1844" y="134"/>
                    <a:pt x="1264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1" name="Google Shape;14061;p47"/>
            <p:cNvSpPr/>
            <p:nvPr/>
          </p:nvSpPr>
          <p:spPr>
            <a:xfrm>
              <a:off x="3665325" y="1969800"/>
              <a:ext cx="26525" cy="35825"/>
            </a:xfrm>
            <a:custGeom>
              <a:rect b="b" l="l" r="r" t="t"/>
              <a:pathLst>
                <a:path extrusionOk="0" h="1433" w="1061">
                  <a:moveTo>
                    <a:pt x="109" y="1"/>
                  </a:moveTo>
                  <a:cubicBezTo>
                    <a:pt x="89" y="1"/>
                    <a:pt x="69" y="3"/>
                    <a:pt x="48" y="9"/>
                  </a:cubicBezTo>
                  <a:cubicBezTo>
                    <a:pt x="12" y="9"/>
                    <a:pt x="1" y="33"/>
                    <a:pt x="1" y="69"/>
                  </a:cubicBezTo>
                  <a:cubicBezTo>
                    <a:pt x="12" y="176"/>
                    <a:pt x="108" y="247"/>
                    <a:pt x="179" y="331"/>
                  </a:cubicBezTo>
                  <a:cubicBezTo>
                    <a:pt x="263" y="473"/>
                    <a:pt x="358" y="593"/>
                    <a:pt x="429" y="735"/>
                  </a:cubicBezTo>
                  <a:cubicBezTo>
                    <a:pt x="536" y="926"/>
                    <a:pt x="596" y="1331"/>
                    <a:pt x="822" y="1426"/>
                  </a:cubicBezTo>
                  <a:cubicBezTo>
                    <a:pt x="834" y="1430"/>
                    <a:pt x="849" y="1433"/>
                    <a:pt x="864" y="1433"/>
                  </a:cubicBezTo>
                  <a:cubicBezTo>
                    <a:pt x="894" y="1433"/>
                    <a:pt x="925" y="1422"/>
                    <a:pt x="941" y="1390"/>
                  </a:cubicBezTo>
                  <a:cubicBezTo>
                    <a:pt x="1060" y="1128"/>
                    <a:pt x="786" y="735"/>
                    <a:pt x="655" y="509"/>
                  </a:cubicBezTo>
                  <a:cubicBezTo>
                    <a:pt x="557" y="345"/>
                    <a:pt x="33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2" name="Google Shape;14062;p47"/>
            <p:cNvSpPr/>
            <p:nvPr/>
          </p:nvSpPr>
          <p:spPr>
            <a:xfrm>
              <a:off x="3562225" y="2015250"/>
              <a:ext cx="137350" cy="114000"/>
            </a:xfrm>
            <a:custGeom>
              <a:rect b="b" l="l" r="r" t="t"/>
              <a:pathLst>
                <a:path extrusionOk="0" h="4560" w="5494">
                  <a:moveTo>
                    <a:pt x="5041" y="1"/>
                  </a:moveTo>
                  <a:cubicBezTo>
                    <a:pt x="4863" y="108"/>
                    <a:pt x="4839" y="263"/>
                    <a:pt x="4732" y="453"/>
                  </a:cubicBezTo>
                  <a:cubicBezTo>
                    <a:pt x="4565" y="739"/>
                    <a:pt x="4363" y="977"/>
                    <a:pt x="4101" y="1168"/>
                  </a:cubicBezTo>
                  <a:cubicBezTo>
                    <a:pt x="3601" y="1584"/>
                    <a:pt x="3005" y="1894"/>
                    <a:pt x="2422" y="2203"/>
                  </a:cubicBezTo>
                  <a:cubicBezTo>
                    <a:pt x="1660" y="2644"/>
                    <a:pt x="148" y="3477"/>
                    <a:pt x="17" y="4442"/>
                  </a:cubicBezTo>
                  <a:cubicBezTo>
                    <a:pt x="0" y="4501"/>
                    <a:pt x="49" y="4560"/>
                    <a:pt x="104" y="4560"/>
                  </a:cubicBezTo>
                  <a:cubicBezTo>
                    <a:pt x="127" y="4560"/>
                    <a:pt x="151" y="4550"/>
                    <a:pt x="172" y="4525"/>
                  </a:cubicBezTo>
                  <a:cubicBezTo>
                    <a:pt x="434" y="4311"/>
                    <a:pt x="565" y="4013"/>
                    <a:pt x="803" y="3775"/>
                  </a:cubicBezTo>
                  <a:cubicBezTo>
                    <a:pt x="1065" y="3501"/>
                    <a:pt x="1362" y="3299"/>
                    <a:pt x="1708" y="3120"/>
                  </a:cubicBezTo>
                  <a:cubicBezTo>
                    <a:pt x="2291" y="2823"/>
                    <a:pt x="2874" y="2501"/>
                    <a:pt x="3422" y="2168"/>
                  </a:cubicBezTo>
                  <a:cubicBezTo>
                    <a:pt x="3934" y="1846"/>
                    <a:pt x="5494" y="763"/>
                    <a:pt x="50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3" name="Google Shape;14063;p47"/>
            <p:cNvSpPr/>
            <p:nvPr/>
          </p:nvSpPr>
          <p:spPr>
            <a:xfrm>
              <a:off x="3548950" y="2137825"/>
              <a:ext cx="19375" cy="209950"/>
            </a:xfrm>
            <a:custGeom>
              <a:rect b="b" l="l" r="r" t="t"/>
              <a:pathLst>
                <a:path extrusionOk="0" h="8398" w="775">
                  <a:moveTo>
                    <a:pt x="570" y="0"/>
                  </a:moveTo>
                  <a:cubicBezTo>
                    <a:pt x="555" y="0"/>
                    <a:pt x="541" y="8"/>
                    <a:pt x="536" y="27"/>
                  </a:cubicBezTo>
                  <a:cubicBezTo>
                    <a:pt x="0" y="1230"/>
                    <a:pt x="72" y="2873"/>
                    <a:pt x="24" y="4170"/>
                  </a:cubicBezTo>
                  <a:cubicBezTo>
                    <a:pt x="12" y="4920"/>
                    <a:pt x="12" y="5682"/>
                    <a:pt x="60" y="6444"/>
                  </a:cubicBezTo>
                  <a:cubicBezTo>
                    <a:pt x="84" y="7052"/>
                    <a:pt x="12" y="7814"/>
                    <a:pt x="357" y="8338"/>
                  </a:cubicBezTo>
                  <a:cubicBezTo>
                    <a:pt x="383" y="8378"/>
                    <a:pt x="424" y="8397"/>
                    <a:pt x="465" y="8397"/>
                  </a:cubicBezTo>
                  <a:cubicBezTo>
                    <a:pt x="520" y="8397"/>
                    <a:pt x="575" y="8363"/>
                    <a:pt x="596" y="8302"/>
                  </a:cubicBezTo>
                  <a:cubicBezTo>
                    <a:pt x="774" y="7742"/>
                    <a:pt x="548" y="7040"/>
                    <a:pt x="500" y="6444"/>
                  </a:cubicBezTo>
                  <a:cubicBezTo>
                    <a:pt x="441" y="5682"/>
                    <a:pt x="429" y="4920"/>
                    <a:pt x="441" y="4170"/>
                  </a:cubicBezTo>
                  <a:cubicBezTo>
                    <a:pt x="453" y="3456"/>
                    <a:pt x="488" y="2742"/>
                    <a:pt x="536" y="2003"/>
                  </a:cubicBezTo>
                  <a:cubicBezTo>
                    <a:pt x="572" y="1349"/>
                    <a:pt x="691" y="682"/>
                    <a:pt x="607" y="39"/>
                  </a:cubicBezTo>
                  <a:cubicBezTo>
                    <a:pt x="615" y="17"/>
                    <a:pt x="592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4" name="Google Shape;14064;p47"/>
            <p:cNvSpPr/>
            <p:nvPr/>
          </p:nvSpPr>
          <p:spPr>
            <a:xfrm>
              <a:off x="3564125" y="2357275"/>
              <a:ext cx="114625" cy="33675"/>
            </a:xfrm>
            <a:custGeom>
              <a:rect b="b" l="l" r="r" t="t"/>
              <a:pathLst>
                <a:path extrusionOk="0" h="1347" w="4585">
                  <a:moveTo>
                    <a:pt x="200" y="1"/>
                  </a:moveTo>
                  <a:cubicBezTo>
                    <a:pt x="100" y="1"/>
                    <a:pt x="0" y="66"/>
                    <a:pt x="0" y="179"/>
                  </a:cubicBezTo>
                  <a:cubicBezTo>
                    <a:pt x="12" y="941"/>
                    <a:pt x="1179" y="1191"/>
                    <a:pt x="1751" y="1262"/>
                  </a:cubicBezTo>
                  <a:cubicBezTo>
                    <a:pt x="2109" y="1306"/>
                    <a:pt x="2562" y="1347"/>
                    <a:pt x="3020" y="1347"/>
                  </a:cubicBezTo>
                  <a:cubicBezTo>
                    <a:pt x="3565" y="1347"/>
                    <a:pt x="4117" y="1289"/>
                    <a:pt x="4525" y="1107"/>
                  </a:cubicBezTo>
                  <a:cubicBezTo>
                    <a:pt x="4584" y="1072"/>
                    <a:pt x="4561" y="988"/>
                    <a:pt x="4513" y="964"/>
                  </a:cubicBezTo>
                  <a:cubicBezTo>
                    <a:pt x="4335" y="926"/>
                    <a:pt x="4147" y="912"/>
                    <a:pt x="3955" y="912"/>
                  </a:cubicBezTo>
                  <a:cubicBezTo>
                    <a:pt x="3535" y="912"/>
                    <a:pt x="3093" y="976"/>
                    <a:pt x="2681" y="976"/>
                  </a:cubicBezTo>
                  <a:cubicBezTo>
                    <a:pt x="2587" y="976"/>
                    <a:pt x="2495" y="973"/>
                    <a:pt x="2406" y="964"/>
                  </a:cubicBezTo>
                  <a:cubicBezTo>
                    <a:pt x="1977" y="941"/>
                    <a:pt x="1501" y="905"/>
                    <a:pt x="1084" y="750"/>
                  </a:cubicBezTo>
                  <a:cubicBezTo>
                    <a:pt x="679" y="595"/>
                    <a:pt x="560" y="417"/>
                    <a:pt x="358" y="72"/>
                  </a:cubicBezTo>
                  <a:cubicBezTo>
                    <a:pt x="318" y="23"/>
                    <a:pt x="259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5" name="Google Shape;14065;p47"/>
            <p:cNvSpPr/>
            <p:nvPr/>
          </p:nvSpPr>
          <p:spPr>
            <a:xfrm>
              <a:off x="3662350" y="2378400"/>
              <a:ext cx="140525" cy="19050"/>
            </a:xfrm>
            <a:custGeom>
              <a:rect b="b" l="l" r="r" t="t"/>
              <a:pathLst>
                <a:path extrusionOk="0" h="762" w="5621">
                  <a:moveTo>
                    <a:pt x="2081" y="21"/>
                  </a:moveTo>
                  <a:cubicBezTo>
                    <a:pt x="1360" y="21"/>
                    <a:pt x="598" y="76"/>
                    <a:pt x="1" y="358"/>
                  </a:cubicBezTo>
                  <a:cubicBezTo>
                    <a:pt x="1" y="358"/>
                    <a:pt x="12" y="358"/>
                    <a:pt x="12" y="381"/>
                  </a:cubicBezTo>
                  <a:cubicBezTo>
                    <a:pt x="402" y="534"/>
                    <a:pt x="847" y="574"/>
                    <a:pt x="1301" y="574"/>
                  </a:cubicBezTo>
                  <a:cubicBezTo>
                    <a:pt x="1806" y="574"/>
                    <a:pt x="2323" y="524"/>
                    <a:pt x="2787" y="524"/>
                  </a:cubicBezTo>
                  <a:cubicBezTo>
                    <a:pt x="3239" y="524"/>
                    <a:pt x="3703" y="536"/>
                    <a:pt x="4156" y="596"/>
                  </a:cubicBezTo>
                  <a:cubicBezTo>
                    <a:pt x="4540" y="644"/>
                    <a:pt x="4893" y="762"/>
                    <a:pt x="5259" y="762"/>
                  </a:cubicBezTo>
                  <a:cubicBezTo>
                    <a:pt x="5347" y="762"/>
                    <a:pt x="5435" y="755"/>
                    <a:pt x="5525" y="739"/>
                  </a:cubicBezTo>
                  <a:cubicBezTo>
                    <a:pt x="5596" y="715"/>
                    <a:pt x="5620" y="596"/>
                    <a:pt x="5561" y="560"/>
                  </a:cubicBezTo>
                  <a:cubicBezTo>
                    <a:pt x="4942" y="0"/>
                    <a:pt x="3703" y="48"/>
                    <a:pt x="2906" y="36"/>
                  </a:cubicBezTo>
                  <a:cubicBezTo>
                    <a:pt x="2646" y="29"/>
                    <a:pt x="2367" y="21"/>
                    <a:pt x="2081" y="2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6" name="Google Shape;14066;p47"/>
            <p:cNvSpPr/>
            <p:nvPr/>
          </p:nvSpPr>
          <p:spPr>
            <a:xfrm>
              <a:off x="3811175" y="2396100"/>
              <a:ext cx="35450" cy="14475"/>
            </a:xfrm>
            <a:custGeom>
              <a:rect b="b" l="l" r="r" t="t"/>
              <a:pathLst>
                <a:path extrusionOk="0" h="579" w="1418">
                  <a:moveTo>
                    <a:pt x="204" y="1"/>
                  </a:moveTo>
                  <a:cubicBezTo>
                    <a:pt x="161" y="1"/>
                    <a:pt x="117" y="3"/>
                    <a:pt x="72" y="7"/>
                  </a:cubicBezTo>
                  <a:cubicBezTo>
                    <a:pt x="24" y="31"/>
                    <a:pt x="1" y="126"/>
                    <a:pt x="60" y="126"/>
                  </a:cubicBezTo>
                  <a:cubicBezTo>
                    <a:pt x="310" y="173"/>
                    <a:pt x="548" y="245"/>
                    <a:pt x="786" y="352"/>
                  </a:cubicBezTo>
                  <a:cubicBezTo>
                    <a:pt x="965" y="424"/>
                    <a:pt x="1120" y="566"/>
                    <a:pt x="1310" y="578"/>
                  </a:cubicBezTo>
                  <a:cubicBezTo>
                    <a:pt x="1370" y="578"/>
                    <a:pt x="1417" y="507"/>
                    <a:pt x="1370" y="459"/>
                  </a:cubicBezTo>
                  <a:cubicBezTo>
                    <a:pt x="1251" y="281"/>
                    <a:pt x="1013" y="209"/>
                    <a:pt x="822" y="126"/>
                  </a:cubicBezTo>
                  <a:cubicBezTo>
                    <a:pt x="605" y="47"/>
                    <a:pt x="41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7" name="Google Shape;14067;p47"/>
            <p:cNvSpPr/>
            <p:nvPr/>
          </p:nvSpPr>
          <p:spPr>
            <a:xfrm>
              <a:off x="3830825" y="2422775"/>
              <a:ext cx="27100" cy="157075"/>
            </a:xfrm>
            <a:custGeom>
              <a:rect b="b" l="l" r="r" t="t"/>
              <a:pathLst>
                <a:path extrusionOk="0" h="6283" w="1084">
                  <a:moveTo>
                    <a:pt x="906" y="1"/>
                  </a:moveTo>
                  <a:cubicBezTo>
                    <a:pt x="891" y="1"/>
                    <a:pt x="875" y="13"/>
                    <a:pt x="870" y="35"/>
                  </a:cubicBezTo>
                  <a:cubicBezTo>
                    <a:pt x="751" y="1107"/>
                    <a:pt x="691" y="2190"/>
                    <a:pt x="548" y="3262"/>
                  </a:cubicBezTo>
                  <a:cubicBezTo>
                    <a:pt x="477" y="3857"/>
                    <a:pt x="393" y="4452"/>
                    <a:pt x="239" y="5036"/>
                  </a:cubicBezTo>
                  <a:cubicBezTo>
                    <a:pt x="131" y="5453"/>
                    <a:pt x="0" y="5774"/>
                    <a:pt x="72" y="6191"/>
                  </a:cubicBezTo>
                  <a:cubicBezTo>
                    <a:pt x="87" y="6251"/>
                    <a:pt x="145" y="6283"/>
                    <a:pt x="201" y="6283"/>
                  </a:cubicBezTo>
                  <a:cubicBezTo>
                    <a:pt x="233" y="6283"/>
                    <a:pt x="264" y="6272"/>
                    <a:pt x="286" y="6250"/>
                  </a:cubicBezTo>
                  <a:cubicBezTo>
                    <a:pt x="882" y="5631"/>
                    <a:pt x="893" y="4357"/>
                    <a:pt x="965" y="3548"/>
                  </a:cubicBezTo>
                  <a:cubicBezTo>
                    <a:pt x="1084" y="2381"/>
                    <a:pt x="1036" y="1202"/>
                    <a:pt x="929" y="47"/>
                  </a:cubicBezTo>
                  <a:cubicBezTo>
                    <a:pt x="935" y="16"/>
                    <a:pt x="922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8" name="Google Shape;14068;p47"/>
            <p:cNvSpPr/>
            <p:nvPr/>
          </p:nvSpPr>
          <p:spPr>
            <a:xfrm>
              <a:off x="3818925" y="2591425"/>
              <a:ext cx="113300" cy="179150"/>
            </a:xfrm>
            <a:custGeom>
              <a:rect b="b" l="l" r="r" t="t"/>
              <a:pathLst>
                <a:path extrusionOk="0" h="7166" w="4532">
                  <a:moveTo>
                    <a:pt x="675" y="1"/>
                  </a:moveTo>
                  <a:cubicBezTo>
                    <a:pt x="659" y="1"/>
                    <a:pt x="643" y="9"/>
                    <a:pt x="631" y="28"/>
                  </a:cubicBezTo>
                  <a:cubicBezTo>
                    <a:pt x="0" y="1207"/>
                    <a:pt x="191" y="2933"/>
                    <a:pt x="691" y="4136"/>
                  </a:cubicBezTo>
                  <a:cubicBezTo>
                    <a:pt x="965" y="4814"/>
                    <a:pt x="1381" y="5279"/>
                    <a:pt x="2012" y="5672"/>
                  </a:cubicBezTo>
                  <a:cubicBezTo>
                    <a:pt x="2370" y="5886"/>
                    <a:pt x="2810" y="5945"/>
                    <a:pt x="3155" y="6207"/>
                  </a:cubicBezTo>
                  <a:cubicBezTo>
                    <a:pt x="3584" y="6529"/>
                    <a:pt x="3882" y="6898"/>
                    <a:pt x="4394" y="7160"/>
                  </a:cubicBezTo>
                  <a:cubicBezTo>
                    <a:pt x="4403" y="7164"/>
                    <a:pt x="4412" y="7165"/>
                    <a:pt x="4422" y="7165"/>
                  </a:cubicBezTo>
                  <a:cubicBezTo>
                    <a:pt x="4476" y="7165"/>
                    <a:pt x="4531" y="7113"/>
                    <a:pt x="4501" y="7053"/>
                  </a:cubicBezTo>
                  <a:cubicBezTo>
                    <a:pt x="4048" y="6350"/>
                    <a:pt x="3227" y="6219"/>
                    <a:pt x="2679" y="5648"/>
                  </a:cubicBezTo>
                  <a:cubicBezTo>
                    <a:pt x="2191" y="5148"/>
                    <a:pt x="1560" y="4791"/>
                    <a:pt x="1203" y="4160"/>
                  </a:cubicBezTo>
                  <a:cubicBezTo>
                    <a:pt x="524" y="2957"/>
                    <a:pt x="512" y="1409"/>
                    <a:pt x="715" y="76"/>
                  </a:cubicBezTo>
                  <a:cubicBezTo>
                    <a:pt x="739" y="36"/>
                    <a:pt x="709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9" name="Google Shape;14069;p47"/>
            <p:cNvSpPr/>
            <p:nvPr/>
          </p:nvSpPr>
          <p:spPr>
            <a:xfrm>
              <a:off x="3934250" y="2776550"/>
              <a:ext cx="99000" cy="71400"/>
            </a:xfrm>
            <a:custGeom>
              <a:rect b="b" l="l" r="r" t="t"/>
              <a:pathLst>
                <a:path extrusionOk="0" h="2856" w="3960">
                  <a:moveTo>
                    <a:pt x="217" y="0"/>
                  </a:moveTo>
                  <a:cubicBezTo>
                    <a:pt x="101" y="0"/>
                    <a:pt x="1" y="107"/>
                    <a:pt x="43" y="207"/>
                  </a:cubicBezTo>
                  <a:cubicBezTo>
                    <a:pt x="257" y="838"/>
                    <a:pt x="864" y="1338"/>
                    <a:pt x="1388" y="1731"/>
                  </a:cubicBezTo>
                  <a:cubicBezTo>
                    <a:pt x="2031" y="2208"/>
                    <a:pt x="2757" y="2672"/>
                    <a:pt x="3555" y="2851"/>
                  </a:cubicBezTo>
                  <a:cubicBezTo>
                    <a:pt x="3576" y="2854"/>
                    <a:pt x="3597" y="2856"/>
                    <a:pt x="3617" y="2856"/>
                  </a:cubicBezTo>
                  <a:cubicBezTo>
                    <a:pt x="3732" y="2856"/>
                    <a:pt x="3829" y="2799"/>
                    <a:pt x="3900" y="2708"/>
                  </a:cubicBezTo>
                  <a:cubicBezTo>
                    <a:pt x="3960" y="2636"/>
                    <a:pt x="3948" y="2577"/>
                    <a:pt x="3936" y="2493"/>
                  </a:cubicBezTo>
                  <a:cubicBezTo>
                    <a:pt x="3912" y="2386"/>
                    <a:pt x="3817" y="2315"/>
                    <a:pt x="3722" y="2279"/>
                  </a:cubicBezTo>
                  <a:cubicBezTo>
                    <a:pt x="2424" y="1839"/>
                    <a:pt x="1233" y="1124"/>
                    <a:pt x="364" y="64"/>
                  </a:cubicBezTo>
                  <a:cubicBezTo>
                    <a:pt x="318" y="19"/>
                    <a:pt x="266" y="0"/>
                    <a:pt x="2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0" name="Google Shape;14070;p47"/>
            <p:cNvSpPr/>
            <p:nvPr/>
          </p:nvSpPr>
          <p:spPr>
            <a:xfrm>
              <a:off x="4013275" y="2829675"/>
              <a:ext cx="110475" cy="50300"/>
            </a:xfrm>
            <a:custGeom>
              <a:rect b="b" l="l" r="r" t="t"/>
              <a:pathLst>
                <a:path extrusionOk="0" h="2012" w="4419">
                  <a:moveTo>
                    <a:pt x="574" y="0"/>
                  </a:moveTo>
                  <a:cubicBezTo>
                    <a:pt x="399" y="0"/>
                    <a:pt x="243" y="35"/>
                    <a:pt x="120" y="118"/>
                  </a:cubicBezTo>
                  <a:cubicBezTo>
                    <a:pt x="1" y="225"/>
                    <a:pt x="13" y="380"/>
                    <a:pt x="144" y="440"/>
                  </a:cubicBezTo>
                  <a:cubicBezTo>
                    <a:pt x="442" y="559"/>
                    <a:pt x="811" y="547"/>
                    <a:pt x="1132" y="630"/>
                  </a:cubicBezTo>
                  <a:cubicBezTo>
                    <a:pt x="1573" y="749"/>
                    <a:pt x="1989" y="916"/>
                    <a:pt x="2418" y="1095"/>
                  </a:cubicBezTo>
                  <a:cubicBezTo>
                    <a:pt x="2823" y="1273"/>
                    <a:pt x="3228" y="1452"/>
                    <a:pt x="3609" y="1666"/>
                  </a:cubicBezTo>
                  <a:cubicBezTo>
                    <a:pt x="3818" y="1782"/>
                    <a:pt x="4038" y="2012"/>
                    <a:pt x="4281" y="2012"/>
                  </a:cubicBezTo>
                  <a:cubicBezTo>
                    <a:pt x="4287" y="2012"/>
                    <a:pt x="4293" y="2012"/>
                    <a:pt x="4299" y="2011"/>
                  </a:cubicBezTo>
                  <a:cubicBezTo>
                    <a:pt x="4359" y="2011"/>
                    <a:pt x="4418" y="1964"/>
                    <a:pt x="4418" y="1892"/>
                  </a:cubicBezTo>
                  <a:cubicBezTo>
                    <a:pt x="4359" y="1297"/>
                    <a:pt x="2930" y="809"/>
                    <a:pt x="2466" y="618"/>
                  </a:cubicBezTo>
                  <a:cubicBezTo>
                    <a:pt x="2048" y="433"/>
                    <a:pt x="1195" y="0"/>
                    <a:pt x="5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1" name="Google Shape;14071;p47"/>
            <p:cNvSpPr/>
            <p:nvPr/>
          </p:nvSpPr>
          <p:spPr>
            <a:xfrm>
              <a:off x="4125800" y="2884425"/>
              <a:ext cx="3000" cy="2400"/>
            </a:xfrm>
            <a:custGeom>
              <a:rect b="b" l="l" r="r" t="t"/>
              <a:pathLst>
                <a:path extrusionOk="0" h="96" w="120">
                  <a:moveTo>
                    <a:pt x="60" y="0"/>
                  </a:moveTo>
                  <a:cubicBezTo>
                    <a:pt x="1" y="0"/>
                    <a:pt x="1" y="95"/>
                    <a:pt x="60" y="95"/>
                  </a:cubicBezTo>
                  <a:cubicBezTo>
                    <a:pt x="120" y="95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2" name="Google Shape;14072;p47"/>
            <p:cNvSpPr/>
            <p:nvPr/>
          </p:nvSpPr>
          <p:spPr>
            <a:xfrm>
              <a:off x="4127000" y="2885375"/>
              <a:ext cx="36925" cy="65650"/>
            </a:xfrm>
            <a:custGeom>
              <a:rect b="b" l="l" r="r" t="t"/>
              <a:pathLst>
                <a:path extrusionOk="0" h="2626" w="1477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cubicBezTo>
                    <a:pt x="48" y="260"/>
                    <a:pt x="36" y="486"/>
                    <a:pt x="107" y="724"/>
                  </a:cubicBezTo>
                  <a:cubicBezTo>
                    <a:pt x="191" y="962"/>
                    <a:pt x="334" y="1165"/>
                    <a:pt x="465" y="1379"/>
                  </a:cubicBezTo>
                  <a:cubicBezTo>
                    <a:pt x="584" y="1581"/>
                    <a:pt x="715" y="1784"/>
                    <a:pt x="822" y="1986"/>
                  </a:cubicBezTo>
                  <a:cubicBezTo>
                    <a:pt x="929" y="2200"/>
                    <a:pt x="953" y="2439"/>
                    <a:pt x="1119" y="2605"/>
                  </a:cubicBezTo>
                  <a:cubicBezTo>
                    <a:pt x="1138" y="2619"/>
                    <a:pt x="1159" y="2626"/>
                    <a:pt x="1178" y="2626"/>
                  </a:cubicBezTo>
                  <a:cubicBezTo>
                    <a:pt x="1208" y="2626"/>
                    <a:pt x="1236" y="2610"/>
                    <a:pt x="1250" y="2581"/>
                  </a:cubicBezTo>
                  <a:cubicBezTo>
                    <a:pt x="1477" y="2224"/>
                    <a:pt x="1167" y="1724"/>
                    <a:pt x="965" y="1415"/>
                  </a:cubicBezTo>
                  <a:cubicBezTo>
                    <a:pt x="810" y="1165"/>
                    <a:pt x="631" y="926"/>
                    <a:pt x="465" y="700"/>
                  </a:cubicBezTo>
                  <a:cubicBezTo>
                    <a:pt x="310" y="486"/>
                    <a:pt x="60" y="236"/>
                    <a:pt x="0" y="1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3" name="Google Shape;14073;p47"/>
            <p:cNvSpPr/>
            <p:nvPr/>
          </p:nvSpPr>
          <p:spPr>
            <a:xfrm>
              <a:off x="4111800" y="2960275"/>
              <a:ext cx="64325" cy="160850"/>
            </a:xfrm>
            <a:custGeom>
              <a:rect b="b" l="l" r="r" t="t"/>
              <a:pathLst>
                <a:path extrusionOk="0" h="6434" w="2573">
                  <a:moveTo>
                    <a:pt x="2024" y="1"/>
                  </a:moveTo>
                  <a:cubicBezTo>
                    <a:pt x="1992" y="1"/>
                    <a:pt x="1961" y="24"/>
                    <a:pt x="1954" y="62"/>
                  </a:cubicBezTo>
                  <a:cubicBezTo>
                    <a:pt x="1858" y="812"/>
                    <a:pt x="1894" y="1550"/>
                    <a:pt x="1715" y="2288"/>
                  </a:cubicBezTo>
                  <a:cubicBezTo>
                    <a:pt x="1549" y="2979"/>
                    <a:pt x="1251" y="3431"/>
                    <a:pt x="787" y="3955"/>
                  </a:cubicBezTo>
                  <a:cubicBezTo>
                    <a:pt x="191" y="4622"/>
                    <a:pt x="1" y="5443"/>
                    <a:pt x="227" y="6336"/>
                  </a:cubicBezTo>
                  <a:cubicBezTo>
                    <a:pt x="240" y="6400"/>
                    <a:pt x="294" y="6433"/>
                    <a:pt x="349" y="6433"/>
                  </a:cubicBezTo>
                  <a:cubicBezTo>
                    <a:pt x="396" y="6433"/>
                    <a:pt x="443" y="6409"/>
                    <a:pt x="465" y="6360"/>
                  </a:cubicBezTo>
                  <a:cubicBezTo>
                    <a:pt x="763" y="5872"/>
                    <a:pt x="549" y="5241"/>
                    <a:pt x="846" y="4741"/>
                  </a:cubicBezTo>
                  <a:cubicBezTo>
                    <a:pt x="1144" y="4265"/>
                    <a:pt x="1620" y="3931"/>
                    <a:pt x="1870" y="3419"/>
                  </a:cubicBezTo>
                  <a:cubicBezTo>
                    <a:pt x="2335" y="2491"/>
                    <a:pt x="2573" y="978"/>
                    <a:pt x="2073" y="26"/>
                  </a:cubicBezTo>
                  <a:cubicBezTo>
                    <a:pt x="2060" y="8"/>
                    <a:pt x="2042" y="1"/>
                    <a:pt x="20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4" name="Google Shape;14074;p47"/>
            <p:cNvSpPr/>
            <p:nvPr/>
          </p:nvSpPr>
          <p:spPr>
            <a:xfrm>
              <a:off x="4117775" y="3134550"/>
              <a:ext cx="45650" cy="92075"/>
            </a:xfrm>
            <a:custGeom>
              <a:rect b="b" l="l" r="r" t="t"/>
              <a:pathLst>
                <a:path extrusionOk="0" h="3683" w="1826">
                  <a:moveTo>
                    <a:pt x="105" y="1"/>
                  </a:moveTo>
                  <a:cubicBezTo>
                    <a:pt x="63" y="1"/>
                    <a:pt x="24" y="27"/>
                    <a:pt x="24" y="80"/>
                  </a:cubicBezTo>
                  <a:cubicBezTo>
                    <a:pt x="0" y="1354"/>
                    <a:pt x="143" y="3199"/>
                    <a:pt x="1655" y="3675"/>
                  </a:cubicBezTo>
                  <a:cubicBezTo>
                    <a:pt x="1666" y="3680"/>
                    <a:pt x="1678" y="3682"/>
                    <a:pt x="1689" y="3682"/>
                  </a:cubicBezTo>
                  <a:cubicBezTo>
                    <a:pt x="1761" y="3682"/>
                    <a:pt x="1826" y="3591"/>
                    <a:pt x="1774" y="3509"/>
                  </a:cubicBezTo>
                  <a:cubicBezTo>
                    <a:pt x="1429" y="2997"/>
                    <a:pt x="893" y="2675"/>
                    <a:pt x="619" y="2104"/>
                  </a:cubicBezTo>
                  <a:cubicBezTo>
                    <a:pt x="322" y="1485"/>
                    <a:pt x="238" y="746"/>
                    <a:pt x="202" y="91"/>
                  </a:cubicBezTo>
                  <a:cubicBezTo>
                    <a:pt x="196" y="30"/>
                    <a:pt x="14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5" name="Google Shape;14075;p47"/>
            <p:cNvSpPr/>
            <p:nvPr/>
          </p:nvSpPr>
          <p:spPr>
            <a:xfrm>
              <a:off x="4170150" y="3230875"/>
              <a:ext cx="130250" cy="82325"/>
            </a:xfrm>
            <a:custGeom>
              <a:rect b="b" l="l" r="r" t="t"/>
              <a:pathLst>
                <a:path extrusionOk="0" h="3293" w="5210">
                  <a:moveTo>
                    <a:pt x="60" y="1"/>
                  </a:moveTo>
                  <a:cubicBezTo>
                    <a:pt x="48" y="1"/>
                    <a:pt x="1" y="37"/>
                    <a:pt x="36" y="60"/>
                  </a:cubicBezTo>
                  <a:cubicBezTo>
                    <a:pt x="786" y="715"/>
                    <a:pt x="1656" y="1263"/>
                    <a:pt x="2501" y="1799"/>
                  </a:cubicBezTo>
                  <a:cubicBezTo>
                    <a:pt x="3346" y="2334"/>
                    <a:pt x="4203" y="2954"/>
                    <a:pt x="5132" y="3287"/>
                  </a:cubicBezTo>
                  <a:cubicBezTo>
                    <a:pt x="5140" y="3291"/>
                    <a:pt x="5147" y="3292"/>
                    <a:pt x="5154" y="3292"/>
                  </a:cubicBezTo>
                  <a:cubicBezTo>
                    <a:pt x="5189" y="3292"/>
                    <a:pt x="5210" y="3246"/>
                    <a:pt x="5180" y="3216"/>
                  </a:cubicBezTo>
                  <a:cubicBezTo>
                    <a:pt x="4430" y="2596"/>
                    <a:pt x="3572" y="2132"/>
                    <a:pt x="2763" y="1596"/>
                  </a:cubicBezTo>
                  <a:cubicBezTo>
                    <a:pt x="1894" y="1013"/>
                    <a:pt x="1025" y="41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6" name="Google Shape;14076;p47"/>
            <p:cNvSpPr/>
            <p:nvPr/>
          </p:nvSpPr>
          <p:spPr>
            <a:xfrm>
              <a:off x="4316000" y="3320175"/>
              <a:ext cx="7775" cy="925"/>
            </a:xfrm>
            <a:custGeom>
              <a:rect b="b" l="l" r="r" t="t"/>
              <a:pathLst>
                <a:path extrusionOk="0" h="37" w="311">
                  <a:moveTo>
                    <a:pt x="36" y="1"/>
                  </a:moveTo>
                  <a:cubicBezTo>
                    <a:pt x="1" y="1"/>
                    <a:pt x="1" y="36"/>
                    <a:pt x="36" y="36"/>
                  </a:cubicBezTo>
                  <a:lnTo>
                    <a:pt x="298" y="36"/>
                  </a:lnTo>
                  <a:cubicBezTo>
                    <a:pt x="310" y="36"/>
                    <a:pt x="310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7" name="Google Shape;14077;p47"/>
            <p:cNvSpPr/>
            <p:nvPr/>
          </p:nvSpPr>
          <p:spPr>
            <a:xfrm>
              <a:off x="4315500" y="3319850"/>
              <a:ext cx="18675" cy="6125"/>
            </a:xfrm>
            <a:custGeom>
              <a:rect b="b" l="l" r="r" t="t"/>
              <a:pathLst>
                <a:path extrusionOk="0" h="245" w="747">
                  <a:moveTo>
                    <a:pt x="53" y="0"/>
                  </a:moveTo>
                  <a:cubicBezTo>
                    <a:pt x="7" y="0"/>
                    <a:pt x="0" y="51"/>
                    <a:pt x="33" y="61"/>
                  </a:cubicBezTo>
                  <a:cubicBezTo>
                    <a:pt x="152" y="85"/>
                    <a:pt x="294" y="121"/>
                    <a:pt x="402" y="169"/>
                  </a:cubicBezTo>
                  <a:cubicBezTo>
                    <a:pt x="473" y="180"/>
                    <a:pt x="509" y="228"/>
                    <a:pt x="568" y="240"/>
                  </a:cubicBezTo>
                  <a:cubicBezTo>
                    <a:pt x="582" y="243"/>
                    <a:pt x="596" y="245"/>
                    <a:pt x="610" y="245"/>
                  </a:cubicBezTo>
                  <a:cubicBezTo>
                    <a:pt x="643" y="245"/>
                    <a:pt x="674" y="236"/>
                    <a:pt x="699" y="228"/>
                  </a:cubicBezTo>
                  <a:cubicBezTo>
                    <a:pt x="735" y="228"/>
                    <a:pt x="747" y="169"/>
                    <a:pt x="723" y="145"/>
                  </a:cubicBezTo>
                  <a:cubicBezTo>
                    <a:pt x="687" y="121"/>
                    <a:pt x="640" y="85"/>
                    <a:pt x="616" y="73"/>
                  </a:cubicBezTo>
                  <a:cubicBezTo>
                    <a:pt x="596" y="69"/>
                    <a:pt x="576" y="68"/>
                    <a:pt x="556" y="68"/>
                  </a:cubicBezTo>
                  <a:cubicBezTo>
                    <a:pt x="517" y="68"/>
                    <a:pt x="477" y="73"/>
                    <a:pt x="437" y="73"/>
                  </a:cubicBezTo>
                  <a:cubicBezTo>
                    <a:pt x="318" y="61"/>
                    <a:pt x="187" y="14"/>
                    <a:pt x="68" y="2"/>
                  </a:cubicBezTo>
                  <a:cubicBezTo>
                    <a:pt x="63" y="1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8" name="Google Shape;14078;p47"/>
            <p:cNvSpPr/>
            <p:nvPr/>
          </p:nvSpPr>
          <p:spPr>
            <a:xfrm>
              <a:off x="4336650" y="3327300"/>
              <a:ext cx="147250" cy="28825"/>
            </a:xfrm>
            <a:custGeom>
              <a:rect b="b" l="l" r="r" t="t"/>
              <a:pathLst>
                <a:path extrusionOk="0" h="1153" w="5890">
                  <a:moveTo>
                    <a:pt x="174" y="1"/>
                  </a:moveTo>
                  <a:cubicBezTo>
                    <a:pt x="73" y="1"/>
                    <a:pt x="1" y="135"/>
                    <a:pt x="115" y="192"/>
                  </a:cubicBezTo>
                  <a:cubicBezTo>
                    <a:pt x="1032" y="716"/>
                    <a:pt x="2318" y="1073"/>
                    <a:pt x="3378" y="1144"/>
                  </a:cubicBezTo>
                  <a:cubicBezTo>
                    <a:pt x="3463" y="1149"/>
                    <a:pt x="3555" y="1152"/>
                    <a:pt x="3650" y="1152"/>
                  </a:cubicBezTo>
                  <a:cubicBezTo>
                    <a:pt x="4482" y="1152"/>
                    <a:pt x="5611" y="943"/>
                    <a:pt x="5878" y="121"/>
                  </a:cubicBezTo>
                  <a:cubicBezTo>
                    <a:pt x="5890" y="73"/>
                    <a:pt x="5842" y="25"/>
                    <a:pt x="5795" y="25"/>
                  </a:cubicBezTo>
                  <a:cubicBezTo>
                    <a:pt x="5354" y="61"/>
                    <a:pt x="5056" y="311"/>
                    <a:pt x="4640" y="466"/>
                  </a:cubicBezTo>
                  <a:cubicBezTo>
                    <a:pt x="4241" y="612"/>
                    <a:pt x="3826" y="678"/>
                    <a:pt x="3415" y="678"/>
                  </a:cubicBezTo>
                  <a:cubicBezTo>
                    <a:pt x="3323" y="678"/>
                    <a:pt x="3231" y="675"/>
                    <a:pt x="3139" y="668"/>
                  </a:cubicBezTo>
                  <a:cubicBezTo>
                    <a:pt x="2092" y="621"/>
                    <a:pt x="1199" y="144"/>
                    <a:pt x="187" y="1"/>
                  </a:cubicBezTo>
                  <a:cubicBezTo>
                    <a:pt x="182" y="1"/>
                    <a:pt x="17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9" name="Google Shape;14079;p47"/>
            <p:cNvSpPr/>
            <p:nvPr/>
          </p:nvSpPr>
          <p:spPr>
            <a:xfrm>
              <a:off x="4493400" y="3309600"/>
              <a:ext cx="38275" cy="16000"/>
            </a:xfrm>
            <a:custGeom>
              <a:rect b="b" l="l" r="r" t="t"/>
              <a:pathLst>
                <a:path extrusionOk="0" h="640" w="1531">
                  <a:moveTo>
                    <a:pt x="1254" y="1"/>
                  </a:moveTo>
                  <a:cubicBezTo>
                    <a:pt x="1238" y="1"/>
                    <a:pt x="1221" y="3"/>
                    <a:pt x="1203" y="7"/>
                  </a:cubicBezTo>
                  <a:cubicBezTo>
                    <a:pt x="1001" y="67"/>
                    <a:pt x="810" y="162"/>
                    <a:pt x="608" y="245"/>
                  </a:cubicBezTo>
                  <a:cubicBezTo>
                    <a:pt x="406" y="340"/>
                    <a:pt x="215" y="519"/>
                    <a:pt x="1" y="590"/>
                  </a:cubicBezTo>
                  <a:cubicBezTo>
                    <a:pt x="1" y="590"/>
                    <a:pt x="1" y="602"/>
                    <a:pt x="25" y="614"/>
                  </a:cubicBezTo>
                  <a:cubicBezTo>
                    <a:pt x="139" y="627"/>
                    <a:pt x="240" y="640"/>
                    <a:pt x="344" y="640"/>
                  </a:cubicBezTo>
                  <a:cubicBezTo>
                    <a:pt x="434" y="640"/>
                    <a:pt x="526" y="630"/>
                    <a:pt x="632" y="602"/>
                  </a:cubicBezTo>
                  <a:cubicBezTo>
                    <a:pt x="870" y="543"/>
                    <a:pt x="1084" y="436"/>
                    <a:pt x="1310" y="376"/>
                  </a:cubicBezTo>
                  <a:cubicBezTo>
                    <a:pt x="1531" y="321"/>
                    <a:pt x="1455" y="1"/>
                    <a:pt x="12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0" name="Google Shape;14080;p47"/>
            <p:cNvSpPr/>
            <p:nvPr/>
          </p:nvSpPr>
          <p:spPr>
            <a:xfrm>
              <a:off x="4554050" y="3130275"/>
              <a:ext cx="213225" cy="170125"/>
            </a:xfrm>
            <a:custGeom>
              <a:rect b="b" l="l" r="r" t="t"/>
              <a:pathLst>
                <a:path extrusionOk="0" h="6805" w="8529">
                  <a:moveTo>
                    <a:pt x="8445" y="1"/>
                  </a:moveTo>
                  <a:cubicBezTo>
                    <a:pt x="7802" y="24"/>
                    <a:pt x="7255" y="489"/>
                    <a:pt x="6778" y="882"/>
                  </a:cubicBezTo>
                  <a:cubicBezTo>
                    <a:pt x="6088" y="1453"/>
                    <a:pt x="5481" y="2120"/>
                    <a:pt x="4778" y="2679"/>
                  </a:cubicBezTo>
                  <a:cubicBezTo>
                    <a:pt x="3183" y="3989"/>
                    <a:pt x="1540" y="5144"/>
                    <a:pt x="75" y="6597"/>
                  </a:cubicBezTo>
                  <a:cubicBezTo>
                    <a:pt x="1" y="6690"/>
                    <a:pt x="79" y="6805"/>
                    <a:pt x="174" y="6805"/>
                  </a:cubicBezTo>
                  <a:cubicBezTo>
                    <a:pt x="200" y="6805"/>
                    <a:pt x="228" y="6796"/>
                    <a:pt x="254" y="6775"/>
                  </a:cubicBezTo>
                  <a:cubicBezTo>
                    <a:pt x="1790" y="5585"/>
                    <a:pt x="3314" y="4382"/>
                    <a:pt x="4826" y="3191"/>
                  </a:cubicBezTo>
                  <a:cubicBezTo>
                    <a:pt x="5433" y="2715"/>
                    <a:pt x="5969" y="2167"/>
                    <a:pt x="6540" y="1644"/>
                  </a:cubicBezTo>
                  <a:cubicBezTo>
                    <a:pt x="7147" y="1096"/>
                    <a:pt x="7909" y="703"/>
                    <a:pt x="8493" y="120"/>
                  </a:cubicBezTo>
                  <a:cubicBezTo>
                    <a:pt x="8529" y="84"/>
                    <a:pt x="8505" y="1"/>
                    <a:pt x="84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1" name="Google Shape;14081;p47"/>
            <p:cNvSpPr/>
            <p:nvPr/>
          </p:nvSpPr>
          <p:spPr>
            <a:xfrm>
              <a:off x="4780650" y="3094200"/>
              <a:ext cx="29475" cy="28075"/>
            </a:xfrm>
            <a:custGeom>
              <a:rect b="b" l="l" r="r" t="t"/>
              <a:pathLst>
                <a:path extrusionOk="0" h="1123" w="1179">
                  <a:moveTo>
                    <a:pt x="907" y="1"/>
                  </a:moveTo>
                  <a:cubicBezTo>
                    <a:pt x="854" y="1"/>
                    <a:pt x="797" y="37"/>
                    <a:pt x="774" y="98"/>
                  </a:cubicBezTo>
                  <a:cubicBezTo>
                    <a:pt x="750" y="181"/>
                    <a:pt x="750" y="277"/>
                    <a:pt x="715" y="360"/>
                  </a:cubicBezTo>
                  <a:cubicBezTo>
                    <a:pt x="691" y="467"/>
                    <a:pt x="596" y="551"/>
                    <a:pt x="524" y="646"/>
                  </a:cubicBezTo>
                  <a:cubicBezTo>
                    <a:pt x="453" y="741"/>
                    <a:pt x="346" y="801"/>
                    <a:pt x="250" y="872"/>
                  </a:cubicBezTo>
                  <a:cubicBezTo>
                    <a:pt x="167" y="943"/>
                    <a:pt x="96" y="1015"/>
                    <a:pt x="0" y="1098"/>
                  </a:cubicBezTo>
                  <a:cubicBezTo>
                    <a:pt x="0" y="1098"/>
                    <a:pt x="0" y="1122"/>
                    <a:pt x="24" y="1122"/>
                  </a:cubicBezTo>
                  <a:cubicBezTo>
                    <a:pt x="155" y="1110"/>
                    <a:pt x="286" y="1110"/>
                    <a:pt x="405" y="1051"/>
                  </a:cubicBezTo>
                  <a:cubicBezTo>
                    <a:pt x="548" y="979"/>
                    <a:pt x="703" y="896"/>
                    <a:pt x="822" y="777"/>
                  </a:cubicBezTo>
                  <a:cubicBezTo>
                    <a:pt x="1000" y="598"/>
                    <a:pt x="1179" y="265"/>
                    <a:pt x="989" y="39"/>
                  </a:cubicBezTo>
                  <a:cubicBezTo>
                    <a:pt x="967" y="13"/>
                    <a:pt x="938" y="1"/>
                    <a:pt x="9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2" name="Google Shape;14082;p47"/>
            <p:cNvSpPr/>
            <p:nvPr/>
          </p:nvSpPr>
          <p:spPr>
            <a:xfrm>
              <a:off x="4750875" y="2940425"/>
              <a:ext cx="52125" cy="152975"/>
            </a:xfrm>
            <a:custGeom>
              <a:rect b="b" l="l" r="r" t="t"/>
              <a:pathLst>
                <a:path extrusionOk="0" h="6119" w="2085">
                  <a:moveTo>
                    <a:pt x="154" y="1"/>
                  </a:moveTo>
                  <a:cubicBezTo>
                    <a:pt x="127" y="1"/>
                    <a:pt x="93" y="23"/>
                    <a:pt x="84" y="58"/>
                  </a:cubicBezTo>
                  <a:cubicBezTo>
                    <a:pt x="1" y="558"/>
                    <a:pt x="263" y="1082"/>
                    <a:pt x="334" y="1570"/>
                  </a:cubicBezTo>
                  <a:cubicBezTo>
                    <a:pt x="417" y="2142"/>
                    <a:pt x="477" y="2725"/>
                    <a:pt x="632" y="3285"/>
                  </a:cubicBezTo>
                  <a:cubicBezTo>
                    <a:pt x="751" y="3773"/>
                    <a:pt x="977" y="4213"/>
                    <a:pt x="1191" y="4654"/>
                  </a:cubicBezTo>
                  <a:cubicBezTo>
                    <a:pt x="1429" y="5130"/>
                    <a:pt x="1572" y="5701"/>
                    <a:pt x="1906" y="6118"/>
                  </a:cubicBezTo>
                  <a:cubicBezTo>
                    <a:pt x="1906" y="6106"/>
                    <a:pt x="1941" y="6094"/>
                    <a:pt x="1941" y="6082"/>
                  </a:cubicBezTo>
                  <a:cubicBezTo>
                    <a:pt x="2084" y="5666"/>
                    <a:pt x="1882" y="5285"/>
                    <a:pt x="1727" y="4892"/>
                  </a:cubicBezTo>
                  <a:cubicBezTo>
                    <a:pt x="1477" y="4285"/>
                    <a:pt x="1167" y="3689"/>
                    <a:pt x="1013" y="3046"/>
                  </a:cubicBezTo>
                  <a:cubicBezTo>
                    <a:pt x="822" y="2189"/>
                    <a:pt x="941" y="594"/>
                    <a:pt x="179" y="10"/>
                  </a:cubicBezTo>
                  <a:cubicBezTo>
                    <a:pt x="173" y="4"/>
                    <a:pt x="164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3" name="Google Shape;14083;p47"/>
            <p:cNvSpPr/>
            <p:nvPr/>
          </p:nvSpPr>
          <p:spPr>
            <a:xfrm>
              <a:off x="4722000" y="2866500"/>
              <a:ext cx="33675" cy="56775"/>
            </a:xfrm>
            <a:custGeom>
              <a:rect b="b" l="l" r="r" t="t"/>
              <a:pathLst>
                <a:path extrusionOk="0" h="2271" w="1347">
                  <a:moveTo>
                    <a:pt x="79" y="1"/>
                  </a:moveTo>
                  <a:cubicBezTo>
                    <a:pt x="65" y="1"/>
                    <a:pt x="51" y="1"/>
                    <a:pt x="36" y="3"/>
                  </a:cubicBezTo>
                  <a:cubicBezTo>
                    <a:pt x="13" y="3"/>
                    <a:pt x="1" y="38"/>
                    <a:pt x="13" y="62"/>
                  </a:cubicBezTo>
                  <a:cubicBezTo>
                    <a:pt x="132" y="419"/>
                    <a:pt x="453" y="693"/>
                    <a:pt x="620" y="1027"/>
                  </a:cubicBezTo>
                  <a:cubicBezTo>
                    <a:pt x="798" y="1408"/>
                    <a:pt x="846" y="1896"/>
                    <a:pt x="1072" y="2217"/>
                  </a:cubicBezTo>
                  <a:cubicBezTo>
                    <a:pt x="1090" y="2253"/>
                    <a:pt x="1117" y="2271"/>
                    <a:pt x="1141" y="2271"/>
                  </a:cubicBezTo>
                  <a:cubicBezTo>
                    <a:pt x="1165" y="2271"/>
                    <a:pt x="1185" y="2253"/>
                    <a:pt x="1191" y="2217"/>
                  </a:cubicBezTo>
                  <a:cubicBezTo>
                    <a:pt x="1346" y="1824"/>
                    <a:pt x="1049" y="1193"/>
                    <a:pt x="894" y="824"/>
                  </a:cubicBezTo>
                  <a:cubicBezTo>
                    <a:pt x="744" y="502"/>
                    <a:pt x="49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4" name="Google Shape;14084;p47"/>
            <p:cNvSpPr/>
            <p:nvPr/>
          </p:nvSpPr>
          <p:spPr>
            <a:xfrm>
              <a:off x="4615950" y="2802400"/>
              <a:ext cx="95950" cy="62050"/>
            </a:xfrm>
            <a:custGeom>
              <a:rect b="b" l="l" r="r" t="t"/>
              <a:pathLst>
                <a:path extrusionOk="0" h="2482" w="3838">
                  <a:moveTo>
                    <a:pt x="234" y="0"/>
                  </a:moveTo>
                  <a:cubicBezTo>
                    <a:pt x="110" y="0"/>
                    <a:pt x="0" y="148"/>
                    <a:pt x="123" y="245"/>
                  </a:cubicBezTo>
                  <a:cubicBezTo>
                    <a:pt x="1219" y="1221"/>
                    <a:pt x="2754" y="1424"/>
                    <a:pt x="3814" y="2471"/>
                  </a:cubicBezTo>
                  <a:cubicBezTo>
                    <a:pt x="3818" y="2478"/>
                    <a:pt x="3821" y="2481"/>
                    <a:pt x="3824" y="2481"/>
                  </a:cubicBezTo>
                  <a:cubicBezTo>
                    <a:pt x="3832" y="2481"/>
                    <a:pt x="3838" y="2464"/>
                    <a:pt x="3838" y="2448"/>
                  </a:cubicBezTo>
                  <a:cubicBezTo>
                    <a:pt x="2993" y="1221"/>
                    <a:pt x="1230" y="1245"/>
                    <a:pt x="361" y="66"/>
                  </a:cubicBezTo>
                  <a:cubicBezTo>
                    <a:pt x="324" y="19"/>
                    <a:pt x="278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5" name="Google Shape;14085;p47"/>
            <p:cNvSpPr/>
            <p:nvPr/>
          </p:nvSpPr>
          <p:spPr>
            <a:xfrm>
              <a:off x="4613950" y="2755800"/>
              <a:ext cx="14625" cy="47325"/>
            </a:xfrm>
            <a:custGeom>
              <a:rect b="b" l="l" r="r" t="t"/>
              <a:pathLst>
                <a:path extrusionOk="0" h="1893" w="585">
                  <a:moveTo>
                    <a:pt x="486" y="0"/>
                  </a:moveTo>
                  <a:cubicBezTo>
                    <a:pt x="478" y="0"/>
                    <a:pt x="470" y="4"/>
                    <a:pt x="465" y="13"/>
                  </a:cubicBezTo>
                  <a:cubicBezTo>
                    <a:pt x="418" y="204"/>
                    <a:pt x="275" y="323"/>
                    <a:pt x="203" y="502"/>
                  </a:cubicBezTo>
                  <a:cubicBezTo>
                    <a:pt x="120" y="656"/>
                    <a:pt x="108" y="811"/>
                    <a:pt x="96" y="978"/>
                  </a:cubicBezTo>
                  <a:cubicBezTo>
                    <a:pt x="48" y="1311"/>
                    <a:pt x="1" y="1633"/>
                    <a:pt x="263" y="1871"/>
                  </a:cubicBezTo>
                  <a:cubicBezTo>
                    <a:pt x="279" y="1879"/>
                    <a:pt x="301" y="1893"/>
                    <a:pt x="313" y="1893"/>
                  </a:cubicBezTo>
                  <a:cubicBezTo>
                    <a:pt x="319" y="1893"/>
                    <a:pt x="322" y="1890"/>
                    <a:pt x="322" y="1883"/>
                  </a:cubicBezTo>
                  <a:cubicBezTo>
                    <a:pt x="501" y="1668"/>
                    <a:pt x="501" y="1430"/>
                    <a:pt x="525" y="1145"/>
                  </a:cubicBezTo>
                  <a:cubicBezTo>
                    <a:pt x="537" y="978"/>
                    <a:pt x="584" y="835"/>
                    <a:pt x="584" y="668"/>
                  </a:cubicBezTo>
                  <a:cubicBezTo>
                    <a:pt x="584" y="454"/>
                    <a:pt x="477" y="216"/>
                    <a:pt x="513" y="25"/>
                  </a:cubicBezTo>
                  <a:cubicBezTo>
                    <a:pt x="513" y="11"/>
                    <a:pt x="49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6" name="Google Shape;14086;p47"/>
            <p:cNvSpPr/>
            <p:nvPr/>
          </p:nvSpPr>
          <p:spPr>
            <a:xfrm>
              <a:off x="4626450" y="2662050"/>
              <a:ext cx="97950" cy="81600"/>
            </a:xfrm>
            <a:custGeom>
              <a:rect b="b" l="l" r="r" t="t"/>
              <a:pathLst>
                <a:path extrusionOk="0" h="3264" w="3918">
                  <a:moveTo>
                    <a:pt x="3585" y="1"/>
                  </a:moveTo>
                  <a:cubicBezTo>
                    <a:pt x="3329" y="1"/>
                    <a:pt x="3054" y="149"/>
                    <a:pt x="2811" y="227"/>
                  </a:cubicBezTo>
                  <a:cubicBezTo>
                    <a:pt x="2287" y="382"/>
                    <a:pt x="1751" y="561"/>
                    <a:pt x="1275" y="835"/>
                  </a:cubicBezTo>
                  <a:cubicBezTo>
                    <a:pt x="251" y="1394"/>
                    <a:pt x="191" y="2204"/>
                    <a:pt x="1" y="3263"/>
                  </a:cubicBezTo>
                  <a:lnTo>
                    <a:pt x="25" y="3263"/>
                  </a:lnTo>
                  <a:cubicBezTo>
                    <a:pt x="263" y="2859"/>
                    <a:pt x="334" y="2382"/>
                    <a:pt x="584" y="1978"/>
                  </a:cubicBezTo>
                  <a:cubicBezTo>
                    <a:pt x="918" y="1442"/>
                    <a:pt x="1442" y="1156"/>
                    <a:pt x="2013" y="954"/>
                  </a:cubicBezTo>
                  <a:cubicBezTo>
                    <a:pt x="2513" y="775"/>
                    <a:pt x="3704" y="704"/>
                    <a:pt x="3906" y="168"/>
                  </a:cubicBezTo>
                  <a:cubicBezTo>
                    <a:pt x="3918" y="132"/>
                    <a:pt x="3894" y="84"/>
                    <a:pt x="3858" y="73"/>
                  </a:cubicBezTo>
                  <a:cubicBezTo>
                    <a:pt x="3772" y="21"/>
                    <a:pt x="3680" y="1"/>
                    <a:pt x="35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7" name="Google Shape;14087;p47"/>
            <p:cNvSpPr/>
            <p:nvPr/>
          </p:nvSpPr>
          <p:spPr>
            <a:xfrm>
              <a:off x="4728250" y="2666525"/>
              <a:ext cx="24925" cy="11975"/>
            </a:xfrm>
            <a:custGeom>
              <a:rect b="b" l="l" r="r" t="t"/>
              <a:pathLst>
                <a:path extrusionOk="0" h="479" w="997">
                  <a:moveTo>
                    <a:pt x="72" y="1"/>
                  </a:moveTo>
                  <a:cubicBezTo>
                    <a:pt x="37" y="1"/>
                    <a:pt x="1" y="72"/>
                    <a:pt x="48" y="108"/>
                  </a:cubicBezTo>
                  <a:cubicBezTo>
                    <a:pt x="191" y="167"/>
                    <a:pt x="346" y="239"/>
                    <a:pt x="489" y="298"/>
                  </a:cubicBezTo>
                  <a:cubicBezTo>
                    <a:pt x="632" y="358"/>
                    <a:pt x="763" y="441"/>
                    <a:pt x="906" y="477"/>
                  </a:cubicBezTo>
                  <a:cubicBezTo>
                    <a:pt x="910" y="478"/>
                    <a:pt x="914" y="478"/>
                    <a:pt x="918" y="478"/>
                  </a:cubicBezTo>
                  <a:cubicBezTo>
                    <a:pt x="961" y="478"/>
                    <a:pt x="997" y="425"/>
                    <a:pt x="953" y="382"/>
                  </a:cubicBezTo>
                  <a:cubicBezTo>
                    <a:pt x="727" y="167"/>
                    <a:pt x="358" y="10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8" name="Google Shape;14088;p47"/>
            <p:cNvSpPr/>
            <p:nvPr/>
          </p:nvSpPr>
          <p:spPr>
            <a:xfrm>
              <a:off x="4767850" y="2680875"/>
              <a:ext cx="73750" cy="17925"/>
            </a:xfrm>
            <a:custGeom>
              <a:rect b="b" l="l" r="r" t="t"/>
              <a:pathLst>
                <a:path extrusionOk="0" h="717" w="2950">
                  <a:moveTo>
                    <a:pt x="385" y="1"/>
                  </a:moveTo>
                  <a:cubicBezTo>
                    <a:pt x="266" y="1"/>
                    <a:pt x="150" y="14"/>
                    <a:pt x="36" y="46"/>
                  </a:cubicBezTo>
                  <a:cubicBezTo>
                    <a:pt x="0" y="46"/>
                    <a:pt x="0" y="105"/>
                    <a:pt x="36" y="129"/>
                  </a:cubicBezTo>
                  <a:cubicBezTo>
                    <a:pt x="631" y="284"/>
                    <a:pt x="1227" y="582"/>
                    <a:pt x="1822" y="689"/>
                  </a:cubicBezTo>
                  <a:cubicBezTo>
                    <a:pt x="1922" y="707"/>
                    <a:pt x="2012" y="716"/>
                    <a:pt x="2094" y="716"/>
                  </a:cubicBezTo>
                  <a:cubicBezTo>
                    <a:pt x="2435" y="716"/>
                    <a:pt x="2651" y="562"/>
                    <a:pt x="2929" y="284"/>
                  </a:cubicBezTo>
                  <a:cubicBezTo>
                    <a:pt x="2949" y="254"/>
                    <a:pt x="2927" y="207"/>
                    <a:pt x="2891" y="207"/>
                  </a:cubicBezTo>
                  <a:cubicBezTo>
                    <a:pt x="2885" y="207"/>
                    <a:pt x="2877" y="209"/>
                    <a:pt x="2870" y="212"/>
                  </a:cubicBezTo>
                  <a:cubicBezTo>
                    <a:pt x="2681" y="316"/>
                    <a:pt x="2483" y="355"/>
                    <a:pt x="2279" y="355"/>
                  </a:cubicBezTo>
                  <a:cubicBezTo>
                    <a:pt x="1663" y="355"/>
                    <a:pt x="996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9" name="Google Shape;14089;p47"/>
            <p:cNvSpPr/>
            <p:nvPr/>
          </p:nvSpPr>
          <p:spPr>
            <a:xfrm>
              <a:off x="4827675" y="2587325"/>
              <a:ext cx="30375" cy="96350"/>
            </a:xfrm>
            <a:custGeom>
              <a:rect b="b" l="l" r="r" t="t"/>
              <a:pathLst>
                <a:path extrusionOk="0" h="3854" w="1215">
                  <a:moveTo>
                    <a:pt x="107" y="1"/>
                  </a:moveTo>
                  <a:cubicBezTo>
                    <a:pt x="95" y="1"/>
                    <a:pt x="84" y="1"/>
                    <a:pt x="72" y="2"/>
                  </a:cubicBezTo>
                  <a:cubicBezTo>
                    <a:pt x="24" y="2"/>
                    <a:pt x="0" y="37"/>
                    <a:pt x="12" y="85"/>
                  </a:cubicBezTo>
                  <a:cubicBezTo>
                    <a:pt x="143" y="335"/>
                    <a:pt x="346" y="514"/>
                    <a:pt x="477" y="776"/>
                  </a:cubicBezTo>
                  <a:cubicBezTo>
                    <a:pt x="655" y="1109"/>
                    <a:pt x="727" y="1514"/>
                    <a:pt x="751" y="1883"/>
                  </a:cubicBezTo>
                  <a:cubicBezTo>
                    <a:pt x="798" y="2478"/>
                    <a:pt x="774" y="3252"/>
                    <a:pt x="560" y="3812"/>
                  </a:cubicBezTo>
                  <a:cubicBezTo>
                    <a:pt x="560" y="3835"/>
                    <a:pt x="585" y="3853"/>
                    <a:pt x="610" y="3853"/>
                  </a:cubicBezTo>
                  <a:cubicBezTo>
                    <a:pt x="622" y="3853"/>
                    <a:pt x="635" y="3848"/>
                    <a:pt x="643" y="3835"/>
                  </a:cubicBezTo>
                  <a:cubicBezTo>
                    <a:pt x="1132" y="3157"/>
                    <a:pt x="1215" y="2395"/>
                    <a:pt x="1120" y="1573"/>
                  </a:cubicBezTo>
                  <a:cubicBezTo>
                    <a:pt x="1038" y="1035"/>
                    <a:pt x="794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0" name="Google Shape;14090;p47"/>
            <p:cNvSpPr/>
            <p:nvPr/>
          </p:nvSpPr>
          <p:spPr>
            <a:xfrm>
              <a:off x="4771725" y="2516800"/>
              <a:ext cx="52125" cy="71150"/>
            </a:xfrm>
            <a:custGeom>
              <a:rect b="b" l="l" r="r" t="t"/>
              <a:pathLst>
                <a:path extrusionOk="0" h="2846" w="2085">
                  <a:moveTo>
                    <a:pt x="691" y="1"/>
                  </a:moveTo>
                  <a:cubicBezTo>
                    <a:pt x="441" y="1"/>
                    <a:pt x="0" y="132"/>
                    <a:pt x="60" y="465"/>
                  </a:cubicBezTo>
                  <a:cubicBezTo>
                    <a:pt x="60" y="501"/>
                    <a:pt x="107" y="513"/>
                    <a:pt x="143" y="513"/>
                  </a:cubicBezTo>
                  <a:cubicBezTo>
                    <a:pt x="322" y="477"/>
                    <a:pt x="441" y="322"/>
                    <a:pt x="619" y="239"/>
                  </a:cubicBezTo>
                  <a:cubicBezTo>
                    <a:pt x="711" y="195"/>
                    <a:pt x="807" y="174"/>
                    <a:pt x="903" y="174"/>
                  </a:cubicBezTo>
                  <a:cubicBezTo>
                    <a:pt x="1069" y="174"/>
                    <a:pt x="1234" y="237"/>
                    <a:pt x="1369" y="358"/>
                  </a:cubicBezTo>
                  <a:cubicBezTo>
                    <a:pt x="1774" y="739"/>
                    <a:pt x="1655" y="1251"/>
                    <a:pt x="1476" y="1692"/>
                  </a:cubicBezTo>
                  <a:cubicBezTo>
                    <a:pt x="1405" y="1882"/>
                    <a:pt x="1274" y="2168"/>
                    <a:pt x="1310" y="2370"/>
                  </a:cubicBezTo>
                  <a:cubicBezTo>
                    <a:pt x="1393" y="2644"/>
                    <a:pt x="1750" y="2787"/>
                    <a:pt x="1988" y="2835"/>
                  </a:cubicBezTo>
                  <a:cubicBezTo>
                    <a:pt x="2000" y="2842"/>
                    <a:pt x="2010" y="2845"/>
                    <a:pt x="2020" y="2845"/>
                  </a:cubicBezTo>
                  <a:cubicBezTo>
                    <a:pt x="2069" y="2845"/>
                    <a:pt x="2084" y="2754"/>
                    <a:pt x="2024" y="2704"/>
                  </a:cubicBezTo>
                  <a:cubicBezTo>
                    <a:pt x="1798" y="2561"/>
                    <a:pt x="1429" y="2406"/>
                    <a:pt x="1465" y="2084"/>
                  </a:cubicBezTo>
                  <a:cubicBezTo>
                    <a:pt x="1476" y="1906"/>
                    <a:pt x="1643" y="1715"/>
                    <a:pt x="1715" y="1549"/>
                  </a:cubicBezTo>
                  <a:cubicBezTo>
                    <a:pt x="1869" y="1227"/>
                    <a:pt x="1941" y="834"/>
                    <a:pt x="1750" y="513"/>
                  </a:cubicBezTo>
                  <a:cubicBezTo>
                    <a:pt x="1536" y="132"/>
                    <a:pt x="1095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1" name="Google Shape;14091;p47"/>
            <p:cNvSpPr/>
            <p:nvPr/>
          </p:nvSpPr>
          <p:spPr>
            <a:xfrm>
              <a:off x="4743450" y="2520675"/>
              <a:ext cx="28000" cy="13275"/>
            </a:xfrm>
            <a:custGeom>
              <a:rect b="b" l="l" r="r" t="t"/>
              <a:pathLst>
                <a:path extrusionOk="0" h="531" w="1120">
                  <a:moveTo>
                    <a:pt x="107" y="1"/>
                  </a:moveTo>
                  <a:cubicBezTo>
                    <a:pt x="36" y="1"/>
                    <a:pt x="0" y="60"/>
                    <a:pt x="24" y="120"/>
                  </a:cubicBezTo>
                  <a:cubicBezTo>
                    <a:pt x="49" y="377"/>
                    <a:pt x="434" y="531"/>
                    <a:pt x="753" y="531"/>
                  </a:cubicBezTo>
                  <a:cubicBezTo>
                    <a:pt x="891" y="531"/>
                    <a:pt x="1016" y="502"/>
                    <a:pt x="1095" y="441"/>
                  </a:cubicBezTo>
                  <a:cubicBezTo>
                    <a:pt x="1119" y="429"/>
                    <a:pt x="1119" y="405"/>
                    <a:pt x="1095" y="382"/>
                  </a:cubicBezTo>
                  <a:cubicBezTo>
                    <a:pt x="1000" y="358"/>
                    <a:pt x="929" y="358"/>
                    <a:pt x="833" y="346"/>
                  </a:cubicBezTo>
                  <a:cubicBezTo>
                    <a:pt x="738" y="322"/>
                    <a:pt x="643" y="286"/>
                    <a:pt x="536" y="239"/>
                  </a:cubicBezTo>
                  <a:cubicBezTo>
                    <a:pt x="393" y="167"/>
                    <a:pt x="286" y="13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2" name="Google Shape;14092;p47"/>
            <p:cNvSpPr/>
            <p:nvPr/>
          </p:nvSpPr>
          <p:spPr>
            <a:xfrm>
              <a:off x="4521950" y="2329975"/>
              <a:ext cx="235800" cy="198175"/>
            </a:xfrm>
            <a:custGeom>
              <a:rect b="b" l="l" r="r" t="t"/>
              <a:pathLst>
                <a:path extrusionOk="0" h="7927" w="9432">
                  <a:moveTo>
                    <a:pt x="60" y="1"/>
                  </a:moveTo>
                  <a:cubicBezTo>
                    <a:pt x="29" y="1"/>
                    <a:pt x="0" y="34"/>
                    <a:pt x="26" y="68"/>
                  </a:cubicBezTo>
                  <a:cubicBezTo>
                    <a:pt x="1169" y="1961"/>
                    <a:pt x="2883" y="3247"/>
                    <a:pt x="4407" y="4783"/>
                  </a:cubicBezTo>
                  <a:cubicBezTo>
                    <a:pt x="5633" y="6009"/>
                    <a:pt x="7419" y="7914"/>
                    <a:pt x="9289" y="7926"/>
                  </a:cubicBezTo>
                  <a:cubicBezTo>
                    <a:pt x="9396" y="7926"/>
                    <a:pt x="9432" y="7795"/>
                    <a:pt x="9336" y="7748"/>
                  </a:cubicBezTo>
                  <a:cubicBezTo>
                    <a:pt x="8503" y="7295"/>
                    <a:pt x="7646" y="7021"/>
                    <a:pt x="6848" y="6450"/>
                  </a:cubicBezTo>
                  <a:cubicBezTo>
                    <a:pt x="6003" y="5831"/>
                    <a:pt x="5264" y="5081"/>
                    <a:pt x="4514" y="4342"/>
                  </a:cubicBezTo>
                  <a:cubicBezTo>
                    <a:pt x="3038" y="2878"/>
                    <a:pt x="1252" y="1759"/>
                    <a:pt x="97" y="21"/>
                  </a:cubicBezTo>
                  <a:cubicBezTo>
                    <a:pt x="87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3" name="Google Shape;14093;p47"/>
            <p:cNvSpPr/>
            <p:nvPr/>
          </p:nvSpPr>
          <p:spPr>
            <a:xfrm>
              <a:off x="4458975" y="2227950"/>
              <a:ext cx="55875" cy="93325"/>
            </a:xfrm>
            <a:custGeom>
              <a:rect b="b" l="l" r="r" t="t"/>
              <a:pathLst>
                <a:path extrusionOk="0" h="3733" w="2235">
                  <a:moveTo>
                    <a:pt x="112" y="1"/>
                  </a:moveTo>
                  <a:cubicBezTo>
                    <a:pt x="56" y="1"/>
                    <a:pt x="1" y="38"/>
                    <a:pt x="9" y="101"/>
                  </a:cubicBezTo>
                  <a:cubicBezTo>
                    <a:pt x="68" y="780"/>
                    <a:pt x="580" y="1470"/>
                    <a:pt x="913" y="2054"/>
                  </a:cubicBezTo>
                  <a:cubicBezTo>
                    <a:pt x="1259" y="2625"/>
                    <a:pt x="1628" y="3316"/>
                    <a:pt x="2199" y="3732"/>
                  </a:cubicBezTo>
                  <a:cubicBezTo>
                    <a:pt x="2199" y="3732"/>
                    <a:pt x="2235" y="3697"/>
                    <a:pt x="2235" y="3685"/>
                  </a:cubicBezTo>
                  <a:cubicBezTo>
                    <a:pt x="1973" y="3042"/>
                    <a:pt x="1521" y="2482"/>
                    <a:pt x="1199" y="1875"/>
                  </a:cubicBezTo>
                  <a:cubicBezTo>
                    <a:pt x="890" y="1280"/>
                    <a:pt x="663" y="482"/>
                    <a:pt x="187" y="30"/>
                  </a:cubicBezTo>
                  <a:cubicBezTo>
                    <a:pt x="167" y="10"/>
                    <a:pt x="14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4" name="Google Shape;14094;p47"/>
            <p:cNvSpPr/>
            <p:nvPr/>
          </p:nvSpPr>
          <p:spPr>
            <a:xfrm>
              <a:off x="4455900" y="2204200"/>
              <a:ext cx="5675" cy="19700"/>
            </a:xfrm>
            <a:custGeom>
              <a:rect b="b" l="l" r="r" t="t"/>
              <a:pathLst>
                <a:path extrusionOk="0" h="788" w="227">
                  <a:moveTo>
                    <a:pt x="84" y="0"/>
                  </a:moveTo>
                  <a:cubicBezTo>
                    <a:pt x="72" y="0"/>
                    <a:pt x="60" y="9"/>
                    <a:pt x="60" y="27"/>
                  </a:cubicBezTo>
                  <a:cubicBezTo>
                    <a:pt x="48" y="110"/>
                    <a:pt x="1" y="158"/>
                    <a:pt x="1" y="241"/>
                  </a:cubicBezTo>
                  <a:cubicBezTo>
                    <a:pt x="1" y="301"/>
                    <a:pt x="12" y="384"/>
                    <a:pt x="12" y="444"/>
                  </a:cubicBezTo>
                  <a:cubicBezTo>
                    <a:pt x="24" y="563"/>
                    <a:pt x="120" y="658"/>
                    <a:pt x="167" y="777"/>
                  </a:cubicBezTo>
                  <a:cubicBezTo>
                    <a:pt x="167" y="785"/>
                    <a:pt x="170" y="788"/>
                    <a:pt x="173" y="788"/>
                  </a:cubicBezTo>
                  <a:cubicBezTo>
                    <a:pt x="180" y="788"/>
                    <a:pt x="191" y="777"/>
                    <a:pt x="191" y="777"/>
                  </a:cubicBezTo>
                  <a:cubicBezTo>
                    <a:pt x="191" y="658"/>
                    <a:pt x="227" y="539"/>
                    <a:pt x="215" y="420"/>
                  </a:cubicBezTo>
                  <a:cubicBezTo>
                    <a:pt x="215" y="360"/>
                    <a:pt x="191" y="289"/>
                    <a:pt x="179" y="230"/>
                  </a:cubicBezTo>
                  <a:cubicBezTo>
                    <a:pt x="167" y="158"/>
                    <a:pt x="108" y="110"/>
                    <a:pt x="108" y="27"/>
                  </a:cubicBezTo>
                  <a:cubicBezTo>
                    <a:pt x="108" y="9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5" name="Google Shape;14095;p47"/>
            <p:cNvSpPr/>
            <p:nvPr/>
          </p:nvSpPr>
          <p:spPr>
            <a:xfrm>
              <a:off x="4448175" y="2100200"/>
              <a:ext cx="67550" cy="94450"/>
            </a:xfrm>
            <a:custGeom>
              <a:rect b="b" l="l" r="r" t="t"/>
              <a:pathLst>
                <a:path extrusionOk="0" h="3778" w="2702">
                  <a:moveTo>
                    <a:pt x="1368" y="1"/>
                  </a:moveTo>
                  <a:cubicBezTo>
                    <a:pt x="1052" y="1"/>
                    <a:pt x="757" y="116"/>
                    <a:pt x="583" y="389"/>
                  </a:cubicBezTo>
                  <a:cubicBezTo>
                    <a:pt x="298" y="830"/>
                    <a:pt x="226" y="1449"/>
                    <a:pt x="179" y="1961"/>
                  </a:cubicBezTo>
                  <a:cubicBezTo>
                    <a:pt x="131" y="2485"/>
                    <a:pt x="0" y="3270"/>
                    <a:pt x="250" y="3747"/>
                  </a:cubicBezTo>
                  <a:cubicBezTo>
                    <a:pt x="258" y="3769"/>
                    <a:pt x="270" y="3778"/>
                    <a:pt x="281" y="3778"/>
                  </a:cubicBezTo>
                  <a:cubicBezTo>
                    <a:pt x="287" y="3778"/>
                    <a:pt x="293" y="3775"/>
                    <a:pt x="298" y="3770"/>
                  </a:cubicBezTo>
                  <a:cubicBezTo>
                    <a:pt x="524" y="3473"/>
                    <a:pt x="488" y="3080"/>
                    <a:pt x="500" y="2723"/>
                  </a:cubicBezTo>
                  <a:cubicBezTo>
                    <a:pt x="536" y="2223"/>
                    <a:pt x="560" y="1699"/>
                    <a:pt x="702" y="1211"/>
                  </a:cubicBezTo>
                  <a:cubicBezTo>
                    <a:pt x="774" y="925"/>
                    <a:pt x="857" y="389"/>
                    <a:pt x="1179" y="294"/>
                  </a:cubicBezTo>
                  <a:cubicBezTo>
                    <a:pt x="1218" y="283"/>
                    <a:pt x="1259" y="278"/>
                    <a:pt x="1301" y="278"/>
                  </a:cubicBezTo>
                  <a:cubicBezTo>
                    <a:pt x="1725" y="278"/>
                    <a:pt x="2251" y="783"/>
                    <a:pt x="2619" y="913"/>
                  </a:cubicBezTo>
                  <a:cubicBezTo>
                    <a:pt x="2624" y="914"/>
                    <a:pt x="2629" y="915"/>
                    <a:pt x="2634" y="915"/>
                  </a:cubicBezTo>
                  <a:cubicBezTo>
                    <a:pt x="2674" y="915"/>
                    <a:pt x="2701" y="872"/>
                    <a:pt x="2691" y="830"/>
                  </a:cubicBezTo>
                  <a:cubicBezTo>
                    <a:pt x="2539" y="353"/>
                    <a:pt x="1921" y="1"/>
                    <a:pt x="13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6" name="Google Shape;14096;p47"/>
            <p:cNvSpPr/>
            <p:nvPr/>
          </p:nvSpPr>
          <p:spPr>
            <a:xfrm>
              <a:off x="4520200" y="2126575"/>
              <a:ext cx="925" cy="925"/>
            </a:xfrm>
            <a:custGeom>
              <a:rect b="b" l="l" r="r" t="t"/>
              <a:pathLst>
                <a:path extrusionOk="0" h="37" w="37">
                  <a:moveTo>
                    <a:pt x="24" y="1"/>
                  </a:moveTo>
                  <a:cubicBezTo>
                    <a:pt x="0" y="1"/>
                    <a:pt x="0" y="36"/>
                    <a:pt x="24" y="36"/>
                  </a:cubicBezTo>
                  <a:cubicBezTo>
                    <a:pt x="36" y="36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7" name="Google Shape;14097;p47"/>
            <p:cNvSpPr/>
            <p:nvPr/>
          </p:nvSpPr>
          <p:spPr>
            <a:xfrm>
              <a:off x="4520200" y="2126525"/>
              <a:ext cx="25325" cy="77825"/>
            </a:xfrm>
            <a:custGeom>
              <a:rect b="b" l="l" r="r" t="t"/>
              <a:pathLst>
                <a:path extrusionOk="0" h="3113" w="1013">
                  <a:moveTo>
                    <a:pt x="15" y="1"/>
                  </a:moveTo>
                  <a:cubicBezTo>
                    <a:pt x="8" y="1"/>
                    <a:pt x="0" y="8"/>
                    <a:pt x="0" y="15"/>
                  </a:cubicBezTo>
                  <a:cubicBezTo>
                    <a:pt x="334" y="717"/>
                    <a:pt x="655" y="1193"/>
                    <a:pt x="596" y="2015"/>
                  </a:cubicBezTo>
                  <a:cubicBezTo>
                    <a:pt x="572" y="2420"/>
                    <a:pt x="465" y="2848"/>
                    <a:pt x="822" y="3098"/>
                  </a:cubicBezTo>
                  <a:cubicBezTo>
                    <a:pt x="835" y="3109"/>
                    <a:pt x="850" y="3113"/>
                    <a:pt x="864" y="3113"/>
                  </a:cubicBezTo>
                  <a:cubicBezTo>
                    <a:pt x="899" y="3113"/>
                    <a:pt x="932" y="3085"/>
                    <a:pt x="941" y="3051"/>
                  </a:cubicBezTo>
                  <a:cubicBezTo>
                    <a:pt x="1012" y="2789"/>
                    <a:pt x="953" y="2539"/>
                    <a:pt x="929" y="2253"/>
                  </a:cubicBezTo>
                  <a:cubicBezTo>
                    <a:pt x="917" y="1967"/>
                    <a:pt x="917" y="1682"/>
                    <a:pt x="822" y="1408"/>
                  </a:cubicBezTo>
                  <a:cubicBezTo>
                    <a:pt x="655" y="896"/>
                    <a:pt x="262" y="479"/>
                    <a:pt x="24" y="15"/>
                  </a:cubicBezTo>
                  <a:cubicBezTo>
                    <a:pt x="24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8" name="Google Shape;14098;p47"/>
            <p:cNvSpPr/>
            <p:nvPr/>
          </p:nvSpPr>
          <p:spPr>
            <a:xfrm>
              <a:off x="4538375" y="2199125"/>
              <a:ext cx="36625" cy="14300"/>
            </a:xfrm>
            <a:custGeom>
              <a:rect b="b" l="l" r="r" t="t"/>
              <a:pathLst>
                <a:path extrusionOk="0" h="572" w="1465">
                  <a:moveTo>
                    <a:pt x="273" y="0"/>
                  </a:moveTo>
                  <a:cubicBezTo>
                    <a:pt x="115" y="0"/>
                    <a:pt x="0" y="222"/>
                    <a:pt x="166" y="325"/>
                  </a:cubicBezTo>
                  <a:cubicBezTo>
                    <a:pt x="373" y="466"/>
                    <a:pt x="660" y="572"/>
                    <a:pt x="931" y="572"/>
                  </a:cubicBezTo>
                  <a:cubicBezTo>
                    <a:pt x="1051" y="572"/>
                    <a:pt x="1168" y="551"/>
                    <a:pt x="1274" y="504"/>
                  </a:cubicBezTo>
                  <a:cubicBezTo>
                    <a:pt x="1464" y="433"/>
                    <a:pt x="1440" y="171"/>
                    <a:pt x="1226" y="147"/>
                  </a:cubicBezTo>
                  <a:cubicBezTo>
                    <a:pt x="916" y="123"/>
                    <a:pt x="631" y="171"/>
                    <a:pt x="345" y="16"/>
                  </a:cubicBezTo>
                  <a:cubicBezTo>
                    <a:pt x="320" y="5"/>
                    <a:pt x="296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9" name="Google Shape;14099;p47"/>
            <p:cNvSpPr/>
            <p:nvPr/>
          </p:nvSpPr>
          <p:spPr>
            <a:xfrm>
              <a:off x="4572075" y="2168125"/>
              <a:ext cx="16300" cy="34775"/>
            </a:xfrm>
            <a:custGeom>
              <a:rect b="b" l="l" r="r" t="t"/>
              <a:pathLst>
                <a:path extrusionOk="0" h="1391" w="652">
                  <a:moveTo>
                    <a:pt x="622" y="1"/>
                  </a:moveTo>
                  <a:cubicBezTo>
                    <a:pt x="617" y="1"/>
                    <a:pt x="611" y="2"/>
                    <a:pt x="604" y="6"/>
                  </a:cubicBezTo>
                  <a:cubicBezTo>
                    <a:pt x="545" y="101"/>
                    <a:pt x="449" y="137"/>
                    <a:pt x="378" y="232"/>
                  </a:cubicBezTo>
                  <a:cubicBezTo>
                    <a:pt x="318" y="315"/>
                    <a:pt x="283" y="422"/>
                    <a:pt x="247" y="518"/>
                  </a:cubicBezTo>
                  <a:cubicBezTo>
                    <a:pt x="140" y="768"/>
                    <a:pt x="80" y="1018"/>
                    <a:pt x="9" y="1268"/>
                  </a:cubicBezTo>
                  <a:cubicBezTo>
                    <a:pt x="1" y="1340"/>
                    <a:pt x="52" y="1390"/>
                    <a:pt x="101" y="1390"/>
                  </a:cubicBezTo>
                  <a:cubicBezTo>
                    <a:pt x="125" y="1390"/>
                    <a:pt x="148" y="1378"/>
                    <a:pt x="164" y="1351"/>
                  </a:cubicBezTo>
                  <a:cubicBezTo>
                    <a:pt x="283" y="1125"/>
                    <a:pt x="402" y="899"/>
                    <a:pt x="509" y="672"/>
                  </a:cubicBezTo>
                  <a:cubicBezTo>
                    <a:pt x="545" y="589"/>
                    <a:pt x="592" y="494"/>
                    <a:pt x="628" y="399"/>
                  </a:cubicBezTo>
                  <a:cubicBezTo>
                    <a:pt x="652" y="279"/>
                    <a:pt x="604" y="137"/>
                    <a:pt x="640" y="18"/>
                  </a:cubicBezTo>
                  <a:cubicBezTo>
                    <a:pt x="640" y="9"/>
                    <a:pt x="634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0" name="Google Shape;14100;p47"/>
            <p:cNvSpPr/>
            <p:nvPr/>
          </p:nvSpPr>
          <p:spPr>
            <a:xfrm>
              <a:off x="4580650" y="2081775"/>
              <a:ext cx="16375" cy="76375"/>
            </a:xfrm>
            <a:custGeom>
              <a:rect b="b" l="l" r="r" t="t"/>
              <a:pathLst>
                <a:path extrusionOk="0" h="3055" w="655">
                  <a:moveTo>
                    <a:pt x="137" y="0"/>
                  </a:moveTo>
                  <a:cubicBezTo>
                    <a:pt x="70" y="0"/>
                    <a:pt x="0" y="73"/>
                    <a:pt x="47" y="138"/>
                  </a:cubicBezTo>
                  <a:cubicBezTo>
                    <a:pt x="309" y="495"/>
                    <a:pt x="285" y="1138"/>
                    <a:pt x="261" y="1555"/>
                  </a:cubicBezTo>
                  <a:cubicBezTo>
                    <a:pt x="261" y="1805"/>
                    <a:pt x="237" y="2079"/>
                    <a:pt x="226" y="2329"/>
                  </a:cubicBezTo>
                  <a:cubicBezTo>
                    <a:pt x="202" y="2602"/>
                    <a:pt x="297" y="2793"/>
                    <a:pt x="321" y="3055"/>
                  </a:cubicBezTo>
                  <a:cubicBezTo>
                    <a:pt x="321" y="3055"/>
                    <a:pt x="356" y="3055"/>
                    <a:pt x="356" y="3043"/>
                  </a:cubicBezTo>
                  <a:cubicBezTo>
                    <a:pt x="404" y="2757"/>
                    <a:pt x="535" y="2519"/>
                    <a:pt x="583" y="2245"/>
                  </a:cubicBezTo>
                  <a:cubicBezTo>
                    <a:pt x="618" y="1912"/>
                    <a:pt x="654" y="1567"/>
                    <a:pt x="654" y="1233"/>
                  </a:cubicBezTo>
                  <a:cubicBezTo>
                    <a:pt x="654" y="721"/>
                    <a:pt x="583" y="340"/>
                    <a:pt x="190" y="19"/>
                  </a:cubicBezTo>
                  <a:cubicBezTo>
                    <a:pt x="174" y="6"/>
                    <a:pt x="15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1" name="Google Shape;14101;p47"/>
            <p:cNvSpPr/>
            <p:nvPr/>
          </p:nvSpPr>
          <p:spPr>
            <a:xfrm>
              <a:off x="4501825" y="2038750"/>
              <a:ext cx="72400" cy="37375"/>
            </a:xfrm>
            <a:custGeom>
              <a:rect b="b" l="l" r="r" t="t"/>
              <a:pathLst>
                <a:path extrusionOk="0" h="1495" w="2896">
                  <a:moveTo>
                    <a:pt x="104" y="1"/>
                  </a:moveTo>
                  <a:cubicBezTo>
                    <a:pt x="19" y="1"/>
                    <a:pt x="0" y="123"/>
                    <a:pt x="69" y="168"/>
                  </a:cubicBezTo>
                  <a:cubicBezTo>
                    <a:pt x="485" y="418"/>
                    <a:pt x="997" y="537"/>
                    <a:pt x="1426" y="740"/>
                  </a:cubicBezTo>
                  <a:cubicBezTo>
                    <a:pt x="1866" y="954"/>
                    <a:pt x="2283" y="1192"/>
                    <a:pt x="2688" y="1478"/>
                  </a:cubicBezTo>
                  <a:cubicBezTo>
                    <a:pt x="2707" y="1489"/>
                    <a:pt x="2726" y="1494"/>
                    <a:pt x="2744" y="1494"/>
                  </a:cubicBezTo>
                  <a:cubicBezTo>
                    <a:pt x="2836" y="1494"/>
                    <a:pt x="2895" y="1357"/>
                    <a:pt x="2795" y="1287"/>
                  </a:cubicBezTo>
                  <a:cubicBezTo>
                    <a:pt x="2366" y="954"/>
                    <a:pt x="1890" y="692"/>
                    <a:pt x="1390" y="442"/>
                  </a:cubicBezTo>
                  <a:cubicBezTo>
                    <a:pt x="985" y="275"/>
                    <a:pt x="545" y="25"/>
                    <a:pt x="116" y="1"/>
                  </a:cubicBezTo>
                  <a:cubicBezTo>
                    <a:pt x="112" y="1"/>
                    <a:pt x="108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2" name="Google Shape;14102;p47"/>
            <p:cNvSpPr/>
            <p:nvPr/>
          </p:nvSpPr>
          <p:spPr>
            <a:xfrm>
              <a:off x="4414825" y="2026875"/>
              <a:ext cx="79800" cy="16075"/>
            </a:xfrm>
            <a:custGeom>
              <a:rect b="b" l="l" r="r" t="t"/>
              <a:pathLst>
                <a:path extrusionOk="0" h="643" w="3192">
                  <a:moveTo>
                    <a:pt x="108" y="0"/>
                  </a:moveTo>
                  <a:cubicBezTo>
                    <a:pt x="24" y="0"/>
                    <a:pt x="1" y="107"/>
                    <a:pt x="72" y="167"/>
                  </a:cubicBezTo>
                  <a:cubicBezTo>
                    <a:pt x="465" y="465"/>
                    <a:pt x="1048" y="488"/>
                    <a:pt x="1536" y="548"/>
                  </a:cubicBezTo>
                  <a:cubicBezTo>
                    <a:pt x="1855" y="584"/>
                    <a:pt x="2213" y="642"/>
                    <a:pt x="2554" y="642"/>
                  </a:cubicBezTo>
                  <a:cubicBezTo>
                    <a:pt x="2774" y="642"/>
                    <a:pt x="2988" y="618"/>
                    <a:pt x="3179" y="548"/>
                  </a:cubicBezTo>
                  <a:cubicBezTo>
                    <a:pt x="3179" y="524"/>
                    <a:pt x="3191" y="512"/>
                    <a:pt x="3179" y="488"/>
                  </a:cubicBezTo>
                  <a:cubicBezTo>
                    <a:pt x="2787" y="238"/>
                    <a:pt x="2287" y="298"/>
                    <a:pt x="1858" y="274"/>
                  </a:cubicBezTo>
                  <a:cubicBezTo>
                    <a:pt x="1274" y="226"/>
                    <a:pt x="691" y="1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3" name="Google Shape;14103;p47"/>
            <p:cNvSpPr/>
            <p:nvPr/>
          </p:nvSpPr>
          <p:spPr>
            <a:xfrm>
              <a:off x="4381500" y="1989075"/>
              <a:ext cx="25025" cy="33400"/>
            </a:xfrm>
            <a:custGeom>
              <a:rect b="b" l="l" r="r" t="t"/>
              <a:pathLst>
                <a:path extrusionOk="0" h="1336" w="1001">
                  <a:moveTo>
                    <a:pt x="964" y="1322"/>
                  </a:moveTo>
                  <a:cubicBezTo>
                    <a:pt x="958" y="1328"/>
                    <a:pt x="958" y="1331"/>
                    <a:pt x="960" y="1331"/>
                  </a:cubicBezTo>
                  <a:cubicBezTo>
                    <a:pt x="961" y="1331"/>
                    <a:pt x="964" y="1328"/>
                    <a:pt x="964" y="1322"/>
                  </a:cubicBezTo>
                  <a:close/>
                  <a:moveTo>
                    <a:pt x="137" y="1"/>
                  </a:moveTo>
                  <a:cubicBezTo>
                    <a:pt x="102" y="1"/>
                    <a:pt x="71" y="24"/>
                    <a:pt x="71" y="48"/>
                  </a:cubicBezTo>
                  <a:cubicBezTo>
                    <a:pt x="0" y="345"/>
                    <a:pt x="214" y="667"/>
                    <a:pt x="369" y="905"/>
                  </a:cubicBezTo>
                  <a:cubicBezTo>
                    <a:pt x="475" y="1064"/>
                    <a:pt x="665" y="1335"/>
                    <a:pt x="882" y="1335"/>
                  </a:cubicBezTo>
                  <a:cubicBezTo>
                    <a:pt x="909" y="1335"/>
                    <a:pt x="937" y="1331"/>
                    <a:pt x="964" y="1322"/>
                  </a:cubicBezTo>
                  <a:cubicBezTo>
                    <a:pt x="1000" y="1095"/>
                    <a:pt x="738" y="893"/>
                    <a:pt x="631" y="703"/>
                  </a:cubicBezTo>
                  <a:cubicBezTo>
                    <a:pt x="488" y="488"/>
                    <a:pt x="393" y="214"/>
                    <a:pt x="191" y="24"/>
                  </a:cubicBezTo>
                  <a:cubicBezTo>
                    <a:pt x="174" y="7"/>
                    <a:pt x="15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4" name="Google Shape;14104;p47"/>
            <p:cNvSpPr/>
            <p:nvPr/>
          </p:nvSpPr>
          <p:spPr>
            <a:xfrm>
              <a:off x="4384475" y="1968625"/>
              <a:ext cx="20425" cy="15100"/>
            </a:xfrm>
            <a:custGeom>
              <a:rect b="b" l="l" r="r" t="t"/>
              <a:pathLst>
                <a:path extrusionOk="0" h="604" w="817">
                  <a:moveTo>
                    <a:pt x="575" y="0"/>
                  </a:moveTo>
                  <a:cubicBezTo>
                    <a:pt x="559" y="0"/>
                    <a:pt x="542" y="3"/>
                    <a:pt x="524" y="8"/>
                  </a:cubicBezTo>
                  <a:cubicBezTo>
                    <a:pt x="369" y="56"/>
                    <a:pt x="238" y="139"/>
                    <a:pt x="119" y="247"/>
                  </a:cubicBezTo>
                  <a:cubicBezTo>
                    <a:pt x="60" y="294"/>
                    <a:pt x="24" y="354"/>
                    <a:pt x="12" y="413"/>
                  </a:cubicBezTo>
                  <a:cubicBezTo>
                    <a:pt x="0" y="473"/>
                    <a:pt x="24" y="532"/>
                    <a:pt x="12" y="592"/>
                  </a:cubicBezTo>
                  <a:cubicBezTo>
                    <a:pt x="0" y="592"/>
                    <a:pt x="12" y="604"/>
                    <a:pt x="24" y="604"/>
                  </a:cubicBezTo>
                  <a:cubicBezTo>
                    <a:pt x="42" y="592"/>
                    <a:pt x="69" y="589"/>
                    <a:pt x="95" y="589"/>
                  </a:cubicBezTo>
                  <a:cubicBezTo>
                    <a:pt x="122" y="589"/>
                    <a:pt x="149" y="592"/>
                    <a:pt x="167" y="592"/>
                  </a:cubicBezTo>
                  <a:cubicBezTo>
                    <a:pt x="226" y="568"/>
                    <a:pt x="274" y="556"/>
                    <a:pt x="322" y="532"/>
                  </a:cubicBezTo>
                  <a:cubicBezTo>
                    <a:pt x="429" y="461"/>
                    <a:pt x="548" y="413"/>
                    <a:pt x="655" y="342"/>
                  </a:cubicBezTo>
                  <a:cubicBezTo>
                    <a:pt x="817" y="245"/>
                    <a:pt x="73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5" name="Google Shape;14105;p47"/>
            <p:cNvSpPr/>
            <p:nvPr/>
          </p:nvSpPr>
          <p:spPr>
            <a:xfrm>
              <a:off x="4406875" y="1922600"/>
              <a:ext cx="25525" cy="39725"/>
            </a:xfrm>
            <a:custGeom>
              <a:rect b="b" l="l" r="r" t="t"/>
              <a:pathLst>
                <a:path extrusionOk="0" h="1589" w="1021">
                  <a:moveTo>
                    <a:pt x="765" y="0"/>
                  </a:moveTo>
                  <a:cubicBezTo>
                    <a:pt x="647" y="0"/>
                    <a:pt x="521" y="89"/>
                    <a:pt x="521" y="230"/>
                  </a:cubicBezTo>
                  <a:cubicBezTo>
                    <a:pt x="521" y="468"/>
                    <a:pt x="509" y="671"/>
                    <a:pt x="378" y="885"/>
                  </a:cubicBezTo>
                  <a:cubicBezTo>
                    <a:pt x="295" y="1076"/>
                    <a:pt x="176" y="1302"/>
                    <a:pt x="45" y="1457"/>
                  </a:cubicBezTo>
                  <a:cubicBezTo>
                    <a:pt x="0" y="1512"/>
                    <a:pt x="39" y="1589"/>
                    <a:pt x="102" y="1589"/>
                  </a:cubicBezTo>
                  <a:cubicBezTo>
                    <a:pt x="107" y="1589"/>
                    <a:pt x="111" y="1588"/>
                    <a:pt x="116" y="1588"/>
                  </a:cubicBezTo>
                  <a:cubicBezTo>
                    <a:pt x="414" y="1504"/>
                    <a:pt x="652" y="1373"/>
                    <a:pt x="807" y="1087"/>
                  </a:cubicBezTo>
                  <a:cubicBezTo>
                    <a:pt x="950" y="814"/>
                    <a:pt x="1021" y="480"/>
                    <a:pt x="961" y="171"/>
                  </a:cubicBezTo>
                  <a:cubicBezTo>
                    <a:pt x="941" y="52"/>
                    <a:pt x="855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6" name="Google Shape;14106;p47"/>
            <p:cNvSpPr/>
            <p:nvPr/>
          </p:nvSpPr>
          <p:spPr>
            <a:xfrm>
              <a:off x="3403975" y="1737400"/>
              <a:ext cx="77425" cy="11300"/>
            </a:xfrm>
            <a:custGeom>
              <a:rect b="b" l="l" r="r" t="t"/>
              <a:pathLst>
                <a:path extrusionOk="0" h="452" w="3097">
                  <a:moveTo>
                    <a:pt x="1112" y="1"/>
                  </a:moveTo>
                  <a:cubicBezTo>
                    <a:pt x="734" y="1"/>
                    <a:pt x="340" y="60"/>
                    <a:pt x="60" y="304"/>
                  </a:cubicBezTo>
                  <a:cubicBezTo>
                    <a:pt x="1" y="340"/>
                    <a:pt x="49" y="435"/>
                    <a:pt x="120" y="447"/>
                  </a:cubicBezTo>
                  <a:cubicBezTo>
                    <a:pt x="171" y="450"/>
                    <a:pt x="222" y="452"/>
                    <a:pt x="273" y="452"/>
                  </a:cubicBezTo>
                  <a:cubicBezTo>
                    <a:pt x="711" y="452"/>
                    <a:pt x="1149" y="337"/>
                    <a:pt x="1596" y="337"/>
                  </a:cubicBezTo>
                  <a:cubicBezTo>
                    <a:pt x="1632" y="337"/>
                    <a:pt x="1667" y="338"/>
                    <a:pt x="1703" y="340"/>
                  </a:cubicBezTo>
                  <a:cubicBezTo>
                    <a:pt x="1971" y="355"/>
                    <a:pt x="2278" y="419"/>
                    <a:pt x="2570" y="419"/>
                  </a:cubicBezTo>
                  <a:cubicBezTo>
                    <a:pt x="2733" y="419"/>
                    <a:pt x="2892" y="399"/>
                    <a:pt x="3037" y="340"/>
                  </a:cubicBezTo>
                  <a:cubicBezTo>
                    <a:pt x="3085" y="328"/>
                    <a:pt x="3097" y="268"/>
                    <a:pt x="3061" y="256"/>
                  </a:cubicBezTo>
                  <a:cubicBezTo>
                    <a:pt x="2620" y="42"/>
                    <a:pt x="1989" y="42"/>
                    <a:pt x="1513" y="18"/>
                  </a:cubicBezTo>
                  <a:cubicBezTo>
                    <a:pt x="1386" y="9"/>
                    <a:pt x="1250" y="1"/>
                    <a:pt x="11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7" name="Google Shape;14107;p47"/>
            <p:cNvSpPr/>
            <p:nvPr/>
          </p:nvSpPr>
          <p:spPr>
            <a:xfrm>
              <a:off x="3360525" y="1752100"/>
              <a:ext cx="44300" cy="109100"/>
            </a:xfrm>
            <a:custGeom>
              <a:rect b="b" l="l" r="r" t="t"/>
              <a:pathLst>
                <a:path extrusionOk="0" h="4364" w="1772">
                  <a:moveTo>
                    <a:pt x="1735" y="1"/>
                  </a:moveTo>
                  <a:cubicBezTo>
                    <a:pt x="1728" y="1"/>
                    <a:pt x="1721" y="4"/>
                    <a:pt x="1715" y="14"/>
                  </a:cubicBezTo>
                  <a:cubicBezTo>
                    <a:pt x="465" y="764"/>
                    <a:pt x="1" y="2788"/>
                    <a:pt x="155" y="4145"/>
                  </a:cubicBezTo>
                  <a:cubicBezTo>
                    <a:pt x="167" y="4289"/>
                    <a:pt x="283" y="4364"/>
                    <a:pt x="392" y="4364"/>
                  </a:cubicBezTo>
                  <a:cubicBezTo>
                    <a:pt x="500" y="4364"/>
                    <a:pt x="602" y="4292"/>
                    <a:pt x="596" y="4145"/>
                  </a:cubicBezTo>
                  <a:cubicBezTo>
                    <a:pt x="548" y="2716"/>
                    <a:pt x="727" y="1145"/>
                    <a:pt x="1763" y="49"/>
                  </a:cubicBezTo>
                  <a:cubicBezTo>
                    <a:pt x="1772" y="32"/>
                    <a:pt x="1754" y="1"/>
                    <a:pt x="17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8" name="Google Shape;14108;p47"/>
            <p:cNvSpPr/>
            <p:nvPr/>
          </p:nvSpPr>
          <p:spPr>
            <a:xfrm>
              <a:off x="3369450" y="1860175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1"/>
                  </a:moveTo>
                  <a:lnTo>
                    <a:pt x="1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9" name="Google Shape;14109;p47"/>
            <p:cNvSpPr/>
            <p:nvPr/>
          </p:nvSpPr>
          <p:spPr>
            <a:xfrm>
              <a:off x="3368275" y="1867525"/>
              <a:ext cx="35425" cy="91125"/>
            </a:xfrm>
            <a:custGeom>
              <a:rect b="b" l="l" r="r" t="t"/>
              <a:pathLst>
                <a:path extrusionOk="0" h="3645" w="1417">
                  <a:moveTo>
                    <a:pt x="110" y="0"/>
                  </a:moveTo>
                  <a:cubicBezTo>
                    <a:pt x="72" y="0"/>
                    <a:pt x="36" y="18"/>
                    <a:pt x="36" y="64"/>
                  </a:cubicBezTo>
                  <a:cubicBezTo>
                    <a:pt x="0" y="719"/>
                    <a:pt x="334" y="1552"/>
                    <a:pt x="512" y="2195"/>
                  </a:cubicBezTo>
                  <a:cubicBezTo>
                    <a:pt x="643" y="2683"/>
                    <a:pt x="822" y="3433"/>
                    <a:pt x="1334" y="3636"/>
                  </a:cubicBezTo>
                  <a:cubicBezTo>
                    <a:pt x="1344" y="3642"/>
                    <a:pt x="1353" y="3644"/>
                    <a:pt x="1361" y="3644"/>
                  </a:cubicBezTo>
                  <a:cubicBezTo>
                    <a:pt x="1401" y="3644"/>
                    <a:pt x="1417" y="3582"/>
                    <a:pt x="1417" y="3552"/>
                  </a:cubicBezTo>
                  <a:cubicBezTo>
                    <a:pt x="1357" y="3219"/>
                    <a:pt x="1155" y="2957"/>
                    <a:pt x="1036" y="2636"/>
                  </a:cubicBezTo>
                  <a:cubicBezTo>
                    <a:pt x="917" y="2290"/>
                    <a:pt x="822" y="1957"/>
                    <a:pt x="750" y="1600"/>
                  </a:cubicBezTo>
                  <a:cubicBezTo>
                    <a:pt x="631" y="1076"/>
                    <a:pt x="584" y="350"/>
                    <a:pt x="143" y="4"/>
                  </a:cubicBezTo>
                  <a:cubicBezTo>
                    <a:pt x="132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0" name="Google Shape;14110;p47"/>
            <p:cNvSpPr/>
            <p:nvPr/>
          </p:nvSpPr>
          <p:spPr>
            <a:xfrm>
              <a:off x="3403975" y="1956925"/>
              <a:ext cx="18500" cy="11275"/>
            </a:xfrm>
            <a:custGeom>
              <a:rect b="b" l="l" r="r" t="t"/>
              <a:pathLst>
                <a:path extrusionOk="0" h="451" w="740">
                  <a:moveTo>
                    <a:pt x="84" y="0"/>
                  </a:moveTo>
                  <a:cubicBezTo>
                    <a:pt x="25" y="12"/>
                    <a:pt x="1" y="60"/>
                    <a:pt x="25" y="95"/>
                  </a:cubicBezTo>
                  <a:cubicBezTo>
                    <a:pt x="60" y="191"/>
                    <a:pt x="108" y="310"/>
                    <a:pt x="227" y="357"/>
                  </a:cubicBezTo>
                  <a:cubicBezTo>
                    <a:pt x="287" y="393"/>
                    <a:pt x="346" y="405"/>
                    <a:pt x="406" y="429"/>
                  </a:cubicBezTo>
                  <a:cubicBezTo>
                    <a:pt x="446" y="444"/>
                    <a:pt x="475" y="450"/>
                    <a:pt x="503" y="450"/>
                  </a:cubicBezTo>
                  <a:cubicBezTo>
                    <a:pt x="541" y="450"/>
                    <a:pt x="577" y="438"/>
                    <a:pt x="632" y="417"/>
                  </a:cubicBezTo>
                  <a:cubicBezTo>
                    <a:pt x="739" y="369"/>
                    <a:pt x="715" y="226"/>
                    <a:pt x="656" y="143"/>
                  </a:cubicBezTo>
                  <a:cubicBezTo>
                    <a:pt x="596" y="72"/>
                    <a:pt x="453" y="48"/>
                    <a:pt x="358" y="12"/>
                  </a:cubicBezTo>
                  <a:cubicBezTo>
                    <a:pt x="327" y="3"/>
                    <a:pt x="293" y="1"/>
                    <a:pt x="258" y="1"/>
                  </a:cubicBezTo>
                  <a:cubicBezTo>
                    <a:pt x="220" y="1"/>
                    <a:pt x="181" y="4"/>
                    <a:pt x="144" y="4"/>
                  </a:cubicBezTo>
                  <a:cubicBezTo>
                    <a:pt x="123" y="4"/>
                    <a:pt x="103" y="3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1" name="Google Shape;14111;p47"/>
            <p:cNvSpPr/>
            <p:nvPr/>
          </p:nvSpPr>
          <p:spPr>
            <a:xfrm>
              <a:off x="4227925" y="2134100"/>
              <a:ext cx="43150" cy="156000"/>
            </a:xfrm>
            <a:custGeom>
              <a:rect b="b" l="l" r="r" t="t"/>
              <a:pathLst>
                <a:path extrusionOk="0" h="6240" w="1726">
                  <a:moveTo>
                    <a:pt x="237" y="0"/>
                  </a:moveTo>
                  <a:cubicBezTo>
                    <a:pt x="110" y="0"/>
                    <a:pt x="1" y="168"/>
                    <a:pt x="118" y="295"/>
                  </a:cubicBezTo>
                  <a:cubicBezTo>
                    <a:pt x="1452" y="1795"/>
                    <a:pt x="1547" y="4284"/>
                    <a:pt x="1333" y="6189"/>
                  </a:cubicBezTo>
                  <a:cubicBezTo>
                    <a:pt x="1318" y="6225"/>
                    <a:pt x="1339" y="6239"/>
                    <a:pt x="1366" y="6239"/>
                  </a:cubicBezTo>
                  <a:cubicBezTo>
                    <a:pt x="1383" y="6239"/>
                    <a:pt x="1402" y="6234"/>
                    <a:pt x="1416" y="6224"/>
                  </a:cubicBezTo>
                  <a:cubicBezTo>
                    <a:pt x="1726" y="5808"/>
                    <a:pt x="1666" y="5343"/>
                    <a:pt x="1678" y="4831"/>
                  </a:cubicBezTo>
                  <a:cubicBezTo>
                    <a:pt x="1690" y="4177"/>
                    <a:pt x="1678" y="3522"/>
                    <a:pt x="1595" y="2867"/>
                  </a:cubicBezTo>
                  <a:cubicBezTo>
                    <a:pt x="1440" y="1843"/>
                    <a:pt x="1083" y="819"/>
                    <a:pt x="357" y="57"/>
                  </a:cubicBezTo>
                  <a:cubicBezTo>
                    <a:pt x="319" y="17"/>
                    <a:pt x="27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2" name="Google Shape;14112;p47"/>
            <p:cNvSpPr/>
            <p:nvPr/>
          </p:nvSpPr>
          <p:spPr>
            <a:xfrm>
              <a:off x="4221950" y="2139975"/>
              <a:ext cx="27700" cy="142925"/>
            </a:xfrm>
            <a:custGeom>
              <a:rect b="b" l="l" r="r" t="t"/>
              <a:pathLst>
                <a:path extrusionOk="0" h="5717" w="1108">
                  <a:moveTo>
                    <a:pt x="119" y="1"/>
                  </a:moveTo>
                  <a:cubicBezTo>
                    <a:pt x="107" y="1"/>
                    <a:pt x="60" y="1"/>
                    <a:pt x="60" y="36"/>
                  </a:cubicBezTo>
                  <a:cubicBezTo>
                    <a:pt x="0" y="929"/>
                    <a:pt x="262" y="1858"/>
                    <a:pt x="274" y="2751"/>
                  </a:cubicBezTo>
                  <a:cubicBezTo>
                    <a:pt x="298" y="3727"/>
                    <a:pt x="24" y="4692"/>
                    <a:pt x="72" y="5644"/>
                  </a:cubicBezTo>
                  <a:cubicBezTo>
                    <a:pt x="72" y="5686"/>
                    <a:pt x="109" y="5716"/>
                    <a:pt x="145" y="5716"/>
                  </a:cubicBezTo>
                  <a:cubicBezTo>
                    <a:pt x="169" y="5716"/>
                    <a:pt x="193" y="5702"/>
                    <a:pt x="203" y="5668"/>
                  </a:cubicBezTo>
                  <a:cubicBezTo>
                    <a:pt x="1108" y="4025"/>
                    <a:pt x="738" y="1679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3" name="Google Shape;14113;p47"/>
            <p:cNvSpPr/>
            <p:nvPr/>
          </p:nvSpPr>
          <p:spPr>
            <a:xfrm>
              <a:off x="4221350" y="2268225"/>
              <a:ext cx="47225" cy="28325"/>
            </a:xfrm>
            <a:custGeom>
              <a:rect b="b" l="l" r="r" t="t"/>
              <a:pathLst>
                <a:path extrusionOk="0" h="1133" w="1889">
                  <a:moveTo>
                    <a:pt x="301" y="0"/>
                  </a:moveTo>
                  <a:cubicBezTo>
                    <a:pt x="276" y="0"/>
                    <a:pt x="248" y="12"/>
                    <a:pt x="227" y="38"/>
                  </a:cubicBezTo>
                  <a:cubicBezTo>
                    <a:pt x="0" y="395"/>
                    <a:pt x="36" y="812"/>
                    <a:pt x="441" y="1002"/>
                  </a:cubicBezTo>
                  <a:cubicBezTo>
                    <a:pt x="613" y="1085"/>
                    <a:pt x="834" y="1132"/>
                    <a:pt x="1055" y="1132"/>
                  </a:cubicBezTo>
                  <a:cubicBezTo>
                    <a:pt x="1308" y="1132"/>
                    <a:pt x="1561" y="1071"/>
                    <a:pt x="1739" y="931"/>
                  </a:cubicBezTo>
                  <a:cubicBezTo>
                    <a:pt x="1889" y="800"/>
                    <a:pt x="1744" y="595"/>
                    <a:pt x="1582" y="595"/>
                  </a:cubicBezTo>
                  <a:cubicBezTo>
                    <a:pt x="1538" y="595"/>
                    <a:pt x="1494" y="610"/>
                    <a:pt x="1453" y="645"/>
                  </a:cubicBezTo>
                  <a:cubicBezTo>
                    <a:pt x="1333" y="749"/>
                    <a:pt x="1109" y="789"/>
                    <a:pt x="907" y="789"/>
                  </a:cubicBezTo>
                  <a:cubicBezTo>
                    <a:pt x="810" y="789"/>
                    <a:pt x="717" y="780"/>
                    <a:pt x="643" y="764"/>
                  </a:cubicBezTo>
                  <a:cubicBezTo>
                    <a:pt x="262" y="693"/>
                    <a:pt x="286" y="407"/>
                    <a:pt x="358" y="97"/>
                  </a:cubicBezTo>
                  <a:cubicBezTo>
                    <a:pt x="380" y="37"/>
                    <a:pt x="34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4" name="Google Shape;14114;p47"/>
            <p:cNvSpPr/>
            <p:nvPr/>
          </p:nvSpPr>
          <p:spPr>
            <a:xfrm>
              <a:off x="4173125" y="2103925"/>
              <a:ext cx="55100" cy="25350"/>
            </a:xfrm>
            <a:custGeom>
              <a:rect b="b" l="l" r="r" t="t"/>
              <a:pathLst>
                <a:path extrusionOk="0" h="1014" w="2204">
                  <a:moveTo>
                    <a:pt x="404" y="1"/>
                  </a:moveTo>
                  <a:cubicBezTo>
                    <a:pt x="271" y="1"/>
                    <a:pt x="144" y="31"/>
                    <a:pt x="36" y="109"/>
                  </a:cubicBezTo>
                  <a:cubicBezTo>
                    <a:pt x="1" y="121"/>
                    <a:pt x="1" y="145"/>
                    <a:pt x="36" y="169"/>
                  </a:cubicBezTo>
                  <a:cubicBezTo>
                    <a:pt x="310" y="347"/>
                    <a:pt x="715" y="371"/>
                    <a:pt x="1036" y="478"/>
                  </a:cubicBezTo>
                  <a:cubicBezTo>
                    <a:pt x="1417" y="609"/>
                    <a:pt x="1870" y="776"/>
                    <a:pt x="2203" y="1014"/>
                  </a:cubicBezTo>
                  <a:lnTo>
                    <a:pt x="2203" y="1002"/>
                  </a:lnTo>
                  <a:cubicBezTo>
                    <a:pt x="1894" y="621"/>
                    <a:pt x="1596" y="371"/>
                    <a:pt x="1132" y="192"/>
                  </a:cubicBezTo>
                  <a:cubicBezTo>
                    <a:pt x="929" y="107"/>
                    <a:pt x="656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5" name="Google Shape;14115;p47"/>
            <p:cNvSpPr/>
            <p:nvPr/>
          </p:nvSpPr>
          <p:spPr>
            <a:xfrm>
              <a:off x="4129975" y="2105525"/>
              <a:ext cx="50025" cy="85225"/>
            </a:xfrm>
            <a:custGeom>
              <a:rect b="b" l="l" r="r" t="t"/>
              <a:pathLst>
                <a:path extrusionOk="0" h="3409" w="2001">
                  <a:moveTo>
                    <a:pt x="1763" y="1"/>
                  </a:moveTo>
                  <a:cubicBezTo>
                    <a:pt x="1407" y="1"/>
                    <a:pt x="1053" y="573"/>
                    <a:pt x="893" y="783"/>
                  </a:cubicBezTo>
                  <a:cubicBezTo>
                    <a:pt x="357" y="1510"/>
                    <a:pt x="12" y="2391"/>
                    <a:pt x="0" y="3319"/>
                  </a:cubicBezTo>
                  <a:cubicBezTo>
                    <a:pt x="0" y="3374"/>
                    <a:pt x="59" y="3409"/>
                    <a:pt x="111" y="3409"/>
                  </a:cubicBezTo>
                  <a:cubicBezTo>
                    <a:pt x="150" y="3409"/>
                    <a:pt x="186" y="3389"/>
                    <a:pt x="191" y="3343"/>
                  </a:cubicBezTo>
                  <a:cubicBezTo>
                    <a:pt x="298" y="2617"/>
                    <a:pt x="524" y="1914"/>
                    <a:pt x="893" y="1295"/>
                  </a:cubicBezTo>
                  <a:cubicBezTo>
                    <a:pt x="1043" y="1064"/>
                    <a:pt x="1529" y="161"/>
                    <a:pt x="1884" y="161"/>
                  </a:cubicBezTo>
                  <a:cubicBezTo>
                    <a:pt x="1895" y="161"/>
                    <a:pt x="1906" y="162"/>
                    <a:pt x="1917" y="164"/>
                  </a:cubicBezTo>
                  <a:cubicBezTo>
                    <a:pt x="1977" y="164"/>
                    <a:pt x="2000" y="105"/>
                    <a:pt x="1965" y="69"/>
                  </a:cubicBezTo>
                  <a:cubicBezTo>
                    <a:pt x="1898" y="21"/>
                    <a:pt x="1831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6" name="Google Shape;14116;p47"/>
            <p:cNvSpPr/>
            <p:nvPr/>
          </p:nvSpPr>
          <p:spPr>
            <a:xfrm>
              <a:off x="4133350" y="2141500"/>
              <a:ext cx="96350" cy="47700"/>
            </a:xfrm>
            <a:custGeom>
              <a:rect b="b" l="l" r="r" t="t"/>
              <a:pathLst>
                <a:path extrusionOk="0" h="1908" w="3854">
                  <a:moveTo>
                    <a:pt x="3518" y="0"/>
                  </a:moveTo>
                  <a:cubicBezTo>
                    <a:pt x="2931" y="0"/>
                    <a:pt x="2290" y="368"/>
                    <a:pt x="1758" y="606"/>
                  </a:cubicBezTo>
                  <a:cubicBezTo>
                    <a:pt x="1103" y="928"/>
                    <a:pt x="508" y="1309"/>
                    <a:pt x="20" y="1856"/>
                  </a:cubicBezTo>
                  <a:cubicBezTo>
                    <a:pt x="0" y="1886"/>
                    <a:pt x="13" y="1907"/>
                    <a:pt x="31" y="1907"/>
                  </a:cubicBezTo>
                  <a:cubicBezTo>
                    <a:pt x="35" y="1907"/>
                    <a:pt x="40" y="1906"/>
                    <a:pt x="44" y="1904"/>
                  </a:cubicBezTo>
                  <a:cubicBezTo>
                    <a:pt x="592" y="1523"/>
                    <a:pt x="1211" y="1249"/>
                    <a:pt x="1830" y="963"/>
                  </a:cubicBezTo>
                  <a:cubicBezTo>
                    <a:pt x="2437" y="690"/>
                    <a:pt x="3175" y="571"/>
                    <a:pt x="3747" y="225"/>
                  </a:cubicBezTo>
                  <a:cubicBezTo>
                    <a:pt x="3854" y="166"/>
                    <a:pt x="3794" y="35"/>
                    <a:pt x="3687" y="11"/>
                  </a:cubicBezTo>
                  <a:cubicBezTo>
                    <a:pt x="3631" y="4"/>
                    <a:pt x="3575" y="0"/>
                    <a:pt x="351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7" name="Google Shape;14117;p47"/>
            <p:cNvSpPr/>
            <p:nvPr/>
          </p:nvSpPr>
          <p:spPr>
            <a:xfrm>
              <a:off x="4220875" y="2106725"/>
              <a:ext cx="37400" cy="22750"/>
            </a:xfrm>
            <a:custGeom>
              <a:rect b="b" l="l" r="r" t="t"/>
              <a:pathLst>
                <a:path extrusionOk="0" h="910" w="1496">
                  <a:moveTo>
                    <a:pt x="1304" y="1"/>
                  </a:moveTo>
                  <a:cubicBezTo>
                    <a:pt x="1091" y="1"/>
                    <a:pt x="835" y="202"/>
                    <a:pt x="686" y="295"/>
                  </a:cubicBezTo>
                  <a:cubicBezTo>
                    <a:pt x="460" y="426"/>
                    <a:pt x="150" y="592"/>
                    <a:pt x="19" y="830"/>
                  </a:cubicBezTo>
                  <a:cubicBezTo>
                    <a:pt x="1" y="877"/>
                    <a:pt x="34" y="909"/>
                    <a:pt x="72" y="909"/>
                  </a:cubicBezTo>
                  <a:cubicBezTo>
                    <a:pt x="82" y="909"/>
                    <a:pt x="93" y="907"/>
                    <a:pt x="103" y="902"/>
                  </a:cubicBezTo>
                  <a:cubicBezTo>
                    <a:pt x="305" y="735"/>
                    <a:pt x="543" y="569"/>
                    <a:pt x="805" y="449"/>
                  </a:cubicBezTo>
                  <a:cubicBezTo>
                    <a:pt x="1008" y="354"/>
                    <a:pt x="1329" y="319"/>
                    <a:pt x="1484" y="116"/>
                  </a:cubicBezTo>
                  <a:cubicBezTo>
                    <a:pt x="1496" y="92"/>
                    <a:pt x="1484" y="68"/>
                    <a:pt x="1472" y="57"/>
                  </a:cubicBezTo>
                  <a:cubicBezTo>
                    <a:pt x="1422" y="17"/>
                    <a:pt x="1365" y="1"/>
                    <a:pt x="13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8" name="Google Shape;14118;p47"/>
            <p:cNvSpPr/>
            <p:nvPr/>
          </p:nvSpPr>
          <p:spPr>
            <a:xfrm>
              <a:off x="4249925" y="2104725"/>
              <a:ext cx="68950" cy="63625"/>
            </a:xfrm>
            <a:custGeom>
              <a:rect b="b" l="l" r="r" t="t"/>
              <a:pathLst>
                <a:path extrusionOk="0" h="2545" w="2758">
                  <a:moveTo>
                    <a:pt x="400" y="0"/>
                  </a:moveTo>
                  <a:cubicBezTo>
                    <a:pt x="222" y="0"/>
                    <a:pt x="75" y="60"/>
                    <a:pt x="0" y="220"/>
                  </a:cubicBezTo>
                  <a:cubicBezTo>
                    <a:pt x="12" y="220"/>
                    <a:pt x="12" y="232"/>
                    <a:pt x="24" y="256"/>
                  </a:cubicBezTo>
                  <a:cubicBezTo>
                    <a:pt x="179" y="399"/>
                    <a:pt x="370" y="339"/>
                    <a:pt x="560" y="387"/>
                  </a:cubicBezTo>
                  <a:cubicBezTo>
                    <a:pt x="905" y="458"/>
                    <a:pt x="1203" y="625"/>
                    <a:pt x="1453" y="851"/>
                  </a:cubicBezTo>
                  <a:cubicBezTo>
                    <a:pt x="1941" y="1244"/>
                    <a:pt x="2275" y="1780"/>
                    <a:pt x="2394" y="2411"/>
                  </a:cubicBezTo>
                  <a:cubicBezTo>
                    <a:pt x="2410" y="2502"/>
                    <a:pt x="2486" y="2545"/>
                    <a:pt x="2564" y="2545"/>
                  </a:cubicBezTo>
                  <a:cubicBezTo>
                    <a:pt x="2660" y="2545"/>
                    <a:pt x="2757" y="2481"/>
                    <a:pt x="2751" y="2363"/>
                  </a:cubicBezTo>
                  <a:cubicBezTo>
                    <a:pt x="2703" y="1625"/>
                    <a:pt x="2215" y="922"/>
                    <a:pt x="1620" y="494"/>
                  </a:cubicBezTo>
                  <a:cubicBezTo>
                    <a:pt x="1411" y="335"/>
                    <a:pt x="820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9" name="Google Shape;14119;p47"/>
            <p:cNvSpPr/>
            <p:nvPr/>
          </p:nvSpPr>
          <p:spPr>
            <a:xfrm>
              <a:off x="4226100" y="2135525"/>
              <a:ext cx="92200" cy="32625"/>
            </a:xfrm>
            <a:custGeom>
              <a:rect b="b" l="l" r="r" t="t"/>
              <a:pathLst>
                <a:path extrusionOk="0" h="1305" w="3688">
                  <a:moveTo>
                    <a:pt x="878" y="1"/>
                  </a:moveTo>
                  <a:cubicBezTo>
                    <a:pt x="565" y="1"/>
                    <a:pt x="267" y="62"/>
                    <a:pt x="25" y="226"/>
                  </a:cubicBezTo>
                  <a:cubicBezTo>
                    <a:pt x="1" y="250"/>
                    <a:pt x="1" y="310"/>
                    <a:pt x="37" y="333"/>
                  </a:cubicBezTo>
                  <a:cubicBezTo>
                    <a:pt x="644" y="488"/>
                    <a:pt x="1299" y="381"/>
                    <a:pt x="1930" y="548"/>
                  </a:cubicBezTo>
                  <a:cubicBezTo>
                    <a:pt x="2442" y="679"/>
                    <a:pt x="3156" y="833"/>
                    <a:pt x="3478" y="1262"/>
                  </a:cubicBezTo>
                  <a:cubicBezTo>
                    <a:pt x="3503" y="1291"/>
                    <a:pt x="3538" y="1304"/>
                    <a:pt x="3572" y="1304"/>
                  </a:cubicBezTo>
                  <a:cubicBezTo>
                    <a:pt x="3633" y="1304"/>
                    <a:pt x="3687" y="1260"/>
                    <a:pt x="3656" y="1191"/>
                  </a:cubicBezTo>
                  <a:cubicBezTo>
                    <a:pt x="3466" y="667"/>
                    <a:pt x="2823" y="464"/>
                    <a:pt x="2335" y="298"/>
                  </a:cubicBezTo>
                  <a:cubicBezTo>
                    <a:pt x="1924" y="158"/>
                    <a:pt x="1382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0" name="Google Shape;14120;p47"/>
            <p:cNvSpPr/>
            <p:nvPr/>
          </p:nvSpPr>
          <p:spPr>
            <a:xfrm>
              <a:off x="4147225" y="2058025"/>
              <a:ext cx="90225" cy="64100"/>
            </a:xfrm>
            <a:custGeom>
              <a:rect b="b" l="l" r="r" t="t"/>
              <a:pathLst>
                <a:path extrusionOk="0" h="2564" w="3609">
                  <a:moveTo>
                    <a:pt x="890" y="1"/>
                  </a:moveTo>
                  <a:cubicBezTo>
                    <a:pt x="574" y="1"/>
                    <a:pt x="279" y="75"/>
                    <a:pt x="60" y="254"/>
                  </a:cubicBezTo>
                  <a:cubicBezTo>
                    <a:pt x="1" y="302"/>
                    <a:pt x="60" y="397"/>
                    <a:pt x="120" y="409"/>
                  </a:cubicBezTo>
                  <a:cubicBezTo>
                    <a:pt x="156" y="412"/>
                    <a:pt x="192" y="413"/>
                    <a:pt x="228" y="413"/>
                  </a:cubicBezTo>
                  <a:cubicBezTo>
                    <a:pt x="473" y="413"/>
                    <a:pt x="708" y="358"/>
                    <a:pt x="961" y="358"/>
                  </a:cubicBezTo>
                  <a:cubicBezTo>
                    <a:pt x="998" y="358"/>
                    <a:pt x="1035" y="359"/>
                    <a:pt x="1072" y="362"/>
                  </a:cubicBezTo>
                  <a:cubicBezTo>
                    <a:pt x="1501" y="397"/>
                    <a:pt x="1977" y="540"/>
                    <a:pt x="2323" y="826"/>
                  </a:cubicBezTo>
                  <a:cubicBezTo>
                    <a:pt x="2751" y="1183"/>
                    <a:pt x="3275" y="1897"/>
                    <a:pt x="3239" y="2481"/>
                  </a:cubicBezTo>
                  <a:cubicBezTo>
                    <a:pt x="3239" y="2533"/>
                    <a:pt x="3289" y="2563"/>
                    <a:pt x="3337" y="2563"/>
                  </a:cubicBezTo>
                  <a:cubicBezTo>
                    <a:pt x="3378" y="2563"/>
                    <a:pt x="3419" y="2542"/>
                    <a:pt x="3430" y="2493"/>
                  </a:cubicBezTo>
                  <a:cubicBezTo>
                    <a:pt x="3608" y="1766"/>
                    <a:pt x="3037" y="933"/>
                    <a:pt x="2453" y="516"/>
                  </a:cubicBezTo>
                  <a:cubicBezTo>
                    <a:pt x="2080" y="234"/>
                    <a:pt x="1452" y="1"/>
                    <a:pt x="8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1" name="Google Shape;14121;p47"/>
            <p:cNvSpPr/>
            <p:nvPr/>
          </p:nvSpPr>
          <p:spPr>
            <a:xfrm>
              <a:off x="4149325" y="2064375"/>
              <a:ext cx="69925" cy="54575"/>
            </a:xfrm>
            <a:custGeom>
              <a:rect b="b" l="l" r="r" t="t"/>
              <a:pathLst>
                <a:path extrusionOk="0" h="2183" w="2797">
                  <a:moveTo>
                    <a:pt x="271" y="0"/>
                  </a:moveTo>
                  <a:cubicBezTo>
                    <a:pt x="175" y="0"/>
                    <a:pt x="86" y="31"/>
                    <a:pt x="12" y="108"/>
                  </a:cubicBezTo>
                  <a:cubicBezTo>
                    <a:pt x="12" y="108"/>
                    <a:pt x="0" y="119"/>
                    <a:pt x="12" y="143"/>
                  </a:cubicBezTo>
                  <a:cubicBezTo>
                    <a:pt x="119" y="286"/>
                    <a:pt x="274" y="346"/>
                    <a:pt x="429" y="441"/>
                  </a:cubicBezTo>
                  <a:cubicBezTo>
                    <a:pt x="703" y="596"/>
                    <a:pt x="941" y="798"/>
                    <a:pt x="1191" y="977"/>
                  </a:cubicBezTo>
                  <a:cubicBezTo>
                    <a:pt x="1477" y="1167"/>
                    <a:pt x="1786" y="1334"/>
                    <a:pt x="2036" y="1572"/>
                  </a:cubicBezTo>
                  <a:cubicBezTo>
                    <a:pt x="2262" y="1774"/>
                    <a:pt x="2441" y="2048"/>
                    <a:pt x="2703" y="2179"/>
                  </a:cubicBezTo>
                  <a:cubicBezTo>
                    <a:pt x="2711" y="2181"/>
                    <a:pt x="2719" y="2182"/>
                    <a:pt x="2727" y="2182"/>
                  </a:cubicBezTo>
                  <a:cubicBezTo>
                    <a:pt x="2765" y="2182"/>
                    <a:pt x="2796" y="2159"/>
                    <a:pt x="2786" y="2120"/>
                  </a:cubicBezTo>
                  <a:cubicBezTo>
                    <a:pt x="2620" y="1489"/>
                    <a:pt x="1798" y="977"/>
                    <a:pt x="1310" y="584"/>
                  </a:cubicBezTo>
                  <a:cubicBezTo>
                    <a:pt x="1094" y="425"/>
                    <a:pt x="628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2" name="Google Shape;14122;p47"/>
            <p:cNvSpPr/>
            <p:nvPr/>
          </p:nvSpPr>
          <p:spPr>
            <a:xfrm>
              <a:off x="4226100" y="2070225"/>
              <a:ext cx="36350" cy="51875"/>
            </a:xfrm>
            <a:custGeom>
              <a:rect b="b" l="l" r="r" t="t"/>
              <a:pathLst>
                <a:path extrusionOk="0" h="2075" w="1454">
                  <a:moveTo>
                    <a:pt x="1056" y="1"/>
                  </a:moveTo>
                  <a:cubicBezTo>
                    <a:pt x="753" y="1"/>
                    <a:pt x="390" y="610"/>
                    <a:pt x="299" y="826"/>
                  </a:cubicBezTo>
                  <a:cubicBezTo>
                    <a:pt x="108" y="1195"/>
                    <a:pt x="1" y="1648"/>
                    <a:pt x="132" y="2052"/>
                  </a:cubicBezTo>
                  <a:cubicBezTo>
                    <a:pt x="137" y="2068"/>
                    <a:pt x="150" y="2075"/>
                    <a:pt x="162" y="2075"/>
                  </a:cubicBezTo>
                  <a:cubicBezTo>
                    <a:pt x="177" y="2075"/>
                    <a:pt x="191" y="2065"/>
                    <a:pt x="191" y="2052"/>
                  </a:cubicBezTo>
                  <a:cubicBezTo>
                    <a:pt x="108" y="1493"/>
                    <a:pt x="489" y="933"/>
                    <a:pt x="846" y="540"/>
                  </a:cubicBezTo>
                  <a:cubicBezTo>
                    <a:pt x="906" y="469"/>
                    <a:pt x="1454" y="88"/>
                    <a:pt x="1096" y="4"/>
                  </a:cubicBezTo>
                  <a:cubicBezTo>
                    <a:pt x="1083" y="2"/>
                    <a:pt x="1069" y="1"/>
                    <a:pt x="10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3" name="Google Shape;14123;p47"/>
            <p:cNvSpPr/>
            <p:nvPr/>
          </p:nvSpPr>
          <p:spPr>
            <a:xfrm>
              <a:off x="4249325" y="2067500"/>
              <a:ext cx="57300" cy="15850"/>
            </a:xfrm>
            <a:custGeom>
              <a:rect b="b" l="l" r="r" t="t"/>
              <a:pathLst>
                <a:path extrusionOk="0" h="634" w="2292">
                  <a:moveTo>
                    <a:pt x="1022" y="1"/>
                  </a:moveTo>
                  <a:cubicBezTo>
                    <a:pt x="627" y="1"/>
                    <a:pt x="246" y="102"/>
                    <a:pt x="48" y="316"/>
                  </a:cubicBezTo>
                  <a:cubicBezTo>
                    <a:pt x="1" y="340"/>
                    <a:pt x="24" y="375"/>
                    <a:pt x="60" y="387"/>
                  </a:cubicBezTo>
                  <a:cubicBezTo>
                    <a:pt x="83" y="388"/>
                    <a:pt x="106" y="389"/>
                    <a:pt x="129" y="389"/>
                  </a:cubicBezTo>
                  <a:cubicBezTo>
                    <a:pt x="424" y="389"/>
                    <a:pt x="697" y="327"/>
                    <a:pt x="1001" y="327"/>
                  </a:cubicBezTo>
                  <a:cubicBezTo>
                    <a:pt x="1025" y="327"/>
                    <a:pt x="1048" y="327"/>
                    <a:pt x="1072" y="328"/>
                  </a:cubicBezTo>
                  <a:cubicBezTo>
                    <a:pt x="1465" y="352"/>
                    <a:pt x="1751" y="506"/>
                    <a:pt x="2120" y="625"/>
                  </a:cubicBezTo>
                  <a:cubicBezTo>
                    <a:pt x="2134" y="631"/>
                    <a:pt x="2148" y="634"/>
                    <a:pt x="2161" y="634"/>
                  </a:cubicBezTo>
                  <a:cubicBezTo>
                    <a:pt x="2252" y="634"/>
                    <a:pt x="2291" y="498"/>
                    <a:pt x="2239" y="435"/>
                  </a:cubicBezTo>
                  <a:cubicBezTo>
                    <a:pt x="2016" y="153"/>
                    <a:pt x="1508" y="1"/>
                    <a:pt x="10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4" name="Google Shape;14124;p47"/>
            <p:cNvSpPr/>
            <p:nvPr/>
          </p:nvSpPr>
          <p:spPr>
            <a:xfrm>
              <a:off x="4224025" y="2080750"/>
              <a:ext cx="79800" cy="41225"/>
            </a:xfrm>
            <a:custGeom>
              <a:rect b="b" l="l" r="r" t="t"/>
              <a:pathLst>
                <a:path extrusionOk="0" h="1649" w="3192">
                  <a:moveTo>
                    <a:pt x="3156" y="0"/>
                  </a:moveTo>
                  <a:cubicBezTo>
                    <a:pt x="1977" y="322"/>
                    <a:pt x="870" y="405"/>
                    <a:pt x="60" y="1429"/>
                  </a:cubicBezTo>
                  <a:cubicBezTo>
                    <a:pt x="1" y="1518"/>
                    <a:pt x="57" y="1649"/>
                    <a:pt x="153" y="1649"/>
                  </a:cubicBezTo>
                  <a:cubicBezTo>
                    <a:pt x="172" y="1649"/>
                    <a:pt x="193" y="1643"/>
                    <a:pt x="215" y="1631"/>
                  </a:cubicBezTo>
                  <a:cubicBezTo>
                    <a:pt x="441" y="1512"/>
                    <a:pt x="560" y="1334"/>
                    <a:pt x="739" y="1167"/>
                  </a:cubicBezTo>
                  <a:cubicBezTo>
                    <a:pt x="1013" y="929"/>
                    <a:pt x="1406" y="762"/>
                    <a:pt x="1763" y="643"/>
                  </a:cubicBezTo>
                  <a:cubicBezTo>
                    <a:pt x="2287" y="476"/>
                    <a:pt x="2763" y="405"/>
                    <a:pt x="3156" y="24"/>
                  </a:cubicBezTo>
                  <a:cubicBezTo>
                    <a:pt x="3191" y="24"/>
                    <a:pt x="3168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5" name="Google Shape;14125;p47"/>
            <p:cNvSpPr/>
            <p:nvPr/>
          </p:nvSpPr>
          <p:spPr>
            <a:xfrm>
              <a:off x="4266600" y="2153025"/>
              <a:ext cx="38600" cy="74300"/>
            </a:xfrm>
            <a:custGeom>
              <a:rect b="b" l="l" r="r" t="t"/>
              <a:pathLst>
                <a:path extrusionOk="0" h="2972" w="1544">
                  <a:moveTo>
                    <a:pt x="1506" y="0"/>
                  </a:moveTo>
                  <a:cubicBezTo>
                    <a:pt x="1501" y="0"/>
                    <a:pt x="1495" y="1"/>
                    <a:pt x="1488" y="2"/>
                  </a:cubicBezTo>
                  <a:cubicBezTo>
                    <a:pt x="1060" y="169"/>
                    <a:pt x="822" y="657"/>
                    <a:pt x="619" y="1038"/>
                  </a:cubicBezTo>
                  <a:cubicBezTo>
                    <a:pt x="310" y="1657"/>
                    <a:pt x="24" y="2205"/>
                    <a:pt x="0" y="2908"/>
                  </a:cubicBezTo>
                  <a:cubicBezTo>
                    <a:pt x="0" y="2951"/>
                    <a:pt x="32" y="2972"/>
                    <a:pt x="65" y="2972"/>
                  </a:cubicBezTo>
                  <a:cubicBezTo>
                    <a:pt x="95" y="2972"/>
                    <a:pt x="125" y="2954"/>
                    <a:pt x="131" y="2919"/>
                  </a:cubicBezTo>
                  <a:cubicBezTo>
                    <a:pt x="322" y="2336"/>
                    <a:pt x="596" y="1800"/>
                    <a:pt x="857" y="1253"/>
                  </a:cubicBezTo>
                  <a:cubicBezTo>
                    <a:pt x="1060" y="848"/>
                    <a:pt x="1203" y="372"/>
                    <a:pt x="1512" y="62"/>
                  </a:cubicBezTo>
                  <a:cubicBezTo>
                    <a:pt x="1543" y="31"/>
                    <a:pt x="1538" y="0"/>
                    <a:pt x="15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6" name="Google Shape;14126;p47"/>
            <p:cNvSpPr/>
            <p:nvPr/>
          </p:nvSpPr>
          <p:spPr>
            <a:xfrm>
              <a:off x="4281775" y="2158575"/>
              <a:ext cx="29800" cy="119875"/>
            </a:xfrm>
            <a:custGeom>
              <a:rect b="b" l="l" r="r" t="t"/>
              <a:pathLst>
                <a:path extrusionOk="0" h="4795" w="1192">
                  <a:moveTo>
                    <a:pt x="1140" y="0"/>
                  </a:moveTo>
                  <a:cubicBezTo>
                    <a:pt x="1134" y="0"/>
                    <a:pt x="1127" y="2"/>
                    <a:pt x="1120" y="7"/>
                  </a:cubicBezTo>
                  <a:cubicBezTo>
                    <a:pt x="596" y="328"/>
                    <a:pt x="417" y="1352"/>
                    <a:pt x="310" y="1888"/>
                  </a:cubicBezTo>
                  <a:cubicBezTo>
                    <a:pt x="155" y="2781"/>
                    <a:pt x="0" y="3900"/>
                    <a:pt x="381" y="4745"/>
                  </a:cubicBezTo>
                  <a:cubicBezTo>
                    <a:pt x="399" y="4781"/>
                    <a:pt x="425" y="4795"/>
                    <a:pt x="451" y="4795"/>
                  </a:cubicBezTo>
                  <a:cubicBezTo>
                    <a:pt x="495" y="4795"/>
                    <a:pt x="541" y="4755"/>
                    <a:pt x="548" y="4710"/>
                  </a:cubicBezTo>
                  <a:cubicBezTo>
                    <a:pt x="643" y="3840"/>
                    <a:pt x="524" y="2947"/>
                    <a:pt x="643" y="2066"/>
                  </a:cubicBezTo>
                  <a:cubicBezTo>
                    <a:pt x="727" y="1400"/>
                    <a:pt x="893" y="661"/>
                    <a:pt x="1191" y="42"/>
                  </a:cubicBezTo>
                  <a:cubicBezTo>
                    <a:pt x="1191" y="33"/>
                    <a:pt x="1168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7" name="Google Shape;14127;p47"/>
            <p:cNvSpPr/>
            <p:nvPr/>
          </p:nvSpPr>
          <p:spPr>
            <a:xfrm>
              <a:off x="4264800" y="2273500"/>
              <a:ext cx="33375" cy="18750"/>
            </a:xfrm>
            <a:custGeom>
              <a:rect b="b" l="l" r="r" t="t"/>
              <a:pathLst>
                <a:path extrusionOk="0" h="750" w="1335">
                  <a:moveTo>
                    <a:pt x="1147" y="0"/>
                  </a:moveTo>
                  <a:cubicBezTo>
                    <a:pt x="1123" y="0"/>
                    <a:pt x="1101" y="16"/>
                    <a:pt x="1096" y="53"/>
                  </a:cubicBezTo>
                  <a:cubicBezTo>
                    <a:pt x="1049" y="315"/>
                    <a:pt x="918" y="434"/>
                    <a:pt x="644" y="434"/>
                  </a:cubicBezTo>
                  <a:cubicBezTo>
                    <a:pt x="537" y="434"/>
                    <a:pt x="429" y="422"/>
                    <a:pt x="310" y="422"/>
                  </a:cubicBezTo>
                  <a:cubicBezTo>
                    <a:pt x="266" y="422"/>
                    <a:pt x="204" y="404"/>
                    <a:pt x="144" y="404"/>
                  </a:cubicBezTo>
                  <a:cubicBezTo>
                    <a:pt x="106" y="404"/>
                    <a:pt x="69" y="411"/>
                    <a:pt x="36" y="434"/>
                  </a:cubicBezTo>
                  <a:cubicBezTo>
                    <a:pt x="13" y="470"/>
                    <a:pt x="1" y="494"/>
                    <a:pt x="1" y="541"/>
                  </a:cubicBezTo>
                  <a:cubicBezTo>
                    <a:pt x="25" y="672"/>
                    <a:pt x="239" y="720"/>
                    <a:pt x="334" y="732"/>
                  </a:cubicBezTo>
                  <a:cubicBezTo>
                    <a:pt x="392" y="744"/>
                    <a:pt x="450" y="749"/>
                    <a:pt x="507" y="749"/>
                  </a:cubicBezTo>
                  <a:cubicBezTo>
                    <a:pt x="614" y="749"/>
                    <a:pt x="717" y="731"/>
                    <a:pt x="810" y="708"/>
                  </a:cubicBezTo>
                  <a:cubicBezTo>
                    <a:pt x="1096" y="613"/>
                    <a:pt x="1334" y="363"/>
                    <a:pt x="1215" y="65"/>
                  </a:cubicBezTo>
                  <a:cubicBezTo>
                    <a:pt x="1209" y="25"/>
                    <a:pt x="1176" y="0"/>
                    <a:pt x="11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8" name="Google Shape;14128;p47"/>
            <p:cNvSpPr/>
            <p:nvPr/>
          </p:nvSpPr>
          <p:spPr>
            <a:xfrm>
              <a:off x="4313250" y="2136150"/>
              <a:ext cx="84625" cy="56650"/>
            </a:xfrm>
            <a:custGeom>
              <a:rect b="b" l="l" r="r" t="t"/>
              <a:pathLst>
                <a:path extrusionOk="0" h="2266" w="3385">
                  <a:moveTo>
                    <a:pt x="27" y="689"/>
                  </a:moveTo>
                  <a:cubicBezTo>
                    <a:pt x="3" y="689"/>
                    <a:pt x="1" y="695"/>
                    <a:pt x="9" y="695"/>
                  </a:cubicBezTo>
                  <a:cubicBezTo>
                    <a:pt x="13" y="695"/>
                    <a:pt x="19" y="693"/>
                    <a:pt x="27" y="689"/>
                  </a:cubicBezTo>
                  <a:close/>
                  <a:moveTo>
                    <a:pt x="1443" y="1"/>
                  </a:moveTo>
                  <a:cubicBezTo>
                    <a:pt x="888" y="1"/>
                    <a:pt x="327" y="232"/>
                    <a:pt x="27" y="689"/>
                  </a:cubicBezTo>
                  <a:cubicBezTo>
                    <a:pt x="341" y="432"/>
                    <a:pt x="837" y="292"/>
                    <a:pt x="1317" y="292"/>
                  </a:cubicBezTo>
                  <a:cubicBezTo>
                    <a:pt x="1658" y="292"/>
                    <a:pt x="1990" y="362"/>
                    <a:pt x="2242" y="511"/>
                  </a:cubicBezTo>
                  <a:cubicBezTo>
                    <a:pt x="2921" y="916"/>
                    <a:pt x="2861" y="1618"/>
                    <a:pt x="3182" y="2237"/>
                  </a:cubicBezTo>
                  <a:cubicBezTo>
                    <a:pt x="3191" y="2258"/>
                    <a:pt x="3203" y="2265"/>
                    <a:pt x="3216" y="2265"/>
                  </a:cubicBezTo>
                  <a:cubicBezTo>
                    <a:pt x="3242" y="2265"/>
                    <a:pt x="3270" y="2237"/>
                    <a:pt x="3278" y="2213"/>
                  </a:cubicBezTo>
                  <a:cubicBezTo>
                    <a:pt x="3385" y="1380"/>
                    <a:pt x="2944" y="427"/>
                    <a:pt x="2135" y="130"/>
                  </a:cubicBezTo>
                  <a:cubicBezTo>
                    <a:pt x="1920" y="44"/>
                    <a:pt x="1682" y="1"/>
                    <a:pt x="14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9" name="Google Shape;14129;p47"/>
            <p:cNvSpPr/>
            <p:nvPr/>
          </p:nvSpPr>
          <p:spPr>
            <a:xfrm>
              <a:off x="4308550" y="2152425"/>
              <a:ext cx="87400" cy="40950"/>
            </a:xfrm>
            <a:custGeom>
              <a:rect b="b" l="l" r="r" t="t"/>
              <a:pathLst>
                <a:path extrusionOk="0" h="1638" w="3496">
                  <a:moveTo>
                    <a:pt x="620" y="0"/>
                  </a:moveTo>
                  <a:cubicBezTo>
                    <a:pt x="472" y="0"/>
                    <a:pt x="324" y="22"/>
                    <a:pt x="180" y="74"/>
                  </a:cubicBezTo>
                  <a:cubicBezTo>
                    <a:pt x="1" y="134"/>
                    <a:pt x="37" y="384"/>
                    <a:pt x="227" y="396"/>
                  </a:cubicBezTo>
                  <a:cubicBezTo>
                    <a:pt x="1382" y="503"/>
                    <a:pt x="2358" y="1050"/>
                    <a:pt x="3335" y="1634"/>
                  </a:cubicBezTo>
                  <a:cubicBezTo>
                    <a:pt x="3346" y="1637"/>
                    <a:pt x="3357" y="1638"/>
                    <a:pt x="3368" y="1638"/>
                  </a:cubicBezTo>
                  <a:cubicBezTo>
                    <a:pt x="3445" y="1638"/>
                    <a:pt x="3496" y="1566"/>
                    <a:pt x="3454" y="1503"/>
                  </a:cubicBezTo>
                  <a:cubicBezTo>
                    <a:pt x="3204" y="991"/>
                    <a:pt x="2573" y="634"/>
                    <a:pt x="2073" y="431"/>
                  </a:cubicBezTo>
                  <a:cubicBezTo>
                    <a:pt x="1632" y="248"/>
                    <a:pt x="1121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0" name="Google Shape;14130;p47"/>
            <p:cNvSpPr/>
            <p:nvPr/>
          </p:nvSpPr>
          <p:spPr>
            <a:xfrm>
              <a:off x="4314975" y="2099475"/>
              <a:ext cx="84850" cy="51375"/>
            </a:xfrm>
            <a:custGeom>
              <a:rect b="b" l="l" r="r" t="t"/>
              <a:pathLst>
                <a:path extrusionOk="0" h="2055" w="3394">
                  <a:moveTo>
                    <a:pt x="2307" y="0"/>
                  </a:moveTo>
                  <a:cubicBezTo>
                    <a:pt x="1281" y="0"/>
                    <a:pt x="150" y="1005"/>
                    <a:pt x="18" y="1978"/>
                  </a:cubicBezTo>
                  <a:cubicBezTo>
                    <a:pt x="0" y="2013"/>
                    <a:pt x="41" y="2055"/>
                    <a:pt x="73" y="2055"/>
                  </a:cubicBezTo>
                  <a:cubicBezTo>
                    <a:pt x="85" y="2055"/>
                    <a:pt x="95" y="2050"/>
                    <a:pt x="101" y="2037"/>
                  </a:cubicBezTo>
                  <a:cubicBezTo>
                    <a:pt x="620" y="1397"/>
                    <a:pt x="1400" y="310"/>
                    <a:pt x="2293" y="310"/>
                  </a:cubicBezTo>
                  <a:cubicBezTo>
                    <a:pt x="2546" y="310"/>
                    <a:pt x="2809" y="398"/>
                    <a:pt x="3078" y="609"/>
                  </a:cubicBezTo>
                  <a:cubicBezTo>
                    <a:pt x="3112" y="635"/>
                    <a:pt x="3148" y="646"/>
                    <a:pt x="3182" y="646"/>
                  </a:cubicBezTo>
                  <a:cubicBezTo>
                    <a:pt x="3301" y="646"/>
                    <a:pt x="3394" y="508"/>
                    <a:pt x="3292" y="406"/>
                  </a:cubicBezTo>
                  <a:cubicBezTo>
                    <a:pt x="3007" y="121"/>
                    <a:pt x="2663" y="0"/>
                    <a:pt x="23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1" name="Google Shape;14131;p47"/>
            <p:cNvSpPr/>
            <p:nvPr/>
          </p:nvSpPr>
          <p:spPr>
            <a:xfrm>
              <a:off x="4330375" y="2109325"/>
              <a:ext cx="66025" cy="32550"/>
            </a:xfrm>
            <a:custGeom>
              <a:rect b="b" l="l" r="r" t="t"/>
              <a:pathLst>
                <a:path extrusionOk="0" h="1302" w="2641">
                  <a:moveTo>
                    <a:pt x="2316" y="1"/>
                  </a:moveTo>
                  <a:cubicBezTo>
                    <a:pt x="1639" y="1"/>
                    <a:pt x="166" y="907"/>
                    <a:pt x="33" y="1155"/>
                  </a:cubicBezTo>
                  <a:cubicBezTo>
                    <a:pt x="1" y="1219"/>
                    <a:pt x="55" y="1302"/>
                    <a:pt x="117" y="1302"/>
                  </a:cubicBezTo>
                  <a:cubicBezTo>
                    <a:pt x="125" y="1302"/>
                    <a:pt x="132" y="1301"/>
                    <a:pt x="140" y="1298"/>
                  </a:cubicBezTo>
                  <a:cubicBezTo>
                    <a:pt x="604" y="1179"/>
                    <a:pt x="1081" y="822"/>
                    <a:pt x="1509" y="619"/>
                  </a:cubicBezTo>
                  <a:cubicBezTo>
                    <a:pt x="1724" y="512"/>
                    <a:pt x="1938" y="405"/>
                    <a:pt x="2164" y="334"/>
                  </a:cubicBezTo>
                  <a:cubicBezTo>
                    <a:pt x="2319" y="286"/>
                    <a:pt x="2474" y="310"/>
                    <a:pt x="2617" y="250"/>
                  </a:cubicBezTo>
                  <a:cubicBezTo>
                    <a:pt x="2640" y="250"/>
                    <a:pt x="2640" y="215"/>
                    <a:pt x="2640" y="191"/>
                  </a:cubicBezTo>
                  <a:cubicBezTo>
                    <a:pt x="2603" y="56"/>
                    <a:pt x="2484" y="1"/>
                    <a:pt x="23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2" name="Google Shape;14132;p47"/>
            <p:cNvSpPr/>
            <p:nvPr/>
          </p:nvSpPr>
          <p:spPr>
            <a:xfrm>
              <a:off x="4277350" y="2085175"/>
              <a:ext cx="50875" cy="60800"/>
            </a:xfrm>
            <a:custGeom>
              <a:rect b="b" l="l" r="r" t="t"/>
              <a:pathLst>
                <a:path extrusionOk="0" h="2432" w="2035">
                  <a:moveTo>
                    <a:pt x="548" y="1"/>
                  </a:moveTo>
                  <a:cubicBezTo>
                    <a:pt x="417" y="1"/>
                    <a:pt x="288" y="30"/>
                    <a:pt x="166" y="97"/>
                  </a:cubicBezTo>
                  <a:cubicBezTo>
                    <a:pt x="0" y="190"/>
                    <a:pt x="95" y="399"/>
                    <a:pt x="254" y="399"/>
                  </a:cubicBezTo>
                  <a:cubicBezTo>
                    <a:pt x="279" y="399"/>
                    <a:pt x="305" y="394"/>
                    <a:pt x="332" y="383"/>
                  </a:cubicBezTo>
                  <a:cubicBezTo>
                    <a:pt x="390" y="356"/>
                    <a:pt x="453" y="345"/>
                    <a:pt x="517" y="345"/>
                  </a:cubicBezTo>
                  <a:cubicBezTo>
                    <a:pt x="862" y="345"/>
                    <a:pt x="1267" y="680"/>
                    <a:pt x="1428" y="930"/>
                  </a:cubicBezTo>
                  <a:cubicBezTo>
                    <a:pt x="1701" y="1359"/>
                    <a:pt x="1820" y="1907"/>
                    <a:pt x="1642" y="2395"/>
                  </a:cubicBezTo>
                  <a:cubicBezTo>
                    <a:pt x="1627" y="2418"/>
                    <a:pt x="1641" y="2431"/>
                    <a:pt x="1656" y="2431"/>
                  </a:cubicBezTo>
                  <a:cubicBezTo>
                    <a:pt x="1665" y="2431"/>
                    <a:pt x="1673" y="2427"/>
                    <a:pt x="1678" y="2419"/>
                  </a:cubicBezTo>
                  <a:cubicBezTo>
                    <a:pt x="2011" y="1847"/>
                    <a:pt x="2035" y="1109"/>
                    <a:pt x="1606" y="585"/>
                  </a:cubicBezTo>
                  <a:cubicBezTo>
                    <a:pt x="1363" y="279"/>
                    <a:pt x="951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3" name="Google Shape;14133;p47"/>
            <p:cNvSpPr/>
            <p:nvPr/>
          </p:nvSpPr>
          <p:spPr>
            <a:xfrm>
              <a:off x="4279975" y="2090575"/>
              <a:ext cx="26525" cy="45175"/>
            </a:xfrm>
            <a:custGeom>
              <a:rect b="b" l="l" r="r" t="t"/>
              <a:pathLst>
                <a:path extrusionOk="0" h="1807" w="1061">
                  <a:moveTo>
                    <a:pt x="84" y="0"/>
                  </a:moveTo>
                  <a:cubicBezTo>
                    <a:pt x="37" y="12"/>
                    <a:pt x="1" y="83"/>
                    <a:pt x="37" y="119"/>
                  </a:cubicBezTo>
                  <a:cubicBezTo>
                    <a:pt x="263" y="322"/>
                    <a:pt x="406" y="607"/>
                    <a:pt x="477" y="893"/>
                  </a:cubicBezTo>
                  <a:cubicBezTo>
                    <a:pt x="537" y="1131"/>
                    <a:pt x="501" y="1512"/>
                    <a:pt x="656" y="1727"/>
                  </a:cubicBezTo>
                  <a:cubicBezTo>
                    <a:pt x="693" y="1780"/>
                    <a:pt x="744" y="1807"/>
                    <a:pt x="795" y="1807"/>
                  </a:cubicBezTo>
                  <a:cubicBezTo>
                    <a:pt x="858" y="1807"/>
                    <a:pt x="920" y="1765"/>
                    <a:pt x="953" y="1679"/>
                  </a:cubicBezTo>
                  <a:cubicBezTo>
                    <a:pt x="1061" y="1381"/>
                    <a:pt x="858" y="845"/>
                    <a:pt x="739" y="584"/>
                  </a:cubicBezTo>
                  <a:cubicBezTo>
                    <a:pt x="620" y="286"/>
                    <a:pt x="43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4" name="Google Shape;14134;p47"/>
            <p:cNvSpPr/>
            <p:nvPr/>
          </p:nvSpPr>
          <p:spPr>
            <a:xfrm>
              <a:off x="3741525" y="2496550"/>
              <a:ext cx="13425" cy="28925"/>
            </a:xfrm>
            <a:custGeom>
              <a:rect b="b" l="l" r="r" t="t"/>
              <a:pathLst>
                <a:path extrusionOk="0" h="1157" w="537">
                  <a:moveTo>
                    <a:pt x="372" y="0"/>
                  </a:moveTo>
                  <a:cubicBezTo>
                    <a:pt x="367" y="0"/>
                    <a:pt x="363" y="1"/>
                    <a:pt x="358" y="1"/>
                  </a:cubicBezTo>
                  <a:cubicBezTo>
                    <a:pt x="227" y="13"/>
                    <a:pt x="274" y="299"/>
                    <a:pt x="227" y="394"/>
                  </a:cubicBezTo>
                  <a:cubicBezTo>
                    <a:pt x="167" y="573"/>
                    <a:pt x="1" y="918"/>
                    <a:pt x="120" y="1108"/>
                  </a:cubicBezTo>
                  <a:cubicBezTo>
                    <a:pt x="143" y="1140"/>
                    <a:pt x="188" y="1156"/>
                    <a:pt x="237" y="1156"/>
                  </a:cubicBezTo>
                  <a:cubicBezTo>
                    <a:pt x="261" y="1156"/>
                    <a:pt x="286" y="1152"/>
                    <a:pt x="310" y="1144"/>
                  </a:cubicBezTo>
                  <a:cubicBezTo>
                    <a:pt x="489" y="1037"/>
                    <a:pt x="536" y="656"/>
                    <a:pt x="513" y="489"/>
                  </a:cubicBezTo>
                  <a:cubicBezTo>
                    <a:pt x="489" y="397"/>
                    <a:pt x="534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5" name="Google Shape;14135;p47"/>
            <p:cNvSpPr/>
            <p:nvPr/>
          </p:nvSpPr>
          <p:spPr>
            <a:xfrm>
              <a:off x="3681400" y="2464425"/>
              <a:ext cx="73850" cy="34000"/>
            </a:xfrm>
            <a:custGeom>
              <a:rect b="b" l="l" r="r" t="t"/>
              <a:pathLst>
                <a:path extrusionOk="0" h="1360" w="2954">
                  <a:moveTo>
                    <a:pt x="72" y="0"/>
                  </a:moveTo>
                  <a:cubicBezTo>
                    <a:pt x="24" y="0"/>
                    <a:pt x="1" y="72"/>
                    <a:pt x="24" y="107"/>
                  </a:cubicBezTo>
                  <a:cubicBezTo>
                    <a:pt x="429" y="477"/>
                    <a:pt x="1013" y="667"/>
                    <a:pt x="1525" y="822"/>
                  </a:cubicBezTo>
                  <a:cubicBezTo>
                    <a:pt x="1917" y="917"/>
                    <a:pt x="2417" y="989"/>
                    <a:pt x="2656" y="1334"/>
                  </a:cubicBezTo>
                  <a:cubicBezTo>
                    <a:pt x="2667" y="1350"/>
                    <a:pt x="2688" y="1359"/>
                    <a:pt x="2710" y="1359"/>
                  </a:cubicBezTo>
                  <a:cubicBezTo>
                    <a:pt x="2735" y="1359"/>
                    <a:pt x="2762" y="1347"/>
                    <a:pt x="2775" y="1322"/>
                  </a:cubicBezTo>
                  <a:cubicBezTo>
                    <a:pt x="2953" y="953"/>
                    <a:pt x="2382" y="727"/>
                    <a:pt x="2120" y="643"/>
                  </a:cubicBezTo>
                  <a:cubicBezTo>
                    <a:pt x="1846" y="536"/>
                    <a:pt x="1525" y="488"/>
                    <a:pt x="1227" y="393"/>
                  </a:cubicBezTo>
                  <a:cubicBezTo>
                    <a:pt x="846" y="250"/>
                    <a:pt x="477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6" name="Google Shape;14136;p47"/>
            <p:cNvSpPr/>
            <p:nvPr/>
          </p:nvSpPr>
          <p:spPr>
            <a:xfrm>
              <a:off x="3679025" y="2464125"/>
              <a:ext cx="1500" cy="1225"/>
            </a:xfrm>
            <a:custGeom>
              <a:rect b="b" l="l" r="r" t="t"/>
              <a:pathLst>
                <a:path extrusionOk="0" h="49" w="60">
                  <a:moveTo>
                    <a:pt x="36" y="0"/>
                  </a:moveTo>
                  <a:cubicBezTo>
                    <a:pt x="0" y="12"/>
                    <a:pt x="0" y="48"/>
                    <a:pt x="36" y="48"/>
                  </a:cubicBezTo>
                  <a:cubicBezTo>
                    <a:pt x="60" y="48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7" name="Google Shape;14137;p47"/>
            <p:cNvSpPr/>
            <p:nvPr/>
          </p:nvSpPr>
          <p:spPr>
            <a:xfrm>
              <a:off x="3620375" y="2457775"/>
              <a:ext cx="62825" cy="97100"/>
            </a:xfrm>
            <a:custGeom>
              <a:rect b="b" l="l" r="r" t="t"/>
              <a:pathLst>
                <a:path extrusionOk="0" h="3884" w="2513">
                  <a:moveTo>
                    <a:pt x="1979" y="0"/>
                  </a:moveTo>
                  <a:cubicBezTo>
                    <a:pt x="1566" y="0"/>
                    <a:pt x="1172" y="452"/>
                    <a:pt x="929" y="790"/>
                  </a:cubicBezTo>
                  <a:cubicBezTo>
                    <a:pt x="310" y="1683"/>
                    <a:pt x="13" y="2743"/>
                    <a:pt x="1" y="3814"/>
                  </a:cubicBezTo>
                  <a:cubicBezTo>
                    <a:pt x="1" y="3859"/>
                    <a:pt x="38" y="3883"/>
                    <a:pt x="77" y="3883"/>
                  </a:cubicBezTo>
                  <a:cubicBezTo>
                    <a:pt x="110" y="3883"/>
                    <a:pt x="144" y="3865"/>
                    <a:pt x="156" y="3826"/>
                  </a:cubicBezTo>
                  <a:cubicBezTo>
                    <a:pt x="287" y="3157"/>
                    <a:pt x="924" y="296"/>
                    <a:pt x="2038" y="296"/>
                  </a:cubicBezTo>
                  <a:cubicBezTo>
                    <a:pt x="2133" y="296"/>
                    <a:pt x="2232" y="317"/>
                    <a:pt x="2334" y="362"/>
                  </a:cubicBezTo>
                  <a:cubicBezTo>
                    <a:pt x="2347" y="367"/>
                    <a:pt x="2360" y="369"/>
                    <a:pt x="2372" y="369"/>
                  </a:cubicBezTo>
                  <a:cubicBezTo>
                    <a:pt x="2445" y="369"/>
                    <a:pt x="2512" y="290"/>
                    <a:pt x="2442" y="219"/>
                  </a:cubicBezTo>
                  <a:cubicBezTo>
                    <a:pt x="2289" y="63"/>
                    <a:pt x="2133" y="0"/>
                    <a:pt x="19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8" name="Google Shape;14138;p47"/>
            <p:cNvSpPr/>
            <p:nvPr/>
          </p:nvSpPr>
          <p:spPr>
            <a:xfrm>
              <a:off x="3619775" y="2555600"/>
              <a:ext cx="29200" cy="38025"/>
            </a:xfrm>
            <a:custGeom>
              <a:rect b="b" l="l" r="r" t="t"/>
              <a:pathLst>
                <a:path extrusionOk="0" h="1521" w="1168">
                  <a:moveTo>
                    <a:pt x="109" y="1"/>
                  </a:moveTo>
                  <a:cubicBezTo>
                    <a:pt x="94" y="1"/>
                    <a:pt x="84" y="13"/>
                    <a:pt x="84" y="32"/>
                  </a:cubicBezTo>
                  <a:cubicBezTo>
                    <a:pt x="1" y="199"/>
                    <a:pt x="37" y="282"/>
                    <a:pt x="96" y="437"/>
                  </a:cubicBezTo>
                  <a:cubicBezTo>
                    <a:pt x="168" y="628"/>
                    <a:pt x="156" y="866"/>
                    <a:pt x="275" y="1044"/>
                  </a:cubicBezTo>
                  <a:cubicBezTo>
                    <a:pt x="418" y="1235"/>
                    <a:pt x="811" y="1485"/>
                    <a:pt x="1061" y="1521"/>
                  </a:cubicBezTo>
                  <a:cubicBezTo>
                    <a:pt x="1132" y="1521"/>
                    <a:pt x="1168" y="1461"/>
                    <a:pt x="1156" y="1402"/>
                  </a:cubicBezTo>
                  <a:cubicBezTo>
                    <a:pt x="1108" y="1128"/>
                    <a:pt x="763" y="1032"/>
                    <a:pt x="572" y="866"/>
                  </a:cubicBezTo>
                  <a:cubicBezTo>
                    <a:pt x="406" y="735"/>
                    <a:pt x="263" y="640"/>
                    <a:pt x="239" y="401"/>
                  </a:cubicBezTo>
                  <a:cubicBezTo>
                    <a:pt x="227" y="223"/>
                    <a:pt x="263" y="175"/>
                    <a:pt x="156" y="32"/>
                  </a:cubicBezTo>
                  <a:cubicBezTo>
                    <a:pt x="139" y="10"/>
                    <a:pt x="122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9" name="Google Shape;14139;p47"/>
            <p:cNvSpPr/>
            <p:nvPr/>
          </p:nvSpPr>
          <p:spPr>
            <a:xfrm>
              <a:off x="3641625" y="2588150"/>
              <a:ext cx="20000" cy="35975"/>
            </a:xfrm>
            <a:custGeom>
              <a:rect b="b" l="l" r="r" t="t"/>
              <a:pathLst>
                <a:path extrusionOk="0" h="1439" w="800">
                  <a:moveTo>
                    <a:pt x="162" y="1"/>
                  </a:moveTo>
                  <a:cubicBezTo>
                    <a:pt x="84" y="1"/>
                    <a:pt x="1" y="96"/>
                    <a:pt x="44" y="171"/>
                  </a:cubicBezTo>
                  <a:cubicBezTo>
                    <a:pt x="115" y="385"/>
                    <a:pt x="246" y="540"/>
                    <a:pt x="294" y="766"/>
                  </a:cubicBezTo>
                  <a:cubicBezTo>
                    <a:pt x="341" y="981"/>
                    <a:pt x="365" y="1159"/>
                    <a:pt x="437" y="1350"/>
                  </a:cubicBezTo>
                  <a:cubicBezTo>
                    <a:pt x="466" y="1413"/>
                    <a:pt x="515" y="1439"/>
                    <a:pt x="566" y="1439"/>
                  </a:cubicBezTo>
                  <a:cubicBezTo>
                    <a:pt x="679" y="1439"/>
                    <a:pt x="800" y="1311"/>
                    <a:pt x="734" y="1171"/>
                  </a:cubicBezTo>
                  <a:cubicBezTo>
                    <a:pt x="579" y="778"/>
                    <a:pt x="651" y="207"/>
                    <a:pt x="187" y="4"/>
                  </a:cubicBezTo>
                  <a:cubicBezTo>
                    <a:pt x="179" y="2"/>
                    <a:pt x="17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0" name="Google Shape;14140;p47"/>
            <p:cNvSpPr/>
            <p:nvPr/>
          </p:nvSpPr>
          <p:spPr>
            <a:xfrm>
              <a:off x="3656700" y="2558625"/>
              <a:ext cx="109850" cy="70225"/>
            </a:xfrm>
            <a:custGeom>
              <a:rect b="b" l="l" r="r" t="t"/>
              <a:pathLst>
                <a:path extrusionOk="0" h="2809" w="4394">
                  <a:moveTo>
                    <a:pt x="4340" y="1"/>
                  </a:moveTo>
                  <a:cubicBezTo>
                    <a:pt x="4334" y="1"/>
                    <a:pt x="4328" y="7"/>
                    <a:pt x="4322" y="19"/>
                  </a:cubicBezTo>
                  <a:cubicBezTo>
                    <a:pt x="3703" y="459"/>
                    <a:pt x="3215" y="1090"/>
                    <a:pt x="2572" y="1519"/>
                  </a:cubicBezTo>
                  <a:cubicBezTo>
                    <a:pt x="2239" y="1757"/>
                    <a:pt x="1870" y="2043"/>
                    <a:pt x="1500" y="2233"/>
                  </a:cubicBezTo>
                  <a:cubicBezTo>
                    <a:pt x="1036" y="2483"/>
                    <a:pt x="548" y="2412"/>
                    <a:pt x="72" y="2555"/>
                  </a:cubicBezTo>
                  <a:cubicBezTo>
                    <a:pt x="0" y="2590"/>
                    <a:pt x="12" y="2697"/>
                    <a:pt x="72" y="2709"/>
                  </a:cubicBezTo>
                  <a:cubicBezTo>
                    <a:pt x="281" y="2778"/>
                    <a:pt x="468" y="2809"/>
                    <a:pt x="639" y="2809"/>
                  </a:cubicBezTo>
                  <a:cubicBezTo>
                    <a:pt x="1384" y="2809"/>
                    <a:pt x="1828" y="2234"/>
                    <a:pt x="2477" y="1769"/>
                  </a:cubicBezTo>
                  <a:cubicBezTo>
                    <a:pt x="3215" y="1233"/>
                    <a:pt x="4167" y="1102"/>
                    <a:pt x="4394" y="78"/>
                  </a:cubicBezTo>
                  <a:cubicBezTo>
                    <a:pt x="4394" y="42"/>
                    <a:pt x="4394" y="30"/>
                    <a:pt x="4358" y="19"/>
                  </a:cubicBezTo>
                  <a:cubicBezTo>
                    <a:pt x="4352" y="7"/>
                    <a:pt x="4346" y="1"/>
                    <a:pt x="43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1" name="Google Shape;14141;p47"/>
            <p:cNvSpPr/>
            <p:nvPr/>
          </p:nvSpPr>
          <p:spPr>
            <a:xfrm>
              <a:off x="3742725" y="2511075"/>
              <a:ext cx="27100" cy="61000"/>
            </a:xfrm>
            <a:custGeom>
              <a:rect b="b" l="l" r="r" t="t"/>
              <a:pathLst>
                <a:path extrusionOk="0" h="2440" w="1084">
                  <a:moveTo>
                    <a:pt x="269" y="0"/>
                  </a:moveTo>
                  <a:cubicBezTo>
                    <a:pt x="261" y="0"/>
                    <a:pt x="254" y="4"/>
                    <a:pt x="250" y="16"/>
                  </a:cubicBezTo>
                  <a:cubicBezTo>
                    <a:pt x="84" y="289"/>
                    <a:pt x="0" y="575"/>
                    <a:pt x="167" y="873"/>
                  </a:cubicBezTo>
                  <a:cubicBezTo>
                    <a:pt x="262" y="1063"/>
                    <a:pt x="429" y="1159"/>
                    <a:pt x="560" y="1301"/>
                  </a:cubicBezTo>
                  <a:cubicBezTo>
                    <a:pt x="857" y="1682"/>
                    <a:pt x="596" y="1980"/>
                    <a:pt x="524" y="2349"/>
                  </a:cubicBezTo>
                  <a:cubicBezTo>
                    <a:pt x="507" y="2401"/>
                    <a:pt x="545" y="2440"/>
                    <a:pt x="591" y="2440"/>
                  </a:cubicBezTo>
                  <a:cubicBezTo>
                    <a:pt x="608" y="2440"/>
                    <a:pt x="627" y="2434"/>
                    <a:pt x="643" y="2421"/>
                  </a:cubicBezTo>
                  <a:cubicBezTo>
                    <a:pt x="917" y="2194"/>
                    <a:pt x="1084" y="1730"/>
                    <a:pt x="941" y="1385"/>
                  </a:cubicBezTo>
                  <a:cubicBezTo>
                    <a:pt x="846" y="1170"/>
                    <a:pt x="679" y="1063"/>
                    <a:pt x="524" y="932"/>
                  </a:cubicBezTo>
                  <a:cubicBezTo>
                    <a:pt x="191" y="647"/>
                    <a:pt x="143" y="444"/>
                    <a:pt x="286" y="27"/>
                  </a:cubicBezTo>
                  <a:cubicBezTo>
                    <a:pt x="302" y="19"/>
                    <a:pt x="285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2" name="Google Shape;14142;p47"/>
            <p:cNvSpPr/>
            <p:nvPr/>
          </p:nvSpPr>
          <p:spPr>
            <a:xfrm>
              <a:off x="3923675" y="3498475"/>
              <a:ext cx="70300" cy="54875"/>
            </a:xfrm>
            <a:custGeom>
              <a:rect b="b" l="l" r="r" t="t"/>
              <a:pathLst>
                <a:path extrusionOk="0" h="2195" w="2812">
                  <a:moveTo>
                    <a:pt x="2609" y="1"/>
                  </a:moveTo>
                  <a:cubicBezTo>
                    <a:pt x="2430" y="12"/>
                    <a:pt x="2359" y="143"/>
                    <a:pt x="2251" y="262"/>
                  </a:cubicBezTo>
                  <a:cubicBezTo>
                    <a:pt x="2061" y="477"/>
                    <a:pt x="1847" y="667"/>
                    <a:pt x="1644" y="858"/>
                  </a:cubicBezTo>
                  <a:cubicBezTo>
                    <a:pt x="1228" y="1227"/>
                    <a:pt x="704" y="1691"/>
                    <a:pt x="168" y="1870"/>
                  </a:cubicBezTo>
                  <a:cubicBezTo>
                    <a:pt x="0" y="1948"/>
                    <a:pt x="63" y="2195"/>
                    <a:pt x="230" y="2195"/>
                  </a:cubicBezTo>
                  <a:cubicBezTo>
                    <a:pt x="240" y="2195"/>
                    <a:pt x="252" y="2193"/>
                    <a:pt x="263" y="2191"/>
                  </a:cubicBezTo>
                  <a:cubicBezTo>
                    <a:pt x="858" y="2048"/>
                    <a:pt x="1323" y="1667"/>
                    <a:pt x="1763" y="1263"/>
                  </a:cubicBezTo>
                  <a:cubicBezTo>
                    <a:pt x="2013" y="1036"/>
                    <a:pt x="2811" y="465"/>
                    <a:pt x="2716" y="72"/>
                  </a:cubicBezTo>
                  <a:cubicBezTo>
                    <a:pt x="2704" y="24"/>
                    <a:pt x="2656" y="1"/>
                    <a:pt x="26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3" name="Google Shape;14143;p47"/>
            <p:cNvSpPr/>
            <p:nvPr/>
          </p:nvSpPr>
          <p:spPr>
            <a:xfrm>
              <a:off x="3979350" y="3424950"/>
              <a:ext cx="24075" cy="79000"/>
            </a:xfrm>
            <a:custGeom>
              <a:rect b="b" l="l" r="r" t="t"/>
              <a:pathLst>
                <a:path extrusionOk="0" h="3160" w="963">
                  <a:moveTo>
                    <a:pt x="888" y="0"/>
                  </a:moveTo>
                  <a:cubicBezTo>
                    <a:pt x="874" y="0"/>
                    <a:pt x="860" y="4"/>
                    <a:pt x="846" y="13"/>
                  </a:cubicBezTo>
                  <a:cubicBezTo>
                    <a:pt x="417" y="215"/>
                    <a:pt x="191" y="703"/>
                    <a:pt x="120" y="1156"/>
                  </a:cubicBezTo>
                  <a:cubicBezTo>
                    <a:pt x="1" y="1834"/>
                    <a:pt x="536" y="2370"/>
                    <a:pt x="263" y="3049"/>
                  </a:cubicBezTo>
                  <a:cubicBezTo>
                    <a:pt x="239" y="3112"/>
                    <a:pt x="300" y="3160"/>
                    <a:pt x="357" y="3160"/>
                  </a:cubicBezTo>
                  <a:cubicBezTo>
                    <a:pt x="386" y="3160"/>
                    <a:pt x="413" y="3148"/>
                    <a:pt x="429" y="3120"/>
                  </a:cubicBezTo>
                  <a:cubicBezTo>
                    <a:pt x="656" y="2715"/>
                    <a:pt x="608" y="2370"/>
                    <a:pt x="536" y="1930"/>
                  </a:cubicBezTo>
                  <a:cubicBezTo>
                    <a:pt x="465" y="1513"/>
                    <a:pt x="441" y="1156"/>
                    <a:pt x="644" y="751"/>
                  </a:cubicBezTo>
                  <a:cubicBezTo>
                    <a:pt x="739" y="525"/>
                    <a:pt x="894" y="322"/>
                    <a:pt x="953" y="84"/>
                  </a:cubicBezTo>
                  <a:cubicBezTo>
                    <a:pt x="962" y="39"/>
                    <a:pt x="930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4" name="Google Shape;14144;p47"/>
            <p:cNvSpPr/>
            <p:nvPr/>
          </p:nvSpPr>
          <p:spPr>
            <a:xfrm>
              <a:off x="3999300" y="3359375"/>
              <a:ext cx="80100" cy="67825"/>
            </a:xfrm>
            <a:custGeom>
              <a:rect b="b" l="l" r="r" t="t"/>
              <a:pathLst>
                <a:path extrusionOk="0" h="2713" w="3204">
                  <a:moveTo>
                    <a:pt x="2914" y="1"/>
                  </a:moveTo>
                  <a:cubicBezTo>
                    <a:pt x="2405" y="1"/>
                    <a:pt x="1657" y="595"/>
                    <a:pt x="1358" y="814"/>
                  </a:cubicBezTo>
                  <a:cubicBezTo>
                    <a:pt x="834" y="1219"/>
                    <a:pt x="0" y="1921"/>
                    <a:pt x="48" y="2659"/>
                  </a:cubicBezTo>
                  <a:cubicBezTo>
                    <a:pt x="56" y="2691"/>
                    <a:pt x="96" y="2712"/>
                    <a:pt x="128" y="2712"/>
                  </a:cubicBezTo>
                  <a:cubicBezTo>
                    <a:pt x="145" y="2712"/>
                    <a:pt x="159" y="2707"/>
                    <a:pt x="167" y="2695"/>
                  </a:cubicBezTo>
                  <a:cubicBezTo>
                    <a:pt x="679" y="2136"/>
                    <a:pt x="989" y="1528"/>
                    <a:pt x="1596" y="1064"/>
                  </a:cubicBezTo>
                  <a:cubicBezTo>
                    <a:pt x="1929" y="826"/>
                    <a:pt x="2263" y="623"/>
                    <a:pt x="2620" y="469"/>
                  </a:cubicBezTo>
                  <a:cubicBezTo>
                    <a:pt x="2846" y="385"/>
                    <a:pt x="3072" y="350"/>
                    <a:pt x="3191" y="135"/>
                  </a:cubicBezTo>
                  <a:cubicBezTo>
                    <a:pt x="3203" y="100"/>
                    <a:pt x="3191" y="88"/>
                    <a:pt x="3179" y="76"/>
                  </a:cubicBezTo>
                  <a:cubicBezTo>
                    <a:pt x="3104" y="23"/>
                    <a:pt x="3013" y="1"/>
                    <a:pt x="29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5" name="Google Shape;14145;p47"/>
            <p:cNvSpPr/>
            <p:nvPr/>
          </p:nvSpPr>
          <p:spPr>
            <a:xfrm>
              <a:off x="4068050" y="3361925"/>
              <a:ext cx="124150" cy="38950"/>
            </a:xfrm>
            <a:custGeom>
              <a:rect b="b" l="l" r="r" t="t"/>
              <a:pathLst>
                <a:path extrusionOk="0" h="1558" w="4966">
                  <a:moveTo>
                    <a:pt x="1229" y="0"/>
                  </a:moveTo>
                  <a:cubicBezTo>
                    <a:pt x="823" y="0"/>
                    <a:pt x="415" y="72"/>
                    <a:pt x="1" y="212"/>
                  </a:cubicBezTo>
                  <a:cubicBezTo>
                    <a:pt x="13" y="212"/>
                    <a:pt x="13" y="236"/>
                    <a:pt x="25" y="236"/>
                  </a:cubicBezTo>
                  <a:cubicBezTo>
                    <a:pt x="906" y="283"/>
                    <a:pt x="1668" y="331"/>
                    <a:pt x="2513" y="664"/>
                  </a:cubicBezTo>
                  <a:cubicBezTo>
                    <a:pt x="3239" y="950"/>
                    <a:pt x="4096" y="1545"/>
                    <a:pt x="4894" y="1557"/>
                  </a:cubicBezTo>
                  <a:cubicBezTo>
                    <a:pt x="4918" y="1557"/>
                    <a:pt x="4966" y="1522"/>
                    <a:pt x="4930" y="1486"/>
                  </a:cubicBezTo>
                  <a:cubicBezTo>
                    <a:pt x="4430" y="831"/>
                    <a:pt x="3251" y="521"/>
                    <a:pt x="2489" y="236"/>
                  </a:cubicBezTo>
                  <a:cubicBezTo>
                    <a:pt x="2070" y="78"/>
                    <a:pt x="16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6" name="Google Shape;14146;p47"/>
            <p:cNvSpPr/>
            <p:nvPr/>
          </p:nvSpPr>
          <p:spPr>
            <a:xfrm>
              <a:off x="4180625" y="3396650"/>
              <a:ext cx="132000" cy="106525"/>
            </a:xfrm>
            <a:custGeom>
              <a:rect b="b" l="l" r="r" t="t"/>
              <a:pathLst>
                <a:path extrusionOk="0" h="4261" w="5280">
                  <a:moveTo>
                    <a:pt x="95" y="1"/>
                  </a:moveTo>
                  <a:cubicBezTo>
                    <a:pt x="31" y="1"/>
                    <a:pt x="1" y="99"/>
                    <a:pt x="46" y="145"/>
                  </a:cubicBezTo>
                  <a:cubicBezTo>
                    <a:pt x="451" y="478"/>
                    <a:pt x="760" y="907"/>
                    <a:pt x="1177" y="1228"/>
                  </a:cubicBezTo>
                  <a:cubicBezTo>
                    <a:pt x="1558" y="1526"/>
                    <a:pt x="2022" y="1752"/>
                    <a:pt x="2475" y="1954"/>
                  </a:cubicBezTo>
                  <a:cubicBezTo>
                    <a:pt x="3606" y="2490"/>
                    <a:pt x="4558" y="2859"/>
                    <a:pt x="4951" y="4145"/>
                  </a:cubicBezTo>
                  <a:cubicBezTo>
                    <a:pt x="4979" y="4222"/>
                    <a:pt x="5051" y="4260"/>
                    <a:pt x="5121" y="4260"/>
                  </a:cubicBezTo>
                  <a:cubicBezTo>
                    <a:pt x="5202" y="4260"/>
                    <a:pt x="5279" y="4207"/>
                    <a:pt x="5273" y="4097"/>
                  </a:cubicBezTo>
                  <a:cubicBezTo>
                    <a:pt x="5189" y="2907"/>
                    <a:pt x="4154" y="2300"/>
                    <a:pt x="3189" y="1859"/>
                  </a:cubicBezTo>
                  <a:cubicBezTo>
                    <a:pt x="2594" y="1585"/>
                    <a:pt x="1951" y="1335"/>
                    <a:pt x="1439" y="930"/>
                  </a:cubicBezTo>
                  <a:cubicBezTo>
                    <a:pt x="998" y="585"/>
                    <a:pt x="701" y="73"/>
                    <a:pt x="105" y="2"/>
                  </a:cubicBezTo>
                  <a:cubicBezTo>
                    <a:pt x="102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7" name="Google Shape;14147;p47"/>
            <p:cNvSpPr/>
            <p:nvPr/>
          </p:nvSpPr>
          <p:spPr>
            <a:xfrm>
              <a:off x="4305300" y="3496100"/>
              <a:ext cx="95125" cy="38775"/>
            </a:xfrm>
            <a:custGeom>
              <a:rect b="b" l="l" r="r" t="t"/>
              <a:pathLst>
                <a:path extrusionOk="0" h="1551" w="3805">
                  <a:moveTo>
                    <a:pt x="83" y="0"/>
                  </a:moveTo>
                  <a:lnTo>
                    <a:pt x="83" y="0"/>
                  </a:lnTo>
                  <a:cubicBezTo>
                    <a:pt x="0" y="500"/>
                    <a:pt x="405" y="631"/>
                    <a:pt x="833" y="631"/>
                  </a:cubicBezTo>
                  <a:cubicBezTo>
                    <a:pt x="1322" y="643"/>
                    <a:pt x="1691" y="596"/>
                    <a:pt x="2167" y="810"/>
                  </a:cubicBezTo>
                  <a:cubicBezTo>
                    <a:pt x="2667" y="1012"/>
                    <a:pt x="3084" y="1477"/>
                    <a:pt x="3596" y="1548"/>
                  </a:cubicBezTo>
                  <a:cubicBezTo>
                    <a:pt x="3606" y="1550"/>
                    <a:pt x="3617" y="1551"/>
                    <a:pt x="3627" y="1551"/>
                  </a:cubicBezTo>
                  <a:cubicBezTo>
                    <a:pt x="3748" y="1551"/>
                    <a:pt x="3805" y="1422"/>
                    <a:pt x="3739" y="1334"/>
                  </a:cubicBezTo>
                  <a:cubicBezTo>
                    <a:pt x="3334" y="858"/>
                    <a:pt x="2465" y="465"/>
                    <a:pt x="1869" y="286"/>
                  </a:cubicBezTo>
                  <a:cubicBezTo>
                    <a:pt x="1793" y="268"/>
                    <a:pt x="1701" y="262"/>
                    <a:pt x="1601" y="262"/>
                  </a:cubicBezTo>
                  <a:cubicBezTo>
                    <a:pt x="1382" y="262"/>
                    <a:pt x="1118" y="291"/>
                    <a:pt x="869" y="291"/>
                  </a:cubicBezTo>
                  <a:cubicBezTo>
                    <a:pt x="535" y="291"/>
                    <a:pt x="226" y="24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8" name="Google Shape;14148;p47"/>
            <p:cNvSpPr/>
            <p:nvPr/>
          </p:nvSpPr>
          <p:spPr>
            <a:xfrm>
              <a:off x="3889425" y="2500025"/>
              <a:ext cx="34600" cy="53125"/>
            </a:xfrm>
            <a:custGeom>
              <a:rect b="b" l="l" r="r" t="t"/>
              <a:pathLst>
                <a:path extrusionOk="0" h="2125" w="1384">
                  <a:moveTo>
                    <a:pt x="1285" y="1"/>
                  </a:moveTo>
                  <a:cubicBezTo>
                    <a:pt x="1277" y="1"/>
                    <a:pt x="1270" y="2"/>
                    <a:pt x="1264" y="5"/>
                  </a:cubicBezTo>
                  <a:cubicBezTo>
                    <a:pt x="1109" y="77"/>
                    <a:pt x="1109" y="160"/>
                    <a:pt x="1038" y="303"/>
                  </a:cubicBezTo>
                  <a:cubicBezTo>
                    <a:pt x="931" y="493"/>
                    <a:pt x="812" y="696"/>
                    <a:pt x="704" y="886"/>
                  </a:cubicBezTo>
                  <a:cubicBezTo>
                    <a:pt x="514" y="1243"/>
                    <a:pt x="323" y="1577"/>
                    <a:pt x="73" y="1910"/>
                  </a:cubicBezTo>
                  <a:cubicBezTo>
                    <a:pt x="1" y="2010"/>
                    <a:pt x="123" y="2125"/>
                    <a:pt x="238" y="2125"/>
                  </a:cubicBezTo>
                  <a:cubicBezTo>
                    <a:pt x="273" y="2125"/>
                    <a:pt x="307" y="2114"/>
                    <a:pt x="335" y="2089"/>
                  </a:cubicBezTo>
                  <a:cubicBezTo>
                    <a:pt x="645" y="1827"/>
                    <a:pt x="847" y="1446"/>
                    <a:pt x="990" y="1077"/>
                  </a:cubicBezTo>
                  <a:lnTo>
                    <a:pt x="1216" y="493"/>
                  </a:lnTo>
                  <a:cubicBezTo>
                    <a:pt x="1276" y="315"/>
                    <a:pt x="1383" y="219"/>
                    <a:pt x="1335" y="41"/>
                  </a:cubicBezTo>
                  <a:cubicBezTo>
                    <a:pt x="1335" y="14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9" name="Google Shape;14149;p47"/>
            <p:cNvSpPr/>
            <p:nvPr/>
          </p:nvSpPr>
          <p:spPr>
            <a:xfrm>
              <a:off x="3922575" y="2394600"/>
              <a:ext cx="80300" cy="116750"/>
            </a:xfrm>
            <a:custGeom>
              <a:rect b="b" l="l" r="r" t="t"/>
              <a:pathLst>
                <a:path extrusionOk="0" h="4670" w="3212">
                  <a:moveTo>
                    <a:pt x="3084" y="0"/>
                  </a:moveTo>
                  <a:cubicBezTo>
                    <a:pt x="3048" y="0"/>
                    <a:pt x="3011" y="17"/>
                    <a:pt x="2986" y="55"/>
                  </a:cubicBezTo>
                  <a:cubicBezTo>
                    <a:pt x="2403" y="900"/>
                    <a:pt x="1903" y="1912"/>
                    <a:pt x="1510" y="2865"/>
                  </a:cubicBezTo>
                  <a:lnTo>
                    <a:pt x="1105" y="3853"/>
                  </a:lnTo>
                  <a:cubicBezTo>
                    <a:pt x="1069" y="3936"/>
                    <a:pt x="950" y="4294"/>
                    <a:pt x="902" y="4329"/>
                  </a:cubicBezTo>
                  <a:cubicBezTo>
                    <a:pt x="880" y="4339"/>
                    <a:pt x="854" y="4344"/>
                    <a:pt x="826" y="4344"/>
                  </a:cubicBezTo>
                  <a:cubicBezTo>
                    <a:pt x="640" y="4344"/>
                    <a:pt x="351" y="4155"/>
                    <a:pt x="112" y="4155"/>
                  </a:cubicBezTo>
                  <a:cubicBezTo>
                    <a:pt x="85" y="4155"/>
                    <a:pt x="59" y="4157"/>
                    <a:pt x="33" y="4163"/>
                  </a:cubicBezTo>
                  <a:cubicBezTo>
                    <a:pt x="31" y="4161"/>
                    <a:pt x="28" y="4161"/>
                    <a:pt x="26" y="4161"/>
                  </a:cubicBezTo>
                  <a:cubicBezTo>
                    <a:pt x="7" y="4161"/>
                    <a:pt x="0" y="4201"/>
                    <a:pt x="21" y="4222"/>
                  </a:cubicBezTo>
                  <a:cubicBezTo>
                    <a:pt x="171" y="4412"/>
                    <a:pt x="489" y="4669"/>
                    <a:pt x="771" y="4669"/>
                  </a:cubicBezTo>
                  <a:cubicBezTo>
                    <a:pt x="824" y="4669"/>
                    <a:pt x="877" y="4660"/>
                    <a:pt x="926" y="4639"/>
                  </a:cubicBezTo>
                  <a:cubicBezTo>
                    <a:pt x="1272" y="4496"/>
                    <a:pt x="1450" y="3853"/>
                    <a:pt x="1581" y="3555"/>
                  </a:cubicBezTo>
                  <a:cubicBezTo>
                    <a:pt x="1855" y="2960"/>
                    <a:pt x="2117" y="2365"/>
                    <a:pt x="2438" y="1781"/>
                  </a:cubicBezTo>
                  <a:cubicBezTo>
                    <a:pt x="2712" y="1257"/>
                    <a:pt x="3057" y="745"/>
                    <a:pt x="3188" y="150"/>
                  </a:cubicBezTo>
                  <a:cubicBezTo>
                    <a:pt x="3212" y="58"/>
                    <a:pt x="3150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0" name="Google Shape;14150;p47"/>
            <p:cNvSpPr/>
            <p:nvPr/>
          </p:nvSpPr>
          <p:spPr>
            <a:xfrm>
              <a:off x="4001975" y="2389150"/>
              <a:ext cx="1725" cy="1175"/>
            </a:xfrm>
            <a:custGeom>
              <a:rect b="b" l="l" r="r" t="t"/>
              <a:pathLst>
                <a:path extrusionOk="0" h="47" w="69">
                  <a:moveTo>
                    <a:pt x="59" y="1"/>
                  </a:moveTo>
                  <a:cubicBezTo>
                    <a:pt x="56" y="1"/>
                    <a:pt x="52" y="4"/>
                    <a:pt x="48" y="11"/>
                  </a:cubicBezTo>
                  <a:lnTo>
                    <a:pt x="12" y="35"/>
                  </a:lnTo>
                  <a:cubicBezTo>
                    <a:pt x="1" y="35"/>
                    <a:pt x="12" y="47"/>
                    <a:pt x="36" y="47"/>
                  </a:cubicBezTo>
                  <a:lnTo>
                    <a:pt x="60" y="23"/>
                  </a:lnTo>
                  <a:cubicBezTo>
                    <a:pt x="68" y="15"/>
                    <a:pt x="6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1" name="Google Shape;14151;p47"/>
            <p:cNvSpPr/>
            <p:nvPr/>
          </p:nvSpPr>
          <p:spPr>
            <a:xfrm>
              <a:off x="4001550" y="2377800"/>
              <a:ext cx="45100" cy="45575"/>
            </a:xfrm>
            <a:custGeom>
              <a:rect b="b" l="l" r="r" t="t"/>
              <a:pathLst>
                <a:path extrusionOk="0" h="1823" w="1804">
                  <a:moveTo>
                    <a:pt x="482" y="1"/>
                  </a:moveTo>
                  <a:cubicBezTo>
                    <a:pt x="184" y="13"/>
                    <a:pt x="137" y="239"/>
                    <a:pt x="18" y="465"/>
                  </a:cubicBezTo>
                  <a:cubicBezTo>
                    <a:pt x="1" y="490"/>
                    <a:pt x="14" y="515"/>
                    <a:pt x="35" y="515"/>
                  </a:cubicBezTo>
                  <a:cubicBezTo>
                    <a:pt x="44" y="515"/>
                    <a:pt x="55" y="511"/>
                    <a:pt x="65" y="501"/>
                  </a:cubicBezTo>
                  <a:cubicBezTo>
                    <a:pt x="181" y="346"/>
                    <a:pt x="304" y="285"/>
                    <a:pt x="425" y="285"/>
                  </a:cubicBezTo>
                  <a:cubicBezTo>
                    <a:pt x="704" y="285"/>
                    <a:pt x="975" y="609"/>
                    <a:pt x="1125" y="858"/>
                  </a:cubicBezTo>
                  <a:cubicBezTo>
                    <a:pt x="1303" y="1144"/>
                    <a:pt x="1434" y="1632"/>
                    <a:pt x="1732" y="1810"/>
                  </a:cubicBezTo>
                  <a:cubicBezTo>
                    <a:pt x="1744" y="1819"/>
                    <a:pt x="1754" y="1823"/>
                    <a:pt x="1763" y="1823"/>
                  </a:cubicBezTo>
                  <a:cubicBezTo>
                    <a:pt x="1790" y="1823"/>
                    <a:pt x="1803" y="1787"/>
                    <a:pt x="1803" y="1751"/>
                  </a:cubicBezTo>
                  <a:cubicBezTo>
                    <a:pt x="1780" y="1513"/>
                    <a:pt x="1601" y="1275"/>
                    <a:pt x="1494" y="1072"/>
                  </a:cubicBezTo>
                  <a:cubicBezTo>
                    <a:pt x="1363" y="798"/>
                    <a:pt x="1208" y="536"/>
                    <a:pt x="1006" y="298"/>
                  </a:cubicBezTo>
                  <a:cubicBezTo>
                    <a:pt x="863" y="132"/>
                    <a:pt x="708" y="1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2" name="Google Shape;14152;p47"/>
            <p:cNvSpPr/>
            <p:nvPr/>
          </p:nvSpPr>
          <p:spPr>
            <a:xfrm>
              <a:off x="4053850" y="2441425"/>
              <a:ext cx="1975" cy="1950"/>
            </a:xfrm>
            <a:custGeom>
              <a:rect b="b" l="l" r="r" t="t"/>
              <a:pathLst>
                <a:path extrusionOk="0" h="78" w="79">
                  <a:moveTo>
                    <a:pt x="24" y="0"/>
                  </a:moveTo>
                  <a:cubicBezTo>
                    <a:pt x="10" y="0"/>
                    <a:pt x="1" y="23"/>
                    <a:pt x="9" y="39"/>
                  </a:cubicBezTo>
                  <a:lnTo>
                    <a:pt x="45" y="75"/>
                  </a:lnTo>
                  <a:cubicBezTo>
                    <a:pt x="47" y="77"/>
                    <a:pt x="48" y="77"/>
                    <a:pt x="50" y="77"/>
                  </a:cubicBezTo>
                  <a:cubicBezTo>
                    <a:pt x="63" y="77"/>
                    <a:pt x="79" y="50"/>
                    <a:pt x="69" y="39"/>
                  </a:cubicBezTo>
                  <a:lnTo>
                    <a:pt x="45" y="15"/>
                  </a:lnTo>
                  <a:cubicBezTo>
                    <a:pt x="38" y="5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3" name="Google Shape;14153;p47"/>
            <p:cNvSpPr/>
            <p:nvPr/>
          </p:nvSpPr>
          <p:spPr>
            <a:xfrm>
              <a:off x="4039850" y="2422150"/>
              <a:ext cx="27175" cy="29150"/>
            </a:xfrm>
            <a:custGeom>
              <a:rect b="b" l="l" r="r" t="t"/>
              <a:pathLst>
                <a:path extrusionOk="0" h="1166" w="1087">
                  <a:moveTo>
                    <a:pt x="114" y="1"/>
                  </a:moveTo>
                  <a:cubicBezTo>
                    <a:pt x="53" y="1"/>
                    <a:pt x="0" y="82"/>
                    <a:pt x="69" y="132"/>
                  </a:cubicBezTo>
                  <a:cubicBezTo>
                    <a:pt x="260" y="274"/>
                    <a:pt x="367" y="501"/>
                    <a:pt x="498" y="691"/>
                  </a:cubicBezTo>
                  <a:cubicBezTo>
                    <a:pt x="605" y="858"/>
                    <a:pt x="724" y="1084"/>
                    <a:pt x="914" y="1156"/>
                  </a:cubicBezTo>
                  <a:cubicBezTo>
                    <a:pt x="930" y="1163"/>
                    <a:pt x="945" y="1166"/>
                    <a:pt x="959" y="1166"/>
                  </a:cubicBezTo>
                  <a:cubicBezTo>
                    <a:pt x="1040" y="1166"/>
                    <a:pt x="1086" y="1058"/>
                    <a:pt x="1045" y="977"/>
                  </a:cubicBezTo>
                  <a:cubicBezTo>
                    <a:pt x="998" y="894"/>
                    <a:pt x="914" y="810"/>
                    <a:pt x="855" y="739"/>
                  </a:cubicBezTo>
                  <a:cubicBezTo>
                    <a:pt x="783" y="655"/>
                    <a:pt x="700" y="548"/>
                    <a:pt x="629" y="453"/>
                  </a:cubicBezTo>
                  <a:cubicBezTo>
                    <a:pt x="498" y="298"/>
                    <a:pt x="343" y="120"/>
                    <a:pt x="152" y="13"/>
                  </a:cubicBezTo>
                  <a:cubicBezTo>
                    <a:pt x="140" y="4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4" name="Google Shape;14154;p47"/>
            <p:cNvSpPr/>
            <p:nvPr/>
          </p:nvSpPr>
          <p:spPr>
            <a:xfrm>
              <a:off x="4064900" y="2448325"/>
              <a:ext cx="4975" cy="3925"/>
            </a:xfrm>
            <a:custGeom>
              <a:rect b="b" l="l" r="r" t="t"/>
              <a:pathLst>
                <a:path extrusionOk="0" h="157" w="199">
                  <a:moveTo>
                    <a:pt x="67" y="1"/>
                  </a:moveTo>
                  <a:cubicBezTo>
                    <a:pt x="63" y="1"/>
                    <a:pt x="59" y="1"/>
                    <a:pt x="55" y="1"/>
                  </a:cubicBezTo>
                  <a:cubicBezTo>
                    <a:pt x="15" y="13"/>
                    <a:pt x="0" y="49"/>
                    <a:pt x="5" y="82"/>
                  </a:cubicBezTo>
                  <a:lnTo>
                    <a:pt x="5" y="82"/>
                  </a:lnTo>
                  <a:cubicBezTo>
                    <a:pt x="0" y="115"/>
                    <a:pt x="15" y="150"/>
                    <a:pt x="55" y="156"/>
                  </a:cubicBezTo>
                  <a:lnTo>
                    <a:pt x="79" y="156"/>
                  </a:lnTo>
                  <a:cubicBezTo>
                    <a:pt x="95" y="156"/>
                    <a:pt x="108" y="152"/>
                    <a:pt x="118" y="144"/>
                  </a:cubicBezTo>
                  <a:lnTo>
                    <a:pt x="139" y="144"/>
                  </a:lnTo>
                  <a:cubicBezTo>
                    <a:pt x="198" y="120"/>
                    <a:pt x="198" y="37"/>
                    <a:pt x="139" y="25"/>
                  </a:cubicBezTo>
                  <a:lnTo>
                    <a:pt x="127" y="25"/>
                  </a:lnTo>
                  <a:cubicBezTo>
                    <a:pt x="114" y="11"/>
                    <a:pt x="9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5" name="Google Shape;14155;p47"/>
            <p:cNvSpPr/>
            <p:nvPr/>
          </p:nvSpPr>
          <p:spPr>
            <a:xfrm>
              <a:off x="4065275" y="2432700"/>
              <a:ext cx="16500" cy="18625"/>
            </a:xfrm>
            <a:custGeom>
              <a:rect b="b" l="l" r="r" t="t"/>
              <a:pathLst>
                <a:path extrusionOk="0" h="745" w="660">
                  <a:moveTo>
                    <a:pt x="480" y="0"/>
                  </a:moveTo>
                  <a:cubicBezTo>
                    <a:pt x="461" y="0"/>
                    <a:pt x="441" y="6"/>
                    <a:pt x="421" y="19"/>
                  </a:cubicBezTo>
                  <a:cubicBezTo>
                    <a:pt x="314" y="79"/>
                    <a:pt x="267" y="222"/>
                    <a:pt x="207" y="329"/>
                  </a:cubicBezTo>
                  <a:cubicBezTo>
                    <a:pt x="147" y="448"/>
                    <a:pt x="100" y="567"/>
                    <a:pt x="28" y="674"/>
                  </a:cubicBezTo>
                  <a:cubicBezTo>
                    <a:pt x="0" y="702"/>
                    <a:pt x="38" y="745"/>
                    <a:pt x="67" y="745"/>
                  </a:cubicBezTo>
                  <a:cubicBezTo>
                    <a:pt x="75" y="745"/>
                    <a:pt x="83" y="741"/>
                    <a:pt x="88" y="734"/>
                  </a:cubicBezTo>
                  <a:cubicBezTo>
                    <a:pt x="207" y="650"/>
                    <a:pt x="338" y="603"/>
                    <a:pt x="445" y="495"/>
                  </a:cubicBezTo>
                  <a:cubicBezTo>
                    <a:pt x="540" y="388"/>
                    <a:pt x="659" y="222"/>
                    <a:pt x="600" y="91"/>
                  </a:cubicBezTo>
                  <a:cubicBezTo>
                    <a:pt x="574" y="39"/>
                    <a:pt x="530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6" name="Google Shape;14156;p47"/>
            <p:cNvSpPr/>
            <p:nvPr/>
          </p:nvSpPr>
          <p:spPr>
            <a:xfrm>
              <a:off x="4080025" y="2371775"/>
              <a:ext cx="59800" cy="58750"/>
            </a:xfrm>
            <a:custGeom>
              <a:rect b="b" l="l" r="r" t="t"/>
              <a:pathLst>
                <a:path extrusionOk="0" h="2350" w="2392">
                  <a:moveTo>
                    <a:pt x="6" y="2344"/>
                  </a:moveTo>
                  <a:cubicBezTo>
                    <a:pt x="1" y="2344"/>
                    <a:pt x="6" y="2349"/>
                    <a:pt x="22" y="2349"/>
                  </a:cubicBezTo>
                  <a:cubicBezTo>
                    <a:pt x="14" y="2345"/>
                    <a:pt x="9" y="2344"/>
                    <a:pt x="6" y="2344"/>
                  </a:cubicBezTo>
                  <a:close/>
                  <a:moveTo>
                    <a:pt x="2166" y="1"/>
                  </a:moveTo>
                  <a:cubicBezTo>
                    <a:pt x="1860" y="1"/>
                    <a:pt x="1345" y="478"/>
                    <a:pt x="1224" y="599"/>
                  </a:cubicBezTo>
                  <a:cubicBezTo>
                    <a:pt x="748" y="1123"/>
                    <a:pt x="284" y="1718"/>
                    <a:pt x="22" y="2349"/>
                  </a:cubicBezTo>
                  <a:cubicBezTo>
                    <a:pt x="450" y="2194"/>
                    <a:pt x="736" y="1635"/>
                    <a:pt x="1034" y="1277"/>
                  </a:cubicBezTo>
                  <a:cubicBezTo>
                    <a:pt x="1236" y="1039"/>
                    <a:pt x="1451" y="789"/>
                    <a:pt x="1689" y="587"/>
                  </a:cubicBezTo>
                  <a:cubicBezTo>
                    <a:pt x="1891" y="408"/>
                    <a:pt x="2034" y="384"/>
                    <a:pt x="2284" y="361"/>
                  </a:cubicBezTo>
                  <a:cubicBezTo>
                    <a:pt x="2332" y="361"/>
                    <a:pt x="2391" y="313"/>
                    <a:pt x="2391" y="254"/>
                  </a:cubicBezTo>
                  <a:cubicBezTo>
                    <a:pt x="2368" y="70"/>
                    <a:pt x="2282" y="1"/>
                    <a:pt x="21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7" name="Google Shape;14157;p47"/>
            <p:cNvSpPr/>
            <p:nvPr/>
          </p:nvSpPr>
          <p:spPr>
            <a:xfrm>
              <a:off x="4132175" y="2374575"/>
              <a:ext cx="54850" cy="43300"/>
            </a:xfrm>
            <a:custGeom>
              <a:rect b="b" l="l" r="r" t="t"/>
              <a:pathLst>
                <a:path extrusionOk="0" h="1732" w="2194">
                  <a:moveTo>
                    <a:pt x="356" y="0"/>
                  </a:moveTo>
                  <a:cubicBezTo>
                    <a:pt x="268" y="0"/>
                    <a:pt x="176" y="6"/>
                    <a:pt x="67" y="11"/>
                  </a:cubicBezTo>
                  <a:cubicBezTo>
                    <a:pt x="64" y="10"/>
                    <a:pt x="61" y="9"/>
                    <a:pt x="58" y="9"/>
                  </a:cubicBezTo>
                  <a:cubicBezTo>
                    <a:pt x="17" y="9"/>
                    <a:pt x="0" y="83"/>
                    <a:pt x="67" y="94"/>
                  </a:cubicBezTo>
                  <a:cubicBezTo>
                    <a:pt x="924" y="392"/>
                    <a:pt x="1555" y="1034"/>
                    <a:pt x="2115" y="1725"/>
                  </a:cubicBezTo>
                  <a:cubicBezTo>
                    <a:pt x="2122" y="1730"/>
                    <a:pt x="2129" y="1732"/>
                    <a:pt x="2136" y="1732"/>
                  </a:cubicBezTo>
                  <a:cubicBezTo>
                    <a:pt x="2166" y="1732"/>
                    <a:pt x="2194" y="1697"/>
                    <a:pt x="2174" y="1677"/>
                  </a:cubicBezTo>
                  <a:cubicBezTo>
                    <a:pt x="1889" y="1249"/>
                    <a:pt x="1746" y="796"/>
                    <a:pt x="1341" y="439"/>
                  </a:cubicBezTo>
                  <a:cubicBezTo>
                    <a:pt x="1174" y="308"/>
                    <a:pt x="1020" y="165"/>
                    <a:pt x="817" y="94"/>
                  </a:cubicBezTo>
                  <a:cubicBezTo>
                    <a:pt x="643" y="18"/>
                    <a:pt x="50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8" name="Google Shape;14158;p47"/>
            <p:cNvSpPr/>
            <p:nvPr/>
          </p:nvSpPr>
          <p:spPr>
            <a:xfrm>
              <a:off x="4186475" y="2428475"/>
              <a:ext cx="50875" cy="86225"/>
            </a:xfrm>
            <a:custGeom>
              <a:rect b="b" l="l" r="r" t="t"/>
              <a:pathLst>
                <a:path extrusionOk="0" h="3449" w="2035">
                  <a:moveTo>
                    <a:pt x="161" y="0"/>
                  </a:moveTo>
                  <a:cubicBezTo>
                    <a:pt x="83" y="0"/>
                    <a:pt x="1" y="85"/>
                    <a:pt x="50" y="176"/>
                  </a:cubicBezTo>
                  <a:cubicBezTo>
                    <a:pt x="395" y="760"/>
                    <a:pt x="610" y="1426"/>
                    <a:pt x="895" y="2034"/>
                  </a:cubicBezTo>
                  <a:cubicBezTo>
                    <a:pt x="1110" y="2498"/>
                    <a:pt x="1372" y="3177"/>
                    <a:pt x="1848" y="3439"/>
                  </a:cubicBezTo>
                  <a:cubicBezTo>
                    <a:pt x="1861" y="3445"/>
                    <a:pt x="1875" y="3448"/>
                    <a:pt x="1890" y="3448"/>
                  </a:cubicBezTo>
                  <a:cubicBezTo>
                    <a:pt x="1958" y="3448"/>
                    <a:pt x="2034" y="3388"/>
                    <a:pt x="2015" y="3320"/>
                  </a:cubicBezTo>
                  <a:cubicBezTo>
                    <a:pt x="1824" y="2772"/>
                    <a:pt x="1384" y="2319"/>
                    <a:pt x="1145" y="1784"/>
                  </a:cubicBezTo>
                  <a:cubicBezTo>
                    <a:pt x="872" y="1188"/>
                    <a:pt x="598" y="605"/>
                    <a:pt x="252" y="57"/>
                  </a:cubicBezTo>
                  <a:cubicBezTo>
                    <a:pt x="231" y="17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9" name="Google Shape;14159;p47"/>
            <p:cNvSpPr/>
            <p:nvPr/>
          </p:nvSpPr>
          <p:spPr>
            <a:xfrm>
              <a:off x="4235125" y="2507850"/>
              <a:ext cx="41900" cy="19475"/>
            </a:xfrm>
            <a:custGeom>
              <a:rect b="b" l="l" r="r" t="t"/>
              <a:pathLst>
                <a:path extrusionOk="0" h="779" w="1676">
                  <a:moveTo>
                    <a:pt x="114" y="1"/>
                  </a:moveTo>
                  <a:cubicBezTo>
                    <a:pt x="19" y="1"/>
                    <a:pt x="0" y="112"/>
                    <a:pt x="69" y="168"/>
                  </a:cubicBezTo>
                  <a:cubicBezTo>
                    <a:pt x="331" y="347"/>
                    <a:pt x="569" y="418"/>
                    <a:pt x="866" y="537"/>
                  </a:cubicBezTo>
                  <a:cubicBezTo>
                    <a:pt x="1070" y="619"/>
                    <a:pt x="1300" y="779"/>
                    <a:pt x="1518" y="779"/>
                  </a:cubicBezTo>
                  <a:cubicBezTo>
                    <a:pt x="1555" y="779"/>
                    <a:pt x="1592" y="774"/>
                    <a:pt x="1628" y="764"/>
                  </a:cubicBezTo>
                  <a:cubicBezTo>
                    <a:pt x="1664" y="752"/>
                    <a:pt x="1676" y="716"/>
                    <a:pt x="1676" y="692"/>
                  </a:cubicBezTo>
                  <a:cubicBezTo>
                    <a:pt x="1628" y="406"/>
                    <a:pt x="1307" y="287"/>
                    <a:pt x="1069" y="180"/>
                  </a:cubicBezTo>
                  <a:cubicBezTo>
                    <a:pt x="735" y="61"/>
                    <a:pt x="473" y="2"/>
                    <a:pt x="128" y="2"/>
                  </a:cubicBezTo>
                  <a:cubicBezTo>
                    <a:pt x="123" y="1"/>
                    <a:pt x="11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0" name="Google Shape;14160;p47"/>
            <p:cNvSpPr/>
            <p:nvPr/>
          </p:nvSpPr>
          <p:spPr>
            <a:xfrm>
              <a:off x="4275650" y="2525950"/>
              <a:ext cx="25500" cy="12000"/>
            </a:xfrm>
            <a:custGeom>
              <a:rect b="b" l="l" r="r" t="t"/>
              <a:pathLst>
                <a:path extrusionOk="0" h="480" w="1020">
                  <a:moveTo>
                    <a:pt x="53" y="0"/>
                  </a:moveTo>
                  <a:cubicBezTo>
                    <a:pt x="25" y="0"/>
                    <a:pt x="1" y="51"/>
                    <a:pt x="19" y="87"/>
                  </a:cubicBezTo>
                  <a:cubicBezTo>
                    <a:pt x="138" y="206"/>
                    <a:pt x="198" y="325"/>
                    <a:pt x="364" y="385"/>
                  </a:cubicBezTo>
                  <a:cubicBezTo>
                    <a:pt x="477" y="432"/>
                    <a:pt x="620" y="479"/>
                    <a:pt x="746" y="479"/>
                  </a:cubicBezTo>
                  <a:cubicBezTo>
                    <a:pt x="779" y="479"/>
                    <a:pt x="811" y="476"/>
                    <a:pt x="841" y="468"/>
                  </a:cubicBezTo>
                  <a:cubicBezTo>
                    <a:pt x="1019" y="433"/>
                    <a:pt x="996" y="194"/>
                    <a:pt x="841" y="135"/>
                  </a:cubicBezTo>
                  <a:cubicBezTo>
                    <a:pt x="710" y="87"/>
                    <a:pt x="579" y="111"/>
                    <a:pt x="436" y="87"/>
                  </a:cubicBezTo>
                  <a:cubicBezTo>
                    <a:pt x="305" y="52"/>
                    <a:pt x="198" y="63"/>
                    <a:pt x="79" y="16"/>
                  </a:cubicBezTo>
                  <a:cubicBezTo>
                    <a:pt x="70" y="5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1" name="Google Shape;14161;p47"/>
            <p:cNvSpPr/>
            <p:nvPr/>
          </p:nvSpPr>
          <p:spPr>
            <a:xfrm>
              <a:off x="4052375" y="2440575"/>
              <a:ext cx="44275" cy="31450"/>
            </a:xfrm>
            <a:custGeom>
              <a:rect b="b" l="l" r="r" t="t"/>
              <a:pathLst>
                <a:path extrusionOk="0" h="1258" w="1771">
                  <a:moveTo>
                    <a:pt x="109" y="0"/>
                  </a:moveTo>
                  <a:cubicBezTo>
                    <a:pt x="47" y="0"/>
                    <a:pt x="1" y="54"/>
                    <a:pt x="44" y="97"/>
                  </a:cubicBezTo>
                  <a:cubicBezTo>
                    <a:pt x="306" y="347"/>
                    <a:pt x="521" y="657"/>
                    <a:pt x="830" y="883"/>
                  </a:cubicBezTo>
                  <a:cubicBezTo>
                    <a:pt x="1015" y="1035"/>
                    <a:pt x="1360" y="1258"/>
                    <a:pt x="1618" y="1258"/>
                  </a:cubicBezTo>
                  <a:cubicBezTo>
                    <a:pt x="1642" y="1258"/>
                    <a:pt x="1665" y="1256"/>
                    <a:pt x="1687" y="1252"/>
                  </a:cubicBezTo>
                  <a:cubicBezTo>
                    <a:pt x="1747" y="1240"/>
                    <a:pt x="1771" y="1181"/>
                    <a:pt x="1771" y="1133"/>
                  </a:cubicBezTo>
                  <a:cubicBezTo>
                    <a:pt x="1699" y="835"/>
                    <a:pt x="1259" y="752"/>
                    <a:pt x="1021" y="609"/>
                  </a:cubicBezTo>
                  <a:cubicBezTo>
                    <a:pt x="699" y="430"/>
                    <a:pt x="473" y="157"/>
                    <a:pt x="128" y="2"/>
                  </a:cubicBezTo>
                  <a:cubicBezTo>
                    <a:pt x="121" y="1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2" name="Google Shape;14162;p47"/>
            <p:cNvSpPr/>
            <p:nvPr/>
          </p:nvSpPr>
          <p:spPr>
            <a:xfrm>
              <a:off x="4097700" y="2476900"/>
              <a:ext cx="29575" cy="36700"/>
            </a:xfrm>
            <a:custGeom>
              <a:rect b="b" l="l" r="r" t="t"/>
              <a:pathLst>
                <a:path extrusionOk="0" h="1468" w="1183">
                  <a:moveTo>
                    <a:pt x="74" y="1"/>
                  </a:moveTo>
                  <a:cubicBezTo>
                    <a:pt x="38" y="1"/>
                    <a:pt x="0" y="46"/>
                    <a:pt x="17" y="97"/>
                  </a:cubicBezTo>
                  <a:cubicBezTo>
                    <a:pt x="53" y="228"/>
                    <a:pt x="160" y="335"/>
                    <a:pt x="232" y="454"/>
                  </a:cubicBezTo>
                  <a:cubicBezTo>
                    <a:pt x="327" y="585"/>
                    <a:pt x="386" y="740"/>
                    <a:pt x="458" y="871"/>
                  </a:cubicBezTo>
                  <a:cubicBezTo>
                    <a:pt x="613" y="1085"/>
                    <a:pt x="803" y="1394"/>
                    <a:pt x="1053" y="1466"/>
                  </a:cubicBezTo>
                  <a:cubicBezTo>
                    <a:pt x="1060" y="1467"/>
                    <a:pt x="1067" y="1467"/>
                    <a:pt x="1073" y="1467"/>
                  </a:cubicBezTo>
                  <a:cubicBezTo>
                    <a:pt x="1153" y="1467"/>
                    <a:pt x="1182" y="1401"/>
                    <a:pt x="1160" y="1335"/>
                  </a:cubicBezTo>
                  <a:cubicBezTo>
                    <a:pt x="1101" y="1204"/>
                    <a:pt x="982" y="1121"/>
                    <a:pt x="875" y="1002"/>
                  </a:cubicBezTo>
                  <a:cubicBezTo>
                    <a:pt x="767" y="882"/>
                    <a:pt x="684" y="740"/>
                    <a:pt x="589" y="621"/>
                  </a:cubicBezTo>
                  <a:cubicBezTo>
                    <a:pt x="458" y="430"/>
                    <a:pt x="327" y="144"/>
                    <a:pt x="113" y="25"/>
                  </a:cubicBezTo>
                  <a:cubicBezTo>
                    <a:pt x="102" y="8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3" name="Google Shape;14163;p47"/>
            <p:cNvSpPr/>
            <p:nvPr/>
          </p:nvSpPr>
          <p:spPr>
            <a:xfrm>
              <a:off x="4103450" y="2683425"/>
              <a:ext cx="79175" cy="64725"/>
            </a:xfrm>
            <a:custGeom>
              <a:rect b="b" l="l" r="r" t="t"/>
              <a:pathLst>
                <a:path extrusionOk="0" h="2589" w="3167">
                  <a:moveTo>
                    <a:pt x="2636" y="1"/>
                  </a:moveTo>
                  <a:cubicBezTo>
                    <a:pt x="2414" y="1"/>
                    <a:pt x="2192" y="145"/>
                    <a:pt x="1966" y="337"/>
                  </a:cubicBezTo>
                  <a:cubicBezTo>
                    <a:pt x="1657" y="599"/>
                    <a:pt x="1407" y="944"/>
                    <a:pt x="1133" y="1253"/>
                  </a:cubicBezTo>
                  <a:cubicBezTo>
                    <a:pt x="811" y="1646"/>
                    <a:pt x="418" y="1968"/>
                    <a:pt x="97" y="2337"/>
                  </a:cubicBezTo>
                  <a:cubicBezTo>
                    <a:pt x="0" y="2443"/>
                    <a:pt x="68" y="2589"/>
                    <a:pt x="174" y="2589"/>
                  </a:cubicBezTo>
                  <a:cubicBezTo>
                    <a:pt x="198" y="2589"/>
                    <a:pt x="225" y="2581"/>
                    <a:pt x="252" y="2563"/>
                  </a:cubicBezTo>
                  <a:cubicBezTo>
                    <a:pt x="847" y="2230"/>
                    <a:pt x="1311" y="1646"/>
                    <a:pt x="1740" y="1123"/>
                  </a:cubicBezTo>
                  <a:cubicBezTo>
                    <a:pt x="1942" y="896"/>
                    <a:pt x="2085" y="694"/>
                    <a:pt x="2252" y="444"/>
                  </a:cubicBezTo>
                  <a:cubicBezTo>
                    <a:pt x="2344" y="306"/>
                    <a:pt x="2441" y="262"/>
                    <a:pt x="2544" y="262"/>
                  </a:cubicBezTo>
                  <a:cubicBezTo>
                    <a:pt x="2708" y="262"/>
                    <a:pt x="2888" y="374"/>
                    <a:pt x="3085" y="396"/>
                  </a:cubicBezTo>
                  <a:cubicBezTo>
                    <a:pt x="3089" y="397"/>
                    <a:pt x="3093" y="397"/>
                    <a:pt x="3097" y="397"/>
                  </a:cubicBezTo>
                  <a:cubicBezTo>
                    <a:pt x="3158" y="397"/>
                    <a:pt x="3167" y="311"/>
                    <a:pt x="3133" y="277"/>
                  </a:cubicBezTo>
                  <a:cubicBezTo>
                    <a:pt x="2966" y="80"/>
                    <a:pt x="2801" y="1"/>
                    <a:pt x="26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4" name="Google Shape;14164;p47"/>
            <p:cNvSpPr/>
            <p:nvPr/>
          </p:nvSpPr>
          <p:spPr>
            <a:xfrm>
              <a:off x="4186225" y="2692725"/>
              <a:ext cx="69525" cy="43875"/>
            </a:xfrm>
            <a:custGeom>
              <a:rect b="b" l="l" r="r" t="t"/>
              <a:pathLst>
                <a:path extrusionOk="0" h="1755" w="2781">
                  <a:moveTo>
                    <a:pt x="12" y="0"/>
                  </a:moveTo>
                  <a:lnTo>
                    <a:pt x="12" y="0"/>
                  </a:lnTo>
                  <a:cubicBezTo>
                    <a:pt x="24" y="12"/>
                    <a:pt x="1" y="24"/>
                    <a:pt x="12" y="36"/>
                  </a:cubicBezTo>
                  <a:cubicBezTo>
                    <a:pt x="405" y="393"/>
                    <a:pt x="501" y="989"/>
                    <a:pt x="977" y="1274"/>
                  </a:cubicBezTo>
                  <a:cubicBezTo>
                    <a:pt x="1191" y="1393"/>
                    <a:pt x="1417" y="1441"/>
                    <a:pt x="1632" y="1477"/>
                  </a:cubicBezTo>
                  <a:cubicBezTo>
                    <a:pt x="1989" y="1536"/>
                    <a:pt x="2263" y="1655"/>
                    <a:pt x="2608" y="1751"/>
                  </a:cubicBezTo>
                  <a:cubicBezTo>
                    <a:pt x="2617" y="1753"/>
                    <a:pt x="2626" y="1754"/>
                    <a:pt x="2635" y="1754"/>
                  </a:cubicBezTo>
                  <a:cubicBezTo>
                    <a:pt x="2710" y="1754"/>
                    <a:pt x="2780" y="1669"/>
                    <a:pt x="2727" y="1584"/>
                  </a:cubicBezTo>
                  <a:cubicBezTo>
                    <a:pt x="2465" y="1155"/>
                    <a:pt x="1953" y="1167"/>
                    <a:pt x="1501" y="1096"/>
                  </a:cubicBezTo>
                  <a:cubicBezTo>
                    <a:pt x="893" y="989"/>
                    <a:pt x="465" y="405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5" name="Google Shape;14165;p47"/>
            <p:cNvSpPr/>
            <p:nvPr/>
          </p:nvSpPr>
          <p:spPr>
            <a:xfrm>
              <a:off x="4256175" y="2737425"/>
              <a:ext cx="9550" cy="7425"/>
            </a:xfrm>
            <a:custGeom>
              <a:rect b="b" l="l" r="r" t="t"/>
              <a:pathLst>
                <a:path extrusionOk="0" h="297" w="382">
                  <a:moveTo>
                    <a:pt x="83" y="0"/>
                  </a:moveTo>
                  <a:cubicBezTo>
                    <a:pt x="65" y="0"/>
                    <a:pt x="48" y="14"/>
                    <a:pt x="48" y="22"/>
                  </a:cubicBezTo>
                  <a:cubicBezTo>
                    <a:pt x="0" y="105"/>
                    <a:pt x="12" y="201"/>
                    <a:pt x="84" y="260"/>
                  </a:cubicBezTo>
                  <a:cubicBezTo>
                    <a:pt x="122" y="282"/>
                    <a:pt x="170" y="296"/>
                    <a:pt x="216" y="296"/>
                  </a:cubicBezTo>
                  <a:cubicBezTo>
                    <a:pt x="270" y="296"/>
                    <a:pt x="320" y="276"/>
                    <a:pt x="346" y="225"/>
                  </a:cubicBezTo>
                  <a:cubicBezTo>
                    <a:pt x="381" y="153"/>
                    <a:pt x="322" y="46"/>
                    <a:pt x="251" y="22"/>
                  </a:cubicBezTo>
                  <a:cubicBezTo>
                    <a:pt x="218" y="14"/>
                    <a:pt x="179" y="0"/>
                    <a:pt x="147" y="0"/>
                  </a:cubicBezTo>
                  <a:cubicBezTo>
                    <a:pt x="132" y="0"/>
                    <a:pt x="119" y="3"/>
                    <a:pt x="108" y="10"/>
                  </a:cubicBezTo>
                  <a:cubicBezTo>
                    <a:pt x="100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6" name="Google Shape;14166;p47"/>
            <p:cNvSpPr/>
            <p:nvPr/>
          </p:nvSpPr>
          <p:spPr>
            <a:xfrm>
              <a:off x="4495650" y="2491725"/>
              <a:ext cx="64325" cy="77275"/>
            </a:xfrm>
            <a:custGeom>
              <a:rect b="b" l="l" r="r" t="t"/>
              <a:pathLst>
                <a:path extrusionOk="0" h="3091" w="2573">
                  <a:moveTo>
                    <a:pt x="2492" y="0"/>
                  </a:moveTo>
                  <a:cubicBezTo>
                    <a:pt x="2478" y="0"/>
                    <a:pt x="2463" y="5"/>
                    <a:pt x="2447" y="16"/>
                  </a:cubicBezTo>
                  <a:cubicBezTo>
                    <a:pt x="1911" y="325"/>
                    <a:pt x="1518" y="968"/>
                    <a:pt x="1149" y="1444"/>
                  </a:cubicBezTo>
                  <a:cubicBezTo>
                    <a:pt x="744" y="1956"/>
                    <a:pt x="387" y="2492"/>
                    <a:pt x="18" y="3028"/>
                  </a:cubicBezTo>
                  <a:cubicBezTo>
                    <a:pt x="1" y="3062"/>
                    <a:pt x="14" y="3090"/>
                    <a:pt x="37" y="3090"/>
                  </a:cubicBezTo>
                  <a:cubicBezTo>
                    <a:pt x="45" y="3090"/>
                    <a:pt x="55" y="3086"/>
                    <a:pt x="66" y="3076"/>
                  </a:cubicBezTo>
                  <a:cubicBezTo>
                    <a:pt x="506" y="2575"/>
                    <a:pt x="959" y="2063"/>
                    <a:pt x="1387" y="1528"/>
                  </a:cubicBezTo>
                  <a:cubicBezTo>
                    <a:pt x="1756" y="1087"/>
                    <a:pt x="2280" y="635"/>
                    <a:pt x="2554" y="111"/>
                  </a:cubicBezTo>
                  <a:cubicBezTo>
                    <a:pt x="2572" y="56"/>
                    <a:pt x="2541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7" name="Google Shape;14167;p47"/>
            <p:cNvSpPr/>
            <p:nvPr/>
          </p:nvSpPr>
          <p:spPr>
            <a:xfrm>
              <a:off x="4558900" y="2491500"/>
              <a:ext cx="55900" cy="52325"/>
            </a:xfrm>
            <a:custGeom>
              <a:rect b="b" l="l" r="r" t="t"/>
              <a:pathLst>
                <a:path extrusionOk="0" h="2093" w="2236">
                  <a:moveTo>
                    <a:pt x="260" y="0"/>
                  </a:moveTo>
                  <a:cubicBezTo>
                    <a:pt x="180" y="0"/>
                    <a:pt x="101" y="18"/>
                    <a:pt x="24" y="60"/>
                  </a:cubicBezTo>
                  <a:cubicBezTo>
                    <a:pt x="0" y="84"/>
                    <a:pt x="0" y="108"/>
                    <a:pt x="36" y="120"/>
                  </a:cubicBezTo>
                  <a:cubicBezTo>
                    <a:pt x="262" y="251"/>
                    <a:pt x="488" y="287"/>
                    <a:pt x="703" y="453"/>
                  </a:cubicBezTo>
                  <a:cubicBezTo>
                    <a:pt x="917" y="632"/>
                    <a:pt x="1072" y="870"/>
                    <a:pt x="1226" y="1108"/>
                  </a:cubicBezTo>
                  <a:cubicBezTo>
                    <a:pt x="1357" y="1310"/>
                    <a:pt x="1488" y="1525"/>
                    <a:pt x="1643" y="1715"/>
                  </a:cubicBezTo>
                  <a:cubicBezTo>
                    <a:pt x="1786" y="1906"/>
                    <a:pt x="1965" y="1953"/>
                    <a:pt x="2191" y="2084"/>
                  </a:cubicBezTo>
                  <a:cubicBezTo>
                    <a:pt x="2194" y="2090"/>
                    <a:pt x="2198" y="2092"/>
                    <a:pt x="2203" y="2092"/>
                  </a:cubicBezTo>
                  <a:cubicBezTo>
                    <a:pt x="2217" y="2092"/>
                    <a:pt x="2236" y="2070"/>
                    <a:pt x="2227" y="2061"/>
                  </a:cubicBezTo>
                  <a:cubicBezTo>
                    <a:pt x="2108" y="1953"/>
                    <a:pt x="2060" y="1822"/>
                    <a:pt x="1965" y="1691"/>
                  </a:cubicBezTo>
                  <a:cubicBezTo>
                    <a:pt x="1881" y="1549"/>
                    <a:pt x="1762" y="1441"/>
                    <a:pt x="1667" y="1310"/>
                  </a:cubicBezTo>
                  <a:cubicBezTo>
                    <a:pt x="1488" y="1072"/>
                    <a:pt x="1346" y="822"/>
                    <a:pt x="1155" y="596"/>
                  </a:cubicBezTo>
                  <a:cubicBezTo>
                    <a:pt x="961" y="354"/>
                    <a:pt x="609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8" name="Google Shape;14168;p47"/>
            <p:cNvSpPr/>
            <p:nvPr/>
          </p:nvSpPr>
          <p:spPr>
            <a:xfrm>
              <a:off x="4613350" y="2537125"/>
              <a:ext cx="21250" cy="10450"/>
            </a:xfrm>
            <a:custGeom>
              <a:rect b="b" l="l" r="r" t="t"/>
              <a:pathLst>
                <a:path extrusionOk="0" h="418" w="850">
                  <a:moveTo>
                    <a:pt x="712" y="1"/>
                  </a:moveTo>
                  <a:cubicBezTo>
                    <a:pt x="698" y="1"/>
                    <a:pt x="684" y="4"/>
                    <a:pt x="668" y="9"/>
                  </a:cubicBezTo>
                  <a:cubicBezTo>
                    <a:pt x="584" y="45"/>
                    <a:pt x="465" y="81"/>
                    <a:pt x="370" y="128"/>
                  </a:cubicBezTo>
                  <a:cubicBezTo>
                    <a:pt x="322" y="164"/>
                    <a:pt x="287" y="200"/>
                    <a:pt x="227" y="224"/>
                  </a:cubicBezTo>
                  <a:cubicBezTo>
                    <a:pt x="180" y="236"/>
                    <a:pt x="120" y="247"/>
                    <a:pt x="72" y="247"/>
                  </a:cubicBezTo>
                  <a:cubicBezTo>
                    <a:pt x="1" y="259"/>
                    <a:pt x="25" y="367"/>
                    <a:pt x="84" y="378"/>
                  </a:cubicBezTo>
                  <a:cubicBezTo>
                    <a:pt x="144" y="402"/>
                    <a:pt x="203" y="402"/>
                    <a:pt x="263" y="402"/>
                  </a:cubicBezTo>
                  <a:cubicBezTo>
                    <a:pt x="311" y="402"/>
                    <a:pt x="373" y="418"/>
                    <a:pt x="427" y="418"/>
                  </a:cubicBezTo>
                  <a:cubicBezTo>
                    <a:pt x="441" y="418"/>
                    <a:pt x="453" y="417"/>
                    <a:pt x="465" y="414"/>
                  </a:cubicBezTo>
                  <a:cubicBezTo>
                    <a:pt x="561" y="402"/>
                    <a:pt x="715" y="307"/>
                    <a:pt x="787" y="224"/>
                  </a:cubicBezTo>
                  <a:cubicBezTo>
                    <a:pt x="850" y="140"/>
                    <a:pt x="811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9" name="Google Shape;14169;p47"/>
            <p:cNvSpPr/>
            <p:nvPr/>
          </p:nvSpPr>
          <p:spPr>
            <a:xfrm>
              <a:off x="4634125" y="2538350"/>
              <a:ext cx="17075" cy="11625"/>
            </a:xfrm>
            <a:custGeom>
              <a:rect b="b" l="l" r="r" t="t"/>
              <a:pathLst>
                <a:path extrusionOk="0" h="465" w="683">
                  <a:moveTo>
                    <a:pt x="54" y="0"/>
                  </a:moveTo>
                  <a:cubicBezTo>
                    <a:pt x="19" y="0"/>
                    <a:pt x="1" y="75"/>
                    <a:pt x="51" y="115"/>
                  </a:cubicBezTo>
                  <a:cubicBezTo>
                    <a:pt x="158" y="163"/>
                    <a:pt x="265" y="246"/>
                    <a:pt x="373" y="329"/>
                  </a:cubicBezTo>
                  <a:cubicBezTo>
                    <a:pt x="447" y="383"/>
                    <a:pt x="521" y="464"/>
                    <a:pt x="621" y="464"/>
                  </a:cubicBezTo>
                  <a:cubicBezTo>
                    <a:pt x="633" y="464"/>
                    <a:pt x="645" y="463"/>
                    <a:pt x="658" y="460"/>
                  </a:cubicBezTo>
                  <a:cubicBezTo>
                    <a:pt x="670" y="460"/>
                    <a:pt x="682" y="437"/>
                    <a:pt x="682" y="425"/>
                  </a:cubicBezTo>
                  <a:cubicBezTo>
                    <a:pt x="682" y="294"/>
                    <a:pt x="563" y="222"/>
                    <a:pt x="468" y="163"/>
                  </a:cubicBezTo>
                  <a:cubicBezTo>
                    <a:pt x="349" y="91"/>
                    <a:pt x="230" y="32"/>
                    <a:pt x="75" y="8"/>
                  </a:cubicBezTo>
                  <a:cubicBezTo>
                    <a:pt x="68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0" name="Google Shape;14170;p47"/>
            <p:cNvSpPr/>
            <p:nvPr/>
          </p:nvSpPr>
          <p:spPr>
            <a:xfrm>
              <a:off x="4655025" y="2550750"/>
              <a:ext cx="25100" cy="12450"/>
            </a:xfrm>
            <a:custGeom>
              <a:rect b="b" l="l" r="r" t="t"/>
              <a:pathLst>
                <a:path extrusionOk="0" h="498" w="1004">
                  <a:moveTo>
                    <a:pt x="84" y="0"/>
                  </a:moveTo>
                  <a:cubicBezTo>
                    <a:pt x="25" y="0"/>
                    <a:pt x="1" y="107"/>
                    <a:pt x="48" y="155"/>
                  </a:cubicBezTo>
                  <a:cubicBezTo>
                    <a:pt x="132" y="238"/>
                    <a:pt x="227" y="310"/>
                    <a:pt x="322" y="357"/>
                  </a:cubicBezTo>
                  <a:cubicBezTo>
                    <a:pt x="441" y="417"/>
                    <a:pt x="584" y="453"/>
                    <a:pt x="715" y="488"/>
                  </a:cubicBezTo>
                  <a:cubicBezTo>
                    <a:pt x="734" y="495"/>
                    <a:pt x="752" y="498"/>
                    <a:pt x="769" y="498"/>
                  </a:cubicBezTo>
                  <a:cubicBezTo>
                    <a:pt x="935" y="498"/>
                    <a:pt x="1004" y="208"/>
                    <a:pt x="799" y="143"/>
                  </a:cubicBezTo>
                  <a:cubicBezTo>
                    <a:pt x="680" y="119"/>
                    <a:pt x="549" y="95"/>
                    <a:pt x="429" y="48"/>
                  </a:cubicBezTo>
                  <a:cubicBezTo>
                    <a:pt x="322" y="12"/>
                    <a:pt x="20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1" name="Google Shape;14171;p47"/>
            <p:cNvSpPr/>
            <p:nvPr/>
          </p:nvSpPr>
          <p:spPr>
            <a:xfrm>
              <a:off x="4677950" y="2556700"/>
              <a:ext cx="26525" cy="9025"/>
            </a:xfrm>
            <a:custGeom>
              <a:rect b="b" l="l" r="r" t="t"/>
              <a:pathLst>
                <a:path extrusionOk="0" h="361" w="1061">
                  <a:moveTo>
                    <a:pt x="882" y="0"/>
                  </a:moveTo>
                  <a:cubicBezTo>
                    <a:pt x="632" y="12"/>
                    <a:pt x="382" y="107"/>
                    <a:pt x="120" y="119"/>
                  </a:cubicBezTo>
                  <a:cubicBezTo>
                    <a:pt x="1" y="131"/>
                    <a:pt x="1" y="298"/>
                    <a:pt x="120" y="298"/>
                  </a:cubicBezTo>
                  <a:cubicBezTo>
                    <a:pt x="343" y="307"/>
                    <a:pt x="544" y="360"/>
                    <a:pt x="752" y="360"/>
                  </a:cubicBezTo>
                  <a:cubicBezTo>
                    <a:pt x="811" y="360"/>
                    <a:pt x="869" y="356"/>
                    <a:pt x="929" y="346"/>
                  </a:cubicBezTo>
                  <a:cubicBezTo>
                    <a:pt x="989" y="334"/>
                    <a:pt x="1036" y="274"/>
                    <a:pt x="1048" y="226"/>
                  </a:cubicBezTo>
                  <a:cubicBezTo>
                    <a:pt x="1060" y="167"/>
                    <a:pt x="1048" y="131"/>
                    <a:pt x="1036" y="96"/>
                  </a:cubicBezTo>
                  <a:cubicBezTo>
                    <a:pt x="1001" y="48"/>
                    <a:pt x="941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2" name="Google Shape;14172;p47"/>
            <p:cNvSpPr/>
            <p:nvPr/>
          </p:nvSpPr>
          <p:spPr>
            <a:xfrm>
              <a:off x="4402475" y="2739275"/>
              <a:ext cx="65050" cy="48100"/>
            </a:xfrm>
            <a:custGeom>
              <a:rect b="b" l="l" r="r" t="t"/>
              <a:pathLst>
                <a:path extrusionOk="0" h="1924" w="2602">
                  <a:moveTo>
                    <a:pt x="2414" y="1"/>
                  </a:moveTo>
                  <a:cubicBezTo>
                    <a:pt x="2060" y="1"/>
                    <a:pt x="1650" y="319"/>
                    <a:pt x="1387" y="508"/>
                  </a:cubicBezTo>
                  <a:cubicBezTo>
                    <a:pt x="983" y="841"/>
                    <a:pt x="661" y="1389"/>
                    <a:pt x="161" y="1603"/>
                  </a:cubicBezTo>
                  <a:cubicBezTo>
                    <a:pt x="1" y="1667"/>
                    <a:pt x="42" y="1923"/>
                    <a:pt x="207" y="1923"/>
                  </a:cubicBezTo>
                  <a:cubicBezTo>
                    <a:pt x="226" y="1923"/>
                    <a:pt x="246" y="1920"/>
                    <a:pt x="268" y="1913"/>
                  </a:cubicBezTo>
                  <a:cubicBezTo>
                    <a:pt x="721" y="1758"/>
                    <a:pt x="1018" y="1389"/>
                    <a:pt x="1352" y="1044"/>
                  </a:cubicBezTo>
                  <a:cubicBezTo>
                    <a:pt x="1554" y="829"/>
                    <a:pt x="1768" y="663"/>
                    <a:pt x="2019" y="508"/>
                  </a:cubicBezTo>
                  <a:cubicBezTo>
                    <a:pt x="2233" y="377"/>
                    <a:pt x="2447" y="305"/>
                    <a:pt x="2578" y="91"/>
                  </a:cubicBezTo>
                  <a:cubicBezTo>
                    <a:pt x="2602" y="67"/>
                    <a:pt x="2578" y="31"/>
                    <a:pt x="2554" y="20"/>
                  </a:cubicBezTo>
                  <a:cubicBezTo>
                    <a:pt x="2509" y="7"/>
                    <a:pt x="2462" y="1"/>
                    <a:pt x="24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3" name="Google Shape;14173;p47"/>
            <p:cNvSpPr/>
            <p:nvPr/>
          </p:nvSpPr>
          <p:spPr>
            <a:xfrm>
              <a:off x="4469300" y="274155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60" y="24"/>
                    <a:pt x="96" y="48"/>
                    <a:pt x="119" y="48"/>
                  </a:cubicBezTo>
                  <a:cubicBezTo>
                    <a:pt x="131" y="48"/>
                    <a:pt x="131" y="36"/>
                    <a:pt x="119" y="36"/>
                  </a:cubicBezTo>
                  <a:cubicBezTo>
                    <a:pt x="72" y="36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4" name="Google Shape;14174;p47"/>
            <p:cNvSpPr/>
            <p:nvPr/>
          </p:nvSpPr>
          <p:spPr>
            <a:xfrm>
              <a:off x="4468075" y="2740550"/>
              <a:ext cx="35175" cy="23050"/>
            </a:xfrm>
            <a:custGeom>
              <a:rect b="b" l="l" r="r" t="t"/>
              <a:pathLst>
                <a:path extrusionOk="0" h="922" w="1407">
                  <a:moveTo>
                    <a:pt x="69" y="1"/>
                  </a:moveTo>
                  <a:cubicBezTo>
                    <a:pt x="27" y="1"/>
                    <a:pt x="1" y="51"/>
                    <a:pt x="37" y="88"/>
                  </a:cubicBezTo>
                  <a:cubicBezTo>
                    <a:pt x="345" y="373"/>
                    <a:pt x="743" y="921"/>
                    <a:pt x="1223" y="921"/>
                  </a:cubicBezTo>
                  <a:cubicBezTo>
                    <a:pt x="1264" y="921"/>
                    <a:pt x="1305" y="918"/>
                    <a:pt x="1347" y="909"/>
                  </a:cubicBezTo>
                  <a:cubicBezTo>
                    <a:pt x="1407" y="897"/>
                    <a:pt x="1407" y="814"/>
                    <a:pt x="1371" y="790"/>
                  </a:cubicBezTo>
                  <a:cubicBezTo>
                    <a:pt x="1216" y="612"/>
                    <a:pt x="966" y="516"/>
                    <a:pt x="764" y="421"/>
                  </a:cubicBezTo>
                  <a:cubicBezTo>
                    <a:pt x="538" y="302"/>
                    <a:pt x="323" y="159"/>
                    <a:pt x="109" y="16"/>
                  </a:cubicBezTo>
                  <a:cubicBezTo>
                    <a:pt x="95" y="5"/>
                    <a:pt x="81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5" name="Google Shape;14175;p47"/>
            <p:cNvSpPr/>
            <p:nvPr/>
          </p:nvSpPr>
          <p:spPr>
            <a:xfrm>
              <a:off x="4504725" y="2759775"/>
              <a:ext cx="50925" cy="15075"/>
            </a:xfrm>
            <a:custGeom>
              <a:rect b="b" l="l" r="r" t="t"/>
              <a:pathLst>
                <a:path extrusionOk="0" h="603" w="2037">
                  <a:moveTo>
                    <a:pt x="364" y="1"/>
                  </a:moveTo>
                  <a:cubicBezTo>
                    <a:pt x="245" y="1"/>
                    <a:pt x="128" y="22"/>
                    <a:pt x="24" y="81"/>
                  </a:cubicBezTo>
                  <a:cubicBezTo>
                    <a:pt x="0" y="104"/>
                    <a:pt x="0" y="200"/>
                    <a:pt x="60" y="200"/>
                  </a:cubicBezTo>
                  <a:cubicBezTo>
                    <a:pt x="93" y="204"/>
                    <a:pt x="127" y="206"/>
                    <a:pt x="160" y="206"/>
                  </a:cubicBezTo>
                  <a:cubicBezTo>
                    <a:pt x="271" y="206"/>
                    <a:pt x="381" y="188"/>
                    <a:pt x="487" y="188"/>
                  </a:cubicBezTo>
                  <a:cubicBezTo>
                    <a:pt x="532" y="188"/>
                    <a:pt x="576" y="191"/>
                    <a:pt x="619" y="200"/>
                  </a:cubicBezTo>
                  <a:cubicBezTo>
                    <a:pt x="810" y="235"/>
                    <a:pt x="977" y="366"/>
                    <a:pt x="1143" y="438"/>
                  </a:cubicBezTo>
                  <a:cubicBezTo>
                    <a:pt x="1316" y="520"/>
                    <a:pt x="1517" y="602"/>
                    <a:pt x="1715" y="602"/>
                  </a:cubicBezTo>
                  <a:cubicBezTo>
                    <a:pt x="1803" y="602"/>
                    <a:pt x="1892" y="586"/>
                    <a:pt x="1977" y="545"/>
                  </a:cubicBezTo>
                  <a:cubicBezTo>
                    <a:pt x="2036" y="509"/>
                    <a:pt x="2036" y="426"/>
                    <a:pt x="1977" y="378"/>
                  </a:cubicBezTo>
                  <a:cubicBezTo>
                    <a:pt x="1703" y="200"/>
                    <a:pt x="1262" y="152"/>
                    <a:pt x="929" y="93"/>
                  </a:cubicBezTo>
                  <a:cubicBezTo>
                    <a:pt x="759" y="56"/>
                    <a:pt x="558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6" name="Google Shape;14176;p47"/>
            <p:cNvSpPr/>
            <p:nvPr/>
          </p:nvSpPr>
          <p:spPr>
            <a:xfrm>
              <a:off x="4203950" y="3071200"/>
              <a:ext cx="107325" cy="53250"/>
            </a:xfrm>
            <a:custGeom>
              <a:rect b="b" l="l" r="r" t="t"/>
              <a:pathLst>
                <a:path extrusionOk="0" h="2130" w="4293">
                  <a:moveTo>
                    <a:pt x="2453" y="0"/>
                  </a:moveTo>
                  <a:cubicBezTo>
                    <a:pt x="2385" y="0"/>
                    <a:pt x="2319" y="6"/>
                    <a:pt x="2256" y="18"/>
                  </a:cubicBezTo>
                  <a:cubicBezTo>
                    <a:pt x="1399" y="185"/>
                    <a:pt x="565" y="1197"/>
                    <a:pt x="101" y="1863"/>
                  </a:cubicBezTo>
                  <a:cubicBezTo>
                    <a:pt x="1" y="2005"/>
                    <a:pt x="123" y="2130"/>
                    <a:pt x="251" y="2130"/>
                  </a:cubicBezTo>
                  <a:cubicBezTo>
                    <a:pt x="305" y="2130"/>
                    <a:pt x="360" y="2107"/>
                    <a:pt x="399" y="2054"/>
                  </a:cubicBezTo>
                  <a:cubicBezTo>
                    <a:pt x="911" y="1399"/>
                    <a:pt x="1661" y="649"/>
                    <a:pt x="2470" y="423"/>
                  </a:cubicBezTo>
                  <a:cubicBezTo>
                    <a:pt x="2567" y="397"/>
                    <a:pt x="2654" y="386"/>
                    <a:pt x="2733" y="386"/>
                  </a:cubicBezTo>
                  <a:cubicBezTo>
                    <a:pt x="3405" y="386"/>
                    <a:pt x="3486" y="1212"/>
                    <a:pt x="4125" y="1212"/>
                  </a:cubicBezTo>
                  <a:cubicBezTo>
                    <a:pt x="4148" y="1212"/>
                    <a:pt x="4172" y="1211"/>
                    <a:pt x="4197" y="1209"/>
                  </a:cubicBezTo>
                  <a:cubicBezTo>
                    <a:pt x="4256" y="1209"/>
                    <a:pt x="4292" y="1149"/>
                    <a:pt x="4256" y="1090"/>
                  </a:cubicBezTo>
                  <a:cubicBezTo>
                    <a:pt x="3965" y="550"/>
                    <a:pt x="3115" y="0"/>
                    <a:pt x="2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7" name="Google Shape;14177;p47"/>
            <p:cNvSpPr/>
            <p:nvPr/>
          </p:nvSpPr>
          <p:spPr>
            <a:xfrm>
              <a:off x="4312575" y="3097450"/>
              <a:ext cx="1375" cy="2200"/>
            </a:xfrm>
            <a:custGeom>
              <a:rect b="b" l="l" r="r" t="t"/>
              <a:pathLst>
                <a:path extrusionOk="0" h="88" w="55">
                  <a:moveTo>
                    <a:pt x="30" y="1"/>
                  </a:moveTo>
                  <a:cubicBezTo>
                    <a:pt x="19" y="1"/>
                    <a:pt x="7" y="10"/>
                    <a:pt x="7" y="28"/>
                  </a:cubicBezTo>
                  <a:lnTo>
                    <a:pt x="7" y="51"/>
                  </a:lnTo>
                  <a:cubicBezTo>
                    <a:pt x="1" y="75"/>
                    <a:pt x="13" y="87"/>
                    <a:pt x="26" y="87"/>
                  </a:cubicBezTo>
                  <a:cubicBezTo>
                    <a:pt x="39" y="87"/>
                    <a:pt x="54" y="75"/>
                    <a:pt x="54" y="51"/>
                  </a:cubicBezTo>
                  <a:lnTo>
                    <a:pt x="54" y="28"/>
                  </a:lnTo>
                  <a:cubicBezTo>
                    <a:pt x="54" y="10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8" name="Google Shape;14178;p47"/>
            <p:cNvSpPr/>
            <p:nvPr/>
          </p:nvSpPr>
          <p:spPr>
            <a:xfrm>
              <a:off x="4311600" y="3093375"/>
              <a:ext cx="36275" cy="16750"/>
            </a:xfrm>
            <a:custGeom>
              <a:rect b="b" l="l" r="r" t="t"/>
              <a:pathLst>
                <a:path extrusionOk="0" h="670" w="1451">
                  <a:moveTo>
                    <a:pt x="581" y="1"/>
                  </a:moveTo>
                  <a:cubicBezTo>
                    <a:pt x="376" y="1"/>
                    <a:pt x="242" y="93"/>
                    <a:pt x="34" y="203"/>
                  </a:cubicBezTo>
                  <a:cubicBezTo>
                    <a:pt x="1" y="203"/>
                    <a:pt x="29" y="263"/>
                    <a:pt x="61" y="263"/>
                  </a:cubicBezTo>
                  <a:cubicBezTo>
                    <a:pt x="64" y="263"/>
                    <a:pt x="67" y="263"/>
                    <a:pt x="69" y="262"/>
                  </a:cubicBezTo>
                  <a:cubicBezTo>
                    <a:pt x="146" y="236"/>
                    <a:pt x="224" y="225"/>
                    <a:pt x="300" y="225"/>
                  </a:cubicBezTo>
                  <a:cubicBezTo>
                    <a:pt x="612" y="225"/>
                    <a:pt x="909" y="418"/>
                    <a:pt x="1129" y="619"/>
                  </a:cubicBezTo>
                  <a:cubicBezTo>
                    <a:pt x="1173" y="656"/>
                    <a:pt x="1212" y="670"/>
                    <a:pt x="1258" y="670"/>
                  </a:cubicBezTo>
                  <a:cubicBezTo>
                    <a:pt x="1287" y="670"/>
                    <a:pt x="1318" y="664"/>
                    <a:pt x="1355" y="655"/>
                  </a:cubicBezTo>
                  <a:cubicBezTo>
                    <a:pt x="1379" y="631"/>
                    <a:pt x="1391" y="619"/>
                    <a:pt x="1415" y="595"/>
                  </a:cubicBezTo>
                  <a:cubicBezTo>
                    <a:pt x="1451" y="512"/>
                    <a:pt x="1439" y="429"/>
                    <a:pt x="1379" y="369"/>
                  </a:cubicBezTo>
                  <a:cubicBezTo>
                    <a:pt x="1224" y="179"/>
                    <a:pt x="974" y="36"/>
                    <a:pt x="712" y="12"/>
                  </a:cubicBezTo>
                  <a:cubicBezTo>
                    <a:pt x="665" y="4"/>
                    <a:pt x="622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9" name="Google Shape;14179;p47"/>
            <p:cNvSpPr/>
            <p:nvPr/>
          </p:nvSpPr>
          <p:spPr>
            <a:xfrm>
              <a:off x="4370075" y="2339550"/>
              <a:ext cx="60250" cy="84150"/>
            </a:xfrm>
            <a:custGeom>
              <a:rect b="b" l="l" r="r" t="t"/>
              <a:pathLst>
                <a:path extrusionOk="0" h="3366" w="2410">
                  <a:moveTo>
                    <a:pt x="2106" y="0"/>
                  </a:moveTo>
                  <a:cubicBezTo>
                    <a:pt x="1714" y="0"/>
                    <a:pt x="1557" y="338"/>
                    <a:pt x="1374" y="745"/>
                  </a:cubicBezTo>
                  <a:cubicBezTo>
                    <a:pt x="993" y="1590"/>
                    <a:pt x="397" y="2328"/>
                    <a:pt x="52" y="3197"/>
                  </a:cubicBezTo>
                  <a:cubicBezTo>
                    <a:pt x="0" y="3284"/>
                    <a:pt x="81" y="3365"/>
                    <a:pt x="166" y="3365"/>
                  </a:cubicBezTo>
                  <a:cubicBezTo>
                    <a:pt x="197" y="3365"/>
                    <a:pt x="229" y="3354"/>
                    <a:pt x="255" y="3328"/>
                  </a:cubicBezTo>
                  <a:cubicBezTo>
                    <a:pt x="695" y="2769"/>
                    <a:pt x="1064" y="2078"/>
                    <a:pt x="1410" y="1435"/>
                  </a:cubicBezTo>
                  <a:cubicBezTo>
                    <a:pt x="1588" y="1102"/>
                    <a:pt x="1862" y="185"/>
                    <a:pt x="2314" y="150"/>
                  </a:cubicBezTo>
                  <a:cubicBezTo>
                    <a:pt x="2374" y="150"/>
                    <a:pt x="2410" y="42"/>
                    <a:pt x="2326" y="30"/>
                  </a:cubicBezTo>
                  <a:cubicBezTo>
                    <a:pt x="2245" y="10"/>
                    <a:pt x="2172" y="0"/>
                    <a:pt x="2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0" name="Google Shape;14180;p47"/>
            <p:cNvSpPr/>
            <p:nvPr/>
          </p:nvSpPr>
          <p:spPr>
            <a:xfrm>
              <a:off x="4432375" y="2341200"/>
              <a:ext cx="51525" cy="50400"/>
            </a:xfrm>
            <a:custGeom>
              <a:rect b="b" l="l" r="r" t="t"/>
              <a:pathLst>
                <a:path extrusionOk="0" h="2016" w="2061">
                  <a:moveTo>
                    <a:pt x="120" y="0"/>
                  </a:moveTo>
                  <a:cubicBezTo>
                    <a:pt x="37" y="24"/>
                    <a:pt x="1" y="119"/>
                    <a:pt x="84" y="155"/>
                  </a:cubicBezTo>
                  <a:cubicBezTo>
                    <a:pt x="572" y="357"/>
                    <a:pt x="775" y="881"/>
                    <a:pt x="1073" y="1286"/>
                  </a:cubicBezTo>
                  <a:cubicBezTo>
                    <a:pt x="1244" y="1514"/>
                    <a:pt x="1557" y="2015"/>
                    <a:pt x="1886" y="2015"/>
                  </a:cubicBezTo>
                  <a:cubicBezTo>
                    <a:pt x="1901" y="2015"/>
                    <a:pt x="1915" y="2014"/>
                    <a:pt x="1930" y="2012"/>
                  </a:cubicBezTo>
                  <a:cubicBezTo>
                    <a:pt x="2001" y="2000"/>
                    <a:pt x="2061" y="1941"/>
                    <a:pt x="2013" y="1846"/>
                  </a:cubicBezTo>
                  <a:cubicBezTo>
                    <a:pt x="1930" y="1667"/>
                    <a:pt x="1704" y="1572"/>
                    <a:pt x="1573" y="1405"/>
                  </a:cubicBezTo>
                  <a:cubicBezTo>
                    <a:pt x="1406" y="1203"/>
                    <a:pt x="1251" y="1000"/>
                    <a:pt x="1108" y="786"/>
                  </a:cubicBezTo>
                  <a:cubicBezTo>
                    <a:pt x="834" y="465"/>
                    <a:pt x="561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1" name="Google Shape;14181;p47"/>
            <p:cNvSpPr/>
            <p:nvPr/>
          </p:nvSpPr>
          <p:spPr>
            <a:xfrm>
              <a:off x="4488400" y="2388475"/>
              <a:ext cx="34350" cy="26850"/>
            </a:xfrm>
            <a:custGeom>
              <a:rect b="b" l="l" r="r" t="t"/>
              <a:pathLst>
                <a:path extrusionOk="0" h="1074" w="1374">
                  <a:moveTo>
                    <a:pt x="69" y="1"/>
                  </a:moveTo>
                  <a:cubicBezTo>
                    <a:pt x="19" y="1"/>
                    <a:pt x="0" y="65"/>
                    <a:pt x="22" y="109"/>
                  </a:cubicBezTo>
                  <a:cubicBezTo>
                    <a:pt x="308" y="431"/>
                    <a:pt x="653" y="705"/>
                    <a:pt x="951" y="1014"/>
                  </a:cubicBezTo>
                  <a:cubicBezTo>
                    <a:pt x="993" y="1056"/>
                    <a:pt x="1040" y="1074"/>
                    <a:pt x="1086" y="1074"/>
                  </a:cubicBezTo>
                  <a:cubicBezTo>
                    <a:pt x="1238" y="1074"/>
                    <a:pt x="1373" y="884"/>
                    <a:pt x="1237" y="729"/>
                  </a:cubicBezTo>
                  <a:cubicBezTo>
                    <a:pt x="915" y="395"/>
                    <a:pt x="522" y="109"/>
                    <a:pt x="82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2" name="Google Shape;14182;p47"/>
            <p:cNvSpPr/>
            <p:nvPr/>
          </p:nvSpPr>
          <p:spPr>
            <a:xfrm>
              <a:off x="4215500" y="1953925"/>
              <a:ext cx="62675" cy="55300"/>
            </a:xfrm>
            <a:custGeom>
              <a:rect b="b" l="l" r="r" t="t"/>
              <a:pathLst>
                <a:path extrusionOk="0" h="2212" w="2507">
                  <a:moveTo>
                    <a:pt x="138" y="0"/>
                  </a:moveTo>
                  <a:cubicBezTo>
                    <a:pt x="40" y="0"/>
                    <a:pt x="1" y="122"/>
                    <a:pt x="103" y="168"/>
                  </a:cubicBezTo>
                  <a:cubicBezTo>
                    <a:pt x="330" y="251"/>
                    <a:pt x="639" y="477"/>
                    <a:pt x="854" y="608"/>
                  </a:cubicBezTo>
                  <a:cubicBezTo>
                    <a:pt x="1056" y="763"/>
                    <a:pt x="1235" y="942"/>
                    <a:pt x="1413" y="1132"/>
                  </a:cubicBezTo>
                  <a:cubicBezTo>
                    <a:pt x="1747" y="1489"/>
                    <a:pt x="2044" y="1859"/>
                    <a:pt x="2378" y="2192"/>
                  </a:cubicBezTo>
                  <a:cubicBezTo>
                    <a:pt x="2398" y="2206"/>
                    <a:pt x="2418" y="2211"/>
                    <a:pt x="2436" y="2211"/>
                  </a:cubicBezTo>
                  <a:cubicBezTo>
                    <a:pt x="2480" y="2211"/>
                    <a:pt x="2507" y="2175"/>
                    <a:pt x="2473" y="2132"/>
                  </a:cubicBezTo>
                  <a:cubicBezTo>
                    <a:pt x="2163" y="1668"/>
                    <a:pt x="1889" y="1192"/>
                    <a:pt x="1508" y="775"/>
                  </a:cubicBezTo>
                  <a:cubicBezTo>
                    <a:pt x="1330" y="585"/>
                    <a:pt x="1127" y="406"/>
                    <a:pt x="925" y="251"/>
                  </a:cubicBezTo>
                  <a:cubicBezTo>
                    <a:pt x="639" y="61"/>
                    <a:pt x="473" y="61"/>
                    <a:pt x="151" y="1"/>
                  </a:cubicBezTo>
                  <a:cubicBezTo>
                    <a:pt x="146" y="1"/>
                    <a:pt x="14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3" name="Google Shape;14183;p47"/>
            <p:cNvSpPr/>
            <p:nvPr/>
          </p:nvSpPr>
          <p:spPr>
            <a:xfrm>
              <a:off x="4176700" y="1956125"/>
              <a:ext cx="39100" cy="37600"/>
            </a:xfrm>
            <a:custGeom>
              <a:rect b="b" l="l" r="r" t="t"/>
              <a:pathLst>
                <a:path extrusionOk="0" h="1504" w="1564">
                  <a:moveTo>
                    <a:pt x="1514" y="1"/>
                  </a:moveTo>
                  <a:cubicBezTo>
                    <a:pt x="1506" y="1"/>
                    <a:pt x="1497" y="3"/>
                    <a:pt x="1489" y="8"/>
                  </a:cubicBezTo>
                  <a:cubicBezTo>
                    <a:pt x="1108" y="163"/>
                    <a:pt x="893" y="556"/>
                    <a:pt x="632" y="854"/>
                  </a:cubicBezTo>
                  <a:cubicBezTo>
                    <a:pt x="501" y="997"/>
                    <a:pt x="370" y="1116"/>
                    <a:pt x="203" y="1223"/>
                  </a:cubicBezTo>
                  <a:cubicBezTo>
                    <a:pt x="120" y="1270"/>
                    <a:pt x="1" y="1294"/>
                    <a:pt x="60" y="1413"/>
                  </a:cubicBezTo>
                  <a:cubicBezTo>
                    <a:pt x="96" y="1478"/>
                    <a:pt x="187" y="1503"/>
                    <a:pt x="278" y="1503"/>
                  </a:cubicBezTo>
                  <a:cubicBezTo>
                    <a:pt x="338" y="1503"/>
                    <a:pt x="398" y="1492"/>
                    <a:pt x="441" y="1473"/>
                  </a:cubicBezTo>
                  <a:cubicBezTo>
                    <a:pt x="596" y="1413"/>
                    <a:pt x="751" y="1270"/>
                    <a:pt x="858" y="1128"/>
                  </a:cubicBezTo>
                  <a:cubicBezTo>
                    <a:pt x="1120" y="794"/>
                    <a:pt x="1286" y="389"/>
                    <a:pt x="1536" y="44"/>
                  </a:cubicBezTo>
                  <a:cubicBezTo>
                    <a:pt x="1564" y="26"/>
                    <a:pt x="1542" y="1"/>
                    <a:pt x="15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4" name="Google Shape;14184;p47"/>
            <p:cNvSpPr/>
            <p:nvPr/>
          </p:nvSpPr>
          <p:spPr>
            <a:xfrm>
              <a:off x="4142625" y="1992675"/>
              <a:ext cx="31725" cy="31825"/>
            </a:xfrm>
            <a:custGeom>
              <a:rect b="b" l="l" r="r" t="t"/>
              <a:pathLst>
                <a:path extrusionOk="0" h="1273" w="1269">
                  <a:moveTo>
                    <a:pt x="1116" y="1"/>
                  </a:moveTo>
                  <a:cubicBezTo>
                    <a:pt x="935" y="1"/>
                    <a:pt x="746" y="196"/>
                    <a:pt x="661" y="309"/>
                  </a:cubicBezTo>
                  <a:cubicBezTo>
                    <a:pt x="459" y="535"/>
                    <a:pt x="280" y="785"/>
                    <a:pt x="90" y="1011"/>
                  </a:cubicBezTo>
                  <a:cubicBezTo>
                    <a:pt x="1" y="1109"/>
                    <a:pt x="83" y="1273"/>
                    <a:pt x="195" y="1273"/>
                  </a:cubicBezTo>
                  <a:cubicBezTo>
                    <a:pt x="219" y="1273"/>
                    <a:pt x="243" y="1266"/>
                    <a:pt x="268" y="1249"/>
                  </a:cubicBezTo>
                  <a:cubicBezTo>
                    <a:pt x="494" y="1118"/>
                    <a:pt x="625" y="844"/>
                    <a:pt x="756" y="630"/>
                  </a:cubicBezTo>
                  <a:cubicBezTo>
                    <a:pt x="840" y="511"/>
                    <a:pt x="911" y="392"/>
                    <a:pt x="1030" y="297"/>
                  </a:cubicBezTo>
                  <a:cubicBezTo>
                    <a:pt x="1102" y="237"/>
                    <a:pt x="1209" y="178"/>
                    <a:pt x="1268" y="94"/>
                  </a:cubicBezTo>
                  <a:cubicBezTo>
                    <a:pt x="1268" y="70"/>
                    <a:pt x="1268" y="58"/>
                    <a:pt x="1256" y="47"/>
                  </a:cubicBezTo>
                  <a:cubicBezTo>
                    <a:pt x="1212" y="14"/>
                    <a:pt x="1164" y="1"/>
                    <a:pt x="11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5" name="Google Shape;14185;p47"/>
            <p:cNvSpPr/>
            <p:nvPr/>
          </p:nvSpPr>
          <p:spPr>
            <a:xfrm>
              <a:off x="3755325" y="2020050"/>
              <a:ext cx="147850" cy="87400"/>
            </a:xfrm>
            <a:custGeom>
              <a:rect b="b" l="l" r="r" t="t"/>
              <a:pathLst>
                <a:path extrusionOk="0" h="3496" w="5914">
                  <a:moveTo>
                    <a:pt x="2465" y="1"/>
                  </a:moveTo>
                  <a:cubicBezTo>
                    <a:pt x="2222" y="1"/>
                    <a:pt x="1983" y="90"/>
                    <a:pt x="1770" y="285"/>
                  </a:cubicBezTo>
                  <a:cubicBezTo>
                    <a:pt x="1413" y="618"/>
                    <a:pt x="1223" y="1154"/>
                    <a:pt x="1032" y="1583"/>
                  </a:cubicBezTo>
                  <a:cubicBezTo>
                    <a:pt x="746" y="2190"/>
                    <a:pt x="484" y="2773"/>
                    <a:pt x="56" y="3309"/>
                  </a:cubicBezTo>
                  <a:cubicBezTo>
                    <a:pt x="1" y="3392"/>
                    <a:pt x="80" y="3495"/>
                    <a:pt x="157" y="3495"/>
                  </a:cubicBezTo>
                  <a:cubicBezTo>
                    <a:pt x="180" y="3495"/>
                    <a:pt x="203" y="3486"/>
                    <a:pt x="222" y="3464"/>
                  </a:cubicBezTo>
                  <a:cubicBezTo>
                    <a:pt x="925" y="2702"/>
                    <a:pt x="1342" y="1797"/>
                    <a:pt x="1889" y="928"/>
                  </a:cubicBezTo>
                  <a:cubicBezTo>
                    <a:pt x="1985" y="797"/>
                    <a:pt x="2116" y="523"/>
                    <a:pt x="2247" y="440"/>
                  </a:cubicBezTo>
                  <a:cubicBezTo>
                    <a:pt x="2355" y="375"/>
                    <a:pt x="2458" y="348"/>
                    <a:pt x="2555" y="348"/>
                  </a:cubicBezTo>
                  <a:cubicBezTo>
                    <a:pt x="2831" y="348"/>
                    <a:pt x="3062" y="568"/>
                    <a:pt x="3247" y="761"/>
                  </a:cubicBezTo>
                  <a:cubicBezTo>
                    <a:pt x="3449" y="988"/>
                    <a:pt x="3592" y="1261"/>
                    <a:pt x="3747" y="1523"/>
                  </a:cubicBezTo>
                  <a:cubicBezTo>
                    <a:pt x="3968" y="1876"/>
                    <a:pt x="4878" y="3342"/>
                    <a:pt x="5536" y="3342"/>
                  </a:cubicBezTo>
                  <a:cubicBezTo>
                    <a:pt x="5656" y="3342"/>
                    <a:pt x="5768" y="3293"/>
                    <a:pt x="5866" y="3178"/>
                  </a:cubicBezTo>
                  <a:cubicBezTo>
                    <a:pt x="5914" y="3131"/>
                    <a:pt x="5914" y="3059"/>
                    <a:pt x="5854" y="3024"/>
                  </a:cubicBezTo>
                  <a:cubicBezTo>
                    <a:pt x="5580" y="2893"/>
                    <a:pt x="5283" y="2952"/>
                    <a:pt x="5021" y="2785"/>
                  </a:cubicBezTo>
                  <a:cubicBezTo>
                    <a:pt x="4604" y="2547"/>
                    <a:pt x="4437" y="2107"/>
                    <a:pt x="4247" y="1690"/>
                  </a:cubicBezTo>
                  <a:cubicBezTo>
                    <a:pt x="3985" y="1166"/>
                    <a:pt x="3687" y="618"/>
                    <a:pt x="3199" y="261"/>
                  </a:cubicBezTo>
                  <a:cubicBezTo>
                    <a:pt x="2965" y="93"/>
                    <a:pt x="2713" y="1"/>
                    <a:pt x="24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6" name="Google Shape;14186;p47"/>
            <p:cNvSpPr/>
            <p:nvPr/>
          </p:nvSpPr>
          <p:spPr>
            <a:xfrm>
              <a:off x="3903575" y="2099025"/>
              <a:ext cx="10625" cy="14150"/>
            </a:xfrm>
            <a:custGeom>
              <a:rect b="b" l="l" r="r" t="t"/>
              <a:pathLst>
                <a:path extrusionOk="0" h="566" w="425">
                  <a:moveTo>
                    <a:pt x="17" y="0"/>
                  </a:moveTo>
                  <a:cubicBezTo>
                    <a:pt x="6" y="0"/>
                    <a:pt x="0" y="12"/>
                    <a:pt x="7" y="19"/>
                  </a:cubicBezTo>
                  <a:cubicBezTo>
                    <a:pt x="43" y="43"/>
                    <a:pt x="55" y="91"/>
                    <a:pt x="79" y="138"/>
                  </a:cubicBezTo>
                  <a:cubicBezTo>
                    <a:pt x="115" y="162"/>
                    <a:pt x="115" y="150"/>
                    <a:pt x="103" y="186"/>
                  </a:cubicBezTo>
                  <a:cubicBezTo>
                    <a:pt x="103" y="198"/>
                    <a:pt x="79" y="210"/>
                    <a:pt x="79" y="246"/>
                  </a:cubicBezTo>
                  <a:cubicBezTo>
                    <a:pt x="67" y="329"/>
                    <a:pt x="115" y="460"/>
                    <a:pt x="174" y="519"/>
                  </a:cubicBezTo>
                  <a:cubicBezTo>
                    <a:pt x="201" y="551"/>
                    <a:pt x="235" y="565"/>
                    <a:pt x="269" y="565"/>
                  </a:cubicBezTo>
                  <a:cubicBezTo>
                    <a:pt x="324" y="565"/>
                    <a:pt x="378" y="526"/>
                    <a:pt x="400" y="460"/>
                  </a:cubicBezTo>
                  <a:cubicBezTo>
                    <a:pt x="424" y="365"/>
                    <a:pt x="365" y="210"/>
                    <a:pt x="258" y="162"/>
                  </a:cubicBezTo>
                  <a:cubicBezTo>
                    <a:pt x="222" y="138"/>
                    <a:pt x="174" y="150"/>
                    <a:pt x="138" y="138"/>
                  </a:cubicBezTo>
                  <a:cubicBezTo>
                    <a:pt x="103" y="126"/>
                    <a:pt x="67" y="43"/>
                    <a:pt x="43" y="19"/>
                  </a:cubicBezTo>
                  <a:cubicBezTo>
                    <a:pt x="34" y="5"/>
                    <a:pt x="25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7" name="Google Shape;14187;p47"/>
            <p:cNvSpPr/>
            <p:nvPr/>
          </p:nvSpPr>
          <p:spPr>
            <a:xfrm>
              <a:off x="3623125" y="2151125"/>
              <a:ext cx="108175" cy="76975"/>
            </a:xfrm>
            <a:custGeom>
              <a:rect b="b" l="l" r="r" t="t"/>
              <a:pathLst>
                <a:path extrusionOk="0" h="3079" w="4327">
                  <a:moveTo>
                    <a:pt x="2412" y="0"/>
                  </a:moveTo>
                  <a:cubicBezTo>
                    <a:pt x="2234" y="0"/>
                    <a:pt x="2055" y="28"/>
                    <a:pt x="1879" y="78"/>
                  </a:cubicBezTo>
                  <a:cubicBezTo>
                    <a:pt x="736" y="448"/>
                    <a:pt x="450" y="1888"/>
                    <a:pt x="34" y="2853"/>
                  </a:cubicBezTo>
                  <a:cubicBezTo>
                    <a:pt x="0" y="2969"/>
                    <a:pt x="94" y="3079"/>
                    <a:pt x="182" y="3079"/>
                  </a:cubicBezTo>
                  <a:cubicBezTo>
                    <a:pt x="221" y="3079"/>
                    <a:pt x="258" y="3058"/>
                    <a:pt x="284" y="3007"/>
                  </a:cubicBezTo>
                  <a:cubicBezTo>
                    <a:pt x="700" y="2245"/>
                    <a:pt x="1117" y="1448"/>
                    <a:pt x="1700" y="805"/>
                  </a:cubicBezTo>
                  <a:cubicBezTo>
                    <a:pt x="1978" y="502"/>
                    <a:pt x="2237" y="330"/>
                    <a:pt x="2574" y="330"/>
                  </a:cubicBezTo>
                  <a:cubicBezTo>
                    <a:pt x="2716" y="330"/>
                    <a:pt x="2870" y="361"/>
                    <a:pt x="3046" y="424"/>
                  </a:cubicBezTo>
                  <a:cubicBezTo>
                    <a:pt x="3617" y="626"/>
                    <a:pt x="3736" y="1031"/>
                    <a:pt x="4153" y="1340"/>
                  </a:cubicBezTo>
                  <a:cubicBezTo>
                    <a:pt x="4173" y="1354"/>
                    <a:pt x="4193" y="1360"/>
                    <a:pt x="4212" y="1360"/>
                  </a:cubicBezTo>
                  <a:cubicBezTo>
                    <a:pt x="4274" y="1360"/>
                    <a:pt x="4326" y="1294"/>
                    <a:pt x="4308" y="1221"/>
                  </a:cubicBezTo>
                  <a:cubicBezTo>
                    <a:pt x="4153" y="793"/>
                    <a:pt x="3594" y="448"/>
                    <a:pt x="3224" y="221"/>
                  </a:cubicBezTo>
                  <a:cubicBezTo>
                    <a:pt x="2970" y="68"/>
                    <a:pt x="2692" y="0"/>
                    <a:pt x="24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8" name="Google Shape;14188;p47"/>
            <p:cNvSpPr/>
            <p:nvPr/>
          </p:nvSpPr>
          <p:spPr>
            <a:xfrm>
              <a:off x="3733800" y="2192150"/>
              <a:ext cx="4050" cy="3875"/>
            </a:xfrm>
            <a:custGeom>
              <a:rect b="b" l="l" r="r" t="t"/>
              <a:pathLst>
                <a:path extrusionOk="0" h="155" w="162">
                  <a:moveTo>
                    <a:pt x="47" y="0"/>
                  </a:moveTo>
                  <a:cubicBezTo>
                    <a:pt x="26" y="0"/>
                    <a:pt x="0" y="16"/>
                    <a:pt x="0" y="45"/>
                  </a:cubicBezTo>
                  <a:cubicBezTo>
                    <a:pt x="0" y="104"/>
                    <a:pt x="48" y="116"/>
                    <a:pt x="83" y="152"/>
                  </a:cubicBezTo>
                  <a:cubicBezTo>
                    <a:pt x="88" y="154"/>
                    <a:pt x="93" y="154"/>
                    <a:pt x="98" y="154"/>
                  </a:cubicBezTo>
                  <a:cubicBezTo>
                    <a:pt x="131" y="154"/>
                    <a:pt x="162" y="125"/>
                    <a:pt x="131" y="104"/>
                  </a:cubicBezTo>
                  <a:cubicBezTo>
                    <a:pt x="119" y="80"/>
                    <a:pt x="119" y="69"/>
                    <a:pt x="107" y="57"/>
                  </a:cubicBezTo>
                  <a:cubicBezTo>
                    <a:pt x="83" y="57"/>
                    <a:pt x="71" y="45"/>
                    <a:pt x="71" y="21"/>
                  </a:cubicBezTo>
                  <a:cubicBezTo>
                    <a:pt x="71" y="7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9" name="Google Shape;14189;p47"/>
            <p:cNvSpPr/>
            <p:nvPr/>
          </p:nvSpPr>
          <p:spPr>
            <a:xfrm>
              <a:off x="3738275" y="2199175"/>
              <a:ext cx="38700" cy="13350"/>
            </a:xfrm>
            <a:custGeom>
              <a:rect b="b" l="l" r="r" t="t"/>
              <a:pathLst>
                <a:path extrusionOk="0" h="534" w="1548">
                  <a:moveTo>
                    <a:pt x="550" y="0"/>
                  </a:moveTo>
                  <a:cubicBezTo>
                    <a:pt x="474" y="0"/>
                    <a:pt x="403" y="10"/>
                    <a:pt x="343" y="49"/>
                  </a:cubicBezTo>
                  <a:lnTo>
                    <a:pt x="343" y="49"/>
                  </a:lnTo>
                  <a:lnTo>
                    <a:pt x="178" y="14"/>
                  </a:lnTo>
                  <a:cubicBezTo>
                    <a:pt x="165" y="9"/>
                    <a:pt x="153" y="7"/>
                    <a:pt x="142" y="7"/>
                  </a:cubicBezTo>
                  <a:cubicBezTo>
                    <a:pt x="37" y="7"/>
                    <a:pt x="1" y="185"/>
                    <a:pt x="119" y="228"/>
                  </a:cubicBezTo>
                  <a:cubicBezTo>
                    <a:pt x="190" y="252"/>
                    <a:pt x="262" y="288"/>
                    <a:pt x="321" y="311"/>
                  </a:cubicBezTo>
                  <a:cubicBezTo>
                    <a:pt x="404" y="347"/>
                    <a:pt x="440" y="359"/>
                    <a:pt x="535" y="371"/>
                  </a:cubicBezTo>
                  <a:cubicBezTo>
                    <a:pt x="774" y="407"/>
                    <a:pt x="1000" y="419"/>
                    <a:pt x="1214" y="502"/>
                  </a:cubicBezTo>
                  <a:cubicBezTo>
                    <a:pt x="1246" y="521"/>
                    <a:pt x="1288" y="533"/>
                    <a:pt x="1329" y="533"/>
                  </a:cubicBezTo>
                  <a:cubicBezTo>
                    <a:pt x="1365" y="533"/>
                    <a:pt x="1401" y="524"/>
                    <a:pt x="1428" y="502"/>
                  </a:cubicBezTo>
                  <a:cubicBezTo>
                    <a:pt x="1500" y="442"/>
                    <a:pt x="1512" y="419"/>
                    <a:pt x="1536" y="323"/>
                  </a:cubicBezTo>
                  <a:cubicBezTo>
                    <a:pt x="1547" y="264"/>
                    <a:pt x="1488" y="180"/>
                    <a:pt x="1428" y="145"/>
                  </a:cubicBezTo>
                  <a:cubicBezTo>
                    <a:pt x="1238" y="61"/>
                    <a:pt x="1024" y="26"/>
                    <a:pt x="821" y="14"/>
                  </a:cubicBezTo>
                  <a:cubicBezTo>
                    <a:pt x="730" y="14"/>
                    <a:pt x="637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0" name="Google Shape;14190;p47"/>
            <p:cNvSpPr/>
            <p:nvPr/>
          </p:nvSpPr>
          <p:spPr>
            <a:xfrm>
              <a:off x="3721300" y="2219225"/>
              <a:ext cx="76800" cy="73850"/>
            </a:xfrm>
            <a:custGeom>
              <a:rect b="b" l="l" r="r" t="t"/>
              <a:pathLst>
                <a:path extrusionOk="0" h="2954" w="3072">
                  <a:moveTo>
                    <a:pt x="2555" y="0"/>
                  </a:moveTo>
                  <a:cubicBezTo>
                    <a:pt x="1485" y="0"/>
                    <a:pt x="622" y="2092"/>
                    <a:pt x="83" y="2724"/>
                  </a:cubicBezTo>
                  <a:cubicBezTo>
                    <a:pt x="1" y="2825"/>
                    <a:pt x="95" y="2954"/>
                    <a:pt x="191" y="2954"/>
                  </a:cubicBezTo>
                  <a:cubicBezTo>
                    <a:pt x="220" y="2954"/>
                    <a:pt x="249" y="2942"/>
                    <a:pt x="274" y="2915"/>
                  </a:cubicBezTo>
                  <a:cubicBezTo>
                    <a:pt x="679" y="2462"/>
                    <a:pt x="1000" y="1926"/>
                    <a:pt x="1381" y="1450"/>
                  </a:cubicBezTo>
                  <a:cubicBezTo>
                    <a:pt x="1698" y="1020"/>
                    <a:pt x="2294" y="193"/>
                    <a:pt x="2924" y="193"/>
                  </a:cubicBezTo>
                  <a:cubicBezTo>
                    <a:pt x="2958" y="193"/>
                    <a:pt x="2991" y="195"/>
                    <a:pt x="3024" y="200"/>
                  </a:cubicBezTo>
                  <a:cubicBezTo>
                    <a:pt x="3060" y="200"/>
                    <a:pt x="3072" y="164"/>
                    <a:pt x="3048" y="152"/>
                  </a:cubicBezTo>
                  <a:cubicBezTo>
                    <a:pt x="2879" y="47"/>
                    <a:pt x="2715" y="0"/>
                    <a:pt x="255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1" name="Google Shape;14191;p47"/>
            <p:cNvSpPr/>
            <p:nvPr/>
          </p:nvSpPr>
          <p:spPr>
            <a:xfrm>
              <a:off x="3804325" y="2227775"/>
              <a:ext cx="47825" cy="54325"/>
            </a:xfrm>
            <a:custGeom>
              <a:rect b="b" l="l" r="r" t="t"/>
              <a:pathLst>
                <a:path extrusionOk="0" h="2173" w="1913">
                  <a:moveTo>
                    <a:pt x="103" y="1"/>
                  </a:moveTo>
                  <a:cubicBezTo>
                    <a:pt x="69" y="1"/>
                    <a:pt x="35" y="5"/>
                    <a:pt x="1" y="13"/>
                  </a:cubicBezTo>
                  <a:cubicBezTo>
                    <a:pt x="84" y="191"/>
                    <a:pt x="203" y="275"/>
                    <a:pt x="334" y="406"/>
                  </a:cubicBezTo>
                  <a:cubicBezTo>
                    <a:pt x="525" y="596"/>
                    <a:pt x="691" y="822"/>
                    <a:pt x="858" y="1061"/>
                  </a:cubicBezTo>
                  <a:cubicBezTo>
                    <a:pt x="1096" y="1418"/>
                    <a:pt x="1299" y="1894"/>
                    <a:pt x="1656" y="2144"/>
                  </a:cubicBezTo>
                  <a:cubicBezTo>
                    <a:pt x="1680" y="2164"/>
                    <a:pt x="1706" y="2172"/>
                    <a:pt x="1731" y="2172"/>
                  </a:cubicBezTo>
                  <a:cubicBezTo>
                    <a:pt x="1828" y="2172"/>
                    <a:pt x="1912" y="2046"/>
                    <a:pt x="1846" y="1942"/>
                  </a:cubicBezTo>
                  <a:cubicBezTo>
                    <a:pt x="1608" y="1501"/>
                    <a:pt x="1251" y="1072"/>
                    <a:pt x="953" y="691"/>
                  </a:cubicBezTo>
                  <a:cubicBezTo>
                    <a:pt x="779" y="441"/>
                    <a:pt x="46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2" name="Google Shape;14192;p47"/>
            <p:cNvSpPr/>
            <p:nvPr/>
          </p:nvSpPr>
          <p:spPr>
            <a:xfrm>
              <a:off x="3851825" y="2274900"/>
              <a:ext cx="34975" cy="10700"/>
            </a:xfrm>
            <a:custGeom>
              <a:rect b="b" l="l" r="r" t="t"/>
              <a:pathLst>
                <a:path extrusionOk="0" h="428" w="1399">
                  <a:moveTo>
                    <a:pt x="461" y="0"/>
                  </a:moveTo>
                  <a:cubicBezTo>
                    <a:pt x="312" y="0"/>
                    <a:pt x="156" y="40"/>
                    <a:pt x="30" y="116"/>
                  </a:cubicBezTo>
                  <a:cubicBezTo>
                    <a:pt x="1" y="126"/>
                    <a:pt x="18" y="158"/>
                    <a:pt x="45" y="158"/>
                  </a:cubicBezTo>
                  <a:cubicBezTo>
                    <a:pt x="51" y="158"/>
                    <a:pt x="58" y="156"/>
                    <a:pt x="65" y="152"/>
                  </a:cubicBezTo>
                  <a:cubicBezTo>
                    <a:pt x="136" y="110"/>
                    <a:pt x="206" y="93"/>
                    <a:pt x="274" y="93"/>
                  </a:cubicBezTo>
                  <a:cubicBezTo>
                    <a:pt x="576" y="93"/>
                    <a:pt x="853" y="428"/>
                    <a:pt x="1142" y="428"/>
                  </a:cubicBezTo>
                  <a:cubicBezTo>
                    <a:pt x="1215" y="428"/>
                    <a:pt x="1288" y="407"/>
                    <a:pt x="1363" y="354"/>
                  </a:cubicBezTo>
                  <a:cubicBezTo>
                    <a:pt x="1399" y="330"/>
                    <a:pt x="1399" y="295"/>
                    <a:pt x="1363" y="271"/>
                  </a:cubicBezTo>
                  <a:cubicBezTo>
                    <a:pt x="1137" y="128"/>
                    <a:pt x="887" y="80"/>
                    <a:pt x="637" y="21"/>
                  </a:cubicBezTo>
                  <a:cubicBezTo>
                    <a:pt x="581" y="7"/>
                    <a:pt x="522" y="0"/>
                    <a:pt x="4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3" name="Google Shape;14193;p47"/>
            <p:cNvSpPr/>
            <p:nvPr/>
          </p:nvSpPr>
          <p:spPr>
            <a:xfrm>
              <a:off x="3461600" y="1649850"/>
              <a:ext cx="46600" cy="234525"/>
            </a:xfrm>
            <a:custGeom>
              <a:rect b="b" l="l" r="r" t="t"/>
              <a:pathLst>
                <a:path extrusionOk="0" h="9381" w="1864">
                  <a:moveTo>
                    <a:pt x="45" y="0"/>
                  </a:moveTo>
                  <a:cubicBezTo>
                    <a:pt x="20" y="0"/>
                    <a:pt x="1" y="34"/>
                    <a:pt x="18" y="67"/>
                  </a:cubicBezTo>
                  <a:cubicBezTo>
                    <a:pt x="1006" y="1341"/>
                    <a:pt x="1351" y="3068"/>
                    <a:pt x="1446" y="4651"/>
                  </a:cubicBezTo>
                  <a:cubicBezTo>
                    <a:pt x="1506" y="5437"/>
                    <a:pt x="1649" y="6187"/>
                    <a:pt x="1554" y="6985"/>
                  </a:cubicBezTo>
                  <a:cubicBezTo>
                    <a:pt x="1470" y="7759"/>
                    <a:pt x="1232" y="8485"/>
                    <a:pt x="1089" y="9247"/>
                  </a:cubicBezTo>
                  <a:cubicBezTo>
                    <a:pt x="1075" y="9327"/>
                    <a:pt x="1139" y="9380"/>
                    <a:pt x="1203" y="9380"/>
                  </a:cubicBezTo>
                  <a:cubicBezTo>
                    <a:pt x="1244" y="9380"/>
                    <a:pt x="1285" y="9358"/>
                    <a:pt x="1303" y="9307"/>
                  </a:cubicBezTo>
                  <a:cubicBezTo>
                    <a:pt x="1565" y="8557"/>
                    <a:pt x="1589" y="7759"/>
                    <a:pt x="1649" y="6985"/>
                  </a:cubicBezTo>
                  <a:cubicBezTo>
                    <a:pt x="1720" y="6056"/>
                    <a:pt x="1863" y="5163"/>
                    <a:pt x="1780" y="4247"/>
                  </a:cubicBezTo>
                  <a:cubicBezTo>
                    <a:pt x="1649" y="2711"/>
                    <a:pt x="1256" y="1091"/>
                    <a:pt x="77" y="20"/>
                  </a:cubicBezTo>
                  <a:cubicBezTo>
                    <a:pt x="67" y="6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4" name="Google Shape;14194;p47"/>
            <p:cNvSpPr/>
            <p:nvPr/>
          </p:nvSpPr>
          <p:spPr>
            <a:xfrm>
              <a:off x="3457575" y="1902825"/>
              <a:ext cx="27100" cy="71525"/>
            </a:xfrm>
            <a:custGeom>
              <a:rect b="b" l="l" r="r" t="t"/>
              <a:pathLst>
                <a:path extrusionOk="0" h="2861" w="1084">
                  <a:moveTo>
                    <a:pt x="1069" y="0"/>
                  </a:moveTo>
                  <a:cubicBezTo>
                    <a:pt x="1060" y="0"/>
                    <a:pt x="1048" y="3"/>
                    <a:pt x="1048" y="9"/>
                  </a:cubicBezTo>
                  <a:cubicBezTo>
                    <a:pt x="988" y="1045"/>
                    <a:pt x="83" y="1771"/>
                    <a:pt x="0" y="2807"/>
                  </a:cubicBezTo>
                  <a:cubicBezTo>
                    <a:pt x="0" y="2842"/>
                    <a:pt x="28" y="2860"/>
                    <a:pt x="57" y="2860"/>
                  </a:cubicBezTo>
                  <a:cubicBezTo>
                    <a:pt x="77" y="2860"/>
                    <a:pt x="97" y="2851"/>
                    <a:pt x="107" y="2831"/>
                  </a:cubicBezTo>
                  <a:cubicBezTo>
                    <a:pt x="714" y="2009"/>
                    <a:pt x="1060" y="1033"/>
                    <a:pt x="1072" y="9"/>
                  </a:cubicBezTo>
                  <a:cubicBezTo>
                    <a:pt x="1083" y="3"/>
                    <a:pt x="1078" y="0"/>
                    <a:pt x="10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5" name="Google Shape;14195;p47"/>
            <p:cNvSpPr/>
            <p:nvPr/>
          </p:nvSpPr>
          <p:spPr>
            <a:xfrm>
              <a:off x="3434950" y="1988125"/>
              <a:ext cx="11525" cy="10600"/>
            </a:xfrm>
            <a:custGeom>
              <a:rect b="b" l="l" r="r" t="t"/>
              <a:pathLst>
                <a:path extrusionOk="0" h="424" w="461">
                  <a:moveTo>
                    <a:pt x="382" y="1"/>
                  </a:moveTo>
                  <a:cubicBezTo>
                    <a:pt x="378" y="1"/>
                    <a:pt x="373" y="1"/>
                    <a:pt x="369" y="2"/>
                  </a:cubicBezTo>
                  <a:cubicBezTo>
                    <a:pt x="226" y="62"/>
                    <a:pt x="0" y="217"/>
                    <a:pt x="0" y="395"/>
                  </a:cubicBezTo>
                  <a:cubicBezTo>
                    <a:pt x="0" y="413"/>
                    <a:pt x="19" y="424"/>
                    <a:pt x="34" y="424"/>
                  </a:cubicBezTo>
                  <a:cubicBezTo>
                    <a:pt x="40" y="424"/>
                    <a:pt x="45" y="422"/>
                    <a:pt x="48" y="419"/>
                  </a:cubicBezTo>
                  <a:cubicBezTo>
                    <a:pt x="107" y="371"/>
                    <a:pt x="167" y="312"/>
                    <a:pt x="214" y="252"/>
                  </a:cubicBezTo>
                  <a:cubicBezTo>
                    <a:pt x="274" y="181"/>
                    <a:pt x="334" y="121"/>
                    <a:pt x="417" y="74"/>
                  </a:cubicBezTo>
                  <a:cubicBezTo>
                    <a:pt x="460" y="52"/>
                    <a:pt x="425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6" name="Google Shape;14196;p47"/>
            <p:cNvSpPr/>
            <p:nvPr/>
          </p:nvSpPr>
          <p:spPr>
            <a:xfrm>
              <a:off x="3512650" y="1720875"/>
              <a:ext cx="21725" cy="119600"/>
            </a:xfrm>
            <a:custGeom>
              <a:rect b="b" l="l" r="r" t="t"/>
              <a:pathLst>
                <a:path extrusionOk="0" h="4784" w="869">
                  <a:moveTo>
                    <a:pt x="78" y="1"/>
                  </a:moveTo>
                  <a:cubicBezTo>
                    <a:pt x="43" y="1"/>
                    <a:pt x="0" y="37"/>
                    <a:pt x="23" y="84"/>
                  </a:cubicBezTo>
                  <a:cubicBezTo>
                    <a:pt x="631" y="1644"/>
                    <a:pt x="47" y="3144"/>
                    <a:pt x="226" y="4727"/>
                  </a:cubicBezTo>
                  <a:cubicBezTo>
                    <a:pt x="233" y="4761"/>
                    <a:pt x="266" y="4783"/>
                    <a:pt x="296" y="4783"/>
                  </a:cubicBezTo>
                  <a:cubicBezTo>
                    <a:pt x="319" y="4783"/>
                    <a:pt x="340" y="4770"/>
                    <a:pt x="345" y="4739"/>
                  </a:cubicBezTo>
                  <a:cubicBezTo>
                    <a:pt x="702" y="3239"/>
                    <a:pt x="869" y="1441"/>
                    <a:pt x="119" y="36"/>
                  </a:cubicBezTo>
                  <a:cubicBezTo>
                    <a:pt x="115" y="11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7" name="Google Shape;14197;p47"/>
            <p:cNvSpPr/>
            <p:nvPr/>
          </p:nvSpPr>
          <p:spPr>
            <a:xfrm>
              <a:off x="3494475" y="1862825"/>
              <a:ext cx="19250" cy="74050"/>
            </a:xfrm>
            <a:custGeom>
              <a:rect b="b" l="l" r="r" t="t"/>
              <a:pathLst>
                <a:path extrusionOk="0" h="2962" w="770">
                  <a:moveTo>
                    <a:pt x="731" y="1"/>
                  </a:moveTo>
                  <a:cubicBezTo>
                    <a:pt x="719" y="1"/>
                    <a:pt x="707" y="5"/>
                    <a:pt x="703" y="14"/>
                  </a:cubicBezTo>
                  <a:cubicBezTo>
                    <a:pt x="512" y="466"/>
                    <a:pt x="405" y="954"/>
                    <a:pt x="286" y="1431"/>
                  </a:cubicBezTo>
                  <a:cubicBezTo>
                    <a:pt x="167" y="1907"/>
                    <a:pt x="0" y="2407"/>
                    <a:pt x="36" y="2895"/>
                  </a:cubicBezTo>
                  <a:cubicBezTo>
                    <a:pt x="36" y="2933"/>
                    <a:pt x="65" y="2961"/>
                    <a:pt x="92" y="2961"/>
                  </a:cubicBezTo>
                  <a:cubicBezTo>
                    <a:pt x="108" y="2961"/>
                    <a:pt x="123" y="2952"/>
                    <a:pt x="131" y="2931"/>
                  </a:cubicBezTo>
                  <a:cubicBezTo>
                    <a:pt x="369" y="2514"/>
                    <a:pt x="429" y="1978"/>
                    <a:pt x="536" y="1502"/>
                  </a:cubicBezTo>
                  <a:cubicBezTo>
                    <a:pt x="643" y="1014"/>
                    <a:pt x="750" y="538"/>
                    <a:pt x="762" y="26"/>
                  </a:cubicBezTo>
                  <a:cubicBezTo>
                    <a:pt x="770" y="11"/>
                    <a:pt x="750" y="1"/>
                    <a:pt x="7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8" name="Google Shape;14198;p47"/>
            <p:cNvSpPr/>
            <p:nvPr/>
          </p:nvSpPr>
          <p:spPr>
            <a:xfrm>
              <a:off x="3471675" y="1945100"/>
              <a:ext cx="22825" cy="34700"/>
            </a:xfrm>
            <a:custGeom>
              <a:rect b="b" l="l" r="r" t="t"/>
              <a:pathLst>
                <a:path extrusionOk="0" h="1388" w="913">
                  <a:moveTo>
                    <a:pt x="863" y="0"/>
                  </a:moveTo>
                  <a:cubicBezTo>
                    <a:pt x="848" y="0"/>
                    <a:pt x="834" y="7"/>
                    <a:pt x="829" y="21"/>
                  </a:cubicBezTo>
                  <a:cubicBezTo>
                    <a:pt x="734" y="271"/>
                    <a:pt x="627" y="497"/>
                    <a:pt x="472" y="711"/>
                  </a:cubicBezTo>
                  <a:cubicBezTo>
                    <a:pt x="317" y="914"/>
                    <a:pt x="138" y="1069"/>
                    <a:pt x="19" y="1295"/>
                  </a:cubicBezTo>
                  <a:cubicBezTo>
                    <a:pt x="0" y="1333"/>
                    <a:pt x="20" y="1388"/>
                    <a:pt x="60" y="1388"/>
                  </a:cubicBezTo>
                  <a:cubicBezTo>
                    <a:pt x="69" y="1388"/>
                    <a:pt x="80" y="1385"/>
                    <a:pt x="91" y="1378"/>
                  </a:cubicBezTo>
                  <a:cubicBezTo>
                    <a:pt x="603" y="1200"/>
                    <a:pt x="793" y="521"/>
                    <a:pt x="912" y="45"/>
                  </a:cubicBezTo>
                  <a:cubicBezTo>
                    <a:pt x="912" y="16"/>
                    <a:pt x="886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9" name="Google Shape;14199;p47"/>
            <p:cNvSpPr/>
            <p:nvPr/>
          </p:nvSpPr>
          <p:spPr>
            <a:xfrm>
              <a:off x="3492975" y="1781075"/>
              <a:ext cx="57475" cy="193125"/>
            </a:xfrm>
            <a:custGeom>
              <a:rect b="b" l="l" r="r" t="t"/>
              <a:pathLst>
                <a:path extrusionOk="0" h="7725" w="2299">
                  <a:moveTo>
                    <a:pt x="2019" y="0"/>
                  </a:moveTo>
                  <a:cubicBezTo>
                    <a:pt x="1971" y="0"/>
                    <a:pt x="1911" y="46"/>
                    <a:pt x="1918" y="117"/>
                  </a:cubicBezTo>
                  <a:cubicBezTo>
                    <a:pt x="2120" y="1438"/>
                    <a:pt x="1942" y="2855"/>
                    <a:pt x="1656" y="4153"/>
                  </a:cubicBezTo>
                  <a:cubicBezTo>
                    <a:pt x="1501" y="4867"/>
                    <a:pt x="1299" y="5594"/>
                    <a:pt x="965" y="6248"/>
                  </a:cubicBezTo>
                  <a:cubicBezTo>
                    <a:pt x="846" y="6498"/>
                    <a:pt x="703" y="6748"/>
                    <a:pt x="525" y="6975"/>
                  </a:cubicBezTo>
                  <a:cubicBezTo>
                    <a:pt x="370" y="7165"/>
                    <a:pt x="132" y="7332"/>
                    <a:pt x="37" y="7558"/>
                  </a:cubicBezTo>
                  <a:cubicBezTo>
                    <a:pt x="1" y="7630"/>
                    <a:pt x="37" y="7725"/>
                    <a:pt x="120" y="7725"/>
                  </a:cubicBezTo>
                  <a:cubicBezTo>
                    <a:pt x="632" y="7677"/>
                    <a:pt x="989" y="6951"/>
                    <a:pt x="1180" y="6558"/>
                  </a:cubicBezTo>
                  <a:cubicBezTo>
                    <a:pt x="1501" y="5867"/>
                    <a:pt x="1703" y="5129"/>
                    <a:pt x="1846" y="4403"/>
                  </a:cubicBezTo>
                  <a:cubicBezTo>
                    <a:pt x="2132" y="2998"/>
                    <a:pt x="2299" y="1486"/>
                    <a:pt x="2073" y="69"/>
                  </a:cubicBezTo>
                  <a:cubicBezTo>
                    <a:pt x="2077" y="21"/>
                    <a:pt x="2051" y="0"/>
                    <a:pt x="20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0" name="Google Shape;14200;p47"/>
            <p:cNvSpPr/>
            <p:nvPr/>
          </p:nvSpPr>
          <p:spPr>
            <a:xfrm>
              <a:off x="3525900" y="1816575"/>
              <a:ext cx="40625" cy="171250"/>
            </a:xfrm>
            <a:custGeom>
              <a:rect b="b" l="l" r="r" t="t"/>
              <a:pathLst>
                <a:path extrusionOk="0" h="6850" w="1625">
                  <a:moveTo>
                    <a:pt x="1559" y="0"/>
                  </a:moveTo>
                  <a:cubicBezTo>
                    <a:pt x="1544" y="0"/>
                    <a:pt x="1529" y="6"/>
                    <a:pt x="1529" y="18"/>
                  </a:cubicBezTo>
                  <a:cubicBezTo>
                    <a:pt x="1518" y="1221"/>
                    <a:pt x="1434" y="2411"/>
                    <a:pt x="1220" y="3590"/>
                  </a:cubicBezTo>
                  <a:cubicBezTo>
                    <a:pt x="1113" y="4162"/>
                    <a:pt x="958" y="4721"/>
                    <a:pt x="756" y="5269"/>
                  </a:cubicBezTo>
                  <a:cubicBezTo>
                    <a:pt x="565" y="5781"/>
                    <a:pt x="172" y="6210"/>
                    <a:pt x="29" y="6722"/>
                  </a:cubicBezTo>
                  <a:cubicBezTo>
                    <a:pt x="0" y="6790"/>
                    <a:pt x="67" y="6850"/>
                    <a:pt x="131" y="6850"/>
                  </a:cubicBezTo>
                  <a:cubicBezTo>
                    <a:pt x="145" y="6850"/>
                    <a:pt x="159" y="6847"/>
                    <a:pt x="172" y="6841"/>
                  </a:cubicBezTo>
                  <a:cubicBezTo>
                    <a:pt x="1017" y="6281"/>
                    <a:pt x="1291" y="4674"/>
                    <a:pt x="1434" y="3769"/>
                  </a:cubicBezTo>
                  <a:cubicBezTo>
                    <a:pt x="1625" y="2531"/>
                    <a:pt x="1601" y="1268"/>
                    <a:pt x="1589" y="18"/>
                  </a:cubicBezTo>
                  <a:cubicBezTo>
                    <a:pt x="1589" y="6"/>
                    <a:pt x="1574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1" name="Google Shape;14201;p47"/>
            <p:cNvSpPr/>
            <p:nvPr/>
          </p:nvSpPr>
          <p:spPr>
            <a:xfrm>
              <a:off x="3569025" y="1826650"/>
              <a:ext cx="32025" cy="143525"/>
            </a:xfrm>
            <a:custGeom>
              <a:rect b="b" l="l" r="r" t="t"/>
              <a:pathLst>
                <a:path extrusionOk="0" h="5741" w="1281">
                  <a:moveTo>
                    <a:pt x="906" y="1"/>
                  </a:moveTo>
                  <a:cubicBezTo>
                    <a:pt x="877" y="1"/>
                    <a:pt x="850" y="26"/>
                    <a:pt x="864" y="68"/>
                  </a:cubicBezTo>
                  <a:cubicBezTo>
                    <a:pt x="995" y="996"/>
                    <a:pt x="983" y="2008"/>
                    <a:pt x="876" y="2949"/>
                  </a:cubicBezTo>
                  <a:cubicBezTo>
                    <a:pt x="816" y="3473"/>
                    <a:pt x="721" y="3997"/>
                    <a:pt x="566" y="4485"/>
                  </a:cubicBezTo>
                  <a:cubicBezTo>
                    <a:pt x="424" y="4890"/>
                    <a:pt x="185" y="5223"/>
                    <a:pt x="31" y="5616"/>
                  </a:cubicBezTo>
                  <a:cubicBezTo>
                    <a:pt x="0" y="5687"/>
                    <a:pt x="73" y="5740"/>
                    <a:pt x="139" y="5740"/>
                  </a:cubicBezTo>
                  <a:cubicBezTo>
                    <a:pt x="151" y="5740"/>
                    <a:pt x="163" y="5739"/>
                    <a:pt x="174" y="5735"/>
                  </a:cubicBezTo>
                  <a:cubicBezTo>
                    <a:pt x="900" y="5306"/>
                    <a:pt x="1067" y="4009"/>
                    <a:pt x="1162" y="3247"/>
                  </a:cubicBezTo>
                  <a:cubicBezTo>
                    <a:pt x="1281" y="2175"/>
                    <a:pt x="1221" y="1092"/>
                    <a:pt x="959" y="44"/>
                  </a:cubicBezTo>
                  <a:cubicBezTo>
                    <a:pt x="949" y="14"/>
                    <a:pt x="927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2" name="Google Shape;14202;p47"/>
            <p:cNvSpPr/>
            <p:nvPr/>
          </p:nvSpPr>
          <p:spPr>
            <a:xfrm>
              <a:off x="3620375" y="1850275"/>
              <a:ext cx="19375" cy="94775"/>
            </a:xfrm>
            <a:custGeom>
              <a:rect b="b" l="l" r="r" t="t"/>
              <a:pathLst>
                <a:path extrusionOk="0" h="3791" w="775">
                  <a:moveTo>
                    <a:pt x="344" y="0"/>
                  </a:moveTo>
                  <a:cubicBezTo>
                    <a:pt x="322" y="0"/>
                    <a:pt x="304" y="19"/>
                    <a:pt x="310" y="51"/>
                  </a:cubicBezTo>
                  <a:cubicBezTo>
                    <a:pt x="477" y="671"/>
                    <a:pt x="429" y="1302"/>
                    <a:pt x="358" y="1921"/>
                  </a:cubicBezTo>
                  <a:cubicBezTo>
                    <a:pt x="275" y="2480"/>
                    <a:pt x="1" y="3135"/>
                    <a:pt x="72" y="3707"/>
                  </a:cubicBezTo>
                  <a:cubicBezTo>
                    <a:pt x="72" y="3749"/>
                    <a:pt x="114" y="3791"/>
                    <a:pt x="155" y="3791"/>
                  </a:cubicBezTo>
                  <a:cubicBezTo>
                    <a:pt x="172" y="3791"/>
                    <a:pt x="189" y="3784"/>
                    <a:pt x="203" y="3766"/>
                  </a:cubicBezTo>
                  <a:cubicBezTo>
                    <a:pt x="572" y="3314"/>
                    <a:pt x="608" y="2492"/>
                    <a:pt x="667" y="1933"/>
                  </a:cubicBezTo>
                  <a:cubicBezTo>
                    <a:pt x="727" y="1313"/>
                    <a:pt x="775" y="563"/>
                    <a:pt x="394" y="40"/>
                  </a:cubicBezTo>
                  <a:cubicBezTo>
                    <a:pt x="383" y="13"/>
                    <a:pt x="363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3" name="Google Shape;14203;p47"/>
            <p:cNvSpPr/>
            <p:nvPr/>
          </p:nvSpPr>
          <p:spPr>
            <a:xfrm>
              <a:off x="3609900" y="1957500"/>
              <a:ext cx="11775" cy="15575"/>
            </a:xfrm>
            <a:custGeom>
              <a:rect b="b" l="l" r="r" t="t"/>
              <a:pathLst>
                <a:path extrusionOk="0" h="623" w="471">
                  <a:moveTo>
                    <a:pt x="414" y="0"/>
                  </a:moveTo>
                  <a:cubicBezTo>
                    <a:pt x="404" y="0"/>
                    <a:pt x="393" y="4"/>
                    <a:pt x="384" y="13"/>
                  </a:cubicBezTo>
                  <a:lnTo>
                    <a:pt x="205" y="192"/>
                  </a:lnTo>
                  <a:cubicBezTo>
                    <a:pt x="146" y="263"/>
                    <a:pt x="86" y="346"/>
                    <a:pt x="39" y="453"/>
                  </a:cubicBezTo>
                  <a:cubicBezTo>
                    <a:pt x="1" y="553"/>
                    <a:pt x="75" y="622"/>
                    <a:pt x="142" y="622"/>
                  </a:cubicBezTo>
                  <a:cubicBezTo>
                    <a:pt x="180" y="622"/>
                    <a:pt x="216" y="600"/>
                    <a:pt x="229" y="549"/>
                  </a:cubicBezTo>
                  <a:cubicBezTo>
                    <a:pt x="289" y="382"/>
                    <a:pt x="396" y="227"/>
                    <a:pt x="444" y="49"/>
                  </a:cubicBezTo>
                  <a:cubicBezTo>
                    <a:pt x="470" y="31"/>
                    <a:pt x="444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4" name="Google Shape;14204;p47"/>
            <p:cNvSpPr/>
            <p:nvPr/>
          </p:nvSpPr>
          <p:spPr>
            <a:xfrm>
              <a:off x="3637525" y="1873275"/>
              <a:ext cx="19500" cy="85175"/>
            </a:xfrm>
            <a:custGeom>
              <a:rect b="b" l="l" r="r" t="t"/>
              <a:pathLst>
                <a:path extrusionOk="0" h="3407" w="780">
                  <a:moveTo>
                    <a:pt x="605" y="0"/>
                  </a:moveTo>
                  <a:cubicBezTo>
                    <a:pt x="575" y="0"/>
                    <a:pt x="541" y="15"/>
                    <a:pt x="541" y="48"/>
                  </a:cubicBezTo>
                  <a:cubicBezTo>
                    <a:pt x="517" y="596"/>
                    <a:pt x="505" y="1132"/>
                    <a:pt x="470" y="1679"/>
                  </a:cubicBezTo>
                  <a:cubicBezTo>
                    <a:pt x="458" y="1977"/>
                    <a:pt x="482" y="2298"/>
                    <a:pt x="398" y="2584"/>
                  </a:cubicBezTo>
                  <a:cubicBezTo>
                    <a:pt x="327" y="2858"/>
                    <a:pt x="136" y="3049"/>
                    <a:pt x="29" y="3287"/>
                  </a:cubicBezTo>
                  <a:cubicBezTo>
                    <a:pt x="0" y="3335"/>
                    <a:pt x="34" y="3407"/>
                    <a:pt x="86" y="3407"/>
                  </a:cubicBezTo>
                  <a:cubicBezTo>
                    <a:pt x="98" y="3407"/>
                    <a:pt x="111" y="3403"/>
                    <a:pt x="124" y="3394"/>
                  </a:cubicBezTo>
                  <a:cubicBezTo>
                    <a:pt x="470" y="3144"/>
                    <a:pt x="624" y="2370"/>
                    <a:pt x="684" y="1965"/>
                  </a:cubicBezTo>
                  <a:cubicBezTo>
                    <a:pt x="779" y="1322"/>
                    <a:pt x="696" y="667"/>
                    <a:pt x="648" y="24"/>
                  </a:cubicBezTo>
                  <a:cubicBezTo>
                    <a:pt x="648" y="9"/>
                    <a:pt x="628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5" name="Google Shape;14205;p47"/>
            <p:cNvSpPr/>
            <p:nvPr/>
          </p:nvSpPr>
          <p:spPr>
            <a:xfrm>
              <a:off x="3671375" y="1884725"/>
              <a:ext cx="16000" cy="70875"/>
            </a:xfrm>
            <a:custGeom>
              <a:rect b="b" l="l" r="r" t="t"/>
              <a:pathLst>
                <a:path extrusionOk="0" h="2835" w="640">
                  <a:moveTo>
                    <a:pt x="538" y="1"/>
                  </a:moveTo>
                  <a:cubicBezTo>
                    <a:pt x="488" y="1"/>
                    <a:pt x="437" y="31"/>
                    <a:pt x="437" y="90"/>
                  </a:cubicBezTo>
                  <a:cubicBezTo>
                    <a:pt x="413" y="995"/>
                    <a:pt x="163" y="1829"/>
                    <a:pt x="9" y="2710"/>
                  </a:cubicBezTo>
                  <a:cubicBezTo>
                    <a:pt x="1" y="2779"/>
                    <a:pt x="54" y="2834"/>
                    <a:pt x="108" y="2834"/>
                  </a:cubicBezTo>
                  <a:cubicBezTo>
                    <a:pt x="137" y="2834"/>
                    <a:pt x="166" y="2818"/>
                    <a:pt x="187" y="2781"/>
                  </a:cubicBezTo>
                  <a:cubicBezTo>
                    <a:pt x="592" y="1983"/>
                    <a:pt x="640" y="971"/>
                    <a:pt x="640" y="90"/>
                  </a:cubicBezTo>
                  <a:cubicBezTo>
                    <a:pt x="640" y="31"/>
                    <a:pt x="589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6" name="Google Shape;14206;p47"/>
            <p:cNvSpPr/>
            <p:nvPr/>
          </p:nvSpPr>
          <p:spPr>
            <a:xfrm>
              <a:off x="3697425" y="1929900"/>
              <a:ext cx="14750" cy="26300"/>
            </a:xfrm>
            <a:custGeom>
              <a:rect b="b" l="l" r="r" t="t"/>
              <a:pathLst>
                <a:path extrusionOk="0" h="1052" w="590">
                  <a:moveTo>
                    <a:pt x="501" y="0"/>
                  </a:moveTo>
                  <a:cubicBezTo>
                    <a:pt x="466" y="0"/>
                    <a:pt x="427" y="17"/>
                    <a:pt x="407" y="57"/>
                  </a:cubicBezTo>
                  <a:cubicBezTo>
                    <a:pt x="276" y="367"/>
                    <a:pt x="110" y="665"/>
                    <a:pt x="14" y="998"/>
                  </a:cubicBezTo>
                  <a:cubicBezTo>
                    <a:pt x="0" y="1033"/>
                    <a:pt x="23" y="1051"/>
                    <a:pt x="49" y="1051"/>
                  </a:cubicBezTo>
                  <a:cubicBezTo>
                    <a:pt x="67" y="1051"/>
                    <a:pt x="88" y="1042"/>
                    <a:pt x="98" y="1022"/>
                  </a:cubicBezTo>
                  <a:cubicBezTo>
                    <a:pt x="312" y="736"/>
                    <a:pt x="443" y="414"/>
                    <a:pt x="562" y="81"/>
                  </a:cubicBezTo>
                  <a:cubicBezTo>
                    <a:pt x="590" y="33"/>
                    <a:pt x="549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7" name="Google Shape;14207;p47"/>
            <p:cNvSpPr/>
            <p:nvPr/>
          </p:nvSpPr>
          <p:spPr>
            <a:xfrm>
              <a:off x="3735875" y="1895900"/>
              <a:ext cx="11625" cy="65450"/>
            </a:xfrm>
            <a:custGeom>
              <a:rect b="b" l="l" r="r" t="t"/>
              <a:pathLst>
                <a:path extrusionOk="0" h="2618" w="465">
                  <a:moveTo>
                    <a:pt x="322" y="0"/>
                  </a:moveTo>
                  <a:cubicBezTo>
                    <a:pt x="441" y="905"/>
                    <a:pt x="155" y="1691"/>
                    <a:pt x="0" y="2572"/>
                  </a:cubicBezTo>
                  <a:cubicBezTo>
                    <a:pt x="0" y="2598"/>
                    <a:pt x="25" y="2617"/>
                    <a:pt x="43" y="2617"/>
                  </a:cubicBezTo>
                  <a:cubicBezTo>
                    <a:pt x="50" y="2617"/>
                    <a:pt x="57" y="2615"/>
                    <a:pt x="60" y="2608"/>
                  </a:cubicBezTo>
                  <a:cubicBezTo>
                    <a:pt x="417" y="1774"/>
                    <a:pt x="465" y="882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8" name="Google Shape;14208;p47"/>
            <p:cNvSpPr/>
            <p:nvPr/>
          </p:nvSpPr>
          <p:spPr>
            <a:xfrm>
              <a:off x="3794800" y="1900575"/>
              <a:ext cx="9250" cy="32575"/>
            </a:xfrm>
            <a:custGeom>
              <a:rect b="b" l="l" r="r" t="t"/>
              <a:pathLst>
                <a:path extrusionOk="0" h="1303" w="370">
                  <a:moveTo>
                    <a:pt x="185" y="1"/>
                  </a:moveTo>
                  <a:cubicBezTo>
                    <a:pt x="129" y="1"/>
                    <a:pt x="72" y="34"/>
                    <a:pt x="72" y="99"/>
                  </a:cubicBezTo>
                  <a:cubicBezTo>
                    <a:pt x="72" y="480"/>
                    <a:pt x="1" y="885"/>
                    <a:pt x="48" y="1254"/>
                  </a:cubicBezTo>
                  <a:cubicBezTo>
                    <a:pt x="55" y="1288"/>
                    <a:pt x="85" y="1302"/>
                    <a:pt x="115" y="1302"/>
                  </a:cubicBezTo>
                  <a:cubicBezTo>
                    <a:pt x="139" y="1302"/>
                    <a:pt x="164" y="1294"/>
                    <a:pt x="179" y="1278"/>
                  </a:cubicBezTo>
                  <a:cubicBezTo>
                    <a:pt x="370" y="933"/>
                    <a:pt x="310" y="468"/>
                    <a:pt x="298" y="99"/>
                  </a:cubicBezTo>
                  <a:cubicBezTo>
                    <a:pt x="298" y="34"/>
                    <a:pt x="242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9" name="Google Shape;14209;p47"/>
            <p:cNvSpPr/>
            <p:nvPr/>
          </p:nvSpPr>
          <p:spPr>
            <a:xfrm>
              <a:off x="3828150" y="1897575"/>
              <a:ext cx="14300" cy="52400"/>
            </a:xfrm>
            <a:custGeom>
              <a:rect b="b" l="l" r="r" t="t"/>
              <a:pathLst>
                <a:path extrusionOk="0" h="2096" w="572">
                  <a:moveTo>
                    <a:pt x="423" y="0"/>
                  </a:moveTo>
                  <a:cubicBezTo>
                    <a:pt x="376" y="0"/>
                    <a:pt x="334" y="30"/>
                    <a:pt x="334" y="88"/>
                  </a:cubicBezTo>
                  <a:cubicBezTo>
                    <a:pt x="322" y="434"/>
                    <a:pt x="274" y="803"/>
                    <a:pt x="203" y="1160"/>
                  </a:cubicBezTo>
                  <a:cubicBezTo>
                    <a:pt x="143" y="1457"/>
                    <a:pt x="36" y="1719"/>
                    <a:pt x="0" y="2017"/>
                  </a:cubicBezTo>
                  <a:cubicBezTo>
                    <a:pt x="0" y="2060"/>
                    <a:pt x="49" y="2096"/>
                    <a:pt x="94" y="2096"/>
                  </a:cubicBezTo>
                  <a:cubicBezTo>
                    <a:pt x="112" y="2096"/>
                    <a:pt x="130" y="2090"/>
                    <a:pt x="143" y="2077"/>
                  </a:cubicBezTo>
                  <a:cubicBezTo>
                    <a:pt x="572" y="1541"/>
                    <a:pt x="560" y="731"/>
                    <a:pt x="536" y="100"/>
                  </a:cubicBezTo>
                  <a:cubicBezTo>
                    <a:pt x="524" y="33"/>
                    <a:pt x="471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0" name="Google Shape;14210;p47"/>
            <p:cNvSpPr/>
            <p:nvPr/>
          </p:nvSpPr>
          <p:spPr>
            <a:xfrm>
              <a:off x="3889650" y="1884300"/>
              <a:ext cx="16500" cy="47875"/>
            </a:xfrm>
            <a:custGeom>
              <a:rect b="b" l="l" r="r" t="t"/>
              <a:pathLst>
                <a:path extrusionOk="0" h="1915" w="660">
                  <a:moveTo>
                    <a:pt x="393" y="0"/>
                  </a:moveTo>
                  <a:cubicBezTo>
                    <a:pt x="335" y="0"/>
                    <a:pt x="279" y="36"/>
                    <a:pt x="279" y="107"/>
                  </a:cubicBezTo>
                  <a:cubicBezTo>
                    <a:pt x="267" y="417"/>
                    <a:pt x="255" y="750"/>
                    <a:pt x="195" y="1060"/>
                  </a:cubicBezTo>
                  <a:cubicBezTo>
                    <a:pt x="148" y="1310"/>
                    <a:pt x="29" y="1560"/>
                    <a:pt x="17" y="1822"/>
                  </a:cubicBezTo>
                  <a:cubicBezTo>
                    <a:pt x="0" y="1880"/>
                    <a:pt x="58" y="1915"/>
                    <a:pt x="119" y="1915"/>
                  </a:cubicBezTo>
                  <a:cubicBezTo>
                    <a:pt x="146" y="1915"/>
                    <a:pt x="174" y="1908"/>
                    <a:pt x="195" y="1893"/>
                  </a:cubicBezTo>
                  <a:cubicBezTo>
                    <a:pt x="660" y="1524"/>
                    <a:pt x="553" y="631"/>
                    <a:pt x="517" y="107"/>
                  </a:cubicBezTo>
                  <a:cubicBezTo>
                    <a:pt x="511" y="36"/>
                    <a:pt x="45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1" name="Google Shape;14211;p47"/>
            <p:cNvSpPr/>
            <p:nvPr/>
          </p:nvSpPr>
          <p:spPr>
            <a:xfrm>
              <a:off x="3933225" y="1890350"/>
              <a:ext cx="13700" cy="52550"/>
            </a:xfrm>
            <a:custGeom>
              <a:rect b="b" l="l" r="r" t="t"/>
              <a:pathLst>
                <a:path extrusionOk="0" h="2102" w="548">
                  <a:moveTo>
                    <a:pt x="310" y="1"/>
                  </a:moveTo>
                  <a:cubicBezTo>
                    <a:pt x="262" y="1"/>
                    <a:pt x="212" y="39"/>
                    <a:pt x="226" y="103"/>
                  </a:cubicBezTo>
                  <a:cubicBezTo>
                    <a:pt x="286" y="496"/>
                    <a:pt x="250" y="853"/>
                    <a:pt x="167" y="1223"/>
                  </a:cubicBezTo>
                  <a:cubicBezTo>
                    <a:pt x="107" y="1485"/>
                    <a:pt x="0" y="1746"/>
                    <a:pt x="0" y="2008"/>
                  </a:cubicBezTo>
                  <a:cubicBezTo>
                    <a:pt x="0" y="2071"/>
                    <a:pt x="41" y="2101"/>
                    <a:pt x="86" y="2101"/>
                  </a:cubicBezTo>
                  <a:cubicBezTo>
                    <a:pt x="119" y="2101"/>
                    <a:pt x="154" y="2086"/>
                    <a:pt x="179" y="2056"/>
                  </a:cubicBezTo>
                  <a:cubicBezTo>
                    <a:pt x="548" y="1520"/>
                    <a:pt x="536" y="675"/>
                    <a:pt x="381" y="56"/>
                  </a:cubicBezTo>
                  <a:cubicBezTo>
                    <a:pt x="372" y="18"/>
                    <a:pt x="341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2" name="Google Shape;14212;p47"/>
            <p:cNvSpPr/>
            <p:nvPr/>
          </p:nvSpPr>
          <p:spPr>
            <a:xfrm>
              <a:off x="3988350" y="1887925"/>
              <a:ext cx="14550" cy="48225"/>
            </a:xfrm>
            <a:custGeom>
              <a:rect b="b" l="l" r="r" t="t"/>
              <a:pathLst>
                <a:path extrusionOk="0" h="1929" w="582">
                  <a:moveTo>
                    <a:pt x="389" y="1"/>
                  </a:moveTo>
                  <a:cubicBezTo>
                    <a:pt x="340" y="1"/>
                    <a:pt x="290" y="40"/>
                    <a:pt x="284" y="117"/>
                  </a:cubicBezTo>
                  <a:cubicBezTo>
                    <a:pt x="236" y="689"/>
                    <a:pt x="117" y="1248"/>
                    <a:pt x="10" y="1808"/>
                  </a:cubicBezTo>
                  <a:cubicBezTo>
                    <a:pt x="1" y="1861"/>
                    <a:pt x="59" y="1928"/>
                    <a:pt x="114" y="1928"/>
                  </a:cubicBezTo>
                  <a:cubicBezTo>
                    <a:pt x="132" y="1928"/>
                    <a:pt x="150" y="1921"/>
                    <a:pt x="165" y="1903"/>
                  </a:cubicBezTo>
                  <a:cubicBezTo>
                    <a:pt x="581" y="1391"/>
                    <a:pt x="534" y="736"/>
                    <a:pt x="486" y="117"/>
                  </a:cubicBezTo>
                  <a:cubicBezTo>
                    <a:pt x="486" y="40"/>
                    <a:pt x="438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3" name="Google Shape;14213;p47"/>
            <p:cNvSpPr/>
            <p:nvPr/>
          </p:nvSpPr>
          <p:spPr>
            <a:xfrm>
              <a:off x="4026750" y="1887775"/>
              <a:ext cx="15425" cy="51525"/>
            </a:xfrm>
            <a:custGeom>
              <a:rect b="b" l="l" r="r" t="t"/>
              <a:pathLst>
                <a:path extrusionOk="0" h="2061" w="617">
                  <a:moveTo>
                    <a:pt x="368" y="0"/>
                  </a:moveTo>
                  <a:cubicBezTo>
                    <a:pt x="300" y="0"/>
                    <a:pt x="226" y="61"/>
                    <a:pt x="248" y="147"/>
                  </a:cubicBezTo>
                  <a:cubicBezTo>
                    <a:pt x="367" y="802"/>
                    <a:pt x="141" y="1337"/>
                    <a:pt x="10" y="1969"/>
                  </a:cubicBezTo>
                  <a:cubicBezTo>
                    <a:pt x="1" y="2004"/>
                    <a:pt x="46" y="2061"/>
                    <a:pt x="89" y="2061"/>
                  </a:cubicBezTo>
                  <a:cubicBezTo>
                    <a:pt x="103" y="2061"/>
                    <a:pt x="117" y="2055"/>
                    <a:pt x="129" y="2040"/>
                  </a:cubicBezTo>
                  <a:cubicBezTo>
                    <a:pt x="557" y="1504"/>
                    <a:pt x="617" y="754"/>
                    <a:pt x="462" y="87"/>
                  </a:cubicBezTo>
                  <a:cubicBezTo>
                    <a:pt x="453" y="26"/>
                    <a:pt x="412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4" name="Google Shape;14214;p47"/>
            <p:cNvSpPr/>
            <p:nvPr/>
          </p:nvSpPr>
          <p:spPr>
            <a:xfrm>
              <a:off x="4068000" y="1893450"/>
              <a:ext cx="11400" cy="37725"/>
            </a:xfrm>
            <a:custGeom>
              <a:rect b="b" l="l" r="r" t="t"/>
              <a:pathLst>
                <a:path extrusionOk="0" h="1509" w="456">
                  <a:moveTo>
                    <a:pt x="354" y="0"/>
                  </a:moveTo>
                  <a:cubicBezTo>
                    <a:pt x="303" y="0"/>
                    <a:pt x="253" y="33"/>
                    <a:pt x="253" y="98"/>
                  </a:cubicBezTo>
                  <a:cubicBezTo>
                    <a:pt x="253" y="575"/>
                    <a:pt x="134" y="991"/>
                    <a:pt x="15" y="1444"/>
                  </a:cubicBezTo>
                  <a:cubicBezTo>
                    <a:pt x="0" y="1487"/>
                    <a:pt x="29" y="1508"/>
                    <a:pt x="59" y="1508"/>
                  </a:cubicBezTo>
                  <a:cubicBezTo>
                    <a:pt x="79" y="1508"/>
                    <a:pt x="100" y="1499"/>
                    <a:pt x="110" y="1480"/>
                  </a:cubicBezTo>
                  <a:cubicBezTo>
                    <a:pt x="408" y="1087"/>
                    <a:pt x="455" y="575"/>
                    <a:pt x="455" y="98"/>
                  </a:cubicBezTo>
                  <a:cubicBezTo>
                    <a:pt x="455" y="33"/>
                    <a:pt x="405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5" name="Google Shape;14215;p47"/>
            <p:cNvSpPr/>
            <p:nvPr/>
          </p:nvSpPr>
          <p:spPr>
            <a:xfrm>
              <a:off x="4107475" y="1883400"/>
              <a:ext cx="18050" cy="51600"/>
            </a:xfrm>
            <a:custGeom>
              <a:rect b="b" l="l" r="r" t="t"/>
              <a:pathLst>
                <a:path extrusionOk="0" h="2064" w="722">
                  <a:moveTo>
                    <a:pt x="492" y="0"/>
                  </a:moveTo>
                  <a:cubicBezTo>
                    <a:pt x="457" y="0"/>
                    <a:pt x="424" y="24"/>
                    <a:pt x="424" y="72"/>
                  </a:cubicBezTo>
                  <a:cubicBezTo>
                    <a:pt x="388" y="750"/>
                    <a:pt x="376" y="1382"/>
                    <a:pt x="19" y="1977"/>
                  </a:cubicBezTo>
                  <a:cubicBezTo>
                    <a:pt x="1" y="2013"/>
                    <a:pt x="32" y="2064"/>
                    <a:pt x="63" y="2064"/>
                  </a:cubicBezTo>
                  <a:cubicBezTo>
                    <a:pt x="73" y="2064"/>
                    <a:pt x="82" y="2059"/>
                    <a:pt x="91" y="2048"/>
                  </a:cubicBezTo>
                  <a:cubicBezTo>
                    <a:pt x="722" y="1584"/>
                    <a:pt x="603" y="750"/>
                    <a:pt x="579" y="72"/>
                  </a:cubicBezTo>
                  <a:cubicBezTo>
                    <a:pt x="567" y="24"/>
                    <a:pt x="528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6" name="Google Shape;14216;p47"/>
            <p:cNvSpPr/>
            <p:nvPr/>
          </p:nvSpPr>
          <p:spPr>
            <a:xfrm>
              <a:off x="4153375" y="1878075"/>
              <a:ext cx="16500" cy="50125"/>
            </a:xfrm>
            <a:custGeom>
              <a:rect b="b" l="l" r="r" t="t"/>
              <a:pathLst>
                <a:path extrusionOk="0" h="2005" w="660">
                  <a:moveTo>
                    <a:pt x="397" y="0"/>
                  </a:moveTo>
                  <a:cubicBezTo>
                    <a:pt x="308" y="0"/>
                    <a:pt x="214" y="69"/>
                    <a:pt x="243" y="178"/>
                  </a:cubicBezTo>
                  <a:cubicBezTo>
                    <a:pt x="362" y="797"/>
                    <a:pt x="243" y="1321"/>
                    <a:pt x="17" y="1904"/>
                  </a:cubicBezTo>
                  <a:cubicBezTo>
                    <a:pt x="1" y="1968"/>
                    <a:pt x="48" y="2005"/>
                    <a:pt x="93" y="2005"/>
                  </a:cubicBezTo>
                  <a:cubicBezTo>
                    <a:pt x="115" y="2005"/>
                    <a:pt x="136" y="1995"/>
                    <a:pt x="148" y="1976"/>
                  </a:cubicBezTo>
                  <a:cubicBezTo>
                    <a:pt x="660" y="1499"/>
                    <a:pt x="648" y="725"/>
                    <a:pt x="529" y="94"/>
                  </a:cubicBezTo>
                  <a:cubicBezTo>
                    <a:pt x="510" y="29"/>
                    <a:pt x="45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7" name="Google Shape;14217;p47"/>
            <p:cNvSpPr/>
            <p:nvPr/>
          </p:nvSpPr>
          <p:spPr>
            <a:xfrm>
              <a:off x="4188125" y="1877275"/>
              <a:ext cx="16275" cy="48350"/>
            </a:xfrm>
            <a:custGeom>
              <a:rect b="b" l="l" r="r" t="t"/>
              <a:pathLst>
                <a:path extrusionOk="0" h="1934" w="651">
                  <a:moveTo>
                    <a:pt x="406" y="0"/>
                  </a:moveTo>
                  <a:cubicBezTo>
                    <a:pt x="396" y="0"/>
                    <a:pt x="389" y="5"/>
                    <a:pt x="389" y="19"/>
                  </a:cubicBezTo>
                  <a:cubicBezTo>
                    <a:pt x="294" y="626"/>
                    <a:pt x="67" y="1198"/>
                    <a:pt x="8" y="1817"/>
                  </a:cubicBezTo>
                  <a:cubicBezTo>
                    <a:pt x="0" y="1884"/>
                    <a:pt x="68" y="1933"/>
                    <a:pt x="132" y="1933"/>
                  </a:cubicBezTo>
                  <a:cubicBezTo>
                    <a:pt x="169" y="1933"/>
                    <a:pt x="205" y="1916"/>
                    <a:pt x="222" y="1877"/>
                  </a:cubicBezTo>
                  <a:cubicBezTo>
                    <a:pt x="508" y="1257"/>
                    <a:pt x="651" y="686"/>
                    <a:pt x="448" y="19"/>
                  </a:cubicBezTo>
                  <a:cubicBezTo>
                    <a:pt x="441" y="12"/>
                    <a:pt x="42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8" name="Google Shape;14218;p47"/>
            <p:cNvSpPr/>
            <p:nvPr/>
          </p:nvSpPr>
          <p:spPr>
            <a:xfrm>
              <a:off x="4225725" y="1885250"/>
              <a:ext cx="10225" cy="35050"/>
            </a:xfrm>
            <a:custGeom>
              <a:rect b="b" l="l" r="r" t="t"/>
              <a:pathLst>
                <a:path extrusionOk="0" h="1402" w="409">
                  <a:moveTo>
                    <a:pt x="279" y="0"/>
                  </a:moveTo>
                  <a:cubicBezTo>
                    <a:pt x="241" y="0"/>
                    <a:pt x="200" y="33"/>
                    <a:pt x="206" y="81"/>
                  </a:cubicBezTo>
                  <a:cubicBezTo>
                    <a:pt x="266" y="534"/>
                    <a:pt x="195" y="927"/>
                    <a:pt x="16" y="1355"/>
                  </a:cubicBezTo>
                  <a:cubicBezTo>
                    <a:pt x="0" y="1379"/>
                    <a:pt x="31" y="1402"/>
                    <a:pt x="60" y="1402"/>
                  </a:cubicBezTo>
                  <a:cubicBezTo>
                    <a:pt x="76" y="1402"/>
                    <a:pt x="91" y="1395"/>
                    <a:pt x="99" y="1379"/>
                  </a:cubicBezTo>
                  <a:cubicBezTo>
                    <a:pt x="361" y="1010"/>
                    <a:pt x="409" y="498"/>
                    <a:pt x="337" y="57"/>
                  </a:cubicBezTo>
                  <a:cubicBezTo>
                    <a:pt x="332" y="17"/>
                    <a:pt x="306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9" name="Google Shape;14219;p47"/>
            <p:cNvSpPr/>
            <p:nvPr/>
          </p:nvSpPr>
          <p:spPr>
            <a:xfrm>
              <a:off x="4276800" y="1874875"/>
              <a:ext cx="16600" cy="51850"/>
            </a:xfrm>
            <a:custGeom>
              <a:rect b="b" l="l" r="r" t="t"/>
              <a:pathLst>
                <a:path extrusionOk="0" h="2074" w="664">
                  <a:moveTo>
                    <a:pt x="381" y="1"/>
                  </a:moveTo>
                  <a:cubicBezTo>
                    <a:pt x="305" y="1"/>
                    <a:pt x="226" y="59"/>
                    <a:pt x="247" y="151"/>
                  </a:cubicBezTo>
                  <a:cubicBezTo>
                    <a:pt x="307" y="496"/>
                    <a:pt x="318" y="830"/>
                    <a:pt x="247" y="1175"/>
                  </a:cubicBezTo>
                  <a:cubicBezTo>
                    <a:pt x="188" y="1437"/>
                    <a:pt x="68" y="1687"/>
                    <a:pt x="9" y="1973"/>
                  </a:cubicBezTo>
                  <a:cubicBezTo>
                    <a:pt x="1" y="2036"/>
                    <a:pt x="35" y="2073"/>
                    <a:pt x="77" y="2073"/>
                  </a:cubicBezTo>
                  <a:cubicBezTo>
                    <a:pt x="98" y="2073"/>
                    <a:pt x="120" y="2064"/>
                    <a:pt x="140" y="2044"/>
                  </a:cubicBezTo>
                  <a:cubicBezTo>
                    <a:pt x="664" y="1568"/>
                    <a:pt x="628" y="722"/>
                    <a:pt x="497" y="91"/>
                  </a:cubicBezTo>
                  <a:cubicBezTo>
                    <a:pt x="483" y="28"/>
                    <a:pt x="432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0" name="Google Shape;14220;p47"/>
            <p:cNvSpPr/>
            <p:nvPr/>
          </p:nvSpPr>
          <p:spPr>
            <a:xfrm>
              <a:off x="4317900" y="1871750"/>
              <a:ext cx="15700" cy="49500"/>
            </a:xfrm>
            <a:custGeom>
              <a:rect b="b" l="l" r="r" t="t"/>
              <a:pathLst>
                <a:path extrusionOk="0" h="1980" w="628">
                  <a:moveTo>
                    <a:pt x="449" y="1"/>
                  </a:moveTo>
                  <a:cubicBezTo>
                    <a:pt x="391" y="1"/>
                    <a:pt x="335" y="36"/>
                    <a:pt x="341" y="109"/>
                  </a:cubicBezTo>
                  <a:cubicBezTo>
                    <a:pt x="389" y="740"/>
                    <a:pt x="115" y="1264"/>
                    <a:pt x="8" y="1871"/>
                  </a:cubicBezTo>
                  <a:cubicBezTo>
                    <a:pt x="0" y="1933"/>
                    <a:pt x="42" y="1979"/>
                    <a:pt x="88" y="1979"/>
                  </a:cubicBezTo>
                  <a:cubicBezTo>
                    <a:pt x="114" y="1979"/>
                    <a:pt x="142" y="1965"/>
                    <a:pt x="163" y="1931"/>
                  </a:cubicBezTo>
                  <a:cubicBezTo>
                    <a:pt x="496" y="1395"/>
                    <a:pt x="627" y="728"/>
                    <a:pt x="568" y="97"/>
                  </a:cubicBezTo>
                  <a:cubicBezTo>
                    <a:pt x="562" y="33"/>
                    <a:pt x="505" y="1"/>
                    <a:pt x="4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1" name="Google Shape;14221;p47"/>
            <p:cNvSpPr/>
            <p:nvPr/>
          </p:nvSpPr>
          <p:spPr>
            <a:xfrm>
              <a:off x="4367925" y="1856650"/>
              <a:ext cx="14475" cy="57625"/>
            </a:xfrm>
            <a:custGeom>
              <a:rect b="b" l="l" r="r" t="t"/>
              <a:pathLst>
                <a:path extrusionOk="0" h="2305" w="579">
                  <a:moveTo>
                    <a:pt x="449" y="0"/>
                  </a:moveTo>
                  <a:cubicBezTo>
                    <a:pt x="413" y="0"/>
                    <a:pt x="376" y="24"/>
                    <a:pt x="376" y="70"/>
                  </a:cubicBezTo>
                  <a:cubicBezTo>
                    <a:pt x="412" y="463"/>
                    <a:pt x="376" y="868"/>
                    <a:pt x="281" y="1273"/>
                  </a:cubicBezTo>
                  <a:cubicBezTo>
                    <a:pt x="198" y="1606"/>
                    <a:pt x="55" y="1904"/>
                    <a:pt x="7" y="2225"/>
                  </a:cubicBezTo>
                  <a:cubicBezTo>
                    <a:pt x="0" y="2281"/>
                    <a:pt x="38" y="2304"/>
                    <a:pt x="76" y="2304"/>
                  </a:cubicBezTo>
                  <a:cubicBezTo>
                    <a:pt x="102" y="2304"/>
                    <a:pt x="128" y="2293"/>
                    <a:pt x="138" y="2273"/>
                  </a:cubicBezTo>
                  <a:cubicBezTo>
                    <a:pt x="543" y="1701"/>
                    <a:pt x="579" y="749"/>
                    <a:pt x="519" y="82"/>
                  </a:cubicBezTo>
                  <a:cubicBezTo>
                    <a:pt x="525" y="27"/>
                    <a:pt x="487" y="0"/>
                    <a:pt x="4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2" name="Google Shape;14222;p47"/>
            <p:cNvSpPr/>
            <p:nvPr/>
          </p:nvSpPr>
          <p:spPr>
            <a:xfrm>
              <a:off x="4412150" y="1822925"/>
              <a:ext cx="12525" cy="64650"/>
            </a:xfrm>
            <a:custGeom>
              <a:rect b="b" l="l" r="r" t="t"/>
              <a:pathLst>
                <a:path extrusionOk="0" h="2586" w="501">
                  <a:moveTo>
                    <a:pt x="258" y="1"/>
                  </a:moveTo>
                  <a:cubicBezTo>
                    <a:pt x="227" y="1"/>
                    <a:pt x="197" y="22"/>
                    <a:pt x="191" y="62"/>
                  </a:cubicBezTo>
                  <a:cubicBezTo>
                    <a:pt x="143" y="467"/>
                    <a:pt x="131" y="872"/>
                    <a:pt x="96" y="1288"/>
                  </a:cubicBezTo>
                  <a:cubicBezTo>
                    <a:pt x="72" y="1681"/>
                    <a:pt x="0" y="2098"/>
                    <a:pt x="24" y="2503"/>
                  </a:cubicBezTo>
                  <a:cubicBezTo>
                    <a:pt x="24" y="2549"/>
                    <a:pt x="75" y="2586"/>
                    <a:pt x="123" y="2586"/>
                  </a:cubicBezTo>
                  <a:cubicBezTo>
                    <a:pt x="149" y="2586"/>
                    <a:pt x="174" y="2575"/>
                    <a:pt x="191" y="2550"/>
                  </a:cubicBezTo>
                  <a:cubicBezTo>
                    <a:pt x="500" y="1836"/>
                    <a:pt x="429" y="836"/>
                    <a:pt x="322" y="74"/>
                  </a:cubicBezTo>
                  <a:cubicBezTo>
                    <a:pt x="322" y="25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3" name="Google Shape;14223;p47"/>
            <p:cNvSpPr/>
            <p:nvPr/>
          </p:nvSpPr>
          <p:spPr>
            <a:xfrm>
              <a:off x="4400825" y="1909100"/>
              <a:ext cx="8675" cy="18525"/>
            </a:xfrm>
            <a:custGeom>
              <a:rect b="b" l="l" r="r" t="t"/>
              <a:pathLst>
                <a:path extrusionOk="0" h="741" w="347">
                  <a:moveTo>
                    <a:pt x="285" y="1"/>
                  </a:moveTo>
                  <a:cubicBezTo>
                    <a:pt x="264" y="1"/>
                    <a:pt x="244" y="14"/>
                    <a:pt x="239" y="44"/>
                  </a:cubicBezTo>
                  <a:cubicBezTo>
                    <a:pt x="191" y="163"/>
                    <a:pt x="132" y="282"/>
                    <a:pt x="96" y="401"/>
                  </a:cubicBezTo>
                  <a:cubicBezTo>
                    <a:pt x="49" y="496"/>
                    <a:pt x="1" y="592"/>
                    <a:pt x="37" y="711"/>
                  </a:cubicBezTo>
                  <a:cubicBezTo>
                    <a:pt x="44" y="726"/>
                    <a:pt x="56" y="741"/>
                    <a:pt x="74" y="741"/>
                  </a:cubicBezTo>
                  <a:cubicBezTo>
                    <a:pt x="83" y="741"/>
                    <a:pt x="95" y="736"/>
                    <a:pt x="108" y="723"/>
                  </a:cubicBezTo>
                  <a:cubicBezTo>
                    <a:pt x="191" y="651"/>
                    <a:pt x="215" y="544"/>
                    <a:pt x="239" y="437"/>
                  </a:cubicBezTo>
                  <a:cubicBezTo>
                    <a:pt x="275" y="318"/>
                    <a:pt x="299" y="187"/>
                    <a:pt x="346" y="68"/>
                  </a:cubicBezTo>
                  <a:cubicBezTo>
                    <a:pt x="346" y="26"/>
                    <a:pt x="314" y="1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4" name="Google Shape;14224;p47"/>
            <p:cNvSpPr/>
            <p:nvPr/>
          </p:nvSpPr>
          <p:spPr>
            <a:xfrm>
              <a:off x="4434775" y="1907675"/>
              <a:ext cx="6375" cy="13025"/>
            </a:xfrm>
            <a:custGeom>
              <a:rect b="b" l="l" r="r" t="t"/>
              <a:pathLst>
                <a:path extrusionOk="0" h="521" w="255">
                  <a:moveTo>
                    <a:pt x="210" y="0"/>
                  </a:moveTo>
                  <a:cubicBezTo>
                    <a:pt x="199" y="0"/>
                    <a:pt x="187" y="6"/>
                    <a:pt x="179" y="18"/>
                  </a:cubicBezTo>
                  <a:cubicBezTo>
                    <a:pt x="119" y="101"/>
                    <a:pt x="72" y="172"/>
                    <a:pt x="36" y="280"/>
                  </a:cubicBezTo>
                  <a:cubicBezTo>
                    <a:pt x="12" y="351"/>
                    <a:pt x="0" y="434"/>
                    <a:pt x="24" y="494"/>
                  </a:cubicBezTo>
                  <a:cubicBezTo>
                    <a:pt x="30" y="512"/>
                    <a:pt x="45" y="521"/>
                    <a:pt x="60" y="521"/>
                  </a:cubicBezTo>
                  <a:cubicBezTo>
                    <a:pt x="75" y="521"/>
                    <a:pt x="90" y="512"/>
                    <a:pt x="95" y="494"/>
                  </a:cubicBezTo>
                  <a:cubicBezTo>
                    <a:pt x="143" y="434"/>
                    <a:pt x="143" y="363"/>
                    <a:pt x="167" y="291"/>
                  </a:cubicBezTo>
                  <a:cubicBezTo>
                    <a:pt x="191" y="220"/>
                    <a:pt x="203" y="125"/>
                    <a:pt x="238" y="53"/>
                  </a:cubicBezTo>
                  <a:cubicBezTo>
                    <a:pt x="254" y="22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5" name="Google Shape;14225;p47"/>
            <p:cNvSpPr/>
            <p:nvPr/>
          </p:nvSpPr>
          <p:spPr>
            <a:xfrm>
              <a:off x="4475550" y="1860175"/>
              <a:ext cx="21150" cy="57500"/>
            </a:xfrm>
            <a:custGeom>
              <a:rect b="b" l="l" r="r" t="t"/>
              <a:pathLst>
                <a:path extrusionOk="0" h="2300" w="846">
                  <a:moveTo>
                    <a:pt x="810" y="1"/>
                  </a:moveTo>
                  <a:cubicBezTo>
                    <a:pt x="822" y="525"/>
                    <a:pt x="596" y="894"/>
                    <a:pt x="369" y="1358"/>
                  </a:cubicBezTo>
                  <a:cubicBezTo>
                    <a:pt x="239" y="1608"/>
                    <a:pt x="0" y="1918"/>
                    <a:pt x="36" y="2227"/>
                  </a:cubicBezTo>
                  <a:cubicBezTo>
                    <a:pt x="36" y="2263"/>
                    <a:pt x="70" y="2299"/>
                    <a:pt x="97" y="2299"/>
                  </a:cubicBezTo>
                  <a:cubicBezTo>
                    <a:pt x="106" y="2299"/>
                    <a:pt x="114" y="2295"/>
                    <a:pt x="119" y="2287"/>
                  </a:cubicBezTo>
                  <a:cubicBezTo>
                    <a:pt x="393" y="2096"/>
                    <a:pt x="524" y="1632"/>
                    <a:pt x="631" y="1322"/>
                  </a:cubicBezTo>
                  <a:cubicBezTo>
                    <a:pt x="762" y="894"/>
                    <a:pt x="846" y="4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6" name="Google Shape;14226;p47"/>
            <p:cNvSpPr/>
            <p:nvPr/>
          </p:nvSpPr>
          <p:spPr>
            <a:xfrm>
              <a:off x="4509250" y="1873700"/>
              <a:ext cx="21400" cy="57125"/>
            </a:xfrm>
            <a:custGeom>
              <a:rect b="b" l="l" r="r" t="t"/>
              <a:pathLst>
                <a:path extrusionOk="0" h="2285" w="856">
                  <a:moveTo>
                    <a:pt x="813" y="1"/>
                  </a:moveTo>
                  <a:cubicBezTo>
                    <a:pt x="797" y="1"/>
                    <a:pt x="784" y="10"/>
                    <a:pt x="784" y="31"/>
                  </a:cubicBezTo>
                  <a:cubicBezTo>
                    <a:pt x="724" y="448"/>
                    <a:pt x="617" y="829"/>
                    <a:pt x="438" y="1222"/>
                  </a:cubicBezTo>
                  <a:cubicBezTo>
                    <a:pt x="295" y="1531"/>
                    <a:pt x="57" y="1817"/>
                    <a:pt x="10" y="2151"/>
                  </a:cubicBezTo>
                  <a:cubicBezTo>
                    <a:pt x="1" y="2221"/>
                    <a:pt x="50" y="2285"/>
                    <a:pt x="110" y="2285"/>
                  </a:cubicBezTo>
                  <a:cubicBezTo>
                    <a:pt x="132" y="2285"/>
                    <a:pt x="154" y="2276"/>
                    <a:pt x="176" y="2258"/>
                  </a:cubicBezTo>
                  <a:cubicBezTo>
                    <a:pt x="438" y="1984"/>
                    <a:pt x="534" y="1567"/>
                    <a:pt x="629" y="1234"/>
                  </a:cubicBezTo>
                  <a:cubicBezTo>
                    <a:pt x="736" y="841"/>
                    <a:pt x="831" y="448"/>
                    <a:pt x="855" y="43"/>
                  </a:cubicBezTo>
                  <a:cubicBezTo>
                    <a:pt x="855" y="16"/>
                    <a:pt x="833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7" name="Google Shape;14227;p47"/>
            <p:cNvSpPr/>
            <p:nvPr/>
          </p:nvSpPr>
          <p:spPr>
            <a:xfrm>
              <a:off x="4560200" y="1837175"/>
              <a:ext cx="28375" cy="85100"/>
            </a:xfrm>
            <a:custGeom>
              <a:rect b="b" l="l" r="r" t="t"/>
              <a:pathLst>
                <a:path extrusionOk="0" h="3404" w="1135">
                  <a:moveTo>
                    <a:pt x="1055" y="1"/>
                  </a:moveTo>
                  <a:cubicBezTo>
                    <a:pt x="1033" y="1"/>
                    <a:pt x="1012" y="12"/>
                    <a:pt x="1008" y="40"/>
                  </a:cubicBezTo>
                  <a:cubicBezTo>
                    <a:pt x="770" y="1171"/>
                    <a:pt x="270" y="2218"/>
                    <a:pt x="8" y="3338"/>
                  </a:cubicBezTo>
                  <a:cubicBezTo>
                    <a:pt x="0" y="3376"/>
                    <a:pt x="36" y="3404"/>
                    <a:pt x="69" y="3404"/>
                  </a:cubicBezTo>
                  <a:cubicBezTo>
                    <a:pt x="88" y="3404"/>
                    <a:pt x="106" y="3395"/>
                    <a:pt x="115" y="3373"/>
                  </a:cubicBezTo>
                  <a:cubicBezTo>
                    <a:pt x="686" y="2421"/>
                    <a:pt x="924" y="1147"/>
                    <a:pt x="1127" y="75"/>
                  </a:cubicBezTo>
                  <a:cubicBezTo>
                    <a:pt x="1134" y="31"/>
                    <a:pt x="1092" y="1"/>
                    <a:pt x="10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8" name="Google Shape;14228;p47"/>
            <p:cNvSpPr/>
            <p:nvPr/>
          </p:nvSpPr>
          <p:spPr>
            <a:xfrm>
              <a:off x="4628050" y="1808725"/>
              <a:ext cx="18675" cy="93925"/>
            </a:xfrm>
            <a:custGeom>
              <a:rect b="b" l="l" r="r" t="t"/>
              <a:pathLst>
                <a:path extrusionOk="0" h="3757" w="747">
                  <a:moveTo>
                    <a:pt x="649" y="0"/>
                  </a:moveTo>
                  <a:cubicBezTo>
                    <a:pt x="627" y="0"/>
                    <a:pt x="604" y="15"/>
                    <a:pt x="604" y="47"/>
                  </a:cubicBezTo>
                  <a:cubicBezTo>
                    <a:pt x="627" y="1344"/>
                    <a:pt x="151" y="2464"/>
                    <a:pt x="8" y="3690"/>
                  </a:cubicBezTo>
                  <a:cubicBezTo>
                    <a:pt x="1" y="3728"/>
                    <a:pt x="37" y="3756"/>
                    <a:pt x="73" y="3756"/>
                  </a:cubicBezTo>
                  <a:cubicBezTo>
                    <a:pt x="94" y="3756"/>
                    <a:pt x="114" y="3747"/>
                    <a:pt x="127" y="3726"/>
                  </a:cubicBezTo>
                  <a:cubicBezTo>
                    <a:pt x="675" y="2642"/>
                    <a:pt x="746" y="1225"/>
                    <a:pt x="687" y="35"/>
                  </a:cubicBezTo>
                  <a:cubicBezTo>
                    <a:pt x="687" y="12"/>
                    <a:pt x="668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9" name="Google Shape;14229;p47"/>
            <p:cNvSpPr/>
            <p:nvPr/>
          </p:nvSpPr>
          <p:spPr>
            <a:xfrm>
              <a:off x="4677050" y="1761425"/>
              <a:ext cx="1825" cy="22350"/>
            </a:xfrm>
            <a:custGeom>
              <a:rect b="b" l="l" r="r" t="t"/>
              <a:pathLst>
                <a:path extrusionOk="0" h="894" w="73">
                  <a:moveTo>
                    <a:pt x="44" y="1"/>
                  </a:moveTo>
                  <a:cubicBezTo>
                    <a:pt x="37" y="1"/>
                    <a:pt x="25" y="4"/>
                    <a:pt x="25" y="10"/>
                  </a:cubicBezTo>
                  <a:cubicBezTo>
                    <a:pt x="25" y="295"/>
                    <a:pt x="1" y="593"/>
                    <a:pt x="13" y="867"/>
                  </a:cubicBezTo>
                  <a:cubicBezTo>
                    <a:pt x="13" y="885"/>
                    <a:pt x="25" y="894"/>
                    <a:pt x="37" y="894"/>
                  </a:cubicBezTo>
                  <a:cubicBezTo>
                    <a:pt x="49" y="894"/>
                    <a:pt x="60" y="885"/>
                    <a:pt x="60" y="867"/>
                  </a:cubicBezTo>
                  <a:cubicBezTo>
                    <a:pt x="72" y="593"/>
                    <a:pt x="60" y="295"/>
                    <a:pt x="37" y="10"/>
                  </a:cubicBezTo>
                  <a:cubicBezTo>
                    <a:pt x="54" y="4"/>
                    <a:pt x="52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0" name="Google Shape;14230;p47"/>
            <p:cNvSpPr/>
            <p:nvPr/>
          </p:nvSpPr>
          <p:spPr>
            <a:xfrm>
              <a:off x="4670500" y="1805400"/>
              <a:ext cx="11350" cy="60975"/>
            </a:xfrm>
            <a:custGeom>
              <a:rect b="b" l="l" r="r" t="t"/>
              <a:pathLst>
                <a:path extrusionOk="0" h="2439" w="454">
                  <a:moveTo>
                    <a:pt x="315" y="1"/>
                  </a:moveTo>
                  <a:cubicBezTo>
                    <a:pt x="299" y="1"/>
                    <a:pt x="281" y="13"/>
                    <a:pt x="275" y="37"/>
                  </a:cubicBezTo>
                  <a:cubicBezTo>
                    <a:pt x="180" y="394"/>
                    <a:pt x="191" y="775"/>
                    <a:pt x="156" y="1132"/>
                  </a:cubicBezTo>
                  <a:cubicBezTo>
                    <a:pt x="108" y="1549"/>
                    <a:pt x="1" y="1977"/>
                    <a:pt x="49" y="2394"/>
                  </a:cubicBezTo>
                  <a:cubicBezTo>
                    <a:pt x="49" y="2423"/>
                    <a:pt x="75" y="2439"/>
                    <a:pt x="98" y="2439"/>
                  </a:cubicBezTo>
                  <a:cubicBezTo>
                    <a:pt x="113" y="2439"/>
                    <a:pt x="127" y="2432"/>
                    <a:pt x="132" y="2418"/>
                  </a:cubicBezTo>
                  <a:cubicBezTo>
                    <a:pt x="251" y="2025"/>
                    <a:pt x="275" y="1620"/>
                    <a:pt x="311" y="1227"/>
                  </a:cubicBezTo>
                  <a:cubicBezTo>
                    <a:pt x="358" y="834"/>
                    <a:pt x="453" y="418"/>
                    <a:pt x="346" y="37"/>
                  </a:cubicBezTo>
                  <a:cubicBezTo>
                    <a:pt x="346" y="13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1" name="Google Shape;14231;p47"/>
            <p:cNvSpPr/>
            <p:nvPr/>
          </p:nvSpPr>
          <p:spPr>
            <a:xfrm>
              <a:off x="4653550" y="1909050"/>
              <a:ext cx="6475" cy="13450"/>
            </a:xfrm>
            <a:custGeom>
              <a:rect b="b" l="l" r="r" t="t"/>
              <a:pathLst>
                <a:path extrusionOk="0" h="538" w="259">
                  <a:moveTo>
                    <a:pt x="201" y="0"/>
                  </a:moveTo>
                  <a:cubicBezTo>
                    <a:pt x="187" y="0"/>
                    <a:pt x="175" y="7"/>
                    <a:pt x="167" y="22"/>
                  </a:cubicBezTo>
                  <a:cubicBezTo>
                    <a:pt x="119" y="105"/>
                    <a:pt x="96" y="177"/>
                    <a:pt x="72" y="248"/>
                  </a:cubicBezTo>
                  <a:cubicBezTo>
                    <a:pt x="48" y="320"/>
                    <a:pt x="0" y="403"/>
                    <a:pt x="12" y="486"/>
                  </a:cubicBezTo>
                  <a:cubicBezTo>
                    <a:pt x="12" y="516"/>
                    <a:pt x="44" y="537"/>
                    <a:pt x="69" y="537"/>
                  </a:cubicBezTo>
                  <a:cubicBezTo>
                    <a:pt x="74" y="537"/>
                    <a:pt x="79" y="536"/>
                    <a:pt x="84" y="534"/>
                  </a:cubicBezTo>
                  <a:cubicBezTo>
                    <a:pt x="167" y="486"/>
                    <a:pt x="167" y="415"/>
                    <a:pt x="179" y="344"/>
                  </a:cubicBezTo>
                  <a:cubicBezTo>
                    <a:pt x="191" y="248"/>
                    <a:pt x="203" y="165"/>
                    <a:pt x="250" y="70"/>
                  </a:cubicBezTo>
                  <a:cubicBezTo>
                    <a:pt x="258" y="29"/>
                    <a:pt x="228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2" name="Google Shape;14232;p47"/>
            <p:cNvSpPr/>
            <p:nvPr/>
          </p:nvSpPr>
          <p:spPr>
            <a:xfrm>
              <a:off x="4698800" y="1768825"/>
              <a:ext cx="27700" cy="84900"/>
            </a:xfrm>
            <a:custGeom>
              <a:rect b="b" l="l" r="r" t="t"/>
              <a:pathLst>
                <a:path extrusionOk="0" h="3396" w="1108">
                  <a:moveTo>
                    <a:pt x="684" y="0"/>
                  </a:moveTo>
                  <a:cubicBezTo>
                    <a:pt x="644" y="0"/>
                    <a:pt x="605" y="36"/>
                    <a:pt x="619" y="95"/>
                  </a:cubicBezTo>
                  <a:cubicBezTo>
                    <a:pt x="810" y="1226"/>
                    <a:pt x="214" y="2274"/>
                    <a:pt x="0" y="3357"/>
                  </a:cubicBezTo>
                  <a:cubicBezTo>
                    <a:pt x="0" y="3374"/>
                    <a:pt x="23" y="3396"/>
                    <a:pt x="41" y="3396"/>
                  </a:cubicBezTo>
                  <a:cubicBezTo>
                    <a:pt x="49" y="3396"/>
                    <a:pt x="56" y="3392"/>
                    <a:pt x="60" y="3381"/>
                  </a:cubicBezTo>
                  <a:cubicBezTo>
                    <a:pt x="631" y="2476"/>
                    <a:pt x="1107" y="1119"/>
                    <a:pt x="750" y="47"/>
                  </a:cubicBezTo>
                  <a:cubicBezTo>
                    <a:pt x="736" y="15"/>
                    <a:pt x="710" y="0"/>
                    <a:pt x="6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3" name="Google Shape;14233;p47"/>
            <p:cNvSpPr/>
            <p:nvPr/>
          </p:nvSpPr>
          <p:spPr>
            <a:xfrm>
              <a:off x="4672000" y="1905475"/>
              <a:ext cx="13250" cy="18075"/>
            </a:xfrm>
            <a:custGeom>
              <a:rect b="b" l="l" r="r" t="t"/>
              <a:pathLst>
                <a:path extrusionOk="0" h="723" w="530">
                  <a:moveTo>
                    <a:pt x="465" y="1"/>
                  </a:moveTo>
                  <a:cubicBezTo>
                    <a:pt x="455" y="1"/>
                    <a:pt x="443" y="4"/>
                    <a:pt x="429" y="10"/>
                  </a:cubicBezTo>
                  <a:cubicBezTo>
                    <a:pt x="203" y="165"/>
                    <a:pt x="24" y="403"/>
                    <a:pt x="1" y="689"/>
                  </a:cubicBezTo>
                  <a:cubicBezTo>
                    <a:pt x="1" y="710"/>
                    <a:pt x="17" y="722"/>
                    <a:pt x="32" y="722"/>
                  </a:cubicBezTo>
                  <a:cubicBezTo>
                    <a:pt x="44" y="722"/>
                    <a:pt x="55" y="716"/>
                    <a:pt x="60" y="701"/>
                  </a:cubicBezTo>
                  <a:cubicBezTo>
                    <a:pt x="179" y="463"/>
                    <a:pt x="274" y="248"/>
                    <a:pt x="501" y="94"/>
                  </a:cubicBezTo>
                  <a:cubicBezTo>
                    <a:pt x="530" y="55"/>
                    <a:pt x="511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4" name="Google Shape;14234;p47"/>
            <p:cNvSpPr/>
            <p:nvPr/>
          </p:nvSpPr>
          <p:spPr>
            <a:xfrm>
              <a:off x="4692075" y="1862575"/>
              <a:ext cx="42750" cy="83650"/>
            </a:xfrm>
            <a:custGeom>
              <a:rect b="b" l="l" r="r" t="t"/>
              <a:pathLst>
                <a:path extrusionOk="0" h="3346" w="1710">
                  <a:moveTo>
                    <a:pt x="1665" y="1"/>
                  </a:moveTo>
                  <a:cubicBezTo>
                    <a:pt x="1652" y="1"/>
                    <a:pt x="1639" y="7"/>
                    <a:pt x="1626" y="24"/>
                  </a:cubicBezTo>
                  <a:cubicBezTo>
                    <a:pt x="1341" y="548"/>
                    <a:pt x="1186" y="1107"/>
                    <a:pt x="924" y="1643"/>
                  </a:cubicBezTo>
                  <a:cubicBezTo>
                    <a:pt x="674" y="2191"/>
                    <a:pt x="269" y="2691"/>
                    <a:pt x="19" y="3227"/>
                  </a:cubicBezTo>
                  <a:cubicBezTo>
                    <a:pt x="1" y="3272"/>
                    <a:pt x="38" y="3345"/>
                    <a:pt x="84" y="3345"/>
                  </a:cubicBezTo>
                  <a:cubicBezTo>
                    <a:pt x="98" y="3345"/>
                    <a:pt x="112" y="3339"/>
                    <a:pt x="126" y="3322"/>
                  </a:cubicBezTo>
                  <a:cubicBezTo>
                    <a:pt x="602" y="2988"/>
                    <a:pt x="864" y="2393"/>
                    <a:pt x="1103" y="1869"/>
                  </a:cubicBezTo>
                  <a:cubicBezTo>
                    <a:pt x="1376" y="1286"/>
                    <a:pt x="1626" y="679"/>
                    <a:pt x="1710" y="48"/>
                  </a:cubicBezTo>
                  <a:cubicBezTo>
                    <a:pt x="1710" y="24"/>
                    <a:pt x="1689" y="1"/>
                    <a:pt x="16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5" name="Google Shape;14235;p47"/>
            <p:cNvSpPr/>
            <p:nvPr/>
          </p:nvSpPr>
          <p:spPr>
            <a:xfrm>
              <a:off x="4742250" y="1767125"/>
              <a:ext cx="40275" cy="146775"/>
            </a:xfrm>
            <a:custGeom>
              <a:rect b="b" l="l" r="r" t="t"/>
              <a:pathLst>
                <a:path extrusionOk="0" h="5871" w="1611">
                  <a:moveTo>
                    <a:pt x="1508" y="0"/>
                  </a:moveTo>
                  <a:cubicBezTo>
                    <a:pt x="1481" y="0"/>
                    <a:pt x="1457" y="13"/>
                    <a:pt x="1453" y="44"/>
                  </a:cubicBezTo>
                  <a:cubicBezTo>
                    <a:pt x="1298" y="1020"/>
                    <a:pt x="1179" y="1984"/>
                    <a:pt x="965" y="2937"/>
                  </a:cubicBezTo>
                  <a:cubicBezTo>
                    <a:pt x="739" y="3925"/>
                    <a:pt x="369" y="4818"/>
                    <a:pt x="24" y="5782"/>
                  </a:cubicBezTo>
                  <a:cubicBezTo>
                    <a:pt x="1" y="5829"/>
                    <a:pt x="44" y="5871"/>
                    <a:pt x="89" y="5871"/>
                  </a:cubicBezTo>
                  <a:cubicBezTo>
                    <a:pt x="114" y="5871"/>
                    <a:pt x="139" y="5859"/>
                    <a:pt x="155" y="5830"/>
                  </a:cubicBezTo>
                  <a:cubicBezTo>
                    <a:pt x="1143" y="4139"/>
                    <a:pt x="1334" y="1996"/>
                    <a:pt x="1596" y="91"/>
                  </a:cubicBezTo>
                  <a:cubicBezTo>
                    <a:pt x="1611" y="39"/>
                    <a:pt x="1554" y="0"/>
                    <a:pt x="15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6" name="Google Shape;14236;p47"/>
            <p:cNvSpPr/>
            <p:nvPr/>
          </p:nvSpPr>
          <p:spPr>
            <a:xfrm>
              <a:off x="4371975" y="1821550"/>
              <a:ext cx="10725" cy="16475"/>
            </a:xfrm>
            <a:custGeom>
              <a:rect b="b" l="l" r="r" t="t"/>
              <a:pathLst>
                <a:path extrusionOk="0" h="659" w="429">
                  <a:moveTo>
                    <a:pt x="204" y="1"/>
                  </a:moveTo>
                  <a:cubicBezTo>
                    <a:pt x="176" y="1"/>
                    <a:pt x="149" y="16"/>
                    <a:pt x="143" y="46"/>
                  </a:cubicBezTo>
                  <a:cubicBezTo>
                    <a:pt x="60" y="212"/>
                    <a:pt x="0" y="486"/>
                    <a:pt x="143" y="641"/>
                  </a:cubicBezTo>
                  <a:cubicBezTo>
                    <a:pt x="161" y="653"/>
                    <a:pt x="188" y="659"/>
                    <a:pt x="213" y="659"/>
                  </a:cubicBezTo>
                  <a:cubicBezTo>
                    <a:pt x="238" y="659"/>
                    <a:pt x="262" y="653"/>
                    <a:pt x="274" y="641"/>
                  </a:cubicBezTo>
                  <a:cubicBezTo>
                    <a:pt x="429" y="486"/>
                    <a:pt x="369" y="212"/>
                    <a:pt x="274" y="46"/>
                  </a:cubicBezTo>
                  <a:cubicBezTo>
                    <a:pt x="262" y="16"/>
                    <a:pt x="232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7" name="Google Shape;14237;p47"/>
            <p:cNvSpPr/>
            <p:nvPr/>
          </p:nvSpPr>
          <p:spPr>
            <a:xfrm>
              <a:off x="4324625" y="1824975"/>
              <a:ext cx="8675" cy="20425"/>
            </a:xfrm>
            <a:custGeom>
              <a:rect b="b" l="l" r="r" t="t"/>
              <a:pathLst>
                <a:path extrusionOk="0" h="817" w="347">
                  <a:moveTo>
                    <a:pt x="165" y="1"/>
                  </a:moveTo>
                  <a:cubicBezTo>
                    <a:pt x="111" y="1"/>
                    <a:pt x="60" y="34"/>
                    <a:pt x="60" y="99"/>
                  </a:cubicBezTo>
                  <a:cubicBezTo>
                    <a:pt x="60" y="325"/>
                    <a:pt x="1" y="575"/>
                    <a:pt x="108" y="790"/>
                  </a:cubicBezTo>
                  <a:cubicBezTo>
                    <a:pt x="120" y="807"/>
                    <a:pt x="144" y="816"/>
                    <a:pt x="169" y="816"/>
                  </a:cubicBezTo>
                  <a:cubicBezTo>
                    <a:pt x="194" y="816"/>
                    <a:pt x="221" y="807"/>
                    <a:pt x="239" y="790"/>
                  </a:cubicBezTo>
                  <a:cubicBezTo>
                    <a:pt x="346" y="575"/>
                    <a:pt x="287" y="325"/>
                    <a:pt x="287" y="99"/>
                  </a:cubicBezTo>
                  <a:cubicBezTo>
                    <a:pt x="275" y="34"/>
                    <a:pt x="218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8" name="Google Shape;14238;p47"/>
            <p:cNvSpPr/>
            <p:nvPr/>
          </p:nvSpPr>
          <p:spPr>
            <a:xfrm>
              <a:off x="4286525" y="1835250"/>
              <a:ext cx="6575" cy="8725"/>
            </a:xfrm>
            <a:custGeom>
              <a:rect b="b" l="l" r="r" t="t"/>
              <a:pathLst>
                <a:path extrusionOk="0" h="349" w="263">
                  <a:moveTo>
                    <a:pt x="132" y="1"/>
                  </a:moveTo>
                  <a:cubicBezTo>
                    <a:pt x="66" y="1"/>
                    <a:pt x="1" y="51"/>
                    <a:pt x="25" y="152"/>
                  </a:cubicBezTo>
                  <a:cubicBezTo>
                    <a:pt x="37" y="224"/>
                    <a:pt x="37" y="271"/>
                    <a:pt x="84" y="331"/>
                  </a:cubicBezTo>
                  <a:cubicBezTo>
                    <a:pt x="96" y="343"/>
                    <a:pt x="114" y="349"/>
                    <a:pt x="132" y="349"/>
                  </a:cubicBezTo>
                  <a:cubicBezTo>
                    <a:pt x="150" y="349"/>
                    <a:pt x="168" y="343"/>
                    <a:pt x="180" y="331"/>
                  </a:cubicBezTo>
                  <a:cubicBezTo>
                    <a:pt x="227" y="271"/>
                    <a:pt x="239" y="224"/>
                    <a:pt x="239" y="152"/>
                  </a:cubicBezTo>
                  <a:cubicBezTo>
                    <a:pt x="263" y="51"/>
                    <a:pt x="19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9" name="Google Shape;14239;p47"/>
            <p:cNvSpPr/>
            <p:nvPr/>
          </p:nvSpPr>
          <p:spPr>
            <a:xfrm>
              <a:off x="4231775" y="1833275"/>
              <a:ext cx="11325" cy="20775"/>
            </a:xfrm>
            <a:custGeom>
              <a:rect b="b" l="l" r="r" t="t"/>
              <a:pathLst>
                <a:path extrusionOk="0" h="831" w="453">
                  <a:moveTo>
                    <a:pt x="235" y="1"/>
                  </a:moveTo>
                  <a:cubicBezTo>
                    <a:pt x="189" y="1"/>
                    <a:pt x="143" y="42"/>
                    <a:pt x="143" y="100"/>
                  </a:cubicBezTo>
                  <a:cubicBezTo>
                    <a:pt x="143" y="219"/>
                    <a:pt x="107" y="339"/>
                    <a:pt x="84" y="458"/>
                  </a:cubicBezTo>
                  <a:cubicBezTo>
                    <a:pt x="48" y="577"/>
                    <a:pt x="0" y="648"/>
                    <a:pt x="36" y="767"/>
                  </a:cubicBezTo>
                  <a:cubicBezTo>
                    <a:pt x="45" y="813"/>
                    <a:pt x="83" y="831"/>
                    <a:pt x="127" y="831"/>
                  </a:cubicBezTo>
                  <a:cubicBezTo>
                    <a:pt x="140" y="831"/>
                    <a:pt x="153" y="829"/>
                    <a:pt x="167" y="827"/>
                  </a:cubicBezTo>
                  <a:cubicBezTo>
                    <a:pt x="453" y="708"/>
                    <a:pt x="405" y="279"/>
                    <a:pt x="310" y="53"/>
                  </a:cubicBezTo>
                  <a:cubicBezTo>
                    <a:pt x="292" y="16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0" name="Google Shape;14240;p47"/>
            <p:cNvSpPr/>
            <p:nvPr/>
          </p:nvSpPr>
          <p:spPr>
            <a:xfrm>
              <a:off x="4190100" y="1836750"/>
              <a:ext cx="3600" cy="6275"/>
            </a:xfrm>
            <a:custGeom>
              <a:rect b="b" l="l" r="r" t="t"/>
              <a:pathLst>
                <a:path extrusionOk="0" h="251" w="144">
                  <a:moveTo>
                    <a:pt x="69" y="0"/>
                  </a:moveTo>
                  <a:cubicBezTo>
                    <a:pt x="33" y="0"/>
                    <a:pt x="0" y="27"/>
                    <a:pt x="12" y="80"/>
                  </a:cubicBezTo>
                  <a:cubicBezTo>
                    <a:pt x="12" y="116"/>
                    <a:pt x="24" y="176"/>
                    <a:pt x="36" y="223"/>
                  </a:cubicBezTo>
                  <a:cubicBezTo>
                    <a:pt x="42" y="241"/>
                    <a:pt x="57" y="250"/>
                    <a:pt x="72" y="250"/>
                  </a:cubicBezTo>
                  <a:cubicBezTo>
                    <a:pt x="87" y="250"/>
                    <a:pt x="101" y="241"/>
                    <a:pt x="107" y="223"/>
                  </a:cubicBezTo>
                  <a:cubicBezTo>
                    <a:pt x="131" y="176"/>
                    <a:pt x="131" y="116"/>
                    <a:pt x="143" y="80"/>
                  </a:cubicBezTo>
                  <a:cubicBezTo>
                    <a:pt x="143" y="27"/>
                    <a:pt x="10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1" name="Google Shape;14241;p47"/>
            <p:cNvSpPr/>
            <p:nvPr/>
          </p:nvSpPr>
          <p:spPr>
            <a:xfrm>
              <a:off x="4152600" y="1843450"/>
              <a:ext cx="8875" cy="12850"/>
            </a:xfrm>
            <a:custGeom>
              <a:rect b="b" l="l" r="r" t="t"/>
              <a:pathLst>
                <a:path extrusionOk="0" h="514" w="355">
                  <a:moveTo>
                    <a:pt x="210" y="0"/>
                  </a:moveTo>
                  <a:cubicBezTo>
                    <a:pt x="180" y="0"/>
                    <a:pt x="154" y="18"/>
                    <a:pt x="143" y="62"/>
                  </a:cubicBezTo>
                  <a:cubicBezTo>
                    <a:pt x="95" y="170"/>
                    <a:pt x="0" y="432"/>
                    <a:pt x="143" y="503"/>
                  </a:cubicBezTo>
                  <a:cubicBezTo>
                    <a:pt x="155" y="510"/>
                    <a:pt x="168" y="514"/>
                    <a:pt x="180" y="514"/>
                  </a:cubicBezTo>
                  <a:cubicBezTo>
                    <a:pt x="225" y="514"/>
                    <a:pt x="265" y="467"/>
                    <a:pt x="274" y="420"/>
                  </a:cubicBezTo>
                  <a:cubicBezTo>
                    <a:pt x="298" y="324"/>
                    <a:pt x="274" y="253"/>
                    <a:pt x="322" y="170"/>
                  </a:cubicBezTo>
                  <a:cubicBezTo>
                    <a:pt x="354" y="88"/>
                    <a:pt x="274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2" name="Google Shape;14242;p47"/>
            <p:cNvSpPr/>
            <p:nvPr/>
          </p:nvSpPr>
          <p:spPr>
            <a:xfrm>
              <a:off x="3676050" y="1842775"/>
              <a:ext cx="9850" cy="19075"/>
            </a:xfrm>
            <a:custGeom>
              <a:rect b="b" l="l" r="r" t="t"/>
              <a:pathLst>
                <a:path extrusionOk="0" h="763" w="394">
                  <a:moveTo>
                    <a:pt x="204" y="0"/>
                  </a:moveTo>
                  <a:cubicBezTo>
                    <a:pt x="149" y="0"/>
                    <a:pt x="89" y="30"/>
                    <a:pt x="72" y="89"/>
                  </a:cubicBezTo>
                  <a:cubicBezTo>
                    <a:pt x="48" y="268"/>
                    <a:pt x="0" y="447"/>
                    <a:pt x="36" y="637"/>
                  </a:cubicBezTo>
                  <a:cubicBezTo>
                    <a:pt x="48" y="721"/>
                    <a:pt x="122" y="762"/>
                    <a:pt x="197" y="762"/>
                  </a:cubicBezTo>
                  <a:cubicBezTo>
                    <a:pt x="271" y="762"/>
                    <a:pt x="345" y="721"/>
                    <a:pt x="357" y="637"/>
                  </a:cubicBezTo>
                  <a:cubicBezTo>
                    <a:pt x="393" y="459"/>
                    <a:pt x="345" y="280"/>
                    <a:pt x="310" y="89"/>
                  </a:cubicBezTo>
                  <a:cubicBezTo>
                    <a:pt x="310" y="30"/>
                    <a:pt x="259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3" name="Google Shape;14243;p47"/>
            <p:cNvSpPr/>
            <p:nvPr/>
          </p:nvSpPr>
          <p:spPr>
            <a:xfrm>
              <a:off x="3625150" y="1825275"/>
              <a:ext cx="7750" cy="15425"/>
            </a:xfrm>
            <a:custGeom>
              <a:rect b="b" l="l" r="r" t="t"/>
              <a:pathLst>
                <a:path extrusionOk="0" h="617" w="310">
                  <a:moveTo>
                    <a:pt x="159" y="1"/>
                  </a:moveTo>
                  <a:cubicBezTo>
                    <a:pt x="110" y="1"/>
                    <a:pt x="60" y="33"/>
                    <a:pt x="48" y="99"/>
                  </a:cubicBezTo>
                  <a:cubicBezTo>
                    <a:pt x="24" y="182"/>
                    <a:pt x="24" y="254"/>
                    <a:pt x="12" y="313"/>
                  </a:cubicBezTo>
                  <a:cubicBezTo>
                    <a:pt x="0" y="385"/>
                    <a:pt x="12" y="444"/>
                    <a:pt x="24" y="528"/>
                  </a:cubicBezTo>
                  <a:cubicBezTo>
                    <a:pt x="42" y="587"/>
                    <a:pt x="98" y="617"/>
                    <a:pt x="155" y="617"/>
                  </a:cubicBezTo>
                  <a:cubicBezTo>
                    <a:pt x="212" y="617"/>
                    <a:pt x="268" y="587"/>
                    <a:pt x="286" y="528"/>
                  </a:cubicBezTo>
                  <a:cubicBezTo>
                    <a:pt x="298" y="456"/>
                    <a:pt x="310" y="397"/>
                    <a:pt x="298" y="313"/>
                  </a:cubicBezTo>
                  <a:cubicBezTo>
                    <a:pt x="286" y="230"/>
                    <a:pt x="286" y="158"/>
                    <a:pt x="262" y="99"/>
                  </a:cubicBezTo>
                  <a:cubicBezTo>
                    <a:pt x="256" y="33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4" name="Google Shape;14244;p47"/>
            <p:cNvSpPr/>
            <p:nvPr/>
          </p:nvSpPr>
          <p:spPr>
            <a:xfrm>
              <a:off x="3642250" y="1827975"/>
              <a:ext cx="11200" cy="9375"/>
            </a:xfrm>
            <a:custGeom>
              <a:rect b="b" l="l" r="r" t="t"/>
              <a:pathLst>
                <a:path extrusionOk="0" h="375" w="448">
                  <a:moveTo>
                    <a:pt x="205" y="1"/>
                  </a:moveTo>
                  <a:cubicBezTo>
                    <a:pt x="100" y="1"/>
                    <a:pt x="0" y="137"/>
                    <a:pt x="102" y="229"/>
                  </a:cubicBezTo>
                  <a:cubicBezTo>
                    <a:pt x="138" y="265"/>
                    <a:pt x="138" y="289"/>
                    <a:pt x="162" y="324"/>
                  </a:cubicBezTo>
                  <a:cubicBezTo>
                    <a:pt x="191" y="354"/>
                    <a:pt x="225" y="374"/>
                    <a:pt x="261" y="374"/>
                  </a:cubicBezTo>
                  <a:cubicBezTo>
                    <a:pt x="283" y="374"/>
                    <a:pt x="306" y="366"/>
                    <a:pt x="328" y="348"/>
                  </a:cubicBezTo>
                  <a:cubicBezTo>
                    <a:pt x="447" y="277"/>
                    <a:pt x="376" y="110"/>
                    <a:pt x="293" y="39"/>
                  </a:cubicBezTo>
                  <a:cubicBezTo>
                    <a:pt x="266" y="12"/>
                    <a:pt x="235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5" name="Google Shape;14245;p47"/>
            <p:cNvSpPr/>
            <p:nvPr/>
          </p:nvSpPr>
          <p:spPr>
            <a:xfrm>
              <a:off x="3590125" y="1782925"/>
              <a:ext cx="14800" cy="21375"/>
            </a:xfrm>
            <a:custGeom>
              <a:rect b="b" l="l" r="r" t="t"/>
              <a:pathLst>
                <a:path extrusionOk="0" h="855" w="592">
                  <a:moveTo>
                    <a:pt x="288" y="0"/>
                  </a:moveTo>
                  <a:cubicBezTo>
                    <a:pt x="146" y="0"/>
                    <a:pt x="0" y="122"/>
                    <a:pt x="56" y="281"/>
                  </a:cubicBezTo>
                  <a:cubicBezTo>
                    <a:pt x="103" y="400"/>
                    <a:pt x="92" y="519"/>
                    <a:pt x="139" y="638"/>
                  </a:cubicBezTo>
                  <a:cubicBezTo>
                    <a:pt x="159" y="738"/>
                    <a:pt x="221" y="854"/>
                    <a:pt x="332" y="854"/>
                  </a:cubicBezTo>
                  <a:cubicBezTo>
                    <a:pt x="353" y="854"/>
                    <a:pt x="376" y="850"/>
                    <a:pt x="401" y="840"/>
                  </a:cubicBezTo>
                  <a:cubicBezTo>
                    <a:pt x="532" y="805"/>
                    <a:pt x="568" y="638"/>
                    <a:pt x="580" y="519"/>
                  </a:cubicBezTo>
                  <a:cubicBezTo>
                    <a:pt x="592" y="388"/>
                    <a:pt x="532" y="221"/>
                    <a:pt x="473" y="102"/>
                  </a:cubicBezTo>
                  <a:cubicBezTo>
                    <a:pt x="429" y="31"/>
                    <a:pt x="359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6" name="Google Shape;14246;p47"/>
            <p:cNvSpPr/>
            <p:nvPr/>
          </p:nvSpPr>
          <p:spPr>
            <a:xfrm>
              <a:off x="3558775" y="1779750"/>
              <a:ext cx="9525" cy="17150"/>
            </a:xfrm>
            <a:custGeom>
              <a:rect b="b" l="l" r="r" t="t"/>
              <a:pathLst>
                <a:path extrusionOk="0" h="686" w="381">
                  <a:moveTo>
                    <a:pt x="165" y="0"/>
                  </a:moveTo>
                  <a:cubicBezTo>
                    <a:pt x="98" y="0"/>
                    <a:pt x="30" y="45"/>
                    <a:pt x="24" y="134"/>
                  </a:cubicBezTo>
                  <a:cubicBezTo>
                    <a:pt x="0" y="301"/>
                    <a:pt x="0" y="479"/>
                    <a:pt x="95" y="610"/>
                  </a:cubicBezTo>
                  <a:cubicBezTo>
                    <a:pt x="124" y="663"/>
                    <a:pt x="167" y="685"/>
                    <a:pt x="211" y="685"/>
                  </a:cubicBezTo>
                  <a:cubicBezTo>
                    <a:pt x="296" y="685"/>
                    <a:pt x="381" y="601"/>
                    <a:pt x="357" y="491"/>
                  </a:cubicBezTo>
                  <a:cubicBezTo>
                    <a:pt x="334" y="372"/>
                    <a:pt x="322" y="253"/>
                    <a:pt x="298" y="134"/>
                  </a:cubicBezTo>
                  <a:cubicBezTo>
                    <a:pt x="298" y="45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7" name="Google Shape;14247;p47"/>
            <p:cNvSpPr/>
            <p:nvPr/>
          </p:nvSpPr>
          <p:spPr>
            <a:xfrm>
              <a:off x="3543000" y="1727350"/>
              <a:ext cx="7900" cy="17300"/>
            </a:xfrm>
            <a:custGeom>
              <a:rect b="b" l="l" r="r" t="t"/>
              <a:pathLst>
                <a:path extrusionOk="0" h="692" w="316">
                  <a:moveTo>
                    <a:pt x="159" y="1"/>
                  </a:moveTo>
                  <a:cubicBezTo>
                    <a:pt x="80" y="1"/>
                    <a:pt x="0" y="57"/>
                    <a:pt x="0" y="170"/>
                  </a:cubicBezTo>
                  <a:lnTo>
                    <a:pt x="0" y="420"/>
                  </a:lnTo>
                  <a:cubicBezTo>
                    <a:pt x="0" y="504"/>
                    <a:pt x="24" y="563"/>
                    <a:pt x="72" y="646"/>
                  </a:cubicBezTo>
                  <a:cubicBezTo>
                    <a:pt x="95" y="676"/>
                    <a:pt x="125" y="691"/>
                    <a:pt x="155" y="691"/>
                  </a:cubicBezTo>
                  <a:cubicBezTo>
                    <a:pt x="185" y="691"/>
                    <a:pt x="214" y="676"/>
                    <a:pt x="238" y="646"/>
                  </a:cubicBezTo>
                  <a:cubicBezTo>
                    <a:pt x="298" y="563"/>
                    <a:pt x="310" y="504"/>
                    <a:pt x="310" y="420"/>
                  </a:cubicBezTo>
                  <a:lnTo>
                    <a:pt x="310" y="170"/>
                  </a:lnTo>
                  <a:cubicBezTo>
                    <a:pt x="316" y="57"/>
                    <a:pt x="23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8" name="Google Shape;14248;p47"/>
            <p:cNvSpPr/>
            <p:nvPr/>
          </p:nvSpPr>
          <p:spPr>
            <a:xfrm>
              <a:off x="3732000" y="1847000"/>
              <a:ext cx="12825" cy="24075"/>
            </a:xfrm>
            <a:custGeom>
              <a:rect b="b" l="l" r="r" t="t"/>
              <a:pathLst>
                <a:path extrusionOk="0" h="963" w="513">
                  <a:moveTo>
                    <a:pt x="178" y="1"/>
                  </a:moveTo>
                  <a:cubicBezTo>
                    <a:pt x="129" y="1"/>
                    <a:pt x="78" y="34"/>
                    <a:pt x="72" y="99"/>
                  </a:cubicBezTo>
                  <a:cubicBezTo>
                    <a:pt x="60" y="361"/>
                    <a:pt x="1" y="742"/>
                    <a:pt x="191" y="944"/>
                  </a:cubicBezTo>
                  <a:cubicBezTo>
                    <a:pt x="203" y="956"/>
                    <a:pt x="224" y="962"/>
                    <a:pt x="246" y="962"/>
                  </a:cubicBezTo>
                  <a:cubicBezTo>
                    <a:pt x="268" y="962"/>
                    <a:pt x="292" y="956"/>
                    <a:pt x="310" y="944"/>
                  </a:cubicBezTo>
                  <a:cubicBezTo>
                    <a:pt x="513" y="694"/>
                    <a:pt x="310" y="361"/>
                    <a:pt x="274" y="99"/>
                  </a:cubicBezTo>
                  <a:cubicBezTo>
                    <a:pt x="274" y="34"/>
                    <a:pt x="22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9" name="Google Shape;14249;p47"/>
            <p:cNvSpPr/>
            <p:nvPr/>
          </p:nvSpPr>
          <p:spPr>
            <a:xfrm>
              <a:off x="3801950" y="1851475"/>
              <a:ext cx="9550" cy="15500"/>
            </a:xfrm>
            <a:custGeom>
              <a:rect b="b" l="l" r="r" t="t"/>
              <a:pathLst>
                <a:path extrusionOk="0" h="620" w="382">
                  <a:moveTo>
                    <a:pt x="185" y="0"/>
                  </a:moveTo>
                  <a:cubicBezTo>
                    <a:pt x="99" y="0"/>
                    <a:pt x="12" y="57"/>
                    <a:pt x="12" y="170"/>
                  </a:cubicBezTo>
                  <a:cubicBezTo>
                    <a:pt x="12" y="289"/>
                    <a:pt x="1" y="420"/>
                    <a:pt x="36" y="539"/>
                  </a:cubicBezTo>
                  <a:cubicBezTo>
                    <a:pt x="60" y="593"/>
                    <a:pt x="117" y="620"/>
                    <a:pt x="175" y="620"/>
                  </a:cubicBezTo>
                  <a:cubicBezTo>
                    <a:pt x="233" y="620"/>
                    <a:pt x="292" y="593"/>
                    <a:pt x="322" y="539"/>
                  </a:cubicBezTo>
                  <a:cubicBezTo>
                    <a:pt x="382" y="420"/>
                    <a:pt x="358" y="289"/>
                    <a:pt x="358" y="170"/>
                  </a:cubicBezTo>
                  <a:cubicBezTo>
                    <a:pt x="358" y="57"/>
                    <a:pt x="271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0" name="Google Shape;14250;p47"/>
            <p:cNvSpPr/>
            <p:nvPr/>
          </p:nvSpPr>
          <p:spPr>
            <a:xfrm>
              <a:off x="3840800" y="1855275"/>
              <a:ext cx="6575" cy="12750"/>
            </a:xfrm>
            <a:custGeom>
              <a:rect b="b" l="l" r="r" t="t"/>
              <a:pathLst>
                <a:path extrusionOk="0" h="510" w="263">
                  <a:moveTo>
                    <a:pt x="131" y="0"/>
                  </a:moveTo>
                  <a:cubicBezTo>
                    <a:pt x="66" y="0"/>
                    <a:pt x="0" y="42"/>
                    <a:pt x="6" y="125"/>
                  </a:cubicBezTo>
                  <a:cubicBezTo>
                    <a:pt x="18" y="244"/>
                    <a:pt x="6" y="375"/>
                    <a:pt x="66" y="482"/>
                  </a:cubicBezTo>
                  <a:cubicBezTo>
                    <a:pt x="78" y="500"/>
                    <a:pt x="104" y="509"/>
                    <a:pt x="131" y="509"/>
                  </a:cubicBezTo>
                  <a:cubicBezTo>
                    <a:pt x="158" y="509"/>
                    <a:pt x="185" y="500"/>
                    <a:pt x="197" y="482"/>
                  </a:cubicBezTo>
                  <a:cubicBezTo>
                    <a:pt x="256" y="375"/>
                    <a:pt x="256" y="244"/>
                    <a:pt x="256" y="125"/>
                  </a:cubicBezTo>
                  <a:cubicBezTo>
                    <a:pt x="262" y="42"/>
                    <a:pt x="19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1" name="Google Shape;14251;p47"/>
            <p:cNvSpPr/>
            <p:nvPr/>
          </p:nvSpPr>
          <p:spPr>
            <a:xfrm>
              <a:off x="3673375" y="1755850"/>
              <a:ext cx="8350" cy="24575"/>
            </a:xfrm>
            <a:custGeom>
              <a:rect b="b" l="l" r="r" t="t"/>
              <a:pathLst>
                <a:path extrusionOk="0" h="983" w="334">
                  <a:moveTo>
                    <a:pt x="167" y="1"/>
                  </a:moveTo>
                  <a:cubicBezTo>
                    <a:pt x="104" y="1"/>
                    <a:pt x="42" y="42"/>
                    <a:pt x="36" y="126"/>
                  </a:cubicBezTo>
                  <a:cubicBezTo>
                    <a:pt x="24" y="364"/>
                    <a:pt x="0" y="602"/>
                    <a:pt x="24" y="840"/>
                  </a:cubicBezTo>
                  <a:cubicBezTo>
                    <a:pt x="30" y="935"/>
                    <a:pt x="104" y="983"/>
                    <a:pt x="177" y="983"/>
                  </a:cubicBezTo>
                  <a:cubicBezTo>
                    <a:pt x="250" y="983"/>
                    <a:pt x="322" y="935"/>
                    <a:pt x="322" y="840"/>
                  </a:cubicBezTo>
                  <a:cubicBezTo>
                    <a:pt x="333" y="602"/>
                    <a:pt x="298" y="364"/>
                    <a:pt x="298" y="126"/>
                  </a:cubicBezTo>
                  <a:cubicBezTo>
                    <a:pt x="292" y="42"/>
                    <a:pt x="22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2" name="Google Shape;14252;p47"/>
            <p:cNvSpPr/>
            <p:nvPr/>
          </p:nvSpPr>
          <p:spPr>
            <a:xfrm>
              <a:off x="3989775" y="1840750"/>
              <a:ext cx="4200" cy="16175"/>
            </a:xfrm>
            <a:custGeom>
              <a:rect b="b" l="l" r="r" t="t"/>
              <a:pathLst>
                <a:path extrusionOk="0" h="647" w="168">
                  <a:moveTo>
                    <a:pt x="73" y="1"/>
                  </a:moveTo>
                  <a:cubicBezTo>
                    <a:pt x="39" y="1"/>
                    <a:pt x="6" y="22"/>
                    <a:pt x="12" y="63"/>
                  </a:cubicBezTo>
                  <a:cubicBezTo>
                    <a:pt x="12" y="242"/>
                    <a:pt x="0" y="432"/>
                    <a:pt x="48" y="611"/>
                  </a:cubicBezTo>
                  <a:cubicBezTo>
                    <a:pt x="54" y="635"/>
                    <a:pt x="72" y="647"/>
                    <a:pt x="88" y="647"/>
                  </a:cubicBezTo>
                  <a:cubicBezTo>
                    <a:pt x="105" y="647"/>
                    <a:pt x="119" y="635"/>
                    <a:pt x="119" y="611"/>
                  </a:cubicBezTo>
                  <a:cubicBezTo>
                    <a:pt x="167" y="432"/>
                    <a:pt x="143" y="242"/>
                    <a:pt x="143" y="63"/>
                  </a:cubicBezTo>
                  <a:cubicBezTo>
                    <a:pt x="143" y="22"/>
                    <a:pt x="10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3" name="Google Shape;14253;p47"/>
            <p:cNvSpPr/>
            <p:nvPr/>
          </p:nvSpPr>
          <p:spPr>
            <a:xfrm>
              <a:off x="3921300" y="1828450"/>
              <a:ext cx="15150" cy="12700"/>
            </a:xfrm>
            <a:custGeom>
              <a:rect b="b" l="l" r="r" t="t"/>
              <a:pathLst>
                <a:path extrusionOk="0" h="508" w="606">
                  <a:moveTo>
                    <a:pt x="258" y="0"/>
                  </a:moveTo>
                  <a:cubicBezTo>
                    <a:pt x="201" y="0"/>
                    <a:pt x="145" y="24"/>
                    <a:pt x="108" y="67"/>
                  </a:cubicBezTo>
                  <a:cubicBezTo>
                    <a:pt x="13" y="151"/>
                    <a:pt x="1" y="305"/>
                    <a:pt x="84" y="377"/>
                  </a:cubicBezTo>
                  <a:cubicBezTo>
                    <a:pt x="120" y="401"/>
                    <a:pt x="144" y="424"/>
                    <a:pt x="180" y="448"/>
                  </a:cubicBezTo>
                  <a:cubicBezTo>
                    <a:pt x="224" y="490"/>
                    <a:pt x="273" y="507"/>
                    <a:pt x="319" y="507"/>
                  </a:cubicBezTo>
                  <a:cubicBezTo>
                    <a:pt x="474" y="507"/>
                    <a:pt x="605" y="315"/>
                    <a:pt x="477" y="151"/>
                  </a:cubicBezTo>
                  <a:cubicBezTo>
                    <a:pt x="441" y="127"/>
                    <a:pt x="430" y="91"/>
                    <a:pt x="406" y="67"/>
                  </a:cubicBezTo>
                  <a:cubicBezTo>
                    <a:pt x="365" y="21"/>
                    <a:pt x="31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4" name="Google Shape;14254;p47"/>
            <p:cNvSpPr/>
            <p:nvPr/>
          </p:nvSpPr>
          <p:spPr>
            <a:xfrm>
              <a:off x="4050050" y="1801700"/>
              <a:ext cx="8200" cy="8650"/>
            </a:xfrm>
            <a:custGeom>
              <a:rect b="b" l="l" r="r" t="t"/>
              <a:pathLst>
                <a:path extrusionOk="0" h="346" w="328">
                  <a:moveTo>
                    <a:pt x="133" y="0"/>
                  </a:moveTo>
                  <a:cubicBezTo>
                    <a:pt x="69" y="0"/>
                    <a:pt x="0" y="42"/>
                    <a:pt x="6" y="125"/>
                  </a:cubicBezTo>
                  <a:cubicBezTo>
                    <a:pt x="30" y="197"/>
                    <a:pt x="30" y="268"/>
                    <a:pt x="90" y="316"/>
                  </a:cubicBezTo>
                  <a:cubicBezTo>
                    <a:pt x="116" y="337"/>
                    <a:pt x="144" y="346"/>
                    <a:pt x="173" y="346"/>
                  </a:cubicBezTo>
                  <a:cubicBezTo>
                    <a:pt x="210" y="346"/>
                    <a:pt x="247" y="330"/>
                    <a:pt x="280" y="304"/>
                  </a:cubicBezTo>
                  <a:cubicBezTo>
                    <a:pt x="328" y="268"/>
                    <a:pt x="328" y="208"/>
                    <a:pt x="280" y="173"/>
                  </a:cubicBezTo>
                  <a:cubicBezTo>
                    <a:pt x="274" y="173"/>
                    <a:pt x="252" y="158"/>
                    <a:pt x="233" y="145"/>
                  </a:cubicBezTo>
                  <a:lnTo>
                    <a:pt x="233" y="145"/>
                  </a:lnTo>
                  <a:lnTo>
                    <a:pt x="233" y="125"/>
                  </a:lnTo>
                  <a:cubicBezTo>
                    <a:pt x="256" y="42"/>
                    <a:pt x="197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5" name="Google Shape;14255;p47"/>
            <p:cNvSpPr/>
            <p:nvPr/>
          </p:nvSpPr>
          <p:spPr>
            <a:xfrm>
              <a:off x="3892150" y="1794100"/>
              <a:ext cx="600" cy="25"/>
            </a:xfrm>
            <a:custGeom>
              <a:rect b="b" l="l" r="r" t="t"/>
              <a:pathLst>
                <a:path extrusionOk="0" h="1" w="24">
                  <a:moveTo>
                    <a:pt x="0" y="1"/>
                  </a:moveTo>
                  <a:cubicBezTo>
                    <a:pt x="24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6" name="Google Shape;14256;p47"/>
            <p:cNvSpPr/>
            <p:nvPr/>
          </p:nvSpPr>
          <p:spPr>
            <a:xfrm>
              <a:off x="3578425" y="1709750"/>
              <a:ext cx="12500" cy="32200"/>
            </a:xfrm>
            <a:custGeom>
              <a:rect b="b" l="l" r="r" t="t"/>
              <a:pathLst>
                <a:path extrusionOk="0" h="1288" w="500">
                  <a:moveTo>
                    <a:pt x="104" y="1"/>
                  </a:moveTo>
                  <a:cubicBezTo>
                    <a:pt x="54" y="1"/>
                    <a:pt x="0" y="45"/>
                    <a:pt x="24" y="100"/>
                  </a:cubicBezTo>
                  <a:cubicBezTo>
                    <a:pt x="83" y="291"/>
                    <a:pt x="143" y="469"/>
                    <a:pt x="167" y="672"/>
                  </a:cubicBezTo>
                  <a:cubicBezTo>
                    <a:pt x="202" y="874"/>
                    <a:pt x="190" y="1065"/>
                    <a:pt x="250" y="1243"/>
                  </a:cubicBezTo>
                  <a:cubicBezTo>
                    <a:pt x="256" y="1273"/>
                    <a:pt x="280" y="1288"/>
                    <a:pt x="307" y="1288"/>
                  </a:cubicBezTo>
                  <a:cubicBezTo>
                    <a:pt x="333" y="1288"/>
                    <a:pt x="363" y="1273"/>
                    <a:pt x="381" y="1243"/>
                  </a:cubicBezTo>
                  <a:cubicBezTo>
                    <a:pt x="500" y="850"/>
                    <a:pt x="321" y="398"/>
                    <a:pt x="167" y="41"/>
                  </a:cubicBezTo>
                  <a:cubicBezTo>
                    <a:pt x="154" y="12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7" name="Google Shape;14257;p47"/>
            <p:cNvSpPr/>
            <p:nvPr/>
          </p:nvSpPr>
          <p:spPr>
            <a:xfrm>
              <a:off x="3551700" y="1695500"/>
              <a:ext cx="8575" cy="20925"/>
            </a:xfrm>
            <a:custGeom>
              <a:rect b="b" l="l" r="r" t="t"/>
              <a:pathLst>
                <a:path extrusionOk="0" h="837" w="343">
                  <a:moveTo>
                    <a:pt x="89" y="0"/>
                  </a:moveTo>
                  <a:cubicBezTo>
                    <a:pt x="44" y="0"/>
                    <a:pt x="0" y="31"/>
                    <a:pt x="21" y="87"/>
                  </a:cubicBezTo>
                  <a:cubicBezTo>
                    <a:pt x="93" y="325"/>
                    <a:pt x="128" y="563"/>
                    <a:pt x="188" y="801"/>
                  </a:cubicBezTo>
                  <a:cubicBezTo>
                    <a:pt x="194" y="825"/>
                    <a:pt x="215" y="837"/>
                    <a:pt x="236" y="837"/>
                  </a:cubicBezTo>
                  <a:cubicBezTo>
                    <a:pt x="256" y="837"/>
                    <a:pt x="277" y="825"/>
                    <a:pt x="283" y="801"/>
                  </a:cubicBezTo>
                  <a:cubicBezTo>
                    <a:pt x="343" y="563"/>
                    <a:pt x="247" y="277"/>
                    <a:pt x="164" y="51"/>
                  </a:cubicBezTo>
                  <a:cubicBezTo>
                    <a:pt x="154" y="16"/>
                    <a:pt x="121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8" name="Google Shape;14258;p47"/>
            <p:cNvSpPr/>
            <p:nvPr/>
          </p:nvSpPr>
          <p:spPr>
            <a:xfrm>
              <a:off x="3500550" y="1633425"/>
              <a:ext cx="15450" cy="40200"/>
            </a:xfrm>
            <a:custGeom>
              <a:rect b="b" l="l" r="r" t="t"/>
              <a:pathLst>
                <a:path extrusionOk="0" h="1608" w="618">
                  <a:moveTo>
                    <a:pt x="62" y="0"/>
                  </a:moveTo>
                  <a:cubicBezTo>
                    <a:pt x="33" y="0"/>
                    <a:pt x="0" y="26"/>
                    <a:pt x="7" y="70"/>
                  </a:cubicBezTo>
                  <a:cubicBezTo>
                    <a:pt x="115" y="570"/>
                    <a:pt x="269" y="1129"/>
                    <a:pt x="519" y="1582"/>
                  </a:cubicBezTo>
                  <a:cubicBezTo>
                    <a:pt x="528" y="1599"/>
                    <a:pt x="545" y="1607"/>
                    <a:pt x="561" y="1607"/>
                  </a:cubicBezTo>
                  <a:cubicBezTo>
                    <a:pt x="590" y="1607"/>
                    <a:pt x="618" y="1584"/>
                    <a:pt x="603" y="1546"/>
                  </a:cubicBezTo>
                  <a:cubicBezTo>
                    <a:pt x="460" y="1034"/>
                    <a:pt x="281" y="522"/>
                    <a:pt x="103" y="34"/>
                  </a:cubicBezTo>
                  <a:cubicBezTo>
                    <a:pt x="98" y="11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9" name="Google Shape;14259;p47"/>
            <p:cNvSpPr/>
            <p:nvPr/>
          </p:nvSpPr>
          <p:spPr>
            <a:xfrm>
              <a:off x="3420550" y="1587625"/>
              <a:ext cx="44175" cy="49000"/>
            </a:xfrm>
            <a:custGeom>
              <a:rect b="b" l="l" r="r" t="t"/>
              <a:pathLst>
                <a:path extrusionOk="0" h="1960" w="1767">
                  <a:moveTo>
                    <a:pt x="25" y="1"/>
                  </a:moveTo>
                  <a:cubicBezTo>
                    <a:pt x="9" y="1"/>
                    <a:pt x="1" y="28"/>
                    <a:pt x="28" y="56"/>
                  </a:cubicBezTo>
                  <a:cubicBezTo>
                    <a:pt x="386" y="282"/>
                    <a:pt x="707" y="532"/>
                    <a:pt x="981" y="878"/>
                  </a:cubicBezTo>
                  <a:cubicBezTo>
                    <a:pt x="1231" y="1199"/>
                    <a:pt x="1362" y="1568"/>
                    <a:pt x="1576" y="1925"/>
                  </a:cubicBezTo>
                  <a:cubicBezTo>
                    <a:pt x="1586" y="1949"/>
                    <a:pt x="1605" y="1960"/>
                    <a:pt x="1625" y="1960"/>
                  </a:cubicBezTo>
                  <a:cubicBezTo>
                    <a:pt x="1654" y="1960"/>
                    <a:pt x="1683" y="1937"/>
                    <a:pt x="1683" y="1902"/>
                  </a:cubicBezTo>
                  <a:cubicBezTo>
                    <a:pt x="1767" y="1092"/>
                    <a:pt x="814" y="68"/>
                    <a:pt x="40" y="9"/>
                  </a:cubicBezTo>
                  <a:cubicBezTo>
                    <a:pt x="35" y="3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0" name="Google Shape;14260;p47"/>
            <p:cNvSpPr/>
            <p:nvPr/>
          </p:nvSpPr>
          <p:spPr>
            <a:xfrm>
              <a:off x="3489525" y="1629675"/>
              <a:ext cx="34450" cy="58150"/>
            </a:xfrm>
            <a:custGeom>
              <a:rect b="b" l="l" r="r" t="t"/>
              <a:pathLst>
                <a:path extrusionOk="0" h="2326" w="1378">
                  <a:moveTo>
                    <a:pt x="75" y="1"/>
                  </a:moveTo>
                  <a:cubicBezTo>
                    <a:pt x="41" y="1"/>
                    <a:pt x="1" y="58"/>
                    <a:pt x="32" y="89"/>
                  </a:cubicBezTo>
                  <a:cubicBezTo>
                    <a:pt x="687" y="660"/>
                    <a:pt x="1008" y="1434"/>
                    <a:pt x="1163" y="2291"/>
                  </a:cubicBezTo>
                  <a:cubicBezTo>
                    <a:pt x="1172" y="2315"/>
                    <a:pt x="1192" y="2326"/>
                    <a:pt x="1211" y="2326"/>
                  </a:cubicBezTo>
                  <a:cubicBezTo>
                    <a:pt x="1240" y="2326"/>
                    <a:pt x="1270" y="2303"/>
                    <a:pt x="1270" y="2267"/>
                  </a:cubicBezTo>
                  <a:cubicBezTo>
                    <a:pt x="1377" y="1398"/>
                    <a:pt x="770" y="517"/>
                    <a:pt x="91" y="5"/>
                  </a:cubicBezTo>
                  <a:cubicBezTo>
                    <a:pt x="86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1" name="Google Shape;14261;p47"/>
            <p:cNvSpPr/>
            <p:nvPr/>
          </p:nvSpPr>
          <p:spPr>
            <a:xfrm>
              <a:off x="3478675" y="1585425"/>
              <a:ext cx="16575" cy="15350"/>
            </a:xfrm>
            <a:custGeom>
              <a:rect b="b" l="l" r="r" t="t"/>
              <a:pathLst>
                <a:path extrusionOk="0" h="614" w="663">
                  <a:moveTo>
                    <a:pt x="148" y="1"/>
                  </a:moveTo>
                  <a:cubicBezTo>
                    <a:pt x="73" y="1"/>
                    <a:pt x="0" y="110"/>
                    <a:pt x="73" y="192"/>
                  </a:cubicBezTo>
                  <a:cubicBezTo>
                    <a:pt x="204" y="335"/>
                    <a:pt x="347" y="513"/>
                    <a:pt x="549" y="608"/>
                  </a:cubicBezTo>
                  <a:cubicBezTo>
                    <a:pt x="558" y="612"/>
                    <a:pt x="567" y="614"/>
                    <a:pt x="576" y="614"/>
                  </a:cubicBezTo>
                  <a:cubicBezTo>
                    <a:pt x="625" y="614"/>
                    <a:pt x="663" y="564"/>
                    <a:pt x="632" y="513"/>
                  </a:cubicBezTo>
                  <a:cubicBezTo>
                    <a:pt x="549" y="323"/>
                    <a:pt x="370" y="192"/>
                    <a:pt x="216" y="37"/>
                  </a:cubicBezTo>
                  <a:cubicBezTo>
                    <a:pt x="196" y="11"/>
                    <a:pt x="172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2" name="Google Shape;14262;p47"/>
            <p:cNvSpPr/>
            <p:nvPr/>
          </p:nvSpPr>
          <p:spPr>
            <a:xfrm>
              <a:off x="3550150" y="1671200"/>
              <a:ext cx="9825" cy="11525"/>
            </a:xfrm>
            <a:custGeom>
              <a:rect b="b" l="l" r="r" t="t"/>
              <a:pathLst>
                <a:path extrusionOk="0" h="461" w="393">
                  <a:moveTo>
                    <a:pt x="160" y="0"/>
                  </a:moveTo>
                  <a:cubicBezTo>
                    <a:pt x="81" y="0"/>
                    <a:pt x="1" y="116"/>
                    <a:pt x="83" y="190"/>
                  </a:cubicBezTo>
                  <a:cubicBezTo>
                    <a:pt x="155" y="249"/>
                    <a:pt x="214" y="333"/>
                    <a:pt x="250" y="416"/>
                  </a:cubicBezTo>
                  <a:cubicBezTo>
                    <a:pt x="256" y="446"/>
                    <a:pt x="280" y="461"/>
                    <a:pt x="305" y="461"/>
                  </a:cubicBezTo>
                  <a:cubicBezTo>
                    <a:pt x="330" y="461"/>
                    <a:pt x="357" y="446"/>
                    <a:pt x="369" y="416"/>
                  </a:cubicBezTo>
                  <a:cubicBezTo>
                    <a:pt x="381" y="345"/>
                    <a:pt x="393" y="273"/>
                    <a:pt x="345" y="190"/>
                  </a:cubicBezTo>
                  <a:cubicBezTo>
                    <a:pt x="321" y="130"/>
                    <a:pt x="274" y="94"/>
                    <a:pt x="226" y="35"/>
                  </a:cubicBezTo>
                  <a:cubicBezTo>
                    <a:pt x="207" y="10"/>
                    <a:pt x="184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3" name="Google Shape;14263;p47"/>
            <p:cNvSpPr/>
            <p:nvPr/>
          </p:nvSpPr>
          <p:spPr>
            <a:xfrm>
              <a:off x="4526825" y="1830425"/>
              <a:ext cx="12750" cy="26900"/>
            </a:xfrm>
            <a:custGeom>
              <a:rect b="b" l="l" r="r" t="t"/>
              <a:pathLst>
                <a:path extrusionOk="0" h="1076" w="510">
                  <a:moveTo>
                    <a:pt x="206" y="1"/>
                  </a:moveTo>
                  <a:cubicBezTo>
                    <a:pt x="113" y="1"/>
                    <a:pt x="0" y="84"/>
                    <a:pt x="33" y="191"/>
                  </a:cubicBezTo>
                  <a:cubicBezTo>
                    <a:pt x="81" y="357"/>
                    <a:pt x="116" y="512"/>
                    <a:pt x="128" y="667"/>
                  </a:cubicBezTo>
                  <a:cubicBezTo>
                    <a:pt x="140" y="798"/>
                    <a:pt x="93" y="941"/>
                    <a:pt x="200" y="1036"/>
                  </a:cubicBezTo>
                  <a:cubicBezTo>
                    <a:pt x="228" y="1064"/>
                    <a:pt x="260" y="1075"/>
                    <a:pt x="291" y="1075"/>
                  </a:cubicBezTo>
                  <a:cubicBezTo>
                    <a:pt x="313" y="1075"/>
                    <a:pt x="335" y="1070"/>
                    <a:pt x="354" y="1060"/>
                  </a:cubicBezTo>
                  <a:cubicBezTo>
                    <a:pt x="509" y="988"/>
                    <a:pt x="497" y="762"/>
                    <a:pt x="485" y="595"/>
                  </a:cubicBezTo>
                  <a:cubicBezTo>
                    <a:pt x="474" y="405"/>
                    <a:pt x="390" y="226"/>
                    <a:pt x="307" y="60"/>
                  </a:cubicBezTo>
                  <a:cubicBezTo>
                    <a:pt x="288" y="18"/>
                    <a:pt x="249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4" name="Google Shape;14264;p47"/>
            <p:cNvSpPr/>
            <p:nvPr/>
          </p:nvSpPr>
          <p:spPr>
            <a:xfrm>
              <a:off x="4587175" y="1803025"/>
              <a:ext cx="1200" cy="625"/>
            </a:xfrm>
            <a:custGeom>
              <a:rect b="b" l="l" r="r" t="t"/>
              <a:pathLst>
                <a:path extrusionOk="0" h="25" w="48">
                  <a:moveTo>
                    <a:pt x="36" y="1"/>
                  </a:moveTo>
                  <a:cubicBezTo>
                    <a:pt x="0" y="1"/>
                    <a:pt x="0" y="25"/>
                    <a:pt x="36" y="25"/>
                  </a:cubicBezTo>
                  <a:cubicBezTo>
                    <a:pt x="48" y="25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5" name="Google Shape;14265;p47"/>
            <p:cNvSpPr/>
            <p:nvPr/>
          </p:nvSpPr>
          <p:spPr>
            <a:xfrm>
              <a:off x="4595800" y="1783225"/>
              <a:ext cx="5675" cy="18650"/>
            </a:xfrm>
            <a:custGeom>
              <a:rect b="b" l="l" r="r" t="t"/>
              <a:pathLst>
                <a:path extrusionOk="0" h="746" w="227">
                  <a:moveTo>
                    <a:pt x="167" y="1"/>
                  </a:moveTo>
                  <a:cubicBezTo>
                    <a:pt x="137" y="1"/>
                    <a:pt x="108" y="19"/>
                    <a:pt x="108" y="55"/>
                  </a:cubicBezTo>
                  <a:cubicBezTo>
                    <a:pt x="108" y="197"/>
                    <a:pt x="72" y="316"/>
                    <a:pt x="60" y="436"/>
                  </a:cubicBezTo>
                  <a:cubicBezTo>
                    <a:pt x="48" y="519"/>
                    <a:pt x="1" y="614"/>
                    <a:pt x="12" y="709"/>
                  </a:cubicBezTo>
                  <a:cubicBezTo>
                    <a:pt x="12" y="732"/>
                    <a:pt x="37" y="746"/>
                    <a:pt x="61" y="746"/>
                  </a:cubicBezTo>
                  <a:cubicBezTo>
                    <a:pt x="74" y="746"/>
                    <a:pt x="87" y="742"/>
                    <a:pt x="96" y="733"/>
                  </a:cubicBezTo>
                  <a:cubicBezTo>
                    <a:pt x="167" y="638"/>
                    <a:pt x="167" y="519"/>
                    <a:pt x="191" y="412"/>
                  </a:cubicBezTo>
                  <a:cubicBezTo>
                    <a:pt x="215" y="293"/>
                    <a:pt x="227" y="174"/>
                    <a:pt x="227" y="55"/>
                  </a:cubicBezTo>
                  <a:cubicBezTo>
                    <a:pt x="227" y="19"/>
                    <a:pt x="19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6" name="Google Shape;14266;p47"/>
            <p:cNvSpPr/>
            <p:nvPr/>
          </p:nvSpPr>
          <p:spPr>
            <a:xfrm>
              <a:off x="4746425" y="1758825"/>
              <a:ext cx="8950" cy="49400"/>
            </a:xfrm>
            <a:custGeom>
              <a:rect b="b" l="l" r="r" t="t"/>
              <a:pathLst>
                <a:path extrusionOk="0" h="1976" w="358">
                  <a:moveTo>
                    <a:pt x="220" y="1"/>
                  </a:moveTo>
                  <a:cubicBezTo>
                    <a:pt x="182" y="1"/>
                    <a:pt x="141" y="35"/>
                    <a:pt x="155" y="78"/>
                  </a:cubicBezTo>
                  <a:cubicBezTo>
                    <a:pt x="262" y="721"/>
                    <a:pt x="95" y="1316"/>
                    <a:pt x="0" y="1947"/>
                  </a:cubicBezTo>
                  <a:cubicBezTo>
                    <a:pt x="0" y="1967"/>
                    <a:pt x="18" y="1976"/>
                    <a:pt x="40" y="1976"/>
                  </a:cubicBezTo>
                  <a:cubicBezTo>
                    <a:pt x="58" y="1976"/>
                    <a:pt x="79" y="1970"/>
                    <a:pt x="95" y="1959"/>
                  </a:cubicBezTo>
                  <a:cubicBezTo>
                    <a:pt x="333" y="1376"/>
                    <a:pt x="357" y="661"/>
                    <a:pt x="274" y="54"/>
                  </a:cubicBezTo>
                  <a:cubicBezTo>
                    <a:pt x="269" y="16"/>
                    <a:pt x="245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7" name="Google Shape;14267;p47"/>
            <p:cNvSpPr/>
            <p:nvPr/>
          </p:nvSpPr>
          <p:spPr>
            <a:xfrm>
              <a:off x="4765525" y="1635075"/>
              <a:ext cx="20500" cy="56350"/>
            </a:xfrm>
            <a:custGeom>
              <a:rect b="b" l="l" r="r" t="t"/>
              <a:pathLst>
                <a:path extrusionOk="0" h="2254" w="820">
                  <a:moveTo>
                    <a:pt x="41" y="0"/>
                  </a:moveTo>
                  <a:cubicBezTo>
                    <a:pt x="30" y="0"/>
                    <a:pt x="0" y="18"/>
                    <a:pt x="10" y="27"/>
                  </a:cubicBezTo>
                  <a:cubicBezTo>
                    <a:pt x="522" y="706"/>
                    <a:pt x="605" y="1420"/>
                    <a:pt x="701" y="2218"/>
                  </a:cubicBezTo>
                  <a:cubicBezTo>
                    <a:pt x="701" y="2242"/>
                    <a:pt x="715" y="2254"/>
                    <a:pt x="730" y="2254"/>
                  </a:cubicBezTo>
                  <a:cubicBezTo>
                    <a:pt x="745" y="2254"/>
                    <a:pt x="760" y="2242"/>
                    <a:pt x="760" y="2218"/>
                  </a:cubicBezTo>
                  <a:cubicBezTo>
                    <a:pt x="820" y="1444"/>
                    <a:pt x="522" y="599"/>
                    <a:pt x="46" y="4"/>
                  </a:cubicBezTo>
                  <a:cubicBezTo>
                    <a:pt x="46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8" name="Google Shape;14268;p47"/>
            <p:cNvSpPr/>
            <p:nvPr/>
          </p:nvSpPr>
          <p:spPr>
            <a:xfrm>
              <a:off x="4782850" y="1736675"/>
              <a:ext cx="4675" cy="27675"/>
            </a:xfrm>
            <a:custGeom>
              <a:rect b="b" l="l" r="r" t="t"/>
              <a:pathLst>
                <a:path extrusionOk="0" h="1107" w="187">
                  <a:moveTo>
                    <a:pt x="48" y="0"/>
                  </a:moveTo>
                  <a:cubicBezTo>
                    <a:pt x="26" y="0"/>
                    <a:pt x="1" y="20"/>
                    <a:pt x="8" y="47"/>
                  </a:cubicBezTo>
                  <a:cubicBezTo>
                    <a:pt x="31" y="238"/>
                    <a:pt x="31" y="428"/>
                    <a:pt x="55" y="631"/>
                  </a:cubicBezTo>
                  <a:cubicBezTo>
                    <a:pt x="55" y="774"/>
                    <a:pt x="31" y="928"/>
                    <a:pt x="67" y="1071"/>
                  </a:cubicBezTo>
                  <a:cubicBezTo>
                    <a:pt x="73" y="1095"/>
                    <a:pt x="91" y="1107"/>
                    <a:pt x="107" y="1107"/>
                  </a:cubicBezTo>
                  <a:cubicBezTo>
                    <a:pt x="124" y="1107"/>
                    <a:pt x="139" y="1095"/>
                    <a:pt x="139" y="1071"/>
                  </a:cubicBezTo>
                  <a:cubicBezTo>
                    <a:pt x="186" y="904"/>
                    <a:pt x="150" y="714"/>
                    <a:pt x="139" y="547"/>
                  </a:cubicBezTo>
                  <a:cubicBezTo>
                    <a:pt x="127" y="369"/>
                    <a:pt x="103" y="214"/>
                    <a:pt x="79" y="35"/>
                  </a:cubicBezTo>
                  <a:cubicBezTo>
                    <a:pt x="79" y="10"/>
                    <a:pt x="6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9" name="Google Shape;14269;p47"/>
            <p:cNvSpPr/>
            <p:nvPr/>
          </p:nvSpPr>
          <p:spPr>
            <a:xfrm>
              <a:off x="4791950" y="1762650"/>
              <a:ext cx="4800" cy="22225"/>
            </a:xfrm>
            <a:custGeom>
              <a:rect b="b" l="l" r="r" t="t"/>
              <a:pathLst>
                <a:path extrusionOk="0" h="889" w="192">
                  <a:moveTo>
                    <a:pt x="99" y="1"/>
                  </a:moveTo>
                  <a:cubicBezTo>
                    <a:pt x="61" y="1"/>
                    <a:pt x="25" y="28"/>
                    <a:pt x="25" y="80"/>
                  </a:cubicBezTo>
                  <a:cubicBezTo>
                    <a:pt x="25" y="330"/>
                    <a:pt x="1" y="580"/>
                    <a:pt x="1" y="842"/>
                  </a:cubicBezTo>
                  <a:cubicBezTo>
                    <a:pt x="1" y="873"/>
                    <a:pt x="21" y="888"/>
                    <a:pt x="43" y="888"/>
                  </a:cubicBezTo>
                  <a:cubicBezTo>
                    <a:pt x="63" y="888"/>
                    <a:pt x="85" y="876"/>
                    <a:pt x="96" y="854"/>
                  </a:cubicBezTo>
                  <a:cubicBezTo>
                    <a:pt x="191" y="616"/>
                    <a:pt x="179" y="330"/>
                    <a:pt x="179" y="92"/>
                  </a:cubicBezTo>
                  <a:cubicBezTo>
                    <a:pt x="179" y="31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0" name="Google Shape;14270;p47"/>
            <p:cNvSpPr/>
            <p:nvPr/>
          </p:nvSpPr>
          <p:spPr>
            <a:xfrm>
              <a:off x="3154150" y="1577100"/>
              <a:ext cx="110550" cy="183900"/>
            </a:xfrm>
            <a:custGeom>
              <a:rect b="b" l="l" r="r" t="t"/>
              <a:pathLst>
                <a:path extrusionOk="0" h="7356" w="4422">
                  <a:moveTo>
                    <a:pt x="4398" y="1"/>
                  </a:moveTo>
                  <a:cubicBezTo>
                    <a:pt x="2910" y="168"/>
                    <a:pt x="1862" y="1251"/>
                    <a:pt x="1290" y="2573"/>
                  </a:cubicBezTo>
                  <a:cubicBezTo>
                    <a:pt x="969" y="3347"/>
                    <a:pt x="755" y="4156"/>
                    <a:pt x="576" y="4966"/>
                  </a:cubicBezTo>
                  <a:cubicBezTo>
                    <a:pt x="409" y="5716"/>
                    <a:pt x="112" y="6478"/>
                    <a:pt x="16" y="7228"/>
                  </a:cubicBezTo>
                  <a:cubicBezTo>
                    <a:pt x="0" y="7300"/>
                    <a:pt x="60" y="7356"/>
                    <a:pt x="118" y="7356"/>
                  </a:cubicBezTo>
                  <a:cubicBezTo>
                    <a:pt x="147" y="7356"/>
                    <a:pt x="176" y="7343"/>
                    <a:pt x="195" y="7311"/>
                  </a:cubicBezTo>
                  <a:cubicBezTo>
                    <a:pt x="493" y="6776"/>
                    <a:pt x="552" y="6097"/>
                    <a:pt x="707" y="5502"/>
                  </a:cubicBezTo>
                  <a:cubicBezTo>
                    <a:pt x="909" y="4787"/>
                    <a:pt x="1100" y="4073"/>
                    <a:pt x="1338" y="3382"/>
                  </a:cubicBezTo>
                  <a:cubicBezTo>
                    <a:pt x="1874" y="1811"/>
                    <a:pt x="2636" y="322"/>
                    <a:pt x="4422" y="49"/>
                  </a:cubicBezTo>
                  <a:cubicBezTo>
                    <a:pt x="4422" y="25"/>
                    <a:pt x="4422" y="1"/>
                    <a:pt x="43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1" name="Google Shape;14271;p47"/>
            <p:cNvSpPr/>
            <p:nvPr/>
          </p:nvSpPr>
          <p:spPr>
            <a:xfrm>
              <a:off x="3146225" y="1825100"/>
              <a:ext cx="13100" cy="91575"/>
            </a:xfrm>
            <a:custGeom>
              <a:rect b="b" l="l" r="r" t="t"/>
              <a:pathLst>
                <a:path extrusionOk="0" h="3663" w="524">
                  <a:moveTo>
                    <a:pt x="121" y="0"/>
                  </a:moveTo>
                  <a:cubicBezTo>
                    <a:pt x="100" y="0"/>
                    <a:pt x="83" y="15"/>
                    <a:pt x="95" y="46"/>
                  </a:cubicBezTo>
                  <a:cubicBezTo>
                    <a:pt x="238" y="1237"/>
                    <a:pt x="0" y="2451"/>
                    <a:pt x="167" y="3642"/>
                  </a:cubicBezTo>
                  <a:cubicBezTo>
                    <a:pt x="167" y="3656"/>
                    <a:pt x="178" y="3663"/>
                    <a:pt x="191" y="3663"/>
                  </a:cubicBezTo>
                  <a:cubicBezTo>
                    <a:pt x="210" y="3663"/>
                    <a:pt x="233" y="3647"/>
                    <a:pt x="226" y="3618"/>
                  </a:cubicBezTo>
                  <a:cubicBezTo>
                    <a:pt x="167" y="2392"/>
                    <a:pt x="524" y="1237"/>
                    <a:pt x="167" y="34"/>
                  </a:cubicBezTo>
                  <a:cubicBezTo>
                    <a:pt x="161" y="12"/>
                    <a:pt x="14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2" name="Google Shape;14272;p47"/>
            <p:cNvSpPr/>
            <p:nvPr/>
          </p:nvSpPr>
          <p:spPr>
            <a:xfrm>
              <a:off x="3251325" y="1569625"/>
              <a:ext cx="65700" cy="28100"/>
            </a:xfrm>
            <a:custGeom>
              <a:rect b="b" l="l" r="r" t="t"/>
              <a:pathLst>
                <a:path extrusionOk="0" h="1124" w="2628">
                  <a:moveTo>
                    <a:pt x="2592" y="1"/>
                  </a:moveTo>
                  <a:cubicBezTo>
                    <a:pt x="2589" y="1"/>
                    <a:pt x="2586" y="1"/>
                    <a:pt x="2583" y="2"/>
                  </a:cubicBezTo>
                  <a:cubicBezTo>
                    <a:pt x="1642" y="145"/>
                    <a:pt x="832" y="621"/>
                    <a:pt x="11" y="1086"/>
                  </a:cubicBezTo>
                  <a:cubicBezTo>
                    <a:pt x="1" y="1096"/>
                    <a:pt x="8" y="1124"/>
                    <a:pt x="18" y="1124"/>
                  </a:cubicBezTo>
                  <a:cubicBezTo>
                    <a:pt x="19" y="1124"/>
                    <a:pt x="21" y="1123"/>
                    <a:pt x="23" y="1121"/>
                  </a:cubicBezTo>
                  <a:cubicBezTo>
                    <a:pt x="892" y="729"/>
                    <a:pt x="1642" y="205"/>
                    <a:pt x="2595" y="62"/>
                  </a:cubicBezTo>
                  <a:cubicBezTo>
                    <a:pt x="2627" y="51"/>
                    <a:pt x="2620" y="1"/>
                    <a:pt x="25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3" name="Google Shape;14273;p47"/>
            <p:cNvSpPr/>
            <p:nvPr/>
          </p:nvSpPr>
          <p:spPr>
            <a:xfrm>
              <a:off x="3223000" y="1614775"/>
              <a:ext cx="7275" cy="7300"/>
            </a:xfrm>
            <a:custGeom>
              <a:rect b="b" l="l" r="r" t="t"/>
              <a:pathLst>
                <a:path extrusionOk="0" h="292" w="291">
                  <a:moveTo>
                    <a:pt x="280" y="1"/>
                  </a:moveTo>
                  <a:cubicBezTo>
                    <a:pt x="277" y="1"/>
                    <a:pt x="275" y="2"/>
                    <a:pt x="275" y="6"/>
                  </a:cubicBezTo>
                  <a:cubicBezTo>
                    <a:pt x="291" y="6"/>
                    <a:pt x="285" y="1"/>
                    <a:pt x="280" y="1"/>
                  </a:cubicBezTo>
                  <a:close/>
                  <a:moveTo>
                    <a:pt x="275" y="6"/>
                  </a:moveTo>
                  <a:lnTo>
                    <a:pt x="1" y="292"/>
                  </a:lnTo>
                  <a:cubicBezTo>
                    <a:pt x="96" y="208"/>
                    <a:pt x="191" y="101"/>
                    <a:pt x="275" y="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4" name="Google Shape;14274;p47"/>
            <p:cNvSpPr/>
            <p:nvPr/>
          </p:nvSpPr>
          <p:spPr>
            <a:xfrm>
              <a:off x="3155450" y="1643075"/>
              <a:ext cx="51725" cy="203650"/>
            </a:xfrm>
            <a:custGeom>
              <a:rect b="b" l="l" r="r" t="t"/>
              <a:pathLst>
                <a:path extrusionOk="0" h="8146" w="2069">
                  <a:moveTo>
                    <a:pt x="2052" y="0"/>
                  </a:moveTo>
                  <a:cubicBezTo>
                    <a:pt x="2050" y="0"/>
                    <a:pt x="2048" y="2"/>
                    <a:pt x="2048" y="5"/>
                  </a:cubicBezTo>
                  <a:cubicBezTo>
                    <a:pt x="1298" y="1231"/>
                    <a:pt x="941" y="2565"/>
                    <a:pt x="631" y="3958"/>
                  </a:cubicBezTo>
                  <a:cubicBezTo>
                    <a:pt x="322" y="5327"/>
                    <a:pt x="107" y="6708"/>
                    <a:pt x="0" y="8101"/>
                  </a:cubicBezTo>
                  <a:cubicBezTo>
                    <a:pt x="0" y="8130"/>
                    <a:pt x="26" y="8146"/>
                    <a:pt x="47" y="8146"/>
                  </a:cubicBezTo>
                  <a:cubicBezTo>
                    <a:pt x="60" y="8146"/>
                    <a:pt x="72" y="8139"/>
                    <a:pt x="72" y="8125"/>
                  </a:cubicBezTo>
                  <a:cubicBezTo>
                    <a:pt x="274" y="6780"/>
                    <a:pt x="393" y="5422"/>
                    <a:pt x="643" y="4089"/>
                  </a:cubicBezTo>
                  <a:cubicBezTo>
                    <a:pt x="893" y="2672"/>
                    <a:pt x="1417" y="1303"/>
                    <a:pt x="2060" y="29"/>
                  </a:cubicBezTo>
                  <a:cubicBezTo>
                    <a:pt x="2069" y="11"/>
                    <a:pt x="2058" y="0"/>
                    <a:pt x="20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5" name="Google Shape;14275;p47"/>
            <p:cNvSpPr/>
            <p:nvPr/>
          </p:nvSpPr>
          <p:spPr>
            <a:xfrm>
              <a:off x="3155150" y="1894775"/>
              <a:ext cx="6275" cy="33000"/>
            </a:xfrm>
            <a:custGeom>
              <a:rect b="b" l="l" r="r" t="t"/>
              <a:pathLst>
                <a:path extrusionOk="0" h="1320" w="251">
                  <a:moveTo>
                    <a:pt x="61" y="1"/>
                  </a:moveTo>
                  <a:cubicBezTo>
                    <a:pt x="36" y="1"/>
                    <a:pt x="12" y="16"/>
                    <a:pt x="12" y="45"/>
                  </a:cubicBezTo>
                  <a:cubicBezTo>
                    <a:pt x="0" y="450"/>
                    <a:pt x="12" y="879"/>
                    <a:pt x="96" y="1284"/>
                  </a:cubicBezTo>
                  <a:cubicBezTo>
                    <a:pt x="101" y="1308"/>
                    <a:pt x="122" y="1319"/>
                    <a:pt x="143" y="1319"/>
                  </a:cubicBezTo>
                  <a:cubicBezTo>
                    <a:pt x="164" y="1319"/>
                    <a:pt x="185" y="1308"/>
                    <a:pt x="191" y="1284"/>
                  </a:cubicBezTo>
                  <a:cubicBezTo>
                    <a:pt x="250" y="879"/>
                    <a:pt x="155" y="462"/>
                    <a:pt x="119" y="45"/>
                  </a:cubicBezTo>
                  <a:cubicBezTo>
                    <a:pt x="113" y="16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6" name="Google Shape;14276;p47"/>
            <p:cNvSpPr/>
            <p:nvPr/>
          </p:nvSpPr>
          <p:spPr>
            <a:xfrm>
              <a:off x="3293675" y="1585775"/>
              <a:ext cx="61825" cy="14050"/>
            </a:xfrm>
            <a:custGeom>
              <a:rect b="b" l="l" r="r" t="t"/>
              <a:pathLst>
                <a:path extrusionOk="0" h="562" w="2473">
                  <a:moveTo>
                    <a:pt x="2011" y="0"/>
                  </a:moveTo>
                  <a:cubicBezTo>
                    <a:pt x="1314" y="0"/>
                    <a:pt x="637" y="160"/>
                    <a:pt x="31" y="511"/>
                  </a:cubicBezTo>
                  <a:cubicBezTo>
                    <a:pt x="1" y="532"/>
                    <a:pt x="5" y="561"/>
                    <a:pt x="30" y="561"/>
                  </a:cubicBezTo>
                  <a:cubicBezTo>
                    <a:pt x="34" y="561"/>
                    <a:pt x="38" y="560"/>
                    <a:pt x="43" y="559"/>
                  </a:cubicBezTo>
                  <a:cubicBezTo>
                    <a:pt x="809" y="245"/>
                    <a:pt x="1564" y="23"/>
                    <a:pt x="2407" y="23"/>
                  </a:cubicBezTo>
                  <a:cubicBezTo>
                    <a:pt x="2428" y="23"/>
                    <a:pt x="2450" y="23"/>
                    <a:pt x="2472" y="23"/>
                  </a:cubicBezTo>
                  <a:cubicBezTo>
                    <a:pt x="2318" y="8"/>
                    <a:pt x="2164" y="0"/>
                    <a:pt x="20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7" name="Google Shape;14277;p47"/>
            <p:cNvSpPr/>
            <p:nvPr/>
          </p:nvSpPr>
          <p:spPr>
            <a:xfrm>
              <a:off x="3187600" y="1682400"/>
              <a:ext cx="37725" cy="112875"/>
            </a:xfrm>
            <a:custGeom>
              <a:rect b="b" l="l" r="r" t="t"/>
              <a:pathLst>
                <a:path extrusionOk="0" h="4515" w="1509">
                  <a:moveTo>
                    <a:pt x="1476" y="0"/>
                  </a:moveTo>
                  <a:cubicBezTo>
                    <a:pt x="1468" y="0"/>
                    <a:pt x="1460" y="5"/>
                    <a:pt x="1453" y="16"/>
                  </a:cubicBezTo>
                  <a:cubicBezTo>
                    <a:pt x="703" y="1337"/>
                    <a:pt x="143" y="2945"/>
                    <a:pt x="0" y="4469"/>
                  </a:cubicBezTo>
                  <a:cubicBezTo>
                    <a:pt x="0" y="4500"/>
                    <a:pt x="23" y="4515"/>
                    <a:pt x="49" y="4515"/>
                  </a:cubicBezTo>
                  <a:cubicBezTo>
                    <a:pt x="71" y="4515"/>
                    <a:pt x="96" y="4503"/>
                    <a:pt x="107" y="4480"/>
                  </a:cubicBezTo>
                  <a:cubicBezTo>
                    <a:pt x="548" y="2956"/>
                    <a:pt x="738" y="1456"/>
                    <a:pt x="1500" y="39"/>
                  </a:cubicBezTo>
                  <a:cubicBezTo>
                    <a:pt x="1509" y="23"/>
                    <a:pt x="1494" y="0"/>
                    <a:pt x="14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8" name="Google Shape;14278;p47"/>
            <p:cNvSpPr/>
            <p:nvPr/>
          </p:nvSpPr>
          <p:spPr>
            <a:xfrm>
              <a:off x="3184325" y="1895900"/>
              <a:ext cx="5975" cy="51675"/>
            </a:xfrm>
            <a:custGeom>
              <a:rect b="b" l="l" r="r" t="t"/>
              <a:pathLst>
                <a:path extrusionOk="0" h="2067" w="239">
                  <a:moveTo>
                    <a:pt x="107" y="0"/>
                  </a:moveTo>
                  <a:cubicBezTo>
                    <a:pt x="72" y="0"/>
                    <a:pt x="36" y="24"/>
                    <a:pt x="36" y="72"/>
                  </a:cubicBezTo>
                  <a:cubicBezTo>
                    <a:pt x="12" y="727"/>
                    <a:pt x="0" y="1358"/>
                    <a:pt x="60" y="2013"/>
                  </a:cubicBezTo>
                  <a:cubicBezTo>
                    <a:pt x="66" y="2048"/>
                    <a:pt x="89" y="2066"/>
                    <a:pt x="112" y="2066"/>
                  </a:cubicBezTo>
                  <a:cubicBezTo>
                    <a:pt x="134" y="2066"/>
                    <a:pt x="155" y="2048"/>
                    <a:pt x="155" y="2013"/>
                  </a:cubicBezTo>
                  <a:cubicBezTo>
                    <a:pt x="238" y="1370"/>
                    <a:pt x="202" y="727"/>
                    <a:pt x="179" y="72"/>
                  </a:cubicBezTo>
                  <a:cubicBezTo>
                    <a:pt x="179" y="24"/>
                    <a:pt x="143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9" name="Google Shape;14279;p47"/>
            <p:cNvSpPr/>
            <p:nvPr/>
          </p:nvSpPr>
          <p:spPr>
            <a:xfrm>
              <a:off x="3355525" y="1605200"/>
              <a:ext cx="31875" cy="7375"/>
            </a:xfrm>
            <a:custGeom>
              <a:rect b="b" l="l" r="r" t="t"/>
              <a:pathLst>
                <a:path extrusionOk="0" h="295" w="1275">
                  <a:moveTo>
                    <a:pt x="667" y="1"/>
                  </a:moveTo>
                  <a:cubicBezTo>
                    <a:pt x="446" y="1"/>
                    <a:pt x="227" y="63"/>
                    <a:pt x="34" y="198"/>
                  </a:cubicBezTo>
                  <a:cubicBezTo>
                    <a:pt x="1" y="221"/>
                    <a:pt x="19" y="295"/>
                    <a:pt x="60" y="295"/>
                  </a:cubicBezTo>
                  <a:cubicBezTo>
                    <a:pt x="63" y="295"/>
                    <a:pt x="66" y="295"/>
                    <a:pt x="70" y="294"/>
                  </a:cubicBezTo>
                  <a:cubicBezTo>
                    <a:pt x="287" y="200"/>
                    <a:pt x="513" y="154"/>
                    <a:pt x="742" y="154"/>
                  </a:cubicBezTo>
                  <a:cubicBezTo>
                    <a:pt x="890" y="154"/>
                    <a:pt x="1039" y="173"/>
                    <a:pt x="1189" y="210"/>
                  </a:cubicBezTo>
                  <a:cubicBezTo>
                    <a:pt x="1198" y="216"/>
                    <a:pt x="1207" y="218"/>
                    <a:pt x="1214" y="218"/>
                  </a:cubicBezTo>
                  <a:cubicBezTo>
                    <a:pt x="1257" y="218"/>
                    <a:pt x="1275" y="147"/>
                    <a:pt x="1225" y="127"/>
                  </a:cubicBezTo>
                  <a:cubicBezTo>
                    <a:pt x="1045" y="45"/>
                    <a:pt x="855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0" name="Google Shape;14280;p47"/>
            <p:cNvSpPr/>
            <p:nvPr/>
          </p:nvSpPr>
          <p:spPr>
            <a:xfrm>
              <a:off x="3227775" y="1648475"/>
              <a:ext cx="69500" cy="201025"/>
            </a:xfrm>
            <a:custGeom>
              <a:rect b="b" l="l" r="r" t="t"/>
              <a:pathLst>
                <a:path extrusionOk="0" h="8041" w="2780">
                  <a:moveTo>
                    <a:pt x="2737" y="1"/>
                  </a:moveTo>
                  <a:cubicBezTo>
                    <a:pt x="2734" y="1"/>
                    <a:pt x="2730" y="2"/>
                    <a:pt x="2727" y="3"/>
                  </a:cubicBezTo>
                  <a:cubicBezTo>
                    <a:pt x="1441" y="682"/>
                    <a:pt x="822" y="2158"/>
                    <a:pt x="500" y="3516"/>
                  </a:cubicBezTo>
                  <a:cubicBezTo>
                    <a:pt x="191" y="4873"/>
                    <a:pt x="0" y="6623"/>
                    <a:pt x="369" y="7992"/>
                  </a:cubicBezTo>
                  <a:cubicBezTo>
                    <a:pt x="375" y="8025"/>
                    <a:pt x="408" y="8040"/>
                    <a:pt x="440" y="8040"/>
                  </a:cubicBezTo>
                  <a:cubicBezTo>
                    <a:pt x="477" y="8040"/>
                    <a:pt x="513" y="8019"/>
                    <a:pt x="500" y="7981"/>
                  </a:cubicBezTo>
                  <a:cubicBezTo>
                    <a:pt x="405" y="5433"/>
                    <a:pt x="108" y="1527"/>
                    <a:pt x="2739" y="39"/>
                  </a:cubicBezTo>
                  <a:cubicBezTo>
                    <a:pt x="2780" y="29"/>
                    <a:pt x="2759" y="1"/>
                    <a:pt x="27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1" name="Google Shape;14281;p47"/>
            <p:cNvSpPr/>
            <p:nvPr/>
          </p:nvSpPr>
          <p:spPr>
            <a:xfrm>
              <a:off x="3241575" y="1880875"/>
              <a:ext cx="3775" cy="14225"/>
            </a:xfrm>
            <a:custGeom>
              <a:rect b="b" l="l" r="r" t="t"/>
              <a:pathLst>
                <a:path extrusionOk="0" h="569" w="151">
                  <a:moveTo>
                    <a:pt x="41" y="1"/>
                  </a:moveTo>
                  <a:cubicBezTo>
                    <a:pt x="24" y="1"/>
                    <a:pt x="0" y="22"/>
                    <a:pt x="8" y="54"/>
                  </a:cubicBezTo>
                  <a:cubicBezTo>
                    <a:pt x="91" y="197"/>
                    <a:pt x="68" y="375"/>
                    <a:pt x="91" y="542"/>
                  </a:cubicBezTo>
                  <a:cubicBezTo>
                    <a:pt x="91" y="560"/>
                    <a:pt x="100" y="569"/>
                    <a:pt x="109" y="569"/>
                  </a:cubicBezTo>
                  <a:cubicBezTo>
                    <a:pt x="118" y="569"/>
                    <a:pt x="127" y="560"/>
                    <a:pt x="127" y="542"/>
                  </a:cubicBezTo>
                  <a:cubicBezTo>
                    <a:pt x="151" y="375"/>
                    <a:pt x="127" y="185"/>
                    <a:pt x="56" y="18"/>
                  </a:cubicBezTo>
                  <a:cubicBezTo>
                    <a:pt x="56" y="6"/>
                    <a:pt x="49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2" name="Google Shape;14282;p47"/>
            <p:cNvSpPr/>
            <p:nvPr/>
          </p:nvSpPr>
          <p:spPr>
            <a:xfrm>
              <a:off x="3245850" y="1917575"/>
              <a:ext cx="28575" cy="61550"/>
            </a:xfrm>
            <a:custGeom>
              <a:rect b="b" l="l" r="r" t="t"/>
              <a:pathLst>
                <a:path extrusionOk="0" h="2462" w="1143">
                  <a:moveTo>
                    <a:pt x="92" y="0"/>
                  </a:moveTo>
                  <a:cubicBezTo>
                    <a:pt x="47" y="0"/>
                    <a:pt x="1" y="34"/>
                    <a:pt x="16" y="86"/>
                  </a:cubicBezTo>
                  <a:cubicBezTo>
                    <a:pt x="182" y="907"/>
                    <a:pt x="373" y="1896"/>
                    <a:pt x="1063" y="2455"/>
                  </a:cubicBezTo>
                  <a:cubicBezTo>
                    <a:pt x="1068" y="2460"/>
                    <a:pt x="1074" y="2462"/>
                    <a:pt x="1080" y="2462"/>
                  </a:cubicBezTo>
                  <a:cubicBezTo>
                    <a:pt x="1107" y="2462"/>
                    <a:pt x="1142" y="2427"/>
                    <a:pt x="1123" y="2408"/>
                  </a:cubicBezTo>
                  <a:cubicBezTo>
                    <a:pt x="849" y="2015"/>
                    <a:pt x="635" y="1658"/>
                    <a:pt x="492" y="1205"/>
                  </a:cubicBezTo>
                  <a:cubicBezTo>
                    <a:pt x="373" y="812"/>
                    <a:pt x="289" y="431"/>
                    <a:pt x="158" y="38"/>
                  </a:cubicBezTo>
                  <a:cubicBezTo>
                    <a:pt x="145" y="12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3" name="Google Shape;14283;p47"/>
            <p:cNvSpPr/>
            <p:nvPr/>
          </p:nvSpPr>
          <p:spPr>
            <a:xfrm>
              <a:off x="3363325" y="1630800"/>
              <a:ext cx="53650" cy="13375"/>
            </a:xfrm>
            <a:custGeom>
              <a:rect b="b" l="l" r="r" t="t"/>
              <a:pathLst>
                <a:path extrusionOk="0" h="535" w="2146">
                  <a:moveTo>
                    <a:pt x="1593" y="0"/>
                  </a:moveTo>
                  <a:cubicBezTo>
                    <a:pt x="1038" y="0"/>
                    <a:pt x="498" y="207"/>
                    <a:pt x="20" y="496"/>
                  </a:cubicBezTo>
                  <a:cubicBezTo>
                    <a:pt x="0" y="516"/>
                    <a:pt x="12" y="535"/>
                    <a:pt x="31" y="535"/>
                  </a:cubicBezTo>
                  <a:cubicBezTo>
                    <a:pt x="35" y="535"/>
                    <a:pt x="39" y="534"/>
                    <a:pt x="43" y="532"/>
                  </a:cubicBezTo>
                  <a:cubicBezTo>
                    <a:pt x="578" y="284"/>
                    <a:pt x="1081" y="43"/>
                    <a:pt x="1652" y="43"/>
                  </a:cubicBezTo>
                  <a:cubicBezTo>
                    <a:pt x="1794" y="43"/>
                    <a:pt x="1940" y="58"/>
                    <a:pt x="2091" y="91"/>
                  </a:cubicBezTo>
                  <a:cubicBezTo>
                    <a:pt x="2101" y="96"/>
                    <a:pt x="2109" y="98"/>
                    <a:pt x="2116" y="98"/>
                  </a:cubicBezTo>
                  <a:cubicBezTo>
                    <a:pt x="2142" y="98"/>
                    <a:pt x="2146" y="67"/>
                    <a:pt x="2127" y="67"/>
                  </a:cubicBezTo>
                  <a:cubicBezTo>
                    <a:pt x="1949" y="21"/>
                    <a:pt x="1770" y="0"/>
                    <a:pt x="15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4" name="Google Shape;14284;p47"/>
            <p:cNvSpPr/>
            <p:nvPr/>
          </p:nvSpPr>
          <p:spPr>
            <a:xfrm>
              <a:off x="3300775" y="1665925"/>
              <a:ext cx="32725" cy="46450"/>
            </a:xfrm>
            <a:custGeom>
              <a:rect b="b" l="l" r="r" t="t"/>
              <a:pathLst>
                <a:path extrusionOk="0" h="1858" w="1309">
                  <a:moveTo>
                    <a:pt x="1249" y="0"/>
                  </a:moveTo>
                  <a:cubicBezTo>
                    <a:pt x="1236" y="0"/>
                    <a:pt x="1222" y="6"/>
                    <a:pt x="1212" y="20"/>
                  </a:cubicBezTo>
                  <a:cubicBezTo>
                    <a:pt x="783" y="603"/>
                    <a:pt x="355" y="1175"/>
                    <a:pt x="9" y="1818"/>
                  </a:cubicBezTo>
                  <a:cubicBezTo>
                    <a:pt x="0" y="1844"/>
                    <a:pt x="25" y="1858"/>
                    <a:pt x="43" y="1858"/>
                  </a:cubicBezTo>
                  <a:cubicBezTo>
                    <a:pt x="49" y="1858"/>
                    <a:pt x="54" y="1856"/>
                    <a:pt x="57" y="1853"/>
                  </a:cubicBezTo>
                  <a:cubicBezTo>
                    <a:pt x="486" y="1270"/>
                    <a:pt x="855" y="639"/>
                    <a:pt x="1283" y="67"/>
                  </a:cubicBezTo>
                  <a:cubicBezTo>
                    <a:pt x="1309" y="34"/>
                    <a:pt x="1280" y="0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5" name="Google Shape;14285;p47"/>
            <p:cNvSpPr/>
            <p:nvPr/>
          </p:nvSpPr>
          <p:spPr>
            <a:xfrm>
              <a:off x="3284625" y="1726975"/>
              <a:ext cx="8850" cy="28400"/>
            </a:xfrm>
            <a:custGeom>
              <a:rect b="b" l="l" r="r" t="t"/>
              <a:pathLst>
                <a:path extrusionOk="0" h="1136" w="354">
                  <a:moveTo>
                    <a:pt x="314" y="1"/>
                  </a:moveTo>
                  <a:cubicBezTo>
                    <a:pt x="305" y="1"/>
                    <a:pt x="298" y="6"/>
                    <a:pt x="298" y="19"/>
                  </a:cubicBezTo>
                  <a:cubicBezTo>
                    <a:pt x="191" y="388"/>
                    <a:pt x="48" y="709"/>
                    <a:pt x="0" y="1102"/>
                  </a:cubicBezTo>
                  <a:cubicBezTo>
                    <a:pt x="0" y="1123"/>
                    <a:pt x="17" y="1135"/>
                    <a:pt x="32" y="1135"/>
                  </a:cubicBezTo>
                  <a:cubicBezTo>
                    <a:pt x="44" y="1135"/>
                    <a:pt x="55" y="1129"/>
                    <a:pt x="60" y="1114"/>
                  </a:cubicBezTo>
                  <a:cubicBezTo>
                    <a:pt x="179" y="757"/>
                    <a:pt x="286" y="423"/>
                    <a:pt x="346" y="42"/>
                  </a:cubicBezTo>
                  <a:cubicBezTo>
                    <a:pt x="354" y="19"/>
                    <a:pt x="3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6" name="Google Shape;14286;p47"/>
            <p:cNvSpPr/>
            <p:nvPr/>
          </p:nvSpPr>
          <p:spPr>
            <a:xfrm>
              <a:off x="3276875" y="1773050"/>
              <a:ext cx="8675" cy="34725"/>
            </a:xfrm>
            <a:custGeom>
              <a:rect b="b" l="l" r="r" t="t"/>
              <a:pathLst>
                <a:path extrusionOk="0" h="1389" w="347">
                  <a:moveTo>
                    <a:pt x="276" y="0"/>
                  </a:moveTo>
                  <a:cubicBezTo>
                    <a:pt x="257" y="0"/>
                    <a:pt x="239" y="15"/>
                    <a:pt x="239" y="45"/>
                  </a:cubicBezTo>
                  <a:cubicBezTo>
                    <a:pt x="203" y="485"/>
                    <a:pt x="1" y="902"/>
                    <a:pt x="13" y="1343"/>
                  </a:cubicBezTo>
                  <a:cubicBezTo>
                    <a:pt x="13" y="1374"/>
                    <a:pt x="33" y="1389"/>
                    <a:pt x="57" y="1389"/>
                  </a:cubicBezTo>
                  <a:cubicBezTo>
                    <a:pt x="78" y="1389"/>
                    <a:pt x="103" y="1377"/>
                    <a:pt x="120" y="1354"/>
                  </a:cubicBezTo>
                  <a:cubicBezTo>
                    <a:pt x="287" y="962"/>
                    <a:pt x="346" y="485"/>
                    <a:pt x="322" y="45"/>
                  </a:cubicBezTo>
                  <a:cubicBezTo>
                    <a:pt x="316" y="15"/>
                    <a:pt x="296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7" name="Google Shape;14287;p47"/>
            <p:cNvSpPr/>
            <p:nvPr/>
          </p:nvSpPr>
          <p:spPr>
            <a:xfrm>
              <a:off x="3277825" y="1840525"/>
              <a:ext cx="5925" cy="11950"/>
            </a:xfrm>
            <a:custGeom>
              <a:rect b="b" l="l" r="r" t="t"/>
              <a:pathLst>
                <a:path extrusionOk="0" h="478" w="237">
                  <a:moveTo>
                    <a:pt x="96" y="1"/>
                  </a:moveTo>
                  <a:cubicBezTo>
                    <a:pt x="46" y="1"/>
                    <a:pt x="1" y="74"/>
                    <a:pt x="46" y="120"/>
                  </a:cubicBezTo>
                  <a:cubicBezTo>
                    <a:pt x="130" y="203"/>
                    <a:pt x="94" y="334"/>
                    <a:pt x="130" y="441"/>
                  </a:cubicBezTo>
                  <a:cubicBezTo>
                    <a:pt x="136" y="465"/>
                    <a:pt x="150" y="477"/>
                    <a:pt x="165" y="477"/>
                  </a:cubicBezTo>
                  <a:cubicBezTo>
                    <a:pt x="180" y="477"/>
                    <a:pt x="195" y="465"/>
                    <a:pt x="201" y="441"/>
                  </a:cubicBezTo>
                  <a:cubicBezTo>
                    <a:pt x="237" y="322"/>
                    <a:pt x="225" y="132"/>
                    <a:pt x="142" y="25"/>
                  </a:cubicBezTo>
                  <a:cubicBezTo>
                    <a:pt x="128" y="8"/>
                    <a:pt x="11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8" name="Google Shape;14288;p47"/>
            <p:cNvSpPr/>
            <p:nvPr/>
          </p:nvSpPr>
          <p:spPr>
            <a:xfrm>
              <a:off x="3287950" y="1880875"/>
              <a:ext cx="24975" cy="88725"/>
            </a:xfrm>
            <a:custGeom>
              <a:rect b="b" l="l" r="r" t="t"/>
              <a:pathLst>
                <a:path extrusionOk="0" h="3549" w="999">
                  <a:moveTo>
                    <a:pt x="128" y="1"/>
                  </a:moveTo>
                  <a:cubicBezTo>
                    <a:pt x="65" y="1"/>
                    <a:pt x="0" y="52"/>
                    <a:pt x="22" y="125"/>
                  </a:cubicBezTo>
                  <a:cubicBezTo>
                    <a:pt x="272" y="1197"/>
                    <a:pt x="332" y="2518"/>
                    <a:pt x="832" y="3507"/>
                  </a:cubicBezTo>
                  <a:cubicBezTo>
                    <a:pt x="851" y="3535"/>
                    <a:pt x="881" y="3548"/>
                    <a:pt x="910" y="3548"/>
                  </a:cubicBezTo>
                  <a:cubicBezTo>
                    <a:pt x="955" y="3548"/>
                    <a:pt x="999" y="3517"/>
                    <a:pt x="999" y="3459"/>
                  </a:cubicBezTo>
                  <a:cubicBezTo>
                    <a:pt x="975" y="2923"/>
                    <a:pt x="796" y="2399"/>
                    <a:pt x="677" y="1899"/>
                  </a:cubicBezTo>
                  <a:cubicBezTo>
                    <a:pt x="522" y="1280"/>
                    <a:pt x="391" y="673"/>
                    <a:pt x="225" y="66"/>
                  </a:cubicBezTo>
                  <a:cubicBezTo>
                    <a:pt x="206" y="20"/>
                    <a:pt x="16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9" name="Google Shape;14289;p47"/>
            <p:cNvSpPr/>
            <p:nvPr/>
          </p:nvSpPr>
          <p:spPr>
            <a:xfrm>
              <a:off x="3399050" y="1655150"/>
              <a:ext cx="44550" cy="14825"/>
            </a:xfrm>
            <a:custGeom>
              <a:rect b="b" l="l" r="r" t="t"/>
              <a:pathLst>
                <a:path extrusionOk="0" h="593" w="1782">
                  <a:moveTo>
                    <a:pt x="1347" y="1"/>
                  </a:moveTo>
                  <a:cubicBezTo>
                    <a:pt x="854" y="1"/>
                    <a:pt x="361" y="143"/>
                    <a:pt x="19" y="522"/>
                  </a:cubicBezTo>
                  <a:cubicBezTo>
                    <a:pt x="1" y="550"/>
                    <a:pt x="26" y="593"/>
                    <a:pt x="49" y="593"/>
                  </a:cubicBezTo>
                  <a:cubicBezTo>
                    <a:pt x="55" y="593"/>
                    <a:pt x="62" y="589"/>
                    <a:pt x="67" y="582"/>
                  </a:cubicBezTo>
                  <a:cubicBezTo>
                    <a:pt x="329" y="415"/>
                    <a:pt x="555" y="260"/>
                    <a:pt x="865" y="165"/>
                  </a:cubicBezTo>
                  <a:cubicBezTo>
                    <a:pt x="1125" y="92"/>
                    <a:pt x="1386" y="56"/>
                    <a:pt x="1646" y="56"/>
                  </a:cubicBezTo>
                  <a:cubicBezTo>
                    <a:pt x="1683" y="56"/>
                    <a:pt x="1720" y="56"/>
                    <a:pt x="1758" y="58"/>
                  </a:cubicBezTo>
                  <a:cubicBezTo>
                    <a:pt x="1781" y="46"/>
                    <a:pt x="1781" y="34"/>
                    <a:pt x="1770" y="34"/>
                  </a:cubicBezTo>
                  <a:cubicBezTo>
                    <a:pt x="1631" y="13"/>
                    <a:pt x="1489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0" name="Google Shape;14290;p47"/>
            <p:cNvSpPr/>
            <p:nvPr/>
          </p:nvSpPr>
          <p:spPr>
            <a:xfrm>
              <a:off x="3332550" y="1685350"/>
              <a:ext cx="42475" cy="92200"/>
            </a:xfrm>
            <a:custGeom>
              <a:rect b="b" l="l" r="r" t="t"/>
              <a:pathLst>
                <a:path extrusionOk="0" h="3688" w="1699">
                  <a:moveTo>
                    <a:pt x="1625" y="1"/>
                  </a:moveTo>
                  <a:cubicBezTo>
                    <a:pt x="1608" y="1"/>
                    <a:pt x="1592" y="9"/>
                    <a:pt x="1584" y="29"/>
                  </a:cubicBezTo>
                  <a:cubicBezTo>
                    <a:pt x="1048" y="1195"/>
                    <a:pt x="0" y="2303"/>
                    <a:pt x="0" y="3636"/>
                  </a:cubicBezTo>
                  <a:cubicBezTo>
                    <a:pt x="0" y="3669"/>
                    <a:pt x="29" y="3687"/>
                    <a:pt x="57" y="3687"/>
                  </a:cubicBezTo>
                  <a:cubicBezTo>
                    <a:pt x="80" y="3687"/>
                    <a:pt x="102" y="3675"/>
                    <a:pt x="108" y="3648"/>
                  </a:cubicBezTo>
                  <a:cubicBezTo>
                    <a:pt x="298" y="2910"/>
                    <a:pt x="512" y="2279"/>
                    <a:pt x="881" y="1612"/>
                  </a:cubicBezTo>
                  <a:cubicBezTo>
                    <a:pt x="1167" y="1100"/>
                    <a:pt x="1465" y="588"/>
                    <a:pt x="1691" y="64"/>
                  </a:cubicBezTo>
                  <a:cubicBezTo>
                    <a:pt x="1699" y="33"/>
                    <a:pt x="1659" y="1"/>
                    <a:pt x="16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1" name="Google Shape;14291;p47"/>
            <p:cNvSpPr/>
            <p:nvPr/>
          </p:nvSpPr>
          <p:spPr>
            <a:xfrm>
              <a:off x="3326000" y="1852525"/>
              <a:ext cx="22350" cy="115425"/>
            </a:xfrm>
            <a:custGeom>
              <a:rect b="b" l="l" r="r" t="t"/>
              <a:pathLst>
                <a:path extrusionOk="0" h="4617" w="894">
                  <a:moveTo>
                    <a:pt x="380" y="0"/>
                  </a:moveTo>
                  <a:cubicBezTo>
                    <a:pt x="340" y="0"/>
                    <a:pt x="303" y="22"/>
                    <a:pt x="298" y="69"/>
                  </a:cubicBezTo>
                  <a:cubicBezTo>
                    <a:pt x="0" y="1450"/>
                    <a:pt x="203" y="3271"/>
                    <a:pt x="762" y="4581"/>
                  </a:cubicBezTo>
                  <a:cubicBezTo>
                    <a:pt x="771" y="4606"/>
                    <a:pt x="789" y="4616"/>
                    <a:pt x="810" y="4616"/>
                  </a:cubicBezTo>
                  <a:cubicBezTo>
                    <a:pt x="848" y="4616"/>
                    <a:pt x="893" y="4580"/>
                    <a:pt x="893" y="4533"/>
                  </a:cubicBezTo>
                  <a:cubicBezTo>
                    <a:pt x="893" y="3867"/>
                    <a:pt x="667" y="3212"/>
                    <a:pt x="560" y="2545"/>
                  </a:cubicBezTo>
                  <a:cubicBezTo>
                    <a:pt x="429" y="1724"/>
                    <a:pt x="381" y="914"/>
                    <a:pt x="489" y="104"/>
                  </a:cubicBezTo>
                  <a:cubicBezTo>
                    <a:pt x="489" y="37"/>
                    <a:pt x="432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2" name="Google Shape;14292;p47"/>
            <p:cNvSpPr/>
            <p:nvPr/>
          </p:nvSpPr>
          <p:spPr>
            <a:xfrm>
              <a:off x="3389800" y="1681850"/>
              <a:ext cx="70650" cy="63225"/>
            </a:xfrm>
            <a:custGeom>
              <a:rect b="b" l="l" r="r" t="t"/>
              <a:pathLst>
                <a:path extrusionOk="0" h="2529" w="2826">
                  <a:moveTo>
                    <a:pt x="2771" y="1"/>
                  </a:moveTo>
                  <a:cubicBezTo>
                    <a:pt x="2767" y="1"/>
                    <a:pt x="2763" y="1"/>
                    <a:pt x="2759" y="2"/>
                  </a:cubicBezTo>
                  <a:cubicBezTo>
                    <a:pt x="1485" y="240"/>
                    <a:pt x="449" y="1276"/>
                    <a:pt x="8" y="2478"/>
                  </a:cubicBezTo>
                  <a:cubicBezTo>
                    <a:pt x="1" y="2508"/>
                    <a:pt x="21" y="2528"/>
                    <a:pt x="43" y="2528"/>
                  </a:cubicBezTo>
                  <a:cubicBezTo>
                    <a:pt x="56" y="2528"/>
                    <a:pt x="71" y="2520"/>
                    <a:pt x="80" y="2502"/>
                  </a:cubicBezTo>
                  <a:cubicBezTo>
                    <a:pt x="616" y="1407"/>
                    <a:pt x="1639" y="526"/>
                    <a:pt x="2771" y="97"/>
                  </a:cubicBezTo>
                  <a:cubicBezTo>
                    <a:pt x="2826" y="64"/>
                    <a:pt x="2820" y="1"/>
                    <a:pt x="27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3" name="Google Shape;14293;p47"/>
            <p:cNvSpPr/>
            <p:nvPr/>
          </p:nvSpPr>
          <p:spPr>
            <a:xfrm>
              <a:off x="3362900" y="1790625"/>
              <a:ext cx="22750" cy="161975"/>
            </a:xfrm>
            <a:custGeom>
              <a:rect b="b" l="l" r="r" t="t"/>
              <a:pathLst>
                <a:path extrusionOk="0" h="6479" w="910">
                  <a:moveTo>
                    <a:pt x="627" y="0"/>
                  </a:moveTo>
                  <a:cubicBezTo>
                    <a:pt x="608" y="0"/>
                    <a:pt x="588" y="10"/>
                    <a:pt x="572" y="32"/>
                  </a:cubicBezTo>
                  <a:cubicBezTo>
                    <a:pt x="1" y="973"/>
                    <a:pt x="1" y="2199"/>
                    <a:pt x="37" y="3271"/>
                  </a:cubicBezTo>
                  <a:cubicBezTo>
                    <a:pt x="84" y="4271"/>
                    <a:pt x="191" y="5628"/>
                    <a:pt x="799" y="6462"/>
                  </a:cubicBezTo>
                  <a:cubicBezTo>
                    <a:pt x="810" y="6473"/>
                    <a:pt x="826" y="6479"/>
                    <a:pt x="842" y="6479"/>
                  </a:cubicBezTo>
                  <a:cubicBezTo>
                    <a:pt x="877" y="6479"/>
                    <a:pt x="910" y="6455"/>
                    <a:pt x="894" y="6414"/>
                  </a:cubicBezTo>
                  <a:cubicBezTo>
                    <a:pt x="549" y="5414"/>
                    <a:pt x="382" y="4438"/>
                    <a:pt x="310" y="3366"/>
                  </a:cubicBezTo>
                  <a:cubicBezTo>
                    <a:pt x="251" y="2306"/>
                    <a:pt x="239" y="1068"/>
                    <a:pt x="679" y="92"/>
                  </a:cubicBezTo>
                  <a:cubicBezTo>
                    <a:pt x="704" y="43"/>
                    <a:pt x="667" y="0"/>
                    <a:pt x="6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4" name="Google Shape;14294;p47"/>
            <p:cNvSpPr/>
            <p:nvPr/>
          </p:nvSpPr>
          <p:spPr>
            <a:xfrm>
              <a:off x="3403400" y="1720200"/>
              <a:ext cx="68750" cy="228175"/>
            </a:xfrm>
            <a:custGeom>
              <a:rect b="b" l="l" r="r" t="t"/>
              <a:pathLst>
                <a:path extrusionOk="0" h="9127" w="2750">
                  <a:moveTo>
                    <a:pt x="2738" y="1"/>
                  </a:moveTo>
                  <a:cubicBezTo>
                    <a:pt x="2735" y="1"/>
                    <a:pt x="2731" y="1"/>
                    <a:pt x="2727" y="4"/>
                  </a:cubicBezTo>
                  <a:cubicBezTo>
                    <a:pt x="964" y="242"/>
                    <a:pt x="369" y="2278"/>
                    <a:pt x="143" y="3766"/>
                  </a:cubicBezTo>
                  <a:cubicBezTo>
                    <a:pt x="0" y="4766"/>
                    <a:pt x="0" y="5778"/>
                    <a:pt x="60" y="6778"/>
                  </a:cubicBezTo>
                  <a:cubicBezTo>
                    <a:pt x="107" y="7398"/>
                    <a:pt x="60" y="8552"/>
                    <a:pt x="429" y="9088"/>
                  </a:cubicBezTo>
                  <a:cubicBezTo>
                    <a:pt x="451" y="9115"/>
                    <a:pt x="478" y="9127"/>
                    <a:pt x="504" y="9127"/>
                  </a:cubicBezTo>
                  <a:cubicBezTo>
                    <a:pt x="548" y="9127"/>
                    <a:pt x="588" y="9093"/>
                    <a:pt x="595" y="9041"/>
                  </a:cubicBezTo>
                  <a:cubicBezTo>
                    <a:pt x="619" y="8767"/>
                    <a:pt x="500" y="8469"/>
                    <a:pt x="476" y="8207"/>
                  </a:cubicBezTo>
                  <a:cubicBezTo>
                    <a:pt x="417" y="7802"/>
                    <a:pt x="357" y="7409"/>
                    <a:pt x="322" y="7017"/>
                  </a:cubicBezTo>
                  <a:cubicBezTo>
                    <a:pt x="250" y="6100"/>
                    <a:pt x="250" y="5195"/>
                    <a:pt x="322" y="4290"/>
                  </a:cubicBezTo>
                  <a:cubicBezTo>
                    <a:pt x="476" y="2695"/>
                    <a:pt x="845" y="420"/>
                    <a:pt x="2739" y="28"/>
                  </a:cubicBezTo>
                  <a:cubicBezTo>
                    <a:pt x="2748" y="18"/>
                    <a:pt x="2750" y="1"/>
                    <a:pt x="27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5" name="Google Shape;14295;p47"/>
            <p:cNvSpPr/>
            <p:nvPr/>
          </p:nvSpPr>
          <p:spPr>
            <a:xfrm>
              <a:off x="3429875" y="1768150"/>
              <a:ext cx="58975" cy="146450"/>
            </a:xfrm>
            <a:custGeom>
              <a:rect b="b" l="l" r="r" t="t"/>
              <a:pathLst>
                <a:path extrusionOk="0" h="5858" w="2359">
                  <a:moveTo>
                    <a:pt x="2313" y="0"/>
                  </a:moveTo>
                  <a:cubicBezTo>
                    <a:pt x="2308" y="0"/>
                    <a:pt x="2304" y="1"/>
                    <a:pt x="2299" y="3"/>
                  </a:cubicBezTo>
                  <a:cubicBezTo>
                    <a:pt x="1406" y="634"/>
                    <a:pt x="858" y="1586"/>
                    <a:pt x="548" y="2610"/>
                  </a:cubicBezTo>
                  <a:cubicBezTo>
                    <a:pt x="275" y="3491"/>
                    <a:pt x="1" y="5003"/>
                    <a:pt x="596" y="5813"/>
                  </a:cubicBezTo>
                  <a:cubicBezTo>
                    <a:pt x="621" y="5843"/>
                    <a:pt x="658" y="5858"/>
                    <a:pt x="693" y="5858"/>
                  </a:cubicBezTo>
                  <a:cubicBezTo>
                    <a:pt x="742" y="5858"/>
                    <a:pt x="787" y="5828"/>
                    <a:pt x="787" y="5765"/>
                  </a:cubicBezTo>
                  <a:cubicBezTo>
                    <a:pt x="787" y="5337"/>
                    <a:pt x="632" y="4920"/>
                    <a:pt x="620" y="4468"/>
                  </a:cubicBezTo>
                  <a:cubicBezTo>
                    <a:pt x="608" y="3908"/>
                    <a:pt x="679" y="3336"/>
                    <a:pt x="822" y="2789"/>
                  </a:cubicBezTo>
                  <a:cubicBezTo>
                    <a:pt x="1084" y="1765"/>
                    <a:pt x="1584" y="777"/>
                    <a:pt x="2358" y="50"/>
                  </a:cubicBezTo>
                  <a:cubicBezTo>
                    <a:pt x="2358" y="30"/>
                    <a:pt x="2340" y="0"/>
                    <a:pt x="23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6" name="Google Shape;14296;p47"/>
            <p:cNvSpPr/>
            <p:nvPr/>
          </p:nvSpPr>
          <p:spPr>
            <a:xfrm>
              <a:off x="3439500" y="1878300"/>
              <a:ext cx="10350" cy="41125"/>
            </a:xfrm>
            <a:custGeom>
              <a:rect b="b" l="l" r="r" t="t"/>
              <a:pathLst>
                <a:path extrusionOk="0" h="1645" w="414">
                  <a:moveTo>
                    <a:pt x="215" y="0"/>
                  </a:moveTo>
                  <a:cubicBezTo>
                    <a:pt x="182" y="0"/>
                    <a:pt x="152" y="21"/>
                    <a:pt x="152" y="62"/>
                  </a:cubicBezTo>
                  <a:cubicBezTo>
                    <a:pt x="152" y="300"/>
                    <a:pt x="163" y="526"/>
                    <a:pt x="152" y="764"/>
                  </a:cubicBezTo>
                  <a:cubicBezTo>
                    <a:pt x="128" y="1038"/>
                    <a:pt x="56" y="1288"/>
                    <a:pt x="9" y="1550"/>
                  </a:cubicBezTo>
                  <a:cubicBezTo>
                    <a:pt x="1" y="1605"/>
                    <a:pt x="45" y="1644"/>
                    <a:pt x="89" y="1644"/>
                  </a:cubicBezTo>
                  <a:cubicBezTo>
                    <a:pt x="112" y="1644"/>
                    <a:pt x="135" y="1634"/>
                    <a:pt x="152" y="1609"/>
                  </a:cubicBezTo>
                  <a:cubicBezTo>
                    <a:pt x="413" y="1169"/>
                    <a:pt x="306" y="573"/>
                    <a:pt x="294" y="73"/>
                  </a:cubicBezTo>
                  <a:cubicBezTo>
                    <a:pt x="288" y="24"/>
                    <a:pt x="250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7" name="Google Shape;14297;p47"/>
            <p:cNvSpPr/>
            <p:nvPr/>
          </p:nvSpPr>
          <p:spPr>
            <a:xfrm>
              <a:off x="3187600" y="1891350"/>
              <a:ext cx="9550" cy="56125"/>
            </a:xfrm>
            <a:custGeom>
              <a:rect b="b" l="l" r="r" t="t"/>
              <a:pathLst>
                <a:path extrusionOk="0" h="2245" w="382">
                  <a:moveTo>
                    <a:pt x="185" y="0"/>
                  </a:moveTo>
                  <a:cubicBezTo>
                    <a:pt x="162" y="0"/>
                    <a:pt x="143" y="13"/>
                    <a:pt x="143" y="40"/>
                  </a:cubicBezTo>
                  <a:cubicBezTo>
                    <a:pt x="48" y="718"/>
                    <a:pt x="0" y="1564"/>
                    <a:pt x="298" y="2218"/>
                  </a:cubicBezTo>
                  <a:cubicBezTo>
                    <a:pt x="302" y="2237"/>
                    <a:pt x="315" y="2244"/>
                    <a:pt x="330" y="2244"/>
                  </a:cubicBezTo>
                  <a:cubicBezTo>
                    <a:pt x="354" y="2244"/>
                    <a:pt x="381" y="2224"/>
                    <a:pt x="381" y="2195"/>
                  </a:cubicBezTo>
                  <a:cubicBezTo>
                    <a:pt x="357" y="1837"/>
                    <a:pt x="298" y="1480"/>
                    <a:pt x="286" y="1123"/>
                  </a:cubicBezTo>
                  <a:cubicBezTo>
                    <a:pt x="262" y="766"/>
                    <a:pt x="298" y="409"/>
                    <a:pt x="250" y="51"/>
                  </a:cubicBezTo>
                  <a:cubicBezTo>
                    <a:pt x="244" y="19"/>
                    <a:pt x="212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8" name="Google Shape;14298;p47"/>
            <p:cNvSpPr/>
            <p:nvPr/>
          </p:nvSpPr>
          <p:spPr>
            <a:xfrm>
              <a:off x="3202475" y="1958025"/>
              <a:ext cx="1500" cy="8075"/>
            </a:xfrm>
            <a:custGeom>
              <a:rect b="b" l="l" r="r" t="t"/>
              <a:pathLst>
                <a:path extrusionOk="0" h="323" w="60">
                  <a:moveTo>
                    <a:pt x="30" y="1"/>
                  </a:moveTo>
                  <a:cubicBezTo>
                    <a:pt x="15" y="1"/>
                    <a:pt x="0" y="10"/>
                    <a:pt x="0" y="28"/>
                  </a:cubicBezTo>
                  <a:cubicBezTo>
                    <a:pt x="0" y="123"/>
                    <a:pt x="0" y="230"/>
                    <a:pt x="12" y="313"/>
                  </a:cubicBezTo>
                  <a:cubicBezTo>
                    <a:pt x="12" y="319"/>
                    <a:pt x="21" y="322"/>
                    <a:pt x="30" y="322"/>
                  </a:cubicBezTo>
                  <a:cubicBezTo>
                    <a:pt x="39" y="322"/>
                    <a:pt x="48" y="319"/>
                    <a:pt x="48" y="313"/>
                  </a:cubicBezTo>
                  <a:cubicBezTo>
                    <a:pt x="48" y="218"/>
                    <a:pt x="48" y="123"/>
                    <a:pt x="60" y="28"/>
                  </a:cubicBezTo>
                  <a:cubicBezTo>
                    <a:pt x="60" y="10"/>
                    <a:pt x="4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9" name="Google Shape;14299;p47"/>
            <p:cNvSpPr/>
            <p:nvPr/>
          </p:nvSpPr>
          <p:spPr>
            <a:xfrm>
              <a:off x="3207375" y="1981175"/>
              <a:ext cx="27575" cy="53950"/>
            </a:xfrm>
            <a:custGeom>
              <a:rect b="b" l="l" r="r" t="t"/>
              <a:pathLst>
                <a:path extrusionOk="0" h="2158" w="1103">
                  <a:moveTo>
                    <a:pt x="42" y="0"/>
                  </a:moveTo>
                  <a:cubicBezTo>
                    <a:pt x="20" y="0"/>
                    <a:pt x="0" y="16"/>
                    <a:pt x="7" y="42"/>
                  </a:cubicBezTo>
                  <a:cubicBezTo>
                    <a:pt x="150" y="411"/>
                    <a:pt x="304" y="769"/>
                    <a:pt x="459" y="1126"/>
                  </a:cubicBezTo>
                  <a:cubicBezTo>
                    <a:pt x="602" y="1471"/>
                    <a:pt x="769" y="1876"/>
                    <a:pt x="1007" y="2138"/>
                  </a:cubicBezTo>
                  <a:cubicBezTo>
                    <a:pt x="1018" y="2152"/>
                    <a:pt x="1031" y="2158"/>
                    <a:pt x="1043" y="2158"/>
                  </a:cubicBezTo>
                  <a:cubicBezTo>
                    <a:pt x="1073" y="2158"/>
                    <a:pt x="1102" y="2127"/>
                    <a:pt x="1102" y="2102"/>
                  </a:cubicBezTo>
                  <a:cubicBezTo>
                    <a:pt x="1019" y="1769"/>
                    <a:pt x="816" y="1471"/>
                    <a:pt x="650" y="1185"/>
                  </a:cubicBezTo>
                  <a:cubicBezTo>
                    <a:pt x="423" y="804"/>
                    <a:pt x="233" y="447"/>
                    <a:pt x="90" y="30"/>
                  </a:cubicBezTo>
                  <a:cubicBezTo>
                    <a:pt x="80" y="9"/>
                    <a:pt x="60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0" name="Google Shape;14300;p47"/>
            <p:cNvSpPr/>
            <p:nvPr/>
          </p:nvSpPr>
          <p:spPr>
            <a:xfrm>
              <a:off x="3185375" y="1995475"/>
              <a:ext cx="31900" cy="73350"/>
            </a:xfrm>
            <a:custGeom>
              <a:rect b="b" l="l" r="r" t="t"/>
              <a:pathLst>
                <a:path extrusionOk="0" h="2934" w="1276">
                  <a:moveTo>
                    <a:pt x="143" y="1"/>
                  </a:moveTo>
                  <a:cubicBezTo>
                    <a:pt x="71" y="1"/>
                    <a:pt x="0" y="52"/>
                    <a:pt x="30" y="125"/>
                  </a:cubicBezTo>
                  <a:cubicBezTo>
                    <a:pt x="399" y="1054"/>
                    <a:pt x="732" y="2018"/>
                    <a:pt x="1173" y="2911"/>
                  </a:cubicBezTo>
                  <a:cubicBezTo>
                    <a:pt x="1184" y="2927"/>
                    <a:pt x="1200" y="2934"/>
                    <a:pt x="1216" y="2934"/>
                  </a:cubicBezTo>
                  <a:cubicBezTo>
                    <a:pt x="1247" y="2934"/>
                    <a:pt x="1276" y="2907"/>
                    <a:pt x="1268" y="2875"/>
                  </a:cubicBezTo>
                  <a:cubicBezTo>
                    <a:pt x="994" y="1923"/>
                    <a:pt x="589" y="1006"/>
                    <a:pt x="256" y="66"/>
                  </a:cubicBezTo>
                  <a:cubicBezTo>
                    <a:pt x="233" y="20"/>
                    <a:pt x="188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1" name="Google Shape;14301;p47"/>
            <p:cNvSpPr/>
            <p:nvPr/>
          </p:nvSpPr>
          <p:spPr>
            <a:xfrm>
              <a:off x="3266525" y="2015100"/>
              <a:ext cx="18300" cy="29075"/>
            </a:xfrm>
            <a:custGeom>
              <a:rect b="b" l="l" r="r" t="t"/>
              <a:pathLst>
                <a:path extrusionOk="0" h="1163" w="732">
                  <a:moveTo>
                    <a:pt x="48" y="0"/>
                  </a:moveTo>
                  <a:cubicBezTo>
                    <a:pt x="30" y="0"/>
                    <a:pt x="0" y="35"/>
                    <a:pt x="10" y="54"/>
                  </a:cubicBezTo>
                  <a:cubicBezTo>
                    <a:pt x="117" y="221"/>
                    <a:pt x="236" y="376"/>
                    <a:pt x="320" y="555"/>
                  </a:cubicBezTo>
                  <a:cubicBezTo>
                    <a:pt x="427" y="757"/>
                    <a:pt x="522" y="959"/>
                    <a:pt x="641" y="1138"/>
                  </a:cubicBezTo>
                  <a:cubicBezTo>
                    <a:pt x="652" y="1154"/>
                    <a:pt x="671" y="1162"/>
                    <a:pt x="689" y="1162"/>
                  </a:cubicBezTo>
                  <a:cubicBezTo>
                    <a:pt x="711" y="1162"/>
                    <a:pt x="731" y="1148"/>
                    <a:pt x="724" y="1114"/>
                  </a:cubicBezTo>
                  <a:cubicBezTo>
                    <a:pt x="701" y="674"/>
                    <a:pt x="320" y="316"/>
                    <a:pt x="58" y="7"/>
                  </a:cubicBezTo>
                  <a:cubicBezTo>
                    <a:pt x="55" y="2"/>
                    <a:pt x="5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2" name="Google Shape;14302;p47"/>
            <p:cNvSpPr/>
            <p:nvPr/>
          </p:nvSpPr>
          <p:spPr>
            <a:xfrm>
              <a:off x="3336600" y="2021175"/>
              <a:ext cx="10400" cy="11300"/>
            </a:xfrm>
            <a:custGeom>
              <a:rect b="b" l="l" r="r" t="t"/>
              <a:pathLst>
                <a:path extrusionOk="0" h="452" w="416">
                  <a:moveTo>
                    <a:pt x="102" y="1"/>
                  </a:moveTo>
                  <a:cubicBezTo>
                    <a:pt x="49" y="1"/>
                    <a:pt x="1" y="76"/>
                    <a:pt x="53" y="145"/>
                  </a:cubicBezTo>
                  <a:cubicBezTo>
                    <a:pt x="124" y="228"/>
                    <a:pt x="172" y="335"/>
                    <a:pt x="243" y="419"/>
                  </a:cubicBezTo>
                  <a:cubicBezTo>
                    <a:pt x="261" y="442"/>
                    <a:pt x="281" y="452"/>
                    <a:pt x="301" y="452"/>
                  </a:cubicBezTo>
                  <a:cubicBezTo>
                    <a:pt x="362" y="452"/>
                    <a:pt x="416" y="362"/>
                    <a:pt x="362" y="300"/>
                  </a:cubicBezTo>
                  <a:cubicBezTo>
                    <a:pt x="291" y="216"/>
                    <a:pt x="243" y="109"/>
                    <a:pt x="160" y="38"/>
                  </a:cubicBezTo>
                  <a:cubicBezTo>
                    <a:pt x="143" y="11"/>
                    <a:pt x="12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3" name="Google Shape;14303;p47"/>
            <p:cNvSpPr/>
            <p:nvPr/>
          </p:nvSpPr>
          <p:spPr>
            <a:xfrm>
              <a:off x="3337750" y="2018975"/>
              <a:ext cx="29950" cy="20250"/>
            </a:xfrm>
            <a:custGeom>
              <a:rect b="b" l="l" r="r" t="t"/>
              <a:pathLst>
                <a:path extrusionOk="0" h="810" w="1198">
                  <a:moveTo>
                    <a:pt x="500" y="0"/>
                  </a:moveTo>
                  <a:cubicBezTo>
                    <a:pt x="345" y="0"/>
                    <a:pt x="186" y="64"/>
                    <a:pt x="54" y="138"/>
                  </a:cubicBezTo>
                  <a:cubicBezTo>
                    <a:pt x="0" y="148"/>
                    <a:pt x="25" y="199"/>
                    <a:pt x="66" y="199"/>
                  </a:cubicBezTo>
                  <a:cubicBezTo>
                    <a:pt x="70" y="199"/>
                    <a:pt x="74" y="198"/>
                    <a:pt x="78" y="197"/>
                  </a:cubicBezTo>
                  <a:cubicBezTo>
                    <a:pt x="194" y="146"/>
                    <a:pt x="324" y="101"/>
                    <a:pt x="447" y="101"/>
                  </a:cubicBezTo>
                  <a:cubicBezTo>
                    <a:pt x="551" y="101"/>
                    <a:pt x="651" y="133"/>
                    <a:pt x="733" y="221"/>
                  </a:cubicBezTo>
                  <a:cubicBezTo>
                    <a:pt x="864" y="388"/>
                    <a:pt x="781" y="661"/>
                    <a:pt x="947" y="792"/>
                  </a:cubicBezTo>
                  <a:cubicBezTo>
                    <a:pt x="963" y="803"/>
                    <a:pt x="982" y="809"/>
                    <a:pt x="1001" y="809"/>
                  </a:cubicBezTo>
                  <a:cubicBezTo>
                    <a:pt x="1023" y="809"/>
                    <a:pt x="1047" y="800"/>
                    <a:pt x="1066" y="781"/>
                  </a:cubicBezTo>
                  <a:cubicBezTo>
                    <a:pt x="1197" y="578"/>
                    <a:pt x="947" y="209"/>
                    <a:pt x="781" y="90"/>
                  </a:cubicBezTo>
                  <a:cubicBezTo>
                    <a:pt x="693" y="26"/>
                    <a:pt x="59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4" name="Google Shape;14304;p47"/>
            <p:cNvSpPr/>
            <p:nvPr/>
          </p:nvSpPr>
          <p:spPr>
            <a:xfrm>
              <a:off x="3199550" y="1564200"/>
              <a:ext cx="130950" cy="62225"/>
            </a:xfrm>
            <a:custGeom>
              <a:rect b="b" l="l" r="r" t="t"/>
              <a:pathLst>
                <a:path extrusionOk="0" h="2489" w="5238">
                  <a:moveTo>
                    <a:pt x="4290" y="1"/>
                  </a:moveTo>
                  <a:cubicBezTo>
                    <a:pt x="2604" y="1"/>
                    <a:pt x="538" y="850"/>
                    <a:pt x="10" y="2422"/>
                  </a:cubicBezTo>
                  <a:cubicBezTo>
                    <a:pt x="1" y="2459"/>
                    <a:pt x="35" y="2489"/>
                    <a:pt x="62" y="2489"/>
                  </a:cubicBezTo>
                  <a:cubicBezTo>
                    <a:pt x="69" y="2489"/>
                    <a:pt x="76" y="2487"/>
                    <a:pt x="82" y="2481"/>
                  </a:cubicBezTo>
                  <a:cubicBezTo>
                    <a:pt x="903" y="1850"/>
                    <a:pt x="1379" y="1053"/>
                    <a:pt x="2391" y="660"/>
                  </a:cubicBezTo>
                  <a:cubicBezTo>
                    <a:pt x="3320" y="303"/>
                    <a:pt x="4285" y="362"/>
                    <a:pt x="5225" y="148"/>
                  </a:cubicBezTo>
                  <a:cubicBezTo>
                    <a:pt x="5237" y="124"/>
                    <a:pt x="5237" y="100"/>
                    <a:pt x="5225" y="100"/>
                  </a:cubicBezTo>
                  <a:cubicBezTo>
                    <a:pt x="4938" y="34"/>
                    <a:pt x="4621" y="1"/>
                    <a:pt x="42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5" name="Google Shape;14305;p47"/>
            <p:cNvSpPr/>
            <p:nvPr/>
          </p:nvSpPr>
          <p:spPr>
            <a:xfrm>
              <a:off x="3198300" y="1633375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6" name="Google Shape;14306;p47"/>
            <p:cNvSpPr/>
            <p:nvPr/>
          </p:nvSpPr>
          <p:spPr>
            <a:xfrm>
              <a:off x="3275225" y="1572075"/>
              <a:ext cx="86750" cy="14025"/>
            </a:xfrm>
            <a:custGeom>
              <a:rect b="b" l="l" r="r" t="t"/>
              <a:pathLst>
                <a:path extrusionOk="0" h="561" w="3470">
                  <a:moveTo>
                    <a:pt x="1904" y="1"/>
                  </a:moveTo>
                  <a:cubicBezTo>
                    <a:pt x="1262" y="1"/>
                    <a:pt x="619" y="148"/>
                    <a:pt x="67" y="440"/>
                  </a:cubicBezTo>
                  <a:cubicBezTo>
                    <a:pt x="0" y="485"/>
                    <a:pt x="37" y="560"/>
                    <a:pt x="91" y="560"/>
                  </a:cubicBezTo>
                  <a:cubicBezTo>
                    <a:pt x="95" y="560"/>
                    <a:pt x="99" y="560"/>
                    <a:pt x="103" y="559"/>
                  </a:cubicBezTo>
                  <a:cubicBezTo>
                    <a:pt x="908" y="407"/>
                    <a:pt x="1671" y="332"/>
                    <a:pt x="2456" y="332"/>
                  </a:cubicBezTo>
                  <a:cubicBezTo>
                    <a:pt x="2774" y="332"/>
                    <a:pt x="3095" y="345"/>
                    <a:pt x="3424" y="369"/>
                  </a:cubicBezTo>
                  <a:cubicBezTo>
                    <a:pt x="3428" y="370"/>
                    <a:pt x="3431" y="370"/>
                    <a:pt x="3434" y="370"/>
                  </a:cubicBezTo>
                  <a:cubicBezTo>
                    <a:pt x="3462" y="370"/>
                    <a:pt x="3470" y="320"/>
                    <a:pt x="3448" y="309"/>
                  </a:cubicBezTo>
                  <a:cubicBezTo>
                    <a:pt x="2972" y="103"/>
                    <a:pt x="2439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7" name="Google Shape;14307;p47"/>
            <p:cNvSpPr/>
            <p:nvPr/>
          </p:nvSpPr>
          <p:spPr>
            <a:xfrm>
              <a:off x="3202850" y="1598975"/>
              <a:ext cx="43175" cy="34125"/>
            </a:xfrm>
            <a:custGeom>
              <a:rect b="b" l="l" r="r" t="t"/>
              <a:pathLst>
                <a:path extrusionOk="0" h="1365" w="1727">
                  <a:moveTo>
                    <a:pt x="1646" y="0"/>
                  </a:moveTo>
                  <a:cubicBezTo>
                    <a:pt x="1637" y="0"/>
                    <a:pt x="1627" y="2"/>
                    <a:pt x="1617" y="7"/>
                  </a:cubicBezTo>
                  <a:cubicBezTo>
                    <a:pt x="997" y="197"/>
                    <a:pt x="247" y="638"/>
                    <a:pt x="9" y="1281"/>
                  </a:cubicBezTo>
                  <a:cubicBezTo>
                    <a:pt x="0" y="1326"/>
                    <a:pt x="32" y="1365"/>
                    <a:pt x="75" y="1365"/>
                  </a:cubicBezTo>
                  <a:cubicBezTo>
                    <a:pt x="88" y="1365"/>
                    <a:pt x="102" y="1361"/>
                    <a:pt x="116" y="1352"/>
                  </a:cubicBezTo>
                  <a:cubicBezTo>
                    <a:pt x="390" y="1198"/>
                    <a:pt x="581" y="936"/>
                    <a:pt x="807" y="733"/>
                  </a:cubicBezTo>
                  <a:cubicBezTo>
                    <a:pt x="1057" y="507"/>
                    <a:pt x="1366" y="281"/>
                    <a:pt x="1664" y="126"/>
                  </a:cubicBezTo>
                  <a:cubicBezTo>
                    <a:pt x="1726" y="95"/>
                    <a:pt x="1707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8" name="Google Shape;14308;p47"/>
            <p:cNvSpPr/>
            <p:nvPr/>
          </p:nvSpPr>
          <p:spPr>
            <a:xfrm>
              <a:off x="3244975" y="1584150"/>
              <a:ext cx="150100" cy="32200"/>
            </a:xfrm>
            <a:custGeom>
              <a:rect b="b" l="l" r="r" t="t"/>
              <a:pathLst>
                <a:path extrusionOk="0" h="1288" w="6004">
                  <a:moveTo>
                    <a:pt x="3860" y="0"/>
                  </a:moveTo>
                  <a:cubicBezTo>
                    <a:pt x="3507" y="0"/>
                    <a:pt x="3184" y="84"/>
                    <a:pt x="2813" y="148"/>
                  </a:cubicBezTo>
                  <a:cubicBezTo>
                    <a:pt x="1944" y="314"/>
                    <a:pt x="622" y="386"/>
                    <a:pt x="51" y="1148"/>
                  </a:cubicBezTo>
                  <a:cubicBezTo>
                    <a:pt x="1" y="1217"/>
                    <a:pt x="76" y="1287"/>
                    <a:pt x="151" y="1287"/>
                  </a:cubicBezTo>
                  <a:cubicBezTo>
                    <a:pt x="165" y="1287"/>
                    <a:pt x="180" y="1284"/>
                    <a:pt x="193" y="1279"/>
                  </a:cubicBezTo>
                  <a:cubicBezTo>
                    <a:pt x="1241" y="814"/>
                    <a:pt x="2194" y="374"/>
                    <a:pt x="3384" y="338"/>
                  </a:cubicBezTo>
                  <a:cubicBezTo>
                    <a:pt x="3393" y="338"/>
                    <a:pt x="3402" y="338"/>
                    <a:pt x="3411" y="338"/>
                  </a:cubicBezTo>
                  <a:cubicBezTo>
                    <a:pt x="4029" y="338"/>
                    <a:pt x="4681" y="629"/>
                    <a:pt x="5297" y="629"/>
                  </a:cubicBezTo>
                  <a:cubicBezTo>
                    <a:pt x="5540" y="629"/>
                    <a:pt x="5777" y="584"/>
                    <a:pt x="6004" y="457"/>
                  </a:cubicBezTo>
                  <a:cubicBezTo>
                    <a:pt x="6004" y="457"/>
                    <a:pt x="5992" y="421"/>
                    <a:pt x="5980" y="421"/>
                  </a:cubicBezTo>
                  <a:cubicBezTo>
                    <a:pt x="5949" y="423"/>
                    <a:pt x="5918" y="424"/>
                    <a:pt x="5887" y="424"/>
                  </a:cubicBezTo>
                  <a:cubicBezTo>
                    <a:pt x="5321" y="424"/>
                    <a:pt x="4748" y="130"/>
                    <a:pt x="4206" y="28"/>
                  </a:cubicBezTo>
                  <a:cubicBezTo>
                    <a:pt x="4086" y="8"/>
                    <a:pt x="3972" y="0"/>
                    <a:pt x="38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9" name="Google Shape;14309;p47"/>
            <p:cNvSpPr/>
            <p:nvPr/>
          </p:nvSpPr>
          <p:spPr>
            <a:xfrm>
              <a:off x="3342675" y="1601200"/>
              <a:ext cx="64900" cy="11950"/>
            </a:xfrm>
            <a:custGeom>
              <a:rect b="b" l="l" r="r" t="t"/>
              <a:pathLst>
                <a:path extrusionOk="0" h="478" w="2596">
                  <a:moveTo>
                    <a:pt x="1072" y="0"/>
                  </a:moveTo>
                  <a:cubicBezTo>
                    <a:pt x="737" y="0"/>
                    <a:pt x="389" y="78"/>
                    <a:pt x="60" y="156"/>
                  </a:cubicBezTo>
                  <a:cubicBezTo>
                    <a:pt x="0" y="168"/>
                    <a:pt x="12" y="239"/>
                    <a:pt x="60" y="251"/>
                  </a:cubicBezTo>
                  <a:cubicBezTo>
                    <a:pt x="152" y="285"/>
                    <a:pt x="237" y="298"/>
                    <a:pt x="321" y="298"/>
                  </a:cubicBezTo>
                  <a:cubicBezTo>
                    <a:pt x="442" y="298"/>
                    <a:pt x="562" y="272"/>
                    <a:pt x="703" y="251"/>
                  </a:cubicBezTo>
                  <a:cubicBezTo>
                    <a:pt x="840" y="233"/>
                    <a:pt x="965" y="225"/>
                    <a:pt x="1091" y="225"/>
                  </a:cubicBezTo>
                  <a:cubicBezTo>
                    <a:pt x="1218" y="225"/>
                    <a:pt x="1346" y="233"/>
                    <a:pt x="1488" y="251"/>
                  </a:cubicBezTo>
                  <a:cubicBezTo>
                    <a:pt x="1810" y="311"/>
                    <a:pt x="2143" y="430"/>
                    <a:pt x="2465" y="478"/>
                  </a:cubicBezTo>
                  <a:cubicBezTo>
                    <a:pt x="2560" y="478"/>
                    <a:pt x="2596" y="358"/>
                    <a:pt x="2512" y="347"/>
                  </a:cubicBezTo>
                  <a:cubicBezTo>
                    <a:pt x="2155" y="275"/>
                    <a:pt x="1810" y="108"/>
                    <a:pt x="1441" y="37"/>
                  </a:cubicBezTo>
                  <a:cubicBezTo>
                    <a:pt x="1321" y="11"/>
                    <a:pt x="1197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0" name="Google Shape;14310;p47"/>
            <p:cNvSpPr/>
            <p:nvPr/>
          </p:nvSpPr>
          <p:spPr>
            <a:xfrm>
              <a:off x="3294800" y="1610450"/>
              <a:ext cx="38950" cy="23575"/>
            </a:xfrm>
            <a:custGeom>
              <a:rect b="b" l="l" r="r" t="t"/>
              <a:pathLst>
                <a:path extrusionOk="0" h="943" w="1558">
                  <a:moveTo>
                    <a:pt x="1498" y="0"/>
                  </a:moveTo>
                  <a:cubicBezTo>
                    <a:pt x="1237" y="96"/>
                    <a:pt x="975" y="215"/>
                    <a:pt x="725" y="358"/>
                  </a:cubicBezTo>
                  <a:cubicBezTo>
                    <a:pt x="486" y="500"/>
                    <a:pt x="201" y="643"/>
                    <a:pt x="22" y="858"/>
                  </a:cubicBezTo>
                  <a:cubicBezTo>
                    <a:pt x="0" y="890"/>
                    <a:pt x="18" y="943"/>
                    <a:pt x="67" y="943"/>
                  </a:cubicBezTo>
                  <a:cubicBezTo>
                    <a:pt x="71" y="943"/>
                    <a:pt x="76" y="942"/>
                    <a:pt x="82" y="941"/>
                  </a:cubicBezTo>
                  <a:cubicBezTo>
                    <a:pt x="344" y="858"/>
                    <a:pt x="558" y="655"/>
                    <a:pt x="772" y="512"/>
                  </a:cubicBezTo>
                  <a:cubicBezTo>
                    <a:pt x="1010" y="346"/>
                    <a:pt x="1260" y="179"/>
                    <a:pt x="1534" y="48"/>
                  </a:cubicBezTo>
                  <a:cubicBezTo>
                    <a:pt x="1558" y="48"/>
                    <a:pt x="1534" y="0"/>
                    <a:pt x="14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1" name="Google Shape;14311;p47"/>
            <p:cNvSpPr/>
            <p:nvPr/>
          </p:nvSpPr>
          <p:spPr>
            <a:xfrm>
              <a:off x="3395650" y="1625650"/>
              <a:ext cx="34675" cy="6325"/>
            </a:xfrm>
            <a:custGeom>
              <a:rect b="b" l="l" r="r" t="t"/>
              <a:pathLst>
                <a:path extrusionOk="0" h="253" w="1387">
                  <a:moveTo>
                    <a:pt x="462" y="1"/>
                  </a:moveTo>
                  <a:cubicBezTo>
                    <a:pt x="318" y="1"/>
                    <a:pt x="175" y="11"/>
                    <a:pt x="36" y="35"/>
                  </a:cubicBezTo>
                  <a:cubicBezTo>
                    <a:pt x="1" y="35"/>
                    <a:pt x="1" y="107"/>
                    <a:pt x="36" y="107"/>
                  </a:cubicBezTo>
                  <a:cubicBezTo>
                    <a:pt x="441" y="190"/>
                    <a:pt x="858" y="142"/>
                    <a:pt x="1263" y="250"/>
                  </a:cubicBezTo>
                  <a:cubicBezTo>
                    <a:pt x="1271" y="252"/>
                    <a:pt x="1280" y="252"/>
                    <a:pt x="1287" y="252"/>
                  </a:cubicBezTo>
                  <a:cubicBezTo>
                    <a:pt x="1373" y="252"/>
                    <a:pt x="1387" y="140"/>
                    <a:pt x="1310" y="107"/>
                  </a:cubicBezTo>
                  <a:cubicBezTo>
                    <a:pt x="1040" y="43"/>
                    <a:pt x="749" y="1"/>
                    <a:pt x="4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2" name="Google Shape;14312;p47"/>
            <p:cNvSpPr/>
            <p:nvPr/>
          </p:nvSpPr>
          <p:spPr>
            <a:xfrm>
              <a:off x="3313325" y="1633950"/>
              <a:ext cx="57350" cy="44950"/>
            </a:xfrm>
            <a:custGeom>
              <a:rect b="b" l="l" r="r" t="t"/>
              <a:pathLst>
                <a:path extrusionOk="0" h="1798" w="2294">
                  <a:moveTo>
                    <a:pt x="2222" y="1"/>
                  </a:moveTo>
                  <a:cubicBezTo>
                    <a:pt x="1341" y="108"/>
                    <a:pt x="341" y="882"/>
                    <a:pt x="19" y="1715"/>
                  </a:cubicBezTo>
                  <a:cubicBezTo>
                    <a:pt x="1" y="1753"/>
                    <a:pt x="33" y="1798"/>
                    <a:pt x="71" y="1798"/>
                  </a:cubicBezTo>
                  <a:cubicBezTo>
                    <a:pt x="82" y="1798"/>
                    <a:pt x="92" y="1795"/>
                    <a:pt x="103" y="1787"/>
                  </a:cubicBezTo>
                  <a:cubicBezTo>
                    <a:pt x="436" y="1549"/>
                    <a:pt x="650" y="1192"/>
                    <a:pt x="948" y="906"/>
                  </a:cubicBezTo>
                  <a:cubicBezTo>
                    <a:pt x="1329" y="549"/>
                    <a:pt x="1758" y="311"/>
                    <a:pt x="2234" y="120"/>
                  </a:cubicBezTo>
                  <a:cubicBezTo>
                    <a:pt x="2293" y="96"/>
                    <a:pt x="2293" y="1"/>
                    <a:pt x="22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3" name="Google Shape;14313;p47"/>
            <p:cNvSpPr/>
            <p:nvPr/>
          </p:nvSpPr>
          <p:spPr>
            <a:xfrm>
              <a:off x="3387325" y="1616025"/>
              <a:ext cx="41100" cy="5275"/>
            </a:xfrm>
            <a:custGeom>
              <a:rect b="b" l="l" r="r" t="t"/>
              <a:pathLst>
                <a:path extrusionOk="0" h="211" w="1644">
                  <a:moveTo>
                    <a:pt x="497" y="1"/>
                  </a:moveTo>
                  <a:cubicBezTo>
                    <a:pt x="347" y="1"/>
                    <a:pt x="197" y="11"/>
                    <a:pt x="48" y="39"/>
                  </a:cubicBezTo>
                  <a:cubicBezTo>
                    <a:pt x="0" y="51"/>
                    <a:pt x="0" y="123"/>
                    <a:pt x="48" y="135"/>
                  </a:cubicBezTo>
                  <a:cubicBezTo>
                    <a:pt x="353" y="193"/>
                    <a:pt x="662" y="211"/>
                    <a:pt x="970" y="211"/>
                  </a:cubicBezTo>
                  <a:cubicBezTo>
                    <a:pt x="1168" y="211"/>
                    <a:pt x="1365" y="203"/>
                    <a:pt x="1560" y="194"/>
                  </a:cubicBezTo>
                  <a:cubicBezTo>
                    <a:pt x="1643" y="182"/>
                    <a:pt x="1643" y="99"/>
                    <a:pt x="1560" y="75"/>
                  </a:cubicBezTo>
                  <a:cubicBezTo>
                    <a:pt x="1209" y="58"/>
                    <a:pt x="852" y="1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4" name="Google Shape;14314;p47"/>
            <p:cNvSpPr/>
            <p:nvPr/>
          </p:nvSpPr>
          <p:spPr>
            <a:xfrm>
              <a:off x="3327275" y="1620750"/>
              <a:ext cx="40525" cy="21100"/>
            </a:xfrm>
            <a:custGeom>
              <a:rect b="b" l="l" r="r" t="t"/>
              <a:pathLst>
                <a:path extrusionOk="0" h="844" w="1621">
                  <a:moveTo>
                    <a:pt x="1542" y="1"/>
                  </a:moveTo>
                  <a:cubicBezTo>
                    <a:pt x="1535" y="1"/>
                    <a:pt x="1528" y="2"/>
                    <a:pt x="1521" y="5"/>
                  </a:cubicBezTo>
                  <a:cubicBezTo>
                    <a:pt x="1045" y="303"/>
                    <a:pt x="473" y="446"/>
                    <a:pt x="21" y="767"/>
                  </a:cubicBezTo>
                  <a:cubicBezTo>
                    <a:pt x="0" y="788"/>
                    <a:pt x="6" y="843"/>
                    <a:pt x="39" y="843"/>
                  </a:cubicBezTo>
                  <a:cubicBezTo>
                    <a:pt x="44" y="843"/>
                    <a:pt x="50" y="842"/>
                    <a:pt x="57" y="839"/>
                  </a:cubicBezTo>
                  <a:cubicBezTo>
                    <a:pt x="569" y="648"/>
                    <a:pt x="1104" y="398"/>
                    <a:pt x="1569" y="100"/>
                  </a:cubicBezTo>
                  <a:cubicBezTo>
                    <a:pt x="1621" y="69"/>
                    <a:pt x="1591" y="1"/>
                    <a:pt x="15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5" name="Google Shape;14315;p47"/>
            <p:cNvSpPr/>
            <p:nvPr/>
          </p:nvSpPr>
          <p:spPr>
            <a:xfrm>
              <a:off x="3264425" y="1599050"/>
              <a:ext cx="130525" cy="45975"/>
            </a:xfrm>
            <a:custGeom>
              <a:rect b="b" l="l" r="r" t="t"/>
              <a:pathLst>
                <a:path extrusionOk="0" h="1839" w="5221">
                  <a:moveTo>
                    <a:pt x="5149" y="1"/>
                  </a:moveTo>
                  <a:cubicBezTo>
                    <a:pt x="5143" y="1"/>
                    <a:pt x="5137" y="2"/>
                    <a:pt x="5130" y="4"/>
                  </a:cubicBezTo>
                  <a:cubicBezTo>
                    <a:pt x="4829" y="59"/>
                    <a:pt x="4528" y="68"/>
                    <a:pt x="4226" y="68"/>
                  </a:cubicBezTo>
                  <a:cubicBezTo>
                    <a:pt x="4067" y="68"/>
                    <a:pt x="3908" y="66"/>
                    <a:pt x="3749" y="66"/>
                  </a:cubicBezTo>
                  <a:cubicBezTo>
                    <a:pt x="3551" y="66"/>
                    <a:pt x="3353" y="70"/>
                    <a:pt x="3154" y="87"/>
                  </a:cubicBezTo>
                  <a:cubicBezTo>
                    <a:pt x="2713" y="135"/>
                    <a:pt x="2297" y="278"/>
                    <a:pt x="1892" y="444"/>
                  </a:cubicBezTo>
                  <a:cubicBezTo>
                    <a:pt x="1166" y="730"/>
                    <a:pt x="451" y="1040"/>
                    <a:pt x="35" y="1742"/>
                  </a:cubicBezTo>
                  <a:cubicBezTo>
                    <a:pt x="1" y="1793"/>
                    <a:pt x="39" y="1838"/>
                    <a:pt x="86" y="1838"/>
                  </a:cubicBezTo>
                  <a:cubicBezTo>
                    <a:pt x="105" y="1838"/>
                    <a:pt x="125" y="1831"/>
                    <a:pt x="142" y="1814"/>
                  </a:cubicBezTo>
                  <a:cubicBezTo>
                    <a:pt x="844" y="1230"/>
                    <a:pt x="1582" y="742"/>
                    <a:pt x="2452" y="444"/>
                  </a:cubicBezTo>
                  <a:cubicBezTo>
                    <a:pt x="3321" y="135"/>
                    <a:pt x="4261" y="302"/>
                    <a:pt x="5166" y="99"/>
                  </a:cubicBezTo>
                  <a:cubicBezTo>
                    <a:pt x="5220" y="99"/>
                    <a:pt x="5206" y="1"/>
                    <a:pt x="51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6" name="Google Shape;14316;p47"/>
            <p:cNvSpPr/>
            <p:nvPr/>
          </p:nvSpPr>
          <p:spPr>
            <a:xfrm>
              <a:off x="3267700" y="1596175"/>
              <a:ext cx="24400" cy="19500"/>
            </a:xfrm>
            <a:custGeom>
              <a:rect b="b" l="l" r="r" t="t"/>
              <a:pathLst>
                <a:path extrusionOk="0" h="780" w="976">
                  <a:moveTo>
                    <a:pt x="878" y="1"/>
                  </a:moveTo>
                  <a:cubicBezTo>
                    <a:pt x="867" y="1"/>
                    <a:pt x="856" y="4"/>
                    <a:pt x="844" y="12"/>
                  </a:cubicBezTo>
                  <a:cubicBezTo>
                    <a:pt x="666" y="83"/>
                    <a:pt x="487" y="190"/>
                    <a:pt x="320" y="298"/>
                  </a:cubicBezTo>
                  <a:cubicBezTo>
                    <a:pt x="177" y="417"/>
                    <a:pt x="82" y="512"/>
                    <a:pt x="11" y="690"/>
                  </a:cubicBezTo>
                  <a:cubicBezTo>
                    <a:pt x="1" y="731"/>
                    <a:pt x="33" y="779"/>
                    <a:pt x="72" y="779"/>
                  </a:cubicBezTo>
                  <a:cubicBezTo>
                    <a:pt x="79" y="779"/>
                    <a:pt x="87" y="778"/>
                    <a:pt x="94" y="774"/>
                  </a:cubicBezTo>
                  <a:cubicBezTo>
                    <a:pt x="392" y="595"/>
                    <a:pt x="606" y="309"/>
                    <a:pt x="916" y="131"/>
                  </a:cubicBezTo>
                  <a:cubicBezTo>
                    <a:pt x="976" y="91"/>
                    <a:pt x="935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7" name="Google Shape;14317;p47"/>
            <p:cNvSpPr/>
            <p:nvPr/>
          </p:nvSpPr>
          <p:spPr>
            <a:xfrm>
              <a:off x="3364775" y="1631200"/>
              <a:ext cx="83875" cy="32000"/>
            </a:xfrm>
            <a:custGeom>
              <a:rect b="b" l="l" r="r" t="t"/>
              <a:pathLst>
                <a:path extrusionOk="0" h="1280" w="3355">
                  <a:moveTo>
                    <a:pt x="2388" y="0"/>
                  </a:moveTo>
                  <a:cubicBezTo>
                    <a:pt x="1496" y="0"/>
                    <a:pt x="517" y="473"/>
                    <a:pt x="45" y="1159"/>
                  </a:cubicBezTo>
                  <a:cubicBezTo>
                    <a:pt x="1" y="1214"/>
                    <a:pt x="59" y="1279"/>
                    <a:pt x="115" y="1279"/>
                  </a:cubicBezTo>
                  <a:cubicBezTo>
                    <a:pt x="119" y="1279"/>
                    <a:pt x="124" y="1279"/>
                    <a:pt x="128" y="1278"/>
                  </a:cubicBezTo>
                  <a:cubicBezTo>
                    <a:pt x="616" y="1111"/>
                    <a:pt x="1033" y="778"/>
                    <a:pt x="1533" y="623"/>
                  </a:cubicBezTo>
                  <a:cubicBezTo>
                    <a:pt x="2081" y="444"/>
                    <a:pt x="2605" y="421"/>
                    <a:pt x="3164" y="409"/>
                  </a:cubicBezTo>
                  <a:cubicBezTo>
                    <a:pt x="3283" y="409"/>
                    <a:pt x="3355" y="230"/>
                    <a:pt x="3236" y="170"/>
                  </a:cubicBezTo>
                  <a:cubicBezTo>
                    <a:pt x="2978" y="54"/>
                    <a:pt x="2688" y="0"/>
                    <a:pt x="23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8" name="Google Shape;14318;p47"/>
            <p:cNvSpPr/>
            <p:nvPr/>
          </p:nvSpPr>
          <p:spPr>
            <a:xfrm>
              <a:off x="3409775" y="1650500"/>
              <a:ext cx="35300" cy="10675"/>
            </a:xfrm>
            <a:custGeom>
              <a:rect b="b" l="l" r="r" t="t"/>
              <a:pathLst>
                <a:path extrusionOk="0" h="427" w="1412">
                  <a:moveTo>
                    <a:pt x="992" y="1"/>
                  </a:moveTo>
                  <a:cubicBezTo>
                    <a:pt x="649" y="1"/>
                    <a:pt x="309" y="117"/>
                    <a:pt x="43" y="339"/>
                  </a:cubicBezTo>
                  <a:cubicBezTo>
                    <a:pt x="1" y="360"/>
                    <a:pt x="32" y="427"/>
                    <a:pt x="81" y="427"/>
                  </a:cubicBezTo>
                  <a:cubicBezTo>
                    <a:pt x="88" y="427"/>
                    <a:pt x="95" y="425"/>
                    <a:pt x="102" y="422"/>
                  </a:cubicBezTo>
                  <a:cubicBezTo>
                    <a:pt x="451" y="313"/>
                    <a:pt x="734" y="153"/>
                    <a:pt x="1089" y="153"/>
                  </a:cubicBezTo>
                  <a:cubicBezTo>
                    <a:pt x="1158" y="153"/>
                    <a:pt x="1229" y="159"/>
                    <a:pt x="1305" y="172"/>
                  </a:cubicBezTo>
                  <a:cubicBezTo>
                    <a:pt x="1376" y="172"/>
                    <a:pt x="1412" y="53"/>
                    <a:pt x="1341" y="41"/>
                  </a:cubicBezTo>
                  <a:cubicBezTo>
                    <a:pt x="1226" y="14"/>
                    <a:pt x="1109" y="1"/>
                    <a:pt x="9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9" name="Google Shape;14319;p47"/>
            <p:cNvSpPr/>
            <p:nvPr/>
          </p:nvSpPr>
          <p:spPr>
            <a:xfrm>
              <a:off x="3419525" y="1667000"/>
              <a:ext cx="24075" cy="12700"/>
            </a:xfrm>
            <a:custGeom>
              <a:rect b="b" l="l" r="r" t="t"/>
              <a:pathLst>
                <a:path extrusionOk="0" h="508" w="963">
                  <a:moveTo>
                    <a:pt x="867" y="1"/>
                  </a:moveTo>
                  <a:cubicBezTo>
                    <a:pt x="570" y="1"/>
                    <a:pt x="129" y="143"/>
                    <a:pt x="10" y="441"/>
                  </a:cubicBezTo>
                  <a:cubicBezTo>
                    <a:pt x="0" y="470"/>
                    <a:pt x="38" y="507"/>
                    <a:pt x="65" y="507"/>
                  </a:cubicBezTo>
                  <a:cubicBezTo>
                    <a:pt x="71" y="507"/>
                    <a:pt x="77" y="505"/>
                    <a:pt x="81" y="501"/>
                  </a:cubicBezTo>
                  <a:cubicBezTo>
                    <a:pt x="200" y="417"/>
                    <a:pt x="308" y="298"/>
                    <a:pt x="439" y="239"/>
                  </a:cubicBezTo>
                  <a:cubicBezTo>
                    <a:pt x="570" y="179"/>
                    <a:pt x="724" y="155"/>
                    <a:pt x="867" y="155"/>
                  </a:cubicBezTo>
                  <a:cubicBezTo>
                    <a:pt x="962" y="155"/>
                    <a:pt x="962" y="1"/>
                    <a:pt x="8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0" name="Google Shape;14320;p47"/>
            <p:cNvSpPr/>
            <p:nvPr/>
          </p:nvSpPr>
          <p:spPr>
            <a:xfrm>
              <a:off x="3429875" y="1682725"/>
              <a:ext cx="23750" cy="24175"/>
            </a:xfrm>
            <a:custGeom>
              <a:rect b="b" l="l" r="r" t="t"/>
              <a:pathLst>
                <a:path extrusionOk="0" h="967" w="950">
                  <a:moveTo>
                    <a:pt x="829" y="1"/>
                  </a:moveTo>
                  <a:cubicBezTo>
                    <a:pt x="799" y="1"/>
                    <a:pt x="770" y="16"/>
                    <a:pt x="751" y="50"/>
                  </a:cubicBezTo>
                  <a:cubicBezTo>
                    <a:pt x="656" y="205"/>
                    <a:pt x="501" y="348"/>
                    <a:pt x="358" y="479"/>
                  </a:cubicBezTo>
                  <a:cubicBezTo>
                    <a:pt x="239" y="586"/>
                    <a:pt x="36" y="705"/>
                    <a:pt x="13" y="884"/>
                  </a:cubicBezTo>
                  <a:cubicBezTo>
                    <a:pt x="1" y="943"/>
                    <a:pt x="36" y="967"/>
                    <a:pt x="96" y="967"/>
                  </a:cubicBezTo>
                  <a:cubicBezTo>
                    <a:pt x="275" y="943"/>
                    <a:pt x="441" y="741"/>
                    <a:pt x="572" y="622"/>
                  </a:cubicBezTo>
                  <a:cubicBezTo>
                    <a:pt x="727" y="491"/>
                    <a:pt x="846" y="324"/>
                    <a:pt x="918" y="145"/>
                  </a:cubicBezTo>
                  <a:cubicBezTo>
                    <a:pt x="950" y="65"/>
                    <a:pt x="889" y="1"/>
                    <a:pt x="8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1" name="Google Shape;14321;p47"/>
            <p:cNvSpPr/>
            <p:nvPr/>
          </p:nvSpPr>
          <p:spPr>
            <a:xfrm>
              <a:off x="3455925" y="1707175"/>
              <a:ext cx="5825" cy="5925"/>
            </a:xfrm>
            <a:custGeom>
              <a:rect b="b" l="l" r="r" t="t"/>
              <a:pathLst>
                <a:path extrusionOk="0" h="237" w="233">
                  <a:moveTo>
                    <a:pt x="112" y="1"/>
                  </a:moveTo>
                  <a:cubicBezTo>
                    <a:pt x="54" y="1"/>
                    <a:pt x="1" y="37"/>
                    <a:pt x="30" y="108"/>
                  </a:cubicBezTo>
                  <a:cubicBezTo>
                    <a:pt x="42" y="156"/>
                    <a:pt x="42" y="203"/>
                    <a:pt x="90" y="227"/>
                  </a:cubicBezTo>
                  <a:cubicBezTo>
                    <a:pt x="96" y="233"/>
                    <a:pt x="111" y="236"/>
                    <a:pt x="126" y="236"/>
                  </a:cubicBezTo>
                  <a:cubicBezTo>
                    <a:pt x="140" y="236"/>
                    <a:pt x="155" y="233"/>
                    <a:pt x="161" y="227"/>
                  </a:cubicBezTo>
                  <a:cubicBezTo>
                    <a:pt x="185" y="203"/>
                    <a:pt x="209" y="156"/>
                    <a:pt x="221" y="108"/>
                  </a:cubicBezTo>
                  <a:cubicBezTo>
                    <a:pt x="233" y="37"/>
                    <a:pt x="17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2" name="Google Shape;14322;p47"/>
            <p:cNvSpPr/>
            <p:nvPr/>
          </p:nvSpPr>
          <p:spPr>
            <a:xfrm>
              <a:off x="3402650" y="1651150"/>
              <a:ext cx="41075" cy="21050"/>
            </a:xfrm>
            <a:custGeom>
              <a:rect b="b" l="l" r="r" t="t"/>
              <a:pathLst>
                <a:path extrusionOk="0" h="842" w="1643">
                  <a:moveTo>
                    <a:pt x="1563" y="1"/>
                  </a:moveTo>
                  <a:cubicBezTo>
                    <a:pt x="1556" y="1"/>
                    <a:pt x="1549" y="2"/>
                    <a:pt x="1542" y="4"/>
                  </a:cubicBezTo>
                  <a:cubicBezTo>
                    <a:pt x="1292" y="27"/>
                    <a:pt x="1054" y="99"/>
                    <a:pt x="816" y="218"/>
                  </a:cubicBezTo>
                  <a:cubicBezTo>
                    <a:pt x="554" y="361"/>
                    <a:pt x="232" y="492"/>
                    <a:pt x="42" y="718"/>
                  </a:cubicBezTo>
                  <a:cubicBezTo>
                    <a:pt x="0" y="770"/>
                    <a:pt x="32" y="841"/>
                    <a:pt x="89" y="841"/>
                  </a:cubicBezTo>
                  <a:cubicBezTo>
                    <a:pt x="97" y="841"/>
                    <a:pt x="105" y="840"/>
                    <a:pt x="113" y="837"/>
                  </a:cubicBezTo>
                  <a:cubicBezTo>
                    <a:pt x="637" y="694"/>
                    <a:pt x="1042" y="277"/>
                    <a:pt x="1566" y="134"/>
                  </a:cubicBezTo>
                  <a:cubicBezTo>
                    <a:pt x="1643" y="124"/>
                    <a:pt x="1639" y="1"/>
                    <a:pt x="15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3" name="Google Shape;14323;p47"/>
            <p:cNvSpPr/>
            <p:nvPr/>
          </p:nvSpPr>
          <p:spPr>
            <a:xfrm>
              <a:off x="3371425" y="1637125"/>
              <a:ext cx="31725" cy="16775"/>
            </a:xfrm>
            <a:custGeom>
              <a:rect b="b" l="l" r="r" t="t"/>
              <a:pathLst>
                <a:path extrusionOk="0" h="671" w="1269">
                  <a:moveTo>
                    <a:pt x="1120" y="0"/>
                  </a:moveTo>
                  <a:cubicBezTo>
                    <a:pt x="1110" y="0"/>
                    <a:pt x="1099" y="2"/>
                    <a:pt x="1089" y="5"/>
                  </a:cubicBezTo>
                  <a:cubicBezTo>
                    <a:pt x="708" y="172"/>
                    <a:pt x="291" y="279"/>
                    <a:pt x="29" y="588"/>
                  </a:cubicBezTo>
                  <a:cubicBezTo>
                    <a:pt x="1" y="626"/>
                    <a:pt x="24" y="671"/>
                    <a:pt x="59" y="671"/>
                  </a:cubicBezTo>
                  <a:cubicBezTo>
                    <a:pt x="68" y="671"/>
                    <a:pt x="78" y="667"/>
                    <a:pt x="88" y="660"/>
                  </a:cubicBezTo>
                  <a:cubicBezTo>
                    <a:pt x="446" y="469"/>
                    <a:pt x="803" y="338"/>
                    <a:pt x="1160" y="172"/>
                  </a:cubicBezTo>
                  <a:cubicBezTo>
                    <a:pt x="1268" y="150"/>
                    <a:pt x="1219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4" name="Google Shape;14324;p47"/>
            <p:cNvSpPr/>
            <p:nvPr/>
          </p:nvSpPr>
          <p:spPr>
            <a:xfrm>
              <a:off x="3369750" y="1618400"/>
              <a:ext cx="39175" cy="7850"/>
            </a:xfrm>
            <a:custGeom>
              <a:rect b="b" l="l" r="r" t="t"/>
              <a:pathLst>
                <a:path extrusionOk="0" h="314" w="1567">
                  <a:moveTo>
                    <a:pt x="1307" y="1"/>
                  </a:moveTo>
                  <a:cubicBezTo>
                    <a:pt x="1169" y="1"/>
                    <a:pt x="1031" y="23"/>
                    <a:pt x="882" y="40"/>
                  </a:cubicBezTo>
                  <a:cubicBezTo>
                    <a:pt x="596" y="87"/>
                    <a:pt x="334" y="123"/>
                    <a:pt x="60" y="194"/>
                  </a:cubicBezTo>
                  <a:cubicBezTo>
                    <a:pt x="24" y="206"/>
                    <a:pt x="1" y="278"/>
                    <a:pt x="60" y="290"/>
                  </a:cubicBezTo>
                  <a:cubicBezTo>
                    <a:pt x="134" y="306"/>
                    <a:pt x="207" y="313"/>
                    <a:pt x="281" y="313"/>
                  </a:cubicBezTo>
                  <a:cubicBezTo>
                    <a:pt x="637" y="313"/>
                    <a:pt x="988" y="151"/>
                    <a:pt x="1345" y="151"/>
                  </a:cubicBezTo>
                  <a:cubicBezTo>
                    <a:pt x="1389" y="151"/>
                    <a:pt x="1433" y="153"/>
                    <a:pt x="1477" y="159"/>
                  </a:cubicBezTo>
                  <a:cubicBezTo>
                    <a:pt x="1482" y="160"/>
                    <a:pt x="1487" y="161"/>
                    <a:pt x="1492" y="161"/>
                  </a:cubicBezTo>
                  <a:cubicBezTo>
                    <a:pt x="1551" y="161"/>
                    <a:pt x="1566" y="27"/>
                    <a:pt x="1489" y="16"/>
                  </a:cubicBezTo>
                  <a:cubicBezTo>
                    <a:pt x="1427" y="5"/>
                    <a:pt x="1367" y="1"/>
                    <a:pt x="13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5" name="Google Shape;14325;p47"/>
            <p:cNvSpPr/>
            <p:nvPr/>
          </p:nvSpPr>
          <p:spPr>
            <a:xfrm>
              <a:off x="3397425" y="1613475"/>
              <a:ext cx="24350" cy="9800"/>
            </a:xfrm>
            <a:custGeom>
              <a:rect b="b" l="l" r="r" t="t"/>
              <a:pathLst>
                <a:path extrusionOk="0" h="392" w="974">
                  <a:moveTo>
                    <a:pt x="842" y="18"/>
                  </a:moveTo>
                  <a:cubicBezTo>
                    <a:pt x="842" y="18"/>
                    <a:pt x="841" y="19"/>
                    <a:pt x="839" y="23"/>
                  </a:cubicBezTo>
                  <a:lnTo>
                    <a:pt x="839" y="23"/>
                  </a:lnTo>
                  <a:cubicBezTo>
                    <a:pt x="842" y="21"/>
                    <a:pt x="843" y="18"/>
                    <a:pt x="842" y="18"/>
                  </a:cubicBezTo>
                  <a:close/>
                  <a:moveTo>
                    <a:pt x="894" y="1"/>
                  </a:moveTo>
                  <a:cubicBezTo>
                    <a:pt x="872" y="1"/>
                    <a:pt x="851" y="10"/>
                    <a:pt x="834" y="34"/>
                  </a:cubicBezTo>
                  <a:cubicBezTo>
                    <a:pt x="836" y="29"/>
                    <a:pt x="838" y="25"/>
                    <a:pt x="839" y="23"/>
                  </a:cubicBezTo>
                  <a:lnTo>
                    <a:pt x="839" y="23"/>
                  </a:lnTo>
                  <a:cubicBezTo>
                    <a:pt x="837" y="24"/>
                    <a:pt x="835" y="25"/>
                    <a:pt x="832" y="25"/>
                  </a:cubicBezTo>
                  <a:cubicBezTo>
                    <a:pt x="829" y="25"/>
                    <a:pt x="826" y="24"/>
                    <a:pt x="822" y="22"/>
                  </a:cubicBezTo>
                  <a:lnTo>
                    <a:pt x="727" y="22"/>
                  </a:lnTo>
                  <a:cubicBezTo>
                    <a:pt x="656" y="34"/>
                    <a:pt x="584" y="58"/>
                    <a:pt x="501" y="82"/>
                  </a:cubicBezTo>
                  <a:cubicBezTo>
                    <a:pt x="346" y="117"/>
                    <a:pt x="180" y="165"/>
                    <a:pt x="49" y="272"/>
                  </a:cubicBezTo>
                  <a:cubicBezTo>
                    <a:pt x="1" y="320"/>
                    <a:pt x="49" y="391"/>
                    <a:pt x="84" y="391"/>
                  </a:cubicBezTo>
                  <a:cubicBezTo>
                    <a:pt x="299" y="391"/>
                    <a:pt x="501" y="332"/>
                    <a:pt x="703" y="260"/>
                  </a:cubicBezTo>
                  <a:cubicBezTo>
                    <a:pt x="775" y="225"/>
                    <a:pt x="953" y="165"/>
                    <a:pt x="965" y="58"/>
                  </a:cubicBezTo>
                  <a:cubicBezTo>
                    <a:pt x="973" y="34"/>
                    <a:pt x="935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6" name="Google Shape;14326;p47"/>
            <p:cNvSpPr/>
            <p:nvPr/>
          </p:nvSpPr>
          <p:spPr>
            <a:xfrm>
              <a:off x="3356050" y="1585475"/>
              <a:ext cx="104325" cy="106650"/>
            </a:xfrm>
            <a:custGeom>
              <a:rect b="b" l="l" r="r" t="t"/>
              <a:pathLst>
                <a:path extrusionOk="0" h="4266" w="4173">
                  <a:moveTo>
                    <a:pt x="444" y="1"/>
                  </a:moveTo>
                  <a:cubicBezTo>
                    <a:pt x="314" y="1"/>
                    <a:pt x="185" y="22"/>
                    <a:pt x="61" y="71"/>
                  </a:cubicBezTo>
                  <a:cubicBezTo>
                    <a:pt x="1" y="83"/>
                    <a:pt x="1" y="154"/>
                    <a:pt x="61" y="190"/>
                  </a:cubicBezTo>
                  <a:cubicBezTo>
                    <a:pt x="549" y="380"/>
                    <a:pt x="1025" y="404"/>
                    <a:pt x="1489" y="726"/>
                  </a:cubicBezTo>
                  <a:cubicBezTo>
                    <a:pt x="1906" y="999"/>
                    <a:pt x="2263" y="1345"/>
                    <a:pt x="2597" y="1738"/>
                  </a:cubicBezTo>
                  <a:cubicBezTo>
                    <a:pt x="3216" y="2476"/>
                    <a:pt x="3692" y="3345"/>
                    <a:pt x="4061" y="4238"/>
                  </a:cubicBezTo>
                  <a:cubicBezTo>
                    <a:pt x="4069" y="4257"/>
                    <a:pt x="4084" y="4265"/>
                    <a:pt x="4100" y="4265"/>
                  </a:cubicBezTo>
                  <a:cubicBezTo>
                    <a:pt x="4134" y="4265"/>
                    <a:pt x="4172" y="4230"/>
                    <a:pt x="4156" y="4190"/>
                  </a:cubicBezTo>
                  <a:cubicBezTo>
                    <a:pt x="3763" y="3178"/>
                    <a:pt x="3251" y="2178"/>
                    <a:pt x="2549" y="1345"/>
                  </a:cubicBezTo>
                  <a:cubicBezTo>
                    <a:pt x="2098" y="822"/>
                    <a:pt x="1243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7" name="Google Shape;14327;p47"/>
            <p:cNvSpPr/>
            <p:nvPr/>
          </p:nvSpPr>
          <p:spPr>
            <a:xfrm>
              <a:off x="3335525" y="1588750"/>
              <a:ext cx="117000" cy="120700"/>
            </a:xfrm>
            <a:custGeom>
              <a:rect b="b" l="l" r="r" t="t"/>
              <a:pathLst>
                <a:path extrusionOk="0" h="4828" w="4680">
                  <a:moveTo>
                    <a:pt x="320" y="1"/>
                  </a:moveTo>
                  <a:cubicBezTo>
                    <a:pt x="260" y="1"/>
                    <a:pt x="202" y="4"/>
                    <a:pt x="143" y="11"/>
                  </a:cubicBezTo>
                  <a:cubicBezTo>
                    <a:pt x="60" y="23"/>
                    <a:pt x="0" y="130"/>
                    <a:pt x="96" y="178"/>
                  </a:cubicBezTo>
                  <a:cubicBezTo>
                    <a:pt x="501" y="416"/>
                    <a:pt x="953" y="511"/>
                    <a:pt x="1370" y="737"/>
                  </a:cubicBezTo>
                  <a:cubicBezTo>
                    <a:pt x="1905" y="1023"/>
                    <a:pt x="2406" y="1368"/>
                    <a:pt x="2846" y="1761"/>
                  </a:cubicBezTo>
                  <a:cubicBezTo>
                    <a:pt x="3715" y="2535"/>
                    <a:pt x="4501" y="3571"/>
                    <a:pt x="4525" y="4774"/>
                  </a:cubicBezTo>
                  <a:cubicBezTo>
                    <a:pt x="4537" y="4809"/>
                    <a:pt x="4572" y="4827"/>
                    <a:pt x="4605" y="4827"/>
                  </a:cubicBezTo>
                  <a:cubicBezTo>
                    <a:pt x="4638" y="4827"/>
                    <a:pt x="4668" y="4809"/>
                    <a:pt x="4668" y="4774"/>
                  </a:cubicBezTo>
                  <a:cubicBezTo>
                    <a:pt x="4680" y="3595"/>
                    <a:pt x="3977" y="2535"/>
                    <a:pt x="3191" y="1726"/>
                  </a:cubicBezTo>
                  <a:cubicBezTo>
                    <a:pt x="2527" y="1050"/>
                    <a:pt x="136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8" name="Google Shape;14328;p47"/>
            <p:cNvSpPr/>
            <p:nvPr/>
          </p:nvSpPr>
          <p:spPr>
            <a:xfrm>
              <a:off x="3320950" y="1606800"/>
              <a:ext cx="98325" cy="72325"/>
            </a:xfrm>
            <a:custGeom>
              <a:rect b="b" l="l" r="r" t="t"/>
              <a:pathLst>
                <a:path extrusionOk="0" h="2893" w="3933">
                  <a:moveTo>
                    <a:pt x="140" y="1"/>
                  </a:moveTo>
                  <a:cubicBezTo>
                    <a:pt x="105" y="1"/>
                    <a:pt x="70" y="2"/>
                    <a:pt x="36" y="3"/>
                  </a:cubicBezTo>
                  <a:cubicBezTo>
                    <a:pt x="0" y="3"/>
                    <a:pt x="0" y="27"/>
                    <a:pt x="36" y="51"/>
                  </a:cubicBezTo>
                  <a:cubicBezTo>
                    <a:pt x="1357" y="349"/>
                    <a:pt x="3536" y="1337"/>
                    <a:pt x="3786" y="2849"/>
                  </a:cubicBezTo>
                  <a:cubicBezTo>
                    <a:pt x="3786" y="2880"/>
                    <a:pt x="3807" y="2893"/>
                    <a:pt x="3832" y="2893"/>
                  </a:cubicBezTo>
                  <a:cubicBezTo>
                    <a:pt x="3876" y="2893"/>
                    <a:pt x="3932" y="2854"/>
                    <a:pt x="3917" y="2801"/>
                  </a:cubicBezTo>
                  <a:cubicBezTo>
                    <a:pt x="3627" y="1396"/>
                    <a:pt x="156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9" name="Google Shape;14329;p47"/>
            <p:cNvSpPr/>
            <p:nvPr/>
          </p:nvSpPr>
          <p:spPr>
            <a:xfrm>
              <a:off x="3301300" y="1561600"/>
              <a:ext cx="85925" cy="50400"/>
            </a:xfrm>
            <a:custGeom>
              <a:rect b="b" l="l" r="r" t="t"/>
              <a:pathLst>
                <a:path extrusionOk="0" h="2016" w="3437">
                  <a:moveTo>
                    <a:pt x="363" y="0"/>
                  </a:moveTo>
                  <a:cubicBezTo>
                    <a:pt x="267" y="0"/>
                    <a:pt x="174" y="5"/>
                    <a:pt x="84" y="14"/>
                  </a:cubicBezTo>
                  <a:cubicBezTo>
                    <a:pt x="24" y="14"/>
                    <a:pt x="0" y="97"/>
                    <a:pt x="60" y="109"/>
                  </a:cubicBezTo>
                  <a:cubicBezTo>
                    <a:pt x="1179" y="359"/>
                    <a:pt x="2965" y="645"/>
                    <a:pt x="3274" y="1954"/>
                  </a:cubicBezTo>
                  <a:cubicBezTo>
                    <a:pt x="3284" y="1997"/>
                    <a:pt x="3313" y="2016"/>
                    <a:pt x="3343" y="2016"/>
                  </a:cubicBezTo>
                  <a:cubicBezTo>
                    <a:pt x="3388" y="2016"/>
                    <a:pt x="3436" y="1976"/>
                    <a:pt x="3429" y="1919"/>
                  </a:cubicBezTo>
                  <a:cubicBezTo>
                    <a:pt x="3154" y="684"/>
                    <a:pt x="1561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0" name="Google Shape;14330;p47"/>
            <p:cNvSpPr/>
            <p:nvPr/>
          </p:nvSpPr>
          <p:spPr>
            <a:xfrm>
              <a:off x="3290875" y="1578175"/>
              <a:ext cx="74150" cy="23600"/>
            </a:xfrm>
            <a:custGeom>
              <a:rect b="b" l="l" r="r" t="t"/>
              <a:pathLst>
                <a:path extrusionOk="0" h="944" w="2966">
                  <a:moveTo>
                    <a:pt x="787" y="0"/>
                  </a:moveTo>
                  <a:cubicBezTo>
                    <a:pt x="531" y="0"/>
                    <a:pt x="277" y="55"/>
                    <a:pt x="36" y="184"/>
                  </a:cubicBezTo>
                  <a:cubicBezTo>
                    <a:pt x="1" y="196"/>
                    <a:pt x="24" y="244"/>
                    <a:pt x="48" y="244"/>
                  </a:cubicBezTo>
                  <a:cubicBezTo>
                    <a:pt x="157" y="233"/>
                    <a:pt x="265" y="228"/>
                    <a:pt x="372" y="228"/>
                  </a:cubicBezTo>
                  <a:cubicBezTo>
                    <a:pt x="1255" y="228"/>
                    <a:pt x="2064" y="562"/>
                    <a:pt x="2882" y="934"/>
                  </a:cubicBezTo>
                  <a:cubicBezTo>
                    <a:pt x="2893" y="941"/>
                    <a:pt x="2904" y="944"/>
                    <a:pt x="2913" y="944"/>
                  </a:cubicBezTo>
                  <a:cubicBezTo>
                    <a:pt x="2952" y="944"/>
                    <a:pt x="2966" y="892"/>
                    <a:pt x="2918" y="863"/>
                  </a:cubicBezTo>
                  <a:cubicBezTo>
                    <a:pt x="2331" y="471"/>
                    <a:pt x="1544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1" name="Google Shape;14331;p47"/>
            <p:cNvSpPr/>
            <p:nvPr/>
          </p:nvSpPr>
          <p:spPr>
            <a:xfrm>
              <a:off x="3257250" y="1590575"/>
              <a:ext cx="90650" cy="24425"/>
            </a:xfrm>
            <a:custGeom>
              <a:rect b="b" l="l" r="r" t="t"/>
              <a:pathLst>
                <a:path extrusionOk="0" h="977" w="3626">
                  <a:moveTo>
                    <a:pt x="915" y="0"/>
                  </a:moveTo>
                  <a:cubicBezTo>
                    <a:pt x="622" y="0"/>
                    <a:pt x="328" y="33"/>
                    <a:pt x="36" y="105"/>
                  </a:cubicBezTo>
                  <a:cubicBezTo>
                    <a:pt x="0" y="117"/>
                    <a:pt x="12" y="176"/>
                    <a:pt x="60" y="176"/>
                  </a:cubicBezTo>
                  <a:cubicBezTo>
                    <a:pt x="183" y="169"/>
                    <a:pt x="307" y="165"/>
                    <a:pt x="430" y="165"/>
                  </a:cubicBezTo>
                  <a:cubicBezTo>
                    <a:pt x="1489" y="165"/>
                    <a:pt x="2514" y="439"/>
                    <a:pt x="3453" y="962"/>
                  </a:cubicBezTo>
                  <a:cubicBezTo>
                    <a:pt x="3469" y="972"/>
                    <a:pt x="3485" y="976"/>
                    <a:pt x="3500" y="976"/>
                  </a:cubicBezTo>
                  <a:cubicBezTo>
                    <a:pt x="3574" y="976"/>
                    <a:pt x="3626" y="869"/>
                    <a:pt x="3536" y="819"/>
                  </a:cubicBezTo>
                  <a:cubicBezTo>
                    <a:pt x="2758" y="331"/>
                    <a:pt x="184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2" name="Google Shape;14332;p47"/>
            <p:cNvSpPr/>
            <p:nvPr/>
          </p:nvSpPr>
          <p:spPr>
            <a:xfrm>
              <a:off x="3228975" y="1584125"/>
              <a:ext cx="94100" cy="16625"/>
            </a:xfrm>
            <a:custGeom>
              <a:rect b="b" l="l" r="r" t="t"/>
              <a:pathLst>
                <a:path extrusionOk="0" h="665" w="3764">
                  <a:moveTo>
                    <a:pt x="1317" y="0"/>
                  </a:moveTo>
                  <a:cubicBezTo>
                    <a:pt x="877" y="0"/>
                    <a:pt x="449" y="63"/>
                    <a:pt x="60" y="220"/>
                  </a:cubicBezTo>
                  <a:cubicBezTo>
                    <a:pt x="0" y="256"/>
                    <a:pt x="0" y="327"/>
                    <a:pt x="71" y="339"/>
                  </a:cubicBezTo>
                  <a:cubicBezTo>
                    <a:pt x="1274" y="434"/>
                    <a:pt x="2393" y="315"/>
                    <a:pt x="3584" y="660"/>
                  </a:cubicBezTo>
                  <a:cubicBezTo>
                    <a:pt x="3594" y="663"/>
                    <a:pt x="3604" y="665"/>
                    <a:pt x="3614" y="665"/>
                  </a:cubicBezTo>
                  <a:cubicBezTo>
                    <a:pt x="3723" y="665"/>
                    <a:pt x="3764" y="490"/>
                    <a:pt x="3643" y="446"/>
                  </a:cubicBezTo>
                  <a:cubicBezTo>
                    <a:pt x="2945" y="208"/>
                    <a:pt x="211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3" name="Google Shape;14333;p47"/>
            <p:cNvSpPr/>
            <p:nvPr/>
          </p:nvSpPr>
          <p:spPr>
            <a:xfrm>
              <a:off x="3235800" y="1574725"/>
              <a:ext cx="28300" cy="7400"/>
            </a:xfrm>
            <a:custGeom>
              <a:rect b="b" l="l" r="r" t="t"/>
              <a:pathLst>
                <a:path extrusionOk="0" h="296" w="1132">
                  <a:moveTo>
                    <a:pt x="977" y="1"/>
                  </a:moveTo>
                  <a:cubicBezTo>
                    <a:pt x="810" y="1"/>
                    <a:pt x="644" y="1"/>
                    <a:pt x="477" y="24"/>
                  </a:cubicBezTo>
                  <a:cubicBezTo>
                    <a:pt x="334" y="36"/>
                    <a:pt x="179" y="36"/>
                    <a:pt x="60" y="120"/>
                  </a:cubicBezTo>
                  <a:cubicBezTo>
                    <a:pt x="1" y="167"/>
                    <a:pt x="1" y="251"/>
                    <a:pt x="84" y="274"/>
                  </a:cubicBezTo>
                  <a:cubicBezTo>
                    <a:pt x="128" y="290"/>
                    <a:pt x="173" y="296"/>
                    <a:pt x="219" y="296"/>
                  </a:cubicBezTo>
                  <a:cubicBezTo>
                    <a:pt x="310" y="296"/>
                    <a:pt x="406" y="274"/>
                    <a:pt x="501" y="274"/>
                  </a:cubicBezTo>
                  <a:cubicBezTo>
                    <a:pt x="644" y="251"/>
                    <a:pt x="810" y="251"/>
                    <a:pt x="953" y="251"/>
                  </a:cubicBezTo>
                  <a:cubicBezTo>
                    <a:pt x="1132" y="239"/>
                    <a:pt x="1132" y="1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4" name="Google Shape;14334;p47"/>
            <p:cNvSpPr/>
            <p:nvPr/>
          </p:nvSpPr>
          <p:spPr>
            <a:xfrm>
              <a:off x="3301300" y="1623250"/>
              <a:ext cx="90325" cy="53675"/>
            </a:xfrm>
            <a:custGeom>
              <a:rect b="b" l="l" r="r" t="t"/>
              <a:pathLst>
                <a:path extrusionOk="0" h="2147" w="3613">
                  <a:moveTo>
                    <a:pt x="131" y="0"/>
                  </a:moveTo>
                  <a:cubicBezTo>
                    <a:pt x="123" y="0"/>
                    <a:pt x="115" y="0"/>
                    <a:pt x="107" y="0"/>
                  </a:cubicBezTo>
                  <a:cubicBezTo>
                    <a:pt x="48" y="0"/>
                    <a:pt x="0" y="96"/>
                    <a:pt x="84" y="119"/>
                  </a:cubicBezTo>
                  <a:cubicBezTo>
                    <a:pt x="1334" y="655"/>
                    <a:pt x="2620" y="1036"/>
                    <a:pt x="3513" y="2132"/>
                  </a:cubicBezTo>
                  <a:cubicBezTo>
                    <a:pt x="3526" y="2142"/>
                    <a:pt x="3541" y="2146"/>
                    <a:pt x="3554" y="2146"/>
                  </a:cubicBezTo>
                  <a:cubicBezTo>
                    <a:pt x="3587" y="2146"/>
                    <a:pt x="3613" y="2118"/>
                    <a:pt x="3596" y="2084"/>
                  </a:cubicBezTo>
                  <a:cubicBezTo>
                    <a:pt x="2969" y="972"/>
                    <a:pt x="143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5" name="Google Shape;14335;p47"/>
            <p:cNvSpPr/>
            <p:nvPr/>
          </p:nvSpPr>
          <p:spPr>
            <a:xfrm>
              <a:off x="3242650" y="1619900"/>
              <a:ext cx="25325" cy="4650"/>
            </a:xfrm>
            <a:custGeom>
              <a:rect b="b" l="l" r="r" t="t"/>
              <a:pathLst>
                <a:path extrusionOk="0" h="186" w="1013">
                  <a:moveTo>
                    <a:pt x="351" y="0"/>
                  </a:moveTo>
                  <a:cubicBezTo>
                    <a:pt x="245" y="0"/>
                    <a:pt x="142" y="11"/>
                    <a:pt x="48" y="39"/>
                  </a:cubicBezTo>
                  <a:cubicBezTo>
                    <a:pt x="1" y="63"/>
                    <a:pt x="1" y="122"/>
                    <a:pt x="48" y="146"/>
                  </a:cubicBezTo>
                  <a:cubicBezTo>
                    <a:pt x="144" y="175"/>
                    <a:pt x="249" y="186"/>
                    <a:pt x="359" y="186"/>
                  </a:cubicBezTo>
                  <a:cubicBezTo>
                    <a:pt x="563" y="186"/>
                    <a:pt x="779" y="150"/>
                    <a:pt x="965" y="134"/>
                  </a:cubicBezTo>
                  <a:cubicBezTo>
                    <a:pt x="1013" y="122"/>
                    <a:pt x="1013" y="63"/>
                    <a:pt x="965" y="63"/>
                  </a:cubicBezTo>
                  <a:cubicBezTo>
                    <a:pt x="777" y="39"/>
                    <a:pt x="557" y="0"/>
                    <a:pt x="3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6" name="Google Shape;14336;p47"/>
            <p:cNvSpPr/>
            <p:nvPr/>
          </p:nvSpPr>
          <p:spPr>
            <a:xfrm>
              <a:off x="3209325" y="1614325"/>
              <a:ext cx="8050" cy="4800"/>
            </a:xfrm>
            <a:custGeom>
              <a:rect b="b" l="l" r="r" t="t"/>
              <a:pathLst>
                <a:path extrusionOk="0" h="192" w="322">
                  <a:moveTo>
                    <a:pt x="203" y="0"/>
                  </a:moveTo>
                  <a:cubicBezTo>
                    <a:pt x="167" y="0"/>
                    <a:pt x="143" y="0"/>
                    <a:pt x="107" y="12"/>
                  </a:cubicBezTo>
                  <a:cubicBezTo>
                    <a:pt x="0" y="24"/>
                    <a:pt x="0" y="179"/>
                    <a:pt x="107" y="179"/>
                  </a:cubicBezTo>
                  <a:cubicBezTo>
                    <a:pt x="143" y="179"/>
                    <a:pt x="167" y="179"/>
                    <a:pt x="203" y="191"/>
                  </a:cubicBezTo>
                  <a:cubicBezTo>
                    <a:pt x="206" y="191"/>
                    <a:pt x="209" y="191"/>
                    <a:pt x="213" y="191"/>
                  </a:cubicBezTo>
                  <a:cubicBezTo>
                    <a:pt x="322" y="191"/>
                    <a:pt x="318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7" name="Google Shape;14337;p47"/>
            <p:cNvSpPr/>
            <p:nvPr/>
          </p:nvSpPr>
          <p:spPr>
            <a:xfrm>
              <a:off x="3393075" y="1681725"/>
              <a:ext cx="24325" cy="38700"/>
            </a:xfrm>
            <a:custGeom>
              <a:rect b="b" l="l" r="r" t="t"/>
              <a:pathLst>
                <a:path extrusionOk="0" h="1548" w="973">
                  <a:moveTo>
                    <a:pt x="52" y="0"/>
                  </a:moveTo>
                  <a:cubicBezTo>
                    <a:pt x="28" y="0"/>
                    <a:pt x="1" y="35"/>
                    <a:pt x="20" y="54"/>
                  </a:cubicBezTo>
                  <a:cubicBezTo>
                    <a:pt x="401" y="531"/>
                    <a:pt x="711" y="995"/>
                    <a:pt x="949" y="1543"/>
                  </a:cubicBezTo>
                  <a:cubicBezTo>
                    <a:pt x="949" y="1546"/>
                    <a:pt x="951" y="1548"/>
                    <a:pt x="954" y="1548"/>
                  </a:cubicBezTo>
                  <a:cubicBezTo>
                    <a:pt x="961" y="1548"/>
                    <a:pt x="973" y="1539"/>
                    <a:pt x="973" y="1531"/>
                  </a:cubicBezTo>
                  <a:cubicBezTo>
                    <a:pt x="770" y="995"/>
                    <a:pt x="520" y="400"/>
                    <a:pt x="68" y="7"/>
                  </a:cubicBezTo>
                  <a:cubicBezTo>
                    <a:pt x="63" y="2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8" name="Google Shape;14338;p47"/>
            <p:cNvSpPr/>
            <p:nvPr/>
          </p:nvSpPr>
          <p:spPr>
            <a:xfrm>
              <a:off x="3436900" y="1701450"/>
              <a:ext cx="9375" cy="18100"/>
            </a:xfrm>
            <a:custGeom>
              <a:rect b="b" l="l" r="r" t="t"/>
              <a:pathLst>
                <a:path extrusionOk="0" h="724" w="375">
                  <a:moveTo>
                    <a:pt x="69" y="1"/>
                  </a:moveTo>
                  <a:cubicBezTo>
                    <a:pt x="37" y="1"/>
                    <a:pt x="1" y="26"/>
                    <a:pt x="17" y="51"/>
                  </a:cubicBezTo>
                  <a:cubicBezTo>
                    <a:pt x="89" y="254"/>
                    <a:pt x="196" y="432"/>
                    <a:pt x="196" y="635"/>
                  </a:cubicBezTo>
                  <a:cubicBezTo>
                    <a:pt x="196" y="694"/>
                    <a:pt x="241" y="724"/>
                    <a:pt x="285" y="724"/>
                  </a:cubicBezTo>
                  <a:cubicBezTo>
                    <a:pt x="330" y="724"/>
                    <a:pt x="375" y="694"/>
                    <a:pt x="375" y="635"/>
                  </a:cubicBezTo>
                  <a:cubicBezTo>
                    <a:pt x="351" y="397"/>
                    <a:pt x="267" y="170"/>
                    <a:pt x="101" y="16"/>
                  </a:cubicBezTo>
                  <a:cubicBezTo>
                    <a:pt x="94" y="5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9" name="Google Shape;14339;p47"/>
            <p:cNvSpPr/>
            <p:nvPr/>
          </p:nvSpPr>
          <p:spPr>
            <a:xfrm>
              <a:off x="3421775" y="1673525"/>
              <a:ext cx="23600" cy="34800"/>
            </a:xfrm>
            <a:custGeom>
              <a:rect b="b" l="l" r="r" t="t"/>
              <a:pathLst>
                <a:path extrusionOk="0" h="1392" w="944">
                  <a:moveTo>
                    <a:pt x="123" y="1"/>
                  </a:moveTo>
                  <a:cubicBezTo>
                    <a:pt x="56" y="1"/>
                    <a:pt x="0" y="76"/>
                    <a:pt x="39" y="144"/>
                  </a:cubicBezTo>
                  <a:cubicBezTo>
                    <a:pt x="229" y="561"/>
                    <a:pt x="658" y="787"/>
                    <a:pt x="706" y="1275"/>
                  </a:cubicBezTo>
                  <a:cubicBezTo>
                    <a:pt x="712" y="1353"/>
                    <a:pt x="771" y="1392"/>
                    <a:pt x="829" y="1392"/>
                  </a:cubicBezTo>
                  <a:cubicBezTo>
                    <a:pt x="887" y="1392"/>
                    <a:pt x="944" y="1353"/>
                    <a:pt x="944" y="1275"/>
                  </a:cubicBezTo>
                  <a:cubicBezTo>
                    <a:pt x="944" y="787"/>
                    <a:pt x="622" y="216"/>
                    <a:pt x="170" y="13"/>
                  </a:cubicBezTo>
                  <a:cubicBezTo>
                    <a:pt x="155" y="5"/>
                    <a:pt x="139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0" name="Google Shape;14340;p47"/>
            <p:cNvSpPr/>
            <p:nvPr/>
          </p:nvSpPr>
          <p:spPr>
            <a:xfrm>
              <a:off x="3364400" y="167980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72" y="84"/>
                    <a:pt x="155" y="131"/>
                    <a:pt x="203" y="227"/>
                  </a:cubicBezTo>
                  <a:cubicBezTo>
                    <a:pt x="206" y="230"/>
                    <a:pt x="211" y="231"/>
                    <a:pt x="216" y="231"/>
                  </a:cubicBezTo>
                  <a:cubicBezTo>
                    <a:pt x="230" y="231"/>
                    <a:pt x="247" y="220"/>
                    <a:pt x="238" y="203"/>
                  </a:cubicBezTo>
                  <a:cubicBezTo>
                    <a:pt x="179" y="120"/>
                    <a:pt x="84" y="60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1" name="Google Shape;14341;p47"/>
            <p:cNvSpPr/>
            <p:nvPr/>
          </p:nvSpPr>
          <p:spPr>
            <a:xfrm>
              <a:off x="3207350" y="1644175"/>
              <a:ext cx="108750" cy="17000"/>
            </a:xfrm>
            <a:custGeom>
              <a:rect b="b" l="l" r="r" t="t"/>
              <a:pathLst>
                <a:path extrusionOk="0" h="680" w="4350">
                  <a:moveTo>
                    <a:pt x="1985" y="1"/>
                  </a:moveTo>
                  <a:cubicBezTo>
                    <a:pt x="1217" y="1"/>
                    <a:pt x="476" y="170"/>
                    <a:pt x="32" y="592"/>
                  </a:cubicBezTo>
                  <a:cubicBezTo>
                    <a:pt x="0" y="613"/>
                    <a:pt x="24" y="680"/>
                    <a:pt x="54" y="680"/>
                  </a:cubicBezTo>
                  <a:cubicBezTo>
                    <a:pt x="59" y="680"/>
                    <a:pt x="63" y="678"/>
                    <a:pt x="67" y="675"/>
                  </a:cubicBezTo>
                  <a:cubicBezTo>
                    <a:pt x="733" y="425"/>
                    <a:pt x="1568" y="251"/>
                    <a:pt x="2384" y="251"/>
                  </a:cubicBezTo>
                  <a:cubicBezTo>
                    <a:pt x="3041" y="251"/>
                    <a:pt x="3686" y="364"/>
                    <a:pt x="4223" y="640"/>
                  </a:cubicBezTo>
                  <a:cubicBezTo>
                    <a:pt x="4227" y="640"/>
                    <a:pt x="4231" y="641"/>
                    <a:pt x="4235" y="641"/>
                  </a:cubicBezTo>
                  <a:cubicBezTo>
                    <a:pt x="4300" y="641"/>
                    <a:pt x="4349" y="554"/>
                    <a:pt x="4282" y="521"/>
                  </a:cubicBezTo>
                  <a:cubicBezTo>
                    <a:pt x="3735" y="213"/>
                    <a:pt x="2844" y="1"/>
                    <a:pt x="19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2" name="Google Shape;14342;p47"/>
            <p:cNvSpPr/>
            <p:nvPr/>
          </p:nvSpPr>
          <p:spPr>
            <a:xfrm>
              <a:off x="3162875" y="1669650"/>
              <a:ext cx="21925" cy="20350"/>
            </a:xfrm>
            <a:custGeom>
              <a:rect b="b" l="l" r="r" t="t"/>
              <a:pathLst>
                <a:path extrusionOk="0" h="814" w="877">
                  <a:moveTo>
                    <a:pt x="823" y="0"/>
                  </a:moveTo>
                  <a:cubicBezTo>
                    <a:pt x="819" y="0"/>
                    <a:pt x="815" y="1"/>
                    <a:pt x="810" y="2"/>
                  </a:cubicBezTo>
                  <a:cubicBezTo>
                    <a:pt x="632" y="49"/>
                    <a:pt x="406" y="121"/>
                    <a:pt x="275" y="252"/>
                  </a:cubicBezTo>
                  <a:cubicBezTo>
                    <a:pt x="156" y="371"/>
                    <a:pt x="1" y="561"/>
                    <a:pt x="48" y="764"/>
                  </a:cubicBezTo>
                  <a:cubicBezTo>
                    <a:pt x="59" y="784"/>
                    <a:pt x="96" y="814"/>
                    <a:pt x="129" y="814"/>
                  </a:cubicBezTo>
                  <a:cubicBezTo>
                    <a:pt x="134" y="814"/>
                    <a:pt x="139" y="813"/>
                    <a:pt x="144" y="811"/>
                  </a:cubicBezTo>
                  <a:cubicBezTo>
                    <a:pt x="263" y="704"/>
                    <a:pt x="334" y="549"/>
                    <a:pt x="441" y="430"/>
                  </a:cubicBezTo>
                  <a:cubicBezTo>
                    <a:pt x="560" y="287"/>
                    <a:pt x="644" y="168"/>
                    <a:pt x="822" y="73"/>
                  </a:cubicBezTo>
                  <a:cubicBezTo>
                    <a:pt x="877" y="51"/>
                    <a:pt x="862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3" name="Google Shape;14343;p47"/>
            <p:cNvSpPr/>
            <p:nvPr/>
          </p:nvSpPr>
          <p:spPr>
            <a:xfrm>
              <a:off x="3188775" y="1683975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lnTo>
                    <a:pt x="1" y="12"/>
                  </a:lnTo>
                  <a:cubicBezTo>
                    <a:pt x="13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4" name="Google Shape;14344;p47"/>
            <p:cNvSpPr/>
            <p:nvPr/>
          </p:nvSpPr>
          <p:spPr>
            <a:xfrm>
              <a:off x="3396325" y="3194675"/>
              <a:ext cx="18100" cy="62875"/>
            </a:xfrm>
            <a:custGeom>
              <a:rect b="b" l="l" r="r" t="t"/>
              <a:pathLst>
                <a:path extrusionOk="0" h="2515" w="724">
                  <a:moveTo>
                    <a:pt x="78" y="1"/>
                  </a:moveTo>
                  <a:cubicBezTo>
                    <a:pt x="35" y="1"/>
                    <a:pt x="1" y="40"/>
                    <a:pt x="9" y="92"/>
                  </a:cubicBezTo>
                  <a:cubicBezTo>
                    <a:pt x="93" y="484"/>
                    <a:pt x="235" y="854"/>
                    <a:pt x="331" y="1258"/>
                  </a:cubicBezTo>
                  <a:cubicBezTo>
                    <a:pt x="402" y="1663"/>
                    <a:pt x="390" y="2080"/>
                    <a:pt x="485" y="2461"/>
                  </a:cubicBezTo>
                  <a:cubicBezTo>
                    <a:pt x="497" y="2497"/>
                    <a:pt x="527" y="2514"/>
                    <a:pt x="557" y="2514"/>
                  </a:cubicBezTo>
                  <a:cubicBezTo>
                    <a:pt x="587" y="2514"/>
                    <a:pt x="616" y="2497"/>
                    <a:pt x="628" y="2461"/>
                  </a:cubicBezTo>
                  <a:cubicBezTo>
                    <a:pt x="724" y="2056"/>
                    <a:pt x="640" y="1580"/>
                    <a:pt x="581" y="1187"/>
                  </a:cubicBezTo>
                  <a:cubicBezTo>
                    <a:pt x="521" y="782"/>
                    <a:pt x="450" y="318"/>
                    <a:pt x="128" y="20"/>
                  </a:cubicBezTo>
                  <a:cubicBezTo>
                    <a:pt x="112" y="7"/>
                    <a:pt x="94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5" name="Google Shape;14345;p47"/>
            <p:cNvSpPr/>
            <p:nvPr/>
          </p:nvSpPr>
          <p:spPr>
            <a:xfrm>
              <a:off x="3383850" y="3275300"/>
              <a:ext cx="30575" cy="84875"/>
            </a:xfrm>
            <a:custGeom>
              <a:rect b="b" l="l" r="r" t="t"/>
              <a:pathLst>
                <a:path extrusionOk="0" h="3395" w="1223">
                  <a:moveTo>
                    <a:pt x="1047" y="1"/>
                  </a:moveTo>
                  <a:cubicBezTo>
                    <a:pt x="1026" y="1"/>
                    <a:pt x="1008" y="16"/>
                    <a:pt x="1008" y="46"/>
                  </a:cubicBezTo>
                  <a:cubicBezTo>
                    <a:pt x="961" y="581"/>
                    <a:pt x="830" y="1177"/>
                    <a:pt x="734" y="1689"/>
                  </a:cubicBezTo>
                  <a:cubicBezTo>
                    <a:pt x="627" y="2308"/>
                    <a:pt x="377" y="2855"/>
                    <a:pt x="20" y="3344"/>
                  </a:cubicBezTo>
                  <a:cubicBezTo>
                    <a:pt x="0" y="3373"/>
                    <a:pt x="37" y="3394"/>
                    <a:pt x="64" y="3394"/>
                  </a:cubicBezTo>
                  <a:cubicBezTo>
                    <a:pt x="70" y="3394"/>
                    <a:pt x="75" y="3393"/>
                    <a:pt x="80" y="3391"/>
                  </a:cubicBezTo>
                  <a:cubicBezTo>
                    <a:pt x="961" y="2617"/>
                    <a:pt x="1223" y="1129"/>
                    <a:pt x="1104" y="46"/>
                  </a:cubicBezTo>
                  <a:cubicBezTo>
                    <a:pt x="1092" y="16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6" name="Google Shape;14346;p47"/>
            <p:cNvSpPr/>
            <p:nvPr/>
          </p:nvSpPr>
          <p:spPr>
            <a:xfrm>
              <a:off x="3415600" y="3231100"/>
              <a:ext cx="13700" cy="98300"/>
            </a:xfrm>
            <a:custGeom>
              <a:rect b="b" l="l" r="r" t="t"/>
              <a:pathLst>
                <a:path extrusionOk="0" h="3932" w="548">
                  <a:moveTo>
                    <a:pt x="172" y="0"/>
                  </a:moveTo>
                  <a:cubicBezTo>
                    <a:pt x="142" y="0"/>
                    <a:pt x="113" y="19"/>
                    <a:pt x="119" y="51"/>
                  </a:cubicBezTo>
                  <a:cubicBezTo>
                    <a:pt x="286" y="1349"/>
                    <a:pt x="0" y="2599"/>
                    <a:pt x="48" y="3873"/>
                  </a:cubicBezTo>
                  <a:cubicBezTo>
                    <a:pt x="48" y="3909"/>
                    <a:pt x="77" y="3932"/>
                    <a:pt x="106" y="3932"/>
                  </a:cubicBezTo>
                  <a:cubicBezTo>
                    <a:pt x="126" y="3932"/>
                    <a:pt x="145" y="3921"/>
                    <a:pt x="155" y="3897"/>
                  </a:cubicBezTo>
                  <a:cubicBezTo>
                    <a:pt x="429" y="2623"/>
                    <a:pt x="548" y="1290"/>
                    <a:pt x="226" y="39"/>
                  </a:cubicBezTo>
                  <a:cubicBezTo>
                    <a:pt x="221" y="13"/>
                    <a:pt x="196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7" name="Google Shape;14347;p47"/>
            <p:cNvSpPr/>
            <p:nvPr/>
          </p:nvSpPr>
          <p:spPr>
            <a:xfrm>
              <a:off x="3405475" y="3339025"/>
              <a:ext cx="12825" cy="21475"/>
            </a:xfrm>
            <a:custGeom>
              <a:rect b="b" l="l" r="r" t="t"/>
              <a:pathLst>
                <a:path extrusionOk="0" h="859" w="513">
                  <a:moveTo>
                    <a:pt x="467" y="1"/>
                  </a:moveTo>
                  <a:cubicBezTo>
                    <a:pt x="457" y="1"/>
                    <a:pt x="446" y="4"/>
                    <a:pt x="441" y="9"/>
                  </a:cubicBezTo>
                  <a:cubicBezTo>
                    <a:pt x="358" y="128"/>
                    <a:pt x="274" y="211"/>
                    <a:pt x="203" y="318"/>
                  </a:cubicBezTo>
                  <a:cubicBezTo>
                    <a:pt x="119" y="425"/>
                    <a:pt x="60" y="545"/>
                    <a:pt x="24" y="664"/>
                  </a:cubicBezTo>
                  <a:cubicBezTo>
                    <a:pt x="0" y="723"/>
                    <a:pt x="36" y="783"/>
                    <a:pt x="60" y="806"/>
                  </a:cubicBezTo>
                  <a:cubicBezTo>
                    <a:pt x="84" y="842"/>
                    <a:pt x="108" y="842"/>
                    <a:pt x="143" y="854"/>
                  </a:cubicBezTo>
                  <a:cubicBezTo>
                    <a:pt x="155" y="857"/>
                    <a:pt x="166" y="858"/>
                    <a:pt x="179" y="858"/>
                  </a:cubicBezTo>
                  <a:cubicBezTo>
                    <a:pt x="218" y="858"/>
                    <a:pt x="259" y="843"/>
                    <a:pt x="286" y="806"/>
                  </a:cubicBezTo>
                  <a:cubicBezTo>
                    <a:pt x="393" y="699"/>
                    <a:pt x="453" y="568"/>
                    <a:pt x="477" y="437"/>
                  </a:cubicBezTo>
                  <a:cubicBezTo>
                    <a:pt x="512" y="306"/>
                    <a:pt x="489" y="152"/>
                    <a:pt x="489" y="21"/>
                  </a:cubicBezTo>
                  <a:cubicBezTo>
                    <a:pt x="496" y="7"/>
                    <a:pt x="48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8" name="Google Shape;14348;p47"/>
            <p:cNvSpPr/>
            <p:nvPr/>
          </p:nvSpPr>
          <p:spPr>
            <a:xfrm>
              <a:off x="3448050" y="3267075"/>
              <a:ext cx="9525" cy="47075"/>
            </a:xfrm>
            <a:custGeom>
              <a:rect b="b" l="l" r="r" t="t"/>
              <a:pathLst>
                <a:path extrusionOk="0" h="1883" w="381">
                  <a:moveTo>
                    <a:pt x="82" y="1"/>
                  </a:moveTo>
                  <a:cubicBezTo>
                    <a:pt x="64" y="1"/>
                    <a:pt x="48" y="13"/>
                    <a:pt x="48" y="41"/>
                  </a:cubicBezTo>
                  <a:cubicBezTo>
                    <a:pt x="60" y="648"/>
                    <a:pt x="48" y="1232"/>
                    <a:pt x="0" y="1827"/>
                  </a:cubicBezTo>
                  <a:cubicBezTo>
                    <a:pt x="0" y="1864"/>
                    <a:pt x="28" y="1883"/>
                    <a:pt x="58" y="1883"/>
                  </a:cubicBezTo>
                  <a:cubicBezTo>
                    <a:pt x="75" y="1883"/>
                    <a:pt x="94" y="1876"/>
                    <a:pt x="107" y="1863"/>
                  </a:cubicBezTo>
                  <a:cubicBezTo>
                    <a:pt x="381" y="1303"/>
                    <a:pt x="191" y="625"/>
                    <a:pt x="131" y="41"/>
                  </a:cubicBezTo>
                  <a:cubicBezTo>
                    <a:pt x="125" y="16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9" name="Google Shape;14349;p47"/>
            <p:cNvSpPr/>
            <p:nvPr/>
          </p:nvSpPr>
          <p:spPr>
            <a:xfrm>
              <a:off x="3433150" y="3338175"/>
              <a:ext cx="14450" cy="29300"/>
            </a:xfrm>
            <a:custGeom>
              <a:rect b="b" l="l" r="r" t="t"/>
              <a:pathLst>
                <a:path extrusionOk="0" h="1172" w="578">
                  <a:moveTo>
                    <a:pt x="464" y="1"/>
                  </a:moveTo>
                  <a:cubicBezTo>
                    <a:pt x="427" y="1"/>
                    <a:pt x="388" y="20"/>
                    <a:pt x="370" y="67"/>
                  </a:cubicBezTo>
                  <a:cubicBezTo>
                    <a:pt x="310" y="245"/>
                    <a:pt x="251" y="424"/>
                    <a:pt x="179" y="602"/>
                  </a:cubicBezTo>
                  <a:cubicBezTo>
                    <a:pt x="120" y="769"/>
                    <a:pt x="1" y="936"/>
                    <a:pt x="1" y="1102"/>
                  </a:cubicBezTo>
                  <a:cubicBezTo>
                    <a:pt x="1" y="1147"/>
                    <a:pt x="33" y="1171"/>
                    <a:pt x="70" y="1171"/>
                  </a:cubicBezTo>
                  <a:cubicBezTo>
                    <a:pt x="82" y="1171"/>
                    <a:pt x="96" y="1168"/>
                    <a:pt x="108" y="1162"/>
                  </a:cubicBezTo>
                  <a:cubicBezTo>
                    <a:pt x="251" y="1067"/>
                    <a:pt x="298" y="876"/>
                    <a:pt x="358" y="721"/>
                  </a:cubicBezTo>
                  <a:cubicBezTo>
                    <a:pt x="429" y="531"/>
                    <a:pt x="489" y="328"/>
                    <a:pt x="548" y="114"/>
                  </a:cubicBezTo>
                  <a:cubicBezTo>
                    <a:pt x="577" y="49"/>
                    <a:pt x="522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0" name="Google Shape;14350;p47"/>
            <p:cNvSpPr/>
            <p:nvPr/>
          </p:nvSpPr>
          <p:spPr>
            <a:xfrm>
              <a:off x="3475425" y="3280350"/>
              <a:ext cx="22050" cy="79875"/>
            </a:xfrm>
            <a:custGeom>
              <a:rect b="b" l="l" r="r" t="t"/>
              <a:pathLst>
                <a:path extrusionOk="0" h="3195" w="882">
                  <a:moveTo>
                    <a:pt x="463" y="0"/>
                  </a:moveTo>
                  <a:cubicBezTo>
                    <a:pt x="388" y="0"/>
                    <a:pt x="317" y="59"/>
                    <a:pt x="346" y="153"/>
                  </a:cubicBezTo>
                  <a:cubicBezTo>
                    <a:pt x="596" y="1225"/>
                    <a:pt x="96" y="2106"/>
                    <a:pt x="0" y="3130"/>
                  </a:cubicBezTo>
                  <a:cubicBezTo>
                    <a:pt x="0" y="3170"/>
                    <a:pt x="39" y="3194"/>
                    <a:pt x="75" y="3194"/>
                  </a:cubicBezTo>
                  <a:cubicBezTo>
                    <a:pt x="92" y="3194"/>
                    <a:pt x="108" y="3189"/>
                    <a:pt x="119" y="3177"/>
                  </a:cubicBezTo>
                  <a:cubicBezTo>
                    <a:pt x="822" y="2439"/>
                    <a:pt x="881" y="998"/>
                    <a:pt x="584" y="82"/>
                  </a:cubicBezTo>
                  <a:cubicBezTo>
                    <a:pt x="560" y="25"/>
                    <a:pt x="51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1" name="Google Shape;14351;p47"/>
            <p:cNvSpPr/>
            <p:nvPr/>
          </p:nvSpPr>
          <p:spPr>
            <a:xfrm>
              <a:off x="3516650" y="3292650"/>
              <a:ext cx="6125" cy="35975"/>
            </a:xfrm>
            <a:custGeom>
              <a:rect b="b" l="l" r="r" t="t"/>
              <a:pathLst>
                <a:path extrusionOk="0" h="1439" w="245">
                  <a:moveTo>
                    <a:pt x="93" y="0"/>
                  </a:moveTo>
                  <a:cubicBezTo>
                    <a:pt x="45" y="0"/>
                    <a:pt x="0" y="30"/>
                    <a:pt x="6" y="90"/>
                  </a:cubicBezTo>
                  <a:cubicBezTo>
                    <a:pt x="54" y="518"/>
                    <a:pt x="18" y="959"/>
                    <a:pt x="54" y="1387"/>
                  </a:cubicBezTo>
                  <a:cubicBezTo>
                    <a:pt x="54" y="1420"/>
                    <a:pt x="79" y="1439"/>
                    <a:pt x="106" y="1439"/>
                  </a:cubicBezTo>
                  <a:cubicBezTo>
                    <a:pt x="128" y="1439"/>
                    <a:pt x="150" y="1426"/>
                    <a:pt x="161" y="1399"/>
                  </a:cubicBezTo>
                  <a:cubicBezTo>
                    <a:pt x="244" y="971"/>
                    <a:pt x="233" y="542"/>
                    <a:pt x="197" y="90"/>
                  </a:cubicBezTo>
                  <a:cubicBezTo>
                    <a:pt x="191" y="30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2" name="Google Shape;14352;p47"/>
            <p:cNvSpPr/>
            <p:nvPr/>
          </p:nvSpPr>
          <p:spPr>
            <a:xfrm>
              <a:off x="3512425" y="3361925"/>
              <a:ext cx="1725" cy="3475"/>
            </a:xfrm>
            <a:custGeom>
              <a:rect b="b" l="l" r="r" t="t"/>
              <a:pathLst>
                <a:path extrusionOk="0" h="139" w="69">
                  <a:moveTo>
                    <a:pt x="52" y="1"/>
                  </a:moveTo>
                  <a:cubicBezTo>
                    <a:pt x="47" y="1"/>
                    <a:pt x="44" y="4"/>
                    <a:pt x="44" y="10"/>
                  </a:cubicBezTo>
                  <a:cubicBezTo>
                    <a:pt x="44" y="57"/>
                    <a:pt x="44" y="69"/>
                    <a:pt x="9" y="117"/>
                  </a:cubicBezTo>
                  <a:cubicBezTo>
                    <a:pt x="0" y="125"/>
                    <a:pt x="4" y="139"/>
                    <a:pt x="14" y="139"/>
                  </a:cubicBezTo>
                  <a:cubicBezTo>
                    <a:pt x="19" y="139"/>
                    <a:pt x="25" y="136"/>
                    <a:pt x="32" y="129"/>
                  </a:cubicBezTo>
                  <a:cubicBezTo>
                    <a:pt x="56" y="105"/>
                    <a:pt x="68" y="57"/>
                    <a:pt x="68" y="10"/>
                  </a:cubicBezTo>
                  <a:cubicBezTo>
                    <a:pt x="62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3" name="Google Shape;14353;p47"/>
            <p:cNvSpPr/>
            <p:nvPr/>
          </p:nvSpPr>
          <p:spPr>
            <a:xfrm>
              <a:off x="3536150" y="3294475"/>
              <a:ext cx="17275" cy="70550"/>
            </a:xfrm>
            <a:custGeom>
              <a:rect b="b" l="l" r="r" t="t"/>
              <a:pathLst>
                <a:path extrusionOk="0" h="2822" w="691">
                  <a:moveTo>
                    <a:pt x="468" y="1"/>
                  </a:moveTo>
                  <a:cubicBezTo>
                    <a:pt x="415" y="1"/>
                    <a:pt x="363" y="35"/>
                    <a:pt x="369" y="88"/>
                  </a:cubicBezTo>
                  <a:cubicBezTo>
                    <a:pt x="405" y="600"/>
                    <a:pt x="357" y="1088"/>
                    <a:pt x="274" y="1576"/>
                  </a:cubicBezTo>
                  <a:cubicBezTo>
                    <a:pt x="191" y="1969"/>
                    <a:pt x="24" y="2338"/>
                    <a:pt x="0" y="2743"/>
                  </a:cubicBezTo>
                  <a:cubicBezTo>
                    <a:pt x="0" y="2793"/>
                    <a:pt x="38" y="2821"/>
                    <a:pt x="79" y="2821"/>
                  </a:cubicBezTo>
                  <a:cubicBezTo>
                    <a:pt x="107" y="2821"/>
                    <a:pt x="136" y="2808"/>
                    <a:pt x="155" y="2779"/>
                  </a:cubicBezTo>
                  <a:cubicBezTo>
                    <a:pt x="667" y="2053"/>
                    <a:pt x="691" y="922"/>
                    <a:pt x="572" y="76"/>
                  </a:cubicBezTo>
                  <a:cubicBezTo>
                    <a:pt x="556" y="23"/>
                    <a:pt x="512" y="1"/>
                    <a:pt x="4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4" name="Google Shape;14354;p47"/>
            <p:cNvSpPr/>
            <p:nvPr/>
          </p:nvSpPr>
          <p:spPr>
            <a:xfrm>
              <a:off x="3563950" y="3300900"/>
              <a:ext cx="13900" cy="58250"/>
            </a:xfrm>
            <a:custGeom>
              <a:rect b="b" l="l" r="r" t="t"/>
              <a:pathLst>
                <a:path extrusionOk="0" h="2330" w="556">
                  <a:moveTo>
                    <a:pt x="429" y="1"/>
                  </a:moveTo>
                  <a:cubicBezTo>
                    <a:pt x="379" y="1"/>
                    <a:pt x="329" y="30"/>
                    <a:pt x="329" y="93"/>
                  </a:cubicBezTo>
                  <a:cubicBezTo>
                    <a:pt x="353" y="510"/>
                    <a:pt x="317" y="903"/>
                    <a:pt x="234" y="1308"/>
                  </a:cubicBezTo>
                  <a:cubicBezTo>
                    <a:pt x="174" y="1641"/>
                    <a:pt x="31" y="1950"/>
                    <a:pt x="7" y="2260"/>
                  </a:cubicBezTo>
                  <a:cubicBezTo>
                    <a:pt x="0" y="2304"/>
                    <a:pt x="42" y="2329"/>
                    <a:pt x="81" y="2329"/>
                  </a:cubicBezTo>
                  <a:cubicBezTo>
                    <a:pt x="105" y="2329"/>
                    <a:pt x="129" y="2319"/>
                    <a:pt x="138" y="2296"/>
                  </a:cubicBezTo>
                  <a:cubicBezTo>
                    <a:pt x="508" y="1677"/>
                    <a:pt x="555" y="772"/>
                    <a:pt x="531" y="69"/>
                  </a:cubicBezTo>
                  <a:cubicBezTo>
                    <a:pt x="520" y="24"/>
                    <a:pt x="474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5" name="Google Shape;14355;p47"/>
            <p:cNvSpPr/>
            <p:nvPr/>
          </p:nvSpPr>
          <p:spPr>
            <a:xfrm>
              <a:off x="3586250" y="3263625"/>
              <a:ext cx="18675" cy="92225"/>
            </a:xfrm>
            <a:custGeom>
              <a:rect b="b" l="l" r="r" t="t"/>
              <a:pathLst>
                <a:path extrusionOk="0" h="3689" w="747">
                  <a:moveTo>
                    <a:pt x="528" y="1"/>
                  </a:moveTo>
                  <a:cubicBezTo>
                    <a:pt x="488" y="1"/>
                    <a:pt x="449" y="24"/>
                    <a:pt x="449" y="72"/>
                  </a:cubicBezTo>
                  <a:cubicBezTo>
                    <a:pt x="568" y="1322"/>
                    <a:pt x="211" y="2394"/>
                    <a:pt x="8" y="3608"/>
                  </a:cubicBezTo>
                  <a:cubicBezTo>
                    <a:pt x="1" y="3653"/>
                    <a:pt x="35" y="3688"/>
                    <a:pt x="71" y="3688"/>
                  </a:cubicBezTo>
                  <a:cubicBezTo>
                    <a:pt x="92" y="3688"/>
                    <a:pt x="114" y="3675"/>
                    <a:pt x="127" y="3644"/>
                  </a:cubicBezTo>
                  <a:cubicBezTo>
                    <a:pt x="699" y="2656"/>
                    <a:pt x="747" y="1191"/>
                    <a:pt x="616" y="72"/>
                  </a:cubicBezTo>
                  <a:cubicBezTo>
                    <a:pt x="610" y="24"/>
                    <a:pt x="568" y="1"/>
                    <a:pt x="5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6" name="Google Shape;14356;p47"/>
            <p:cNvSpPr/>
            <p:nvPr/>
          </p:nvSpPr>
          <p:spPr>
            <a:xfrm>
              <a:off x="3601025" y="3276425"/>
              <a:ext cx="8225" cy="44450"/>
            </a:xfrm>
            <a:custGeom>
              <a:rect b="b" l="l" r="r" t="t"/>
              <a:pathLst>
                <a:path extrusionOk="0" h="1778" w="329">
                  <a:moveTo>
                    <a:pt x="267" y="1"/>
                  </a:moveTo>
                  <a:cubicBezTo>
                    <a:pt x="236" y="1"/>
                    <a:pt x="203" y="24"/>
                    <a:pt x="203" y="72"/>
                  </a:cubicBezTo>
                  <a:cubicBezTo>
                    <a:pt x="191" y="620"/>
                    <a:pt x="37" y="1155"/>
                    <a:pt x="1" y="1727"/>
                  </a:cubicBezTo>
                  <a:cubicBezTo>
                    <a:pt x="1" y="1760"/>
                    <a:pt x="26" y="1778"/>
                    <a:pt x="51" y="1778"/>
                  </a:cubicBezTo>
                  <a:cubicBezTo>
                    <a:pt x="71" y="1778"/>
                    <a:pt x="91" y="1766"/>
                    <a:pt x="96" y="1739"/>
                  </a:cubicBezTo>
                  <a:cubicBezTo>
                    <a:pt x="263" y="1203"/>
                    <a:pt x="322" y="632"/>
                    <a:pt x="322" y="72"/>
                  </a:cubicBezTo>
                  <a:cubicBezTo>
                    <a:pt x="328" y="24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7" name="Google Shape;14357;p47"/>
            <p:cNvSpPr/>
            <p:nvPr/>
          </p:nvSpPr>
          <p:spPr>
            <a:xfrm>
              <a:off x="3316850" y="3176500"/>
              <a:ext cx="33575" cy="36200"/>
            </a:xfrm>
            <a:custGeom>
              <a:rect b="b" l="l" r="r" t="t"/>
              <a:pathLst>
                <a:path extrusionOk="0" h="1448" w="1343">
                  <a:moveTo>
                    <a:pt x="1328" y="1"/>
                  </a:moveTo>
                  <a:cubicBezTo>
                    <a:pt x="1325" y="1"/>
                    <a:pt x="1322" y="3"/>
                    <a:pt x="1319" y="9"/>
                  </a:cubicBezTo>
                  <a:cubicBezTo>
                    <a:pt x="783" y="307"/>
                    <a:pt x="200" y="807"/>
                    <a:pt x="9" y="1402"/>
                  </a:cubicBezTo>
                  <a:cubicBezTo>
                    <a:pt x="1" y="1428"/>
                    <a:pt x="29" y="1447"/>
                    <a:pt x="50" y="1447"/>
                  </a:cubicBezTo>
                  <a:cubicBezTo>
                    <a:pt x="58" y="1447"/>
                    <a:pt x="65" y="1444"/>
                    <a:pt x="69" y="1438"/>
                  </a:cubicBezTo>
                  <a:cubicBezTo>
                    <a:pt x="259" y="1200"/>
                    <a:pt x="414" y="914"/>
                    <a:pt x="616" y="676"/>
                  </a:cubicBezTo>
                  <a:cubicBezTo>
                    <a:pt x="843" y="438"/>
                    <a:pt x="1081" y="211"/>
                    <a:pt x="1343" y="21"/>
                  </a:cubicBezTo>
                  <a:cubicBezTo>
                    <a:pt x="1343" y="21"/>
                    <a:pt x="1336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8" name="Google Shape;14358;p47"/>
            <p:cNvSpPr/>
            <p:nvPr/>
          </p:nvSpPr>
          <p:spPr>
            <a:xfrm>
              <a:off x="3274500" y="3256225"/>
              <a:ext cx="24625" cy="69850"/>
            </a:xfrm>
            <a:custGeom>
              <a:rect b="b" l="l" r="r" t="t"/>
              <a:pathLst>
                <a:path extrusionOk="0" h="2794" w="985">
                  <a:moveTo>
                    <a:pt x="925" y="0"/>
                  </a:moveTo>
                  <a:cubicBezTo>
                    <a:pt x="910" y="0"/>
                    <a:pt x="894" y="7"/>
                    <a:pt x="882" y="23"/>
                  </a:cubicBezTo>
                  <a:cubicBezTo>
                    <a:pt x="691" y="475"/>
                    <a:pt x="525" y="904"/>
                    <a:pt x="382" y="1368"/>
                  </a:cubicBezTo>
                  <a:cubicBezTo>
                    <a:pt x="227" y="1821"/>
                    <a:pt x="36" y="2273"/>
                    <a:pt x="1" y="2737"/>
                  </a:cubicBezTo>
                  <a:cubicBezTo>
                    <a:pt x="1" y="2775"/>
                    <a:pt x="33" y="2793"/>
                    <a:pt x="63" y="2793"/>
                  </a:cubicBezTo>
                  <a:cubicBezTo>
                    <a:pt x="82" y="2793"/>
                    <a:pt x="99" y="2786"/>
                    <a:pt x="108" y="2773"/>
                  </a:cubicBezTo>
                  <a:cubicBezTo>
                    <a:pt x="322" y="2380"/>
                    <a:pt x="405" y="1940"/>
                    <a:pt x="536" y="1523"/>
                  </a:cubicBezTo>
                  <a:cubicBezTo>
                    <a:pt x="691" y="1047"/>
                    <a:pt x="834" y="547"/>
                    <a:pt x="977" y="58"/>
                  </a:cubicBezTo>
                  <a:cubicBezTo>
                    <a:pt x="985" y="27"/>
                    <a:pt x="956" y="0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9" name="Google Shape;14359;p47"/>
            <p:cNvSpPr/>
            <p:nvPr/>
          </p:nvSpPr>
          <p:spPr>
            <a:xfrm>
              <a:off x="3268250" y="3350575"/>
              <a:ext cx="34900" cy="192125"/>
            </a:xfrm>
            <a:custGeom>
              <a:rect b="b" l="l" r="r" t="t"/>
              <a:pathLst>
                <a:path extrusionOk="0" h="7685" w="1396">
                  <a:moveTo>
                    <a:pt x="211" y="1"/>
                  </a:moveTo>
                  <a:cubicBezTo>
                    <a:pt x="170" y="1"/>
                    <a:pt x="126" y="27"/>
                    <a:pt x="120" y="83"/>
                  </a:cubicBezTo>
                  <a:cubicBezTo>
                    <a:pt x="48" y="1476"/>
                    <a:pt x="1" y="2892"/>
                    <a:pt x="167" y="4297"/>
                  </a:cubicBezTo>
                  <a:cubicBezTo>
                    <a:pt x="298" y="5428"/>
                    <a:pt x="477" y="6750"/>
                    <a:pt x="1227" y="7655"/>
                  </a:cubicBezTo>
                  <a:cubicBezTo>
                    <a:pt x="1244" y="7675"/>
                    <a:pt x="1266" y="7684"/>
                    <a:pt x="1288" y="7684"/>
                  </a:cubicBezTo>
                  <a:cubicBezTo>
                    <a:pt x="1342" y="7684"/>
                    <a:pt x="1395" y="7631"/>
                    <a:pt x="1370" y="7572"/>
                  </a:cubicBezTo>
                  <a:cubicBezTo>
                    <a:pt x="1048" y="6274"/>
                    <a:pt x="584" y="5143"/>
                    <a:pt x="465" y="3785"/>
                  </a:cubicBezTo>
                  <a:cubicBezTo>
                    <a:pt x="358" y="2547"/>
                    <a:pt x="358" y="1321"/>
                    <a:pt x="286" y="71"/>
                  </a:cubicBezTo>
                  <a:cubicBezTo>
                    <a:pt x="286" y="24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0" name="Google Shape;14360;p47"/>
            <p:cNvSpPr/>
            <p:nvPr/>
          </p:nvSpPr>
          <p:spPr>
            <a:xfrm>
              <a:off x="3329575" y="3181425"/>
              <a:ext cx="43025" cy="50400"/>
            </a:xfrm>
            <a:custGeom>
              <a:rect b="b" l="l" r="r" t="t"/>
              <a:pathLst>
                <a:path extrusionOk="0" h="2016" w="1721">
                  <a:moveTo>
                    <a:pt x="1670" y="1"/>
                  </a:moveTo>
                  <a:cubicBezTo>
                    <a:pt x="1665" y="1"/>
                    <a:pt x="1660" y="1"/>
                    <a:pt x="1655" y="2"/>
                  </a:cubicBezTo>
                  <a:cubicBezTo>
                    <a:pt x="893" y="407"/>
                    <a:pt x="96" y="1026"/>
                    <a:pt x="0" y="1967"/>
                  </a:cubicBezTo>
                  <a:cubicBezTo>
                    <a:pt x="0" y="2001"/>
                    <a:pt x="27" y="2015"/>
                    <a:pt x="52" y="2015"/>
                  </a:cubicBezTo>
                  <a:cubicBezTo>
                    <a:pt x="72" y="2015"/>
                    <a:pt x="90" y="2006"/>
                    <a:pt x="96" y="1991"/>
                  </a:cubicBezTo>
                  <a:cubicBezTo>
                    <a:pt x="334" y="1657"/>
                    <a:pt x="453" y="1264"/>
                    <a:pt x="703" y="943"/>
                  </a:cubicBezTo>
                  <a:cubicBezTo>
                    <a:pt x="977" y="598"/>
                    <a:pt x="1310" y="288"/>
                    <a:pt x="1667" y="62"/>
                  </a:cubicBezTo>
                  <a:cubicBezTo>
                    <a:pt x="1720" y="41"/>
                    <a:pt x="1707" y="1"/>
                    <a:pt x="16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1" name="Google Shape;14361;p47"/>
            <p:cNvSpPr/>
            <p:nvPr/>
          </p:nvSpPr>
          <p:spPr>
            <a:xfrm>
              <a:off x="3318250" y="3245800"/>
              <a:ext cx="8725" cy="21100"/>
            </a:xfrm>
            <a:custGeom>
              <a:rect b="b" l="l" r="r" t="t"/>
              <a:pathLst>
                <a:path extrusionOk="0" h="844" w="349">
                  <a:moveTo>
                    <a:pt x="300" y="0"/>
                  </a:moveTo>
                  <a:cubicBezTo>
                    <a:pt x="284" y="0"/>
                    <a:pt x="268" y="11"/>
                    <a:pt x="263" y="35"/>
                  </a:cubicBezTo>
                  <a:cubicBezTo>
                    <a:pt x="191" y="285"/>
                    <a:pt x="37" y="523"/>
                    <a:pt x="1" y="785"/>
                  </a:cubicBezTo>
                  <a:cubicBezTo>
                    <a:pt x="1" y="817"/>
                    <a:pt x="17" y="843"/>
                    <a:pt x="38" y="843"/>
                  </a:cubicBezTo>
                  <a:cubicBezTo>
                    <a:pt x="49" y="843"/>
                    <a:pt x="60" y="837"/>
                    <a:pt x="72" y="821"/>
                  </a:cubicBezTo>
                  <a:cubicBezTo>
                    <a:pt x="215" y="594"/>
                    <a:pt x="299" y="309"/>
                    <a:pt x="334" y="59"/>
                  </a:cubicBezTo>
                  <a:cubicBezTo>
                    <a:pt x="348" y="23"/>
                    <a:pt x="325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2" name="Google Shape;14362;p47"/>
            <p:cNvSpPr/>
            <p:nvPr/>
          </p:nvSpPr>
          <p:spPr>
            <a:xfrm>
              <a:off x="3307850" y="3277850"/>
              <a:ext cx="6750" cy="19925"/>
            </a:xfrm>
            <a:custGeom>
              <a:rect b="b" l="l" r="r" t="t"/>
              <a:pathLst>
                <a:path extrusionOk="0" h="797" w="270">
                  <a:moveTo>
                    <a:pt x="228" y="1"/>
                  </a:moveTo>
                  <a:cubicBezTo>
                    <a:pt x="214" y="1"/>
                    <a:pt x="200" y="9"/>
                    <a:pt x="191" y="27"/>
                  </a:cubicBezTo>
                  <a:cubicBezTo>
                    <a:pt x="143" y="158"/>
                    <a:pt x="95" y="277"/>
                    <a:pt x="72" y="420"/>
                  </a:cubicBezTo>
                  <a:cubicBezTo>
                    <a:pt x="36" y="539"/>
                    <a:pt x="0" y="634"/>
                    <a:pt x="12" y="753"/>
                  </a:cubicBezTo>
                  <a:cubicBezTo>
                    <a:pt x="18" y="785"/>
                    <a:pt x="39" y="796"/>
                    <a:pt x="61" y="796"/>
                  </a:cubicBezTo>
                  <a:cubicBezTo>
                    <a:pt x="81" y="796"/>
                    <a:pt x="103" y="788"/>
                    <a:pt x="119" y="777"/>
                  </a:cubicBezTo>
                  <a:cubicBezTo>
                    <a:pt x="191" y="670"/>
                    <a:pt x="191" y="551"/>
                    <a:pt x="203" y="444"/>
                  </a:cubicBezTo>
                  <a:cubicBezTo>
                    <a:pt x="214" y="313"/>
                    <a:pt x="238" y="194"/>
                    <a:pt x="262" y="51"/>
                  </a:cubicBezTo>
                  <a:cubicBezTo>
                    <a:pt x="269" y="21"/>
                    <a:pt x="25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3" name="Google Shape;14363;p47"/>
            <p:cNvSpPr/>
            <p:nvPr/>
          </p:nvSpPr>
          <p:spPr>
            <a:xfrm>
              <a:off x="3298325" y="3322625"/>
              <a:ext cx="4175" cy="20725"/>
            </a:xfrm>
            <a:custGeom>
              <a:rect b="b" l="l" r="r" t="t"/>
              <a:pathLst>
                <a:path extrusionOk="0" h="829" w="167">
                  <a:moveTo>
                    <a:pt x="79" y="1"/>
                  </a:moveTo>
                  <a:cubicBezTo>
                    <a:pt x="39" y="1"/>
                    <a:pt x="0" y="28"/>
                    <a:pt x="0" y="81"/>
                  </a:cubicBezTo>
                  <a:cubicBezTo>
                    <a:pt x="0" y="319"/>
                    <a:pt x="0" y="546"/>
                    <a:pt x="36" y="784"/>
                  </a:cubicBezTo>
                  <a:cubicBezTo>
                    <a:pt x="42" y="814"/>
                    <a:pt x="63" y="828"/>
                    <a:pt x="85" y="828"/>
                  </a:cubicBezTo>
                  <a:cubicBezTo>
                    <a:pt x="107" y="828"/>
                    <a:pt x="131" y="814"/>
                    <a:pt x="143" y="784"/>
                  </a:cubicBezTo>
                  <a:cubicBezTo>
                    <a:pt x="167" y="546"/>
                    <a:pt x="167" y="319"/>
                    <a:pt x="167" y="81"/>
                  </a:cubicBezTo>
                  <a:cubicBezTo>
                    <a:pt x="161" y="28"/>
                    <a:pt x="119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4" name="Google Shape;14364;p47"/>
            <p:cNvSpPr/>
            <p:nvPr/>
          </p:nvSpPr>
          <p:spPr>
            <a:xfrm>
              <a:off x="3290275" y="3367650"/>
              <a:ext cx="28775" cy="146075"/>
            </a:xfrm>
            <a:custGeom>
              <a:rect b="b" l="l" r="r" t="t"/>
              <a:pathLst>
                <a:path extrusionOk="0" h="5843" w="1151">
                  <a:moveTo>
                    <a:pt x="292" y="1"/>
                  </a:moveTo>
                  <a:cubicBezTo>
                    <a:pt x="266" y="1"/>
                    <a:pt x="239" y="19"/>
                    <a:pt x="239" y="54"/>
                  </a:cubicBezTo>
                  <a:cubicBezTo>
                    <a:pt x="167" y="1174"/>
                    <a:pt x="1" y="2305"/>
                    <a:pt x="84" y="3436"/>
                  </a:cubicBezTo>
                  <a:cubicBezTo>
                    <a:pt x="144" y="4162"/>
                    <a:pt x="310" y="5400"/>
                    <a:pt x="1001" y="5829"/>
                  </a:cubicBezTo>
                  <a:cubicBezTo>
                    <a:pt x="1015" y="5839"/>
                    <a:pt x="1031" y="5843"/>
                    <a:pt x="1045" y="5843"/>
                  </a:cubicBezTo>
                  <a:cubicBezTo>
                    <a:pt x="1102" y="5843"/>
                    <a:pt x="1151" y="5779"/>
                    <a:pt x="1132" y="5722"/>
                  </a:cubicBezTo>
                  <a:cubicBezTo>
                    <a:pt x="1013" y="5305"/>
                    <a:pt x="739" y="4948"/>
                    <a:pt x="644" y="4507"/>
                  </a:cubicBezTo>
                  <a:cubicBezTo>
                    <a:pt x="501" y="3972"/>
                    <a:pt x="441" y="3424"/>
                    <a:pt x="417" y="2900"/>
                  </a:cubicBezTo>
                  <a:cubicBezTo>
                    <a:pt x="370" y="1947"/>
                    <a:pt x="406" y="1007"/>
                    <a:pt x="346" y="54"/>
                  </a:cubicBezTo>
                  <a:cubicBezTo>
                    <a:pt x="346" y="19"/>
                    <a:pt x="319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5" name="Google Shape;14365;p47"/>
            <p:cNvSpPr/>
            <p:nvPr/>
          </p:nvSpPr>
          <p:spPr>
            <a:xfrm>
              <a:off x="3346925" y="3200925"/>
              <a:ext cx="37475" cy="51300"/>
            </a:xfrm>
            <a:custGeom>
              <a:rect b="b" l="l" r="r" t="t"/>
              <a:pathLst>
                <a:path extrusionOk="0" h="2052" w="1499">
                  <a:moveTo>
                    <a:pt x="1364" y="1"/>
                  </a:moveTo>
                  <a:cubicBezTo>
                    <a:pt x="1353" y="1"/>
                    <a:pt x="1342" y="3"/>
                    <a:pt x="1330" y="8"/>
                  </a:cubicBezTo>
                  <a:cubicBezTo>
                    <a:pt x="973" y="139"/>
                    <a:pt x="735" y="449"/>
                    <a:pt x="556" y="782"/>
                  </a:cubicBezTo>
                  <a:cubicBezTo>
                    <a:pt x="354" y="1151"/>
                    <a:pt x="128" y="1568"/>
                    <a:pt x="9" y="1973"/>
                  </a:cubicBezTo>
                  <a:cubicBezTo>
                    <a:pt x="0" y="2015"/>
                    <a:pt x="34" y="2052"/>
                    <a:pt x="72" y="2052"/>
                  </a:cubicBezTo>
                  <a:cubicBezTo>
                    <a:pt x="87" y="2052"/>
                    <a:pt x="102" y="2046"/>
                    <a:pt x="116" y="2032"/>
                  </a:cubicBezTo>
                  <a:cubicBezTo>
                    <a:pt x="616" y="1508"/>
                    <a:pt x="699" y="532"/>
                    <a:pt x="1414" y="199"/>
                  </a:cubicBezTo>
                  <a:cubicBezTo>
                    <a:pt x="1499" y="156"/>
                    <a:pt x="1451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6" name="Google Shape;14366;p47"/>
            <p:cNvSpPr/>
            <p:nvPr/>
          </p:nvSpPr>
          <p:spPr>
            <a:xfrm>
              <a:off x="3320050" y="3269825"/>
              <a:ext cx="24325" cy="249200"/>
            </a:xfrm>
            <a:custGeom>
              <a:rect b="b" l="l" r="r" t="t"/>
              <a:pathLst>
                <a:path extrusionOk="0" h="9968" w="973">
                  <a:moveTo>
                    <a:pt x="925" y="0"/>
                  </a:moveTo>
                  <a:cubicBezTo>
                    <a:pt x="911" y="0"/>
                    <a:pt x="898" y="8"/>
                    <a:pt x="893" y="26"/>
                  </a:cubicBezTo>
                  <a:cubicBezTo>
                    <a:pt x="191" y="1455"/>
                    <a:pt x="0" y="3217"/>
                    <a:pt x="36" y="4789"/>
                  </a:cubicBezTo>
                  <a:cubicBezTo>
                    <a:pt x="60" y="5658"/>
                    <a:pt x="60" y="6491"/>
                    <a:pt x="155" y="7361"/>
                  </a:cubicBezTo>
                  <a:cubicBezTo>
                    <a:pt x="262" y="8194"/>
                    <a:pt x="358" y="9075"/>
                    <a:pt x="548" y="9885"/>
                  </a:cubicBezTo>
                  <a:cubicBezTo>
                    <a:pt x="565" y="9940"/>
                    <a:pt x="617" y="9967"/>
                    <a:pt x="667" y="9967"/>
                  </a:cubicBezTo>
                  <a:cubicBezTo>
                    <a:pt x="725" y="9967"/>
                    <a:pt x="781" y="9931"/>
                    <a:pt x="774" y="9861"/>
                  </a:cubicBezTo>
                  <a:cubicBezTo>
                    <a:pt x="667" y="9087"/>
                    <a:pt x="477" y="8373"/>
                    <a:pt x="429" y="7599"/>
                  </a:cubicBezTo>
                  <a:cubicBezTo>
                    <a:pt x="381" y="6742"/>
                    <a:pt x="227" y="5896"/>
                    <a:pt x="203" y="5039"/>
                  </a:cubicBezTo>
                  <a:cubicBezTo>
                    <a:pt x="203" y="4277"/>
                    <a:pt x="286" y="3491"/>
                    <a:pt x="369" y="2729"/>
                  </a:cubicBezTo>
                  <a:cubicBezTo>
                    <a:pt x="477" y="1777"/>
                    <a:pt x="727" y="955"/>
                    <a:pt x="965" y="50"/>
                  </a:cubicBezTo>
                  <a:cubicBezTo>
                    <a:pt x="972" y="21"/>
                    <a:pt x="948" y="0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7" name="Google Shape;14367;p47"/>
            <p:cNvSpPr/>
            <p:nvPr/>
          </p:nvSpPr>
          <p:spPr>
            <a:xfrm>
              <a:off x="3346525" y="3236100"/>
              <a:ext cx="40300" cy="94900"/>
            </a:xfrm>
            <a:custGeom>
              <a:rect b="b" l="l" r="r" t="t"/>
              <a:pathLst>
                <a:path extrusionOk="0" h="3796" w="1612">
                  <a:moveTo>
                    <a:pt x="1540" y="1"/>
                  </a:moveTo>
                  <a:cubicBezTo>
                    <a:pt x="1527" y="1"/>
                    <a:pt x="1513" y="6"/>
                    <a:pt x="1501" y="18"/>
                  </a:cubicBezTo>
                  <a:cubicBezTo>
                    <a:pt x="453" y="875"/>
                    <a:pt x="84" y="2471"/>
                    <a:pt x="1" y="3757"/>
                  </a:cubicBezTo>
                  <a:cubicBezTo>
                    <a:pt x="1" y="3778"/>
                    <a:pt x="27" y="3795"/>
                    <a:pt x="50" y="3795"/>
                  </a:cubicBezTo>
                  <a:cubicBezTo>
                    <a:pt x="65" y="3795"/>
                    <a:pt x="80" y="3788"/>
                    <a:pt x="84" y="3769"/>
                  </a:cubicBezTo>
                  <a:cubicBezTo>
                    <a:pt x="549" y="2506"/>
                    <a:pt x="632" y="1149"/>
                    <a:pt x="1585" y="90"/>
                  </a:cubicBezTo>
                  <a:cubicBezTo>
                    <a:pt x="1611" y="45"/>
                    <a:pt x="1578" y="1"/>
                    <a:pt x="15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8" name="Google Shape;14368;p47"/>
            <p:cNvSpPr/>
            <p:nvPr/>
          </p:nvSpPr>
          <p:spPr>
            <a:xfrm>
              <a:off x="3340575" y="3356075"/>
              <a:ext cx="23250" cy="159350"/>
            </a:xfrm>
            <a:custGeom>
              <a:rect b="b" l="l" r="r" t="t"/>
              <a:pathLst>
                <a:path extrusionOk="0" h="6374" w="930">
                  <a:moveTo>
                    <a:pt x="214" y="1"/>
                  </a:moveTo>
                  <a:cubicBezTo>
                    <a:pt x="172" y="1"/>
                    <a:pt x="132" y="31"/>
                    <a:pt x="132" y="89"/>
                  </a:cubicBezTo>
                  <a:cubicBezTo>
                    <a:pt x="25" y="2232"/>
                    <a:pt x="1" y="4292"/>
                    <a:pt x="751" y="6339"/>
                  </a:cubicBezTo>
                  <a:cubicBezTo>
                    <a:pt x="761" y="6364"/>
                    <a:pt x="780" y="6374"/>
                    <a:pt x="799" y="6374"/>
                  </a:cubicBezTo>
                  <a:cubicBezTo>
                    <a:pt x="828" y="6374"/>
                    <a:pt x="858" y="6351"/>
                    <a:pt x="858" y="6316"/>
                  </a:cubicBezTo>
                  <a:cubicBezTo>
                    <a:pt x="930" y="5339"/>
                    <a:pt x="501" y="4327"/>
                    <a:pt x="429" y="3339"/>
                  </a:cubicBezTo>
                  <a:cubicBezTo>
                    <a:pt x="334" y="2256"/>
                    <a:pt x="358" y="1184"/>
                    <a:pt x="310" y="101"/>
                  </a:cubicBezTo>
                  <a:cubicBezTo>
                    <a:pt x="304" y="34"/>
                    <a:pt x="25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9" name="Google Shape;14369;p47"/>
            <p:cNvSpPr/>
            <p:nvPr/>
          </p:nvSpPr>
          <p:spPr>
            <a:xfrm>
              <a:off x="3366775" y="3375025"/>
              <a:ext cx="16100" cy="92575"/>
            </a:xfrm>
            <a:custGeom>
              <a:rect b="b" l="l" r="r" t="t"/>
              <a:pathLst>
                <a:path extrusionOk="0" h="3703" w="644">
                  <a:moveTo>
                    <a:pt x="557" y="1"/>
                  </a:moveTo>
                  <a:cubicBezTo>
                    <a:pt x="532" y="1"/>
                    <a:pt x="510" y="14"/>
                    <a:pt x="501" y="45"/>
                  </a:cubicBezTo>
                  <a:cubicBezTo>
                    <a:pt x="60" y="1069"/>
                    <a:pt x="1" y="2581"/>
                    <a:pt x="382" y="3641"/>
                  </a:cubicBezTo>
                  <a:cubicBezTo>
                    <a:pt x="392" y="3684"/>
                    <a:pt x="425" y="3702"/>
                    <a:pt x="457" y="3702"/>
                  </a:cubicBezTo>
                  <a:cubicBezTo>
                    <a:pt x="497" y="3702"/>
                    <a:pt x="536" y="3675"/>
                    <a:pt x="536" y="3629"/>
                  </a:cubicBezTo>
                  <a:cubicBezTo>
                    <a:pt x="584" y="3034"/>
                    <a:pt x="465" y="2450"/>
                    <a:pt x="477" y="1855"/>
                  </a:cubicBezTo>
                  <a:cubicBezTo>
                    <a:pt x="477" y="1260"/>
                    <a:pt x="596" y="676"/>
                    <a:pt x="644" y="81"/>
                  </a:cubicBezTo>
                  <a:cubicBezTo>
                    <a:pt x="644" y="36"/>
                    <a:pt x="59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0" name="Google Shape;14370;p47"/>
            <p:cNvSpPr/>
            <p:nvPr/>
          </p:nvSpPr>
          <p:spPr>
            <a:xfrm>
              <a:off x="3378275" y="3486125"/>
              <a:ext cx="10250" cy="21225"/>
            </a:xfrm>
            <a:custGeom>
              <a:rect b="b" l="l" r="r" t="t"/>
              <a:pathLst>
                <a:path extrusionOk="0" h="849" w="410">
                  <a:moveTo>
                    <a:pt x="105" y="1"/>
                  </a:moveTo>
                  <a:cubicBezTo>
                    <a:pt x="55" y="1"/>
                    <a:pt x="0" y="51"/>
                    <a:pt x="17" y="102"/>
                  </a:cubicBezTo>
                  <a:cubicBezTo>
                    <a:pt x="53" y="221"/>
                    <a:pt x="76" y="328"/>
                    <a:pt x="124" y="447"/>
                  </a:cubicBezTo>
                  <a:cubicBezTo>
                    <a:pt x="172" y="566"/>
                    <a:pt x="219" y="685"/>
                    <a:pt x="243" y="804"/>
                  </a:cubicBezTo>
                  <a:cubicBezTo>
                    <a:pt x="249" y="834"/>
                    <a:pt x="279" y="849"/>
                    <a:pt x="309" y="849"/>
                  </a:cubicBezTo>
                  <a:cubicBezTo>
                    <a:pt x="338" y="849"/>
                    <a:pt x="368" y="834"/>
                    <a:pt x="374" y="804"/>
                  </a:cubicBezTo>
                  <a:cubicBezTo>
                    <a:pt x="410" y="661"/>
                    <a:pt x="410" y="518"/>
                    <a:pt x="362" y="387"/>
                  </a:cubicBezTo>
                  <a:cubicBezTo>
                    <a:pt x="315" y="245"/>
                    <a:pt x="243" y="149"/>
                    <a:pt x="160" y="30"/>
                  </a:cubicBezTo>
                  <a:cubicBezTo>
                    <a:pt x="146" y="9"/>
                    <a:pt x="126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1" name="Google Shape;14371;p47"/>
            <p:cNvSpPr/>
            <p:nvPr/>
          </p:nvSpPr>
          <p:spPr>
            <a:xfrm>
              <a:off x="3406950" y="3384625"/>
              <a:ext cx="13125" cy="120475"/>
            </a:xfrm>
            <a:custGeom>
              <a:rect b="b" l="l" r="r" t="t"/>
              <a:pathLst>
                <a:path extrusionOk="0" h="4819" w="525">
                  <a:moveTo>
                    <a:pt x="190" y="0"/>
                  </a:moveTo>
                  <a:cubicBezTo>
                    <a:pt x="183" y="0"/>
                    <a:pt x="174" y="6"/>
                    <a:pt x="168" y="18"/>
                  </a:cubicBezTo>
                  <a:cubicBezTo>
                    <a:pt x="1" y="792"/>
                    <a:pt x="37" y="1590"/>
                    <a:pt x="37" y="2376"/>
                  </a:cubicBezTo>
                  <a:cubicBezTo>
                    <a:pt x="49" y="3173"/>
                    <a:pt x="25" y="4019"/>
                    <a:pt x="322" y="4757"/>
                  </a:cubicBezTo>
                  <a:cubicBezTo>
                    <a:pt x="334" y="4797"/>
                    <a:pt x="368" y="4818"/>
                    <a:pt x="399" y="4818"/>
                  </a:cubicBezTo>
                  <a:cubicBezTo>
                    <a:pt x="434" y="4818"/>
                    <a:pt x="465" y="4794"/>
                    <a:pt x="465" y="4745"/>
                  </a:cubicBezTo>
                  <a:cubicBezTo>
                    <a:pt x="525" y="3912"/>
                    <a:pt x="358" y="3078"/>
                    <a:pt x="334" y="2245"/>
                  </a:cubicBezTo>
                  <a:cubicBezTo>
                    <a:pt x="299" y="1507"/>
                    <a:pt x="346" y="745"/>
                    <a:pt x="203" y="18"/>
                  </a:cubicBezTo>
                  <a:cubicBezTo>
                    <a:pt x="203" y="6"/>
                    <a:pt x="197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2" name="Google Shape;14372;p47"/>
            <p:cNvSpPr/>
            <p:nvPr/>
          </p:nvSpPr>
          <p:spPr>
            <a:xfrm>
              <a:off x="3435825" y="3369700"/>
              <a:ext cx="23875" cy="119100"/>
            </a:xfrm>
            <a:custGeom>
              <a:rect b="b" l="l" r="r" t="t"/>
              <a:pathLst>
                <a:path extrusionOk="0" h="4764" w="955">
                  <a:moveTo>
                    <a:pt x="808" y="0"/>
                  </a:moveTo>
                  <a:cubicBezTo>
                    <a:pt x="779" y="0"/>
                    <a:pt x="746" y="18"/>
                    <a:pt x="727" y="56"/>
                  </a:cubicBezTo>
                  <a:cubicBezTo>
                    <a:pt x="168" y="1473"/>
                    <a:pt x="1" y="3318"/>
                    <a:pt x="691" y="4699"/>
                  </a:cubicBezTo>
                  <a:cubicBezTo>
                    <a:pt x="714" y="4745"/>
                    <a:pt x="752" y="4764"/>
                    <a:pt x="789" y="4764"/>
                  </a:cubicBezTo>
                  <a:cubicBezTo>
                    <a:pt x="870" y="4764"/>
                    <a:pt x="954" y="4677"/>
                    <a:pt x="906" y="4580"/>
                  </a:cubicBezTo>
                  <a:cubicBezTo>
                    <a:pt x="156" y="3294"/>
                    <a:pt x="560" y="1484"/>
                    <a:pt x="870" y="103"/>
                  </a:cubicBezTo>
                  <a:cubicBezTo>
                    <a:pt x="891" y="39"/>
                    <a:pt x="853" y="0"/>
                    <a:pt x="8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3" name="Google Shape;14373;p47"/>
            <p:cNvSpPr/>
            <p:nvPr/>
          </p:nvSpPr>
          <p:spPr>
            <a:xfrm>
              <a:off x="3467375" y="3385000"/>
              <a:ext cx="15850" cy="72850"/>
            </a:xfrm>
            <a:custGeom>
              <a:rect b="b" l="l" r="r" t="t"/>
              <a:pathLst>
                <a:path extrusionOk="0" h="2914" w="634">
                  <a:moveTo>
                    <a:pt x="508" y="0"/>
                  </a:moveTo>
                  <a:cubicBezTo>
                    <a:pt x="488" y="0"/>
                    <a:pt x="470" y="12"/>
                    <a:pt x="465" y="39"/>
                  </a:cubicBezTo>
                  <a:cubicBezTo>
                    <a:pt x="287" y="849"/>
                    <a:pt x="1" y="2158"/>
                    <a:pt x="525" y="2885"/>
                  </a:cubicBezTo>
                  <a:cubicBezTo>
                    <a:pt x="535" y="2904"/>
                    <a:pt x="557" y="2914"/>
                    <a:pt x="578" y="2914"/>
                  </a:cubicBezTo>
                  <a:cubicBezTo>
                    <a:pt x="607" y="2914"/>
                    <a:pt x="634" y="2895"/>
                    <a:pt x="620" y="2861"/>
                  </a:cubicBezTo>
                  <a:cubicBezTo>
                    <a:pt x="596" y="2408"/>
                    <a:pt x="477" y="1992"/>
                    <a:pt x="465" y="1551"/>
                  </a:cubicBezTo>
                  <a:cubicBezTo>
                    <a:pt x="441" y="1051"/>
                    <a:pt x="489" y="563"/>
                    <a:pt x="561" y="75"/>
                  </a:cubicBezTo>
                  <a:cubicBezTo>
                    <a:pt x="575" y="31"/>
                    <a:pt x="540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4" name="Google Shape;14374;p47"/>
            <p:cNvSpPr/>
            <p:nvPr/>
          </p:nvSpPr>
          <p:spPr>
            <a:xfrm>
              <a:off x="3482575" y="3463050"/>
              <a:ext cx="5975" cy="4800"/>
            </a:xfrm>
            <a:custGeom>
              <a:rect b="b" l="l" r="r" t="t"/>
              <a:pathLst>
                <a:path extrusionOk="0" h="192" w="239">
                  <a:moveTo>
                    <a:pt x="119" y="1"/>
                  </a:moveTo>
                  <a:cubicBezTo>
                    <a:pt x="0" y="1"/>
                    <a:pt x="0" y="191"/>
                    <a:pt x="119" y="191"/>
                  </a:cubicBezTo>
                  <a:cubicBezTo>
                    <a:pt x="238" y="191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5" name="Google Shape;14375;p47"/>
            <p:cNvSpPr/>
            <p:nvPr/>
          </p:nvSpPr>
          <p:spPr>
            <a:xfrm>
              <a:off x="3506675" y="3385675"/>
              <a:ext cx="10450" cy="60950"/>
            </a:xfrm>
            <a:custGeom>
              <a:rect b="b" l="l" r="r" t="t"/>
              <a:pathLst>
                <a:path extrusionOk="0" h="2438" w="418">
                  <a:moveTo>
                    <a:pt x="69" y="0"/>
                  </a:moveTo>
                  <a:cubicBezTo>
                    <a:pt x="57" y="0"/>
                    <a:pt x="42" y="12"/>
                    <a:pt x="36" y="36"/>
                  </a:cubicBezTo>
                  <a:cubicBezTo>
                    <a:pt x="1" y="453"/>
                    <a:pt x="24" y="845"/>
                    <a:pt x="48" y="1262"/>
                  </a:cubicBezTo>
                  <a:cubicBezTo>
                    <a:pt x="84" y="1619"/>
                    <a:pt x="60" y="2012"/>
                    <a:pt x="179" y="2369"/>
                  </a:cubicBezTo>
                  <a:cubicBezTo>
                    <a:pt x="199" y="2409"/>
                    <a:pt x="247" y="2437"/>
                    <a:pt x="289" y="2437"/>
                  </a:cubicBezTo>
                  <a:cubicBezTo>
                    <a:pt x="323" y="2437"/>
                    <a:pt x="352" y="2418"/>
                    <a:pt x="358" y="2369"/>
                  </a:cubicBezTo>
                  <a:cubicBezTo>
                    <a:pt x="417" y="2036"/>
                    <a:pt x="334" y="1738"/>
                    <a:pt x="262" y="1417"/>
                  </a:cubicBezTo>
                  <a:cubicBezTo>
                    <a:pt x="155" y="953"/>
                    <a:pt x="84" y="512"/>
                    <a:pt x="84" y="36"/>
                  </a:cubicBezTo>
                  <a:cubicBezTo>
                    <a:pt x="90" y="12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6" name="Google Shape;14376;p47"/>
            <p:cNvSpPr/>
            <p:nvPr/>
          </p:nvSpPr>
          <p:spPr>
            <a:xfrm>
              <a:off x="3540600" y="3384325"/>
              <a:ext cx="7475" cy="33725"/>
            </a:xfrm>
            <a:custGeom>
              <a:rect b="b" l="l" r="r" t="t"/>
              <a:pathLst>
                <a:path extrusionOk="0" h="1349" w="299">
                  <a:moveTo>
                    <a:pt x="154" y="1"/>
                  </a:moveTo>
                  <a:cubicBezTo>
                    <a:pt x="114" y="1"/>
                    <a:pt x="72" y="30"/>
                    <a:pt x="72" y="90"/>
                  </a:cubicBezTo>
                  <a:cubicBezTo>
                    <a:pt x="60" y="304"/>
                    <a:pt x="60" y="530"/>
                    <a:pt x="48" y="757"/>
                  </a:cubicBezTo>
                  <a:cubicBezTo>
                    <a:pt x="37" y="947"/>
                    <a:pt x="1" y="1126"/>
                    <a:pt x="72" y="1304"/>
                  </a:cubicBezTo>
                  <a:cubicBezTo>
                    <a:pt x="90" y="1334"/>
                    <a:pt x="120" y="1349"/>
                    <a:pt x="150" y="1349"/>
                  </a:cubicBezTo>
                  <a:cubicBezTo>
                    <a:pt x="179" y="1349"/>
                    <a:pt x="209" y="1334"/>
                    <a:pt x="227" y="1304"/>
                  </a:cubicBezTo>
                  <a:cubicBezTo>
                    <a:pt x="299" y="1126"/>
                    <a:pt x="275" y="947"/>
                    <a:pt x="251" y="757"/>
                  </a:cubicBezTo>
                  <a:cubicBezTo>
                    <a:pt x="239" y="530"/>
                    <a:pt x="239" y="304"/>
                    <a:pt x="227" y="90"/>
                  </a:cubicBezTo>
                  <a:cubicBezTo>
                    <a:pt x="233" y="30"/>
                    <a:pt x="194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7" name="Google Shape;14377;p47"/>
            <p:cNvSpPr/>
            <p:nvPr/>
          </p:nvSpPr>
          <p:spPr>
            <a:xfrm>
              <a:off x="3560300" y="3391700"/>
              <a:ext cx="12775" cy="27325"/>
            </a:xfrm>
            <a:custGeom>
              <a:rect b="b" l="l" r="r" t="t"/>
              <a:pathLst>
                <a:path extrusionOk="0" h="1093" w="511">
                  <a:moveTo>
                    <a:pt x="126" y="0"/>
                  </a:moveTo>
                  <a:cubicBezTo>
                    <a:pt x="62" y="0"/>
                    <a:pt x="1" y="49"/>
                    <a:pt x="22" y="128"/>
                  </a:cubicBezTo>
                  <a:cubicBezTo>
                    <a:pt x="58" y="307"/>
                    <a:pt x="106" y="473"/>
                    <a:pt x="142" y="664"/>
                  </a:cubicBezTo>
                  <a:cubicBezTo>
                    <a:pt x="153" y="807"/>
                    <a:pt x="153" y="938"/>
                    <a:pt x="225" y="1057"/>
                  </a:cubicBezTo>
                  <a:cubicBezTo>
                    <a:pt x="243" y="1081"/>
                    <a:pt x="270" y="1093"/>
                    <a:pt x="295" y="1093"/>
                  </a:cubicBezTo>
                  <a:cubicBezTo>
                    <a:pt x="320" y="1093"/>
                    <a:pt x="344" y="1081"/>
                    <a:pt x="356" y="1057"/>
                  </a:cubicBezTo>
                  <a:cubicBezTo>
                    <a:pt x="511" y="771"/>
                    <a:pt x="332" y="343"/>
                    <a:pt x="237" y="69"/>
                  </a:cubicBezTo>
                  <a:cubicBezTo>
                    <a:pt x="213" y="21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8" name="Google Shape;14378;p47"/>
            <p:cNvSpPr/>
            <p:nvPr/>
          </p:nvSpPr>
          <p:spPr>
            <a:xfrm>
              <a:off x="3577225" y="3399500"/>
              <a:ext cx="10725" cy="11325"/>
            </a:xfrm>
            <a:custGeom>
              <a:rect b="b" l="l" r="r" t="t"/>
              <a:pathLst>
                <a:path extrusionOk="0" h="453" w="429">
                  <a:moveTo>
                    <a:pt x="193" y="1"/>
                  </a:moveTo>
                  <a:cubicBezTo>
                    <a:pt x="155" y="1"/>
                    <a:pt x="117" y="14"/>
                    <a:pt x="84" y="42"/>
                  </a:cubicBezTo>
                  <a:cubicBezTo>
                    <a:pt x="12" y="90"/>
                    <a:pt x="0" y="221"/>
                    <a:pt x="72" y="292"/>
                  </a:cubicBezTo>
                  <a:cubicBezTo>
                    <a:pt x="96" y="328"/>
                    <a:pt x="96" y="340"/>
                    <a:pt x="119" y="376"/>
                  </a:cubicBezTo>
                  <a:cubicBezTo>
                    <a:pt x="145" y="421"/>
                    <a:pt x="203" y="452"/>
                    <a:pt x="259" y="452"/>
                  </a:cubicBezTo>
                  <a:cubicBezTo>
                    <a:pt x="307" y="452"/>
                    <a:pt x="354" y="430"/>
                    <a:pt x="381" y="376"/>
                  </a:cubicBezTo>
                  <a:cubicBezTo>
                    <a:pt x="429" y="269"/>
                    <a:pt x="417" y="173"/>
                    <a:pt x="346" y="90"/>
                  </a:cubicBezTo>
                  <a:cubicBezTo>
                    <a:pt x="310" y="32"/>
                    <a:pt x="25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9" name="Google Shape;14379;p47"/>
            <p:cNvSpPr/>
            <p:nvPr/>
          </p:nvSpPr>
          <p:spPr>
            <a:xfrm>
              <a:off x="3320400" y="3172775"/>
              <a:ext cx="70225" cy="48350"/>
            </a:xfrm>
            <a:custGeom>
              <a:rect b="b" l="l" r="r" t="t"/>
              <a:pathLst>
                <a:path extrusionOk="0" h="1934" w="2809">
                  <a:moveTo>
                    <a:pt x="540" y="0"/>
                  </a:moveTo>
                  <a:cubicBezTo>
                    <a:pt x="346" y="0"/>
                    <a:pt x="168" y="42"/>
                    <a:pt x="34" y="146"/>
                  </a:cubicBezTo>
                  <a:cubicBezTo>
                    <a:pt x="1" y="179"/>
                    <a:pt x="29" y="243"/>
                    <a:pt x="62" y="243"/>
                  </a:cubicBezTo>
                  <a:cubicBezTo>
                    <a:pt x="64" y="243"/>
                    <a:pt x="67" y="242"/>
                    <a:pt x="70" y="241"/>
                  </a:cubicBezTo>
                  <a:cubicBezTo>
                    <a:pt x="170" y="229"/>
                    <a:pt x="264" y="223"/>
                    <a:pt x="353" y="223"/>
                  </a:cubicBezTo>
                  <a:cubicBezTo>
                    <a:pt x="784" y="223"/>
                    <a:pt x="1110" y="362"/>
                    <a:pt x="1534" y="598"/>
                  </a:cubicBezTo>
                  <a:cubicBezTo>
                    <a:pt x="1963" y="848"/>
                    <a:pt x="2630" y="1313"/>
                    <a:pt x="2618" y="1861"/>
                  </a:cubicBezTo>
                  <a:cubicBezTo>
                    <a:pt x="2624" y="1910"/>
                    <a:pt x="2655" y="1934"/>
                    <a:pt x="2686" y="1934"/>
                  </a:cubicBezTo>
                  <a:cubicBezTo>
                    <a:pt x="2715" y="1934"/>
                    <a:pt x="2743" y="1913"/>
                    <a:pt x="2749" y="1872"/>
                  </a:cubicBezTo>
                  <a:cubicBezTo>
                    <a:pt x="2808" y="1206"/>
                    <a:pt x="2260" y="706"/>
                    <a:pt x="1737" y="372"/>
                  </a:cubicBezTo>
                  <a:cubicBezTo>
                    <a:pt x="1466" y="200"/>
                    <a:pt x="966" y="0"/>
                    <a:pt x="54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0" name="Google Shape;14380;p47"/>
            <p:cNvSpPr/>
            <p:nvPr/>
          </p:nvSpPr>
          <p:spPr>
            <a:xfrm>
              <a:off x="3306350" y="3185025"/>
              <a:ext cx="76700" cy="42425"/>
            </a:xfrm>
            <a:custGeom>
              <a:rect b="b" l="l" r="r" t="t"/>
              <a:pathLst>
                <a:path extrusionOk="0" h="1697" w="3068">
                  <a:moveTo>
                    <a:pt x="94" y="1"/>
                  </a:moveTo>
                  <a:cubicBezTo>
                    <a:pt x="71" y="1"/>
                    <a:pt x="48" y="1"/>
                    <a:pt x="24" y="1"/>
                  </a:cubicBezTo>
                  <a:cubicBezTo>
                    <a:pt x="1" y="1"/>
                    <a:pt x="1" y="49"/>
                    <a:pt x="24" y="49"/>
                  </a:cubicBezTo>
                  <a:cubicBezTo>
                    <a:pt x="1167" y="216"/>
                    <a:pt x="2334" y="704"/>
                    <a:pt x="3013" y="1680"/>
                  </a:cubicBezTo>
                  <a:cubicBezTo>
                    <a:pt x="3024" y="1691"/>
                    <a:pt x="3037" y="1697"/>
                    <a:pt x="3047" y="1697"/>
                  </a:cubicBezTo>
                  <a:cubicBezTo>
                    <a:pt x="3059" y="1697"/>
                    <a:pt x="3067" y="1688"/>
                    <a:pt x="3061" y="1668"/>
                  </a:cubicBezTo>
                  <a:cubicBezTo>
                    <a:pt x="2652" y="560"/>
                    <a:pt x="1216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1" name="Google Shape;14381;p47"/>
            <p:cNvSpPr/>
            <p:nvPr/>
          </p:nvSpPr>
          <p:spPr>
            <a:xfrm>
              <a:off x="3299800" y="3199725"/>
              <a:ext cx="96700" cy="78525"/>
            </a:xfrm>
            <a:custGeom>
              <a:rect b="b" l="l" r="r" t="t"/>
              <a:pathLst>
                <a:path extrusionOk="0" h="3141" w="3868">
                  <a:moveTo>
                    <a:pt x="624" y="0"/>
                  </a:moveTo>
                  <a:cubicBezTo>
                    <a:pt x="444" y="0"/>
                    <a:pt x="264" y="15"/>
                    <a:pt x="84" y="44"/>
                  </a:cubicBezTo>
                  <a:cubicBezTo>
                    <a:pt x="1" y="56"/>
                    <a:pt x="1" y="175"/>
                    <a:pt x="84" y="187"/>
                  </a:cubicBezTo>
                  <a:cubicBezTo>
                    <a:pt x="953" y="354"/>
                    <a:pt x="1834" y="390"/>
                    <a:pt x="2537" y="985"/>
                  </a:cubicBezTo>
                  <a:cubicBezTo>
                    <a:pt x="3144" y="1497"/>
                    <a:pt x="3680" y="2259"/>
                    <a:pt x="3727" y="3080"/>
                  </a:cubicBezTo>
                  <a:cubicBezTo>
                    <a:pt x="3740" y="3119"/>
                    <a:pt x="3774" y="3140"/>
                    <a:pt x="3802" y="3140"/>
                  </a:cubicBezTo>
                  <a:cubicBezTo>
                    <a:pt x="3826" y="3140"/>
                    <a:pt x="3846" y="3125"/>
                    <a:pt x="3846" y="3092"/>
                  </a:cubicBezTo>
                  <a:cubicBezTo>
                    <a:pt x="3868" y="1274"/>
                    <a:pt x="2304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2" name="Google Shape;14382;p47"/>
            <p:cNvSpPr/>
            <p:nvPr/>
          </p:nvSpPr>
          <p:spPr>
            <a:xfrm>
              <a:off x="3366775" y="3245750"/>
              <a:ext cx="33325" cy="48775"/>
            </a:xfrm>
            <a:custGeom>
              <a:rect b="b" l="l" r="r" t="t"/>
              <a:pathLst>
                <a:path extrusionOk="0" h="1951" w="1333">
                  <a:moveTo>
                    <a:pt x="132" y="0"/>
                  </a:moveTo>
                  <a:cubicBezTo>
                    <a:pt x="124" y="0"/>
                    <a:pt x="116" y="1"/>
                    <a:pt x="108" y="1"/>
                  </a:cubicBezTo>
                  <a:cubicBezTo>
                    <a:pt x="60" y="1"/>
                    <a:pt x="1" y="49"/>
                    <a:pt x="24" y="96"/>
                  </a:cubicBezTo>
                  <a:cubicBezTo>
                    <a:pt x="48" y="394"/>
                    <a:pt x="405" y="644"/>
                    <a:pt x="572" y="894"/>
                  </a:cubicBezTo>
                  <a:cubicBezTo>
                    <a:pt x="775" y="1228"/>
                    <a:pt x="977" y="1549"/>
                    <a:pt x="1156" y="1894"/>
                  </a:cubicBezTo>
                  <a:cubicBezTo>
                    <a:pt x="1169" y="1934"/>
                    <a:pt x="1198" y="1951"/>
                    <a:pt x="1228" y="1951"/>
                  </a:cubicBezTo>
                  <a:cubicBezTo>
                    <a:pt x="1280" y="1951"/>
                    <a:pt x="1333" y="1902"/>
                    <a:pt x="1310" y="1835"/>
                  </a:cubicBezTo>
                  <a:cubicBezTo>
                    <a:pt x="1167" y="1442"/>
                    <a:pt x="1048" y="1049"/>
                    <a:pt x="822" y="692"/>
                  </a:cubicBezTo>
                  <a:cubicBezTo>
                    <a:pt x="694" y="448"/>
                    <a:pt x="45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3" name="Google Shape;14383;p47"/>
            <p:cNvSpPr/>
            <p:nvPr/>
          </p:nvSpPr>
          <p:spPr>
            <a:xfrm>
              <a:off x="3278675" y="3226050"/>
              <a:ext cx="76100" cy="17425"/>
            </a:xfrm>
            <a:custGeom>
              <a:rect b="b" l="l" r="r" t="t"/>
              <a:pathLst>
                <a:path extrusionOk="0" h="697" w="3044">
                  <a:moveTo>
                    <a:pt x="1326" y="0"/>
                  </a:moveTo>
                  <a:cubicBezTo>
                    <a:pt x="884" y="0"/>
                    <a:pt x="242" y="54"/>
                    <a:pt x="48" y="432"/>
                  </a:cubicBezTo>
                  <a:cubicBezTo>
                    <a:pt x="0" y="527"/>
                    <a:pt x="48" y="622"/>
                    <a:pt x="155" y="622"/>
                  </a:cubicBezTo>
                  <a:cubicBezTo>
                    <a:pt x="334" y="622"/>
                    <a:pt x="477" y="539"/>
                    <a:pt x="643" y="492"/>
                  </a:cubicBezTo>
                  <a:cubicBezTo>
                    <a:pt x="872" y="415"/>
                    <a:pt x="1108" y="392"/>
                    <a:pt x="1334" y="392"/>
                  </a:cubicBezTo>
                  <a:cubicBezTo>
                    <a:pt x="1390" y="392"/>
                    <a:pt x="1446" y="394"/>
                    <a:pt x="1501" y="396"/>
                  </a:cubicBezTo>
                  <a:cubicBezTo>
                    <a:pt x="1989" y="420"/>
                    <a:pt x="2394" y="634"/>
                    <a:pt x="2858" y="694"/>
                  </a:cubicBezTo>
                  <a:cubicBezTo>
                    <a:pt x="2868" y="696"/>
                    <a:pt x="2877" y="697"/>
                    <a:pt x="2886" y="697"/>
                  </a:cubicBezTo>
                  <a:cubicBezTo>
                    <a:pt x="2988" y="697"/>
                    <a:pt x="3044" y="580"/>
                    <a:pt x="2989" y="503"/>
                  </a:cubicBezTo>
                  <a:cubicBezTo>
                    <a:pt x="2715" y="87"/>
                    <a:pt x="1977" y="27"/>
                    <a:pt x="1524" y="3"/>
                  </a:cubicBezTo>
                  <a:cubicBezTo>
                    <a:pt x="1466" y="2"/>
                    <a:pt x="1398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4" name="Google Shape;14384;p47"/>
            <p:cNvSpPr/>
            <p:nvPr/>
          </p:nvSpPr>
          <p:spPr>
            <a:xfrm>
              <a:off x="3318250" y="3265050"/>
              <a:ext cx="74375" cy="49425"/>
            </a:xfrm>
            <a:custGeom>
              <a:rect b="b" l="l" r="r" t="t"/>
              <a:pathLst>
                <a:path extrusionOk="0" h="1977" w="2975">
                  <a:moveTo>
                    <a:pt x="341" y="0"/>
                  </a:moveTo>
                  <a:cubicBezTo>
                    <a:pt x="243" y="0"/>
                    <a:pt x="148" y="15"/>
                    <a:pt x="60" y="51"/>
                  </a:cubicBezTo>
                  <a:cubicBezTo>
                    <a:pt x="1" y="75"/>
                    <a:pt x="13" y="158"/>
                    <a:pt x="60" y="182"/>
                  </a:cubicBezTo>
                  <a:cubicBezTo>
                    <a:pt x="215" y="301"/>
                    <a:pt x="418" y="313"/>
                    <a:pt x="608" y="372"/>
                  </a:cubicBezTo>
                  <a:cubicBezTo>
                    <a:pt x="906" y="467"/>
                    <a:pt x="1192" y="598"/>
                    <a:pt x="1442" y="765"/>
                  </a:cubicBezTo>
                  <a:cubicBezTo>
                    <a:pt x="1965" y="1075"/>
                    <a:pt x="2465" y="1444"/>
                    <a:pt x="2823" y="1944"/>
                  </a:cubicBezTo>
                  <a:cubicBezTo>
                    <a:pt x="2838" y="1967"/>
                    <a:pt x="2860" y="1976"/>
                    <a:pt x="2882" y="1976"/>
                  </a:cubicBezTo>
                  <a:cubicBezTo>
                    <a:pt x="2929" y="1976"/>
                    <a:pt x="2974" y="1933"/>
                    <a:pt x="2942" y="1884"/>
                  </a:cubicBezTo>
                  <a:cubicBezTo>
                    <a:pt x="2632" y="1313"/>
                    <a:pt x="2156" y="837"/>
                    <a:pt x="1608" y="491"/>
                  </a:cubicBezTo>
                  <a:cubicBezTo>
                    <a:pt x="1278" y="297"/>
                    <a:pt x="774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5" name="Google Shape;14385;p47"/>
            <p:cNvSpPr/>
            <p:nvPr/>
          </p:nvSpPr>
          <p:spPr>
            <a:xfrm>
              <a:off x="3270700" y="3271675"/>
              <a:ext cx="40125" cy="15225"/>
            </a:xfrm>
            <a:custGeom>
              <a:rect b="b" l="l" r="r" t="t"/>
              <a:pathLst>
                <a:path extrusionOk="0" h="609" w="1605">
                  <a:moveTo>
                    <a:pt x="1558" y="0"/>
                  </a:moveTo>
                  <a:cubicBezTo>
                    <a:pt x="1260" y="0"/>
                    <a:pt x="986" y="60"/>
                    <a:pt x="724" y="155"/>
                  </a:cubicBezTo>
                  <a:cubicBezTo>
                    <a:pt x="498" y="226"/>
                    <a:pt x="212" y="321"/>
                    <a:pt x="34" y="500"/>
                  </a:cubicBezTo>
                  <a:cubicBezTo>
                    <a:pt x="0" y="533"/>
                    <a:pt x="29" y="608"/>
                    <a:pt x="82" y="608"/>
                  </a:cubicBezTo>
                  <a:cubicBezTo>
                    <a:pt x="85" y="608"/>
                    <a:pt x="89" y="608"/>
                    <a:pt x="93" y="607"/>
                  </a:cubicBezTo>
                  <a:cubicBezTo>
                    <a:pt x="307" y="560"/>
                    <a:pt x="486" y="405"/>
                    <a:pt x="665" y="298"/>
                  </a:cubicBezTo>
                  <a:cubicBezTo>
                    <a:pt x="938" y="167"/>
                    <a:pt x="1224" y="83"/>
                    <a:pt x="1534" y="60"/>
                  </a:cubicBezTo>
                  <a:cubicBezTo>
                    <a:pt x="1539" y="60"/>
                    <a:pt x="1544" y="61"/>
                    <a:pt x="1549" y="61"/>
                  </a:cubicBezTo>
                  <a:cubicBezTo>
                    <a:pt x="1605" y="61"/>
                    <a:pt x="1602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6" name="Google Shape;14386;p47"/>
            <p:cNvSpPr/>
            <p:nvPr/>
          </p:nvSpPr>
          <p:spPr>
            <a:xfrm>
              <a:off x="3322725" y="3311450"/>
              <a:ext cx="46150" cy="23275"/>
            </a:xfrm>
            <a:custGeom>
              <a:rect b="b" l="l" r="r" t="t"/>
              <a:pathLst>
                <a:path extrusionOk="0" h="931" w="1846">
                  <a:moveTo>
                    <a:pt x="399" y="0"/>
                  </a:moveTo>
                  <a:cubicBezTo>
                    <a:pt x="275" y="0"/>
                    <a:pt x="153" y="16"/>
                    <a:pt x="36" y="52"/>
                  </a:cubicBezTo>
                  <a:cubicBezTo>
                    <a:pt x="0" y="64"/>
                    <a:pt x="0" y="124"/>
                    <a:pt x="36" y="124"/>
                  </a:cubicBezTo>
                  <a:cubicBezTo>
                    <a:pt x="541" y="292"/>
                    <a:pt x="1088" y="376"/>
                    <a:pt x="1538" y="693"/>
                  </a:cubicBezTo>
                  <a:lnTo>
                    <a:pt x="1538" y="693"/>
                  </a:lnTo>
                  <a:cubicBezTo>
                    <a:pt x="1523" y="715"/>
                    <a:pt x="1510" y="736"/>
                    <a:pt x="1501" y="755"/>
                  </a:cubicBezTo>
                  <a:cubicBezTo>
                    <a:pt x="1431" y="833"/>
                    <a:pt x="1508" y="931"/>
                    <a:pt x="1592" y="931"/>
                  </a:cubicBezTo>
                  <a:cubicBezTo>
                    <a:pt x="1622" y="931"/>
                    <a:pt x="1654" y="917"/>
                    <a:pt x="1679" y="886"/>
                  </a:cubicBezTo>
                  <a:cubicBezTo>
                    <a:pt x="1703" y="838"/>
                    <a:pt x="1751" y="802"/>
                    <a:pt x="1786" y="755"/>
                  </a:cubicBezTo>
                  <a:cubicBezTo>
                    <a:pt x="1822" y="707"/>
                    <a:pt x="1846" y="635"/>
                    <a:pt x="1786" y="576"/>
                  </a:cubicBezTo>
                  <a:cubicBezTo>
                    <a:pt x="1434" y="261"/>
                    <a:pt x="898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7" name="Google Shape;14387;p47"/>
            <p:cNvSpPr/>
            <p:nvPr/>
          </p:nvSpPr>
          <p:spPr>
            <a:xfrm>
              <a:off x="3289100" y="3313500"/>
              <a:ext cx="23575" cy="10875"/>
            </a:xfrm>
            <a:custGeom>
              <a:rect b="b" l="l" r="r" t="t"/>
              <a:pathLst>
                <a:path extrusionOk="0" h="435" w="943">
                  <a:moveTo>
                    <a:pt x="836" y="1"/>
                  </a:moveTo>
                  <a:cubicBezTo>
                    <a:pt x="828" y="1"/>
                    <a:pt x="819" y="2"/>
                    <a:pt x="810" y="6"/>
                  </a:cubicBezTo>
                  <a:cubicBezTo>
                    <a:pt x="655" y="42"/>
                    <a:pt x="524" y="89"/>
                    <a:pt x="369" y="149"/>
                  </a:cubicBezTo>
                  <a:cubicBezTo>
                    <a:pt x="250" y="196"/>
                    <a:pt x="119" y="220"/>
                    <a:pt x="36" y="327"/>
                  </a:cubicBezTo>
                  <a:cubicBezTo>
                    <a:pt x="0" y="375"/>
                    <a:pt x="12" y="434"/>
                    <a:pt x="72" y="434"/>
                  </a:cubicBezTo>
                  <a:cubicBezTo>
                    <a:pt x="214" y="434"/>
                    <a:pt x="333" y="363"/>
                    <a:pt x="453" y="315"/>
                  </a:cubicBezTo>
                  <a:cubicBezTo>
                    <a:pt x="583" y="256"/>
                    <a:pt x="714" y="208"/>
                    <a:pt x="845" y="161"/>
                  </a:cubicBezTo>
                  <a:cubicBezTo>
                    <a:pt x="942" y="139"/>
                    <a:pt x="913" y="1"/>
                    <a:pt x="8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8" name="Google Shape;14388;p47"/>
            <p:cNvSpPr/>
            <p:nvPr/>
          </p:nvSpPr>
          <p:spPr>
            <a:xfrm>
              <a:off x="3332275" y="3347875"/>
              <a:ext cx="15775" cy="9750"/>
            </a:xfrm>
            <a:custGeom>
              <a:rect b="b" l="l" r="r" t="t"/>
              <a:pathLst>
                <a:path extrusionOk="0" h="390" w="631">
                  <a:moveTo>
                    <a:pt x="285" y="0"/>
                  </a:moveTo>
                  <a:cubicBezTo>
                    <a:pt x="215" y="0"/>
                    <a:pt x="164" y="13"/>
                    <a:pt x="128" y="49"/>
                  </a:cubicBezTo>
                  <a:lnTo>
                    <a:pt x="128" y="49"/>
                  </a:lnTo>
                  <a:cubicBezTo>
                    <a:pt x="79" y="71"/>
                    <a:pt x="29" y="93"/>
                    <a:pt x="11" y="155"/>
                  </a:cubicBezTo>
                  <a:cubicBezTo>
                    <a:pt x="1" y="228"/>
                    <a:pt x="55" y="264"/>
                    <a:pt x="108" y="296"/>
                  </a:cubicBezTo>
                  <a:lnTo>
                    <a:pt x="108" y="296"/>
                  </a:lnTo>
                  <a:cubicBezTo>
                    <a:pt x="178" y="358"/>
                    <a:pt x="290" y="361"/>
                    <a:pt x="369" y="381"/>
                  </a:cubicBezTo>
                  <a:cubicBezTo>
                    <a:pt x="384" y="387"/>
                    <a:pt x="400" y="390"/>
                    <a:pt x="417" y="390"/>
                  </a:cubicBezTo>
                  <a:cubicBezTo>
                    <a:pt x="500" y="390"/>
                    <a:pt x="587" y="320"/>
                    <a:pt x="607" y="250"/>
                  </a:cubicBezTo>
                  <a:cubicBezTo>
                    <a:pt x="631" y="179"/>
                    <a:pt x="571" y="60"/>
                    <a:pt x="476" y="24"/>
                  </a:cubicBezTo>
                  <a:cubicBezTo>
                    <a:pt x="416" y="12"/>
                    <a:pt x="345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9" name="Google Shape;14389;p47"/>
            <p:cNvSpPr/>
            <p:nvPr/>
          </p:nvSpPr>
          <p:spPr>
            <a:xfrm>
              <a:off x="3288500" y="3176550"/>
              <a:ext cx="90200" cy="32025"/>
            </a:xfrm>
            <a:custGeom>
              <a:rect b="b" l="l" r="r" t="t"/>
              <a:pathLst>
                <a:path extrusionOk="0" h="1281" w="3608">
                  <a:moveTo>
                    <a:pt x="2724" y="0"/>
                  </a:moveTo>
                  <a:cubicBezTo>
                    <a:pt x="2383" y="0"/>
                    <a:pt x="2041" y="77"/>
                    <a:pt x="1691" y="209"/>
                  </a:cubicBezTo>
                  <a:cubicBezTo>
                    <a:pt x="1155" y="412"/>
                    <a:pt x="429" y="697"/>
                    <a:pt x="36" y="1150"/>
                  </a:cubicBezTo>
                  <a:cubicBezTo>
                    <a:pt x="0" y="1186"/>
                    <a:pt x="24" y="1281"/>
                    <a:pt x="96" y="1281"/>
                  </a:cubicBezTo>
                  <a:cubicBezTo>
                    <a:pt x="607" y="1269"/>
                    <a:pt x="1024" y="912"/>
                    <a:pt x="1465" y="697"/>
                  </a:cubicBezTo>
                  <a:cubicBezTo>
                    <a:pt x="2107" y="393"/>
                    <a:pt x="2706" y="292"/>
                    <a:pt x="3414" y="292"/>
                  </a:cubicBezTo>
                  <a:cubicBezTo>
                    <a:pt x="3455" y="292"/>
                    <a:pt x="3495" y="292"/>
                    <a:pt x="3536" y="293"/>
                  </a:cubicBezTo>
                  <a:cubicBezTo>
                    <a:pt x="3540" y="293"/>
                    <a:pt x="3544" y="294"/>
                    <a:pt x="3547" y="294"/>
                  </a:cubicBezTo>
                  <a:cubicBezTo>
                    <a:pt x="3608" y="294"/>
                    <a:pt x="3605" y="196"/>
                    <a:pt x="3548" y="162"/>
                  </a:cubicBezTo>
                  <a:cubicBezTo>
                    <a:pt x="3272" y="50"/>
                    <a:pt x="2999" y="0"/>
                    <a:pt x="27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0" name="Google Shape;14390;p47"/>
            <p:cNvSpPr/>
            <p:nvPr/>
          </p:nvSpPr>
          <p:spPr>
            <a:xfrm>
              <a:off x="3274400" y="3194900"/>
              <a:ext cx="107275" cy="37975"/>
            </a:xfrm>
            <a:custGeom>
              <a:rect b="b" l="l" r="r" t="t"/>
              <a:pathLst>
                <a:path extrusionOk="0" h="1519" w="4291">
                  <a:moveTo>
                    <a:pt x="3728" y="0"/>
                  </a:moveTo>
                  <a:cubicBezTo>
                    <a:pt x="3116" y="0"/>
                    <a:pt x="2513" y="103"/>
                    <a:pt x="1933" y="309"/>
                  </a:cubicBezTo>
                  <a:cubicBezTo>
                    <a:pt x="1291" y="535"/>
                    <a:pt x="505" y="845"/>
                    <a:pt x="52" y="1368"/>
                  </a:cubicBezTo>
                  <a:cubicBezTo>
                    <a:pt x="1" y="1430"/>
                    <a:pt x="38" y="1518"/>
                    <a:pt x="111" y="1518"/>
                  </a:cubicBezTo>
                  <a:cubicBezTo>
                    <a:pt x="122" y="1518"/>
                    <a:pt x="135" y="1516"/>
                    <a:pt x="148" y="1511"/>
                  </a:cubicBezTo>
                  <a:cubicBezTo>
                    <a:pt x="802" y="1368"/>
                    <a:pt x="1398" y="892"/>
                    <a:pt x="2017" y="642"/>
                  </a:cubicBezTo>
                  <a:cubicBezTo>
                    <a:pt x="2731" y="356"/>
                    <a:pt x="3457" y="202"/>
                    <a:pt x="4231" y="94"/>
                  </a:cubicBezTo>
                  <a:cubicBezTo>
                    <a:pt x="4291" y="94"/>
                    <a:pt x="4291" y="23"/>
                    <a:pt x="4231" y="23"/>
                  </a:cubicBezTo>
                  <a:cubicBezTo>
                    <a:pt x="4063" y="8"/>
                    <a:pt x="3895" y="0"/>
                    <a:pt x="37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1" name="Google Shape;14391;p47"/>
            <p:cNvSpPr/>
            <p:nvPr/>
          </p:nvSpPr>
          <p:spPr>
            <a:xfrm>
              <a:off x="3294000" y="3209575"/>
              <a:ext cx="87275" cy="20825"/>
            </a:xfrm>
            <a:custGeom>
              <a:rect b="b" l="l" r="r" t="t"/>
              <a:pathLst>
                <a:path extrusionOk="0" h="833" w="3491">
                  <a:moveTo>
                    <a:pt x="2267" y="1"/>
                  </a:moveTo>
                  <a:cubicBezTo>
                    <a:pt x="1486" y="1"/>
                    <a:pt x="713" y="224"/>
                    <a:pt x="54" y="710"/>
                  </a:cubicBezTo>
                  <a:cubicBezTo>
                    <a:pt x="0" y="742"/>
                    <a:pt x="24" y="832"/>
                    <a:pt x="82" y="832"/>
                  </a:cubicBezTo>
                  <a:cubicBezTo>
                    <a:pt x="88" y="832"/>
                    <a:pt x="95" y="831"/>
                    <a:pt x="102" y="829"/>
                  </a:cubicBezTo>
                  <a:cubicBezTo>
                    <a:pt x="1054" y="551"/>
                    <a:pt x="1873" y="158"/>
                    <a:pt x="2836" y="158"/>
                  </a:cubicBezTo>
                  <a:cubicBezTo>
                    <a:pt x="3029" y="158"/>
                    <a:pt x="3228" y="174"/>
                    <a:pt x="3435" y="210"/>
                  </a:cubicBezTo>
                  <a:cubicBezTo>
                    <a:pt x="3445" y="215"/>
                    <a:pt x="3453" y="217"/>
                    <a:pt x="3459" y="217"/>
                  </a:cubicBezTo>
                  <a:cubicBezTo>
                    <a:pt x="3486" y="217"/>
                    <a:pt x="3490" y="184"/>
                    <a:pt x="3471" y="174"/>
                  </a:cubicBezTo>
                  <a:cubicBezTo>
                    <a:pt x="3077" y="61"/>
                    <a:pt x="2671" y="1"/>
                    <a:pt x="22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2" name="Google Shape;14392;p47"/>
            <p:cNvSpPr/>
            <p:nvPr/>
          </p:nvSpPr>
          <p:spPr>
            <a:xfrm>
              <a:off x="3316250" y="3223650"/>
              <a:ext cx="74900" cy="12950"/>
            </a:xfrm>
            <a:custGeom>
              <a:rect b="b" l="l" r="r" t="t"/>
              <a:pathLst>
                <a:path extrusionOk="0" h="518" w="2996">
                  <a:moveTo>
                    <a:pt x="1242" y="0"/>
                  </a:moveTo>
                  <a:cubicBezTo>
                    <a:pt x="806" y="0"/>
                    <a:pt x="385" y="95"/>
                    <a:pt x="57" y="326"/>
                  </a:cubicBezTo>
                  <a:cubicBezTo>
                    <a:pt x="1" y="359"/>
                    <a:pt x="19" y="457"/>
                    <a:pt x="92" y="457"/>
                  </a:cubicBezTo>
                  <a:cubicBezTo>
                    <a:pt x="96" y="457"/>
                    <a:pt x="100" y="457"/>
                    <a:pt x="105" y="457"/>
                  </a:cubicBezTo>
                  <a:cubicBezTo>
                    <a:pt x="630" y="384"/>
                    <a:pt x="1160" y="301"/>
                    <a:pt x="1686" y="301"/>
                  </a:cubicBezTo>
                  <a:cubicBezTo>
                    <a:pt x="2114" y="301"/>
                    <a:pt x="2541" y="356"/>
                    <a:pt x="2962" y="516"/>
                  </a:cubicBezTo>
                  <a:cubicBezTo>
                    <a:pt x="2964" y="517"/>
                    <a:pt x="2965" y="518"/>
                    <a:pt x="2966" y="518"/>
                  </a:cubicBezTo>
                  <a:cubicBezTo>
                    <a:pt x="2979" y="518"/>
                    <a:pt x="2995" y="479"/>
                    <a:pt x="2974" y="468"/>
                  </a:cubicBezTo>
                  <a:cubicBezTo>
                    <a:pt x="2519" y="195"/>
                    <a:pt x="1865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3" name="Google Shape;14393;p47"/>
            <p:cNvSpPr/>
            <p:nvPr/>
          </p:nvSpPr>
          <p:spPr>
            <a:xfrm>
              <a:off x="3339400" y="3255050"/>
              <a:ext cx="46700" cy="11650"/>
            </a:xfrm>
            <a:custGeom>
              <a:rect b="b" l="l" r="r" t="t"/>
              <a:pathLst>
                <a:path extrusionOk="0" h="466" w="1868">
                  <a:moveTo>
                    <a:pt x="620" y="0"/>
                  </a:moveTo>
                  <a:cubicBezTo>
                    <a:pt x="422" y="0"/>
                    <a:pt x="227" y="22"/>
                    <a:pt x="48" y="58"/>
                  </a:cubicBezTo>
                  <a:cubicBezTo>
                    <a:pt x="0" y="58"/>
                    <a:pt x="0" y="129"/>
                    <a:pt x="48" y="129"/>
                  </a:cubicBezTo>
                  <a:cubicBezTo>
                    <a:pt x="619" y="236"/>
                    <a:pt x="1334" y="94"/>
                    <a:pt x="1846" y="463"/>
                  </a:cubicBezTo>
                  <a:cubicBezTo>
                    <a:pt x="1848" y="465"/>
                    <a:pt x="1850" y="466"/>
                    <a:pt x="1853" y="466"/>
                  </a:cubicBezTo>
                  <a:cubicBezTo>
                    <a:pt x="1861" y="466"/>
                    <a:pt x="1867" y="451"/>
                    <a:pt x="1858" y="451"/>
                  </a:cubicBezTo>
                  <a:cubicBezTo>
                    <a:pt x="1550" y="118"/>
                    <a:pt x="1079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4" name="Google Shape;14394;p47"/>
            <p:cNvSpPr/>
            <p:nvPr/>
          </p:nvSpPr>
          <p:spPr>
            <a:xfrm>
              <a:off x="3345650" y="3268900"/>
              <a:ext cx="55075" cy="10225"/>
            </a:xfrm>
            <a:custGeom>
              <a:rect b="b" l="l" r="r" t="t"/>
              <a:pathLst>
                <a:path extrusionOk="0" h="409" w="2203">
                  <a:moveTo>
                    <a:pt x="748" y="0"/>
                  </a:moveTo>
                  <a:cubicBezTo>
                    <a:pt x="521" y="0"/>
                    <a:pt x="301" y="30"/>
                    <a:pt x="96" y="111"/>
                  </a:cubicBezTo>
                  <a:cubicBezTo>
                    <a:pt x="0" y="147"/>
                    <a:pt x="12" y="266"/>
                    <a:pt x="107" y="278"/>
                  </a:cubicBezTo>
                  <a:cubicBezTo>
                    <a:pt x="750" y="337"/>
                    <a:pt x="1369" y="325"/>
                    <a:pt x="2012" y="409"/>
                  </a:cubicBezTo>
                  <a:cubicBezTo>
                    <a:pt x="2143" y="409"/>
                    <a:pt x="2203" y="206"/>
                    <a:pt x="2072" y="194"/>
                  </a:cubicBezTo>
                  <a:cubicBezTo>
                    <a:pt x="1654" y="116"/>
                    <a:pt x="1190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5" name="Google Shape;14395;p47"/>
            <p:cNvSpPr/>
            <p:nvPr/>
          </p:nvSpPr>
          <p:spPr>
            <a:xfrm>
              <a:off x="3366775" y="3291225"/>
              <a:ext cx="23850" cy="6650"/>
            </a:xfrm>
            <a:custGeom>
              <a:rect b="b" l="l" r="r" t="t"/>
              <a:pathLst>
                <a:path extrusionOk="0" h="266" w="954">
                  <a:moveTo>
                    <a:pt x="303" y="0"/>
                  </a:moveTo>
                  <a:cubicBezTo>
                    <a:pt x="222" y="0"/>
                    <a:pt x="140" y="12"/>
                    <a:pt x="60" y="40"/>
                  </a:cubicBezTo>
                  <a:cubicBezTo>
                    <a:pt x="1" y="63"/>
                    <a:pt x="24" y="135"/>
                    <a:pt x="84" y="147"/>
                  </a:cubicBezTo>
                  <a:cubicBezTo>
                    <a:pt x="334" y="182"/>
                    <a:pt x="596" y="206"/>
                    <a:pt x="858" y="266"/>
                  </a:cubicBezTo>
                  <a:cubicBezTo>
                    <a:pt x="929" y="266"/>
                    <a:pt x="953" y="147"/>
                    <a:pt x="882" y="135"/>
                  </a:cubicBezTo>
                  <a:cubicBezTo>
                    <a:pt x="696" y="67"/>
                    <a:pt x="499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6" name="Google Shape;14396;p47"/>
            <p:cNvSpPr/>
            <p:nvPr/>
          </p:nvSpPr>
          <p:spPr>
            <a:xfrm>
              <a:off x="3365775" y="3304100"/>
              <a:ext cx="8175" cy="5700"/>
            </a:xfrm>
            <a:custGeom>
              <a:rect b="b" l="l" r="r" t="t"/>
              <a:pathLst>
                <a:path extrusionOk="0" h="228" w="327">
                  <a:moveTo>
                    <a:pt x="165" y="0"/>
                  </a:moveTo>
                  <a:cubicBezTo>
                    <a:pt x="73" y="0"/>
                    <a:pt x="1" y="134"/>
                    <a:pt x="100" y="179"/>
                  </a:cubicBezTo>
                  <a:cubicBezTo>
                    <a:pt x="148" y="215"/>
                    <a:pt x="207" y="227"/>
                    <a:pt x="267" y="227"/>
                  </a:cubicBezTo>
                  <a:cubicBezTo>
                    <a:pt x="314" y="227"/>
                    <a:pt x="326" y="179"/>
                    <a:pt x="326" y="156"/>
                  </a:cubicBezTo>
                  <a:cubicBezTo>
                    <a:pt x="314" y="96"/>
                    <a:pt x="279" y="96"/>
                    <a:pt x="255" y="48"/>
                  </a:cubicBezTo>
                  <a:cubicBezTo>
                    <a:pt x="226" y="14"/>
                    <a:pt x="19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7" name="Google Shape;14397;p47"/>
            <p:cNvSpPr/>
            <p:nvPr/>
          </p:nvSpPr>
          <p:spPr>
            <a:xfrm>
              <a:off x="3363200" y="3313925"/>
              <a:ext cx="20550" cy="9575"/>
            </a:xfrm>
            <a:custGeom>
              <a:rect b="b" l="l" r="r" t="t"/>
              <a:pathLst>
                <a:path extrusionOk="0" h="383" w="822">
                  <a:moveTo>
                    <a:pt x="251" y="1"/>
                  </a:moveTo>
                  <a:cubicBezTo>
                    <a:pt x="72" y="13"/>
                    <a:pt x="1" y="239"/>
                    <a:pt x="167" y="322"/>
                  </a:cubicBezTo>
                  <a:cubicBezTo>
                    <a:pt x="235" y="370"/>
                    <a:pt x="326" y="382"/>
                    <a:pt x="416" y="382"/>
                  </a:cubicBezTo>
                  <a:cubicBezTo>
                    <a:pt x="484" y="382"/>
                    <a:pt x="551" y="375"/>
                    <a:pt x="608" y="370"/>
                  </a:cubicBezTo>
                  <a:cubicBezTo>
                    <a:pt x="613" y="370"/>
                    <a:pt x="617" y="370"/>
                    <a:pt x="622" y="370"/>
                  </a:cubicBezTo>
                  <a:cubicBezTo>
                    <a:pt x="821" y="370"/>
                    <a:pt x="794" y="119"/>
                    <a:pt x="608" y="84"/>
                  </a:cubicBezTo>
                  <a:cubicBezTo>
                    <a:pt x="489" y="72"/>
                    <a:pt x="370" y="1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8" name="Google Shape;14398;p47"/>
            <p:cNvSpPr/>
            <p:nvPr/>
          </p:nvSpPr>
          <p:spPr>
            <a:xfrm>
              <a:off x="3342075" y="3174625"/>
              <a:ext cx="67000" cy="86650"/>
            </a:xfrm>
            <a:custGeom>
              <a:rect b="b" l="l" r="r" t="t"/>
              <a:pathLst>
                <a:path extrusionOk="0" h="3466" w="2680">
                  <a:moveTo>
                    <a:pt x="131" y="1"/>
                  </a:moveTo>
                  <a:cubicBezTo>
                    <a:pt x="36" y="1"/>
                    <a:pt x="0" y="108"/>
                    <a:pt x="72" y="155"/>
                  </a:cubicBezTo>
                  <a:cubicBezTo>
                    <a:pt x="691" y="513"/>
                    <a:pt x="1167" y="1013"/>
                    <a:pt x="1560" y="1608"/>
                  </a:cubicBezTo>
                  <a:cubicBezTo>
                    <a:pt x="1929" y="2179"/>
                    <a:pt x="2048" y="2787"/>
                    <a:pt x="2274" y="3394"/>
                  </a:cubicBezTo>
                  <a:cubicBezTo>
                    <a:pt x="2286" y="3441"/>
                    <a:pt x="2322" y="3465"/>
                    <a:pt x="2359" y="3465"/>
                  </a:cubicBezTo>
                  <a:cubicBezTo>
                    <a:pt x="2397" y="3465"/>
                    <a:pt x="2435" y="3441"/>
                    <a:pt x="2453" y="3394"/>
                  </a:cubicBezTo>
                  <a:cubicBezTo>
                    <a:pt x="2679" y="2727"/>
                    <a:pt x="2155" y="1882"/>
                    <a:pt x="1798" y="1358"/>
                  </a:cubicBezTo>
                  <a:cubicBezTo>
                    <a:pt x="1405" y="774"/>
                    <a:pt x="834" y="16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9" name="Google Shape;14399;p47"/>
            <p:cNvSpPr/>
            <p:nvPr/>
          </p:nvSpPr>
          <p:spPr>
            <a:xfrm>
              <a:off x="3342975" y="3168825"/>
              <a:ext cx="64000" cy="102400"/>
            </a:xfrm>
            <a:custGeom>
              <a:rect b="b" l="l" r="r" t="t"/>
              <a:pathLst>
                <a:path extrusionOk="0" h="4096" w="2560">
                  <a:moveTo>
                    <a:pt x="63" y="1"/>
                  </a:moveTo>
                  <a:cubicBezTo>
                    <a:pt x="24" y="1"/>
                    <a:pt x="1" y="43"/>
                    <a:pt x="36" y="78"/>
                  </a:cubicBezTo>
                  <a:cubicBezTo>
                    <a:pt x="512" y="673"/>
                    <a:pt x="988" y="1245"/>
                    <a:pt x="1346" y="1923"/>
                  </a:cubicBezTo>
                  <a:cubicBezTo>
                    <a:pt x="1715" y="2602"/>
                    <a:pt x="1846" y="3292"/>
                    <a:pt x="2108" y="4019"/>
                  </a:cubicBezTo>
                  <a:cubicBezTo>
                    <a:pt x="2120" y="4064"/>
                    <a:pt x="2176" y="4095"/>
                    <a:pt x="2227" y="4095"/>
                  </a:cubicBezTo>
                  <a:cubicBezTo>
                    <a:pt x="2270" y="4095"/>
                    <a:pt x="2311" y="4073"/>
                    <a:pt x="2322" y="4019"/>
                  </a:cubicBezTo>
                  <a:cubicBezTo>
                    <a:pt x="2560" y="2578"/>
                    <a:pt x="1155" y="852"/>
                    <a:pt x="107" y="18"/>
                  </a:cubicBezTo>
                  <a:cubicBezTo>
                    <a:pt x="92" y="6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0" name="Google Shape;14400;p47"/>
            <p:cNvSpPr/>
            <p:nvPr/>
          </p:nvSpPr>
          <p:spPr>
            <a:xfrm>
              <a:off x="3334950" y="3175350"/>
              <a:ext cx="59400" cy="117650"/>
            </a:xfrm>
            <a:custGeom>
              <a:rect b="b" l="l" r="r" t="t"/>
              <a:pathLst>
                <a:path extrusionOk="0" h="4706" w="2376">
                  <a:moveTo>
                    <a:pt x="94" y="0"/>
                  </a:moveTo>
                  <a:cubicBezTo>
                    <a:pt x="48" y="0"/>
                    <a:pt x="1" y="68"/>
                    <a:pt x="47" y="114"/>
                  </a:cubicBezTo>
                  <a:cubicBezTo>
                    <a:pt x="1428" y="1317"/>
                    <a:pt x="1655" y="3031"/>
                    <a:pt x="2250" y="4663"/>
                  </a:cubicBezTo>
                  <a:cubicBezTo>
                    <a:pt x="2261" y="4691"/>
                    <a:pt x="2292" y="4706"/>
                    <a:pt x="2319" y="4706"/>
                  </a:cubicBezTo>
                  <a:cubicBezTo>
                    <a:pt x="2349" y="4706"/>
                    <a:pt x="2375" y="4688"/>
                    <a:pt x="2369" y="4651"/>
                  </a:cubicBezTo>
                  <a:cubicBezTo>
                    <a:pt x="2274" y="2984"/>
                    <a:pt x="1452" y="1067"/>
                    <a:pt x="131" y="19"/>
                  </a:cubicBezTo>
                  <a:cubicBezTo>
                    <a:pt x="120" y="6"/>
                    <a:pt x="107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1" name="Google Shape;14401;p47"/>
            <p:cNvSpPr/>
            <p:nvPr/>
          </p:nvSpPr>
          <p:spPr>
            <a:xfrm>
              <a:off x="3348325" y="3221175"/>
              <a:ext cx="21350" cy="57825"/>
            </a:xfrm>
            <a:custGeom>
              <a:rect b="b" l="l" r="r" t="t"/>
              <a:pathLst>
                <a:path extrusionOk="0" h="2313" w="854">
                  <a:moveTo>
                    <a:pt x="111" y="0"/>
                  </a:moveTo>
                  <a:cubicBezTo>
                    <a:pt x="57" y="0"/>
                    <a:pt x="0" y="67"/>
                    <a:pt x="24" y="139"/>
                  </a:cubicBezTo>
                  <a:cubicBezTo>
                    <a:pt x="346" y="817"/>
                    <a:pt x="429" y="1591"/>
                    <a:pt x="727" y="2282"/>
                  </a:cubicBezTo>
                  <a:cubicBezTo>
                    <a:pt x="740" y="2303"/>
                    <a:pt x="760" y="2313"/>
                    <a:pt x="781" y="2313"/>
                  </a:cubicBezTo>
                  <a:cubicBezTo>
                    <a:pt x="817" y="2313"/>
                    <a:pt x="853" y="2284"/>
                    <a:pt x="846" y="2246"/>
                  </a:cubicBezTo>
                  <a:cubicBezTo>
                    <a:pt x="786" y="1508"/>
                    <a:pt x="489" y="734"/>
                    <a:pt x="179" y="55"/>
                  </a:cubicBezTo>
                  <a:cubicBezTo>
                    <a:pt x="163" y="16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2" name="Google Shape;14402;p47"/>
            <p:cNvSpPr/>
            <p:nvPr/>
          </p:nvSpPr>
          <p:spPr>
            <a:xfrm>
              <a:off x="3359900" y="3285250"/>
              <a:ext cx="14050" cy="25375"/>
            </a:xfrm>
            <a:custGeom>
              <a:rect b="b" l="l" r="r" t="t"/>
              <a:pathLst>
                <a:path extrusionOk="0" h="1015" w="562">
                  <a:moveTo>
                    <a:pt x="227" y="0"/>
                  </a:moveTo>
                  <a:cubicBezTo>
                    <a:pt x="118" y="0"/>
                    <a:pt x="1" y="87"/>
                    <a:pt x="37" y="219"/>
                  </a:cubicBezTo>
                  <a:cubicBezTo>
                    <a:pt x="85" y="374"/>
                    <a:pt x="121" y="505"/>
                    <a:pt x="133" y="660"/>
                  </a:cubicBezTo>
                  <a:cubicBezTo>
                    <a:pt x="145" y="791"/>
                    <a:pt x="157" y="933"/>
                    <a:pt x="299" y="993"/>
                  </a:cubicBezTo>
                  <a:cubicBezTo>
                    <a:pt x="324" y="1008"/>
                    <a:pt x="345" y="1014"/>
                    <a:pt x="364" y="1014"/>
                  </a:cubicBezTo>
                  <a:cubicBezTo>
                    <a:pt x="391" y="1014"/>
                    <a:pt x="415" y="1002"/>
                    <a:pt x="442" y="981"/>
                  </a:cubicBezTo>
                  <a:cubicBezTo>
                    <a:pt x="561" y="874"/>
                    <a:pt x="514" y="719"/>
                    <a:pt x="490" y="576"/>
                  </a:cubicBezTo>
                  <a:cubicBezTo>
                    <a:pt x="454" y="433"/>
                    <a:pt x="430" y="267"/>
                    <a:pt x="383" y="112"/>
                  </a:cubicBezTo>
                  <a:cubicBezTo>
                    <a:pt x="360" y="34"/>
                    <a:pt x="295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3" name="Google Shape;14403;p47"/>
            <p:cNvSpPr/>
            <p:nvPr/>
          </p:nvSpPr>
          <p:spPr>
            <a:xfrm>
              <a:off x="3504900" y="3464800"/>
              <a:ext cx="12825" cy="18525"/>
            </a:xfrm>
            <a:custGeom>
              <a:rect b="b" l="l" r="r" t="t"/>
              <a:pathLst>
                <a:path extrusionOk="0" h="741" w="513">
                  <a:moveTo>
                    <a:pt x="179" y="1"/>
                  </a:moveTo>
                  <a:cubicBezTo>
                    <a:pt x="91" y="1"/>
                    <a:pt x="0" y="88"/>
                    <a:pt x="60" y="181"/>
                  </a:cubicBezTo>
                  <a:cubicBezTo>
                    <a:pt x="119" y="264"/>
                    <a:pt x="167" y="336"/>
                    <a:pt x="191" y="419"/>
                  </a:cubicBezTo>
                  <a:cubicBezTo>
                    <a:pt x="226" y="514"/>
                    <a:pt x="238" y="597"/>
                    <a:pt x="286" y="681"/>
                  </a:cubicBezTo>
                  <a:cubicBezTo>
                    <a:pt x="298" y="705"/>
                    <a:pt x="345" y="740"/>
                    <a:pt x="393" y="740"/>
                  </a:cubicBezTo>
                  <a:cubicBezTo>
                    <a:pt x="417" y="740"/>
                    <a:pt x="429" y="740"/>
                    <a:pt x="453" y="717"/>
                  </a:cubicBezTo>
                  <a:cubicBezTo>
                    <a:pt x="488" y="705"/>
                    <a:pt x="512" y="657"/>
                    <a:pt x="512" y="621"/>
                  </a:cubicBezTo>
                  <a:cubicBezTo>
                    <a:pt x="512" y="419"/>
                    <a:pt x="393" y="216"/>
                    <a:pt x="274" y="50"/>
                  </a:cubicBezTo>
                  <a:cubicBezTo>
                    <a:pt x="250" y="15"/>
                    <a:pt x="21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4" name="Google Shape;14404;p47"/>
            <p:cNvSpPr/>
            <p:nvPr/>
          </p:nvSpPr>
          <p:spPr>
            <a:xfrm>
              <a:off x="3537325" y="3441200"/>
              <a:ext cx="9250" cy="10100"/>
            </a:xfrm>
            <a:custGeom>
              <a:rect b="b" l="l" r="r" t="t"/>
              <a:pathLst>
                <a:path extrusionOk="0" h="404" w="370">
                  <a:moveTo>
                    <a:pt x="168" y="0"/>
                  </a:moveTo>
                  <a:cubicBezTo>
                    <a:pt x="81" y="0"/>
                    <a:pt x="1" y="84"/>
                    <a:pt x="60" y="196"/>
                  </a:cubicBezTo>
                  <a:cubicBezTo>
                    <a:pt x="104" y="261"/>
                    <a:pt x="108" y="403"/>
                    <a:pt x="205" y="403"/>
                  </a:cubicBezTo>
                  <a:cubicBezTo>
                    <a:pt x="215" y="403"/>
                    <a:pt x="227" y="402"/>
                    <a:pt x="239" y="398"/>
                  </a:cubicBezTo>
                  <a:cubicBezTo>
                    <a:pt x="370" y="375"/>
                    <a:pt x="322" y="196"/>
                    <a:pt x="299" y="101"/>
                  </a:cubicBezTo>
                  <a:cubicBezTo>
                    <a:pt x="272" y="30"/>
                    <a:pt x="21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5" name="Google Shape;14405;p47"/>
            <p:cNvSpPr/>
            <p:nvPr/>
          </p:nvSpPr>
          <p:spPr>
            <a:xfrm>
              <a:off x="3475400" y="3480775"/>
              <a:ext cx="11950" cy="12975"/>
            </a:xfrm>
            <a:custGeom>
              <a:rect b="b" l="l" r="r" t="t"/>
              <a:pathLst>
                <a:path extrusionOk="0" h="519" w="478">
                  <a:moveTo>
                    <a:pt x="54" y="311"/>
                  </a:moveTo>
                  <a:cubicBezTo>
                    <a:pt x="63" y="325"/>
                    <a:pt x="73" y="338"/>
                    <a:pt x="85" y="351"/>
                  </a:cubicBezTo>
                  <a:cubicBezTo>
                    <a:pt x="70" y="344"/>
                    <a:pt x="60" y="328"/>
                    <a:pt x="54" y="311"/>
                  </a:cubicBezTo>
                  <a:close/>
                  <a:moveTo>
                    <a:pt x="220" y="0"/>
                  </a:moveTo>
                  <a:cubicBezTo>
                    <a:pt x="168" y="0"/>
                    <a:pt x="114" y="18"/>
                    <a:pt x="73" y="54"/>
                  </a:cubicBezTo>
                  <a:cubicBezTo>
                    <a:pt x="3" y="123"/>
                    <a:pt x="0" y="217"/>
                    <a:pt x="49" y="302"/>
                  </a:cubicBezTo>
                  <a:lnTo>
                    <a:pt x="49" y="302"/>
                  </a:lnTo>
                  <a:lnTo>
                    <a:pt x="49" y="304"/>
                  </a:lnTo>
                  <a:cubicBezTo>
                    <a:pt x="49" y="423"/>
                    <a:pt x="156" y="518"/>
                    <a:pt x="263" y="518"/>
                  </a:cubicBezTo>
                  <a:cubicBezTo>
                    <a:pt x="359" y="518"/>
                    <a:pt x="478" y="423"/>
                    <a:pt x="466" y="304"/>
                  </a:cubicBezTo>
                  <a:cubicBezTo>
                    <a:pt x="454" y="197"/>
                    <a:pt x="430" y="125"/>
                    <a:pt x="359" y="54"/>
                  </a:cubicBezTo>
                  <a:cubicBezTo>
                    <a:pt x="323" y="18"/>
                    <a:pt x="27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6" name="Google Shape;14406;p47"/>
            <p:cNvSpPr/>
            <p:nvPr/>
          </p:nvSpPr>
          <p:spPr>
            <a:xfrm>
              <a:off x="3595750" y="3309825"/>
              <a:ext cx="42800" cy="99625"/>
            </a:xfrm>
            <a:custGeom>
              <a:rect b="b" l="l" r="r" t="t"/>
              <a:pathLst>
                <a:path extrusionOk="0" h="3985" w="1712">
                  <a:moveTo>
                    <a:pt x="1694" y="1"/>
                  </a:moveTo>
                  <a:cubicBezTo>
                    <a:pt x="1685" y="1"/>
                    <a:pt x="1676" y="4"/>
                    <a:pt x="1676" y="10"/>
                  </a:cubicBezTo>
                  <a:cubicBezTo>
                    <a:pt x="1498" y="784"/>
                    <a:pt x="1236" y="1522"/>
                    <a:pt x="890" y="2236"/>
                  </a:cubicBezTo>
                  <a:cubicBezTo>
                    <a:pt x="605" y="2808"/>
                    <a:pt x="236" y="3344"/>
                    <a:pt x="9" y="3939"/>
                  </a:cubicBezTo>
                  <a:cubicBezTo>
                    <a:pt x="1" y="3965"/>
                    <a:pt x="23" y="3984"/>
                    <a:pt x="45" y="3984"/>
                  </a:cubicBezTo>
                  <a:cubicBezTo>
                    <a:pt x="54" y="3984"/>
                    <a:pt x="62" y="3981"/>
                    <a:pt x="69" y="3975"/>
                  </a:cubicBezTo>
                  <a:cubicBezTo>
                    <a:pt x="879" y="2927"/>
                    <a:pt x="1641" y="1343"/>
                    <a:pt x="1712" y="10"/>
                  </a:cubicBezTo>
                  <a:cubicBezTo>
                    <a:pt x="1712" y="4"/>
                    <a:pt x="1703" y="1"/>
                    <a:pt x="16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7" name="Google Shape;14407;p47"/>
            <p:cNvSpPr/>
            <p:nvPr/>
          </p:nvSpPr>
          <p:spPr>
            <a:xfrm>
              <a:off x="3454750" y="3447425"/>
              <a:ext cx="123400" cy="121125"/>
            </a:xfrm>
            <a:custGeom>
              <a:rect b="b" l="l" r="r" t="t"/>
              <a:pathLst>
                <a:path extrusionOk="0" h="4845" w="4936">
                  <a:moveTo>
                    <a:pt x="4903" y="1"/>
                  </a:moveTo>
                  <a:cubicBezTo>
                    <a:pt x="4894" y="1"/>
                    <a:pt x="4884" y="6"/>
                    <a:pt x="4876" y="19"/>
                  </a:cubicBezTo>
                  <a:cubicBezTo>
                    <a:pt x="4387" y="1102"/>
                    <a:pt x="3649" y="2031"/>
                    <a:pt x="2756" y="2805"/>
                  </a:cubicBezTo>
                  <a:cubicBezTo>
                    <a:pt x="1923" y="3519"/>
                    <a:pt x="863" y="3971"/>
                    <a:pt x="53" y="4710"/>
                  </a:cubicBezTo>
                  <a:cubicBezTo>
                    <a:pt x="0" y="4763"/>
                    <a:pt x="42" y="4844"/>
                    <a:pt x="111" y="4844"/>
                  </a:cubicBezTo>
                  <a:cubicBezTo>
                    <a:pt x="119" y="4844"/>
                    <a:pt x="128" y="4843"/>
                    <a:pt x="137" y="4841"/>
                  </a:cubicBezTo>
                  <a:cubicBezTo>
                    <a:pt x="1161" y="4483"/>
                    <a:pt x="2185" y="3602"/>
                    <a:pt x="2994" y="2876"/>
                  </a:cubicBezTo>
                  <a:cubicBezTo>
                    <a:pt x="3852" y="2090"/>
                    <a:pt x="4542" y="1150"/>
                    <a:pt x="4935" y="42"/>
                  </a:cubicBezTo>
                  <a:cubicBezTo>
                    <a:pt x="4935" y="19"/>
                    <a:pt x="4920" y="1"/>
                    <a:pt x="49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8" name="Google Shape;14408;p47"/>
            <p:cNvSpPr/>
            <p:nvPr/>
          </p:nvSpPr>
          <p:spPr>
            <a:xfrm>
              <a:off x="3606100" y="3404900"/>
              <a:ext cx="22050" cy="38225"/>
            </a:xfrm>
            <a:custGeom>
              <a:rect b="b" l="l" r="r" t="t"/>
              <a:pathLst>
                <a:path extrusionOk="0" h="1529" w="882">
                  <a:moveTo>
                    <a:pt x="853" y="0"/>
                  </a:moveTo>
                  <a:cubicBezTo>
                    <a:pt x="849" y="0"/>
                    <a:pt x="846" y="2"/>
                    <a:pt x="846" y="5"/>
                  </a:cubicBezTo>
                  <a:cubicBezTo>
                    <a:pt x="572" y="517"/>
                    <a:pt x="286" y="1005"/>
                    <a:pt x="0" y="1505"/>
                  </a:cubicBezTo>
                  <a:cubicBezTo>
                    <a:pt x="0" y="1529"/>
                    <a:pt x="12" y="1529"/>
                    <a:pt x="12" y="1529"/>
                  </a:cubicBezTo>
                  <a:cubicBezTo>
                    <a:pt x="298" y="1017"/>
                    <a:pt x="596" y="529"/>
                    <a:pt x="881" y="17"/>
                  </a:cubicBezTo>
                  <a:cubicBezTo>
                    <a:pt x="881" y="8"/>
                    <a:pt x="863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9" name="Google Shape;14409;p47"/>
            <p:cNvSpPr/>
            <p:nvPr/>
          </p:nvSpPr>
          <p:spPr>
            <a:xfrm>
              <a:off x="3502000" y="3483475"/>
              <a:ext cx="82975" cy="82325"/>
            </a:xfrm>
            <a:custGeom>
              <a:rect b="b" l="l" r="r" t="t"/>
              <a:pathLst>
                <a:path extrusionOk="0" h="3293" w="3319">
                  <a:moveTo>
                    <a:pt x="3301" y="0"/>
                  </a:moveTo>
                  <a:cubicBezTo>
                    <a:pt x="3296" y="0"/>
                    <a:pt x="3290" y="2"/>
                    <a:pt x="3283" y="5"/>
                  </a:cubicBezTo>
                  <a:cubicBezTo>
                    <a:pt x="2843" y="624"/>
                    <a:pt x="2378" y="1255"/>
                    <a:pt x="1843" y="1791"/>
                  </a:cubicBezTo>
                  <a:cubicBezTo>
                    <a:pt x="1295" y="2339"/>
                    <a:pt x="664" y="2732"/>
                    <a:pt x="57" y="3172"/>
                  </a:cubicBezTo>
                  <a:cubicBezTo>
                    <a:pt x="1" y="3217"/>
                    <a:pt x="18" y="3293"/>
                    <a:pt x="89" y="3293"/>
                  </a:cubicBezTo>
                  <a:cubicBezTo>
                    <a:pt x="94" y="3293"/>
                    <a:pt x="99" y="3292"/>
                    <a:pt x="104" y="3291"/>
                  </a:cubicBezTo>
                  <a:cubicBezTo>
                    <a:pt x="1473" y="2815"/>
                    <a:pt x="2747" y="1315"/>
                    <a:pt x="3319" y="17"/>
                  </a:cubicBezTo>
                  <a:cubicBezTo>
                    <a:pt x="3319" y="9"/>
                    <a:pt x="3313" y="0"/>
                    <a:pt x="33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0" name="Google Shape;14410;p47"/>
            <p:cNvSpPr/>
            <p:nvPr/>
          </p:nvSpPr>
          <p:spPr>
            <a:xfrm>
              <a:off x="3560475" y="3413275"/>
              <a:ext cx="91175" cy="155075"/>
            </a:xfrm>
            <a:custGeom>
              <a:rect b="b" l="l" r="r" t="t"/>
              <a:pathLst>
                <a:path extrusionOk="0" h="6203" w="3647">
                  <a:moveTo>
                    <a:pt x="3613" y="1"/>
                  </a:moveTo>
                  <a:cubicBezTo>
                    <a:pt x="3603" y="1"/>
                    <a:pt x="3592" y="8"/>
                    <a:pt x="3587" y="27"/>
                  </a:cubicBezTo>
                  <a:cubicBezTo>
                    <a:pt x="3206" y="1158"/>
                    <a:pt x="2790" y="2266"/>
                    <a:pt x="2278" y="3337"/>
                  </a:cubicBezTo>
                  <a:cubicBezTo>
                    <a:pt x="1718" y="4468"/>
                    <a:pt x="992" y="5242"/>
                    <a:pt x="51" y="6076"/>
                  </a:cubicBezTo>
                  <a:cubicBezTo>
                    <a:pt x="1" y="6126"/>
                    <a:pt x="53" y="6202"/>
                    <a:pt x="114" y="6202"/>
                  </a:cubicBezTo>
                  <a:cubicBezTo>
                    <a:pt x="125" y="6202"/>
                    <a:pt x="136" y="6200"/>
                    <a:pt x="146" y="6195"/>
                  </a:cubicBezTo>
                  <a:cubicBezTo>
                    <a:pt x="1087" y="5575"/>
                    <a:pt x="1813" y="4468"/>
                    <a:pt x="2361" y="3516"/>
                  </a:cubicBezTo>
                  <a:cubicBezTo>
                    <a:pt x="2992" y="2444"/>
                    <a:pt x="3325" y="1230"/>
                    <a:pt x="3647" y="39"/>
                  </a:cubicBezTo>
                  <a:cubicBezTo>
                    <a:pt x="3647" y="18"/>
                    <a:pt x="3630" y="1"/>
                    <a:pt x="36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1" name="Google Shape;14411;p47"/>
            <p:cNvSpPr/>
            <p:nvPr/>
          </p:nvSpPr>
          <p:spPr>
            <a:xfrm>
              <a:off x="3641200" y="3453350"/>
              <a:ext cx="22825" cy="48500"/>
            </a:xfrm>
            <a:custGeom>
              <a:rect b="b" l="l" r="r" t="t"/>
              <a:pathLst>
                <a:path extrusionOk="0" h="1940" w="913">
                  <a:moveTo>
                    <a:pt x="806" y="0"/>
                  </a:moveTo>
                  <a:cubicBezTo>
                    <a:pt x="775" y="0"/>
                    <a:pt x="745" y="14"/>
                    <a:pt x="727" y="43"/>
                  </a:cubicBezTo>
                  <a:cubicBezTo>
                    <a:pt x="501" y="639"/>
                    <a:pt x="263" y="1258"/>
                    <a:pt x="25" y="1853"/>
                  </a:cubicBezTo>
                  <a:cubicBezTo>
                    <a:pt x="1" y="1902"/>
                    <a:pt x="54" y="1940"/>
                    <a:pt x="102" y="1940"/>
                  </a:cubicBezTo>
                  <a:cubicBezTo>
                    <a:pt x="124" y="1940"/>
                    <a:pt x="145" y="1932"/>
                    <a:pt x="156" y="1913"/>
                  </a:cubicBezTo>
                  <a:cubicBezTo>
                    <a:pt x="477" y="1341"/>
                    <a:pt x="668" y="722"/>
                    <a:pt x="882" y="103"/>
                  </a:cubicBezTo>
                  <a:cubicBezTo>
                    <a:pt x="913" y="42"/>
                    <a:pt x="860" y="0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2" name="Google Shape;14412;p47"/>
            <p:cNvSpPr/>
            <p:nvPr/>
          </p:nvSpPr>
          <p:spPr>
            <a:xfrm>
              <a:off x="3602850" y="3538350"/>
              <a:ext cx="20600" cy="21525"/>
            </a:xfrm>
            <a:custGeom>
              <a:rect b="b" l="l" r="r" t="t"/>
              <a:pathLst>
                <a:path extrusionOk="0" h="861" w="824">
                  <a:moveTo>
                    <a:pt x="767" y="0"/>
                  </a:moveTo>
                  <a:cubicBezTo>
                    <a:pt x="757" y="0"/>
                    <a:pt x="746" y="4"/>
                    <a:pt x="737" y="13"/>
                  </a:cubicBezTo>
                  <a:cubicBezTo>
                    <a:pt x="523" y="275"/>
                    <a:pt x="202" y="501"/>
                    <a:pt x="11" y="799"/>
                  </a:cubicBezTo>
                  <a:cubicBezTo>
                    <a:pt x="1" y="830"/>
                    <a:pt x="17" y="861"/>
                    <a:pt x="53" y="861"/>
                  </a:cubicBezTo>
                  <a:cubicBezTo>
                    <a:pt x="58" y="861"/>
                    <a:pt x="64" y="860"/>
                    <a:pt x="71" y="858"/>
                  </a:cubicBezTo>
                  <a:cubicBezTo>
                    <a:pt x="380" y="680"/>
                    <a:pt x="606" y="358"/>
                    <a:pt x="797" y="61"/>
                  </a:cubicBezTo>
                  <a:cubicBezTo>
                    <a:pt x="824" y="34"/>
                    <a:pt x="797" y="0"/>
                    <a:pt x="7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3" name="Google Shape;14413;p47"/>
            <p:cNvSpPr/>
            <p:nvPr/>
          </p:nvSpPr>
          <p:spPr>
            <a:xfrm>
              <a:off x="3644275" y="3472325"/>
              <a:ext cx="45175" cy="86075"/>
            </a:xfrm>
            <a:custGeom>
              <a:rect b="b" l="l" r="r" t="t"/>
              <a:pathLst>
                <a:path extrusionOk="0" h="3443" w="1807">
                  <a:moveTo>
                    <a:pt x="1764" y="0"/>
                  </a:moveTo>
                  <a:cubicBezTo>
                    <a:pt x="1749" y="0"/>
                    <a:pt x="1736" y="12"/>
                    <a:pt x="1736" y="35"/>
                  </a:cubicBezTo>
                  <a:cubicBezTo>
                    <a:pt x="1569" y="1297"/>
                    <a:pt x="795" y="2416"/>
                    <a:pt x="21" y="3380"/>
                  </a:cubicBezTo>
                  <a:cubicBezTo>
                    <a:pt x="0" y="3411"/>
                    <a:pt x="16" y="3442"/>
                    <a:pt x="51" y="3442"/>
                  </a:cubicBezTo>
                  <a:cubicBezTo>
                    <a:pt x="56" y="3442"/>
                    <a:pt x="62" y="3441"/>
                    <a:pt x="69" y="3440"/>
                  </a:cubicBezTo>
                  <a:cubicBezTo>
                    <a:pt x="1069" y="2832"/>
                    <a:pt x="1700" y="1154"/>
                    <a:pt x="1807" y="46"/>
                  </a:cubicBezTo>
                  <a:cubicBezTo>
                    <a:pt x="1801" y="15"/>
                    <a:pt x="1781" y="0"/>
                    <a:pt x="17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4" name="Google Shape;14414;p47"/>
            <p:cNvSpPr/>
            <p:nvPr/>
          </p:nvSpPr>
          <p:spPr>
            <a:xfrm>
              <a:off x="3697350" y="3480775"/>
              <a:ext cx="24250" cy="57675"/>
            </a:xfrm>
            <a:custGeom>
              <a:rect b="b" l="l" r="r" t="t"/>
              <a:pathLst>
                <a:path extrusionOk="0" h="2307" w="970">
                  <a:moveTo>
                    <a:pt x="851" y="0"/>
                  </a:moveTo>
                  <a:cubicBezTo>
                    <a:pt x="821" y="0"/>
                    <a:pt x="791" y="18"/>
                    <a:pt x="791" y="54"/>
                  </a:cubicBezTo>
                  <a:cubicBezTo>
                    <a:pt x="803" y="530"/>
                    <a:pt x="672" y="959"/>
                    <a:pt x="458" y="1375"/>
                  </a:cubicBezTo>
                  <a:cubicBezTo>
                    <a:pt x="315" y="1673"/>
                    <a:pt x="113" y="1935"/>
                    <a:pt x="17" y="2256"/>
                  </a:cubicBezTo>
                  <a:cubicBezTo>
                    <a:pt x="1" y="2282"/>
                    <a:pt x="25" y="2307"/>
                    <a:pt x="54" y="2307"/>
                  </a:cubicBezTo>
                  <a:cubicBezTo>
                    <a:pt x="66" y="2307"/>
                    <a:pt x="78" y="2303"/>
                    <a:pt x="89" y="2292"/>
                  </a:cubicBezTo>
                  <a:cubicBezTo>
                    <a:pt x="672" y="1780"/>
                    <a:pt x="970" y="792"/>
                    <a:pt x="910" y="54"/>
                  </a:cubicBezTo>
                  <a:cubicBezTo>
                    <a:pt x="910" y="18"/>
                    <a:pt x="881" y="0"/>
                    <a:pt x="8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5" name="Google Shape;14415;p47"/>
            <p:cNvSpPr/>
            <p:nvPr/>
          </p:nvSpPr>
          <p:spPr>
            <a:xfrm>
              <a:off x="3745425" y="3482375"/>
              <a:ext cx="22925" cy="54850"/>
            </a:xfrm>
            <a:custGeom>
              <a:rect b="b" l="l" r="r" t="t"/>
              <a:pathLst>
                <a:path extrusionOk="0" h="2194" w="917">
                  <a:moveTo>
                    <a:pt x="789" y="0"/>
                  </a:moveTo>
                  <a:cubicBezTo>
                    <a:pt x="756" y="0"/>
                    <a:pt x="726" y="21"/>
                    <a:pt x="726" y="61"/>
                  </a:cubicBezTo>
                  <a:cubicBezTo>
                    <a:pt x="749" y="847"/>
                    <a:pt x="309" y="1430"/>
                    <a:pt x="23" y="2133"/>
                  </a:cubicBezTo>
                  <a:cubicBezTo>
                    <a:pt x="1" y="2171"/>
                    <a:pt x="30" y="2194"/>
                    <a:pt x="67" y="2194"/>
                  </a:cubicBezTo>
                  <a:cubicBezTo>
                    <a:pt x="89" y="2194"/>
                    <a:pt x="113" y="2186"/>
                    <a:pt x="130" y="2169"/>
                  </a:cubicBezTo>
                  <a:cubicBezTo>
                    <a:pt x="571" y="1561"/>
                    <a:pt x="916" y="835"/>
                    <a:pt x="869" y="73"/>
                  </a:cubicBezTo>
                  <a:cubicBezTo>
                    <a:pt x="862" y="24"/>
                    <a:pt x="824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6" name="Google Shape;14416;p47"/>
            <p:cNvSpPr/>
            <p:nvPr/>
          </p:nvSpPr>
          <p:spPr>
            <a:xfrm>
              <a:off x="3791700" y="3500475"/>
              <a:ext cx="25150" cy="48000"/>
            </a:xfrm>
            <a:custGeom>
              <a:rect b="b" l="l" r="r" t="t"/>
              <a:pathLst>
                <a:path extrusionOk="0" h="1920" w="1006">
                  <a:moveTo>
                    <a:pt x="949" y="0"/>
                  </a:moveTo>
                  <a:cubicBezTo>
                    <a:pt x="926" y="0"/>
                    <a:pt x="904" y="13"/>
                    <a:pt x="899" y="40"/>
                  </a:cubicBezTo>
                  <a:cubicBezTo>
                    <a:pt x="768" y="706"/>
                    <a:pt x="315" y="1195"/>
                    <a:pt x="18" y="1814"/>
                  </a:cubicBezTo>
                  <a:cubicBezTo>
                    <a:pt x="0" y="1866"/>
                    <a:pt x="41" y="1919"/>
                    <a:pt x="87" y="1919"/>
                  </a:cubicBezTo>
                  <a:cubicBezTo>
                    <a:pt x="104" y="1919"/>
                    <a:pt x="121" y="1913"/>
                    <a:pt x="137" y="1897"/>
                  </a:cubicBezTo>
                  <a:cubicBezTo>
                    <a:pt x="613" y="1421"/>
                    <a:pt x="946" y="742"/>
                    <a:pt x="1006" y="52"/>
                  </a:cubicBezTo>
                  <a:cubicBezTo>
                    <a:pt x="1006" y="19"/>
                    <a:pt x="977" y="0"/>
                    <a:pt x="9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7" name="Google Shape;14417;p47"/>
            <p:cNvSpPr/>
            <p:nvPr/>
          </p:nvSpPr>
          <p:spPr>
            <a:xfrm>
              <a:off x="3851650" y="3489550"/>
              <a:ext cx="8550" cy="29925"/>
            </a:xfrm>
            <a:custGeom>
              <a:rect b="b" l="l" r="r" t="t"/>
              <a:pathLst>
                <a:path extrusionOk="0" h="1197" w="342">
                  <a:moveTo>
                    <a:pt x="265" y="1"/>
                  </a:moveTo>
                  <a:cubicBezTo>
                    <a:pt x="242" y="1"/>
                    <a:pt x="220" y="15"/>
                    <a:pt x="215" y="48"/>
                  </a:cubicBezTo>
                  <a:cubicBezTo>
                    <a:pt x="168" y="239"/>
                    <a:pt x="120" y="429"/>
                    <a:pt x="96" y="619"/>
                  </a:cubicBezTo>
                  <a:cubicBezTo>
                    <a:pt x="60" y="786"/>
                    <a:pt x="1" y="965"/>
                    <a:pt x="1" y="1143"/>
                  </a:cubicBezTo>
                  <a:cubicBezTo>
                    <a:pt x="1" y="1175"/>
                    <a:pt x="33" y="1196"/>
                    <a:pt x="64" y="1196"/>
                  </a:cubicBezTo>
                  <a:cubicBezTo>
                    <a:pt x="80" y="1196"/>
                    <a:pt x="96" y="1191"/>
                    <a:pt x="108" y="1179"/>
                  </a:cubicBezTo>
                  <a:cubicBezTo>
                    <a:pt x="179" y="1024"/>
                    <a:pt x="191" y="834"/>
                    <a:pt x="227" y="667"/>
                  </a:cubicBezTo>
                  <a:cubicBezTo>
                    <a:pt x="251" y="477"/>
                    <a:pt x="299" y="286"/>
                    <a:pt x="334" y="84"/>
                  </a:cubicBezTo>
                  <a:cubicBezTo>
                    <a:pt x="341" y="33"/>
                    <a:pt x="301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8" name="Google Shape;14418;p47"/>
            <p:cNvSpPr/>
            <p:nvPr/>
          </p:nvSpPr>
          <p:spPr>
            <a:xfrm>
              <a:off x="3836775" y="3538625"/>
              <a:ext cx="10275" cy="16825"/>
            </a:xfrm>
            <a:custGeom>
              <a:rect b="b" l="l" r="r" t="t"/>
              <a:pathLst>
                <a:path extrusionOk="0" h="673" w="411">
                  <a:moveTo>
                    <a:pt x="280" y="0"/>
                  </a:moveTo>
                  <a:cubicBezTo>
                    <a:pt x="252" y="0"/>
                    <a:pt x="226" y="15"/>
                    <a:pt x="215" y="50"/>
                  </a:cubicBezTo>
                  <a:cubicBezTo>
                    <a:pt x="167" y="133"/>
                    <a:pt x="120" y="240"/>
                    <a:pt x="96" y="347"/>
                  </a:cubicBezTo>
                  <a:cubicBezTo>
                    <a:pt x="60" y="431"/>
                    <a:pt x="1" y="526"/>
                    <a:pt x="12" y="621"/>
                  </a:cubicBezTo>
                  <a:cubicBezTo>
                    <a:pt x="31" y="657"/>
                    <a:pt x="56" y="673"/>
                    <a:pt x="83" y="673"/>
                  </a:cubicBezTo>
                  <a:cubicBezTo>
                    <a:pt x="91" y="673"/>
                    <a:pt x="99" y="671"/>
                    <a:pt x="108" y="669"/>
                  </a:cubicBezTo>
                  <a:cubicBezTo>
                    <a:pt x="191" y="621"/>
                    <a:pt x="215" y="538"/>
                    <a:pt x="251" y="442"/>
                  </a:cubicBezTo>
                  <a:cubicBezTo>
                    <a:pt x="298" y="335"/>
                    <a:pt x="334" y="252"/>
                    <a:pt x="370" y="157"/>
                  </a:cubicBezTo>
                  <a:cubicBezTo>
                    <a:pt x="410" y="68"/>
                    <a:pt x="340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9" name="Google Shape;14419;p47"/>
            <p:cNvSpPr/>
            <p:nvPr/>
          </p:nvSpPr>
          <p:spPr>
            <a:xfrm>
              <a:off x="3875275" y="3509300"/>
              <a:ext cx="13500" cy="27500"/>
            </a:xfrm>
            <a:custGeom>
              <a:rect b="b" l="l" r="r" t="t"/>
              <a:pathLst>
                <a:path extrusionOk="0" h="1100" w="540">
                  <a:moveTo>
                    <a:pt x="467" y="1"/>
                  </a:moveTo>
                  <a:cubicBezTo>
                    <a:pt x="442" y="1"/>
                    <a:pt x="418" y="14"/>
                    <a:pt x="413" y="44"/>
                  </a:cubicBezTo>
                  <a:cubicBezTo>
                    <a:pt x="342" y="401"/>
                    <a:pt x="175" y="711"/>
                    <a:pt x="8" y="1044"/>
                  </a:cubicBezTo>
                  <a:cubicBezTo>
                    <a:pt x="0" y="1069"/>
                    <a:pt x="21" y="1100"/>
                    <a:pt x="42" y="1100"/>
                  </a:cubicBezTo>
                  <a:cubicBezTo>
                    <a:pt x="51" y="1100"/>
                    <a:pt x="61" y="1094"/>
                    <a:pt x="68" y="1080"/>
                  </a:cubicBezTo>
                  <a:cubicBezTo>
                    <a:pt x="330" y="818"/>
                    <a:pt x="449" y="425"/>
                    <a:pt x="532" y="68"/>
                  </a:cubicBezTo>
                  <a:cubicBezTo>
                    <a:pt x="539" y="26"/>
                    <a:pt x="50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0" name="Google Shape;14420;p47"/>
            <p:cNvSpPr/>
            <p:nvPr/>
          </p:nvSpPr>
          <p:spPr>
            <a:xfrm>
              <a:off x="3901125" y="3513800"/>
              <a:ext cx="13375" cy="32475"/>
            </a:xfrm>
            <a:custGeom>
              <a:rect b="b" l="l" r="r" t="t"/>
              <a:pathLst>
                <a:path extrusionOk="0" h="1299" w="535">
                  <a:moveTo>
                    <a:pt x="433" y="1"/>
                  </a:moveTo>
                  <a:cubicBezTo>
                    <a:pt x="388" y="1"/>
                    <a:pt x="344" y="30"/>
                    <a:pt x="344" y="90"/>
                  </a:cubicBezTo>
                  <a:cubicBezTo>
                    <a:pt x="344" y="292"/>
                    <a:pt x="308" y="483"/>
                    <a:pt x="260" y="697"/>
                  </a:cubicBezTo>
                  <a:cubicBezTo>
                    <a:pt x="201" y="876"/>
                    <a:pt x="94" y="1043"/>
                    <a:pt x="10" y="1221"/>
                  </a:cubicBezTo>
                  <a:cubicBezTo>
                    <a:pt x="0" y="1251"/>
                    <a:pt x="41" y="1298"/>
                    <a:pt x="82" y="1298"/>
                  </a:cubicBezTo>
                  <a:cubicBezTo>
                    <a:pt x="90" y="1298"/>
                    <a:pt x="98" y="1296"/>
                    <a:pt x="105" y="1293"/>
                  </a:cubicBezTo>
                  <a:cubicBezTo>
                    <a:pt x="475" y="1019"/>
                    <a:pt x="534" y="519"/>
                    <a:pt x="522" y="90"/>
                  </a:cubicBezTo>
                  <a:cubicBezTo>
                    <a:pt x="522" y="30"/>
                    <a:pt x="478" y="1"/>
                    <a:pt x="4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1" name="Google Shape;14421;p47"/>
            <p:cNvSpPr/>
            <p:nvPr/>
          </p:nvSpPr>
          <p:spPr>
            <a:xfrm>
              <a:off x="3948100" y="3505125"/>
              <a:ext cx="9100" cy="26775"/>
            </a:xfrm>
            <a:custGeom>
              <a:rect b="b" l="l" r="r" t="t"/>
              <a:pathLst>
                <a:path extrusionOk="0" h="1071" w="364">
                  <a:moveTo>
                    <a:pt x="275" y="1"/>
                  </a:moveTo>
                  <a:cubicBezTo>
                    <a:pt x="233" y="1"/>
                    <a:pt x="191" y="28"/>
                    <a:pt x="191" y="80"/>
                  </a:cubicBezTo>
                  <a:cubicBezTo>
                    <a:pt x="191" y="235"/>
                    <a:pt x="167" y="413"/>
                    <a:pt x="120" y="580"/>
                  </a:cubicBezTo>
                  <a:cubicBezTo>
                    <a:pt x="84" y="735"/>
                    <a:pt x="24" y="866"/>
                    <a:pt x="1" y="1009"/>
                  </a:cubicBezTo>
                  <a:cubicBezTo>
                    <a:pt x="1" y="1043"/>
                    <a:pt x="31" y="1071"/>
                    <a:pt x="57" y="1071"/>
                  </a:cubicBezTo>
                  <a:cubicBezTo>
                    <a:pt x="67" y="1071"/>
                    <a:pt x="77" y="1066"/>
                    <a:pt x="84" y="1056"/>
                  </a:cubicBezTo>
                  <a:cubicBezTo>
                    <a:pt x="310" y="818"/>
                    <a:pt x="358" y="401"/>
                    <a:pt x="358" y="92"/>
                  </a:cubicBezTo>
                  <a:cubicBezTo>
                    <a:pt x="364" y="31"/>
                    <a:pt x="320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2" name="Google Shape;14422;p47"/>
            <p:cNvSpPr/>
            <p:nvPr/>
          </p:nvSpPr>
          <p:spPr>
            <a:xfrm>
              <a:off x="3970725" y="3526525"/>
              <a:ext cx="925" cy="4275"/>
            </a:xfrm>
            <a:custGeom>
              <a:rect b="b" l="l" r="r" t="t"/>
              <a:pathLst>
                <a:path extrusionOk="0" h="171" w="37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lnTo>
                    <a:pt x="0" y="153"/>
                  </a:lnTo>
                  <a:cubicBezTo>
                    <a:pt x="0" y="164"/>
                    <a:pt x="9" y="170"/>
                    <a:pt x="18" y="170"/>
                  </a:cubicBezTo>
                  <a:cubicBezTo>
                    <a:pt x="27" y="170"/>
                    <a:pt x="36" y="164"/>
                    <a:pt x="36" y="153"/>
                  </a:cubicBezTo>
                  <a:lnTo>
                    <a:pt x="36" y="10"/>
                  </a:ln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3" name="Google Shape;14423;p47"/>
            <p:cNvSpPr/>
            <p:nvPr/>
          </p:nvSpPr>
          <p:spPr>
            <a:xfrm>
              <a:off x="3980850" y="3528625"/>
              <a:ext cx="8950" cy="20475"/>
            </a:xfrm>
            <a:custGeom>
              <a:rect b="b" l="l" r="r" t="t"/>
              <a:pathLst>
                <a:path extrusionOk="0" h="819" w="358">
                  <a:moveTo>
                    <a:pt x="182" y="0"/>
                  </a:moveTo>
                  <a:cubicBezTo>
                    <a:pt x="104" y="0"/>
                    <a:pt x="24" y="51"/>
                    <a:pt x="24" y="152"/>
                  </a:cubicBezTo>
                  <a:cubicBezTo>
                    <a:pt x="24" y="342"/>
                    <a:pt x="0" y="557"/>
                    <a:pt x="72" y="747"/>
                  </a:cubicBezTo>
                  <a:cubicBezTo>
                    <a:pt x="95" y="795"/>
                    <a:pt x="137" y="819"/>
                    <a:pt x="179" y="819"/>
                  </a:cubicBezTo>
                  <a:cubicBezTo>
                    <a:pt x="220" y="819"/>
                    <a:pt x="262" y="795"/>
                    <a:pt x="286" y="747"/>
                  </a:cubicBezTo>
                  <a:cubicBezTo>
                    <a:pt x="357" y="545"/>
                    <a:pt x="322" y="342"/>
                    <a:pt x="322" y="152"/>
                  </a:cubicBezTo>
                  <a:cubicBezTo>
                    <a:pt x="334" y="51"/>
                    <a:pt x="259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4" name="Google Shape;14424;p47"/>
            <p:cNvSpPr/>
            <p:nvPr/>
          </p:nvSpPr>
          <p:spPr>
            <a:xfrm>
              <a:off x="4023100" y="3517625"/>
              <a:ext cx="8975" cy="12425"/>
            </a:xfrm>
            <a:custGeom>
              <a:rect b="b" l="l" r="r" t="t"/>
              <a:pathLst>
                <a:path extrusionOk="0" h="497" w="359">
                  <a:moveTo>
                    <a:pt x="282" y="1"/>
                  </a:moveTo>
                  <a:cubicBezTo>
                    <a:pt x="246" y="1"/>
                    <a:pt x="209" y="28"/>
                    <a:pt x="203" y="80"/>
                  </a:cubicBezTo>
                  <a:cubicBezTo>
                    <a:pt x="203" y="199"/>
                    <a:pt x="108" y="318"/>
                    <a:pt x="37" y="413"/>
                  </a:cubicBezTo>
                  <a:cubicBezTo>
                    <a:pt x="1" y="449"/>
                    <a:pt x="37" y="497"/>
                    <a:pt x="84" y="497"/>
                  </a:cubicBezTo>
                  <a:cubicBezTo>
                    <a:pt x="179" y="485"/>
                    <a:pt x="239" y="437"/>
                    <a:pt x="299" y="354"/>
                  </a:cubicBezTo>
                  <a:cubicBezTo>
                    <a:pt x="346" y="270"/>
                    <a:pt x="358" y="187"/>
                    <a:pt x="358" y="92"/>
                  </a:cubicBezTo>
                  <a:cubicBezTo>
                    <a:pt x="358" y="31"/>
                    <a:pt x="320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5" name="Google Shape;14425;p47"/>
            <p:cNvSpPr/>
            <p:nvPr/>
          </p:nvSpPr>
          <p:spPr>
            <a:xfrm>
              <a:off x="4061300" y="3510900"/>
              <a:ext cx="8275" cy="18925"/>
            </a:xfrm>
            <a:custGeom>
              <a:rect b="b" l="l" r="r" t="t"/>
              <a:pathLst>
                <a:path extrusionOk="0" h="757" w="331">
                  <a:moveTo>
                    <a:pt x="262" y="1"/>
                  </a:moveTo>
                  <a:cubicBezTo>
                    <a:pt x="226" y="1"/>
                    <a:pt x="187" y="21"/>
                    <a:pt x="187" y="63"/>
                  </a:cubicBezTo>
                  <a:cubicBezTo>
                    <a:pt x="187" y="289"/>
                    <a:pt x="104" y="480"/>
                    <a:pt x="9" y="694"/>
                  </a:cubicBezTo>
                  <a:cubicBezTo>
                    <a:pt x="0" y="728"/>
                    <a:pt x="22" y="756"/>
                    <a:pt x="44" y="756"/>
                  </a:cubicBezTo>
                  <a:cubicBezTo>
                    <a:pt x="53" y="756"/>
                    <a:pt x="62" y="752"/>
                    <a:pt x="68" y="742"/>
                  </a:cubicBezTo>
                  <a:cubicBezTo>
                    <a:pt x="235" y="539"/>
                    <a:pt x="318" y="325"/>
                    <a:pt x="318" y="63"/>
                  </a:cubicBezTo>
                  <a:cubicBezTo>
                    <a:pt x="330" y="21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6" name="Google Shape;14426;p47"/>
            <p:cNvSpPr/>
            <p:nvPr/>
          </p:nvSpPr>
          <p:spPr>
            <a:xfrm>
              <a:off x="4121050" y="3485450"/>
              <a:ext cx="9675" cy="29725"/>
            </a:xfrm>
            <a:custGeom>
              <a:rect b="b" l="l" r="r" t="t"/>
              <a:pathLst>
                <a:path extrusionOk="0" h="1189" w="387">
                  <a:moveTo>
                    <a:pt x="380" y="1"/>
                  </a:moveTo>
                  <a:cubicBezTo>
                    <a:pt x="375" y="1"/>
                    <a:pt x="369" y="4"/>
                    <a:pt x="369" y="10"/>
                  </a:cubicBezTo>
                  <a:cubicBezTo>
                    <a:pt x="333" y="200"/>
                    <a:pt x="262" y="403"/>
                    <a:pt x="191" y="581"/>
                  </a:cubicBezTo>
                  <a:cubicBezTo>
                    <a:pt x="119" y="772"/>
                    <a:pt x="36" y="950"/>
                    <a:pt x="0" y="1153"/>
                  </a:cubicBezTo>
                  <a:cubicBezTo>
                    <a:pt x="0" y="1176"/>
                    <a:pt x="15" y="1189"/>
                    <a:pt x="29" y="1189"/>
                  </a:cubicBezTo>
                  <a:cubicBezTo>
                    <a:pt x="36" y="1189"/>
                    <a:pt x="43" y="1185"/>
                    <a:pt x="48" y="1176"/>
                  </a:cubicBezTo>
                  <a:cubicBezTo>
                    <a:pt x="250" y="855"/>
                    <a:pt x="333" y="391"/>
                    <a:pt x="381" y="10"/>
                  </a:cubicBezTo>
                  <a:cubicBezTo>
                    <a:pt x="387" y="4"/>
                    <a:pt x="384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7" name="Google Shape;14427;p47"/>
            <p:cNvSpPr/>
            <p:nvPr/>
          </p:nvSpPr>
          <p:spPr>
            <a:xfrm>
              <a:off x="4119025" y="3518275"/>
              <a:ext cx="8000" cy="16550"/>
            </a:xfrm>
            <a:custGeom>
              <a:rect b="b" l="l" r="r" t="t"/>
              <a:pathLst>
                <a:path extrusionOk="0" h="662" w="320">
                  <a:moveTo>
                    <a:pt x="249" y="0"/>
                  </a:moveTo>
                  <a:cubicBezTo>
                    <a:pt x="218" y="0"/>
                    <a:pt x="188" y="18"/>
                    <a:pt x="188" y="54"/>
                  </a:cubicBezTo>
                  <a:cubicBezTo>
                    <a:pt x="188" y="280"/>
                    <a:pt x="81" y="411"/>
                    <a:pt x="10" y="602"/>
                  </a:cubicBezTo>
                  <a:cubicBezTo>
                    <a:pt x="1" y="628"/>
                    <a:pt x="19" y="662"/>
                    <a:pt x="43" y="662"/>
                  </a:cubicBezTo>
                  <a:cubicBezTo>
                    <a:pt x="51" y="662"/>
                    <a:pt x="60" y="658"/>
                    <a:pt x="69" y="649"/>
                  </a:cubicBezTo>
                  <a:cubicBezTo>
                    <a:pt x="212" y="483"/>
                    <a:pt x="307" y="280"/>
                    <a:pt x="319" y="54"/>
                  </a:cubicBezTo>
                  <a:cubicBezTo>
                    <a:pt x="313" y="18"/>
                    <a:pt x="280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8" name="Google Shape;14428;p47"/>
            <p:cNvSpPr/>
            <p:nvPr/>
          </p:nvSpPr>
          <p:spPr>
            <a:xfrm>
              <a:off x="4158775" y="3489025"/>
              <a:ext cx="13050" cy="30250"/>
            </a:xfrm>
            <a:custGeom>
              <a:rect b="b" l="l" r="r" t="t"/>
              <a:pathLst>
                <a:path extrusionOk="0" h="1210" w="522">
                  <a:moveTo>
                    <a:pt x="448" y="1"/>
                  </a:moveTo>
                  <a:cubicBezTo>
                    <a:pt x="411" y="1"/>
                    <a:pt x="372" y="27"/>
                    <a:pt x="372" y="81"/>
                  </a:cubicBezTo>
                  <a:cubicBezTo>
                    <a:pt x="372" y="271"/>
                    <a:pt x="325" y="462"/>
                    <a:pt x="253" y="664"/>
                  </a:cubicBezTo>
                  <a:cubicBezTo>
                    <a:pt x="194" y="819"/>
                    <a:pt x="86" y="974"/>
                    <a:pt x="27" y="1141"/>
                  </a:cubicBezTo>
                  <a:cubicBezTo>
                    <a:pt x="0" y="1185"/>
                    <a:pt x="46" y="1209"/>
                    <a:pt x="91" y="1209"/>
                  </a:cubicBezTo>
                  <a:cubicBezTo>
                    <a:pt x="106" y="1209"/>
                    <a:pt x="122" y="1206"/>
                    <a:pt x="134" y="1200"/>
                  </a:cubicBezTo>
                  <a:cubicBezTo>
                    <a:pt x="432" y="962"/>
                    <a:pt x="515" y="438"/>
                    <a:pt x="515" y="81"/>
                  </a:cubicBezTo>
                  <a:cubicBezTo>
                    <a:pt x="521" y="27"/>
                    <a:pt x="485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9" name="Google Shape;14429;p47"/>
            <p:cNvSpPr/>
            <p:nvPr/>
          </p:nvSpPr>
          <p:spPr>
            <a:xfrm>
              <a:off x="4249425" y="3490150"/>
              <a:ext cx="9150" cy="30150"/>
            </a:xfrm>
            <a:custGeom>
              <a:rect b="b" l="l" r="r" t="t"/>
              <a:pathLst>
                <a:path extrusionOk="0" h="1206" w="366">
                  <a:moveTo>
                    <a:pt x="326" y="0"/>
                  </a:moveTo>
                  <a:cubicBezTo>
                    <a:pt x="309" y="0"/>
                    <a:pt x="294" y="12"/>
                    <a:pt x="294" y="36"/>
                  </a:cubicBezTo>
                  <a:cubicBezTo>
                    <a:pt x="282" y="453"/>
                    <a:pt x="140" y="798"/>
                    <a:pt x="9" y="1167"/>
                  </a:cubicBezTo>
                  <a:cubicBezTo>
                    <a:pt x="0" y="1184"/>
                    <a:pt x="27" y="1206"/>
                    <a:pt x="47" y="1206"/>
                  </a:cubicBezTo>
                  <a:cubicBezTo>
                    <a:pt x="56" y="1206"/>
                    <a:pt x="64" y="1202"/>
                    <a:pt x="68" y="1191"/>
                  </a:cubicBezTo>
                  <a:cubicBezTo>
                    <a:pt x="259" y="834"/>
                    <a:pt x="354" y="441"/>
                    <a:pt x="366" y="36"/>
                  </a:cubicBezTo>
                  <a:cubicBezTo>
                    <a:pt x="360" y="12"/>
                    <a:pt x="342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0" name="Google Shape;14430;p47"/>
            <p:cNvSpPr/>
            <p:nvPr/>
          </p:nvSpPr>
          <p:spPr>
            <a:xfrm>
              <a:off x="4238625" y="3534175"/>
              <a:ext cx="8300" cy="15175"/>
            </a:xfrm>
            <a:custGeom>
              <a:rect b="b" l="l" r="r" t="t"/>
              <a:pathLst>
                <a:path extrusionOk="0" h="607" w="332">
                  <a:moveTo>
                    <a:pt x="247" y="0"/>
                  </a:moveTo>
                  <a:cubicBezTo>
                    <a:pt x="229" y="0"/>
                    <a:pt x="213" y="8"/>
                    <a:pt x="202" y="25"/>
                  </a:cubicBezTo>
                  <a:cubicBezTo>
                    <a:pt x="167" y="120"/>
                    <a:pt x="131" y="192"/>
                    <a:pt x="95" y="287"/>
                  </a:cubicBezTo>
                  <a:cubicBezTo>
                    <a:pt x="60" y="370"/>
                    <a:pt x="0" y="466"/>
                    <a:pt x="0" y="561"/>
                  </a:cubicBezTo>
                  <a:cubicBezTo>
                    <a:pt x="0" y="587"/>
                    <a:pt x="25" y="606"/>
                    <a:pt x="43" y="606"/>
                  </a:cubicBezTo>
                  <a:cubicBezTo>
                    <a:pt x="50" y="606"/>
                    <a:pt x="56" y="603"/>
                    <a:pt x="60" y="597"/>
                  </a:cubicBezTo>
                  <a:cubicBezTo>
                    <a:pt x="119" y="537"/>
                    <a:pt x="155" y="418"/>
                    <a:pt x="179" y="323"/>
                  </a:cubicBezTo>
                  <a:cubicBezTo>
                    <a:pt x="214" y="251"/>
                    <a:pt x="250" y="168"/>
                    <a:pt x="298" y="85"/>
                  </a:cubicBezTo>
                  <a:cubicBezTo>
                    <a:pt x="331" y="43"/>
                    <a:pt x="288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1" name="Google Shape;14431;p47"/>
            <p:cNvSpPr/>
            <p:nvPr/>
          </p:nvSpPr>
          <p:spPr>
            <a:xfrm>
              <a:off x="4283650" y="3498325"/>
              <a:ext cx="15700" cy="34550"/>
            </a:xfrm>
            <a:custGeom>
              <a:rect b="b" l="l" r="r" t="t"/>
              <a:pathLst>
                <a:path extrusionOk="0" h="1382" w="628">
                  <a:moveTo>
                    <a:pt x="387" y="0"/>
                  </a:moveTo>
                  <a:cubicBezTo>
                    <a:pt x="346" y="0"/>
                    <a:pt x="305" y="35"/>
                    <a:pt x="318" y="90"/>
                  </a:cubicBezTo>
                  <a:cubicBezTo>
                    <a:pt x="354" y="316"/>
                    <a:pt x="330" y="542"/>
                    <a:pt x="259" y="745"/>
                  </a:cubicBezTo>
                  <a:cubicBezTo>
                    <a:pt x="187" y="923"/>
                    <a:pt x="56" y="1078"/>
                    <a:pt x="21" y="1269"/>
                  </a:cubicBezTo>
                  <a:cubicBezTo>
                    <a:pt x="0" y="1329"/>
                    <a:pt x="57" y="1381"/>
                    <a:pt x="118" y="1381"/>
                  </a:cubicBezTo>
                  <a:cubicBezTo>
                    <a:pt x="130" y="1381"/>
                    <a:pt x="141" y="1379"/>
                    <a:pt x="152" y="1376"/>
                  </a:cubicBezTo>
                  <a:cubicBezTo>
                    <a:pt x="568" y="1126"/>
                    <a:pt x="628" y="483"/>
                    <a:pt x="461" y="66"/>
                  </a:cubicBezTo>
                  <a:cubicBezTo>
                    <a:pt x="451" y="20"/>
                    <a:pt x="419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2" name="Google Shape;14432;p47"/>
            <p:cNvSpPr/>
            <p:nvPr/>
          </p:nvSpPr>
          <p:spPr>
            <a:xfrm>
              <a:off x="4312850" y="3506875"/>
              <a:ext cx="13000" cy="24950"/>
            </a:xfrm>
            <a:custGeom>
              <a:rect b="b" l="l" r="r" t="t"/>
              <a:pathLst>
                <a:path extrusionOk="0" h="998" w="520">
                  <a:moveTo>
                    <a:pt x="439" y="1"/>
                  </a:moveTo>
                  <a:cubicBezTo>
                    <a:pt x="398" y="1"/>
                    <a:pt x="353" y="28"/>
                    <a:pt x="353" y="81"/>
                  </a:cubicBezTo>
                  <a:cubicBezTo>
                    <a:pt x="353" y="403"/>
                    <a:pt x="198" y="641"/>
                    <a:pt x="19" y="915"/>
                  </a:cubicBezTo>
                  <a:cubicBezTo>
                    <a:pt x="1" y="952"/>
                    <a:pt x="34" y="997"/>
                    <a:pt x="72" y="997"/>
                  </a:cubicBezTo>
                  <a:cubicBezTo>
                    <a:pt x="82" y="997"/>
                    <a:pt x="93" y="994"/>
                    <a:pt x="103" y="986"/>
                  </a:cubicBezTo>
                  <a:cubicBezTo>
                    <a:pt x="377" y="796"/>
                    <a:pt x="496" y="427"/>
                    <a:pt x="508" y="81"/>
                  </a:cubicBezTo>
                  <a:cubicBezTo>
                    <a:pt x="520" y="28"/>
                    <a:pt x="481" y="1"/>
                    <a:pt x="4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3" name="Google Shape;14433;p47"/>
            <p:cNvSpPr/>
            <p:nvPr/>
          </p:nvSpPr>
          <p:spPr>
            <a:xfrm>
              <a:off x="4181475" y="3500200"/>
              <a:ext cx="8350" cy="21650"/>
            </a:xfrm>
            <a:custGeom>
              <a:rect b="b" l="l" r="r" t="t"/>
              <a:pathLst>
                <a:path extrusionOk="0" h="866" w="334">
                  <a:moveTo>
                    <a:pt x="177" y="0"/>
                  </a:moveTo>
                  <a:cubicBezTo>
                    <a:pt x="107" y="0"/>
                    <a:pt x="36" y="45"/>
                    <a:pt x="36" y="134"/>
                  </a:cubicBezTo>
                  <a:lnTo>
                    <a:pt x="36" y="479"/>
                  </a:lnTo>
                  <a:cubicBezTo>
                    <a:pt x="24" y="586"/>
                    <a:pt x="0" y="694"/>
                    <a:pt x="24" y="813"/>
                  </a:cubicBezTo>
                  <a:cubicBezTo>
                    <a:pt x="31" y="847"/>
                    <a:pt x="58" y="866"/>
                    <a:pt x="89" y="866"/>
                  </a:cubicBezTo>
                  <a:cubicBezTo>
                    <a:pt x="111" y="866"/>
                    <a:pt x="135" y="856"/>
                    <a:pt x="155" y="836"/>
                  </a:cubicBezTo>
                  <a:cubicBezTo>
                    <a:pt x="333" y="694"/>
                    <a:pt x="310" y="348"/>
                    <a:pt x="310" y="134"/>
                  </a:cubicBezTo>
                  <a:cubicBezTo>
                    <a:pt x="316" y="45"/>
                    <a:pt x="247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4" name="Google Shape;14434;p47"/>
            <p:cNvSpPr/>
            <p:nvPr/>
          </p:nvSpPr>
          <p:spPr>
            <a:xfrm>
              <a:off x="4379475" y="3491150"/>
              <a:ext cx="11025" cy="19200"/>
            </a:xfrm>
            <a:custGeom>
              <a:rect b="b" l="l" r="r" t="t"/>
              <a:pathLst>
                <a:path extrusionOk="0" h="768" w="441">
                  <a:moveTo>
                    <a:pt x="348" y="0"/>
                  </a:moveTo>
                  <a:cubicBezTo>
                    <a:pt x="317" y="0"/>
                    <a:pt x="286" y="17"/>
                    <a:pt x="272" y="55"/>
                  </a:cubicBezTo>
                  <a:cubicBezTo>
                    <a:pt x="200" y="282"/>
                    <a:pt x="81" y="484"/>
                    <a:pt x="10" y="710"/>
                  </a:cubicBezTo>
                  <a:cubicBezTo>
                    <a:pt x="1" y="745"/>
                    <a:pt x="30" y="767"/>
                    <a:pt x="61" y="767"/>
                  </a:cubicBezTo>
                  <a:cubicBezTo>
                    <a:pt x="72" y="767"/>
                    <a:pt x="83" y="764"/>
                    <a:pt x="93" y="758"/>
                  </a:cubicBezTo>
                  <a:cubicBezTo>
                    <a:pt x="295" y="567"/>
                    <a:pt x="355" y="341"/>
                    <a:pt x="426" y="103"/>
                  </a:cubicBezTo>
                  <a:cubicBezTo>
                    <a:pt x="441" y="39"/>
                    <a:pt x="395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5" name="Google Shape;14435;p47"/>
            <p:cNvSpPr/>
            <p:nvPr/>
          </p:nvSpPr>
          <p:spPr>
            <a:xfrm>
              <a:off x="4365125" y="3528050"/>
              <a:ext cx="9950" cy="16125"/>
            </a:xfrm>
            <a:custGeom>
              <a:rect b="b" l="l" r="r" t="t"/>
              <a:pathLst>
                <a:path extrusionOk="0" h="645" w="398">
                  <a:moveTo>
                    <a:pt x="272" y="1"/>
                  </a:moveTo>
                  <a:cubicBezTo>
                    <a:pt x="241" y="1"/>
                    <a:pt x="210" y="17"/>
                    <a:pt x="191" y="56"/>
                  </a:cubicBezTo>
                  <a:cubicBezTo>
                    <a:pt x="155" y="139"/>
                    <a:pt x="119" y="234"/>
                    <a:pt x="72" y="318"/>
                  </a:cubicBezTo>
                  <a:cubicBezTo>
                    <a:pt x="48" y="413"/>
                    <a:pt x="0" y="496"/>
                    <a:pt x="0" y="580"/>
                  </a:cubicBezTo>
                  <a:cubicBezTo>
                    <a:pt x="0" y="620"/>
                    <a:pt x="28" y="644"/>
                    <a:pt x="60" y="644"/>
                  </a:cubicBezTo>
                  <a:cubicBezTo>
                    <a:pt x="76" y="644"/>
                    <a:pt x="92" y="639"/>
                    <a:pt x="107" y="627"/>
                  </a:cubicBezTo>
                  <a:cubicBezTo>
                    <a:pt x="179" y="568"/>
                    <a:pt x="214" y="484"/>
                    <a:pt x="238" y="401"/>
                  </a:cubicBezTo>
                  <a:cubicBezTo>
                    <a:pt x="286" y="318"/>
                    <a:pt x="310" y="222"/>
                    <a:pt x="357" y="139"/>
                  </a:cubicBezTo>
                  <a:cubicBezTo>
                    <a:pt x="397" y="67"/>
                    <a:pt x="33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6" name="Google Shape;14436;p47"/>
            <p:cNvSpPr/>
            <p:nvPr/>
          </p:nvSpPr>
          <p:spPr>
            <a:xfrm>
              <a:off x="4440025" y="3470875"/>
              <a:ext cx="9650" cy="28775"/>
            </a:xfrm>
            <a:custGeom>
              <a:rect b="b" l="l" r="r" t="t"/>
              <a:pathLst>
                <a:path extrusionOk="0" h="1151" w="386">
                  <a:moveTo>
                    <a:pt x="304" y="0"/>
                  </a:moveTo>
                  <a:cubicBezTo>
                    <a:pt x="257" y="0"/>
                    <a:pt x="207" y="30"/>
                    <a:pt x="207" y="93"/>
                  </a:cubicBezTo>
                  <a:cubicBezTo>
                    <a:pt x="207" y="283"/>
                    <a:pt x="171" y="474"/>
                    <a:pt x="136" y="652"/>
                  </a:cubicBezTo>
                  <a:cubicBezTo>
                    <a:pt x="100" y="807"/>
                    <a:pt x="28" y="938"/>
                    <a:pt x="16" y="1081"/>
                  </a:cubicBezTo>
                  <a:cubicBezTo>
                    <a:pt x="0" y="1121"/>
                    <a:pt x="39" y="1150"/>
                    <a:pt x="80" y="1150"/>
                  </a:cubicBezTo>
                  <a:cubicBezTo>
                    <a:pt x="100" y="1150"/>
                    <a:pt x="120" y="1144"/>
                    <a:pt x="136" y="1128"/>
                  </a:cubicBezTo>
                  <a:cubicBezTo>
                    <a:pt x="374" y="878"/>
                    <a:pt x="386" y="402"/>
                    <a:pt x="386" y="69"/>
                  </a:cubicBezTo>
                  <a:cubicBezTo>
                    <a:pt x="386" y="24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7" name="Google Shape;14437;p47"/>
            <p:cNvSpPr/>
            <p:nvPr/>
          </p:nvSpPr>
          <p:spPr>
            <a:xfrm>
              <a:off x="4432525" y="3512300"/>
              <a:ext cx="18775" cy="24725"/>
            </a:xfrm>
            <a:custGeom>
              <a:rect b="b" l="l" r="r" t="t"/>
              <a:pathLst>
                <a:path extrusionOk="0" h="989" w="751">
                  <a:moveTo>
                    <a:pt x="652" y="0"/>
                  </a:moveTo>
                  <a:cubicBezTo>
                    <a:pt x="629" y="0"/>
                    <a:pt x="605" y="13"/>
                    <a:pt x="590" y="43"/>
                  </a:cubicBezTo>
                  <a:cubicBezTo>
                    <a:pt x="519" y="186"/>
                    <a:pt x="436" y="352"/>
                    <a:pt x="328" y="483"/>
                  </a:cubicBezTo>
                  <a:cubicBezTo>
                    <a:pt x="233" y="626"/>
                    <a:pt x="114" y="757"/>
                    <a:pt x="31" y="900"/>
                  </a:cubicBezTo>
                  <a:cubicBezTo>
                    <a:pt x="1" y="940"/>
                    <a:pt x="38" y="989"/>
                    <a:pt x="79" y="989"/>
                  </a:cubicBezTo>
                  <a:cubicBezTo>
                    <a:pt x="87" y="989"/>
                    <a:pt x="95" y="987"/>
                    <a:pt x="102" y="983"/>
                  </a:cubicBezTo>
                  <a:cubicBezTo>
                    <a:pt x="400" y="817"/>
                    <a:pt x="578" y="400"/>
                    <a:pt x="709" y="114"/>
                  </a:cubicBezTo>
                  <a:cubicBezTo>
                    <a:pt x="750" y="57"/>
                    <a:pt x="702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8" name="Google Shape;14438;p47"/>
            <p:cNvSpPr/>
            <p:nvPr/>
          </p:nvSpPr>
          <p:spPr>
            <a:xfrm>
              <a:off x="4497575" y="3466850"/>
              <a:ext cx="11625" cy="33175"/>
            </a:xfrm>
            <a:custGeom>
              <a:rect b="b" l="l" r="r" t="t"/>
              <a:pathLst>
                <a:path extrusionOk="0" h="1327" w="465">
                  <a:moveTo>
                    <a:pt x="424" y="1"/>
                  </a:moveTo>
                  <a:cubicBezTo>
                    <a:pt x="410" y="1"/>
                    <a:pt x="398" y="8"/>
                    <a:pt x="393" y="27"/>
                  </a:cubicBezTo>
                  <a:cubicBezTo>
                    <a:pt x="334" y="254"/>
                    <a:pt x="239" y="480"/>
                    <a:pt x="167" y="694"/>
                  </a:cubicBezTo>
                  <a:cubicBezTo>
                    <a:pt x="108" y="873"/>
                    <a:pt x="0" y="1075"/>
                    <a:pt x="0" y="1266"/>
                  </a:cubicBezTo>
                  <a:cubicBezTo>
                    <a:pt x="0" y="1303"/>
                    <a:pt x="29" y="1327"/>
                    <a:pt x="62" y="1327"/>
                  </a:cubicBezTo>
                  <a:cubicBezTo>
                    <a:pt x="81" y="1327"/>
                    <a:pt x="102" y="1319"/>
                    <a:pt x="120" y="1301"/>
                  </a:cubicBezTo>
                  <a:cubicBezTo>
                    <a:pt x="250" y="1158"/>
                    <a:pt x="310" y="932"/>
                    <a:pt x="358" y="742"/>
                  </a:cubicBezTo>
                  <a:cubicBezTo>
                    <a:pt x="417" y="515"/>
                    <a:pt x="453" y="265"/>
                    <a:pt x="465" y="39"/>
                  </a:cubicBezTo>
                  <a:cubicBezTo>
                    <a:pt x="465" y="18"/>
                    <a:pt x="443" y="1"/>
                    <a:pt x="4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9" name="Google Shape;14439;p47"/>
            <p:cNvSpPr/>
            <p:nvPr/>
          </p:nvSpPr>
          <p:spPr>
            <a:xfrm>
              <a:off x="4472275" y="3514750"/>
              <a:ext cx="19475" cy="22450"/>
            </a:xfrm>
            <a:custGeom>
              <a:rect b="b" l="l" r="r" t="t"/>
              <a:pathLst>
                <a:path extrusionOk="0" h="898" w="779">
                  <a:moveTo>
                    <a:pt x="717" y="1"/>
                  </a:moveTo>
                  <a:cubicBezTo>
                    <a:pt x="701" y="1"/>
                    <a:pt x="683" y="9"/>
                    <a:pt x="667" y="28"/>
                  </a:cubicBezTo>
                  <a:cubicBezTo>
                    <a:pt x="584" y="195"/>
                    <a:pt x="465" y="350"/>
                    <a:pt x="346" y="481"/>
                  </a:cubicBezTo>
                  <a:cubicBezTo>
                    <a:pt x="239" y="600"/>
                    <a:pt x="72" y="671"/>
                    <a:pt x="12" y="814"/>
                  </a:cubicBezTo>
                  <a:cubicBezTo>
                    <a:pt x="0" y="850"/>
                    <a:pt x="24" y="897"/>
                    <a:pt x="72" y="897"/>
                  </a:cubicBezTo>
                  <a:cubicBezTo>
                    <a:pt x="250" y="874"/>
                    <a:pt x="370" y="707"/>
                    <a:pt x="477" y="564"/>
                  </a:cubicBezTo>
                  <a:cubicBezTo>
                    <a:pt x="596" y="421"/>
                    <a:pt x="691" y="254"/>
                    <a:pt x="762" y="76"/>
                  </a:cubicBezTo>
                  <a:cubicBezTo>
                    <a:pt x="778" y="36"/>
                    <a:pt x="751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0" name="Google Shape;14440;p47"/>
            <p:cNvSpPr/>
            <p:nvPr/>
          </p:nvSpPr>
          <p:spPr>
            <a:xfrm>
              <a:off x="4544000" y="3464700"/>
              <a:ext cx="13425" cy="49775"/>
            </a:xfrm>
            <a:custGeom>
              <a:rect b="b" l="l" r="r" t="t"/>
              <a:pathLst>
                <a:path extrusionOk="0" h="1991" w="537">
                  <a:moveTo>
                    <a:pt x="429" y="0"/>
                  </a:moveTo>
                  <a:cubicBezTo>
                    <a:pt x="406" y="0"/>
                    <a:pt x="382" y="18"/>
                    <a:pt x="382" y="54"/>
                  </a:cubicBezTo>
                  <a:cubicBezTo>
                    <a:pt x="298" y="685"/>
                    <a:pt x="37" y="1292"/>
                    <a:pt x="1" y="1911"/>
                  </a:cubicBezTo>
                  <a:cubicBezTo>
                    <a:pt x="1" y="1967"/>
                    <a:pt x="38" y="1990"/>
                    <a:pt x="75" y="1990"/>
                  </a:cubicBezTo>
                  <a:cubicBezTo>
                    <a:pt x="102" y="1990"/>
                    <a:pt x="129" y="1979"/>
                    <a:pt x="144" y="1959"/>
                  </a:cubicBezTo>
                  <a:cubicBezTo>
                    <a:pt x="525" y="1435"/>
                    <a:pt x="537" y="697"/>
                    <a:pt x="477" y="54"/>
                  </a:cubicBezTo>
                  <a:cubicBezTo>
                    <a:pt x="477" y="18"/>
                    <a:pt x="453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1" name="Google Shape;14441;p47"/>
            <p:cNvSpPr/>
            <p:nvPr/>
          </p:nvSpPr>
          <p:spPr>
            <a:xfrm>
              <a:off x="4533900" y="3525650"/>
              <a:ext cx="6275" cy="14525"/>
            </a:xfrm>
            <a:custGeom>
              <a:rect b="b" l="l" r="r" t="t"/>
              <a:pathLst>
                <a:path extrusionOk="0" h="581" w="251">
                  <a:moveTo>
                    <a:pt x="196" y="0"/>
                  </a:moveTo>
                  <a:cubicBezTo>
                    <a:pt x="170" y="0"/>
                    <a:pt x="143" y="15"/>
                    <a:pt x="143" y="45"/>
                  </a:cubicBezTo>
                  <a:cubicBezTo>
                    <a:pt x="143" y="152"/>
                    <a:pt x="107" y="235"/>
                    <a:pt x="83" y="330"/>
                  </a:cubicBezTo>
                  <a:cubicBezTo>
                    <a:pt x="48" y="402"/>
                    <a:pt x="0" y="473"/>
                    <a:pt x="0" y="545"/>
                  </a:cubicBezTo>
                  <a:cubicBezTo>
                    <a:pt x="0" y="580"/>
                    <a:pt x="36" y="580"/>
                    <a:pt x="71" y="580"/>
                  </a:cubicBezTo>
                  <a:cubicBezTo>
                    <a:pt x="143" y="533"/>
                    <a:pt x="167" y="414"/>
                    <a:pt x="191" y="342"/>
                  </a:cubicBezTo>
                  <a:cubicBezTo>
                    <a:pt x="214" y="247"/>
                    <a:pt x="226" y="152"/>
                    <a:pt x="250" y="45"/>
                  </a:cubicBezTo>
                  <a:cubicBezTo>
                    <a:pt x="250" y="15"/>
                    <a:pt x="22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2" name="Google Shape;14442;p47"/>
            <p:cNvSpPr/>
            <p:nvPr/>
          </p:nvSpPr>
          <p:spPr>
            <a:xfrm>
              <a:off x="4585675" y="3473050"/>
              <a:ext cx="7775" cy="29650"/>
            </a:xfrm>
            <a:custGeom>
              <a:rect b="b" l="l" r="r" t="t"/>
              <a:pathLst>
                <a:path extrusionOk="0" h="1186" w="311">
                  <a:moveTo>
                    <a:pt x="201" y="1"/>
                  </a:moveTo>
                  <a:cubicBezTo>
                    <a:pt x="158" y="1"/>
                    <a:pt x="113" y="38"/>
                    <a:pt x="120" y="89"/>
                  </a:cubicBezTo>
                  <a:cubicBezTo>
                    <a:pt x="179" y="470"/>
                    <a:pt x="36" y="779"/>
                    <a:pt x="1" y="1149"/>
                  </a:cubicBezTo>
                  <a:cubicBezTo>
                    <a:pt x="1" y="1174"/>
                    <a:pt x="18" y="1186"/>
                    <a:pt x="37" y="1186"/>
                  </a:cubicBezTo>
                  <a:cubicBezTo>
                    <a:pt x="54" y="1186"/>
                    <a:pt x="73" y="1177"/>
                    <a:pt x="84" y="1160"/>
                  </a:cubicBezTo>
                  <a:cubicBezTo>
                    <a:pt x="298" y="863"/>
                    <a:pt x="310" y="410"/>
                    <a:pt x="263" y="53"/>
                  </a:cubicBezTo>
                  <a:cubicBezTo>
                    <a:pt x="253" y="16"/>
                    <a:pt x="228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3" name="Google Shape;14443;p47"/>
            <p:cNvSpPr/>
            <p:nvPr/>
          </p:nvSpPr>
          <p:spPr>
            <a:xfrm>
              <a:off x="4633525" y="3469375"/>
              <a:ext cx="20350" cy="48025"/>
            </a:xfrm>
            <a:custGeom>
              <a:rect b="b" l="l" r="r" t="t"/>
              <a:pathLst>
                <a:path extrusionOk="0" h="1921" w="814">
                  <a:moveTo>
                    <a:pt x="718" y="1"/>
                  </a:moveTo>
                  <a:cubicBezTo>
                    <a:pt x="676" y="1"/>
                    <a:pt x="635" y="28"/>
                    <a:pt x="635" y="81"/>
                  </a:cubicBezTo>
                  <a:cubicBezTo>
                    <a:pt x="587" y="736"/>
                    <a:pt x="325" y="1272"/>
                    <a:pt x="27" y="1831"/>
                  </a:cubicBezTo>
                  <a:cubicBezTo>
                    <a:pt x="1" y="1876"/>
                    <a:pt x="40" y="1920"/>
                    <a:pt x="77" y="1920"/>
                  </a:cubicBezTo>
                  <a:cubicBezTo>
                    <a:pt x="89" y="1920"/>
                    <a:pt x="102" y="1915"/>
                    <a:pt x="111" y="1903"/>
                  </a:cubicBezTo>
                  <a:cubicBezTo>
                    <a:pt x="647" y="1462"/>
                    <a:pt x="813" y="748"/>
                    <a:pt x="801" y="81"/>
                  </a:cubicBezTo>
                  <a:cubicBezTo>
                    <a:pt x="801" y="28"/>
                    <a:pt x="760" y="1"/>
                    <a:pt x="7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4" name="Google Shape;14444;p47"/>
            <p:cNvSpPr/>
            <p:nvPr/>
          </p:nvSpPr>
          <p:spPr>
            <a:xfrm>
              <a:off x="4623825" y="3531750"/>
              <a:ext cx="3200" cy="2850"/>
            </a:xfrm>
            <a:custGeom>
              <a:rect b="b" l="l" r="r" t="t"/>
              <a:pathLst>
                <a:path extrusionOk="0" h="114" w="128">
                  <a:moveTo>
                    <a:pt x="92" y="1"/>
                  </a:moveTo>
                  <a:cubicBezTo>
                    <a:pt x="89" y="1"/>
                    <a:pt x="85" y="1"/>
                    <a:pt x="82" y="3"/>
                  </a:cubicBezTo>
                  <a:lnTo>
                    <a:pt x="11" y="86"/>
                  </a:lnTo>
                  <a:cubicBezTo>
                    <a:pt x="1" y="96"/>
                    <a:pt x="15" y="113"/>
                    <a:pt x="33" y="113"/>
                  </a:cubicBezTo>
                  <a:cubicBezTo>
                    <a:pt x="37" y="113"/>
                    <a:pt x="42" y="112"/>
                    <a:pt x="46" y="110"/>
                  </a:cubicBezTo>
                  <a:lnTo>
                    <a:pt x="118" y="39"/>
                  </a:lnTo>
                  <a:cubicBezTo>
                    <a:pt x="128" y="29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5" name="Google Shape;14445;p47"/>
            <p:cNvSpPr/>
            <p:nvPr/>
          </p:nvSpPr>
          <p:spPr>
            <a:xfrm>
              <a:off x="4692325" y="3440275"/>
              <a:ext cx="13025" cy="48900"/>
            </a:xfrm>
            <a:custGeom>
              <a:rect b="b" l="l" r="r" t="t"/>
              <a:pathLst>
                <a:path extrusionOk="0" h="1956" w="521">
                  <a:moveTo>
                    <a:pt x="374" y="1"/>
                  </a:moveTo>
                  <a:cubicBezTo>
                    <a:pt x="363" y="1"/>
                    <a:pt x="348" y="7"/>
                    <a:pt x="342" y="19"/>
                  </a:cubicBezTo>
                  <a:cubicBezTo>
                    <a:pt x="283" y="293"/>
                    <a:pt x="283" y="555"/>
                    <a:pt x="235" y="828"/>
                  </a:cubicBezTo>
                  <a:cubicBezTo>
                    <a:pt x="188" y="1186"/>
                    <a:pt x="104" y="1519"/>
                    <a:pt x="9" y="1876"/>
                  </a:cubicBezTo>
                  <a:cubicBezTo>
                    <a:pt x="1" y="1919"/>
                    <a:pt x="35" y="1955"/>
                    <a:pt x="72" y="1955"/>
                  </a:cubicBezTo>
                  <a:cubicBezTo>
                    <a:pt x="87" y="1955"/>
                    <a:pt x="103" y="1949"/>
                    <a:pt x="116" y="1936"/>
                  </a:cubicBezTo>
                  <a:cubicBezTo>
                    <a:pt x="521" y="1507"/>
                    <a:pt x="497" y="566"/>
                    <a:pt x="378" y="19"/>
                  </a:cubicBezTo>
                  <a:cubicBezTo>
                    <a:pt x="390" y="7"/>
                    <a:pt x="384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6" name="Google Shape;14446;p47"/>
            <p:cNvSpPr/>
            <p:nvPr/>
          </p:nvSpPr>
          <p:spPr>
            <a:xfrm>
              <a:off x="4674750" y="3508425"/>
              <a:ext cx="14725" cy="22875"/>
            </a:xfrm>
            <a:custGeom>
              <a:rect b="b" l="l" r="r" t="t"/>
              <a:pathLst>
                <a:path extrusionOk="0" h="915" w="589">
                  <a:moveTo>
                    <a:pt x="571" y="0"/>
                  </a:moveTo>
                  <a:cubicBezTo>
                    <a:pt x="564" y="0"/>
                    <a:pt x="555" y="5"/>
                    <a:pt x="545" y="19"/>
                  </a:cubicBezTo>
                  <a:cubicBezTo>
                    <a:pt x="510" y="186"/>
                    <a:pt x="462" y="341"/>
                    <a:pt x="355" y="484"/>
                  </a:cubicBezTo>
                  <a:cubicBezTo>
                    <a:pt x="272" y="615"/>
                    <a:pt x="141" y="722"/>
                    <a:pt x="21" y="853"/>
                  </a:cubicBezTo>
                  <a:cubicBezTo>
                    <a:pt x="0" y="874"/>
                    <a:pt x="17" y="914"/>
                    <a:pt x="55" y="914"/>
                  </a:cubicBezTo>
                  <a:cubicBezTo>
                    <a:pt x="59" y="914"/>
                    <a:pt x="64" y="914"/>
                    <a:pt x="69" y="912"/>
                  </a:cubicBezTo>
                  <a:cubicBezTo>
                    <a:pt x="379" y="757"/>
                    <a:pt x="522" y="341"/>
                    <a:pt x="581" y="19"/>
                  </a:cubicBezTo>
                  <a:cubicBezTo>
                    <a:pt x="588" y="12"/>
                    <a:pt x="582" y="0"/>
                    <a:pt x="5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7" name="Google Shape;14447;p47"/>
            <p:cNvSpPr/>
            <p:nvPr/>
          </p:nvSpPr>
          <p:spPr>
            <a:xfrm>
              <a:off x="4726850" y="3481650"/>
              <a:ext cx="13400" cy="26700"/>
            </a:xfrm>
            <a:custGeom>
              <a:rect b="b" l="l" r="r" t="t"/>
              <a:pathLst>
                <a:path extrusionOk="0" h="1068" w="536">
                  <a:moveTo>
                    <a:pt x="411" y="0"/>
                  </a:moveTo>
                  <a:cubicBezTo>
                    <a:pt x="371" y="0"/>
                    <a:pt x="333" y="19"/>
                    <a:pt x="319" y="66"/>
                  </a:cubicBezTo>
                  <a:cubicBezTo>
                    <a:pt x="283" y="209"/>
                    <a:pt x="247" y="376"/>
                    <a:pt x="188" y="519"/>
                  </a:cubicBezTo>
                  <a:cubicBezTo>
                    <a:pt x="128" y="685"/>
                    <a:pt x="57" y="840"/>
                    <a:pt x="9" y="995"/>
                  </a:cubicBezTo>
                  <a:cubicBezTo>
                    <a:pt x="0" y="1031"/>
                    <a:pt x="25" y="1067"/>
                    <a:pt x="53" y="1067"/>
                  </a:cubicBezTo>
                  <a:cubicBezTo>
                    <a:pt x="62" y="1067"/>
                    <a:pt x="72" y="1063"/>
                    <a:pt x="81" y="1055"/>
                  </a:cubicBezTo>
                  <a:cubicBezTo>
                    <a:pt x="378" y="852"/>
                    <a:pt x="426" y="435"/>
                    <a:pt x="521" y="102"/>
                  </a:cubicBezTo>
                  <a:cubicBezTo>
                    <a:pt x="536" y="45"/>
                    <a:pt x="472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8" name="Google Shape;14448;p47"/>
            <p:cNvSpPr/>
            <p:nvPr/>
          </p:nvSpPr>
          <p:spPr>
            <a:xfrm>
              <a:off x="4736025" y="3500025"/>
              <a:ext cx="21650" cy="29775"/>
            </a:xfrm>
            <a:custGeom>
              <a:rect b="b" l="l" r="r" t="t"/>
              <a:pathLst>
                <a:path extrusionOk="0" h="1191" w="866">
                  <a:moveTo>
                    <a:pt x="782" y="1"/>
                  </a:moveTo>
                  <a:cubicBezTo>
                    <a:pt x="751" y="1"/>
                    <a:pt x="717" y="18"/>
                    <a:pt x="702" y="58"/>
                  </a:cubicBezTo>
                  <a:cubicBezTo>
                    <a:pt x="630" y="248"/>
                    <a:pt x="523" y="439"/>
                    <a:pt x="416" y="617"/>
                  </a:cubicBezTo>
                  <a:cubicBezTo>
                    <a:pt x="297" y="796"/>
                    <a:pt x="118" y="939"/>
                    <a:pt x="11" y="1105"/>
                  </a:cubicBezTo>
                  <a:cubicBezTo>
                    <a:pt x="1" y="1148"/>
                    <a:pt x="28" y="1191"/>
                    <a:pt x="60" y="1191"/>
                  </a:cubicBezTo>
                  <a:cubicBezTo>
                    <a:pt x="63" y="1191"/>
                    <a:pt x="67" y="1190"/>
                    <a:pt x="71" y="1189"/>
                  </a:cubicBezTo>
                  <a:cubicBezTo>
                    <a:pt x="273" y="1129"/>
                    <a:pt x="416" y="891"/>
                    <a:pt x="535" y="724"/>
                  </a:cubicBezTo>
                  <a:cubicBezTo>
                    <a:pt x="666" y="534"/>
                    <a:pt x="761" y="308"/>
                    <a:pt x="845" y="81"/>
                  </a:cubicBezTo>
                  <a:cubicBezTo>
                    <a:pt x="865" y="33"/>
                    <a:pt x="826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9" name="Google Shape;14449;p47"/>
            <p:cNvSpPr/>
            <p:nvPr/>
          </p:nvSpPr>
          <p:spPr>
            <a:xfrm>
              <a:off x="4764700" y="3437825"/>
              <a:ext cx="33525" cy="93175"/>
            </a:xfrm>
            <a:custGeom>
              <a:rect b="b" l="l" r="r" t="t"/>
              <a:pathLst>
                <a:path extrusionOk="0" h="3727" w="1341">
                  <a:moveTo>
                    <a:pt x="1110" y="0"/>
                  </a:moveTo>
                  <a:cubicBezTo>
                    <a:pt x="1051" y="0"/>
                    <a:pt x="995" y="37"/>
                    <a:pt x="995" y="117"/>
                  </a:cubicBezTo>
                  <a:cubicBezTo>
                    <a:pt x="1031" y="1415"/>
                    <a:pt x="1007" y="2724"/>
                    <a:pt x="31" y="3677"/>
                  </a:cubicBezTo>
                  <a:cubicBezTo>
                    <a:pt x="0" y="3697"/>
                    <a:pt x="32" y="3727"/>
                    <a:pt x="56" y="3727"/>
                  </a:cubicBezTo>
                  <a:cubicBezTo>
                    <a:pt x="60" y="3727"/>
                    <a:pt x="64" y="3726"/>
                    <a:pt x="67" y="3724"/>
                  </a:cubicBezTo>
                  <a:cubicBezTo>
                    <a:pt x="1055" y="2974"/>
                    <a:pt x="1341" y="1260"/>
                    <a:pt x="1257" y="117"/>
                  </a:cubicBezTo>
                  <a:cubicBezTo>
                    <a:pt x="1245" y="43"/>
                    <a:pt x="1175" y="0"/>
                    <a:pt x="11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0" name="Google Shape;14450;p47"/>
            <p:cNvSpPr/>
            <p:nvPr/>
          </p:nvSpPr>
          <p:spPr>
            <a:xfrm>
              <a:off x="4834925" y="3438800"/>
              <a:ext cx="7350" cy="22800"/>
            </a:xfrm>
            <a:custGeom>
              <a:rect b="b" l="l" r="r" t="t"/>
              <a:pathLst>
                <a:path extrusionOk="0" h="912" w="294">
                  <a:moveTo>
                    <a:pt x="252" y="0"/>
                  </a:moveTo>
                  <a:cubicBezTo>
                    <a:pt x="243" y="0"/>
                    <a:pt x="234" y="6"/>
                    <a:pt x="234" y="18"/>
                  </a:cubicBezTo>
                  <a:cubicBezTo>
                    <a:pt x="199" y="316"/>
                    <a:pt x="80" y="578"/>
                    <a:pt x="8" y="864"/>
                  </a:cubicBezTo>
                  <a:cubicBezTo>
                    <a:pt x="0" y="895"/>
                    <a:pt x="24" y="911"/>
                    <a:pt x="44" y="911"/>
                  </a:cubicBezTo>
                  <a:cubicBezTo>
                    <a:pt x="54" y="911"/>
                    <a:pt x="64" y="907"/>
                    <a:pt x="68" y="899"/>
                  </a:cubicBezTo>
                  <a:cubicBezTo>
                    <a:pt x="258" y="649"/>
                    <a:pt x="294" y="328"/>
                    <a:pt x="270" y="18"/>
                  </a:cubicBezTo>
                  <a:cubicBezTo>
                    <a:pt x="270" y="6"/>
                    <a:pt x="261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1" name="Google Shape;14451;p47"/>
            <p:cNvSpPr/>
            <p:nvPr/>
          </p:nvSpPr>
          <p:spPr>
            <a:xfrm>
              <a:off x="4801525" y="3474700"/>
              <a:ext cx="29450" cy="50525"/>
            </a:xfrm>
            <a:custGeom>
              <a:rect b="b" l="l" r="r" t="t"/>
              <a:pathLst>
                <a:path extrusionOk="0" h="2021" w="1178">
                  <a:moveTo>
                    <a:pt x="1087" y="1"/>
                  </a:moveTo>
                  <a:cubicBezTo>
                    <a:pt x="1053" y="1"/>
                    <a:pt x="1021" y="18"/>
                    <a:pt x="1011" y="59"/>
                  </a:cubicBezTo>
                  <a:cubicBezTo>
                    <a:pt x="951" y="440"/>
                    <a:pt x="761" y="785"/>
                    <a:pt x="535" y="1094"/>
                  </a:cubicBezTo>
                  <a:cubicBezTo>
                    <a:pt x="356" y="1356"/>
                    <a:pt x="94" y="1606"/>
                    <a:pt x="11" y="1916"/>
                  </a:cubicBezTo>
                  <a:cubicBezTo>
                    <a:pt x="1" y="1964"/>
                    <a:pt x="54" y="2021"/>
                    <a:pt x="94" y="2021"/>
                  </a:cubicBezTo>
                  <a:cubicBezTo>
                    <a:pt x="103" y="2021"/>
                    <a:pt x="111" y="2018"/>
                    <a:pt x="118" y="2011"/>
                  </a:cubicBezTo>
                  <a:cubicBezTo>
                    <a:pt x="404" y="1797"/>
                    <a:pt x="594" y="1416"/>
                    <a:pt x="796" y="1118"/>
                  </a:cubicBezTo>
                  <a:cubicBezTo>
                    <a:pt x="987" y="785"/>
                    <a:pt x="1130" y="463"/>
                    <a:pt x="1177" y="71"/>
                  </a:cubicBezTo>
                  <a:cubicBezTo>
                    <a:pt x="1177" y="30"/>
                    <a:pt x="1131" y="1"/>
                    <a:pt x="10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2" name="Google Shape;14452;p47"/>
            <p:cNvSpPr/>
            <p:nvPr/>
          </p:nvSpPr>
          <p:spPr>
            <a:xfrm>
              <a:off x="4876800" y="3423950"/>
              <a:ext cx="6850" cy="33375"/>
            </a:xfrm>
            <a:custGeom>
              <a:rect b="b" l="l" r="r" t="t"/>
              <a:pathLst>
                <a:path extrusionOk="0" h="1335" w="274">
                  <a:moveTo>
                    <a:pt x="153" y="0"/>
                  </a:moveTo>
                  <a:cubicBezTo>
                    <a:pt x="131" y="0"/>
                    <a:pt x="113" y="9"/>
                    <a:pt x="119" y="29"/>
                  </a:cubicBezTo>
                  <a:cubicBezTo>
                    <a:pt x="179" y="469"/>
                    <a:pt x="83" y="898"/>
                    <a:pt x="0" y="1315"/>
                  </a:cubicBezTo>
                  <a:cubicBezTo>
                    <a:pt x="0" y="1329"/>
                    <a:pt x="8" y="1334"/>
                    <a:pt x="20" y="1334"/>
                  </a:cubicBezTo>
                  <a:cubicBezTo>
                    <a:pt x="28" y="1334"/>
                    <a:pt x="38" y="1332"/>
                    <a:pt x="48" y="1327"/>
                  </a:cubicBezTo>
                  <a:cubicBezTo>
                    <a:pt x="226" y="898"/>
                    <a:pt x="274" y="481"/>
                    <a:pt x="202" y="17"/>
                  </a:cubicBezTo>
                  <a:cubicBezTo>
                    <a:pt x="192" y="6"/>
                    <a:pt x="171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3" name="Google Shape;14453;p47"/>
            <p:cNvSpPr/>
            <p:nvPr/>
          </p:nvSpPr>
          <p:spPr>
            <a:xfrm>
              <a:off x="4843825" y="3485025"/>
              <a:ext cx="24950" cy="39025"/>
            </a:xfrm>
            <a:custGeom>
              <a:rect b="b" l="l" r="r" t="t"/>
              <a:pathLst>
                <a:path extrusionOk="0" h="1561" w="998">
                  <a:moveTo>
                    <a:pt x="968" y="1"/>
                  </a:moveTo>
                  <a:cubicBezTo>
                    <a:pt x="958" y="1"/>
                    <a:pt x="950" y="5"/>
                    <a:pt x="950" y="15"/>
                  </a:cubicBezTo>
                  <a:cubicBezTo>
                    <a:pt x="867" y="360"/>
                    <a:pt x="664" y="622"/>
                    <a:pt x="438" y="896"/>
                  </a:cubicBezTo>
                  <a:cubicBezTo>
                    <a:pt x="271" y="1086"/>
                    <a:pt x="81" y="1265"/>
                    <a:pt x="9" y="1515"/>
                  </a:cubicBezTo>
                  <a:cubicBezTo>
                    <a:pt x="1" y="1541"/>
                    <a:pt x="17" y="1560"/>
                    <a:pt x="40" y="1560"/>
                  </a:cubicBezTo>
                  <a:cubicBezTo>
                    <a:pt x="49" y="1560"/>
                    <a:pt x="59" y="1557"/>
                    <a:pt x="69" y="1551"/>
                  </a:cubicBezTo>
                  <a:cubicBezTo>
                    <a:pt x="295" y="1324"/>
                    <a:pt x="486" y="1039"/>
                    <a:pt x="664" y="789"/>
                  </a:cubicBezTo>
                  <a:cubicBezTo>
                    <a:pt x="819" y="550"/>
                    <a:pt x="962" y="312"/>
                    <a:pt x="998" y="15"/>
                  </a:cubicBezTo>
                  <a:cubicBezTo>
                    <a:pt x="998" y="8"/>
                    <a:pt x="982" y="1"/>
                    <a:pt x="9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4" name="Google Shape;14454;p47"/>
            <p:cNvSpPr/>
            <p:nvPr/>
          </p:nvSpPr>
          <p:spPr>
            <a:xfrm>
              <a:off x="4905850" y="3406050"/>
              <a:ext cx="22150" cy="59075"/>
            </a:xfrm>
            <a:custGeom>
              <a:rect b="b" l="l" r="r" t="t"/>
              <a:pathLst>
                <a:path extrusionOk="0" h="2363" w="886">
                  <a:moveTo>
                    <a:pt x="853" y="1"/>
                  </a:moveTo>
                  <a:cubicBezTo>
                    <a:pt x="838" y="1"/>
                    <a:pt x="820" y="7"/>
                    <a:pt x="814" y="19"/>
                  </a:cubicBezTo>
                  <a:cubicBezTo>
                    <a:pt x="707" y="435"/>
                    <a:pt x="588" y="840"/>
                    <a:pt x="433" y="1245"/>
                  </a:cubicBezTo>
                  <a:cubicBezTo>
                    <a:pt x="279" y="1578"/>
                    <a:pt x="100" y="1935"/>
                    <a:pt x="17" y="2293"/>
                  </a:cubicBezTo>
                  <a:cubicBezTo>
                    <a:pt x="1" y="2333"/>
                    <a:pt x="34" y="2362"/>
                    <a:pt x="64" y="2362"/>
                  </a:cubicBezTo>
                  <a:cubicBezTo>
                    <a:pt x="78" y="2362"/>
                    <a:pt x="92" y="2356"/>
                    <a:pt x="100" y="2340"/>
                  </a:cubicBezTo>
                  <a:cubicBezTo>
                    <a:pt x="493" y="1674"/>
                    <a:pt x="886" y="804"/>
                    <a:pt x="874" y="19"/>
                  </a:cubicBezTo>
                  <a:cubicBezTo>
                    <a:pt x="880" y="7"/>
                    <a:pt x="868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5" name="Google Shape;14455;p47"/>
            <p:cNvSpPr/>
            <p:nvPr/>
          </p:nvSpPr>
          <p:spPr>
            <a:xfrm>
              <a:off x="4872100" y="3501075"/>
              <a:ext cx="18400" cy="25175"/>
            </a:xfrm>
            <a:custGeom>
              <a:rect b="b" l="l" r="r" t="t"/>
              <a:pathLst>
                <a:path extrusionOk="0" h="1007" w="736">
                  <a:moveTo>
                    <a:pt x="695" y="1"/>
                  </a:moveTo>
                  <a:cubicBezTo>
                    <a:pt x="687" y="1"/>
                    <a:pt x="680" y="5"/>
                    <a:pt x="676" y="16"/>
                  </a:cubicBezTo>
                  <a:cubicBezTo>
                    <a:pt x="557" y="158"/>
                    <a:pt x="438" y="325"/>
                    <a:pt x="331" y="480"/>
                  </a:cubicBezTo>
                  <a:cubicBezTo>
                    <a:pt x="236" y="623"/>
                    <a:pt x="81" y="778"/>
                    <a:pt x="9" y="956"/>
                  </a:cubicBezTo>
                  <a:cubicBezTo>
                    <a:pt x="1" y="981"/>
                    <a:pt x="28" y="1007"/>
                    <a:pt x="58" y="1007"/>
                  </a:cubicBezTo>
                  <a:cubicBezTo>
                    <a:pt x="70" y="1007"/>
                    <a:pt x="82" y="1002"/>
                    <a:pt x="93" y="992"/>
                  </a:cubicBezTo>
                  <a:cubicBezTo>
                    <a:pt x="236" y="897"/>
                    <a:pt x="319" y="694"/>
                    <a:pt x="402" y="551"/>
                  </a:cubicBezTo>
                  <a:cubicBezTo>
                    <a:pt x="509" y="385"/>
                    <a:pt x="617" y="206"/>
                    <a:pt x="736" y="39"/>
                  </a:cubicBezTo>
                  <a:cubicBezTo>
                    <a:pt x="736" y="23"/>
                    <a:pt x="713" y="1"/>
                    <a:pt x="6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6" name="Google Shape;14456;p47"/>
            <p:cNvSpPr/>
            <p:nvPr/>
          </p:nvSpPr>
          <p:spPr>
            <a:xfrm>
              <a:off x="4944125" y="3388725"/>
              <a:ext cx="28525" cy="81600"/>
            </a:xfrm>
            <a:custGeom>
              <a:rect b="b" l="l" r="r" t="t"/>
              <a:pathLst>
                <a:path extrusionOk="0" h="3264" w="1141">
                  <a:moveTo>
                    <a:pt x="1113" y="0"/>
                  </a:moveTo>
                  <a:cubicBezTo>
                    <a:pt x="1108" y="0"/>
                    <a:pt x="1105" y="3"/>
                    <a:pt x="1105" y="9"/>
                  </a:cubicBezTo>
                  <a:cubicBezTo>
                    <a:pt x="1022" y="1164"/>
                    <a:pt x="629" y="2259"/>
                    <a:pt x="10" y="3224"/>
                  </a:cubicBezTo>
                  <a:cubicBezTo>
                    <a:pt x="1" y="3251"/>
                    <a:pt x="19" y="3264"/>
                    <a:pt x="38" y="3264"/>
                  </a:cubicBezTo>
                  <a:cubicBezTo>
                    <a:pt x="45" y="3264"/>
                    <a:pt x="51" y="3262"/>
                    <a:pt x="57" y="3259"/>
                  </a:cubicBezTo>
                  <a:cubicBezTo>
                    <a:pt x="831" y="2426"/>
                    <a:pt x="1141" y="1128"/>
                    <a:pt x="1129" y="9"/>
                  </a:cubicBezTo>
                  <a:cubicBezTo>
                    <a:pt x="1123" y="3"/>
                    <a:pt x="1117" y="0"/>
                    <a:pt x="1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7" name="Google Shape;14457;p47"/>
            <p:cNvSpPr/>
            <p:nvPr/>
          </p:nvSpPr>
          <p:spPr>
            <a:xfrm>
              <a:off x="4911700" y="3484550"/>
              <a:ext cx="29400" cy="43475"/>
            </a:xfrm>
            <a:custGeom>
              <a:rect b="b" l="l" r="r" t="t"/>
              <a:pathLst>
                <a:path extrusionOk="0" h="1739" w="1176">
                  <a:moveTo>
                    <a:pt x="1109" y="0"/>
                  </a:moveTo>
                  <a:cubicBezTo>
                    <a:pt x="1095" y="0"/>
                    <a:pt x="1080" y="7"/>
                    <a:pt x="1069" y="22"/>
                  </a:cubicBezTo>
                  <a:cubicBezTo>
                    <a:pt x="878" y="272"/>
                    <a:pt x="735" y="581"/>
                    <a:pt x="557" y="855"/>
                  </a:cubicBezTo>
                  <a:cubicBezTo>
                    <a:pt x="366" y="1117"/>
                    <a:pt x="188" y="1403"/>
                    <a:pt x="21" y="1689"/>
                  </a:cubicBezTo>
                  <a:cubicBezTo>
                    <a:pt x="0" y="1709"/>
                    <a:pt x="33" y="1739"/>
                    <a:pt x="65" y="1739"/>
                  </a:cubicBezTo>
                  <a:cubicBezTo>
                    <a:pt x="70" y="1739"/>
                    <a:pt x="76" y="1738"/>
                    <a:pt x="80" y="1736"/>
                  </a:cubicBezTo>
                  <a:cubicBezTo>
                    <a:pt x="533" y="1296"/>
                    <a:pt x="997" y="689"/>
                    <a:pt x="1176" y="81"/>
                  </a:cubicBezTo>
                  <a:cubicBezTo>
                    <a:pt x="1176" y="32"/>
                    <a:pt x="1142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8" name="Google Shape;14458;p47"/>
            <p:cNvSpPr/>
            <p:nvPr/>
          </p:nvSpPr>
          <p:spPr>
            <a:xfrm>
              <a:off x="5006375" y="3360150"/>
              <a:ext cx="19850" cy="60200"/>
            </a:xfrm>
            <a:custGeom>
              <a:rect b="b" l="l" r="r" t="t"/>
              <a:pathLst>
                <a:path extrusionOk="0" h="2408" w="794">
                  <a:moveTo>
                    <a:pt x="693" y="0"/>
                  </a:moveTo>
                  <a:cubicBezTo>
                    <a:pt x="684" y="0"/>
                    <a:pt x="675" y="3"/>
                    <a:pt x="675" y="9"/>
                  </a:cubicBezTo>
                  <a:cubicBezTo>
                    <a:pt x="675" y="854"/>
                    <a:pt x="318" y="1605"/>
                    <a:pt x="8" y="2367"/>
                  </a:cubicBezTo>
                  <a:cubicBezTo>
                    <a:pt x="0" y="2390"/>
                    <a:pt x="23" y="2408"/>
                    <a:pt x="46" y="2408"/>
                  </a:cubicBezTo>
                  <a:cubicBezTo>
                    <a:pt x="59" y="2408"/>
                    <a:pt x="71" y="2403"/>
                    <a:pt x="80" y="2390"/>
                  </a:cubicBezTo>
                  <a:cubicBezTo>
                    <a:pt x="568" y="1688"/>
                    <a:pt x="794" y="854"/>
                    <a:pt x="711" y="9"/>
                  </a:cubicBezTo>
                  <a:cubicBezTo>
                    <a:pt x="711" y="3"/>
                    <a:pt x="702" y="0"/>
                    <a:pt x="6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9" name="Google Shape;14459;p47"/>
            <p:cNvSpPr/>
            <p:nvPr/>
          </p:nvSpPr>
          <p:spPr>
            <a:xfrm>
              <a:off x="4945050" y="3467150"/>
              <a:ext cx="40250" cy="55325"/>
            </a:xfrm>
            <a:custGeom>
              <a:rect b="b" l="l" r="r" t="t"/>
              <a:pathLst>
                <a:path extrusionOk="0" h="2213" w="1610">
                  <a:moveTo>
                    <a:pt x="1570" y="0"/>
                  </a:moveTo>
                  <a:cubicBezTo>
                    <a:pt x="1565" y="0"/>
                    <a:pt x="1561" y="1"/>
                    <a:pt x="1556" y="3"/>
                  </a:cubicBezTo>
                  <a:cubicBezTo>
                    <a:pt x="1247" y="265"/>
                    <a:pt x="1020" y="623"/>
                    <a:pt x="782" y="956"/>
                  </a:cubicBezTo>
                  <a:cubicBezTo>
                    <a:pt x="509" y="1337"/>
                    <a:pt x="247" y="1730"/>
                    <a:pt x="20" y="2147"/>
                  </a:cubicBezTo>
                  <a:cubicBezTo>
                    <a:pt x="1" y="2176"/>
                    <a:pt x="37" y="2212"/>
                    <a:pt x="70" y="2212"/>
                  </a:cubicBezTo>
                  <a:cubicBezTo>
                    <a:pt x="78" y="2212"/>
                    <a:pt x="85" y="2211"/>
                    <a:pt x="92" y="2206"/>
                  </a:cubicBezTo>
                  <a:cubicBezTo>
                    <a:pt x="378" y="1885"/>
                    <a:pt x="616" y="1527"/>
                    <a:pt x="854" y="1194"/>
                  </a:cubicBezTo>
                  <a:cubicBezTo>
                    <a:pt x="1104" y="825"/>
                    <a:pt x="1401" y="444"/>
                    <a:pt x="1580" y="39"/>
                  </a:cubicBezTo>
                  <a:cubicBezTo>
                    <a:pt x="1609" y="20"/>
                    <a:pt x="1591" y="0"/>
                    <a:pt x="157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0" name="Google Shape;14460;p47"/>
            <p:cNvSpPr/>
            <p:nvPr/>
          </p:nvSpPr>
          <p:spPr>
            <a:xfrm>
              <a:off x="5030900" y="3327925"/>
              <a:ext cx="37600" cy="107025"/>
            </a:xfrm>
            <a:custGeom>
              <a:rect b="b" l="l" r="r" t="t"/>
              <a:pathLst>
                <a:path extrusionOk="0" h="4281" w="1504">
                  <a:moveTo>
                    <a:pt x="1504" y="0"/>
                  </a:moveTo>
                  <a:cubicBezTo>
                    <a:pt x="1230" y="631"/>
                    <a:pt x="1111" y="1286"/>
                    <a:pt x="968" y="1953"/>
                  </a:cubicBezTo>
                  <a:cubicBezTo>
                    <a:pt x="789" y="2774"/>
                    <a:pt x="492" y="3489"/>
                    <a:pt x="27" y="4203"/>
                  </a:cubicBezTo>
                  <a:cubicBezTo>
                    <a:pt x="1" y="4238"/>
                    <a:pt x="40" y="4280"/>
                    <a:pt x="71" y="4280"/>
                  </a:cubicBezTo>
                  <a:cubicBezTo>
                    <a:pt x="82" y="4280"/>
                    <a:pt x="93" y="4275"/>
                    <a:pt x="99" y="4263"/>
                  </a:cubicBezTo>
                  <a:cubicBezTo>
                    <a:pt x="1218" y="3191"/>
                    <a:pt x="1182" y="1417"/>
                    <a:pt x="15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1" name="Google Shape;14461;p47"/>
            <p:cNvSpPr/>
            <p:nvPr/>
          </p:nvSpPr>
          <p:spPr>
            <a:xfrm>
              <a:off x="4952775" y="3459325"/>
              <a:ext cx="63725" cy="80975"/>
            </a:xfrm>
            <a:custGeom>
              <a:rect b="b" l="l" r="r" t="t"/>
              <a:pathLst>
                <a:path extrusionOk="0" h="3239" w="2549">
                  <a:moveTo>
                    <a:pt x="2477" y="0"/>
                  </a:moveTo>
                  <a:cubicBezTo>
                    <a:pt x="2459" y="0"/>
                    <a:pt x="2442" y="9"/>
                    <a:pt x="2438" y="31"/>
                  </a:cubicBezTo>
                  <a:cubicBezTo>
                    <a:pt x="2033" y="1388"/>
                    <a:pt x="1033" y="2269"/>
                    <a:pt x="21" y="3174"/>
                  </a:cubicBezTo>
                  <a:cubicBezTo>
                    <a:pt x="1" y="3194"/>
                    <a:pt x="23" y="3239"/>
                    <a:pt x="51" y="3239"/>
                  </a:cubicBezTo>
                  <a:cubicBezTo>
                    <a:pt x="57" y="3239"/>
                    <a:pt x="63" y="3237"/>
                    <a:pt x="69" y="3233"/>
                  </a:cubicBezTo>
                  <a:cubicBezTo>
                    <a:pt x="1176" y="2460"/>
                    <a:pt x="2152" y="1388"/>
                    <a:pt x="2533" y="66"/>
                  </a:cubicBezTo>
                  <a:cubicBezTo>
                    <a:pt x="2548" y="28"/>
                    <a:pt x="2510" y="0"/>
                    <a:pt x="24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2" name="Google Shape;14462;p47"/>
            <p:cNvSpPr/>
            <p:nvPr/>
          </p:nvSpPr>
          <p:spPr>
            <a:xfrm>
              <a:off x="5084950" y="3325475"/>
              <a:ext cx="19575" cy="63200"/>
            </a:xfrm>
            <a:custGeom>
              <a:rect b="b" l="l" r="r" t="t"/>
              <a:pathLst>
                <a:path extrusionOk="0" h="2528" w="783">
                  <a:moveTo>
                    <a:pt x="625" y="0"/>
                  </a:moveTo>
                  <a:cubicBezTo>
                    <a:pt x="571" y="0"/>
                    <a:pt x="520" y="33"/>
                    <a:pt x="532" y="98"/>
                  </a:cubicBezTo>
                  <a:cubicBezTo>
                    <a:pt x="568" y="956"/>
                    <a:pt x="211" y="1646"/>
                    <a:pt x="8" y="2456"/>
                  </a:cubicBezTo>
                  <a:cubicBezTo>
                    <a:pt x="1" y="2494"/>
                    <a:pt x="32" y="2527"/>
                    <a:pt x="65" y="2527"/>
                  </a:cubicBezTo>
                  <a:cubicBezTo>
                    <a:pt x="84" y="2527"/>
                    <a:pt x="103" y="2517"/>
                    <a:pt x="116" y="2491"/>
                  </a:cubicBezTo>
                  <a:cubicBezTo>
                    <a:pt x="508" y="1789"/>
                    <a:pt x="782" y="932"/>
                    <a:pt x="735" y="98"/>
                  </a:cubicBezTo>
                  <a:cubicBezTo>
                    <a:pt x="735" y="33"/>
                    <a:pt x="678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3" name="Google Shape;14463;p47"/>
            <p:cNvSpPr/>
            <p:nvPr/>
          </p:nvSpPr>
          <p:spPr>
            <a:xfrm>
              <a:off x="5039600" y="3427975"/>
              <a:ext cx="31275" cy="33925"/>
            </a:xfrm>
            <a:custGeom>
              <a:rect b="b" l="l" r="r" t="t"/>
              <a:pathLst>
                <a:path extrusionOk="0" h="1357" w="1251">
                  <a:moveTo>
                    <a:pt x="1224" y="1"/>
                  </a:moveTo>
                  <a:cubicBezTo>
                    <a:pt x="1217" y="1"/>
                    <a:pt x="1210" y="4"/>
                    <a:pt x="1203" y="11"/>
                  </a:cubicBezTo>
                  <a:cubicBezTo>
                    <a:pt x="1013" y="249"/>
                    <a:pt x="834" y="487"/>
                    <a:pt x="632" y="701"/>
                  </a:cubicBezTo>
                  <a:cubicBezTo>
                    <a:pt x="453" y="916"/>
                    <a:pt x="191" y="1082"/>
                    <a:pt x="36" y="1285"/>
                  </a:cubicBezTo>
                  <a:cubicBezTo>
                    <a:pt x="1" y="1320"/>
                    <a:pt x="48" y="1356"/>
                    <a:pt x="96" y="1356"/>
                  </a:cubicBezTo>
                  <a:cubicBezTo>
                    <a:pt x="346" y="1273"/>
                    <a:pt x="572" y="999"/>
                    <a:pt x="727" y="797"/>
                  </a:cubicBezTo>
                  <a:cubicBezTo>
                    <a:pt x="929" y="558"/>
                    <a:pt x="1072" y="285"/>
                    <a:pt x="1251" y="35"/>
                  </a:cubicBezTo>
                  <a:cubicBezTo>
                    <a:pt x="1251" y="18"/>
                    <a:pt x="1239" y="1"/>
                    <a:pt x="12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4" name="Google Shape;14464;p47"/>
            <p:cNvSpPr/>
            <p:nvPr/>
          </p:nvSpPr>
          <p:spPr>
            <a:xfrm>
              <a:off x="5091625" y="3342350"/>
              <a:ext cx="30925" cy="69500"/>
            </a:xfrm>
            <a:custGeom>
              <a:rect b="b" l="l" r="r" t="t"/>
              <a:pathLst>
                <a:path extrusionOk="0" h="2780" w="1237">
                  <a:moveTo>
                    <a:pt x="1148" y="1"/>
                  </a:moveTo>
                  <a:cubicBezTo>
                    <a:pt x="1119" y="1"/>
                    <a:pt x="1089" y="16"/>
                    <a:pt x="1075" y="54"/>
                  </a:cubicBezTo>
                  <a:cubicBezTo>
                    <a:pt x="777" y="971"/>
                    <a:pt x="468" y="1828"/>
                    <a:pt x="27" y="2686"/>
                  </a:cubicBezTo>
                  <a:cubicBezTo>
                    <a:pt x="1" y="2729"/>
                    <a:pt x="32" y="2779"/>
                    <a:pt x="75" y="2779"/>
                  </a:cubicBezTo>
                  <a:cubicBezTo>
                    <a:pt x="90" y="2779"/>
                    <a:pt x="107" y="2773"/>
                    <a:pt x="122" y="2757"/>
                  </a:cubicBezTo>
                  <a:cubicBezTo>
                    <a:pt x="813" y="2102"/>
                    <a:pt x="980" y="959"/>
                    <a:pt x="1230" y="78"/>
                  </a:cubicBezTo>
                  <a:cubicBezTo>
                    <a:pt x="1237" y="35"/>
                    <a:pt x="11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5" name="Google Shape;14465;p47"/>
            <p:cNvSpPr/>
            <p:nvPr/>
          </p:nvSpPr>
          <p:spPr>
            <a:xfrm>
              <a:off x="3435250" y="1987950"/>
              <a:ext cx="12300" cy="21100"/>
            </a:xfrm>
            <a:custGeom>
              <a:rect b="b" l="l" r="r" t="t"/>
              <a:pathLst>
                <a:path extrusionOk="0" h="844" w="492">
                  <a:moveTo>
                    <a:pt x="392" y="1"/>
                  </a:moveTo>
                  <a:cubicBezTo>
                    <a:pt x="376" y="1"/>
                    <a:pt x="360" y="7"/>
                    <a:pt x="345" y="21"/>
                  </a:cubicBezTo>
                  <a:cubicBezTo>
                    <a:pt x="155" y="224"/>
                    <a:pt x="0" y="545"/>
                    <a:pt x="179" y="819"/>
                  </a:cubicBezTo>
                  <a:cubicBezTo>
                    <a:pt x="194" y="835"/>
                    <a:pt x="219" y="843"/>
                    <a:pt x="242" y="843"/>
                  </a:cubicBezTo>
                  <a:cubicBezTo>
                    <a:pt x="271" y="843"/>
                    <a:pt x="298" y="829"/>
                    <a:pt x="298" y="795"/>
                  </a:cubicBezTo>
                  <a:cubicBezTo>
                    <a:pt x="345" y="569"/>
                    <a:pt x="357" y="331"/>
                    <a:pt x="464" y="117"/>
                  </a:cubicBezTo>
                  <a:cubicBezTo>
                    <a:pt x="492" y="62"/>
                    <a:pt x="443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6" name="Google Shape;14466;p47"/>
            <p:cNvSpPr/>
            <p:nvPr/>
          </p:nvSpPr>
          <p:spPr>
            <a:xfrm>
              <a:off x="3452800" y="1993750"/>
              <a:ext cx="13125" cy="19425"/>
            </a:xfrm>
            <a:custGeom>
              <a:rect b="b" l="l" r="r" t="t"/>
              <a:pathLst>
                <a:path extrusionOk="0" h="777" w="525">
                  <a:moveTo>
                    <a:pt x="156" y="1"/>
                  </a:moveTo>
                  <a:cubicBezTo>
                    <a:pt x="97" y="1"/>
                    <a:pt x="27" y="51"/>
                    <a:pt x="12" y="123"/>
                  </a:cubicBezTo>
                  <a:cubicBezTo>
                    <a:pt x="1" y="254"/>
                    <a:pt x="12" y="420"/>
                    <a:pt x="60" y="527"/>
                  </a:cubicBezTo>
                  <a:cubicBezTo>
                    <a:pt x="112" y="611"/>
                    <a:pt x="201" y="776"/>
                    <a:pt x="318" y="776"/>
                  </a:cubicBezTo>
                  <a:cubicBezTo>
                    <a:pt x="335" y="776"/>
                    <a:pt x="352" y="773"/>
                    <a:pt x="370" y="766"/>
                  </a:cubicBezTo>
                  <a:cubicBezTo>
                    <a:pt x="524" y="718"/>
                    <a:pt x="477" y="539"/>
                    <a:pt x="417" y="432"/>
                  </a:cubicBezTo>
                  <a:cubicBezTo>
                    <a:pt x="358" y="313"/>
                    <a:pt x="274" y="206"/>
                    <a:pt x="239" y="75"/>
                  </a:cubicBezTo>
                  <a:cubicBezTo>
                    <a:pt x="229" y="23"/>
                    <a:pt x="195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7" name="Google Shape;14467;p47"/>
            <p:cNvSpPr/>
            <p:nvPr/>
          </p:nvSpPr>
          <p:spPr>
            <a:xfrm>
              <a:off x="3475300" y="1989775"/>
              <a:ext cx="11000" cy="17950"/>
            </a:xfrm>
            <a:custGeom>
              <a:rect b="b" l="l" r="r" t="t"/>
              <a:pathLst>
                <a:path extrusionOk="0" h="718" w="440">
                  <a:moveTo>
                    <a:pt x="147" y="1"/>
                  </a:moveTo>
                  <a:cubicBezTo>
                    <a:pt x="73" y="1"/>
                    <a:pt x="1" y="59"/>
                    <a:pt x="29" y="151"/>
                  </a:cubicBezTo>
                  <a:cubicBezTo>
                    <a:pt x="89" y="353"/>
                    <a:pt x="124" y="567"/>
                    <a:pt x="303" y="698"/>
                  </a:cubicBezTo>
                  <a:cubicBezTo>
                    <a:pt x="317" y="712"/>
                    <a:pt x="334" y="718"/>
                    <a:pt x="352" y="718"/>
                  </a:cubicBezTo>
                  <a:cubicBezTo>
                    <a:pt x="395" y="718"/>
                    <a:pt x="439" y="681"/>
                    <a:pt x="422" y="639"/>
                  </a:cubicBezTo>
                  <a:cubicBezTo>
                    <a:pt x="386" y="448"/>
                    <a:pt x="327" y="270"/>
                    <a:pt x="267" y="91"/>
                  </a:cubicBezTo>
                  <a:cubicBezTo>
                    <a:pt x="248" y="28"/>
                    <a:pt x="19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8" name="Google Shape;14468;p47"/>
            <p:cNvSpPr/>
            <p:nvPr/>
          </p:nvSpPr>
          <p:spPr>
            <a:xfrm>
              <a:off x="3507575" y="1987500"/>
              <a:ext cx="20550" cy="22475"/>
            </a:xfrm>
            <a:custGeom>
              <a:rect b="b" l="l" r="r" t="t"/>
              <a:pathLst>
                <a:path extrusionOk="0" h="899" w="822">
                  <a:moveTo>
                    <a:pt x="199" y="1"/>
                  </a:moveTo>
                  <a:cubicBezTo>
                    <a:pt x="171" y="1"/>
                    <a:pt x="143" y="8"/>
                    <a:pt x="119" y="27"/>
                  </a:cubicBezTo>
                  <a:cubicBezTo>
                    <a:pt x="48" y="75"/>
                    <a:pt x="0" y="182"/>
                    <a:pt x="60" y="242"/>
                  </a:cubicBezTo>
                  <a:cubicBezTo>
                    <a:pt x="131" y="325"/>
                    <a:pt x="179" y="432"/>
                    <a:pt x="226" y="539"/>
                  </a:cubicBezTo>
                  <a:cubicBezTo>
                    <a:pt x="262" y="635"/>
                    <a:pt x="250" y="754"/>
                    <a:pt x="346" y="849"/>
                  </a:cubicBezTo>
                  <a:cubicBezTo>
                    <a:pt x="383" y="880"/>
                    <a:pt x="433" y="898"/>
                    <a:pt x="483" y="898"/>
                  </a:cubicBezTo>
                  <a:cubicBezTo>
                    <a:pt x="528" y="898"/>
                    <a:pt x="573" y="883"/>
                    <a:pt x="607" y="849"/>
                  </a:cubicBezTo>
                  <a:cubicBezTo>
                    <a:pt x="822" y="599"/>
                    <a:pt x="536" y="206"/>
                    <a:pt x="322" y="39"/>
                  </a:cubicBezTo>
                  <a:cubicBezTo>
                    <a:pt x="286" y="18"/>
                    <a:pt x="242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9" name="Google Shape;14469;p47"/>
            <p:cNvSpPr/>
            <p:nvPr/>
          </p:nvSpPr>
          <p:spPr>
            <a:xfrm>
              <a:off x="3532875" y="1979850"/>
              <a:ext cx="10425" cy="23100"/>
            </a:xfrm>
            <a:custGeom>
              <a:rect b="b" l="l" r="r" t="t"/>
              <a:pathLst>
                <a:path extrusionOk="0" h="924" w="417">
                  <a:moveTo>
                    <a:pt x="149" y="0"/>
                  </a:moveTo>
                  <a:cubicBezTo>
                    <a:pt x="78" y="0"/>
                    <a:pt x="6" y="48"/>
                    <a:pt x="0" y="143"/>
                  </a:cubicBezTo>
                  <a:cubicBezTo>
                    <a:pt x="0" y="286"/>
                    <a:pt x="12" y="441"/>
                    <a:pt x="24" y="583"/>
                  </a:cubicBezTo>
                  <a:cubicBezTo>
                    <a:pt x="48" y="738"/>
                    <a:pt x="72" y="857"/>
                    <a:pt x="203" y="917"/>
                  </a:cubicBezTo>
                  <a:cubicBezTo>
                    <a:pt x="219" y="921"/>
                    <a:pt x="234" y="923"/>
                    <a:pt x="249" y="923"/>
                  </a:cubicBezTo>
                  <a:cubicBezTo>
                    <a:pt x="279" y="923"/>
                    <a:pt x="306" y="913"/>
                    <a:pt x="322" y="881"/>
                  </a:cubicBezTo>
                  <a:cubicBezTo>
                    <a:pt x="417" y="786"/>
                    <a:pt x="381" y="679"/>
                    <a:pt x="357" y="548"/>
                  </a:cubicBezTo>
                  <a:cubicBezTo>
                    <a:pt x="322" y="405"/>
                    <a:pt x="298" y="274"/>
                    <a:pt x="298" y="143"/>
                  </a:cubicBezTo>
                  <a:cubicBezTo>
                    <a:pt x="292" y="48"/>
                    <a:pt x="22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0" name="Google Shape;14470;p47"/>
            <p:cNvSpPr/>
            <p:nvPr/>
          </p:nvSpPr>
          <p:spPr>
            <a:xfrm>
              <a:off x="3562350" y="1972275"/>
              <a:ext cx="15500" cy="26200"/>
            </a:xfrm>
            <a:custGeom>
              <a:rect b="b" l="l" r="r" t="t"/>
              <a:pathLst>
                <a:path extrusionOk="0" h="1048" w="620">
                  <a:moveTo>
                    <a:pt x="216" y="0"/>
                  </a:moveTo>
                  <a:cubicBezTo>
                    <a:pt x="109" y="0"/>
                    <a:pt x="0" y="84"/>
                    <a:pt x="36" y="220"/>
                  </a:cubicBezTo>
                  <a:cubicBezTo>
                    <a:pt x="83" y="398"/>
                    <a:pt x="119" y="565"/>
                    <a:pt x="155" y="744"/>
                  </a:cubicBezTo>
                  <a:cubicBezTo>
                    <a:pt x="187" y="852"/>
                    <a:pt x="259" y="1048"/>
                    <a:pt x="405" y="1048"/>
                  </a:cubicBezTo>
                  <a:cubicBezTo>
                    <a:pt x="420" y="1048"/>
                    <a:pt x="436" y="1046"/>
                    <a:pt x="452" y="1041"/>
                  </a:cubicBezTo>
                  <a:cubicBezTo>
                    <a:pt x="619" y="994"/>
                    <a:pt x="560" y="767"/>
                    <a:pt x="536" y="672"/>
                  </a:cubicBezTo>
                  <a:cubicBezTo>
                    <a:pt x="476" y="494"/>
                    <a:pt x="429" y="315"/>
                    <a:pt x="381" y="124"/>
                  </a:cubicBezTo>
                  <a:cubicBezTo>
                    <a:pt x="357" y="38"/>
                    <a:pt x="28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1" name="Google Shape;14471;p47"/>
            <p:cNvSpPr/>
            <p:nvPr/>
          </p:nvSpPr>
          <p:spPr>
            <a:xfrm>
              <a:off x="3595375" y="1968900"/>
              <a:ext cx="11925" cy="30075"/>
            </a:xfrm>
            <a:custGeom>
              <a:rect b="b" l="l" r="r" t="t"/>
              <a:pathLst>
                <a:path extrusionOk="0" h="1203" w="477">
                  <a:moveTo>
                    <a:pt x="222" y="0"/>
                  </a:moveTo>
                  <a:cubicBezTo>
                    <a:pt x="146" y="0"/>
                    <a:pt x="72" y="51"/>
                    <a:pt x="72" y="152"/>
                  </a:cubicBezTo>
                  <a:cubicBezTo>
                    <a:pt x="72" y="450"/>
                    <a:pt x="1" y="998"/>
                    <a:pt x="298" y="1188"/>
                  </a:cubicBezTo>
                  <a:cubicBezTo>
                    <a:pt x="308" y="1198"/>
                    <a:pt x="321" y="1203"/>
                    <a:pt x="335" y="1203"/>
                  </a:cubicBezTo>
                  <a:cubicBezTo>
                    <a:pt x="370" y="1203"/>
                    <a:pt x="409" y="1175"/>
                    <a:pt x="417" y="1140"/>
                  </a:cubicBezTo>
                  <a:cubicBezTo>
                    <a:pt x="477" y="998"/>
                    <a:pt x="417" y="831"/>
                    <a:pt x="394" y="664"/>
                  </a:cubicBezTo>
                  <a:cubicBezTo>
                    <a:pt x="382" y="486"/>
                    <a:pt x="382" y="331"/>
                    <a:pt x="382" y="152"/>
                  </a:cubicBezTo>
                  <a:cubicBezTo>
                    <a:pt x="376" y="51"/>
                    <a:pt x="298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2" name="Google Shape;14472;p47"/>
            <p:cNvSpPr/>
            <p:nvPr/>
          </p:nvSpPr>
          <p:spPr>
            <a:xfrm>
              <a:off x="3620500" y="1968025"/>
              <a:ext cx="18350" cy="18675"/>
            </a:xfrm>
            <a:custGeom>
              <a:rect b="b" l="l" r="r" t="t"/>
              <a:pathLst>
                <a:path extrusionOk="0" h="747" w="734">
                  <a:moveTo>
                    <a:pt x="188" y="0"/>
                  </a:moveTo>
                  <a:cubicBezTo>
                    <a:pt x="96" y="0"/>
                    <a:pt x="0" y="130"/>
                    <a:pt x="91" y="211"/>
                  </a:cubicBezTo>
                  <a:cubicBezTo>
                    <a:pt x="198" y="318"/>
                    <a:pt x="293" y="425"/>
                    <a:pt x="377" y="521"/>
                  </a:cubicBezTo>
                  <a:cubicBezTo>
                    <a:pt x="448" y="616"/>
                    <a:pt x="543" y="735"/>
                    <a:pt x="662" y="747"/>
                  </a:cubicBezTo>
                  <a:cubicBezTo>
                    <a:pt x="710" y="747"/>
                    <a:pt x="734" y="723"/>
                    <a:pt x="734" y="675"/>
                  </a:cubicBezTo>
                  <a:cubicBezTo>
                    <a:pt x="734" y="556"/>
                    <a:pt x="615" y="449"/>
                    <a:pt x="543" y="366"/>
                  </a:cubicBezTo>
                  <a:cubicBezTo>
                    <a:pt x="448" y="259"/>
                    <a:pt x="365" y="140"/>
                    <a:pt x="270" y="44"/>
                  </a:cubicBezTo>
                  <a:cubicBezTo>
                    <a:pt x="247" y="13"/>
                    <a:pt x="21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3" name="Google Shape;14473;p47"/>
            <p:cNvSpPr/>
            <p:nvPr/>
          </p:nvSpPr>
          <p:spPr>
            <a:xfrm>
              <a:off x="3651525" y="1962150"/>
              <a:ext cx="18025" cy="20275"/>
            </a:xfrm>
            <a:custGeom>
              <a:rect b="b" l="l" r="r" t="t"/>
              <a:pathLst>
                <a:path extrusionOk="0" h="811" w="721">
                  <a:moveTo>
                    <a:pt x="194" y="0"/>
                  </a:moveTo>
                  <a:cubicBezTo>
                    <a:pt x="93" y="0"/>
                    <a:pt x="0" y="99"/>
                    <a:pt x="64" y="220"/>
                  </a:cubicBezTo>
                  <a:cubicBezTo>
                    <a:pt x="148" y="422"/>
                    <a:pt x="267" y="672"/>
                    <a:pt x="457" y="791"/>
                  </a:cubicBezTo>
                  <a:cubicBezTo>
                    <a:pt x="484" y="804"/>
                    <a:pt x="509" y="810"/>
                    <a:pt x="534" y="810"/>
                  </a:cubicBezTo>
                  <a:cubicBezTo>
                    <a:pt x="642" y="810"/>
                    <a:pt x="720" y="694"/>
                    <a:pt x="672" y="577"/>
                  </a:cubicBezTo>
                  <a:cubicBezTo>
                    <a:pt x="624" y="494"/>
                    <a:pt x="553" y="422"/>
                    <a:pt x="493" y="339"/>
                  </a:cubicBezTo>
                  <a:cubicBezTo>
                    <a:pt x="434" y="256"/>
                    <a:pt x="374" y="160"/>
                    <a:pt x="326" y="77"/>
                  </a:cubicBezTo>
                  <a:cubicBezTo>
                    <a:pt x="292" y="23"/>
                    <a:pt x="242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4" name="Google Shape;14474;p47"/>
            <p:cNvSpPr/>
            <p:nvPr/>
          </p:nvSpPr>
          <p:spPr>
            <a:xfrm>
              <a:off x="3681400" y="1954825"/>
              <a:ext cx="15425" cy="26550"/>
            </a:xfrm>
            <a:custGeom>
              <a:rect b="b" l="l" r="r" t="t"/>
              <a:pathLst>
                <a:path extrusionOk="0" h="1062" w="617">
                  <a:moveTo>
                    <a:pt x="157" y="0"/>
                  </a:moveTo>
                  <a:cubicBezTo>
                    <a:pt x="80" y="0"/>
                    <a:pt x="1" y="63"/>
                    <a:pt x="36" y="156"/>
                  </a:cubicBezTo>
                  <a:cubicBezTo>
                    <a:pt x="155" y="453"/>
                    <a:pt x="239" y="858"/>
                    <a:pt x="501" y="1049"/>
                  </a:cubicBezTo>
                  <a:cubicBezTo>
                    <a:pt x="512" y="1057"/>
                    <a:pt x="525" y="1061"/>
                    <a:pt x="538" y="1061"/>
                  </a:cubicBezTo>
                  <a:cubicBezTo>
                    <a:pt x="578" y="1061"/>
                    <a:pt x="617" y="1025"/>
                    <a:pt x="608" y="989"/>
                  </a:cubicBezTo>
                  <a:cubicBezTo>
                    <a:pt x="596" y="822"/>
                    <a:pt x="536" y="715"/>
                    <a:pt x="477" y="560"/>
                  </a:cubicBezTo>
                  <a:cubicBezTo>
                    <a:pt x="417" y="418"/>
                    <a:pt x="358" y="251"/>
                    <a:pt x="274" y="96"/>
                  </a:cubicBezTo>
                  <a:cubicBezTo>
                    <a:pt x="260" y="29"/>
                    <a:pt x="209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5" name="Google Shape;14475;p47"/>
            <p:cNvSpPr/>
            <p:nvPr/>
          </p:nvSpPr>
          <p:spPr>
            <a:xfrm>
              <a:off x="3716750" y="1960925"/>
              <a:ext cx="18200" cy="31175"/>
            </a:xfrm>
            <a:custGeom>
              <a:rect b="b" l="l" r="r" t="t"/>
              <a:pathLst>
                <a:path extrusionOk="0" h="1247" w="728">
                  <a:moveTo>
                    <a:pt x="169" y="0"/>
                  </a:moveTo>
                  <a:cubicBezTo>
                    <a:pt x="91" y="0"/>
                    <a:pt x="1" y="78"/>
                    <a:pt x="15" y="186"/>
                  </a:cubicBezTo>
                  <a:cubicBezTo>
                    <a:pt x="75" y="567"/>
                    <a:pt x="206" y="1102"/>
                    <a:pt x="611" y="1245"/>
                  </a:cubicBezTo>
                  <a:cubicBezTo>
                    <a:pt x="616" y="1246"/>
                    <a:pt x="621" y="1247"/>
                    <a:pt x="626" y="1247"/>
                  </a:cubicBezTo>
                  <a:cubicBezTo>
                    <a:pt x="680" y="1247"/>
                    <a:pt x="728" y="1192"/>
                    <a:pt x="706" y="1138"/>
                  </a:cubicBezTo>
                  <a:cubicBezTo>
                    <a:pt x="646" y="959"/>
                    <a:pt x="563" y="828"/>
                    <a:pt x="468" y="674"/>
                  </a:cubicBezTo>
                  <a:cubicBezTo>
                    <a:pt x="384" y="495"/>
                    <a:pt x="325" y="305"/>
                    <a:pt x="277" y="114"/>
                  </a:cubicBezTo>
                  <a:cubicBezTo>
                    <a:pt x="268" y="34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6" name="Google Shape;14476;p47"/>
            <p:cNvSpPr/>
            <p:nvPr/>
          </p:nvSpPr>
          <p:spPr>
            <a:xfrm>
              <a:off x="3747400" y="1962175"/>
              <a:ext cx="19375" cy="26625"/>
            </a:xfrm>
            <a:custGeom>
              <a:rect b="b" l="l" r="r" t="t"/>
              <a:pathLst>
                <a:path extrusionOk="0" h="1065" w="775">
                  <a:moveTo>
                    <a:pt x="106" y="0"/>
                  </a:moveTo>
                  <a:cubicBezTo>
                    <a:pt x="48" y="0"/>
                    <a:pt x="0" y="65"/>
                    <a:pt x="39" y="136"/>
                  </a:cubicBezTo>
                  <a:cubicBezTo>
                    <a:pt x="123" y="314"/>
                    <a:pt x="230" y="481"/>
                    <a:pt x="349" y="659"/>
                  </a:cubicBezTo>
                  <a:cubicBezTo>
                    <a:pt x="456" y="802"/>
                    <a:pt x="539" y="957"/>
                    <a:pt x="670" y="1052"/>
                  </a:cubicBezTo>
                  <a:cubicBezTo>
                    <a:pt x="682" y="1061"/>
                    <a:pt x="694" y="1065"/>
                    <a:pt x="706" y="1065"/>
                  </a:cubicBezTo>
                  <a:cubicBezTo>
                    <a:pt x="743" y="1065"/>
                    <a:pt x="775" y="1029"/>
                    <a:pt x="766" y="993"/>
                  </a:cubicBezTo>
                  <a:cubicBezTo>
                    <a:pt x="718" y="814"/>
                    <a:pt x="599" y="683"/>
                    <a:pt x="492" y="528"/>
                  </a:cubicBezTo>
                  <a:cubicBezTo>
                    <a:pt x="397" y="386"/>
                    <a:pt x="289" y="219"/>
                    <a:pt x="194" y="64"/>
                  </a:cubicBezTo>
                  <a:cubicBezTo>
                    <a:pt x="169" y="19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7" name="Google Shape;14477;p47"/>
            <p:cNvSpPr/>
            <p:nvPr/>
          </p:nvSpPr>
          <p:spPr>
            <a:xfrm>
              <a:off x="3789000" y="1962075"/>
              <a:ext cx="15350" cy="30025"/>
            </a:xfrm>
            <a:custGeom>
              <a:rect b="b" l="l" r="r" t="t"/>
              <a:pathLst>
                <a:path extrusionOk="0" h="1201" w="614">
                  <a:moveTo>
                    <a:pt x="104" y="1"/>
                  </a:moveTo>
                  <a:cubicBezTo>
                    <a:pt x="53" y="1"/>
                    <a:pt x="0" y="34"/>
                    <a:pt x="7" y="92"/>
                  </a:cubicBezTo>
                  <a:cubicBezTo>
                    <a:pt x="42" y="318"/>
                    <a:pt x="78" y="521"/>
                    <a:pt x="173" y="735"/>
                  </a:cubicBezTo>
                  <a:cubicBezTo>
                    <a:pt x="245" y="925"/>
                    <a:pt x="316" y="1104"/>
                    <a:pt x="519" y="1199"/>
                  </a:cubicBezTo>
                  <a:cubicBezTo>
                    <a:pt x="525" y="1200"/>
                    <a:pt x="531" y="1201"/>
                    <a:pt x="537" y="1201"/>
                  </a:cubicBezTo>
                  <a:cubicBezTo>
                    <a:pt x="585" y="1201"/>
                    <a:pt x="614" y="1158"/>
                    <a:pt x="614" y="1116"/>
                  </a:cubicBezTo>
                  <a:cubicBezTo>
                    <a:pt x="614" y="937"/>
                    <a:pt x="519" y="806"/>
                    <a:pt x="423" y="663"/>
                  </a:cubicBezTo>
                  <a:cubicBezTo>
                    <a:pt x="316" y="485"/>
                    <a:pt x="245" y="282"/>
                    <a:pt x="197" y="80"/>
                  </a:cubicBezTo>
                  <a:cubicBezTo>
                    <a:pt x="192" y="25"/>
                    <a:pt x="148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8" name="Google Shape;14478;p47"/>
            <p:cNvSpPr/>
            <p:nvPr/>
          </p:nvSpPr>
          <p:spPr>
            <a:xfrm>
              <a:off x="3817350" y="1954350"/>
              <a:ext cx="17675" cy="24675"/>
            </a:xfrm>
            <a:custGeom>
              <a:rect b="b" l="l" r="r" t="t"/>
              <a:pathLst>
                <a:path extrusionOk="0" h="987" w="707">
                  <a:moveTo>
                    <a:pt x="156" y="1"/>
                  </a:moveTo>
                  <a:cubicBezTo>
                    <a:pt x="73" y="1"/>
                    <a:pt x="0" y="75"/>
                    <a:pt x="16" y="175"/>
                  </a:cubicBezTo>
                  <a:cubicBezTo>
                    <a:pt x="51" y="353"/>
                    <a:pt x="123" y="508"/>
                    <a:pt x="218" y="651"/>
                  </a:cubicBezTo>
                  <a:cubicBezTo>
                    <a:pt x="301" y="806"/>
                    <a:pt x="397" y="925"/>
                    <a:pt x="551" y="984"/>
                  </a:cubicBezTo>
                  <a:cubicBezTo>
                    <a:pt x="558" y="986"/>
                    <a:pt x="564" y="987"/>
                    <a:pt x="571" y="987"/>
                  </a:cubicBezTo>
                  <a:cubicBezTo>
                    <a:pt x="614" y="987"/>
                    <a:pt x="660" y="956"/>
                    <a:pt x="670" y="925"/>
                  </a:cubicBezTo>
                  <a:cubicBezTo>
                    <a:pt x="706" y="758"/>
                    <a:pt x="647" y="639"/>
                    <a:pt x="551" y="496"/>
                  </a:cubicBezTo>
                  <a:cubicBezTo>
                    <a:pt x="468" y="341"/>
                    <a:pt x="373" y="210"/>
                    <a:pt x="289" y="79"/>
                  </a:cubicBezTo>
                  <a:cubicBezTo>
                    <a:pt x="251" y="24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9" name="Google Shape;14479;p47"/>
            <p:cNvSpPr/>
            <p:nvPr/>
          </p:nvSpPr>
          <p:spPr>
            <a:xfrm>
              <a:off x="3852075" y="1954425"/>
              <a:ext cx="15675" cy="25800"/>
            </a:xfrm>
            <a:custGeom>
              <a:rect b="b" l="l" r="r" t="t"/>
              <a:pathLst>
                <a:path extrusionOk="0" h="1032" w="627">
                  <a:moveTo>
                    <a:pt x="174" y="0"/>
                  </a:moveTo>
                  <a:cubicBezTo>
                    <a:pt x="91" y="0"/>
                    <a:pt x="0" y="78"/>
                    <a:pt x="32" y="172"/>
                  </a:cubicBezTo>
                  <a:lnTo>
                    <a:pt x="210" y="672"/>
                  </a:lnTo>
                  <a:cubicBezTo>
                    <a:pt x="258" y="803"/>
                    <a:pt x="293" y="946"/>
                    <a:pt x="436" y="1017"/>
                  </a:cubicBezTo>
                  <a:cubicBezTo>
                    <a:pt x="453" y="1027"/>
                    <a:pt x="470" y="1032"/>
                    <a:pt x="486" y="1032"/>
                  </a:cubicBezTo>
                  <a:cubicBezTo>
                    <a:pt x="527" y="1032"/>
                    <a:pt x="562" y="1003"/>
                    <a:pt x="579" y="969"/>
                  </a:cubicBezTo>
                  <a:cubicBezTo>
                    <a:pt x="627" y="815"/>
                    <a:pt x="555" y="684"/>
                    <a:pt x="496" y="541"/>
                  </a:cubicBezTo>
                  <a:cubicBezTo>
                    <a:pt x="413" y="386"/>
                    <a:pt x="353" y="219"/>
                    <a:pt x="282" y="76"/>
                  </a:cubicBezTo>
                  <a:cubicBezTo>
                    <a:pt x="261" y="23"/>
                    <a:pt x="219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0" name="Google Shape;14480;p47"/>
            <p:cNvSpPr/>
            <p:nvPr/>
          </p:nvSpPr>
          <p:spPr>
            <a:xfrm>
              <a:off x="3891025" y="1951650"/>
              <a:ext cx="14525" cy="21775"/>
            </a:xfrm>
            <a:custGeom>
              <a:rect b="b" l="l" r="r" t="t"/>
              <a:pathLst>
                <a:path extrusionOk="0" h="871" w="581">
                  <a:moveTo>
                    <a:pt x="121" y="1"/>
                  </a:moveTo>
                  <a:cubicBezTo>
                    <a:pt x="63" y="1"/>
                    <a:pt x="0" y="47"/>
                    <a:pt x="33" y="104"/>
                  </a:cubicBezTo>
                  <a:cubicBezTo>
                    <a:pt x="81" y="259"/>
                    <a:pt x="128" y="402"/>
                    <a:pt x="164" y="533"/>
                  </a:cubicBezTo>
                  <a:cubicBezTo>
                    <a:pt x="224" y="676"/>
                    <a:pt x="259" y="818"/>
                    <a:pt x="402" y="866"/>
                  </a:cubicBezTo>
                  <a:cubicBezTo>
                    <a:pt x="411" y="869"/>
                    <a:pt x="420" y="870"/>
                    <a:pt x="429" y="870"/>
                  </a:cubicBezTo>
                  <a:cubicBezTo>
                    <a:pt x="459" y="870"/>
                    <a:pt x="491" y="855"/>
                    <a:pt x="509" y="818"/>
                  </a:cubicBezTo>
                  <a:cubicBezTo>
                    <a:pt x="581" y="676"/>
                    <a:pt x="509" y="557"/>
                    <a:pt x="438" y="414"/>
                  </a:cubicBezTo>
                  <a:cubicBezTo>
                    <a:pt x="367" y="283"/>
                    <a:pt x="259" y="164"/>
                    <a:pt x="188" y="33"/>
                  </a:cubicBezTo>
                  <a:cubicBezTo>
                    <a:pt x="173" y="10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1" name="Google Shape;14481;p47"/>
            <p:cNvSpPr/>
            <p:nvPr/>
          </p:nvSpPr>
          <p:spPr>
            <a:xfrm>
              <a:off x="3930250" y="1949225"/>
              <a:ext cx="14000" cy="25650"/>
            </a:xfrm>
            <a:custGeom>
              <a:rect b="b" l="l" r="r" t="t"/>
              <a:pathLst>
                <a:path extrusionOk="0" h="1026" w="560">
                  <a:moveTo>
                    <a:pt x="157" y="1"/>
                  </a:moveTo>
                  <a:cubicBezTo>
                    <a:pt x="86" y="1"/>
                    <a:pt x="0" y="67"/>
                    <a:pt x="24" y="153"/>
                  </a:cubicBezTo>
                  <a:cubicBezTo>
                    <a:pt x="83" y="332"/>
                    <a:pt x="131" y="499"/>
                    <a:pt x="179" y="677"/>
                  </a:cubicBezTo>
                  <a:cubicBezTo>
                    <a:pt x="226" y="832"/>
                    <a:pt x="238" y="963"/>
                    <a:pt x="381" y="1023"/>
                  </a:cubicBezTo>
                  <a:cubicBezTo>
                    <a:pt x="390" y="1025"/>
                    <a:pt x="398" y="1026"/>
                    <a:pt x="406" y="1026"/>
                  </a:cubicBezTo>
                  <a:cubicBezTo>
                    <a:pt x="445" y="1026"/>
                    <a:pt x="478" y="1004"/>
                    <a:pt x="488" y="975"/>
                  </a:cubicBezTo>
                  <a:cubicBezTo>
                    <a:pt x="560" y="832"/>
                    <a:pt x="476" y="701"/>
                    <a:pt x="417" y="546"/>
                  </a:cubicBezTo>
                  <a:cubicBezTo>
                    <a:pt x="357" y="380"/>
                    <a:pt x="310" y="225"/>
                    <a:pt x="238" y="58"/>
                  </a:cubicBezTo>
                  <a:cubicBezTo>
                    <a:pt x="226" y="18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2" name="Google Shape;14482;p47"/>
            <p:cNvSpPr/>
            <p:nvPr/>
          </p:nvSpPr>
          <p:spPr>
            <a:xfrm>
              <a:off x="3960525" y="1944875"/>
              <a:ext cx="14975" cy="31350"/>
            </a:xfrm>
            <a:custGeom>
              <a:rect b="b" l="l" r="r" t="t"/>
              <a:pathLst>
                <a:path extrusionOk="0" h="1254" w="599">
                  <a:moveTo>
                    <a:pt x="102" y="1"/>
                  </a:moveTo>
                  <a:cubicBezTo>
                    <a:pt x="48" y="1"/>
                    <a:pt x="1" y="55"/>
                    <a:pt x="39" y="125"/>
                  </a:cubicBezTo>
                  <a:cubicBezTo>
                    <a:pt x="146" y="316"/>
                    <a:pt x="206" y="518"/>
                    <a:pt x="242" y="732"/>
                  </a:cubicBezTo>
                  <a:cubicBezTo>
                    <a:pt x="277" y="899"/>
                    <a:pt x="266" y="1089"/>
                    <a:pt x="385" y="1232"/>
                  </a:cubicBezTo>
                  <a:cubicBezTo>
                    <a:pt x="399" y="1246"/>
                    <a:pt x="420" y="1253"/>
                    <a:pt x="442" y="1253"/>
                  </a:cubicBezTo>
                  <a:cubicBezTo>
                    <a:pt x="475" y="1253"/>
                    <a:pt x="508" y="1237"/>
                    <a:pt x="516" y="1209"/>
                  </a:cubicBezTo>
                  <a:cubicBezTo>
                    <a:pt x="599" y="1030"/>
                    <a:pt x="527" y="828"/>
                    <a:pt x="468" y="649"/>
                  </a:cubicBezTo>
                  <a:cubicBezTo>
                    <a:pt x="408" y="435"/>
                    <a:pt x="325" y="232"/>
                    <a:pt x="182" y="54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3" name="Google Shape;14483;p47"/>
            <p:cNvSpPr/>
            <p:nvPr/>
          </p:nvSpPr>
          <p:spPr>
            <a:xfrm>
              <a:off x="4005125" y="1945750"/>
              <a:ext cx="14675" cy="24975"/>
            </a:xfrm>
            <a:custGeom>
              <a:rect b="b" l="l" r="r" t="t"/>
              <a:pathLst>
                <a:path extrusionOk="0" h="999" w="587">
                  <a:moveTo>
                    <a:pt x="185" y="0"/>
                  </a:moveTo>
                  <a:cubicBezTo>
                    <a:pt x="98" y="0"/>
                    <a:pt x="0" y="75"/>
                    <a:pt x="29" y="197"/>
                  </a:cubicBezTo>
                  <a:cubicBezTo>
                    <a:pt x="89" y="459"/>
                    <a:pt x="184" y="852"/>
                    <a:pt x="446" y="983"/>
                  </a:cubicBezTo>
                  <a:cubicBezTo>
                    <a:pt x="462" y="994"/>
                    <a:pt x="478" y="998"/>
                    <a:pt x="493" y="998"/>
                  </a:cubicBezTo>
                  <a:cubicBezTo>
                    <a:pt x="545" y="998"/>
                    <a:pt x="586" y="941"/>
                    <a:pt x="577" y="876"/>
                  </a:cubicBezTo>
                  <a:cubicBezTo>
                    <a:pt x="565" y="745"/>
                    <a:pt x="482" y="626"/>
                    <a:pt x="422" y="507"/>
                  </a:cubicBezTo>
                  <a:cubicBezTo>
                    <a:pt x="363" y="376"/>
                    <a:pt x="339" y="245"/>
                    <a:pt x="303" y="102"/>
                  </a:cubicBezTo>
                  <a:cubicBezTo>
                    <a:pt x="294" y="32"/>
                    <a:pt x="242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4" name="Google Shape;14484;p47"/>
            <p:cNvSpPr/>
            <p:nvPr/>
          </p:nvSpPr>
          <p:spPr>
            <a:xfrm>
              <a:off x="4047825" y="1943300"/>
              <a:ext cx="15500" cy="22875"/>
            </a:xfrm>
            <a:custGeom>
              <a:rect b="b" l="l" r="r" t="t"/>
              <a:pathLst>
                <a:path extrusionOk="0" h="915" w="620">
                  <a:moveTo>
                    <a:pt x="132" y="0"/>
                  </a:moveTo>
                  <a:cubicBezTo>
                    <a:pt x="72" y="0"/>
                    <a:pt x="0" y="53"/>
                    <a:pt x="24" y="117"/>
                  </a:cubicBezTo>
                  <a:cubicBezTo>
                    <a:pt x="83" y="259"/>
                    <a:pt x="167" y="414"/>
                    <a:pt x="238" y="557"/>
                  </a:cubicBezTo>
                  <a:cubicBezTo>
                    <a:pt x="310" y="688"/>
                    <a:pt x="369" y="831"/>
                    <a:pt x="524" y="902"/>
                  </a:cubicBezTo>
                  <a:cubicBezTo>
                    <a:pt x="538" y="911"/>
                    <a:pt x="551" y="915"/>
                    <a:pt x="562" y="915"/>
                  </a:cubicBezTo>
                  <a:cubicBezTo>
                    <a:pt x="599" y="915"/>
                    <a:pt x="619" y="876"/>
                    <a:pt x="619" y="831"/>
                  </a:cubicBezTo>
                  <a:cubicBezTo>
                    <a:pt x="595" y="676"/>
                    <a:pt x="500" y="581"/>
                    <a:pt x="429" y="462"/>
                  </a:cubicBezTo>
                  <a:cubicBezTo>
                    <a:pt x="345" y="319"/>
                    <a:pt x="286" y="188"/>
                    <a:pt x="203" y="45"/>
                  </a:cubicBezTo>
                  <a:cubicBezTo>
                    <a:pt x="191" y="13"/>
                    <a:pt x="16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5" name="Google Shape;14485;p47"/>
            <p:cNvSpPr/>
            <p:nvPr/>
          </p:nvSpPr>
          <p:spPr>
            <a:xfrm>
              <a:off x="4077275" y="1935375"/>
              <a:ext cx="14325" cy="27950"/>
            </a:xfrm>
            <a:custGeom>
              <a:rect b="b" l="l" r="r" t="t"/>
              <a:pathLst>
                <a:path extrusionOk="0" h="1118" w="573">
                  <a:moveTo>
                    <a:pt x="184" y="1"/>
                  </a:moveTo>
                  <a:cubicBezTo>
                    <a:pt x="93" y="1"/>
                    <a:pt x="0" y="74"/>
                    <a:pt x="37" y="184"/>
                  </a:cubicBezTo>
                  <a:cubicBezTo>
                    <a:pt x="144" y="493"/>
                    <a:pt x="179" y="898"/>
                    <a:pt x="453" y="1100"/>
                  </a:cubicBezTo>
                  <a:cubicBezTo>
                    <a:pt x="469" y="1112"/>
                    <a:pt x="486" y="1117"/>
                    <a:pt x="503" y="1117"/>
                  </a:cubicBezTo>
                  <a:cubicBezTo>
                    <a:pt x="539" y="1117"/>
                    <a:pt x="572" y="1093"/>
                    <a:pt x="572" y="1053"/>
                  </a:cubicBezTo>
                  <a:cubicBezTo>
                    <a:pt x="525" y="731"/>
                    <a:pt x="429" y="410"/>
                    <a:pt x="322" y="100"/>
                  </a:cubicBezTo>
                  <a:cubicBezTo>
                    <a:pt x="299" y="31"/>
                    <a:pt x="242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6" name="Google Shape;14486;p47"/>
            <p:cNvSpPr/>
            <p:nvPr/>
          </p:nvSpPr>
          <p:spPr>
            <a:xfrm>
              <a:off x="4111900" y="1943575"/>
              <a:ext cx="15000" cy="24050"/>
            </a:xfrm>
            <a:custGeom>
              <a:rect b="b" l="l" r="r" t="t"/>
              <a:pathLst>
                <a:path extrusionOk="0" h="962" w="600">
                  <a:moveTo>
                    <a:pt x="40" y="1"/>
                  </a:moveTo>
                  <a:cubicBezTo>
                    <a:pt x="23" y="1"/>
                    <a:pt x="0" y="20"/>
                    <a:pt x="9" y="46"/>
                  </a:cubicBezTo>
                  <a:cubicBezTo>
                    <a:pt x="80" y="356"/>
                    <a:pt x="176" y="784"/>
                    <a:pt x="485" y="951"/>
                  </a:cubicBezTo>
                  <a:cubicBezTo>
                    <a:pt x="498" y="958"/>
                    <a:pt x="510" y="962"/>
                    <a:pt x="522" y="962"/>
                  </a:cubicBezTo>
                  <a:cubicBezTo>
                    <a:pt x="566" y="962"/>
                    <a:pt x="599" y="915"/>
                    <a:pt x="580" y="868"/>
                  </a:cubicBezTo>
                  <a:cubicBezTo>
                    <a:pt x="497" y="713"/>
                    <a:pt x="366" y="594"/>
                    <a:pt x="283" y="451"/>
                  </a:cubicBezTo>
                  <a:cubicBezTo>
                    <a:pt x="187" y="308"/>
                    <a:pt x="116" y="165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7" name="Google Shape;14487;p47"/>
            <p:cNvSpPr/>
            <p:nvPr/>
          </p:nvSpPr>
          <p:spPr>
            <a:xfrm>
              <a:off x="4136675" y="1939375"/>
              <a:ext cx="15950" cy="25600"/>
            </a:xfrm>
            <a:custGeom>
              <a:rect b="b" l="l" r="r" t="t"/>
              <a:pathLst>
                <a:path extrusionOk="0" h="1024" w="638">
                  <a:moveTo>
                    <a:pt x="179" y="1"/>
                  </a:moveTo>
                  <a:cubicBezTo>
                    <a:pt x="91" y="1"/>
                    <a:pt x="1" y="70"/>
                    <a:pt x="30" y="178"/>
                  </a:cubicBezTo>
                  <a:cubicBezTo>
                    <a:pt x="66" y="357"/>
                    <a:pt x="113" y="536"/>
                    <a:pt x="197" y="702"/>
                  </a:cubicBezTo>
                  <a:cubicBezTo>
                    <a:pt x="256" y="845"/>
                    <a:pt x="316" y="1012"/>
                    <a:pt x="494" y="1024"/>
                  </a:cubicBezTo>
                  <a:cubicBezTo>
                    <a:pt x="530" y="1024"/>
                    <a:pt x="566" y="1000"/>
                    <a:pt x="578" y="976"/>
                  </a:cubicBezTo>
                  <a:cubicBezTo>
                    <a:pt x="637" y="821"/>
                    <a:pt x="530" y="702"/>
                    <a:pt x="470" y="571"/>
                  </a:cubicBezTo>
                  <a:cubicBezTo>
                    <a:pt x="399" y="416"/>
                    <a:pt x="351" y="250"/>
                    <a:pt x="316" y="95"/>
                  </a:cubicBezTo>
                  <a:cubicBezTo>
                    <a:pt x="292" y="30"/>
                    <a:pt x="23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8" name="Google Shape;14488;p47"/>
            <p:cNvSpPr/>
            <p:nvPr/>
          </p:nvSpPr>
          <p:spPr>
            <a:xfrm>
              <a:off x="4163175" y="1933375"/>
              <a:ext cx="14750" cy="29450"/>
            </a:xfrm>
            <a:custGeom>
              <a:rect b="b" l="l" r="r" t="t"/>
              <a:pathLst>
                <a:path extrusionOk="0" h="1178" w="590">
                  <a:moveTo>
                    <a:pt x="87" y="1"/>
                  </a:moveTo>
                  <a:cubicBezTo>
                    <a:pt x="43" y="1"/>
                    <a:pt x="1" y="43"/>
                    <a:pt x="18" y="85"/>
                  </a:cubicBezTo>
                  <a:cubicBezTo>
                    <a:pt x="53" y="287"/>
                    <a:pt x="89" y="478"/>
                    <a:pt x="137" y="692"/>
                  </a:cubicBezTo>
                  <a:cubicBezTo>
                    <a:pt x="172" y="871"/>
                    <a:pt x="220" y="1073"/>
                    <a:pt x="399" y="1168"/>
                  </a:cubicBezTo>
                  <a:cubicBezTo>
                    <a:pt x="414" y="1175"/>
                    <a:pt x="429" y="1178"/>
                    <a:pt x="444" y="1178"/>
                  </a:cubicBezTo>
                  <a:cubicBezTo>
                    <a:pt x="487" y="1178"/>
                    <a:pt x="524" y="1153"/>
                    <a:pt x="542" y="1109"/>
                  </a:cubicBezTo>
                  <a:cubicBezTo>
                    <a:pt x="589" y="918"/>
                    <a:pt x="482" y="740"/>
                    <a:pt x="399" y="573"/>
                  </a:cubicBezTo>
                  <a:cubicBezTo>
                    <a:pt x="315" y="395"/>
                    <a:pt x="220" y="216"/>
                    <a:pt x="137" y="25"/>
                  </a:cubicBezTo>
                  <a:cubicBezTo>
                    <a:pt x="123" y="8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9" name="Google Shape;14489;p47"/>
            <p:cNvSpPr/>
            <p:nvPr/>
          </p:nvSpPr>
          <p:spPr>
            <a:xfrm>
              <a:off x="4191825" y="1930700"/>
              <a:ext cx="19725" cy="31750"/>
            </a:xfrm>
            <a:custGeom>
              <a:rect b="b" l="l" r="r" t="t"/>
              <a:pathLst>
                <a:path extrusionOk="0" h="1270" w="789">
                  <a:moveTo>
                    <a:pt x="149" y="0"/>
                  </a:moveTo>
                  <a:cubicBezTo>
                    <a:pt x="54" y="0"/>
                    <a:pt x="1" y="148"/>
                    <a:pt x="98" y="216"/>
                  </a:cubicBezTo>
                  <a:cubicBezTo>
                    <a:pt x="277" y="335"/>
                    <a:pt x="324" y="585"/>
                    <a:pt x="396" y="787"/>
                  </a:cubicBezTo>
                  <a:cubicBezTo>
                    <a:pt x="455" y="930"/>
                    <a:pt x="503" y="1180"/>
                    <a:pt x="658" y="1264"/>
                  </a:cubicBezTo>
                  <a:cubicBezTo>
                    <a:pt x="669" y="1267"/>
                    <a:pt x="684" y="1270"/>
                    <a:pt x="700" y="1270"/>
                  </a:cubicBezTo>
                  <a:cubicBezTo>
                    <a:pt x="737" y="1270"/>
                    <a:pt x="777" y="1257"/>
                    <a:pt x="777" y="1216"/>
                  </a:cubicBezTo>
                  <a:cubicBezTo>
                    <a:pt x="789" y="1085"/>
                    <a:pt x="741" y="1025"/>
                    <a:pt x="681" y="894"/>
                  </a:cubicBezTo>
                  <a:cubicBezTo>
                    <a:pt x="634" y="763"/>
                    <a:pt x="598" y="644"/>
                    <a:pt x="550" y="513"/>
                  </a:cubicBezTo>
                  <a:cubicBezTo>
                    <a:pt x="479" y="323"/>
                    <a:pt x="384" y="144"/>
                    <a:pt x="217" y="25"/>
                  </a:cubicBezTo>
                  <a:cubicBezTo>
                    <a:pt x="193" y="8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0" name="Google Shape;14490;p47"/>
            <p:cNvSpPr/>
            <p:nvPr/>
          </p:nvSpPr>
          <p:spPr>
            <a:xfrm>
              <a:off x="4235925" y="1938125"/>
              <a:ext cx="15800" cy="23225"/>
            </a:xfrm>
            <a:custGeom>
              <a:rect b="b" l="l" r="r" t="t"/>
              <a:pathLst>
                <a:path extrusionOk="0" h="929" w="632">
                  <a:moveTo>
                    <a:pt x="116" y="1"/>
                  </a:moveTo>
                  <a:cubicBezTo>
                    <a:pt x="59" y="1"/>
                    <a:pt x="1" y="70"/>
                    <a:pt x="37" y="133"/>
                  </a:cubicBezTo>
                  <a:cubicBezTo>
                    <a:pt x="120" y="264"/>
                    <a:pt x="179" y="407"/>
                    <a:pt x="239" y="574"/>
                  </a:cubicBezTo>
                  <a:cubicBezTo>
                    <a:pt x="287" y="693"/>
                    <a:pt x="322" y="859"/>
                    <a:pt x="441" y="919"/>
                  </a:cubicBezTo>
                  <a:cubicBezTo>
                    <a:pt x="457" y="925"/>
                    <a:pt x="471" y="928"/>
                    <a:pt x="483" y="928"/>
                  </a:cubicBezTo>
                  <a:cubicBezTo>
                    <a:pt x="519" y="928"/>
                    <a:pt x="546" y="904"/>
                    <a:pt x="572" y="859"/>
                  </a:cubicBezTo>
                  <a:cubicBezTo>
                    <a:pt x="632" y="728"/>
                    <a:pt x="513" y="550"/>
                    <a:pt x="441" y="431"/>
                  </a:cubicBezTo>
                  <a:cubicBezTo>
                    <a:pt x="358" y="276"/>
                    <a:pt x="275" y="145"/>
                    <a:pt x="168" y="26"/>
                  </a:cubicBezTo>
                  <a:cubicBezTo>
                    <a:pt x="153" y="8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1" name="Google Shape;14491;p47"/>
            <p:cNvSpPr/>
            <p:nvPr/>
          </p:nvSpPr>
          <p:spPr>
            <a:xfrm>
              <a:off x="4290700" y="193875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4" y="25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2" name="Google Shape;14492;p47"/>
            <p:cNvSpPr/>
            <p:nvPr/>
          </p:nvSpPr>
          <p:spPr>
            <a:xfrm>
              <a:off x="4282075" y="1934925"/>
              <a:ext cx="17275" cy="24700"/>
            </a:xfrm>
            <a:custGeom>
              <a:rect b="b" l="l" r="r" t="t"/>
              <a:pathLst>
                <a:path extrusionOk="0" h="988" w="691">
                  <a:moveTo>
                    <a:pt x="160" y="1"/>
                  </a:moveTo>
                  <a:cubicBezTo>
                    <a:pt x="116" y="1"/>
                    <a:pt x="68" y="28"/>
                    <a:pt x="48" y="83"/>
                  </a:cubicBezTo>
                  <a:cubicBezTo>
                    <a:pt x="0" y="261"/>
                    <a:pt x="96" y="452"/>
                    <a:pt x="167" y="618"/>
                  </a:cubicBezTo>
                  <a:cubicBezTo>
                    <a:pt x="238" y="761"/>
                    <a:pt x="334" y="975"/>
                    <a:pt x="524" y="987"/>
                  </a:cubicBezTo>
                  <a:cubicBezTo>
                    <a:pt x="572" y="987"/>
                    <a:pt x="631" y="940"/>
                    <a:pt x="643" y="892"/>
                  </a:cubicBezTo>
                  <a:cubicBezTo>
                    <a:pt x="691" y="725"/>
                    <a:pt x="560" y="594"/>
                    <a:pt x="477" y="464"/>
                  </a:cubicBezTo>
                  <a:cubicBezTo>
                    <a:pt x="428" y="387"/>
                    <a:pt x="392" y="295"/>
                    <a:pt x="349" y="208"/>
                  </a:cubicBezTo>
                  <a:lnTo>
                    <a:pt x="349" y="208"/>
                  </a:lnTo>
                  <a:cubicBezTo>
                    <a:pt x="363" y="211"/>
                    <a:pt x="375" y="213"/>
                    <a:pt x="381" y="213"/>
                  </a:cubicBezTo>
                  <a:cubicBezTo>
                    <a:pt x="383" y="214"/>
                    <a:pt x="385" y="214"/>
                    <a:pt x="387" y="214"/>
                  </a:cubicBezTo>
                  <a:cubicBezTo>
                    <a:pt x="419" y="214"/>
                    <a:pt x="438" y="118"/>
                    <a:pt x="381" y="106"/>
                  </a:cubicBezTo>
                  <a:cubicBezTo>
                    <a:pt x="357" y="106"/>
                    <a:pt x="311" y="101"/>
                    <a:pt x="276" y="82"/>
                  </a:cubicBezTo>
                  <a:lnTo>
                    <a:pt x="276" y="82"/>
                  </a:lnTo>
                  <a:cubicBezTo>
                    <a:pt x="264" y="66"/>
                    <a:pt x="252" y="50"/>
                    <a:pt x="238" y="35"/>
                  </a:cubicBezTo>
                  <a:lnTo>
                    <a:pt x="238" y="47"/>
                  </a:lnTo>
                  <a:cubicBezTo>
                    <a:pt x="223" y="16"/>
                    <a:pt x="193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3" name="Google Shape;14493;p47"/>
            <p:cNvSpPr/>
            <p:nvPr/>
          </p:nvSpPr>
          <p:spPr>
            <a:xfrm>
              <a:off x="4311650" y="1930150"/>
              <a:ext cx="26350" cy="39225"/>
            </a:xfrm>
            <a:custGeom>
              <a:rect b="b" l="l" r="r" t="t"/>
              <a:pathLst>
                <a:path extrusionOk="0" h="1569" w="1054">
                  <a:moveTo>
                    <a:pt x="261" y="1"/>
                  </a:moveTo>
                  <a:cubicBezTo>
                    <a:pt x="132" y="1"/>
                    <a:pt x="1" y="138"/>
                    <a:pt x="91" y="285"/>
                  </a:cubicBezTo>
                  <a:cubicBezTo>
                    <a:pt x="341" y="702"/>
                    <a:pt x="425" y="1381"/>
                    <a:pt x="925" y="1559"/>
                  </a:cubicBezTo>
                  <a:cubicBezTo>
                    <a:pt x="938" y="1566"/>
                    <a:pt x="950" y="1569"/>
                    <a:pt x="962" y="1569"/>
                  </a:cubicBezTo>
                  <a:cubicBezTo>
                    <a:pt x="1015" y="1569"/>
                    <a:pt x="1054" y="1509"/>
                    <a:pt x="1044" y="1440"/>
                  </a:cubicBezTo>
                  <a:cubicBezTo>
                    <a:pt x="960" y="1202"/>
                    <a:pt x="829" y="1000"/>
                    <a:pt x="722" y="774"/>
                  </a:cubicBezTo>
                  <a:cubicBezTo>
                    <a:pt x="627" y="535"/>
                    <a:pt x="544" y="297"/>
                    <a:pt x="413" y="95"/>
                  </a:cubicBezTo>
                  <a:cubicBezTo>
                    <a:pt x="376" y="28"/>
                    <a:pt x="318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4" name="Google Shape;14494;p47"/>
            <p:cNvSpPr/>
            <p:nvPr/>
          </p:nvSpPr>
          <p:spPr>
            <a:xfrm>
              <a:off x="4358075" y="1931550"/>
              <a:ext cx="21350" cy="25625"/>
            </a:xfrm>
            <a:custGeom>
              <a:rect b="b" l="l" r="r" t="t"/>
              <a:pathLst>
                <a:path extrusionOk="0" h="1025" w="854">
                  <a:moveTo>
                    <a:pt x="294" y="0"/>
                  </a:moveTo>
                  <a:cubicBezTo>
                    <a:pt x="147" y="0"/>
                    <a:pt x="0" y="151"/>
                    <a:pt x="104" y="289"/>
                  </a:cubicBezTo>
                  <a:cubicBezTo>
                    <a:pt x="282" y="527"/>
                    <a:pt x="401" y="837"/>
                    <a:pt x="651" y="1015"/>
                  </a:cubicBezTo>
                  <a:cubicBezTo>
                    <a:pt x="664" y="1021"/>
                    <a:pt x="677" y="1024"/>
                    <a:pt x="692" y="1024"/>
                  </a:cubicBezTo>
                  <a:cubicBezTo>
                    <a:pt x="733" y="1024"/>
                    <a:pt x="776" y="1000"/>
                    <a:pt x="794" y="956"/>
                  </a:cubicBezTo>
                  <a:cubicBezTo>
                    <a:pt x="854" y="634"/>
                    <a:pt x="627" y="337"/>
                    <a:pt x="449" y="75"/>
                  </a:cubicBezTo>
                  <a:cubicBezTo>
                    <a:pt x="406" y="22"/>
                    <a:pt x="35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5" name="Google Shape;14495;p47"/>
            <p:cNvSpPr/>
            <p:nvPr/>
          </p:nvSpPr>
          <p:spPr>
            <a:xfrm>
              <a:off x="4401550" y="1923925"/>
              <a:ext cx="21325" cy="33775"/>
            </a:xfrm>
            <a:custGeom>
              <a:rect b="b" l="l" r="r" t="t"/>
              <a:pathLst>
                <a:path extrusionOk="0" h="1351" w="853">
                  <a:moveTo>
                    <a:pt x="159" y="0"/>
                  </a:moveTo>
                  <a:cubicBezTo>
                    <a:pt x="82" y="0"/>
                    <a:pt x="0" y="63"/>
                    <a:pt x="31" y="142"/>
                  </a:cubicBezTo>
                  <a:cubicBezTo>
                    <a:pt x="127" y="380"/>
                    <a:pt x="198" y="618"/>
                    <a:pt x="317" y="844"/>
                  </a:cubicBezTo>
                  <a:cubicBezTo>
                    <a:pt x="401" y="1023"/>
                    <a:pt x="508" y="1296"/>
                    <a:pt x="722" y="1344"/>
                  </a:cubicBezTo>
                  <a:cubicBezTo>
                    <a:pt x="733" y="1348"/>
                    <a:pt x="743" y="1350"/>
                    <a:pt x="754" y="1350"/>
                  </a:cubicBezTo>
                  <a:cubicBezTo>
                    <a:pt x="805" y="1350"/>
                    <a:pt x="853" y="1308"/>
                    <a:pt x="853" y="1249"/>
                  </a:cubicBezTo>
                  <a:cubicBezTo>
                    <a:pt x="853" y="1046"/>
                    <a:pt x="662" y="868"/>
                    <a:pt x="567" y="701"/>
                  </a:cubicBezTo>
                  <a:cubicBezTo>
                    <a:pt x="448" y="487"/>
                    <a:pt x="365" y="261"/>
                    <a:pt x="258" y="58"/>
                  </a:cubicBezTo>
                  <a:cubicBezTo>
                    <a:pt x="237" y="17"/>
                    <a:pt x="199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6" name="Google Shape;14496;p47"/>
            <p:cNvSpPr/>
            <p:nvPr/>
          </p:nvSpPr>
          <p:spPr>
            <a:xfrm>
              <a:off x="4438600" y="1929000"/>
              <a:ext cx="21425" cy="33975"/>
            </a:xfrm>
            <a:custGeom>
              <a:rect b="b" l="l" r="r" t="t"/>
              <a:pathLst>
                <a:path extrusionOk="0" h="1359" w="857">
                  <a:moveTo>
                    <a:pt x="176" y="0"/>
                  </a:moveTo>
                  <a:cubicBezTo>
                    <a:pt x="91" y="0"/>
                    <a:pt x="1" y="95"/>
                    <a:pt x="50" y="200"/>
                  </a:cubicBezTo>
                  <a:cubicBezTo>
                    <a:pt x="240" y="570"/>
                    <a:pt x="359" y="1070"/>
                    <a:pt x="704" y="1343"/>
                  </a:cubicBezTo>
                  <a:cubicBezTo>
                    <a:pt x="718" y="1354"/>
                    <a:pt x="734" y="1359"/>
                    <a:pt x="749" y="1359"/>
                  </a:cubicBezTo>
                  <a:cubicBezTo>
                    <a:pt x="802" y="1359"/>
                    <a:pt x="857" y="1306"/>
                    <a:pt x="847" y="1260"/>
                  </a:cubicBezTo>
                  <a:cubicBezTo>
                    <a:pt x="800" y="831"/>
                    <a:pt x="502" y="427"/>
                    <a:pt x="276" y="69"/>
                  </a:cubicBezTo>
                  <a:cubicBezTo>
                    <a:pt x="253" y="20"/>
                    <a:pt x="21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7" name="Google Shape;14497;p47"/>
            <p:cNvSpPr/>
            <p:nvPr/>
          </p:nvSpPr>
          <p:spPr>
            <a:xfrm>
              <a:off x="4471675" y="1929000"/>
              <a:ext cx="17175" cy="45450"/>
            </a:xfrm>
            <a:custGeom>
              <a:rect b="b" l="l" r="r" t="t"/>
              <a:pathLst>
                <a:path extrusionOk="0" h="1818" w="687">
                  <a:moveTo>
                    <a:pt x="23" y="0"/>
                  </a:moveTo>
                  <a:cubicBezTo>
                    <a:pt x="13" y="0"/>
                    <a:pt x="1" y="13"/>
                    <a:pt x="1" y="34"/>
                  </a:cubicBezTo>
                  <a:cubicBezTo>
                    <a:pt x="203" y="593"/>
                    <a:pt x="251" y="1272"/>
                    <a:pt x="548" y="1784"/>
                  </a:cubicBezTo>
                  <a:cubicBezTo>
                    <a:pt x="558" y="1807"/>
                    <a:pt x="581" y="1818"/>
                    <a:pt x="606" y="1818"/>
                  </a:cubicBezTo>
                  <a:cubicBezTo>
                    <a:pt x="645" y="1818"/>
                    <a:pt x="687" y="1792"/>
                    <a:pt x="679" y="1748"/>
                  </a:cubicBezTo>
                  <a:cubicBezTo>
                    <a:pt x="667" y="1153"/>
                    <a:pt x="358" y="510"/>
                    <a:pt x="36" y="22"/>
                  </a:cubicBezTo>
                  <a:cubicBezTo>
                    <a:pt x="36" y="7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8" name="Google Shape;14498;p47"/>
            <p:cNvSpPr/>
            <p:nvPr/>
          </p:nvSpPr>
          <p:spPr>
            <a:xfrm>
              <a:off x="4492500" y="1928200"/>
              <a:ext cx="32050" cy="73200"/>
            </a:xfrm>
            <a:custGeom>
              <a:rect b="b" l="l" r="r" t="t"/>
              <a:pathLst>
                <a:path extrusionOk="0" h="2928" w="1282">
                  <a:moveTo>
                    <a:pt x="169" y="0"/>
                  </a:moveTo>
                  <a:cubicBezTo>
                    <a:pt x="84" y="0"/>
                    <a:pt x="1" y="111"/>
                    <a:pt x="84" y="185"/>
                  </a:cubicBezTo>
                  <a:cubicBezTo>
                    <a:pt x="846" y="863"/>
                    <a:pt x="513" y="2114"/>
                    <a:pt x="1108" y="2888"/>
                  </a:cubicBezTo>
                  <a:cubicBezTo>
                    <a:pt x="1129" y="2913"/>
                    <a:pt x="1164" y="2928"/>
                    <a:pt x="1197" y="2928"/>
                  </a:cubicBezTo>
                  <a:cubicBezTo>
                    <a:pt x="1242" y="2928"/>
                    <a:pt x="1282" y="2901"/>
                    <a:pt x="1275" y="2840"/>
                  </a:cubicBezTo>
                  <a:cubicBezTo>
                    <a:pt x="1215" y="2328"/>
                    <a:pt x="1049" y="1768"/>
                    <a:pt x="894" y="1268"/>
                  </a:cubicBezTo>
                  <a:cubicBezTo>
                    <a:pt x="751" y="840"/>
                    <a:pt x="573" y="340"/>
                    <a:pt x="239" y="30"/>
                  </a:cubicBezTo>
                  <a:cubicBezTo>
                    <a:pt x="218" y="9"/>
                    <a:pt x="19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9" name="Google Shape;14499;p47"/>
            <p:cNvSpPr/>
            <p:nvPr/>
          </p:nvSpPr>
          <p:spPr>
            <a:xfrm>
              <a:off x="4519725" y="1920525"/>
              <a:ext cx="19850" cy="52875"/>
            </a:xfrm>
            <a:custGeom>
              <a:rect b="b" l="l" r="r" t="t"/>
              <a:pathLst>
                <a:path extrusionOk="0" h="2115" w="794">
                  <a:moveTo>
                    <a:pt x="40" y="1"/>
                  </a:moveTo>
                  <a:cubicBezTo>
                    <a:pt x="19" y="1"/>
                    <a:pt x="0" y="18"/>
                    <a:pt x="7" y="39"/>
                  </a:cubicBezTo>
                  <a:cubicBezTo>
                    <a:pt x="115" y="397"/>
                    <a:pt x="222" y="766"/>
                    <a:pt x="317" y="1135"/>
                  </a:cubicBezTo>
                  <a:cubicBezTo>
                    <a:pt x="412" y="1456"/>
                    <a:pt x="496" y="1825"/>
                    <a:pt x="710" y="2099"/>
                  </a:cubicBezTo>
                  <a:cubicBezTo>
                    <a:pt x="719" y="2108"/>
                    <a:pt x="734" y="2114"/>
                    <a:pt x="748" y="2114"/>
                  </a:cubicBezTo>
                  <a:cubicBezTo>
                    <a:pt x="771" y="2114"/>
                    <a:pt x="793" y="2100"/>
                    <a:pt x="793" y="2063"/>
                  </a:cubicBezTo>
                  <a:cubicBezTo>
                    <a:pt x="769" y="1730"/>
                    <a:pt x="603" y="1397"/>
                    <a:pt x="484" y="1087"/>
                  </a:cubicBezTo>
                  <a:cubicBezTo>
                    <a:pt x="353" y="730"/>
                    <a:pt x="210" y="373"/>
                    <a:pt x="79" y="27"/>
                  </a:cubicBezTo>
                  <a:cubicBezTo>
                    <a:pt x="69" y="8"/>
                    <a:pt x="54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0" name="Google Shape;14500;p47"/>
            <p:cNvSpPr/>
            <p:nvPr/>
          </p:nvSpPr>
          <p:spPr>
            <a:xfrm>
              <a:off x="4542375" y="1983850"/>
              <a:ext cx="20325" cy="42725"/>
            </a:xfrm>
            <a:custGeom>
              <a:rect b="b" l="l" r="r" t="t"/>
              <a:pathLst>
                <a:path extrusionOk="0" h="1709" w="813">
                  <a:moveTo>
                    <a:pt x="80" y="1"/>
                  </a:moveTo>
                  <a:cubicBezTo>
                    <a:pt x="38" y="1"/>
                    <a:pt x="1" y="28"/>
                    <a:pt x="6" y="90"/>
                  </a:cubicBezTo>
                  <a:cubicBezTo>
                    <a:pt x="42" y="364"/>
                    <a:pt x="125" y="638"/>
                    <a:pt x="268" y="900"/>
                  </a:cubicBezTo>
                  <a:cubicBezTo>
                    <a:pt x="387" y="1150"/>
                    <a:pt x="518" y="1483"/>
                    <a:pt x="697" y="1697"/>
                  </a:cubicBezTo>
                  <a:cubicBezTo>
                    <a:pt x="704" y="1705"/>
                    <a:pt x="719" y="1709"/>
                    <a:pt x="735" y="1709"/>
                  </a:cubicBezTo>
                  <a:cubicBezTo>
                    <a:pt x="770" y="1709"/>
                    <a:pt x="812" y="1690"/>
                    <a:pt x="804" y="1650"/>
                  </a:cubicBezTo>
                  <a:cubicBezTo>
                    <a:pt x="768" y="1424"/>
                    <a:pt x="637" y="1233"/>
                    <a:pt x="530" y="1031"/>
                  </a:cubicBezTo>
                  <a:cubicBezTo>
                    <a:pt x="363" y="733"/>
                    <a:pt x="233" y="423"/>
                    <a:pt x="185" y="90"/>
                  </a:cubicBezTo>
                  <a:cubicBezTo>
                    <a:pt x="179" y="34"/>
                    <a:pt x="126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1" name="Google Shape;14501;p47"/>
            <p:cNvSpPr/>
            <p:nvPr/>
          </p:nvSpPr>
          <p:spPr>
            <a:xfrm>
              <a:off x="4551825" y="1937075"/>
              <a:ext cx="37950" cy="78825"/>
            </a:xfrm>
            <a:custGeom>
              <a:rect b="b" l="l" r="r" t="t"/>
              <a:pathLst>
                <a:path extrusionOk="0" h="3153" w="1518">
                  <a:moveTo>
                    <a:pt x="99" y="1"/>
                  </a:moveTo>
                  <a:cubicBezTo>
                    <a:pt x="47" y="1"/>
                    <a:pt x="0" y="50"/>
                    <a:pt x="33" y="116"/>
                  </a:cubicBezTo>
                  <a:cubicBezTo>
                    <a:pt x="509" y="1080"/>
                    <a:pt x="712" y="2282"/>
                    <a:pt x="1402" y="3128"/>
                  </a:cubicBezTo>
                  <a:cubicBezTo>
                    <a:pt x="1416" y="3145"/>
                    <a:pt x="1432" y="3153"/>
                    <a:pt x="1448" y="3153"/>
                  </a:cubicBezTo>
                  <a:cubicBezTo>
                    <a:pt x="1485" y="3153"/>
                    <a:pt x="1518" y="3110"/>
                    <a:pt x="1509" y="3068"/>
                  </a:cubicBezTo>
                  <a:cubicBezTo>
                    <a:pt x="1271" y="2044"/>
                    <a:pt x="747" y="925"/>
                    <a:pt x="164" y="32"/>
                  </a:cubicBezTo>
                  <a:cubicBezTo>
                    <a:pt x="146" y="10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2" name="Google Shape;14502;p47"/>
            <p:cNvSpPr/>
            <p:nvPr/>
          </p:nvSpPr>
          <p:spPr>
            <a:xfrm>
              <a:off x="4576450" y="1937225"/>
              <a:ext cx="50075" cy="93800"/>
            </a:xfrm>
            <a:custGeom>
              <a:rect b="b" l="l" r="r" t="t"/>
              <a:pathLst>
                <a:path extrusionOk="0" h="3752" w="2003">
                  <a:moveTo>
                    <a:pt x="25" y="1"/>
                  </a:moveTo>
                  <a:cubicBezTo>
                    <a:pt x="13" y="1"/>
                    <a:pt x="1" y="7"/>
                    <a:pt x="1" y="14"/>
                  </a:cubicBezTo>
                  <a:cubicBezTo>
                    <a:pt x="227" y="681"/>
                    <a:pt x="489" y="1300"/>
                    <a:pt x="822" y="1919"/>
                  </a:cubicBezTo>
                  <a:cubicBezTo>
                    <a:pt x="1132" y="2515"/>
                    <a:pt x="1406" y="3217"/>
                    <a:pt x="1846" y="3717"/>
                  </a:cubicBezTo>
                  <a:cubicBezTo>
                    <a:pt x="1864" y="3742"/>
                    <a:pt x="1886" y="3752"/>
                    <a:pt x="1907" y="3752"/>
                  </a:cubicBezTo>
                  <a:cubicBezTo>
                    <a:pt x="1957" y="3752"/>
                    <a:pt x="2002" y="3696"/>
                    <a:pt x="1977" y="3646"/>
                  </a:cubicBezTo>
                  <a:cubicBezTo>
                    <a:pt x="1834" y="3038"/>
                    <a:pt x="1406" y="2467"/>
                    <a:pt x="1084" y="1919"/>
                  </a:cubicBezTo>
                  <a:cubicBezTo>
                    <a:pt x="727" y="1300"/>
                    <a:pt x="358" y="657"/>
                    <a:pt x="48" y="14"/>
                  </a:cubicBezTo>
                  <a:cubicBezTo>
                    <a:pt x="43" y="4"/>
                    <a:pt x="34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3" name="Google Shape;14503;p47"/>
            <p:cNvSpPr/>
            <p:nvPr/>
          </p:nvSpPr>
          <p:spPr>
            <a:xfrm>
              <a:off x="4594600" y="1931225"/>
              <a:ext cx="42475" cy="89750"/>
            </a:xfrm>
            <a:custGeom>
              <a:rect b="b" l="l" r="r" t="t"/>
              <a:pathLst>
                <a:path extrusionOk="0" h="3590" w="1699">
                  <a:moveTo>
                    <a:pt x="125" y="0"/>
                  </a:moveTo>
                  <a:cubicBezTo>
                    <a:pt x="62" y="0"/>
                    <a:pt x="0" y="89"/>
                    <a:pt x="49" y="147"/>
                  </a:cubicBezTo>
                  <a:cubicBezTo>
                    <a:pt x="477" y="707"/>
                    <a:pt x="715" y="1397"/>
                    <a:pt x="941" y="2040"/>
                  </a:cubicBezTo>
                  <a:cubicBezTo>
                    <a:pt x="1120" y="2540"/>
                    <a:pt x="1215" y="3124"/>
                    <a:pt x="1549" y="3552"/>
                  </a:cubicBezTo>
                  <a:cubicBezTo>
                    <a:pt x="1569" y="3577"/>
                    <a:pt x="1599" y="3590"/>
                    <a:pt x="1626" y="3590"/>
                  </a:cubicBezTo>
                  <a:cubicBezTo>
                    <a:pt x="1665" y="3590"/>
                    <a:pt x="1699" y="3565"/>
                    <a:pt x="1692" y="3517"/>
                  </a:cubicBezTo>
                  <a:cubicBezTo>
                    <a:pt x="1644" y="2862"/>
                    <a:pt x="1334" y="2195"/>
                    <a:pt x="1072" y="1576"/>
                  </a:cubicBezTo>
                  <a:cubicBezTo>
                    <a:pt x="858" y="1016"/>
                    <a:pt x="584" y="457"/>
                    <a:pt x="168" y="16"/>
                  </a:cubicBezTo>
                  <a:cubicBezTo>
                    <a:pt x="154" y="5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4" name="Google Shape;14504;p47"/>
            <p:cNvSpPr/>
            <p:nvPr/>
          </p:nvSpPr>
          <p:spPr>
            <a:xfrm>
              <a:off x="4624350" y="1942900"/>
              <a:ext cx="39350" cy="88650"/>
            </a:xfrm>
            <a:custGeom>
              <a:rect b="b" l="l" r="r" t="t"/>
              <a:pathLst>
                <a:path extrusionOk="0" h="3546" w="1574">
                  <a:moveTo>
                    <a:pt x="152" y="0"/>
                  </a:moveTo>
                  <a:cubicBezTo>
                    <a:pt x="72" y="0"/>
                    <a:pt x="0" y="107"/>
                    <a:pt x="85" y="192"/>
                  </a:cubicBezTo>
                  <a:cubicBezTo>
                    <a:pt x="573" y="680"/>
                    <a:pt x="752" y="1407"/>
                    <a:pt x="894" y="2061"/>
                  </a:cubicBezTo>
                  <a:cubicBezTo>
                    <a:pt x="1014" y="2526"/>
                    <a:pt x="1061" y="3133"/>
                    <a:pt x="1359" y="3514"/>
                  </a:cubicBezTo>
                  <a:cubicBezTo>
                    <a:pt x="1377" y="3536"/>
                    <a:pt x="1401" y="3545"/>
                    <a:pt x="1425" y="3545"/>
                  </a:cubicBezTo>
                  <a:cubicBezTo>
                    <a:pt x="1480" y="3545"/>
                    <a:pt x="1537" y="3497"/>
                    <a:pt x="1537" y="3431"/>
                  </a:cubicBezTo>
                  <a:cubicBezTo>
                    <a:pt x="1573" y="2835"/>
                    <a:pt x="1252" y="2097"/>
                    <a:pt x="1061" y="1549"/>
                  </a:cubicBezTo>
                  <a:cubicBezTo>
                    <a:pt x="883" y="990"/>
                    <a:pt x="656" y="430"/>
                    <a:pt x="216" y="25"/>
                  </a:cubicBezTo>
                  <a:cubicBezTo>
                    <a:pt x="196" y="8"/>
                    <a:pt x="174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5" name="Google Shape;14505;p47"/>
            <p:cNvSpPr/>
            <p:nvPr/>
          </p:nvSpPr>
          <p:spPr>
            <a:xfrm>
              <a:off x="4637825" y="1942250"/>
              <a:ext cx="29725" cy="50775"/>
            </a:xfrm>
            <a:custGeom>
              <a:rect b="b" l="l" r="r" t="t"/>
              <a:pathLst>
                <a:path extrusionOk="0" h="2031" w="1189">
                  <a:moveTo>
                    <a:pt x="220" y="1"/>
                  </a:moveTo>
                  <a:cubicBezTo>
                    <a:pt x="102" y="1"/>
                    <a:pt x="0" y="135"/>
                    <a:pt x="105" y="230"/>
                  </a:cubicBezTo>
                  <a:cubicBezTo>
                    <a:pt x="403" y="480"/>
                    <a:pt x="522" y="873"/>
                    <a:pt x="629" y="1230"/>
                  </a:cubicBezTo>
                  <a:cubicBezTo>
                    <a:pt x="701" y="1480"/>
                    <a:pt x="736" y="1885"/>
                    <a:pt x="975" y="2016"/>
                  </a:cubicBezTo>
                  <a:cubicBezTo>
                    <a:pt x="985" y="2026"/>
                    <a:pt x="997" y="2030"/>
                    <a:pt x="1009" y="2030"/>
                  </a:cubicBezTo>
                  <a:cubicBezTo>
                    <a:pt x="1041" y="2030"/>
                    <a:pt x="1077" y="2002"/>
                    <a:pt x="1094" y="1968"/>
                  </a:cubicBezTo>
                  <a:cubicBezTo>
                    <a:pt x="1189" y="1671"/>
                    <a:pt x="927" y="1171"/>
                    <a:pt x="832" y="897"/>
                  </a:cubicBezTo>
                  <a:cubicBezTo>
                    <a:pt x="713" y="575"/>
                    <a:pt x="582" y="242"/>
                    <a:pt x="308" y="28"/>
                  </a:cubicBezTo>
                  <a:cubicBezTo>
                    <a:pt x="280" y="9"/>
                    <a:pt x="249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6" name="Google Shape;14506;p47"/>
            <p:cNvSpPr/>
            <p:nvPr/>
          </p:nvSpPr>
          <p:spPr>
            <a:xfrm>
              <a:off x="4623900" y="1932400"/>
              <a:ext cx="10925" cy="19850"/>
            </a:xfrm>
            <a:custGeom>
              <a:rect b="b" l="l" r="r" t="t"/>
              <a:pathLst>
                <a:path extrusionOk="0" h="794" w="437">
                  <a:moveTo>
                    <a:pt x="117" y="0"/>
                  </a:moveTo>
                  <a:cubicBezTo>
                    <a:pt x="62" y="0"/>
                    <a:pt x="0" y="57"/>
                    <a:pt x="8" y="136"/>
                  </a:cubicBezTo>
                  <a:cubicBezTo>
                    <a:pt x="43" y="255"/>
                    <a:pt x="67" y="386"/>
                    <a:pt x="115" y="505"/>
                  </a:cubicBezTo>
                  <a:cubicBezTo>
                    <a:pt x="162" y="624"/>
                    <a:pt x="186" y="731"/>
                    <a:pt x="305" y="791"/>
                  </a:cubicBezTo>
                  <a:cubicBezTo>
                    <a:pt x="312" y="792"/>
                    <a:pt x="318" y="793"/>
                    <a:pt x="324" y="793"/>
                  </a:cubicBezTo>
                  <a:cubicBezTo>
                    <a:pt x="362" y="793"/>
                    <a:pt x="392" y="762"/>
                    <a:pt x="412" y="731"/>
                  </a:cubicBezTo>
                  <a:cubicBezTo>
                    <a:pt x="436" y="612"/>
                    <a:pt x="365" y="517"/>
                    <a:pt x="317" y="410"/>
                  </a:cubicBezTo>
                  <a:cubicBezTo>
                    <a:pt x="281" y="314"/>
                    <a:pt x="234" y="195"/>
                    <a:pt x="198" y="88"/>
                  </a:cubicBezTo>
                  <a:cubicBezTo>
                    <a:pt x="189" y="26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7" name="Google Shape;14507;p47"/>
            <p:cNvSpPr/>
            <p:nvPr/>
          </p:nvSpPr>
          <p:spPr>
            <a:xfrm>
              <a:off x="3817775" y="2028725"/>
              <a:ext cx="5925" cy="10750"/>
            </a:xfrm>
            <a:custGeom>
              <a:rect b="b" l="l" r="r" t="t"/>
              <a:pathLst>
                <a:path extrusionOk="0" h="430" w="237">
                  <a:moveTo>
                    <a:pt x="72" y="0"/>
                  </a:moveTo>
                  <a:cubicBezTo>
                    <a:pt x="38" y="0"/>
                    <a:pt x="0" y="29"/>
                    <a:pt x="22" y="81"/>
                  </a:cubicBezTo>
                  <a:cubicBezTo>
                    <a:pt x="34" y="129"/>
                    <a:pt x="34" y="176"/>
                    <a:pt x="46" y="236"/>
                  </a:cubicBezTo>
                  <a:cubicBezTo>
                    <a:pt x="58" y="295"/>
                    <a:pt x="82" y="355"/>
                    <a:pt x="106" y="402"/>
                  </a:cubicBezTo>
                  <a:cubicBezTo>
                    <a:pt x="112" y="420"/>
                    <a:pt x="127" y="429"/>
                    <a:pt x="141" y="429"/>
                  </a:cubicBezTo>
                  <a:cubicBezTo>
                    <a:pt x="156" y="429"/>
                    <a:pt x="171" y="420"/>
                    <a:pt x="177" y="402"/>
                  </a:cubicBezTo>
                  <a:cubicBezTo>
                    <a:pt x="237" y="271"/>
                    <a:pt x="201" y="140"/>
                    <a:pt x="118" y="33"/>
                  </a:cubicBezTo>
                  <a:cubicBezTo>
                    <a:pt x="113" y="11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8" name="Google Shape;14508;p47"/>
            <p:cNvSpPr/>
            <p:nvPr/>
          </p:nvSpPr>
          <p:spPr>
            <a:xfrm>
              <a:off x="3823075" y="2032600"/>
              <a:ext cx="5975" cy="25400"/>
            </a:xfrm>
            <a:custGeom>
              <a:rect b="b" l="l" r="r" t="t"/>
              <a:pathLst>
                <a:path extrusionOk="0" h="1016" w="239">
                  <a:moveTo>
                    <a:pt x="43" y="0"/>
                  </a:moveTo>
                  <a:cubicBezTo>
                    <a:pt x="34" y="0"/>
                    <a:pt x="25" y="3"/>
                    <a:pt x="25" y="9"/>
                  </a:cubicBezTo>
                  <a:cubicBezTo>
                    <a:pt x="1" y="343"/>
                    <a:pt x="1" y="664"/>
                    <a:pt x="84" y="998"/>
                  </a:cubicBezTo>
                  <a:cubicBezTo>
                    <a:pt x="96" y="1009"/>
                    <a:pt x="111" y="1015"/>
                    <a:pt x="123" y="1015"/>
                  </a:cubicBezTo>
                  <a:cubicBezTo>
                    <a:pt x="135" y="1015"/>
                    <a:pt x="144" y="1009"/>
                    <a:pt x="144" y="998"/>
                  </a:cubicBezTo>
                  <a:cubicBezTo>
                    <a:pt x="239" y="652"/>
                    <a:pt x="168" y="343"/>
                    <a:pt x="60" y="9"/>
                  </a:cubicBezTo>
                  <a:cubicBezTo>
                    <a:pt x="60" y="3"/>
                    <a:pt x="51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9" name="Google Shape;14509;p47"/>
            <p:cNvSpPr/>
            <p:nvPr/>
          </p:nvSpPr>
          <p:spPr>
            <a:xfrm>
              <a:off x="3829050" y="2038250"/>
              <a:ext cx="5675" cy="24200"/>
            </a:xfrm>
            <a:custGeom>
              <a:rect b="b" l="l" r="r" t="t"/>
              <a:pathLst>
                <a:path extrusionOk="0" h="968" w="227">
                  <a:moveTo>
                    <a:pt x="63" y="1"/>
                  </a:moveTo>
                  <a:cubicBezTo>
                    <a:pt x="57" y="1"/>
                    <a:pt x="54" y="4"/>
                    <a:pt x="60" y="10"/>
                  </a:cubicBezTo>
                  <a:cubicBezTo>
                    <a:pt x="71" y="307"/>
                    <a:pt x="0" y="664"/>
                    <a:pt x="71" y="950"/>
                  </a:cubicBezTo>
                  <a:cubicBezTo>
                    <a:pt x="77" y="962"/>
                    <a:pt x="89" y="968"/>
                    <a:pt x="101" y="968"/>
                  </a:cubicBezTo>
                  <a:cubicBezTo>
                    <a:pt x="113" y="968"/>
                    <a:pt x="125" y="962"/>
                    <a:pt x="131" y="950"/>
                  </a:cubicBezTo>
                  <a:cubicBezTo>
                    <a:pt x="226" y="652"/>
                    <a:pt x="131" y="295"/>
                    <a:pt x="83" y="10"/>
                  </a:cubicBezTo>
                  <a:cubicBezTo>
                    <a:pt x="77" y="4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0" name="Google Shape;14510;p47"/>
            <p:cNvSpPr/>
            <p:nvPr/>
          </p:nvSpPr>
          <p:spPr>
            <a:xfrm>
              <a:off x="3836475" y="2041925"/>
              <a:ext cx="5975" cy="30700"/>
            </a:xfrm>
            <a:custGeom>
              <a:rect b="b" l="l" r="r" t="t"/>
              <a:pathLst>
                <a:path extrusionOk="0" h="1228" w="239">
                  <a:moveTo>
                    <a:pt x="87" y="1"/>
                  </a:moveTo>
                  <a:cubicBezTo>
                    <a:pt x="68" y="1"/>
                    <a:pt x="48" y="16"/>
                    <a:pt x="48" y="41"/>
                  </a:cubicBezTo>
                  <a:cubicBezTo>
                    <a:pt x="60" y="410"/>
                    <a:pt x="1" y="827"/>
                    <a:pt x="120" y="1196"/>
                  </a:cubicBezTo>
                  <a:cubicBezTo>
                    <a:pt x="126" y="1215"/>
                    <a:pt x="146" y="1227"/>
                    <a:pt x="163" y="1227"/>
                  </a:cubicBezTo>
                  <a:cubicBezTo>
                    <a:pt x="178" y="1227"/>
                    <a:pt x="191" y="1218"/>
                    <a:pt x="191" y="1196"/>
                  </a:cubicBezTo>
                  <a:cubicBezTo>
                    <a:pt x="239" y="815"/>
                    <a:pt x="167" y="410"/>
                    <a:pt x="120" y="41"/>
                  </a:cubicBezTo>
                  <a:cubicBezTo>
                    <a:pt x="120" y="13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1" name="Google Shape;14511;p47"/>
            <p:cNvSpPr/>
            <p:nvPr/>
          </p:nvSpPr>
          <p:spPr>
            <a:xfrm>
              <a:off x="3845225" y="2053800"/>
              <a:ext cx="4975" cy="17600"/>
            </a:xfrm>
            <a:custGeom>
              <a:rect b="b" l="l" r="r" t="t"/>
              <a:pathLst>
                <a:path extrusionOk="0" h="704" w="199">
                  <a:moveTo>
                    <a:pt x="77" y="1"/>
                  </a:moveTo>
                  <a:cubicBezTo>
                    <a:pt x="41" y="1"/>
                    <a:pt x="1" y="32"/>
                    <a:pt x="8" y="90"/>
                  </a:cubicBezTo>
                  <a:cubicBezTo>
                    <a:pt x="32" y="280"/>
                    <a:pt x="20" y="507"/>
                    <a:pt x="67" y="685"/>
                  </a:cubicBezTo>
                  <a:cubicBezTo>
                    <a:pt x="73" y="697"/>
                    <a:pt x="88" y="703"/>
                    <a:pt x="103" y="703"/>
                  </a:cubicBezTo>
                  <a:cubicBezTo>
                    <a:pt x="118" y="703"/>
                    <a:pt x="133" y="697"/>
                    <a:pt x="139" y="685"/>
                  </a:cubicBezTo>
                  <a:cubicBezTo>
                    <a:pt x="198" y="483"/>
                    <a:pt x="151" y="245"/>
                    <a:pt x="127" y="42"/>
                  </a:cubicBezTo>
                  <a:cubicBezTo>
                    <a:pt x="122" y="14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2" name="Google Shape;14512;p47"/>
            <p:cNvSpPr/>
            <p:nvPr/>
          </p:nvSpPr>
          <p:spPr>
            <a:xfrm>
              <a:off x="3851475" y="2063925"/>
              <a:ext cx="6150" cy="20425"/>
            </a:xfrm>
            <a:custGeom>
              <a:rect b="b" l="l" r="r" t="t"/>
              <a:pathLst>
                <a:path extrusionOk="0" h="817" w="246">
                  <a:moveTo>
                    <a:pt x="66" y="1"/>
                  </a:moveTo>
                  <a:cubicBezTo>
                    <a:pt x="34" y="1"/>
                    <a:pt x="1" y="19"/>
                    <a:pt x="8" y="54"/>
                  </a:cubicBezTo>
                  <a:cubicBezTo>
                    <a:pt x="44" y="292"/>
                    <a:pt x="20" y="554"/>
                    <a:pt x="79" y="780"/>
                  </a:cubicBezTo>
                  <a:cubicBezTo>
                    <a:pt x="91" y="804"/>
                    <a:pt x="112" y="816"/>
                    <a:pt x="131" y="816"/>
                  </a:cubicBezTo>
                  <a:cubicBezTo>
                    <a:pt x="151" y="816"/>
                    <a:pt x="169" y="804"/>
                    <a:pt x="175" y="780"/>
                  </a:cubicBezTo>
                  <a:cubicBezTo>
                    <a:pt x="246" y="542"/>
                    <a:pt x="163" y="280"/>
                    <a:pt x="115" y="30"/>
                  </a:cubicBezTo>
                  <a:cubicBezTo>
                    <a:pt x="110" y="10"/>
                    <a:pt x="8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3" name="Google Shape;14513;p47"/>
            <p:cNvSpPr/>
            <p:nvPr/>
          </p:nvSpPr>
          <p:spPr>
            <a:xfrm>
              <a:off x="3855525" y="2070075"/>
              <a:ext cx="7475" cy="27450"/>
            </a:xfrm>
            <a:custGeom>
              <a:rect b="b" l="l" r="r" t="t"/>
              <a:pathLst>
                <a:path extrusionOk="0" h="1098" w="299">
                  <a:moveTo>
                    <a:pt x="85" y="1"/>
                  </a:moveTo>
                  <a:cubicBezTo>
                    <a:pt x="60" y="1"/>
                    <a:pt x="24" y="26"/>
                    <a:pt x="24" y="70"/>
                  </a:cubicBezTo>
                  <a:cubicBezTo>
                    <a:pt x="84" y="403"/>
                    <a:pt x="1" y="832"/>
                    <a:pt x="215" y="1082"/>
                  </a:cubicBezTo>
                  <a:cubicBezTo>
                    <a:pt x="226" y="1093"/>
                    <a:pt x="238" y="1097"/>
                    <a:pt x="249" y="1097"/>
                  </a:cubicBezTo>
                  <a:cubicBezTo>
                    <a:pt x="275" y="1097"/>
                    <a:pt x="298" y="1075"/>
                    <a:pt x="298" y="1058"/>
                  </a:cubicBezTo>
                  <a:cubicBezTo>
                    <a:pt x="275" y="892"/>
                    <a:pt x="239" y="725"/>
                    <a:pt x="203" y="570"/>
                  </a:cubicBezTo>
                  <a:cubicBezTo>
                    <a:pt x="167" y="391"/>
                    <a:pt x="155" y="213"/>
                    <a:pt x="108" y="34"/>
                  </a:cubicBezTo>
                  <a:cubicBezTo>
                    <a:pt x="112" y="11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4" name="Google Shape;14514;p47"/>
            <p:cNvSpPr/>
            <p:nvPr/>
          </p:nvSpPr>
          <p:spPr>
            <a:xfrm>
              <a:off x="3864150" y="2086525"/>
              <a:ext cx="13975" cy="23275"/>
            </a:xfrm>
            <a:custGeom>
              <a:rect b="b" l="l" r="r" t="t"/>
              <a:pathLst>
                <a:path extrusionOk="0" h="931" w="559">
                  <a:moveTo>
                    <a:pt x="91" y="1"/>
                  </a:moveTo>
                  <a:cubicBezTo>
                    <a:pt x="43" y="1"/>
                    <a:pt x="0" y="58"/>
                    <a:pt x="25" y="114"/>
                  </a:cubicBezTo>
                  <a:cubicBezTo>
                    <a:pt x="144" y="388"/>
                    <a:pt x="168" y="757"/>
                    <a:pt x="453" y="924"/>
                  </a:cubicBezTo>
                  <a:cubicBezTo>
                    <a:pt x="464" y="928"/>
                    <a:pt x="474" y="930"/>
                    <a:pt x="484" y="930"/>
                  </a:cubicBezTo>
                  <a:cubicBezTo>
                    <a:pt x="528" y="930"/>
                    <a:pt x="558" y="890"/>
                    <a:pt x="549" y="841"/>
                  </a:cubicBezTo>
                  <a:cubicBezTo>
                    <a:pt x="501" y="567"/>
                    <a:pt x="311" y="281"/>
                    <a:pt x="156" y="43"/>
                  </a:cubicBezTo>
                  <a:cubicBezTo>
                    <a:pt x="137" y="13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5" name="Google Shape;14515;p47"/>
            <p:cNvSpPr/>
            <p:nvPr/>
          </p:nvSpPr>
          <p:spPr>
            <a:xfrm>
              <a:off x="3879000" y="2093350"/>
              <a:ext cx="10200" cy="17250"/>
            </a:xfrm>
            <a:custGeom>
              <a:rect b="b" l="l" r="r" t="t"/>
              <a:pathLst>
                <a:path extrusionOk="0" h="690" w="408">
                  <a:moveTo>
                    <a:pt x="71" y="1"/>
                  </a:moveTo>
                  <a:cubicBezTo>
                    <a:pt x="36" y="1"/>
                    <a:pt x="1" y="37"/>
                    <a:pt x="26" y="80"/>
                  </a:cubicBezTo>
                  <a:cubicBezTo>
                    <a:pt x="86" y="187"/>
                    <a:pt x="109" y="306"/>
                    <a:pt x="157" y="425"/>
                  </a:cubicBezTo>
                  <a:cubicBezTo>
                    <a:pt x="193" y="508"/>
                    <a:pt x="205" y="627"/>
                    <a:pt x="288" y="675"/>
                  </a:cubicBezTo>
                  <a:cubicBezTo>
                    <a:pt x="298" y="685"/>
                    <a:pt x="309" y="689"/>
                    <a:pt x="320" y="689"/>
                  </a:cubicBezTo>
                  <a:cubicBezTo>
                    <a:pt x="348" y="689"/>
                    <a:pt x="375" y="661"/>
                    <a:pt x="383" y="627"/>
                  </a:cubicBezTo>
                  <a:cubicBezTo>
                    <a:pt x="407" y="532"/>
                    <a:pt x="348" y="425"/>
                    <a:pt x="312" y="330"/>
                  </a:cubicBezTo>
                  <a:cubicBezTo>
                    <a:pt x="252" y="234"/>
                    <a:pt x="193" y="127"/>
                    <a:pt x="109" y="20"/>
                  </a:cubicBezTo>
                  <a:cubicBezTo>
                    <a:pt x="99" y="6"/>
                    <a:pt x="85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6" name="Google Shape;14516;p47"/>
            <p:cNvSpPr/>
            <p:nvPr/>
          </p:nvSpPr>
          <p:spPr>
            <a:xfrm>
              <a:off x="3890050" y="2101275"/>
              <a:ext cx="2700" cy="4325"/>
            </a:xfrm>
            <a:custGeom>
              <a:rect b="b" l="l" r="r" t="t"/>
              <a:pathLst>
                <a:path extrusionOk="0" h="173" w="108">
                  <a:moveTo>
                    <a:pt x="48" y="1"/>
                  </a:moveTo>
                  <a:cubicBezTo>
                    <a:pt x="25" y="1"/>
                    <a:pt x="1" y="13"/>
                    <a:pt x="13" y="36"/>
                  </a:cubicBezTo>
                  <a:cubicBezTo>
                    <a:pt x="48" y="72"/>
                    <a:pt x="60" y="132"/>
                    <a:pt x="84" y="167"/>
                  </a:cubicBezTo>
                  <a:cubicBezTo>
                    <a:pt x="84" y="171"/>
                    <a:pt x="86" y="172"/>
                    <a:pt x="88" y="172"/>
                  </a:cubicBezTo>
                  <a:cubicBezTo>
                    <a:pt x="95" y="172"/>
                    <a:pt x="108" y="161"/>
                    <a:pt x="108" y="144"/>
                  </a:cubicBezTo>
                  <a:cubicBezTo>
                    <a:pt x="72" y="108"/>
                    <a:pt x="72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7" name="Google Shape;14517;p47"/>
            <p:cNvSpPr/>
            <p:nvPr/>
          </p:nvSpPr>
          <p:spPr>
            <a:xfrm>
              <a:off x="3851650" y="2083050"/>
              <a:ext cx="4200" cy="15125"/>
            </a:xfrm>
            <a:custGeom>
              <a:rect b="b" l="l" r="r" t="t"/>
              <a:pathLst>
                <a:path extrusionOk="0" h="605" w="168">
                  <a:moveTo>
                    <a:pt x="90" y="0"/>
                  </a:moveTo>
                  <a:cubicBezTo>
                    <a:pt x="69" y="0"/>
                    <a:pt x="49" y="9"/>
                    <a:pt x="49" y="27"/>
                  </a:cubicBezTo>
                  <a:cubicBezTo>
                    <a:pt x="49" y="206"/>
                    <a:pt x="1" y="408"/>
                    <a:pt x="60" y="587"/>
                  </a:cubicBezTo>
                  <a:cubicBezTo>
                    <a:pt x="66" y="599"/>
                    <a:pt x="81" y="605"/>
                    <a:pt x="95" y="605"/>
                  </a:cubicBezTo>
                  <a:cubicBezTo>
                    <a:pt x="108" y="605"/>
                    <a:pt x="120" y="599"/>
                    <a:pt x="120" y="587"/>
                  </a:cubicBezTo>
                  <a:cubicBezTo>
                    <a:pt x="168" y="408"/>
                    <a:pt x="132" y="206"/>
                    <a:pt x="132" y="27"/>
                  </a:cubicBezTo>
                  <a:cubicBezTo>
                    <a:pt x="132" y="9"/>
                    <a:pt x="11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8" name="Google Shape;14518;p47"/>
            <p:cNvSpPr/>
            <p:nvPr/>
          </p:nvSpPr>
          <p:spPr>
            <a:xfrm>
              <a:off x="3843375" y="2088300"/>
              <a:ext cx="6225" cy="9325"/>
            </a:xfrm>
            <a:custGeom>
              <a:rect b="b" l="l" r="r" t="t"/>
              <a:pathLst>
                <a:path extrusionOk="0" h="373" w="249">
                  <a:moveTo>
                    <a:pt x="99" y="0"/>
                  </a:moveTo>
                  <a:cubicBezTo>
                    <a:pt x="48" y="0"/>
                    <a:pt x="1" y="39"/>
                    <a:pt x="22" y="103"/>
                  </a:cubicBezTo>
                  <a:cubicBezTo>
                    <a:pt x="46" y="174"/>
                    <a:pt x="70" y="258"/>
                    <a:pt x="34" y="329"/>
                  </a:cubicBezTo>
                  <a:cubicBezTo>
                    <a:pt x="34" y="341"/>
                    <a:pt x="34" y="353"/>
                    <a:pt x="46" y="353"/>
                  </a:cubicBezTo>
                  <a:cubicBezTo>
                    <a:pt x="75" y="365"/>
                    <a:pt x="101" y="372"/>
                    <a:pt x="123" y="372"/>
                  </a:cubicBezTo>
                  <a:cubicBezTo>
                    <a:pt x="166" y="372"/>
                    <a:pt x="197" y="348"/>
                    <a:pt x="213" y="294"/>
                  </a:cubicBezTo>
                  <a:cubicBezTo>
                    <a:pt x="249" y="222"/>
                    <a:pt x="213" y="139"/>
                    <a:pt x="189" y="55"/>
                  </a:cubicBezTo>
                  <a:cubicBezTo>
                    <a:pt x="170" y="17"/>
                    <a:pt x="13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9" name="Google Shape;14519;p47"/>
            <p:cNvSpPr/>
            <p:nvPr/>
          </p:nvSpPr>
          <p:spPr>
            <a:xfrm>
              <a:off x="3833500" y="2087500"/>
              <a:ext cx="16400" cy="12750"/>
            </a:xfrm>
            <a:custGeom>
              <a:rect b="b" l="l" r="r" t="t"/>
              <a:pathLst>
                <a:path extrusionOk="0" h="510" w="656">
                  <a:moveTo>
                    <a:pt x="496" y="0"/>
                  </a:moveTo>
                  <a:cubicBezTo>
                    <a:pt x="486" y="0"/>
                    <a:pt x="476" y="1"/>
                    <a:pt x="465" y="4"/>
                  </a:cubicBezTo>
                  <a:cubicBezTo>
                    <a:pt x="263" y="28"/>
                    <a:pt x="1" y="242"/>
                    <a:pt x="132" y="468"/>
                  </a:cubicBezTo>
                  <a:cubicBezTo>
                    <a:pt x="155" y="492"/>
                    <a:pt x="178" y="510"/>
                    <a:pt x="205" y="510"/>
                  </a:cubicBezTo>
                  <a:cubicBezTo>
                    <a:pt x="219" y="510"/>
                    <a:pt x="234" y="505"/>
                    <a:pt x="251" y="492"/>
                  </a:cubicBezTo>
                  <a:cubicBezTo>
                    <a:pt x="286" y="480"/>
                    <a:pt x="322" y="433"/>
                    <a:pt x="334" y="409"/>
                  </a:cubicBezTo>
                  <a:cubicBezTo>
                    <a:pt x="358" y="373"/>
                    <a:pt x="358" y="349"/>
                    <a:pt x="382" y="302"/>
                  </a:cubicBezTo>
                  <a:cubicBezTo>
                    <a:pt x="417" y="242"/>
                    <a:pt x="477" y="230"/>
                    <a:pt x="513" y="206"/>
                  </a:cubicBezTo>
                  <a:cubicBezTo>
                    <a:pt x="655" y="184"/>
                    <a:pt x="616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0" name="Google Shape;14520;p47"/>
            <p:cNvSpPr/>
            <p:nvPr/>
          </p:nvSpPr>
          <p:spPr>
            <a:xfrm>
              <a:off x="3828750" y="2090425"/>
              <a:ext cx="5075" cy="10725"/>
            </a:xfrm>
            <a:custGeom>
              <a:rect b="b" l="l" r="r" t="t"/>
              <a:pathLst>
                <a:path extrusionOk="0" h="429" w="203">
                  <a:moveTo>
                    <a:pt x="106" y="0"/>
                  </a:moveTo>
                  <a:cubicBezTo>
                    <a:pt x="60" y="0"/>
                    <a:pt x="12" y="30"/>
                    <a:pt x="12" y="89"/>
                  </a:cubicBezTo>
                  <a:cubicBezTo>
                    <a:pt x="12" y="197"/>
                    <a:pt x="0" y="316"/>
                    <a:pt x="60" y="411"/>
                  </a:cubicBezTo>
                  <a:cubicBezTo>
                    <a:pt x="72" y="423"/>
                    <a:pt x="89" y="429"/>
                    <a:pt x="106" y="429"/>
                  </a:cubicBezTo>
                  <a:cubicBezTo>
                    <a:pt x="122" y="429"/>
                    <a:pt x="137" y="423"/>
                    <a:pt x="143" y="411"/>
                  </a:cubicBezTo>
                  <a:cubicBezTo>
                    <a:pt x="203" y="316"/>
                    <a:pt x="191" y="197"/>
                    <a:pt x="191" y="89"/>
                  </a:cubicBezTo>
                  <a:cubicBezTo>
                    <a:pt x="197" y="30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1" name="Google Shape;14521;p47"/>
            <p:cNvSpPr/>
            <p:nvPr/>
          </p:nvSpPr>
          <p:spPr>
            <a:xfrm>
              <a:off x="3820550" y="2088475"/>
              <a:ext cx="6125" cy="9250"/>
            </a:xfrm>
            <a:custGeom>
              <a:rect b="b" l="l" r="r" t="t"/>
              <a:pathLst>
                <a:path extrusionOk="0" h="370" w="245">
                  <a:moveTo>
                    <a:pt x="117" y="1"/>
                  </a:moveTo>
                  <a:cubicBezTo>
                    <a:pt x="57" y="1"/>
                    <a:pt x="1" y="36"/>
                    <a:pt x="7" y="108"/>
                  </a:cubicBezTo>
                  <a:cubicBezTo>
                    <a:pt x="7" y="191"/>
                    <a:pt x="7" y="370"/>
                    <a:pt x="126" y="370"/>
                  </a:cubicBezTo>
                  <a:cubicBezTo>
                    <a:pt x="245" y="370"/>
                    <a:pt x="233" y="203"/>
                    <a:pt x="245" y="108"/>
                  </a:cubicBezTo>
                  <a:cubicBezTo>
                    <a:pt x="239" y="36"/>
                    <a:pt x="176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2" name="Google Shape;14522;p47"/>
            <p:cNvSpPr/>
            <p:nvPr/>
          </p:nvSpPr>
          <p:spPr>
            <a:xfrm>
              <a:off x="3813550" y="2088675"/>
              <a:ext cx="13350" cy="9350"/>
            </a:xfrm>
            <a:custGeom>
              <a:rect b="b" l="l" r="r" t="t"/>
              <a:pathLst>
                <a:path extrusionOk="0" h="374" w="534">
                  <a:moveTo>
                    <a:pt x="396" y="0"/>
                  </a:moveTo>
                  <a:cubicBezTo>
                    <a:pt x="380" y="0"/>
                    <a:pt x="363" y="5"/>
                    <a:pt x="346" y="17"/>
                  </a:cubicBezTo>
                  <a:cubicBezTo>
                    <a:pt x="287" y="40"/>
                    <a:pt x="239" y="76"/>
                    <a:pt x="191" y="124"/>
                  </a:cubicBezTo>
                  <a:cubicBezTo>
                    <a:pt x="132" y="148"/>
                    <a:pt x="72" y="171"/>
                    <a:pt x="37" y="243"/>
                  </a:cubicBezTo>
                  <a:cubicBezTo>
                    <a:pt x="1" y="290"/>
                    <a:pt x="37" y="374"/>
                    <a:pt x="108" y="374"/>
                  </a:cubicBezTo>
                  <a:cubicBezTo>
                    <a:pt x="191" y="374"/>
                    <a:pt x="227" y="326"/>
                    <a:pt x="287" y="290"/>
                  </a:cubicBezTo>
                  <a:cubicBezTo>
                    <a:pt x="346" y="267"/>
                    <a:pt x="394" y="219"/>
                    <a:pt x="453" y="195"/>
                  </a:cubicBezTo>
                  <a:cubicBezTo>
                    <a:pt x="533" y="135"/>
                    <a:pt x="479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3" name="Google Shape;14523;p47"/>
            <p:cNvSpPr/>
            <p:nvPr/>
          </p:nvSpPr>
          <p:spPr>
            <a:xfrm>
              <a:off x="3806425" y="2082675"/>
              <a:ext cx="6850" cy="9175"/>
            </a:xfrm>
            <a:custGeom>
              <a:rect b="b" l="l" r="r" t="t"/>
              <a:pathLst>
                <a:path extrusionOk="0" h="367" w="274">
                  <a:moveTo>
                    <a:pt x="144" y="1"/>
                  </a:moveTo>
                  <a:cubicBezTo>
                    <a:pt x="81" y="1"/>
                    <a:pt x="18" y="42"/>
                    <a:pt x="24" y="126"/>
                  </a:cubicBezTo>
                  <a:cubicBezTo>
                    <a:pt x="24" y="197"/>
                    <a:pt x="0" y="328"/>
                    <a:pt x="95" y="364"/>
                  </a:cubicBezTo>
                  <a:cubicBezTo>
                    <a:pt x="105" y="365"/>
                    <a:pt x="114" y="366"/>
                    <a:pt x="122" y="366"/>
                  </a:cubicBezTo>
                  <a:cubicBezTo>
                    <a:pt x="243" y="366"/>
                    <a:pt x="274" y="215"/>
                    <a:pt x="274" y="126"/>
                  </a:cubicBezTo>
                  <a:cubicBezTo>
                    <a:pt x="274" y="42"/>
                    <a:pt x="20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4" name="Google Shape;14524;p47"/>
            <p:cNvSpPr/>
            <p:nvPr/>
          </p:nvSpPr>
          <p:spPr>
            <a:xfrm>
              <a:off x="3734975" y="2189100"/>
              <a:ext cx="3300" cy="3425"/>
            </a:xfrm>
            <a:custGeom>
              <a:rect b="b" l="l" r="r" t="t"/>
              <a:pathLst>
                <a:path extrusionOk="0" h="137" w="132">
                  <a:moveTo>
                    <a:pt x="60" y="0"/>
                  </a:moveTo>
                  <a:cubicBezTo>
                    <a:pt x="24" y="0"/>
                    <a:pt x="1" y="48"/>
                    <a:pt x="13" y="95"/>
                  </a:cubicBezTo>
                  <a:cubicBezTo>
                    <a:pt x="13" y="107"/>
                    <a:pt x="24" y="107"/>
                    <a:pt x="24" y="119"/>
                  </a:cubicBezTo>
                  <a:cubicBezTo>
                    <a:pt x="30" y="131"/>
                    <a:pt x="42" y="137"/>
                    <a:pt x="54" y="137"/>
                  </a:cubicBezTo>
                  <a:cubicBezTo>
                    <a:pt x="66" y="137"/>
                    <a:pt x="78" y="131"/>
                    <a:pt x="84" y="119"/>
                  </a:cubicBezTo>
                  <a:cubicBezTo>
                    <a:pt x="84" y="107"/>
                    <a:pt x="96" y="107"/>
                    <a:pt x="96" y="95"/>
                  </a:cubicBezTo>
                  <a:cubicBezTo>
                    <a:pt x="132" y="48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5" name="Google Shape;14525;p47"/>
            <p:cNvSpPr/>
            <p:nvPr/>
          </p:nvSpPr>
          <p:spPr>
            <a:xfrm>
              <a:off x="3733500" y="2188350"/>
              <a:ext cx="6575" cy="15175"/>
            </a:xfrm>
            <a:custGeom>
              <a:rect b="b" l="l" r="r" t="t"/>
              <a:pathLst>
                <a:path extrusionOk="0" h="607" w="263">
                  <a:moveTo>
                    <a:pt x="119" y="0"/>
                  </a:moveTo>
                  <a:cubicBezTo>
                    <a:pt x="77" y="0"/>
                    <a:pt x="36" y="30"/>
                    <a:pt x="36" y="90"/>
                  </a:cubicBezTo>
                  <a:cubicBezTo>
                    <a:pt x="24" y="256"/>
                    <a:pt x="0" y="506"/>
                    <a:pt x="179" y="602"/>
                  </a:cubicBezTo>
                  <a:cubicBezTo>
                    <a:pt x="185" y="605"/>
                    <a:pt x="192" y="606"/>
                    <a:pt x="200" y="606"/>
                  </a:cubicBezTo>
                  <a:cubicBezTo>
                    <a:pt x="223" y="606"/>
                    <a:pt x="250" y="593"/>
                    <a:pt x="250" y="566"/>
                  </a:cubicBezTo>
                  <a:cubicBezTo>
                    <a:pt x="262" y="471"/>
                    <a:pt x="250" y="423"/>
                    <a:pt x="238" y="340"/>
                  </a:cubicBezTo>
                  <a:cubicBezTo>
                    <a:pt x="214" y="256"/>
                    <a:pt x="214" y="173"/>
                    <a:pt x="203" y="90"/>
                  </a:cubicBezTo>
                  <a:cubicBezTo>
                    <a:pt x="203" y="30"/>
                    <a:pt x="161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6" name="Google Shape;14526;p47"/>
            <p:cNvSpPr/>
            <p:nvPr/>
          </p:nvSpPr>
          <p:spPr>
            <a:xfrm>
              <a:off x="3721000" y="2186675"/>
              <a:ext cx="7450" cy="17125"/>
            </a:xfrm>
            <a:custGeom>
              <a:rect b="b" l="l" r="r" t="t"/>
              <a:pathLst>
                <a:path extrusionOk="0" h="685" w="298">
                  <a:moveTo>
                    <a:pt x="46" y="0"/>
                  </a:moveTo>
                  <a:cubicBezTo>
                    <a:pt x="24" y="0"/>
                    <a:pt x="0" y="12"/>
                    <a:pt x="0" y="38"/>
                  </a:cubicBezTo>
                  <a:cubicBezTo>
                    <a:pt x="24" y="264"/>
                    <a:pt x="95" y="490"/>
                    <a:pt x="226" y="669"/>
                  </a:cubicBezTo>
                  <a:cubicBezTo>
                    <a:pt x="241" y="678"/>
                    <a:pt x="256" y="684"/>
                    <a:pt x="268" y="684"/>
                  </a:cubicBezTo>
                  <a:cubicBezTo>
                    <a:pt x="285" y="684"/>
                    <a:pt x="298" y="673"/>
                    <a:pt x="298" y="645"/>
                  </a:cubicBezTo>
                  <a:cubicBezTo>
                    <a:pt x="298" y="538"/>
                    <a:pt x="286" y="454"/>
                    <a:pt x="226" y="371"/>
                  </a:cubicBezTo>
                  <a:cubicBezTo>
                    <a:pt x="167" y="264"/>
                    <a:pt x="119" y="145"/>
                    <a:pt x="83" y="26"/>
                  </a:cubicBezTo>
                  <a:cubicBezTo>
                    <a:pt x="83" y="9"/>
                    <a:pt x="65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7" name="Google Shape;14527;p47"/>
            <p:cNvSpPr/>
            <p:nvPr/>
          </p:nvSpPr>
          <p:spPr>
            <a:xfrm>
              <a:off x="3708475" y="2184825"/>
              <a:ext cx="7475" cy="19875"/>
            </a:xfrm>
            <a:custGeom>
              <a:rect b="b" l="l" r="r" t="t"/>
              <a:pathLst>
                <a:path extrusionOk="0" h="795" w="299">
                  <a:moveTo>
                    <a:pt x="53" y="1"/>
                  </a:moveTo>
                  <a:cubicBezTo>
                    <a:pt x="26" y="1"/>
                    <a:pt x="1" y="19"/>
                    <a:pt x="1" y="52"/>
                  </a:cubicBezTo>
                  <a:cubicBezTo>
                    <a:pt x="13" y="302"/>
                    <a:pt x="84" y="528"/>
                    <a:pt x="180" y="766"/>
                  </a:cubicBezTo>
                  <a:cubicBezTo>
                    <a:pt x="188" y="787"/>
                    <a:pt x="203" y="795"/>
                    <a:pt x="219" y="795"/>
                  </a:cubicBezTo>
                  <a:cubicBezTo>
                    <a:pt x="251" y="795"/>
                    <a:pt x="287" y="766"/>
                    <a:pt x="287" y="743"/>
                  </a:cubicBezTo>
                  <a:cubicBezTo>
                    <a:pt x="299" y="481"/>
                    <a:pt x="168" y="278"/>
                    <a:pt x="108" y="40"/>
                  </a:cubicBezTo>
                  <a:cubicBezTo>
                    <a:pt x="97" y="13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8" name="Google Shape;14528;p47"/>
            <p:cNvSpPr/>
            <p:nvPr/>
          </p:nvSpPr>
          <p:spPr>
            <a:xfrm>
              <a:off x="3701875" y="2190875"/>
              <a:ext cx="5150" cy="15925"/>
            </a:xfrm>
            <a:custGeom>
              <a:rect b="b" l="l" r="r" t="t"/>
              <a:pathLst>
                <a:path extrusionOk="0" h="637" w="206">
                  <a:moveTo>
                    <a:pt x="75" y="1"/>
                  </a:moveTo>
                  <a:cubicBezTo>
                    <a:pt x="38" y="1"/>
                    <a:pt x="1" y="34"/>
                    <a:pt x="15" y="84"/>
                  </a:cubicBezTo>
                  <a:cubicBezTo>
                    <a:pt x="27" y="179"/>
                    <a:pt x="39" y="298"/>
                    <a:pt x="39" y="417"/>
                  </a:cubicBezTo>
                  <a:cubicBezTo>
                    <a:pt x="51" y="512"/>
                    <a:pt x="51" y="572"/>
                    <a:pt x="110" y="632"/>
                  </a:cubicBezTo>
                  <a:cubicBezTo>
                    <a:pt x="117" y="635"/>
                    <a:pt x="124" y="636"/>
                    <a:pt x="131" y="636"/>
                  </a:cubicBezTo>
                  <a:cubicBezTo>
                    <a:pt x="147" y="636"/>
                    <a:pt x="161" y="628"/>
                    <a:pt x="170" y="620"/>
                  </a:cubicBezTo>
                  <a:cubicBezTo>
                    <a:pt x="205" y="524"/>
                    <a:pt x="170" y="441"/>
                    <a:pt x="170" y="334"/>
                  </a:cubicBezTo>
                  <a:cubicBezTo>
                    <a:pt x="158" y="239"/>
                    <a:pt x="146" y="143"/>
                    <a:pt x="134" y="48"/>
                  </a:cubicBezTo>
                  <a:cubicBezTo>
                    <a:pt x="125" y="15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9" name="Google Shape;14529;p47"/>
            <p:cNvSpPr/>
            <p:nvPr/>
          </p:nvSpPr>
          <p:spPr>
            <a:xfrm>
              <a:off x="3692700" y="2179125"/>
              <a:ext cx="5025" cy="11825"/>
            </a:xfrm>
            <a:custGeom>
              <a:rect b="b" l="l" r="r" t="t"/>
              <a:pathLst>
                <a:path extrusionOk="0" h="473" w="201">
                  <a:moveTo>
                    <a:pt x="75" y="0"/>
                  </a:moveTo>
                  <a:cubicBezTo>
                    <a:pt x="49" y="0"/>
                    <a:pt x="25" y="18"/>
                    <a:pt x="25" y="54"/>
                  </a:cubicBezTo>
                  <a:cubicBezTo>
                    <a:pt x="1" y="173"/>
                    <a:pt x="1" y="292"/>
                    <a:pt x="25" y="411"/>
                  </a:cubicBezTo>
                  <a:cubicBezTo>
                    <a:pt x="30" y="454"/>
                    <a:pt x="61" y="472"/>
                    <a:pt x="95" y="472"/>
                  </a:cubicBezTo>
                  <a:cubicBezTo>
                    <a:pt x="146" y="472"/>
                    <a:pt x="201" y="432"/>
                    <a:pt x="180" y="375"/>
                  </a:cubicBezTo>
                  <a:cubicBezTo>
                    <a:pt x="156" y="268"/>
                    <a:pt x="144" y="161"/>
                    <a:pt x="144" y="54"/>
                  </a:cubicBezTo>
                  <a:cubicBezTo>
                    <a:pt x="132" y="18"/>
                    <a:pt x="102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0" name="Google Shape;14530;p47"/>
            <p:cNvSpPr/>
            <p:nvPr/>
          </p:nvSpPr>
          <p:spPr>
            <a:xfrm>
              <a:off x="3687350" y="2170200"/>
              <a:ext cx="3600" cy="9175"/>
            </a:xfrm>
            <a:custGeom>
              <a:rect b="b" l="l" r="r" t="t"/>
              <a:pathLst>
                <a:path extrusionOk="0" h="367" w="144">
                  <a:moveTo>
                    <a:pt x="78" y="0"/>
                  </a:moveTo>
                  <a:cubicBezTo>
                    <a:pt x="72" y="0"/>
                    <a:pt x="66" y="6"/>
                    <a:pt x="60" y="18"/>
                  </a:cubicBezTo>
                  <a:cubicBezTo>
                    <a:pt x="13" y="54"/>
                    <a:pt x="13" y="101"/>
                    <a:pt x="13" y="173"/>
                  </a:cubicBezTo>
                  <a:cubicBezTo>
                    <a:pt x="13" y="232"/>
                    <a:pt x="1" y="280"/>
                    <a:pt x="36" y="339"/>
                  </a:cubicBezTo>
                  <a:cubicBezTo>
                    <a:pt x="48" y="357"/>
                    <a:pt x="63" y="366"/>
                    <a:pt x="78" y="366"/>
                  </a:cubicBezTo>
                  <a:cubicBezTo>
                    <a:pt x="93" y="366"/>
                    <a:pt x="108" y="357"/>
                    <a:pt x="120" y="339"/>
                  </a:cubicBezTo>
                  <a:cubicBezTo>
                    <a:pt x="144" y="280"/>
                    <a:pt x="144" y="232"/>
                    <a:pt x="144" y="173"/>
                  </a:cubicBezTo>
                  <a:cubicBezTo>
                    <a:pt x="144" y="113"/>
                    <a:pt x="144" y="77"/>
                    <a:pt x="96" y="18"/>
                  </a:cubicBezTo>
                  <a:cubicBezTo>
                    <a:pt x="90" y="6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1" name="Google Shape;14531;p47"/>
            <p:cNvSpPr/>
            <p:nvPr/>
          </p:nvSpPr>
          <p:spPr>
            <a:xfrm>
              <a:off x="3699600" y="2199450"/>
              <a:ext cx="6225" cy="13275"/>
            </a:xfrm>
            <a:custGeom>
              <a:rect b="b" l="l" r="r" t="t"/>
              <a:pathLst>
                <a:path extrusionOk="0" h="531" w="249">
                  <a:moveTo>
                    <a:pt x="131" y="1"/>
                  </a:moveTo>
                  <a:cubicBezTo>
                    <a:pt x="67" y="1"/>
                    <a:pt x="1" y="54"/>
                    <a:pt x="23" y="134"/>
                  </a:cubicBezTo>
                  <a:cubicBezTo>
                    <a:pt x="58" y="217"/>
                    <a:pt x="70" y="300"/>
                    <a:pt x="70" y="396"/>
                  </a:cubicBezTo>
                  <a:cubicBezTo>
                    <a:pt x="70" y="449"/>
                    <a:pt x="99" y="530"/>
                    <a:pt x="156" y="530"/>
                  </a:cubicBezTo>
                  <a:cubicBezTo>
                    <a:pt x="162" y="530"/>
                    <a:pt x="170" y="529"/>
                    <a:pt x="177" y="527"/>
                  </a:cubicBezTo>
                  <a:cubicBezTo>
                    <a:pt x="249" y="503"/>
                    <a:pt x="249" y="408"/>
                    <a:pt x="249" y="348"/>
                  </a:cubicBezTo>
                  <a:cubicBezTo>
                    <a:pt x="249" y="253"/>
                    <a:pt x="249" y="169"/>
                    <a:pt x="225" y="74"/>
                  </a:cubicBezTo>
                  <a:cubicBezTo>
                    <a:pt x="211" y="23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2" name="Google Shape;14532;p47"/>
            <p:cNvSpPr/>
            <p:nvPr/>
          </p:nvSpPr>
          <p:spPr>
            <a:xfrm>
              <a:off x="3705550" y="220220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03" y="1"/>
                  </a:moveTo>
                  <a:cubicBezTo>
                    <a:pt x="39" y="1"/>
                    <a:pt x="0" y="91"/>
                    <a:pt x="70" y="131"/>
                  </a:cubicBezTo>
                  <a:cubicBezTo>
                    <a:pt x="82" y="143"/>
                    <a:pt x="118" y="143"/>
                    <a:pt x="130" y="179"/>
                  </a:cubicBezTo>
                  <a:cubicBezTo>
                    <a:pt x="142" y="202"/>
                    <a:pt x="130" y="238"/>
                    <a:pt x="142" y="262"/>
                  </a:cubicBezTo>
                  <a:cubicBezTo>
                    <a:pt x="157" y="285"/>
                    <a:pt x="172" y="293"/>
                    <a:pt x="184" y="293"/>
                  </a:cubicBezTo>
                  <a:cubicBezTo>
                    <a:pt x="191" y="293"/>
                    <a:pt x="197" y="290"/>
                    <a:pt x="201" y="286"/>
                  </a:cubicBezTo>
                  <a:cubicBezTo>
                    <a:pt x="308" y="190"/>
                    <a:pt x="237" y="71"/>
                    <a:pt x="142" y="12"/>
                  </a:cubicBezTo>
                  <a:cubicBezTo>
                    <a:pt x="128" y="4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3" name="Google Shape;14533;p47"/>
            <p:cNvSpPr/>
            <p:nvPr/>
          </p:nvSpPr>
          <p:spPr>
            <a:xfrm>
              <a:off x="3689725" y="2201250"/>
              <a:ext cx="7900" cy="11725"/>
            </a:xfrm>
            <a:custGeom>
              <a:rect b="b" l="l" r="r" t="t"/>
              <a:pathLst>
                <a:path extrusionOk="0" h="469" w="316">
                  <a:moveTo>
                    <a:pt x="118" y="1"/>
                  </a:moveTo>
                  <a:cubicBezTo>
                    <a:pt x="60" y="1"/>
                    <a:pt x="1" y="36"/>
                    <a:pt x="1" y="109"/>
                  </a:cubicBezTo>
                  <a:cubicBezTo>
                    <a:pt x="1" y="217"/>
                    <a:pt x="37" y="300"/>
                    <a:pt x="84" y="395"/>
                  </a:cubicBezTo>
                  <a:cubicBezTo>
                    <a:pt x="98" y="446"/>
                    <a:pt x="140" y="469"/>
                    <a:pt x="182" y="469"/>
                  </a:cubicBezTo>
                  <a:cubicBezTo>
                    <a:pt x="248" y="469"/>
                    <a:pt x="316" y="415"/>
                    <a:pt x="287" y="336"/>
                  </a:cubicBezTo>
                  <a:cubicBezTo>
                    <a:pt x="263" y="264"/>
                    <a:pt x="227" y="181"/>
                    <a:pt x="227" y="97"/>
                  </a:cubicBezTo>
                  <a:cubicBezTo>
                    <a:pt x="227" y="33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4" name="Google Shape;14534;p47"/>
            <p:cNvSpPr/>
            <p:nvPr/>
          </p:nvSpPr>
          <p:spPr>
            <a:xfrm>
              <a:off x="3689150" y="2203550"/>
              <a:ext cx="4475" cy="14075"/>
            </a:xfrm>
            <a:custGeom>
              <a:rect b="b" l="l" r="r" t="t"/>
              <a:pathLst>
                <a:path extrusionOk="0" h="563" w="179">
                  <a:moveTo>
                    <a:pt x="141" y="0"/>
                  </a:moveTo>
                  <a:cubicBezTo>
                    <a:pt x="135" y="0"/>
                    <a:pt x="131" y="2"/>
                    <a:pt x="131" y="5"/>
                  </a:cubicBezTo>
                  <a:cubicBezTo>
                    <a:pt x="107" y="113"/>
                    <a:pt x="83" y="208"/>
                    <a:pt x="60" y="315"/>
                  </a:cubicBezTo>
                  <a:cubicBezTo>
                    <a:pt x="48" y="386"/>
                    <a:pt x="0" y="482"/>
                    <a:pt x="24" y="553"/>
                  </a:cubicBezTo>
                  <a:cubicBezTo>
                    <a:pt x="24" y="559"/>
                    <a:pt x="33" y="562"/>
                    <a:pt x="43" y="562"/>
                  </a:cubicBezTo>
                  <a:cubicBezTo>
                    <a:pt x="54" y="562"/>
                    <a:pt x="66" y="559"/>
                    <a:pt x="72" y="553"/>
                  </a:cubicBezTo>
                  <a:cubicBezTo>
                    <a:pt x="119" y="482"/>
                    <a:pt x="119" y="386"/>
                    <a:pt x="131" y="303"/>
                  </a:cubicBezTo>
                  <a:cubicBezTo>
                    <a:pt x="143" y="196"/>
                    <a:pt x="155" y="113"/>
                    <a:pt x="179" y="5"/>
                  </a:cubicBezTo>
                  <a:cubicBezTo>
                    <a:pt x="171" y="5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5" name="Google Shape;14535;p47"/>
            <p:cNvSpPr/>
            <p:nvPr/>
          </p:nvSpPr>
          <p:spPr>
            <a:xfrm>
              <a:off x="3708100" y="2203900"/>
              <a:ext cx="8150" cy="7100"/>
            </a:xfrm>
            <a:custGeom>
              <a:rect b="b" l="l" r="r" t="t"/>
              <a:pathLst>
                <a:path extrusionOk="0" h="284" w="326">
                  <a:moveTo>
                    <a:pt x="178" y="1"/>
                  </a:moveTo>
                  <a:cubicBezTo>
                    <a:pt x="91" y="1"/>
                    <a:pt x="1" y="104"/>
                    <a:pt x="87" y="182"/>
                  </a:cubicBezTo>
                  <a:cubicBezTo>
                    <a:pt x="123" y="194"/>
                    <a:pt x="123" y="230"/>
                    <a:pt x="135" y="253"/>
                  </a:cubicBezTo>
                  <a:cubicBezTo>
                    <a:pt x="156" y="274"/>
                    <a:pt x="179" y="284"/>
                    <a:pt x="202" y="284"/>
                  </a:cubicBezTo>
                  <a:cubicBezTo>
                    <a:pt x="230" y="284"/>
                    <a:pt x="258" y="268"/>
                    <a:pt x="278" y="242"/>
                  </a:cubicBezTo>
                  <a:cubicBezTo>
                    <a:pt x="326" y="182"/>
                    <a:pt x="302" y="111"/>
                    <a:pt x="266" y="51"/>
                  </a:cubicBezTo>
                  <a:cubicBezTo>
                    <a:pt x="243" y="15"/>
                    <a:pt x="21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6" name="Google Shape;14536;p47"/>
            <p:cNvSpPr/>
            <p:nvPr/>
          </p:nvSpPr>
          <p:spPr>
            <a:xfrm>
              <a:off x="3716925" y="2202700"/>
              <a:ext cx="10050" cy="9925"/>
            </a:xfrm>
            <a:custGeom>
              <a:rect b="b" l="l" r="r" t="t"/>
              <a:pathLst>
                <a:path extrusionOk="0" h="397" w="402">
                  <a:moveTo>
                    <a:pt x="192" y="0"/>
                  </a:moveTo>
                  <a:cubicBezTo>
                    <a:pt x="91" y="0"/>
                    <a:pt x="0" y="127"/>
                    <a:pt x="92" y="218"/>
                  </a:cubicBezTo>
                  <a:cubicBezTo>
                    <a:pt x="127" y="242"/>
                    <a:pt x="139" y="266"/>
                    <a:pt x="151" y="290"/>
                  </a:cubicBezTo>
                  <a:cubicBezTo>
                    <a:pt x="163" y="337"/>
                    <a:pt x="187" y="361"/>
                    <a:pt x="223" y="385"/>
                  </a:cubicBezTo>
                  <a:cubicBezTo>
                    <a:pt x="223" y="385"/>
                    <a:pt x="282" y="397"/>
                    <a:pt x="270" y="397"/>
                  </a:cubicBezTo>
                  <a:lnTo>
                    <a:pt x="282" y="397"/>
                  </a:lnTo>
                  <a:cubicBezTo>
                    <a:pt x="306" y="397"/>
                    <a:pt x="318" y="385"/>
                    <a:pt x="342" y="385"/>
                  </a:cubicBezTo>
                  <a:cubicBezTo>
                    <a:pt x="389" y="349"/>
                    <a:pt x="401" y="290"/>
                    <a:pt x="401" y="242"/>
                  </a:cubicBezTo>
                  <a:cubicBezTo>
                    <a:pt x="389" y="159"/>
                    <a:pt x="330" y="99"/>
                    <a:pt x="282" y="39"/>
                  </a:cubicBezTo>
                  <a:cubicBezTo>
                    <a:pt x="254" y="12"/>
                    <a:pt x="223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7" name="Google Shape;14537;p47"/>
            <p:cNvSpPr/>
            <p:nvPr/>
          </p:nvSpPr>
          <p:spPr>
            <a:xfrm>
              <a:off x="3726975" y="2207400"/>
              <a:ext cx="6550" cy="7375"/>
            </a:xfrm>
            <a:custGeom>
              <a:rect b="b" l="l" r="r" t="t"/>
              <a:pathLst>
                <a:path extrusionOk="0" h="295" w="262">
                  <a:moveTo>
                    <a:pt x="110" y="1"/>
                  </a:moveTo>
                  <a:cubicBezTo>
                    <a:pt x="58" y="1"/>
                    <a:pt x="1" y="54"/>
                    <a:pt x="35" y="113"/>
                  </a:cubicBezTo>
                  <a:cubicBezTo>
                    <a:pt x="83" y="173"/>
                    <a:pt x="118" y="232"/>
                    <a:pt x="178" y="280"/>
                  </a:cubicBezTo>
                  <a:cubicBezTo>
                    <a:pt x="188" y="290"/>
                    <a:pt x="199" y="295"/>
                    <a:pt x="210" y="295"/>
                  </a:cubicBezTo>
                  <a:cubicBezTo>
                    <a:pt x="237" y="295"/>
                    <a:pt x="261" y="267"/>
                    <a:pt x="261" y="232"/>
                  </a:cubicBezTo>
                  <a:cubicBezTo>
                    <a:pt x="237" y="161"/>
                    <a:pt x="213" y="102"/>
                    <a:pt x="166" y="30"/>
                  </a:cubicBezTo>
                  <a:cubicBezTo>
                    <a:pt x="152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8" name="Google Shape;14538;p47"/>
            <p:cNvSpPr/>
            <p:nvPr/>
          </p:nvSpPr>
          <p:spPr>
            <a:xfrm>
              <a:off x="3823000" y="2245900"/>
              <a:ext cx="8750" cy="24425"/>
            </a:xfrm>
            <a:custGeom>
              <a:rect b="b" l="l" r="r" t="t"/>
              <a:pathLst>
                <a:path extrusionOk="0" h="977" w="350">
                  <a:moveTo>
                    <a:pt x="49" y="1"/>
                  </a:moveTo>
                  <a:cubicBezTo>
                    <a:pt x="24" y="1"/>
                    <a:pt x="1" y="24"/>
                    <a:pt x="16" y="62"/>
                  </a:cubicBezTo>
                  <a:cubicBezTo>
                    <a:pt x="87" y="216"/>
                    <a:pt x="135" y="383"/>
                    <a:pt x="171" y="538"/>
                  </a:cubicBezTo>
                  <a:cubicBezTo>
                    <a:pt x="194" y="681"/>
                    <a:pt x="206" y="824"/>
                    <a:pt x="266" y="955"/>
                  </a:cubicBezTo>
                  <a:cubicBezTo>
                    <a:pt x="276" y="970"/>
                    <a:pt x="288" y="976"/>
                    <a:pt x="299" y="976"/>
                  </a:cubicBezTo>
                  <a:cubicBezTo>
                    <a:pt x="313" y="976"/>
                    <a:pt x="325" y="964"/>
                    <a:pt x="325" y="943"/>
                  </a:cubicBezTo>
                  <a:cubicBezTo>
                    <a:pt x="349" y="645"/>
                    <a:pt x="230" y="288"/>
                    <a:pt x="87" y="26"/>
                  </a:cubicBezTo>
                  <a:cubicBezTo>
                    <a:pt x="78" y="8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9" name="Google Shape;14539;p47"/>
            <p:cNvSpPr/>
            <p:nvPr/>
          </p:nvSpPr>
          <p:spPr>
            <a:xfrm>
              <a:off x="3825775" y="2249175"/>
              <a:ext cx="7750" cy="25975"/>
            </a:xfrm>
            <a:custGeom>
              <a:rect b="b" l="l" r="r" t="t"/>
              <a:pathLst>
                <a:path extrusionOk="0" h="1039" w="310">
                  <a:moveTo>
                    <a:pt x="54" y="1"/>
                  </a:moveTo>
                  <a:cubicBezTo>
                    <a:pt x="26" y="1"/>
                    <a:pt x="0" y="19"/>
                    <a:pt x="0" y="50"/>
                  </a:cubicBezTo>
                  <a:cubicBezTo>
                    <a:pt x="12" y="228"/>
                    <a:pt x="36" y="395"/>
                    <a:pt x="71" y="574"/>
                  </a:cubicBezTo>
                  <a:cubicBezTo>
                    <a:pt x="95" y="728"/>
                    <a:pt x="95" y="907"/>
                    <a:pt x="202" y="1026"/>
                  </a:cubicBezTo>
                  <a:cubicBezTo>
                    <a:pt x="215" y="1035"/>
                    <a:pt x="228" y="1038"/>
                    <a:pt x="239" y="1038"/>
                  </a:cubicBezTo>
                  <a:cubicBezTo>
                    <a:pt x="259" y="1038"/>
                    <a:pt x="274" y="1025"/>
                    <a:pt x="274" y="1002"/>
                  </a:cubicBezTo>
                  <a:cubicBezTo>
                    <a:pt x="310" y="859"/>
                    <a:pt x="250" y="728"/>
                    <a:pt x="214" y="574"/>
                  </a:cubicBezTo>
                  <a:cubicBezTo>
                    <a:pt x="179" y="395"/>
                    <a:pt x="143" y="228"/>
                    <a:pt x="119" y="50"/>
                  </a:cubicBezTo>
                  <a:cubicBezTo>
                    <a:pt x="108" y="16"/>
                    <a:pt x="8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0" name="Google Shape;14540;p47"/>
            <p:cNvSpPr/>
            <p:nvPr/>
          </p:nvSpPr>
          <p:spPr>
            <a:xfrm>
              <a:off x="3816250" y="2236875"/>
              <a:ext cx="14600" cy="43650"/>
            </a:xfrm>
            <a:custGeom>
              <a:rect b="b" l="l" r="r" t="t"/>
              <a:pathLst>
                <a:path extrusionOk="0" h="1746" w="584">
                  <a:moveTo>
                    <a:pt x="113" y="1"/>
                  </a:moveTo>
                  <a:cubicBezTo>
                    <a:pt x="72" y="1"/>
                    <a:pt x="30" y="31"/>
                    <a:pt x="24" y="89"/>
                  </a:cubicBezTo>
                  <a:cubicBezTo>
                    <a:pt x="0" y="387"/>
                    <a:pt x="36" y="685"/>
                    <a:pt x="95" y="982"/>
                  </a:cubicBezTo>
                  <a:cubicBezTo>
                    <a:pt x="131" y="1232"/>
                    <a:pt x="131" y="1554"/>
                    <a:pt x="345" y="1720"/>
                  </a:cubicBezTo>
                  <a:cubicBezTo>
                    <a:pt x="362" y="1737"/>
                    <a:pt x="384" y="1746"/>
                    <a:pt x="404" y="1746"/>
                  </a:cubicBezTo>
                  <a:cubicBezTo>
                    <a:pt x="429" y="1746"/>
                    <a:pt x="452" y="1734"/>
                    <a:pt x="464" y="1709"/>
                  </a:cubicBezTo>
                  <a:cubicBezTo>
                    <a:pt x="583" y="1482"/>
                    <a:pt x="476" y="1232"/>
                    <a:pt x="429" y="1006"/>
                  </a:cubicBezTo>
                  <a:cubicBezTo>
                    <a:pt x="381" y="697"/>
                    <a:pt x="298" y="387"/>
                    <a:pt x="191" y="66"/>
                  </a:cubicBezTo>
                  <a:cubicBezTo>
                    <a:pt x="180" y="22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1" name="Google Shape;14541;p47"/>
            <p:cNvSpPr/>
            <p:nvPr/>
          </p:nvSpPr>
          <p:spPr>
            <a:xfrm>
              <a:off x="3810875" y="2243200"/>
              <a:ext cx="7475" cy="30325"/>
            </a:xfrm>
            <a:custGeom>
              <a:rect b="b" l="l" r="r" t="t"/>
              <a:pathLst>
                <a:path extrusionOk="0" h="1213" w="299">
                  <a:moveTo>
                    <a:pt x="80" y="0"/>
                  </a:moveTo>
                  <a:cubicBezTo>
                    <a:pt x="57" y="0"/>
                    <a:pt x="36" y="9"/>
                    <a:pt x="36" y="27"/>
                  </a:cubicBezTo>
                  <a:cubicBezTo>
                    <a:pt x="13" y="229"/>
                    <a:pt x="1" y="432"/>
                    <a:pt x="25" y="634"/>
                  </a:cubicBezTo>
                  <a:cubicBezTo>
                    <a:pt x="36" y="813"/>
                    <a:pt x="36" y="1027"/>
                    <a:pt x="132" y="1182"/>
                  </a:cubicBezTo>
                  <a:cubicBezTo>
                    <a:pt x="142" y="1203"/>
                    <a:pt x="164" y="1212"/>
                    <a:pt x="186" y="1212"/>
                  </a:cubicBezTo>
                  <a:cubicBezTo>
                    <a:pt x="215" y="1212"/>
                    <a:pt x="244" y="1197"/>
                    <a:pt x="251" y="1170"/>
                  </a:cubicBezTo>
                  <a:cubicBezTo>
                    <a:pt x="298" y="1003"/>
                    <a:pt x="251" y="825"/>
                    <a:pt x="239" y="646"/>
                  </a:cubicBezTo>
                  <a:cubicBezTo>
                    <a:pt x="203" y="444"/>
                    <a:pt x="156" y="229"/>
                    <a:pt x="132" y="27"/>
                  </a:cubicBezTo>
                  <a:cubicBezTo>
                    <a:pt x="126" y="9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2" name="Google Shape;14542;p47"/>
            <p:cNvSpPr/>
            <p:nvPr/>
          </p:nvSpPr>
          <p:spPr>
            <a:xfrm>
              <a:off x="3800750" y="2255550"/>
              <a:ext cx="9550" cy="22700"/>
            </a:xfrm>
            <a:custGeom>
              <a:rect b="b" l="l" r="r" t="t"/>
              <a:pathLst>
                <a:path extrusionOk="0" h="908" w="382">
                  <a:moveTo>
                    <a:pt x="120" y="0"/>
                  </a:moveTo>
                  <a:cubicBezTo>
                    <a:pt x="114" y="0"/>
                    <a:pt x="108" y="3"/>
                    <a:pt x="108" y="9"/>
                  </a:cubicBezTo>
                  <a:cubicBezTo>
                    <a:pt x="49" y="176"/>
                    <a:pt x="25" y="319"/>
                    <a:pt x="13" y="497"/>
                  </a:cubicBezTo>
                  <a:cubicBezTo>
                    <a:pt x="1" y="652"/>
                    <a:pt x="1" y="771"/>
                    <a:pt x="108" y="890"/>
                  </a:cubicBezTo>
                  <a:cubicBezTo>
                    <a:pt x="114" y="902"/>
                    <a:pt x="132" y="908"/>
                    <a:pt x="151" y="908"/>
                  </a:cubicBezTo>
                  <a:cubicBezTo>
                    <a:pt x="171" y="908"/>
                    <a:pt x="191" y="902"/>
                    <a:pt x="203" y="890"/>
                  </a:cubicBezTo>
                  <a:cubicBezTo>
                    <a:pt x="382" y="652"/>
                    <a:pt x="227" y="247"/>
                    <a:pt x="132" y="9"/>
                  </a:cubicBezTo>
                  <a:cubicBezTo>
                    <a:pt x="132" y="3"/>
                    <a:pt x="12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3" name="Google Shape;14543;p47"/>
            <p:cNvSpPr/>
            <p:nvPr/>
          </p:nvSpPr>
          <p:spPr>
            <a:xfrm>
              <a:off x="3790350" y="2264200"/>
              <a:ext cx="6200" cy="9900"/>
            </a:xfrm>
            <a:custGeom>
              <a:rect b="b" l="l" r="r" t="t"/>
              <a:pathLst>
                <a:path extrusionOk="0" h="396" w="248">
                  <a:moveTo>
                    <a:pt x="219" y="0"/>
                  </a:moveTo>
                  <a:cubicBezTo>
                    <a:pt x="214" y="0"/>
                    <a:pt x="208" y="3"/>
                    <a:pt x="203" y="8"/>
                  </a:cubicBezTo>
                  <a:cubicBezTo>
                    <a:pt x="107" y="80"/>
                    <a:pt x="0" y="258"/>
                    <a:pt x="72" y="377"/>
                  </a:cubicBezTo>
                  <a:cubicBezTo>
                    <a:pt x="78" y="389"/>
                    <a:pt x="92" y="395"/>
                    <a:pt x="107" y="395"/>
                  </a:cubicBezTo>
                  <a:cubicBezTo>
                    <a:pt x="122" y="395"/>
                    <a:pt x="137" y="389"/>
                    <a:pt x="143" y="377"/>
                  </a:cubicBezTo>
                  <a:cubicBezTo>
                    <a:pt x="203" y="282"/>
                    <a:pt x="179" y="151"/>
                    <a:pt x="238" y="44"/>
                  </a:cubicBezTo>
                  <a:cubicBezTo>
                    <a:pt x="247" y="26"/>
                    <a:pt x="23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4" name="Google Shape;14544;p47"/>
            <p:cNvSpPr/>
            <p:nvPr/>
          </p:nvSpPr>
          <p:spPr>
            <a:xfrm>
              <a:off x="3804325" y="2274075"/>
              <a:ext cx="4200" cy="7975"/>
            </a:xfrm>
            <a:custGeom>
              <a:rect b="b" l="l" r="r" t="t"/>
              <a:pathLst>
                <a:path extrusionOk="0" h="319" w="168">
                  <a:moveTo>
                    <a:pt x="90" y="0"/>
                  </a:moveTo>
                  <a:cubicBezTo>
                    <a:pt x="57" y="0"/>
                    <a:pt x="25" y="18"/>
                    <a:pt x="25" y="54"/>
                  </a:cubicBezTo>
                  <a:cubicBezTo>
                    <a:pt x="25" y="149"/>
                    <a:pt x="1" y="221"/>
                    <a:pt x="48" y="292"/>
                  </a:cubicBezTo>
                  <a:cubicBezTo>
                    <a:pt x="54" y="310"/>
                    <a:pt x="69" y="319"/>
                    <a:pt x="84" y="319"/>
                  </a:cubicBezTo>
                  <a:cubicBezTo>
                    <a:pt x="99" y="319"/>
                    <a:pt x="114" y="310"/>
                    <a:pt x="120" y="292"/>
                  </a:cubicBezTo>
                  <a:cubicBezTo>
                    <a:pt x="167" y="221"/>
                    <a:pt x="156" y="149"/>
                    <a:pt x="156" y="54"/>
                  </a:cubicBezTo>
                  <a:cubicBezTo>
                    <a:pt x="156" y="18"/>
                    <a:pt x="123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5" name="Google Shape;14545;p47"/>
            <p:cNvSpPr/>
            <p:nvPr/>
          </p:nvSpPr>
          <p:spPr>
            <a:xfrm>
              <a:off x="3819675" y="2273375"/>
              <a:ext cx="9675" cy="9825"/>
            </a:xfrm>
            <a:custGeom>
              <a:rect b="b" l="l" r="r" t="t"/>
              <a:pathLst>
                <a:path extrusionOk="0" h="393" w="387">
                  <a:moveTo>
                    <a:pt x="128" y="0"/>
                  </a:moveTo>
                  <a:cubicBezTo>
                    <a:pt x="59" y="0"/>
                    <a:pt x="0" y="85"/>
                    <a:pt x="65" y="141"/>
                  </a:cubicBezTo>
                  <a:cubicBezTo>
                    <a:pt x="137" y="213"/>
                    <a:pt x="208" y="320"/>
                    <a:pt x="304" y="380"/>
                  </a:cubicBezTo>
                  <a:cubicBezTo>
                    <a:pt x="312" y="388"/>
                    <a:pt x="322" y="392"/>
                    <a:pt x="331" y="392"/>
                  </a:cubicBezTo>
                  <a:cubicBezTo>
                    <a:pt x="360" y="392"/>
                    <a:pt x="387" y="356"/>
                    <a:pt x="387" y="320"/>
                  </a:cubicBezTo>
                  <a:cubicBezTo>
                    <a:pt x="363" y="201"/>
                    <a:pt x="256" y="118"/>
                    <a:pt x="185" y="22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6" name="Google Shape;14546;p47"/>
            <p:cNvSpPr/>
            <p:nvPr/>
          </p:nvSpPr>
          <p:spPr>
            <a:xfrm>
              <a:off x="3830275" y="2279875"/>
              <a:ext cx="9500" cy="7475"/>
            </a:xfrm>
            <a:custGeom>
              <a:rect b="b" l="l" r="r" t="t"/>
              <a:pathLst>
                <a:path extrusionOk="0" h="299" w="380">
                  <a:moveTo>
                    <a:pt x="113" y="1"/>
                  </a:moveTo>
                  <a:cubicBezTo>
                    <a:pt x="46" y="1"/>
                    <a:pt x="0" y="79"/>
                    <a:pt x="70" y="131"/>
                  </a:cubicBezTo>
                  <a:cubicBezTo>
                    <a:pt x="118" y="179"/>
                    <a:pt x="153" y="227"/>
                    <a:pt x="213" y="274"/>
                  </a:cubicBezTo>
                  <a:cubicBezTo>
                    <a:pt x="261" y="298"/>
                    <a:pt x="308" y="298"/>
                    <a:pt x="356" y="298"/>
                  </a:cubicBezTo>
                  <a:cubicBezTo>
                    <a:pt x="380" y="298"/>
                    <a:pt x="380" y="251"/>
                    <a:pt x="380" y="239"/>
                  </a:cubicBezTo>
                  <a:cubicBezTo>
                    <a:pt x="368" y="191"/>
                    <a:pt x="356" y="167"/>
                    <a:pt x="308" y="131"/>
                  </a:cubicBezTo>
                  <a:cubicBezTo>
                    <a:pt x="261" y="108"/>
                    <a:pt x="237" y="60"/>
                    <a:pt x="189" y="36"/>
                  </a:cubicBezTo>
                  <a:cubicBezTo>
                    <a:pt x="164" y="11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7" name="Google Shape;14547;p47"/>
            <p:cNvSpPr/>
            <p:nvPr/>
          </p:nvSpPr>
          <p:spPr>
            <a:xfrm>
              <a:off x="3842825" y="2279625"/>
              <a:ext cx="12125" cy="10400"/>
            </a:xfrm>
            <a:custGeom>
              <a:rect b="b" l="l" r="r" t="t"/>
              <a:pathLst>
                <a:path extrusionOk="0" h="416" w="485">
                  <a:moveTo>
                    <a:pt x="130" y="0"/>
                  </a:moveTo>
                  <a:cubicBezTo>
                    <a:pt x="61" y="0"/>
                    <a:pt x="0" y="86"/>
                    <a:pt x="56" y="141"/>
                  </a:cubicBezTo>
                  <a:cubicBezTo>
                    <a:pt x="116" y="201"/>
                    <a:pt x="175" y="249"/>
                    <a:pt x="235" y="308"/>
                  </a:cubicBezTo>
                  <a:lnTo>
                    <a:pt x="306" y="380"/>
                  </a:lnTo>
                  <a:cubicBezTo>
                    <a:pt x="342" y="415"/>
                    <a:pt x="390" y="415"/>
                    <a:pt x="425" y="415"/>
                  </a:cubicBezTo>
                  <a:cubicBezTo>
                    <a:pt x="461" y="415"/>
                    <a:pt x="485" y="403"/>
                    <a:pt x="485" y="356"/>
                  </a:cubicBezTo>
                  <a:cubicBezTo>
                    <a:pt x="485" y="320"/>
                    <a:pt x="473" y="284"/>
                    <a:pt x="461" y="249"/>
                  </a:cubicBezTo>
                  <a:cubicBezTo>
                    <a:pt x="449" y="225"/>
                    <a:pt x="402" y="189"/>
                    <a:pt x="366" y="177"/>
                  </a:cubicBezTo>
                  <a:cubicBezTo>
                    <a:pt x="306" y="130"/>
                    <a:pt x="247" y="70"/>
                    <a:pt x="187" y="22"/>
                  </a:cubicBezTo>
                  <a:cubicBezTo>
                    <a:pt x="169" y="7"/>
                    <a:pt x="14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8" name="Google Shape;14548;p47"/>
            <p:cNvSpPr/>
            <p:nvPr/>
          </p:nvSpPr>
          <p:spPr>
            <a:xfrm>
              <a:off x="3774575" y="2274025"/>
              <a:ext cx="5975" cy="8550"/>
            </a:xfrm>
            <a:custGeom>
              <a:rect b="b" l="l" r="r" t="t"/>
              <a:pathLst>
                <a:path extrusionOk="0" h="342" w="239">
                  <a:moveTo>
                    <a:pt x="131" y="1"/>
                  </a:moveTo>
                  <a:cubicBezTo>
                    <a:pt x="108" y="1"/>
                    <a:pt x="89" y="16"/>
                    <a:pt x="84" y="44"/>
                  </a:cubicBezTo>
                  <a:cubicBezTo>
                    <a:pt x="60" y="92"/>
                    <a:pt x="36" y="127"/>
                    <a:pt x="24" y="175"/>
                  </a:cubicBezTo>
                  <a:cubicBezTo>
                    <a:pt x="0" y="223"/>
                    <a:pt x="24" y="270"/>
                    <a:pt x="48" y="306"/>
                  </a:cubicBezTo>
                  <a:cubicBezTo>
                    <a:pt x="60" y="342"/>
                    <a:pt x="84" y="342"/>
                    <a:pt x="107" y="342"/>
                  </a:cubicBezTo>
                  <a:cubicBezTo>
                    <a:pt x="167" y="318"/>
                    <a:pt x="214" y="294"/>
                    <a:pt x="226" y="234"/>
                  </a:cubicBezTo>
                  <a:cubicBezTo>
                    <a:pt x="238" y="175"/>
                    <a:pt x="214" y="115"/>
                    <a:pt x="203" y="56"/>
                  </a:cubicBezTo>
                  <a:cubicBezTo>
                    <a:pt x="184" y="19"/>
                    <a:pt x="155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9" name="Google Shape;14549;p47"/>
            <p:cNvSpPr/>
            <p:nvPr/>
          </p:nvSpPr>
          <p:spPr>
            <a:xfrm>
              <a:off x="3766825" y="2281800"/>
              <a:ext cx="4350" cy="4350"/>
            </a:xfrm>
            <a:custGeom>
              <a:rect b="b" l="l" r="r" t="t"/>
              <a:pathLst>
                <a:path extrusionOk="0" h="174" w="174">
                  <a:moveTo>
                    <a:pt x="85" y="1"/>
                  </a:moveTo>
                  <a:cubicBezTo>
                    <a:pt x="42" y="1"/>
                    <a:pt x="1" y="31"/>
                    <a:pt x="13" y="90"/>
                  </a:cubicBezTo>
                  <a:cubicBezTo>
                    <a:pt x="36" y="138"/>
                    <a:pt x="36" y="174"/>
                    <a:pt x="96" y="174"/>
                  </a:cubicBezTo>
                  <a:cubicBezTo>
                    <a:pt x="132" y="174"/>
                    <a:pt x="155" y="114"/>
                    <a:pt x="167" y="90"/>
                  </a:cubicBezTo>
                  <a:cubicBezTo>
                    <a:pt x="173" y="31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0" name="Google Shape;14550;p47"/>
            <p:cNvSpPr/>
            <p:nvPr/>
          </p:nvSpPr>
          <p:spPr>
            <a:xfrm>
              <a:off x="3757600" y="2275400"/>
              <a:ext cx="4500" cy="9125"/>
            </a:xfrm>
            <a:custGeom>
              <a:rect b="b" l="l" r="r" t="t"/>
              <a:pathLst>
                <a:path extrusionOk="0" h="365" w="180">
                  <a:moveTo>
                    <a:pt x="96" y="1"/>
                  </a:moveTo>
                  <a:cubicBezTo>
                    <a:pt x="54" y="1"/>
                    <a:pt x="12" y="25"/>
                    <a:pt x="12" y="72"/>
                  </a:cubicBezTo>
                  <a:cubicBezTo>
                    <a:pt x="12" y="168"/>
                    <a:pt x="1" y="275"/>
                    <a:pt x="60" y="346"/>
                  </a:cubicBezTo>
                  <a:cubicBezTo>
                    <a:pt x="66" y="358"/>
                    <a:pt x="81" y="364"/>
                    <a:pt x="96" y="364"/>
                  </a:cubicBezTo>
                  <a:cubicBezTo>
                    <a:pt x="111" y="364"/>
                    <a:pt x="126" y="358"/>
                    <a:pt x="131" y="346"/>
                  </a:cubicBezTo>
                  <a:cubicBezTo>
                    <a:pt x="179" y="275"/>
                    <a:pt x="167" y="168"/>
                    <a:pt x="179" y="72"/>
                  </a:cubicBezTo>
                  <a:cubicBezTo>
                    <a:pt x="179" y="25"/>
                    <a:pt x="13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1" name="Google Shape;14551;p47"/>
            <p:cNvSpPr/>
            <p:nvPr/>
          </p:nvSpPr>
          <p:spPr>
            <a:xfrm>
              <a:off x="3752250" y="2277200"/>
              <a:ext cx="2700" cy="10800"/>
            </a:xfrm>
            <a:custGeom>
              <a:rect b="b" l="l" r="r" t="t"/>
              <a:pathLst>
                <a:path extrusionOk="0" h="432" w="108">
                  <a:moveTo>
                    <a:pt x="61" y="0"/>
                  </a:moveTo>
                  <a:cubicBezTo>
                    <a:pt x="42" y="0"/>
                    <a:pt x="24" y="12"/>
                    <a:pt x="24" y="36"/>
                  </a:cubicBezTo>
                  <a:lnTo>
                    <a:pt x="24" y="227"/>
                  </a:lnTo>
                  <a:cubicBezTo>
                    <a:pt x="24" y="286"/>
                    <a:pt x="0" y="346"/>
                    <a:pt x="36" y="405"/>
                  </a:cubicBezTo>
                  <a:cubicBezTo>
                    <a:pt x="42" y="423"/>
                    <a:pt x="54" y="432"/>
                    <a:pt x="66" y="432"/>
                  </a:cubicBezTo>
                  <a:cubicBezTo>
                    <a:pt x="78" y="432"/>
                    <a:pt x="89" y="423"/>
                    <a:pt x="95" y="405"/>
                  </a:cubicBezTo>
                  <a:cubicBezTo>
                    <a:pt x="107" y="358"/>
                    <a:pt x="107" y="286"/>
                    <a:pt x="107" y="227"/>
                  </a:cubicBezTo>
                  <a:lnTo>
                    <a:pt x="107" y="36"/>
                  </a:lnTo>
                  <a:cubicBezTo>
                    <a:pt x="101" y="12"/>
                    <a:pt x="8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2" name="Google Shape;14552;p47"/>
            <p:cNvSpPr/>
            <p:nvPr/>
          </p:nvSpPr>
          <p:spPr>
            <a:xfrm>
              <a:off x="3746150" y="2278300"/>
              <a:ext cx="4175" cy="6425"/>
            </a:xfrm>
            <a:custGeom>
              <a:rect b="b" l="l" r="r" t="t"/>
              <a:pathLst>
                <a:path extrusionOk="0" h="257" w="167">
                  <a:moveTo>
                    <a:pt x="83" y="1"/>
                  </a:moveTo>
                  <a:cubicBezTo>
                    <a:pt x="42" y="1"/>
                    <a:pt x="0" y="22"/>
                    <a:pt x="6" y="63"/>
                  </a:cubicBezTo>
                  <a:cubicBezTo>
                    <a:pt x="6" y="111"/>
                    <a:pt x="30" y="159"/>
                    <a:pt x="30" y="194"/>
                  </a:cubicBezTo>
                  <a:cubicBezTo>
                    <a:pt x="36" y="236"/>
                    <a:pt x="66" y="257"/>
                    <a:pt x="94" y="257"/>
                  </a:cubicBezTo>
                  <a:cubicBezTo>
                    <a:pt x="122" y="257"/>
                    <a:pt x="149" y="236"/>
                    <a:pt x="149" y="194"/>
                  </a:cubicBezTo>
                  <a:cubicBezTo>
                    <a:pt x="149" y="147"/>
                    <a:pt x="161" y="111"/>
                    <a:pt x="161" y="63"/>
                  </a:cubicBezTo>
                  <a:cubicBezTo>
                    <a:pt x="167" y="22"/>
                    <a:pt x="125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3" name="Google Shape;14553;p47"/>
            <p:cNvSpPr/>
            <p:nvPr/>
          </p:nvSpPr>
          <p:spPr>
            <a:xfrm>
              <a:off x="4073425" y="2461450"/>
              <a:ext cx="2700" cy="8875"/>
            </a:xfrm>
            <a:custGeom>
              <a:rect b="b" l="l" r="r" t="t"/>
              <a:pathLst>
                <a:path extrusionOk="0" h="355" w="108">
                  <a:moveTo>
                    <a:pt x="48" y="0"/>
                  </a:moveTo>
                  <a:lnTo>
                    <a:pt x="0" y="96"/>
                  </a:lnTo>
                  <a:lnTo>
                    <a:pt x="0" y="179"/>
                  </a:lnTo>
                  <a:cubicBezTo>
                    <a:pt x="0" y="238"/>
                    <a:pt x="0" y="286"/>
                    <a:pt x="36" y="346"/>
                  </a:cubicBezTo>
                  <a:cubicBezTo>
                    <a:pt x="42" y="352"/>
                    <a:pt x="51" y="354"/>
                    <a:pt x="58" y="354"/>
                  </a:cubicBezTo>
                  <a:cubicBezTo>
                    <a:pt x="66" y="354"/>
                    <a:pt x="71" y="352"/>
                    <a:pt x="71" y="346"/>
                  </a:cubicBezTo>
                  <a:cubicBezTo>
                    <a:pt x="107" y="286"/>
                    <a:pt x="107" y="238"/>
                    <a:pt x="107" y="179"/>
                  </a:cubicBezTo>
                  <a:lnTo>
                    <a:pt x="107" y="96"/>
                  </a:lnTo>
                  <a:cubicBezTo>
                    <a:pt x="107" y="60"/>
                    <a:pt x="7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4" name="Google Shape;14554;p47"/>
            <p:cNvSpPr/>
            <p:nvPr/>
          </p:nvSpPr>
          <p:spPr>
            <a:xfrm>
              <a:off x="4062925" y="2452900"/>
              <a:ext cx="8725" cy="25775"/>
            </a:xfrm>
            <a:custGeom>
              <a:rect b="b" l="l" r="r" t="t"/>
              <a:pathLst>
                <a:path extrusionOk="0" h="1031" w="349">
                  <a:moveTo>
                    <a:pt x="90" y="0"/>
                  </a:moveTo>
                  <a:cubicBezTo>
                    <a:pt x="47" y="0"/>
                    <a:pt x="0" y="32"/>
                    <a:pt x="15" y="92"/>
                  </a:cubicBezTo>
                  <a:cubicBezTo>
                    <a:pt x="75" y="259"/>
                    <a:pt x="110" y="438"/>
                    <a:pt x="134" y="592"/>
                  </a:cubicBezTo>
                  <a:cubicBezTo>
                    <a:pt x="146" y="747"/>
                    <a:pt x="146" y="890"/>
                    <a:pt x="230" y="1009"/>
                  </a:cubicBezTo>
                  <a:cubicBezTo>
                    <a:pt x="235" y="1024"/>
                    <a:pt x="246" y="1031"/>
                    <a:pt x="258" y="1031"/>
                  </a:cubicBezTo>
                  <a:cubicBezTo>
                    <a:pt x="275" y="1031"/>
                    <a:pt x="294" y="1018"/>
                    <a:pt x="301" y="997"/>
                  </a:cubicBezTo>
                  <a:cubicBezTo>
                    <a:pt x="349" y="854"/>
                    <a:pt x="313" y="699"/>
                    <a:pt x="289" y="557"/>
                  </a:cubicBezTo>
                  <a:cubicBezTo>
                    <a:pt x="253" y="378"/>
                    <a:pt x="206" y="211"/>
                    <a:pt x="146" y="33"/>
                  </a:cubicBezTo>
                  <a:cubicBezTo>
                    <a:pt x="137" y="11"/>
                    <a:pt x="114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5" name="Google Shape;14555;p47"/>
            <p:cNvSpPr/>
            <p:nvPr/>
          </p:nvSpPr>
          <p:spPr>
            <a:xfrm>
              <a:off x="4054375" y="2446850"/>
              <a:ext cx="7150" cy="19225"/>
            </a:xfrm>
            <a:custGeom>
              <a:rect b="b" l="l" r="r" t="t"/>
              <a:pathLst>
                <a:path extrusionOk="0" h="769" w="286">
                  <a:moveTo>
                    <a:pt x="140" y="1"/>
                  </a:moveTo>
                  <a:cubicBezTo>
                    <a:pt x="116" y="1"/>
                    <a:pt x="95" y="13"/>
                    <a:pt x="95" y="37"/>
                  </a:cubicBezTo>
                  <a:cubicBezTo>
                    <a:pt x="60" y="168"/>
                    <a:pt x="36" y="287"/>
                    <a:pt x="36" y="418"/>
                  </a:cubicBezTo>
                  <a:cubicBezTo>
                    <a:pt x="36" y="537"/>
                    <a:pt x="0" y="656"/>
                    <a:pt x="95" y="751"/>
                  </a:cubicBezTo>
                  <a:cubicBezTo>
                    <a:pt x="107" y="763"/>
                    <a:pt x="125" y="769"/>
                    <a:pt x="144" y="769"/>
                  </a:cubicBezTo>
                  <a:cubicBezTo>
                    <a:pt x="164" y="769"/>
                    <a:pt x="185" y="763"/>
                    <a:pt x="202" y="751"/>
                  </a:cubicBezTo>
                  <a:cubicBezTo>
                    <a:pt x="286" y="656"/>
                    <a:pt x="262" y="537"/>
                    <a:pt x="262" y="418"/>
                  </a:cubicBezTo>
                  <a:cubicBezTo>
                    <a:pt x="262" y="287"/>
                    <a:pt x="226" y="168"/>
                    <a:pt x="202" y="37"/>
                  </a:cubicBezTo>
                  <a:cubicBezTo>
                    <a:pt x="191" y="13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6" name="Google Shape;14556;p47"/>
            <p:cNvSpPr/>
            <p:nvPr/>
          </p:nvSpPr>
          <p:spPr>
            <a:xfrm>
              <a:off x="4049000" y="2440300"/>
              <a:ext cx="5400" cy="22575"/>
            </a:xfrm>
            <a:custGeom>
              <a:rect b="b" l="l" r="r" t="t"/>
              <a:pathLst>
                <a:path extrusionOk="0" h="903" w="216">
                  <a:moveTo>
                    <a:pt x="66" y="1"/>
                  </a:moveTo>
                  <a:cubicBezTo>
                    <a:pt x="32" y="1"/>
                    <a:pt x="1" y="22"/>
                    <a:pt x="1" y="72"/>
                  </a:cubicBezTo>
                  <a:cubicBezTo>
                    <a:pt x="1" y="227"/>
                    <a:pt x="1" y="370"/>
                    <a:pt x="13" y="501"/>
                  </a:cubicBezTo>
                  <a:cubicBezTo>
                    <a:pt x="13" y="644"/>
                    <a:pt x="13" y="763"/>
                    <a:pt x="72" y="882"/>
                  </a:cubicBezTo>
                  <a:cubicBezTo>
                    <a:pt x="77" y="896"/>
                    <a:pt x="89" y="903"/>
                    <a:pt x="103" y="903"/>
                  </a:cubicBezTo>
                  <a:cubicBezTo>
                    <a:pt x="124" y="903"/>
                    <a:pt x="148" y="887"/>
                    <a:pt x="156" y="858"/>
                  </a:cubicBezTo>
                  <a:cubicBezTo>
                    <a:pt x="215" y="727"/>
                    <a:pt x="191" y="608"/>
                    <a:pt x="167" y="477"/>
                  </a:cubicBezTo>
                  <a:cubicBezTo>
                    <a:pt x="156" y="346"/>
                    <a:pt x="144" y="203"/>
                    <a:pt x="144" y="72"/>
                  </a:cubicBezTo>
                  <a:cubicBezTo>
                    <a:pt x="144" y="28"/>
                    <a:pt x="103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7" name="Google Shape;14557;p47"/>
            <p:cNvSpPr/>
            <p:nvPr/>
          </p:nvSpPr>
          <p:spPr>
            <a:xfrm>
              <a:off x="4040075" y="2442250"/>
              <a:ext cx="3600" cy="12750"/>
            </a:xfrm>
            <a:custGeom>
              <a:rect b="b" l="l" r="r" t="t"/>
              <a:pathLst>
                <a:path extrusionOk="0" h="510" w="144">
                  <a:moveTo>
                    <a:pt x="72" y="0"/>
                  </a:moveTo>
                  <a:cubicBezTo>
                    <a:pt x="42" y="0"/>
                    <a:pt x="12" y="18"/>
                    <a:pt x="12" y="54"/>
                  </a:cubicBezTo>
                  <a:cubicBezTo>
                    <a:pt x="12" y="209"/>
                    <a:pt x="1" y="352"/>
                    <a:pt x="36" y="483"/>
                  </a:cubicBezTo>
                  <a:cubicBezTo>
                    <a:pt x="48" y="500"/>
                    <a:pt x="60" y="509"/>
                    <a:pt x="70" y="509"/>
                  </a:cubicBezTo>
                  <a:cubicBezTo>
                    <a:pt x="81" y="509"/>
                    <a:pt x="90" y="500"/>
                    <a:pt x="96" y="483"/>
                  </a:cubicBezTo>
                  <a:cubicBezTo>
                    <a:pt x="143" y="340"/>
                    <a:pt x="132" y="209"/>
                    <a:pt x="132" y="54"/>
                  </a:cubicBezTo>
                  <a:cubicBezTo>
                    <a:pt x="132" y="18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8" name="Google Shape;14558;p47"/>
            <p:cNvSpPr/>
            <p:nvPr/>
          </p:nvSpPr>
          <p:spPr>
            <a:xfrm>
              <a:off x="4031150" y="2442700"/>
              <a:ext cx="6275" cy="15350"/>
            </a:xfrm>
            <a:custGeom>
              <a:rect b="b" l="l" r="r" t="t"/>
              <a:pathLst>
                <a:path extrusionOk="0" h="614" w="251">
                  <a:moveTo>
                    <a:pt x="112" y="0"/>
                  </a:moveTo>
                  <a:cubicBezTo>
                    <a:pt x="54" y="0"/>
                    <a:pt x="0" y="36"/>
                    <a:pt x="0" y="107"/>
                  </a:cubicBezTo>
                  <a:lnTo>
                    <a:pt x="0" y="393"/>
                  </a:lnTo>
                  <a:cubicBezTo>
                    <a:pt x="0" y="488"/>
                    <a:pt x="12" y="560"/>
                    <a:pt x="84" y="595"/>
                  </a:cubicBezTo>
                  <a:cubicBezTo>
                    <a:pt x="90" y="607"/>
                    <a:pt x="105" y="613"/>
                    <a:pt x="119" y="613"/>
                  </a:cubicBezTo>
                  <a:cubicBezTo>
                    <a:pt x="134" y="613"/>
                    <a:pt x="149" y="607"/>
                    <a:pt x="155" y="595"/>
                  </a:cubicBezTo>
                  <a:cubicBezTo>
                    <a:pt x="238" y="548"/>
                    <a:pt x="250" y="476"/>
                    <a:pt x="250" y="393"/>
                  </a:cubicBezTo>
                  <a:lnTo>
                    <a:pt x="250" y="107"/>
                  </a:lnTo>
                  <a:cubicBezTo>
                    <a:pt x="233" y="36"/>
                    <a:pt x="170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9" name="Google Shape;14559;p47"/>
            <p:cNvSpPr/>
            <p:nvPr/>
          </p:nvSpPr>
          <p:spPr>
            <a:xfrm>
              <a:off x="4020125" y="2441875"/>
              <a:ext cx="5550" cy="18175"/>
            </a:xfrm>
            <a:custGeom>
              <a:rect b="b" l="l" r="r" t="t"/>
              <a:pathLst>
                <a:path extrusionOk="0" h="727" w="222">
                  <a:moveTo>
                    <a:pt x="112" y="0"/>
                  </a:moveTo>
                  <a:cubicBezTo>
                    <a:pt x="57" y="0"/>
                    <a:pt x="1" y="39"/>
                    <a:pt x="1" y="117"/>
                  </a:cubicBezTo>
                  <a:lnTo>
                    <a:pt x="1" y="426"/>
                  </a:lnTo>
                  <a:cubicBezTo>
                    <a:pt x="1" y="521"/>
                    <a:pt x="1" y="605"/>
                    <a:pt x="48" y="700"/>
                  </a:cubicBezTo>
                  <a:cubicBezTo>
                    <a:pt x="66" y="718"/>
                    <a:pt x="90" y="727"/>
                    <a:pt x="112" y="727"/>
                  </a:cubicBezTo>
                  <a:cubicBezTo>
                    <a:pt x="135" y="727"/>
                    <a:pt x="156" y="718"/>
                    <a:pt x="168" y="700"/>
                  </a:cubicBezTo>
                  <a:cubicBezTo>
                    <a:pt x="215" y="605"/>
                    <a:pt x="215" y="533"/>
                    <a:pt x="215" y="426"/>
                  </a:cubicBezTo>
                  <a:lnTo>
                    <a:pt x="215" y="117"/>
                  </a:lnTo>
                  <a:cubicBezTo>
                    <a:pt x="221" y="39"/>
                    <a:pt x="168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0" name="Google Shape;14560;p47"/>
            <p:cNvSpPr/>
            <p:nvPr/>
          </p:nvSpPr>
          <p:spPr>
            <a:xfrm>
              <a:off x="4019250" y="2475275"/>
              <a:ext cx="3575" cy="8000"/>
            </a:xfrm>
            <a:custGeom>
              <a:rect b="b" l="l" r="r" t="t"/>
              <a:pathLst>
                <a:path extrusionOk="0" h="320" w="143">
                  <a:moveTo>
                    <a:pt x="76" y="1"/>
                  </a:moveTo>
                  <a:cubicBezTo>
                    <a:pt x="45" y="1"/>
                    <a:pt x="12" y="19"/>
                    <a:pt x="12" y="54"/>
                  </a:cubicBezTo>
                  <a:cubicBezTo>
                    <a:pt x="12" y="150"/>
                    <a:pt x="0" y="221"/>
                    <a:pt x="36" y="293"/>
                  </a:cubicBezTo>
                  <a:cubicBezTo>
                    <a:pt x="48" y="310"/>
                    <a:pt x="60" y="319"/>
                    <a:pt x="70" y="319"/>
                  </a:cubicBezTo>
                  <a:cubicBezTo>
                    <a:pt x="80" y="319"/>
                    <a:pt x="89" y="310"/>
                    <a:pt x="95" y="293"/>
                  </a:cubicBezTo>
                  <a:cubicBezTo>
                    <a:pt x="143" y="221"/>
                    <a:pt x="131" y="150"/>
                    <a:pt x="131" y="54"/>
                  </a:cubicBezTo>
                  <a:cubicBezTo>
                    <a:pt x="137" y="19"/>
                    <a:pt x="10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1" name="Google Shape;14561;p47"/>
            <p:cNvSpPr/>
            <p:nvPr/>
          </p:nvSpPr>
          <p:spPr>
            <a:xfrm>
              <a:off x="4030550" y="2475875"/>
              <a:ext cx="4800" cy="4575"/>
            </a:xfrm>
            <a:custGeom>
              <a:rect b="b" l="l" r="r" t="t"/>
              <a:pathLst>
                <a:path extrusionOk="0" h="183" w="192">
                  <a:moveTo>
                    <a:pt x="96" y="1"/>
                  </a:moveTo>
                  <a:cubicBezTo>
                    <a:pt x="48" y="1"/>
                    <a:pt x="1" y="30"/>
                    <a:pt x="24" y="90"/>
                  </a:cubicBezTo>
                  <a:cubicBezTo>
                    <a:pt x="36" y="126"/>
                    <a:pt x="36" y="150"/>
                    <a:pt x="60" y="173"/>
                  </a:cubicBezTo>
                  <a:cubicBezTo>
                    <a:pt x="72" y="179"/>
                    <a:pt x="84" y="182"/>
                    <a:pt x="94" y="182"/>
                  </a:cubicBezTo>
                  <a:cubicBezTo>
                    <a:pt x="105" y="182"/>
                    <a:pt x="114" y="179"/>
                    <a:pt x="120" y="173"/>
                  </a:cubicBezTo>
                  <a:cubicBezTo>
                    <a:pt x="143" y="138"/>
                    <a:pt x="155" y="126"/>
                    <a:pt x="167" y="90"/>
                  </a:cubicBezTo>
                  <a:cubicBezTo>
                    <a:pt x="191" y="30"/>
                    <a:pt x="14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2" name="Google Shape;14562;p47"/>
            <p:cNvSpPr/>
            <p:nvPr/>
          </p:nvSpPr>
          <p:spPr>
            <a:xfrm>
              <a:off x="4098400" y="2485825"/>
              <a:ext cx="13425" cy="24150"/>
            </a:xfrm>
            <a:custGeom>
              <a:rect b="b" l="l" r="r" t="t"/>
              <a:pathLst>
                <a:path extrusionOk="0" h="966" w="537">
                  <a:moveTo>
                    <a:pt x="106" y="0"/>
                  </a:moveTo>
                  <a:cubicBezTo>
                    <a:pt x="54" y="0"/>
                    <a:pt x="1" y="52"/>
                    <a:pt x="25" y="109"/>
                  </a:cubicBezTo>
                  <a:cubicBezTo>
                    <a:pt x="85" y="264"/>
                    <a:pt x="144" y="406"/>
                    <a:pt x="180" y="561"/>
                  </a:cubicBezTo>
                  <a:cubicBezTo>
                    <a:pt x="204" y="692"/>
                    <a:pt x="227" y="811"/>
                    <a:pt x="287" y="930"/>
                  </a:cubicBezTo>
                  <a:cubicBezTo>
                    <a:pt x="293" y="954"/>
                    <a:pt x="314" y="966"/>
                    <a:pt x="338" y="966"/>
                  </a:cubicBezTo>
                  <a:cubicBezTo>
                    <a:pt x="361" y="966"/>
                    <a:pt x="388" y="954"/>
                    <a:pt x="406" y="930"/>
                  </a:cubicBezTo>
                  <a:cubicBezTo>
                    <a:pt x="537" y="633"/>
                    <a:pt x="323" y="275"/>
                    <a:pt x="168" y="37"/>
                  </a:cubicBezTo>
                  <a:cubicBezTo>
                    <a:pt x="153" y="11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3" name="Google Shape;14563;p47"/>
            <p:cNvSpPr/>
            <p:nvPr/>
          </p:nvSpPr>
          <p:spPr>
            <a:xfrm>
              <a:off x="4093125" y="2487600"/>
              <a:ext cx="10075" cy="28450"/>
            </a:xfrm>
            <a:custGeom>
              <a:rect b="b" l="l" r="r" t="t"/>
              <a:pathLst>
                <a:path extrusionOk="0" h="1138" w="403">
                  <a:moveTo>
                    <a:pt x="101" y="0"/>
                  </a:moveTo>
                  <a:cubicBezTo>
                    <a:pt x="47" y="0"/>
                    <a:pt x="0" y="40"/>
                    <a:pt x="22" y="97"/>
                  </a:cubicBezTo>
                  <a:cubicBezTo>
                    <a:pt x="105" y="431"/>
                    <a:pt x="93" y="788"/>
                    <a:pt x="224" y="1097"/>
                  </a:cubicBezTo>
                  <a:cubicBezTo>
                    <a:pt x="230" y="1123"/>
                    <a:pt x="260" y="1138"/>
                    <a:pt x="288" y="1138"/>
                  </a:cubicBezTo>
                  <a:cubicBezTo>
                    <a:pt x="313" y="1138"/>
                    <a:pt x="338" y="1126"/>
                    <a:pt x="343" y="1097"/>
                  </a:cubicBezTo>
                  <a:cubicBezTo>
                    <a:pt x="403" y="740"/>
                    <a:pt x="319" y="395"/>
                    <a:pt x="200" y="62"/>
                  </a:cubicBezTo>
                  <a:cubicBezTo>
                    <a:pt x="176" y="1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4" name="Google Shape;14564;p47"/>
            <p:cNvSpPr/>
            <p:nvPr/>
          </p:nvSpPr>
          <p:spPr>
            <a:xfrm>
              <a:off x="4086500" y="2496575"/>
              <a:ext cx="5700" cy="19800"/>
            </a:xfrm>
            <a:custGeom>
              <a:rect b="b" l="l" r="r" t="t"/>
              <a:pathLst>
                <a:path extrusionOk="0" h="792" w="228">
                  <a:moveTo>
                    <a:pt x="72" y="0"/>
                  </a:moveTo>
                  <a:cubicBezTo>
                    <a:pt x="43" y="0"/>
                    <a:pt x="13" y="24"/>
                    <a:pt x="13" y="72"/>
                  </a:cubicBezTo>
                  <a:lnTo>
                    <a:pt x="13" y="441"/>
                  </a:lnTo>
                  <a:cubicBezTo>
                    <a:pt x="13" y="548"/>
                    <a:pt x="1" y="679"/>
                    <a:pt x="60" y="774"/>
                  </a:cubicBezTo>
                  <a:cubicBezTo>
                    <a:pt x="72" y="786"/>
                    <a:pt x="90" y="792"/>
                    <a:pt x="107" y="792"/>
                  </a:cubicBezTo>
                  <a:cubicBezTo>
                    <a:pt x="123" y="792"/>
                    <a:pt x="138" y="786"/>
                    <a:pt x="144" y="774"/>
                  </a:cubicBezTo>
                  <a:cubicBezTo>
                    <a:pt x="227" y="667"/>
                    <a:pt x="180" y="548"/>
                    <a:pt x="156" y="441"/>
                  </a:cubicBezTo>
                  <a:cubicBezTo>
                    <a:pt x="144" y="322"/>
                    <a:pt x="132" y="191"/>
                    <a:pt x="132" y="72"/>
                  </a:cubicBezTo>
                  <a:cubicBezTo>
                    <a:pt x="132" y="24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5" name="Google Shape;14565;p47"/>
            <p:cNvSpPr/>
            <p:nvPr/>
          </p:nvSpPr>
          <p:spPr>
            <a:xfrm>
              <a:off x="4076100" y="2504600"/>
              <a:ext cx="4775" cy="16100"/>
            </a:xfrm>
            <a:custGeom>
              <a:rect b="b" l="l" r="r" t="t"/>
              <a:pathLst>
                <a:path extrusionOk="0" h="644" w="191">
                  <a:moveTo>
                    <a:pt x="95" y="1"/>
                  </a:moveTo>
                  <a:cubicBezTo>
                    <a:pt x="54" y="1"/>
                    <a:pt x="12" y="24"/>
                    <a:pt x="12" y="72"/>
                  </a:cubicBezTo>
                  <a:lnTo>
                    <a:pt x="12" y="358"/>
                  </a:lnTo>
                  <a:cubicBezTo>
                    <a:pt x="12" y="453"/>
                    <a:pt x="0" y="525"/>
                    <a:pt x="48" y="608"/>
                  </a:cubicBezTo>
                  <a:cubicBezTo>
                    <a:pt x="60" y="632"/>
                    <a:pt x="81" y="644"/>
                    <a:pt x="100" y="644"/>
                  </a:cubicBezTo>
                  <a:cubicBezTo>
                    <a:pt x="119" y="644"/>
                    <a:pt x="137" y="632"/>
                    <a:pt x="143" y="608"/>
                  </a:cubicBezTo>
                  <a:cubicBezTo>
                    <a:pt x="191" y="536"/>
                    <a:pt x="179" y="453"/>
                    <a:pt x="179" y="358"/>
                  </a:cubicBezTo>
                  <a:lnTo>
                    <a:pt x="179" y="72"/>
                  </a:lnTo>
                  <a:cubicBezTo>
                    <a:pt x="179" y="24"/>
                    <a:pt x="137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6" name="Google Shape;14566;p47"/>
            <p:cNvSpPr/>
            <p:nvPr/>
          </p:nvSpPr>
          <p:spPr>
            <a:xfrm>
              <a:off x="4065075" y="2511675"/>
              <a:ext cx="5675" cy="9450"/>
            </a:xfrm>
            <a:custGeom>
              <a:rect b="b" l="l" r="r" t="t"/>
              <a:pathLst>
                <a:path extrusionOk="0" h="378" w="227">
                  <a:moveTo>
                    <a:pt x="142" y="0"/>
                  </a:moveTo>
                  <a:cubicBezTo>
                    <a:pt x="123" y="0"/>
                    <a:pt x="108" y="9"/>
                    <a:pt x="108" y="27"/>
                  </a:cubicBezTo>
                  <a:cubicBezTo>
                    <a:pt x="84" y="146"/>
                    <a:pt x="1" y="230"/>
                    <a:pt x="36" y="349"/>
                  </a:cubicBezTo>
                  <a:cubicBezTo>
                    <a:pt x="43" y="368"/>
                    <a:pt x="60" y="377"/>
                    <a:pt x="79" y="377"/>
                  </a:cubicBezTo>
                  <a:cubicBezTo>
                    <a:pt x="94" y="377"/>
                    <a:pt x="109" y="371"/>
                    <a:pt x="120" y="361"/>
                  </a:cubicBezTo>
                  <a:cubicBezTo>
                    <a:pt x="227" y="265"/>
                    <a:pt x="227" y="146"/>
                    <a:pt x="203" y="27"/>
                  </a:cubicBezTo>
                  <a:cubicBezTo>
                    <a:pt x="185" y="9"/>
                    <a:pt x="161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7" name="Google Shape;14567;p47"/>
            <p:cNvSpPr/>
            <p:nvPr/>
          </p:nvSpPr>
          <p:spPr>
            <a:xfrm>
              <a:off x="4049600" y="2515550"/>
              <a:ext cx="5825" cy="9375"/>
            </a:xfrm>
            <a:custGeom>
              <a:rect b="b" l="l" r="r" t="t"/>
              <a:pathLst>
                <a:path extrusionOk="0" h="375" w="233">
                  <a:moveTo>
                    <a:pt x="120" y="0"/>
                  </a:moveTo>
                  <a:cubicBezTo>
                    <a:pt x="63" y="0"/>
                    <a:pt x="6" y="33"/>
                    <a:pt x="12" y="98"/>
                  </a:cubicBezTo>
                  <a:lnTo>
                    <a:pt x="12" y="206"/>
                  </a:lnTo>
                  <a:cubicBezTo>
                    <a:pt x="1" y="253"/>
                    <a:pt x="1" y="277"/>
                    <a:pt x="1" y="325"/>
                  </a:cubicBezTo>
                  <a:cubicBezTo>
                    <a:pt x="1" y="345"/>
                    <a:pt x="27" y="375"/>
                    <a:pt x="50" y="375"/>
                  </a:cubicBezTo>
                  <a:cubicBezTo>
                    <a:pt x="53" y="375"/>
                    <a:pt x="57" y="374"/>
                    <a:pt x="60" y="372"/>
                  </a:cubicBezTo>
                  <a:cubicBezTo>
                    <a:pt x="191" y="337"/>
                    <a:pt x="227" y="218"/>
                    <a:pt x="227" y="98"/>
                  </a:cubicBezTo>
                  <a:cubicBezTo>
                    <a:pt x="233" y="33"/>
                    <a:pt x="17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8" name="Google Shape;14568;p47"/>
            <p:cNvSpPr/>
            <p:nvPr/>
          </p:nvSpPr>
          <p:spPr>
            <a:xfrm>
              <a:off x="4034125" y="2504750"/>
              <a:ext cx="7275" cy="7025"/>
            </a:xfrm>
            <a:custGeom>
              <a:rect b="b" l="l" r="r" t="t"/>
              <a:pathLst>
                <a:path extrusionOk="0" h="281" w="291">
                  <a:moveTo>
                    <a:pt x="120" y="1"/>
                  </a:moveTo>
                  <a:cubicBezTo>
                    <a:pt x="89" y="1"/>
                    <a:pt x="58" y="16"/>
                    <a:pt x="36" y="54"/>
                  </a:cubicBezTo>
                  <a:cubicBezTo>
                    <a:pt x="12" y="114"/>
                    <a:pt x="0" y="173"/>
                    <a:pt x="0" y="233"/>
                  </a:cubicBezTo>
                  <a:cubicBezTo>
                    <a:pt x="0" y="269"/>
                    <a:pt x="24" y="280"/>
                    <a:pt x="60" y="280"/>
                  </a:cubicBezTo>
                  <a:cubicBezTo>
                    <a:pt x="131" y="280"/>
                    <a:pt x="155" y="221"/>
                    <a:pt x="203" y="185"/>
                  </a:cubicBezTo>
                  <a:cubicBezTo>
                    <a:pt x="290" y="115"/>
                    <a:pt x="20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9" name="Google Shape;14569;p47"/>
            <p:cNvSpPr/>
            <p:nvPr/>
          </p:nvSpPr>
          <p:spPr>
            <a:xfrm>
              <a:off x="4024300" y="2496350"/>
              <a:ext cx="4775" cy="9250"/>
            </a:xfrm>
            <a:custGeom>
              <a:rect b="b" l="l" r="r" t="t"/>
              <a:pathLst>
                <a:path extrusionOk="0" h="370" w="191">
                  <a:moveTo>
                    <a:pt x="91" y="0"/>
                  </a:moveTo>
                  <a:cubicBezTo>
                    <a:pt x="48" y="0"/>
                    <a:pt x="6" y="27"/>
                    <a:pt x="12" y="81"/>
                  </a:cubicBezTo>
                  <a:cubicBezTo>
                    <a:pt x="12" y="188"/>
                    <a:pt x="1" y="271"/>
                    <a:pt x="60" y="343"/>
                  </a:cubicBezTo>
                  <a:cubicBezTo>
                    <a:pt x="66" y="360"/>
                    <a:pt x="81" y="369"/>
                    <a:pt x="96" y="369"/>
                  </a:cubicBezTo>
                  <a:cubicBezTo>
                    <a:pt x="111" y="369"/>
                    <a:pt x="126" y="360"/>
                    <a:pt x="131" y="343"/>
                  </a:cubicBezTo>
                  <a:cubicBezTo>
                    <a:pt x="191" y="259"/>
                    <a:pt x="179" y="164"/>
                    <a:pt x="179" y="81"/>
                  </a:cubicBezTo>
                  <a:cubicBezTo>
                    <a:pt x="179" y="27"/>
                    <a:pt x="134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0" name="Google Shape;14570;p47"/>
            <p:cNvSpPr/>
            <p:nvPr/>
          </p:nvSpPr>
          <p:spPr>
            <a:xfrm>
              <a:off x="4011200" y="2495300"/>
              <a:ext cx="19975" cy="22425"/>
            </a:xfrm>
            <a:custGeom>
              <a:rect b="b" l="l" r="r" t="t"/>
              <a:pathLst>
                <a:path extrusionOk="0" h="897" w="799">
                  <a:moveTo>
                    <a:pt x="600" y="0"/>
                  </a:moveTo>
                  <a:cubicBezTo>
                    <a:pt x="575" y="0"/>
                    <a:pt x="548" y="8"/>
                    <a:pt x="525" y="27"/>
                  </a:cubicBezTo>
                  <a:cubicBezTo>
                    <a:pt x="394" y="146"/>
                    <a:pt x="298" y="289"/>
                    <a:pt x="215" y="432"/>
                  </a:cubicBezTo>
                  <a:cubicBezTo>
                    <a:pt x="144" y="551"/>
                    <a:pt x="1" y="706"/>
                    <a:pt x="84" y="849"/>
                  </a:cubicBezTo>
                  <a:cubicBezTo>
                    <a:pt x="96" y="885"/>
                    <a:pt x="120" y="897"/>
                    <a:pt x="155" y="897"/>
                  </a:cubicBezTo>
                  <a:cubicBezTo>
                    <a:pt x="298" y="897"/>
                    <a:pt x="358" y="718"/>
                    <a:pt x="417" y="611"/>
                  </a:cubicBezTo>
                  <a:cubicBezTo>
                    <a:pt x="501" y="468"/>
                    <a:pt x="584" y="325"/>
                    <a:pt x="703" y="206"/>
                  </a:cubicBezTo>
                  <a:cubicBezTo>
                    <a:pt x="798" y="130"/>
                    <a:pt x="703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1" name="Google Shape;14571;p47"/>
            <p:cNvSpPr/>
            <p:nvPr/>
          </p:nvSpPr>
          <p:spPr>
            <a:xfrm>
              <a:off x="3929950" y="2501875"/>
              <a:ext cx="5075" cy="18775"/>
            </a:xfrm>
            <a:custGeom>
              <a:rect b="b" l="l" r="r" t="t"/>
              <a:pathLst>
                <a:path extrusionOk="0" h="751" w="203">
                  <a:moveTo>
                    <a:pt x="48" y="1"/>
                  </a:moveTo>
                  <a:cubicBezTo>
                    <a:pt x="24" y="1"/>
                    <a:pt x="0" y="13"/>
                    <a:pt x="0" y="38"/>
                  </a:cubicBezTo>
                  <a:cubicBezTo>
                    <a:pt x="0" y="157"/>
                    <a:pt x="0" y="288"/>
                    <a:pt x="24" y="407"/>
                  </a:cubicBezTo>
                  <a:cubicBezTo>
                    <a:pt x="36" y="526"/>
                    <a:pt x="60" y="645"/>
                    <a:pt x="131" y="741"/>
                  </a:cubicBezTo>
                  <a:cubicBezTo>
                    <a:pt x="138" y="747"/>
                    <a:pt x="146" y="750"/>
                    <a:pt x="155" y="750"/>
                  </a:cubicBezTo>
                  <a:cubicBezTo>
                    <a:pt x="178" y="750"/>
                    <a:pt x="203" y="731"/>
                    <a:pt x="203" y="705"/>
                  </a:cubicBezTo>
                  <a:cubicBezTo>
                    <a:pt x="203" y="598"/>
                    <a:pt x="155" y="503"/>
                    <a:pt x="143" y="395"/>
                  </a:cubicBezTo>
                  <a:cubicBezTo>
                    <a:pt x="119" y="276"/>
                    <a:pt x="95" y="145"/>
                    <a:pt x="95" y="26"/>
                  </a:cubicBezTo>
                  <a:cubicBezTo>
                    <a:pt x="90" y="10"/>
                    <a:pt x="6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2" name="Google Shape;14572;p47"/>
            <p:cNvSpPr/>
            <p:nvPr/>
          </p:nvSpPr>
          <p:spPr>
            <a:xfrm>
              <a:off x="3932575" y="2502150"/>
              <a:ext cx="7800" cy="23850"/>
            </a:xfrm>
            <a:custGeom>
              <a:rect b="b" l="l" r="r" t="t"/>
              <a:pathLst>
                <a:path extrusionOk="0" h="954" w="312">
                  <a:moveTo>
                    <a:pt x="73" y="0"/>
                  </a:moveTo>
                  <a:cubicBezTo>
                    <a:pt x="35" y="0"/>
                    <a:pt x="0" y="31"/>
                    <a:pt x="14" y="87"/>
                  </a:cubicBezTo>
                  <a:cubicBezTo>
                    <a:pt x="38" y="253"/>
                    <a:pt x="74" y="396"/>
                    <a:pt x="86" y="563"/>
                  </a:cubicBezTo>
                  <a:cubicBezTo>
                    <a:pt x="98" y="682"/>
                    <a:pt x="86" y="813"/>
                    <a:pt x="157" y="920"/>
                  </a:cubicBezTo>
                  <a:cubicBezTo>
                    <a:pt x="173" y="942"/>
                    <a:pt x="196" y="953"/>
                    <a:pt x="218" y="953"/>
                  </a:cubicBezTo>
                  <a:cubicBezTo>
                    <a:pt x="245" y="953"/>
                    <a:pt x="270" y="936"/>
                    <a:pt x="276" y="896"/>
                  </a:cubicBezTo>
                  <a:cubicBezTo>
                    <a:pt x="312" y="765"/>
                    <a:pt x="264" y="634"/>
                    <a:pt x="241" y="515"/>
                  </a:cubicBezTo>
                  <a:cubicBezTo>
                    <a:pt x="217" y="349"/>
                    <a:pt x="169" y="206"/>
                    <a:pt x="145" y="51"/>
                  </a:cubicBezTo>
                  <a:cubicBezTo>
                    <a:pt x="130" y="16"/>
                    <a:pt x="10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3" name="Google Shape;14573;p47"/>
            <p:cNvSpPr/>
            <p:nvPr/>
          </p:nvSpPr>
          <p:spPr>
            <a:xfrm>
              <a:off x="3936275" y="2504000"/>
              <a:ext cx="10650" cy="27350"/>
            </a:xfrm>
            <a:custGeom>
              <a:rect b="b" l="l" r="r" t="t"/>
              <a:pathLst>
                <a:path extrusionOk="0" h="1094" w="426">
                  <a:moveTo>
                    <a:pt x="125" y="0"/>
                  </a:moveTo>
                  <a:cubicBezTo>
                    <a:pt x="67" y="0"/>
                    <a:pt x="1" y="57"/>
                    <a:pt x="9" y="132"/>
                  </a:cubicBezTo>
                  <a:cubicBezTo>
                    <a:pt x="81" y="418"/>
                    <a:pt x="21" y="906"/>
                    <a:pt x="295" y="1084"/>
                  </a:cubicBezTo>
                  <a:cubicBezTo>
                    <a:pt x="301" y="1091"/>
                    <a:pt x="310" y="1094"/>
                    <a:pt x="320" y="1094"/>
                  </a:cubicBezTo>
                  <a:cubicBezTo>
                    <a:pt x="346" y="1094"/>
                    <a:pt x="378" y="1072"/>
                    <a:pt x="378" y="1037"/>
                  </a:cubicBezTo>
                  <a:cubicBezTo>
                    <a:pt x="426" y="894"/>
                    <a:pt x="366" y="715"/>
                    <a:pt x="343" y="549"/>
                  </a:cubicBezTo>
                  <a:cubicBezTo>
                    <a:pt x="307" y="370"/>
                    <a:pt x="259" y="203"/>
                    <a:pt x="188" y="37"/>
                  </a:cubicBezTo>
                  <a:cubicBezTo>
                    <a:pt x="173" y="11"/>
                    <a:pt x="150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4" name="Google Shape;14574;p47"/>
            <p:cNvSpPr/>
            <p:nvPr/>
          </p:nvSpPr>
          <p:spPr>
            <a:xfrm>
              <a:off x="3945125" y="2506450"/>
              <a:ext cx="10150" cy="34275"/>
            </a:xfrm>
            <a:custGeom>
              <a:rect b="b" l="l" r="r" t="t"/>
              <a:pathLst>
                <a:path extrusionOk="0" h="1371" w="406">
                  <a:moveTo>
                    <a:pt x="76" y="1"/>
                  </a:moveTo>
                  <a:cubicBezTo>
                    <a:pt x="42" y="1"/>
                    <a:pt x="0" y="30"/>
                    <a:pt x="0" y="81"/>
                  </a:cubicBezTo>
                  <a:cubicBezTo>
                    <a:pt x="0" y="331"/>
                    <a:pt x="12" y="582"/>
                    <a:pt x="24" y="832"/>
                  </a:cubicBezTo>
                  <a:cubicBezTo>
                    <a:pt x="48" y="1034"/>
                    <a:pt x="48" y="1236"/>
                    <a:pt x="203" y="1355"/>
                  </a:cubicBezTo>
                  <a:cubicBezTo>
                    <a:pt x="214" y="1366"/>
                    <a:pt x="227" y="1371"/>
                    <a:pt x="240" y="1371"/>
                  </a:cubicBezTo>
                  <a:cubicBezTo>
                    <a:pt x="270" y="1371"/>
                    <a:pt x="302" y="1348"/>
                    <a:pt x="310" y="1332"/>
                  </a:cubicBezTo>
                  <a:cubicBezTo>
                    <a:pt x="405" y="1153"/>
                    <a:pt x="322" y="915"/>
                    <a:pt x="298" y="712"/>
                  </a:cubicBezTo>
                  <a:cubicBezTo>
                    <a:pt x="262" y="474"/>
                    <a:pt x="239" y="260"/>
                    <a:pt x="120" y="34"/>
                  </a:cubicBezTo>
                  <a:cubicBezTo>
                    <a:pt x="115" y="11"/>
                    <a:pt x="9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5" name="Google Shape;14575;p47"/>
            <p:cNvSpPr/>
            <p:nvPr/>
          </p:nvSpPr>
          <p:spPr>
            <a:xfrm>
              <a:off x="3951675" y="2491950"/>
              <a:ext cx="6875" cy="21175"/>
            </a:xfrm>
            <a:custGeom>
              <a:rect b="b" l="l" r="r" t="t"/>
              <a:pathLst>
                <a:path extrusionOk="0" h="847" w="275">
                  <a:moveTo>
                    <a:pt x="98" y="0"/>
                  </a:moveTo>
                  <a:cubicBezTo>
                    <a:pt x="61" y="0"/>
                    <a:pt x="24" y="27"/>
                    <a:pt x="24" y="78"/>
                  </a:cubicBezTo>
                  <a:cubicBezTo>
                    <a:pt x="48" y="316"/>
                    <a:pt x="0" y="602"/>
                    <a:pt x="119" y="816"/>
                  </a:cubicBezTo>
                  <a:cubicBezTo>
                    <a:pt x="130" y="837"/>
                    <a:pt x="149" y="847"/>
                    <a:pt x="168" y="847"/>
                  </a:cubicBezTo>
                  <a:cubicBezTo>
                    <a:pt x="192" y="847"/>
                    <a:pt x="215" y="831"/>
                    <a:pt x="215" y="804"/>
                  </a:cubicBezTo>
                  <a:cubicBezTo>
                    <a:pt x="274" y="566"/>
                    <a:pt x="203" y="280"/>
                    <a:pt x="167" y="66"/>
                  </a:cubicBezTo>
                  <a:cubicBezTo>
                    <a:pt x="161" y="21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6" name="Google Shape;14576;p47"/>
            <p:cNvSpPr/>
            <p:nvPr/>
          </p:nvSpPr>
          <p:spPr>
            <a:xfrm>
              <a:off x="3955250" y="2490575"/>
              <a:ext cx="8950" cy="7800"/>
            </a:xfrm>
            <a:custGeom>
              <a:rect b="b" l="l" r="r" t="t"/>
              <a:pathLst>
                <a:path extrusionOk="0" h="312" w="358">
                  <a:moveTo>
                    <a:pt x="148" y="1"/>
                  </a:moveTo>
                  <a:cubicBezTo>
                    <a:pt x="72" y="1"/>
                    <a:pt x="0" y="85"/>
                    <a:pt x="72" y="181"/>
                  </a:cubicBezTo>
                  <a:cubicBezTo>
                    <a:pt x="131" y="252"/>
                    <a:pt x="191" y="300"/>
                    <a:pt x="274" y="312"/>
                  </a:cubicBezTo>
                  <a:cubicBezTo>
                    <a:pt x="298" y="312"/>
                    <a:pt x="310" y="312"/>
                    <a:pt x="322" y="276"/>
                  </a:cubicBezTo>
                  <a:cubicBezTo>
                    <a:pt x="357" y="181"/>
                    <a:pt x="274" y="145"/>
                    <a:pt x="250" y="74"/>
                  </a:cubicBezTo>
                  <a:cubicBezTo>
                    <a:pt x="226" y="22"/>
                    <a:pt x="18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7" name="Google Shape;14577;p47"/>
            <p:cNvSpPr/>
            <p:nvPr/>
          </p:nvSpPr>
          <p:spPr>
            <a:xfrm>
              <a:off x="4200800" y="2467500"/>
              <a:ext cx="9850" cy="29750"/>
            </a:xfrm>
            <a:custGeom>
              <a:rect b="b" l="l" r="r" t="t"/>
              <a:pathLst>
                <a:path extrusionOk="0" h="1190" w="394">
                  <a:moveTo>
                    <a:pt x="51" y="1"/>
                  </a:moveTo>
                  <a:cubicBezTo>
                    <a:pt x="24" y="1"/>
                    <a:pt x="1" y="19"/>
                    <a:pt x="1" y="56"/>
                  </a:cubicBezTo>
                  <a:cubicBezTo>
                    <a:pt x="1" y="413"/>
                    <a:pt x="1" y="830"/>
                    <a:pt x="144" y="1163"/>
                  </a:cubicBezTo>
                  <a:cubicBezTo>
                    <a:pt x="157" y="1181"/>
                    <a:pt x="176" y="1189"/>
                    <a:pt x="195" y="1189"/>
                  </a:cubicBezTo>
                  <a:cubicBezTo>
                    <a:pt x="225" y="1189"/>
                    <a:pt x="255" y="1169"/>
                    <a:pt x="263" y="1139"/>
                  </a:cubicBezTo>
                  <a:cubicBezTo>
                    <a:pt x="394" y="782"/>
                    <a:pt x="251" y="365"/>
                    <a:pt x="120" y="44"/>
                  </a:cubicBezTo>
                  <a:cubicBezTo>
                    <a:pt x="103" y="16"/>
                    <a:pt x="7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8" name="Google Shape;14578;p47"/>
            <p:cNvSpPr/>
            <p:nvPr/>
          </p:nvSpPr>
          <p:spPr>
            <a:xfrm>
              <a:off x="4191575" y="2448950"/>
              <a:ext cx="12825" cy="50700"/>
            </a:xfrm>
            <a:custGeom>
              <a:rect b="b" l="l" r="r" t="t"/>
              <a:pathLst>
                <a:path extrusionOk="0" h="2028" w="513">
                  <a:moveTo>
                    <a:pt x="191" y="0"/>
                  </a:moveTo>
                  <a:cubicBezTo>
                    <a:pt x="191" y="0"/>
                    <a:pt x="156" y="0"/>
                    <a:pt x="156" y="12"/>
                  </a:cubicBezTo>
                  <a:cubicBezTo>
                    <a:pt x="1" y="619"/>
                    <a:pt x="168" y="1393"/>
                    <a:pt x="334" y="1989"/>
                  </a:cubicBezTo>
                  <a:cubicBezTo>
                    <a:pt x="340" y="2015"/>
                    <a:pt x="357" y="2028"/>
                    <a:pt x="377" y="2028"/>
                  </a:cubicBezTo>
                  <a:cubicBezTo>
                    <a:pt x="401" y="2028"/>
                    <a:pt x="428" y="2009"/>
                    <a:pt x="441" y="1977"/>
                  </a:cubicBezTo>
                  <a:cubicBezTo>
                    <a:pt x="513" y="1346"/>
                    <a:pt x="298" y="619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9" name="Google Shape;14579;p47"/>
            <p:cNvSpPr/>
            <p:nvPr/>
          </p:nvSpPr>
          <p:spPr>
            <a:xfrm>
              <a:off x="4183250" y="2433175"/>
              <a:ext cx="13125" cy="66400"/>
            </a:xfrm>
            <a:custGeom>
              <a:rect b="b" l="l" r="r" t="t"/>
              <a:pathLst>
                <a:path extrusionOk="0" h="2656" w="525">
                  <a:moveTo>
                    <a:pt x="109" y="0"/>
                  </a:moveTo>
                  <a:cubicBezTo>
                    <a:pt x="90" y="0"/>
                    <a:pt x="72" y="12"/>
                    <a:pt x="72" y="36"/>
                  </a:cubicBezTo>
                  <a:cubicBezTo>
                    <a:pt x="0" y="869"/>
                    <a:pt x="36" y="1822"/>
                    <a:pt x="250" y="2620"/>
                  </a:cubicBezTo>
                  <a:cubicBezTo>
                    <a:pt x="256" y="2643"/>
                    <a:pt x="274" y="2655"/>
                    <a:pt x="292" y="2655"/>
                  </a:cubicBezTo>
                  <a:cubicBezTo>
                    <a:pt x="310" y="2655"/>
                    <a:pt x="328" y="2643"/>
                    <a:pt x="334" y="2620"/>
                  </a:cubicBezTo>
                  <a:cubicBezTo>
                    <a:pt x="524" y="1786"/>
                    <a:pt x="203" y="869"/>
                    <a:pt x="155" y="36"/>
                  </a:cubicBezTo>
                  <a:cubicBezTo>
                    <a:pt x="149" y="12"/>
                    <a:pt x="128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0" name="Google Shape;14580;p47"/>
            <p:cNvSpPr/>
            <p:nvPr/>
          </p:nvSpPr>
          <p:spPr>
            <a:xfrm>
              <a:off x="4170150" y="2436000"/>
              <a:ext cx="13425" cy="54500"/>
            </a:xfrm>
            <a:custGeom>
              <a:rect b="b" l="l" r="r" t="t"/>
              <a:pathLst>
                <a:path extrusionOk="0" h="2180" w="537">
                  <a:moveTo>
                    <a:pt x="237" y="0"/>
                  </a:moveTo>
                  <a:cubicBezTo>
                    <a:pt x="230" y="0"/>
                    <a:pt x="221" y="6"/>
                    <a:pt x="215" y="18"/>
                  </a:cubicBezTo>
                  <a:cubicBezTo>
                    <a:pt x="108" y="661"/>
                    <a:pt x="1" y="1495"/>
                    <a:pt x="191" y="2126"/>
                  </a:cubicBezTo>
                  <a:cubicBezTo>
                    <a:pt x="203" y="2161"/>
                    <a:pt x="233" y="2179"/>
                    <a:pt x="264" y="2179"/>
                  </a:cubicBezTo>
                  <a:cubicBezTo>
                    <a:pt x="295" y="2179"/>
                    <a:pt x="328" y="2161"/>
                    <a:pt x="346" y="2126"/>
                  </a:cubicBezTo>
                  <a:cubicBezTo>
                    <a:pt x="536" y="1495"/>
                    <a:pt x="370" y="649"/>
                    <a:pt x="251" y="18"/>
                  </a:cubicBezTo>
                  <a:cubicBezTo>
                    <a:pt x="251" y="6"/>
                    <a:pt x="245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1" name="Google Shape;14581;p47"/>
            <p:cNvSpPr/>
            <p:nvPr/>
          </p:nvSpPr>
          <p:spPr>
            <a:xfrm>
              <a:off x="4157950" y="2456300"/>
              <a:ext cx="7475" cy="28375"/>
            </a:xfrm>
            <a:custGeom>
              <a:rect b="b" l="l" r="r" t="t"/>
              <a:pathLst>
                <a:path extrusionOk="0" h="1135" w="299">
                  <a:moveTo>
                    <a:pt x="154" y="1"/>
                  </a:moveTo>
                  <a:cubicBezTo>
                    <a:pt x="102" y="1"/>
                    <a:pt x="48" y="34"/>
                    <a:pt x="48" y="99"/>
                  </a:cubicBezTo>
                  <a:cubicBezTo>
                    <a:pt x="48" y="278"/>
                    <a:pt x="24" y="480"/>
                    <a:pt x="24" y="659"/>
                  </a:cubicBezTo>
                  <a:cubicBezTo>
                    <a:pt x="24" y="802"/>
                    <a:pt x="0" y="968"/>
                    <a:pt x="84" y="1099"/>
                  </a:cubicBezTo>
                  <a:cubicBezTo>
                    <a:pt x="102" y="1123"/>
                    <a:pt x="125" y="1135"/>
                    <a:pt x="148" y="1135"/>
                  </a:cubicBezTo>
                  <a:cubicBezTo>
                    <a:pt x="170" y="1135"/>
                    <a:pt x="191" y="1123"/>
                    <a:pt x="203" y="1099"/>
                  </a:cubicBezTo>
                  <a:cubicBezTo>
                    <a:pt x="298" y="968"/>
                    <a:pt x="262" y="802"/>
                    <a:pt x="262" y="659"/>
                  </a:cubicBezTo>
                  <a:cubicBezTo>
                    <a:pt x="262" y="480"/>
                    <a:pt x="250" y="278"/>
                    <a:pt x="250" y="99"/>
                  </a:cubicBezTo>
                  <a:cubicBezTo>
                    <a:pt x="256" y="34"/>
                    <a:pt x="20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2" name="Google Shape;14582;p47"/>
            <p:cNvSpPr/>
            <p:nvPr/>
          </p:nvSpPr>
          <p:spPr>
            <a:xfrm>
              <a:off x="4150200" y="2476275"/>
              <a:ext cx="8900" cy="9225"/>
            </a:xfrm>
            <a:custGeom>
              <a:rect b="b" l="l" r="r" t="t"/>
              <a:pathLst>
                <a:path extrusionOk="0" h="369" w="356">
                  <a:moveTo>
                    <a:pt x="219" y="0"/>
                  </a:moveTo>
                  <a:cubicBezTo>
                    <a:pt x="194" y="0"/>
                    <a:pt x="168" y="12"/>
                    <a:pt x="144" y="38"/>
                  </a:cubicBezTo>
                  <a:cubicBezTo>
                    <a:pt x="96" y="74"/>
                    <a:pt x="60" y="122"/>
                    <a:pt x="25" y="181"/>
                  </a:cubicBezTo>
                  <a:cubicBezTo>
                    <a:pt x="1" y="253"/>
                    <a:pt x="25" y="300"/>
                    <a:pt x="72" y="360"/>
                  </a:cubicBezTo>
                  <a:cubicBezTo>
                    <a:pt x="78" y="366"/>
                    <a:pt x="93" y="369"/>
                    <a:pt x="108" y="369"/>
                  </a:cubicBezTo>
                  <a:cubicBezTo>
                    <a:pt x="123" y="369"/>
                    <a:pt x="138" y="366"/>
                    <a:pt x="144" y="360"/>
                  </a:cubicBezTo>
                  <a:cubicBezTo>
                    <a:pt x="203" y="300"/>
                    <a:pt x="239" y="241"/>
                    <a:pt x="275" y="181"/>
                  </a:cubicBezTo>
                  <a:cubicBezTo>
                    <a:pt x="355" y="101"/>
                    <a:pt x="295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3" name="Google Shape;14583;p47"/>
            <p:cNvSpPr/>
            <p:nvPr/>
          </p:nvSpPr>
          <p:spPr>
            <a:xfrm>
              <a:off x="4147825" y="2488225"/>
              <a:ext cx="925" cy="325"/>
            </a:xfrm>
            <a:custGeom>
              <a:rect b="b" l="l" r="r" t="t"/>
              <a:pathLst>
                <a:path extrusionOk="0" h="13" w="37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36" y="13"/>
                    <a:pt x="36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4" name="Google Shape;14584;p47"/>
            <p:cNvSpPr/>
            <p:nvPr/>
          </p:nvSpPr>
          <p:spPr>
            <a:xfrm>
              <a:off x="4195750" y="2486650"/>
              <a:ext cx="8050" cy="21775"/>
            </a:xfrm>
            <a:custGeom>
              <a:rect b="b" l="l" r="r" t="t"/>
              <a:pathLst>
                <a:path extrusionOk="0" h="871" w="322">
                  <a:moveTo>
                    <a:pt x="55" y="1"/>
                  </a:moveTo>
                  <a:cubicBezTo>
                    <a:pt x="29" y="1"/>
                    <a:pt x="1" y="12"/>
                    <a:pt x="1" y="40"/>
                  </a:cubicBezTo>
                  <a:cubicBezTo>
                    <a:pt x="1" y="183"/>
                    <a:pt x="24" y="338"/>
                    <a:pt x="48" y="481"/>
                  </a:cubicBezTo>
                  <a:cubicBezTo>
                    <a:pt x="84" y="600"/>
                    <a:pt x="96" y="766"/>
                    <a:pt x="179" y="850"/>
                  </a:cubicBezTo>
                  <a:cubicBezTo>
                    <a:pt x="193" y="864"/>
                    <a:pt x="211" y="870"/>
                    <a:pt x="228" y="870"/>
                  </a:cubicBezTo>
                  <a:cubicBezTo>
                    <a:pt x="254" y="870"/>
                    <a:pt x="279" y="855"/>
                    <a:pt x="286" y="826"/>
                  </a:cubicBezTo>
                  <a:cubicBezTo>
                    <a:pt x="322" y="707"/>
                    <a:pt x="239" y="600"/>
                    <a:pt x="215" y="481"/>
                  </a:cubicBezTo>
                  <a:cubicBezTo>
                    <a:pt x="155" y="338"/>
                    <a:pt x="108" y="183"/>
                    <a:pt x="96" y="16"/>
                  </a:cubicBezTo>
                  <a:cubicBezTo>
                    <a:pt x="91" y="6"/>
                    <a:pt x="7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5" name="Google Shape;14585;p47"/>
            <p:cNvSpPr/>
            <p:nvPr/>
          </p:nvSpPr>
          <p:spPr>
            <a:xfrm>
              <a:off x="4196450" y="2477025"/>
              <a:ext cx="10925" cy="34000"/>
            </a:xfrm>
            <a:custGeom>
              <a:rect b="b" l="l" r="r" t="t"/>
              <a:pathLst>
                <a:path extrusionOk="0" h="1360" w="437">
                  <a:moveTo>
                    <a:pt x="80" y="0"/>
                  </a:moveTo>
                  <a:cubicBezTo>
                    <a:pt x="41" y="0"/>
                    <a:pt x="1" y="39"/>
                    <a:pt x="8" y="92"/>
                  </a:cubicBezTo>
                  <a:cubicBezTo>
                    <a:pt x="151" y="485"/>
                    <a:pt x="80" y="925"/>
                    <a:pt x="234" y="1318"/>
                  </a:cubicBezTo>
                  <a:cubicBezTo>
                    <a:pt x="241" y="1339"/>
                    <a:pt x="272" y="1359"/>
                    <a:pt x="301" y="1359"/>
                  </a:cubicBezTo>
                  <a:cubicBezTo>
                    <a:pt x="323" y="1359"/>
                    <a:pt x="343" y="1348"/>
                    <a:pt x="354" y="1318"/>
                  </a:cubicBezTo>
                  <a:cubicBezTo>
                    <a:pt x="437" y="901"/>
                    <a:pt x="318" y="401"/>
                    <a:pt x="139" y="44"/>
                  </a:cubicBezTo>
                  <a:cubicBezTo>
                    <a:pt x="126" y="13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6" name="Google Shape;14586;p47"/>
            <p:cNvSpPr/>
            <p:nvPr/>
          </p:nvSpPr>
          <p:spPr>
            <a:xfrm>
              <a:off x="4204675" y="2488625"/>
              <a:ext cx="14325" cy="28050"/>
            </a:xfrm>
            <a:custGeom>
              <a:rect b="b" l="l" r="r" t="t"/>
              <a:pathLst>
                <a:path extrusionOk="0" h="1122" w="573">
                  <a:moveTo>
                    <a:pt x="172" y="0"/>
                  </a:moveTo>
                  <a:cubicBezTo>
                    <a:pt x="88" y="0"/>
                    <a:pt x="1" y="69"/>
                    <a:pt x="36" y="175"/>
                  </a:cubicBezTo>
                  <a:cubicBezTo>
                    <a:pt x="96" y="330"/>
                    <a:pt x="144" y="497"/>
                    <a:pt x="167" y="640"/>
                  </a:cubicBezTo>
                  <a:cubicBezTo>
                    <a:pt x="203" y="794"/>
                    <a:pt x="215" y="949"/>
                    <a:pt x="298" y="1068"/>
                  </a:cubicBezTo>
                  <a:cubicBezTo>
                    <a:pt x="319" y="1105"/>
                    <a:pt x="350" y="1121"/>
                    <a:pt x="379" y="1121"/>
                  </a:cubicBezTo>
                  <a:cubicBezTo>
                    <a:pt x="416" y="1121"/>
                    <a:pt x="452" y="1096"/>
                    <a:pt x="465" y="1056"/>
                  </a:cubicBezTo>
                  <a:cubicBezTo>
                    <a:pt x="572" y="759"/>
                    <a:pt x="406" y="366"/>
                    <a:pt x="298" y="104"/>
                  </a:cubicBezTo>
                  <a:cubicBezTo>
                    <a:pt x="284" y="32"/>
                    <a:pt x="229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7" name="Google Shape;14587;p47"/>
            <p:cNvSpPr/>
            <p:nvPr/>
          </p:nvSpPr>
          <p:spPr>
            <a:xfrm>
              <a:off x="4221175" y="2512575"/>
              <a:ext cx="8025" cy="13950"/>
            </a:xfrm>
            <a:custGeom>
              <a:rect b="b" l="l" r="r" t="t"/>
              <a:pathLst>
                <a:path extrusionOk="0" h="558" w="321">
                  <a:moveTo>
                    <a:pt x="93" y="0"/>
                  </a:moveTo>
                  <a:cubicBezTo>
                    <a:pt x="47" y="0"/>
                    <a:pt x="1" y="38"/>
                    <a:pt x="7" y="98"/>
                  </a:cubicBezTo>
                  <a:cubicBezTo>
                    <a:pt x="31" y="170"/>
                    <a:pt x="55" y="265"/>
                    <a:pt x="103" y="337"/>
                  </a:cubicBezTo>
                  <a:cubicBezTo>
                    <a:pt x="150" y="432"/>
                    <a:pt x="174" y="467"/>
                    <a:pt x="246" y="551"/>
                  </a:cubicBezTo>
                  <a:cubicBezTo>
                    <a:pt x="254" y="555"/>
                    <a:pt x="265" y="557"/>
                    <a:pt x="277" y="557"/>
                  </a:cubicBezTo>
                  <a:cubicBezTo>
                    <a:pt x="300" y="557"/>
                    <a:pt x="321" y="547"/>
                    <a:pt x="305" y="515"/>
                  </a:cubicBezTo>
                  <a:cubicBezTo>
                    <a:pt x="293" y="444"/>
                    <a:pt x="293" y="384"/>
                    <a:pt x="269" y="313"/>
                  </a:cubicBezTo>
                  <a:cubicBezTo>
                    <a:pt x="234" y="229"/>
                    <a:pt x="210" y="146"/>
                    <a:pt x="174" y="75"/>
                  </a:cubicBezTo>
                  <a:cubicBezTo>
                    <a:pt x="164" y="23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8" name="Google Shape;14588;p47"/>
            <p:cNvSpPr/>
            <p:nvPr/>
          </p:nvSpPr>
          <p:spPr>
            <a:xfrm>
              <a:off x="4234000" y="2521000"/>
              <a:ext cx="7625" cy="14500"/>
            </a:xfrm>
            <a:custGeom>
              <a:rect b="b" l="l" r="r" t="t"/>
              <a:pathLst>
                <a:path extrusionOk="0" h="580" w="305">
                  <a:moveTo>
                    <a:pt x="135" y="1"/>
                  </a:moveTo>
                  <a:cubicBezTo>
                    <a:pt x="74" y="1"/>
                    <a:pt x="1" y="72"/>
                    <a:pt x="42" y="154"/>
                  </a:cubicBezTo>
                  <a:cubicBezTo>
                    <a:pt x="66" y="226"/>
                    <a:pt x="78" y="309"/>
                    <a:pt x="102" y="392"/>
                  </a:cubicBezTo>
                  <a:cubicBezTo>
                    <a:pt x="102" y="464"/>
                    <a:pt x="102" y="523"/>
                    <a:pt x="161" y="571"/>
                  </a:cubicBezTo>
                  <a:cubicBezTo>
                    <a:pt x="173" y="577"/>
                    <a:pt x="188" y="580"/>
                    <a:pt x="201" y="580"/>
                  </a:cubicBezTo>
                  <a:cubicBezTo>
                    <a:pt x="215" y="580"/>
                    <a:pt x="227" y="577"/>
                    <a:pt x="233" y="571"/>
                  </a:cubicBezTo>
                  <a:cubicBezTo>
                    <a:pt x="304" y="511"/>
                    <a:pt x="292" y="416"/>
                    <a:pt x="280" y="333"/>
                  </a:cubicBezTo>
                  <a:cubicBezTo>
                    <a:pt x="256" y="226"/>
                    <a:pt x="245" y="130"/>
                    <a:pt x="197" y="47"/>
                  </a:cubicBezTo>
                  <a:cubicBezTo>
                    <a:pt x="186" y="14"/>
                    <a:pt x="16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9" name="Google Shape;14589;p47"/>
            <p:cNvSpPr/>
            <p:nvPr/>
          </p:nvSpPr>
          <p:spPr>
            <a:xfrm>
              <a:off x="4243075" y="2533175"/>
              <a:ext cx="325" cy="625"/>
            </a:xfrm>
            <a:custGeom>
              <a:rect b="b" l="l" r="r" t="t"/>
              <a:pathLst>
                <a:path extrusionOk="0" h="25" w="13">
                  <a:moveTo>
                    <a:pt x="1" y="1"/>
                  </a:moveTo>
                  <a:lnTo>
                    <a:pt x="1" y="24"/>
                  </a:lnTo>
                  <a:cubicBezTo>
                    <a:pt x="13" y="24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0" name="Google Shape;14590;p47"/>
            <p:cNvSpPr/>
            <p:nvPr/>
          </p:nvSpPr>
          <p:spPr>
            <a:xfrm>
              <a:off x="4421675" y="2342450"/>
              <a:ext cx="6275" cy="22250"/>
            </a:xfrm>
            <a:custGeom>
              <a:rect b="b" l="l" r="r" t="t"/>
              <a:pathLst>
                <a:path extrusionOk="0" h="890" w="251">
                  <a:moveTo>
                    <a:pt x="82" y="1"/>
                  </a:moveTo>
                  <a:cubicBezTo>
                    <a:pt x="40" y="1"/>
                    <a:pt x="0" y="24"/>
                    <a:pt x="0" y="69"/>
                  </a:cubicBezTo>
                  <a:cubicBezTo>
                    <a:pt x="0" y="224"/>
                    <a:pt x="12" y="355"/>
                    <a:pt x="36" y="510"/>
                  </a:cubicBezTo>
                  <a:cubicBezTo>
                    <a:pt x="48" y="629"/>
                    <a:pt x="48" y="748"/>
                    <a:pt x="108" y="855"/>
                  </a:cubicBezTo>
                  <a:cubicBezTo>
                    <a:pt x="119" y="878"/>
                    <a:pt x="143" y="889"/>
                    <a:pt x="167" y="889"/>
                  </a:cubicBezTo>
                  <a:cubicBezTo>
                    <a:pt x="194" y="889"/>
                    <a:pt x="220" y="875"/>
                    <a:pt x="227" y="843"/>
                  </a:cubicBezTo>
                  <a:cubicBezTo>
                    <a:pt x="250" y="724"/>
                    <a:pt x="227" y="605"/>
                    <a:pt x="215" y="486"/>
                  </a:cubicBezTo>
                  <a:cubicBezTo>
                    <a:pt x="191" y="355"/>
                    <a:pt x="179" y="224"/>
                    <a:pt x="179" y="93"/>
                  </a:cubicBezTo>
                  <a:cubicBezTo>
                    <a:pt x="179" y="30"/>
                    <a:pt x="12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1" name="Google Shape;14591;p47"/>
            <p:cNvSpPr/>
            <p:nvPr/>
          </p:nvSpPr>
          <p:spPr>
            <a:xfrm>
              <a:off x="4428175" y="2338975"/>
              <a:ext cx="12575" cy="52025"/>
            </a:xfrm>
            <a:custGeom>
              <a:rect b="b" l="l" r="r" t="t"/>
              <a:pathLst>
                <a:path extrusionOk="0" h="2081" w="503">
                  <a:moveTo>
                    <a:pt x="94" y="0"/>
                  </a:moveTo>
                  <a:cubicBezTo>
                    <a:pt x="48" y="0"/>
                    <a:pt x="1" y="54"/>
                    <a:pt x="26" y="113"/>
                  </a:cubicBezTo>
                  <a:cubicBezTo>
                    <a:pt x="169" y="446"/>
                    <a:pt x="133" y="851"/>
                    <a:pt x="145" y="1208"/>
                  </a:cubicBezTo>
                  <a:cubicBezTo>
                    <a:pt x="145" y="1458"/>
                    <a:pt x="86" y="1816"/>
                    <a:pt x="229" y="2042"/>
                  </a:cubicBezTo>
                  <a:cubicBezTo>
                    <a:pt x="250" y="2069"/>
                    <a:pt x="279" y="2081"/>
                    <a:pt x="306" y="2081"/>
                  </a:cubicBezTo>
                  <a:cubicBezTo>
                    <a:pt x="339" y="2081"/>
                    <a:pt x="370" y="2063"/>
                    <a:pt x="383" y="2030"/>
                  </a:cubicBezTo>
                  <a:cubicBezTo>
                    <a:pt x="502" y="1732"/>
                    <a:pt x="407" y="1256"/>
                    <a:pt x="383" y="923"/>
                  </a:cubicBezTo>
                  <a:cubicBezTo>
                    <a:pt x="359" y="613"/>
                    <a:pt x="300" y="303"/>
                    <a:pt x="145" y="30"/>
                  </a:cubicBezTo>
                  <a:cubicBezTo>
                    <a:pt x="131" y="9"/>
                    <a:pt x="11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2" name="Google Shape;14592;p47"/>
            <p:cNvSpPr/>
            <p:nvPr/>
          </p:nvSpPr>
          <p:spPr>
            <a:xfrm>
              <a:off x="4435625" y="2347275"/>
              <a:ext cx="12275" cy="56075"/>
            </a:xfrm>
            <a:custGeom>
              <a:rect b="b" l="l" r="r" t="t"/>
              <a:pathLst>
                <a:path extrusionOk="0" h="2243" w="491">
                  <a:moveTo>
                    <a:pt x="31" y="1"/>
                  </a:moveTo>
                  <a:cubicBezTo>
                    <a:pt x="13" y="1"/>
                    <a:pt x="0" y="16"/>
                    <a:pt x="14" y="43"/>
                  </a:cubicBezTo>
                  <a:cubicBezTo>
                    <a:pt x="73" y="448"/>
                    <a:pt x="97" y="853"/>
                    <a:pt x="109" y="1245"/>
                  </a:cubicBezTo>
                  <a:cubicBezTo>
                    <a:pt x="133" y="1567"/>
                    <a:pt x="97" y="1888"/>
                    <a:pt x="192" y="2198"/>
                  </a:cubicBezTo>
                  <a:cubicBezTo>
                    <a:pt x="198" y="2228"/>
                    <a:pt x="222" y="2243"/>
                    <a:pt x="248" y="2243"/>
                  </a:cubicBezTo>
                  <a:cubicBezTo>
                    <a:pt x="273" y="2243"/>
                    <a:pt x="300" y="2228"/>
                    <a:pt x="312" y="2198"/>
                  </a:cubicBezTo>
                  <a:cubicBezTo>
                    <a:pt x="490" y="1543"/>
                    <a:pt x="228" y="674"/>
                    <a:pt x="73" y="31"/>
                  </a:cubicBezTo>
                  <a:cubicBezTo>
                    <a:pt x="63" y="10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3" name="Google Shape;14593;p47"/>
            <p:cNvSpPr/>
            <p:nvPr/>
          </p:nvSpPr>
          <p:spPr>
            <a:xfrm>
              <a:off x="4442500" y="2347750"/>
              <a:ext cx="10450" cy="46875"/>
            </a:xfrm>
            <a:custGeom>
              <a:rect b="b" l="l" r="r" t="t"/>
              <a:pathLst>
                <a:path extrusionOk="0" h="1875" w="418">
                  <a:moveTo>
                    <a:pt x="37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08" y="333"/>
                    <a:pt x="108" y="714"/>
                    <a:pt x="120" y="1072"/>
                  </a:cubicBezTo>
                  <a:cubicBezTo>
                    <a:pt x="120" y="1322"/>
                    <a:pt x="84" y="1631"/>
                    <a:pt x="227" y="1857"/>
                  </a:cubicBezTo>
                  <a:cubicBezTo>
                    <a:pt x="238" y="1868"/>
                    <a:pt x="253" y="1874"/>
                    <a:pt x="268" y="1874"/>
                  </a:cubicBezTo>
                  <a:cubicBezTo>
                    <a:pt x="286" y="1874"/>
                    <a:pt x="304" y="1865"/>
                    <a:pt x="310" y="1846"/>
                  </a:cubicBezTo>
                  <a:cubicBezTo>
                    <a:pt x="418" y="1548"/>
                    <a:pt x="322" y="1143"/>
                    <a:pt x="298" y="834"/>
                  </a:cubicBezTo>
                  <a:cubicBezTo>
                    <a:pt x="275" y="536"/>
                    <a:pt x="179" y="25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4" name="Google Shape;14594;p47"/>
            <p:cNvSpPr/>
            <p:nvPr/>
          </p:nvSpPr>
          <p:spPr>
            <a:xfrm>
              <a:off x="4451425" y="2359725"/>
              <a:ext cx="12825" cy="24800"/>
            </a:xfrm>
            <a:custGeom>
              <a:rect b="b" l="l" r="r" t="t"/>
              <a:pathLst>
                <a:path extrusionOk="0" h="992" w="513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cubicBezTo>
                    <a:pt x="96" y="176"/>
                    <a:pt x="168" y="366"/>
                    <a:pt x="215" y="545"/>
                  </a:cubicBezTo>
                  <a:cubicBezTo>
                    <a:pt x="251" y="676"/>
                    <a:pt x="275" y="855"/>
                    <a:pt x="370" y="974"/>
                  </a:cubicBezTo>
                  <a:cubicBezTo>
                    <a:pt x="383" y="987"/>
                    <a:pt x="398" y="992"/>
                    <a:pt x="412" y="992"/>
                  </a:cubicBezTo>
                  <a:cubicBezTo>
                    <a:pt x="436" y="992"/>
                    <a:pt x="458" y="977"/>
                    <a:pt x="465" y="962"/>
                  </a:cubicBezTo>
                  <a:cubicBezTo>
                    <a:pt x="513" y="795"/>
                    <a:pt x="406" y="569"/>
                    <a:pt x="346" y="426"/>
                  </a:cubicBezTo>
                  <a:cubicBezTo>
                    <a:pt x="275" y="235"/>
                    <a:pt x="180" y="93"/>
                    <a:pt x="1" y="9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5" name="Google Shape;14595;p47"/>
            <p:cNvSpPr/>
            <p:nvPr/>
          </p:nvSpPr>
          <p:spPr>
            <a:xfrm>
              <a:off x="4463975" y="2377275"/>
              <a:ext cx="8925" cy="8050"/>
            </a:xfrm>
            <a:custGeom>
              <a:rect b="b" l="l" r="r" t="t"/>
              <a:pathLst>
                <a:path extrusionOk="0" h="322" w="357">
                  <a:moveTo>
                    <a:pt x="127" y="0"/>
                  </a:moveTo>
                  <a:cubicBezTo>
                    <a:pt x="51" y="0"/>
                    <a:pt x="0" y="112"/>
                    <a:pt x="82" y="153"/>
                  </a:cubicBezTo>
                  <a:cubicBezTo>
                    <a:pt x="142" y="188"/>
                    <a:pt x="142" y="260"/>
                    <a:pt x="190" y="307"/>
                  </a:cubicBezTo>
                  <a:cubicBezTo>
                    <a:pt x="203" y="314"/>
                    <a:pt x="221" y="321"/>
                    <a:pt x="238" y="321"/>
                  </a:cubicBezTo>
                  <a:cubicBezTo>
                    <a:pt x="251" y="321"/>
                    <a:pt x="263" y="317"/>
                    <a:pt x="273" y="307"/>
                  </a:cubicBezTo>
                  <a:cubicBezTo>
                    <a:pt x="356" y="200"/>
                    <a:pt x="261" y="57"/>
                    <a:pt x="166" y="10"/>
                  </a:cubicBezTo>
                  <a:cubicBezTo>
                    <a:pt x="152" y="3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6" name="Google Shape;14596;p47"/>
            <p:cNvSpPr/>
            <p:nvPr/>
          </p:nvSpPr>
          <p:spPr>
            <a:xfrm>
              <a:off x="4445200" y="2406600"/>
              <a:ext cx="9250" cy="7750"/>
            </a:xfrm>
            <a:custGeom>
              <a:rect b="b" l="l" r="r" t="t"/>
              <a:pathLst>
                <a:path extrusionOk="0" h="310" w="370">
                  <a:moveTo>
                    <a:pt x="211" y="0"/>
                  </a:moveTo>
                  <a:cubicBezTo>
                    <a:pt x="106" y="0"/>
                    <a:pt x="0" y="129"/>
                    <a:pt x="107" y="218"/>
                  </a:cubicBezTo>
                  <a:cubicBezTo>
                    <a:pt x="119" y="230"/>
                    <a:pt x="131" y="265"/>
                    <a:pt x="143" y="277"/>
                  </a:cubicBezTo>
                  <a:cubicBezTo>
                    <a:pt x="168" y="298"/>
                    <a:pt x="198" y="310"/>
                    <a:pt x="227" y="310"/>
                  </a:cubicBezTo>
                  <a:cubicBezTo>
                    <a:pt x="265" y="310"/>
                    <a:pt x="301" y="289"/>
                    <a:pt x="321" y="242"/>
                  </a:cubicBezTo>
                  <a:cubicBezTo>
                    <a:pt x="369" y="182"/>
                    <a:pt x="345" y="111"/>
                    <a:pt x="310" y="51"/>
                  </a:cubicBezTo>
                  <a:cubicBezTo>
                    <a:pt x="282" y="15"/>
                    <a:pt x="24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7" name="Google Shape;14597;p47"/>
            <p:cNvSpPr/>
            <p:nvPr/>
          </p:nvSpPr>
          <p:spPr>
            <a:xfrm>
              <a:off x="4447350" y="2407550"/>
              <a:ext cx="16325" cy="9275"/>
            </a:xfrm>
            <a:custGeom>
              <a:rect b="b" l="l" r="r" t="t"/>
              <a:pathLst>
                <a:path extrusionOk="0" h="371" w="653">
                  <a:moveTo>
                    <a:pt x="214" y="0"/>
                  </a:moveTo>
                  <a:cubicBezTo>
                    <a:pt x="175" y="0"/>
                    <a:pt x="134" y="4"/>
                    <a:pt x="93" y="13"/>
                  </a:cubicBezTo>
                  <a:cubicBezTo>
                    <a:pt x="1" y="25"/>
                    <a:pt x="20" y="169"/>
                    <a:pt x="95" y="169"/>
                  </a:cubicBezTo>
                  <a:cubicBezTo>
                    <a:pt x="98" y="169"/>
                    <a:pt x="101" y="168"/>
                    <a:pt x="104" y="168"/>
                  </a:cubicBezTo>
                  <a:cubicBezTo>
                    <a:pt x="135" y="164"/>
                    <a:pt x="165" y="161"/>
                    <a:pt x="193" y="161"/>
                  </a:cubicBezTo>
                  <a:cubicBezTo>
                    <a:pt x="314" y="161"/>
                    <a:pt x="406" y="206"/>
                    <a:pt x="474" y="323"/>
                  </a:cubicBezTo>
                  <a:cubicBezTo>
                    <a:pt x="509" y="370"/>
                    <a:pt x="533" y="370"/>
                    <a:pt x="581" y="370"/>
                  </a:cubicBezTo>
                  <a:cubicBezTo>
                    <a:pt x="616" y="370"/>
                    <a:pt x="628" y="358"/>
                    <a:pt x="640" y="323"/>
                  </a:cubicBezTo>
                  <a:cubicBezTo>
                    <a:pt x="652" y="299"/>
                    <a:pt x="652" y="251"/>
                    <a:pt x="640" y="239"/>
                  </a:cubicBezTo>
                  <a:cubicBezTo>
                    <a:pt x="533" y="84"/>
                    <a:pt x="38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8" name="Google Shape;14598;p47"/>
            <p:cNvSpPr/>
            <p:nvPr/>
          </p:nvSpPr>
          <p:spPr>
            <a:xfrm>
              <a:off x="4463650" y="2408325"/>
              <a:ext cx="5675" cy="15000"/>
            </a:xfrm>
            <a:custGeom>
              <a:rect b="b" l="l" r="r" t="t"/>
              <a:pathLst>
                <a:path extrusionOk="0" h="600" w="227">
                  <a:moveTo>
                    <a:pt x="54" y="0"/>
                  </a:moveTo>
                  <a:cubicBezTo>
                    <a:pt x="27" y="0"/>
                    <a:pt x="0" y="18"/>
                    <a:pt x="0" y="54"/>
                  </a:cubicBezTo>
                  <a:cubicBezTo>
                    <a:pt x="0" y="161"/>
                    <a:pt x="0" y="256"/>
                    <a:pt x="36" y="351"/>
                  </a:cubicBezTo>
                  <a:cubicBezTo>
                    <a:pt x="48" y="446"/>
                    <a:pt x="60" y="554"/>
                    <a:pt x="143" y="589"/>
                  </a:cubicBezTo>
                  <a:cubicBezTo>
                    <a:pt x="150" y="596"/>
                    <a:pt x="158" y="599"/>
                    <a:pt x="166" y="599"/>
                  </a:cubicBezTo>
                  <a:cubicBezTo>
                    <a:pt x="185" y="599"/>
                    <a:pt x="203" y="582"/>
                    <a:pt x="203" y="566"/>
                  </a:cubicBezTo>
                  <a:cubicBezTo>
                    <a:pt x="226" y="494"/>
                    <a:pt x="167" y="411"/>
                    <a:pt x="155" y="339"/>
                  </a:cubicBezTo>
                  <a:cubicBezTo>
                    <a:pt x="119" y="256"/>
                    <a:pt x="107" y="149"/>
                    <a:pt x="107" y="54"/>
                  </a:cubicBezTo>
                  <a:cubicBezTo>
                    <a:pt x="107" y="18"/>
                    <a:pt x="8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9" name="Google Shape;14599;p47"/>
            <p:cNvSpPr/>
            <p:nvPr/>
          </p:nvSpPr>
          <p:spPr>
            <a:xfrm>
              <a:off x="4468450" y="2404325"/>
              <a:ext cx="8600" cy="19725"/>
            </a:xfrm>
            <a:custGeom>
              <a:rect b="b" l="l" r="r" t="t"/>
              <a:pathLst>
                <a:path extrusionOk="0" h="789" w="344">
                  <a:moveTo>
                    <a:pt x="92" y="0"/>
                  </a:moveTo>
                  <a:cubicBezTo>
                    <a:pt x="46" y="0"/>
                    <a:pt x="1" y="36"/>
                    <a:pt x="22" y="95"/>
                  </a:cubicBezTo>
                  <a:cubicBezTo>
                    <a:pt x="46" y="214"/>
                    <a:pt x="82" y="356"/>
                    <a:pt x="94" y="476"/>
                  </a:cubicBezTo>
                  <a:cubicBezTo>
                    <a:pt x="106" y="595"/>
                    <a:pt x="106" y="678"/>
                    <a:pt x="177" y="773"/>
                  </a:cubicBezTo>
                  <a:cubicBezTo>
                    <a:pt x="192" y="783"/>
                    <a:pt x="209" y="789"/>
                    <a:pt x="225" y="789"/>
                  </a:cubicBezTo>
                  <a:cubicBezTo>
                    <a:pt x="248" y="789"/>
                    <a:pt x="270" y="777"/>
                    <a:pt x="284" y="749"/>
                  </a:cubicBezTo>
                  <a:cubicBezTo>
                    <a:pt x="344" y="654"/>
                    <a:pt x="296" y="559"/>
                    <a:pt x="284" y="440"/>
                  </a:cubicBezTo>
                  <a:cubicBezTo>
                    <a:pt x="261" y="309"/>
                    <a:pt x="213" y="190"/>
                    <a:pt x="165" y="47"/>
                  </a:cubicBezTo>
                  <a:cubicBezTo>
                    <a:pt x="151" y="1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0" name="Google Shape;14600;p47"/>
            <p:cNvSpPr/>
            <p:nvPr/>
          </p:nvSpPr>
          <p:spPr>
            <a:xfrm>
              <a:off x="4482000" y="2402525"/>
              <a:ext cx="7850" cy="19500"/>
            </a:xfrm>
            <a:custGeom>
              <a:rect b="b" l="l" r="r" t="t"/>
              <a:pathLst>
                <a:path extrusionOk="0" h="780" w="314">
                  <a:moveTo>
                    <a:pt x="48" y="1"/>
                  </a:moveTo>
                  <a:cubicBezTo>
                    <a:pt x="26" y="1"/>
                    <a:pt x="1" y="24"/>
                    <a:pt x="16" y="47"/>
                  </a:cubicBezTo>
                  <a:cubicBezTo>
                    <a:pt x="64" y="274"/>
                    <a:pt x="76" y="559"/>
                    <a:pt x="219" y="750"/>
                  </a:cubicBezTo>
                  <a:cubicBezTo>
                    <a:pt x="234" y="770"/>
                    <a:pt x="253" y="779"/>
                    <a:pt x="270" y="779"/>
                  </a:cubicBezTo>
                  <a:cubicBezTo>
                    <a:pt x="294" y="779"/>
                    <a:pt x="314" y="761"/>
                    <a:pt x="314" y="726"/>
                  </a:cubicBezTo>
                  <a:cubicBezTo>
                    <a:pt x="314" y="488"/>
                    <a:pt x="183" y="250"/>
                    <a:pt x="76" y="24"/>
                  </a:cubicBezTo>
                  <a:cubicBezTo>
                    <a:pt x="72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1" name="Google Shape;14601;p47"/>
            <p:cNvSpPr/>
            <p:nvPr/>
          </p:nvSpPr>
          <p:spPr>
            <a:xfrm>
              <a:off x="4495150" y="2404325"/>
              <a:ext cx="7500" cy="12800"/>
            </a:xfrm>
            <a:custGeom>
              <a:rect b="b" l="l" r="r" t="t"/>
              <a:pathLst>
                <a:path extrusionOk="0" h="512" w="300">
                  <a:moveTo>
                    <a:pt x="90" y="0"/>
                  </a:moveTo>
                  <a:cubicBezTo>
                    <a:pt x="47" y="0"/>
                    <a:pt x="0" y="39"/>
                    <a:pt x="14" y="95"/>
                  </a:cubicBezTo>
                  <a:cubicBezTo>
                    <a:pt x="38" y="190"/>
                    <a:pt x="74" y="273"/>
                    <a:pt x="97" y="356"/>
                  </a:cubicBezTo>
                  <a:cubicBezTo>
                    <a:pt x="133" y="428"/>
                    <a:pt x="157" y="499"/>
                    <a:pt x="252" y="511"/>
                  </a:cubicBezTo>
                  <a:cubicBezTo>
                    <a:pt x="264" y="511"/>
                    <a:pt x="288" y="511"/>
                    <a:pt x="288" y="487"/>
                  </a:cubicBezTo>
                  <a:cubicBezTo>
                    <a:pt x="300" y="416"/>
                    <a:pt x="276" y="368"/>
                    <a:pt x="252" y="309"/>
                  </a:cubicBezTo>
                  <a:cubicBezTo>
                    <a:pt x="205" y="237"/>
                    <a:pt x="169" y="142"/>
                    <a:pt x="157" y="71"/>
                  </a:cubicBezTo>
                  <a:cubicBezTo>
                    <a:pt x="152" y="21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2" name="Google Shape;14602;p47"/>
            <p:cNvSpPr/>
            <p:nvPr/>
          </p:nvSpPr>
          <p:spPr>
            <a:xfrm>
              <a:off x="4504350" y="2407250"/>
              <a:ext cx="4775" cy="4300"/>
            </a:xfrm>
            <a:custGeom>
              <a:rect b="b" l="l" r="r" t="t"/>
              <a:pathLst>
                <a:path extrusionOk="0" h="172" w="191">
                  <a:moveTo>
                    <a:pt x="47" y="1"/>
                  </a:moveTo>
                  <a:cubicBezTo>
                    <a:pt x="20" y="1"/>
                    <a:pt x="0" y="34"/>
                    <a:pt x="27" y="61"/>
                  </a:cubicBezTo>
                  <a:cubicBezTo>
                    <a:pt x="75" y="85"/>
                    <a:pt x="99" y="120"/>
                    <a:pt x="134" y="156"/>
                  </a:cubicBezTo>
                  <a:cubicBezTo>
                    <a:pt x="138" y="167"/>
                    <a:pt x="145" y="171"/>
                    <a:pt x="152" y="171"/>
                  </a:cubicBezTo>
                  <a:cubicBezTo>
                    <a:pt x="170" y="171"/>
                    <a:pt x="190" y="149"/>
                    <a:pt x="182" y="132"/>
                  </a:cubicBezTo>
                  <a:cubicBezTo>
                    <a:pt x="146" y="73"/>
                    <a:pt x="110" y="61"/>
                    <a:pt x="75" y="13"/>
                  </a:cubicBezTo>
                  <a:cubicBezTo>
                    <a:pt x="66" y="4"/>
                    <a:pt x="56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3" name="Google Shape;14603;p47"/>
            <p:cNvSpPr/>
            <p:nvPr/>
          </p:nvSpPr>
          <p:spPr>
            <a:xfrm>
              <a:off x="4556075" y="2495925"/>
              <a:ext cx="14450" cy="25675"/>
            </a:xfrm>
            <a:custGeom>
              <a:rect b="b" l="l" r="r" t="t"/>
              <a:pathLst>
                <a:path extrusionOk="0" h="1027" w="578">
                  <a:moveTo>
                    <a:pt x="182" y="0"/>
                  </a:moveTo>
                  <a:cubicBezTo>
                    <a:pt x="47" y="0"/>
                    <a:pt x="0" y="173"/>
                    <a:pt x="101" y="229"/>
                  </a:cubicBezTo>
                  <a:cubicBezTo>
                    <a:pt x="220" y="300"/>
                    <a:pt x="196" y="479"/>
                    <a:pt x="196" y="598"/>
                  </a:cubicBezTo>
                  <a:cubicBezTo>
                    <a:pt x="196" y="741"/>
                    <a:pt x="196" y="872"/>
                    <a:pt x="256" y="991"/>
                  </a:cubicBezTo>
                  <a:cubicBezTo>
                    <a:pt x="262" y="1014"/>
                    <a:pt x="286" y="1026"/>
                    <a:pt x="313" y="1026"/>
                  </a:cubicBezTo>
                  <a:cubicBezTo>
                    <a:pt x="339" y="1026"/>
                    <a:pt x="369" y="1014"/>
                    <a:pt x="387" y="991"/>
                  </a:cubicBezTo>
                  <a:cubicBezTo>
                    <a:pt x="518" y="705"/>
                    <a:pt x="577" y="157"/>
                    <a:pt x="208" y="2"/>
                  </a:cubicBezTo>
                  <a:cubicBezTo>
                    <a:pt x="199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4" name="Google Shape;14604;p47"/>
            <p:cNvSpPr/>
            <p:nvPr/>
          </p:nvSpPr>
          <p:spPr>
            <a:xfrm>
              <a:off x="4569900" y="2504600"/>
              <a:ext cx="7775" cy="22675"/>
            </a:xfrm>
            <a:custGeom>
              <a:rect b="b" l="l" r="r" t="t"/>
              <a:pathLst>
                <a:path extrusionOk="0" h="907" w="311">
                  <a:moveTo>
                    <a:pt x="85" y="0"/>
                  </a:moveTo>
                  <a:cubicBezTo>
                    <a:pt x="61" y="0"/>
                    <a:pt x="36" y="13"/>
                    <a:pt x="36" y="36"/>
                  </a:cubicBezTo>
                  <a:cubicBezTo>
                    <a:pt x="13" y="286"/>
                    <a:pt x="1" y="632"/>
                    <a:pt x="96" y="870"/>
                  </a:cubicBezTo>
                  <a:cubicBezTo>
                    <a:pt x="109" y="890"/>
                    <a:pt x="138" y="906"/>
                    <a:pt x="162" y="906"/>
                  </a:cubicBezTo>
                  <a:cubicBezTo>
                    <a:pt x="181" y="906"/>
                    <a:pt x="198" y="896"/>
                    <a:pt x="203" y="870"/>
                  </a:cubicBezTo>
                  <a:cubicBezTo>
                    <a:pt x="310" y="608"/>
                    <a:pt x="203" y="275"/>
                    <a:pt x="120" y="13"/>
                  </a:cubicBezTo>
                  <a:cubicBezTo>
                    <a:pt x="111" y="4"/>
                    <a:pt x="98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5" name="Google Shape;14605;p47"/>
            <p:cNvSpPr/>
            <p:nvPr/>
          </p:nvSpPr>
          <p:spPr>
            <a:xfrm>
              <a:off x="4575250" y="2507275"/>
              <a:ext cx="8975" cy="31000"/>
            </a:xfrm>
            <a:custGeom>
              <a:rect b="b" l="l" r="r" t="t"/>
              <a:pathLst>
                <a:path extrusionOk="0" h="1240" w="359">
                  <a:moveTo>
                    <a:pt x="107" y="0"/>
                  </a:moveTo>
                  <a:cubicBezTo>
                    <a:pt x="83" y="0"/>
                    <a:pt x="61" y="15"/>
                    <a:pt x="61" y="48"/>
                  </a:cubicBezTo>
                  <a:cubicBezTo>
                    <a:pt x="72" y="418"/>
                    <a:pt x="1" y="834"/>
                    <a:pt x="120" y="1203"/>
                  </a:cubicBezTo>
                  <a:cubicBezTo>
                    <a:pt x="126" y="1227"/>
                    <a:pt x="150" y="1239"/>
                    <a:pt x="174" y="1239"/>
                  </a:cubicBezTo>
                  <a:cubicBezTo>
                    <a:pt x="197" y="1239"/>
                    <a:pt x="221" y="1227"/>
                    <a:pt x="227" y="1203"/>
                  </a:cubicBezTo>
                  <a:cubicBezTo>
                    <a:pt x="358" y="834"/>
                    <a:pt x="275" y="406"/>
                    <a:pt x="156" y="25"/>
                  </a:cubicBezTo>
                  <a:cubicBezTo>
                    <a:pt x="145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6" name="Google Shape;14606;p47"/>
            <p:cNvSpPr/>
            <p:nvPr/>
          </p:nvSpPr>
          <p:spPr>
            <a:xfrm>
              <a:off x="4584200" y="2513725"/>
              <a:ext cx="6850" cy="27550"/>
            </a:xfrm>
            <a:custGeom>
              <a:rect b="b" l="l" r="r" t="t"/>
              <a:pathLst>
                <a:path extrusionOk="0" h="1102" w="274">
                  <a:moveTo>
                    <a:pt x="72" y="0"/>
                  </a:moveTo>
                  <a:cubicBezTo>
                    <a:pt x="39" y="0"/>
                    <a:pt x="0" y="21"/>
                    <a:pt x="0" y="64"/>
                  </a:cubicBezTo>
                  <a:lnTo>
                    <a:pt x="48" y="648"/>
                  </a:lnTo>
                  <a:cubicBezTo>
                    <a:pt x="60" y="802"/>
                    <a:pt x="48" y="957"/>
                    <a:pt x="131" y="1076"/>
                  </a:cubicBezTo>
                  <a:cubicBezTo>
                    <a:pt x="142" y="1093"/>
                    <a:pt x="156" y="1102"/>
                    <a:pt x="170" y="1102"/>
                  </a:cubicBezTo>
                  <a:cubicBezTo>
                    <a:pt x="186" y="1102"/>
                    <a:pt x="202" y="1090"/>
                    <a:pt x="214" y="1064"/>
                  </a:cubicBezTo>
                  <a:cubicBezTo>
                    <a:pt x="274" y="910"/>
                    <a:pt x="226" y="755"/>
                    <a:pt x="191" y="600"/>
                  </a:cubicBezTo>
                  <a:cubicBezTo>
                    <a:pt x="167" y="421"/>
                    <a:pt x="155" y="231"/>
                    <a:pt x="119" y="52"/>
                  </a:cubicBezTo>
                  <a:cubicBezTo>
                    <a:pt x="131" y="18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7" name="Google Shape;14607;p47"/>
            <p:cNvSpPr/>
            <p:nvPr/>
          </p:nvSpPr>
          <p:spPr>
            <a:xfrm>
              <a:off x="4591425" y="2522850"/>
              <a:ext cx="7800" cy="10350"/>
            </a:xfrm>
            <a:custGeom>
              <a:rect b="b" l="l" r="r" t="t"/>
              <a:pathLst>
                <a:path extrusionOk="0" h="414" w="312">
                  <a:moveTo>
                    <a:pt x="74" y="0"/>
                  </a:moveTo>
                  <a:cubicBezTo>
                    <a:pt x="36" y="0"/>
                    <a:pt x="1" y="40"/>
                    <a:pt x="9" y="80"/>
                  </a:cubicBezTo>
                  <a:cubicBezTo>
                    <a:pt x="21" y="199"/>
                    <a:pt x="56" y="318"/>
                    <a:pt x="128" y="390"/>
                  </a:cubicBezTo>
                  <a:cubicBezTo>
                    <a:pt x="144" y="406"/>
                    <a:pt x="166" y="414"/>
                    <a:pt x="189" y="414"/>
                  </a:cubicBezTo>
                  <a:cubicBezTo>
                    <a:pt x="248" y="414"/>
                    <a:pt x="312" y="363"/>
                    <a:pt x="295" y="295"/>
                  </a:cubicBezTo>
                  <a:cubicBezTo>
                    <a:pt x="247" y="199"/>
                    <a:pt x="176" y="116"/>
                    <a:pt x="128" y="33"/>
                  </a:cubicBezTo>
                  <a:cubicBezTo>
                    <a:pt x="112" y="9"/>
                    <a:pt x="93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8" name="Google Shape;14608;p47"/>
            <p:cNvSpPr/>
            <p:nvPr/>
          </p:nvSpPr>
          <p:spPr>
            <a:xfrm>
              <a:off x="4586275" y="2545225"/>
              <a:ext cx="4775" cy="14325"/>
            </a:xfrm>
            <a:custGeom>
              <a:rect b="b" l="l" r="r" t="t"/>
              <a:pathLst>
                <a:path extrusionOk="0" h="573" w="191">
                  <a:moveTo>
                    <a:pt x="96" y="1"/>
                  </a:moveTo>
                  <a:cubicBezTo>
                    <a:pt x="66" y="1"/>
                    <a:pt x="36" y="19"/>
                    <a:pt x="36" y="54"/>
                  </a:cubicBezTo>
                  <a:cubicBezTo>
                    <a:pt x="36" y="150"/>
                    <a:pt x="24" y="233"/>
                    <a:pt x="24" y="328"/>
                  </a:cubicBezTo>
                  <a:cubicBezTo>
                    <a:pt x="24" y="400"/>
                    <a:pt x="1" y="495"/>
                    <a:pt x="60" y="555"/>
                  </a:cubicBezTo>
                  <a:cubicBezTo>
                    <a:pt x="72" y="566"/>
                    <a:pt x="90" y="572"/>
                    <a:pt x="106" y="572"/>
                  </a:cubicBezTo>
                  <a:cubicBezTo>
                    <a:pt x="123" y="572"/>
                    <a:pt x="137" y="566"/>
                    <a:pt x="143" y="555"/>
                  </a:cubicBezTo>
                  <a:cubicBezTo>
                    <a:pt x="191" y="495"/>
                    <a:pt x="179" y="400"/>
                    <a:pt x="179" y="328"/>
                  </a:cubicBezTo>
                  <a:cubicBezTo>
                    <a:pt x="179" y="233"/>
                    <a:pt x="155" y="150"/>
                    <a:pt x="155" y="54"/>
                  </a:cubicBezTo>
                  <a:cubicBezTo>
                    <a:pt x="155" y="19"/>
                    <a:pt x="126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9" name="Google Shape;14609;p47"/>
            <p:cNvSpPr/>
            <p:nvPr/>
          </p:nvSpPr>
          <p:spPr>
            <a:xfrm>
              <a:off x="4589325" y="2548875"/>
              <a:ext cx="10975" cy="15950"/>
            </a:xfrm>
            <a:custGeom>
              <a:rect b="b" l="l" r="r" t="t"/>
              <a:pathLst>
                <a:path extrusionOk="0" h="638" w="439">
                  <a:moveTo>
                    <a:pt x="167" y="0"/>
                  </a:moveTo>
                  <a:cubicBezTo>
                    <a:pt x="87" y="0"/>
                    <a:pt x="0" y="97"/>
                    <a:pt x="57" y="194"/>
                  </a:cubicBezTo>
                  <a:cubicBezTo>
                    <a:pt x="117" y="325"/>
                    <a:pt x="117" y="492"/>
                    <a:pt x="212" y="611"/>
                  </a:cubicBezTo>
                  <a:cubicBezTo>
                    <a:pt x="230" y="629"/>
                    <a:pt x="248" y="638"/>
                    <a:pt x="264" y="638"/>
                  </a:cubicBezTo>
                  <a:cubicBezTo>
                    <a:pt x="280" y="638"/>
                    <a:pt x="295" y="629"/>
                    <a:pt x="307" y="611"/>
                  </a:cubicBezTo>
                  <a:cubicBezTo>
                    <a:pt x="438" y="444"/>
                    <a:pt x="331" y="242"/>
                    <a:pt x="260" y="75"/>
                  </a:cubicBezTo>
                  <a:cubicBezTo>
                    <a:pt x="240" y="22"/>
                    <a:pt x="20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0" name="Google Shape;14610;p47"/>
            <p:cNvSpPr/>
            <p:nvPr/>
          </p:nvSpPr>
          <p:spPr>
            <a:xfrm>
              <a:off x="4600875" y="2555525"/>
              <a:ext cx="10050" cy="10675"/>
            </a:xfrm>
            <a:custGeom>
              <a:rect b="b" l="l" r="r" t="t"/>
              <a:pathLst>
                <a:path extrusionOk="0" h="427" w="402">
                  <a:moveTo>
                    <a:pt x="172" y="1"/>
                  </a:moveTo>
                  <a:cubicBezTo>
                    <a:pt x="81" y="1"/>
                    <a:pt x="0" y="119"/>
                    <a:pt x="83" y="202"/>
                  </a:cubicBezTo>
                  <a:cubicBezTo>
                    <a:pt x="143" y="262"/>
                    <a:pt x="167" y="333"/>
                    <a:pt x="214" y="393"/>
                  </a:cubicBezTo>
                  <a:cubicBezTo>
                    <a:pt x="235" y="416"/>
                    <a:pt x="259" y="426"/>
                    <a:pt x="283" y="426"/>
                  </a:cubicBezTo>
                  <a:cubicBezTo>
                    <a:pt x="343" y="426"/>
                    <a:pt x="401" y="362"/>
                    <a:pt x="393" y="285"/>
                  </a:cubicBezTo>
                  <a:cubicBezTo>
                    <a:pt x="381" y="178"/>
                    <a:pt x="309" y="107"/>
                    <a:pt x="250" y="35"/>
                  </a:cubicBezTo>
                  <a:cubicBezTo>
                    <a:pt x="226" y="11"/>
                    <a:pt x="198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1" name="Google Shape;14611;p47"/>
            <p:cNvSpPr/>
            <p:nvPr/>
          </p:nvSpPr>
          <p:spPr>
            <a:xfrm>
              <a:off x="4611425" y="2554975"/>
              <a:ext cx="7625" cy="11125"/>
            </a:xfrm>
            <a:custGeom>
              <a:rect b="b" l="l" r="r" t="t"/>
              <a:pathLst>
                <a:path extrusionOk="0" h="445" w="305">
                  <a:moveTo>
                    <a:pt x="146" y="1"/>
                  </a:moveTo>
                  <a:cubicBezTo>
                    <a:pt x="76" y="1"/>
                    <a:pt x="0" y="74"/>
                    <a:pt x="42" y="141"/>
                  </a:cubicBezTo>
                  <a:cubicBezTo>
                    <a:pt x="78" y="200"/>
                    <a:pt x="102" y="284"/>
                    <a:pt x="102" y="355"/>
                  </a:cubicBezTo>
                  <a:cubicBezTo>
                    <a:pt x="114" y="415"/>
                    <a:pt x="164" y="444"/>
                    <a:pt x="212" y="444"/>
                  </a:cubicBezTo>
                  <a:cubicBezTo>
                    <a:pt x="260" y="444"/>
                    <a:pt x="304" y="415"/>
                    <a:pt x="304" y="355"/>
                  </a:cubicBezTo>
                  <a:cubicBezTo>
                    <a:pt x="304" y="248"/>
                    <a:pt x="268" y="141"/>
                    <a:pt x="221" y="45"/>
                  </a:cubicBezTo>
                  <a:cubicBezTo>
                    <a:pt x="203" y="14"/>
                    <a:pt x="17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2" name="Google Shape;14612;p47"/>
            <p:cNvSpPr/>
            <p:nvPr/>
          </p:nvSpPr>
          <p:spPr>
            <a:xfrm>
              <a:off x="4619900" y="2548700"/>
              <a:ext cx="6825" cy="15650"/>
            </a:xfrm>
            <a:custGeom>
              <a:rect b="b" l="l" r="r" t="t"/>
              <a:pathLst>
                <a:path extrusionOk="0" h="626" w="273">
                  <a:moveTo>
                    <a:pt x="71" y="0"/>
                  </a:moveTo>
                  <a:cubicBezTo>
                    <a:pt x="44" y="0"/>
                    <a:pt x="12" y="24"/>
                    <a:pt x="1" y="70"/>
                  </a:cubicBezTo>
                  <a:cubicBezTo>
                    <a:pt x="1" y="249"/>
                    <a:pt x="25" y="511"/>
                    <a:pt x="180" y="618"/>
                  </a:cubicBezTo>
                  <a:cubicBezTo>
                    <a:pt x="190" y="623"/>
                    <a:pt x="200" y="625"/>
                    <a:pt x="210" y="625"/>
                  </a:cubicBezTo>
                  <a:cubicBezTo>
                    <a:pt x="245" y="625"/>
                    <a:pt x="272" y="596"/>
                    <a:pt x="263" y="558"/>
                  </a:cubicBezTo>
                  <a:cubicBezTo>
                    <a:pt x="239" y="475"/>
                    <a:pt x="203" y="416"/>
                    <a:pt x="168" y="332"/>
                  </a:cubicBezTo>
                  <a:cubicBezTo>
                    <a:pt x="144" y="249"/>
                    <a:pt x="120" y="154"/>
                    <a:pt x="120" y="82"/>
                  </a:cubicBezTo>
                  <a:cubicBezTo>
                    <a:pt x="126" y="27"/>
                    <a:pt x="101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3" name="Google Shape;14613;p47"/>
            <p:cNvSpPr/>
            <p:nvPr/>
          </p:nvSpPr>
          <p:spPr>
            <a:xfrm>
              <a:off x="4625275" y="2539875"/>
              <a:ext cx="8650" cy="24950"/>
            </a:xfrm>
            <a:custGeom>
              <a:rect b="b" l="l" r="r" t="t"/>
              <a:pathLst>
                <a:path extrusionOk="0" h="998" w="346">
                  <a:moveTo>
                    <a:pt x="87" y="1"/>
                  </a:moveTo>
                  <a:cubicBezTo>
                    <a:pt x="51" y="1"/>
                    <a:pt x="12" y="35"/>
                    <a:pt x="12" y="78"/>
                  </a:cubicBezTo>
                  <a:cubicBezTo>
                    <a:pt x="60" y="376"/>
                    <a:pt x="0" y="769"/>
                    <a:pt x="226" y="983"/>
                  </a:cubicBezTo>
                  <a:cubicBezTo>
                    <a:pt x="234" y="994"/>
                    <a:pt x="244" y="998"/>
                    <a:pt x="255" y="998"/>
                  </a:cubicBezTo>
                  <a:cubicBezTo>
                    <a:pt x="281" y="998"/>
                    <a:pt x="310" y="976"/>
                    <a:pt x="310" y="959"/>
                  </a:cubicBezTo>
                  <a:cubicBezTo>
                    <a:pt x="346" y="661"/>
                    <a:pt x="226" y="316"/>
                    <a:pt x="143" y="54"/>
                  </a:cubicBezTo>
                  <a:cubicBezTo>
                    <a:pt x="134" y="16"/>
                    <a:pt x="111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4" name="Google Shape;14614;p47"/>
            <p:cNvSpPr/>
            <p:nvPr/>
          </p:nvSpPr>
          <p:spPr>
            <a:xfrm>
              <a:off x="4635775" y="2543825"/>
              <a:ext cx="14525" cy="23850"/>
            </a:xfrm>
            <a:custGeom>
              <a:rect b="b" l="l" r="r" t="t"/>
              <a:pathLst>
                <a:path extrusionOk="0" h="954" w="581">
                  <a:moveTo>
                    <a:pt x="53" y="0"/>
                  </a:moveTo>
                  <a:cubicBezTo>
                    <a:pt x="28" y="0"/>
                    <a:pt x="0" y="26"/>
                    <a:pt x="9" y="51"/>
                  </a:cubicBezTo>
                  <a:cubicBezTo>
                    <a:pt x="116" y="337"/>
                    <a:pt x="68" y="670"/>
                    <a:pt x="259" y="920"/>
                  </a:cubicBezTo>
                  <a:cubicBezTo>
                    <a:pt x="284" y="937"/>
                    <a:pt x="315" y="954"/>
                    <a:pt x="344" y="954"/>
                  </a:cubicBezTo>
                  <a:cubicBezTo>
                    <a:pt x="356" y="954"/>
                    <a:pt x="367" y="951"/>
                    <a:pt x="378" y="944"/>
                  </a:cubicBezTo>
                  <a:cubicBezTo>
                    <a:pt x="580" y="884"/>
                    <a:pt x="390" y="634"/>
                    <a:pt x="354" y="527"/>
                  </a:cubicBezTo>
                  <a:cubicBezTo>
                    <a:pt x="283" y="337"/>
                    <a:pt x="235" y="158"/>
                    <a:pt x="80" y="15"/>
                  </a:cubicBezTo>
                  <a:cubicBezTo>
                    <a:pt x="73" y="5"/>
                    <a:pt x="63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5" name="Google Shape;14615;p47"/>
            <p:cNvSpPr/>
            <p:nvPr/>
          </p:nvSpPr>
          <p:spPr>
            <a:xfrm>
              <a:off x="4649075" y="2552725"/>
              <a:ext cx="9550" cy="12925"/>
            </a:xfrm>
            <a:custGeom>
              <a:rect b="b" l="l" r="r" t="t"/>
              <a:pathLst>
                <a:path extrusionOk="0" h="517" w="382">
                  <a:moveTo>
                    <a:pt x="14" y="1"/>
                  </a:moveTo>
                  <a:cubicBezTo>
                    <a:pt x="6" y="1"/>
                    <a:pt x="1" y="20"/>
                    <a:pt x="1" y="28"/>
                  </a:cubicBezTo>
                  <a:cubicBezTo>
                    <a:pt x="60" y="112"/>
                    <a:pt x="84" y="207"/>
                    <a:pt x="120" y="314"/>
                  </a:cubicBezTo>
                  <a:cubicBezTo>
                    <a:pt x="144" y="397"/>
                    <a:pt x="156" y="505"/>
                    <a:pt x="263" y="516"/>
                  </a:cubicBezTo>
                  <a:cubicBezTo>
                    <a:pt x="298" y="516"/>
                    <a:pt x="310" y="505"/>
                    <a:pt x="322" y="481"/>
                  </a:cubicBezTo>
                  <a:cubicBezTo>
                    <a:pt x="382" y="385"/>
                    <a:pt x="286" y="290"/>
                    <a:pt x="227" y="219"/>
                  </a:cubicBezTo>
                  <a:cubicBezTo>
                    <a:pt x="156" y="147"/>
                    <a:pt x="108" y="64"/>
                    <a:pt x="25" y="16"/>
                  </a:cubicBezTo>
                  <a:cubicBezTo>
                    <a:pt x="21" y="5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6" name="Google Shape;14616;p47"/>
            <p:cNvSpPr/>
            <p:nvPr/>
          </p:nvSpPr>
          <p:spPr>
            <a:xfrm>
              <a:off x="4661375" y="2555450"/>
              <a:ext cx="12725" cy="6925"/>
            </a:xfrm>
            <a:custGeom>
              <a:rect b="b" l="l" r="r" t="t"/>
              <a:pathLst>
                <a:path extrusionOk="0" h="277" w="509">
                  <a:moveTo>
                    <a:pt x="77" y="1"/>
                  </a:moveTo>
                  <a:cubicBezTo>
                    <a:pt x="35" y="1"/>
                    <a:pt x="1" y="41"/>
                    <a:pt x="33" y="62"/>
                  </a:cubicBezTo>
                  <a:cubicBezTo>
                    <a:pt x="68" y="146"/>
                    <a:pt x="128" y="205"/>
                    <a:pt x="211" y="229"/>
                  </a:cubicBezTo>
                  <a:cubicBezTo>
                    <a:pt x="247" y="241"/>
                    <a:pt x="295" y="276"/>
                    <a:pt x="342" y="276"/>
                  </a:cubicBezTo>
                  <a:cubicBezTo>
                    <a:pt x="390" y="276"/>
                    <a:pt x="426" y="265"/>
                    <a:pt x="473" y="265"/>
                  </a:cubicBezTo>
                  <a:cubicBezTo>
                    <a:pt x="509" y="265"/>
                    <a:pt x="509" y="217"/>
                    <a:pt x="509" y="205"/>
                  </a:cubicBezTo>
                  <a:cubicBezTo>
                    <a:pt x="485" y="169"/>
                    <a:pt x="473" y="146"/>
                    <a:pt x="449" y="110"/>
                  </a:cubicBezTo>
                  <a:cubicBezTo>
                    <a:pt x="414" y="86"/>
                    <a:pt x="366" y="62"/>
                    <a:pt x="330" y="50"/>
                  </a:cubicBezTo>
                  <a:cubicBezTo>
                    <a:pt x="283" y="38"/>
                    <a:pt x="247" y="3"/>
                    <a:pt x="211" y="3"/>
                  </a:cubicBezTo>
                  <a:lnTo>
                    <a:pt x="92" y="3"/>
                  </a:lnTo>
                  <a:cubicBezTo>
                    <a:pt x="87" y="1"/>
                    <a:pt x="8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7" name="Google Shape;14617;p47"/>
            <p:cNvSpPr/>
            <p:nvPr/>
          </p:nvSpPr>
          <p:spPr>
            <a:xfrm>
              <a:off x="4676425" y="2558375"/>
              <a:ext cx="6200" cy="4325"/>
            </a:xfrm>
            <a:custGeom>
              <a:rect b="b" l="l" r="r" t="t"/>
              <a:pathLst>
                <a:path extrusionOk="0" h="173" w="248">
                  <a:moveTo>
                    <a:pt x="106" y="0"/>
                  </a:moveTo>
                  <a:cubicBezTo>
                    <a:pt x="48" y="0"/>
                    <a:pt x="1" y="87"/>
                    <a:pt x="62" y="148"/>
                  </a:cubicBezTo>
                  <a:cubicBezTo>
                    <a:pt x="97" y="159"/>
                    <a:pt x="109" y="171"/>
                    <a:pt x="145" y="171"/>
                  </a:cubicBezTo>
                  <a:cubicBezTo>
                    <a:pt x="150" y="172"/>
                    <a:pt x="154" y="173"/>
                    <a:pt x="159" y="173"/>
                  </a:cubicBezTo>
                  <a:cubicBezTo>
                    <a:pt x="221" y="173"/>
                    <a:pt x="247" y="97"/>
                    <a:pt x="181" y="52"/>
                  </a:cubicBezTo>
                  <a:lnTo>
                    <a:pt x="169" y="40"/>
                  </a:lnTo>
                  <a:cubicBezTo>
                    <a:pt x="150" y="12"/>
                    <a:pt x="12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8" name="Google Shape;14618;p47"/>
            <p:cNvSpPr/>
            <p:nvPr/>
          </p:nvSpPr>
          <p:spPr>
            <a:xfrm>
              <a:off x="4582100" y="2559150"/>
              <a:ext cx="4800" cy="8725"/>
            </a:xfrm>
            <a:custGeom>
              <a:rect b="b" l="l" r="r" t="t"/>
              <a:pathLst>
                <a:path extrusionOk="0" h="349" w="192">
                  <a:moveTo>
                    <a:pt x="87" y="0"/>
                  </a:moveTo>
                  <a:cubicBezTo>
                    <a:pt x="48" y="0"/>
                    <a:pt x="13" y="27"/>
                    <a:pt x="13" y="81"/>
                  </a:cubicBezTo>
                  <a:cubicBezTo>
                    <a:pt x="13" y="152"/>
                    <a:pt x="1" y="271"/>
                    <a:pt x="60" y="331"/>
                  </a:cubicBezTo>
                  <a:cubicBezTo>
                    <a:pt x="66" y="343"/>
                    <a:pt x="81" y="349"/>
                    <a:pt x="96" y="349"/>
                  </a:cubicBezTo>
                  <a:cubicBezTo>
                    <a:pt x="111" y="349"/>
                    <a:pt x="126" y="343"/>
                    <a:pt x="132" y="331"/>
                  </a:cubicBezTo>
                  <a:cubicBezTo>
                    <a:pt x="191" y="271"/>
                    <a:pt x="179" y="152"/>
                    <a:pt x="179" y="81"/>
                  </a:cubicBezTo>
                  <a:cubicBezTo>
                    <a:pt x="168" y="27"/>
                    <a:pt x="126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9" name="Google Shape;14619;p47"/>
            <p:cNvSpPr/>
            <p:nvPr/>
          </p:nvSpPr>
          <p:spPr>
            <a:xfrm>
              <a:off x="4568725" y="2557800"/>
              <a:ext cx="7450" cy="10825"/>
            </a:xfrm>
            <a:custGeom>
              <a:rect b="b" l="l" r="r" t="t"/>
              <a:pathLst>
                <a:path extrusionOk="0" h="433" w="298">
                  <a:moveTo>
                    <a:pt x="185" y="1"/>
                  </a:moveTo>
                  <a:cubicBezTo>
                    <a:pt x="139" y="1"/>
                    <a:pt x="95" y="30"/>
                    <a:pt x="95" y="87"/>
                  </a:cubicBezTo>
                  <a:cubicBezTo>
                    <a:pt x="95" y="135"/>
                    <a:pt x="95" y="182"/>
                    <a:pt x="71" y="230"/>
                  </a:cubicBezTo>
                  <a:cubicBezTo>
                    <a:pt x="60" y="242"/>
                    <a:pt x="36" y="254"/>
                    <a:pt x="36" y="266"/>
                  </a:cubicBezTo>
                  <a:cubicBezTo>
                    <a:pt x="24" y="302"/>
                    <a:pt x="24" y="325"/>
                    <a:pt x="12" y="361"/>
                  </a:cubicBezTo>
                  <a:cubicBezTo>
                    <a:pt x="0" y="385"/>
                    <a:pt x="12" y="433"/>
                    <a:pt x="60" y="433"/>
                  </a:cubicBezTo>
                  <a:cubicBezTo>
                    <a:pt x="143" y="421"/>
                    <a:pt x="191" y="409"/>
                    <a:pt x="238" y="325"/>
                  </a:cubicBezTo>
                  <a:cubicBezTo>
                    <a:pt x="262" y="254"/>
                    <a:pt x="274" y="182"/>
                    <a:pt x="298" y="111"/>
                  </a:cubicBezTo>
                  <a:cubicBezTo>
                    <a:pt x="291" y="36"/>
                    <a:pt x="236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0" name="Google Shape;14620;p47"/>
            <p:cNvSpPr/>
            <p:nvPr/>
          </p:nvSpPr>
          <p:spPr>
            <a:xfrm>
              <a:off x="4558700" y="2564275"/>
              <a:ext cx="4375" cy="6775"/>
            </a:xfrm>
            <a:custGeom>
              <a:rect b="b" l="l" r="r" t="t"/>
              <a:pathLst>
                <a:path extrusionOk="0" h="271" w="175">
                  <a:moveTo>
                    <a:pt x="121" y="1"/>
                  </a:moveTo>
                  <a:cubicBezTo>
                    <a:pt x="94" y="1"/>
                    <a:pt x="68" y="19"/>
                    <a:pt x="68" y="54"/>
                  </a:cubicBezTo>
                  <a:cubicBezTo>
                    <a:pt x="68" y="114"/>
                    <a:pt x="68" y="162"/>
                    <a:pt x="32" y="209"/>
                  </a:cubicBezTo>
                  <a:cubicBezTo>
                    <a:pt x="0" y="230"/>
                    <a:pt x="25" y="271"/>
                    <a:pt x="48" y="271"/>
                  </a:cubicBezTo>
                  <a:cubicBezTo>
                    <a:pt x="50" y="271"/>
                    <a:pt x="53" y="270"/>
                    <a:pt x="56" y="269"/>
                  </a:cubicBezTo>
                  <a:cubicBezTo>
                    <a:pt x="151" y="233"/>
                    <a:pt x="163" y="126"/>
                    <a:pt x="175" y="54"/>
                  </a:cubicBezTo>
                  <a:cubicBezTo>
                    <a:pt x="175" y="19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1" name="Google Shape;14621;p47"/>
            <p:cNvSpPr/>
            <p:nvPr/>
          </p:nvSpPr>
          <p:spPr>
            <a:xfrm>
              <a:off x="4539250" y="2564475"/>
              <a:ext cx="12225" cy="13600"/>
            </a:xfrm>
            <a:custGeom>
              <a:rect b="b" l="l" r="r" t="t"/>
              <a:pathLst>
                <a:path extrusionOk="0" h="544" w="489">
                  <a:moveTo>
                    <a:pt x="366" y="0"/>
                  </a:moveTo>
                  <a:cubicBezTo>
                    <a:pt x="308" y="0"/>
                    <a:pt x="250" y="36"/>
                    <a:pt x="250" y="106"/>
                  </a:cubicBezTo>
                  <a:cubicBezTo>
                    <a:pt x="250" y="201"/>
                    <a:pt x="227" y="261"/>
                    <a:pt x="155" y="308"/>
                  </a:cubicBezTo>
                  <a:cubicBezTo>
                    <a:pt x="84" y="356"/>
                    <a:pt x="0" y="487"/>
                    <a:pt x="119" y="535"/>
                  </a:cubicBezTo>
                  <a:cubicBezTo>
                    <a:pt x="137" y="540"/>
                    <a:pt x="155" y="543"/>
                    <a:pt x="172" y="543"/>
                  </a:cubicBezTo>
                  <a:cubicBezTo>
                    <a:pt x="260" y="543"/>
                    <a:pt x="342" y="475"/>
                    <a:pt x="381" y="416"/>
                  </a:cubicBezTo>
                  <a:cubicBezTo>
                    <a:pt x="465" y="332"/>
                    <a:pt x="488" y="225"/>
                    <a:pt x="488" y="118"/>
                  </a:cubicBezTo>
                  <a:cubicBezTo>
                    <a:pt x="488" y="39"/>
                    <a:pt x="427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2" name="Google Shape;14622;p47"/>
            <p:cNvSpPr/>
            <p:nvPr/>
          </p:nvSpPr>
          <p:spPr>
            <a:xfrm>
              <a:off x="4533600" y="2576050"/>
              <a:ext cx="900" cy="325"/>
            </a:xfrm>
            <a:custGeom>
              <a:rect b="b" l="l" r="r" t="t"/>
              <a:pathLst>
                <a:path extrusionOk="0" h="13" w="36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6" y="12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3" name="Google Shape;14623;p47"/>
            <p:cNvSpPr/>
            <p:nvPr/>
          </p:nvSpPr>
          <p:spPr>
            <a:xfrm>
              <a:off x="4172825" y="2701350"/>
              <a:ext cx="4675" cy="13875"/>
            </a:xfrm>
            <a:custGeom>
              <a:rect b="b" l="l" r="r" t="t"/>
              <a:pathLst>
                <a:path extrusionOk="0" h="555" w="187">
                  <a:moveTo>
                    <a:pt x="108" y="1"/>
                  </a:moveTo>
                  <a:cubicBezTo>
                    <a:pt x="80" y="1"/>
                    <a:pt x="53" y="20"/>
                    <a:pt x="48" y="60"/>
                  </a:cubicBezTo>
                  <a:cubicBezTo>
                    <a:pt x="25" y="215"/>
                    <a:pt x="1" y="406"/>
                    <a:pt x="84" y="536"/>
                  </a:cubicBezTo>
                  <a:cubicBezTo>
                    <a:pt x="90" y="548"/>
                    <a:pt x="102" y="554"/>
                    <a:pt x="114" y="554"/>
                  </a:cubicBezTo>
                  <a:cubicBezTo>
                    <a:pt x="126" y="554"/>
                    <a:pt x="138" y="548"/>
                    <a:pt x="144" y="536"/>
                  </a:cubicBezTo>
                  <a:cubicBezTo>
                    <a:pt x="179" y="394"/>
                    <a:pt x="156" y="239"/>
                    <a:pt x="179" y="96"/>
                  </a:cubicBezTo>
                  <a:cubicBezTo>
                    <a:pt x="186" y="35"/>
                    <a:pt x="146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4" name="Google Shape;14624;p47"/>
            <p:cNvSpPr/>
            <p:nvPr/>
          </p:nvSpPr>
          <p:spPr>
            <a:xfrm>
              <a:off x="4176100" y="2705900"/>
              <a:ext cx="7175" cy="18175"/>
            </a:xfrm>
            <a:custGeom>
              <a:rect b="b" l="l" r="r" t="t"/>
              <a:pathLst>
                <a:path extrusionOk="0" h="727" w="287">
                  <a:moveTo>
                    <a:pt x="144" y="0"/>
                  </a:moveTo>
                  <a:cubicBezTo>
                    <a:pt x="114" y="0"/>
                    <a:pt x="84" y="15"/>
                    <a:pt x="72" y="45"/>
                  </a:cubicBezTo>
                  <a:cubicBezTo>
                    <a:pt x="60" y="164"/>
                    <a:pt x="36" y="283"/>
                    <a:pt x="36" y="402"/>
                  </a:cubicBezTo>
                  <a:cubicBezTo>
                    <a:pt x="36" y="509"/>
                    <a:pt x="1" y="628"/>
                    <a:pt x="96" y="700"/>
                  </a:cubicBezTo>
                  <a:cubicBezTo>
                    <a:pt x="108" y="718"/>
                    <a:pt x="126" y="727"/>
                    <a:pt x="144" y="727"/>
                  </a:cubicBezTo>
                  <a:cubicBezTo>
                    <a:pt x="161" y="727"/>
                    <a:pt x="179" y="718"/>
                    <a:pt x="191" y="700"/>
                  </a:cubicBezTo>
                  <a:cubicBezTo>
                    <a:pt x="286" y="628"/>
                    <a:pt x="251" y="497"/>
                    <a:pt x="251" y="402"/>
                  </a:cubicBezTo>
                  <a:cubicBezTo>
                    <a:pt x="251" y="283"/>
                    <a:pt x="227" y="164"/>
                    <a:pt x="215" y="45"/>
                  </a:cubicBezTo>
                  <a:cubicBezTo>
                    <a:pt x="203" y="15"/>
                    <a:pt x="173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5" name="Google Shape;14625;p47"/>
            <p:cNvSpPr/>
            <p:nvPr/>
          </p:nvSpPr>
          <p:spPr>
            <a:xfrm>
              <a:off x="4180575" y="2710150"/>
              <a:ext cx="7750" cy="21850"/>
            </a:xfrm>
            <a:custGeom>
              <a:rect b="b" l="l" r="r" t="t"/>
              <a:pathLst>
                <a:path extrusionOk="0" h="874" w="310">
                  <a:moveTo>
                    <a:pt x="103" y="1"/>
                  </a:moveTo>
                  <a:cubicBezTo>
                    <a:pt x="53" y="1"/>
                    <a:pt x="0" y="31"/>
                    <a:pt x="0" y="89"/>
                  </a:cubicBezTo>
                  <a:cubicBezTo>
                    <a:pt x="12" y="327"/>
                    <a:pt x="0" y="637"/>
                    <a:pt x="143" y="839"/>
                  </a:cubicBezTo>
                  <a:cubicBezTo>
                    <a:pt x="160" y="862"/>
                    <a:pt x="185" y="874"/>
                    <a:pt x="208" y="874"/>
                  </a:cubicBezTo>
                  <a:cubicBezTo>
                    <a:pt x="233" y="874"/>
                    <a:pt x="256" y="859"/>
                    <a:pt x="262" y="827"/>
                  </a:cubicBezTo>
                  <a:cubicBezTo>
                    <a:pt x="310" y="589"/>
                    <a:pt x="227" y="304"/>
                    <a:pt x="191" y="65"/>
                  </a:cubicBezTo>
                  <a:cubicBezTo>
                    <a:pt x="185" y="22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6" name="Google Shape;14626;p47"/>
            <p:cNvSpPr/>
            <p:nvPr/>
          </p:nvSpPr>
          <p:spPr>
            <a:xfrm>
              <a:off x="4190225" y="2717425"/>
              <a:ext cx="9425" cy="14800"/>
            </a:xfrm>
            <a:custGeom>
              <a:rect b="b" l="l" r="r" t="t"/>
              <a:pathLst>
                <a:path extrusionOk="0" h="592" w="377">
                  <a:moveTo>
                    <a:pt x="83" y="0"/>
                  </a:moveTo>
                  <a:cubicBezTo>
                    <a:pt x="39" y="0"/>
                    <a:pt x="0" y="46"/>
                    <a:pt x="31" y="108"/>
                  </a:cubicBezTo>
                  <a:cubicBezTo>
                    <a:pt x="79" y="191"/>
                    <a:pt x="126" y="286"/>
                    <a:pt x="150" y="370"/>
                  </a:cubicBezTo>
                  <a:cubicBezTo>
                    <a:pt x="186" y="453"/>
                    <a:pt x="186" y="536"/>
                    <a:pt x="257" y="584"/>
                  </a:cubicBezTo>
                  <a:cubicBezTo>
                    <a:pt x="267" y="589"/>
                    <a:pt x="279" y="592"/>
                    <a:pt x="290" y="592"/>
                  </a:cubicBezTo>
                  <a:cubicBezTo>
                    <a:pt x="307" y="592"/>
                    <a:pt x="322" y="586"/>
                    <a:pt x="329" y="572"/>
                  </a:cubicBezTo>
                  <a:cubicBezTo>
                    <a:pt x="376" y="477"/>
                    <a:pt x="317" y="394"/>
                    <a:pt x="281" y="310"/>
                  </a:cubicBezTo>
                  <a:cubicBezTo>
                    <a:pt x="257" y="227"/>
                    <a:pt x="210" y="132"/>
                    <a:pt x="150" y="48"/>
                  </a:cubicBezTo>
                  <a:cubicBezTo>
                    <a:pt x="133" y="14"/>
                    <a:pt x="107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7" name="Google Shape;14627;p47"/>
            <p:cNvSpPr/>
            <p:nvPr/>
          </p:nvSpPr>
          <p:spPr>
            <a:xfrm>
              <a:off x="4198800" y="2722450"/>
              <a:ext cx="6500" cy="6900"/>
            </a:xfrm>
            <a:custGeom>
              <a:rect b="b" l="l" r="r" t="t"/>
              <a:pathLst>
                <a:path extrusionOk="0" h="276" w="260">
                  <a:moveTo>
                    <a:pt x="106" y="1"/>
                  </a:moveTo>
                  <a:cubicBezTo>
                    <a:pt x="52" y="1"/>
                    <a:pt x="1" y="52"/>
                    <a:pt x="33" y="109"/>
                  </a:cubicBezTo>
                  <a:cubicBezTo>
                    <a:pt x="81" y="204"/>
                    <a:pt x="105" y="264"/>
                    <a:pt x="212" y="276"/>
                  </a:cubicBezTo>
                  <a:cubicBezTo>
                    <a:pt x="224" y="276"/>
                    <a:pt x="260" y="264"/>
                    <a:pt x="260" y="228"/>
                  </a:cubicBezTo>
                  <a:cubicBezTo>
                    <a:pt x="260" y="157"/>
                    <a:pt x="212" y="97"/>
                    <a:pt x="176" y="38"/>
                  </a:cubicBezTo>
                  <a:cubicBezTo>
                    <a:pt x="157" y="11"/>
                    <a:pt x="132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8" name="Google Shape;14628;p47"/>
            <p:cNvSpPr/>
            <p:nvPr/>
          </p:nvSpPr>
          <p:spPr>
            <a:xfrm>
              <a:off x="4213025" y="2725025"/>
              <a:ext cx="5975" cy="8800"/>
            </a:xfrm>
            <a:custGeom>
              <a:rect b="b" l="l" r="r" t="t"/>
              <a:pathLst>
                <a:path extrusionOk="0" h="352" w="239">
                  <a:moveTo>
                    <a:pt x="113" y="0"/>
                  </a:moveTo>
                  <a:cubicBezTo>
                    <a:pt x="69" y="0"/>
                    <a:pt x="24" y="30"/>
                    <a:pt x="24" y="90"/>
                  </a:cubicBezTo>
                  <a:cubicBezTo>
                    <a:pt x="24" y="161"/>
                    <a:pt x="0" y="351"/>
                    <a:pt x="119" y="351"/>
                  </a:cubicBezTo>
                  <a:cubicBezTo>
                    <a:pt x="238" y="351"/>
                    <a:pt x="202" y="149"/>
                    <a:pt x="202" y="90"/>
                  </a:cubicBezTo>
                  <a:cubicBezTo>
                    <a:pt x="202" y="30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9" name="Google Shape;14629;p47"/>
            <p:cNvSpPr/>
            <p:nvPr/>
          </p:nvSpPr>
          <p:spPr>
            <a:xfrm>
              <a:off x="4215650" y="2733450"/>
              <a:ext cx="9300" cy="6700"/>
            </a:xfrm>
            <a:custGeom>
              <a:rect b="b" l="l" r="r" t="t"/>
              <a:pathLst>
                <a:path extrusionOk="0" h="268" w="372">
                  <a:moveTo>
                    <a:pt x="184" y="1"/>
                  </a:moveTo>
                  <a:cubicBezTo>
                    <a:pt x="89" y="1"/>
                    <a:pt x="1" y="177"/>
                    <a:pt x="145" y="229"/>
                  </a:cubicBezTo>
                  <a:cubicBezTo>
                    <a:pt x="187" y="245"/>
                    <a:pt x="222" y="268"/>
                    <a:pt x="264" y="268"/>
                  </a:cubicBezTo>
                  <a:cubicBezTo>
                    <a:pt x="282" y="268"/>
                    <a:pt x="302" y="263"/>
                    <a:pt x="324" y="253"/>
                  </a:cubicBezTo>
                  <a:cubicBezTo>
                    <a:pt x="359" y="241"/>
                    <a:pt x="371" y="205"/>
                    <a:pt x="371" y="181"/>
                  </a:cubicBezTo>
                  <a:cubicBezTo>
                    <a:pt x="359" y="110"/>
                    <a:pt x="300" y="62"/>
                    <a:pt x="228" y="14"/>
                  </a:cubicBezTo>
                  <a:cubicBezTo>
                    <a:pt x="214" y="5"/>
                    <a:pt x="199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0" name="Google Shape;14630;p47"/>
            <p:cNvSpPr/>
            <p:nvPr/>
          </p:nvSpPr>
          <p:spPr>
            <a:xfrm>
              <a:off x="4227175" y="2737425"/>
              <a:ext cx="8825" cy="6825"/>
            </a:xfrm>
            <a:custGeom>
              <a:rect b="b" l="l" r="r" t="t"/>
              <a:pathLst>
                <a:path extrusionOk="0" h="273" w="353">
                  <a:moveTo>
                    <a:pt x="27" y="0"/>
                  </a:moveTo>
                  <a:cubicBezTo>
                    <a:pt x="14" y="0"/>
                    <a:pt x="1" y="17"/>
                    <a:pt x="17" y="34"/>
                  </a:cubicBezTo>
                  <a:cubicBezTo>
                    <a:pt x="41" y="94"/>
                    <a:pt x="41" y="165"/>
                    <a:pt x="77" y="213"/>
                  </a:cubicBezTo>
                  <a:cubicBezTo>
                    <a:pt x="98" y="256"/>
                    <a:pt x="130" y="272"/>
                    <a:pt x="162" y="272"/>
                  </a:cubicBezTo>
                  <a:cubicBezTo>
                    <a:pt x="255" y="272"/>
                    <a:pt x="353" y="132"/>
                    <a:pt x="220" y="70"/>
                  </a:cubicBezTo>
                  <a:cubicBezTo>
                    <a:pt x="160" y="34"/>
                    <a:pt x="101" y="34"/>
                    <a:pt x="41" y="10"/>
                  </a:cubicBezTo>
                  <a:cubicBezTo>
                    <a:pt x="38" y="3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1" name="Google Shape;14631;p47"/>
            <p:cNvSpPr/>
            <p:nvPr/>
          </p:nvSpPr>
          <p:spPr>
            <a:xfrm>
              <a:off x="4442500" y="2771625"/>
              <a:ext cx="6875" cy="16675"/>
            </a:xfrm>
            <a:custGeom>
              <a:rect b="b" l="l" r="r" t="t"/>
              <a:pathLst>
                <a:path extrusionOk="0" h="667" w="275">
                  <a:moveTo>
                    <a:pt x="198" y="1"/>
                  </a:moveTo>
                  <a:cubicBezTo>
                    <a:pt x="194" y="1"/>
                    <a:pt x="191" y="4"/>
                    <a:pt x="191" y="11"/>
                  </a:cubicBezTo>
                  <a:cubicBezTo>
                    <a:pt x="120" y="190"/>
                    <a:pt x="1" y="440"/>
                    <a:pt x="108" y="631"/>
                  </a:cubicBezTo>
                  <a:cubicBezTo>
                    <a:pt x="114" y="654"/>
                    <a:pt x="132" y="666"/>
                    <a:pt x="153" y="666"/>
                  </a:cubicBezTo>
                  <a:cubicBezTo>
                    <a:pt x="173" y="666"/>
                    <a:pt x="197" y="654"/>
                    <a:pt x="215" y="631"/>
                  </a:cubicBezTo>
                  <a:cubicBezTo>
                    <a:pt x="251" y="547"/>
                    <a:pt x="251" y="428"/>
                    <a:pt x="275" y="333"/>
                  </a:cubicBezTo>
                  <a:cubicBezTo>
                    <a:pt x="275" y="226"/>
                    <a:pt x="251" y="107"/>
                    <a:pt x="239" y="11"/>
                  </a:cubicBezTo>
                  <a:cubicBezTo>
                    <a:pt x="223" y="11"/>
                    <a:pt x="207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2" name="Google Shape;14632;p47"/>
            <p:cNvSpPr/>
            <p:nvPr/>
          </p:nvSpPr>
          <p:spPr>
            <a:xfrm>
              <a:off x="4448975" y="2767750"/>
              <a:ext cx="8150" cy="13925"/>
            </a:xfrm>
            <a:custGeom>
              <a:rect b="b" l="l" r="r" t="t"/>
              <a:pathLst>
                <a:path extrusionOk="0" h="557" w="326">
                  <a:moveTo>
                    <a:pt x="73" y="0"/>
                  </a:moveTo>
                  <a:cubicBezTo>
                    <a:pt x="40" y="0"/>
                    <a:pt x="0" y="37"/>
                    <a:pt x="16" y="83"/>
                  </a:cubicBezTo>
                  <a:cubicBezTo>
                    <a:pt x="39" y="178"/>
                    <a:pt x="39" y="262"/>
                    <a:pt x="39" y="357"/>
                  </a:cubicBezTo>
                  <a:cubicBezTo>
                    <a:pt x="39" y="428"/>
                    <a:pt x="51" y="500"/>
                    <a:pt x="111" y="547"/>
                  </a:cubicBezTo>
                  <a:cubicBezTo>
                    <a:pt x="117" y="553"/>
                    <a:pt x="129" y="556"/>
                    <a:pt x="141" y="556"/>
                  </a:cubicBezTo>
                  <a:cubicBezTo>
                    <a:pt x="153" y="556"/>
                    <a:pt x="164" y="553"/>
                    <a:pt x="170" y="547"/>
                  </a:cubicBezTo>
                  <a:cubicBezTo>
                    <a:pt x="325" y="440"/>
                    <a:pt x="170" y="155"/>
                    <a:pt x="111" y="35"/>
                  </a:cubicBezTo>
                  <a:cubicBezTo>
                    <a:pt x="107" y="11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3" name="Google Shape;14633;p47"/>
            <p:cNvSpPr/>
            <p:nvPr/>
          </p:nvSpPr>
          <p:spPr>
            <a:xfrm>
              <a:off x="4456475" y="2765225"/>
              <a:ext cx="8075" cy="21900"/>
            </a:xfrm>
            <a:custGeom>
              <a:rect b="b" l="l" r="r" t="t"/>
              <a:pathLst>
                <a:path extrusionOk="0" h="876" w="323">
                  <a:moveTo>
                    <a:pt x="87" y="1"/>
                  </a:moveTo>
                  <a:cubicBezTo>
                    <a:pt x="43" y="1"/>
                    <a:pt x="1" y="25"/>
                    <a:pt x="25" y="65"/>
                  </a:cubicBezTo>
                  <a:cubicBezTo>
                    <a:pt x="109" y="327"/>
                    <a:pt x="25" y="625"/>
                    <a:pt x="156" y="863"/>
                  </a:cubicBezTo>
                  <a:cubicBezTo>
                    <a:pt x="160" y="871"/>
                    <a:pt x="169" y="875"/>
                    <a:pt x="179" y="875"/>
                  </a:cubicBezTo>
                  <a:cubicBezTo>
                    <a:pt x="197" y="875"/>
                    <a:pt x="220" y="862"/>
                    <a:pt x="228" y="839"/>
                  </a:cubicBezTo>
                  <a:cubicBezTo>
                    <a:pt x="323" y="589"/>
                    <a:pt x="275" y="267"/>
                    <a:pt x="144" y="17"/>
                  </a:cubicBezTo>
                  <a:cubicBezTo>
                    <a:pt x="129" y="6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4" name="Google Shape;14634;p47"/>
            <p:cNvSpPr/>
            <p:nvPr/>
          </p:nvSpPr>
          <p:spPr>
            <a:xfrm>
              <a:off x="4465125" y="2764450"/>
              <a:ext cx="6575" cy="21575"/>
            </a:xfrm>
            <a:custGeom>
              <a:rect b="b" l="l" r="r" t="t"/>
              <a:pathLst>
                <a:path extrusionOk="0" h="863" w="263">
                  <a:moveTo>
                    <a:pt x="113" y="1"/>
                  </a:moveTo>
                  <a:cubicBezTo>
                    <a:pt x="74" y="1"/>
                    <a:pt x="29" y="34"/>
                    <a:pt x="36" y="84"/>
                  </a:cubicBezTo>
                  <a:cubicBezTo>
                    <a:pt x="72" y="334"/>
                    <a:pt x="1" y="608"/>
                    <a:pt x="155" y="846"/>
                  </a:cubicBezTo>
                  <a:cubicBezTo>
                    <a:pt x="161" y="857"/>
                    <a:pt x="173" y="863"/>
                    <a:pt x="187" y="863"/>
                  </a:cubicBezTo>
                  <a:cubicBezTo>
                    <a:pt x="203" y="863"/>
                    <a:pt x="220" y="854"/>
                    <a:pt x="227" y="834"/>
                  </a:cubicBezTo>
                  <a:cubicBezTo>
                    <a:pt x="263" y="572"/>
                    <a:pt x="239" y="298"/>
                    <a:pt x="167" y="48"/>
                  </a:cubicBezTo>
                  <a:cubicBezTo>
                    <a:pt x="163" y="15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5" name="Google Shape;14635;p47"/>
            <p:cNvSpPr/>
            <p:nvPr/>
          </p:nvSpPr>
          <p:spPr>
            <a:xfrm>
              <a:off x="4471200" y="2769975"/>
              <a:ext cx="11225" cy="16000"/>
            </a:xfrm>
            <a:custGeom>
              <a:rect b="b" l="l" r="r" t="t"/>
              <a:pathLst>
                <a:path extrusionOk="0" h="640" w="449">
                  <a:moveTo>
                    <a:pt x="121" y="1"/>
                  </a:moveTo>
                  <a:cubicBezTo>
                    <a:pt x="56" y="1"/>
                    <a:pt x="1" y="57"/>
                    <a:pt x="43" y="125"/>
                  </a:cubicBezTo>
                  <a:cubicBezTo>
                    <a:pt x="127" y="280"/>
                    <a:pt x="79" y="518"/>
                    <a:pt x="222" y="625"/>
                  </a:cubicBezTo>
                  <a:cubicBezTo>
                    <a:pt x="239" y="635"/>
                    <a:pt x="257" y="640"/>
                    <a:pt x="274" y="640"/>
                  </a:cubicBezTo>
                  <a:cubicBezTo>
                    <a:pt x="319" y="640"/>
                    <a:pt x="363" y="612"/>
                    <a:pt x="389" y="578"/>
                  </a:cubicBezTo>
                  <a:cubicBezTo>
                    <a:pt x="448" y="482"/>
                    <a:pt x="389" y="339"/>
                    <a:pt x="353" y="244"/>
                  </a:cubicBezTo>
                  <a:cubicBezTo>
                    <a:pt x="329" y="161"/>
                    <a:pt x="270" y="89"/>
                    <a:pt x="198" y="30"/>
                  </a:cubicBezTo>
                  <a:cubicBezTo>
                    <a:pt x="175" y="10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6" name="Google Shape;14636;p47"/>
            <p:cNvSpPr/>
            <p:nvPr/>
          </p:nvSpPr>
          <p:spPr>
            <a:xfrm>
              <a:off x="4484775" y="2773175"/>
              <a:ext cx="11325" cy="9275"/>
            </a:xfrm>
            <a:custGeom>
              <a:rect b="b" l="l" r="r" t="t"/>
              <a:pathLst>
                <a:path extrusionOk="0" h="371" w="453">
                  <a:moveTo>
                    <a:pt x="135" y="1"/>
                  </a:moveTo>
                  <a:cubicBezTo>
                    <a:pt x="55" y="1"/>
                    <a:pt x="1" y="145"/>
                    <a:pt x="96" y="188"/>
                  </a:cubicBezTo>
                  <a:cubicBezTo>
                    <a:pt x="143" y="199"/>
                    <a:pt x="155" y="223"/>
                    <a:pt x="167" y="259"/>
                  </a:cubicBezTo>
                  <a:cubicBezTo>
                    <a:pt x="203" y="295"/>
                    <a:pt x="215" y="330"/>
                    <a:pt x="274" y="366"/>
                  </a:cubicBezTo>
                  <a:cubicBezTo>
                    <a:pt x="284" y="369"/>
                    <a:pt x="293" y="371"/>
                    <a:pt x="300" y="371"/>
                  </a:cubicBezTo>
                  <a:cubicBezTo>
                    <a:pt x="322" y="371"/>
                    <a:pt x="337" y="360"/>
                    <a:pt x="346" y="342"/>
                  </a:cubicBezTo>
                  <a:cubicBezTo>
                    <a:pt x="453" y="211"/>
                    <a:pt x="286" y="45"/>
                    <a:pt x="167" y="9"/>
                  </a:cubicBezTo>
                  <a:cubicBezTo>
                    <a:pt x="156" y="3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7" name="Google Shape;14637;p47"/>
            <p:cNvSpPr/>
            <p:nvPr/>
          </p:nvSpPr>
          <p:spPr>
            <a:xfrm>
              <a:off x="4503525" y="2772800"/>
              <a:ext cx="8650" cy="5100"/>
            </a:xfrm>
            <a:custGeom>
              <a:rect b="b" l="l" r="r" t="t"/>
              <a:pathLst>
                <a:path extrusionOk="0" h="204" w="346">
                  <a:moveTo>
                    <a:pt x="120" y="0"/>
                  </a:moveTo>
                  <a:cubicBezTo>
                    <a:pt x="4" y="0"/>
                    <a:pt x="1" y="203"/>
                    <a:pt x="110" y="203"/>
                  </a:cubicBezTo>
                  <a:cubicBezTo>
                    <a:pt x="113" y="203"/>
                    <a:pt x="116" y="203"/>
                    <a:pt x="120" y="203"/>
                  </a:cubicBezTo>
                  <a:cubicBezTo>
                    <a:pt x="179" y="203"/>
                    <a:pt x="239" y="203"/>
                    <a:pt x="298" y="179"/>
                  </a:cubicBezTo>
                  <a:cubicBezTo>
                    <a:pt x="334" y="167"/>
                    <a:pt x="346" y="143"/>
                    <a:pt x="334" y="107"/>
                  </a:cubicBezTo>
                  <a:cubicBezTo>
                    <a:pt x="286" y="12"/>
                    <a:pt x="215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8" name="Google Shape;14638;p47"/>
            <p:cNvSpPr/>
            <p:nvPr/>
          </p:nvSpPr>
          <p:spPr>
            <a:xfrm>
              <a:off x="4519900" y="2774800"/>
              <a:ext cx="11825" cy="6025"/>
            </a:xfrm>
            <a:custGeom>
              <a:rect b="b" l="l" r="r" t="t"/>
              <a:pathLst>
                <a:path extrusionOk="0" h="241" w="473">
                  <a:moveTo>
                    <a:pt x="384" y="0"/>
                  </a:moveTo>
                  <a:cubicBezTo>
                    <a:pt x="376" y="0"/>
                    <a:pt x="367" y="1"/>
                    <a:pt x="358" y="4"/>
                  </a:cubicBezTo>
                  <a:cubicBezTo>
                    <a:pt x="239" y="15"/>
                    <a:pt x="143" y="87"/>
                    <a:pt x="48" y="123"/>
                  </a:cubicBezTo>
                  <a:cubicBezTo>
                    <a:pt x="0" y="134"/>
                    <a:pt x="0" y="194"/>
                    <a:pt x="48" y="206"/>
                  </a:cubicBezTo>
                  <a:cubicBezTo>
                    <a:pt x="100" y="227"/>
                    <a:pt x="164" y="241"/>
                    <a:pt x="227" y="241"/>
                  </a:cubicBezTo>
                  <a:cubicBezTo>
                    <a:pt x="306" y="241"/>
                    <a:pt x="382" y="218"/>
                    <a:pt x="429" y="158"/>
                  </a:cubicBezTo>
                  <a:cubicBezTo>
                    <a:pt x="472" y="104"/>
                    <a:pt x="466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9" name="Google Shape;14639;p47"/>
            <p:cNvSpPr/>
            <p:nvPr/>
          </p:nvSpPr>
          <p:spPr>
            <a:xfrm>
              <a:off x="4259450" y="3113975"/>
              <a:ext cx="4200" cy="8800"/>
            </a:xfrm>
            <a:custGeom>
              <a:rect b="b" l="l" r="r" t="t"/>
              <a:pathLst>
                <a:path extrusionOk="0" h="352" w="168">
                  <a:moveTo>
                    <a:pt x="84" y="1"/>
                  </a:moveTo>
                  <a:cubicBezTo>
                    <a:pt x="42" y="1"/>
                    <a:pt x="0" y="27"/>
                    <a:pt x="0" y="81"/>
                  </a:cubicBezTo>
                  <a:lnTo>
                    <a:pt x="0" y="272"/>
                  </a:lnTo>
                  <a:cubicBezTo>
                    <a:pt x="0" y="325"/>
                    <a:pt x="42" y="352"/>
                    <a:pt x="84" y="352"/>
                  </a:cubicBezTo>
                  <a:cubicBezTo>
                    <a:pt x="125" y="352"/>
                    <a:pt x="167" y="325"/>
                    <a:pt x="167" y="272"/>
                  </a:cubicBezTo>
                  <a:lnTo>
                    <a:pt x="167" y="81"/>
                  </a:lnTo>
                  <a:cubicBezTo>
                    <a:pt x="167" y="27"/>
                    <a:pt x="12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0" name="Google Shape;14640;p47"/>
            <p:cNvSpPr/>
            <p:nvPr/>
          </p:nvSpPr>
          <p:spPr>
            <a:xfrm>
              <a:off x="4262275" y="3109400"/>
              <a:ext cx="7325" cy="19050"/>
            </a:xfrm>
            <a:custGeom>
              <a:rect b="b" l="l" r="r" t="t"/>
              <a:pathLst>
                <a:path extrusionOk="0" h="762" w="293">
                  <a:moveTo>
                    <a:pt x="135" y="1"/>
                  </a:moveTo>
                  <a:cubicBezTo>
                    <a:pt x="68" y="1"/>
                    <a:pt x="0" y="59"/>
                    <a:pt x="7" y="157"/>
                  </a:cubicBezTo>
                  <a:cubicBezTo>
                    <a:pt x="42" y="324"/>
                    <a:pt x="18" y="490"/>
                    <a:pt x="42" y="645"/>
                  </a:cubicBezTo>
                  <a:cubicBezTo>
                    <a:pt x="48" y="722"/>
                    <a:pt x="105" y="761"/>
                    <a:pt x="160" y="761"/>
                  </a:cubicBezTo>
                  <a:cubicBezTo>
                    <a:pt x="215" y="761"/>
                    <a:pt x="268" y="722"/>
                    <a:pt x="268" y="645"/>
                  </a:cubicBezTo>
                  <a:cubicBezTo>
                    <a:pt x="292" y="466"/>
                    <a:pt x="268" y="312"/>
                    <a:pt x="257" y="133"/>
                  </a:cubicBezTo>
                  <a:cubicBezTo>
                    <a:pt x="246" y="41"/>
                    <a:pt x="19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1" name="Google Shape;14641;p47"/>
            <p:cNvSpPr/>
            <p:nvPr/>
          </p:nvSpPr>
          <p:spPr>
            <a:xfrm>
              <a:off x="4271350" y="3112450"/>
              <a:ext cx="4800" cy="15225"/>
            </a:xfrm>
            <a:custGeom>
              <a:rect b="b" l="l" r="r" t="t"/>
              <a:pathLst>
                <a:path extrusionOk="0" h="609" w="192">
                  <a:moveTo>
                    <a:pt x="66" y="1"/>
                  </a:moveTo>
                  <a:cubicBezTo>
                    <a:pt x="39" y="1"/>
                    <a:pt x="13" y="15"/>
                    <a:pt x="13" y="47"/>
                  </a:cubicBezTo>
                  <a:cubicBezTo>
                    <a:pt x="25" y="213"/>
                    <a:pt x="1" y="416"/>
                    <a:pt x="84" y="583"/>
                  </a:cubicBezTo>
                  <a:cubicBezTo>
                    <a:pt x="95" y="599"/>
                    <a:pt x="114" y="608"/>
                    <a:pt x="131" y="608"/>
                  </a:cubicBezTo>
                  <a:cubicBezTo>
                    <a:pt x="150" y="608"/>
                    <a:pt x="167" y="596"/>
                    <a:pt x="167" y="571"/>
                  </a:cubicBezTo>
                  <a:cubicBezTo>
                    <a:pt x="191" y="404"/>
                    <a:pt x="155" y="202"/>
                    <a:pt x="120" y="35"/>
                  </a:cubicBezTo>
                  <a:cubicBezTo>
                    <a:pt x="114" y="12"/>
                    <a:pt x="90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2" name="Google Shape;14642;p47"/>
            <p:cNvSpPr/>
            <p:nvPr/>
          </p:nvSpPr>
          <p:spPr>
            <a:xfrm>
              <a:off x="4279100" y="3104700"/>
              <a:ext cx="4475" cy="20125"/>
            </a:xfrm>
            <a:custGeom>
              <a:rect b="b" l="l" r="r" t="t"/>
              <a:pathLst>
                <a:path extrusionOk="0" h="805" w="179">
                  <a:moveTo>
                    <a:pt x="21" y="1"/>
                  </a:moveTo>
                  <a:cubicBezTo>
                    <a:pt x="11" y="1"/>
                    <a:pt x="0" y="10"/>
                    <a:pt x="0" y="23"/>
                  </a:cubicBezTo>
                  <a:cubicBezTo>
                    <a:pt x="36" y="166"/>
                    <a:pt x="36" y="297"/>
                    <a:pt x="36" y="452"/>
                  </a:cubicBezTo>
                  <a:cubicBezTo>
                    <a:pt x="36" y="571"/>
                    <a:pt x="24" y="678"/>
                    <a:pt x="60" y="774"/>
                  </a:cubicBezTo>
                  <a:cubicBezTo>
                    <a:pt x="66" y="793"/>
                    <a:pt x="83" y="805"/>
                    <a:pt x="100" y="805"/>
                  </a:cubicBezTo>
                  <a:cubicBezTo>
                    <a:pt x="116" y="805"/>
                    <a:pt x="132" y="796"/>
                    <a:pt x="143" y="774"/>
                  </a:cubicBezTo>
                  <a:cubicBezTo>
                    <a:pt x="179" y="535"/>
                    <a:pt x="119" y="226"/>
                    <a:pt x="36" y="23"/>
                  </a:cubicBezTo>
                  <a:cubicBezTo>
                    <a:pt x="36" y="7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3" name="Google Shape;14643;p47"/>
            <p:cNvSpPr/>
            <p:nvPr/>
          </p:nvSpPr>
          <p:spPr>
            <a:xfrm>
              <a:off x="4290100" y="3099500"/>
              <a:ext cx="4500" cy="24400"/>
            </a:xfrm>
            <a:custGeom>
              <a:rect b="b" l="l" r="r" t="t"/>
              <a:pathLst>
                <a:path extrusionOk="0" h="976" w="180">
                  <a:moveTo>
                    <a:pt x="64" y="1"/>
                  </a:moveTo>
                  <a:cubicBezTo>
                    <a:pt x="46" y="1"/>
                    <a:pt x="25" y="9"/>
                    <a:pt x="25" y="29"/>
                  </a:cubicBezTo>
                  <a:cubicBezTo>
                    <a:pt x="72" y="350"/>
                    <a:pt x="1" y="660"/>
                    <a:pt x="60" y="958"/>
                  </a:cubicBezTo>
                  <a:cubicBezTo>
                    <a:pt x="60" y="970"/>
                    <a:pt x="75" y="976"/>
                    <a:pt x="90" y="976"/>
                  </a:cubicBezTo>
                  <a:cubicBezTo>
                    <a:pt x="105" y="976"/>
                    <a:pt x="120" y="970"/>
                    <a:pt x="120" y="958"/>
                  </a:cubicBezTo>
                  <a:cubicBezTo>
                    <a:pt x="179" y="660"/>
                    <a:pt x="144" y="315"/>
                    <a:pt x="84" y="17"/>
                  </a:cubicBezTo>
                  <a:cubicBezTo>
                    <a:pt x="89" y="6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4" name="Google Shape;14644;p47"/>
            <p:cNvSpPr/>
            <p:nvPr/>
          </p:nvSpPr>
          <p:spPr>
            <a:xfrm>
              <a:off x="4295775" y="3095500"/>
              <a:ext cx="10125" cy="25675"/>
            </a:xfrm>
            <a:custGeom>
              <a:rect b="b" l="l" r="r" t="t"/>
              <a:pathLst>
                <a:path extrusionOk="0" h="1027" w="405">
                  <a:moveTo>
                    <a:pt x="174" y="1"/>
                  </a:moveTo>
                  <a:cubicBezTo>
                    <a:pt x="155" y="1"/>
                    <a:pt x="143" y="17"/>
                    <a:pt x="143" y="34"/>
                  </a:cubicBezTo>
                  <a:cubicBezTo>
                    <a:pt x="107" y="332"/>
                    <a:pt x="0" y="749"/>
                    <a:pt x="167" y="999"/>
                  </a:cubicBezTo>
                  <a:cubicBezTo>
                    <a:pt x="180" y="1012"/>
                    <a:pt x="210" y="1026"/>
                    <a:pt x="235" y="1026"/>
                  </a:cubicBezTo>
                  <a:cubicBezTo>
                    <a:pt x="253" y="1026"/>
                    <a:pt x="269" y="1019"/>
                    <a:pt x="274" y="999"/>
                  </a:cubicBezTo>
                  <a:cubicBezTo>
                    <a:pt x="405" y="713"/>
                    <a:pt x="321" y="284"/>
                    <a:pt x="202" y="10"/>
                  </a:cubicBezTo>
                  <a:cubicBezTo>
                    <a:pt x="192" y="3"/>
                    <a:pt x="18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5" name="Google Shape;14645;p47"/>
            <p:cNvSpPr/>
            <p:nvPr/>
          </p:nvSpPr>
          <p:spPr>
            <a:xfrm>
              <a:off x="4306350" y="3108150"/>
              <a:ext cx="8475" cy="13525"/>
            </a:xfrm>
            <a:custGeom>
              <a:rect b="b" l="l" r="r" t="t"/>
              <a:pathLst>
                <a:path extrusionOk="0" h="541" w="339">
                  <a:moveTo>
                    <a:pt x="110" y="1"/>
                  </a:moveTo>
                  <a:cubicBezTo>
                    <a:pt x="53" y="1"/>
                    <a:pt x="1" y="45"/>
                    <a:pt x="29" y="124"/>
                  </a:cubicBezTo>
                  <a:cubicBezTo>
                    <a:pt x="65" y="207"/>
                    <a:pt x="89" y="302"/>
                    <a:pt x="101" y="374"/>
                  </a:cubicBezTo>
                  <a:cubicBezTo>
                    <a:pt x="137" y="445"/>
                    <a:pt x="149" y="516"/>
                    <a:pt x="244" y="540"/>
                  </a:cubicBezTo>
                  <a:cubicBezTo>
                    <a:pt x="268" y="540"/>
                    <a:pt x="279" y="540"/>
                    <a:pt x="303" y="505"/>
                  </a:cubicBezTo>
                  <a:cubicBezTo>
                    <a:pt x="339" y="433"/>
                    <a:pt x="315" y="374"/>
                    <a:pt x="303" y="302"/>
                  </a:cubicBezTo>
                  <a:cubicBezTo>
                    <a:pt x="268" y="207"/>
                    <a:pt x="256" y="135"/>
                    <a:pt x="208" y="64"/>
                  </a:cubicBezTo>
                  <a:cubicBezTo>
                    <a:pt x="189" y="21"/>
                    <a:pt x="14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6" name="Google Shape;14646;p47"/>
            <p:cNvSpPr/>
            <p:nvPr/>
          </p:nvSpPr>
          <p:spPr>
            <a:xfrm>
              <a:off x="4323450" y="3116550"/>
              <a:ext cx="4475" cy="2475"/>
            </a:xfrm>
            <a:custGeom>
              <a:rect b="b" l="l" r="r" t="t"/>
              <a:pathLst>
                <a:path extrusionOk="0" h="99" w="179">
                  <a:moveTo>
                    <a:pt x="98" y="1"/>
                  </a:moveTo>
                  <a:cubicBezTo>
                    <a:pt x="81" y="1"/>
                    <a:pt x="64" y="2"/>
                    <a:pt x="48" y="2"/>
                  </a:cubicBezTo>
                  <a:cubicBezTo>
                    <a:pt x="0" y="2"/>
                    <a:pt x="0" y="97"/>
                    <a:pt x="48" y="97"/>
                  </a:cubicBezTo>
                  <a:cubicBezTo>
                    <a:pt x="60" y="97"/>
                    <a:pt x="76" y="98"/>
                    <a:pt x="92" y="98"/>
                  </a:cubicBezTo>
                  <a:cubicBezTo>
                    <a:pt x="126" y="98"/>
                    <a:pt x="163" y="93"/>
                    <a:pt x="179" y="61"/>
                  </a:cubicBezTo>
                  <a:lnTo>
                    <a:pt x="179" y="38"/>
                  </a:lnTo>
                  <a:cubicBezTo>
                    <a:pt x="163" y="6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7" name="Google Shape;14647;p47"/>
            <p:cNvSpPr/>
            <p:nvPr/>
          </p:nvSpPr>
          <p:spPr>
            <a:xfrm>
              <a:off x="4330600" y="3114400"/>
              <a:ext cx="7750" cy="4600"/>
            </a:xfrm>
            <a:custGeom>
              <a:rect b="b" l="l" r="r" t="t"/>
              <a:pathLst>
                <a:path extrusionOk="0" h="184" w="310">
                  <a:moveTo>
                    <a:pt x="94" y="1"/>
                  </a:moveTo>
                  <a:cubicBezTo>
                    <a:pt x="1" y="1"/>
                    <a:pt x="9" y="183"/>
                    <a:pt x="119" y="183"/>
                  </a:cubicBezTo>
                  <a:cubicBezTo>
                    <a:pt x="179" y="183"/>
                    <a:pt x="238" y="183"/>
                    <a:pt x="298" y="147"/>
                  </a:cubicBezTo>
                  <a:cubicBezTo>
                    <a:pt x="310" y="135"/>
                    <a:pt x="310" y="124"/>
                    <a:pt x="310" y="112"/>
                  </a:cubicBezTo>
                  <a:cubicBezTo>
                    <a:pt x="298" y="16"/>
                    <a:pt x="191" y="5"/>
                    <a:pt x="119" y="5"/>
                  </a:cubicBezTo>
                  <a:cubicBezTo>
                    <a:pt x="110" y="2"/>
                    <a:pt x="10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8" name="Google Shape;14648;p47"/>
            <p:cNvSpPr/>
            <p:nvPr/>
          </p:nvSpPr>
          <p:spPr>
            <a:xfrm>
              <a:off x="4244275" y="3116275"/>
              <a:ext cx="5975" cy="6350"/>
            </a:xfrm>
            <a:custGeom>
              <a:rect b="b" l="l" r="r" t="t"/>
              <a:pathLst>
                <a:path extrusionOk="0" h="254" w="239">
                  <a:moveTo>
                    <a:pt x="107" y="1"/>
                  </a:moveTo>
                  <a:cubicBezTo>
                    <a:pt x="48" y="1"/>
                    <a:pt x="0" y="96"/>
                    <a:pt x="24" y="168"/>
                  </a:cubicBezTo>
                  <a:cubicBezTo>
                    <a:pt x="48" y="191"/>
                    <a:pt x="60" y="227"/>
                    <a:pt x="84" y="239"/>
                  </a:cubicBezTo>
                  <a:cubicBezTo>
                    <a:pt x="97" y="249"/>
                    <a:pt x="112" y="254"/>
                    <a:pt x="128" y="254"/>
                  </a:cubicBezTo>
                  <a:cubicBezTo>
                    <a:pt x="166" y="254"/>
                    <a:pt x="203" y="226"/>
                    <a:pt x="203" y="191"/>
                  </a:cubicBezTo>
                  <a:lnTo>
                    <a:pt x="203" y="168"/>
                  </a:lnTo>
                  <a:cubicBezTo>
                    <a:pt x="238" y="96"/>
                    <a:pt x="203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9" name="Google Shape;14649;p47"/>
            <p:cNvSpPr/>
            <p:nvPr/>
          </p:nvSpPr>
          <p:spPr>
            <a:xfrm>
              <a:off x="4241875" y="3118225"/>
              <a:ext cx="6625" cy="5550"/>
            </a:xfrm>
            <a:custGeom>
              <a:rect b="b" l="l" r="r" t="t"/>
              <a:pathLst>
                <a:path extrusionOk="0" h="222" w="265">
                  <a:moveTo>
                    <a:pt x="224" y="1"/>
                  </a:moveTo>
                  <a:cubicBezTo>
                    <a:pt x="208" y="1"/>
                    <a:pt x="190" y="10"/>
                    <a:pt x="180" y="30"/>
                  </a:cubicBezTo>
                  <a:cubicBezTo>
                    <a:pt x="168" y="78"/>
                    <a:pt x="156" y="102"/>
                    <a:pt x="120" y="137"/>
                  </a:cubicBezTo>
                  <a:cubicBezTo>
                    <a:pt x="96" y="149"/>
                    <a:pt x="61" y="149"/>
                    <a:pt x="13" y="161"/>
                  </a:cubicBezTo>
                  <a:cubicBezTo>
                    <a:pt x="1" y="173"/>
                    <a:pt x="1" y="197"/>
                    <a:pt x="13" y="209"/>
                  </a:cubicBezTo>
                  <a:cubicBezTo>
                    <a:pt x="32" y="217"/>
                    <a:pt x="52" y="221"/>
                    <a:pt x="71" y="221"/>
                  </a:cubicBezTo>
                  <a:cubicBezTo>
                    <a:pt x="156" y="221"/>
                    <a:pt x="232" y="142"/>
                    <a:pt x="251" y="54"/>
                  </a:cubicBezTo>
                  <a:cubicBezTo>
                    <a:pt x="265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0" name="Google Shape;14650;p47"/>
            <p:cNvSpPr/>
            <p:nvPr/>
          </p:nvSpPr>
          <p:spPr>
            <a:xfrm>
              <a:off x="4224925" y="3120125"/>
              <a:ext cx="11100" cy="7800"/>
            </a:xfrm>
            <a:custGeom>
              <a:rect b="b" l="l" r="r" t="t"/>
              <a:pathLst>
                <a:path extrusionOk="0" h="312" w="444">
                  <a:moveTo>
                    <a:pt x="225" y="0"/>
                  </a:moveTo>
                  <a:cubicBezTo>
                    <a:pt x="194" y="0"/>
                    <a:pt x="162" y="11"/>
                    <a:pt x="131" y="37"/>
                  </a:cubicBezTo>
                  <a:cubicBezTo>
                    <a:pt x="0" y="73"/>
                    <a:pt x="12" y="311"/>
                    <a:pt x="179" y="311"/>
                  </a:cubicBezTo>
                  <a:cubicBezTo>
                    <a:pt x="227" y="311"/>
                    <a:pt x="262" y="287"/>
                    <a:pt x="310" y="264"/>
                  </a:cubicBezTo>
                  <a:cubicBezTo>
                    <a:pt x="443" y="178"/>
                    <a:pt x="348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1" name="Google Shape;14651;p47"/>
            <p:cNvSpPr/>
            <p:nvPr/>
          </p:nvSpPr>
          <p:spPr>
            <a:xfrm>
              <a:off x="4185675" y="1997250"/>
              <a:ext cx="5625" cy="11125"/>
            </a:xfrm>
            <a:custGeom>
              <a:rect b="b" l="l" r="r" t="t"/>
              <a:pathLst>
                <a:path extrusionOk="0" h="445" w="225">
                  <a:moveTo>
                    <a:pt x="88" y="1"/>
                  </a:moveTo>
                  <a:cubicBezTo>
                    <a:pt x="45" y="1"/>
                    <a:pt x="1" y="32"/>
                    <a:pt x="23" y="90"/>
                  </a:cubicBezTo>
                  <a:cubicBezTo>
                    <a:pt x="46" y="185"/>
                    <a:pt x="34" y="304"/>
                    <a:pt x="58" y="399"/>
                  </a:cubicBezTo>
                  <a:cubicBezTo>
                    <a:pt x="70" y="429"/>
                    <a:pt x="94" y="444"/>
                    <a:pt x="118" y="444"/>
                  </a:cubicBezTo>
                  <a:cubicBezTo>
                    <a:pt x="142" y="444"/>
                    <a:pt x="165" y="429"/>
                    <a:pt x="177" y="399"/>
                  </a:cubicBezTo>
                  <a:cubicBezTo>
                    <a:pt x="225" y="292"/>
                    <a:pt x="201" y="149"/>
                    <a:pt x="153" y="42"/>
                  </a:cubicBezTo>
                  <a:cubicBezTo>
                    <a:pt x="144" y="14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2" name="Google Shape;14652;p47"/>
            <p:cNvSpPr/>
            <p:nvPr/>
          </p:nvSpPr>
          <p:spPr>
            <a:xfrm>
              <a:off x="4191575" y="2002850"/>
              <a:ext cx="4200" cy="13000"/>
            </a:xfrm>
            <a:custGeom>
              <a:rect b="b" l="l" r="r" t="t"/>
              <a:pathLst>
                <a:path extrusionOk="0" h="520" w="168">
                  <a:moveTo>
                    <a:pt x="30" y="1"/>
                  </a:moveTo>
                  <a:cubicBezTo>
                    <a:pt x="13" y="1"/>
                    <a:pt x="1" y="7"/>
                    <a:pt x="1" y="21"/>
                  </a:cubicBezTo>
                  <a:cubicBezTo>
                    <a:pt x="25" y="116"/>
                    <a:pt x="37" y="199"/>
                    <a:pt x="48" y="271"/>
                  </a:cubicBezTo>
                  <a:cubicBezTo>
                    <a:pt x="48" y="354"/>
                    <a:pt x="37" y="425"/>
                    <a:pt x="84" y="497"/>
                  </a:cubicBezTo>
                  <a:cubicBezTo>
                    <a:pt x="91" y="510"/>
                    <a:pt x="101" y="519"/>
                    <a:pt x="113" y="519"/>
                  </a:cubicBezTo>
                  <a:cubicBezTo>
                    <a:pt x="122" y="519"/>
                    <a:pt x="133" y="513"/>
                    <a:pt x="144" y="497"/>
                  </a:cubicBezTo>
                  <a:cubicBezTo>
                    <a:pt x="168" y="425"/>
                    <a:pt x="156" y="354"/>
                    <a:pt x="144" y="271"/>
                  </a:cubicBezTo>
                  <a:cubicBezTo>
                    <a:pt x="132" y="187"/>
                    <a:pt x="96" y="92"/>
                    <a:pt x="72" y="9"/>
                  </a:cubicBezTo>
                  <a:cubicBezTo>
                    <a:pt x="57" y="4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3" name="Google Shape;14653;p47"/>
            <p:cNvSpPr/>
            <p:nvPr/>
          </p:nvSpPr>
          <p:spPr>
            <a:xfrm>
              <a:off x="4198425" y="1997150"/>
              <a:ext cx="7175" cy="17675"/>
            </a:xfrm>
            <a:custGeom>
              <a:rect b="b" l="l" r="r" t="t"/>
              <a:pathLst>
                <a:path extrusionOk="0" h="707" w="287">
                  <a:moveTo>
                    <a:pt x="44" y="1"/>
                  </a:moveTo>
                  <a:cubicBezTo>
                    <a:pt x="25" y="1"/>
                    <a:pt x="1" y="20"/>
                    <a:pt x="1" y="46"/>
                  </a:cubicBezTo>
                  <a:cubicBezTo>
                    <a:pt x="48" y="272"/>
                    <a:pt x="72" y="475"/>
                    <a:pt x="132" y="689"/>
                  </a:cubicBezTo>
                  <a:cubicBezTo>
                    <a:pt x="144" y="701"/>
                    <a:pt x="158" y="707"/>
                    <a:pt x="173" y="707"/>
                  </a:cubicBezTo>
                  <a:cubicBezTo>
                    <a:pt x="188" y="707"/>
                    <a:pt x="203" y="701"/>
                    <a:pt x="215" y="689"/>
                  </a:cubicBezTo>
                  <a:cubicBezTo>
                    <a:pt x="286" y="451"/>
                    <a:pt x="167" y="225"/>
                    <a:pt x="60" y="10"/>
                  </a:cubicBezTo>
                  <a:cubicBezTo>
                    <a:pt x="57" y="4"/>
                    <a:pt x="51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4" name="Google Shape;14654;p47"/>
            <p:cNvSpPr/>
            <p:nvPr/>
          </p:nvSpPr>
          <p:spPr>
            <a:xfrm>
              <a:off x="4206650" y="1993150"/>
              <a:ext cx="8175" cy="21400"/>
            </a:xfrm>
            <a:custGeom>
              <a:rect b="b" l="l" r="r" t="t"/>
              <a:pathLst>
                <a:path extrusionOk="0" h="856" w="327">
                  <a:moveTo>
                    <a:pt x="70" y="1"/>
                  </a:moveTo>
                  <a:cubicBezTo>
                    <a:pt x="40" y="1"/>
                    <a:pt x="1" y="38"/>
                    <a:pt x="17" y="87"/>
                  </a:cubicBezTo>
                  <a:cubicBezTo>
                    <a:pt x="124" y="325"/>
                    <a:pt x="88" y="611"/>
                    <a:pt x="196" y="825"/>
                  </a:cubicBezTo>
                  <a:cubicBezTo>
                    <a:pt x="201" y="846"/>
                    <a:pt x="217" y="856"/>
                    <a:pt x="234" y="856"/>
                  </a:cubicBezTo>
                  <a:cubicBezTo>
                    <a:pt x="256" y="856"/>
                    <a:pt x="279" y="840"/>
                    <a:pt x="279" y="813"/>
                  </a:cubicBezTo>
                  <a:cubicBezTo>
                    <a:pt x="327" y="563"/>
                    <a:pt x="219" y="242"/>
                    <a:pt x="100" y="28"/>
                  </a:cubicBezTo>
                  <a:cubicBezTo>
                    <a:pt x="97" y="9"/>
                    <a:pt x="8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5" name="Google Shape;14655;p47"/>
            <p:cNvSpPr/>
            <p:nvPr/>
          </p:nvSpPr>
          <p:spPr>
            <a:xfrm>
              <a:off x="4219625" y="1979200"/>
              <a:ext cx="9200" cy="36500"/>
            </a:xfrm>
            <a:custGeom>
              <a:rect b="b" l="l" r="r" t="t"/>
              <a:pathLst>
                <a:path extrusionOk="0" h="1460" w="368">
                  <a:moveTo>
                    <a:pt x="93" y="1"/>
                  </a:moveTo>
                  <a:cubicBezTo>
                    <a:pt x="47" y="1"/>
                    <a:pt x="0" y="40"/>
                    <a:pt x="22" y="97"/>
                  </a:cubicBezTo>
                  <a:cubicBezTo>
                    <a:pt x="81" y="336"/>
                    <a:pt x="93" y="586"/>
                    <a:pt x="105" y="836"/>
                  </a:cubicBezTo>
                  <a:cubicBezTo>
                    <a:pt x="117" y="1026"/>
                    <a:pt x="105" y="1229"/>
                    <a:pt x="177" y="1419"/>
                  </a:cubicBezTo>
                  <a:cubicBezTo>
                    <a:pt x="183" y="1444"/>
                    <a:pt x="212" y="1459"/>
                    <a:pt x="241" y="1459"/>
                  </a:cubicBezTo>
                  <a:cubicBezTo>
                    <a:pt x="266" y="1459"/>
                    <a:pt x="290" y="1447"/>
                    <a:pt x="296" y="1419"/>
                  </a:cubicBezTo>
                  <a:cubicBezTo>
                    <a:pt x="367" y="1002"/>
                    <a:pt x="272" y="478"/>
                    <a:pt x="165" y="62"/>
                  </a:cubicBezTo>
                  <a:cubicBezTo>
                    <a:pt x="155" y="19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6" name="Google Shape;14656;p47"/>
            <p:cNvSpPr/>
            <p:nvPr/>
          </p:nvSpPr>
          <p:spPr>
            <a:xfrm>
              <a:off x="4228500" y="1975900"/>
              <a:ext cx="10125" cy="42150"/>
            </a:xfrm>
            <a:custGeom>
              <a:rect b="b" l="l" r="r" t="t"/>
              <a:pathLst>
                <a:path extrusionOk="0" h="1686" w="405">
                  <a:moveTo>
                    <a:pt x="234" y="0"/>
                  </a:moveTo>
                  <a:cubicBezTo>
                    <a:pt x="206" y="0"/>
                    <a:pt x="179" y="21"/>
                    <a:pt x="179" y="63"/>
                  </a:cubicBezTo>
                  <a:cubicBezTo>
                    <a:pt x="155" y="539"/>
                    <a:pt x="0" y="1230"/>
                    <a:pt x="262" y="1670"/>
                  </a:cubicBezTo>
                  <a:cubicBezTo>
                    <a:pt x="272" y="1680"/>
                    <a:pt x="288" y="1686"/>
                    <a:pt x="304" y="1686"/>
                  </a:cubicBezTo>
                  <a:cubicBezTo>
                    <a:pt x="327" y="1686"/>
                    <a:pt x="350" y="1674"/>
                    <a:pt x="357" y="1646"/>
                  </a:cubicBezTo>
                  <a:cubicBezTo>
                    <a:pt x="405" y="1408"/>
                    <a:pt x="345" y="1146"/>
                    <a:pt x="334" y="908"/>
                  </a:cubicBezTo>
                  <a:cubicBezTo>
                    <a:pt x="322" y="622"/>
                    <a:pt x="298" y="337"/>
                    <a:pt x="298" y="63"/>
                  </a:cubicBezTo>
                  <a:cubicBezTo>
                    <a:pt x="292" y="21"/>
                    <a:pt x="26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7" name="Google Shape;14657;p47"/>
            <p:cNvSpPr/>
            <p:nvPr/>
          </p:nvSpPr>
          <p:spPr>
            <a:xfrm>
              <a:off x="4240175" y="1979200"/>
              <a:ext cx="12675" cy="37050"/>
            </a:xfrm>
            <a:custGeom>
              <a:rect b="b" l="l" r="r" t="t"/>
              <a:pathLst>
                <a:path extrusionOk="0" h="1482" w="507">
                  <a:moveTo>
                    <a:pt x="92" y="1"/>
                  </a:moveTo>
                  <a:cubicBezTo>
                    <a:pt x="36" y="1"/>
                    <a:pt x="1" y="68"/>
                    <a:pt x="45" y="121"/>
                  </a:cubicBezTo>
                  <a:cubicBezTo>
                    <a:pt x="176" y="288"/>
                    <a:pt x="152" y="574"/>
                    <a:pt x="164" y="776"/>
                  </a:cubicBezTo>
                  <a:cubicBezTo>
                    <a:pt x="176" y="967"/>
                    <a:pt x="176" y="1193"/>
                    <a:pt x="236" y="1383"/>
                  </a:cubicBezTo>
                  <a:cubicBezTo>
                    <a:pt x="260" y="1451"/>
                    <a:pt x="312" y="1482"/>
                    <a:pt x="363" y="1482"/>
                  </a:cubicBezTo>
                  <a:cubicBezTo>
                    <a:pt x="436" y="1482"/>
                    <a:pt x="507" y="1418"/>
                    <a:pt x="486" y="1312"/>
                  </a:cubicBezTo>
                  <a:cubicBezTo>
                    <a:pt x="426" y="919"/>
                    <a:pt x="474" y="300"/>
                    <a:pt x="152" y="26"/>
                  </a:cubicBezTo>
                  <a:cubicBezTo>
                    <a:pt x="131" y="8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8" name="Google Shape;14658;p47"/>
            <p:cNvSpPr/>
            <p:nvPr/>
          </p:nvSpPr>
          <p:spPr>
            <a:xfrm>
              <a:off x="4251325" y="1987550"/>
              <a:ext cx="15300" cy="28775"/>
            </a:xfrm>
            <a:custGeom>
              <a:rect b="b" l="l" r="r" t="t"/>
              <a:pathLst>
                <a:path extrusionOk="0" h="1151" w="612">
                  <a:moveTo>
                    <a:pt x="77" y="0"/>
                  </a:moveTo>
                  <a:cubicBezTo>
                    <a:pt x="38" y="0"/>
                    <a:pt x="1" y="23"/>
                    <a:pt x="16" y="61"/>
                  </a:cubicBezTo>
                  <a:cubicBezTo>
                    <a:pt x="40" y="311"/>
                    <a:pt x="40" y="549"/>
                    <a:pt x="123" y="799"/>
                  </a:cubicBezTo>
                  <a:cubicBezTo>
                    <a:pt x="144" y="903"/>
                    <a:pt x="246" y="1151"/>
                    <a:pt x="389" y="1151"/>
                  </a:cubicBezTo>
                  <a:cubicBezTo>
                    <a:pt x="411" y="1151"/>
                    <a:pt x="433" y="1145"/>
                    <a:pt x="456" y="1133"/>
                  </a:cubicBezTo>
                  <a:cubicBezTo>
                    <a:pt x="611" y="1037"/>
                    <a:pt x="445" y="835"/>
                    <a:pt x="397" y="740"/>
                  </a:cubicBezTo>
                  <a:cubicBezTo>
                    <a:pt x="290" y="502"/>
                    <a:pt x="266" y="263"/>
                    <a:pt x="135" y="25"/>
                  </a:cubicBezTo>
                  <a:cubicBezTo>
                    <a:pt x="122" y="8"/>
                    <a:pt x="99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9" name="Google Shape;14659;p47"/>
            <p:cNvSpPr/>
            <p:nvPr/>
          </p:nvSpPr>
          <p:spPr>
            <a:xfrm>
              <a:off x="4266600" y="2002650"/>
              <a:ext cx="8575" cy="7900"/>
            </a:xfrm>
            <a:custGeom>
              <a:rect b="b" l="l" r="r" t="t"/>
              <a:pathLst>
                <a:path extrusionOk="0" h="316" w="343">
                  <a:moveTo>
                    <a:pt x="34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0" y="88"/>
                    <a:pt x="12" y="136"/>
                    <a:pt x="48" y="183"/>
                  </a:cubicBezTo>
                  <a:cubicBezTo>
                    <a:pt x="84" y="231"/>
                    <a:pt x="131" y="267"/>
                    <a:pt x="179" y="302"/>
                  </a:cubicBezTo>
                  <a:cubicBezTo>
                    <a:pt x="192" y="312"/>
                    <a:pt x="205" y="316"/>
                    <a:pt x="218" y="316"/>
                  </a:cubicBezTo>
                  <a:cubicBezTo>
                    <a:pt x="287" y="316"/>
                    <a:pt x="342" y="198"/>
                    <a:pt x="262" y="148"/>
                  </a:cubicBezTo>
                  <a:cubicBezTo>
                    <a:pt x="226" y="124"/>
                    <a:pt x="191" y="88"/>
                    <a:pt x="167" y="64"/>
                  </a:cubicBezTo>
                  <a:cubicBezTo>
                    <a:pt x="131" y="29"/>
                    <a:pt x="84" y="17"/>
                    <a:pt x="60" y="5"/>
                  </a:cubicBezTo>
                  <a:cubicBezTo>
                    <a:pt x="50" y="2"/>
                    <a:pt x="41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0" name="Google Shape;14660;p47"/>
            <p:cNvSpPr/>
            <p:nvPr/>
          </p:nvSpPr>
          <p:spPr>
            <a:xfrm>
              <a:off x="4273750" y="2008850"/>
              <a:ext cx="8650" cy="4350"/>
            </a:xfrm>
            <a:custGeom>
              <a:rect b="b" l="l" r="r" t="t"/>
              <a:pathLst>
                <a:path extrusionOk="0" h="174" w="346">
                  <a:moveTo>
                    <a:pt x="158" y="1"/>
                  </a:moveTo>
                  <a:cubicBezTo>
                    <a:pt x="131" y="1"/>
                    <a:pt x="101" y="7"/>
                    <a:pt x="71" y="19"/>
                  </a:cubicBezTo>
                  <a:cubicBezTo>
                    <a:pt x="1" y="39"/>
                    <a:pt x="41" y="136"/>
                    <a:pt x="106" y="136"/>
                  </a:cubicBezTo>
                  <a:cubicBezTo>
                    <a:pt x="118" y="136"/>
                    <a:pt x="130" y="133"/>
                    <a:pt x="143" y="126"/>
                  </a:cubicBezTo>
                  <a:cubicBezTo>
                    <a:pt x="157" y="122"/>
                    <a:pt x="168" y="121"/>
                    <a:pt x="177" y="121"/>
                  </a:cubicBezTo>
                  <a:cubicBezTo>
                    <a:pt x="198" y="121"/>
                    <a:pt x="209" y="129"/>
                    <a:pt x="226" y="138"/>
                  </a:cubicBezTo>
                  <a:cubicBezTo>
                    <a:pt x="262" y="162"/>
                    <a:pt x="286" y="162"/>
                    <a:pt x="310" y="173"/>
                  </a:cubicBezTo>
                  <a:cubicBezTo>
                    <a:pt x="321" y="173"/>
                    <a:pt x="345" y="150"/>
                    <a:pt x="333" y="138"/>
                  </a:cubicBezTo>
                  <a:cubicBezTo>
                    <a:pt x="321" y="78"/>
                    <a:pt x="286" y="54"/>
                    <a:pt x="226" y="19"/>
                  </a:cubicBezTo>
                  <a:cubicBezTo>
                    <a:pt x="208" y="7"/>
                    <a:pt x="18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1" name="Google Shape;14661;p47"/>
            <p:cNvSpPr/>
            <p:nvPr/>
          </p:nvSpPr>
          <p:spPr>
            <a:xfrm>
              <a:off x="4132950" y="2174275"/>
              <a:ext cx="5375" cy="8800"/>
            </a:xfrm>
            <a:custGeom>
              <a:rect b="b" l="l" r="r" t="t"/>
              <a:pathLst>
                <a:path extrusionOk="0" h="352" w="215">
                  <a:moveTo>
                    <a:pt x="101" y="1"/>
                  </a:moveTo>
                  <a:cubicBezTo>
                    <a:pt x="72" y="1"/>
                    <a:pt x="42" y="16"/>
                    <a:pt x="36" y="45"/>
                  </a:cubicBezTo>
                  <a:cubicBezTo>
                    <a:pt x="12" y="105"/>
                    <a:pt x="0" y="153"/>
                    <a:pt x="0" y="212"/>
                  </a:cubicBezTo>
                  <a:cubicBezTo>
                    <a:pt x="0" y="272"/>
                    <a:pt x="36" y="295"/>
                    <a:pt x="60" y="343"/>
                  </a:cubicBezTo>
                  <a:cubicBezTo>
                    <a:pt x="66" y="349"/>
                    <a:pt x="81" y="352"/>
                    <a:pt x="96" y="352"/>
                  </a:cubicBezTo>
                  <a:cubicBezTo>
                    <a:pt x="110" y="352"/>
                    <a:pt x="125" y="349"/>
                    <a:pt x="131" y="343"/>
                  </a:cubicBezTo>
                  <a:cubicBezTo>
                    <a:pt x="167" y="295"/>
                    <a:pt x="215" y="272"/>
                    <a:pt x="191" y="212"/>
                  </a:cubicBezTo>
                  <a:cubicBezTo>
                    <a:pt x="191" y="153"/>
                    <a:pt x="167" y="93"/>
                    <a:pt x="167" y="45"/>
                  </a:cubicBezTo>
                  <a:cubicBezTo>
                    <a:pt x="161" y="16"/>
                    <a:pt x="1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2" name="Google Shape;14662;p47"/>
            <p:cNvSpPr/>
            <p:nvPr/>
          </p:nvSpPr>
          <p:spPr>
            <a:xfrm>
              <a:off x="4142400" y="2163150"/>
              <a:ext cx="5450" cy="14800"/>
            </a:xfrm>
            <a:custGeom>
              <a:rect b="b" l="l" r="r" t="t"/>
              <a:pathLst>
                <a:path extrusionOk="0" h="592" w="218">
                  <a:moveTo>
                    <a:pt x="106" y="1"/>
                  </a:moveTo>
                  <a:cubicBezTo>
                    <a:pt x="55" y="1"/>
                    <a:pt x="1" y="41"/>
                    <a:pt x="15" y="97"/>
                  </a:cubicBezTo>
                  <a:cubicBezTo>
                    <a:pt x="27" y="240"/>
                    <a:pt x="27" y="371"/>
                    <a:pt x="27" y="502"/>
                  </a:cubicBezTo>
                  <a:cubicBezTo>
                    <a:pt x="27" y="562"/>
                    <a:pt x="75" y="592"/>
                    <a:pt x="122" y="592"/>
                  </a:cubicBezTo>
                  <a:cubicBezTo>
                    <a:pt x="170" y="592"/>
                    <a:pt x="218" y="562"/>
                    <a:pt x="218" y="502"/>
                  </a:cubicBezTo>
                  <a:cubicBezTo>
                    <a:pt x="218" y="359"/>
                    <a:pt x="218" y="205"/>
                    <a:pt x="182" y="62"/>
                  </a:cubicBezTo>
                  <a:cubicBezTo>
                    <a:pt x="172" y="19"/>
                    <a:pt x="140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3" name="Google Shape;14663;p47"/>
            <p:cNvSpPr/>
            <p:nvPr/>
          </p:nvSpPr>
          <p:spPr>
            <a:xfrm>
              <a:off x="4149025" y="2157675"/>
              <a:ext cx="4775" cy="11950"/>
            </a:xfrm>
            <a:custGeom>
              <a:rect b="b" l="l" r="r" t="t"/>
              <a:pathLst>
                <a:path extrusionOk="0" h="478" w="191">
                  <a:moveTo>
                    <a:pt x="72" y="1"/>
                  </a:moveTo>
                  <a:cubicBezTo>
                    <a:pt x="42" y="1"/>
                    <a:pt x="12" y="19"/>
                    <a:pt x="12" y="55"/>
                  </a:cubicBezTo>
                  <a:cubicBezTo>
                    <a:pt x="12" y="186"/>
                    <a:pt x="0" y="340"/>
                    <a:pt x="60" y="459"/>
                  </a:cubicBezTo>
                  <a:cubicBezTo>
                    <a:pt x="66" y="471"/>
                    <a:pt x="81" y="477"/>
                    <a:pt x="95" y="477"/>
                  </a:cubicBezTo>
                  <a:cubicBezTo>
                    <a:pt x="110" y="477"/>
                    <a:pt x="125" y="471"/>
                    <a:pt x="131" y="459"/>
                  </a:cubicBezTo>
                  <a:cubicBezTo>
                    <a:pt x="191" y="340"/>
                    <a:pt x="131" y="186"/>
                    <a:pt x="131" y="55"/>
                  </a:cubicBezTo>
                  <a:cubicBezTo>
                    <a:pt x="131" y="19"/>
                    <a:pt x="101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4" name="Google Shape;14664;p47"/>
            <p:cNvSpPr/>
            <p:nvPr/>
          </p:nvSpPr>
          <p:spPr>
            <a:xfrm>
              <a:off x="4155275" y="2151450"/>
              <a:ext cx="5975" cy="16225"/>
            </a:xfrm>
            <a:custGeom>
              <a:rect b="b" l="l" r="r" t="t"/>
              <a:pathLst>
                <a:path extrusionOk="0" h="649" w="239">
                  <a:moveTo>
                    <a:pt x="88" y="1"/>
                  </a:moveTo>
                  <a:cubicBezTo>
                    <a:pt x="54" y="1"/>
                    <a:pt x="23" y="26"/>
                    <a:pt x="36" y="65"/>
                  </a:cubicBezTo>
                  <a:cubicBezTo>
                    <a:pt x="48" y="244"/>
                    <a:pt x="0" y="446"/>
                    <a:pt x="60" y="613"/>
                  </a:cubicBezTo>
                  <a:cubicBezTo>
                    <a:pt x="66" y="637"/>
                    <a:pt x="90" y="649"/>
                    <a:pt x="113" y="649"/>
                  </a:cubicBezTo>
                  <a:cubicBezTo>
                    <a:pt x="137" y="649"/>
                    <a:pt x="161" y="637"/>
                    <a:pt x="167" y="613"/>
                  </a:cubicBezTo>
                  <a:cubicBezTo>
                    <a:pt x="238" y="435"/>
                    <a:pt x="179" y="232"/>
                    <a:pt x="155" y="54"/>
                  </a:cubicBezTo>
                  <a:cubicBezTo>
                    <a:pt x="144" y="17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5" name="Google Shape;14665;p47"/>
            <p:cNvSpPr/>
            <p:nvPr/>
          </p:nvSpPr>
          <p:spPr>
            <a:xfrm>
              <a:off x="4163225" y="2146275"/>
              <a:ext cx="7550" cy="17650"/>
            </a:xfrm>
            <a:custGeom>
              <a:rect b="b" l="l" r="r" t="t"/>
              <a:pathLst>
                <a:path extrusionOk="0" h="706" w="302">
                  <a:moveTo>
                    <a:pt x="104" y="0"/>
                  </a:moveTo>
                  <a:cubicBezTo>
                    <a:pt x="55" y="0"/>
                    <a:pt x="1" y="39"/>
                    <a:pt x="16" y="106"/>
                  </a:cubicBezTo>
                  <a:cubicBezTo>
                    <a:pt x="39" y="225"/>
                    <a:pt x="51" y="344"/>
                    <a:pt x="51" y="463"/>
                  </a:cubicBezTo>
                  <a:cubicBezTo>
                    <a:pt x="51" y="558"/>
                    <a:pt x="63" y="642"/>
                    <a:pt x="147" y="701"/>
                  </a:cubicBezTo>
                  <a:cubicBezTo>
                    <a:pt x="154" y="705"/>
                    <a:pt x="162" y="706"/>
                    <a:pt x="170" y="706"/>
                  </a:cubicBezTo>
                  <a:cubicBezTo>
                    <a:pt x="189" y="706"/>
                    <a:pt x="210" y="698"/>
                    <a:pt x="218" y="689"/>
                  </a:cubicBezTo>
                  <a:cubicBezTo>
                    <a:pt x="301" y="630"/>
                    <a:pt x="278" y="511"/>
                    <a:pt x="266" y="403"/>
                  </a:cubicBezTo>
                  <a:cubicBezTo>
                    <a:pt x="242" y="284"/>
                    <a:pt x="206" y="165"/>
                    <a:pt x="170" y="46"/>
                  </a:cubicBezTo>
                  <a:cubicBezTo>
                    <a:pt x="161" y="15"/>
                    <a:pt x="13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6" name="Google Shape;14666;p47"/>
            <p:cNvSpPr/>
            <p:nvPr/>
          </p:nvSpPr>
          <p:spPr>
            <a:xfrm>
              <a:off x="4172525" y="2144250"/>
              <a:ext cx="5975" cy="15800"/>
            </a:xfrm>
            <a:custGeom>
              <a:rect b="b" l="l" r="r" t="t"/>
              <a:pathLst>
                <a:path extrusionOk="0" h="632" w="239">
                  <a:moveTo>
                    <a:pt x="46" y="0"/>
                  </a:moveTo>
                  <a:cubicBezTo>
                    <a:pt x="35" y="0"/>
                    <a:pt x="20" y="6"/>
                    <a:pt x="13" y="20"/>
                  </a:cubicBezTo>
                  <a:cubicBezTo>
                    <a:pt x="1" y="139"/>
                    <a:pt x="1" y="234"/>
                    <a:pt x="1" y="353"/>
                  </a:cubicBezTo>
                  <a:cubicBezTo>
                    <a:pt x="1" y="437"/>
                    <a:pt x="1" y="580"/>
                    <a:pt x="84" y="615"/>
                  </a:cubicBezTo>
                  <a:cubicBezTo>
                    <a:pt x="100" y="626"/>
                    <a:pt x="114" y="632"/>
                    <a:pt x="125" y="632"/>
                  </a:cubicBezTo>
                  <a:cubicBezTo>
                    <a:pt x="139" y="632"/>
                    <a:pt x="149" y="623"/>
                    <a:pt x="156" y="603"/>
                  </a:cubicBezTo>
                  <a:cubicBezTo>
                    <a:pt x="239" y="532"/>
                    <a:pt x="168" y="413"/>
                    <a:pt x="156" y="318"/>
                  </a:cubicBezTo>
                  <a:cubicBezTo>
                    <a:pt x="132" y="199"/>
                    <a:pt x="120" y="115"/>
                    <a:pt x="60" y="8"/>
                  </a:cubicBezTo>
                  <a:cubicBezTo>
                    <a:pt x="60" y="3"/>
                    <a:pt x="54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7" name="Google Shape;14667;p47"/>
            <p:cNvSpPr/>
            <p:nvPr/>
          </p:nvSpPr>
          <p:spPr>
            <a:xfrm>
              <a:off x="4180875" y="2141175"/>
              <a:ext cx="7150" cy="14600"/>
            </a:xfrm>
            <a:custGeom>
              <a:rect b="b" l="l" r="r" t="t"/>
              <a:pathLst>
                <a:path extrusionOk="0" h="584" w="286">
                  <a:moveTo>
                    <a:pt x="123" y="1"/>
                  </a:moveTo>
                  <a:cubicBezTo>
                    <a:pt x="67" y="1"/>
                    <a:pt x="10" y="53"/>
                    <a:pt x="24" y="131"/>
                  </a:cubicBezTo>
                  <a:cubicBezTo>
                    <a:pt x="36" y="262"/>
                    <a:pt x="0" y="429"/>
                    <a:pt x="84" y="548"/>
                  </a:cubicBezTo>
                  <a:cubicBezTo>
                    <a:pt x="95" y="572"/>
                    <a:pt x="116" y="584"/>
                    <a:pt x="139" y="584"/>
                  </a:cubicBezTo>
                  <a:cubicBezTo>
                    <a:pt x="161" y="584"/>
                    <a:pt x="185" y="572"/>
                    <a:pt x="203" y="548"/>
                  </a:cubicBezTo>
                  <a:cubicBezTo>
                    <a:pt x="286" y="417"/>
                    <a:pt x="238" y="226"/>
                    <a:pt x="215" y="84"/>
                  </a:cubicBezTo>
                  <a:cubicBezTo>
                    <a:pt x="200" y="25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8" name="Google Shape;14668;p47"/>
            <p:cNvSpPr/>
            <p:nvPr/>
          </p:nvSpPr>
          <p:spPr>
            <a:xfrm>
              <a:off x="4193375" y="2137300"/>
              <a:ext cx="4775" cy="14425"/>
            </a:xfrm>
            <a:custGeom>
              <a:rect b="b" l="l" r="r" t="t"/>
              <a:pathLst>
                <a:path extrusionOk="0" h="577" w="191">
                  <a:moveTo>
                    <a:pt x="64" y="0"/>
                  </a:moveTo>
                  <a:cubicBezTo>
                    <a:pt x="32" y="0"/>
                    <a:pt x="0" y="21"/>
                    <a:pt x="0" y="60"/>
                  </a:cubicBezTo>
                  <a:lnTo>
                    <a:pt x="0" y="358"/>
                  </a:lnTo>
                  <a:cubicBezTo>
                    <a:pt x="0" y="453"/>
                    <a:pt x="0" y="524"/>
                    <a:pt x="72" y="572"/>
                  </a:cubicBezTo>
                  <a:cubicBezTo>
                    <a:pt x="79" y="575"/>
                    <a:pt x="87" y="577"/>
                    <a:pt x="95" y="577"/>
                  </a:cubicBezTo>
                  <a:cubicBezTo>
                    <a:pt x="114" y="577"/>
                    <a:pt x="135" y="568"/>
                    <a:pt x="143" y="560"/>
                  </a:cubicBezTo>
                  <a:cubicBezTo>
                    <a:pt x="191" y="500"/>
                    <a:pt x="155" y="405"/>
                    <a:pt x="143" y="334"/>
                  </a:cubicBezTo>
                  <a:cubicBezTo>
                    <a:pt x="131" y="239"/>
                    <a:pt x="131" y="155"/>
                    <a:pt x="131" y="84"/>
                  </a:cubicBezTo>
                  <a:cubicBezTo>
                    <a:pt x="138" y="27"/>
                    <a:pt x="100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9" name="Google Shape;14669;p47"/>
            <p:cNvSpPr/>
            <p:nvPr/>
          </p:nvSpPr>
          <p:spPr>
            <a:xfrm>
              <a:off x="4203525" y="2135675"/>
              <a:ext cx="5650" cy="13175"/>
            </a:xfrm>
            <a:custGeom>
              <a:rect b="b" l="l" r="r" t="t"/>
              <a:pathLst>
                <a:path extrusionOk="0" h="527" w="226">
                  <a:moveTo>
                    <a:pt x="134" y="0"/>
                  </a:moveTo>
                  <a:cubicBezTo>
                    <a:pt x="74" y="0"/>
                    <a:pt x="1" y="51"/>
                    <a:pt x="23" y="125"/>
                  </a:cubicBezTo>
                  <a:cubicBezTo>
                    <a:pt x="47" y="244"/>
                    <a:pt x="23" y="411"/>
                    <a:pt x="106" y="518"/>
                  </a:cubicBezTo>
                  <a:cubicBezTo>
                    <a:pt x="112" y="524"/>
                    <a:pt x="124" y="527"/>
                    <a:pt x="136" y="527"/>
                  </a:cubicBezTo>
                  <a:cubicBezTo>
                    <a:pt x="148" y="527"/>
                    <a:pt x="160" y="524"/>
                    <a:pt x="166" y="518"/>
                  </a:cubicBezTo>
                  <a:cubicBezTo>
                    <a:pt x="225" y="458"/>
                    <a:pt x="225" y="399"/>
                    <a:pt x="225" y="304"/>
                  </a:cubicBezTo>
                  <a:cubicBezTo>
                    <a:pt x="225" y="232"/>
                    <a:pt x="213" y="149"/>
                    <a:pt x="201" y="65"/>
                  </a:cubicBezTo>
                  <a:cubicBezTo>
                    <a:pt x="201" y="20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0" name="Google Shape;14670;p47"/>
            <p:cNvSpPr/>
            <p:nvPr/>
          </p:nvSpPr>
          <p:spPr>
            <a:xfrm>
              <a:off x="4213725" y="2135275"/>
              <a:ext cx="5575" cy="10600"/>
            </a:xfrm>
            <a:custGeom>
              <a:rect b="b" l="l" r="r" t="t"/>
              <a:pathLst>
                <a:path extrusionOk="0" h="424" w="223">
                  <a:moveTo>
                    <a:pt x="87" y="0"/>
                  </a:moveTo>
                  <a:cubicBezTo>
                    <a:pt x="41" y="0"/>
                    <a:pt x="0" y="50"/>
                    <a:pt x="32" y="105"/>
                  </a:cubicBezTo>
                  <a:cubicBezTo>
                    <a:pt x="55" y="165"/>
                    <a:pt x="79" y="200"/>
                    <a:pt x="79" y="284"/>
                  </a:cubicBezTo>
                  <a:cubicBezTo>
                    <a:pt x="79" y="343"/>
                    <a:pt x="79" y="379"/>
                    <a:pt x="115" y="415"/>
                  </a:cubicBezTo>
                  <a:cubicBezTo>
                    <a:pt x="121" y="421"/>
                    <a:pt x="130" y="424"/>
                    <a:pt x="139" y="424"/>
                  </a:cubicBezTo>
                  <a:cubicBezTo>
                    <a:pt x="148" y="424"/>
                    <a:pt x="157" y="421"/>
                    <a:pt x="163" y="415"/>
                  </a:cubicBezTo>
                  <a:cubicBezTo>
                    <a:pt x="222" y="367"/>
                    <a:pt x="210" y="296"/>
                    <a:pt x="210" y="236"/>
                  </a:cubicBezTo>
                  <a:cubicBezTo>
                    <a:pt x="210" y="165"/>
                    <a:pt x="174" y="105"/>
                    <a:pt x="151" y="46"/>
                  </a:cubicBezTo>
                  <a:cubicBezTo>
                    <a:pt x="135" y="13"/>
                    <a:pt x="11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1" name="Google Shape;14671;p47"/>
            <p:cNvSpPr/>
            <p:nvPr/>
          </p:nvSpPr>
          <p:spPr>
            <a:xfrm>
              <a:off x="4222600" y="2132000"/>
              <a:ext cx="8625" cy="11425"/>
            </a:xfrm>
            <a:custGeom>
              <a:rect b="b" l="l" r="r" t="t"/>
              <a:pathLst>
                <a:path extrusionOk="0" h="457" w="345">
                  <a:moveTo>
                    <a:pt x="113" y="1"/>
                  </a:moveTo>
                  <a:cubicBezTo>
                    <a:pt x="55" y="1"/>
                    <a:pt x="1" y="46"/>
                    <a:pt x="22" y="117"/>
                  </a:cubicBezTo>
                  <a:cubicBezTo>
                    <a:pt x="46" y="212"/>
                    <a:pt x="105" y="308"/>
                    <a:pt x="153" y="415"/>
                  </a:cubicBezTo>
                  <a:cubicBezTo>
                    <a:pt x="171" y="444"/>
                    <a:pt x="197" y="457"/>
                    <a:pt x="224" y="457"/>
                  </a:cubicBezTo>
                  <a:cubicBezTo>
                    <a:pt x="283" y="457"/>
                    <a:pt x="344" y="394"/>
                    <a:pt x="320" y="320"/>
                  </a:cubicBezTo>
                  <a:cubicBezTo>
                    <a:pt x="272" y="224"/>
                    <a:pt x="224" y="153"/>
                    <a:pt x="212" y="70"/>
                  </a:cubicBezTo>
                  <a:cubicBezTo>
                    <a:pt x="193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2" name="Google Shape;14672;p47"/>
            <p:cNvSpPr/>
            <p:nvPr/>
          </p:nvSpPr>
          <p:spPr>
            <a:xfrm>
              <a:off x="4232250" y="2127375"/>
              <a:ext cx="8775" cy="14125"/>
            </a:xfrm>
            <a:custGeom>
              <a:rect b="b" l="l" r="r" t="t"/>
              <a:pathLst>
                <a:path extrusionOk="0" h="565" w="351">
                  <a:moveTo>
                    <a:pt x="115" y="1"/>
                  </a:moveTo>
                  <a:cubicBezTo>
                    <a:pt x="60" y="1"/>
                    <a:pt x="1" y="51"/>
                    <a:pt x="17" y="124"/>
                  </a:cubicBezTo>
                  <a:cubicBezTo>
                    <a:pt x="65" y="243"/>
                    <a:pt x="88" y="374"/>
                    <a:pt x="124" y="493"/>
                  </a:cubicBezTo>
                  <a:cubicBezTo>
                    <a:pt x="136" y="540"/>
                    <a:pt x="160" y="564"/>
                    <a:pt x="231" y="564"/>
                  </a:cubicBezTo>
                  <a:cubicBezTo>
                    <a:pt x="255" y="564"/>
                    <a:pt x="267" y="552"/>
                    <a:pt x="303" y="540"/>
                  </a:cubicBezTo>
                  <a:cubicBezTo>
                    <a:pt x="326" y="516"/>
                    <a:pt x="350" y="457"/>
                    <a:pt x="326" y="433"/>
                  </a:cubicBezTo>
                  <a:cubicBezTo>
                    <a:pt x="291" y="302"/>
                    <a:pt x="243" y="159"/>
                    <a:pt x="184" y="40"/>
                  </a:cubicBezTo>
                  <a:cubicBezTo>
                    <a:pt x="168" y="13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3" name="Google Shape;14673;p47"/>
            <p:cNvSpPr/>
            <p:nvPr/>
          </p:nvSpPr>
          <p:spPr>
            <a:xfrm>
              <a:off x="4240100" y="2127675"/>
              <a:ext cx="10450" cy="10850"/>
            </a:xfrm>
            <a:custGeom>
              <a:rect b="b" l="l" r="r" t="t"/>
              <a:pathLst>
                <a:path extrusionOk="0" h="434" w="418">
                  <a:moveTo>
                    <a:pt x="109" y="0"/>
                  </a:moveTo>
                  <a:cubicBezTo>
                    <a:pt x="45" y="0"/>
                    <a:pt x="0" y="87"/>
                    <a:pt x="48" y="135"/>
                  </a:cubicBezTo>
                  <a:cubicBezTo>
                    <a:pt x="132" y="207"/>
                    <a:pt x="120" y="373"/>
                    <a:pt x="251" y="433"/>
                  </a:cubicBezTo>
                  <a:cubicBezTo>
                    <a:pt x="274" y="433"/>
                    <a:pt x="298" y="433"/>
                    <a:pt x="310" y="421"/>
                  </a:cubicBezTo>
                  <a:cubicBezTo>
                    <a:pt x="417" y="290"/>
                    <a:pt x="274" y="88"/>
                    <a:pt x="155" y="16"/>
                  </a:cubicBezTo>
                  <a:cubicBezTo>
                    <a:pt x="139" y="5"/>
                    <a:pt x="123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4" name="Google Shape;14674;p47"/>
            <p:cNvSpPr/>
            <p:nvPr/>
          </p:nvSpPr>
          <p:spPr>
            <a:xfrm>
              <a:off x="4251375" y="2126550"/>
              <a:ext cx="11850" cy="13500"/>
            </a:xfrm>
            <a:custGeom>
              <a:rect b="b" l="l" r="r" t="t"/>
              <a:pathLst>
                <a:path extrusionOk="0" h="540" w="474">
                  <a:moveTo>
                    <a:pt x="139" y="1"/>
                  </a:moveTo>
                  <a:cubicBezTo>
                    <a:pt x="73" y="1"/>
                    <a:pt x="1" y="79"/>
                    <a:pt x="62" y="157"/>
                  </a:cubicBezTo>
                  <a:cubicBezTo>
                    <a:pt x="97" y="216"/>
                    <a:pt x="145" y="276"/>
                    <a:pt x="181" y="347"/>
                  </a:cubicBezTo>
                  <a:cubicBezTo>
                    <a:pt x="216" y="407"/>
                    <a:pt x="252" y="478"/>
                    <a:pt x="312" y="526"/>
                  </a:cubicBezTo>
                  <a:cubicBezTo>
                    <a:pt x="328" y="535"/>
                    <a:pt x="345" y="540"/>
                    <a:pt x="361" y="540"/>
                  </a:cubicBezTo>
                  <a:cubicBezTo>
                    <a:pt x="424" y="540"/>
                    <a:pt x="473" y="473"/>
                    <a:pt x="454" y="407"/>
                  </a:cubicBezTo>
                  <a:cubicBezTo>
                    <a:pt x="443" y="335"/>
                    <a:pt x="383" y="276"/>
                    <a:pt x="335" y="216"/>
                  </a:cubicBezTo>
                  <a:lnTo>
                    <a:pt x="204" y="37"/>
                  </a:lnTo>
                  <a:cubicBezTo>
                    <a:pt x="188" y="12"/>
                    <a:pt x="16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5" name="Google Shape;14675;p47"/>
            <p:cNvSpPr/>
            <p:nvPr/>
          </p:nvSpPr>
          <p:spPr>
            <a:xfrm>
              <a:off x="4265775" y="2127450"/>
              <a:ext cx="7700" cy="15100"/>
            </a:xfrm>
            <a:custGeom>
              <a:rect b="b" l="l" r="r" t="t"/>
              <a:pathLst>
                <a:path extrusionOk="0" h="604" w="308">
                  <a:moveTo>
                    <a:pt x="74" y="1"/>
                  </a:moveTo>
                  <a:cubicBezTo>
                    <a:pt x="46" y="1"/>
                    <a:pt x="0" y="37"/>
                    <a:pt x="9" y="73"/>
                  </a:cubicBezTo>
                  <a:cubicBezTo>
                    <a:pt x="45" y="156"/>
                    <a:pt x="57" y="252"/>
                    <a:pt x="81" y="359"/>
                  </a:cubicBezTo>
                  <a:cubicBezTo>
                    <a:pt x="93" y="442"/>
                    <a:pt x="93" y="561"/>
                    <a:pt x="164" y="597"/>
                  </a:cubicBezTo>
                  <a:cubicBezTo>
                    <a:pt x="177" y="601"/>
                    <a:pt x="189" y="604"/>
                    <a:pt x="199" y="604"/>
                  </a:cubicBezTo>
                  <a:cubicBezTo>
                    <a:pt x="216" y="604"/>
                    <a:pt x="228" y="596"/>
                    <a:pt x="236" y="573"/>
                  </a:cubicBezTo>
                  <a:cubicBezTo>
                    <a:pt x="307" y="502"/>
                    <a:pt x="271" y="371"/>
                    <a:pt x="236" y="275"/>
                  </a:cubicBezTo>
                  <a:cubicBezTo>
                    <a:pt x="212" y="180"/>
                    <a:pt x="152" y="85"/>
                    <a:pt x="93" y="13"/>
                  </a:cubicBezTo>
                  <a:cubicBezTo>
                    <a:pt x="90" y="5"/>
                    <a:pt x="83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6" name="Google Shape;14676;p47"/>
            <p:cNvSpPr/>
            <p:nvPr/>
          </p:nvSpPr>
          <p:spPr>
            <a:xfrm>
              <a:off x="4276325" y="2132525"/>
              <a:ext cx="6950" cy="11450"/>
            </a:xfrm>
            <a:custGeom>
              <a:rect b="b" l="l" r="r" t="t"/>
              <a:pathLst>
                <a:path extrusionOk="0" h="458" w="278">
                  <a:moveTo>
                    <a:pt x="30" y="0"/>
                  </a:moveTo>
                  <a:cubicBezTo>
                    <a:pt x="15" y="0"/>
                    <a:pt x="1" y="14"/>
                    <a:pt x="16" y="37"/>
                  </a:cubicBezTo>
                  <a:cubicBezTo>
                    <a:pt x="40" y="168"/>
                    <a:pt x="52" y="358"/>
                    <a:pt x="171" y="453"/>
                  </a:cubicBezTo>
                  <a:cubicBezTo>
                    <a:pt x="180" y="456"/>
                    <a:pt x="189" y="458"/>
                    <a:pt x="199" y="458"/>
                  </a:cubicBezTo>
                  <a:cubicBezTo>
                    <a:pt x="227" y="458"/>
                    <a:pt x="254" y="444"/>
                    <a:pt x="254" y="418"/>
                  </a:cubicBezTo>
                  <a:cubicBezTo>
                    <a:pt x="278" y="275"/>
                    <a:pt x="135" y="132"/>
                    <a:pt x="52" y="13"/>
                  </a:cubicBezTo>
                  <a:cubicBezTo>
                    <a:pt x="48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7" name="Google Shape;14677;p47"/>
            <p:cNvSpPr/>
            <p:nvPr/>
          </p:nvSpPr>
          <p:spPr>
            <a:xfrm>
              <a:off x="4285100" y="2135000"/>
              <a:ext cx="11875" cy="13525"/>
            </a:xfrm>
            <a:custGeom>
              <a:rect b="b" l="l" r="r" t="t"/>
              <a:pathLst>
                <a:path extrusionOk="0" h="541" w="475">
                  <a:moveTo>
                    <a:pt x="142" y="0"/>
                  </a:moveTo>
                  <a:cubicBezTo>
                    <a:pt x="66" y="0"/>
                    <a:pt x="1" y="100"/>
                    <a:pt x="58" y="176"/>
                  </a:cubicBezTo>
                  <a:cubicBezTo>
                    <a:pt x="106" y="211"/>
                    <a:pt x="129" y="259"/>
                    <a:pt x="153" y="319"/>
                  </a:cubicBezTo>
                  <a:cubicBezTo>
                    <a:pt x="177" y="390"/>
                    <a:pt x="165" y="473"/>
                    <a:pt x="225" y="509"/>
                  </a:cubicBezTo>
                  <a:cubicBezTo>
                    <a:pt x="250" y="528"/>
                    <a:pt x="279" y="541"/>
                    <a:pt x="304" y="541"/>
                  </a:cubicBezTo>
                  <a:cubicBezTo>
                    <a:pt x="326" y="541"/>
                    <a:pt x="345" y="531"/>
                    <a:pt x="356" y="509"/>
                  </a:cubicBezTo>
                  <a:cubicBezTo>
                    <a:pt x="475" y="378"/>
                    <a:pt x="320" y="128"/>
                    <a:pt x="201" y="21"/>
                  </a:cubicBezTo>
                  <a:cubicBezTo>
                    <a:pt x="182" y="7"/>
                    <a:pt x="16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8" name="Google Shape;14678;p47"/>
            <p:cNvSpPr/>
            <p:nvPr/>
          </p:nvSpPr>
          <p:spPr>
            <a:xfrm>
              <a:off x="4297350" y="2144650"/>
              <a:ext cx="5575" cy="6075"/>
            </a:xfrm>
            <a:custGeom>
              <a:rect b="b" l="l" r="r" t="t"/>
              <a:pathLst>
                <a:path extrusionOk="0" h="243" w="223">
                  <a:moveTo>
                    <a:pt x="98" y="1"/>
                  </a:moveTo>
                  <a:cubicBezTo>
                    <a:pt x="53" y="1"/>
                    <a:pt x="1" y="56"/>
                    <a:pt x="32" y="111"/>
                  </a:cubicBezTo>
                  <a:cubicBezTo>
                    <a:pt x="68" y="159"/>
                    <a:pt x="104" y="230"/>
                    <a:pt x="163" y="242"/>
                  </a:cubicBezTo>
                  <a:cubicBezTo>
                    <a:pt x="187" y="242"/>
                    <a:pt x="211" y="230"/>
                    <a:pt x="211" y="218"/>
                  </a:cubicBezTo>
                  <a:cubicBezTo>
                    <a:pt x="223" y="159"/>
                    <a:pt x="187" y="111"/>
                    <a:pt x="151" y="52"/>
                  </a:cubicBezTo>
                  <a:cubicBezTo>
                    <a:pt x="143" y="1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9" name="Google Shape;14679;p47"/>
            <p:cNvSpPr/>
            <p:nvPr/>
          </p:nvSpPr>
          <p:spPr>
            <a:xfrm>
              <a:off x="4162425" y="2066400"/>
              <a:ext cx="8650" cy="8675"/>
            </a:xfrm>
            <a:custGeom>
              <a:rect b="b" l="l" r="r" t="t"/>
              <a:pathLst>
                <a:path extrusionOk="0" h="347" w="346">
                  <a:moveTo>
                    <a:pt x="141" y="0"/>
                  </a:moveTo>
                  <a:cubicBezTo>
                    <a:pt x="120" y="0"/>
                    <a:pt x="98" y="5"/>
                    <a:pt x="71" y="15"/>
                  </a:cubicBezTo>
                  <a:cubicBezTo>
                    <a:pt x="24" y="27"/>
                    <a:pt x="0" y="86"/>
                    <a:pt x="24" y="134"/>
                  </a:cubicBezTo>
                  <a:cubicBezTo>
                    <a:pt x="60" y="181"/>
                    <a:pt x="83" y="205"/>
                    <a:pt x="119" y="241"/>
                  </a:cubicBezTo>
                  <a:cubicBezTo>
                    <a:pt x="167" y="277"/>
                    <a:pt x="202" y="277"/>
                    <a:pt x="238" y="324"/>
                  </a:cubicBezTo>
                  <a:cubicBezTo>
                    <a:pt x="250" y="340"/>
                    <a:pt x="265" y="346"/>
                    <a:pt x="280" y="346"/>
                  </a:cubicBezTo>
                  <a:cubicBezTo>
                    <a:pt x="313" y="346"/>
                    <a:pt x="345" y="317"/>
                    <a:pt x="345" y="277"/>
                  </a:cubicBezTo>
                  <a:cubicBezTo>
                    <a:pt x="345" y="205"/>
                    <a:pt x="345" y="134"/>
                    <a:pt x="274" y="74"/>
                  </a:cubicBezTo>
                  <a:cubicBezTo>
                    <a:pt x="231" y="31"/>
                    <a:pt x="19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0" name="Google Shape;14680;p47"/>
            <p:cNvSpPr/>
            <p:nvPr/>
          </p:nvSpPr>
          <p:spPr>
            <a:xfrm>
              <a:off x="4173750" y="2071200"/>
              <a:ext cx="9525" cy="11650"/>
            </a:xfrm>
            <a:custGeom>
              <a:rect b="b" l="l" r="r" t="t"/>
              <a:pathLst>
                <a:path extrusionOk="0" h="466" w="381">
                  <a:moveTo>
                    <a:pt x="95" y="1"/>
                  </a:moveTo>
                  <a:cubicBezTo>
                    <a:pt x="46" y="1"/>
                    <a:pt x="0" y="47"/>
                    <a:pt x="23" y="108"/>
                  </a:cubicBezTo>
                  <a:cubicBezTo>
                    <a:pt x="47" y="180"/>
                    <a:pt x="83" y="251"/>
                    <a:pt x="95" y="311"/>
                  </a:cubicBezTo>
                  <a:cubicBezTo>
                    <a:pt x="107" y="370"/>
                    <a:pt x="142" y="430"/>
                    <a:pt x="214" y="466"/>
                  </a:cubicBezTo>
                  <a:cubicBezTo>
                    <a:pt x="226" y="466"/>
                    <a:pt x="261" y="466"/>
                    <a:pt x="273" y="442"/>
                  </a:cubicBezTo>
                  <a:cubicBezTo>
                    <a:pt x="380" y="323"/>
                    <a:pt x="226" y="144"/>
                    <a:pt x="166" y="49"/>
                  </a:cubicBezTo>
                  <a:cubicBezTo>
                    <a:pt x="149" y="15"/>
                    <a:pt x="12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1" name="Google Shape;14681;p47"/>
            <p:cNvSpPr/>
            <p:nvPr/>
          </p:nvSpPr>
          <p:spPr>
            <a:xfrm>
              <a:off x="4184725" y="2078350"/>
              <a:ext cx="4200" cy="10575"/>
            </a:xfrm>
            <a:custGeom>
              <a:rect b="b" l="l" r="r" t="t"/>
              <a:pathLst>
                <a:path extrusionOk="0" h="423" w="168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49" y="144"/>
                    <a:pt x="61" y="299"/>
                    <a:pt x="132" y="418"/>
                  </a:cubicBezTo>
                  <a:cubicBezTo>
                    <a:pt x="135" y="421"/>
                    <a:pt x="139" y="422"/>
                    <a:pt x="143" y="422"/>
                  </a:cubicBezTo>
                  <a:cubicBezTo>
                    <a:pt x="155" y="422"/>
                    <a:pt x="168" y="411"/>
                    <a:pt x="168" y="394"/>
                  </a:cubicBezTo>
                  <a:cubicBezTo>
                    <a:pt x="132" y="263"/>
                    <a:pt x="7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2" name="Google Shape;14682;p47"/>
            <p:cNvSpPr/>
            <p:nvPr/>
          </p:nvSpPr>
          <p:spPr>
            <a:xfrm>
              <a:off x="4192425" y="2083375"/>
              <a:ext cx="10200" cy="20425"/>
            </a:xfrm>
            <a:custGeom>
              <a:rect b="b" l="l" r="r" t="t"/>
              <a:pathLst>
                <a:path extrusionOk="0" h="817" w="408">
                  <a:moveTo>
                    <a:pt x="99" y="0"/>
                  </a:moveTo>
                  <a:cubicBezTo>
                    <a:pt x="50" y="0"/>
                    <a:pt x="1" y="41"/>
                    <a:pt x="14" y="110"/>
                  </a:cubicBezTo>
                  <a:cubicBezTo>
                    <a:pt x="62" y="240"/>
                    <a:pt x="74" y="371"/>
                    <a:pt x="110" y="526"/>
                  </a:cubicBezTo>
                  <a:cubicBezTo>
                    <a:pt x="134" y="633"/>
                    <a:pt x="181" y="764"/>
                    <a:pt x="288" y="812"/>
                  </a:cubicBezTo>
                  <a:cubicBezTo>
                    <a:pt x="294" y="815"/>
                    <a:pt x="302" y="816"/>
                    <a:pt x="310" y="816"/>
                  </a:cubicBezTo>
                  <a:cubicBezTo>
                    <a:pt x="334" y="816"/>
                    <a:pt x="363" y="803"/>
                    <a:pt x="372" y="776"/>
                  </a:cubicBezTo>
                  <a:cubicBezTo>
                    <a:pt x="407" y="657"/>
                    <a:pt x="348" y="550"/>
                    <a:pt x="312" y="455"/>
                  </a:cubicBezTo>
                  <a:cubicBezTo>
                    <a:pt x="264" y="336"/>
                    <a:pt x="241" y="193"/>
                    <a:pt x="181" y="74"/>
                  </a:cubicBezTo>
                  <a:cubicBezTo>
                    <a:pt x="171" y="23"/>
                    <a:pt x="13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3" name="Google Shape;14683;p47"/>
            <p:cNvSpPr/>
            <p:nvPr/>
          </p:nvSpPr>
          <p:spPr>
            <a:xfrm>
              <a:off x="4208375" y="2092500"/>
              <a:ext cx="7950" cy="20425"/>
            </a:xfrm>
            <a:custGeom>
              <a:rect b="b" l="l" r="r" t="t"/>
              <a:pathLst>
                <a:path extrusionOk="0" h="817" w="318">
                  <a:moveTo>
                    <a:pt x="67" y="1"/>
                  </a:moveTo>
                  <a:cubicBezTo>
                    <a:pt x="32" y="1"/>
                    <a:pt x="0" y="32"/>
                    <a:pt x="7" y="90"/>
                  </a:cubicBezTo>
                  <a:cubicBezTo>
                    <a:pt x="31" y="221"/>
                    <a:pt x="43" y="364"/>
                    <a:pt x="79" y="507"/>
                  </a:cubicBezTo>
                  <a:cubicBezTo>
                    <a:pt x="91" y="602"/>
                    <a:pt x="115" y="721"/>
                    <a:pt x="198" y="804"/>
                  </a:cubicBezTo>
                  <a:cubicBezTo>
                    <a:pt x="206" y="812"/>
                    <a:pt x="216" y="816"/>
                    <a:pt x="228" y="816"/>
                  </a:cubicBezTo>
                  <a:cubicBezTo>
                    <a:pt x="250" y="816"/>
                    <a:pt x="273" y="800"/>
                    <a:pt x="281" y="768"/>
                  </a:cubicBezTo>
                  <a:cubicBezTo>
                    <a:pt x="317" y="649"/>
                    <a:pt x="281" y="542"/>
                    <a:pt x="246" y="447"/>
                  </a:cubicBezTo>
                  <a:cubicBezTo>
                    <a:pt x="198" y="304"/>
                    <a:pt x="162" y="173"/>
                    <a:pt x="127" y="42"/>
                  </a:cubicBezTo>
                  <a:cubicBezTo>
                    <a:pt x="112" y="14"/>
                    <a:pt x="89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4" name="Google Shape;14684;p47"/>
            <p:cNvSpPr/>
            <p:nvPr/>
          </p:nvSpPr>
          <p:spPr>
            <a:xfrm>
              <a:off x="4216575" y="2105300"/>
              <a:ext cx="7775" cy="19950"/>
            </a:xfrm>
            <a:custGeom>
              <a:rect b="b" l="l" r="r" t="t"/>
              <a:pathLst>
                <a:path extrusionOk="0" h="798" w="311">
                  <a:moveTo>
                    <a:pt x="84" y="0"/>
                  </a:moveTo>
                  <a:cubicBezTo>
                    <a:pt x="69" y="0"/>
                    <a:pt x="55" y="6"/>
                    <a:pt x="49" y="18"/>
                  </a:cubicBezTo>
                  <a:cubicBezTo>
                    <a:pt x="1" y="137"/>
                    <a:pt x="1" y="256"/>
                    <a:pt x="13" y="376"/>
                  </a:cubicBezTo>
                  <a:cubicBezTo>
                    <a:pt x="13" y="495"/>
                    <a:pt x="13" y="626"/>
                    <a:pt x="84" y="733"/>
                  </a:cubicBezTo>
                  <a:cubicBezTo>
                    <a:pt x="98" y="778"/>
                    <a:pt x="134" y="798"/>
                    <a:pt x="174" y="798"/>
                  </a:cubicBezTo>
                  <a:cubicBezTo>
                    <a:pt x="238" y="798"/>
                    <a:pt x="311" y="747"/>
                    <a:pt x="311" y="673"/>
                  </a:cubicBezTo>
                  <a:cubicBezTo>
                    <a:pt x="311" y="554"/>
                    <a:pt x="251" y="447"/>
                    <a:pt x="227" y="352"/>
                  </a:cubicBezTo>
                  <a:cubicBezTo>
                    <a:pt x="191" y="245"/>
                    <a:pt x="168" y="125"/>
                    <a:pt x="120" y="18"/>
                  </a:cubicBezTo>
                  <a:cubicBezTo>
                    <a:pt x="114" y="6"/>
                    <a:pt x="9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5" name="Google Shape;14685;p47"/>
            <p:cNvSpPr/>
            <p:nvPr/>
          </p:nvSpPr>
          <p:spPr>
            <a:xfrm>
              <a:off x="4222050" y="2117175"/>
              <a:ext cx="4975" cy="8150"/>
            </a:xfrm>
            <a:custGeom>
              <a:rect b="b" l="l" r="r" t="t"/>
              <a:pathLst>
                <a:path extrusionOk="0" h="326" w="199">
                  <a:moveTo>
                    <a:pt x="49" y="0"/>
                  </a:moveTo>
                  <a:cubicBezTo>
                    <a:pt x="26" y="0"/>
                    <a:pt x="1" y="25"/>
                    <a:pt x="8" y="55"/>
                  </a:cubicBezTo>
                  <a:cubicBezTo>
                    <a:pt x="20" y="127"/>
                    <a:pt x="44" y="258"/>
                    <a:pt x="92" y="317"/>
                  </a:cubicBezTo>
                  <a:cubicBezTo>
                    <a:pt x="106" y="322"/>
                    <a:pt x="121" y="325"/>
                    <a:pt x="134" y="325"/>
                  </a:cubicBezTo>
                  <a:cubicBezTo>
                    <a:pt x="153" y="325"/>
                    <a:pt x="168" y="319"/>
                    <a:pt x="175" y="305"/>
                  </a:cubicBezTo>
                  <a:cubicBezTo>
                    <a:pt x="199" y="210"/>
                    <a:pt x="115" y="115"/>
                    <a:pt x="80" y="31"/>
                  </a:cubicBezTo>
                  <a:cubicBezTo>
                    <a:pt x="75" y="9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6" name="Google Shape;14686;p47"/>
            <p:cNvSpPr/>
            <p:nvPr/>
          </p:nvSpPr>
          <p:spPr>
            <a:xfrm>
              <a:off x="4232175" y="2095100"/>
              <a:ext cx="8250" cy="11600"/>
            </a:xfrm>
            <a:custGeom>
              <a:rect b="b" l="l" r="r" t="t"/>
              <a:pathLst>
                <a:path extrusionOk="0" h="464" w="330">
                  <a:moveTo>
                    <a:pt x="104" y="0"/>
                  </a:moveTo>
                  <a:cubicBezTo>
                    <a:pt x="53" y="0"/>
                    <a:pt x="1" y="46"/>
                    <a:pt x="8" y="117"/>
                  </a:cubicBezTo>
                  <a:cubicBezTo>
                    <a:pt x="20" y="188"/>
                    <a:pt x="20" y="283"/>
                    <a:pt x="32" y="355"/>
                  </a:cubicBezTo>
                  <a:cubicBezTo>
                    <a:pt x="54" y="409"/>
                    <a:pt x="85" y="464"/>
                    <a:pt x="154" y="464"/>
                  </a:cubicBezTo>
                  <a:cubicBezTo>
                    <a:pt x="161" y="464"/>
                    <a:pt x="167" y="463"/>
                    <a:pt x="175" y="462"/>
                  </a:cubicBezTo>
                  <a:cubicBezTo>
                    <a:pt x="329" y="426"/>
                    <a:pt x="210" y="164"/>
                    <a:pt x="187" y="69"/>
                  </a:cubicBezTo>
                  <a:cubicBezTo>
                    <a:pt x="172" y="21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7" name="Google Shape;14687;p47"/>
            <p:cNvSpPr/>
            <p:nvPr/>
          </p:nvSpPr>
          <p:spPr>
            <a:xfrm>
              <a:off x="4237200" y="2093000"/>
              <a:ext cx="7600" cy="10175"/>
            </a:xfrm>
            <a:custGeom>
              <a:rect b="b" l="l" r="r" t="t"/>
              <a:pathLst>
                <a:path extrusionOk="0" h="407" w="304">
                  <a:moveTo>
                    <a:pt x="121" y="0"/>
                  </a:moveTo>
                  <a:cubicBezTo>
                    <a:pt x="55" y="0"/>
                    <a:pt x="1" y="88"/>
                    <a:pt x="57" y="153"/>
                  </a:cubicBezTo>
                  <a:cubicBezTo>
                    <a:pt x="93" y="201"/>
                    <a:pt x="93" y="260"/>
                    <a:pt x="93" y="308"/>
                  </a:cubicBezTo>
                  <a:cubicBezTo>
                    <a:pt x="93" y="374"/>
                    <a:pt x="143" y="407"/>
                    <a:pt x="195" y="407"/>
                  </a:cubicBezTo>
                  <a:cubicBezTo>
                    <a:pt x="204" y="407"/>
                    <a:pt x="214" y="406"/>
                    <a:pt x="224" y="403"/>
                  </a:cubicBezTo>
                  <a:lnTo>
                    <a:pt x="224" y="403"/>
                  </a:lnTo>
                  <a:cubicBezTo>
                    <a:pt x="248" y="398"/>
                    <a:pt x="267" y="385"/>
                    <a:pt x="279" y="368"/>
                  </a:cubicBezTo>
                  <a:lnTo>
                    <a:pt x="279" y="368"/>
                  </a:lnTo>
                  <a:cubicBezTo>
                    <a:pt x="296" y="345"/>
                    <a:pt x="304" y="313"/>
                    <a:pt x="295" y="272"/>
                  </a:cubicBezTo>
                  <a:cubicBezTo>
                    <a:pt x="283" y="189"/>
                    <a:pt x="248" y="82"/>
                    <a:pt x="176" y="22"/>
                  </a:cubicBezTo>
                  <a:cubicBezTo>
                    <a:pt x="158" y="7"/>
                    <a:pt x="139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8" name="Google Shape;14688;p47"/>
            <p:cNvSpPr/>
            <p:nvPr/>
          </p:nvSpPr>
          <p:spPr>
            <a:xfrm>
              <a:off x="4245750" y="2087000"/>
              <a:ext cx="5100" cy="12350"/>
            </a:xfrm>
            <a:custGeom>
              <a:rect b="b" l="l" r="r" t="t"/>
              <a:pathLst>
                <a:path extrusionOk="0" h="494" w="204">
                  <a:moveTo>
                    <a:pt x="38" y="0"/>
                  </a:moveTo>
                  <a:cubicBezTo>
                    <a:pt x="19" y="0"/>
                    <a:pt x="1" y="12"/>
                    <a:pt x="1" y="36"/>
                  </a:cubicBezTo>
                  <a:cubicBezTo>
                    <a:pt x="1" y="131"/>
                    <a:pt x="13" y="215"/>
                    <a:pt x="13" y="310"/>
                  </a:cubicBezTo>
                  <a:cubicBezTo>
                    <a:pt x="13" y="381"/>
                    <a:pt x="25" y="453"/>
                    <a:pt x="84" y="488"/>
                  </a:cubicBezTo>
                  <a:cubicBezTo>
                    <a:pt x="94" y="492"/>
                    <a:pt x="102" y="493"/>
                    <a:pt x="110" y="493"/>
                  </a:cubicBezTo>
                  <a:cubicBezTo>
                    <a:pt x="132" y="493"/>
                    <a:pt x="147" y="482"/>
                    <a:pt x="156" y="465"/>
                  </a:cubicBezTo>
                  <a:cubicBezTo>
                    <a:pt x="203" y="405"/>
                    <a:pt x="179" y="334"/>
                    <a:pt x="156" y="274"/>
                  </a:cubicBezTo>
                  <a:cubicBezTo>
                    <a:pt x="132" y="203"/>
                    <a:pt x="96" y="107"/>
                    <a:pt x="84" y="36"/>
                  </a:cubicBezTo>
                  <a:cubicBezTo>
                    <a:pt x="78" y="12"/>
                    <a:pt x="57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9" name="Google Shape;14689;p47"/>
            <p:cNvSpPr/>
            <p:nvPr/>
          </p:nvSpPr>
          <p:spPr>
            <a:xfrm>
              <a:off x="4252100" y="2081825"/>
              <a:ext cx="8750" cy="16550"/>
            </a:xfrm>
            <a:custGeom>
              <a:rect b="b" l="l" r="r" t="t"/>
              <a:pathLst>
                <a:path extrusionOk="0" h="662" w="350">
                  <a:moveTo>
                    <a:pt x="121" y="1"/>
                  </a:moveTo>
                  <a:cubicBezTo>
                    <a:pt x="64" y="1"/>
                    <a:pt x="1" y="48"/>
                    <a:pt x="33" y="112"/>
                  </a:cubicBezTo>
                  <a:cubicBezTo>
                    <a:pt x="92" y="255"/>
                    <a:pt x="68" y="433"/>
                    <a:pt x="128" y="588"/>
                  </a:cubicBezTo>
                  <a:cubicBezTo>
                    <a:pt x="146" y="640"/>
                    <a:pt x="185" y="662"/>
                    <a:pt x="225" y="662"/>
                  </a:cubicBezTo>
                  <a:cubicBezTo>
                    <a:pt x="286" y="662"/>
                    <a:pt x="349" y="608"/>
                    <a:pt x="342" y="529"/>
                  </a:cubicBezTo>
                  <a:cubicBezTo>
                    <a:pt x="306" y="362"/>
                    <a:pt x="271" y="183"/>
                    <a:pt x="187" y="41"/>
                  </a:cubicBezTo>
                  <a:cubicBezTo>
                    <a:pt x="175" y="13"/>
                    <a:pt x="14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0" name="Google Shape;14690;p47"/>
            <p:cNvSpPr/>
            <p:nvPr/>
          </p:nvSpPr>
          <p:spPr>
            <a:xfrm>
              <a:off x="4261050" y="2080425"/>
              <a:ext cx="8675" cy="11625"/>
            </a:xfrm>
            <a:custGeom>
              <a:rect b="b" l="l" r="r" t="t"/>
              <a:pathLst>
                <a:path extrusionOk="0" h="465" w="347">
                  <a:moveTo>
                    <a:pt x="106" y="0"/>
                  </a:moveTo>
                  <a:cubicBezTo>
                    <a:pt x="55" y="0"/>
                    <a:pt x="1" y="44"/>
                    <a:pt x="8" y="108"/>
                  </a:cubicBezTo>
                  <a:cubicBezTo>
                    <a:pt x="20" y="216"/>
                    <a:pt x="67" y="347"/>
                    <a:pt x="151" y="430"/>
                  </a:cubicBezTo>
                  <a:cubicBezTo>
                    <a:pt x="168" y="454"/>
                    <a:pt x="192" y="464"/>
                    <a:pt x="217" y="464"/>
                  </a:cubicBezTo>
                  <a:cubicBezTo>
                    <a:pt x="279" y="464"/>
                    <a:pt x="346" y="402"/>
                    <a:pt x="329" y="335"/>
                  </a:cubicBezTo>
                  <a:cubicBezTo>
                    <a:pt x="282" y="239"/>
                    <a:pt x="222" y="156"/>
                    <a:pt x="186" y="61"/>
                  </a:cubicBezTo>
                  <a:cubicBezTo>
                    <a:pt x="172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1" name="Google Shape;14691;p47"/>
            <p:cNvSpPr/>
            <p:nvPr/>
          </p:nvSpPr>
          <p:spPr>
            <a:xfrm>
              <a:off x="4270000" y="2080225"/>
              <a:ext cx="9825" cy="8150"/>
            </a:xfrm>
            <a:custGeom>
              <a:rect b="b" l="l" r="r" t="t"/>
              <a:pathLst>
                <a:path extrusionOk="0" h="326" w="393">
                  <a:moveTo>
                    <a:pt x="136" y="0"/>
                  </a:moveTo>
                  <a:cubicBezTo>
                    <a:pt x="65" y="0"/>
                    <a:pt x="1" y="73"/>
                    <a:pt x="43" y="140"/>
                  </a:cubicBezTo>
                  <a:cubicBezTo>
                    <a:pt x="90" y="224"/>
                    <a:pt x="162" y="295"/>
                    <a:pt x="245" y="319"/>
                  </a:cubicBezTo>
                  <a:cubicBezTo>
                    <a:pt x="257" y="323"/>
                    <a:pt x="269" y="325"/>
                    <a:pt x="279" y="325"/>
                  </a:cubicBezTo>
                  <a:cubicBezTo>
                    <a:pt x="354" y="325"/>
                    <a:pt x="392" y="228"/>
                    <a:pt x="340" y="176"/>
                  </a:cubicBezTo>
                  <a:cubicBezTo>
                    <a:pt x="293" y="128"/>
                    <a:pt x="245" y="105"/>
                    <a:pt x="221" y="45"/>
                  </a:cubicBezTo>
                  <a:cubicBezTo>
                    <a:pt x="197" y="13"/>
                    <a:pt x="16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2" name="Google Shape;14692;p47"/>
            <p:cNvSpPr/>
            <p:nvPr/>
          </p:nvSpPr>
          <p:spPr>
            <a:xfrm>
              <a:off x="4281975" y="2083025"/>
              <a:ext cx="6375" cy="4625"/>
            </a:xfrm>
            <a:custGeom>
              <a:rect b="b" l="l" r="r" t="t"/>
              <a:pathLst>
                <a:path extrusionOk="0" h="185" w="255">
                  <a:moveTo>
                    <a:pt x="127" y="1"/>
                  </a:moveTo>
                  <a:cubicBezTo>
                    <a:pt x="0" y="1"/>
                    <a:pt x="3" y="185"/>
                    <a:pt x="136" y="185"/>
                  </a:cubicBezTo>
                  <a:cubicBezTo>
                    <a:pt x="144" y="185"/>
                    <a:pt x="151" y="184"/>
                    <a:pt x="159" y="183"/>
                  </a:cubicBezTo>
                  <a:lnTo>
                    <a:pt x="171" y="183"/>
                  </a:lnTo>
                  <a:cubicBezTo>
                    <a:pt x="254" y="171"/>
                    <a:pt x="254" y="16"/>
                    <a:pt x="171" y="4"/>
                  </a:cubicBezTo>
                  <a:lnTo>
                    <a:pt x="159" y="4"/>
                  </a:lnTo>
                  <a:cubicBezTo>
                    <a:pt x="147" y="2"/>
                    <a:pt x="137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3" name="Google Shape;14693;p47"/>
            <p:cNvSpPr/>
            <p:nvPr/>
          </p:nvSpPr>
          <p:spPr>
            <a:xfrm>
              <a:off x="4224625" y="2142275"/>
              <a:ext cx="7475" cy="19425"/>
            </a:xfrm>
            <a:custGeom>
              <a:rect b="b" l="l" r="r" t="t"/>
              <a:pathLst>
                <a:path extrusionOk="0" h="777" w="299">
                  <a:moveTo>
                    <a:pt x="29" y="1"/>
                  </a:moveTo>
                  <a:cubicBezTo>
                    <a:pt x="13" y="1"/>
                    <a:pt x="0" y="18"/>
                    <a:pt x="0" y="40"/>
                  </a:cubicBezTo>
                  <a:cubicBezTo>
                    <a:pt x="36" y="159"/>
                    <a:pt x="72" y="301"/>
                    <a:pt x="96" y="421"/>
                  </a:cubicBezTo>
                  <a:cubicBezTo>
                    <a:pt x="131" y="516"/>
                    <a:pt x="119" y="671"/>
                    <a:pt x="179" y="754"/>
                  </a:cubicBezTo>
                  <a:cubicBezTo>
                    <a:pt x="186" y="767"/>
                    <a:pt x="203" y="776"/>
                    <a:pt x="219" y="776"/>
                  </a:cubicBezTo>
                  <a:cubicBezTo>
                    <a:pt x="232" y="776"/>
                    <a:pt x="245" y="770"/>
                    <a:pt x="250" y="754"/>
                  </a:cubicBezTo>
                  <a:cubicBezTo>
                    <a:pt x="298" y="659"/>
                    <a:pt x="250" y="516"/>
                    <a:pt x="215" y="421"/>
                  </a:cubicBezTo>
                  <a:cubicBezTo>
                    <a:pt x="191" y="266"/>
                    <a:pt x="131" y="147"/>
                    <a:pt x="60" y="28"/>
                  </a:cubicBezTo>
                  <a:cubicBezTo>
                    <a:pt x="50" y="9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4" name="Google Shape;14694;p47"/>
            <p:cNvSpPr/>
            <p:nvPr/>
          </p:nvSpPr>
          <p:spPr>
            <a:xfrm>
              <a:off x="4228125" y="2138575"/>
              <a:ext cx="10500" cy="28800"/>
            </a:xfrm>
            <a:custGeom>
              <a:rect b="b" l="l" r="r" t="t"/>
              <a:pathLst>
                <a:path extrusionOk="0" h="1152" w="420">
                  <a:moveTo>
                    <a:pt x="122" y="0"/>
                  </a:moveTo>
                  <a:cubicBezTo>
                    <a:pt x="65" y="0"/>
                    <a:pt x="0" y="49"/>
                    <a:pt x="15" y="116"/>
                  </a:cubicBezTo>
                  <a:cubicBezTo>
                    <a:pt x="63" y="330"/>
                    <a:pt x="75" y="533"/>
                    <a:pt x="110" y="723"/>
                  </a:cubicBezTo>
                  <a:cubicBezTo>
                    <a:pt x="122" y="878"/>
                    <a:pt x="122" y="1021"/>
                    <a:pt x="241" y="1128"/>
                  </a:cubicBezTo>
                  <a:cubicBezTo>
                    <a:pt x="258" y="1145"/>
                    <a:pt x="276" y="1151"/>
                    <a:pt x="293" y="1151"/>
                  </a:cubicBezTo>
                  <a:cubicBezTo>
                    <a:pt x="324" y="1151"/>
                    <a:pt x="353" y="1128"/>
                    <a:pt x="360" y="1104"/>
                  </a:cubicBezTo>
                  <a:cubicBezTo>
                    <a:pt x="420" y="950"/>
                    <a:pt x="349" y="771"/>
                    <a:pt x="313" y="628"/>
                  </a:cubicBezTo>
                  <a:cubicBezTo>
                    <a:pt x="277" y="426"/>
                    <a:pt x="241" y="247"/>
                    <a:pt x="194" y="57"/>
                  </a:cubicBezTo>
                  <a:cubicBezTo>
                    <a:pt x="185" y="17"/>
                    <a:pt x="155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5" name="Google Shape;14695;p47"/>
            <p:cNvSpPr/>
            <p:nvPr/>
          </p:nvSpPr>
          <p:spPr>
            <a:xfrm>
              <a:off x="4233550" y="2145925"/>
              <a:ext cx="11050" cy="24975"/>
            </a:xfrm>
            <a:custGeom>
              <a:rect b="b" l="l" r="r" t="t"/>
              <a:pathLst>
                <a:path extrusionOk="0" h="999" w="442">
                  <a:moveTo>
                    <a:pt x="132" y="1"/>
                  </a:moveTo>
                  <a:cubicBezTo>
                    <a:pt x="96" y="1"/>
                    <a:pt x="72" y="13"/>
                    <a:pt x="72" y="36"/>
                  </a:cubicBezTo>
                  <a:cubicBezTo>
                    <a:pt x="13" y="286"/>
                    <a:pt x="1" y="644"/>
                    <a:pt x="84" y="882"/>
                  </a:cubicBezTo>
                  <a:cubicBezTo>
                    <a:pt x="110" y="961"/>
                    <a:pt x="177" y="998"/>
                    <a:pt x="244" y="998"/>
                  </a:cubicBezTo>
                  <a:cubicBezTo>
                    <a:pt x="329" y="998"/>
                    <a:pt x="416" y="940"/>
                    <a:pt x="429" y="834"/>
                  </a:cubicBezTo>
                  <a:cubicBezTo>
                    <a:pt x="441" y="548"/>
                    <a:pt x="346" y="179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6" name="Google Shape;14696;p47"/>
            <p:cNvSpPr/>
            <p:nvPr/>
          </p:nvSpPr>
          <p:spPr>
            <a:xfrm>
              <a:off x="4241300" y="2157750"/>
              <a:ext cx="7450" cy="15200"/>
            </a:xfrm>
            <a:custGeom>
              <a:rect b="b" l="l" r="r" t="t"/>
              <a:pathLst>
                <a:path extrusionOk="0" h="608" w="298">
                  <a:moveTo>
                    <a:pt x="50" y="1"/>
                  </a:moveTo>
                  <a:cubicBezTo>
                    <a:pt x="25" y="1"/>
                    <a:pt x="0" y="19"/>
                    <a:pt x="0" y="52"/>
                  </a:cubicBezTo>
                  <a:cubicBezTo>
                    <a:pt x="0" y="159"/>
                    <a:pt x="0" y="254"/>
                    <a:pt x="12" y="361"/>
                  </a:cubicBezTo>
                  <a:cubicBezTo>
                    <a:pt x="24" y="433"/>
                    <a:pt x="48" y="575"/>
                    <a:pt x="131" y="599"/>
                  </a:cubicBezTo>
                  <a:cubicBezTo>
                    <a:pt x="146" y="604"/>
                    <a:pt x="161" y="607"/>
                    <a:pt x="174" y="607"/>
                  </a:cubicBezTo>
                  <a:cubicBezTo>
                    <a:pt x="192" y="607"/>
                    <a:pt x="208" y="601"/>
                    <a:pt x="214" y="587"/>
                  </a:cubicBezTo>
                  <a:cubicBezTo>
                    <a:pt x="298" y="528"/>
                    <a:pt x="262" y="409"/>
                    <a:pt x="238" y="337"/>
                  </a:cubicBezTo>
                  <a:cubicBezTo>
                    <a:pt x="203" y="230"/>
                    <a:pt x="143" y="135"/>
                    <a:pt x="95" y="40"/>
                  </a:cubicBezTo>
                  <a:cubicBezTo>
                    <a:pt x="90" y="13"/>
                    <a:pt x="70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7" name="Google Shape;14697;p47"/>
            <p:cNvSpPr/>
            <p:nvPr/>
          </p:nvSpPr>
          <p:spPr>
            <a:xfrm>
              <a:off x="4248125" y="2172025"/>
              <a:ext cx="7175" cy="14500"/>
            </a:xfrm>
            <a:custGeom>
              <a:rect b="b" l="l" r="r" t="t"/>
              <a:pathLst>
                <a:path extrusionOk="0" h="580" w="287">
                  <a:moveTo>
                    <a:pt x="64" y="1"/>
                  </a:moveTo>
                  <a:cubicBezTo>
                    <a:pt x="31" y="1"/>
                    <a:pt x="1" y="36"/>
                    <a:pt x="25" y="76"/>
                  </a:cubicBezTo>
                  <a:cubicBezTo>
                    <a:pt x="96" y="243"/>
                    <a:pt x="108" y="421"/>
                    <a:pt x="227" y="564"/>
                  </a:cubicBezTo>
                  <a:cubicBezTo>
                    <a:pt x="234" y="575"/>
                    <a:pt x="243" y="579"/>
                    <a:pt x="251" y="579"/>
                  </a:cubicBezTo>
                  <a:cubicBezTo>
                    <a:pt x="269" y="579"/>
                    <a:pt x="287" y="557"/>
                    <a:pt x="287" y="540"/>
                  </a:cubicBezTo>
                  <a:cubicBezTo>
                    <a:pt x="287" y="362"/>
                    <a:pt x="203" y="183"/>
                    <a:pt x="108" y="28"/>
                  </a:cubicBezTo>
                  <a:cubicBezTo>
                    <a:pt x="97" y="9"/>
                    <a:pt x="80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8" name="Google Shape;14698;p47"/>
            <p:cNvSpPr/>
            <p:nvPr/>
          </p:nvSpPr>
          <p:spPr>
            <a:xfrm>
              <a:off x="4253875" y="2185675"/>
              <a:ext cx="8575" cy="11025"/>
            </a:xfrm>
            <a:custGeom>
              <a:rect b="b" l="l" r="r" t="t"/>
              <a:pathLst>
                <a:path extrusionOk="0" h="441" w="343">
                  <a:moveTo>
                    <a:pt x="111" y="1"/>
                  </a:moveTo>
                  <a:cubicBezTo>
                    <a:pt x="55" y="1"/>
                    <a:pt x="0" y="45"/>
                    <a:pt x="45" y="89"/>
                  </a:cubicBezTo>
                  <a:cubicBezTo>
                    <a:pt x="92" y="149"/>
                    <a:pt x="116" y="197"/>
                    <a:pt x="152" y="256"/>
                  </a:cubicBezTo>
                  <a:cubicBezTo>
                    <a:pt x="164" y="316"/>
                    <a:pt x="176" y="375"/>
                    <a:pt x="212" y="423"/>
                  </a:cubicBezTo>
                  <a:cubicBezTo>
                    <a:pt x="217" y="435"/>
                    <a:pt x="232" y="441"/>
                    <a:pt x="247" y="441"/>
                  </a:cubicBezTo>
                  <a:cubicBezTo>
                    <a:pt x="262" y="441"/>
                    <a:pt x="277" y="435"/>
                    <a:pt x="283" y="423"/>
                  </a:cubicBezTo>
                  <a:cubicBezTo>
                    <a:pt x="343" y="292"/>
                    <a:pt x="235" y="125"/>
                    <a:pt x="164" y="18"/>
                  </a:cubicBezTo>
                  <a:cubicBezTo>
                    <a:pt x="149" y="6"/>
                    <a:pt x="130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9" name="Google Shape;14699;p47"/>
            <p:cNvSpPr/>
            <p:nvPr/>
          </p:nvSpPr>
          <p:spPr>
            <a:xfrm>
              <a:off x="4300000" y="2152825"/>
              <a:ext cx="5600" cy="13600"/>
            </a:xfrm>
            <a:custGeom>
              <a:rect b="b" l="l" r="r" t="t"/>
              <a:pathLst>
                <a:path extrusionOk="0" h="544" w="224">
                  <a:moveTo>
                    <a:pt x="116" y="1"/>
                  </a:moveTo>
                  <a:cubicBezTo>
                    <a:pt x="59" y="1"/>
                    <a:pt x="0" y="47"/>
                    <a:pt x="22" y="118"/>
                  </a:cubicBezTo>
                  <a:cubicBezTo>
                    <a:pt x="33" y="189"/>
                    <a:pt x="33" y="272"/>
                    <a:pt x="33" y="356"/>
                  </a:cubicBezTo>
                  <a:cubicBezTo>
                    <a:pt x="33" y="427"/>
                    <a:pt x="45" y="475"/>
                    <a:pt x="93" y="534"/>
                  </a:cubicBezTo>
                  <a:cubicBezTo>
                    <a:pt x="99" y="540"/>
                    <a:pt x="114" y="543"/>
                    <a:pt x="129" y="543"/>
                  </a:cubicBezTo>
                  <a:cubicBezTo>
                    <a:pt x="144" y="543"/>
                    <a:pt x="158" y="540"/>
                    <a:pt x="164" y="534"/>
                  </a:cubicBezTo>
                  <a:cubicBezTo>
                    <a:pt x="224" y="475"/>
                    <a:pt x="224" y="415"/>
                    <a:pt x="224" y="320"/>
                  </a:cubicBezTo>
                  <a:cubicBezTo>
                    <a:pt x="224" y="237"/>
                    <a:pt x="212" y="141"/>
                    <a:pt x="200" y="70"/>
                  </a:cubicBezTo>
                  <a:cubicBezTo>
                    <a:pt x="190" y="22"/>
                    <a:pt x="154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0" name="Google Shape;14700;p47"/>
            <p:cNvSpPr/>
            <p:nvPr/>
          </p:nvSpPr>
          <p:spPr>
            <a:xfrm>
              <a:off x="4298150" y="2103125"/>
              <a:ext cx="5075" cy="16675"/>
            </a:xfrm>
            <a:custGeom>
              <a:rect b="b" l="l" r="r" t="t"/>
              <a:pathLst>
                <a:path extrusionOk="0" h="667" w="203">
                  <a:moveTo>
                    <a:pt x="84" y="1"/>
                  </a:moveTo>
                  <a:cubicBezTo>
                    <a:pt x="46" y="1"/>
                    <a:pt x="0" y="30"/>
                    <a:pt x="0" y="82"/>
                  </a:cubicBezTo>
                  <a:cubicBezTo>
                    <a:pt x="12" y="177"/>
                    <a:pt x="36" y="284"/>
                    <a:pt x="48" y="379"/>
                  </a:cubicBezTo>
                  <a:cubicBezTo>
                    <a:pt x="60" y="463"/>
                    <a:pt x="60" y="558"/>
                    <a:pt x="107" y="641"/>
                  </a:cubicBezTo>
                  <a:cubicBezTo>
                    <a:pt x="113" y="658"/>
                    <a:pt x="129" y="667"/>
                    <a:pt x="145" y="667"/>
                  </a:cubicBezTo>
                  <a:cubicBezTo>
                    <a:pt x="164" y="667"/>
                    <a:pt x="184" y="655"/>
                    <a:pt x="191" y="629"/>
                  </a:cubicBezTo>
                  <a:cubicBezTo>
                    <a:pt x="203" y="534"/>
                    <a:pt x="191" y="451"/>
                    <a:pt x="179" y="355"/>
                  </a:cubicBezTo>
                  <a:cubicBezTo>
                    <a:pt x="167" y="260"/>
                    <a:pt x="155" y="141"/>
                    <a:pt x="131" y="34"/>
                  </a:cubicBezTo>
                  <a:cubicBezTo>
                    <a:pt x="127" y="11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1" name="Google Shape;14701;p47"/>
            <p:cNvSpPr/>
            <p:nvPr/>
          </p:nvSpPr>
          <p:spPr>
            <a:xfrm>
              <a:off x="4301425" y="2122400"/>
              <a:ext cx="9550" cy="10025"/>
            </a:xfrm>
            <a:custGeom>
              <a:rect b="b" l="l" r="r" t="t"/>
              <a:pathLst>
                <a:path extrusionOk="0" h="401" w="382">
                  <a:moveTo>
                    <a:pt x="181" y="1"/>
                  </a:moveTo>
                  <a:cubicBezTo>
                    <a:pt x="150" y="1"/>
                    <a:pt x="120" y="9"/>
                    <a:pt x="95" y="25"/>
                  </a:cubicBezTo>
                  <a:cubicBezTo>
                    <a:pt x="24" y="61"/>
                    <a:pt x="0" y="156"/>
                    <a:pt x="48" y="227"/>
                  </a:cubicBezTo>
                  <a:cubicBezTo>
                    <a:pt x="79" y="290"/>
                    <a:pt x="139" y="400"/>
                    <a:pt x="226" y="400"/>
                  </a:cubicBezTo>
                  <a:cubicBezTo>
                    <a:pt x="238" y="400"/>
                    <a:pt x="250" y="398"/>
                    <a:pt x="262" y="394"/>
                  </a:cubicBezTo>
                  <a:cubicBezTo>
                    <a:pt x="298" y="382"/>
                    <a:pt x="322" y="334"/>
                    <a:pt x="334" y="299"/>
                  </a:cubicBezTo>
                  <a:cubicBezTo>
                    <a:pt x="381" y="227"/>
                    <a:pt x="346" y="156"/>
                    <a:pt x="322" y="84"/>
                  </a:cubicBezTo>
                  <a:cubicBezTo>
                    <a:pt x="298" y="30"/>
                    <a:pt x="239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2" name="Google Shape;14702;p47"/>
            <p:cNvSpPr/>
            <p:nvPr/>
          </p:nvSpPr>
          <p:spPr>
            <a:xfrm>
              <a:off x="4323775" y="2149275"/>
              <a:ext cx="3850" cy="6150"/>
            </a:xfrm>
            <a:custGeom>
              <a:rect b="b" l="l" r="r" t="t"/>
              <a:pathLst>
                <a:path extrusionOk="0" h="246" w="154">
                  <a:moveTo>
                    <a:pt x="65" y="0"/>
                  </a:moveTo>
                  <a:cubicBezTo>
                    <a:pt x="34" y="0"/>
                    <a:pt x="1" y="29"/>
                    <a:pt x="23" y="81"/>
                  </a:cubicBezTo>
                  <a:cubicBezTo>
                    <a:pt x="47" y="141"/>
                    <a:pt x="47" y="200"/>
                    <a:pt x="94" y="236"/>
                  </a:cubicBezTo>
                  <a:cubicBezTo>
                    <a:pt x="98" y="243"/>
                    <a:pt x="104" y="246"/>
                    <a:pt x="112" y="246"/>
                  </a:cubicBezTo>
                  <a:cubicBezTo>
                    <a:pt x="130" y="246"/>
                    <a:pt x="154" y="229"/>
                    <a:pt x="154" y="212"/>
                  </a:cubicBezTo>
                  <a:cubicBezTo>
                    <a:pt x="154" y="152"/>
                    <a:pt x="142" y="93"/>
                    <a:pt x="106" y="33"/>
                  </a:cubicBezTo>
                  <a:cubicBezTo>
                    <a:pt x="102" y="11"/>
                    <a:pt x="84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3" name="Google Shape;14703;p47"/>
            <p:cNvSpPr/>
            <p:nvPr/>
          </p:nvSpPr>
          <p:spPr>
            <a:xfrm>
              <a:off x="4329600" y="2146725"/>
              <a:ext cx="6675" cy="9350"/>
            </a:xfrm>
            <a:custGeom>
              <a:rect b="b" l="l" r="r" t="t"/>
              <a:pathLst>
                <a:path extrusionOk="0" h="374" w="267">
                  <a:moveTo>
                    <a:pt x="82" y="1"/>
                  </a:moveTo>
                  <a:cubicBezTo>
                    <a:pt x="37" y="1"/>
                    <a:pt x="1" y="54"/>
                    <a:pt x="28" y="100"/>
                  </a:cubicBezTo>
                  <a:cubicBezTo>
                    <a:pt x="52" y="183"/>
                    <a:pt x="64" y="243"/>
                    <a:pt x="88" y="314"/>
                  </a:cubicBezTo>
                  <a:cubicBezTo>
                    <a:pt x="88" y="338"/>
                    <a:pt x="111" y="373"/>
                    <a:pt x="147" y="373"/>
                  </a:cubicBezTo>
                  <a:lnTo>
                    <a:pt x="171" y="373"/>
                  </a:lnTo>
                  <a:cubicBezTo>
                    <a:pt x="183" y="373"/>
                    <a:pt x="207" y="373"/>
                    <a:pt x="219" y="350"/>
                  </a:cubicBezTo>
                  <a:lnTo>
                    <a:pt x="231" y="338"/>
                  </a:lnTo>
                  <a:cubicBezTo>
                    <a:pt x="242" y="326"/>
                    <a:pt x="266" y="278"/>
                    <a:pt x="266" y="254"/>
                  </a:cubicBezTo>
                  <a:cubicBezTo>
                    <a:pt x="231" y="159"/>
                    <a:pt x="183" y="88"/>
                    <a:pt x="123" y="16"/>
                  </a:cubicBezTo>
                  <a:cubicBezTo>
                    <a:pt x="110" y="5"/>
                    <a:pt x="9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4" name="Google Shape;14704;p47"/>
            <p:cNvSpPr/>
            <p:nvPr/>
          </p:nvSpPr>
          <p:spPr>
            <a:xfrm>
              <a:off x="4340125" y="2149725"/>
              <a:ext cx="7750" cy="12000"/>
            </a:xfrm>
            <a:custGeom>
              <a:rect b="b" l="l" r="r" t="t"/>
              <a:pathLst>
                <a:path extrusionOk="0" h="480" w="310">
                  <a:moveTo>
                    <a:pt x="109" y="0"/>
                  </a:moveTo>
                  <a:cubicBezTo>
                    <a:pt x="54" y="0"/>
                    <a:pt x="0" y="33"/>
                    <a:pt x="0" y="99"/>
                  </a:cubicBezTo>
                  <a:cubicBezTo>
                    <a:pt x="0" y="182"/>
                    <a:pt x="12" y="265"/>
                    <a:pt x="12" y="337"/>
                  </a:cubicBezTo>
                  <a:cubicBezTo>
                    <a:pt x="12" y="396"/>
                    <a:pt x="60" y="480"/>
                    <a:pt x="131" y="480"/>
                  </a:cubicBezTo>
                  <a:cubicBezTo>
                    <a:pt x="310" y="480"/>
                    <a:pt x="226" y="194"/>
                    <a:pt x="226" y="99"/>
                  </a:cubicBezTo>
                  <a:cubicBezTo>
                    <a:pt x="220" y="33"/>
                    <a:pt x="16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5" name="Google Shape;14705;p47"/>
            <p:cNvSpPr/>
            <p:nvPr/>
          </p:nvSpPr>
          <p:spPr>
            <a:xfrm>
              <a:off x="4348225" y="2153925"/>
              <a:ext cx="5900" cy="9075"/>
            </a:xfrm>
            <a:custGeom>
              <a:rect b="b" l="l" r="r" t="t"/>
              <a:pathLst>
                <a:path extrusionOk="0" h="363" w="236">
                  <a:moveTo>
                    <a:pt x="104" y="1"/>
                  </a:moveTo>
                  <a:cubicBezTo>
                    <a:pt x="57" y="1"/>
                    <a:pt x="1" y="52"/>
                    <a:pt x="33" y="109"/>
                  </a:cubicBezTo>
                  <a:cubicBezTo>
                    <a:pt x="69" y="157"/>
                    <a:pt x="69" y="193"/>
                    <a:pt x="81" y="252"/>
                  </a:cubicBezTo>
                  <a:cubicBezTo>
                    <a:pt x="81" y="276"/>
                    <a:pt x="117" y="312"/>
                    <a:pt x="128" y="336"/>
                  </a:cubicBezTo>
                  <a:cubicBezTo>
                    <a:pt x="134" y="353"/>
                    <a:pt x="146" y="362"/>
                    <a:pt x="158" y="362"/>
                  </a:cubicBezTo>
                  <a:cubicBezTo>
                    <a:pt x="170" y="362"/>
                    <a:pt x="182" y="353"/>
                    <a:pt x="188" y="336"/>
                  </a:cubicBezTo>
                  <a:cubicBezTo>
                    <a:pt x="212" y="288"/>
                    <a:pt x="236" y="264"/>
                    <a:pt x="212" y="205"/>
                  </a:cubicBezTo>
                  <a:cubicBezTo>
                    <a:pt x="200" y="145"/>
                    <a:pt x="188" y="85"/>
                    <a:pt x="152" y="38"/>
                  </a:cubicBezTo>
                  <a:cubicBezTo>
                    <a:pt x="145" y="12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6" name="Google Shape;14706;p47"/>
            <p:cNvSpPr/>
            <p:nvPr/>
          </p:nvSpPr>
          <p:spPr>
            <a:xfrm>
              <a:off x="4357675" y="2156725"/>
              <a:ext cx="4775" cy="10700"/>
            </a:xfrm>
            <a:custGeom>
              <a:rect b="b" l="l" r="r" t="t"/>
              <a:pathLst>
                <a:path extrusionOk="0" h="428" w="191">
                  <a:moveTo>
                    <a:pt x="39" y="0"/>
                  </a:moveTo>
                  <a:cubicBezTo>
                    <a:pt x="18" y="0"/>
                    <a:pt x="1" y="15"/>
                    <a:pt x="1" y="45"/>
                  </a:cubicBezTo>
                  <a:cubicBezTo>
                    <a:pt x="12" y="164"/>
                    <a:pt x="12" y="295"/>
                    <a:pt x="72" y="402"/>
                  </a:cubicBezTo>
                  <a:cubicBezTo>
                    <a:pt x="91" y="415"/>
                    <a:pt x="117" y="428"/>
                    <a:pt x="139" y="428"/>
                  </a:cubicBezTo>
                  <a:cubicBezTo>
                    <a:pt x="158" y="428"/>
                    <a:pt x="174" y="418"/>
                    <a:pt x="179" y="390"/>
                  </a:cubicBezTo>
                  <a:cubicBezTo>
                    <a:pt x="191" y="331"/>
                    <a:pt x="179" y="283"/>
                    <a:pt x="167" y="224"/>
                  </a:cubicBezTo>
                  <a:cubicBezTo>
                    <a:pt x="131" y="164"/>
                    <a:pt x="120" y="104"/>
                    <a:pt x="96" y="45"/>
                  </a:cubicBezTo>
                  <a:cubicBezTo>
                    <a:pt x="84" y="15"/>
                    <a:pt x="60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7" name="Google Shape;14707;p47"/>
            <p:cNvSpPr/>
            <p:nvPr/>
          </p:nvSpPr>
          <p:spPr>
            <a:xfrm>
              <a:off x="4365650" y="2159225"/>
              <a:ext cx="6625" cy="12250"/>
            </a:xfrm>
            <a:custGeom>
              <a:rect b="b" l="l" r="r" t="t"/>
              <a:pathLst>
                <a:path extrusionOk="0" h="490" w="265">
                  <a:moveTo>
                    <a:pt x="94" y="0"/>
                  </a:moveTo>
                  <a:cubicBezTo>
                    <a:pt x="49" y="0"/>
                    <a:pt x="0" y="41"/>
                    <a:pt x="15" y="100"/>
                  </a:cubicBezTo>
                  <a:cubicBezTo>
                    <a:pt x="27" y="195"/>
                    <a:pt x="27" y="338"/>
                    <a:pt x="74" y="421"/>
                  </a:cubicBezTo>
                  <a:cubicBezTo>
                    <a:pt x="86" y="466"/>
                    <a:pt x="129" y="490"/>
                    <a:pt x="171" y="490"/>
                  </a:cubicBezTo>
                  <a:cubicBezTo>
                    <a:pt x="218" y="490"/>
                    <a:pt x="265" y="460"/>
                    <a:pt x="265" y="397"/>
                  </a:cubicBezTo>
                  <a:cubicBezTo>
                    <a:pt x="253" y="278"/>
                    <a:pt x="205" y="147"/>
                    <a:pt x="158" y="52"/>
                  </a:cubicBezTo>
                  <a:cubicBezTo>
                    <a:pt x="149" y="16"/>
                    <a:pt x="12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8" name="Google Shape;14708;p47"/>
            <p:cNvSpPr/>
            <p:nvPr/>
          </p:nvSpPr>
          <p:spPr>
            <a:xfrm>
              <a:off x="4373550" y="2164425"/>
              <a:ext cx="6475" cy="10100"/>
            </a:xfrm>
            <a:custGeom>
              <a:rect b="b" l="l" r="r" t="t"/>
              <a:pathLst>
                <a:path extrusionOk="0" h="404" w="259">
                  <a:moveTo>
                    <a:pt x="38" y="1"/>
                  </a:moveTo>
                  <a:cubicBezTo>
                    <a:pt x="15" y="1"/>
                    <a:pt x="0" y="18"/>
                    <a:pt x="8" y="35"/>
                  </a:cubicBezTo>
                  <a:lnTo>
                    <a:pt x="8" y="142"/>
                  </a:lnTo>
                  <a:cubicBezTo>
                    <a:pt x="8" y="189"/>
                    <a:pt x="20" y="225"/>
                    <a:pt x="32" y="273"/>
                  </a:cubicBezTo>
                  <a:cubicBezTo>
                    <a:pt x="52" y="322"/>
                    <a:pt x="96" y="404"/>
                    <a:pt x="151" y="404"/>
                  </a:cubicBezTo>
                  <a:cubicBezTo>
                    <a:pt x="163" y="404"/>
                    <a:pt x="175" y="400"/>
                    <a:pt x="187" y="392"/>
                  </a:cubicBezTo>
                  <a:cubicBezTo>
                    <a:pt x="258" y="344"/>
                    <a:pt x="235" y="237"/>
                    <a:pt x="211" y="189"/>
                  </a:cubicBezTo>
                  <a:cubicBezTo>
                    <a:pt x="187" y="94"/>
                    <a:pt x="139" y="46"/>
                    <a:pt x="68" y="11"/>
                  </a:cubicBezTo>
                  <a:cubicBezTo>
                    <a:pt x="58" y="4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9" name="Google Shape;14709;p47"/>
            <p:cNvSpPr/>
            <p:nvPr/>
          </p:nvSpPr>
          <p:spPr>
            <a:xfrm>
              <a:off x="4381200" y="2169250"/>
              <a:ext cx="4475" cy="9475"/>
            </a:xfrm>
            <a:custGeom>
              <a:rect b="b" l="l" r="r" t="t"/>
              <a:pathLst>
                <a:path extrusionOk="0" h="379" w="179">
                  <a:moveTo>
                    <a:pt x="32" y="0"/>
                  </a:moveTo>
                  <a:cubicBezTo>
                    <a:pt x="16" y="0"/>
                    <a:pt x="0" y="6"/>
                    <a:pt x="0" y="20"/>
                  </a:cubicBezTo>
                  <a:cubicBezTo>
                    <a:pt x="0" y="115"/>
                    <a:pt x="12" y="187"/>
                    <a:pt x="12" y="270"/>
                  </a:cubicBezTo>
                  <a:cubicBezTo>
                    <a:pt x="12" y="314"/>
                    <a:pt x="53" y="379"/>
                    <a:pt x="106" y="379"/>
                  </a:cubicBezTo>
                  <a:cubicBezTo>
                    <a:pt x="110" y="379"/>
                    <a:pt x="115" y="378"/>
                    <a:pt x="119" y="377"/>
                  </a:cubicBezTo>
                  <a:cubicBezTo>
                    <a:pt x="179" y="365"/>
                    <a:pt x="179" y="294"/>
                    <a:pt x="155" y="246"/>
                  </a:cubicBezTo>
                  <a:cubicBezTo>
                    <a:pt x="131" y="175"/>
                    <a:pt x="83" y="80"/>
                    <a:pt x="60" y="8"/>
                  </a:cubicBezTo>
                  <a:cubicBezTo>
                    <a:pt x="55" y="3"/>
                    <a:pt x="44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0" name="Google Shape;14710;p47"/>
            <p:cNvSpPr/>
            <p:nvPr/>
          </p:nvSpPr>
          <p:spPr>
            <a:xfrm>
              <a:off x="4341400" y="2122625"/>
              <a:ext cx="7075" cy="9675"/>
            </a:xfrm>
            <a:custGeom>
              <a:rect b="b" l="l" r="r" t="t"/>
              <a:pathLst>
                <a:path extrusionOk="0" h="387" w="283">
                  <a:moveTo>
                    <a:pt x="128" y="0"/>
                  </a:moveTo>
                  <a:cubicBezTo>
                    <a:pt x="64" y="0"/>
                    <a:pt x="1" y="48"/>
                    <a:pt x="32" y="111"/>
                  </a:cubicBezTo>
                  <a:cubicBezTo>
                    <a:pt x="56" y="171"/>
                    <a:pt x="56" y="230"/>
                    <a:pt x="68" y="314"/>
                  </a:cubicBezTo>
                  <a:cubicBezTo>
                    <a:pt x="83" y="364"/>
                    <a:pt x="125" y="387"/>
                    <a:pt x="167" y="387"/>
                  </a:cubicBezTo>
                  <a:cubicBezTo>
                    <a:pt x="224" y="387"/>
                    <a:pt x="282" y="346"/>
                    <a:pt x="282" y="278"/>
                  </a:cubicBezTo>
                  <a:cubicBezTo>
                    <a:pt x="282" y="194"/>
                    <a:pt x="247" y="111"/>
                    <a:pt x="211" y="40"/>
                  </a:cubicBezTo>
                  <a:cubicBezTo>
                    <a:pt x="191" y="12"/>
                    <a:pt x="159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1" name="Google Shape;14711;p47"/>
            <p:cNvSpPr/>
            <p:nvPr/>
          </p:nvSpPr>
          <p:spPr>
            <a:xfrm>
              <a:off x="4349650" y="2119200"/>
              <a:ext cx="7450" cy="8150"/>
            </a:xfrm>
            <a:custGeom>
              <a:rect b="b" l="l" r="r" t="t"/>
              <a:pathLst>
                <a:path extrusionOk="0" h="326" w="298">
                  <a:moveTo>
                    <a:pt x="124" y="1"/>
                  </a:moveTo>
                  <a:cubicBezTo>
                    <a:pt x="110" y="1"/>
                    <a:pt x="96" y="4"/>
                    <a:pt x="83" y="10"/>
                  </a:cubicBezTo>
                  <a:cubicBezTo>
                    <a:pt x="24" y="46"/>
                    <a:pt x="0" y="129"/>
                    <a:pt x="36" y="177"/>
                  </a:cubicBezTo>
                  <a:cubicBezTo>
                    <a:pt x="48" y="189"/>
                    <a:pt x="48" y="224"/>
                    <a:pt x="71" y="248"/>
                  </a:cubicBezTo>
                  <a:cubicBezTo>
                    <a:pt x="83" y="284"/>
                    <a:pt x="95" y="296"/>
                    <a:pt x="131" y="308"/>
                  </a:cubicBezTo>
                  <a:cubicBezTo>
                    <a:pt x="137" y="320"/>
                    <a:pt x="149" y="326"/>
                    <a:pt x="161" y="326"/>
                  </a:cubicBezTo>
                  <a:cubicBezTo>
                    <a:pt x="173" y="326"/>
                    <a:pt x="185" y="320"/>
                    <a:pt x="191" y="308"/>
                  </a:cubicBezTo>
                  <a:cubicBezTo>
                    <a:pt x="274" y="248"/>
                    <a:pt x="298" y="141"/>
                    <a:pt x="238" y="58"/>
                  </a:cubicBezTo>
                  <a:cubicBezTo>
                    <a:pt x="203" y="23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2" name="Google Shape;14712;p47"/>
            <p:cNvSpPr/>
            <p:nvPr/>
          </p:nvSpPr>
          <p:spPr>
            <a:xfrm>
              <a:off x="4309750" y="2132425"/>
              <a:ext cx="9250" cy="13900"/>
            </a:xfrm>
            <a:custGeom>
              <a:rect b="b" l="l" r="r" t="t"/>
              <a:pathLst>
                <a:path extrusionOk="0" h="556" w="370">
                  <a:moveTo>
                    <a:pt x="222" y="0"/>
                  </a:moveTo>
                  <a:cubicBezTo>
                    <a:pt x="162" y="0"/>
                    <a:pt x="108" y="42"/>
                    <a:pt x="108" y="124"/>
                  </a:cubicBezTo>
                  <a:cubicBezTo>
                    <a:pt x="108" y="255"/>
                    <a:pt x="1" y="362"/>
                    <a:pt x="24" y="493"/>
                  </a:cubicBezTo>
                  <a:cubicBezTo>
                    <a:pt x="24" y="529"/>
                    <a:pt x="60" y="541"/>
                    <a:pt x="84" y="553"/>
                  </a:cubicBezTo>
                  <a:cubicBezTo>
                    <a:pt x="97" y="555"/>
                    <a:pt x="110" y="556"/>
                    <a:pt x="122" y="556"/>
                  </a:cubicBezTo>
                  <a:cubicBezTo>
                    <a:pt x="317" y="556"/>
                    <a:pt x="370" y="293"/>
                    <a:pt x="370" y="136"/>
                  </a:cubicBezTo>
                  <a:cubicBezTo>
                    <a:pt x="352" y="45"/>
                    <a:pt x="284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3" name="Google Shape;14713;p47"/>
            <p:cNvSpPr/>
            <p:nvPr/>
          </p:nvSpPr>
          <p:spPr>
            <a:xfrm>
              <a:off x="4305675" y="2132100"/>
              <a:ext cx="7075" cy="7625"/>
            </a:xfrm>
            <a:custGeom>
              <a:rect b="b" l="l" r="r" t="t"/>
              <a:pathLst>
                <a:path extrusionOk="0" h="305" w="283">
                  <a:moveTo>
                    <a:pt x="173" y="0"/>
                  </a:moveTo>
                  <a:cubicBezTo>
                    <a:pt x="155" y="0"/>
                    <a:pt x="140" y="6"/>
                    <a:pt x="128" y="18"/>
                  </a:cubicBezTo>
                  <a:cubicBezTo>
                    <a:pt x="104" y="54"/>
                    <a:pt x="104" y="66"/>
                    <a:pt x="92" y="113"/>
                  </a:cubicBezTo>
                  <a:cubicBezTo>
                    <a:pt x="92" y="137"/>
                    <a:pt x="92" y="137"/>
                    <a:pt x="56" y="149"/>
                  </a:cubicBezTo>
                  <a:cubicBezTo>
                    <a:pt x="0" y="205"/>
                    <a:pt x="51" y="305"/>
                    <a:pt x="127" y="305"/>
                  </a:cubicBezTo>
                  <a:cubicBezTo>
                    <a:pt x="131" y="305"/>
                    <a:pt x="135" y="304"/>
                    <a:pt x="140" y="304"/>
                  </a:cubicBezTo>
                  <a:cubicBezTo>
                    <a:pt x="199" y="292"/>
                    <a:pt x="247" y="244"/>
                    <a:pt x="259" y="185"/>
                  </a:cubicBezTo>
                  <a:cubicBezTo>
                    <a:pt x="283" y="125"/>
                    <a:pt x="283" y="77"/>
                    <a:pt x="235" y="18"/>
                  </a:cubicBezTo>
                  <a:cubicBezTo>
                    <a:pt x="211" y="6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4" name="Google Shape;14714;p47"/>
            <p:cNvSpPr/>
            <p:nvPr/>
          </p:nvSpPr>
          <p:spPr>
            <a:xfrm>
              <a:off x="4287875" y="2166175"/>
              <a:ext cx="7625" cy="14675"/>
            </a:xfrm>
            <a:custGeom>
              <a:rect b="b" l="l" r="r" t="t"/>
              <a:pathLst>
                <a:path extrusionOk="0" h="587" w="305">
                  <a:moveTo>
                    <a:pt x="97" y="0"/>
                  </a:moveTo>
                  <a:cubicBezTo>
                    <a:pt x="46" y="0"/>
                    <a:pt x="0" y="33"/>
                    <a:pt x="6" y="96"/>
                  </a:cubicBezTo>
                  <a:cubicBezTo>
                    <a:pt x="18" y="191"/>
                    <a:pt x="18" y="262"/>
                    <a:pt x="18" y="357"/>
                  </a:cubicBezTo>
                  <a:cubicBezTo>
                    <a:pt x="18" y="429"/>
                    <a:pt x="42" y="500"/>
                    <a:pt x="90" y="560"/>
                  </a:cubicBezTo>
                  <a:cubicBezTo>
                    <a:pt x="102" y="578"/>
                    <a:pt x="120" y="587"/>
                    <a:pt x="137" y="587"/>
                  </a:cubicBezTo>
                  <a:cubicBezTo>
                    <a:pt x="155" y="587"/>
                    <a:pt x="173" y="578"/>
                    <a:pt x="185" y="560"/>
                  </a:cubicBezTo>
                  <a:cubicBezTo>
                    <a:pt x="304" y="441"/>
                    <a:pt x="245" y="238"/>
                    <a:pt x="209" y="84"/>
                  </a:cubicBezTo>
                  <a:cubicBezTo>
                    <a:pt x="192" y="27"/>
                    <a:pt x="143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5" name="Google Shape;14715;p47"/>
            <p:cNvSpPr/>
            <p:nvPr/>
          </p:nvSpPr>
          <p:spPr>
            <a:xfrm>
              <a:off x="4296350" y="2158000"/>
              <a:ext cx="6875" cy="17300"/>
            </a:xfrm>
            <a:custGeom>
              <a:rect b="b" l="l" r="r" t="t"/>
              <a:pathLst>
                <a:path extrusionOk="0" h="692" w="275">
                  <a:moveTo>
                    <a:pt x="145" y="0"/>
                  </a:moveTo>
                  <a:cubicBezTo>
                    <a:pt x="79" y="0"/>
                    <a:pt x="6" y="46"/>
                    <a:pt x="13" y="125"/>
                  </a:cubicBezTo>
                  <a:cubicBezTo>
                    <a:pt x="25" y="232"/>
                    <a:pt x="25" y="327"/>
                    <a:pt x="13" y="423"/>
                  </a:cubicBezTo>
                  <a:cubicBezTo>
                    <a:pt x="1" y="518"/>
                    <a:pt x="1" y="589"/>
                    <a:pt x="60" y="661"/>
                  </a:cubicBezTo>
                  <a:cubicBezTo>
                    <a:pt x="68" y="683"/>
                    <a:pt x="95" y="692"/>
                    <a:pt x="116" y="692"/>
                  </a:cubicBezTo>
                  <a:cubicBezTo>
                    <a:pt x="129" y="692"/>
                    <a:pt x="139" y="689"/>
                    <a:pt x="144" y="684"/>
                  </a:cubicBezTo>
                  <a:cubicBezTo>
                    <a:pt x="239" y="625"/>
                    <a:pt x="251" y="530"/>
                    <a:pt x="263" y="423"/>
                  </a:cubicBezTo>
                  <a:cubicBezTo>
                    <a:pt x="275" y="303"/>
                    <a:pt x="275" y="208"/>
                    <a:pt x="251" y="101"/>
                  </a:cubicBezTo>
                  <a:cubicBezTo>
                    <a:pt x="251" y="31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6" name="Google Shape;14716;p47"/>
            <p:cNvSpPr/>
            <p:nvPr/>
          </p:nvSpPr>
          <p:spPr>
            <a:xfrm>
              <a:off x="4250225" y="2280050"/>
              <a:ext cx="15800" cy="5650"/>
            </a:xfrm>
            <a:custGeom>
              <a:rect b="b" l="l" r="r" t="t"/>
              <a:pathLst>
                <a:path extrusionOk="0" h="226" w="632">
                  <a:moveTo>
                    <a:pt x="436" y="0"/>
                  </a:moveTo>
                  <a:cubicBezTo>
                    <a:pt x="372" y="0"/>
                    <a:pt x="314" y="5"/>
                    <a:pt x="250" y="5"/>
                  </a:cubicBezTo>
                  <a:cubicBezTo>
                    <a:pt x="167" y="5"/>
                    <a:pt x="108" y="5"/>
                    <a:pt x="24" y="89"/>
                  </a:cubicBezTo>
                  <a:cubicBezTo>
                    <a:pt x="0" y="113"/>
                    <a:pt x="0" y="160"/>
                    <a:pt x="24" y="172"/>
                  </a:cubicBezTo>
                  <a:cubicBezTo>
                    <a:pt x="82" y="213"/>
                    <a:pt x="134" y="226"/>
                    <a:pt x="188" y="226"/>
                  </a:cubicBezTo>
                  <a:cubicBezTo>
                    <a:pt x="212" y="226"/>
                    <a:pt x="237" y="223"/>
                    <a:pt x="262" y="220"/>
                  </a:cubicBezTo>
                  <a:cubicBezTo>
                    <a:pt x="369" y="208"/>
                    <a:pt x="453" y="172"/>
                    <a:pt x="560" y="124"/>
                  </a:cubicBezTo>
                  <a:cubicBezTo>
                    <a:pt x="631" y="113"/>
                    <a:pt x="596" y="5"/>
                    <a:pt x="536" y="5"/>
                  </a:cubicBezTo>
                  <a:cubicBezTo>
                    <a:pt x="500" y="1"/>
                    <a:pt x="46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7" name="Google Shape;14717;p47"/>
            <p:cNvSpPr/>
            <p:nvPr/>
          </p:nvSpPr>
          <p:spPr>
            <a:xfrm>
              <a:off x="4251050" y="2263325"/>
              <a:ext cx="14350" cy="9275"/>
            </a:xfrm>
            <a:custGeom>
              <a:rect b="b" l="l" r="r" t="t"/>
              <a:pathLst>
                <a:path extrusionOk="0" h="371" w="574">
                  <a:moveTo>
                    <a:pt x="479" y="1"/>
                  </a:moveTo>
                  <a:cubicBezTo>
                    <a:pt x="464" y="1"/>
                    <a:pt x="447" y="6"/>
                    <a:pt x="432" y="20"/>
                  </a:cubicBezTo>
                  <a:cubicBezTo>
                    <a:pt x="325" y="103"/>
                    <a:pt x="194" y="151"/>
                    <a:pt x="86" y="198"/>
                  </a:cubicBezTo>
                  <a:cubicBezTo>
                    <a:pt x="1" y="241"/>
                    <a:pt x="40" y="370"/>
                    <a:pt x="127" y="370"/>
                  </a:cubicBezTo>
                  <a:cubicBezTo>
                    <a:pt x="137" y="370"/>
                    <a:pt x="147" y="368"/>
                    <a:pt x="158" y="365"/>
                  </a:cubicBezTo>
                  <a:cubicBezTo>
                    <a:pt x="229" y="341"/>
                    <a:pt x="313" y="317"/>
                    <a:pt x="372" y="281"/>
                  </a:cubicBezTo>
                  <a:cubicBezTo>
                    <a:pt x="432" y="234"/>
                    <a:pt x="491" y="186"/>
                    <a:pt x="527" y="127"/>
                  </a:cubicBezTo>
                  <a:cubicBezTo>
                    <a:pt x="573" y="71"/>
                    <a:pt x="53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8" name="Google Shape;14718;p47"/>
            <p:cNvSpPr/>
            <p:nvPr/>
          </p:nvSpPr>
          <p:spPr>
            <a:xfrm>
              <a:off x="4252300" y="2252675"/>
              <a:ext cx="14700" cy="9925"/>
            </a:xfrm>
            <a:custGeom>
              <a:rect b="b" l="l" r="r" t="t"/>
              <a:pathLst>
                <a:path extrusionOk="0" h="397" w="588">
                  <a:moveTo>
                    <a:pt x="447" y="0"/>
                  </a:moveTo>
                  <a:cubicBezTo>
                    <a:pt x="427" y="0"/>
                    <a:pt x="408" y="9"/>
                    <a:pt x="394" y="29"/>
                  </a:cubicBezTo>
                  <a:cubicBezTo>
                    <a:pt x="334" y="88"/>
                    <a:pt x="275" y="148"/>
                    <a:pt x="203" y="184"/>
                  </a:cubicBezTo>
                  <a:cubicBezTo>
                    <a:pt x="144" y="196"/>
                    <a:pt x="1" y="255"/>
                    <a:pt x="84" y="350"/>
                  </a:cubicBezTo>
                  <a:cubicBezTo>
                    <a:pt x="113" y="384"/>
                    <a:pt x="151" y="397"/>
                    <a:pt x="189" y="397"/>
                  </a:cubicBezTo>
                  <a:cubicBezTo>
                    <a:pt x="245" y="397"/>
                    <a:pt x="304" y="371"/>
                    <a:pt x="346" y="350"/>
                  </a:cubicBezTo>
                  <a:cubicBezTo>
                    <a:pt x="441" y="303"/>
                    <a:pt x="501" y="231"/>
                    <a:pt x="560" y="148"/>
                  </a:cubicBezTo>
                  <a:cubicBezTo>
                    <a:pt x="587" y="85"/>
                    <a:pt x="511" y="0"/>
                    <a:pt x="4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9" name="Google Shape;14719;p47"/>
            <p:cNvSpPr/>
            <p:nvPr/>
          </p:nvSpPr>
          <p:spPr>
            <a:xfrm>
              <a:off x="4253800" y="2243200"/>
              <a:ext cx="12450" cy="7700"/>
            </a:xfrm>
            <a:custGeom>
              <a:rect b="b" l="l" r="r" t="t"/>
              <a:pathLst>
                <a:path extrusionOk="0" h="308" w="498">
                  <a:moveTo>
                    <a:pt x="307" y="1"/>
                  </a:moveTo>
                  <a:cubicBezTo>
                    <a:pt x="279" y="1"/>
                    <a:pt x="250" y="12"/>
                    <a:pt x="226" y="39"/>
                  </a:cubicBezTo>
                  <a:cubicBezTo>
                    <a:pt x="191" y="74"/>
                    <a:pt x="167" y="86"/>
                    <a:pt x="143" y="86"/>
                  </a:cubicBezTo>
                  <a:cubicBezTo>
                    <a:pt x="84" y="98"/>
                    <a:pt x="60" y="134"/>
                    <a:pt x="24" y="170"/>
                  </a:cubicBezTo>
                  <a:cubicBezTo>
                    <a:pt x="0" y="194"/>
                    <a:pt x="0" y="217"/>
                    <a:pt x="24" y="229"/>
                  </a:cubicBezTo>
                  <a:cubicBezTo>
                    <a:pt x="57" y="286"/>
                    <a:pt x="106" y="307"/>
                    <a:pt x="160" y="307"/>
                  </a:cubicBezTo>
                  <a:cubicBezTo>
                    <a:pt x="241" y="307"/>
                    <a:pt x="334" y="260"/>
                    <a:pt x="405" y="217"/>
                  </a:cubicBezTo>
                  <a:cubicBezTo>
                    <a:pt x="497" y="134"/>
                    <a:pt x="403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0" name="Google Shape;14720;p47"/>
            <p:cNvSpPr/>
            <p:nvPr/>
          </p:nvSpPr>
          <p:spPr>
            <a:xfrm>
              <a:off x="4253500" y="2233075"/>
              <a:ext cx="10575" cy="4975"/>
            </a:xfrm>
            <a:custGeom>
              <a:rect b="b" l="l" r="r" t="t"/>
              <a:pathLst>
                <a:path extrusionOk="0" h="199" w="423">
                  <a:moveTo>
                    <a:pt x="321" y="1"/>
                  </a:moveTo>
                  <a:cubicBezTo>
                    <a:pt x="314" y="1"/>
                    <a:pt x="306" y="1"/>
                    <a:pt x="298" y="3"/>
                  </a:cubicBezTo>
                  <a:cubicBezTo>
                    <a:pt x="250" y="15"/>
                    <a:pt x="191" y="27"/>
                    <a:pt x="155" y="27"/>
                  </a:cubicBezTo>
                  <a:cubicBezTo>
                    <a:pt x="96" y="39"/>
                    <a:pt x="72" y="39"/>
                    <a:pt x="36" y="87"/>
                  </a:cubicBezTo>
                  <a:cubicBezTo>
                    <a:pt x="0" y="98"/>
                    <a:pt x="0" y="146"/>
                    <a:pt x="36" y="158"/>
                  </a:cubicBezTo>
                  <a:cubicBezTo>
                    <a:pt x="63" y="185"/>
                    <a:pt x="96" y="198"/>
                    <a:pt x="136" y="198"/>
                  </a:cubicBezTo>
                  <a:cubicBezTo>
                    <a:pt x="150" y="198"/>
                    <a:pt x="164" y="197"/>
                    <a:pt x="179" y="194"/>
                  </a:cubicBezTo>
                  <a:cubicBezTo>
                    <a:pt x="238" y="170"/>
                    <a:pt x="298" y="158"/>
                    <a:pt x="346" y="146"/>
                  </a:cubicBezTo>
                  <a:cubicBezTo>
                    <a:pt x="423" y="124"/>
                    <a:pt x="408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1" name="Google Shape;14721;p47"/>
            <p:cNvSpPr/>
            <p:nvPr/>
          </p:nvSpPr>
          <p:spPr>
            <a:xfrm>
              <a:off x="4252900" y="2222825"/>
              <a:ext cx="11000" cy="5275"/>
            </a:xfrm>
            <a:custGeom>
              <a:rect b="b" l="l" r="r" t="t"/>
              <a:pathLst>
                <a:path extrusionOk="0" h="211" w="440">
                  <a:moveTo>
                    <a:pt x="336" y="0"/>
                  </a:moveTo>
                  <a:cubicBezTo>
                    <a:pt x="325" y="0"/>
                    <a:pt x="312" y="3"/>
                    <a:pt x="298" y="8"/>
                  </a:cubicBezTo>
                  <a:cubicBezTo>
                    <a:pt x="227" y="20"/>
                    <a:pt x="179" y="20"/>
                    <a:pt x="131" y="32"/>
                  </a:cubicBezTo>
                  <a:cubicBezTo>
                    <a:pt x="72" y="56"/>
                    <a:pt x="36" y="80"/>
                    <a:pt x="12" y="127"/>
                  </a:cubicBezTo>
                  <a:cubicBezTo>
                    <a:pt x="1" y="139"/>
                    <a:pt x="12" y="175"/>
                    <a:pt x="24" y="187"/>
                  </a:cubicBezTo>
                  <a:cubicBezTo>
                    <a:pt x="84" y="211"/>
                    <a:pt x="120" y="211"/>
                    <a:pt x="179" y="211"/>
                  </a:cubicBezTo>
                  <a:cubicBezTo>
                    <a:pt x="239" y="199"/>
                    <a:pt x="298" y="199"/>
                    <a:pt x="334" y="187"/>
                  </a:cubicBezTo>
                  <a:cubicBezTo>
                    <a:pt x="439" y="145"/>
                    <a:pt x="423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2" name="Google Shape;14722;p47"/>
            <p:cNvSpPr/>
            <p:nvPr/>
          </p:nvSpPr>
          <p:spPr>
            <a:xfrm>
              <a:off x="4250825" y="2214325"/>
              <a:ext cx="10225" cy="5225"/>
            </a:xfrm>
            <a:custGeom>
              <a:rect b="b" l="l" r="r" t="t"/>
              <a:pathLst>
                <a:path extrusionOk="0" h="209" w="409">
                  <a:moveTo>
                    <a:pt x="297" y="0"/>
                  </a:moveTo>
                  <a:cubicBezTo>
                    <a:pt x="290" y="0"/>
                    <a:pt x="282" y="1"/>
                    <a:pt x="274" y="3"/>
                  </a:cubicBezTo>
                  <a:cubicBezTo>
                    <a:pt x="226" y="15"/>
                    <a:pt x="167" y="15"/>
                    <a:pt x="119" y="39"/>
                  </a:cubicBezTo>
                  <a:cubicBezTo>
                    <a:pt x="84" y="39"/>
                    <a:pt x="48" y="39"/>
                    <a:pt x="12" y="75"/>
                  </a:cubicBezTo>
                  <a:cubicBezTo>
                    <a:pt x="0" y="110"/>
                    <a:pt x="0" y="134"/>
                    <a:pt x="12" y="170"/>
                  </a:cubicBezTo>
                  <a:cubicBezTo>
                    <a:pt x="41" y="199"/>
                    <a:pt x="84" y="208"/>
                    <a:pt x="130" y="208"/>
                  </a:cubicBezTo>
                  <a:cubicBezTo>
                    <a:pt x="196" y="208"/>
                    <a:pt x="267" y="189"/>
                    <a:pt x="310" y="182"/>
                  </a:cubicBezTo>
                  <a:cubicBezTo>
                    <a:pt x="409" y="127"/>
                    <a:pt x="38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3" name="Google Shape;14723;p47"/>
            <p:cNvSpPr/>
            <p:nvPr/>
          </p:nvSpPr>
          <p:spPr>
            <a:xfrm>
              <a:off x="4250825" y="2198675"/>
              <a:ext cx="12700" cy="7400"/>
            </a:xfrm>
            <a:custGeom>
              <a:rect b="b" l="l" r="r" t="t"/>
              <a:pathLst>
                <a:path extrusionOk="0" h="296" w="508">
                  <a:moveTo>
                    <a:pt x="357" y="0"/>
                  </a:moveTo>
                  <a:cubicBezTo>
                    <a:pt x="343" y="0"/>
                    <a:pt x="327" y="3"/>
                    <a:pt x="310" y="10"/>
                  </a:cubicBezTo>
                  <a:cubicBezTo>
                    <a:pt x="238" y="34"/>
                    <a:pt x="155" y="46"/>
                    <a:pt x="84" y="81"/>
                  </a:cubicBezTo>
                  <a:cubicBezTo>
                    <a:pt x="36" y="93"/>
                    <a:pt x="0" y="141"/>
                    <a:pt x="0" y="189"/>
                  </a:cubicBezTo>
                  <a:cubicBezTo>
                    <a:pt x="0" y="200"/>
                    <a:pt x="0" y="224"/>
                    <a:pt x="12" y="236"/>
                  </a:cubicBezTo>
                  <a:cubicBezTo>
                    <a:pt x="36" y="272"/>
                    <a:pt x="84" y="296"/>
                    <a:pt x="107" y="296"/>
                  </a:cubicBezTo>
                  <a:cubicBezTo>
                    <a:pt x="191" y="284"/>
                    <a:pt x="286" y="272"/>
                    <a:pt x="369" y="236"/>
                  </a:cubicBezTo>
                  <a:cubicBezTo>
                    <a:pt x="507" y="194"/>
                    <a:pt x="475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4" name="Google Shape;14724;p47"/>
            <p:cNvSpPr/>
            <p:nvPr/>
          </p:nvSpPr>
          <p:spPr>
            <a:xfrm>
              <a:off x="4250225" y="2193000"/>
              <a:ext cx="8050" cy="3375"/>
            </a:xfrm>
            <a:custGeom>
              <a:rect b="b" l="l" r="r" t="t"/>
              <a:pathLst>
                <a:path extrusionOk="0" h="135" w="322">
                  <a:moveTo>
                    <a:pt x="109" y="0"/>
                  </a:moveTo>
                  <a:cubicBezTo>
                    <a:pt x="70" y="0"/>
                    <a:pt x="34" y="8"/>
                    <a:pt x="12" y="35"/>
                  </a:cubicBezTo>
                  <a:cubicBezTo>
                    <a:pt x="0" y="58"/>
                    <a:pt x="0" y="82"/>
                    <a:pt x="12" y="94"/>
                  </a:cubicBezTo>
                  <a:cubicBezTo>
                    <a:pt x="39" y="127"/>
                    <a:pt x="84" y="135"/>
                    <a:pt x="130" y="135"/>
                  </a:cubicBezTo>
                  <a:cubicBezTo>
                    <a:pt x="168" y="135"/>
                    <a:pt x="207" y="130"/>
                    <a:pt x="238" y="130"/>
                  </a:cubicBezTo>
                  <a:cubicBezTo>
                    <a:pt x="242" y="130"/>
                    <a:pt x="246" y="131"/>
                    <a:pt x="249" y="131"/>
                  </a:cubicBezTo>
                  <a:cubicBezTo>
                    <a:pt x="322" y="131"/>
                    <a:pt x="318" y="11"/>
                    <a:pt x="238" y="11"/>
                  </a:cubicBezTo>
                  <a:cubicBezTo>
                    <a:pt x="206" y="11"/>
                    <a:pt x="156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5" name="Google Shape;14725;p47"/>
            <p:cNvSpPr/>
            <p:nvPr/>
          </p:nvSpPr>
          <p:spPr>
            <a:xfrm>
              <a:off x="4244275" y="2177250"/>
              <a:ext cx="12225" cy="8600"/>
            </a:xfrm>
            <a:custGeom>
              <a:rect b="b" l="l" r="r" t="t"/>
              <a:pathLst>
                <a:path extrusionOk="0" h="344" w="489">
                  <a:moveTo>
                    <a:pt x="238" y="1"/>
                  </a:moveTo>
                  <a:cubicBezTo>
                    <a:pt x="191" y="1"/>
                    <a:pt x="143" y="16"/>
                    <a:pt x="107" y="45"/>
                  </a:cubicBezTo>
                  <a:cubicBezTo>
                    <a:pt x="48" y="93"/>
                    <a:pt x="0" y="188"/>
                    <a:pt x="72" y="248"/>
                  </a:cubicBezTo>
                  <a:cubicBezTo>
                    <a:pt x="84" y="272"/>
                    <a:pt x="107" y="284"/>
                    <a:pt x="131" y="295"/>
                  </a:cubicBezTo>
                  <a:cubicBezTo>
                    <a:pt x="139" y="303"/>
                    <a:pt x="175" y="325"/>
                    <a:pt x="185" y="325"/>
                  </a:cubicBezTo>
                  <a:cubicBezTo>
                    <a:pt x="191" y="325"/>
                    <a:pt x="189" y="317"/>
                    <a:pt x="167" y="295"/>
                  </a:cubicBezTo>
                  <a:lnTo>
                    <a:pt x="167" y="295"/>
                  </a:lnTo>
                  <a:cubicBezTo>
                    <a:pt x="203" y="325"/>
                    <a:pt x="250" y="343"/>
                    <a:pt x="296" y="343"/>
                  </a:cubicBezTo>
                  <a:cubicBezTo>
                    <a:pt x="343" y="343"/>
                    <a:pt x="387" y="325"/>
                    <a:pt x="417" y="284"/>
                  </a:cubicBezTo>
                  <a:cubicBezTo>
                    <a:pt x="488" y="212"/>
                    <a:pt x="465" y="105"/>
                    <a:pt x="369" y="45"/>
                  </a:cubicBezTo>
                  <a:cubicBezTo>
                    <a:pt x="334" y="16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6" name="Google Shape;14726;p47"/>
            <p:cNvSpPr/>
            <p:nvPr/>
          </p:nvSpPr>
          <p:spPr>
            <a:xfrm>
              <a:off x="4241825" y="2167500"/>
              <a:ext cx="8175" cy="6375"/>
            </a:xfrm>
            <a:custGeom>
              <a:rect b="b" l="l" r="r" t="t"/>
              <a:pathLst>
                <a:path extrusionOk="0" h="255" w="327">
                  <a:moveTo>
                    <a:pt x="182" y="1"/>
                  </a:moveTo>
                  <a:cubicBezTo>
                    <a:pt x="170" y="1"/>
                    <a:pt x="158" y="3"/>
                    <a:pt x="146" y="7"/>
                  </a:cubicBezTo>
                  <a:cubicBezTo>
                    <a:pt x="48" y="18"/>
                    <a:pt x="0" y="157"/>
                    <a:pt x="82" y="191"/>
                  </a:cubicBezTo>
                  <a:lnTo>
                    <a:pt x="82" y="191"/>
                  </a:lnTo>
                  <a:cubicBezTo>
                    <a:pt x="100" y="234"/>
                    <a:pt x="145" y="255"/>
                    <a:pt x="191" y="255"/>
                  </a:cubicBezTo>
                  <a:cubicBezTo>
                    <a:pt x="259" y="255"/>
                    <a:pt x="326" y="209"/>
                    <a:pt x="301" y="126"/>
                  </a:cubicBezTo>
                  <a:cubicBezTo>
                    <a:pt x="291" y="47"/>
                    <a:pt x="240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7" name="Google Shape;14727;p47"/>
            <p:cNvSpPr/>
            <p:nvPr/>
          </p:nvSpPr>
          <p:spPr>
            <a:xfrm>
              <a:off x="4281175" y="2273300"/>
              <a:ext cx="13575" cy="13050"/>
            </a:xfrm>
            <a:custGeom>
              <a:rect b="b" l="l" r="r" t="t"/>
              <a:pathLst>
                <a:path extrusionOk="0" h="522" w="543">
                  <a:moveTo>
                    <a:pt x="427" y="1"/>
                  </a:moveTo>
                  <a:cubicBezTo>
                    <a:pt x="402" y="1"/>
                    <a:pt x="376" y="12"/>
                    <a:pt x="358" y="37"/>
                  </a:cubicBezTo>
                  <a:cubicBezTo>
                    <a:pt x="286" y="121"/>
                    <a:pt x="251" y="192"/>
                    <a:pt x="179" y="263"/>
                  </a:cubicBezTo>
                  <a:lnTo>
                    <a:pt x="84" y="359"/>
                  </a:lnTo>
                  <a:cubicBezTo>
                    <a:pt x="60" y="383"/>
                    <a:pt x="36" y="418"/>
                    <a:pt x="13" y="442"/>
                  </a:cubicBezTo>
                  <a:cubicBezTo>
                    <a:pt x="1" y="454"/>
                    <a:pt x="1" y="478"/>
                    <a:pt x="13" y="490"/>
                  </a:cubicBezTo>
                  <a:cubicBezTo>
                    <a:pt x="52" y="512"/>
                    <a:pt x="89" y="521"/>
                    <a:pt x="124" y="521"/>
                  </a:cubicBezTo>
                  <a:cubicBezTo>
                    <a:pt x="297" y="521"/>
                    <a:pt x="411" y="281"/>
                    <a:pt x="501" y="133"/>
                  </a:cubicBezTo>
                  <a:cubicBezTo>
                    <a:pt x="542" y="58"/>
                    <a:pt x="486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8" name="Google Shape;14728;p47"/>
            <p:cNvSpPr/>
            <p:nvPr/>
          </p:nvSpPr>
          <p:spPr>
            <a:xfrm>
              <a:off x="4281175" y="2260750"/>
              <a:ext cx="13025" cy="10225"/>
            </a:xfrm>
            <a:custGeom>
              <a:rect b="b" l="l" r="r" t="t"/>
              <a:pathLst>
                <a:path extrusionOk="0" h="409" w="521">
                  <a:moveTo>
                    <a:pt x="395" y="0"/>
                  </a:moveTo>
                  <a:cubicBezTo>
                    <a:pt x="363" y="0"/>
                    <a:pt x="330" y="15"/>
                    <a:pt x="310" y="51"/>
                  </a:cubicBezTo>
                  <a:cubicBezTo>
                    <a:pt x="274" y="111"/>
                    <a:pt x="251" y="158"/>
                    <a:pt x="191" y="170"/>
                  </a:cubicBezTo>
                  <a:cubicBezTo>
                    <a:pt x="155" y="182"/>
                    <a:pt x="132" y="182"/>
                    <a:pt x="96" y="206"/>
                  </a:cubicBezTo>
                  <a:cubicBezTo>
                    <a:pt x="72" y="218"/>
                    <a:pt x="60" y="242"/>
                    <a:pt x="24" y="254"/>
                  </a:cubicBezTo>
                  <a:cubicBezTo>
                    <a:pt x="1" y="277"/>
                    <a:pt x="1" y="337"/>
                    <a:pt x="24" y="349"/>
                  </a:cubicBezTo>
                  <a:cubicBezTo>
                    <a:pt x="60" y="384"/>
                    <a:pt x="96" y="408"/>
                    <a:pt x="143" y="408"/>
                  </a:cubicBezTo>
                  <a:cubicBezTo>
                    <a:pt x="191" y="408"/>
                    <a:pt x="251" y="384"/>
                    <a:pt x="298" y="349"/>
                  </a:cubicBezTo>
                  <a:cubicBezTo>
                    <a:pt x="382" y="289"/>
                    <a:pt x="441" y="218"/>
                    <a:pt x="489" y="111"/>
                  </a:cubicBezTo>
                  <a:cubicBezTo>
                    <a:pt x="520" y="56"/>
                    <a:pt x="458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9" name="Google Shape;14729;p47"/>
            <p:cNvSpPr/>
            <p:nvPr/>
          </p:nvSpPr>
          <p:spPr>
            <a:xfrm>
              <a:off x="4278500" y="2255875"/>
              <a:ext cx="10500" cy="7550"/>
            </a:xfrm>
            <a:custGeom>
              <a:rect b="b" l="l" r="r" t="t"/>
              <a:pathLst>
                <a:path extrusionOk="0" h="302" w="420">
                  <a:moveTo>
                    <a:pt x="199" y="0"/>
                  </a:moveTo>
                  <a:cubicBezTo>
                    <a:pt x="130" y="0"/>
                    <a:pt x="72" y="16"/>
                    <a:pt x="24" y="79"/>
                  </a:cubicBezTo>
                  <a:cubicBezTo>
                    <a:pt x="0" y="115"/>
                    <a:pt x="0" y="187"/>
                    <a:pt x="24" y="222"/>
                  </a:cubicBezTo>
                  <a:cubicBezTo>
                    <a:pt x="72" y="286"/>
                    <a:pt x="135" y="302"/>
                    <a:pt x="204" y="302"/>
                  </a:cubicBezTo>
                  <a:cubicBezTo>
                    <a:pt x="239" y="302"/>
                    <a:pt x="274" y="298"/>
                    <a:pt x="310" y="294"/>
                  </a:cubicBezTo>
                  <a:cubicBezTo>
                    <a:pt x="335" y="290"/>
                    <a:pt x="357" y="275"/>
                    <a:pt x="374" y="256"/>
                  </a:cubicBezTo>
                  <a:lnTo>
                    <a:pt x="374" y="256"/>
                  </a:lnTo>
                  <a:cubicBezTo>
                    <a:pt x="392" y="239"/>
                    <a:pt x="406" y="216"/>
                    <a:pt x="417" y="187"/>
                  </a:cubicBezTo>
                  <a:cubicBezTo>
                    <a:pt x="419" y="175"/>
                    <a:pt x="419" y="163"/>
                    <a:pt x="418" y="151"/>
                  </a:cubicBezTo>
                  <a:lnTo>
                    <a:pt x="418" y="151"/>
                  </a:lnTo>
                  <a:cubicBezTo>
                    <a:pt x="419" y="139"/>
                    <a:pt x="419" y="127"/>
                    <a:pt x="417" y="115"/>
                  </a:cubicBezTo>
                  <a:cubicBezTo>
                    <a:pt x="405" y="84"/>
                    <a:pt x="390" y="60"/>
                    <a:pt x="372" y="43"/>
                  </a:cubicBezTo>
                  <a:lnTo>
                    <a:pt x="372" y="43"/>
                  </a:lnTo>
                  <a:cubicBezTo>
                    <a:pt x="354" y="25"/>
                    <a:pt x="334" y="12"/>
                    <a:pt x="310" y="8"/>
                  </a:cubicBezTo>
                  <a:cubicBezTo>
                    <a:pt x="270" y="4"/>
                    <a:pt x="233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0" name="Google Shape;14730;p47"/>
            <p:cNvSpPr/>
            <p:nvPr/>
          </p:nvSpPr>
          <p:spPr>
            <a:xfrm>
              <a:off x="4277000" y="2245775"/>
              <a:ext cx="11125" cy="5800"/>
            </a:xfrm>
            <a:custGeom>
              <a:rect b="b" l="l" r="r" t="t"/>
              <a:pathLst>
                <a:path extrusionOk="0" h="232" w="445">
                  <a:moveTo>
                    <a:pt x="345" y="1"/>
                  </a:moveTo>
                  <a:cubicBezTo>
                    <a:pt x="334" y="1"/>
                    <a:pt x="323" y="3"/>
                    <a:pt x="310" y="7"/>
                  </a:cubicBezTo>
                  <a:cubicBezTo>
                    <a:pt x="263" y="43"/>
                    <a:pt x="203" y="55"/>
                    <a:pt x="144" y="67"/>
                  </a:cubicBezTo>
                  <a:cubicBezTo>
                    <a:pt x="84" y="67"/>
                    <a:pt x="60" y="91"/>
                    <a:pt x="13" y="126"/>
                  </a:cubicBezTo>
                  <a:cubicBezTo>
                    <a:pt x="1" y="150"/>
                    <a:pt x="1" y="174"/>
                    <a:pt x="13" y="186"/>
                  </a:cubicBezTo>
                  <a:cubicBezTo>
                    <a:pt x="48" y="221"/>
                    <a:pt x="79" y="231"/>
                    <a:pt x="113" y="231"/>
                  </a:cubicBezTo>
                  <a:cubicBezTo>
                    <a:pt x="137" y="231"/>
                    <a:pt x="162" y="226"/>
                    <a:pt x="191" y="221"/>
                  </a:cubicBezTo>
                  <a:cubicBezTo>
                    <a:pt x="251" y="198"/>
                    <a:pt x="322" y="174"/>
                    <a:pt x="382" y="126"/>
                  </a:cubicBezTo>
                  <a:cubicBezTo>
                    <a:pt x="444" y="95"/>
                    <a:pt x="41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1" name="Google Shape;14731;p47"/>
            <p:cNvSpPr/>
            <p:nvPr/>
          </p:nvSpPr>
          <p:spPr>
            <a:xfrm>
              <a:off x="4275525" y="2232275"/>
              <a:ext cx="15650" cy="8900"/>
            </a:xfrm>
            <a:custGeom>
              <a:rect b="b" l="l" r="r" t="t"/>
              <a:pathLst>
                <a:path extrusionOk="0" h="356" w="626">
                  <a:moveTo>
                    <a:pt x="284" y="1"/>
                  </a:moveTo>
                  <a:cubicBezTo>
                    <a:pt x="211" y="1"/>
                    <a:pt x="139" y="21"/>
                    <a:pt x="84" y="71"/>
                  </a:cubicBezTo>
                  <a:cubicBezTo>
                    <a:pt x="0" y="166"/>
                    <a:pt x="48" y="297"/>
                    <a:pt x="167" y="333"/>
                  </a:cubicBezTo>
                  <a:cubicBezTo>
                    <a:pt x="189" y="342"/>
                    <a:pt x="211" y="344"/>
                    <a:pt x="233" y="344"/>
                  </a:cubicBezTo>
                  <a:cubicBezTo>
                    <a:pt x="257" y="344"/>
                    <a:pt x="281" y="341"/>
                    <a:pt x="305" y="341"/>
                  </a:cubicBezTo>
                  <a:cubicBezTo>
                    <a:pt x="319" y="341"/>
                    <a:pt x="332" y="342"/>
                    <a:pt x="346" y="345"/>
                  </a:cubicBezTo>
                  <a:cubicBezTo>
                    <a:pt x="363" y="352"/>
                    <a:pt x="381" y="356"/>
                    <a:pt x="397" y="356"/>
                  </a:cubicBezTo>
                  <a:cubicBezTo>
                    <a:pt x="537" y="356"/>
                    <a:pt x="626" y="111"/>
                    <a:pt x="477" y="47"/>
                  </a:cubicBezTo>
                  <a:cubicBezTo>
                    <a:pt x="419" y="18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2" name="Google Shape;14732;p47"/>
            <p:cNvSpPr/>
            <p:nvPr/>
          </p:nvSpPr>
          <p:spPr>
            <a:xfrm>
              <a:off x="4279250" y="2222300"/>
              <a:ext cx="9575" cy="7575"/>
            </a:xfrm>
            <a:custGeom>
              <a:rect b="b" l="l" r="r" t="t"/>
              <a:pathLst>
                <a:path extrusionOk="0" h="303" w="383">
                  <a:moveTo>
                    <a:pt x="110" y="0"/>
                  </a:moveTo>
                  <a:cubicBezTo>
                    <a:pt x="56" y="0"/>
                    <a:pt x="0" y="47"/>
                    <a:pt x="18" y="101"/>
                  </a:cubicBezTo>
                  <a:cubicBezTo>
                    <a:pt x="30" y="196"/>
                    <a:pt x="78" y="256"/>
                    <a:pt x="149" y="291"/>
                  </a:cubicBezTo>
                  <a:cubicBezTo>
                    <a:pt x="166" y="299"/>
                    <a:pt x="182" y="302"/>
                    <a:pt x="197" y="302"/>
                  </a:cubicBezTo>
                  <a:cubicBezTo>
                    <a:pt x="306" y="302"/>
                    <a:pt x="383" y="141"/>
                    <a:pt x="268" y="89"/>
                  </a:cubicBezTo>
                  <a:cubicBezTo>
                    <a:pt x="220" y="77"/>
                    <a:pt x="209" y="29"/>
                    <a:pt x="161" y="17"/>
                  </a:cubicBezTo>
                  <a:cubicBezTo>
                    <a:pt x="146" y="6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3" name="Google Shape;14733;p47"/>
            <p:cNvSpPr/>
            <p:nvPr/>
          </p:nvSpPr>
          <p:spPr>
            <a:xfrm>
              <a:off x="4278200" y="22111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79" y="0"/>
                  </a:moveTo>
                  <a:cubicBezTo>
                    <a:pt x="1" y="0"/>
                    <a:pt x="1" y="250"/>
                    <a:pt x="179" y="250"/>
                  </a:cubicBezTo>
                  <a:cubicBezTo>
                    <a:pt x="334" y="250"/>
                    <a:pt x="33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4" name="Google Shape;14734;p47"/>
            <p:cNvSpPr/>
            <p:nvPr/>
          </p:nvSpPr>
          <p:spPr>
            <a:xfrm>
              <a:off x="4287300" y="2192075"/>
              <a:ext cx="9375" cy="7850"/>
            </a:xfrm>
            <a:custGeom>
              <a:rect b="b" l="l" r="r" t="t"/>
              <a:pathLst>
                <a:path extrusionOk="0" h="314" w="375">
                  <a:moveTo>
                    <a:pt x="172" y="0"/>
                  </a:moveTo>
                  <a:cubicBezTo>
                    <a:pt x="30" y="10"/>
                    <a:pt x="0" y="151"/>
                    <a:pt x="84" y="236"/>
                  </a:cubicBezTo>
                  <a:lnTo>
                    <a:pt x="84" y="236"/>
                  </a:lnTo>
                  <a:cubicBezTo>
                    <a:pt x="109" y="281"/>
                    <a:pt x="156" y="314"/>
                    <a:pt x="211" y="314"/>
                  </a:cubicBezTo>
                  <a:cubicBezTo>
                    <a:pt x="221" y="314"/>
                    <a:pt x="233" y="313"/>
                    <a:pt x="244" y="310"/>
                  </a:cubicBezTo>
                  <a:cubicBezTo>
                    <a:pt x="327" y="286"/>
                    <a:pt x="375" y="167"/>
                    <a:pt x="327" y="95"/>
                  </a:cubicBezTo>
                  <a:cubicBezTo>
                    <a:pt x="303" y="36"/>
                    <a:pt x="24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5" name="Google Shape;14735;p47"/>
            <p:cNvSpPr/>
            <p:nvPr/>
          </p:nvSpPr>
          <p:spPr>
            <a:xfrm>
              <a:off x="4631325" y="2978125"/>
              <a:ext cx="4975" cy="8275"/>
            </a:xfrm>
            <a:custGeom>
              <a:rect b="b" l="l" r="r" t="t"/>
              <a:pathLst>
                <a:path extrusionOk="0" h="331" w="199">
                  <a:moveTo>
                    <a:pt x="48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44" y="145"/>
                    <a:pt x="56" y="264"/>
                    <a:pt x="127" y="324"/>
                  </a:cubicBezTo>
                  <a:cubicBezTo>
                    <a:pt x="139" y="328"/>
                    <a:pt x="151" y="331"/>
                    <a:pt x="162" y="331"/>
                  </a:cubicBezTo>
                  <a:cubicBezTo>
                    <a:pt x="183" y="331"/>
                    <a:pt x="199" y="320"/>
                    <a:pt x="199" y="288"/>
                  </a:cubicBezTo>
                  <a:cubicBezTo>
                    <a:pt x="199" y="193"/>
                    <a:pt x="127" y="98"/>
                    <a:pt x="80" y="26"/>
                  </a:cubicBezTo>
                  <a:cubicBezTo>
                    <a:pt x="75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6" name="Google Shape;14736;p47"/>
            <p:cNvSpPr/>
            <p:nvPr/>
          </p:nvSpPr>
          <p:spPr>
            <a:xfrm>
              <a:off x="4631600" y="2978450"/>
              <a:ext cx="8875" cy="4825"/>
            </a:xfrm>
            <a:custGeom>
              <a:rect b="b" l="l" r="r" t="t"/>
              <a:pathLst>
                <a:path extrusionOk="0" h="193" w="355">
                  <a:moveTo>
                    <a:pt x="37" y="0"/>
                  </a:moveTo>
                  <a:cubicBezTo>
                    <a:pt x="17" y="0"/>
                    <a:pt x="0" y="28"/>
                    <a:pt x="9" y="37"/>
                  </a:cubicBezTo>
                  <a:cubicBezTo>
                    <a:pt x="88" y="104"/>
                    <a:pt x="198" y="193"/>
                    <a:pt x="310" y="193"/>
                  </a:cubicBezTo>
                  <a:cubicBezTo>
                    <a:pt x="317" y="193"/>
                    <a:pt x="324" y="193"/>
                    <a:pt x="331" y="192"/>
                  </a:cubicBezTo>
                  <a:cubicBezTo>
                    <a:pt x="354" y="192"/>
                    <a:pt x="354" y="144"/>
                    <a:pt x="331" y="144"/>
                  </a:cubicBezTo>
                  <a:cubicBezTo>
                    <a:pt x="223" y="109"/>
                    <a:pt x="128" y="85"/>
                    <a:pt x="57" y="13"/>
                  </a:cubicBezTo>
                  <a:cubicBezTo>
                    <a:pt x="50" y="4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7" name="Google Shape;14737;p47"/>
            <p:cNvSpPr/>
            <p:nvPr/>
          </p:nvSpPr>
          <p:spPr>
            <a:xfrm>
              <a:off x="3586275" y="2361425"/>
              <a:ext cx="15675" cy="4225"/>
            </a:xfrm>
            <a:custGeom>
              <a:rect b="b" l="l" r="r" t="t"/>
              <a:pathLst>
                <a:path extrusionOk="0" h="169" w="627">
                  <a:moveTo>
                    <a:pt x="591" y="1"/>
                  </a:moveTo>
                  <a:cubicBezTo>
                    <a:pt x="400" y="25"/>
                    <a:pt x="210" y="48"/>
                    <a:pt x="55" y="84"/>
                  </a:cubicBezTo>
                  <a:cubicBezTo>
                    <a:pt x="0" y="106"/>
                    <a:pt x="16" y="169"/>
                    <a:pt x="57" y="169"/>
                  </a:cubicBezTo>
                  <a:cubicBezTo>
                    <a:pt x="60" y="169"/>
                    <a:pt x="63" y="168"/>
                    <a:pt x="67" y="167"/>
                  </a:cubicBezTo>
                  <a:cubicBezTo>
                    <a:pt x="246" y="108"/>
                    <a:pt x="436" y="120"/>
                    <a:pt x="603" y="48"/>
                  </a:cubicBezTo>
                  <a:cubicBezTo>
                    <a:pt x="627" y="25"/>
                    <a:pt x="603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8" name="Google Shape;14738;p47"/>
            <p:cNvSpPr/>
            <p:nvPr/>
          </p:nvSpPr>
          <p:spPr>
            <a:xfrm>
              <a:off x="3619775" y="2355125"/>
              <a:ext cx="45875" cy="6825"/>
            </a:xfrm>
            <a:custGeom>
              <a:rect b="b" l="l" r="r" t="t"/>
              <a:pathLst>
                <a:path extrusionOk="0" h="273" w="1835">
                  <a:moveTo>
                    <a:pt x="1469" y="0"/>
                  </a:moveTo>
                  <a:cubicBezTo>
                    <a:pt x="990" y="0"/>
                    <a:pt x="524" y="104"/>
                    <a:pt x="49" y="134"/>
                  </a:cubicBezTo>
                  <a:cubicBezTo>
                    <a:pt x="1" y="134"/>
                    <a:pt x="1" y="193"/>
                    <a:pt x="49" y="205"/>
                  </a:cubicBezTo>
                  <a:cubicBezTo>
                    <a:pt x="362" y="224"/>
                    <a:pt x="676" y="272"/>
                    <a:pt x="982" y="272"/>
                  </a:cubicBezTo>
                  <a:cubicBezTo>
                    <a:pt x="1258" y="272"/>
                    <a:pt x="1528" y="233"/>
                    <a:pt x="1787" y="98"/>
                  </a:cubicBezTo>
                  <a:cubicBezTo>
                    <a:pt x="1834" y="74"/>
                    <a:pt x="1811" y="15"/>
                    <a:pt x="1763" y="15"/>
                  </a:cubicBezTo>
                  <a:cubicBezTo>
                    <a:pt x="1665" y="5"/>
                    <a:pt x="1567" y="0"/>
                    <a:pt x="14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9" name="Google Shape;14739;p47"/>
            <p:cNvSpPr/>
            <p:nvPr/>
          </p:nvSpPr>
          <p:spPr>
            <a:xfrm>
              <a:off x="3586150" y="2348250"/>
              <a:ext cx="3300" cy="400"/>
            </a:xfrm>
            <a:custGeom>
              <a:rect b="b" l="l" r="r" t="t"/>
              <a:pathLst>
                <a:path extrusionOk="0" h="16" w="132">
                  <a:moveTo>
                    <a:pt x="7" y="1"/>
                  </a:moveTo>
                  <a:cubicBezTo>
                    <a:pt x="1" y="1"/>
                    <a:pt x="3" y="16"/>
                    <a:pt x="12" y="16"/>
                  </a:cubicBezTo>
                  <a:lnTo>
                    <a:pt x="120" y="16"/>
                  </a:lnTo>
                  <a:cubicBezTo>
                    <a:pt x="131" y="16"/>
                    <a:pt x="131" y="4"/>
                    <a:pt x="120" y="4"/>
                  </a:cubicBezTo>
                  <a:lnTo>
                    <a:pt x="12" y="4"/>
                  </a:lnTo>
                  <a:cubicBezTo>
                    <a:pt x="10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0" name="Google Shape;14740;p47"/>
            <p:cNvSpPr/>
            <p:nvPr/>
          </p:nvSpPr>
          <p:spPr>
            <a:xfrm>
              <a:off x="3592100" y="2334175"/>
              <a:ext cx="18025" cy="6750"/>
            </a:xfrm>
            <a:custGeom>
              <a:rect b="b" l="l" r="r" t="t"/>
              <a:pathLst>
                <a:path extrusionOk="0" h="270" w="721">
                  <a:moveTo>
                    <a:pt x="681" y="1"/>
                  </a:moveTo>
                  <a:cubicBezTo>
                    <a:pt x="677" y="1"/>
                    <a:pt x="672" y="3"/>
                    <a:pt x="667" y="7"/>
                  </a:cubicBezTo>
                  <a:cubicBezTo>
                    <a:pt x="477" y="43"/>
                    <a:pt x="298" y="126"/>
                    <a:pt x="84" y="126"/>
                  </a:cubicBezTo>
                  <a:cubicBezTo>
                    <a:pt x="1" y="126"/>
                    <a:pt x="1" y="269"/>
                    <a:pt x="84" y="269"/>
                  </a:cubicBezTo>
                  <a:cubicBezTo>
                    <a:pt x="310" y="269"/>
                    <a:pt x="536" y="210"/>
                    <a:pt x="691" y="67"/>
                  </a:cubicBezTo>
                  <a:cubicBezTo>
                    <a:pt x="720" y="38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1" name="Google Shape;14741;p47"/>
            <p:cNvSpPr/>
            <p:nvPr/>
          </p:nvSpPr>
          <p:spPr>
            <a:xfrm>
              <a:off x="3581100" y="2307475"/>
              <a:ext cx="7775" cy="3075"/>
            </a:xfrm>
            <a:custGeom>
              <a:rect b="b" l="l" r="r" t="t"/>
              <a:pathLst>
                <a:path extrusionOk="0" h="123" w="311">
                  <a:moveTo>
                    <a:pt x="279" y="1"/>
                  </a:moveTo>
                  <a:cubicBezTo>
                    <a:pt x="273" y="1"/>
                    <a:pt x="266" y="5"/>
                    <a:pt x="262" y="16"/>
                  </a:cubicBezTo>
                  <a:cubicBezTo>
                    <a:pt x="203" y="63"/>
                    <a:pt x="119" y="63"/>
                    <a:pt x="60" y="63"/>
                  </a:cubicBezTo>
                  <a:cubicBezTo>
                    <a:pt x="52" y="60"/>
                    <a:pt x="46" y="59"/>
                    <a:pt x="40" y="59"/>
                  </a:cubicBezTo>
                  <a:cubicBezTo>
                    <a:pt x="1" y="59"/>
                    <a:pt x="6" y="123"/>
                    <a:pt x="48" y="123"/>
                  </a:cubicBezTo>
                  <a:cubicBezTo>
                    <a:pt x="143" y="123"/>
                    <a:pt x="214" y="99"/>
                    <a:pt x="286" y="39"/>
                  </a:cubicBezTo>
                  <a:cubicBezTo>
                    <a:pt x="311" y="23"/>
                    <a:pt x="295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2" name="Google Shape;14742;p47"/>
            <p:cNvSpPr/>
            <p:nvPr/>
          </p:nvSpPr>
          <p:spPr>
            <a:xfrm>
              <a:off x="3573225" y="2284125"/>
              <a:ext cx="11450" cy="4200"/>
            </a:xfrm>
            <a:custGeom>
              <a:rect b="b" l="l" r="r" t="t"/>
              <a:pathLst>
                <a:path extrusionOk="0" h="168" w="458">
                  <a:moveTo>
                    <a:pt x="288" y="1"/>
                  </a:moveTo>
                  <a:cubicBezTo>
                    <a:pt x="214" y="1"/>
                    <a:pt x="139" y="19"/>
                    <a:pt x="65" y="57"/>
                  </a:cubicBezTo>
                  <a:cubicBezTo>
                    <a:pt x="1" y="78"/>
                    <a:pt x="43" y="167"/>
                    <a:pt x="104" y="167"/>
                  </a:cubicBezTo>
                  <a:cubicBezTo>
                    <a:pt x="111" y="167"/>
                    <a:pt x="118" y="166"/>
                    <a:pt x="125" y="164"/>
                  </a:cubicBezTo>
                  <a:cubicBezTo>
                    <a:pt x="220" y="116"/>
                    <a:pt x="339" y="116"/>
                    <a:pt x="422" y="81"/>
                  </a:cubicBezTo>
                  <a:cubicBezTo>
                    <a:pt x="458" y="69"/>
                    <a:pt x="458" y="21"/>
                    <a:pt x="422" y="21"/>
                  </a:cubicBezTo>
                  <a:cubicBezTo>
                    <a:pt x="378" y="8"/>
                    <a:pt x="333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3" name="Google Shape;14743;p47"/>
            <p:cNvSpPr/>
            <p:nvPr/>
          </p:nvSpPr>
          <p:spPr>
            <a:xfrm>
              <a:off x="3570450" y="2208500"/>
              <a:ext cx="10375" cy="5550"/>
            </a:xfrm>
            <a:custGeom>
              <a:rect b="b" l="l" r="r" t="t"/>
              <a:pathLst>
                <a:path extrusionOk="0" h="222" w="415">
                  <a:moveTo>
                    <a:pt x="213" y="0"/>
                  </a:moveTo>
                  <a:cubicBezTo>
                    <a:pt x="190" y="0"/>
                    <a:pt x="169" y="3"/>
                    <a:pt x="152" y="10"/>
                  </a:cubicBezTo>
                  <a:lnTo>
                    <a:pt x="57" y="58"/>
                  </a:lnTo>
                  <a:cubicBezTo>
                    <a:pt x="45" y="69"/>
                    <a:pt x="33" y="69"/>
                    <a:pt x="33" y="93"/>
                  </a:cubicBezTo>
                  <a:cubicBezTo>
                    <a:pt x="9" y="117"/>
                    <a:pt x="9" y="129"/>
                    <a:pt x="9" y="165"/>
                  </a:cubicBezTo>
                  <a:cubicBezTo>
                    <a:pt x="1" y="200"/>
                    <a:pt x="24" y="222"/>
                    <a:pt x="46" y="222"/>
                  </a:cubicBezTo>
                  <a:cubicBezTo>
                    <a:pt x="54" y="222"/>
                    <a:pt x="63" y="219"/>
                    <a:pt x="69" y="212"/>
                  </a:cubicBezTo>
                  <a:cubicBezTo>
                    <a:pt x="93" y="188"/>
                    <a:pt x="117" y="177"/>
                    <a:pt x="128" y="177"/>
                  </a:cubicBezTo>
                  <a:cubicBezTo>
                    <a:pt x="164" y="165"/>
                    <a:pt x="176" y="165"/>
                    <a:pt x="212" y="165"/>
                  </a:cubicBezTo>
                  <a:cubicBezTo>
                    <a:pt x="271" y="141"/>
                    <a:pt x="331" y="129"/>
                    <a:pt x="390" y="105"/>
                  </a:cubicBezTo>
                  <a:cubicBezTo>
                    <a:pt x="414" y="93"/>
                    <a:pt x="414" y="58"/>
                    <a:pt x="390" y="46"/>
                  </a:cubicBezTo>
                  <a:cubicBezTo>
                    <a:pt x="347" y="20"/>
                    <a:pt x="274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4" name="Google Shape;14744;p47"/>
            <p:cNvSpPr/>
            <p:nvPr/>
          </p:nvSpPr>
          <p:spPr>
            <a:xfrm>
              <a:off x="3588275" y="2199075"/>
              <a:ext cx="11600" cy="6625"/>
            </a:xfrm>
            <a:custGeom>
              <a:rect b="b" l="l" r="r" t="t"/>
              <a:pathLst>
                <a:path extrusionOk="0" h="265" w="464">
                  <a:moveTo>
                    <a:pt x="374" y="1"/>
                  </a:moveTo>
                  <a:cubicBezTo>
                    <a:pt x="366" y="1"/>
                    <a:pt x="360" y="2"/>
                    <a:pt x="356" y="6"/>
                  </a:cubicBezTo>
                  <a:cubicBezTo>
                    <a:pt x="273" y="30"/>
                    <a:pt x="177" y="65"/>
                    <a:pt x="94" y="113"/>
                  </a:cubicBezTo>
                  <a:cubicBezTo>
                    <a:pt x="0" y="134"/>
                    <a:pt x="53" y="264"/>
                    <a:pt x="139" y="264"/>
                  </a:cubicBezTo>
                  <a:cubicBezTo>
                    <a:pt x="151" y="264"/>
                    <a:pt x="164" y="262"/>
                    <a:pt x="177" y="256"/>
                  </a:cubicBezTo>
                  <a:cubicBezTo>
                    <a:pt x="249" y="208"/>
                    <a:pt x="344" y="196"/>
                    <a:pt x="416" y="149"/>
                  </a:cubicBezTo>
                  <a:cubicBezTo>
                    <a:pt x="451" y="137"/>
                    <a:pt x="463" y="113"/>
                    <a:pt x="463" y="77"/>
                  </a:cubicBezTo>
                  <a:cubicBezTo>
                    <a:pt x="463" y="54"/>
                    <a:pt x="463" y="30"/>
                    <a:pt x="427" y="18"/>
                  </a:cubicBezTo>
                  <a:cubicBezTo>
                    <a:pt x="419" y="9"/>
                    <a:pt x="39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5" name="Google Shape;14745;p47"/>
            <p:cNvSpPr/>
            <p:nvPr/>
          </p:nvSpPr>
          <p:spPr>
            <a:xfrm>
              <a:off x="3578875" y="2170500"/>
              <a:ext cx="12550" cy="5025"/>
            </a:xfrm>
            <a:custGeom>
              <a:rect b="b" l="l" r="r" t="t"/>
              <a:pathLst>
                <a:path extrusionOk="0" h="201" w="502">
                  <a:moveTo>
                    <a:pt x="463" y="0"/>
                  </a:moveTo>
                  <a:cubicBezTo>
                    <a:pt x="458" y="0"/>
                    <a:pt x="452" y="2"/>
                    <a:pt x="446" y="6"/>
                  </a:cubicBezTo>
                  <a:cubicBezTo>
                    <a:pt x="315" y="18"/>
                    <a:pt x="172" y="42"/>
                    <a:pt x="53" y="89"/>
                  </a:cubicBezTo>
                  <a:cubicBezTo>
                    <a:pt x="0" y="121"/>
                    <a:pt x="42" y="200"/>
                    <a:pt x="94" y="200"/>
                  </a:cubicBezTo>
                  <a:cubicBezTo>
                    <a:pt x="100" y="200"/>
                    <a:pt x="106" y="199"/>
                    <a:pt x="113" y="196"/>
                  </a:cubicBezTo>
                  <a:cubicBezTo>
                    <a:pt x="232" y="137"/>
                    <a:pt x="375" y="149"/>
                    <a:pt x="482" y="65"/>
                  </a:cubicBezTo>
                  <a:cubicBezTo>
                    <a:pt x="502" y="45"/>
                    <a:pt x="488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6" name="Google Shape;14746;p47"/>
            <p:cNvSpPr/>
            <p:nvPr/>
          </p:nvSpPr>
          <p:spPr>
            <a:xfrm>
              <a:off x="3591225" y="2136200"/>
              <a:ext cx="4775" cy="525"/>
            </a:xfrm>
            <a:custGeom>
              <a:rect b="b" l="l" r="r" t="t"/>
              <a:pathLst>
                <a:path extrusionOk="0" h="21" w="191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3" y="21"/>
                    <a:pt x="12" y="21"/>
                  </a:cubicBezTo>
                  <a:lnTo>
                    <a:pt x="179" y="21"/>
                  </a:lnTo>
                  <a:cubicBezTo>
                    <a:pt x="190" y="21"/>
                    <a:pt x="190" y="9"/>
                    <a:pt x="179" y="9"/>
                  </a:cubicBezTo>
                  <a:lnTo>
                    <a:pt x="12" y="9"/>
                  </a:lnTo>
                  <a:cubicBezTo>
                    <a:pt x="9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7" name="Google Shape;14747;p47"/>
            <p:cNvSpPr/>
            <p:nvPr/>
          </p:nvSpPr>
          <p:spPr>
            <a:xfrm>
              <a:off x="3610750" y="2091150"/>
              <a:ext cx="18575" cy="5175"/>
            </a:xfrm>
            <a:custGeom>
              <a:rect b="b" l="l" r="r" t="t"/>
              <a:pathLst>
                <a:path extrusionOk="0" h="207" w="743">
                  <a:moveTo>
                    <a:pt x="695" y="1"/>
                  </a:moveTo>
                  <a:cubicBezTo>
                    <a:pt x="481" y="25"/>
                    <a:pt x="290" y="37"/>
                    <a:pt x="88" y="84"/>
                  </a:cubicBezTo>
                  <a:cubicBezTo>
                    <a:pt x="1" y="95"/>
                    <a:pt x="34" y="206"/>
                    <a:pt x="95" y="206"/>
                  </a:cubicBezTo>
                  <a:cubicBezTo>
                    <a:pt x="100" y="206"/>
                    <a:pt x="106" y="205"/>
                    <a:pt x="112" y="203"/>
                  </a:cubicBezTo>
                  <a:cubicBezTo>
                    <a:pt x="302" y="156"/>
                    <a:pt x="529" y="156"/>
                    <a:pt x="707" y="60"/>
                  </a:cubicBezTo>
                  <a:cubicBezTo>
                    <a:pt x="743" y="49"/>
                    <a:pt x="719" y="1"/>
                    <a:pt x="6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8" name="Google Shape;14748;p47"/>
            <p:cNvSpPr/>
            <p:nvPr/>
          </p:nvSpPr>
          <p:spPr>
            <a:xfrm>
              <a:off x="3652525" y="2080425"/>
              <a:ext cx="22350" cy="6300"/>
            </a:xfrm>
            <a:custGeom>
              <a:rect b="b" l="l" r="r" t="t"/>
              <a:pathLst>
                <a:path extrusionOk="0" h="252" w="894">
                  <a:moveTo>
                    <a:pt x="817" y="0"/>
                  </a:moveTo>
                  <a:cubicBezTo>
                    <a:pt x="569" y="0"/>
                    <a:pt x="322" y="100"/>
                    <a:pt x="96" y="156"/>
                  </a:cubicBezTo>
                  <a:cubicBezTo>
                    <a:pt x="1" y="156"/>
                    <a:pt x="36" y="251"/>
                    <a:pt x="108" y="251"/>
                  </a:cubicBezTo>
                  <a:cubicBezTo>
                    <a:pt x="346" y="216"/>
                    <a:pt x="644" y="180"/>
                    <a:pt x="870" y="73"/>
                  </a:cubicBezTo>
                  <a:cubicBezTo>
                    <a:pt x="894" y="61"/>
                    <a:pt x="882" y="1"/>
                    <a:pt x="858" y="1"/>
                  </a:cubicBezTo>
                  <a:cubicBezTo>
                    <a:pt x="844" y="1"/>
                    <a:pt x="831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9" name="Google Shape;14749;p47"/>
            <p:cNvSpPr/>
            <p:nvPr/>
          </p:nvSpPr>
          <p:spPr>
            <a:xfrm>
              <a:off x="3679200" y="2055150"/>
              <a:ext cx="34375" cy="7825"/>
            </a:xfrm>
            <a:custGeom>
              <a:rect b="b" l="l" r="r" t="t"/>
              <a:pathLst>
                <a:path extrusionOk="0" h="313" w="1375">
                  <a:moveTo>
                    <a:pt x="1339" y="0"/>
                  </a:moveTo>
                  <a:cubicBezTo>
                    <a:pt x="922" y="36"/>
                    <a:pt x="481" y="96"/>
                    <a:pt x="89" y="179"/>
                  </a:cubicBezTo>
                  <a:cubicBezTo>
                    <a:pt x="1" y="190"/>
                    <a:pt x="24" y="313"/>
                    <a:pt x="94" y="313"/>
                  </a:cubicBezTo>
                  <a:cubicBezTo>
                    <a:pt x="100" y="313"/>
                    <a:pt x="106" y="312"/>
                    <a:pt x="112" y="310"/>
                  </a:cubicBezTo>
                  <a:cubicBezTo>
                    <a:pt x="517" y="226"/>
                    <a:pt x="981" y="238"/>
                    <a:pt x="1351" y="60"/>
                  </a:cubicBezTo>
                  <a:cubicBezTo>
                    <a:pt x="1374" y="48"/>
                    <a:pt x="1362" y="0"/>
                    <a:pt x="13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0" name="Google Shape;14750;p47"/>
            <p:cNvSpPr/>
            <p:nvPr/>
          </p:nvSpPr>
          <p:spPr>
            <a:xfrm>
              <a:off x="3702925" y="2036500"/>
              <a:ext cx="19425" cy="4500"/>
            </a:xfrm>
            <a:custGeom>
              <a:rect b="b" l="l" r="r" t="t"/>
              <a:pathLst>
                <a:path extrusionOk="0" h="180" w="777">
                  <a:moveTo>
                    <a:pt x="757" y="0"/>
                  </a:moveTo>
                  <a:cubicBezTo>
                    <a:pt x="753" y="0"/>
                    <a:pt x="750" y="2"/>
                    <a:pt x="747" y="8"/>
                  </a:cubicBezTo>
                  <a:cubicBezTo>
                    <a:pt x="593" y="68"/>
                    <a:pt x="427" y="116"/>
                    <a:pt x="261" y="116"/>
                  </a:cubicBezTo>
                  <a:cubicBezTo>
                    <a:pt x="197" y="116"/>
                    <a:pt x="132" y="108"/>
                    <a:pt x="68" y="91"/>
                  </a:cubicBezTo>
                  <a:cubicBezTo>
                    <a:pt x="64" y="91"/>
                    <a:pt x="59" y="90"/>
                    <a:pt x="55" y="90"/>
                  </a:cubicBezTo>
                  <a:cubicBezTo>
                    <a:pt x="7" y="90"/>
                    <a:pt x="0" y="152"/>
                    <a:pt x="44" y="163"/>
                  </a:cubicBezTo>
                  <a:cubicBezTo>
                    <a:pt x="103" y="174"/>
                    <a:pt x="161" y="179"/>
                    <a:pt x="218" y="179"/>
                  </a:cubicBezTo>
                  <a:cubicBezTo>
                    <a:pt x="405" y="179"/>
                    <a:pt x="586" y="123"/>
                    <a:pt x="759" y="32"/>
                  </a:cubicBezTo>
                  <a:cubicBezTo>
                    <a:pt x="777" y="23"/>
                    <a:pt x="767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1" name="Google Shape;14751;p47"/>
            <p:cNvSpPr/>
            <p:nvPr/>
          </p:nvSpPr>
          <p:spPr>
            <a:xfrm>
              <a:off x="3692700" y="2003950"/>
              <a:ext cx="25325" cy="4050"/>
            </a:xfrm>
            <a:custGeom>
              <a:rect b="b" l="l" r="r" t="t"/>
              <a:pathLst>
                <a:path extrusionOk="0" h="162" w="1013">
                  <a:moveTo>
                    <a:pt x="653" y="1"/>
                  </a:moveTo>
                  <a:cubicBezTo>
                    <a:pt x="467" y="1"/>
                    <a:pt x="275" y="24"/>
                    <a:pt x="96" y="24"/>
                  </a:cubicBezTo>
                  <a:cubicBezTo>
                    <a:pt x="1" y="24"/>
                    <a:pt x="1" y="143"/>
                    <a:pt x="96" y="143"/>
                  </a:cubicBezTo>
                  <a:cubicBezTo>
                    <a:pt x="272" y="143"/>
                    <a:pt x="457" y="161"/>
                    <a:pt x="640" y="161"/>
                  </a:cubicBezTo>
                  <a:cubicBezTo>
                    <a:pt x="754" y="161"/>
                    <a:pt x="867" y="154"/>
                    <a:pt x="977" y="131"/>
                  </a:cubicBezTo>
                  <a:cubicBezTo>
                    <a:pt x="1013" y="108"/>
                    <a:pt x="1013" y="48"/>
                    <a:pt x="977" y="36"/>
                  </a:cubicBezTo>
                  <a:cubicBezTo>
                    <a:pt x="875" y="9"/>
                    <a:pt x="765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2" name="Google Shape;14752;p47"/>
            <p:cNvSpPr/>
            <p:nvPr/>
          </p:nvSpPr>
          <p:spPr>
            <a:xfrm>
              <a:off x="3720550" y="2373050"/>
              <a:ext cx="18625" cy="5450"/>
            </a:xfrm>
            <a:custGeom>
              <a:rect b="b" l="l" r="r" t="t"/>
              <a:pathLst>
                <a:path extrusionOk="0" h="218" w="745">
                  <a:moveTo>
                    <a:pt x="685" y="0"/>
                  </a:moveTo>
                  <a:cubicBezTo>
                    <a:pt x="482" y="24"/>
                    <a:pt x="292" y="24"/>
                    <a:pt x="78" y="72"/>
                  </a:cubicBezTo>
                  <a:cubicBezTo>
                    <a:pt x="1" y="94"/>
                    <a:pt x="35" y="217"/>
                    <a:pt x="107" y="217"/>
                  </a:cubicBezTo>
                  <a:cubicBezTo>
                    <a:pt x="113" y="217"/>
                    <a:pt x="119" y="216"/>
                    <a:pt x="125" y="214"/>
                  </a:cubicBezTo>
                  <a:cubicBezTo>
                    <a:pt x="316" y="179"/>
                    <a:pt x="518" y="143"/>
                    <a:pt x="709" y="83"/>
                  </a:cubicBezTo>
                  <a:cubicBezTo>
                    <a:pt x="744" y="72"/>
                    <a:pt x="74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3" name="Google Shape;14753;p47"/>
            <p:cNvSpPr/>
            <p:nvPr/>
          </p:nvSpPr>
          <p:spPr>
            <a:xfrm>
              <a:off x="3639125" y="2327200"/>
              <a:ext cx="19975" cy="4200"/>
            </a:xfrm>
            <a:custGeom>
              <a:rect b="b" l="l" r="r" t="t"/>
              <a:pathLst>
                <a:path extrusionOk="0" h="168" w="799">
                  <a:moveTo>
                    <a:pt x="739" y="1"/>
                  </a:moveTo>
                  <a:cubicBezTo>
                    <a:pt x="525" y="12"/>
                    <a:pt x="298" y="48"/>
                    <a:pt x="96" y="48"/>
                  </a:cubicBezTo>
                  <a:cubicBezTo>
                    <a:pt x="1" y="48"/>
                    <a:pt x="1" y="167"/>
                    <a:pt x="96" y="167"/>
                  </a:cubicBezTo>
                  <a:cubicBezTo>
                    <a:pt x="141" y="167"/>
                    <a:pt x="186" y="168"/>
                    <a:pt x="230" y="168"/>
                  </a:cubicBezTo>
                  <a:cubicBezTo>
                    <a:pt x="408" y="168"/>
                    <a:pt x="579" y="160"/>
                    <a:pt x="751" y="84"/>
                  </a:cubicBezTo>
                  <a:cubicBezTo>
                    <a:pt x="799" y="72"/>
                    <a:pt x="799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4" name="Google Shape;14754;p47"/>
            <p:cNvSpPr/>
            <p:nvPr/>
          </p:nvSpPr>
          <p:spPr>
            <a:xfrm>
              <a:off x="3657600" y="2298625"/>
              <a:ext cx="1500" cy="325"/>
            </a:xfrm>
            <a:custGeom>
              <a:rect b="b" l="l" r="r" t="t"/>
              <a:pathLst>
                <a:path extrusionOk="0" h="13" w="60">
                  <a:moveTo>
                    <a:pt x="60" y="1"/>
                  </a:moveTo>
                  <a:cubicBezTo>
                    <a:pt x="24" y="1"/>
                    <a:pt x="12" y="1"/>
                    <a:pt x="0" y="12"/>
                  </a:cubicBezTo>
                  <a:lnTo>
                    <a:pt x="60" y="12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5" name="Google Shape;14755;p47"/>
            <p:cNvSpPr/>
            <p:nvPr/>
          </p:nvSpPr>
          <p:spPr>
            <a:xfrm>
              <a:off x="3790350" y="2380475"/>
              <a:ext cx="19950" cy="1825"/>
            </a:xfrm>
            <a:custGeom>
              <a:rect b="b" l="l" r="r" t="t"/>
              <a:pathLst>
                <a:path extrusionOk="0" h="73" w="798">
                  <a:moveTo>
                    <a:pt x="798" y="1"/>
                  </a:moveTo>
                  <a:cubicBezTo>
                    <a:pt x="536" y="13"/>
                    <a:pt x="262" y="13"/>
                    <a:pt x="0" y="72"/>
                  </a:cubicBezTo>
                  <a:cubicBezTo>
                    <a:pt x="262" y="25"/>
                    <a:pt x="536" y="13"/>
                    <a:pt x="798" y="13"/>
                  </a:cubicBezTo>
                  <a:lnTo>
                    <a:pt x="798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6" name="Google Shape;14756;p47"/>
            <p:cNvSpPr/>
            <p:nvPr/>
          </p:nvSpPr>
          <p:spPr>
            <a:xfrm>
              <a:off x="3806425" y="2378675"/>
              <a:ext cx="25625" cy="4475"/>
            </a:xfrm>
            <a:custGeom>
              <a:rect b="b" l="l" r="r" t="t"/>
              <a:pathLst>
                <a:path extrusionOk="0" h="179" w="1025">
                  <a:moveTo>
                    <a:pt x="400" y="1"/>
                  </a:moveTo>
                  <a:cubicBezTo>
                    <a:pt x="308" y="1"/>
                    <a:pt x="215" y="6"/>
                    <a:pt x="119" y="13"/>
                  </a:cubicBezTo>
                  <a:cubicBezTo>
                    <a:pt x="111" y="12"/>
                    <a:pt x="104" y="11"/>
                    <a:pt x="97" y="11"/>
                  </a:cubicBezTo>
                  <a:cubicBezTo>
                    <a:pt x="1" y="11"/>
                    <a:pt x="8" y="157"/>
                    <a:pt x="119" y="168"/>
                  </a:cubicBezTo>
                  <a:cubicBezTo>
                    <a:pt x="302" y="168"/>
                    <a:pt x="490" y="179"/>
                    <a:pt x="683" y="179"/>
                  </a:cubicBezTo>
                  <a:cubicBezTo>
                    <a:pt x="779" y="179"/>
                    <a:pt x="877" y="176"/>
                    <a:pt x="976" y="168"/>
                  </a:cubicBezTo>
                  <a:cubicBezTo>
                    <a:pt x="1012" y="168"/>
                    <a:pt x="1024" y="132"/>
                    <a:pt x="988" y="108"/>
                  </a:cubicBezTo>
                  <a:cubicBezTo>
                    <a:pt x="799" y="26"/>
                    <a:pt x="604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7" name="Google Shape;14757;p47"/>
            <p:cNvSpPr/>
            <p:nvPr/>
          </p:nvSpPr>
          <p:spPr>
            <a:xfrm>
              <a:off x="3816825" y="2386350"/>
              <a:ext cx="21175" cy="7550"/>
            </a:xfrm>
            <a:custGeom>
              <a:rect b="b" l="l" r="r" t="t"/>
              <a:pathLst>
                <a:path extrusionOk="0" h="302" w="847">
                  <a:moveTo>
                    <a:pt x="690" y="0"/>
                  </a:moveTo>
                  <a:cubicBezTo>
                    <a:pt x="624" y="0"/>
                    <a:pt x="562" y="20"/>
                    <a:pt x="489" y="28"/>
                  </a:cubicBezTo>
                  <a:cubicBezTo>
                    <a:pt x="370" y="63"/>
                    <a:pt x="251" y="75"/>
                    <a:pt x="120" y="87"/>
                  </a:cubicBezTo>
                  <a:cubicBezTo>
                    <a:pt x="1" y="123"/>
                    <a:pt x="1" y="302"/>
                    <a:pt x="132" y="302"/>
                  </a:cubicBezTo>
                  <a:cubicBezTo>
                    <a:pt x="334" y="302"/>
                    <a:pt x="668" y="302"/>
                    <a:pt x="810" y="135"/>
                  </a:cubicBezTo>
                  <a:cubicBezTo>
                    <a:pt x="846" y="99"/>
                    <a:pt x="834" y="28"/>
                    <a:pt x="787" y="16"/>
                  </a:cubicBezTo>
                  <a:cubicBezTo>
                    <a:pt x="753" y="4"/>
                    <a:pt x="721" y="0"/>
                    <a:pt x="6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8" name="Google Shape;14758;p47"/>
            <p:cNvSpPr/>
            <p:nvPr/>
          </p:nvSpPr>
          <p:spPr>
            <a:xfrm>
              <a:off x="3839450" y="2397100"/>
              <a:ext cx="22950" cy="7625"/>
            </a:xfrm>
            <a:custGeom>
              <a:rect b="b" l="l" r="r" t="t"/>
              <a:pathLst>
                <a:path extrusionOk="0" h="305" w="918">
                  <a:moveTo>
                    <a:pt x="691" y="1"/>
                  </a:moveTo>
                  <a:cubicBezTo>
                    <a:pt x="505" y="1"/>
                    <a:pt x="308" y="91"/>
                    <a:pt x="132" y="110"/>
                  </a:cubicBezTo>
                  <a:cubicBezTo>
                    <a:pt x="13" y="122"/>
                    <a:pt x="1" y="300"/>
                    <a:pt x="132" y="300"/>
                  </a:cubicBezTo>
                  <a:cubicBezTo>
                    <a:pt x="182" y="303"/>
                    <a:pt x="236" y="305"/>
                    <a:pt x="291" y="305"/>
                  </a:cubicBezTo>
                  <a:cubicBezTo>
                    <a:pt x="500" y="305"/>
                    <a:pt x="731" y="277"/>
                    <a:pt x="882" y="145"/>
                  </a:cubicBezTo>
                  <a:cubicBezTo>
                    <a:pt x="918" y="110"/>
                    <a:pt x="894" y="50"/>
                    <a:pt x="846" y="26"/>
                  </a:cubicBezTo>
                  <a:cubicBezTo>
                    <a:pt x="796" y="8"/>
                    <a:pt x="744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9" name="Google Shape;14759;p47"/>
            <p:cNvSpPr/>
            <p:nvPr/>
          </p:nvSpPr>
          <p:spPr>
            <a:xfrm>
              <a:off x="3850475" y="2408550"/>
              <a:ext cx="24725" cy="7875"/>
            </a:xfrm>
            <a:custGeom>
              <a:rect b="b" l="l" r="r" t="t"/>
              <a:pathLst>
                <a:path extrusionOk="0" h="315" w="989">
                  <a:moveTo>
                    <a:pt x="634" y="1"/>
                  </a:moveTo>
                  <a:cubicBezTo>
                    <a:pt x="474" y="1"/>
                    <a:pt x="306" y="25"/>
                    <a:pt x="155" y="33"/>
                  </a:cubicBezTo>
                  <a:cubicBezTo>
                    <a:pt x="0" y="45"/>
                    <a:pt x="0" y="307"/>
                    <a:pt x="167" y="307"/>
                  </a:cubicBezTo>
                  <a:cubicBezTo>
                    <a:pt x="256" y="307"/>
                    <a:pt x="358" y="314"/>
                    <a:pt x="460" y="314"/>
                  </a:cubicBezTo>
                  <a:cubicBezTo>
                    <a:pt x="644" y="314"/>
                    <a:pt x="830" y="290"/>
                    <a:pt x="953" y="152"/>
                  </a:cubicBezTo>
                  <a:cubicBezTo>
                    <a:pt x="988" y="128"/>
                    <a:pt x="977" y="68"/>
                    <a:pt x="929" y="45"/>
                  </a:cubicBezTo>
                  <a:cubicBezTo>
                    <a:pt x="839" y="12"/>
                    <a:pt x="738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0" name="Google Shape;14760;p47"/>
            <p:cNvSpPr/>
            <p:nvPr/>
          </p:nvSpPr>
          <p:spPr>
            <a:xfrm>
              <a:off x="3862375" y="2434600"/>
              <a:ext cx="16375" cy="6325"/>
            </a:xfrm>
            <a:custGeom>
              <a:rect b="b" l="l" r="r" t="t"/>
              <a:pathLst>
                <a:path extrusionOk="0" h="253" w="655">
                  <a:moveTo>
                    <a:pt x="627" y="1"/>
                  </a:moveTo>
                  <a:cubicBezTo>
                    <a:pt x="625" y="1"/>
                    <a:pt x="622" y="1"/>
                    <a:pt x="620" y="3"/>
                  </a:cubicBezTo>
                  <a:cubicBezTo>
                    <a:pt x="429" y="62"/>
                    <a:pt x="274" y="134"/>
                    <a:pt x="96" y="157"/>
                  </a:cubicBezTo>
                  <a:cubicBezTo>
                    <a:pt x="1" y="157"/>
                    <a:pt x="1" y="253"/>
                    <a:pt x="84" y="253"/>
                  </a:cubicBezTo>
                  <a:cubicBezTo>
                    <a:pt x="274" y="253"/>
                    <a:pt x="512" y="217"/>
                    <a:pt x="643" y="62"/>
                  </a:cubicBezTo>
                  <a:cubicBezTo>
                    <a:pt x="654" y="41"/>
                    <a:pt x="646" y="1"/>
                    <a:pt x="6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1" name="Google Shape;14761;p47"/>
            <p:cNvSpPr/>
            <p:nvPr/>
          </p:nvSpPr>
          <p:spPr>
            <a:xfrm>
              <a:off x="3857925" y="2465900"/>
              <a:ext cx="15775" cy="6350"/>
            </a:xfrm>
            <a:custGeom>
              <a:rect b="b" l="l" r="r" t="t"/>
              <a:pathLst>
                <a:path extrusionOk="0" h="254" w="631">
                  <a:moveTo>
                    <a:pt x="571" y="1"/>
                  </a:moveTo>
                  <a:cubicBezTo>
                    <a:pt x="433" y="65"/>
                    <a:pt x="284" y="110"/>
                    <a:pt x="143" y="110"/>
                  </a:cubicBezTo>
                  <a:cubicBezTo>
                    <a:pt x="127" y="110"/>
                    <a:pt x="111" y="109"/>
                    <a:pt x="95" y="108"/>
                  </a:cubicBezTo>
                  <a:cubicBezTo>
                    <a:pt x="7" y="119"/>
                    <a:pt x="0" y="253"/>
                    <a:pt x="76" y="253"/>
                  </a:cubicBezTo>
                  <a:cubicBezTo>
                    <a:pt x="82" y="253"/>
                    <a:pt x="88" y="253"/>
                    <a:pt x="95" y="251"/>
                  </a:cubicBezTo>
                  <a:cubicBezTo>
                    <a:pt x="286" y="239"/>
                    <a:pt x="452" y="168"/>
                    <a:pt x="595" y="48"/>
                  </a:cubicBezTo>
                  <a:cubicBezTo>
                    <a:pt x="631" y="37"/>
                    <a:pt x="595" y="1"/>
                    <a:pt x="5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2" name="Google Shape;14762;p47"/>
            <p:cNvSpPr/>
            <p:nvPr/>
          </p:nvSpPr>
          <p:spPr>
            <a:xfrm>
              <a:off x="3856125" y="2498050"/>
              <a:ext cx="22650" cy="6575"/>
            </a:xfrm>
            <a:custGeom>
              <a:rect b="b" l="l" r="r" t="t"/>
              <a:pathLst>
                <a:path extrusionOk="0" h="263" w="906">
                  <a:moveTo>
                    <a:pt x="870" y="1"/>
                  </a:moveTo>
                  <a:cubicBezTo>
                    <a:pt x="620" y="13"/>
                    <a:pt x="405" y="25"/>
                    <a:pt x="167" y="25"/>
                  </a:cubicBezTo>
                  <a:cubicBezTo>
                    <a:pt x="163" y="24"/>
                    <a:pt x="160" y="24"/>
                    <a:pt x="156" y="24"/>
                  </a:cubicBezTo>
                  <a:cubicBezTo>
                    <a:pt x="1" y="24"/>
                    <a:pt x="4" y="263"/>
                    <a:pt x="167" y="263"/>
                  </a:cubicBezTo>
                  <a:cubicBezTo>
                    <a:pt x="429" y="263"/>
                    <a:pt x="691" y="263"/>
                    <a:pt x="893" y="60"/>
                  </a:cubicBezTo>
                  <a:cubicBezTo>
                    <a:pt x="905" y="36"/>
                    <a:pt x="893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3" name="Google Shape;14763;p47"/>
            <p:cNvSpPr/>
            <p:nvPr/>
          </p:nvSpPr>
          <p:spPr>
            <a:xfrm>
              <a:off x="3893825" y="2489625"/>
              <a:ext cx="16800" cy="7050"/>
            </a:xfrm>
            <a:custGeom>
              <a:rect b="b" l="l" r="r" t="t"/>
              <a:pathLst>
                <a:path extrusionOk="0" h="282" w="672">
                  <a:moveTo>
                    <a:pt x="493" y="1"/>
                  </a:moveTo>
                  <a:cubicBezTo>
                    <a:pt x="354" y="1"/>
                    <a:pt x="182" y="89"/>
                    <a:pt x="88" y="123"/>
                  </a:cubicBezTo>
                  <a:cubicBezTo>
                    <a:pt x="0" y="167"/>
                    <a:pt x="23" y="281"/>
                    <a:pt x="111" y="281"/>
                  </a:cubicBezTo>
                  <a:cubicBezTo>
                    <a:pt x="118" y="281"/>
                    <a:pt x="127" y="280"/>
                    <a:pt x="136" y="278"/>
                  </a:cubicBezTo>
                  <a:cubicBezTo>
                    <a:pt x="219" y="242"/>
                    <a:pt x="326" y="231"/>
                    <a:pt x="409" y="219"/>
                  </a:cubicBezTo>
                  <a:cubicBezTo>
                    <a:pt x="493" y="195"/>
                    <a:pt x="576" y="195"/>
                    <a:pt x="636" y="135"/>
                  </a:cubicBezTo>
                  <a:cubicBezTo>
                    <a:pt x="671" y="112"/>
                    <a:pt x="671" y="76"/>
                    <a:pt x="636" y="52"/>
                  </a:cubicBezTo>
                  <a:cubicBezTo>
                    <a:pt x="598" y="15"/>
                    <a:pt x="548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4" name="Google Shape;14764;p47"/>
            <p:cNvSpPr/>
            <p:nvPr/>
          </p:nvSpPr>
          <p:spPr>
            <a:xfrm>
              <a:off x="3892300" y="2453675"/>
              <a:ext cx="21900" cy="8975"/>
            </a:xfrm>
            <a:custGeom>
              <a:rect b="b" l="l" r="r" t="t"/>
              <a:pathLst>
                <a:path extrusionOk="0" h="359" w="876">
                  <a:moveTo>
                    <a:pt x="648" y="1"/>
                  </a:moveTo>
                  <a:cubicBezTo>
                    <a:pt x="466" y="1"/>
                    <a:pt x="293" y="73"/>
                    <a:pt x="113" y="145"/>
                  </a:cubicBezTo>
                  <a:cubicBezTo>
                    <a:pt x="0" y="216"/>
                    <a:pt x="73" y="359"/>
                    <a:pt x="172" y="359"/>
                  </a:cubicBezTo>
                  <a:cubicBezTo>
                    <a:pt x="187" y="359"/>
                    <a:pt x="204" y="355"/>
                    <a:pt x="220" y="347"/>
                  </a:cubicBezTo>
                  <a:cubicBezTo>
                    <a:pt x="411" y="252"/>
                    <a:pt x="625" y="204"/>
                    <a:pt x="828" y="133"/>
                  </a:cubicBezTo>
                  <a:cubicBezTo>
                    <a:pt x="875" y="121"/>
                    <a:pt x="875" y="49"/>
                    <a:pt x="828" y="26"/>
                  </a:cubicBezTo>
                  <a:cubicBezTo>
                    <a:pt x="767" y="8"/>
                    <a:pt x="707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5" name="Google Shape;14765;p47"/>
            <p:cNvSpPr/>
            <p:nvPr/>
          </p:nvSpPr>
          <p:spPr>
            <a:xfrm>
              <a:off x="3899575" y="2385500"/>
              <a:ext cx="11275" cy="6025"/>
            </a:xfrm>
            <a:custGeom>
              <a:rect b="b" l="l" r="r" t="t"/>
              <a:pathLst>
                <a:path extrusionOk="0" h="241" w="451">
                  <a:moveTo>
                    <a:pt x="359" y="1"/>
                  </a:moveTo>
                  <a:cubicBezTo>
                    <a:pt x="355" y="1"/>
                    <a:pt x="351" y="1"/>
                    <a:pt x="346" y="2"/>
                  </a:cubicBezTo>
                  <a:cubicBezTo>
                    <a:pt x="287" y="14"/>
                    <a:pt x="215" y="14"/>
                    <a:pt x="156" y="14"/>
                  </a:cubicBezTo>
                  <a:cubicBezTo>
                    <a:pt x="1" y="14"/>
                    <a:pt x="1" y="240"/>
                    <a:pt x="144" y="240"/>
                  </a:cubicBezTo>
                  <a:cubicBezTo>
                    <a:pt x="239" y="240"/>
                    <a:pt x="358" y="228"/>
                    <a:pt x="418" y="109"/>
                  </a:cubicBezTo>
                  <a:cubicBezTo>
                    <a:pt x="451" y="65"/>
                    <a:pt x="412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6" name="Google Shape;14766;p47"/>
            <p:cNvSpPr/>
            <p:nvPr/>
          </p:nvSpPr>
          <p:spPr>
            <a:xfrm>
              <a:off x="3843925" y="2581625"/>
              <a:ext cx="21450" cy="8200"/>
            </a:xfrm>
            <a:custGeom>
              <a:rect b="b" l="l" r="r" t="t"/>
              <a:pathLst>
                <a:path extrusionOk="0" h="328" w="858">
                  <a:moveTo>
                    <a:pt x="580" y="1"/>
                  </a:moveTo>
                  <a:cubicBezTo>
                    <a:pt x="411" y="1"/>
                    <a:pt x="241" y="76"/>
                    <a:pt x="84" y="134"/>
                  </a:cubicBezTo>
                  <a:cubicBezTo>
                    <a:pt x="6" y="179"/>
                    <a:pt x="1" y="327"/>
                    <a:pt x="97" y="327"/>
                  </a:cubicBezTo>
                  <a:cubicBezTo>
                    <a:pt x="104" y="327"/>
                    <a:pt x="112" y="326"/>
                    <a:pt x="119" y="325"/>
                  </a:cubicBezTo>
                  <a:cubicBezTo>
                    <a:pt x="346" y="301"/>
                    <a:pt x="608" y="313"/>
                    <a:pt x="798" y="194"/>
                  </a:cubicBezTo>
                  <a:cubicBezTo>
                    <a:pt x="858" y="170"/>
                    <a:pt x="858" y="75"/>
                    <a:pt x="798" y="51"/>
                  </a:cubicBezTo>
                  <a:cubicBezTo>
                    <a:pt x="726" y="15"/>
                    <a:pt x="653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7" name="Google Shape;14767;p47"/>
            <p:cNvSpPr/>
            <p:nvPr/>
          </p:nvSpPr>
          <p:spPr>
            <a:xfrm>
              <a:off x="3865025" y="2572775"/>
              <a:ext cx="21775" cy="8950"/>
            </a:xfrm>
            <a:custGeom>
              <a:rect b="b" l="l" r="r" t="t"/>
              <a:pathLst>
                <a:path extrusionOk="0" h="358" w="871">
                  <a:moveTo>
                    <a:pt x="478" y="0"/>
                  </a:moveTo>
                  <a:cubicBezTo>
                    <a:pt x="359" y="0"/>
                    <a:pt x="228" y="48"/>
                    <a:pt x="121" y="107"/>
                  </a:cubicBezTo>
                  <a:cubicBezTo>
                    <a:pt x="1" y="162"/>
                    <a:pt x="80" y="326"/>
                    <a:pt x="186" y="326"/>
                  </a:cubicBezTo>
                  <a:cubicBezTo>
                    <a:pt x="196" y="326"/>
                    <a:pt x="206" y="325"/>
                    <a:pt x="216" y="322"/>
                  </a:cubicBezTo>
                  <a:cubicBezTo>
                    <a:pt x="335" y="310"/>
                    <a:pt x="871" y="357"/>
                    <a:pt x="787" y="119"/>
                  </a:cubicBezTo>
                  <a:cubicBezTo>
                    <a:pt x="752" y="0"/>
                    <a:pt x="573" y="0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8" name="Google Shape;14768;p47"/>
            <p:cNvSpPr/>
            <p:nvPr/>
          </p:nvSpPr>
          <p:spPr>
            <a:xfrm>
              <a:off x="3848375" y="2634400"/>
              <a:ext cx="18200" cy="3575"/>
            </a:xfrm>
            <a:custGeom>
              <a:rect b="b" l="l" r="r" t="t"/>
              <a:pathLst>
                <a:path extrusionOk="0" h="143" w="728">
                  <a:moveTo>
                    <a:pt x="525" y="1"/>
                  </a:moveTo>
                  <a:cubicBezTo>
                    <a:pt x="362" y="1"/>
                    <a:pt x="187" y="45"/>
                    <a:pt x="49" y="71"/>
                  </a:cubicBezTo>
                  <a:cubicBezTo>
                    <a:pt x="1" y="95"/>
                    <a:pt x="13" y="143"/>
                    <a:pt x="49" y="143"/>
                  </a:cubicBezTo>
                  <a:cubicBezTo>
                    <a:pt x="168" y="119"/>
                    <a:pt x="287" y="107"/>
                    <a:pt x="418" y="107"/>
                  </a:cubicBezTo>
                  <a:cubicBezTo>
                    <a:pt x="459" y="107"/>
                    <a:pt x="507" y="110"/>
                    <a:pt x="556" y="110"/>
                  </a:cubicBezTo>
                  <a:cubicBezTo>
                    <a:pt x="605" y="110"/>
                    <a:pt x="656" y="107"/>
                    <a:pt x="703" y="95"/>
                  </a:cubicBezTo>
                  <a:cubicBezTo>
                    <a:pt x="727" y="71"/>
                    <a:pt x="727" y="36"/>
                    <a:pt x="703" y="24"/>
                  </a:cubicBezTo>
                  <a:cubicBezTo>
                    <a:pt x="648" y="7"/>
                    <a:pt x="58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9" name="Google Shape;14769;p47"/>
            <p:cNvSpPr/>
            <p:nvPr/>
          </p:nvSpPr>
          <p:spPr>
            <a:xfrm>
              <a:off x="3906725" y="2605975"/>
              <a:ext cx="21150" cy="5550"/>
            </a:xfrm>
            <a:custGeom>
              <a:rect b="b" l="l" r="r" t="t"/>
              <a:pathLst>
                <a:path extrusionOk="0" h="222" w="846">
                  <a:moveTo>
                    <a:pt x="676" y="0"/>
                  </a:moveTo>
                  <a:cubicBezTo>
                    <a:pt x="467" y="0"/>
                    <a:pt x="240" y="54"/>
                    <a:pt x="48" y="125"/>
                  </a:cubicBezTo>
                  <a:cubicBezTo>
                    <a:pt x="1" y="160"/>
                    <a:pt x="36" y="220"/>
                    <a:pt x="72" y="220"/>
                  </a:cubicBezTo>
                  <a:cubicBezTo>
                    <a:pt x="132" y="220"/>
                    <a:pt x="199" y="222"/>
                    <a:pt x="267" y="222"/>
                  </a:cubicBezTo>
                  <a:cubicBezTo>
                    <a:pt x="456" y="222"/>
                    <a:pt x="662" y="209"/>
                    <a:pt x="810" y="113"/>
                  </a:cubicBezTo>
                  <a:cubicBezTo>
                    <a:pt x="834" y="89"/>
                    <a:pt x="846" y="6"/>
                    <a:pt x="786" y="6"/>
                  </a:cubicBezTo>
                  <a:cubicBezTo>
                    <a:pt x="750" y="2"/>
                    <a:pt x="71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0" name="Google Shape;14770;p47"/>
            <p:cNvSpPr/>
            <p:nvPr/>
          </p:nvSpPr>
          <p:spPr>
            <a:xfrm>
              <a:off x="3848675" y="2687325"/>
              <a:ext cx="22350" cy="3900"/>
            </a:xfrm>
            <a:custGeom>
              <a:rect b="b" l="l" r="r" t="t"/>
              <a:pathLst>
                <a:path extrusionOk="0" h="156" w="894">
                  <a:moveTo>
                    <a:pt x="396" y="0"/>
                  </a:moveTo>
                  <a:cubicBezTo>
                    <a:pt x="296" y="0"/>
                    <a:pt x="196" y="2"/>
                    <a:pt x="96" y="2"/>
                  </a:cubicBezTo>
                  <a:cubicBezTo>
                    <a:pt x="1" y="14"/>
                    <a:pt x="1" y="145"/>
                    <a:pt x="96" y="145"/>
                  </a:cubicBezTo>
                  <a:cubicBezTo>
                    <a:pt x="232" y="145"/>
                    <a:pt x="369" y="156"/>
                    <a:pt x="505" y="156"/>
                  </a:cubicBezTo>
                  <a:cubicBezTo>
                    <a:pt x="619" y="156"/>
                    <a:pt x="733" y="148"/>
                    <a:pt x="846" y="121"/>
                  </a:cubicBezTo>
                  <a:cubicBezTo>
                    <a:pt x="894" y="109"/>
                    <a:pt x="894" y="50"/>
                    <a:pt x="846" y="26"/>
                  </a:cubicBezTo>
                  <a:cubicBezTo>
                    <a:pt x="696" y="4"/>
                    <a:pt x="546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1" name="Google Shape;14771;p47"/>
            <p:cNvSpPr/>
            <p:nvPr/>
          </p:nvSpPr>
          <p:spPr>
            <a:xfrm>
              <a:off x="3906425" y="2683200"/>
              <a:ext cx="21150" cy="7025"/>
            </a:xfrm>
            <a:custGeom>
              <a:rect b="b" l="l" r="r" t="t"/>
              <a:pathLst>
                <a:path extrusionOk="0" h="281" w="846">
                  <a:moveTo>
                    <a:pt x="417" y="0"/>
                  </a:moveTo>
                  <a:cubicBezTo>
                    <a:pt x="286" y="12"/>
                    <a:pt x="167" y="60"/>
                    <a:pt x="24" y="108"/>
                  </a:cubicBezTo>
                  <a:cubicBezTo>
                    <a:pt x="1" y="119"/>
                    <a:pt x="1" y="167"/>
                    <a:pt x="24" y="167"/>
                  </a:cubicBezTo>
                  <a:cubicBezTo>
                    <a:pt x="167" y="215"/>
                    <a:pt x="263" y="250"/>
                    <a:pt x="417" y="274"/>
                  </a:cubicBezTo>
                  <a:cubicBezTo>
                    <a:pt x="452" y="278"/>
                    <a:pt x="488" y="280"/>
                    <a:pt x="525" y="280"/>
                  </a:cubicBezTo>
                  <a:cubicBezTo>
                    <a:pt x="616" y="280"/>
                    <a:pt x="710" y="265"/>
                    <a:pt x="786" y="215"/>
                  </a:cubicBezTo>
                  <a:cubicBezTo>
                    <a:pt x="846" y="179"/>
                    <a:pt x="846" y="108"/>
                    <a:pt x="786" y="60"/>
                  </a:cubicBezTo>
                  <a:cubicBezTo>
                    <a:pt x="679" y="0"/>
                    <a:pt x="536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2" name="Google Shape;14772;p47"/>
            <p:cNvSpPr/>
            <p:nvPr/>
          </p:nvSpPr>
          <p:spPr>
            <a:xfrm>
              <a:off x="3915650" y="2722125"/>
              <a:ext cx="22050" cy="7300"/>
            </a:xfrm>
            <a:custGeom>
              <a:rect b="b" l="l" r="r" t="t"/>
              <a:pathLst>
                <a:path extrusionOk="0" h="292" w="882">
                  <a:moveTo>
                    <a:pt x="513" y="0"/>
                  </a:moveTo>
                  <a:cubicBezTo>
                    <a:pt x="361" y="0"/>
                    <a:pt x="199" y="40"/>
                    <a:pt x="72" y="86"/>
                  </a:cubicBezTo>
                  <a:cubicBezTo>
                    <a:pt x="1" y="98"/>
                    <a:pt x="1" y="206"/>
                    <a:pt x="72" y="217"/>
                  </a:cubicBezTo>
                  <a:cubicBezTo>
                    <a:pt x="205" y="252"/>
                    <a:pt x="374" y="291"/>
                    <a:pt x="532" y="291"/>
                  </a:cubicBezTo>
                  <a:cubicBezTo>
                    <a:pt x="644" y="291"/>
                    <a:pt x="750" y="272"/>
                    <a:pt x="834" y="217"/>
                  </a:cubicBezTo>
                  <a:cubicBezTo>
                    <a:pt x="882" y="182"/>
                    <a:pt x="882" y="110"/>
                    <a:pt x="834" y="86"/>
                  </a:cubicBezTo>
                  <a:cubicBezTo>
                    <a:pt x="746" y="24"/>
                    <a:pt x="632" y="0"/>
                    <a:pt x="5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3" name="Google Shape;14773;p47"/>
            <p:cNvSpPr/>
            <p:nvPr/>
          </p:nvSpPr>
          <p:spPr>
            <a:xfrm>
              <a:off x="3931450" y="2750175"/>
              <a:ext cx="8925" cy="1900"/>
            </a:xfrm>
            <a:custGeom>
              <a:rect b="b" l="l" r="r" t="t"/>
              <a:pathLst>
                <a:path extrusionOk="0" h="76" w="357">
                  <a:moveTo>
                    <a:pt x="59" y="0"/>
                  </a:moveTo>
                  <a:cubicBezTo>
                    <a:pt x="6" y="0"/>
                    <a:pt x="0" y="76"/>
                    <a:pt x="42" y="76"/>
                  </a:cubicBezTo>
                  <a:cubicBezTo>
                    <a:pt x="47" y="76"/>
                    <a:pt x="53" y="74"/>
                    <a:pt x="59" y="72"/>
                  </a:cubicBezTo>
                  <a:cubicBezTo>
                    <a:pt x="143" y="72"/>
                    <a:pt x="238" y="60"/>
                    <a:pt x="321" y="60"/>
                  </a:cubicBezTo>
                  <a:cubicBezTo>
                    <a:pt x="357" y="60"/>
                    <a:pt x="357" y="12"/>
                    <a:pt x="321" y="12"/>
                  </a:cubicBezTo>
                  <a:cubicBezTo>
                    <a:pt x="238" y="12"/>
                    <a:pt x="143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4" name="Google Shape;14774;p47"/>
            <p:cNvSpPr/>
            <p:nvPr/>
          </p:nvSpPr>
          <p:spPr>
            <a:xfrm>
              <a:off x="3949450" y="2750650"/>
              <a:ext cx="21600" cy="5350"/>
            </a:xfrm>
            <a:custGeom>
              <a:rect b="b" l="l" r="r" t="t"/>
              <a:pathLst>
                <a:path extrusionOk="0" h="214" w="864">
                  <a:moveTo>
                    <a:pt x="669" y="0"/>
                  </a:moveTo>
                  <a:cubicBezTo>
                    <a:pt x="617" y="0"/>
                    <a:pt x="565" y="9"/>
                    <a:pt x="506" y="29"/>
                  </a:cubicBezTo>
                  <a:cubicBezTo>
                    <a:pt x="456" y="38"/>
                    <a:pt x="406" y="42"/>
                    <a:pt x="355" y="42"/>
                  </a:cubicBezTo>
                  <a:cubicBezTo>
                    <a:pt x="273" y="42"/>
                    <a:pt x="190" y="32"/>
                    <a:pt x="101" y="17"/>
                  </a:cubicBezTo>
                  <a:cubicBezTo>
                    <a:pt x="94" y="15"/>
                    <a:pt x="87" y="14"/>
                    <a:pt x="80" y="14"/>
                  </a:cubicBezTo>
                  <a:cubicBezTo>
                    <a:pt x="14" y="14"/>
                    <a:pt x="1" y="115"/>
                    <a:pt x="66" y="148"/>
                  </a:cubicBezTo>
                  <a:cubicBezTo>
                    <a:pt x="197" y="172"/>
                    <a:pt x="328" y="196"/>
                    <a:pt x="482" y="208"/>
                  </a:cubicBezTo>
                  <a:cubicBezTo>
                    <a:pt x="517" y="211"/>
                    <a:pt x="550" y="213"/>
                    <a:pt x="583" y="213"/>
                  </a:cubicBezTo>
                  <a:cubicBezTo>
                    <a:pt x="663" y="213"/>
                    <a:pt x="740" y="199"/>
                    <a:pt x="816" y="148"/>
                  </a:cubicBezTo>
                  <a:cubicBezTo>
                    <a:pt x="863" y="112"/>
                    <a:pt x="863" y="29"/>
                    <a:pt x="804" y="17"/>
                  </a:cubicBezTo>
                  <a:cubicBezTo>
                    <a:pt x="756" y="6"/>
                    <a:pt x="712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5" name="Google Shape;14775;p47"/>
            <p:cNvSpPr/>
            <p:nvPr/>
          </p:nvSpPr>
          <p:spPr>
            <a:xfrm>
              <a:off x="3977575" y="2709650"/>
              <a:ext cx="15200" cy="3075"/>
            </a:xfrm>
            <a:custGeom>
              <a:rect b="b" l="l" r="r" t="t"/>
              <a:pathLst>
                <a:path extrusionOk="0" h="123" w="608">
                  <a:moveTo>
                    <a:pt x="286" y="0"/>
                  </a:moveTo>
                  <a:cubicBezTo>
                    <a:pt x="219" y="0"/>
                    <a:pt x="150" y="2"/>
                    <a:pt x="84" y="2"/>
                  </a:cubicBezTo>
                  <a:cubicBezTo>
                    <a:pt x="80" y="2"/>
                    <a:pt x="76" y="1"/>
                    <a:pt x="73" y="1"/>
                  </a:cubicBezTo>
                  <a:cubicBezTo>
                    <a:pt x="0" y="1"/>
                    <a:pt x="4" y="121"/>
                    <a:pt x="84" y="121"/>
                  </a:cubicBezTo>
                  <a:cubicBezTo>
                    <a:pt x="139" y="121"/>
                    <a:pt x="196" y="122"/>
                    <a:pt x="252" y="122"/>
                  </a:cubicBezTo>
                  <a:cubicBezTo>
                    <a:pt x="365" y="122"/>
                    <a:pt x="476" y="117"/>
                    <a:pt x="572" y="85"/>
                  </a:cubicBezTo>
                  <a:cubicBezTo>
                    <a:pt x="607" y="74"/>
                    <a:pt x="607" y="26"/>
                    <a:pt x="572" y="26"/>
                  </a:cubicBezTo>
                  <a:cubicBezTo>
                    <a:pt x="486" y="4"/>
                    <a:pt x="387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6" name="Google Shape;14776;p47"/>
            <p:cNvSpPr/>
            <p:nvPr/>
          </p:nvSpPr>
          <p:spPr>
            <a:xfrm>
              <a:off x="3972500" y="2791850"/>
              <a:ext cx="11950" cy="4775"/>
            </a:xfrm>
            <a:custGeom>
              <a:rect b="b" l="l" r="r" t="t"/>
              <a:pathLst>
                <a:path extrusionOk="0" h="191" w="478">
                  <a:moveTo>
                    <a:pt x="239" y="0"/>
                  </a:moveTo>
                  <a:cubicBezTo>
                    <a:pt x="179" y="0"/>
                    <a:pt x="120" y="12"/>
                    <a:pt x="60" y="48"/>
                  </a:cubicBezTo>
                  <a:cubicBezTo>
                    <a:pt x="1" y="60"/>
                    <a:pt x="1" y="119"/>
                    <a:pt x="60" y="143"/>
                  </a:cubicBezTo>
                  <a:cubicBezTo>
                    <a:pt x="120" y="167"/>
                    <a:pt x="168" y="191"/>
                    <a:pt x="239" y="191"/>
                  </a:cubicBezTo>
                  <a:cubicBezTo>
                    <a:pt x="298" y="191"/>
                    <a:pt x="358" y="191"/>
                    <a:pt x="418" y="167"/>
                  </a:cubicBezTo>
                  <a:cubicBezTo>
                    <a:pt x="477" y="131"/>
                    <a:pt x="477" y="60"/>
                    <a:pt x="418" y="24"/>
                  </a:cubicBezTo>
                  <a:cubicBezTo>
                    <a:pt x="358" y="0"/>
                    <a:pt x="298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7" name="Google Shape;14777;p47"/>
            <p:cNvSpPr/>
            <p:nvPr/>
          </p:nvSpPr>
          <p:spPr>
            <a:xfrm>
              <a:off x="4025800" y="2793625"/>
              <a:ext cx="5975" cy="2700"/>
            </a:xfrm>
            <a:custGeom>
              <a:rect b="b" l="l" r="r" t="t"/>
              <a:pathLst>
                <a:path extrusionOk="0" h="108" w="239">
                  <a:moveTo>
                    <a:pt x="214" y="1"/>
                  </a:moveTo>
                  <a:cubicBezTo>
                    <a:pt x="155" y="1"/>
                    <a:pt x="107" y="48"/>
                    <a:pt x="48" y="48"/>
                  </a:cubicBezTo>
                  <a:cubicBezTo>
                    <a:pt x="0" y="48"/>
                    <a:pt x="0" y="108"/>
                    <a:pt x="48" y="108"/>
                  </a:cubicBezTo>
                  <a:cubicBezTo>
                    <a:pt x="107" y="96"/>
                    <a:pt x="155" y="60"/>
                    <a:pt x="214" y="48"/>
                  </a:cubicBezTo>
                  <a:cubicBezTo>
                    <a:pt x="238" y="48"/>
                    <a:pt x="226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8" name="Google Shape;14778;p47"/>
            <p:cNvSpPr/>
            <p:nvPr/>
          </p:nvSpPr>
          <p:spPr>
            <a:xfrm>
              <a:off x="4055375" y="2790050"/>
              <a:ext cx="6450" cy="1900"/>
            </a:xfrm>
            <a:custGeom>
              <a:rect b="b" l="l" r="r" t="t"/>
              <a:pathLst>
                <a:path extrusionOk="0" h="76" w="258">
                  <a:moveTo>
                    <a:pt x="246" y="1"/>
                  </a:moveTo>
                  <a:cubicBezTo>
                    <a:pt x="174" y="1"/>
                    <a:pt x="79" y="1"/>
                    <a:pt x="20" y="60"/>
                  </a:cubicBezTo>
                  <a:cubicBezTo>
                    <a:pt x="1" y="60"/>
                    <a:pt x="12" y="76"/>
                    <a:pt x="36" y="76"/>
                  </a:cubicBezTo>
                  <a:cubicBezTo>
                    <a:pt x="41" y="76"/>
                    <a:pt x="48" y="75"/>
                    <a:pt x="55" y="72"/>
                  </a:cubicBezTo>
                  <a:cubicBezTo>
                    <a:pt x="115" y="25"/>
                    <a:pt x="186" y="25"/>
                    <a:pt x="246" y="25"/>
                  </a:cubicBezTo>
                  <a:cubicBezTo>
                    <a:pt x="258" y="25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9" name="Google Shape;14779;p47"/>
            <p:cNvSpPr/>
            <p:nvPr/>
          </p:nvSpPr>
          <p:spPr>
            <a:xfrm>
              <a:off x="4012550" y="2811925"/>
              <a:ext cx="26350" cy="9225"/>
            </a:xfrm>
            <a:custGeom>
              <a:rect b="b" l="l" r="r" t="t"/>
              <a:pathLst>
                <a:path extrusionOk="0" h="369" w="1054">
                  <a:moveTo>
                    <a:pt x="870" y="1"/>
                  </a:moveTo>
                  <a:cubicBezTo>
                    <a:pt x="573" y="1"/>
                    <a:pt x="274" y="121"/>
                    <a:pt x="42" y="269"/>
                  </a:cubicBezTo>
                  <a:cubicBezTo>
                    <a:pt x="0" y="300"/>
                    <a:pt x="41" y="368"/>
                    <a:pt x="84" y="368"/>
                  </a:cubicBezTo>
                  <a:cubicBezTo>
                    <a:pt x="90" y="368"/>
                    <a:pt x="96" y="367"/>
                    <a:pt x="101" y="364"/>
                  </a:cubicBezTo>
                  <a:cubicBezTo>
                    <a:pt x="399" y="209"/>
                    <a:pt x="709" y="209"/>
                    <a:pt x="1006" y="90"/>
                  </a:cubicBezTo>
                  <a:cubicBezTo>
                    <a:pt x="1054" y="78"/>
                    <a:pt x="1018" y="7"/>
                    <a:pt x="982" y="7"/>
                  </a:cubicBezTo>
                  <a:cubicBezTo>
                    <a:pt x="945" y="3"/>
                    <a:pt x="908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0" name="Google Shape;14780;p47"/>
            <p:cNvSpPr/>
            <p:nvPr/>
          </p:nvSpPr>
          <p:spPr>
            <a:xfrm>
              <a:off x="4030275" y="2818600"/>
              <a:ext cx="37400" cy="12350"/>
            </a:xfrm>
            <a:custGeom>
              <a:rect b="b" l="l" r="r" t="t"/>
              <a:pathLst>
                <a:path extrusionOk="0" h="494" w="1496">
                  <a:moveTo>
                    <a:pt x="4" y="425"/>
                  </a:moveTo>
                  <a:cubicBezTo>
                    <a:pt x="1" y="425"/>
                    <a:pt x="4" y="430"/>
                    <a:pt x="12" y="430"/>
                  </a:cubicBezTo>
                  <a:cubicBezTo>
                    <a:pt x="8" y="426"/>
                    <a:pt x="5" y="425"/>
                    <a:pt x="4" y="425"/>
                  </a:cubicBezTo>
                  <a:close/>
                  <a:moveTo>
                    <a:pt x="1420" y="0"/>
                  </a:moveTo>
                  <a:cubicBezTo>
                    <a:pt x="1415" y="0"/>
                    <a:pt x="1410" y="1"/>
                    <a:pt x="1405" y="2"/>
                  </a:cubicBezTo>
                  <a:cubicBezTo>
                    <a:pt x="940" y="97"/>
                    <a:pt x="512" y="395"/>
                    <a:pt x="12" y="430"/>
                  </a:cubicBezTo>
                  <a:cubicBezTo>
                    <a:pt x="170" y="466"/>
                    <a:pt x="290" y="494"/>
                    <a:pt x="420" y="494"/>
                  </a:cubicBezTo>
                  <a:cubicBezTo>
                    <a:pt x="505" y="494"/>
                    <a:pt x="594" y="482"/>
                    <a:pt x="702" y="454"/>
                  </a:cubicBezTo>
                  <a:cubicBezTo>
                    <a:pt x="952" y="371"/>
                    <a:pt x="1238" y="252"/>
                    <a:pt x="1440" y="109"/>
                  </a:cubicBezTo>
                  <a:cubicBezTo>
                    <a:pt x="1495" y="65"/>
                    <a:pt x="1479" y="0"/>
                    <a:pt x="14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1" name="Google Shape;14781;p47"/>
            <p:cNvSpPr/>
            <p:nvPr/>
          </p:nvSpPr>
          <p:spPr>
            <a:xfrm>
              <a:off x="4080775" y="2839125"/>
              <a:ext cx="24800" cy="7675"/>
            </a:xfrm>
            <a:custGeom>
              <a:rect b="b" l="l" r="r" t="t"/>
              <a:pathLst>
                <a:path extrusionOk="0" h="307" w="992">
                  <a:moveTo>
                    <a:pt x="958" y="0"/>
                  </a:moveTo>
                  <a:cubicBezTo>
                    <a:pt x="954" y="0"/>
                    <a:pt x="949" y="1"/>
                    <a:pt x="944" y="2"/>
                  </a:cubicBezTo>
                  <a:cubicBezTo>
                    <a:pt x="647" y="26"/>
                    <a:pt x="349" y="86"/>
                    <a:pt x="63" y="193"/>
                  </a:cubicBezTo>
                  <a:cubicBezTo>
                    <a:pt x="0" y="203"/>
                    <a:pt x="30" y="306"/>
                    <a:pt x="86" y="306"/>
                  </a:cubicBezTo>
                  <a:cubicBezTo>
                    <a:pt x="94" y="306"/>
                    <a:pt x="102" y="304"/>
                    <a:pt x="111" y="300"/>
                  </a:cubicBezTo>
                  <a:cubicBezTo>
                    <a:pt x="397" y="181"/>
                    <a:pt x="670" y="133"/>
                    <a:pt x="956" y="62"/>
                  </a:cubicBezTo>
                  <a:cubicBezTo>
                    <a:pt x="988" y="41"/>
                    <a:pt x="991" y="0"/>
                    <a:pt x="9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2" name="Google Shape;14782;p47"/>
            <p:cNvSpPr/>
            <p:nvPr/>
          </p:nvSpPr>
          <p:spPr>
            <a:xfrm>
              <a:off x="4121125" y="2865050"/>
              <a:ext cx="8875" cy="3625"/>
            </a:xfrm>
            <a:custGeom>
              <a:rect b="b" l="l" r="r" t="t"/>
              <a:pathLst>
                <a:path extrusionOk="0" h="145" w="355">
                  <a:moveTo>
                    <a:pt x="83" y="1"/>
                  </a:moveTo>
                  <a:cubicBezTo>
                    <a:pt x="0" y="1"/>
                    <a:pt x="0" y="145"/>
                    <a:pt x="83" y="145"/>
                  </a:cubicBezTo>
                  <a:cubicBezTo>
                    <a:pt x="86" y="145"/>
                    <a:pt x="89" y="144"/>
                    <a:pt x="92" y="144"/>
                  </a:cubicBezTo>
                  <a:cubicBezTo>
                    <a:pt x="164" y="120"/>
                    <a:pt x="247" y="144"/>
                    <a:pt x="307" y="108"/>
                  </a:cubicBezTo>
                  <a:cubicBezTo>
                    <a:pt x="354" y="96"/>
                    <a:pt x="354" y="49"/>
                    <a:pt x="307" y="37"/>
                  </a:cubicBezTo>
                  <a:cubicBezTo>
                    <a:pt x="235" y="1"/>
                    <a:pt x="164" y="1"/>
                    <a:pt x="92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3" name="Google Shape;14783;p47"/>
            <p:cNvSpPr/>
            <p:nvPr/>
          </p:nvSpPr>
          <p:spPr>
            <a:xfrm>
              <a:off x="4155575" y="2864475"/>
              <a:ext cx="5975" cy="1800"/>
            </a:xfrm>
            <a:custGeom>
              <a:rect b="b" l="l" r="r" t="t"/>
              <a:pathLst>
                <a:path extrusionOk="0" h="72" w="239">
                  <a:moveTo>
                    <a:pt x="48" y="0"/>
                  </a:moveTo>
                  <a:cubicBezTo>
                    <a:pt x="0" y="0"/>
                    <a:pt x="0" y="72"/>
                    <a:pt x="48" y="72"/>
                  </a:cubicBezTo>
                  <a:cubicBezTo>
                    <a:pt x="107" y="72"/>
                    <a:pt x="155" y="72"/>
                    <a:pt x="214" y="60"/>
                  </a:cubicBezTo>
                  <a:cubicBezTo>
                    <a:pt x="238" y="60"/>
                    <a:pt x="238" y="12"/>
                    <a:pt x="214" y="12"/>
                  </a:cubicBezTo>
                  <a:cubicBezTo>
                    <a:pt x="155" y="12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4" name="Google Shape;14784;p47"/>
            <p:cNvSpPr/>
            <p:nvPr/>
          </p:nvSpPr>
          <p:spPr>
            <a:xfrm>
              <a:off x="4154075" y="2898625"/>
              <a:ext cx="10100" cy="4575"/>
            </a:xfrm>
            <a:custGeom>
              <a:rect b="b" l="l" r="r" t="t"/>
              <a:pathLst>
                <a:path extrusionOk="0" h="183" w="404">
                  <a:moveTo>
                    <a:pt x="388" y="0"/>
                  </a:moveTo>
                  <a:cubicBezTo>
                    <a:pt x="386" y="0"/>
                    <a:pt x="384" y="1"/>
                    <a:pt x="382" y="4"/>
                  </a:cubicBezTo>
                  <a:cubicBezTo>
                    <a:pt x="263" y="63"/>
                    <a:pt x="120" y="111"/>
                    <a:pt x="1" y="182"/>
                  </a:cubicBezTo>
                  <a:cubicBezTo>
                    <a:pt x="120" y="123"/>
                    <a:pt x="263" y="87"/>
                    <a:pt x="394" y="27"/>
                  </a:cubicBezTo>
                  <a:cubicBezTo>
                    <a:pt x="403" y="18"/>
                    <a:pt x="397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5" name="Google Shape;14785;p47"/>
            <p:cNvSpPr/>
            <p:nvPr/>
          </p:nvSpPr>
          <p:spPr>
            <a:xfrm>
              <a:off x="4163000" y="2910600"/>
              <a:ext cx="14925" cy="3300"/>
            </a:xfrm>
            <a:custGeom>
              <a:rect b="b" l="l" r="r" t="t"/>
              <a:pathLst>
                <a:path extrusionOk="0" h="132" w="597">
                  <a:moveTo>
                    <a:pt x="560" y="1"/>
                  </a:moveTo>
                  <a:cubicBezTo>
                    <a:pt x="443" y="9"/>
                    <a:pt x="331" y="18"/>
                    <a:pt x="220" y="18"/>
                  </a:cubicBezTo>
                  <a:cubicBezTo>
                    <a:pt x="175" y="18"/>
                    <a:pt x="129" y="16"/>
                    <a:pt x="84" y="13"/>
                  </a:cubicBezTo>
                  <a:cubicBezTo>
                    <a:pt x="1" y="13"/>
                    <a:pt x="1" y="132"/>
                    <a:pt x="84" y="132"/>
                  </a:cubicBezTo>
                  <a:cubicBezTo>
                    <a:pt x="239" y="120"/>
                    <a:pt x="418" y="120"/>
                    <a:pt x="572" y="48"/>
                  </a:cubicBezTo>
                  <a:cubicBezTo>
                    <a:pt x="596" y="25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6" name="Google Shape;14786;p47"/>
            <p:cNvSpPr/>
            <p:nvPr/>
          </p:nvSpPr>
          <p:spPr>
            <a:xfrm>
              <a:off x="4163100" y="2943300"/>
              <a:ext cx="19800" cy="11700"/>
            </a:xfrm>
            <a:custGeom>
              <a:rect b="b" l="l" r="r" t="t"/>
              <a:pathLst>
                <a:path extrusionOk="0" h="468" w="792">
                  <a:moveTo>
                    <a:pt x="712" y="1"/>
                  </a:moveTo>
                  <a:cubicBezTo>
                    <a:pt x="708" y="1"/>
                    <a:pt x="704" y="1"/>
                    <a:pt x="699" y="2"/>
                  </a:cubicBezTo>
                  <a:cubicBezTo>
                    <a:pt x="580" y="26"/>
                    <a:pt x="485" y="74"/>
                    <a:pt x="390" y="133"/>
                  </a:cubicBezTo>
                  <a:cubicBezTo>
                    <a:pt x="294" y="193"/>
                    <a:pt x="211" y="252"/>
                    <a:pt x="104" y="300"/>
                  </a:cubicBezTo>
                  <a:cubicBezTo>
                    <a:pt x="1" y="323"/>
                    <a:pt x="41" y="467"/>
                    <a:pt x="140" y="467"/>
                  </a:cubicBezTo>
                  <a:cubicBezTo>
                    <a:pt x="144" y="467"/>
                    <a:pt x="148" y="467"/>
                    <a:pt x="152" y="467"/>
                  </a:cubicBezTo>
                  <a:cubicBezTo>
                    <a:pt x="271" y="443"/>
                    <a:pt x="390" y="407"/>
                    <a:pt x="497" y="360"/>
                  </a:cubicBezTo>
                  <a:cubicBezTo>
                    <a:pt x="616" y="300"/>
                    <a:pt x="699" y="205"/>
                    <a:pt x="759" y="86"/>
                  </a:cubicBezTo>
                  <a:cubicBezTo>
                    <a:pt x="791" y="53"/>
                    <a:pt x="755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7" name="Google Shape;14787;p47"/>
            <p:cNvSpPr/>
            <p:nvPr/>
          </p:nvSpPr>
          <p:spPr>
            <a:xfrm>
              <a:off x="4179375" y="2978775"/>
              <a:ext cx="14900" cy="3975"/>
            </a:xfrm>
            <a:custGeom>
              <a:rect b="b" l="l" r="r" t="t"/>
              <a:pathLst>
                <a:path extrusionOk="0" h="159" w="596">
                  <a:moveTo>
                    <a:pt x="310" y="0"/>
                  </a:moveTo>
                  <a:cubicBezTo>
                    <a:pt x="227" y="0"/>
                    <a:pt x="132" y="12"/>
                    <a:pt x="48" y="24"/>
                  </a:cubicBezTo>
                  <a:cubicBezTo>
                    <a:pt x="1" y="36"/>
                    <a:pt x="1" y="131"/>
                    <a:pt x="48" y="131"/>
                  </a:cubicBezTo>
                  <a:cubicBezTo>
                    <a:pt x="116" y="141"/>
                    <a:pt x="191" y="158"/>
                    <a:pt x="261" y="158"/>
                  </a:cubicBezTo>
                  <a:cubicBezTo>
                    <a:pt x="278" y="158"/>
                    <a:pt x="294" y="157"/>
                    <a:pt x="310" y="155"/>
                  </a:cubicBezTo>
                  <a:cubicBezTo>
                    <a:pt x="394" y="155"/>
                    <a:pt x="489" y="155"/>
                    <a:pt x="572" y="119"/>
                  </a:cubicBezTo>
                  <a:cubicBezTo>
                    <a:pt x="596" y="96"/>
                    <a:pt x="596" y="60"/>
                    <a:pt x="572" y="36"/>
                  </a:cubicBezTo>
                  <a:cubicBezTo>
                    <a:pt x="513" y="0"/>
                    <a:pt x="405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8" name="Google Shape;14788;p47"/>
            <p:cNvSpPr/>
            <p:nvPr/>
          </p:nvSpPr>
          <p:spPr>
            <a:xfrm>
              <a:off x="4209150" y="2988275"/>
              <a:ext cx="8050" cy="4200"/>
            </a:xfrm>
            <a:custGeom>
              <a:rect b="b" l="l" r="r" t="t"/>
              <a:pathLst>
                <a:path extrusionOk="0" h="168" w="322">
                  <a:moveTo>
                    <a:pt x="97" y="1"/>
                  </a:moveTo>
                  <a:cubicBezTo>
                    <a:pt x="0" y="1"/>
                    <a:pt x="4" y="168"/>
                    <a:pt x="107" y="168"/>
                  </a:cubicBezTo>
                  <a:cubicBezTo>
                    <a:pt x="179" y="168"/>
                    <a:pt x="227" y="156"/>
                    <a:pt x="286" y="120"/>
                  </a:cubicBezTo>
                  <a:cubicBezTo>
                    <a:pt x="322" y="108"/>
                    <a:pt x="322" y="61"/>
                    <a:pt x="286" y="49"/>
                  </a:cubicBezTo>
                  <a:cubicBezTo>
                    <a:pt x="227" y="13"/>
                    <a:pt x="179" y="1"/>
                    <a:pt x="107" y="1"/>
                  </a:cubicBezTo>
                  <a:cubicBezTo>
                    <a:pt x="104" y="1"/>
                    <a:pt x="101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9" name="Google Shape;14789;p47"/>
            <p:cNvSpPr/>
            <p:nvPr/>
          </p:nvSpPr>
          <p:spPr>
            <a:xfrm>
              <a:off x="4159425" y="3015975"/>
              <a:ext cx="32175" cy="8950"/>
            </a:xfrm>
            <a:custGeom>
              <a:rect b="b" l="l" r="r" t="t"/>
              <a:pathLst>
                <a:path extrusionOk="0" h="358" w="1287">
                  <a:moveTo>
                    <a:pt x="1227" y="1"/>
                  </a:moveTo>
                  <a:cubicBezTo>
                    <a:pt x="1049" y="36"/>
                    <a:pt x="870" y="108"/>
                    <a:pt x="692" y="179"/>
                  </a:cubicBezTo>
                  <a:cubicBezTo>
                    <a:pt x="489" y="239"/>
                    <a:pt x="287" y="251"/>
                    <a:pt x="60" y="263"/>
                  </a:cubicBezTo>
                  <a:cubicBezTo>
                    <a:pt x="1" y="263"/>
                    <a:pt x="1" y="358"/>
                    <a:pt x="60" y="358"/>
                  </a:cubicBezTo>
                  <a:cubicBezTo>
                    <a:pt x="465" y="358"/>
                    <a:pt x="918" y="298"/>
                    <a:pt x="1263" y="72"/>
                  </a:cubicBezTo>
                  <a:cubicBezTo>
                    <a:pt x="1287" y="36"/>
                    <a:pt x="1275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0" name="Google Shape;14790;p47"/>
            <p:cNvSpPr/>
            <p:nvPr/>
          </p:nvSpPr>
          <p:spPr>
            <a:xfrm>
              <a:off x="4203775" y="3013725"/>
              <a:ext cx="17000" cy="6325"/>
            </a:xfrm>
            <a:custGeom>
              <a:rect b="b" l="l" r="r" t="t"/>
              <a:pathLst>
                <a:path extrusionOk="0" h="253" w="680">
                  <a:moveTo>
                    <a:pt x="384" y="1"/>
                  </a:moveTo>
                  <a:cubicBezTo>
                    <a:pt x="287" y="1"/>
                    <a:pt x="187" y="24"/>
                    <a:pt x="84" y="43"/>
                  </a:cubicBezTo>
                  <a:cubicBezTo>
                    <a:pt x="1" y="55"/>
                    <a:pt x="1" y="198"/>
                    <a:pt x="84" y="222"/>
                  </a:cubicBezTo>
                  <a:cubicBezTo>
                    <a:pt x="184" y="234"/>
                    <a:pt x="280" y="253"/>
                    <a:pt x="375" y="253"/>
                  </a:cubicBezTo>
                  <a:cubicBezTo>
                    <a:pt x="461" y="253"/>
                    <a:pt x="547" y="237"/>
                    <a:pt x="632" y="186"/>
                  </a:cubicBezTo>
                  <a:cubicBezTo>
                    <a:pt x="680" y="162"/>
                    <a:pt x="680" y="79"/>
                    <a:pt x="632" y="67"/>
                  </a:cubicBezTo>
                  <a:cubicBezTo>
                    <a:pt x="550" y="17"/>
                    <a:pt x="468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1" name="Google Shape;14791;p47"/>
            <p:cNvSpPr/>
            <p:nvPr/>
          </p:nvSpPr>
          <p:spPr>
            <a:xfrm>
              <a:off x="4143675" y="3074875"/>
              <a:ext cx="11625" cy="4250"/>
            </a:xfrm>
            <a:custGeom>
              <a:rect b="b" l="l" r="r" t="t"/>
              <a:pathLst>
                <a:path extrusionOk="0" h="170" w="465">
                  <a:moveTo>
                    <a:pt x="378" y="0"/>
                  </a:moveTo>
                  <a:cubicBezTo>
                    <a:pt x="276" y="0"/>
                    <a:pt x="190" y="38"/>
                    <a:pt x="95" y="38"/>
                  </a:cubicBezTo>
                  <a:cubicBezTo>
                    <a:pt x="4" y="38"/>
                    <a:pt x="0" y="169"/>
                    <a:pt x="84" y="169"/>
                  </a:cubicBezTo>
                  <a:cubicBezTo>
                    <a:pt x="88" y="169"/>
                    <a:pt x="91" y="169"/>
                    <a:pt x="95" y="169"/>
                  </a:cubicBezTo>
                  <a:cubicBezTo>
                    <a:pt x="214" y="157"/>
                    <a:pt x="321" y="109"/>
                    <a:pt x="417" y="97"/>
                  </a:cubicBezTo>
                  <a:cubicBezTo>
                    <a:pt x="464" y="85"/>
                    <a:pt x="464" y="26"/>
                    <a:pt x="417" y="2"/>
                  </a:cubicBezTo>
                  <a:cubicBezTo>
                    <a:pt x="403" y="1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2" name="Google Shape;14792;p47"/>
            <p:cNvSpPr/>
            <p:nvPr/>
          </p:nvSpPr>
          <p:spPr>
            <a:xfrm>
              <a:off x="4126400" y="3106750"/>
              <a:ext cx="16700" cy="6275"/>
            </a:xfrm>
            <a:custGeom>
              <a:rect b="b" l="l" r="r" t="t"/>
              <a:pathLst>
                <a:path extrusionOk="0" h="251" w="668">
                  <a:moveTo>
                    <a:pt x="429" y="1"/>
                  </a:moveTo>
                  <a:cubicBezTo>
                    <a:pt x="334" y="1"/>
                    <a:pt x="238" y="13"/>
                    <a:pt x="143" y="13"/>
                  </a:cubicBezTo>
                  <a:cubicBezTo>
                    <a:pt x="0" y="13"/>
                    <a:pt x="0" y="239"/>
                    <a:pt x="143" y="239"/>
                  </a:cubicBezTo>
                  <a:cubicBezTo>
                    <a:pt x="227" y="239"/>
                    <a:pt x="334" y="251"/>
                    <a:pt x="429" y="251"/>
                  </a:cubicBezTo>
                  <a:cubicBezTo>
                    <a:pt x="489" y="251"/>
                    <a:pt x="596" y="215"/>
                    <a:pt x="631" y="180"/>
                  </a:cubicBezTo>
                  <a:cubicBezTo>
                    <a:pt x="667" y="144"/>
                    <a:pt x="667" y="96"/>
                    <a:pt x="631" y="72"/>
                  </a:cubicBezTo>
                  <a:cubicBezTo>
                    <a:pt x="596" y="25"/>
                    <a:pt x="489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3" name="Google Shape;14793;p47"/>
            <p:cNvSpPr/>
            <p:nvPr/>
          </p:nvSpPr>
          <p:spPr>
            <a:xfrm>
              <a:off x="4169850" y="3099975"/>
              <a:ext cx="14900" cy="7275"/>
            </a:xfrm>
            <a:custGeom>
              <a:rect b="b" l="l" r="r" t="t"/>
              <a:pathLst>
                <a:path extrusionOk="0" h="291" w="596">
                  <a:moveTo>
                    <a:pt x="363" y="1"/>
                  </a:moveTo>
                  <a:cubicBezTo>
                    <a:pt x="259" y="1"/>
                    <a:pt x="148" y="35"/>
                    <a:pt x="72" y="70"/>
                  </a:cubicBezTo>
                  <a:cubicBezTo>
                    <a:pt x="13" y="105"/>
                    <a:pt x="1" y="177"/>
                    <a:pt x="24" y="236"/>
                  </a:cubicBezTo>
                  <a:cubicBezTo>
                    <a:pt x="49" y="277"/>
                    <a:pt x="91" y="290"/>
                    <a:pt x="134" y="290"/>
                  </a:cubicBezTo>
                  <a:cubicBezTo>
                    <a:pt x="153" y="290"/>
                    <a:pt x="173" y="288"/>
                    <a:pt x="191" y="284"/>
                  </a:cubicBezTo>
                  <a:cubicBezTo>
                    <a:pt x="310" y="224"/>
                    <a:pt x="477" y="284"/>
                    <a:pt x="560" y="177"/>
                  </a:cubicBezTo>
                  <a:cubicBezTo>
                    <a:pt x="596" y="141"/>
                    <a:pt x="596" y="105"/>
                    <a:pt x="560" y="70"/>
                  </a:cubicBezTo>
                  <a:cubicBezTo>
                    <a:pt x="510" y="19"/>
                    <a:pt x="43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4" name="Google Shape;14794;p47"/>
            <p:cNvSpPr/>
            <p:nvPr/>
          </p:nvSpPr>
          <p:spPr>
            <a:xfrm>
              <a:off x="4125900" y="3145475"/>
              <a:ext cx="34750" cy="6600"/>
            </a:xfrm>
            <a:custGeom>
              <a:rect b="b" l="l" r="r" t="t"/>
              <a:pathLst>
                <a:path extrusionOk="0" h="264" w="1390">
                  <a:moveTo>
                    <a:pt x="1051" y="1"/>
                  </a:moveTo>
                  <a:cubicBezTo>
                    <a:pt x="710" y="1"/>
                    <a:pt x="406" y="88"/>
                    <a:pt x="44" y="190"/>
                  </a:cubicBezTo>
                  <a:cubicBezTo>
                    <a:pt x="1" y="212"/>
                    <a:pt x="27" y="263"/>
                    <a:pt x="49" y="263"/>
                  </a:cubicBezTo>
                  <a:cubicBezTo>
                    <a:pt x="52" y="263"/>
                    <a:pt x="54" y="263"/>
                    <a:pt x="56" y="262"/>
                  </a:cubicBezTo>
                  <a:cubicBezTo>
                    <a:pt x="473" y="178"/>
                    <a:pt x="925" y="190"/>
                    <a:pt x="1354" y="95"/>
                  </a:cubicBezTo>
                  <a:cubicBezTo>
                    <a:pt x="1390" y="95"/>
                    <a:pt x="1390" y="35"/>
                    <a:pt x="1354" y="24"/>
                  </a:cubicBezTo>
                  <a:cubicBezTo>
                    <a:pt x="1249" y="8"/>
                    <a:pt x="1148" y="1"/>
                    <a:pt x="10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5" name="Google Shape;14795;p47"/>
            <p:cNvSpPr/>
            <p:nvPr/>
          </p:nvSpPr>
          <p:spPr>
            <a:xfrm>
              <a:off x="4154175" y="3159700"/>
              <a:ext cx="21875" cy="8425"/>
            </a:xfrm>
            <a:custGeom>
              <a:rect b="b" l="l" r="r" t="t"/>
              <a:pathLst>
                <a:path extrusionOk="0" h="337" w="875">
                  <a:moveTo>
                    <a:pt x="807" y="1"/>
                  </a:moveTo>
                  <a:cubicBezTo>
                    <a:pt x="803" y="1"/>
                    <a:pt x="799" y="1"/>
                    <a:pt x="794" y="2"/>
                  </a:cubicBezTo>
                  <a:cubicBezTo>
                    <a:pt x="556" y="62"/>
                    <a:pt x="318" y="133"/>
                    <a:pt x="92" y="193"/>
                  </a:cubicBezTo>
                  <a:cubicBezTo>
                    <a:pt x="1" y="216"/>
                    <a:pt x="30" y="336"/>
                    <a:pt x="126" y="336"/>
                  </a:cubicBezTo>
                  <a:cubicBezTo>
                    <a:pt x="130" y="336"/>
                    <a:pt x="135" y="336"/>
                    <a:pt x="140" y="336"/>
                  </a:cubicBezTo>
                  <a:cubicBezTo>
                    <a:pt x="390" y="276"/>
                    <a:pt x="628" y="240"/>
                    <a:pt x="830" y="98"/>
                  </a:cubicBezTo>
                  <a:cubicBezTo>
                    <a:pt x="874" y="65"/>
                    <a:pt x="857" y="1"/>
                    <a:pt x="8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6" name="Google Shape;14796;p47"/>
            <p:cNvSpPr/>
            <p:nvPr/>
          </p:nvSpPr>
          <p:spPr>
            <a:xfrm>
              <a:off x="4157650" y="3214225"/>
              <a:ext cx="31275" cy="4475"/>
            </a:xfrm>
            <a:custGeom>
              <a:rect b="b" l="l" r="r" t="t"/>
              <a:pathLst>
                <a:path extrusionOk="0" h="179" w="1251">
                  <a:moveTo>
                    <a:pt x="72" y="0"/>
                  </a:moveTo>
                  <a:cubicBezTo>
                    <a:pt x="1" y="0"/>
                    <a:pt x="1" y="119"/>
                    <a:pt x="72" y="131"/>
                  </a:cubicBezTo>
                  <a:cubicBezTo>
                    <a:pt x="358" y="140"/>
                    <a:pt x="644" y="178"/>
                    <a:pt x="940" y="178"/>
                  </a:cubicBezTo>
                  <a:cubicBezTo>
                    <a:pt x="1027" y="178"/>
                    <a:pt x="1114" y="175"/>
                    <a:pt x="1203" y="167"/>
                  </a:cubicBezTo>
                  <a:cubicBezTo>
                    <a:pt x="1251" y="167"/>
                    <a:pt x="1251" y="107"/>
                    <a:pt x="1203" y="83"/>
                  </a:cubicBezTo>
                  <a:cubicBezTo>
                    <a:pt x="834" y="48"/>
                    <a:pt x="453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7" name="Google Shape;14797;p47"/>
            <p:cNvSpPr/>
            <p:nvPr/>
          </p:nvSpPr>
          <p:spPr>
            <a:xfrm>
              <a:off x="4198450" y="3239825"/>
              <a:ext cx="16075" cy="4825"/>
            </a:xfrm>
            <a:custGeom>
              <a:rect b="b" l="l" r="r" t="t"/>
              <a:pathLst>
                <a:path extrusionOk="0" h="193" w="643">
                  <a:moveTo>
                    <a:pt x="393" y="0"/>
                  </a:moveTo>
                  <a:cubicBezTo>
                    <a:pt x="297" y="0"/>
                    <a:pt x="214" y="36"/>
                    <a:pt x="119" y="36"/>
                  </a:cubicBezTo>
                  <a:cubicBezTo>
                    <a:pt x="7" y="36"/>
                    <a:pt x="0" y="193"/>
                    <a:pt x="88" y="193"/>
                  </a:cubicBezTo>
                  <a:cubicBezTo>
                    <a:pt x="94" y="193"/>
                    <a:pt x="100" y="192"/>
                    <a:pt x="107" y="191"/>
                  </a:cubicBezTo>
                  <a:cubicBezTo>
                    <a:pt x="190" y="191"/>
                    <a:pt x="262" y="179"/>
                    <a:pt x="357" y="167"/>
                  </a:cubicBezTo>
                  <a:cubicBezTo>
                    <a:pt x="440" y="143"/>
                    <a:pt x="524" y="107"/>
                    <a:pt x="607" y="83"/>
                  </a:cubicBezTo>
                  <a:cubicBezTo>
                    <a:pt x="643" y="71"/>
                    <a:pt x="643" y="36"/>
                    <a:pt x="607" y="36"/>
                  </a:cubicBezTo>
                  <a:cubicBezTo>
                    <a:pt x="535" y="12"/>
                    <a:pt x="464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8" name="Google Shape;14798;p47"/>
            <p:cNvSpPr/>
            <p:nvPr/>
          </p:nvSpPr>
          <p:spPr>
            <a:xfrm>
              <a:off x="4219575" y="3236825"/>
              <a:ext cx="69675" cy="13425"/>
            </a:xfrm>
            <a:custGeom>
              <a:rect b="b" l="l" r="r" t="t"/>
              <a:pathLst>
                <a:path extrusionOk="0" h="537" w="2787">
                  <a:moveTo>
                    <a:pt x="2738" y="1"/>
                  </a:moveTo>
                  <a:cubicBezTo>
                    <a:pt x="1881" y="156"/>
                    <a:pt x="1000" y="299"/>
                    <a:pt x="119" y="358"/>
                  </a:cubicBezTo>
                  <a:cubicBezTo>
                    <a:pt x="24" y="370"/>
                    <a:pt x="0" y="537"/>
                    <a:pt x="119" y="537"/>
                  </a:cubicBezTo>
                  <a:cubicBezTo>
                    <a:pt x="1012" y="465"/>
                    <a:pt x="1881" y="227"/>
                    <a:pt x="2762" y="49"/>
                  </a:cubicBezTo>
                  <a:cubicBezTo>
                    <a:pt x="2786" y="49"/>
                    <a:pt x="2774" y="1"/>
                    <a:pt x="27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9" name="Google Shape;14799;p47"/>
            <p:cNvSpPr/>
            <p:nvPr/>
          </p:nvSpPr>
          <p:spPr>
            <a:xfrm>
              <a:off x="4254950" y="3267575"/>
              <a:ext cx="16125" cy="5550"/>
            </a:xfrm>
            <a:custGeom>
              <a:rect b="b" l="l" r="r" t="t"/>
              <a:pathLst>
                <a:path extrusionOk="0" h="222" w="645">
                  <a:moveTo>
                    <a:pt x="85" y="1"/>
                  </a:moveTo>
                  <a:cubicBezTo>
                    <a:pt x="10" y="1"/>
                    <a:pt x="0" y="131"/>
                    <a:pt x="73" y="152"/>
                  </a:cubicBezTo>
                  <a:cubicBezTo>
                    <a:pt x="169" y="188"/>
                    <a:pt x="252" y="200"/>
                    <a:pt x="347" y="212"/>
                  </a:cubicBezTo>
                  <a:cubicBezTo>
                    <a:pt x="375" y="219"/>
                    <a:pt x="400" y="222"/>
                    <a:pt x="423" y="222"/>
                  </a:cubicBezTo>
                  <a:cubicBezTo>
                    <a:pt x="480" y="222"/>
                    <a:pt x="530" y="205"/>
                    <a:pt x="597" y="188"/>
                  </a:cubicBezTo>
                  <a:cubicBezTo>
                    <a:pt x="645" y="164"/>
                    <a:pt x="645" y="93"/>
                    <a:pt x="597" y="81"/>
                  </a:cubicBezTo>
                  <a:cubicBezTo>
                    <a:pt x="526" y="45"/>
                    <a:pt x="466" y="33"/>
                    <a:pt x="371" y="33"/>
                  </a:cubicBezTo>
                  <a:cubicBezTo>
                    <a:pt x="288" y="33"/>
                    <a:pt x="216" y="21"/>
                    <a:pt x="121" y="9"/>
                  </a:cubicBezTo>
                  <a:cubicBezTo>
                    <a:pt x="108" y="3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0" name="Google Shape;14800;p47"/>
            <p:cNvSpPr/>
            <p:nvPr/>
          </p:nvSpPr>
          <p:spPr>
            <a:xfrm>
              <a:off x="4301425" y="3278500"/>
              <a:ext cx="900" cy="625"/>
            </a:xfrm>
            <a:custGeom>
              <a:rect b="b" l="l" r="r" t="t"/>
              <a:pathLst>
                <a:path extrusionOk="0" h="25" w="36">
                  <a:moveTo>
                    <a:pt x="24" y="1"/>
                  </a:moveTo>
                  <a:cubicBezTo>
                    <a:pt x="0" y="1"/>
                    <a:pt x="0" y="25"/>
                    <a:pt x="24" y="25"/>
                  </a:cubicBezTo>
                  <a:cubicBezTo>
                    <a:pt x="36" y="25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1" name="Google Shape;14801;p47"/>
            <p:cNvSpPr/>
            <p:nvPr/>
          </p:nvSpPr>
          <p:spPr>
            <a:xfrm>
              <a:off x="4299875" y="3277700"/>
              <a:ext cx="11400" cy="5150"/>
            </a:xfrm>
            <a:custGeom>
              <a:rect b="b" l="l" r="r" t="t"/>
              <a:pathLst>
                <a:path extrusionOk="0" h="206" w="456">
                  <a:moveTo>
                    <a:pt x="73" y="0"/>
                  </a:moveTo>
                  <a:cubicBezTo>
                    <a:pt x="33" y="0"/>
                    <a:pt x="1" y="63"/>
                    <a:pt x="50" y="92"/>
                  </a:cubicBezTo>
                  <a:cubicBezTo>
                    <a:pt x="116" y="130"/>
                    <a:pt x="250" y="205"/>
                    <a:pt x="349" y="205"/>
                  </a:cubicBezTo>
                  <a:cubicBezTo>
                    <a:pt x="376" y="205"/>
                    <a:pt x="400" y="200"/>
                    <a:pt x="419" y="188"/>
                  </a:cubicBezTo>
                  <a:cubicBezTo>
                    <a:pt x="455" y="164"/>
                    <a:pt x="455" y="140"/>
                    <a:pt x="419" y="128"/>
                  </a:cubicBezTo>
                  <a:cubicBezTo>
                    <a:pt x="384" y="92"/>
                    <a:pt x="336" y="92"/>
                    <a:pt x="277" y="80"/>
                  </a:cubicBezTo>
                  <a:cubicBezTo>
                    <a:pt x="217" y="69"/>
                    <a:pt x="157" y="33"/>
                    <a:pt x="98" y="9"/>
                  </a:cubicBezTo>
                  <a:cubicBezTo>
                    <a:pt x="9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2" name="Google Shape;14802;p47"/>
            <p:cNvSpPr/>
            <p:nvPr/>
          </p:nvSpPr>
          <p:spPr>
            <a:xfrm>
              <a:off x="4317800" y="3309775"/>
              <a:ext cx="10425" cy="2700"/>
            </a:xfrm>
            <a:custGeom>
              <a:rect b="b" l="l" r="r" t="t"/>
              <a:pathLst>
                <a:path extrusionOk="0" h="108" w="417">
                  <a:moveTo>
                    <a:pt x="60" y="0"/>
                  </a:moveTo>
                  <a:cubicBezTo>
                    <a:pt x="0" y="0"/>
                    <a:pt x="0" y="107"/>
                    <a:pt x="60" y="107"/>
                  </a:cubicBezTo>
                  <a:cubicBezTo>
                    <a:pt x="167" y="107"/>
                    <a:pt x="286" y="95"/>
                    <a:pt x="393" y="71"/>
                  </a:cubicBezTo>
                  <a:cubicBezTo>
                    <a:pt x="417" y="71"/>
                    <a:pt x="417" y="36"/>
                    <a:pt x="393" y="36"/>
                  </a:cubicBezTo>
                  <a:cubicBezTo>
                    <a:pt x="286" y="12"/>
                    <a:pt x="167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3" name="Google Shape;14803;p47"/>
            <p:cNvSpPr/>
            <p:nvPr/>
          </p:nvSpPr>
          <p:spPr>
            <a:xfrm>
              <a:off x="4373750" y="3337950"/>
              <a:ext cx="31275" cy="2550"/>
            </a:xfrm>
            <a:custGeom>
              <a:rect b="b" l="l" r="r" t="t"/>
              <a:pathLst>
                <a:path extrusionOk="0" h="102" w="1251">
                  <a:moveTo>
                    <a:pt x="813" y="0"/>
                  </a:moveTo>
                  <a:cubicBezTo>
                    <a:pt x="548" y="0"/>
                    <a:pt x="278" y="16"/>
                    <a:pt x="24" y="16"/>
                  </a:cubicBezTo>
                  <a:cubicBezTo>
                    <a:pt x="0" y="40"/>
                    <a:pt x="0" y="76"/>
                    <a:pt x="24" y="76"/>
                  </a:cubicBezTo>
                  <a:cubicBezTo>
                    <a:pt x="286" y="76"/>
                    <a:pt x="559" y="102"/>
                    <a:pt x="821" y="102"/>
                  </a:cubicBezTo>
                  <a:cubicBezTo>
                    <a:pt x="952" y="102"/>
                    <a:pt x="1080" y="95"/>
                    <a:pt x="1203" y="76"/>
                  </a:cubicBezTo>
                  <a:cubicBezTo>
                    <a:pt x="1251" y="76"/>
                    <a:pt x="1251" y="16"/>
                    <a:pt x="1203" y="16"/>
                  </a:cubicBezTo>
                  <a:cubicBezTo>
                    <a:pt x="1076" y="4"/>
                    <a:pt x="94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4" name="Google Shape;14804;p47"/>
            <p:cNvSpPr/>
            <p:nvPr/>
          </p:nvSpPr>
          <p:spPr>
            <a:xfrm>
              <a:off x="4438350" y="3339225"/>
              <a:ext cx="900" cy="325"/>
            </a:xfrm>
            <a:custGeom>
              <a:rect b="b" l="l" r="r" t="t"/>
              <a:pathLst>
                <a:path extrusionOk="0" h="13" w="36">
                  <a:moveTo>
                    <a:pt x="24" y="1"/>
                  </a:moveTo>
                  <a:cubicBezTo>
                    <a:pt x="0" y="1"/>
                    <a:pt x="0" y="13"/>
                    <a:pt x="24" y="13"/>
                  </a:cubicBezTo>
                  <a:cubicBezTo>
                    <a:pt x="36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5" name="Google Shape;14805;p47"/>
            <p:cNvSpPr/>
            <p:nvPr/>
          </p:nvSpPr>
          <p:spPr>
            <a:xfrm>
              <a:off x="4455600" y="3335350"/>
              <a:ext cx="12825" cy="5700"/>
            </a:xfrm>
            <a:custGeom>
              <a:rect b="b" l="l" r="r" t="t"/>
              <a:pathLst>
                <a:path extrusionOk="0" h="228" w="513">
                  <a:moveTo>
                    <a:pt x="453" y="1"/>
                  </a:moveTo>
                  <a:cubicBezTo>
                    <a:pt x="394" y="1"/>
                    <a:pt x="346" y="37"/>
                    <a:pt x="275" y="49"/>
                  </a:cubicBezTo>
                  <a:cubicBezTo>
                    <a:pt x="215" y="60"/>
                    <a:pt x="144" y="96"/>
                    <a:pt x="84" y="96"/>
                  </a:cubicBezTo>
                  <a:cubicBezTo>
                    <a:pt x="1" y="96"/>
                    <a:pt x="1" y="227"/>
                    <a:pt x="84" y="227"/>
                  </a:cubicBezTo>
                  <a:cubicBezTo>
                    <a:pt x="155" y="227"/>
                    <a:pt x="239" y="215"/>
                    <a:pt x="310" y="180"/>
                  </a:cubicBezTo>
                  <a:cubicBezTo>
                    <a:pt x="382" y="156"/>
                    <a:pt x="453" y="144"/>
                    <a:pt x="501" y="84"/>
                  </a:cubicBezTo>
                  <a:cubicBezTo>
                    <a:pt x="513" y="49"/>
                    <a:pt x="489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6" name="Google Shape;14806;p47"/>
            <p:cNvSpPr/>
            <p:nvPr/>
          </p:nvSpPr>
          <p:spPr>
            <a:xfrm>
              <a:off x="4457775" y="3328975"/>
              <a:ext cx="6300" cy="4075"/>
            </a:xfrm>
            <a:custGeom>
              <a:rect b="b" l="l" r="r" t="t"/>
              <a:pathLst>
                <a:path extrusionOk="0" h="163" w="252">
                  <a:moveTo>
                    <a:pt x="183" y="0"/>
                  </a:moveTo>
                  <a:cubicBezTo>
                    <a:pt x="176" y="0"/>
                    <a:pt x="170" y="2"/>
                    <a:pt x="164" y="6"/>
                  </a:cubicBezTo>
                  <a:cubicBezTo>
                    <a:pt x="116" y="54"/>
                    <a:pt x="92" y="77"/>
                    <a:pt x="33" y="113"/>
                  </a:cubicBezTo>
                  <a:cubicBezTo>
                    <a:pt x="1" y="124"/>
                    <a:pt x="26" y="163"/>
                    <a:pt x="48" y="163"/>
                  </a:cubicBezTo>
                  <a:cubicBezTo>
                    <a:pt x="51" y="163"/>
                    <a:pt x="54" y="162"/>
                    <a:pt x="57" y="161"/>
                  </a:cubicBezTo>
                  <a:cubicBezTo>
                    <a:pt x="116" y="125"/>
                    <a:pt x="164" y="101"/>
                    <a:pt x="211" y="54"/>
                  </a:cubicBezTo>
                  <a:cubicBezTo>
                    <a:pt x="251" y="44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7" name="Google Shape;14807;p47"/>
            <p:cNvSpPr/>
            <p:nvPr/>
          </p:nvSpPr>
          <p:spPr>
            <a:xfrm>
              <a:off x="4439525" y="3330900"/>
              <a:ext cx="11500" cy="3150"/>
            </a:xfrm>
            <a:custGeom>
              <a:rect b="b" l="l" r="r" t="t"/>
              <a:pathLst>
                <a:path extrusionOk="0" h="126" w="460">
                  <a:moveTo>
                    <a:pt x="25" y="0"/>
                  </a:moveTo>
                  <a:cubicBezTo>
                    <a:pt x="1" y="0"/>
                    <a:pt x="1" y="48"/>
                    <a:pt x="25" y="48"/>
                  </a:cubicBezTo>
                  <a:cubicBezTo>
                    <a:pt x="144" y="96"/>
                    <a:pt x="298" y="96"/>
                    <a:pt x="417" y="119"/>
                  </a:cubicBezTo>
                  <a:cubicBezTo>
                    <a:pt x="423" y="123"/>
                    <a:pt x="429" y="125"/>
                    <a:pt x="433" y="125"/>
                  </a:cubicBezTo>
                  <a:cubicBezTo>
                    <a:pt x="456" y="125"/>
                    <a:pt x="459" y="84"/>
                    <a:pt x="429" y="84"/>
                  </a:cubicBezTo>
                  <a:cubicBezTo>
                    <a:pt x="298" y="48"/>
                    <a:pt x="167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8" name="Google Shape;14808;p47"/>
            <p:cNvSpPr/>
            <p:nvPr/>
          </p:nvSpPr>
          <p:spPr>
            <a:xfrm>
              <a:off x="4536275" y="3281475"/>
              <a:ext cx="32750" cy="1925"/>
            </a:xfrm>
            <a:custGeom>
              <a:rect b="b" l="l" r="r" t="t"/>
              <a:pathLst>
                <a:path extrusionOk="0" h="77" w="1310">
                  <a:moveTo>
                    <a:pt x="1310" y="1"/>
                  </a:moveTo>
                  <a:lnTo>
                    <a:pt x="1310" y="1"/>
                  </a:lnTo>
                  <a:cubicBezTo>
                    <a:pt x="1147" y="24"/>
                    <a:pt x="984" y="29"/>
                    <a:pt x="821" y="29"/>
                  </a:cubicBezTo>
                  <a:cubicBezTo>
                    <a:pt x="670" y="29"/>
                    <a:pt x="518" y="24"/>
                    <a:pt x="365" y="24"/>
                  </a:cubicBezTo>
                  <a:cubicBezTo>
                    <a:pt x="248" y="24"/>
                    <a:pt x="131" y="27"/>
                    <a:pt x="12" y="37"/>
                  </a:cubicBezTo>
                  <a:cubicBezTo>
                    <a:pt x="0" y="37"/>
                    <a:pt x="0" y="60"/>
                    <a:pt x="12" y="60"/>
                  </a:cubicBezTo>
                  <a:cubicBezTo>
                    <a:pt x="149" y="72"/>
                    <a:pt x="285" y="77"/>
                    <a:pt x="421" y="77"/>
                  </a:cubicBezTo>
                  <a:cubicBezTo>
                    <a:pt x="723" y="77"/>
                    <a:pt x="1022" y="50"/>
                    <a:pt x="13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9" name="Google Shape;14809;p47"/>
            <p:cNvSpPr/>
            <p:nvPr/>
          </p:nvSpPr>
          <p:spPr>
            <a:xfrm>
              <a:off x="4501450" y="3285950"/>
              <a:ext cx="4475" cy="1800"/>
            </a:xfrm>
            <a:custGeom>
              <a:rect b="b" l="l" r="r" t="t"/>
              <a:pathLst>
                <a:path extrusionOk="0" h="72" w="179">
                  <a:moveTo>
                    <a:pt x="131" y="1"/>
                  </a:moveTo>
                  <a:cubicBezTo>
                    <a:pt x="95" y="1"/>
                    <a:pt x="60" y="1"/>
                    <a:pt x="24" y="12"/>
                  </a:cubicBezTo>
                  <a:cubicBezTo>
                    <a:pt x="0" y="12"/>
                    <a:pt x="0" y="60"/>
                    <a:pt x="24" y="60"/>
                  </a:cubicBezTo>
                  <a:cubicBezTo>
                    <a:pt x="60" y="60"/>
                    <a:pt x="95" y="60"/>
                    <a:pt x="131" y="72"/>
                  </a:cubicBezTo>
                  <a:cubicBezTo>
                    <a:pt x="179" y="72"/>
                    <a:pt x="179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0" name="Google Shape;14810;p47"/>
            <p:cNvSpPr/>
            <p:nvPr/>
          </p:nvSpPr>
          <p:spPr>
            <a:xfrm>
              <a:off x="4563050" y="3265375"/>
              <a:ext cx="20175" cy="6100"/>
            </a:xfrm>
            <a:custGeom>
              <a:rect b="b" l="l" r="r" t="t"/>
              <a:pathLst>
                <a:path extrusionOk="0" h="244" w="807">
                  <a:moveTo>
                    <a:pt x="728" y="0"/>
                  </a:moveTo>
                  <a:cubicBezTo>
                    <a:pt x="724" y="0"/>
                    <a:pt x="719" y="1"/>
                    <a:pt x="715" y="2"/>
                  </a:cubicBezTo>
                  <a:cubicBezTo>
                    <a:pt x="596" y="50"/>
                    <a:pt x="477" y="97"/>
                    <a:pt x="358" y="109"/>
                  </a:cubicBezTo>
                  <a:cubicBezTo>
                    <a:pt x="251" y="121"/>
                    <a:pt x="144" y="145"/>
                    <a:pt x="48" y="169"/>
                  </a:cubicBezTo>
                  <a:cubicBezTo>
                    <a:pt x="1" y="181"/>
                    <a:pt x="13" y="240"/>
                    <a:pt x="60" y="240"/>
                  </a:cubicBezTo>
                  <a:cubicBezTo>
                    <a:pt x="82" y="242"/>
                    <a:pt x="104" y="243"/>
                    <a:pt x="126" y="243"/>
                  </a:cubicBezTo>
                  <a:cubicBezTo>
                    <a:pt x="336" y="243"/>
                    <a:pt x="569" y="148"/>
                    <a:pt x="763" y="62"/>
                  </a:cubicBezTo>
                  <a:cubicBezTo>
                    <a:pt x="806" y="51"/>
                    <a:pt x="771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1" name="Google Shape;14811;p47"/>
            <p:cNvSpPr/>
            <p:nvPr/>
          </p:nvSpPr>
          <p:spPr>
            <a:xfrm>
              <a:off x="4587175" y="3247525"/>
              <a:ext cx="17275" cy="3925"/>
            </a:xfrm>
            <a:custGeom>
              <a:rect b="b" l="l" r="r" t="t"/>
              <a:pathLst>
                <a:path extrusionOk="0" h="157" w="691">
                  <a:moveTo>
                    <a:pt x="455" y="1"/>
                  </a:moveTo>
                  <a:cubicBezTo>
                    <a:pt x="316" y="1"/>
                    <a:pt x="182" y="8"/>
                    <a:pt x="48" y="61"/>
                  </a:cubicBezTo>
                  <a:cubicBezTo>
                    <a:pt x="0" y="73"/>
                    <a:pt x="0" y="133"/>
                    <a:pt x="60" y="156"/>
                  </a:cubicBezTo>
                  <a:cubicBezTo>
                    <a:pt x="238" y="156"/>
                    <a:pt x="417" y="133"/>
                    <a:pt x="596" y="133"/>
                  </a:cubicBezTo>
                  <a:cubicBezTo>
                    <a:pt x="599" y="133"/>
                    <a:pt x="603" y="133"/>
                    <a:pt x="607" y="133"/>
                  </a:cubicBezTo>
                  <a:cubicBezTo>
                    <a:pt x="691" y="133"/>
                    <a:pt x="687" y="2"/>
                    <a:pt x="596" y="2"/>
                  </a:cubicBezTo>
                  <a:cubicBezTo>
                    <a:pt x="548" y="2"/>
                    <a:pt x="501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2" name="Google Shape;14812;p47"/>
            <p:cNvSpPr/>
            <p:nvPr/>
          </p:nvSpPr>
          <p:spPr>
            <a:xfrm>
              <a:off x="4613075" y="3224600"/>
              <a:ext cx="19950" cy="2150"/>
            </a:xfrm>
            <a:custGeom>
              <a:rect b="b" l="l" r="r" t="t"/>
              <a:pathLst>
                <a:path extrusionOk="0" h="86" w="798">
                  <a:moveTo>
                    <a:pt x="379" y="0"/>
                  </a:moveTo>
                  <a:cubicBezTo>
                    <a:pt x="257" y="0"/>
                    <a:pt x="135" y="11"/>
                    <a:pt x="24" y="49"/>
                  </a:cubicBezTo>
                  <a:cubicBezTo>
                    <a:pt x="0" y="49"/>
                    <a:pt x="12" y="85"/>
                    <a:pt x="24" y="85"/>
                  </a:cubicBezTo>
                  <a:cubicBezTo>
                    <a:pt x="274" y="85"/>
                    <a:pt x="536" y="49"/>
                    <a:pt x="786" y="49"/>
                  </a:cubicBezTo>
                  <a:cubicBezTo>
                    <a:pt x="798" y="26"/>
                    <a:pt x="798" y="14"/>
                    <a:pt x="786" y="14"/>
                  </a:cubicBezTo>
                  <a:cubicBezTo>
                    <a:pt x="659" y="14"/>
                    <a:pt x="518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3" name="Google Shape;14813;p47"/>
            <p:cNvSpPr/>
            <p:nvPr/>
          </p:nvSpPr>
          <p:spPr>
            <a:xfrm>
              <a:off x="4590300" y="3226350"/>
              <a:ext cx="8425" cy="4350"/>
            </a:xfrm>
            <a:custGeom>
              <a:rect b="b" l="l" r="r" t="t"/>
              <a:pathLst>
                <a:path extrusionOk="0" h="174" w="337">
                  <a:moveTo>
                    <a:pt x="305" y="1"/>
                  </a:moveTo>
                  <a:cubicBezTo>
                    <a:pt x="301" y="1"/>
                    <a:pt x="297" y="2"/>
                    <a:pt x="292" y="3"/>
                  </a:cubicBezTo>
                  <a:cubicBezTo>
                    <a:pt x="209" y="39"/>
                    <a:pt x="101" y="51"/>
                    <a:pt x="30" y="122"/>
                  </a:cubicBezTo>
                  <a:cubicBezTo>
                    <a:pt x="1" y="152"/>
                    <a:pt x="20" y="173"/>
                    <a:pt x="41" y="173"/>
                  </a:cubicBezTo>
                  <a:cubicBezTo>
                    <a:pt x="45" y="173"/>
                    <a:pt x="50" y="172"/>
                    <a:pt x="54" y="170"/>
                  </a:cubicBezTo>
                  <a:cubicBezTo>
                    <a:pt x="149" y="146"/>
                    <a:pt x="232" y="110"/>
                    <a:pt x="316" y="63"/>
                  </a:cubicBezTo>
                  <a:cubicBezTo>
                    <a:pt x="336" y="32"/>
                    <a:pt x="330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4" name="Google Shape;14814;p47"/>
            <p:cNvSpPr/>
            <p:nvPr/>
          </p:nvSpPr>
          <p:spPr>
            <a:xfrm>
              <a:off x="4572575" y="3233525"/>
              <a:ext cx="9175" cy="2150"/>
            </a:xfrm>
            <a:custGeom>
              <a:rect b="b" l="l" r="r" t="t"/>
              <a:pathLst>
                <a:path extrusionOk="0" h="86" w="367">
                  <a:moveTo>
                    <a:pt x="330" y="0"/>
                  </a:moveTo>
                  <a:cubicBezTo>
                    <a:pt x="327" y="0"/>
                    <a:pt x="325" y="1"/>
                    <a:pt x="322" y="2"/>
                  </a:cubicBezTo>
                  <a:cubicBezTo>
                    <a:pt x="227" y="26"/>
                    <a:pt x="144" y="38"/>
                    <a:pt x="37" y="38"/>
                  </a:cubicBezTo>
                  <a:cubicBezTo>
                    <a:pt x="1" y="38"/>
                    <a:pt x="1" y="85"/>
                    <a:pt x="37" y="85"/>
                  </a:cubicBezTo>
                  <a:cubicBezTo>
                    <a:pt x="144" y="85"/>
                    <a:pt x="227" y="85"/>
                    <a:pt x="334" y="62"/>
                  </a:cubicBezTo>
                  <a:cubicBezTo>
                    <a:pt x="366" y="40"/>
                    <a:pt x="351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5" name="Google Shape;14815;p47"/>
            <p:cNvSpPr/>
            <p:nvPr/>
          </p:nvSpPr>
          <p:spPr>
            <a:xfrm>
              <a:off x="4655925" y="3188525"/>
              <a:ext cx="24575" cy="4150"/>
            </a:xfrm>
            <a:custGeom>
              <a:rect b="b" l="l" r="r" t="t"/>
              <a:pathLst>
                <a:path extrusionOk="0" h="166" w="983">
                  <a:moveTo>
                    <a:pt x="944" y="0"/>
                  </a:moveTo>
                  <a:cubicBezTo>
                    <a:pt x="939" y="0"/>
                    <a:pt x="935" y="2"/>
                    <a:pt x="929" y="4"/>
                  </a:cubicBezTo>
                  <a:cubicBezTo>
                    <a:pt x="834" y="12"/>
                    <a:pt x="736" y="12"/>
                    <a:pt x="637" y="12"/>
                  </a:cubicBezTo>
                  <a:lnTo>
                    <a:pt x="637" y="12"/>
                  </a:lnTo>
                  <a:cubicBezTo>
                    <a:pt x="440" y="12"/>
                    <a:pt x="239" y="12"/>
                    <a:pt x="48" y="76"/>
                  </a:cubicBezTo>
                  <a:cubicBezTo>
                    <a:pt x="1" y="88"/>
                    <a:pt x="1" y="159"/>
                    <a:pt x="60" y="159"/>
                  </a:cubicBezTo>
                  <a:cubicBezTo>
                    <a:pt x="113" y="163"/>
                    <a:pt x="166" y="165"/>
                    <a:pt x="219" y="165"/>
                  </a:cubicBezTo>
                  <a:cubicBezTo>
                    <a:pt x="458" y="165"/>
                    <a:pt x="706" y="126"/>
                    <a:pt x="929" y="88"/>
                  </a:cubicBezTo>
                  <a:cubicBezTo>
                    <a:pt x="982" y="77"/>
                    <a:pt x="979" y="0"/>
                    <a:pt x="9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6" name="Google Shape;14816;p47"/>
            <p:cNvSpPr/>
            <p:nvPr/>
          </p:nvSpPr>
          <p:spPr>
            <a:xfrm>
              <a:off x="4656525" y="3186475"/>
              <a:ext cx="625" cy="675"/>
            </a:xfrm>
            <a:custGeom>
              <a:rect b="b" l="l" r="r" t="t"/>
              <a:pathLst>
                <a:path extrusionOk="0" h="27" w="25">
                  <a:moveTo>
                    <a:pt x="8" y="0"/>
                  </a:moveTo>
                  <a:cubicBezTo>
                    <a:pt x="1" y="0"/>
                    <a:pt x="2" y="27"/>
                    <a:pt x="12" y="27"/>
                  </a:cubicBezTo>
                  <a:cubicBezTo>
                    <a:pt x="24" y="27"/>
                    <a:pt x="24" y="3"/>
                    <a:pt x="12" y="3"/>
                  </a:cubicBezTo>
                  <a:cubicBezTo>
                    <a:pt x="11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7" name="Google Shape;14817;p47"/>
            <p:cNvSpPr/>
            <p:nvPr/>
          </p:nvSpPr>
          <p:spPr>
            <a:xfrm>
              <a:off x="4721125" y="3128125"/>
              <a:ext cx="32750" cy="7400"/>
            </a:xfrm>
            <a:custGeom>
              <a:rect b="b" l="l" r="r" t="t"/>
              <a:pathLst>
                <a:path extrusionOk="0" h="296" w="1310">
                  <a:moveTo>
                    <a:pt x="1157" y="0"/>
                  </a:moveTo>
                  <a:cubicBezTo>
                    <a:pt x="1016" y="0"/>
                    <a:pt x="885" y="21"/>
                    <a:pt x="738" y="51"/>
                  </a:cubicBezTo>
                  <a:cubicBezTo>
                    <a:pt x="512" y="75"/>
                    <a:pt x="274" y="87"/>
                    <a:pt x="60" y="170"/>
                  </a:cubicBezTo>
                  <a:cubicBezTo>
                    <a:pt x="24" y="182"/>
                    <a:pt x="0" y="277"/>
                    <a:pt x="60" y="289"/>
                  </a:cubicBezTo>
                  <a:cubicBezTo>
                    <a:pt x="100" y="293"/>
                    <a:pt x="140" y="295"/>
                    <a:pt x="181" y="295"/>
                  </a:cubicBezTo>
                  <a:cubicBezTo>
                    <a:pt x="358" y="295"/>
                    <a:pt x="540" y="258"/>
                    <a:pt x="714" y="229"/>
                  </a:cubicBezTo>
                  <a:cubicBezTo>
                    <a:pt x="917" y="194"/>
                    <a:pt x="1107" y="170"/>
                    <a:pt x="1286" y="87"/>
                  </a:cubicBezTo>
                  <a:cubicBezTo>
                    <a:pt x="1310" y="63"/>
                    <a:pt x="1298" y="15"/>
                    <a:pt x="1250" y="3"/>
                  </a:cubicBezTo>
                  <a:cubicBezTo>
                    <a:pt x="1219" y="1"/>
                    <a:pt x="1188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8" name="Google Shape;14818;p47"/>
            <p:cNvSpPr/>
            <p:nvPr/>
          </p:nvSpPr>
          <p:spPr>
            <a:xfrm>
              <a:off x="4765750" y="3105575"/>
              <a:ext cx="18500" cy="2875"/>
            </a:xfrm>
            <a:custGeom>
              <a:rect b="b" l="l" r="r" t="t"/>
              <a:pathLst>
                <a:path extrusionOk="0" h="115" w="740">
                  <a:moveTo>
                    <a:pt x="49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151" y="100"/>
                    <a:pt x="273" y="114"/>
                    <a:pt x="399" y="114"/>
                  </a:cubicBezTo>
                  <a:cubicBezTo>
                    <a:pt x="495" y="114"/>
                    <a:pt x="593" y="106"/>
                    <a:pt x="692" y="96"/>
                  </a:cubicBezTo>
                  <a:cubicBezTo>
                    <a:pt x="739" y="84"/>
                    <a:pt x="739" y="24"/>
                    <a:pt x="692" y="24"/>
                  </a:cubicBezTo>
                  <a:cubicBezTo>
                    <a:pt x="465" y="12"/>
                    <a:pt x="25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9" name="Google Shape;14819;p47"/>
            <p:cNvSpPr/>
            <p:nvPr/>
          </p:nvSpPr>
          <p:spPr>
            <a:xfrm>
              <a:off x="4716650" y="3106900"/>
              <a:ext cx="35750" cy="3900"/>
            </a:xfrm>
            <a:custGeom>
              <a:rect b="b" l="l" r="r" t="t"/>
              <a:pathLst>
                <a:path extrusionOk="0" h="156" w="1430">
                  <a:moveTo>
                    <a:pt x="567" y="1"/>
                  </a:moveTo>
                  <a:cubicBezTo>
                    <a:pt x="399" y="1"/>
                    <a:pt x="229" y="8"/>
                    <a:pt x="60" y="31"/>
                  </a:cubicBezTo>
                  <a:cubicBezTo>
                    <a:pt x="0" y="31"/>
                    <a:pt x="0" y="114"/>
                    <a:pt x="60" y="126"/>
                  </a:cubicBezTo>
                  <a:cubicBezTo>
                    <a:pt x="220" y="149"/>
                    <a:pt x="386" y="156"/>
                    <a:pt x="553" y="156"/>
                  </a:cubicBezTo>
                  <a:cubicBezTo>
                    <a:pt x="821" y="156"/>
                    <a:pt x="1094" y="138"/>
                    <a:pt x="1358" y="138"/>
                  </a:cubicBezTo>
                  <a:cubicBezTo>
                    <a:pt x="1429" y="138"/>
                    <a:pt x="1429" y="19"/>
                    <a:pt x="1358" y="19"/>
                  </a:cubicBezTo>
                  <a:cubicBezTo>
                    <a:pt x="1101" y="19"/>
                    <a:pt x="836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0" name="Google Shape;14820;p47"/>
            <p:cNvSpPr/>
            <p:nvPr/>
          </p:nvSpPr>
          <p:spPr>
            <a:xfrm>
              <a:off x="4768450" y="3080825"/>
              <a:ext cx="13300" cy="3550"/>
            </a:xfrm>
            <a:custGeom>
              <a:rect b="b" l="l" r="r" t="t"/>
              <a:pathLst>
                <a:path extrusionOk="0" h="142" w="532">
                  <a:moveTo>
                    <a:pt x="477" y="1"/>
                  </a:moveTo>
                  <a:cubicBezTo>
                    <a:pt x="473" y="1"/>
                    <a:pt x="469" y="1"/>
                    <a:pt x="464" y="2"/>
                  </a:cubicBezTo>
                  <a:cubicBezTo>
                    <a:pt x="310" y="38"/>
                    <a:pt x="179" y="2"/>
                    <a:pt x="36" y="50"/>
                  </a:cubicBezTo>
                  <a:cubicBezTo>
                    <a:pt x="0" y="62"/>
                    <a:pt x="0" y="109"/>
                    <a:pt x="36" y="121"/>
                  </a:cubicBezTo>
                  <a:cubicBezTo>
                    <a:pt x="92" y="135"/>
                    <a:pt x="152" y="142"/>
                    <a:pt x="212" y="142"/>
                  </a:cubicBezTo>
                  <a:cubicBezTo>
                    <a:pt x="305" y="142"/>
                    <a:pt x="397" y="126"/>
                    <a:pt x="476" y="97"/>
                  </a:cubicBezTo>
                  <a:cubicBezTo>
                    <a:pt x="531" y="64"/>
                    <a:pt x="525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1" name="Google Shape;14821;p47"/>
            <p:cNvSpPr/>
            <p:nvPr/>
          </p:nvSpPr>
          <p:spPr>
            <a:xfrm>
              <a:off x="4750875" y="3053175"/>
              <a:ext cx="8925" cy="5100"/>
            </a:xfrm>
            <a:custGeom>
              <a:rect b="b" l="l" r="r" t="t"/>
              <a:pathLst>
                <a:path extrusionOk="0" h="204" w="357">
                  <a:moveTo>
                    <a:pt x="346" y="1"/>
                  </a:moveTo>
                  <a:cubicBezTo>
                    <a:pt x="350" y="5"/>
                    <a:pt x="353" y="6"/>
                    <a:pt x="354" y="6"/>
                  </a:cubicBezTo>
                  <a:cubicBezTo>
                    <a:pt x="357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39" y="60"/>
                    <a:pt x="144" y="132"/>
                    <a:pt x="24" y="179"/>
                  </a:cubicBezTo>
                  <a:cubicBezTo>
                    <a:pt x="1" y="179"/>
                    <a:pt x="1" y="203"/>
                    <a:pt x="24" y="203"/>
                  </a:cubicBezTo>
                  <a:cubicBezTo>
                    <a:pt x="155" y="156"/>
                    <a:pt x="251" y="84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2" name="Google Shape;14822;p47"/>
            <p:cNvSpPr/>
            <p:nvPr/>
          </p:nvSpPr>
          <p:spPr>
            <a:xfrm>
              <a:off x="4751775" y="3015000"/>
              <a:ext cx="17725" cy="6725"/>
            </a:xfrm>
            <a:custGeom>
              <a:rect b="b" l="l" r="r" t="t"/>
              <a:pathLst>
                <a:path extrusionOk="0" h="269" w="709">
                  <a:moveTo>
                    <a:pt x="612" y="1"/>
                  </a:moveTo>
                  <a:cubicBezTo>
                    <a:pt x="606" y="1"/>
                    <a:pt x="601" y="2"/>
                    <a:pt x="596" y="4"/>
                  </a:cubicBezTo>
                  <a:cubicBezTo>
                    <a:pt x="489" y="40"/>
                    <a:pt x="381" y="63"/>
                    <a:pt x="286" y="75"/>
                  </a:cubicBezTo>
                  <a:cubicBezTo>
                    <a:pt x="191" y="99"/>
                    <a:pt x="119" y="75"/>
                    <a:pt x="48" y="123"/>
                  </a:cubicBezTo>
                  <a:cubicBezTo>
                    <a:pt x="0" y="147"/>
                    <a:pt x="0" y="206"/>
                    <a:pt x="48" y="230"/>
                  </a:cubicBezTo>
                  <a:cubicBezTo>
                    <a:pt x="94" y="258"/>
                    <a:pt x="145" y="269"/>
                    <a:pt x="199" y="269"/>
                  </a:cubicBezTo>
                  <a:cubicBezTo>
                    <a:pt x="354" y="269"/>
                    <a:pt x="528" y="176"/>
                    <a:pt x="643" y="123"/>
                  </a:cubicBezTo>
                  <a:cubicBezTo>
                    <a:pt x="708" y="101"/>
                    <a:pt x="665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3" name="Google Shape;14823;p47"/>
            <p:cNvSpPr/>
            <p:nvPr/>
          </p:nvSpPr>
          <p:spPr>
            <a:xfrm>
              <a:off x="4738975" y="2961500"/>
              <a:ext cx="21450" cy="6000"/>
            </a:xfrm>
            <a:custGeom>
              <a:rect b="b" l="l" r="r" t="t"/>
              <a:pathLst>
                <a:path extrusionOk="0" h="240" w="858">
                  <a:moveTo>
                    <a:pt x="798" y="1"/>
                  </a:moveTo>
                  <a:cubicBezTo>
                    <a:pt x="536" y="1"/>
                    <a:pt x="274" y="96"/>
                    <a:pt x="36" y="167"/>
                  </a:cubicBezTo>
                  <a:cubicBezTo>
                    <a:pt x="0" y="179"/>
                    <a:pt x="0" y="227"/>
                    <a:pt x="36" y="227"/>
                  </a:cubicBezTo>
                  <a:cubicBezTo>
                    <a:pt x="72" y="235"/>
                    <a:pt x="108" y="239"/>
                    <a:pt x="143" y="239"/>
                  </a:cubicBezTo>
                  <a:cubicBezTo>
                    <a:pt x="358" y="239"/>
                    <a:pt x="574" y="108"/>
                    <a:pt x="798" y="108"/>
                  </a:cubicBezTo>
                  <a:cubicBezTo>
                    <a:pt x="858" y="108"/>
                    <a:pt x="858" y="1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4" name="Google Shape;14824;p47"/>
            <p:cNvSpPr/>
            <p:nvPr/>
          </p:nvSpPr>
          <p:spPr>
            <a:xfrm>
              <a:off x="4718725" y="2961675"/>
              <a:ext cx="6275" cy="4625"/>
            </a:xfrm>
            <a:custGeom>
              <a:rect b="b" l="l" r="r" t="t"/>
              <a:pathLst>
                <a:path extrusionOk="0" h="185" w="251">
                  <a:moveTo>
                    <a:pt x="144" y="1"/>
                  </a:moveTo>
                  <a:cubicBezTo>
                    <a:pt x="103" y="1"/>
                    <a:pt x="65" y="25"/>
                    <a:pt x="48" y="65"/>
                  </a:cubicBezTo>
                  <a:cubicBezTo>
                    <a:pt x="37" y="101"/>
                    <a:pt x="25" y="113"/>
                    <a:pt x="13" y="149"/>
                  </a:cubicBezTo>
                  <a:cubicBezTo>
                    <a:pt x="1" y="172"/>
                    <a:pt x="13" y="184"/>
                    <a:pt x="37" y="184"/>
                  </a:cubicBezTo>
                  <a:cubicBezTo>
                    <a:pt x="60" y="178"/>
                    <a:pt x="84" y="178"/>
                    <a:pt x="105" y="178"/>
                  </a:cubicBezTo>
                  <a:cubicBezTo>
                    <a:pt x="126" y="178"/>
                    <a:pt x="144" y="178"/>
                    <a:pt x="156" y="172"/>
                  </a:cubicBezTo>
                  <a:cubicBezTo>
                    <a:pt x="215" y="160"/>
                    <a:pt x="251" y="65"/>
                    <a:pt x="203" y="18"/>
                  </a:cubicBezTo>
                  <a:cubicBezTo>
                    <a:pt x="184" y="6"/>
                    <a:pt x="164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5" name="Google Shape;14825;p47"/>
            <p:cNvSpPr/>
            <p:nvPr/>
          </p:nvSpPr>
          <p:spPr>
            <a:xfrm>
              <a:off x="4730050" y="2944250"/>
              <a:ext cx="23225" cy="2150"/>
            </a:xfrm>
            <a:custGeom>
              <a:rect b="b" l="l" r="r" t="t"/>
              <a:pathLst>
                <a:path extrusionOk="0" h="86" w="929">
                  <a:moveTo>
                    <a:pt x="893" y="0"/>
                  </a:moveTo>
                  <a:cubicBezTo>
                    <a:pt x="607" y="0"/>
                    <a:pt x="310" y="24"/>
                    <a:pt x="36" y="36"/>
                  </a:cubicBezTo>
                  <a:cubicBezTo>
                    <a:pt x="0" y="36"/>
                    <a:pt x="0" y="84"/>
                    <a:pt x="36" y="84"/>
                  </a:cubicBezTo>
                  <a:cubicBezTo>
                    <a:pt x="68" y="85"/>
                    <a:pt x="100" y="85"/>
                    <a:pt x="132" y="85"/>
                  </a:cubicBezTo>
                  <a:cubicBezTo>
                    <a:pt x="388" y="85"/>
                    <a:pt x="650" y="48"/>
                    <a:pt x="893" y="48"/>
                  </a:cubicBezTo>
                  <a:cubicBezTo>
                    <a:pt x="929" y="48"/>
                    <a:pt x="929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6" name="Google Shape;14826;p47"/>
            <p:cNvSpPr/>
            <p:nvPr/>
          </p:nvSpPr>
          <p:spPr>
            <a:xfrm>
              <a:off x="4714275" y="2884000"/>
              <a:ext cx="21150" cy="4225"/>
            </a:xfrm>
            <a:custGeom>
              <a:rect b="b" l="l" r="r" t="t"/>
              <a:pathLst>
                <a:path extrusionOk="0" h="169" w="846">
                  <a:moveTo>
                    <a:pt x="427" y="0"/>
                  </a:moveTo>
                  <a:cubicBezTo>
                    <a:pt x="295" y="0"/>
                    <a:pt x="162" y="8"/>
                    <a:pt x="36" y="41"/>
                  </a:cubicBezTo>
                  <a:cubicBezTo>
                    <a:pt x="0" y="53"/>
                    <a:pt x="0" y="112"/>
                    <a:pt x="36" y="124"/>
                  </a:cubicBezTo>
                  <a:cubicBezTo>
                    <a:pt x="143" y="160"/>
                    <a:pt x="262" y="169"/>
                    <a:pt x="383" y="169"/>
                  </a:cubicBezTo>
                  <a:cubicBezTo>
                    <a:pt x="503" y="169"/>
                    <a:pt x="625" y="160"/>
                    <a:pt x="738" y="160"/>
                  </a:cubicBezTo>
                  <a:cubicBezTo>
                    <a:pt x="842" y="160"/>
                    <a:pt x="845" y="5"/>
                    <a:pt x="749" y="5"/>
                  </a:cubicBezTo>
                  <a:cubicBezTo>
                    <a:pt x="746" y="5"/>
                    <a:pt x="742" y="5"/>
                    <a:pt x="738" y="5"/>
                  </a:cubicBezTo>
                  <a:cubicBezTo>
                    <a:pt x="638" y="5"/>
                    <a:pt x="533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7" name="Google Shape;14827;p47"/>
            <p:cNvSpPr/>
            <p:nvPr/>
          </p:nvSpPr>
          <p:spPr>
            <a:xfrm>
              <a:off x="4683300" y="2882025"/>
              <a:ext cx="17000" cy="3600"/>
            </a:xfrm>
            <a:custGeom>
              <a:rect b="b" l="l" r="r" t="t"/>
              <a:pathLst>
                <a:path extrusionOk="0" h="144" w="680">
                  <a:moveTo>
                    <a:pt x="656" y="1"/>
                  </a:moveTo>
                  <a:cubicBezTo>
                    <a:pt x="441" y="60"/>
                    <a:pt x="215" y="25"/>
                    <a:pt x="13" y="96"/>
                  </a:cubicBezTo>
                  <a:cubicBezTo>
                    <a:pt x="1" y="96"/>
                    <a:pt x="1" y="144"/>
                    <a:pt x="13" y="144"/>
                  </a:cubicBezTo>
                  <a:cubicBezTo>
                    <a:pt x="239" y="144"/>
                    <a:pt x="465" y="108"/>
                    <a:pt x="668" y="25"/>
                  </a:cubicBezTo>
                  <a:cubicBezTo>
                    <a:pt x="680" y="25"/>
                    <a:pt x="668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8" name="Google Shape;14828;p47"/>
            <p:cNvSpPr/>
            <p:nvPr/>
          </p:nvSpPr>
          <p:spPr>
            <a:xfrm>
              <a:off x="4659800" y="2849375"/>
              <a:ext cx="11950" cy="8575"/>
            </a:xfrm>
            <a:custGeom>
              <a:rect b="b" l="l" r="r" t="t"/>
              <a:pathLst>
                <a:path extrusionOk="0" h="343" w="478">
                  <a:moveTo>
                    <a:pt x="338" y="0"/>
                  </a:moveTo>
                  <a:cubicBezTo>
                    <a:pt x="298" y="0"/>
                    <a:pt x="256" y="24"/>
                    <a:pt x="238" y="80"/>
                  </a:cubicBezTo>
                  <a:cubicBezTo>
                    <a:pt x="215" y="176"/>
                    <a:pt x="119" y="247"/>
                    <a:pt x="24" y="283"/>
                  </a:cubicBezTo>
                  <a:cubicBezTo>
                    <a:pt x="0" y="307"/>
                    <a:pt x="12" y="342"/>
                    <a:pt x="48" y="342"/>
                  </a:cubicBezTo>
                  <a:cubicBezTo>
                    <a:pt x="203" y="342"/>
                    <a:pt x="346" y="307"/>
                    <a:pt x="417" y="152"/>
                  </a:cubicBezTo>
                  <a:cubicBezTo>
                    <a:pt x="477" y="69"/>
                    <a:pt x="409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9" name="Google Shape;14829;p47"/>
            <p:cNvSpPr/>
            <p:nvPr/>
          </p:nvSpPr>
          <p:spPr>
            <a:xfrm>
              <a:off x="4625275" y="2846900"/>
              <a:ext cx="8575" cy="4850"/>
            </a:xfrm>
            <a:custGeom>
              <a:rect b="b" l="l" r="r" t="t"/>
              <a:pathLst>
                <a:path extrusionOk="0" h="194" w="343">
                  <a:moveTo>
                    <a:pt x="224" y="0"/>
                  </a:moveTo>
                  <a:cubicBezTo>
                    <a:pt x="221" y="0"/>
                    <a:pt x="218" y="1"/>
                    <a:pt x="215" y="1"/>
                  </a:cubicBezTo>
                  <a:cubicBezTo>
                    <a:pt x="179" y="1"/>
                    <a:pt x="131" y="1"/>
                    <a:pt x="107" y="13"/>
                  </a:cubicBezTo>
                  <a:cubicBezTo>
                    <a:pt x="72" y="37"/>
                    <a:pt x="60" y="48"/>
                    <a:pt x="24" y="60"/>
                  </a:cubicBezTo>
                  <a:cubicBezTo>
                    <a:pt x="0" y="72"/>
                    <a:pt x="0" y="120"/>
                    <a:pt x="24" y="132"/>
                  </a:cubicBezTo>
                  <a:cubicBezTo>
                    <a:pt x="60" y="156"/>
                    <a:pt x="72" y="168"/>
                    <a:pt x="107" y="179"/>
                  </a:cubicBezTo>
                  <a:cubicBezTo>
                    <a:pt x="143" y="191"/>
                    <a:pt x="191" y="191"/>
                    <a:pt x="215" y="191"/>
                  </a:cubicBezTo>
                  <a:cubicBezTo>
                    <a:pt x="221" y="193"/>
                    <a:pt x="227" y="193"/>
                    <a:pt x="233" y="193"/>
                  </a:cubicBezTo>
                  <a:cubicBezTo>
                    <a:pt x="342" y="193"/>
                    <a:pt x="33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0" name="Google Shape;14830;p47"/>
            <p:cNvSpPr/>
            <p:nvPr/>
          </p:nvSpPr>
          <p:spPr>
            <a:xfrm>
              <a:off x="4604725" y="2823500"/>
              <a:ext cx="19075" cy="3200"/>
            </a:xfrm>
            <a:custGeom>
              <a:rect b="b" l="l" r="r" t="t"/>
              <a:pathLst>
                <a:path extrusionOk="0" h="128" w="763">
                  <a:moveTo>
                    <a:pt x="343" y="1"/>
                  </a:moveTo>
                  <a:cubicBezTo>
                    <a:pt x="238" y="1"/>
                    <a:pt x="136" y="10"/>
                    <a:pt x="36" y="32"/>
                  </a:cubicBezTo>
                  <a:cubicBezTo>
                    <a:pt x="1" y="32"/>
                    <a:pt x="1" y="91"/>
                    <a:pt x="36" y="103"/>
                  </a:cubicBezTo>
                  <a:cubicBezTo>
                    <a:pt x="126" y="121"/>
                    <a:pt x="213" y="127"/>
                    <a:pt x="298" y="127"/>
                  </a:cubicBezTo>
                  <a:cubicBezTo>
                    <a:pt x="438" y="127"/>
                    <a:pt x="574" y="111"/>
                    <a:pt x="715" y="103"/>
                  </a:cubicBezTo>
                  <a:cubicBezTo>
                    <a:pt x="763" y="91"/>
                    <a:pt x="763" y="32"/>
                    <a:pt x="715" y="32"/>
                  </a:cubicBezTo>
                  <a:cubicBezTo>
                    <a:pt x="588" y="13"/>
                    <a:pt x="46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1" name="Google Shape;14831;p47"/>
            <p:cNvSpPr/>
            <p:nvPr/>
          </p:nvSpPr>
          <p:spPr>
            <a:xfrm>
              <a:off x="4588650" y="2821550"/>
              <a:ext cx="15575" cy="6025"/>
            </a:xfrm>
            <a:custGeom>
              <a:rect b="b" l="l" r="r" t="t"/>
              <a:pathLst>
                <a:path extrusionOk="0" h="241" w="623">
                  <a:moveTo>
                    <a:pt x="464" y="1"/>
                  </a:moveTo>
                  <a:cubicBezTo>
                    <a:pt x="449" y="1"/>
                    <a:pt x="434" y="5"/>
                    <a:pt x="417" y="15"/>
                  </a:cubicBezTo>
                  <a:cubicBezTo>
                    <a:pt x="298" y="98"/>
                    <a:pt x="167" y="110"/>
                    <a:pt x="36" y="146"/>
                  </a:cubicBezTo>
                  <a:cubicBezTo>
                    <a:pt x="1" y="146"/>
                    <a:pt x="1" y="193"/>
                    <a:pt x="36" y="205"/>
                  </a:cubicBezTo>
                  <a:cubicBezTo>
                    <a:pt x="108" y="229"/>
                    <a:pt x="185" y="241"/>
                    <a:pt x="263" y="241"/>
                  </a:cubicBezTo>
                  <a:cubicBezTo>
                    <a:pt x="340" y="241"/>
                    <a:pt x="417" y="229"/>
                    <a:pt x="489" y="205"/>
                  </a:cubicBezTo>
                  <a:cubicBezTo>
                    <a:pt x="623" y="174"/>
                    <a:pt x="561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2" name="Google Shape;14832;p47"/>
            <p:cNvSpPr/>
            <p:nvPr/>
          </p:nvSpPr>
          <p:spPr>
            <a:xfrm>
              <a:off x="4597575" y="2806400"/>
              <a:ext cx="13050" cy="3925"/>
            </a:xfrm>
            <a:custGeom>
              <a:rect b="b" l="l" r="r" t="t"/>
              <a:pathLst>
                <a:path extrusionOk="0" h="157" w="522">
                  <a:moveTo>
                    <a:pt x="476" y="0"/>
                  </a:moveTo>
                  <a:cubicBezTo>
                    <a:pt x="472" y="0"/>
                    <a:pt x="469" y="1"/>
                    <a:pt x="465" y="2"/>
                  </a:cubicBezTo>
                  <a:cubicBezTo>
                    <a:pt x="322" y="25"/>
                    <a:pt x="168" y="61"/>
                    <a:pt x="37" y="121"/>
                  </a:cubicBezTo>
                  <a:cubicBezTo>
                    <a:pt x="1" y="133"/>
                    <a:pt x="25" y="156"/>
                    <a:pt x="49" y="156"/>
                  </a:cubicBezTo>
                  <a:cubicBezTo>
                    <a:pt x="191" y="156"/>
                    <a:pt x="346" y="109"/>
                    <a:pt x="477" y="61"/>
                  </a:cubicBezTo>
                  <a:cubicBezTo>
                    <a:pt x="521" y="61"/>
                    <a:pt x="514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3" name="Google Shape;14833;p47"/>
            <p:cNvSpPr/>
            <p:nvPr/>
          </p:nvSpPr>
          <p:spPr>
            <a:xfrm>
              <a:off x="4591625" y="2790275"/>
              <a:ext cx="9850" cy="7075"/>
            </a:xfrm>
            <a:custGeom>
              <a:rect b="b" l="l" r="r" t="t"/>
              <a:pathLst>
                <a:path extrusionOk="0" h="283" w="394">
                  <a:moveTo>
                    <a:pt x="197" y="1"/>
                  </a:moveTo>
                  <a:cubicBezTo>
                    <a:pt x="153" y="1"/>
                    <a:pt x="108" y="16"/>
                    <a:pt x="60" y="39"/>
                  </a:cubicBezTo>
                  <a:cubicBezTo>
                    <a:pt x="1" y="63"/>
                    <a:pt x="1" y="158"/>
                    <a:pt x="60" y="182"/>
                  </a:cubicBezTo>
                  <a:cubicBezTo>
                    <a:pt x="96" y="194"/>
                    <a:pt x="120" y="230"/>
                    <a:pt x="144" y="242"/>
                  </a:cubicBezTo>
                  <a:cubicBezTo>
                    <a:pt x="175" y="267"/>
                    <a:pt x="210" y="282"/>
                    <a:pt x="244" y="282"/>
                  </a:cubicBezTo>
                  <a:cubicBezTo>
                    <a:pt x="275" y="282"/>
                    <a:pt x="306" y="270"/>
                    <a:pt x="334" y="242"/>
                  </a:cubicBezTo>
                  <a:cubicBezTo>
                    <a:pt x="394" y="182"/>
                    <a:pt x="394" y="99"/>
                    <a:pt x="334" y="51"/>
                  </a:cubicBezTo>
                  <a:cubicBezTo>
                    <a:pt x="287" y="16"/>
                    <a:pt x="2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4" name="Google Shape;14834;p47"/>
            <p:cNvSpPr/>
            <p:nvPr/>
          </p:nvSpPr>
          <p:spPr>
            <a:xfrm>
              <a:off x="4603550" y="2748650"/>
              <a:ext cx="16325" cy="5000"/>
            </a:xfrm>
            <a:custGeom>
              <a:rect b="b" l="l" r="r" t="t"/>
              <a:pathLst>
                <a:path extrusionOk="0" h="200" w="653">
                  <a:moveTo>
                    <a:pt x="593" y="1"/>
                  </a:moveTo>
                  <a:cubicBezTo>
                    <a:pt x="590" y="1"/>
                    <a:pt x="587" y="1"/>
                    <a:pt x="583" y="2"/>
                  </a:cubicBezTo>
                  <a:cubicBezTo>
                    <a:pt x="476" y="37"/>
                    <a:pt x="393" y="61"/>
                    <a:pt x="286" y="73"/>
                  </a:cubicBezTo>
                  <a:cubicBezTo>
                    <a:pt x="202" y="97"/>
                    <a:pt x="119" y="73"/>
                    <a:pt x="36" y="109"/>
                  </a:cubicBezTo>
                  <a:cubicBezTo>
                    <a:pt x="0" y="121"/>
                    <a:pt x="0" y="168"/>
                    <a:pt x="36" y="180"/>
                  </a:cubicBezTo>
                  <a:cubicBezTo>
                    <a:pt x="64" y="194"/>
                    <a:pt x="94" y="199"/>
                    <a:pt x="125" y="199"/>
                  </a:cubicBezTo>
                  <a:cubicBezTo>
                    <a:pt x="174" y="199"/>
                    <a:pt x="228" y="188"/>
                    <a:pt x="286" y="180"/>
                  </a:cubicBezTo>
                  <a:cubicBezTo>
                    <a:pt x="393" y="168"/>
                    <a:pt x="512" y="121"/>
                    <a:pt x="619" y="73"/>
                  </a:cubicBezTo>
                  <a:cubicBezTo>
                    <a:pt x="653" y="73"/>
                    <a:pt x="634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5" name="Google Shape;14835;p47"/>
            <p:cNvSpPr/>
            <p:nvPr/>
          </p:nvSpPr>
          <p:spPr>
            <a:xfrm>
              <a:off x="4600850" y="2732925"/>
              <a:ext cx="16750" cy="6850"/>
            </a:xfrm>
            <a:custGeom>
              <a:rect b="b" l="l" r="r" t="t"/>
              <a:pathLst>
                <a:path extrusionOk="0" h="274" w="670">
                  <a:moveTo>
                    <a:pt x="625" y="1"/>
                  </a:moveTo>
                  <a:cubicBezTo>
                    <a:pt x="616" y="1"/>
                    <a:pt x="607" y="4"/>
                    <a:pt x="596" y="12"/>
                  </a:cubicBezTo>
                  <a:cubicBezTo>
                    <a:pt x="418" y="131"/>
                    <a:pt x="227" y="155"/>
                    <a:pt x="37" y="226"/>
                  </a:cubicBezTo>
                  <a:cubicBezTo>
                    <a:pt x="1" y="250"/>
                    <a:pt x="1" y="274"/>
                    <a:pt x="37" y="274"/>
                  </a:cubicBezTo>
                  <a:cubicBezTo>
                    <a:pt x="251" y="274"/>
                    <a:pt x="465" y="190"/>
                    <a:pt x="632" y="71"/>
                  </a:cubicBezTo>
                  <a:cubicBezTo>
                    <a:pt x="669" y="43"/>
                    <a:pt x="655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6" name="Google Shape;14836;p47"/>
            <p:cNvSpPr/>
            <p:nvPr/>
          </p:nvSpPr>
          <p:spPr>
            <a:xfrm>
              <a:off x="4633000" y="2683450"/>
              <a:ext cx="12525" cy="3950"/>
            </a:xfrm>
            <a:custGeom>
              <a:rect b="b" l="l" r="r" t="t"/>
              <a:pathLst>
                <a:path extrusionOk="0" h="158" w="501">
                  <a:moveTo>
                    <a:pt x="146" y="1"/>
                  </a:moveTo>
                  <a:cubicBezTo>
                    <a:pt x="109" y="1"/>
                    <a:pt x="72" y="6"/>
                    <a:pt x="25" y="38"/>
                  </a:cubicBezTo>
                  <a:cubicBezTo>
                    <a:pt x="1" y="50"/>
                    <a:pt x="1" y="98"/>
                    <a:pt x="25" y="121"/>
                  </a:cubicBezTo>
                  <a:cubicBezTo>
                    <a:pt x="96" y="157"/>
                    <a:pt x="144" y="157"/>
                    <a:pt x="203" y="157"/>
                  </a:cubicBezTo>
                  <a:lnTo>
                    <a:pt x="418" y="157"/>
                  </a:lnTo>
                  <a:cubicBezTo>
                    <a:pt x="501" y="145"/>
                    <a:pt x="501" y="26"/>
                    <a:pt x="418" y="2"/>
                  </a:cubicBezTo>
                  <a:lnTo>
                    <a:pt x="203" y="2"/>
                  </a:lnTo>
                  <a:cubicBezTo>
                    <a:pt x="183" y="2"/>
                    <a:pt x="16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7" name="Google Shape;14837;p47"/>
            <p:cNvSpPr/>
            <p:nvPr/>
          </p:nvSpPr>
          <p:spPr>
            <a:xfrm>
              <a:off x="4576750" y="2690350"/>
              <a:ext cx="32475" cy="7325"/>
            </a:xfrm>
            <a:custGeom>
              <a:rect b="b" l="l" r="r" t="t"/>
              <a:pathLst>
                <a:path extrusionOk="0" h="293" w="1299">
                  <a:moveTo>
                    <a:pt x="1263" y="0"/>
                  </a:moveTo>
                  <a:cubicBezTo>
                    <a:pt x="1048" y="0"/>
                    <a:pt x="786" y="12"/>
                    <a:pt x="572" y="48"/>
                  </a:cubicBezTo>
                  <a:cubicBezTo>
                    <a:pt x="370" y="72"/>
                    <a:pt x="179" y="107"/>
                    <a:pt x="36" y="203"/>
                  </a:cubicBezTo>
                  <a:cubicBezTo>
                    <a:pt x="1" y="226"/>
                    <a:pt x="1" y="286"/>
                    <a:pt x="48" y="286"/>
                  </a:cubicBezTo>
                  <a:cubicBezTo>
                    <a:pt x="80" y="290"/>
                    <a:pt x="112" y="292"/>
                    <a:pt x="144" y="292"/>
                  </a:cubicBezTo>
                  <a:cubicBezTo>
                    <a:pt x="287" y="292"/>
                    <a:pt x="423" y="251"/>
                    <a:pt x="560" y="203"/>
                  </a:cubicBezTo>
                  <a:cubicBezTo>
                    <a:pt x="810" y="131"/>
                    <a:pt x="1001" y="60"/>
                    <a:pt x="1263" y="48"/>
                  </a:cubicBezTo>
                  <a:cubicBezTo>
                    <a:pt x="1298" y="48"/>
                    <a:pt x="1298" y="0"/>
                    <a:pt x="12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8" name="Google Shape;14838;p47"/>
            <p:cNvSpPr/>
            <p:nvPr/>
          </p:nvSpPr>
          <p:spPr>
            <a:xfrm>
              <a:off x="4650575" y="2671600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191" y="0"/>
                  </a:moveTo>
                  <a:cubicBezTo>
                    <a:pt x="131" y="0"/>
                    <a:pt x="72" y="24"/>
                    <a:pt x="24" y="60"/>
                  </a:cubicBezTo>
                  <a:cubicBezTo>
                    <a:pt x="0" y="95"/>
                    <a:pt x="24" y="131"/>
                    <a:pt x="60" y="131"/>
                  </a:cubicBezTo>
                  <a:cubicBezTo>
                    <a:pt x="115" y="131"/>
                    <a:pt x="176" y="147"/>
                    <a:pt x="235" y="147"/>
                  </a:cubicBezTo>
                  <a:cubicBezTo>
                    <a:pt x="265" y="147"/>
                    <a:pt x="294" y="143"/>
                    <a:pt x="322" y="131"/>
                  </a:cubicBezTo>
                  <a:cubicBezTo>
                    <a:pt x="357" y="119"/>
                    <a:pt x="429" y="60"/>
                    <a:pt x="369" y="36"/>
                  </a:cubicBezTo>
                  <a:lnTo>
                    <a:pt x="369" y="36"/>
                  </a:lnTo>
                  <a:cubicBezTo>
                    <a:pt x="369" y="32"/>
                    <a:pt x="366" y="29"/>
                    <a:pt x="360" y="25"/>
                  </a:cubicBezTo>
                  <a:lnTo>
                    <a:pt x="360" y="25"/>
                  </a:lnTo>
                  <a:cubicBezTo>
                    <a:pt x="356" y="22"/>
                    <a:pt x="352" y="21"/>
                    <a:pt x="348" y="21"/>
                  </a:cubicBezTo>
                  <a:cubicBezTo>
                    <a:pt x="347" y="21"/>
                    <a:pt x="345" y="21"/>
                    <a:pt x="343" y="22"/>
                  </a:cubicBezTo>
                  <a:lnTo>
                    <a:pt x="343" y="22"/>
                  </a:lnTo>
                  <a:cubicBezTo>
                    <a:pt x="321" y="0"/>
                    <a:pt x="309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9" name="Google Shape;14839;p47"/>
            <p:cNvSpPr/>
            <p:nvPr/>
          </p:nvSpPr>
          <p:spPr>
            <a:xfrm>
              <a:off x="4686700" y="2665050"/>
              <a:ext cx="10325" cy="1850"/>
            </a:xfrm>
            <a:custGeom>
              <a:rect b="b" l="l" r="r" t="t"/>
              <a:pathLst>
                <a:path extrusionOk="0" h="74" w="413">
                  <a:moveTo>
                    <a:pt x="389" y="0"/>
                  </a:moveTo>
                  <a:cubicBezTo>
                    <a:pt x="270" y="0"/>
                    <a:pt x="127" y="0"/>
                    <a:pt x="32" y="24"/>
                  </a:cubicBezTo>
                  <a:cubicBezTo>
                    <a:pt x="1" y="45"/>
                    <a:pt x="5" y="74"/>
                    <a:pt x="30" y="74"/>
                  </a:cubicBezTo>
                  <a:cubicBezTo>
                    <a:pt x="34" y="74"/>
                    <a:pt x="39" y="73"/>
                    <a:pt x="44" y="72"/>
                  </a:cubicBezTo>
                  <a:cubicBezTo>
                    <a:pt x="163" y="48"/>
                    <a:pt x="282" y="48"/>
                    <a:pt x="401" y="48"/>
                  </a:cubicBezTo>
                  <a:cubicBezTo>
                    <a:pt x="402" y="49"/>
                    <a:pt x="403" y="49"/>
                    <a:pt x="404" y="49"/>
                  </a:cubicBezTo>
                  <a:cubicBezTo>
                    <a:pt x="412" y="49"/>
                    <a:pt x="410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0" name="Google Shape;14840;p47"/>
            <p:cNvSpPr/>
            <p:nvPr/>
          </p:nvSpPr>
          <p:spPr>
            <a:xfrm>
              <a:off x="4708325" y="2660550"/>
              <a:ext cx="8950" cy="3875"/>
            </a:xfrm>
            <a:custGeom>
              <a:rect b="b" l="l" r="r" t="t"/>
              <a:pathLst>
                <a:path extrusionOk="0" h="155" w="358">
                  <a:moveTo>
                    <a:pt x="272" y="1"/>
                  </a:moveTo>
                  <a:cubicBezTo>
                    <a:pt x="269" y="1"/>
                    <a:pt x="266" y="1"/>
                    <a:pt x="262" y="2"/>
                  </a:cubicBezTo>
                  <a:cubicBezTo>
                    <a:pt x="179" y="2"/>
                    <a:pt x="60" y="2"/>
                    <a:pt x="12" y="85"/>
                  </a:cubicBezTo>
                  <a:cubicBezTo>
                    <a:pt x="0" y="109"/>
                    <a:pt x="12" y="144"/>
                    <a:pt x="36" y="144"/>
                  </a:cubicBezTo>
                  <a:cubicBezTo>
                    <a:pt x="52" y="152"/>
                    <a:pt x="64" y="155"/>
                    <a:pt x="74" y="155"/>
                  </a:cubicBezTo>
                  <a:cubicBezTo>
                    <a:pt x="95" y="155"/>
                    <a:pt x="111" y="144"/>
                    <a:pt x="143" y="144"/>
                  </a:cubicBezTo>
                  <a:lnTo>
                    <a:pt x="262" y="144"/>
                  </a:lnTo>
                  <a:cubicBezTo>
                    <a:pt x="354" y="144"/>
                    <a:pt x="357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1" name="Google Shape;14841;p47"/>
            <p:cNvSpPr/>
            <p:nvPr/>
          </p:nvSpPr>
          <p:spPr>
            <a:xfrm>
              <a:off x="4730050" y="2660475"/>
              <a:ext cx="16325" cy="2950"/>
            </a:xfrm>
            <a:custGeom>
              <a:rect b="b" l="l" r="r" t="t"/>
              <a:pathLst>
                <a:path extrusionOk="0" h="118" w="653">
                  <a:moveTo>
                    <a:pt x="242" y="1"/>
                  </a:moveTo>
                  <a:cubicBezTo>
                    <a:pt x="173" y="1"/>
                    <a:pt x="105" y="7"/>
                    <a:pt x="36" y="28"/>
                  </a:cubicBezTo>
                  <a:cubicBezTo>
                    <a:pt x="0" y="52"/>
                    <a:pt x="0" y="76"/>
                    <a:pt x="36" y="88"/>
                  </a:cubicBezTo>
                  <a:cubicBezTo>
                    <a:pt x="99" y="109"/>
                    <a:pt x="169" y="118"/>
                    <a:pt x="240" y="118"/>
                  </a:cubicBezTo>
                  <a:cubicBezTo>
                    <a:pt x="373" y="118"/>
                    <a:pt x="511" y="87"/>
                    <a:pt x="619" y="40"/>
                  </a:cubicBezTo>
                  <a:cubicBezTo>
                    <a:pt x="623" y="42"/>
                    <a:pt x="627" y="42"/>
                    <a:pt x="630" y="42"/>
                  </a:cubicBezTo>
                  <a:cubicBezTo>
                    <a:pt x="652" y="42"/>
                    <a:pt x="641" y="5"/>
                    <a:pt x="619" y="5"/>
                  </a:cubicBezTo>
                  <a:cubicBezTo>
                    <a:pt x="582" y="9"/>
                    <a:pt x="545" y="10"/>
                    <a:pt x="509" y="10"/>
                  </a:cubicBezTo>
                  <a:cubicBezTo>
                    <a:pt x="418" y="10"/>
                    <a:pt x="330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2" name="Google Shape;14842;p47"/>
            <p:cNvSpPr/>
            <p:nvPr/>
          </p:nvSpPr>
          <p:spPr>
            <a:xfrm>
              <a:off x="4752075" y="2668250"/>
              <a:ext cx="17275" cy="2475"/>
            </a:xfrm>
            <a:custGeom>
              <a:rect b="b" l="l" r="r" t="t"/>
              <a:pathLst>
                <a:path extrusionOk="0" h="99" w="691">
                  <a:moveTo>
                    <a:pt x="173" y="0"/>
                  </a:moveTo>
                  <a:cubicBezTo>
                    <a:pt x="125" y="0"/>
                    <a:pt x="78" y="3"/>
                    <a:pt x="36" y="15"/>
                  </a:cubicBezTo>
                  <a:cubicBezTo>
                    <a:pt x="0" y="39"/>
                    <a:pt x="0" y="75"/>
                    <a:pt x="36" y="75"/>
                  </a:cubicBezTo>
                  <a:cubicBezTo>
                    <a:pt x="119" y="98"/>
                    <a:pt x="215" y="98"/>
                    <a:pt x="310" y="98"/>
                  </a:cubicBezTo>
                  <a:lnTo>
                    <a:pt x="631" y="98"/>
                  </a:lnTo>
                  <a:cubicBezTo>
                    <a:pt x="691" y="98"/>
                    <a:pt x="691" y="3"/>
                    <a:pt x="631" y="3"/>
                  </a:cubicBezTo>
                  <a:lnTo>
                    <a:pt x="310" y="3"/>
                  </a:lnTo>
                  <a:cubicBezTo>
                    <a:pt x="268" y="3"/>
                    <a:pt x="221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3" name="Google Shape;14843;p47"/>
            <p:cNvSpPr/>
            <p:nvPr/>
          </p:nvSpPr>
          <p:spPr>
            <a:xfrm>
              <a:off x="4804150" y="2684900"/>
              <a:ext cx="11050" cy="3675"/>
            </a:xfrm>
            <a:custGeom>
              <a:rect b="b" l="l" r="r" t="t"/>
              <a:pathLst>
                <a:path extrusionOk="0" h="147" w="442">
                  <a:moveTo>
                    <a:pt x="327" y="20"/>
                  </a:moveTo>
                  <a:cubicBezTo>
                    <a:pt x="331" y="20"/>
                    <a:pt x="331" y="26"/>
                    <a:pt x="316" y="27"/>
                  </a:cubicBezTo>
                  <a:lnTo>
                    <a:pt x="316" y="27"/>
                  </a:lnTo>
                  <a:cubicBezTo>
                    <a:pt x="320" y="22"/>
                    <a:pt x="324" y="20"/>
                    <a:pt x="327" y="20"/>
                  </a:cubicBezTo>
                  <a:close/>
                  <a:moveTo>
                    <a:pt x="330" y="1"/>
                  </a:moveTo>
                  <a:cubicBezTo>
                    <a:pt x="313" y="1"/>
                    <a:pt x="298" y="12"/>
                    <a:pt x="287" y="28"/>
                  </a:cubicBezTo>
                  <a:lnTo>
                    <a:pt x="287" y="28"/>
                  </a:lnTo>
                  <a:cubicBezTo>
                    <a:pt x="251" y="28"/>
                    <a:pt x="227" y="28"/>
                    <a:pt x="179" y="40"/>
                  </a:cubicBezTo>
                  <a:cubicBezTo>
                    <a:pt x="160" y="40"/>
                    <a:pt x="136" y="38"/>
                    <a:pt x="111" y="38"/>
                  </a:cubicBezTo>
                  <a:cubicBezTo>
                    <a:pt x="73" y="38"/>
                    <a:pt x="34" y="42"/>
                    <a:pt x="13" y="63"/>
                  </a:cubicBezTo>
                  <a:cubicBezTo>
                    <a:pt x="1" y="87"/>
                    <a:pt x="1" y="99"/>
                    <a:pt x="13" y="111"/>
                  </a:cubicBezTo>
                  <a:cubicBezTo>
                    <a:pt x="49" y="147"/>
                    <a:pt x="120" y="123"/>
                    <a:pt x="168" y="147"/>
                  </a:cubicBezTo>
                  <a:lnTo>
                    <a:pt x="322" y="147"/>
                  </a:lnTo>
                  <a:cubicBezTo>
                    <a:pt x="430" y="123"/>
                    <a:pt x="441" y="40"/>
                    <a:pt x="346" y="4"/>
                  </a:cubicBezTo>
                  <a:cubicBezTo>
                    <a:pt x="341" y="2"/>
                    <a:pt x="335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4" name="Google Shape;14844;p47"/>
            <p:cNvSpPr/>
            <p:nvPr/>
          </p:nvSpPr>
          <p:spPr>
            <a:xfrm>
              <a:off x="4831250" y="2673175"/>
              <a:ext cx="8650" cy="2600"/>
            </a:xfrm>
            <a:custGeom>
              <a:rect b="b" l="l" r="r" t="t"/>
              <a:pathLst>
                <a:path extrusionOk="0" h="104" w="346">
                  <a:moveTo>
                    <a:pt x="187" y="1"/>
                  </a:moveTo>
                  <a:cubicBezTo>
                    <a:pt x="132" y="1"/>
                    <a:pt x="81" y="12"/>
                    <a:pt x="36" y="44"/>
                  </a:cubicBezTo>
                  <a:cubicBezTo>
                    <a:pt x="0" y="56"/>
                    <a:pt x="24" y="104"/>
                    <a:pt x="60" y="104"/>
                  </a:cubicBezTo>
                  <a:cubicBezTo>
                    <a:pt x="155" y="80"/>
                    <a:pt x="262" y="56"/>
                    <a:pt x="346" y="44"/>
                  </a:cubicBezTo>
                  <a:cubicBezTo>
                    <a:pt x="346" y="32"/>
                    <a:pt x="346" y="20"/>
                    <a:pt x="334" y="20"/>
                  </a:cubicBezTo>
                  <a:cubicBezTo>
                    <a:pt x="284" y="9"/>
                    <a:pt x="234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5" name="Google Shape;14845;p47"/>
            <p:cNvSpPr/>
            <p:nvPr/>
          </p:nvSpPr>
          <p:spPr>
            <a:xfrm>
              <a:off x="4838150" y="2662075"/>
              <a:ext cx="6525" cy="3075"/>
            </a:xfrm>
            <a:custGeom>
              <a:rect b="b" l="l" r="r" t="t"/>
              <a:pathLst>
                <a:path extrusionOk="0" h="123" w="261">
                  <a:moveTo>
                    <a:pt x="260" y="0"/>
                  </a:moveTo>
                  <a:lnTo>
                    <a:pt x="260" y="0"/>
                  </a:lnTo>
                  <a:cubicBezTo>
                    <a:pt x="177" y="48"/>
                    <a:pt x="105" y="60"/>
                    <a:pt x="10" y="107"/>
                  </a:cubicBezTo>
                  <a:cubicBezTo>
                    <a:pt x="1" y="107"/>
                    <a:pt x="6" y="122"/>
                    <a:pt x="15" y="122"/>
                  </a:cubicBezTo>
                  <a:cubicBezTo>
                    <a:pt x="17" y="122"/>
                    <a:pt x="20" y="122"/>
                    <a:pt x="22" y="119"/>
                  </a:cubicBezTo>
                  <a:cubicBezTo>
                    <a:pt x="105" y="83"/>
                    <a:pt x="189" y="6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6" name="Google Shape;14846;p47"/>
            <p:cNvSpPr/>
            <p:nvPr/>
          </p:nvSpPr>
          <p:spPr>
            <a:xfrm>
              <a:off x="4836300" y="2623950"/>
              <a:ext cx="13425" cy="4500"/>
            </a:xfrm>
            <a:custGeom>
              <a:rect b="b" l="l" r="r" t="t"/>
              <a:pathLst>
                <a:path extrusionOk="0" h="180" w="537">
                  <a:moveTo>
                    <a:pt x="453" y="0"/>
                  </a:moveTo>
                  <a:cubicBezTo>
                    <a:pt x="449" y="0"/>
                    <a:pt x="445" y="1"/>
                    <a:pt x="441" y="1"/>
                  </a:cubicBezTo>
                  <a:cubicBezTo>
                    <a:pt x="310" y="1"/>
                    <a:pt x="144" y="37"/>
                    <a:pt x="25" y="108"/>
                  </a:cubicBezTo>
                  <a:cubicBezTo>
                    <a:pt x="1" y="120"/>
                    <a:pt x="13" y="180"/>
                    <a:pt x="36" y="180"/>
                  </a:cubicBezTo>
                  <a:cubicBezTo>
                    <a:pt x="179" y="180"/>
                    <a:pt x="298" y="144"/>
                    <a:pt x="429" y="144"/>
                  </a:cubicBezTo>
                  <a:cubicBezTo>
                    <a:pt x="532" y="121"/>
                    <a:pt x="536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7" name="Google Shape;14847;p47"/>
            <p:cNvSpPr/>
            <p:nvPr/>
          </p:nvSpPr>
          <p:spPr>
            <a:xfrm>
              <a:off x="4827075" y="2607600"/>
              <a:ext cx="18475" cy="5625"/>
            </a:xfrm>
            <a:custGeom>
              <a:rect b="b" l="l" r="r" t="t"/>
              <a:pathLst>
                <a:path extrusionOk="0" h="225" w="739">
                  <a:moveTo>
                    <a:pt x="620" y="0"/>
                  </a:moveTo>
                  <a:cubicBezTo>
                    <a:pt x="513" y="24"/>
                    <a:pt x="394" y="36"/>
                    <a:pt x="286" y="48"/>
                  </a:cubicBezTo>
                  <a:cubicBezTo>
                    <a:pt x="203" y="60"/>
                    <a:pt x="96" y="60"/>
                    <a:pt x="36" y="143"/>
                  </a:cubicBezTo>
                  <a:cubicBezTo>
                    <a:pt x="1" y="167"/>
                    <a:pt x="24" y="203"/>
                    <a:pt x="48" y="215"/>
                  </a:cubicBezTo>
                  <a:cubicBezTo>
                    <a:pt x="78" y="222"/>
                    <a:pt x="107" y="225"/>
                    <a:pt x="137" y="225"/>
                  </a:cubicBezTo>
                  <a:cubicBezTo>
                    <a:pt x="203" y="225"/>
                    <a:pt x="268" y="211"/>
                    <a:pt x="334" y="203"/>
                  </a:cubicBezTo>
                  <a:cubicBezTo>
                    <a:pt x="441" y="167"/>
                    <a:pt x="548" y="155"/>
                    <a:pt x="667" y="119"/>
                  </a:cubicBezTo>
                  <a:cubicBezTo>
                    <a:pt x="739" y="107"/>
                    <a:pt x="691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8" name="Google Shape;14848;p47"/>
            <p:cNvSpPr/>
            <p:nvPr/>
          </p:nvSpPr>
          <p:spPr>
            <a:xfrm>
              <a:off x="4817250" y="2613250"/>
              <a:ext cx="4775" cy="975"/>
            </a:xfrm>
            <a:custGeom>
              <a:rect b="b" l="l" r="r" t="t"/>
              <a:pathLst>
                <a:path extrusionOk="0" h="39" w="191">
                  <a:moveTo>
                    <a:pt x="13" y="0"/>
                  </a:moveTo>
                  <a:cubicBezTo>
                    <a:pt x="1" y="0"/>
                    <a:pt x="1" y="36"/>
                    <a:pt x="13" y="36"/>
                  </a:cubicBezTo>
                  <a:lnTo>
                    <a:pt x="167" y="36"/>
                  </a:lnTo>
                  <a:cubicBezTo>
                    <a:pt x="170" y="37"/>
                    <a:pt x="172" y="38"/>
                    <a:pt x="175" y="38"/>
                  </a:cubicBezTo>
                  <a:cubicBezTo>
                    <a:pt x="191" y="38"/>
                    <a:pt x="189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9" name="Google Shape;14849;p47"/>
            <p:cNvSpPr/>
            <p:nvPr/>
          </p:nvSpPr>
          <p:spPr>
            <a:xfrm>
              <a:off x="4821725" y="2598375"/>
              <a:ext cx="7750" cy="1575"/>
            </a:xfrm>
            <a:custGeom>
              <a:rect b="b" l="l" r="r" t="t"/>
              <a:pathLst>
                <a:path extrusionOk="0" h="63" w="310">
                  <a:moveTo>
                    <a:pt x="310" y="0"/>
                  </a:moveTo>
                  <a:cubicBezTo>
                    <a:pt x="203" y="0"/>
                    <a:pt x="119" y="0"/>
                    <a:pt x="12" y="36"/>
                  </a:cubicBezTo>
                  <a:cubicBezTo>
                    <a:pt x="2" y="36"/>
                    <a:pt x="1" y="62"/>
                    <a:pt x="15" y="62"/>
                  </a:cubicBezTo>
                  <a:cubicBezTo>
                    <a:pt x="18" y="62"/>
                    <a:pt x="21" y="61"/>
                    <a:pt x="24" y="60"/>
                  </a:cubicBezTo>
                  <a:cubicBezTo>
                    <a:pt x="119" y="36"/>
                    <a:pt x="227" y="1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0" name="Google Shape;14850;p47"/>
            <p:cNvSpPr/>
            <p:nvPr/>
          </p:nvSpPr>
          <p:spPr>
            <a:xfrm>
              <a:off x="4811000" y="2589150"/>
              <a:ext cx="14025" cy="3575"/>
            </a:xfrm>
            <a:custGeom>
              <a:rect b="b" l="l" r="r" t="t"/>
              <a:pathLst>
                <a:path extrusionOk="0" h="143" w="561">
                  <a:moveTo>
                    <a:pt x="513" y="0"/>
                  </a:moveTo>
                  <a:cubicBezTo>
                    <a:pt x="370" y="71"/>
                    <a:pt x="191" y="107"/>
                    <a:pt x="25" y="107"/>
                  </a:cubicBezTo>
                  <a:cubicBezTo>
                    <a:pt x="1" y="107"/>
                    <a:pt x="1" y="143"/>
                    <a:pt x="25" y="143"/>
                  </a:cubicBezTo>
                  <a:cubicBezTo>
                    <a:pt x="203" y="143"/>
                    <a:pt x="382" y="119"/>
                    <a:pt x="537" y="48"/>
                  </a:cubicBezTo>
                  <a:cubicBezTo>
                    <a:pt x="560" y="24"/>
                    <a:pt x="548" y="0"/>
                    <a:pt x="5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1" name="Google Shape;14851;p47"/>
            <p:cNvSpPr/>
            <p:nvPr/>
          </p:nvSpPr>
          <p:spPr>
            <a:xfrm>
              <a:off x="4798500" y="2584675"/>
              <a:ext cx="12825" cy="3300"/>
            </a:xfrm>
            <a:custGeom>
              <a:rect b="b" l="l" r="r" t="t"/>
              <a:pathLst>
                <a:path extrusionOk="0" h="132" w="513">
                  <a:moveTo>
                    <a:pt x="477" y="0"/>
                  </a:moveTo>
                  <a:cubicBezTo>
                    <a:pt x="334" y="48"/>
                    <a:pt x="167" y="72"/>
                    <a:pt x="24" y="120"/>
                  </a:cubicBezTo>
                  <a:cubicBezTo>
                    <a:pt x="1" y="120"/>
                    <a:pt x="24" y="131"/>
                    <a:pt x="24" y="131"/>
                  </a:cubicBezTo>
                  <a:cubicBezTo>
                    <a:pt x="167" y="108"/>
                    <a:pt x="334" y="72"/>
                    <a:pt x="477" y="24"/>
                  </a:cubicBezTo>
                  <a:cubicBezTo>
                    <a:pt x="513" y="24"/>
                    <a:pt x="51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2" name="Google Shape;14852;p47"/>
            <p:cNvSpPr/>
            <p:nvPr/>
          </p:nvSpPr>
          <p:spPr>
            <a:xfrm>
              <a:off x="4794050" y="2574150"/>
              <a:ext cx="11025" cy="7325"/>
            </a:xfrm>
            <a:custGeom>
              <a:rect b="b" l="l" r="r" t="t"/>
              <a:pathLst>
                <a:path extrusionOk="0" h="293" w="441">
                  <a:moveTo>
                    <a:pt x="416" y="0"/>
                  </a:moveTo>
                  <a:cubicBezTo>
                    <a:pt x="412" y="0"/>
                    <a:pt x="408" y="2"/>
                    <a:pt x="405" y="5"/>
                  </a:cubicBezTo>
                  <a:cubicBezTo>
                    <a:pt x="298" y="136"/>
                    <a:pt x="167" y="207"/>
                    <a:pt x="24" y="255"/>
                  </a:cubicBezTo>
                  <a:cubicBezTo>
                    <a:pt x="3" y="255"/>
                    <a:pt x="0" y="292"/>
                    <a:pt x="25" y="292"/>
                  </a:cubicBezTo>
                  <a:cubicBezTo>
                    <a:pt x="28" y="292"/>
                    <a:pt x="32" y="292"/>
                    <a:pt x="36" y="290"/>
                  </a:cubicBezTo>
                  <a:cubicBezTo>
                    <a:pt x="202" y="243"/>
                    <a:pt x="333" y="171"/>
                    <a:pt x="441" y="29"/>
                  </a:cubicBezTo>
                  <a:cubicBezTo>
                    <a:pt x="441" y="11"/>
                    <a:pt x="428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3" name="Google Shape;14853;p47"/>
            <p:cNvSpPr/>
            <p:nvPr/>
          </p:nvSpPr>
          <p:spPr>
            <a:xfrm>
              <a:off x="4791650" y="2550150"/>
              <a:ext cx="18775" cy="4775"/>
            </a:xfrm>
            <a:custGeom>
              <a:rect b="b" l="l" r="r" t="t"/>
              <a:pathLst>
                <a:path extrusionOk="0" h="191" w="751">
                  <a:moveTo>
                    <a:pt x="691" y="0"/>
                  </a:moveTo>
                  <a:cubicBezTo>
                    <a:pt x="572" y="0"/>
                    <a:pt x="453" y="12"/>
                    <a:pt x="334" y="24"/>
                  </a:cubicBezTo>
                  <a:cubicBezTo>
                    <a:pt x="227" y="36"/>
                    <a:pt x="108" y="60"/>
                    <a:pt x="25" y="131"/>
                  </a:cubicBezTo>
                  <a:cubicBezTo>
                    <a:pt x="1" y="143"/>
                    <a:pt x="25" y="191"/>
                    <a:pt x="60" y="191"/>
                  </a:cubicBezTo>
                  <a:cubicBezTo>
                    <a:pt x="156" y="191"/>
                    <a:pt x="251" y="143"/>
                    <a:pt x="334" y="131"/>
                  </a:cubicBezTo>
                  <a:cubicBezTo>
                    <a:pt x="453" y="96"/>
                    <a:pt x="572" y="96"/>
                    <a:pt x="691" y="84"/>
                  </a:cubicBezTo>
                  <a:cubicBezTo>
                    <a:pt x="751" y="84"/>
                    <a:pt x="751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4" name="Google Shape;14854;p47"/>
            <p:cNvSpPr/>
            <p:nvPr/>
          </p:nvSpPr>
          <p:spPr>
            <a:xfrm>
              <a:off x="4797025" y="2533850"/>
              <a:ext cx="11675" cy="4300"/>
            </a:xfrm>
            <a:custGeom>
              <a:rect b="b" l="l" r="r" t="t"/>
              <a:pathLst>
                <a:path extrusionOk="0" h="172" w="467">
                  <a:moveTo>
                    <a:pt x="409" y="1"/>
                  </a:moveTo>
                  <a:cubicBezTo>
                    <a:pt x="401" y="1"/>
                    <a:pt x="391" y="3"/>
                    <a:pt x="381" y="9"/>
                  </a:cubicBezTo>
                  <a:cubicBezTo>
                    <a:pt x="274" y="69"/>
                    <a:pt x="155" y="69"/>
                    <a:pt x="36" y="93"/>
                  </a:cubicBezTo>
                  <a:cubicBezTo>
                    <a:pt x="0" y="93"/>
                    <a:pt x="0" y="140"/>
                    <a:pt x="36" y="152"/>
                  </a:cubicBezTo>
                  <a:cubicBezTo>
                    <a:pt x="81" y="165"/>
                    <a:pt x="126" y="171"/>
                    <a:pt x="171" y="171"/>
                  </a:cubicBezTo>
                  <a:cubicBezTo>
                    <a:pt x="256" y="171"/>
                    <a:pt x="339" y="147"/>
                    <a:pt x="417" y="93"/>
                  </a:cubicBezTo>
                  <a:cubicBezTo>
                    <a:pt x="466" y="63"/>
                    <a:pt x="450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5" name="Google Shape;14855;p47"/>
            <p:cNvSpPr/>
            <p:nvPr/>
          </p:nvSpPr>
          <p:spPr>
            <a:xfrm>
              <a:off x="4795000" y="2523950"/>
              <a:ext cx="11875" cy="5500"/>
            </a:xfrm>
            <a:custGeom>
              <a:rect b="b" l="l" r="r" t="t"/>
              <a:pathLst>
                <a:path extrusionOk="0" h="220" w="475">
                  <a:moveTo>
                    <a:pt x="438" y="1"/>
                  </a:moveTo>
                  <a:cubicBezTo>
                    <a:pt x="295" y="48"/>
                    <a:pt x="129" y="72"/>
                    <a:pt x="10" y="191"/>
                  </a:cubicBezTo>
                  <a:cubicBezTo>
                    <a:pt x="1" y="209"/>
                    <a:pt x="5" y="220"/>
                    <a:pt x="12" y="220"/>
                  </a:cubicBezTo>
                  <a:cubicBezTo>
                    <a:pt x="15" y="220"/>
                    <a:pt x="18" y="218"/>
                    <a:pt x="22" y="215"/>
                  </a:cubicBezTo>
                  <a:cubicBezTo>
                    <a:pt x="141" y="108"/>
                    <a:pt x="307" y="72"/>
                    <a:pt x="462" y="36"/>
                  </a:cubicBezTo>
                  <a:cubicBezTo>
                    <a:pt x="474" y="36"/>
                    <a:pt x="474" y="1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6" name="Google Shape;14856;p47"/>
            <p:cNvSpPr/>
            <p:nvPr/>
          </p:nvSpPr>
          <p:spPr>
            <a:xfrm>
              <a:off x="4759800" y="2529875"/>
              <a:ext cx="27025" cy="5575"/>
            </a:xfrm>
            <a:custGeom>
              <a:rect b="b" l="l" r="r" t="t"/>
              <a:pathLst>
                <a:path extrusionOk="0" h="223" w="1081">
                  <a:moveTo>
                    <a:pt x="1043" y="0"/>
                  </a:moveTo>
                  <a:cubicBezTo>
                    <a:pt x="1041" y="0"/>
                    <a:pt x="1039" y="1"/>
                    <a:pt x="1037" y="2"/>
                  </a:cubicBezTo>
                  <a:cubicBezTo>
                    <a:pt x="858" y="49"/>
                    <a:pt x="680" y="73"/>
                    <a:pt x="477" y="97"/>
                  </a:cubicBezTo>
                  <a:cubicBezTo>
                    <a:pt x="346" y="109"/>
                    <a:pt x="179" y="97"/>
                    <a:pt x="48" y="133"/>
                  </a:cubicBezTo>
                  <a:cubicBezTo>
                    <a:pt x="13" y="156"/>
                    <a:pt x="1" y="216"/>
                    <a:pt x="48" y="216"/>
                  </a:cubicBezTo>
                  <a:cubicBezTo>
                    <a:pt x="76" y="221"/>
                    <a:pt x="105" y="223"/>
                    <a:pt x="133" y="223"/>
                  </a:cubicBezTo>
                  <a:cubicBezTo>
                    <a:pt x="251" y="223"/>
                    <a:pt x="372" y="190"/>
                    <a:pt x="477" y="180"/>
                  </a:cubicBezTo>
                  <a:cubicBezTo>
                    <a:pt x="680" y="156"/>
                    <a:pt x="858" y="121"/>
                    <a:pt x="1037" y="61"/>
                  </a:cubicBezTo>
                  <a:cubicBezTo>
                    <a:pt x="1080" y="50"/>
                    <a:pt x="1064" y="0"/>
                    <a:pt x="10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7" name="Google Shape;14857;p47"/>
            <p:cNvSpPr/>
            <p:nvPr/>
          </p:nvSpPr>
          <p:spPr>
            <a:xfrm>
              <a:off x="4729750" y="2538525"/>
              <a:ext cx="19375" cy="5100"/>
            </a:xfrm>
            <a:custGeom>
              <a:rect b="b" l="l" r="r" t="t"/>
              <a:pathLst>
                <a:path extrusionOk="0" h="204" w="775">
                  <a:moveTo>
                    <a:pt x="774" y="1"/>
                  </a:moveTo>
                  <a:lnTo>
                    <a:pt x="774" y="1"/>
                  </a:lnTo>
                  <a:cubicBezTo>
                    <a:pt x="524" y="84"/>
                    <a:pt x="286" y="144"/>
                    <a:pt x="36" y="168"/>
                  </a:cubicBezTo>
                  <a:cubicBezTo>
                    <a:pt x="0" y="168"/>
                    <a:pt x="0" y="203"/>
                    <a:pt x="36" y="203"/>
                  </a:cubicBezTo>
                  <a:cubicBezTo>
                    <a:pt x="286" y="203"/>
                    <a:pt x="536" y="120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8" name="Google Shape;14858;p47"/>
            <p:cNvSpPr/>
            <p:nvPr/>
          </p:nvSpPr>
          <p:spPr>
            <a:xfrm>
              <a:off x="4728250" y="2530200"/>
              <a:ext cx="14925" cy="4200"/>
            </a:xfrm>
            <a:custGeom>
              <a:rect b="b" l="l" r="r" t="t"/>
              <a:pathLst>
                <a:path extrusionOk="0" h="168" w="597">
                  <a:moveTo>
                    <a:pt x="584" y="1"/>
                  </a:moveTo>
                  <a:cubicBezTo>
                    <a:pt x="406" y="84"/>
                    <a:pt x="215" y="143"/>
                    <a:pt x="13" y="143"/>
                  </a:cubicBezTo>
                  <a:cubicBezTo>
                    <a:pt x="1" y="143"/>
                    <a:pt x="1" y="167"/>
                    <a:pt x="13" y="167"/>
                  </a:cubicBezTo>
                  <a:cubicBezTo>
                    <a:pt x="215" y="167"/>
                    <a:pt x="406" y="96"/>
                    <a:pt x="596" y="24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9" name="Google Shape;14859;p47"/>
            <p:cNvSpPr/>
            <p:nvPr/>
          </p:nvSpPr>
          <p:spPr>
            <a:xfrm>
              <a:off x="4721775" y="2526925"/>
              <a:ext cx="15150" cy="5425"/>
            </a:xfrm>
            <a:custGeom>
              <a:rect b="b" l="l" r="r" t="t"/>
              <a:pathLst>
                <a:path extrusionOk="0" h="217" w="606">
                  <a:moveTo>
                    <a:pt x="510" y="1"/>
                  </a:moveTo>
                  <a:cubicBezTo>
                    <a:pt x="355" y="13"/>
                    <a:pt x="153" y="48"/>
                    <a:pt x="22" y="167"/>
                  </a:cubicBezTo>
                  <a:cubicBezTo>
                    <a:pt x="0" y="178"/>
                    <a:pt x="17" y="217"/>
                    <a:pt x="46" y="217"/>
                  </a:cubicBezTo>
                  <a:cubicBezTo>
                    <a:pt x="50" y="217"/>
                    <a:pt x="53" y="216"/>
                    <a:pt x="57" y="215"/>
                  </a:cubicBezTo>
                  <a:cubicBezTo>
                    <a:pt x="183" y="186"/>
                    <a:pt x="301" y="149"/>
                    <a:pt x="424" y="149"/>
                  </a:cubicBezTo>
                  <a:cubicBezTo>
                    <a:pt x="452" y="149"/>
                    <a:pt x="481" y="151"/>
                    <a:pt x="510" y="155"/>
                  </a:cubicBezTo>
                  <a:cubicBezTo>
                    <a:pt x="605" y="155"/>
                    <a:pt x="605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0" name="Google Shape;14860;p47"/>
            <p:cNvSpPr/>
            <p:nvPr/>
          </p:nvSpPr>
          <p:spPr>
            <a:xfrm>
              <a:off x="4660100" y="2520975"/>
              <a:ext cx="60975" cy="6000"/>
            </a:xfrm>
            <a:custGeom>
              <a:rect b="b" l="l" r="r" t="t"/>
              <a:pathLst>
                <a:path extrusionOk="0" h="240" w="2439">
                  <a:moveTo>
                    <a:pt x="2417" y="1"/>
                  </a:moveTo>
                  <a:cubicBezTo>
                    <a:pt x="1608" y="108"/>
                    <a:pt x="822" y="215"/>
                    <a:pt x="24" y="227"/>
                  </a:cubicBezTo>
                  <a:cubicBezTo>
                    <a:pt x="0" y="227"/>
                    <a:pt x="0" y="239"/>
                    <a:pt x="24" y="239"/>
                  </a:cubicBezTo>
                  <a:cubicBezTo>
                    <a:pt x="69" y="239"/>
                    <a:pt x="115" y="240"/>
                    <a:pt x="160" y="240"/>
                  </a:cubicBezTo>
                  <a:cubicBezTo>
                    <a:pt x="914" y="240"/>
                    <a:pt x="1677" y="149"/>
                    <a:pt x="2429" y="36"/>
                  </a:cubicBezTo>
                  <a:cubicBezTo>
                    <a:pt x="2430" y="38"/>
                    <a:pt x="2431" y="38"/>
                    <a:pt x="2432" y="38"/>
                  </a:cubicBezTo>
                  <a:cubicBezTo>
                    <a:pt x="2438" y="38"/>
                    <a:pt x="2428" y="1"/>
                    <a:pt x="24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1" name="Google Shape;14861;p47"/>
            <p:cNvSpPr/>
            <p:nvPr/>
          </p:nvSpPr>
          <p:spPr>
            <a:xfrm>
              <a:off x="4679150" y="2498875"/>
              <a:ext cx="10025" cy="5150"/>
            </a:xfrm>
            <a:custGeom>
              <a:rect b="b" l="l" r="r" t="t"/>
              <a:pathLst>
                <a:path extrusionOk="0" h="206" w="401">
                  <a:moveTo>
                    <a:pt x="327" y="0"/>
                  </a:moveTo>
                  <a:cubicBezTo>
                    <a:pt x="321" y="0"/>
                    <a:pt x="316" y="1"/>
                    <a:pt x="310" y="3"/>
                  </a:cubicBezTo>
                  <a:cubicBezTo>
                    <a:pt x="215" y="39"/>
                    <a:pt x="119" y="87"/>
                    <a:pt x="36" y="146"/>
                  </a:cubicBezTo>
                  <a:cubicBezTo>
                    <a:pt x="0" y="158"/>
                    <a:pt x="12" y="206"/>
                    <a:pt x="60" y="206"/>
                  </a:cubicBezTo>
                  <a:cubicBezTo>
                    <a:pt x="167" y="170"/>
                    <a:pt x="250" y="146"/>
                    <a:pt x="357" y="111"/>
                  </a:cubicBezTo>
                  <a:cubicBezTo>
                    <a:pt x="400" y="89"/>
                    <a:pt x="376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2" name="Google Shape;14862;p47"/>
            <p:cNvSpPr/>
            <p:nvPr/>
          </p:nvSpPr>
          <p:spPr>
            <a:xfrm>
              <a:off x="4670500" y="2501625"/>
              <a:ext cx="2425" cy="2400"/>
            </a:xfrm>
            <a:custGeom>
              <a:rect b="b" l="l" r="r" t="t"/>
              <a:pathLst>
                <a:path extrusionOk="0" h="96" w="97">
                  <a:moveTo>
                    <a:pt x="96" y="1"/>
                  </a:moveTo>
                  <a:lnTo>
                    <a:pt x="25" y="72"/>
                  </a:lnTo>
                  <a:cubicBezTo>
                    <a:pt x="1" y="96"/>
                    <a:pt x="25" y="96"/>
                    <a:pt x="37" y="96"/>
                  </a:cubicBezTo>
                  <a:cubicBezTo>
                    <a:pt x="49" y="60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3" name="Google Shape;14863;p47"/>
            <p:cNvSpPr/>
            <p:nvPr/>
          </p:nvSpPr>
          <p:spPr>
            <a:xfrm>
              <a:off x="4655625" y="2490475"/>
              <a:ext cx="22850" cy="5250"/>
            </a:xfrm>
            <a:custGeom>
              <a:rect b="b" l="l" r="r" t="t"/>
              <a:pathLst>
                <a:path extrusionOk="0" h="210" w="914">
                  <a:moveTo>
                    <a:pt x="173" y="1"/>
                  </a:moveTo>
                  <a:cubicBezTo>
                    <a:pt x="132" y="1"/>
                    <a:pt x="90" y="2"/>
                    <a:pt x="48" y="6"/>
                  </a:cubicBezTo>
                  <a:cubicBezTo>
                    <a:pt x="1" y="6"/>
                    <a:pt x="1" y="66"/>
                    <a:pt x="36" y="78"/>
                  </a:cubicBezTo>
                  <a:cubicBezTo>
                    <a:pt x="275" y="161"/>
                    <a:pt x="525" y="185"/>
                    <a:pt x="775" y="208"/>
                  </a:cubicBezTo>
                  <a:cubicBezTo>
                    <a:pt x="778" y="209"/>
                    <a:pt x="782" y="209"/>
                    <a:pt x="786" y="209"/>
                  </a:cubicBezTo>
                  <a:cubicBezTo>
                    <a:pt x="873" y="209"/>
                    <a:pt x="914" y="78"/>
                    <a:pt x="822" y="78"/>
                  </a:cubicBezTo>
                  <a:cubicBezTo>
                    <a:pt x="612" y="47"/>
                    <a:pt x="3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4" name="Google Shape;14864;p47"/>
            <p:cNvSpPr/>
            <p:nvPr/>
          </p:nvSpPr>
          <p:spPr>
            <a:xfrm>
              <a:off x="4630350" y="2476625"/>
              <a:ext cx="11025" cy="2500"/>
            </a:xfrm>
            <a:custGeom>
              <a:rect b="b" l="l" r="r" t="t"/>
              <a:pathLst>
                <a:path extrusionOk="0" h="100" w="441">
                  <a:moveTo>
                    <a:pt x="404" y="0"/>
                  </a:moveTo>
                  <a:cubicBezTo>
                    <a:pt x="273" y="36"/>
                    <a:pt x="143" y="48"/>
                    <a:pt x="23" y="84"/>
                  </a:cubicBezTo>
                  <a:cubicBezTo>
                    <a:pt x="4" y="84"/>
                    <a:pt x="1" y="99"/>
                    <a:pt x="12" y="99"/>
                  </a:cubicBezTo>
                  <a:cubicBezTo>
                    <a:pt x="15" y="99"/>
                    <a:pt x="19" y="98"/>
                    <a:pt x="23" y="96"/>
                  </a:cubicBezTo>
                  <a:cubicBezTo>
                    <a:pt x="154" y="60"/>
                    <a:pt x="285" y="48"/>
                    <a:pt x="404" y="24"/>
                  </a:cubicBezTo>
                  <a:cubicBezTo>
                    <a:pt x="440" y="24"/>
                    <a:pt x="416" y="0"/>
                    <a:pt x="4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5" name="Google Shape;14865;p47"/>
            <p:cNvSpPr/>
            <p:nvPr/>
          </p:nvSpPr>
          <p:spPr>
            <a:xfrm>
              <a:off x="4612475" y="2457275"/>
              <a:ext cx="20250" cy="5025"/>
            </a:xfrm>
            <a:custGeom>
              <a:rect b="b" l="l" r="r" t="t"/>
              <a:pathLst>
                <a:path extrusionOk="0" h="201" w="810">
                  <a:moveTo>
                    <a:pt x="727" y="1"/>
                  </a:moveTo>
                  <a:cubicBezTo>
                    <a:pt x="619" y="1"/>
                    <a:pt x="512" y="24"/>
                    <a:pt x="393" y="36"/>
                  </a:cubicBezTo>
                  <a:cubicBezTo>
                    <a:pt x="274" y="48"/>
                    <a:pt x="155" y="48"/>
                    <a:pt x="36" y="108"/>
                  </a:cubicBezTo>
                  <a:cubicBezTo>
                    <a:pt x="0" y="120"/>
                    <a:pt x="24" y="155"/>
                    <a:pt x="48" y="167"/>
                  </a:cubicBezTo>
                  <a:cubicBezTo>
                    <a:pt x="98" y="191"/>
                    <a:pt x="154" y="200"/>
                    <a:pt x="211" y="200"/>
                  </a:cubicBezTo>
                  <a:cubicBezTo>
                    <a:pt x="383" y="200"/>
                    <a:pt x="575" y="120"/>
                    <a:pt x="727" y="120"/>
                  </a:cubicBezTo>
                  <a:cubicBezTo>
                    <a:pt x="810" y="120"/>
                    <a:pt x="810" y="1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6" name="Google Shape;14866;p47"/>
            <p:cNvSpPr/>
            <p:nvPr/>
          </p:nvSpPr>
          <p:spPr>
            <a:xfrm>
              <a:off x="4600850" y="2458000"/>
              <a:ext cx="14000" cy="6275"/>
            </a:xfrm>
            <a:custGeom>
              <a:rect b="b" l="l" r="r" t="t"/>
              <a:pathLst>
                <a:path extrusionOk="0" h="251" w="560">
                  <a:moveTo>
                    <a:pt x="419" y="0"/>
                  </a:moveTo>
                  <a:cubicBezTo>
                    <a:pt x="407" y="0"/>
                    <a:pt x="395" y="3"/>
                    <a:pt x="382" y="7"/>
                  </a:cubicBezTo>
                  <a:cubicBezTo>
                    <a:pt x="275" y="31"/>
                    <a:pt x="108" y="7"/>
                    <a:pt x="37" y="91"/>
                  </a:cubicBezTo>
                  <a:cubicBezTo>
                    <a:pt x="1" y="126"/>
                    <a:pt x="1" y="150"/>
                    <a:pt x="37" y="186"/>
                  </a:cubicBezTo>
                  <a:cubicBezTo>
                    <a:pt x="74" y="234"/>
                    <a:pt x="134" y="251"/>
                    <a:pt x="201" y="251"/>
                  </a:cubicBezTo>
                  <a:cubicBezTo>
                    <a:pt x="284" y="251"/>
                    <a:pt x="375" y="224"/>
                    <a:pt x="441" y="198"/>
                  </a:cubicBezTo>
                  <a:cubicBezTo>
                    <a:pt x="559" y="176"/>
                    <a:pt x="52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7" name="Google Shape;14867;p47"/>
            <p:cNvSpPr/>
            <p:nvPr/>
          </p:nvSpPr>
          <p:spPr>
            <a:xfrm>
              <a:off x="4599975" y="2446275"/>
              <a:ext cx="22350" cy="4775"/>
            </a:xfrm>
            <a:custGeom>
              <a:rect b="b" l="l" r="r" t="t"/>
              <a:pathLst>
                <a:path extrusionOk="0" h="191" w="894">
                  <a:moveTo>
                    <a:pt x="881" y="0"/>
                  </a:moveTo>
                  <a:cubicBezTo>
                    <a:pt x="804" y="6"/>
                    <a:pt x="729" y="6"/>
                    <a:pt x="655" y="6"/>
                  </a:cubicBezTo>
                  <a:cubicBezTo>
                    <a:pt x="581" y="6"/>
                    <a:pt x="506" y="6"/>
                    <a:pt x="429" y="12"/>
                  </a:cubicBezTo>
                  <a:cubicBezTo>
                    <a:pt x="298" y="24"/>
                    <a:pt x="167" y="60"/>
                    <a:pt x="24" y="119"/>
                  </a:cubicBezTo>
                  <a:cubicBezTo>
                    <a:pt x="0" y="131"/>
                    <a:pt x="12" y="191"/>
                    <a:pt x="36" y="191"/>
                  </a:cubicBezTo>
                  <a:cubicBezTo>
                    <a:pt x="155" y="191"/>
                    <a:pt x="274" y="167"/>
                    <a:pt x="405" y="131"/>
                  </a:cubicBezTo>
                  <a:cubicBezTo>
                    <a:pt x="560" y="107"/>
                    <a:pt x="715" y="48"/>
                    <a:pt x="881" y="12"/>
                  </a:cubicBezTo>
                  <a:cubicBezTo>
                    <a:pt x="893" y="12"/>
                    <a:pt x="893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8" name="Google Shape;14868;p47"/>
            <p:cNvSpPr/>
            <p:nvPr/>
          </p:nvSpPr>
          <p:spPr>
            <a:xfrm>
              <a:off x="4589250" y="2433475"/>
              <a:ext cx="2400" cy="675"/>
            </a:xfrm>
            <a:custGeom>
              <a:rect b="b" l="l" r="r" t="t"/>
              <a:pathLst>
                <a:path extrusionOk="0" h="27" w="96">
                  <a:moveTo>
                    <a:pt x="12" y="0"/>
                  </a:moveTo>
                  <a:cubicBezTo>
                    <a:pt x="1" y="0"/>
                    <a:pt x="1" y="24"/>
                    <a:pt x="12" y="24"/>
                  </a:cubicBezTo>
                  <a:lnTo>
                    <a:pt x="84" y="24"/>
                  </a:lnTo>
                  <a:cubicBezTo>
                    <a:pt x="86" y="26"/>
                    <a:pt x="87" y="26"/>
                    <a:pt x="88" y="26"/>
                  </a:cubicBezTo>
                  <a:cubicBezTo>
                    <a:pt x="96" y="26"/>
                    <a:pt x="9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9" name="Google Shape;14869;p47"/>
            <p:cNvSpPr/>
            <p:nvPr/>
          </p:nvSpPr>
          <p:spPr>
            <a:xfrm>
              <a:off x="4535075" y="2391050"/>
              <a:ext cx="30150" cy="7650"/>
            </a:xfrm>
            <a:custGeom>
              <a:rect b="b" l="l" r="r" t="t"/>
              <a:pathLst>
                <a:path extrusionOk="0" h="306" w="1206">
                  <a:moveTo>
                    <a:pt x="1122" y="1"/>
                  </a:moveTo>
                  <a:cubicBezTo>
                    <a:pt x="1114" y="1"/>
                    <a:pt x="1105" y="2"/>
                    <a:pt x="1096" y="6"/>
                  </a:cubicBezTo>
                  <a:cubicBezTo>
                    <a:pt x="763" y="114"/>
                    <a:pt x="358" y="54"/>
                    <a:pt x="48" y="209"/>
                  </a:cubicBezTo>
                  <a:cubicBezTo>
                    <a:pt x="1" y="233"/>
                    <a:pt x="36" y="304"/>
                    <a:pt x="84" y="304"/>
                  </a:cubicBezTo>
                  <a:cubicBezTo>
                    <a:pt x="107" y="305"/>
                    <a:pt x="131" y="305"/>
                    <a:pt x="156" y="305"/>
                  </a:cubicBezTo>
                  <a:cubicBezTo>
                    <a:pt x="466" y="305"/>
                    <a:pt x="845" y="237"/>
                    <a:pt x="1132" y="137"/>
                  </a:cubicBezTo>
                  <a:cubicBezTo>
                    <a:pt x="1206" y="116"/>
                    <a:pt x="1186" y="1"/>
                    <a:pt x="11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0" name="Google Shape;14870;p47"/>
            <p:cNvSpPr/>
            <p:nvPr/>
          </p:nvSpPr>
          <p:spPr>
            <a:xfrm>
              <a:off x="4504725" y="2395625"/>
              <a:ext cx="8575" cy="4225"/>
            </a:xfrm>
            <a:custGeom>
              <a:rect b="b" l="l" r="r" t="t"/>
              <a:pathLst>
                <a:path extrusionOk="0" h="169" w="343">
                  <a:moveTo>
                    <a:pt x="275" y="0"/>
                  </a:moveTo>
                  <a:cubicBezTo>
                    <a:pt x="271" y="0"/>
                    <a:pt x="266" y="1"/>
                    <a:pt x="262" y="2"/>
                  </a:cubicBezTo>
                  <a:cubicBezTo>
                    <a:pt x="179" y="50"/>
                    <a:pt x="84" y="62"/>
                    <a:pt x="12" y="121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131" y="145"/>
                    <a:pt x="226" y="109"/>
                    <a:pt x="310" y="62"/>
                  </a:cubicBezTo>
                  <a:cubicBezTo>
                    <a:pt x="342" y="51"/>
                    <a:pt x="316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1" name="Google Shape;14871;p47"/>
            <p:cNvSpPr/>
            <p:nvPr/>
          </p:nvSpPr>
          <p:spPr>
            <a:xfrm>
              <a:off x="4518100" y="2370925"/>
              <a:ext cx="12450" cy="4525"/>
            </a:xfrm>
            <a:custGeom>
              <a:rect b="b" l="l" r="r" t="t"/>
              <a:pathLst>
                <a:path extrusionOk="0" h="181" w="498">
                  <a:moveTo>
                    <a:pt x="428" y="1"/>
                  </a:moveTo>
                  <a:cubicBezTo>
                    <a:pt x="425" y="1"/>
                    <a:pt x="421" y="1"/>
                    <a:pt x="418" y="2"/>
                  </a:cubicBezTo>
                  <a:cubicBezTo>
                    <a:pt x="275" y="49"/>
                    <a:pt x="144" y="85"/>
                    <a:pt x="25" y="145"/>
                  </a:cubicBezTo>
                  <a:cubicBezTo>
                    <a:pt x="1" y="157"/>
                    <a:pt x="13" y="180"/>
                    <a:pt x="37" y="180"/>
                  </a:cubicBezTo>
                  <a:cubicBezTo>
                    <a:pt x="180" y="168"/>
                    <a:pt x="311" y="121"/>
                    <a:pt x="442" y="97"/>
                  </a:cubicBezTo>
                  <a:cubicBezTo>
                    <a:pt x="498" y="86"/>
                    <a:pt x="480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2" name="Google Shape;14872;p47"/>
            <p:cNvSpPr/>
            <p:nvPr/>
          </p:nvSpPr>
          <p:spPr>
            <a:xfrm>
              <a:off x="4507400" y="2341550"/>
              <a:ext cx="14925" cy="6625"/>
            </a:xfrm>
            <a:custGeom>
              <a:rect b="b" l="l" r="r" t="t"/>
              <a:pathLst>
                <a:path extrusionOk="0" h="265" w="597">
                  <a:moveTo>
                    <a:pt x="539" y="0"/>
                  </a:moveTo>
                  <a:cubicBezTo>
                    <a:pt x="530" y="0"/>
                    <a:pt x="521" y="3"/>
                    <a:pt x="512" y="10"/>
                  </a:cubicBezTo>
                  <a:cubicBezTo>
                    <a:pt x="441" y="70"/>
                    <a:pt x="358" y="93"/>
                    <a:pt x="250" y="129"/>
                  </a:cubicBezTo>
                  <a:cubicBezTo>
                    <a:pt x="155" y="141"/>
                    <a:pt x="84" y="153"/>
                    <a:pt x="12" y="200"/>
                  </a:cubicBezTo>
                  <a:cubicBezTo>
                    <a:pt x="0" y="212"/>
                    <a:pt x="0" y="248"/>
                    <a:pt x="12" y="260"/>
                  </a:cubicBezTo>
                  <a:cubicBezTo>
                    <a:pt x="33" y="263"/>
                    <a:pt x="54" y="264"/>
                    <a:pt x="75" y="264"/>
                  </a:cubicBezTo>
                  <a:cubicBezTo>
                    <a:pt x="237" y="264"/>
                    <a:pt x="411" y="188"/>
                    <a:pt x="548" y="93"/>
                  </a:cubicBezTo>
                  <a:cubicBezTo>
                    <a:pt x="596" y="55"/>
                    <a:pt x="574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3" name="Google Shape;14873;p47"/>
            <p:cNvSpPr/>
            <p:nvPr/>
          </p:nvSpPr>
          <p:spPr>
            <a:xfrm>
              <a:off x="4492875" y="2313425"/>
              <a:ext cx="13650" cy="9675"/>
            </a:xfrm>
            <a:custGeom>
              <a:rect b="b" l="l" r="r" t="t"/>
              <a:pathLst>
                <a:path extrusionOk="0" h="387" w="546">
                  <a:moveTo>
                    <a:pt x="274" y="0"/>
                  </a:moveTo>
                  <a:cubicBezTo>
                    <a:pt x="139" y="0"/>
                    <a:pt x="0" y="73"/>
                    <a:pt x="10" y="242"/>
                  </a:cubicBezTo>
                  <a:cubicBezTo>
                    <a:pt x="10" y="266"/>
                    <a:pt x="22" y="302"/>
                    <a:pt x="57" y="302"/>
                  </a:cubicBezTo>
                  <a:cubicBezTo>
                    <a:pt x="93" y="325"/>
                    <a:pt x="141" y="337"/>
                    <a:pt x="188" y="337"/>
                  </a:cubicBezTo>
                  <a:lnTo>
                    <a:pt x="200" y="337"/>
                  </a:lnTo>
                  <a:cubicBezTo>
                    <a:pt x="212" y="337"/>
                    <a:pt x="212" y="361"/>
                    <a:pt x="236" y="361"/>
                  </a:cubicBezTo>
                  <a:cubicBezTo>
                    <a:pt x="268" y="379"/>
                    <a:pt x="302" y="387"/>
                    <a:pt x="335" y="387"/>
                  </a:cubicBezTo>
                  <a:cubicBezTo>
                    <a:pt x="412" y="387"/>
                    <a:pt x="481" y="341"/>
                    <a:pt x="498" y="266"/>
                  </a:cubicBezTo>
                  <a:cubicBezTo>
                    <a:pt x="546" y="182"/>
                    <a:pt x="486" y="40"/>
                    <a:pt x="379" y="16"/>
                  </a:cubicBezTo>
                  <a:cubicBezTo>
                    <a:pt x="346" y="6"/>
                    <a:pt x="310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4" name="Google Shape;14874;p47"/>
            <p:cNvSpPr/>
            <p:nvPr/>
          </p:nvSpPr>
          <p:spPr>
            <a:xfrm>
              <a:off x="4466925" y="2292775"/>
              <a:ext cx="20825" cy="7300"/>
            </a:xfrm>
            <a:custGeom>
              <a:rect b="b" l="l" r="r" t="t"/>
              <a:pathLst>
                <a:path extrusionOk="0" h="292" w="833">
                  <a:moveTo>
                    <a:pt x="704" y="1"/>
                  </a:moveTo>
                  <a:cubicBezTo>
                    <a:pt x="692" y="1"/>
                    <a:pt x="680" y="3"/>
                    <a:pt x="667" y="8"/>
                  </a:cubicBezTo>
                  <a:cubicBezTo>
                    <a:pt x="560" y="32"/>
                    <a:pt x="453" y="80"/>
                    <a:pt x="345" y="92"/>
                  </a:cubicBezTo>
                  <a:cubicBezTo>
                    <a:pt x="262" y="116"/>
                    <a:pt x="155" y="92"/>
                    <a:pt x="72" y="127"/>
                  </a:cubicBezTo>
                  <a:cubicBezTo>
                    <a:pt x="24" y="139"/>
                    <a:pt x="0" y="199"/>
                    <a:pt x="48" y="235"/>
                  </a:cubicBezTo>
                  <a:cubicBezTo>
                    <a:pt x="110" y="276"/>
                    <a:pt x="187" y="292"/>
                    <a:pt x="269" y="292"/>
                  </a:cubicBezTo>
                  <a:cubicBezTo>
                    <a:pt x="422" y="292"/>
                    <a:pt x="595" y="238"/>
                    <a:pt x="726" y="199"/>
                  </a:cubicBezTo>
                  <a:cubicBezTo>
                    <a:pt x="832" y="156"/>
                    <a:pt x="797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5" name="Google Shape;14875;p47"/>
            <p:cNvSpPr/>
            <p:nvPr/>
          </p:nvSpPr>
          <p:spPr>
            <a:xfrm>
              <a:off x="4450850" y="2238850"/>
              <a:ext cx="11025" cy="6550"/>
            </a:xfrm>
            <a:custGeom>
              <a:rect b="b" l="l" r="r" t="t"/>
              <a:pathLst>
                <a:path extrusionOk="0" h="262" w="441">
                  <a:moveTo>
                    <a:pt x="308" y="0"/>
                  </a:moveTo>
                  <a:cubicBezTo>
                    <a:pt x="256" y="0"/>
                    <a:pt x="201" y="40"/>
                    <a:pt x="184" y="95"/>
                  </a:cubicBezTo>
                  <a:lnTo>
                    <a:pt x="184" y="95"/>
                  </a:lnTo>
                  <a:cubicBezTo>
                    <a:pt x="171" y="98"/>
                    <a:pt x="153" y="109"/>
                    <a:pt x="143" y="129"/>
                  </a:cubicBezTo>
                  <a:cubicBezTo>
                    <a:pt x="95" y="141"/>
                    <a:pt x="72" y="165"/>
                    <a:pt x="24" y="189"/>
                  </a:cubicBezTo>
                  <a:cubicBezTo>
                    <a:pt x="12" y="189"/>
                    <a:pt x="0" y="225"/>
                    <a:pt x="24" y="225"/>
                  </a:cubicBezTo>
                  <a:cubicBezTo>
                    <a:pt x="40" y="233"/>
                    <a:pt x="57" y="235"/>
                    <a:pt x="75" y="235"/>
                  </a:cubicBezTo>
                  <a:cubicBezTo>
                    <a:pt x="110" y="235"/>
                    <a:pt x="147" y="225"/>
                    <a:pt x="179" y="225"/>
                  </a:cubicBezTo>
                  <a:lnTo>
                    <a:pt x="214" y="225"/>
                  </a:lnTo>
                  <a:cubicBezTo>
                    <a:pt x="221" y="225"/>
                    <a:pt x="226" y="224"/>
                    <a:pt x="229" y="224"/>
                  </a:cubicBezTo>
                  <a:lnTo>
                    <a:pt x="229" y="224"/>
                  </a:lnTo>
                  <a:cubicBezTo>
                    <a:pt x="249" y="242"/>
                    <a:pt x="273" y="254"/>
                    <a:pt x="297" y="259"/>
                  </a:cubicBezTo>
                  <a:lnTo>
                    <a:pt x="297" y="259"/>
                  </a:lnTo>
                  <a:cubicBezTo>
                    <a:pt x="295" y="257"/>
                    <a:pt x="294" y="255"/>
                    <a:pt x="292" y="253"/>
                  </a:cubicBezTo>
                  <a:lnTo>
                    <a:pt x="292" y="253"/>
                  </a:lnTo>
                  <a:cubicBezTo>
                    <a:pt x="297" y="252"/>
                    <a:pt x="303" y="251"/>
                    <a:pt x="310" y="248"/>
                  </a:cubicBezTo>
                  <a:cubicBezTo>
                    <a:pt x="369" y="225"/>
                    <a:pt x="441" y="201"/>
                    <a:pt x="429" y="129"/>
                  </a:cubicBezTo>
                  <a:cubicBezTo>
                    <a:pt x="429" y="82"/>
                    <a:pt x="393" y="46"/>
                    <a:pt x="369" y="22"/>
                  </a:cubicBezTo>
                  <a:cubicBezTo>
                    <a:pt x="351" y="7"/>
                    <a:pt x="330" y="0"/>
                    <a:pt x="308" y="0"/>
                  </a:cubicBezTo>
                  <a:close/>
                  <a:moveTo>
                    <a:pt x="297" y="259"/>
                  </a:moveTo>
                  <a:cubicBezTo>
                    <a:pt x="297" y="259"/>
                    <a:pt x="297" y="260"/>
                    <a:pt x="298" y="260"/>
                  </a:cubicBezTo>
                  <a:cubicBezTo>
                    <a:pt x="300" y="260"/>
                    <a:pt x="302" y="260"/>
                    <a:pt x="304" y="260"/>
                  </a:cubicBezTo>
                  <a:lnTo>
                    <a:pt x="304" y="260"/>
                  </a:lnTo>
                  <a:cubicBezTo>
                    <a:pt x="301" y="260"/>
                    <a:pt x="299" y="259"/>
                    <a:pt x="297" y="259"/>
                  </a:cubicBezTo>
                  <a:close/>
                  <a:moveTo>
                    <a:pt x="381" y="248"/>
                  </a:moveTo>
                  <a:cubicBezTo>
                    <a:pt x="348" y="248"/>
                    <a:pt x="326" y="258"/>
                    <a:pt x="304" y="260"/>
                  </a:cubicBezTo>
                  <a:lnTo>
                    <a:pt x="304" y="260"/>
                  </a:lnTo>
                  <a:cubicBezTo>
                    <a:pt x="310" y="261"/>
                    <a:pt x="317" y="262"/>
                    <a:pt x="324" y="262"/>
                  </a:cubicBezTo>
                  <a:cubicBezTo>
                    <a:pt x="344" y="262"/>
                    <a:pt x="364" y="257"/>
                    <a:pt x="381" y="248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6" name="Google Shape;14876;p47"/>
            <p:cNvSpPr/>
            <p:nvPr/>
          </p:nvSpPr>
          <p:spPr>
            <a:xfrm>
              <a:off x="4448750" y="2236325"/>
              <a:ext cx="9425" cy="6675"/>
            </a:xfrm>
            <a:custGeom>
              <a:rect b="b" l="l" r="r" t="t"/>
              <a:pathLst>
                <a:path extrusionOk="0" h="267" w="377">
                  <a:moveTo>
                    <a:pt x="226" y="1"/>
                  </a:moveTo>
                  <a:cubicBezTo>
                    <a:pt x="211" y="1"/>
                    <a:pt x="195" y="6"/>
                    <a:pt x="179" y="16"/>
                  </a:cubicBezTo>
                  <a:cubicBezTo>
                    <a:pt x="120" y="64"/>
                    <a:pt x="25" y="123"/>
                    <a:pt x="1" y="195"/>
                  </a:cubicBezTo>
                  <a:cubicBezTo>
                    <a:pt x="1" y="230"/>
                    <a:pt x="25" y="266"/>
                    <a:pt x="60" y="266"/>
                  </a:cubicBezTo>
                  <a:cubicBezTo>
                    <a:pt x="144" y="266"/>
                    <a:pt x="203" y="230"/>
                    <a:pt x="275" y="195"/>
                  </a:cubicBezTo>
                  <a:cubicBezTo>
                    <a:pt x="376" y="154"/>
                    <a:pt x="313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7" name="Google Shape;14877;p47"/>
            <p:cNvSpPr/>
            <p:nvPr/>
          </p:nvSpPr>
          <p:spPr>
            <a:xfrm>
              <a:off x="4426125" y="2173650"/>
              <a:ext cx="17600" cy="7425"/>
            </a:xfrm>
            <a:custGeom>
              <a:rect b="b" l="l" r="r" t="t"/>
              <a:pathLst>
                <a:path extrusionOk="0" h="297" w="704">
                  <a:moveTo>
                    <a:pt x="532" y="1"/>
                  </a:moveTo>
                  <a:cubicBezTo>
                    <a:pt x="345" y="1"/>
                    <a:pt x="143" y="66"/>
                    <a:pt x="37" y="201"/>
                  </a:cubicBezTo>
                  <a:cubicBezTo>
                    <a:pt x="1" y="237"/>
                    <a:pt x="13" y="297"/>
                    <a:pt x="72" y="297"/>
                  </a:cubicBezTo>
                  <a:cubicBezTo>
                    <a:pt x="120" y="297"/>
                    <a:pt x="168" y="297"/>
                    <a:pt x="227" y="273"/>
                  </a:cubicBezTo>
                  <a:cubicBezTo>
                    <a:pt x="287" y="261"/>
                    <a:pt x="346" y="237"/>
                    <a:pt x="382" y="213"/>
                  </a:cubicBezTo>
                  <a:cubicBezTo>
                    <a:pt x="477" y="189"/>
                    <a:pt x="561" y="142"/>
                    <a:pt x="668" y="118"/>
                  </a:cubicBezTo>
                  <a:cubicBezTo>
                    <a:pt x="703" y="118"/>
                    <a:pt x="703" y="23"/>
                    <a:pt x="656" y="11"/>
                  </a:cubicBezTo>
                  <a:cubicBezTo>
                    <a:pt x="616" y="4"/>
                    <a:pt x="574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8" name="Google Shape;14878;p47"/>
            <p:cNvSpPr/>
            <p:nvPr/>
          </p:nvSpPr>
          <p:spPr>
            <a:xfrm>
              <a:off x="4432375" y="2136400"/>
              <a:ext cx="21775" cy="5050"/>
            </a:xfrm>
            <a:custGeom>
              <a:rect b="b" l="l" r="r" t="t"/>
              <a:pathLst>
                <a:path extrusionOk="0" h="202" w="871">
                  <a:moveTo>
                    <a:pt x="751" y="1"/>
                  </a:moveTo>
                  <a:cubicBezTo>
                    <a:pt x="608" y="1"/>
                    <a:pt x="477" y="1"/>
                    <a:pt x="346" y="13"/>
                  </a:cubicBezTo>
                  <a:cubicBezTo>
                    <a:pt x="239" y="24"/>
                    <a:pt x="132" y="13"/>
                    <a:pt x="49" y="84"/>
                  </a:cubicBezTo>
                  <a:cubicBezTo>
                    <a:pt x="1" y="120"/>
                    <a:pt x="37" y="179"/>
                    <a:pt x="84" y="191"/>
                  </a:cubicBezTo>
                  <a:cubicBezTo>
                    <a:pt x="112" y="199"/>
                    <a:pt x="144" y="202"/>
                    <a:pt x="178" y="202"/>
                  </a:cubicBezTo>
                  <a:cubicBezTo>
                    <a:pt x="246" y="202"/>
                    <a:pt x="322" y="191"/>
                    <a:pt x="394" y="191"/>
                  </a:cubicBezTo>
                  <a:lnTo>
                    <a:pt x="727" y="191"/>
                  </a:lnTo>
                  <a:cubicBezTo>
                    <a:pt x="858" y="179"/>
                    <a:pt x="870" y="1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9" name="Google Shape;14879;p47"/>
            <p:cNvSpPr/>
            <p:nvPr/>
          </p:nvSpPr>
          <p:spPr>
            <a:xfrm>
              <a:off x="4438950" y="2120000"/>
              <a:ext cx="18200" cy="10500"/>
            </a:xfrm>
            <a:custGeom>
              <a:rect b="b" l="l" r="r" t="t"/>
              <a:pathLst>
                <a:path extrusionOk="0" h="420" w="728">
                  <a:moveTo>
                    <a:pt x="577" y="0"/>
                  </a:moveTo>
                  <a:cubicBezTo>
                    <a:pt x="555" y="0"/>
                    <a:pt x="532" y="8"/>
                    <a:pt x="512" y="26"/>
                  </a:cubicBezTo>
                  <a:cubicBezTo>
                    <a:pt x="381" y="180"/>
                    <a:pt x="190" y="216"/>
                    <a:pt x="24" y="335"/>
                  </a:cubicBezTo>
                  <a:cubicBezTo>
                    <a:pt x="2" y="357"/>
                    <a:pt x="0" y="420"/>
                    <a:pt x="28" y="420"/>
                  </a:cubicBezTo>
                  <a:cubicBezTo>
                    <a:pt x="30" y="420"/>
                    <a:pt x="33" y="419"/>
                    <a:pt x="36" y="419"/>
                  </a:cubicBezTo>
                  <a:cubicBezTo>
                    <a:pt x="262" y="395"/>
                    <a:pt x="488" y="299"/>
                    <a:pt x="643" y="157"/>
                  </a:cubicBezTo>
                  <a:cubicBezTo>
                    <a:pt x="727" y="100"/>
                    <a:pt x="657" y="0"/>
                    <a:pt x="5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0" name="Google Shape;14880;p47"/>
            <p:cNvSpPr/>
            <p:nvPr/>
          </p:nvSpPr>
          <p:spPr>
            <a:xfrm>
              <a:off x="4460375" y="2102175"/>
              <a:ext cx="4475" cy="4325"/>
            </a:xfrm>
            <a:custGeom>
              <a:rect b="b" l="l" r="r" t="t"/>
              <a:pathLst>
                <a:path extrusionOk="0" h="173" w="179">
                  <a:moveTo>
                    <a:pt x="82" y="0"/>
                  </a:moveTo>
                  <a:cubicBezTo>
                    <a:pt x="42" y="0"/>
                    <a:pt x="0" y="38"/>
                    <a:pt x="0" y="84"/>
                  </a:cubicBezTo>
                  <a:cubicBezTo>
                    <a:pt x="0" y="128"/>
                    <a:pt x="40" y="173"/>
                    <a:pt x="80" y="173"/>
                  </a:cubicBezTo>
                  <a:cubicBezTo>
                    <a:pt x="93" y="173"/>
                    <a:pt x="107" y="167"/>
                    <a:pt x="119" y="155"/>
                  </a:cubicBezTo>
                  <a:lnTo>
                    <a:pt x="167" y="120"/>
                  </a:lnTo>
                  <a:cubicBezTo>
                    <a:pt x="179" y="96"/>
                    <a:pt x="179" y="72"/>
                    <a:pt x="167" y="60"/>
                  </a:cubicBezTo>
                  <a:lnTo>
                    <a:pt x="119" y="12"/>
                  </a:lnTo>
                  <a:cubicBezTo>
                    <a:pt x="108" y="4"/>
                    <a:pt x="95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1" name="Google Shape;14881;p47"/>
            <p:cNvSpPr/>
            <p:nvPr/>
          </p:nvSpPr>
          <p:spPr>
            <a:xfrm>
              <a:off x="4496375" y="2094625"/>
              <a:ext cx="28750" cy="6125"/>
            </a:xfrm>
            <a:custGeom>
              <a:rect b="b" l="l" r="r" t="t"/>
              <a:pathLst>
                <a:path extrusionOk="0" h="245" w="1150">
                  <a:moveTo>
                    <a:pt x="1088" y="1"/>
                  </a:moveTo>
                  <a:cubicBezTo>
                    <a:pt x="1083" y="1"/>
                    <a:pt x="1078" y="2"/>
                    <a:pt x="1072" y="5"/>
                  </a:cubicBezTo>
                  <a:cubicBezTo>
                    <a:pt x="918" y="29"/>
                    <a:pt x="739" y="76"/>
                    <a:pt x="560" y="100"/>
                  </a:cubicBezTo>
                  <a:cubicBezTo>
                    <a:pt x="491" y="114"/>
                    <a:pt x="424" y="117"/>
                    <a:pt x="357" y="117"/>
                  </a:cubicBezTo>
                  <a:cubicBezTo>
                    <a:pt x="303" y="117"/>
                    <a:pt x="250" y="115"/>
                    <a:pt x="197" y="115"/>
                  </a:cubicBezTo>
                  <a:cubicBezTo>
                    <a:pt x="147" y="115"/>
                    <a:pt x="98" y="117"/>
                    <a:pt x="48" y="124"/>
                  </a:cubicBezTo>
                  <a:cubicBezTo>
                    <a:pt x="1" y="124"/>
                    <a:pt x="1" y="183"/>
                    <a:pt x="37" y="195"/>
                  </a:cubicBezTo>
                  <a:cubicBezTo>
                    <a:pt x="122" y="230"/>
                    <a:pt x="215" y="244"/>
                    <a:pt x="311" y="244"/>
                  </a:cubicBezTo>
                  <a:cubicBezTo>
                    <a:pt x="574" y="244"/>
                    <a:pt x="861" y="141"/>
                    <a:pt x="1096" y="88"/>
                  </a:cubicBezTo>
                  <a:cubicBezTo>
                    <a:pt x="1149" y="78"/>
                    <a:pt x="1127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2" name="Google Shape;14882;p47"/>
            <p:cNvSpPr/>
            <p:nvPr/>
          </p:nvSpPr>
          <p:spPr>
            <a:xfrm>
              <a:off x="4498775" y="2103650"/>
              <a:ext cx="24125" cy="3475"/>
            </a:xfrm>
            <a:custGeom>
              <a:rect b="b" l="l" r="r" t="t"/>
              <a:pathLst>
                <a:path extrusionOk="0" h="139" w="965">
                  <a:moveTo>
                    <a:pt x="223" y="0"/>
                  </a:moveTo>
                  <a:cubicBezTo>
                    <a:pt x="164" y="0"/>
                    <a:pt x="105" y="6"/>
                    <a:pt x="48" y="25"/>
                  </a:cubicBezTo>
                  <a:cubicBezTo>
                    <a:pt x="0" y="37"/>
                    <a:pt x="0" y="96"/>
                    <a:pt x="48" y="120"/>
                  </a:cubicBezTo>
                  <a:cubicBezTo>
                    <a:pt x="104" y="134"/>
                    <a:pt x="165" y="139"/>
                    <a:pt x="229" y="139"/>
                  </a:cubicBezTo>
                  <a:cubicBezTo>
                    <a:pt x="327" y="139"/>
                    <a:pt x="430" y="127"/>
                    <a:pt x="524" y="120"/>
                  </a:cubicBezTo>
                  <a:cubicBezTo>
                    <a:pt x="667" y="96"/>
                    <a:pt x="822" y="72"/>
                    <a:pt x="953" y="37"/>
                  </a:cubicBezTo>
                  <a:cubicBezTo>
                    <a:pt x="964" y="37"/>
                    <a:pt x="964" y="25"/>
                    <a:pt x="953" y="25"/>
                  </a:cubicBezTo>
                  <a:cubicBezTo>
                    <a:pt x="798" y="25"/>
                    <a:pt x="643" y="13"/>
                    <a:pt x="488" y="13"/>
                  </a:cubicBezTo>
                  <a:cubicBezTo>
                    <a:pt x="403" y="13"/>
                    <a:pt x="312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3" name="Google Shape;14883;p47"/>
            <p:cNvSpPr/>
            <p:nvPr/>
          </p:nvSpPr>
          <p:spPr>
            <a:xfrm>
              <a:off x="4510675" y="2110550"/>
              <a:ext cx="12225" cy="2175"/>
            </a:xfrm>
            <a:custGeom>
              <a:rect b="b" l="l" r="r" t="t"/>
              <a:pathLst>
                <a:path extrusionOk="0" h="87" w="489">
                  <a:moveTo>
                    <a:pt x="90" y="0"/>
                  </a:moveTo>
                  <a:cubicBezTo>
                    <a:pt x="66" y="0"/>
                    <a:pt x="44" y="3"/>
                    <a:pt x="24" y="11"/>
                  </a:cubicBezTo>
                  <a:cubicBezTo>
                    <a:pt x="0" y="35"/>
                    <a:pt x="0" y="58"/>
                    <a:pt x="24" y="70"/>
                  </a:cubicBezTo>
                  <a:cubicBezTo>
                    <a:pt x="44" y="82"/>
                    <a:pt x="66" y="86"/>
                    <a:pt x="90" y="86"/>
                  </a:cubicBezTo>
                  <a:cubicBezTo>
                    <a:pt x="138" y="86"/>
                    <a:pt x="191" y="70"/>
                    <a:pt x="238" y="70"/>
                  </a:cubicBezTo>
                  <a:cubicBezTo>
                    <a:pt x="310" y="70"/>
                    <a:pt x="381" y="58"/>
                    <a:pt x="477" y="58"/>
                  </a:cubicBezTo>
                  <a:cubicBezTo>
                    <a:pt x="488" y="58"/>
                    <a:pt x="488" y="35"/>
                    <a:pt x="477" y="35"/>
                  </a:cubicBezTo>
                  <a:cubicBezTo>
                    <a:pt x="405" y="35"/>
                    <a:pt x="322" y="11"/>
                    <a:pt x="238" y="11"/>
                  </a:cubicBezTo>
                  <a:cubicBezTo>
                    <a:pt x="191" y="11"/>
                    <a:pt x="138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4" name="Google Shape;14884;p47"/>
            <p:cNvSpPr/>
            <p:nvPr/>
          </p:nvSpPr>
          <p:spPr>
            <a:xfrm>
              <a:off x="4516325" y="2118375"/>
              <a:ext cx="7225" cy="1975"/>
            </a:xfrm>
            <a:custGeom>
              <a:rect b="b" l="l" r="r" t="t"/>
              <a:pathLst>
                <a:path extrusionOk="0" h="79" w="289">
                  <a:moveTo>
                    <a:pt x="253" y="1"/>
                  </a:moveTo>
                  <a:cubicBezTo>
                    <a:pt x="248" y="1"/>
                    <a:pt x="243" y="3"/>
                    <a:pt x="239" y="7"/>
                  </a:cubicBezTo>
                  <a:cubicBezTo>
                    <a:pt x="179" y="31"/>
                    <a:pt x="96" y="31"/>
                    <a:pt x="24" y="31"/>
                  </a:cubicBezTo>
                  <a:cubicBezTo>
                    <a:pt x="1" y="31"/>
                    <a:pt x="1" y="79"/>
                    <a:pt x="24" y="79"/>
                  </a:cubicBezTo>
                  <a:cubicBezTo>
                    <a:pt x="96" y="79"/>
                    <a:pt x="179" y="79"/>
                    <a:pt x="251" y="43"/>
                  </a:cubicBezTo>
                  <a:cubicBezTo>
                    <a:pt x="289" y="33"/>
                    <a:pt x="27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5" name="Google Shape;14885;p47"/>
            <p:cNvSpPr/>
            <p:nvPr/>
          </p:nvSpPr>
          <p:spPr>
            <a:xfrm>
              <a:off x="4529125" y="2138200"/>
              <a:ext cx="10450" cy="2700"/>
            </a:xfrm>
            <a:custGeom>
              <a:rect b="b" l="l" r="r" t="t"/>
              <a:pathLst>
                <a:path extrusionOk="0" h="108" w="418">
                  <a:moveTo>
                    <a:pt x="191" y="0"/>
                  </a:moveTo>
                  <a:cubicBezTo>
                    <a:pt x="131" y="0"/>
                    <a:pt x="96" y="0"/>
                    <a:pt x="36" y="12"/>
                  </a:cubicBezTo>
                  <a:cubicBezTo>
                    <a:pt x="1" y="24"/>
                    <a:pt x="1" y="72"/>
                    <a:pt x="36" y="83"/>
                  </a:cubicBezTo>
                  <a:cubicBezTo>
                    <a:pt x="96" y="107"/>
                    <a:pt x="143" y="107"/>
                    <a:pt x="191" y="107"/>
                  </a:cubicBezTo>
                  <a:cubicBezTo>
                    <a:pt x="262" y="107"/>
                    <a:pt x="310" y="83"/>
                    <a:pt x="382" y="83"/>
                  </a:cubicBezTo>
                  <a:cubicBezTo>
                    <a:pt x="417" y="72"/>
                    <a:pt x="417" y="24"/>
                    <a:pt x="382" y="12"/>
                  </a:cubicBezTo>
                  <a:cubicBezTo>
                    <a:pt x="310" y="12"/>
                    <a:pt x="26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6" name="Google Shape;14886;p47"/>
            <p:cNvSpPr/>
            <p:nvPr/>
          </p:nvSpPr>
          <p:spPr>
            <a:xfrm>
              <a:off x="4534775" y="2146825"/>
              <a:ext cx="2125" cy="1800"/>
            </a:xfrm>
            <a:custGeom>
              <a:rect b="b" l="l" r="r" t="t"/>
              <a:pathLst>
                <a:path extrusionOk="0" h="72" w="85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84" y="7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7" name="Google Shape;14887;p47"/>
            <p:cNvSpPr/>
            <p:nvPr/>
          </p:nvSpPr>
          <p:spPr>
            <a:xfrm>
              <a:off x="4539250" y="2159250"/>
              <a:ext cx="4350" cy="3375"/>
            </a:xfrm>
            <a:custGeom>
              <a:rect b="b" l="l" r="r" t="t"/>
              <a:pathLst>
                <a:path extrusionOk="0" h="135" w="174">
                  <a:moveTo>
                    <a:pt x="116" y="0"/>
                  </a:moveTo>
                  <a:cubicBezTo>
                    <a:pt x="94" y="0"/>
                    <a:pt x="72" y="12"/>
                    <a:pt x="72" y="39"/>
                  </a:cubicBezTo>
                  <a:lnTo>
                    <a:pt x="36" y="75"/>
                  </a:lnTo>
                  <a:cubicBezTo>
                    <a:pt x="0" y="99"/>
                    <a:pt x="0" y="134"/>
                    <a:pt x="48" y="134"/>
                  </a:cubicBezTo>
                  <a:cubicBezTo>
                    <a:pt x="107" y="134"/>
                    <a:pt x="155" y="111"/>
                    <a:pt x="167" y="51"/>
                  </a:cubicBezTo>
                  <a:cubicBezTo>
                    <a:pt x="174" y="18"/>
                    <a:pt x="14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8" name="Google Shape;14888;p47"/>
            <p:cNvSpPr/>
            <p:nvPr/>
          </p:nvSpPr>
          <p:spPr>
            <a:xfrm>
              <a:off x="4577350" y="2177250"/>
              <a:ext cx="9475" cy="5650"/>
            </a:xfrm>
            <a:custGeom>
              <a:rect b="b" l="l" r="r" t="t"/>
              <a:pathLst>
                <a:path extrusionOk="0" h="226" w="379">
                  <a:moveTo>
                    <a:pt x="123" y="0"/>
                  </a:moveTo>
                  <a:cubicBezTo>
                    <a:pt x="103" y="0"/>
                    <a:pt x="82" y="3"/>
                    <a:pt x="60" y="10"/>
                  </a:cubicBezTo>
                  <a:cubicBezTo>
                    <a:pt x="12" y="34"/>
                    <a:pt x="0" y="93"/>
                    <a:pt x="36" y="105"/>
                  </a:cubicBezTo>
                  <a:cubicBezTo>
                    <a:pt x="72" y="117"/>
                    <a:pt x="84" y="153"/>
                    <a:pt x="119" y="165"/>
                  </a:cubicBezTo>
                  <a:lnTo>
                    <a:pt x="203" y="212"/>
                  </a:lnTo>
                  <a:cubicBezTo>
                    <a:pt x="218" y="221"/>
                    <a:pt x="233" y="226"/>
                    <a:pt x="247" y="226"/>
                  </a:cubicBezTo>
                  <a:cubicBezTo>
                    <a:pt x="323" y="226"/>
                    <a:pt x="378" y="108"/>
                    <a:pt x="298" y="57"/>
                  </a:cubicBezTo>
                  <a:cubicBezTo>
                    <a:pt x="228" y="22"/>
                    <a:pt x="178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9" name="Google Shape;14889;p47"/>
            <p:cNvSpPr/>
            <p:nvPr/>
          </p:nvSpPr>
          <p:spPr>
            <a:xfrm>
              <a:off x="4577950" y="2153000"/>
              <a:ext cx="7800" cy="5250"/>
            </a:xfrm>
            <a:custGeom>
              <a:rect b="b" l="l" r="r" t="t"/>
              <a:pathLst>
                <a:path extrusionOk="0" h="210" w="312">
                  <a:moveTo>
                    <a:pt x="184" y="0"/>
                  </a:moveTo>
                  <a:cubicBezTo>
                    <a:pt x="175" y="0"/>
                    <a:pt x="165" y="1"/>
                    <a:pt x="155" y="3"/>
                  </a:cubicBezTo>
                  <a:cubicBezTo>
                    <a:pt x="95" y="15"/>
                    <a:pt x="48" y="27"/>
                    <a:pt x="12" y="75"/>
                  </a:cubicBezTo>
                  <a:cubicBezTo>
                    <a:pt x="0" y="87"/>
                    <a:pt x="0" y="122"/>
                    <a:pt x="12" y="134"/>
                  </a:cubicBezTo>
                  <a:cubicBezTo>
                    <a:pt x="48" y="182"/>
                    <a:pt x="95" y="194"/>
                    <a:pt x="155" y="206"/>
                  </a:cubicBezTo>
                  <a:cubicBezTo>
                    <a:pt x="165" y="208"/>
                    <a:pt x="175" y="209"/>
                    <a:pt x="184" y="209"/>
                  </a:cubicBezTo>
                  <a:cubicBezTo>
                    <a:pt x="312" y="209"/>
                    <a:pt x="312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0" name="Google Shape;14890;p47"/>
            <p:cNvSpPr/>
            <p:nvPr/>
          </p:nvSpPr>
          <p:spPr>
            <a:xfrm>
              <a:off x="4578525" y="2114225"/>
              <a:ext cx="9675" cy="4650"/>
            </a:xfrm>
            <a:custGeom>
              <a:rect b="b" l="l" r="r" t="t"/>
              <a:pathLst>
                <a:path extrusionOk="0" h="186" w="387">
                  <a:moveTo>
                    <a:pt x="257" y="1"/>
                  </a:moveTo>
                  <a:cubicBezTo>
                    <a:pt x="248" y="1"/>
                    <a:pt x="238" y="3"/>
                    <a:pt x="227" y="7"/>
                  </a:cubicBezTo>
                  <a:cubicBezTo>
                    <a:pt x="203" y="19"/>
                    <a:pt x="156" y="19"/>
                    <a:pt x="120" y="30"/>
                  </a:cubicBezTo>
                  <a:lnTo>
                    <a:pt x="37" y="78"/>
                  </a:lnTo>
                  <a:cubicBezTo>
                    <a:pt x="1" y="90"/>
                    <a:pt x="1" y="138"/>
                    <a:pt x="37" y="149"/>
                  </a:cubicBezTo>
                  <a:cubicBezTo>
                    <a:pt x="90" y="173"/>
                    <a:pt x="135" y="185"/>
                    <a:pt x="180" y="185"/>
                  </a:cubicBezTo>
                  <a:cubicBezTo>
                    <a:pt x="224" y="185"/>
                    <a:pt x="269" y="173"/>
                    <a:pt x="322" y="149"/>
                  </a:cubicBezTo>
                  <a:cubicBezTo>
                    <a:pt x="386" y="118"/>
                    <a:pt x="336" y="1"/>
                    <a:pt x="2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1" name="Google Shape;14891;p47"/>
            <p:cNvSpPr/>
            <p:nvPr/>
          </p:nvSpPr>
          <p:spPr>
            <a:xfrm>
              <a:off x="4577950" y="2084475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80" y="1"/>
                  </a:moveTo>
                  <a:cubicBezTo>
                    <a:pt x="74" y="1"/>
                    <a:pt x="67" y="2"/>
                    <a:pt x="60" y="6"/>
                  </a:cubicBezTo>
                  <a:cubicBezTo>
                    <a:pt x="48" y="6"/>
                    <a:pt x="48" y="18"/>
                    <a:pt x="24" y="18"/>
                  </a:cubicBezTo>
                  <a:cubicBezTo>
                    <a:pt x="0" y="30"/>
                    <a:pt x="0" y="77"/>
                    <a:pt x="24" y="77"/>
                  </a:cubicBezTo>
                  <a:cubicBezTo>
                    <a:pt x="48" y="77"/>
                    <a:pt x="48" y="89"/>
                    <a:pt x="60" y="89"/>
                  </a:cubicBezTo>
                  <a:cubicBezTo>
                    <a:pt x="67" y="93"/>
                    <a:pt x="74" y="95"/>
                    <a:pt x="80" y="95"/>
                  </a:cubicBezTo>
                  <a:cubicBezTo>
                    <a:pt x="124" y="95"/>
                    <a:pt x="124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2" name="Google Shape;14892;p47"/>
            <p:cNvSpPr/>
            <p:nvPr/>
          </p:nvSpPr>
          <p:spPr>
            <a:xfrm>
              <a:off x="4521375" y="2057825"/>
              <a:ext cx="24150" cy="4450"/>
            </a:xfrm>
            <a:custGeom>
              <a:rect b="b" l="l" r="r" t="t"/>
              <a:pathLst>
                <a:path extrusionOk="0" h="178" w="966">
                  <a:moveTo>
                    <a:pt x="870" y="0"/>
                  </a:moveTo>
                  <a:cubicBezTo>
                    <a:pt x="584" y="12"/>
                    <a:pt x="299" y="24"/>
                    <a:pt x="37" y="84"/>
                  </a:cubicBezTo>
                  <a:cubicBezTo>
                    <a:pt x="1" y="84"/>
                    <a:pt x="1" y="143"/>
                    <a:pt x="37" y="143"/>
                  </a:cubicBezTo>
                  <a:cubicBezTo>
                    <a:pt x="156" y="170"/>
                    <a:pt x="280" y="178"/>
                    <a:pt x="406" y="178"/>
                  </a:cubicBezTo>
                  <a:cubicBezTo>
                    <a:pt x="558" y="178"/>
                    <a:pt x="714" y="167"/>
                    <a:pt x="870" y="167"/>
                  </a:cubicBezTo>
                  <a:cubicBezTo>
                    <a:pt x="965" y="167"/>
                    <a:pt x="965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3" name="Google Shape;14893;p47"/>
            <p:cNvSpPr/>
            <p:nvPr/>
          </p:nvSpPr>
          <p:spPr>
            <a:xfrm>
              <a:off x="4510425" y="2055400"/>
              <a:ext cx="5275" cy="4025"/>
            </a:xfrm>
            <a:custGeom>
              <a:rect b="b" l="l" r="r" t="t"/>
              <a:pathLst>
                <a:path extrusionOk="0" h="161" w="211">
                  <a:moveTo>
                    <a:pt x="153" y="0"/>
                  </a:moveTo>
                  <a:cubicBezTo>
                    <a:pt x="149" y="0"/>
                    <a:pt x="145" y="1"/>
                    <a:pt x="141" y="2"/>
                  </a:cubicBezTo>
                  <a:cubicBezTo>
                    <a:pt x="94" y="50"/>
                    <a:pt x="58" y="74"/>
                    <a:pt x="10" y="121"/>
                  </a:cubicBezTo>
                  <a:cubicBezTo>
                    <a:pt x="1" y="141"/>
                    <a:pt x="15" y="160"/>
                    <a:pt x="27" y="160"/>
                  </a:cubicBezTo>
                  <a:cubicBezTo>
                    <a:pt x="29" y="160"/>
                    <a:pt x="32" y="159"/>
                    <a:pt x="34" y="157"/>
                  </a:cubicBezTo>
                  <a:cubicBezTo>
                    <a:pt x="82" y="109"/>
                    <a:pt x="141" y="97"/>
                    <a:pt x="189" y="50"/>
                  </a:cubicBezTo>
                  <a:cubicBezTo>
                    <a:pt x="210" y="39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4" name="Google Shape;14894;p47"/>
            <p:cNvSpPr/>
            <p:nvPr/>
          </p:nvSpPr>
          <p:spPr>
            <a:xfrm>
              <a:off x="4458400" y="2051575"/>
              <a:ext cx="49325" cy="15950"/>
            </a:xfrm>
            <a:custGeom>
              <a:rect b="b" l="l" r="r" t="t"/>
              <a:pathLst>
                <a:path extrusionOk="0" h="638" w="1973">
                  <a:moveTo>
                    <a:pt x="1960" y="0"/>
                  </a:moveTo>
                  <a:cubicBezTo>
                    <a:pt x="1341" y="298"/>
                    <a:pt x="663" y="369"/>
                    <a:pt x="20" y="596"/>
                  </a:cubicBezTo>
                  <a:cubicBezTo>
                    <a:pt x="0" y="605"/>
                    <a:pt x="4" y="638"/>
                    <a:pt x="19" y="638"/>
                  </a:cubicBezTo>
                  <a:cubicBezTo>
                    <a:pt x="23" y="638"/>
                    <a:pt x="27" y="636"/>
                    <a:pt x="32" y="631"/>
                  </a:cubicBezTo>
                  <a:cubicBezTo>
                    <a:pt x="686" y="453"/>
                    <a:pt x="1365" y="322"/>
                    <a:pt x="1972" y="12"/>
                  </a:cubicBezTo>
                  <a:cubicBezTo>
                    <a:pt x="1972" y="12"/>
                    <a:pt x="1972" y="0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5" name="Google Shape;14895;p47"/>
            <p:cNvSpPr/>
            <p:nvPr/>
          </p:nvSpPr>
          <p:spPr>
            <a:xfrm>
              <a:off x="4458575" y="2044825"/>
              <a:ext cx="23075" cy="7875"/>
            </a:xfrm>
            <a:custGeom>
              <a:rect b="b" l="l" r="r" t="t"/>
              <a:pathLst>
                <a:path extrusionOk="0" h="315" w="923">
                  <a:moveTo>
                    <a:pt x="834" y="1"/>
                  </a:moveTo>
                  <a:cubicBezTo>
                    <a:pt x="823" y="1"/>
                    <a:pt x="811" y="3"/>
                    <a:pt x="798" y="8"/>
                  </a:cubicBezTo>
                  <a:cubicBezTo>
                    <a:pt x="667" y="92"/>
                    <a:pt x="525" y="116"/>
                    <a:pt x="370" y="128"/>
                  </a:cubicBezTo>
                  <a:cubicBezTo>
                    <a:pt x="251" y="151"/>
                    <a:pt x="132" y="151"/>
                    <a:pt x="25" y="211"/>
                  </a:cubicBezTo>
                  <a:cubicBezTo>
                    <a:pt x="1" y="223"/>
                    <a:pt x="1" y="282"/>
                    <a:pt x="36" y="294"/>
                  </a:cubicBezTo>
                  <a:cubicBezTo>
                    <a:pt x="82" y="309"/>
                    <a:pt x="128" y="315"/>
                    <a:pt x="174" y="315"/>
                  </a:cubicBezTo>
                  <a:cubicBezTo>
                    <a:pt x="272" y="315"/>
                    <a:pt x="372" y="290"/>
                    <a:pt x="477" y="282"/>
                  </a:cubicBezTo>
                  <a:cubicBezTo>
                    <a:pt x="620" y="247"/>
                    <a:pt x="763" y="211"/>
                    <a:pt x="882" y="128"/>
                  </a:cubicBezTo>
                  <a:cubicBezTo>
                    <a:pt x="922" y="77"/>
                    <a:pt x="894" y="1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6" name="Google Shape;14896;p47"/>
            <p:cNvSpPr/>
            <p:nvPr/>
          </p:nvSpPr>
          <p:spPr>
            <a:xfrm>
              <a:off x="4425550" y="2050975"/>
              <a:ext cx="18175" cy="6125"/>
            </a:xfrm>
            <a:custGeom>
              <a:rect b="b" l="l" r="r" t="t"/>
              <a:pathLst>
                <a:path extrusionOk="0" h="245" w="727">
                  <a:moveTo>
                    <a:pt x="679" y="1"/>
                  </a:moveTo>
                  <a:cubicBezTo>
                    <a:pt x="560" y="36"/>
                    <a:pt x="441" y="60"/>
                    <a:pt x="334" y="96"/>
                  </a:cubicBezTo>
                  <a:cubicBezTo>
                    <a:pt x="238" y="120"/>
                    <a:pt x="131" y="120"/>
                    <a:pt x="24" y="167"/>
                  </a:cubicBezTo>
                  <a:cubicBezTo>
                    <a:pt x="0" y="179"/>
                    <a:pt x="12" y="239"/>
                    <a:pt x="36" y="239"/>
                  </a:cubicBezTo>
                  <a:cubicBezTo>
                    <a:pt x="53" y="243"/>
                    <a:pt x="70" y="244"/>
                    <a:pt x="87" y="244"/>
                  </a:cubicBezTo>
                  <a:cubicBezTo>
                    <a:pt x="177" y="244"/>
                    <a:pt x="267" y="197"/>
                    <a:pt x="357" y="167"/>
                  </a:cubicBezTo>
                  <a:cubicBezTo>
                    <a:pt x="464" y="120"/>
                    <a:pt x="572" y="84"/>
                    <a:pt x="691" y="48"/>
                  </a:cubicBezTo>
                  <a:cubicBezTo>
                    <a:pt x="726" y="36"/>
                    <a:pt x="715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7" name="Google Shape;14897;p47"/>
            <p:cNvSpPr/>
            <p:nvPr/>
          </p:nvSpPr>
          <p:spPr>
            <a:xfrm>
              <a:off x="4423150" y="2038775"/>
              <a:ext cx="18625" cy="3600"/>
            </a:xfrm>
            <a:custGeom>
              <a:rect b="b" l="l" r="r" t="t"/>
              <a:pathLst>
                <a:path extrusionOk="0" h="144" w="745">
                  <a:moveTo>
                    <a:pt x="715" y="0"/>
                  </a:moveTo>
                  <a:cubicBezTo>
                    <a:pt x="489" y="24"/>
                    <a:pt x="239" y="24"/>
                    <a:pt x="37" y="108"/>
                  </a:cubicBezTo>
                  <a:cubicBezTo>
                    <a:pt x="1" y="119"/>
                    <a:pt x="1" y="143"/>
                    <a:pt x="37" y="143"/>
                  </a:cubicBezTo>
                  <a:cubicBezTo>
                    <a:pt x="251" y="143"/>
                    <a:pt x="489" y="72"/>
                    <a:pt x="715" y="24"/>
                  </a:cubicBezTo>
                  <a:cubicBezTo>
                    <a:pt x="720" y="26"/>
                    <a:pt x="724" y="27"/>
                    <a:pt x="727" y="27"/>
                  </a:cubicBezTo>
                  <a:cubicBezTo>
                    <a:pt x="744" y="27"/>
                    <a:pt x="725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8" name="Google Shape;14898;p47"/>
            <p:cNvSpPr/>
            <p:nvPr/>
          </p:nvSpPr>
          <p:spPr>
            <a:xfrm>
              <a:off x="4405000" y="2034875"/>
              <a:ext cx="15425" cy="4275"/>
            </a:xfrm>
            <a:custGeom>
              <a:rect b="b" l="l" r="r" t="t"/>
              <a:pathLst>
                <a:path extrusionOk="0" h="171" w="617">
                  <a:moveTo>
                    <a:pt x="590" y="0"/>
                  </a:moveTo>
                  <a:cubicBezTo>
                    <a:pt x="588" y="0"/>
                    <a:pt x="586" y="1"/>
                    <a:pt x="584" y="2"/>
                  </a:cubicBezTo>
                  <a:cubicBezTo>
                    <a:pt x="477" y="25"/>
                    <a:pt x="382" y="37"/>
                    <a:pt x="286" y="61"/>
                  </a:cubicBezTo>
                  <a:cubicBezTo>
                    <a:pt x="191" y="85"/>
                    <a:pt x="96" y="85"/>
                    <a:pt x="24" y="121"/>
                  </a:cubicBezTo>
                  <a:cubicBezTo>
                    <a:pt x="1" y="145"/>
                    <a:pt x="13" y="168"/>
                    <a:pt x="36" y="168"/>
                  </a:cubicBezTo>
                  <a:cubicBezTo>
                    <a:pt x="49" y="170"/>
                    <a:pt x="62" y="171"/>
                    <a:pt x="75" y="171"/>
                  </a:cubicBezTo>
                  <a:cubicBezTo>
                    <a:pt x="154" y="171"/>
                    <a:pt x="226" y="141"/>
                    <a:pt x="298" y="121"/>
                  </a:cubicBezTo>
                  <a:cubicBezTo>
                    <a:pt x="382" y="109"/>
                    <a:pt x="489" y="85"/>
                    <a:pt x="584" y="61"/>
                  </a:cubicBezTo>
                  <a:cubicBezTo>
                    <a:pt x="617" y="50"/>
                    <a:pt x="610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9" name="Google Shape;14899;p47"/>
            <p:cNvSpPr/>
            <p:nvPr/>
          </p:nvSpPr>
          <p:spPr>
            <a:xfrm>
              <a:off x="4380600" y="2030150"/>
              <a:ext cx="21150" cy="5400"/>
            </a:xfrm>
            <a:custGeom>
              <a:rect b="b" l="l" r="r" t="t"/>
              <a:pathLst>
                <a:path extrusionOk="0" h="216" w="846">
                  <a:moveTo>
                    <a:pt x="738" y="0"/>
                  </a:moveTo>
                  <a:cubicBezTo>
                    <a:pt x="500" y="24"/>
                    <a:pt x="262" y="60"/>
                    <a:pt x="36" y="155"/>
                  </a:cubicBezTo>
                  <a:cubicBezTo>
                    <a:pt x="0" y="167"/>
                    <a:pt x="24" y="214"/>
                    <a:pt x="48" y="214"/>
                  </a:cubicBezTo>
                  <a:cubicBezTo>
                    <a:pt x="65" y="215"/>
                    <a:pt x="83" y="216"/>
                    <a:pt x="100" y="216"/>
                  </a:cubicBezTo>
                  <a:cubicBezTo>
                    <a:pt x="309" y="216"/>
                    <a:pt x="519" y="155"/>
                    <a:pt x="738" y="155"/>
                  </a:cubicBezTo>
                  <a:cubicBezTo>
                    <a:pt x="846" y="155"/>
                    <a:pt x="846" y="0"/>
                    <a:pt x="7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0" name="Google Shape;14900;p47"/>
            <p:cNvSpPr/>
            <p:nvPr/>
          </p:nvSpPr>
          <p:spPr>
            <a:xfrm>
              <a:off x="4372250" y="2011675"/>
              <a:ext cx="12075" cy="6700"/>
            </a:xfrm>
            <a:custGeom>
              <a:rect b="b" l="l" r="r" t="t"/>
              <a:pathLst>
                <a:path extrusionOk="0" h="268" w="483">
                  <a:moveTo>
                    <a:pt x="391" y="0"/>
                  </a:moveTo>
                  <a:cubicBezTo>
                    <a:pt x="373" y="0"/>
                    <a:pt x="357" y="7"/>
                    <a:pt x="346" y="25"/>
                  </a:cubicBezTo>
                  <a:cubicBezTo>
                    <a:pt x="299" y="84"/>
                    <a:pt x="251" y="120"/>
                    <a:pt x="191" y="132"/>
                  </a:cubicBezTo>
                  <a:cubicBezTo>
                    <a:pt x="132" y="168"/>
                    <a:pt x="84" y="180"/>
                    <a:pt x="25" y="203"/>
                  </a:cubicBezTo>
                  <a:cubicBezTo>
                    <a:pt x="1" y="227"/>
                    <a:pt x="13" y="263"/>
                    <a:pt x="49" y="263"/>
                  </a:cubicBezTo>
                  <a:cubicBezTo>
                    <a:pt x="68" y="266"/>
                    <a:pt x="88" y="267"/>
                    <a:pt x="108" y="267"/>
                  </a:cubicBezTo>
                  <a:cubicBezTo>
                    <a:pt x="242" y="267"/>
                    <a:pt x="372" y="199"/>
                    <a:pt x="465" y="84"/>
                  </a:cubicBezTo>
                  <a:cubicBezTo>
                    <a:pt x="482" y="42"/>
                    <a:pt x="433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1" name="Google Shape;14901;p47"/>
            <p:cNvSpPr/>
            <p:nvPr/>
          </p:nvSpPr>
          <p:spPr>
            <a:xfrm>
              <a:off x="4371975" y="2008700"/>
              <a:ext cx="9250" cy="1225"/>
            </a:xfrm>
            <a:custGeom>
              <a:rect b="b" l="l" r="r" t="t"/>
              <a:pathLst>
                <a:path extrusionOk="0" h="49" w="370">
                  <a:moveTo>
                    <a:pt x="369" y="1"/>
                  </a:moveTo>
                  <a:cubicBezTo>
                    <a:pt x="250" y="1"/>
                    <a:pt x="131" y="1"/>
                    <a:pt x="12" y="25"/>
                  </a:cubicBezTo>
                  <a:cubicBezTo>
                    <a:pt x="0" y="25"/>
                    <a:pt x="12" y="49"/>
                    <a:pt x="12" y="49"/>
                  </a:cubicBezTo>
                  <a:cubicBezTo>
                    <a:pt x="131" y="13"/>
                    <a:pt x="250" y="13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2" name="Google Shape;14902;p47"/>
            <p:cNvSpPr/>
            <p:nvPr/>
          </p:nvSpPr>
          <p:spPr>
            <a:xfrm>
              <a:off x="4374050" y="1998300"/>
              <a:ext cx="12825" cy="6275"/>
            </a:xfrm>
            <a:custGeom>
              <a:rect b="b" l="l" r="r" t="t"/>
              <a:pathLst>
                <a:path extrusionOk="0" h="251" w="513">
                  <a:moveTo>
                    <a:pt x="417" y="0"/>
                  </a:moveTo>
                  <a:cubicBezTo>
                    <a:pt x="286" y="0"/>
                    <a:pt x="96" y="60"/>
                    <a:pt x="12" y="179"/>
                  </a:cubicBezTo>
                  <a:cubicBezTo>
                    <a:pt x="0" y="203"/>
                    <a:pt x="12" y="250"/>
                    <a:pt x="60" y="250"/>
                  </a:cubicBezTo>
                  <a:cubicBezTo>
                    <a:pt x="119" y="238"/>
                    <a:pt x="167" y="226"/>
                    <a:pt x="227" y="179"/>
                  </a:cubicBezTo>
                  <a:cubicBezTo>
                    <a:pt x="286" y="143"/>
                    <a:pt x="346" y="119"/>
                    <a:pt x="417" y="119"/>
                  </a:cubicBezTo>
                  <a:cubicBezTo>
                    <a:pt x="421" y="120"/>
                    <a:pt x="425" y="120"/>
                    <a:pt x="429" y="120"/>
                  </a:cubicBezTo>
                  <a:cubicBezTo>
                    <a:pt x="512" y="120"/>
                    <a:pt x="50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3" name="Google Shape;14903;p47"/>
            <p:cNvSpPr/>
            <p:nvPr/>
          </p:nvSpPr>
          <p:spPr>
            <a:xfrm>
              <a:off x="4366900" y="1981625"/>
              <a:ext cx="16975" cy="4100"/>
            </a:xfrm>
            <a:custGeom>
              <a:rect b="b" l="l" r="r" t="t"/>
              <a:pathLst>
                <a:path extrusionOk="0" h="164" w="679">
                  <a:moveTo>
                    <a:pt x="596" y="0"/>
                  </a:moveTo>
                  <a:cubicBezTo>
                    <a:pt x="501" y="0"/>
                    <a:pt x="405" y="0"/>
                    <a:pt x="298" y="12"/>
                  </a:cubicBezTo>
                  <a:cubicBezTo>
                    <a:pt x="215" y="24"/>
                    <a:pt x="108" y="24"/>
                    <a:pt x="36" y="72"/>
                  </a:cubicBezTo>
                  <a:cubicBezTo>
                    <a:pt x="1" y="84"/>
                    <a:pt x="1" y="143"/>
                    <a:pt x="48" y="155"/>
                  </a:cubicBezTo>
                  <a:cubicBezTo>
                    <a:pt x="65" y="161"/>
                    <a:pt x="83" y="163"/>
                    <a:pt x="102" y="163"/>
                  </a:cubicBezTo>
                  <a:cubicBezTo>
                    <a:pt x="160" y="163"/>
                    <a:pt x="223" y="140"/>
                    <a:pt x="286" y="131"/>
                  </a:cubicBezTo>
                  <a:lnTo>
                    <a:pt x="596" y="84"/>
                  </a:lnTo>
                  <a:cubicBezTo>
                    <a:pt x="601" y="84"/>
                    <a:pt x="605" y="85"/>
                    <a:pt x="610" y="85"/>
                  </a:cubicBezTo>
                  <a:cubicBezTo>
                    <a:pt x="679" y="85"/>
                    <a:pt x="674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4" name="Google Shape;14904;p47"/>
            <p:cNvSpPr/>
            <p:nvPr/>
          </p:nvSpPr>
          <p:spPr>
            <a:xfrm>
              <a:off x="4373750" y="1965675"/>
              <a:ext cx="25425" cy="5600"/>
            </a:xfrm>
            <a:custGeom>
              <a:rect b="b" l="l" r="r" t="t"/>
              <a:pathLst>
                <a:path extrusionOk="0" h="224" w="1017">
                  <a:moveTo>
                    <a:pt x="619" y="1"/>
                  </a:moveTo>
                  <a:cubicBezTo>
                    <a:pt x="568" y="1"/>
                    <a:pt x="516" y="3"/>
                    <a:pt x="465" y="7"/>
                  </a:cubicBezTo>
                  <a:cubicBezTo>
                    <a:pt x="322" y="19"/>
                    <a:pt x="167" y="19"/>
                    <a:pt x="48" y="115"/>
                  </a:cubicBezTo>
                  <a:cubicBezTo>
                    <a:pt x="0" y="138"/>
                    <a:pt x="12" y="222"/>
                    <a:pt x="72" y="222"/>
                  </a:cubicBezTo>
                  <a:cubicBezTo>
                    <a:pt x="83" y="223"/>
                    <a:pt x="94" y="223"/>
                    <a:pt x="105" y="223"/>
                  </a:cubicBezTo>
                  <a:cubicBezTo>
                    <a:pt x="215" y="223"/>
                    <a:pt x="335" y="174"/>
                    <a:pt x="465" y="174"/>
                  </a:cubicBezTo>
                  <a:cubicBezTo>
                    <a:pt x="503" y="167"/>
                    <a:pt x="543" y="164"/>
                    <a:pt x="583" y="164"/>
                  </a:cubicBezTo>
                  <a:cubicBezTo>
                    <a:pt x="679" y="164"/>
                    <a:pt x="780" y="181"/>
                    <a:pt x="882" y="198"/>
                  </a:cubicBezTo>
                  <a:cubicBezTo>
                    <a:pt x="888" y="200"/>
                    <a:pt x="895" y="200"/>
                    <a:pt x="901" y="200"/>
                  </a:cubicBezTo>
                  <a:cubicBezTo>
                    <a:pt x="983" y="200"/>
                    <a:pt x="1017" y="65"/>
                    <a:pt x="917" y="43"/>
                  </a:cubicBezTo>
                  <a:cubicBezTo>
                    <a:pt x="822" y="11"/>
                    <a:pt x="721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5" name="Google Shape;14905;p47"/>
            <p:cNvSpPr/>
            <p:nvPr/>
          </p:nvSpPr>
          <p:spPr>
            <a:xfrm>
              <a:off x="4392800" y="1960275"/>
              <a:ext cx="7625" cy="3025"/>
            </a:xfrm>
            <a:custGeom>
              <a:rect b="b" l="l" r="r" t="t"/>
              <a:pathLst>
                <a:path extrusionOk="0" h="121" w="305">
                  <a:moveTo>
                    <a:pt x="87" y="1"/>
                  </a:moveTo>
                  <a:cubicBezTo>
                    <a:pt x="60" y="1"/>
                    <a:pt x="35" y="6"/>
                    <a:pt x="12" y="21"/>
                  </a:cubicBezTo>
                  <a:cubicBezTo>
                    <a:pt x="0" y="33"/>
                    <a:pt x="0" y="57"/>
                    <a:pt x="12" y="81"/>
                  </a:cubicBezTo>
                  <a:cubicBezTo>
                    <a:pt x="84" y="104"/>
                    <a:pt x="155" y="92"/>
                    <a:pt x="239" y="116"/>
                  </a:cubicBezTo>
                  <a:cubicBezTo>
                    <a:pt x="243" y="119"/>
                    <a:pt x="247" y="121"/>
                    <a:pt x="252" y="121"/>
                  </a:cubicBezTo>
                  <a:cubicBezTo>
                    <a:pt x="282" y="121"/>
                    <a:pt x="304" y="55"/>
                    <a:pt x="262" y="45"/>
                  </a:cubicBezTo>
                  <a:cubicBezTo>
                    <a:pt x="213" y="28"/>
                    <a:pt x="147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6" name="Google Shape;14906;p47"/>
            <p:cNvSpPr/>
            <p:nvPr/>
          </p:nvSpPr>
          <p:spPr>
            <a:xfrm>
              <a:off x="4384475" y="1953775"/>
              <a:ext cx="23825" cy="5925"/>
            </a:xfrm>
            <a:custGeom>
              <a:rect b="b" l="l" r="r" t="t"/>
              <a:pathLst>
                <a:path extrusionOk="0" h="237" w="953">
                  <a:moveTo>
                    <a:pt x="454" y="0"/>
                  </a:moveTo>
                  <a:cubicBezTo>
                    <a:pt x="304" y="0"/>
                    <a:pt x="157" y="31"/>
                    <a:pt x="48" y="102"/>
                  </a:cubicBezTo>
                  <a:cubicBezTo>
                    <a:pt x="0" y="126"/>
                    <a:pt x="0" y="198"/>
                    <a:pt x="60" y="221"/>
                  </a:cubicBezTo>
                  <a:cubicBezTo>
                    <a:pt x="99" y="232"/>
                    <a:pt x="139" y="237"/>
                    <a:pt x="179" y="237"/>
                  </a:cubicBezTo>
                  <a:cubicBezTo>
                    <a:pt x="271" y="237"/>
                    <a:pt x="365" y="214"/>
                    <a:pt x="464" y="198"/>
                  </a:cubicBezTo>
                  <a:cubicBezTo>
                    <a:pt x="607" y="174"/>
                    <a:pt x="786" y="138"/>
                    <a:pt x="941" y="126"/>
                  </a:cubicBezTo>
                  <a:cubicBezTo>
                    <a:pt x="953" y="126"/>
                    <a:pt x="953" y="126"/>
                    <a:pt x="941" y="114"/>
                  </a:cubicBezTo>
                  <a:cubicBezTo>
                    <a:pt x="812" y="43"/>
                    <a:pt x="631" y="0"/>
                    <a:pt x="4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7" name="Google Shape;14907;p47"/>
            <p:cNvSpPr/>
            <p:nvPr/>
          </p:nvSpPr>
          <p:spPr>
            <a:xfrm>
              <a:off x="4315400" y="1948000"/>
              <a:ext cx="102725" cy="9475"/>
            </a:xfrm>
            <a:custGeom>
              <a:rect b="b" l="l" r="r" t="t"/>
              <a:pathLst>
                <a:path extrusionOk="0" h="379" w="4109">
                  <a:moveTo>
                    <a:pt x="4061" y="0"/>
                  </a:moveTo>
                  <a:cubicBezTo>
                    <a:pt x="3710" y="54"/>
                    <a:pt x="3358" y="57"/>
                    <a:pt x="3009" y="57"/>
                  </a:cubicBezTo>
                  <a:cubicBezTo>
                    <a:pt x="2965" y="57"/>
                    <a:pt x="2921" y="57"/>
                    <a:pt x="2878" y="57"/>
                  </a:cubicBezTo>
                  <a:cubicBezTo>
                    <a:pt x="2572" y="57"/>
                    <a:pt x="2267" y="59"/>
                    <a:pt x="1965" y="95"/>
                  </a:cubicBezTo>
                  <a:cubicBezTo>
                    <a:pt x="1322" y="155"/>
                    <a:pt x="679" y="214"/>
                    <a:pt x="60" y="274"/>
                  </a:cubicBezTo>
                  <a:cubicBezTo>
                    <a:pt x="1" y="274"/>
                    <a:pt x="1" y="369"/>
                    <a:pt x="60" y="369"/>
                  </a:cubicBezTo>
                  <a:cubicBezTo>
                    <a:pt x="154" y="376"/>
                    <a:pt x="247" y="379"/>
                    <a:pt x="341" y="379"/>
                  </a:cubicBezTo>
                  <a:cubicBezTo>
                    <a:pt x="929" y="379"/>
                    <a:pt x="1523" y="262"/>
                    <a:pt x="2108" y="191"/>
                  </a:cubicBezTo>
                  <a:cubicBezTo>
                    <a:pt x="2763" y="119"/>
                    <a:pt x="3430" y="179"/>
                    <a:pt x="4073" y="60"/>
                  </a:cubicBezTo>
                  <a:cubicBezTo>
                    <a:pt x="4108" y="60"/>
                    <a:pt x="4085" y="0"/>
                    <a:pt x="40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8" name="Google Shape;14908;p47"/>
            <p:cNvSpPr/>
            <p:nvPr/>
          </p:nvSpPr>
          <p:spPr>
            <a:xfrm>
              <a:off x="4398150" y="1943675"/>
              <a:ext cx="25925" cy="3175"/>
            </a:xfrm>
            <a:custGeom>
              <a:rect b="b" l="l" r="r" t="t"/>
              <a:pathLst>
                <a:path extrusionOk="0" h="127" w="1037">
                  <a:moveTo>
                    <a:pt x="496" y="0"/>
                  </a:moveTo>
                  <a:cubicBezTo>
                    <a:pt x="340" y="0"/>
                    <a:pt x="185" y="6"/>
                    <a:pt x="36" y="30"/>
                  </a:cubicBezTo>
                  <a:cubicBezTo>
                    <a:pt x="1" y="30"/>
                    <a:pt x="1" y="102"/>
                    <a:pt x="36" y="102"/>
                  </a:cubicBezTo>
                  <a:cubicBezTo>
                    <a:pt x="160" y="121"/>
                    <a:pt x="284" y="126"/>
                    <a:pt x="408" y="126"/>
                  </a:cubicBezTo>
                  <a:cubicBezTo>
                    <a:pt x="594" y="126"/>
                    <a:pt x="779" y="114"/>
                    <a:pt x="965" y="114"/>
                  </a:cubicBezTo>
                  <a:cubicBezTo>
                    <a:pt x="1037" y="114"/>
                    <a:pt x="1037" y="6"/>
                    <a:pt x="965" y="6"/>
                  </a:cubicBezTo>
                  <a:cubicBezTo>
                    <a:pt x="810" y="6"/>
                    <a:pt x="653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9" name="Google Shape;14909;p47"/>
            <p:cNvSpPr/>
            <p:nvPr/>
          </p:nvSpPr>
          <p:spPr>
            <a:xfrm>
              <a:off x="4389825" y="1937600"/>
              <a:ext cx="30675" cy="3650"/>
            </a:xfrm>
            <a:custGeom>
              <a:rect b="b" l="l" r="r" t="t"/>
              <a:pathLst>
                <a:path extrusionOk="0" h="146" w="1227">
                  <a:moveTo>
                    <a:pt x="541" y="1"/>
                  </a:moveTo>
                  <a:cubicBezTo>
                    <a:pt x="372" y="1"/>
                    <a:pt x="203" y="7"/>
                    <a:pt x="36" y="23"/>
                  </a:cubicBezTo>
                  <a:cubicBezTo>
                    <a:pt x="0" y="23"/>
                    <a:pt x="0" y="83"/>
                    <a:pt x="36" y="83"/>
                  </a:cubicBezTo>
                  <a:cubicBezTo>
                    <a:pt x="405" y="130"/>
                    <a:pt x="786" y="118"/>
                    <a:pt x="1155" y="142"/>
                  </a:cubicBezTo>
                  <a:cubicBezTo>
                    <a:pt x="1162" y="144"/>
                    <a:pt x="1168" y="145"/>
                    <a:pt x="1173" y="145"/>
                  </a:cubicBezTo>
                  <a:cubicBezTo>
                    <a:pt x="1226" y="145"/>
                    <a:pt x="1220" y="45"/>
                    <a:pt x="1155" y="23"/>
                  </a:cubicBezTo>
                  <a:cubicBezTo>
                    <a:pt x="953" y="10"/>
                    <a:pt x="747" y="1"/>
                    <a:pt x="5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0" name="Google Shape;14910;p47"/>
            <p:cNvSpPr/>
            <p:nvPr/>
          </p:nvSpPr>
          <p:spPr>
            <a:xfrm>
              <a:off x="4270750" y="1935775"/>
              <a:ext cx="137850" cy="12525"/>
            </a:xfrm>
            <a:custGeom>
              <a:rect b="b" l="l" r="r" t="t"/>
              <a:pathLst>
                <a:path extrusionOk="0" h="501" w="5514">
                  <a:moveTo>
                    <a:pt x="5490" y="1"/>
                  </a:moveTo>
                  <a:cubicBezTo>
                    <a:pt x="3692" y="96"/>
                    <a:pt x="1811" y="25"/>
                    <a:pt x="37" y="418"/>
                  </a:cubicBezTo>
                  <a:cubicBezTo>
                    <a:pt x="1" y="430"/>
                    <a:pt x="13" y="501"/>
                    <a:pt x="60" y="501"/>
                  </a:cubicBezTo>
                  <a:cubicBezTo>
                    <a:pt x="1870" y="406"/>
                    <a:pt x="3704" y="287"/>
                    <a:pt x="5502" y="60"/>
                  </a:cubicBezTo>
                  <a:cubicBezTo>
                    <a:pt x="5513" y="49"/>
                    <a:pt x="5513" y="1"/>
                    <a:pt x="54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1" name="Google Shape;14911;p47"/>
            <p:cNvSpPr/>
            <p:nvPr/>
          </p:nvSpPr>
          <p:spPr>
            <a:xfrm>
              <a:off x="4777425" y="2607000"/>
              <a:ext cx="3250" cy="1600"/>
            </a:xfrm>
            <a:custGeom>
              <a:rect b="b" l="l" r="r" t="t"/>
              <a:pathLst>
                <a:path extrusionOk="0" h="64" w="130">
                  <a:moveTo>
                    <a:pt x="105" y="0"/>
                  </a:moveTo>
                  <a:cubicBezTo>
                    <a:pt x="58" y="0"/>
                    <a:pt x="46" y="12"/>
                    <a:pt x="10" y="24"/>
                  </a:cubicBezTo>
                  <a:cubicBezTo>
                    <a:pt x="1" y="44"/>
                    <a:pt x="7" y="63"/>
                    <a:pt x="29" y="63"/>
                  </a:cubicBezTo>
                  <a:cubicBezTo>
                    <a:pt x="34" y="63"/>
                    <a:pt x="39" y="62"/>
                    <a:pt x="46" y="60"/>
                  </a:cubicBezTo>
                  <a:cubicBezTo>
                    <a:pt x="54" y="52"/>
                    <a:pt x="74" y="38"/>
                    <a:pt x="93" y="38"/>
                  </a:cubicBezTo>
                  <a:cubicBezTo>
                    <a:pt x="101" y="38"/>
                    <a:pt x="110" y="41"/>
                    <a:pt x="117" y="48"/>
                  </a:cubicBezTo>
                  <a:cubicBezTo>
                    <a:pt x="129" y="48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2" name="Google Shape;14912;p47"/>
            <p:cNvSpPr/>
            <p:nvPr/>
          </p:nvSpPr>
          <p:spPr>
            <a:xfrm>
              <a:off x="4767550" y="2578725"/>
              <a:ext cx="4175" cy="1250"/>
            </a:xfrm>
            <a:custGeom>
              <a:rect b="b" l="l" r="r" t="t"/>
              <a:pathLst>
                <a:path extrusionOk="0" h="50" w="167">
                  <a:moveTo>
                    <a:pt x="36" y="0"/>
                  </a:moveTo>
                  <a:cubicBezTo>
                    <a:pt x="0" y="0"/>
                    <a:pt x="0" y="48"/>
                    <a:pt x="36" y="48"/>
                  </a:cubicBezTo>
                  <a:lnTo>
                    <a:pt x="143" y="48"/>
                  </a:lnTo>
                  <a:cubicBezTo>
                    <a:pt x="145" y="49"/>
                    <a:pt x="147" y="50"/>
                    <a:pt x="149" y="50"/>
                  </a:cubicBezTo>
                  <a:cubicBezTo>
                    <a:pt x="167" y="50"/>
                    <a:pt x="16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3" name="Google Shape;14913;p47"/>
            <p:cNvSpPr/>
            <p:nvPr/>
          </p:nvSpPr>
          <p:spPr>
            <a:xfrm>
              <a:off x="4644325" y="2658800"/>
              <a:ext cx="13400" cy="5625"/>
            </a:xfrm>
            <a:custGeom>
              <a:rect b="b" l="l" r="r" t="t"/>
              <a:pathLst>
                <a:path extrusionOk="0" h="225" w="536">
                  <a:moveTo>
                    <a:pt x="393" y="0"/>
                  </a:moveTo>
                  <a:cubicBezTo>
                    <a:pt x="322" y="0"/>
                    <a:pt x="262" y="12"/>
                    <a:pt x="191" y="24"/>
                  </a:cubicBezTo>
                  <a:cubicBezTo>
                    <a:pt x="119" y="36"/>
                    <a:pt x="84" y="72"/>
                    <a:pt x="24" y="119"/>
                  </a:cubicBezTo>
                  <a:cubicBezTo>
                    <a:pt x="0" y="143"/>
                    <a:pt x="12" y="191"/>
                    <a:pt x="36" y="203"/>
                  </a:cubicBezTo>
                  <a:cubicBezTo>
                    <a:pt x="77" y="211"/>
                    <a:pt x="112" y="225"/>
                    <a:pt x="150" y="225"/>
                  </a:cubicBezTo>
                  <a:cubicBezTo>
                    <a:pt x="167" y="225"/>
                    <a:pt x="184" y="222"/>
                    <a:pt x="203" y="214"/>
                  </a:cubicBezTo>
                  <a:cubicBezTo>
                    <a:pt x="262" y="203"/>
                    <a:pt x="322" y="203"/>
                    <a:pt x="381" y="203"/>
                  </a:cubicBezTo>
                  <a:cubicBezTo>
                    <a:pt x="536" y="203"/>
                    <a:pt x="536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4" name="Google Shape;14914;p47"/>
            <p:cNvSpPr/>
            <p:nvPr/>
          </p:nvSpPr>
          <p:spPr>
            <a:xfrm>
              <a:off x="4566325" y="2744950"/>
              <a:ext cx="10150" cy="3500"/>
            </a:xfrm>
            <a:custGeom>
              <a:rect b="b" l="l" r="r" t="t"/>
              <a:pathLst>
                <a:path extrusionOk="0" h="140" w="406">
                  <a:moveTo>
                    <a:pt x="170" y="1"/>
                  </a:moveTo>
                  <a:cubicBezTo>
                    <a:pt x="120" y="1"/>
                    <a:pt x="72" y="7"/>
                    <a:pt x="37" y="31"/>
                  </a:cubicBezTo>
                  <a:cubicBezTo>
                    <a:pt x="1" y="43"/>
                    <a:pt x="1" y="90"/>
                    <a:pt x="37" y="102"/>
                  </a:cubicBezTo>
                  <a:cubicBezTo>
                    <a:pt x="92" y="134"/>
                    <a:pt x="158" y="139"/>
                    <a:pt x="224" y="139"/>
                  </a:cubicBezTo>
                  <a:cubicBezTo>
                    <a:pt x="257" y="139"/>
                    <a:pt x="291" y="138"/>
                    <a:pt x="322" y="138"/>
                  </a:cubicBezTo>
                  <a:cubicBezTo>
                    <a:pt x="406" y="138"/>
                    <a:pt x="406" y="7"/>
                    <a:pt x="322" y="7"/>
                  </a:cubicBezTo>
                  <a:cubicBezTo>
                    <a:pt x="275" y="7"/>
                    <a:pt x="221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5" name="Google Shape;14915;p47"/>
            <p:cNvSpPr/>
            <p:nvPr/>
          </p:nvSpPr>
          <p:spPr>
            <a:xfrm>
              <a:off x="4662175" y="2894500"/>
              <a:ext cx="12425" cy="2800"/>
            </a:xfrm>
            <a:custGeom>
              <a:rect b="b" l="l" r="r" t="t"/>
              <a:pathLst>
                <a:path extrusionOk="0" h="112" w="497">
                  <a:moveTo>
                    <a:pt x="440" y="1"/>
                  </a:moveTo>
                  <a:cubicBezTo>
                    <a:pt x="437" y="1"/>
                    <a:pt x="433" y="1"/>
                    <a:pt x="429" y="2"/>
                  </a:cubicBezTo>
                  <a:cubicBezTo>
                    <a:pt x="358" y="14"/>
                    <a:pt x="274" y="14"/>
                    <a:pt x="203" y="14"/>
                  </a:cubicBezTo>
                  <a:cubicBezTo>
                    <a:pt x="143" y="14"/>
                    <a:pt x="84" y="14"/>
                    <a:pt x="24" y="38"/>
                  </a:cubicBezTo>
                  <a:cubicBezTo>
                    <a:pt x="1" y="49"/>
                    <a:pt x="1" y="97"/>
                    <a:pt x="24" y="97"/>
                  </a:cubicBezTo>
                  <a:cubicBezTo>
                    <a:pt x="54" y="109"/>
                    <a:pt x="93" y="112"/>
                    <a:pt x="132" y="112"/>
                  </a:cubicBezTo>
                  <a:cubicBezTo>
                    <a:pt x="170" y="112"/>
                    <a:pt x="209" y="109"/>
                    <a:pt x="239" y="109"/>
                  </a:cubicBezTo>
                  <a:cubicBezTo>
                    <a:pt x="310" y="109"/>
                    <a:pt x="382" y="97"/>
                    <a:pt x="441" y="73"/>
                  </a:cubicBezTo>
                  <a:cubicBezTo>
                    <a:pt x="497" y="73"/>
                    <a:pt x="490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6" name="Google Shape;14916;p47"/>
            <p:cNvSpPr/>
            <p:nvPr/>
          </p:nvSpPr>
          <p:spPr>
            <a:xfrm>
              <a:off x="4683025" y="2955225"/>
              <a:ext cx="9725" cy="3675"/>
            </a:xfrm>
            <a:custGeom>
              <a:rect b="b" l="l" r="r" t="t"/>
              <a:pathLst>
                <a:path extrusionOk="0" h="147" w="389">
                  <a:moveTo>
                    <a:pt x="300" y="1"/>
                  </a:moveTo>
                  <a:cubicBezTo>
                    <a:pt x="295" y="1"/>
                    <a:pt x="291" y="1"/>
                    <a:pt x="286" y="2"/>
                  </a:cubicBezTo>
                  <a:cubicBezTo>
                    <a:pt x="226" y="14"/>
                    <a:pt x="191" y="14"/>
                    <a:pt x="131" y="14"/>
                  </a:cubicBezTo>
                  <a:cubicBezTo>
                    <a:pt x="83" y="14"/>
                    <a:pt x="36" y="14"/>
                    <a:pt x="12" y="49"/>
                  </a:cubicBezTo>
                  <a:cubicBezTo>
                    <a:pt x="0" y="61"/>
                    <a:pt x="0" y="85"/>
                    <a:pt x="12" y="109"/>
                  </a:cubicBezTo>
                  <a:cubicBezTo>
                    <a:pt x="40" y="137"/>
                    <a:pt x="83" y="147"/>
                    <a:pt x="129" y="147"/>
                  </a:cubicBezTo>
                  <a:cubicBezTo>
                    <a:pt x="200" y="147"/>
                    <a:pt x="278" y="123"/>
                    <a:pt x="322" y="109"/>
                  </a:cubicBezTo>
                  <a:cubicBezTo>
                    <a:pt x="389" y="86"/>
                    <a:pt x="372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7" name="Google Shape;14917;p47"/>
            <p:cNvSpPr/>
            <p:nvPr/>
          </p:nvSpPr>
          <p:spPr>
            <a:xfrm>
              <a:off x="4663975" y="3007650"/>
              <a:ext cx="13900" cy="8600"/>
            </a:xfrm>
            <a:custGeom>
              <a:rect b="b" l="l" r="r" t="t"/>
              <a:pathLst>
                <a:path extrusionOk="0" h="344" w="556">
                  <a:moveTo>
                    <a:pt x="418" y="11"/>
                  </a:moveTo>
                  <a:cubicBezTo>
                    <a:pt x="413" y="11"/>
                    <a:pt x="409" y="11"/>
                    <a:pt x="405" y="12"/>
                  </a:cubicBezTo>
                  <a:cubicBezTo>
                    <a:pt x="286" y="36"/>
                    <a:pt x="143" y="0"/>
                    <a:pt x="60" y="107"/>
                  </a:cubicBezTo>
                  <a:cubicBezTo>
                    <a:pt x="12" y="143"/>
                    <a:pt x="0" y="238"/>
                    <a:pt x="60" y="286"/>
                  </a:cubicBezTo>
                  <a:cubicBezTo>
                    <a:pt x="104" y="327"/>
                    <a:pt x="150" y="343"/>
                    <a:pt x="197" y="343"/>
                  </a:cubicBezTo>
                  <a:cubicBezTo>
                    <a:pt x="301" y="343"/>
                    <a:pt x="406" y="261"/>
                    <a:pt x="488" y="179"/>
                  </a:cubicBezTo>
                  <a:cubicBezTo>
                    <a:pt x="556" y="111"/>
                    <a:pt x="495" y="11"/>
                    <a:pt x="418" y="1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8" name="Google Shape;14918;p47"/>
            <p:cNvSpPr/>
            <p:nvPr/>
          </p:nvSpPr>
          <p:spPr>
            <a:xfrm>
              <a:off x="4659800" y="3096100"/>
              <a:ext cx="6650" cy="4775"/>
            </a:xfrm>
            <a:custGeom>
              <a:rect b="b" l="l" r="r" t="t"/>
              <a:pathLst>
                <a:path extrusionOk="0" h="191" w="266">
                  <a:moveTo>
                    <a:pt x="134" y="1"/>
                  </a:moveTo>
                  <a:cubicBezTo>
                    <a:pt x="110" y="1"/>
                    <a:pt x="83" y="14"/>
                    <a:pt x="60" y="46"/>
                  </a:cubicBezTo>
                  <a:cubicBezTo>
                    <a:pt x="48" y="70"/>
                    <a:pt x="24" y="70"/>
                    <a:pt x="12" y="82"/>
                  </a:cubicBezTo>
                  <a:cubicBezTo>
                    <a:pt x="0" y="105"/>
                    <a:pt x="0" y="141"/>
                    <a:pt x="12" y="153"/>
                  </a:cubicBezTo>
                  <a:cubicBezTo>
                    <a:pt x="31" y="179"/>
                    <a:pt x="57" y="190"/>
                    <a:pt x="87" y="190"/>
                  </a:cubicBezTo>
                  <a:cubicBezTo>
                    <a:pt x="112" y="190"/>
                    <a:pt x="139" y="182"/>
                    <a:pt x="167" y="165"/>
                  </a:cubicBezTo>
                  <a:cubicBezTo>
                    <a:pt x="266" y="120"/>
                    <a:pt x="20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9" name="Google Shape;14919;p47"/>
            <p:cNvSpPr/>
            <p:nvPr/>
          </p:nvSpPr>
          <p:spPr>
            <a:xfrm>
              <a:off x="4446975" y="3278800"/>
              <a:ext cx="19575" cy="8075"/>
            </a:xfrm>
            <a:custGeom>
              <a:rect b="b" l="l" r="r" t="t"/>
              <a:pathLst>
                <a:path extrusionOk="0" h="323" w="783">
                  <a:moveTo>
                    <a:pt x="619" y="0"/>
                  </a:moveTo>
                  <a:cubicBezTo>
                    <a:pt x="615" y="0"/>
                    <a:pt x="611" y="0"/>
                    <a:pt x="608" y="1"/>
                  </a:cubicBezTo>
                  <a:cubicBezTo>
                    <a:pt x="554" y="13"/>
                    <a:pt x="503" y="19"/>
                    <a:pt x="453" y="19"/>
                  </a:cubicBezTo>
                  <a:cubicBezTo>
                    <a:pt x="402" y="19"/>
                    <a:pt x="352" y="13"/>
                    <a:pt x="298" y="1"/>
                  </a:cubicBezTo>
                  <a:cubicBezTo>
                    <a:pt x="191" y="1"/>
                    <a:pt x="108" y="1"/>
                    <a:pt x="36" y="96"/>
                  </a:cubicBezTo>
                  <a:cubicBezTo>
                    <a:pt x="0" y="144"/>
                    <a:pt x="0" y="179"/>
                    <a:pt x="36" y="227"/>
                  </a:cubicBezTo>
                  <a:cubicBezTo>
                    <a:pt x="108" y="322"/>
                    <a:pt x="215" y="322"/>
                    <a:pt x="310" y="322"/>
                  </a:cubicBezTo>
                  <a:cubicBezTo>
                    <a:pt x="417" y="298"/>
                    <a:pt x="536" y="287"/>
                    <a:pt x="643" y="275"/>
                  </a:cubicBezTo>
                  <a:cubicBezTo>
                    <a:pt x="783" y="228"/>
                    <a:pt x="763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0" name="Google Shape;14920;p47"/>
            <p:cNvSpPr/>
            <p:nvPr/>
          </p:nvSpPr>
          <p:spPr>
            <a:xfrm>
              <a:off x="4351725" y="3275125"/>
              <a:ext cx="13125" cy="12025"/>
            </a:xfrm>
            <a:custGeom>
              <a:rect b="b" l="l" r="r" t="t"/>
              <a:pathLst>
                <a:path extrusionOk="0" h="481" w="525">
                  <a:moveTo>
                    <a:pt x="285" y="0"/>
                  </a:moveTo>
                  <a:cubicBezTo>
                    <a:pt x="246" y="0"/>
                    <a:pt x="206" y="9"/>
                    <a:pt x="167" y="29"/>
                  </a:cubicBezTo>
                  <a:cubicBezTo>
                    <a:pt x="119" y="53"/>
                    <a:pt x="96" y="76"/>
                    <a:pt x="60" y="124"/>
                  </a:cubicBezTo>
                  <a:cubicBezTo>
                    <a:pt x="0" y="195"/>
                    <a:pt x="0" y="303"/>
                    <a:pt x="60" y="362"/>
                  </a:cubicBezTo>
                  <a:cubicBezTo>
                    <a:pt x="96" y="386"/>
                    <a:pt x="119" y="422"/>
                    <a:pt x="167" y="445"/>
                  </a:cubicBezTo>
                  <a:cubicBezTo>
                    <a:pt x="209" y="470"/>
                    <a:pt x="253" y="481"/>
                    <a:pt x="295" y="481"/>
                  </a:cubicBezTo>
                  <a:cubicBezTo>
                    <a:pt x="418" y="481"/>
                    <a:pt x="524" y="385"/>
                    <a:pt x="524" y="243"/>
                  </a:cubicBezTo>
                  <a:cubicBezTo>
                    <a:pt x="524" y="97"/>
                    <a:pt x="413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1" name="Google Shape;14921;p47"/>
            <p:cNvSpPr/>
            <p:nvPr/>
          </p:nvSpPr>
          <p:spPr>
            <a:xfrm>
              <a:off x="4201100" y="3199000"/>
              <a:ext cx="10650" cy="5475"/>
            </a:xfrm>
            <a:custGeom>
              <a:rect b="b" l="l" r="r" t="t"/>
              <a:pathLst>
                <a:path extrusionOk="0" h="219" w="426">
                  <a:moveTo>
                    <a:pt x="284" y="0"/>
                  </a:moveTo>
                  <a:cubicBezTo>
                    <a:pt x="278" y="0"/>
                    <a:pt x="270" y="1"/>
                    <a:pt x="263" y="2"/>
                  </a:cubicBezTo>
                  <a:cubicBezTo>
                    <a:pt x="168" y="2"/>
                    <a:pt x="84" y="2"/>
                    <a:pt x="13" y="73"/>
                  </a:cubicBezTo>
                  <a:cubicBezTo>
                    <a:pt x="1" y="97"/>
                    <a:pt x="1" y="133"/>
                    <a:pt x="13" y="145"/>
                  </a:cubicBezTo>
                  <a:cubicBezTo>
                    <a:pt x="60" y="208"/>
                    <a:pt x="113" y="219"/>
                    <a:pt x="171" y="219"/>
                  </a:cubicBezTo>
                  <a:cubicBezTo>
                    <a:pt x="201" y="219"/>
                    <a:pt x="231" y="216"/>
                    <a:pt x="263" y="216"/>
                  </a:cubicBezTo>
                  <a:cubicBezTo>
                    <a:pt x="267" y="216"/>
                    <a:pt x="270" y="217"/>
                    <a:pt x="274" y="217"/>
                  </a:cubicBezTo>
                  <a:cubicBezTo>
                    <a:pt x="422" y="217"/>
                    <a:pt x="426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2" name="Google Shape;14922;p47"/>
            <p:cNvSpPr/>
            <p:nvPr/>
          </p:nvSpPr>
          <p:spPr>
            <a:xfrm>
              <a:off x="4215550" y="2921025"/>
              <a:ext cx="4775" cy="4350"/>
            </a:xfrm>
            <a:custGeom>
              <a:rect b="b" l="l" r="r" t="t"/>
              <a:pathLst>
                <a:path extrusionOk="0" h="174" w="191">
                  <a:moveTo>
                    <a:pt x="96" y="0"/>
                  </a:moveTo>
                  <a:cubicBezTo>
                    <a:pt x="48" y="0"/>
                    <a:pt x="0" y="36"/>
                    <a:pt x="18" y="108"/>
                  </a:cubicBezTo>
                  <a:lnTo>
                    <a:pt x="18" y="120"/>
                  </a:lnTo>
                  <a:cubicBezTo>
                    <a:pt x="24" y="155"/>
                    <a:pt x="60" y="173"/>
                    <a:pt x="96" y="173"/>
                  </a:cubicBezTo>
                  <a:cubicBezTo>
                    <a:pt x="131" y="173"/>
                    <a:pt x="167" y="155"/>
                    <a:pt x="173" y="120"/>
                  </a:cubicBezTo>
                  <a:lnTo>
                    <a:pt x="173" y="108"/>
                  </a:lnTo>
                  <a:cubicBezTo>
                    <a:pt x="191" y="36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3" name="Google Shape;14923;p47"/>
            <p:cNvSpPr/>
            <p:nvPr/>
          </p:nvSpPr>
          <p:spPr>
            <a:xfrm>
              <a:off x="4128775" y="2815950"/>
              <a:ext cx="2400" cy="925"/>
            </a:xfrm>
            <a:custGeom>
              <a:rect b="b" l="l" r="r" t="t"/>
              <a:pathLst>
                <a:path extrusionOk="0" h="37" w="96">
                  <a:moveTo>
                    <a:pt x="24" y="1"/>
                  </a:moveTo>
                  <a:cubicBezTo>
                    <a:pt x="1" y="1"/>
                    <a:pt x="1" y="36"/>
                    <a:pt x="24" y="36"/>
                  </a:cubicBezTo>
                  <a:lnTo>
                    <a:pt x="84" y="36"/>
                  </a:lnTo>
                  <a:cubicBezTo>
                    <a:pt x="96" y="36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4" name="Google Shape;14924;p47"/>
            <p:cNvSpPr/>
            <p:nvPr/>
          </p:nvSpPr>
          <p:spPr>
            <a:xfrm>
              <a:off x="4110625" y="2785550"/>
              <a:ext cx="9125" cy="4225"/>
            </a:xfrm>
            <a:custGeom>
              <a:rect b="b" l="l" r="r" t="t"/>
              <a:pathLst>
                <a:path extrusionOk="0" h="169" w="365">
                  <a:moveTo>
                    <a:pt x="297" y="1"/>
                  </a:moveTo>
                  <a:cubicBezTo>
                    <a:pt x="294" y="1"/>
                    <a:pt x="290" y="1"/>
                    <a:pt x="286" y="2"/>
                  </a:cubicBezTo>
                  <a:cubicBezTo>
                    <a:pt x="215" y="26"/>
                    <a:pt x="60" y="14"/>
                    <a:pt x="12" y="109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96" y="169"/>
                    <a:pt x="119" y="145"/>
                    <a:pt x="167" y="133"/>
                  </a:cubicBezTo>
                  <a:cubicBezTo>
                    <a:pt x="215" y="121"/>
                    <a:pt x="250" y="121"/>
                    <a:pt x="298" y="97"/>
                  </a:cubicBezTo>
                  <a:cubicBezTo>
                    <a:pt x="365" y="75"/>
                    <a:pt x="348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5" name="Google Shape;14925;p47"/>
            <p:cNvSpPr/>
            <p:nvPr/>
          </p:nvSpPr>
          <p:spPr>
            <a:xfrm>
              <a:off x="4038875" y="2754150"/>
              <a:ext cx="11050" cy="6400"/>
            </a:xfrm>
            <a:custGeom>
              <a:rect b="b" l="l" r="r" t="t"/>
              <a:pathLst>
                <a:path extrusionOk="0" h="256" w="442">
                  <a:moveTo>
                    <a:pt x="166" y="1"/>
                  </a:moveTo>
                  <a:cubicBezTo>
                    <a:pt x="128" y="1"/>
                    <a:pt x="92" y="10"/>
                    <a:pt x="60" y="32"/>
                  </a:cubicBezTo>
                  <a:cubicBezTo>
                    <a:pt x="1" y="79"/>
                    <a:pt x="1" y="151"/>
                    <a:pt x="60" y="210"/>
                  </a:cubicBezTo>
                  <a:cubicBezTo>
                    <a:pt x="94" y="243"/>
                    <a:pt x="136" y="256"/>
                    <a:pt x="180" y="256"/>
                  </a:cubicBezTo>
                  <a:cubicBezTo>
                    <a:pt x="248" y="256"/>
                    <a:pt x="320" y="227"/>
                    <a:pt x="370" y="198"/>
                  </a:cubicBezTo>
                  <a:cubicBezTo>
                    <a:pt x="441" y="163"/>
                    <a:pt x="441" y="79"/>
                    <a:pt x="370" y="56"/>
                  </a:cubicBezTo>
                  <a:cubicBezTo>
                    <a:pt x="303" y="26"/>
                    <a:pt x="23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6" name="Google Shape;14926;p47"/>
            <p:cNvSpPr/>
            <p:nvPr/>
          </p:nvSpPr>
          <p:spPr>
            <a:xfrm>
              <a:off x="3988275" y="2667725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91" y="0"/>
                  </a:moveTo>
                  <a:cubicBezTo>
                    <a:pt x="132" y="12"/>
                    <a:pt x="72" y="12"/>
                    <a:pt x="13" y="36"/>
                  </a:cubicBezTo>
                  <a:cubicBezTo>
                    <a:pt x="1" y="60"/>
                    <a:pt x="1" y="84"/>
                    <a:pt x="13" y="96"/>
                  </a:cubicBezTo>
                  <a:cubicBezTo>
                    <a:pt x="72" y="131"/>
                    <a:pt x="132" y="131"/>
                    <a:pt x="191" y="143"/>
                  </a:cubicBezTo>
                  <a:cubicBezTo>
                    <a:pt x="287" y="143"/>
                    <a:pt x="28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7" name="Google Shape;14927;p47"/>
            <p:cNvSpPr/>
            <p:nvPr/>
          </p:nvSpPr>
          <p:spPr>
            <a:xfrm>
              <a:off x="3967750" y="2594475"/>
              <a:ext cx="6575" cy="4025"/>
            </a:xfrm>
            <a:custGeom>
              <a:rect b="b" l="l" r="r" t="t"/>
              <a:pathLst>
                <a:path extrusionOk="0" h="161" w="263">
                  <a:moveTo>
                    <a:pt x="153" y="0"/>
                  </a:moveTo>
                  <a:cubicBezTo>
                    <a:pt x="134" y="0"/>
                    <a:pt x="113" y="11"/>
                    <a:pt x="96" y="37"/>
                  </a:cubicBezTo>
                  <a:cubicBezTo>
                    <a:pt x="72" y="73"/>
                    <a:pt x="48" y="85"/>
                    <a:pt x="36" y="97"/>
                  </a:cubicBezTo>
                  <a:cubicBezTo>
                    <a:pt x="0" y="109"/>
                    <a:pt x="12" y="156"/>
                    <a:pt x="48" y="156"/>
                  </a:cubicBezTo>
                  <a:cubicBezTo>
                    <a:pt x="61" y="159"/>
                    <a:pt x="74" y="161"/>
                    <a:pt x="88" y="161"/>
                  </a:cubicBezTo>
                  <a:cubicBezTo>
                    <a:pt x="126" y="161"/>
                    <a:pt x="165" y="150"/>
                    <a:pt x="191" y="132"/>
                  </a:cubicBezTo>
                  <a:cubicBezTo>
                    <a:pt x="262" y="97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8" name="Google Shape;14928;p47"/>
            <p:cNvSpPr/>
            <p:nvPr/>
          </p:nvSpPr>
          <p:spPr>
            <a:xfrm>
              <a:off x="3952375" y="2444000"/>
              <a:ext cx="6175" cy="5675"/>
            </a:xfrm>
            <a:custGeom>
              <a:rect b="b" l="l" r="r" t="t"/>
              <a:pathLst>
                <a:path extrusionOk="0" h="227" w="247">
                  <a:moveTo>
                    <a:pt x="119" y="1"/>
                  </a:moveTo>
                  <a:cubicBezTo>
                    <a:pt x="66" y="1"/>
                    <a:pt x="11" y="42"/>
                    <a:pt x="20" y="103"/>
                  </a:cubicBezTo>
                  <a:cubicBezTo>
                    <a:pt x="21" y="102"/>
                    <a:pt x="21" y="102"/>
                    <a:pt x="22" y="101"/>
                  </a:cubicBezTo>
                  <a:lnTo>
                    <a:pt x="22" y="101"/>
                  </a:lnTo>
                  <a:cubicBezTo>
                    <a:pt x="1" y="151"/>
                    <a:pt x="14" y="213"/>
                    <a:pt x="68" y="222"/>
                  </a:cubicBezTo>
                  <a:cubicBezTo>
                    <a:pt x="80" y="225"/>
                    <a:pt x="94" y="227"/>
                    <a:pt x="108" y="227"/>
                  </a:cubicBezTo>
                  <a:cubicBezTo>
                    <a:pt x="145" y="227"/>
                    <a:pt x="181" y="216"/>
                    <a:pt x="199" y="198"/>
                  </a:cubicBezTo>
                  <a:cubicBezTo>
                    <a:pt x="246" y="139"/>
                    <a:pt x="246" y="43"/>
                    <a:pt x="175" y="20"/>
                  </a:cubicBezTo>
                  <a:cubicBezTo>
                    <a:pt x="159" y="7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9" name="Google Shape;14929;p47"/>
            <p:cNvSpPr/>
            <p:nvPr/>
          </p:nvSpPr>
          <p:spPr>
            <a:xfrm>
              <a:off x="3796300" y="2355775"/>
              <a:ext cx="5075" cy="2700"/>
            </a:xfrm>
            <a:custGeom>
              <a:rect b="b" l="l" r="r" t="t"/>
              <a:pathLst>
                <a:path extrusionOk="0" h="108" w="203">
                  <a:moveTo>
                    <a:pt x="131" y="1"/>
                  </a:moveTo>
                  <a:cubicBezTo>
                    <a:pt x="84" y="1"/>
                    <a:pt x="60" y="1"/>
                    <a:pt x="12" y="36"/>
                  </a:cubicBezTo>
                  <a:cubicBezTo>
                    <a:pt x="0" y="48"/>
                    <a:pt x="0" y="72"/>
                    <a:pt x="12" y="72"/>
                  </a:cubicBezTo>
                  <a:cubicBezTo>
                    <a:pt x="60" y="96"/>
                    <a:pt x="84" y="108"/>
                    <a:pt x="131" y="108"/>
                  </a:cubicBezTo>
                  <a:cubicBezTo>
                    <a:pt x="203" y="108"/>
                    <a:pt x="203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0" name="Google Shape;14930;p47"/>
            <p:cNvSpPr/>
            <p:nvPr/>
          </p:nvSpPr>
          <p:spPr>
            <a:xfrm>
              <a:off x="3759675" y="2339275"/>
              <a:ext cx="6275" cy="4700"/>
            </a:xfrm>
            <a:custGeom>
              <a:rect b="b" l="l" r="r" t="t"/>
              <a:pathLst>
                <a:path extrusionOk="0" h="188" w="251">
                  <a:moveTo>
                    <a:pt x="148" y="0"/>
                  </a:moveTo>
                  <a:cubicBezTo>
                    <a:pt x="134" y="0"/>
                    <a:pt x="120" y="5"/>
                    <a:pt x="108" y="18"/>
                  </a:cubicBezTo>
                  <a:cubicBezTo>
                    <a:pt x="60" y="65"/>
                    <a:pt x="1" y="101"/>
                    <a:pt x="48" y="172"/>
                  </a:cubicBezTo>
                  <a:cubicBezTo>
                    <a:pt x="54" y="184"/>
                    <a:pt x="69" y="187"/>
                    <a:pt x="84" y="187"/>
                  </a:cubicBezTo>
                  <a:cubicBezTo>
                    <a:pt x="99" y="187"/>
                    <a:pt x="114" y="184"/>
                    <a:pt x="120" y="184"/>
                  </a:cubicBezTo>
                  <a:cubicBezTo>
                    <a:pt x="156" y="172"/>
                    <a:pt x="168" y="161"/>
                    <a:pt x="203" y="125"/>
                  </a:cubicBezTo>
                  <a:cubicBezTo>
                    <a:pt x="251" y="78"/>
                    <a:pt x="200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1" name="Google Shape;14931;p47"/>
            <p:cNvSpPr/>
            <p:nvPr/>
          </p:nvSpPr>
          <p:spPr>
            <a:xfrm>
              <a:off x="3643300" y="2285075"/>
              <a:ext cx="10200" cy="4350"/>
            </a:xfrm>
            <a:custGeom>
              <a:rect b="b" l="l" r="r" t="t"/>
              <a:pathLst>
                <a:path extrusionOk="0" h="174" w="408">
                  <a:moveTo>
                    <a:pt x="329" y="1"/>
                  </a:moveTo>
                  <a:cubicBezTo>
                    <a:pt x="320" y="1"/>
                    <a:pt x="309" y="3"/>
                    <a:pt x="298" y="7"/>
                  </a:cubicBezTo>
                  <a:cubicBezTo>
                    <a:pt x="215" y="31"/>
                    <a:pt x="120" y="43"/>
                    <a:pt x="36" y="90"/>
                  </a:cubicBezTo>
                  <a:cubicBezTo>
                    <a:pt x="12" y="102"/>
                    <a:pt x="1" y="138"/>
                    <a:pt x="36" y="150"/>
                  </a:cubicBezTo>
                  <a:cubicBezTo>
                    <a:pt x="70" y="167"/>
                    <a:pt x="106" y="173"/>
                    <a:pt x="142" y="173"/>
                  </a:cubicBezTo>
                  <a:cubicBezTo>
                    <a:pt x="207" y="173"/>
                    <a:pt x="273" y="153"/>
                    <a:pt x="334" y="138"/>
                  </a:cubicBezTo>
                  <a:cubicBezTo>
                    <a:pt x="407" y="106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2" name="Google Shape;14932;p47"/>
            <p:cNvSpPr/>
            <p:nvPr/>
          </p:nvSpPr>
          <p:spPr>
            <a:xfrm>
              <a:off x="3658475" y="2255625"/>
              <a:ext cx="2500" cy="1950"/>
            </a:xfrm>
            <a:custGeom>
              <a:rect b="b" l="l" r="r" t="t"/>
              <a:pathLst>
                <a:path extrusionOk="0" h="78" w="100">
                  <a:moveTo>
                    <a:pt x="95" y="1"/>
                  </a:moveTo>
                  <a:cubicBezTo>
                    <a:pt x="92" y="1"/>
                    <a:pt x="88" y="2"/>
                    <a:pt x="84" y="6"/>
                  </a:cubicBezTo>
                  <a:cubicBezTo>
                    <a:pt x="100" y="6"/>
                    <a:pt x="100" y="1"/>
                    <a:pt x="95" y="1"/>
                  </a:cubicBezTo>
                  <a:close/>
                  <a:moveTo>
                    <a:pt x="84" y="6"/>
                  </a:moveTo>
                  <a:cubicBezTo>
                    <a:pt x="60" y="30"/>
                    <a:pt x="36" y="54"/>
                    <a:pt x="1" y="66"/>
                  </a:cubicBezTo>
                  <a:lnTo>
                    <a:pt x="1" y="78"/>
                  </a:lnTo>
                  <a:cubicBezTo>
                    <a:pt x="48" y="66"/>
                    <a:pt x="60" y="30"/>
                    <a:pt x="84" y="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3" name="Google Shape;14933;p47"/>
            <p:cNvSpPr/>
            <p:nvPr/>
          </p:nvSpPr>
          <p:spPr>
            <a:xfrm>
              <a:off x="3618000" y="2147675"/>
              <a:ext cx="14450" cy="6425"/>
            </a:xfrm>
            <a:custGeom>
              <a:rect b="b" l="l" r="r" t="t"/>
              <a:pathLst>
                <a:path extrusionOk="0" h="257" w="578">
                  <a:moveTo>
                    <a:pt x="414" y="0"/>
                  </a:moveTo>
                  <a:cubicBezTo>
                    <a:pt x="408" y="0"/>
                    <a:pt x="401" y="1"/>
                    <a:pt x="393" y="2"/>
                  </a:cubicBezTo>
                  <a:cubicBezTo>
                    <a:pt x="334" y="26"/>
                    <a:pt x="251" y="26"/>
                    <a:pt x="191" y="38"/>
                  </a:cubicBezTo>
                  <a:cubicBezTo>
                    <a:pt x="120" y="50"/>
                    <a:pt x="72" y="62"/>
                    <a:pt x="36" y="121"/>
                  </a:cubicBezTo>
                  <a:cubicBezTo>
                    <a:pt x="0" y="157"/>
                    <a:pt x="12" y="216"/>
                    <a:pt x="60" y="228"/>
                  </a:cubicBezTo>
                  <a:cubicBezTo>
                    <a:pt x="99" y="248"/>
                    <a:pt x="131" y="257"/>
                    <a:pt x="164" y="257"/>
                  </a:cubicBezTo>
                  <a:cubicBezTo>
                    <a:pt x="191" y="257"/>
                    <a:pt x="218" y="251"/>
                    <a:pt x="251" y="240"/>
                  </a:cubicBezTo>
                  <a:cubicBezTo>
                    <a:pt x="334" y="228"/>
                    <a:pt x="393" y="228"/>
                    <a:pt x="465" y="216"/>
                  </a:cubicBezTo>
                  <a:cubicBezTo>
                    <a:pt x="577" y="183"/>
                    <a:pt x="530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4" name="Google Shape;14934;p47"/>
            <p:cNvSpPr/>
            <p:nvPr/>
          </p:nvSpPr>
          <p:spPr>
            <a:xfrm>
              <a:off x="3706775" y="2109925"/>
              <a:ext cx="3525" cy="1325"/>
            </a:xfrm>
            <a:custGeom>
              <a:rect b="b" l="l" r="r" t="t"/>
              <a:pathLst>
                <a:path extrusionOk="0" h="53" w="141">
                  <a:moveTo>
                    <a:pt x="129" y="0"/>
                  </a:moveTo>
                  <a:cubicBezTo>
                    <a:pt x="81" y="0"/>
                    <a:pt x="57" y="0"/>
                    <a:pt x="9" y="24"/>
                  </a:cubicBezTo>
                  <a:cubicBezTo>
                    <a:pt x="1" y="41"/>
                    <a:pt x="5" y="52"/>
                    <a:pt x="12" y="52"/>
                  </a:cubicBezTo>
                  <a:cubicBezTo>
                    <a:pt x="15" y="52"/>
                    <a:pt x="18" y="51"/>
                    <a:pt x="21" y="48"/>
                  </a:cubicBezTo>
                  <a:cubicBezTo>
                    <a:pt x="57" y="12"/>
                    <a:pt x="81" y="12"/>
                    <a:pt x="129" y="12"/>
                  </a:cubicBezTo>
                  <a:cubicBezTo>
                    <a:pt x="140" y="12"/>
                    <a:pt x="14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5" name="Google Shape;14935;p47"/>
            <p:cNvSpPr/>
            <p:nvPr/>
          </p:nvSpPr>
          <p:spPr>
            <a:xfrm>
              <a:off x="3742725" y="2062350"/>
              <a:ext cx="6275" cy="5900"/>
            </a:xfrm>
            <a:custGeom>
              <a:rect b="b" l="l" r="r" t="t"/>
              <a:pathLst>
                <a:path extrusionOk="0" h="236" w="251">
                  <a:moveTo>
                    <a:pt x="72" y="93"/>
                  </a:moveTo>
                  <a:cubicBezTo>
                    <a:pt x="67" y="103"/>
                    <a:pt x="64" y="113"/>
                    <a:pt x="62" y="122"/>
                  </a:cubicBezTo>
                  <a:lnTo>
                    <a:pt x="62" y="122"/>
                  </a:lnTo>
                  <a:cubicBezTo>
                    <a:pt x="61" y="120"/>
                    <a:pt x="61" y="119"/>
                    <a:pt x="60" y="117"/>
                  </a:cubicBezTo>
                  <a:cubicBezTo>
                    <a:pt x="60" y="117"/>
                    <a:pt x="60" y="93"/>
                    <a:pt x="72" y="93"/>
                  </a:cubicBezTo>
                  <a:close/>
                  <a:moveTo>
                    <a:pt x="60" y="141"/>
                  </a:moveTo>
                  <a:cubicBezTo>
                    <a:pt x="60" y="142"/>
                    <a:pt x="60" y="144"/>
                    <a:pt x="60" y="145"/>
                  </a:cubicBezTo>
                  <a:lnTo>
                    <a:pt x="60" y="145"/>
                  </a:lnTo>
                  <a:cubicBezTo>
                    <a:pt x="60" y="148"/>
                    <a:pt x="60" y="151"/>
                    <a:pt x="60" y="153"/>
                  </a:cubicBezTo>
                  <a:lnTo>
                    <a:pt x="60" y="141"/>
                  </a:lnTo>
                  <a:close/>
                  <a:moveTo>
                    <a:pt x="72" y="187"/>
                  </a:moveTo>
                  <a:lnTo>
                    <a:pt x="72" y="187"/>
                  </a:lnTo>
                  <a:cubicBezTo>
                    <a:pt x="72" y="188"/>
                    <a:pt x="73" y="190"/>
                    <a:pt x="74" y="191"/>
                  </a:cubicBezTo>
                  <a:lnTo>
                    <a:pt x="74" y="191"/>
                  </a:lnTo>
                  <a:cubicBezTo>
                    <a:pt x="73" y="190"/>
                    <a:pt x="72" y="189"/>
                    <a:pt x="72" y="189"/>
                  </a:cubicBezTo>
                  <a:cubicBezTo>
                    <a:pt x="72" y="188"/>
                    <a:pt x="72" y="187"/>
                    <a:pt x="72" y="187"/>
                  </a:cubicBezTo>
                  <a:close/>
                  <a:moveTo>
                    <a:pt x="121" y="0"/>
                  </a:moveTo>
                  <a:cubicBezTo>
                    <a:pt x="99" y="0"/>
                    <a:pt x="78" y="7"/>
                    <a:pt x="60" y="22"/>
                  </a:cubicBezTo>
                  <a:cubicBezTo>
                    <a:pt x="12" y="69"/>
                    <a:pt x="0" y="177"/>
                    <a:pt x="72" y="200"/>
                  </a:cubicBezTo>
                  <a:cubicBezTo>
                    <a:pt x="88" y="211"/>
                    <a:pt x="97" y="217"/>
                    <a:pt x="98" y="217"/>
                  </a:cubicBezTo>
                  <a:cubicBezTo>
                    <a:pt x="99" y="217"/>
                    <a:pt x="99" y="217"/>
                    <a:pt x="98" y="216"/>
                  </a:cubicBezTo>
                  <a:lnTo>
                    <a:pt x="98" y="216"/>
                  </a:lnTo>
                  <a:cubicBezTo>
                    <a:pt x="115" y="228"/>
                    <a:pt x="137" y="235"/>
                    <a:pt x="158" y="235"/>
                  </a:cubicBezTo>
                  <a:cubicBezTo>
                    <a:pt x="189" y="235"/>
                    <a:pt x="220" y="221"/>
                    <a:pt x="238" y="189"/>
                  </a:cubicBezTo>
                  <a:cubicBezTo>
                    <a:pt x="250" y="141"/>
                    <a:pt x="250" y="117"/>
                    <a:pt x="238" y="81"/>
                  </a:cubicBezTo>
                  <a:cubicBezTo>
                    <a:pt x="214" y="32"/>
                    <a:pt x="16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6" name="Google Shape;14936;p47"/>
            <p:cNvSpPr/>
            <p:nvPr/>
          </p:nvSpPr>
          <p:spPr>
            <a:xfrm>
              <a:off x="3806725" y="1994950"/>
              <a:ext cx="11600" cy="3675"/>
            </a:xfrm>
            <a:custGeom>
              <a:rect b="b" l="l" r="r" t="t"/>
              <a:pathLst>
                <a:path extrusionOk="0" h="147" w="464">
                  <a:moveTo>
                    <a:pt x="387" y="1"/>
                  </a:moveTo>
                  <a:cubicBezTo>
                    <a:pt x="381" y="1"/>
                    <a:pt x="375" y="2"/>
                    <a:pt x="369" y="3"/>
                  </a:cubicBezTo>
                  <a:cubicBezTo>
                    <a:pt x="250" y="3"/>
                    <a:pt x="143" y="27"/>
                    <a:pt x="48" y="63"/>
                  </a:cubicBezTo>
                  <a:cubicBezTo>
                    <a:pt x="0" y="75"/>
                    <a:pt x="0" y="134"/>
                    <a:pt x="48" y="134"/>
                  </a:cubicBezTo>
                  <a:cubicBezTo>
                    <a:pt x="92" y="143"/>
                    <a:pt x="132" y="145"/>
                    <a:pt x="172" y="145"/>
                  </a:cubicBezTo>
                  <a:cubicBezTo>
                    <a:pt x="215" y="145"/>
                    <a:pt x="256" y="143"/>
                    <a:pt x="298" y="143"/>
                  </a:cubicBezTo>
                  <a:cubicBezTo>
                    <a:pt x="321" y="143"/>
                    <a:pt x="345" y="143"/>
                    <a:pt x="369" y="146"/>
                  </a:cubicBezTo>
                  <a:cubicBezTo>
                    <a:pt x="458" y="146"/>
                    <a:pt x="464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7" name="Google Shape;14937;p47"/>
            <p:cNvSpPr/>
            <p:nvPr/>
          </p:nvSpPr>
          <p:spPr>
            <a:xfrm>
              <a:off x="3872500" y="1977100"/>
              <a:ext cx="23050" cy="6900"/>
            </a:xfrm>
            <a:custGeom>
              <a:rect b="b" l="l" r="r" t="t"/>
              <a:pathLst>
                <a:path extrusionOk="0" h="276" w="922">
                  <a:moveTo>
                    <a:pt x="795" y="1"/>
                  </a:moveTo>
                  <a:cubicBezTo>
                    <a:pt x="789" y="1"/>
                    <a:pt x="782" y="1"/>
                    <a:pt x="774" y="3"/>
                  </a:cubicBezTo>
                  <a:cubicBezTo>
                    <a:pt x="536" y="27"/>
                    <a:pt x="274" y="74"/>
                    <a:pt x="48" y="181"/>
                  </a:cubicBezTo>
                  <a:cubicBezTo>
                    <a:pt x="0" y="193"/>
                    <a:pt x="12" y="265"/>
                    <a:pt x="60" y="265"/>
                  </a:cubicBezTo>
                  <a:cubicBezTo>
                    <a:pt x="99" y="273"/>
                    <a:pt x="140" y="276"/>
                    <a:pt x="181" y="276"/>
                  </a:cubicBezTo>
                  <a:cubicBezTo>
                    <a:pt x="388" y="276"/>
                    <a:pt x="611" y="191"/>
                    <a:pt x="810" y="181"/>
                  </a:cubicBezTo>
                  <a:cubicBezTo>
                    <a:pt x="922" y="159"/>
                    <a:pt x="897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8" name="Google Shape;14938;p47"/>
            <p:cNvSpPr/>
            <p:nvPr/>
          </p:nvSpPr>
          <p:spPr>
            <a:xfrm>
              <a:off x="3895125" y="1998600"/>
              <a:ext cx="11425" cy="4850"/>
            </a:xfrm>
            <a:custGeom>
              <a:rect b="b" l="l" r="r" t="t"/>
              <a:pathLst>
                <a:path extrusionOk="0" h="194" w="457">
                  <a:moveTo>
                    <a:pt x="203" y="0"/>
                  </a:moveTo>
                  <a:cubicBezTo>
                    <a:pt x="143" y="0"/>
                    <a:pt x="84" y="12"/>
                    <a:pt x="36" y="24"/>
                  </a:cubicBezTo>
                  <a:cubicBezTo>
                    <a:pt x="0" y="48"/>
                    <a:pt x="0" y="83"/>
                    <a:pt x="36" y="107"/>
                  </a:cubicBezTo>
                  <a:cubicBezTo>
                    <a:pt x="72" y="119"/>
                    <a:pt x="143" y="143"/>
                    <a:pt x="179" y="167"/>
                  </a:cubicBezTo>
                  <a:cubicBezTo>
                    <a:pt x="226" y="179"/>
                    <a:pt x="274" y="179"/>
                    <a:pt x="310" y="191"/>
                  </a:cubicBezTo>
                  <a:cubicBezTo>
                    <a:pt x="318" y="192"/>
                    <a:pt x="326" y="193"/>
                    <a:pt x="333" y="193"/>
                  </a:cubicBezTo>
                  <a:cubicBezTo>
                    <a:pt x="423" y="193"/>
                    <a:pt x="456" y="70"/>
                    <a:pt x="357" y="48"/>
                  </a:cubicBezTo>
                  <a:cubicBezTo>
                    <a:pt x="322" y="24"/>
                    <a:pt x="250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9" name="Google Shape;14939;p47"/>
            <p:cNvSpPr/>
            <p:nvPr/>
          </p:nvSpPr>
          <p:spPr>
            <a:xfrm>
              <a:off x="4179375" y="2613250"/>
              <a:ext cx="26525" cy="5675"/>
            </a:xfrm>
            <a:custGeom>
              <a:rect b="b" l="l" r="r" t="t"/>
              <a:pathLst>
                <a:path extrusionOk="0" h="227" w="1061">
                  <a:moveTo>
                    <a:pt x="344" y="0"/>
                  </a:moveTo>
                  <a:cubicBezTo>
                    <a:pt x="240" y="0"/>
                    <a:pt x="139" y="14"/>
                    <a:pt x="48" y="48"/>
                  </a:cubicBezTo>
                  <a:cubicBezTo>
                    <a:pt x="1" y="60"/>
                    <a:pt x="1" y="120"/>
                    <a:pt x="48" y="155"/>
                  </a:cubicBezTo>
                  <a:cubicBezTo>
                    <a:pt x="191" y="203"/>
                    <a:pt x="349" y="209"/>
                    <a:pt x="508" y="209"/>
                  </a:cubicBezTo>
                  <a:cubicBezTo>
                    <a:pt x="561" y="209"/>
                    <a:pt x="614" y="208"/>
                    <a:pt x="667" y="208"/>
                  </a:cubicBezTo>
                  <a:cubicBezTo>
                    <a:pt x="773" y="208"/>
                    <a:pt x="878" y="211"/>
                    <a:pt x="977" y="227"/>
                  </a:cubicBezTo>
                  <a:cubicBezTo>
                    <a:pt x="1037" y="227"/>
                    <a:pt x="1060" y="131"/>
                    <a:pt x="1001" y="120"/>
                  </a:cubicBezTo>
                  <a:cubicBezTo>
                    <a:pt x="806" y="63"/>
                    <a:pt x="567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0" name="Google Shape;14940;p47"/>
            <p:cNvSpPr/>
            <p:nvPr/>
          </p:nvSpPr>
          <p:spPr>
            <a:xfrm>
              <a:off x="4165975" y="2578550"/>
              <a:ext cx="12025" cy="8125"/>
            </a:xfrm>
            <a:custGeom>
              <a:rect b="b" l="l" r="r" t="t"/>
              <a:pathLst>
                <a:path extrusionOk="0" h="325" w="481">
                  <a:moveTo>
                    <a:pt x="298" y="0"/>
                  </a:moveTo>
                  <a:cubicBezTo>
                    <a:pt x="260" y="0"/>
                    <a:pt x="218" y="19"/>
                    <a:pt x="179" y="67"/>
                  </a:cubicBezTo>
                  <a:cubicBezTo>
                    <a:pt x="156" y="91"/>
                    <a:pt x="120" y="126"/>
                    <a:pt x="108" y="150"/>
                  </a:cubicBezTo>
                  <a:cubicBezTo>
                    <a:pt x="96" y="186"/>
                    <a:pt x="84" y="198"/>
                    <a:pt x="49" y="210"/>
                  </a:cubicBezTo>
                  <a:cubicBezTo>
                    <a:pt x="1" y="234"/>
                    <a:pt x="25" y="305"/>
                    <a:pt x="60" y="317"/>
                  </a:cubicBezTo>
                  <a:cubicBezTo>
                    <a:pt x="82" y="322"/>
                    <a:pt x="104" y="324"/>
                    <a:pt x="126" y="324"/>
                  </a:cubicBezTo>
                  <a:cubicBezTo>
                    <a:pt x="210" y="324"/>
                    <a:pt x="292" y="288"/>
                    <a:pt x="358" y="222"/>
                  </a:cubicBezTo>
                  <a:cubicBezTo>
                    <a:pt x="480" y="143"/>
                    <a:pt x="40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1" name="Google Shape;14941;p47"/>
            <p:cNvSpPr/>
            <p:nvPr/>
          </p:nvSpPr>
          <p:spPr>
            <a:xfrm>
              <a:off x="4470475" y="2623700"/>
              <a:ext cx="16550" cy="7125"/>
            </a:xfrm>
            <a:custGeom>
              <a:rect b="b" l="l" r="r" t="t"/>
              <a:pathLst>
                <a:path extrusionOk="0" h="285" w="662">
                  <a:moveTo>
                    <a:pt x="493" y="0"/>
                  </a:moveTo>
                  <a:cubicBezTo>
                    <a:pt x="477" y="0"/>
                    <a:pt x="460" y="4"/>
                    <a:pt x="442" y="11"/>
                  </a:cubicBezTo>
                  <a:cubicBezTo>
                    <a:pt x="382" y="47"/>
                    <a:pt x="311" y="59"/>
                    <a:pt x="239" y="71"/>
                  </a:cubicBezTo>
                  <a:cubicBezTo>
                    <a:pt x="180" y="94"/>
                    <a:pt x="120" y="106"/>
                    <a:pt x="49" y="130"/>
                  </a:cubicBezTo>
                  <a:cubicBezTo>
                    <a:pt x="1" y="154"/>
                    <a:pt x="1" y="225"/>
                    <a:pt x="49" y="237"/>
                  </a:cubicBezTo>
                  <a:cubicBezTo>
                    <a:pt x="120" y="249"/>
                    <a:pt x="203" y="285"/>
                    <a:pt x="275" y="285"/>
                  </a:cubicBezTo>
                  <a:cubicBezTo>
                    <a:pt x="370" y="285"/>
                    <a:pt x="453" y="249"/>
                    <a:pt x="537" y="202"/>
                  </a:cubicBezTo>
                  <a:cubicBezTo>
                    <a:pt x="662" y="160"/>
                    <a:pt x="60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2" name="Google Shape;14942;p47"/>
            <p:cNvSpPr/>
            <p:nvPr/>
          </p:nvSpPr>
          <p:spPr>
            <a:xfrm>
              <a:off x="4424650" y="2496575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3" name="Google Shape;14943;p47"/>
            <p:cNvSpPr/>
            <p:nvPr/>
          </p:nvSpPr>
          <p:spPr>
            <a:xfrm>
              <a:off x="4320775" y="2316975"/>
              <a:ext cx="15800" cy="7550"/>
            </a:xfrm>
            <a:custGeom>
              <a:rect b="b" l="l" r="r" t="t"/>
              <a:pathLst>
                <a:path extrusionOk="0" h="302" w="632">
                  <a:moveTo>
                    <a:pt x="548" y="1"/>
                  </a:moveTo>
                  <a:cubicBezTo>
                    <a:pt x="527" y="1"/>
                    <a:pt x="504" y="13"/>
                    <a:pt x="488" y="40"/>
                  </a:cubicBezTo>
                  <a:cubicBezTo>
                    <a:pt x="420" y="158"/>
                    <a:pt x="263" y="187"/>
                    <a:pt x="130" y="187"/>
                  </a:cubicBezTo>
                  <a:cubicBezTo>
                    <a:pt x="101" y="187"/>
                    <a:pt x="73" y="185"/>
                    <a:pt x="48" y="183"/>
                  </a:cubicBezTo>
                  <a:cubicBezTo>
                    <a:pt x="12" y="183"/>
                    <a:pt x="0" y="231"/>
                    <a:pt x="36" y="243"/>
                  </a:cubicBezTo>
                  <a:cubicBezTo>
                    <a:pt x="109" y="284"/>
                    <a:pt x="177" y="302"/>
                    <a:pt x="258" y="302"/>
                  </a:cubicBezTo>
                  <a:cubicBezTo>
                    <a:pt x="295" y="302"/>
                    <a:pt x="336" y="298"/>
                    <a:pt x="381" y="291"/>
                  </a:cubicBezTo>
                  <a:cubicBezTo>
                    <a:pt x="476" y="255"/>
                    <a:pt x="560" y="195"/>
                    <a:pt x="607" y="112"/>
                  </a:cubicBezTo>
                  <a:cubicBezTo>
                    <a:pt x="631" y="48"/>
                    <a:pt x="591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4" name="Google Shape;14944;p47"/>
            <p:cNvSpPr/>
            <p:nvPr/>
          </p:nvSpPr>
          <p:spPr>
            <a:xfrm>
              <a:off x="4063900" y="2105150"/>
              <a:ext cx="4750" cy="675"/>
            </a:xfrm>
            <a:custGeom>
              <a:rect b="b" l="l" r="r" t="t"/>
              <a:pathLst>
                <a:path extrusionOk="0" h="27" w="190">
                  <a:moveTo>
                    <a:pt x="12" y="1"/>
                  </a:moveTo>
                  <a:cubicBezTo>
                    <a:pt x="0" y="1"/>
                    <a:pt x="0" y="24"/>
                    <a:pt x="12" y="24"/>
                  </a:cubicBezTo>
                  <a:lnTo>
                    <a:pt x="155" y="24"/>
                  </a:lnTo>
                  <a:cubicBezTo>
                    <a:pt x="160" y="26"/>
                    <a:pt x="164" y="27"/>
                    <a:pt x="168" y="27"/>
                  </a:cubicBezTo>
                  <a:cubicBezTo>
                    <a:pt x="190" y="27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5" name="Google Shape;14945;p47"/>
            <p:cNvSpPr/>
            <p:nvPr/>
          </p:nvSpPr>
          <p:spPr>
            <a:xfrm>
              <a:off x="4109850" y="2027425"/>
              <a:ext cx="14725" cy="6975"/>
            </a:xfrm>
            <a:custGeom>
              <a:rect b="b" l="l" r="r" t="t"/>
              <a:pathLst>
                <a:path extrusionOk="0" h="279" w="589">
                  <a:moveTo>
                    <a:pt x="532" y="0"/>
                  </a:moveTo>
                  <a:cubicBezTo>
                    <a:pt x="528" y="0"/>
                    <a:pt x="524" y="1"/>
                    <a:pt x="519" y="2"/>
                  </a:cubicBezTo>
                  <a:cubicBezTo>
                    <a:pt x="365" y="85"/>
                    <a:pt x="186" y="145"/>
                    <a:pt x="31" y="228"/>
                  </a:cubicBezTo>
                  <a:cubicBezTo>
                    <a:pt x="0" y="249"/>
                    <a:pt x="14" y="278"/>
                    <a:pt x="34" y="278"/>
                  </a:cubicBezTo>
                  <a:cubicBezTo>
                    <a:pt x="37" y="278"/>
                    <a:pt x="40" y="277"/>
                    <a:pt x="43" y="276"/>
                  </a:cubicBezTo>
                  <a:cubicBezTo>
                    <a:pt x="222" y="216"/>
                    <a:pt x="389" y="145"/>
                    <a:pt x="567" y="73"/>
                  </a:cubicBezTo>
                  <a:cubicBezTo>
                    <a:pt x="589" y="52"/>
                    <a:pt x="571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6" name="Google Shape;14946;p47"/>
            <p:cNvSpPr/>
            <p:nvPr/>
          </p:nvSpPr>
          <p:spPr>
            <a:xfrm>
              <a:off x="3919575" y="2238550"/>
              <a:ext cx="8500" cy="8425"/>
            </a:xfrm>
            <a:custGeom>
              <a:rect b="b" l="l" r="r" t="t"/>
              <a:pathLst>
                <a:path extrusionOk="0" h="337" w="340">
                  <a:moveTo>
                    <a:pt x="195" y="0"/>
                  </a:moveTo>
                  <a:cubicBezTo>
                    <a:pt x="140" y="0"/>
                    <a:pt x="88" y="33"/>
                    <a:pt x="82" y="105"/>
                  </a:cubicBezTo>
                  <a:lnTo>
                    <a:pt x="82" y="105"/>
                  </a:lnTo>
                  <a:cubicBezTo>
                    <a:pt x="82" y="105"/>
                    <a:pt x="82" y="106"/>
                    <a:pt x="82" y="106"/>
                  </a:cubicBezTo>
                  <a:cubicBezTo>
                    <a:pt x="70" y="118"/>
                    <a:pt x="70" y="129"/>
                    <a:pt x="58" y="153"/>
                  </a:cubicBezTo>
                  <a:lnTo>
                    <a:pt x="10" y="237"/>
                  </a:lnTo>
                  <a:cubicBezTo>
                    <a:pt x="0" y="278"/>
                    <a:pt x="16" y="337"/>
                    <a:pt x="59" y="337"/>
                  </a:cubicBezTo>
                  <a:cubicBezTo>
                    <a:pt x="66" y="337"/>
                    <a:pt x="74" y="335"/>
                    <a:pt x="82" y="332"/>
                  </a:cubicBezTo>
                  <a:cubicBezTo>
                    <a:pt x="129" y="320"/>
                    <a:pt x="189" y="320"/>
                    <a:pt x="237" y="284"/>
                  </a:cubicBezTo>
                  <a:cubicBezTo>
                    <a:pt x="272" y="260"/>
                    <a:pt x="320" y="213"/>
                    <a:pt x="320" y="153"/>
                  </a:cubicBezTo>
                  <a:cubicBezTo>
                    <a:pt x="340" y="55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7" name="Google Shape;14947;p47"/>
            <p:cNvSpPr/>
            <p:nvPr/>
          </p:nvSpPr>
          <p:spPr>
            <a:xfrm>
              <a:off x="3997500" y="2290600"/>
              <a:ext cx="7175" cy="2100"/>
            </a:xfrm>
            <a:custGeom>
              <a:rect b="b" l="l" r="r" t="t"/>
              <a:pathLst>
                <a:path extrusionOk="0" h="84" w="287">
                  <a:moveTo>
                    <a:pt x="239" y="0"/>
                  </a:moveTo>
                  <a:cubicBezTo>
                    <a:pt x="168" y="0"/>
                    <a:pt x="96" y="24"/>
                    <a:pt x="37" y="24"/>
                  </a:cubicBezTo>
                  <a:cubicBezTo>
                    <a:pt x="1" y="24"/>
                    <a:pt x="1" y="60"/>
                    <a:pt x="37" y="60"/>
                  </a:cubicBezTo>
                  <a:cubicBezTo>
                    <a:pt x="108" y="60"/>
                    <a:pt x="180" y="83"/>
                    <a:pt x="239" y="83"/>
                  </a:cubicBezTo>
                  <a:cubicBezTo>
                    <a:pt x="287" y="83"/>
                    <a:pt x="287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8" name="Google Shape;14948;p47"/>
            <p:cNvSpPr/>
            <p:nvPr/>
          </p:nvSpPr>
          <p:spPr>
            <a:xfrm>
              <a:off x="4402925" y="2865725"/>
              <a:ext cx="4475" cy="3525"/>
            </a:xfrm>
            <a:custGeom>
              <a:rect b="b" l="l" r="r" t="t"/>
              <a:pathLst>
                <a:path extrusionOk="0" h="141" w="179">
                  <a:moveTo>
                    <a:pt x="125" y="1"/>
                  </a:moveTo>
                  <a:cubicBezTo>
                    <a:pt x="113" y="1"/>
                    <a:pt x="101" y="4"/>
                    <a:pt x="96" y="10"/>
                  </a:cubicBezTo>
                  <a:cubicBezTo>
                    <a:pt x="84" y="34"/>
                    <a:pt x="84" y="34"/>
                    <a:pt x="36" y="57"/>
                  </a:cubicBezTo>
                  <a:cubicBezTo>
                    <a:pt x="0" y="69"/>
                    <a:pt x="0" y="117"/>
                    <a:pt x="36" y="129"/>
                  </a:cubicBezTo>
                  <a:cubicBezTo>
                    <a:pt x="54" y="135"/>
                    <a:pt x="75" y="141"/>
                    <a:pt x="96" y="141"/>
                  </a:cubicBezTo>
                  <a:cubicBezTo>
                    <a:pt x="116" y="141"/>
                    <a:pt x="137" y="135"/>
                    <a:pt x="155" y="117"/>
                  </a:cubicBezTo>
                  <a:cubicBezTo>
                    <a:pt x="179" y="81"/>
                    <a:pt x="167" y="34"/>
                    <a:pt x="155" y="10"/>
                  </a:cubicBezTo>
                  <a:cubicBezTo>
                    <a:pt x="149" y="4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9" name="Google Shape;14949;p47"/>
            <p:cNvSpPr/>
            <p:nvPr/>
          </p:nvSpPr>
          <p:spPr>
            <a:xfrm>
              <a:off x="4486850" y="2865950"/>
              <a:ext cx="14925" cy="4200"/>
            </a:xfrm>
            <a:custGeom>
              <a:rect b="b" l="l" r="r" t="t"/>
              <a:pathLst>
                <a:path extrusionOk="0" h="168" w="597">
                  <a:moveTo>
                    <a:pt x="489" y="1"/>
                  </a:moveTo>
                  <a:cubicBezTo>
                    <a:pt x="346" y="1"/>
                    <a:pt x="191" y="1"/>
                    <a:pt x="48" y="25"/>
                  </a:cubicBezTo>
                  <a:cubicBezTo>
                    <a:pt x="1" y="48"/>
                    <a:pt x="1" y="120"/>
                    <a:pt x="48" y="132"/>
                  </a:cubicBezTo>
                  <a:cubicBezTo>
                    <a:pt x="191" y="168"/>
                    <a:pt x="346" y="168"/>
                    <a:pt x="489" y="168"/>
                  </a:cubicBezTo>
                  <a:cubicBezTo>
                    <a:pt x="596" y="156"/>
                    <a:pt x="59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0" name="Google Shape;14950;p47"/>
            <p:cNvSpPr/>
            <p:nvPr/>
          </p:nvSpPr>
          <p:spPr>
            <a:xfrm>
              <a:off x="4271350" y="3001975"/>
              <a:ext cx="10650" cy="7500"/>
            </a:xfrm>
            <a:custGeom>
              <a:rect b="b" l="l" r="r" t="t"/>
              <a:pathLst>
                <a:path extrusionOk="0" h="300" w="426">
                  <a:moveTo>
                    <a:pt x="249" y="1"/>
                  </a:moveTo>
                  <a:cubicBezTo>
                    <a:pt x="245" y="1"/>
                    <a:pt x="242" y="1"/>
                    <a:pt x="239" y="1"/>
                  </a:cubicBezTo>
                  <a:cubicBezTo>
                    <a:pt x="176" y="1"/>
                    <a:pt x="113" y="21"/>
                    <a:pt x="75" y="68"/>
                  </a:cubicBezTo>
                  <a:lnTo>
                    <a:pt x="75" y="68"/>
                  </a:lnTo>
                  <a:cubicBezTo>
                    <a:pt x="66" y="74"/>
                    <a:pt x="57" y="78"/>
                    <a:pt x="48" y="96"/>
                  </a:cubicBezTo>
                  <a:cubicBezTo>
                    <a:pt x="1" y="120"/>
                    <a:pt x="1" y="180"/>
                    <a:pt x="48" y="215"/>
                  </a:cubicBezTo>
                  <a:cubicBezTo>
                    <a:pt x="55" y="222"/>
                    <a:pt x="62" y="225"/>
                    <a:pt x="70" y="229"/>
                  </a:cubicBezTo>
                  <a:lnTo>
                    <a:pt x="70" y="229"/>
                  </a:lnTo>
                  <a:cubicBezTo>
                    <a:pt x="106" y="283"/>
                    <a:pt x="172" y="299"/>
                    <a:pt x="239" y="299"/>
                  </a:cubicBezTo>
                  <a:cubicBezTo>
                    <a:pt x="245" y="299"/>
                    <a:pt x="252" y="300"/>
                    <a:pt x="258" y="300"/>
                  </a:cubicBezTo>
                  <a:cubicBezTo>
                    <a:pt x="426" y="300"/>
                    <a:pt x="423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1" name="Google Shape;14951;p47"/>
            <p:cNvSpPr/>
            <p:nvPr/>
          </p:nvSpPr>
          <p:spPr>
            <a:xfrm>
              <a:off x="4280275" y="2823100"/>
              <a:ext cx="625" cy="325"/>
            </a:xfrm>
            <a:custGeom>
              <a:rect b="b" l="l" r="r" t="t"/>
              <a:pathLst>
                <a:path extrusionOk="0" h="13" w="25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25" y="12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2" name="Google Shape;14952;p47"/>
            <p:cNvSpPr/>
            <p:nvPr/>
          </p:nvSpPr>
          <p:spPr>
            <a:xfrm>
              <a:off x="4078175" y="2634975"/>
              <a:ext cx="11325" cy="7500"/>
            </a:xfrm>
            <a:custGeom>
              <a:rect b="b" l="l" r="r" t="t"/>
              <a:pathLst>
                <a:path extrusionOk="0" h="300" w="453">
                  <a:moveTo>
                    <a:pt x="298" y="1"/>
                  </a:moveTo>
                  <a:cubicBezTo>
                    <a:pt x="239" y="13"/>
                    <a:pt x="191" y="13"/>
                    <a:pt x="143" y="36"/>
                  </a:cubicBezTo>
                  <a:lnTo>
                    <a:pt x="48" y="84"/>
                  </a:lnTo>
                  <a:cubicBezTo>
                    <a:pt x="1" y="120"/>
                    <a:pt x="1" y="179"/>
                    <a:pt x="48" y="203"/>
                  </a:cubicBezTo>
                  <a:lnTo>
                    <a:pt x="143" y="251"/>
                  </a:lnTo>
                  <a:cubicBezTo>
                    <a:pt x="203" y="274"/>
                    <a:pt x="227" y="298"/>
                    <a:pt x="298" y="298"/>
                  </a:cubicBezTo>
                  <a:cubicBezTo>
                    <a:pt x="304" y="299"/>
                    <a:pt x="309" y="299"/>
                    <a:pt x="314" y="299"/>
                  </a:cubicBezTo>
                  <a:cubicBezTo>
                    <a:pt x="400" y="299"/>
                    <a:pt x="453" y="211"/>
                    <a:pt x="453" y="143"/>
                  </a:cubicBezTo>
                  <a:cubicBezTo>
                    <a:pt x="453" y="84"/>
                    <a:pt x="393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3" name="Google Shape;14953;p47"/>
            <p:cNvSpPr/>
            <p:nvPr/>
          </p:nvSpPr>
          <p:spPr>
            <a:xfrm>
              <a:off x="4098125" y="2375425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24" y="24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4" name="Google Shape;14954;p47"/>
            <p:cNvSpPr/>
            <p:nvPr/>
          </p:nvSpPr>
          <p:spPr>
            <a:xfrm>
              <a:off x="4110925" y="2323950"/>
              <a:ext cx="13075" cy="6750"/>
            </a:xfrm>
            <a:custGeom>
              <a:rect b="b" l="l" r="r" t="t"/>
              <a:pathLst>
                <a:path extrusionOk="0" h="270" w="523">
                  <a:moveTo>
                    <a:pt x="427" y="0"/>
                  </a:moveTo>
                  <a:cubicBezTo>
                    <a:pt x="416" y="0"/>
                    <a:pt x="405" y="4"/>
                    <a:pt x="393" y="12"/>
                  </a:cubicBezTo>
                  <a:cubicBezTo>
                    <a:pt x="274" y="71"/>
                    <a:pt x="179" y="131"/>
                    <a:pt x="48" y="178"/>
                  </a:cubicBezTo>
                  <a:cubicBezTo>
                    <a:pt x="0" y="190"/>
                    <a:pt x="0" y="250"/>
                    <a:pt x="48" y="262"/>
                  </a:cubicBezTo>
                  <a:cubicBezTo>
                    <a:pt x="71" y="267"/>
                    <a:pt x="93" y="269"/>
                    <a:pt x="115" y="269"/>
                  </a:cubicBezTo>
                  <a:cubicBezTo>
                    <a:pt x="239" y="269"/>
                    <a:pt x="341" y="191"/>
                    <a:pt x="453" y="131"/>
                  </a:cubicBezTo>
                  <a:cubicBezTo>
                    <a:pt x="523" y="91"/>
                    <a:pt x="484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5" name="Google Shape;14955;p47"/>
            <p:cNvSpPr/>
            <p:nvPr/>
          </p:nvSpPr>
          <p:spPr>
            <a:xfrm>
              <a:off x="4152300" y="2266725"/>
              <a:ext cx="5500" cy="3175"/>
            </a:xfrm>
            <a:custGeom>
              <a:rect b="b" l="l" r="r" t="t"/>
              <a:pathLst>
                <a:path extrusionOk="0" h="127" w="220">
                  <a:moveTo>
                    <a:pt x="128" y="0"/>
                  </a:moveTo>
                  <a:cubicBezTo>
                    <a:pt x="122" y="0"/>
                    <a:pt x="115" y="1"/>
                    <a:pt x="107" y="3"/>
                  </a:cubicBezTo>
                  <a:cubicBezTo>
                    <a:pt x="72" y="26"/>
                    <a:pt x="48" y="26"/>
                    <a:pt x="12" y="38"/>
                  </a:cubicBezTo>
                  <a:cubicBezTo>
                    <a:pt x="0" y="50"/>
                    <a:pt x="0" y="86"/>
                    <a:pt x="12" y="98"/>
                  </a:cubicBezTo>
                  <a:cubicBezTo>
                    <a:pt x="36" y="110"/>
                    <a:pt x="72" y="122"/>
                    <a:pt x="107" y="122"/>
                  </a:cubicBezTo>
                  <a:cubicBezTo>
                    <a:pt x="118" y="125"/>
                    <a:pt x="128" y="126"/>
                    <a:pt x="137" y="126"/>
                  </a:cubicBezTo>
                  <a:cubicBezTo>
                    <a:pt x="219" y="126"/>
                    <a:pt x="21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6" name="Google Shape;14956;p47"/>
            <p:cNvSpPr/>
            <p:nvPr/>
          </p:nvSpPr>
          <p:spPr>
            <a:xfrm>
              <a:off x="4304100" y="2038475"/>
              <a:ext cx="22650" cy="4525"/>
            </a:xfrm>
            <a:custGeom>
              <a:rect b="b" l="l" r="r" t="t"/>
              <a:pathLst>
                <a:path extrusionOk="0" h="181" w="906">
                  <a:moveTo>
                    <a:pt x="786" y="1"/>
                  </a:moveTo>
                  <a:cubicBezTo>
                    <a:pt x="548" y="1"/>
                    <a:pt x="298" y="1"/>
                    <a:pt x="60" y="24"/>
                  </a:cubicBezTo>
                  <a:cubicBezTo>
                    <a:pt x="0" y="48"/>
                    <a:pt x="0" y="131"/>
                    <a:pt x="60" y="143"/>
                  </a:cubicBezTo>
                  <a:cubicBezTo>
                    <a:pt x="219" y="175"/>
                    <a:pt x="383" y="180"/>
                    <a:pt x="545" y="180"/>
                  </a:cubicBezTo>
                  <a:cubicBezTo>
                    <a:pt x="626" y="180"/>
                    <a:pt x="707" y="179"/>
                    <a:pt x="786" y="179"/>
                  </a:cubicBezTo>
                  <a:cubicBezTo>
                    <a:pt x="790" y="179"/>
                    <a:pt x="793" y="180"/>
                    <a:pt x="797" y="180"/>
                  </a:cubicBezTo>
                  <a:cubicBezTo>
                    <a:pt x="905" y="180"/>
                    <a:pt x="902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7" name="Google Shape;14957;p47"/>
            <p:cNvSpPr/>
            <p:nvPr/>
          </p:nvSpPr>
          <p:spPr>
            <a:xfrm>
              <a:off x="4102875" y="2108425"/>
              <a:ext cx="16100" cy="7475"/>
            </a:xfrm>
            <a:custGeom>
              <a:rect b="b" l="l" r="r" t="t"/>
              <a:pathLst>
                <a:path extrusionOk="0" h="299" w="644">
                  <a:moveTo>
                    <a:pt x="96" y="0"/>
                  </a:moveTo>
                  <a:cubicBezTo>
                    <a:pt x="36" y="0"/>
                    <a:pt x="1" y="60"/>
                    <a:pt x="13" y="120"/>
                  </a:cubicBezTo>
                  <a:cubicBezTo>
                    <a:pt x="55" y="289"/>
                    <a:pt x="257" y="298"/>
                    <a:pt x="410" y="298"/>
                  </a:cubicBezTo>
                  <a:cubicBezTo>
                    <a:pt x="430" y="298"/>
                    <a:pt x="448" y="298"/>
                    <a:pt x="465" y="298"/>
                  </a:cubicBezTo>
                  <a:cubicBezTo>
                    <a:pt x="469" y="298"/>
                    <a:pt x="472" y="299"/>
                    <a:pt x="476" y="299"/>
                  </a:cubicBezTo>
                  <a:cubicBezTo>
                    <a:pt x="644" y="299"/>
                    <a:pt x="640" y="24"/>
                    <a:pt x="465" y="24"/>
                  </a:cubicBezTo>
                  <a:cubicBezTo>
                    <a:pt x="346" y="24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8" name="Google Shape;14958;p47"/>
            <p:cNvSpPr/>
            <p:nvPr/>
          </p:nvSpPr>
          <p:spPr>
            <a:xfrm>
              <a:off x="4396675" y="24944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67" y="1"/>
                  </a:moveTo>
                  <a:cubicBezTo>
                    <a:pt x="0" y="1"/>
                    <a:pt x="0" y="239"/>
                    <a:pt x="167" y="239"/>
                  </a:cubicBezTo>
                  <a:cubicBezTo>
                    <a:pt x="334" y="239"/>
                    <a:pt x="334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9" name="Google Shape;14959;p47"/>
            <p:cNvSpPr/>
            <p:nvPr/>
          </p:nvSpPr>
          <p:spPr>
            <a:xfrm>
              <a:off x="3745100" y="2567475"/>
              <a:ext cx="14025" cy="6825"/>
            </a:xfrm>
            <a:custGeom>
              <a:rect b="b" l="l" r="r" t="t"/>
              <a:pathLst>
                <a:path extrusionOk="0" h="273" w="561">
                  <a:moveTo>
                    <a:pt x="389" y="0"/>
                  </a:moveTo>
                  <a:cubicBezTo>
                    <a:pt x="345" y="0"/>
                    <a:pt x="304" y="13"/>
                    <a:pt x="262" y="34"/>
                  </a:cubicBezTo>
                  <a:cubicBezTo>
                    <a:pt x="191" y="57"/>
                    <a:pt x="0" y="93"/>
                    <a:pt x="24" y="200"/>
                  </a:cubicBezTo>
                  <a:cubicBezTo>
                    <a:pt x="30" y="255"/>
                    <a:pt x="71" y="272"/>
                    <a:pt x="120" y="272"/>
                  </a:cubicBezTo>
                  <a:cubicBezTo>
                    <a:pt x="178" y="272"/>
                    <a:pt x="248" y="249"/>
                    <a:pt x="286" y="236"/>
                  </a:cubicBezTo>
                  <a:cubicBezTo>
                    <a:pt x="334" y="224"/>
                    <a:pt x="393" y="212"/>
                    <a:pt x="441" y="200"/>
                  </a:cubicBezTo>
                  <a:cubicBezTo>
                    <a:pt x="465" y="176"/>
                    <a:pt x="477" y="153"/>
                    <a:pt x="512" y="141"/>
                  </a:cubicBezTo>
                  <a:cubicBezTo>
                    <a:pt x="560" y="105"/>
                    <a:pt x="548" y="34"/>
                    <a:pt x="489" y="22"/>
                  </a:cubicBezTo>
                  <a:cubicBezTo>
                    <a:pt x="454" y="7"/>
                    <a:pt x="421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0" name="Google Shape;14960;p47"/>
            <p:cNvSpPr/>
            <p:nvPr/>
          </p:nvSpPr>
          <p:spPr>
            <a:xfrm>
              <a:off x="3738850" y="2559650"/>
              <a:ext cx="21650" cy="8675"/>
            </a:xfrm>
            <a:custGeom>
              <a:rect b="b" l="l" r="r" t="t"/>
              <a:pathLst>
                <a:path extrusionOk="0" h="347" w="866">
                  <a:moveTo>
                    <a:pt x="806" y="0"/>
                  </a:moveTo>
                  <a:cubicBezTo>
                    <a:pt x="804" y="0"/>
                    <a:pt x="801" y="0"/>
                    <a:pt x="798" y="1"/>
                  </a:cubicBezTo>
                  <a:cubicBezTo>
                    <a:pt x="500" y="49"/>
                    <a:pt x="274" y="132"/>
                    <a:pt x="24" y="299"/>
                  </a:cubicBezTo>
                  <a:cubicBezTo>
                    <a:pt x="0" y="311"/>
                    <a:pt x="24" y="347"/>
                    <a:pt x="36" y="347"/>
                  </a:cubicBezTo>
                  <a:cubicBezTo>
                    <a:pt x="298" y="275"/>
                    <a:pt x="560" y="168"/>
                    <a:pt x="822" y="97"/>
                  </a:cubicBezTo>
                  <a:cubicBezTo>
                    <a:pt x="866" y="64"/>
                    <a:pt x="839" y="0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1" name="Google Shape;14961;p47"/>
            <p:cNvSpPr/>
            <p:nvPr/>
          </p:nvSpPr>
          <p:spPr>
            <a:xfrm>
              <a:off x="3743325" y="2540625"/>
              <a:ext cx="13400" cy="3675"/>
            </a:xfrm>
            <a:custGeom>
              <a:rect b="b" l="l" r="r" t="t"/>
              <a:pathLst>
                <a:path extrusionOk="0" h="147" w="536">
                  <a:moveTo>
                    <a:pt x="452" y="0"/>
                  </a:moveTo>
                  <a:cubicBezTo>
                    <a:pt x="298" y="0"/>
                    <a:pt x="167" y="24"/>
                    <a:pt x="36" y="60"/>
                  </a:cubicBezTo>
                  <a:cubicBezTo>
                    <a:pt x="0" y="84"/>
                    <a:pt x="0" y="119"/>
                    <a:pt x="36" y="119"/>
                  </a:cubicBezTo>
                  <a:cubicBezTo>
                    <a:pt x="91" y="140"/>
                    <a:pt x="146" y="147"/>
                    <a:pt x="204" y="147"/>
                  </a:cubicBezTo>
                  <a:cubicBezTo>
                    <a:pt x="282" y="147"/>
                    <a:pt x="363" y="133"/>
                    <a:pt x="452" y="119"/>
                  </a:cubicBezTo>
                  <a:cubicBezTo>
                    <a:pt x="459" y="121"/>
                    <a:pt x="465" y="122"/>
                    <a:pt x="470" y="122"/>
                  </a:cubicBezTo>
                  <a:cubicBezTo>
                    <a:pt x="535" y="122"/>
                    <a:pt x="529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2" name="Google Shape;14962;p47"/>
            <p:cNvSpPr/>
            <p:nvPr/>
          </p:nvSpPr>
          <p:spPr>
            <a:xfrm>
              <a:off x="3721000" y="2542975"/>
              <a:ext cx="11525" cy="2725"/>
            </a:xfrm>
            <a:custGeom>
              <a:rect b="b" l="l" r="r" t="t"/>
              <a:pathLst>
                <a:path extrusionOk="0" h="109" w="461">
                  <a:moveTo>
                    <a:pt x="415" y="0"/>
                  </a:moveTo>
                  <a:cubicBezTo>
                    <a:pt x="412" y="0"/>
                    <a:pt x="409" y="1"/>
                    <a:pt x="405" y="2"/>
                  </a:cubicBezTo>
                  <a:cubicBezTo>
                    <a:pt x="286" y="25"/>
                    <a:pt x="155" y="25"/>
                    <a:pt x="36" y="61"/>
                  </a:cubicBezTo>
                  <a:cubicBezTo>
                    <a:pt x="0" y="73"/>
                    <a:pt x="0" y="109"/>
                    <a:pt x="36" y="109"/>
                  </a:cubicBezTo>
                  <a:cubicBezTo>
                    <a:pt x="167" y="109"/>
                    <a:pt x="286" y="85"/>
                    <a:pt x="417" y="61"/>
                  </a:cubicBezTo>
                  <a:cubicBezTo>
                    <a:pt x="461" y="61"/>
                    <a:pt x="45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3" name="Google Shape;14963;p47"/>
            <p:cNvSpPr/>
            <p:nvPr/>
          </p:nvSpPr>
          <p:spPr>
            <a:xfrm>
              <a:off x="3733200" y="2520100"/>
              <a:ext cx="10825" cy="4050"/>
            </a:xfrm>
            <a:custGeom>
              <a:rect b="b" l="l" r="r" t="t"/>
              <a:pathLst>
                <a:path extrusionOk="0" h="162" w="433">
                  <a:moveTo>
                    <a:pt x="387" y="1"/>
                  </a:moveTo>
                  <a:cubicBezTo>
                    <a:pt x="381" y="1"/>
                    <a:pt x="374" y="4"/>
                    <a:pt x="369" y="12"/>
                  </a:cubicBezTo>
                  <a:cubicBezTo>
                    <a:pt x="262" y="83"/>
                    <a:pt x="155" y="95"/>
                    <a:pt x="36" y="95"/>
                  </a:cubicBezTo>
                  <a:cubicBezTo>
                    <a:pt x="0" y="95"/>
                    <a:pt x="0" y="143"/>
                    <a:pt x="36" y="143"/>
                  </a:cubicBezTo>
                  <a:cubicBezTo>
                    <a:pt x="72" y="156"/>
                    <a:pt x="109" y="162"/>
                    <a:pt x="145" y="162"/>
                  </a:cubicBezTo>
                  <a:cubicBezTo>
                    <a:pt x="238" y="162"/>
                    <a:pt x="328" y="123"/>
                    <a:pt x="405" y="71"/>
                  </a:cubicBezTo>
                  <a:cubicBezTo>
                    <a:pt x="433" y="43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4" name="Google Shape;14964;p47"/>
            <p:cNvSpPr/>
            <p:nvPr/>
          </p:nvSpPr>
          <p:spPr>
            <a:xfrm>
              <a:off x="3731400" y="2499800"/>
              <a:ext cx="10950" cy="3650"/>
            </a:xfrm>
            <a:custGeom>
              <a:rect b="b" l="l" r="r" t="t"/>
              <a:pathLst>
                <a:path extrusionOk="0" h="146" w="438">
                  <a:moveTo>
                    <a:pt x="357" y="1"/>
                  </a:moveTo>
                  <a:cubicBezTo>
                    <a:pt x="353" y="1"/>
                    <a:pt x="350" y="1"/>
                    <a:pt x="346" y="2"/>
                  </a:cubicBezTo>
                  <a:cubicBezTo>
                    <a:pt x="239" y="50"/>
                    <a:pt x="144" y="62"/>
                    <a:pt x="36" y="86"/>
                  </a:cubicBezTo>
                  <a:cubicBezTo>
                    <a:pt x="1" y="109"/>
                    <a:pt x="1" y="133"/>
                    <a:pt x="36" y="133"/>
                  </a:cubicBezTo>
                  <a:cubicBezTo>
                    <a:pt x="65" y="142"/>
                    <a:pt x="93" y="145"/>
                    <a:pt x="122" y="145"/>
                  </a:cubicBezTo>
                  <a:cubicBezTo>
                    <a:pt x="212" y="145"/>
                    <a:pt x="303" y="107"/>
                    <a:pt x="394" y="62"/>
                  </a:cubicBezTo>
                  <a:cubicBezTo>
                    <a:pt x="438" y="62"/>
                    <a:pt x="400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5" name="Google Shape;14965;p47"/>
            <p:cNvSpPr/>
            <p:nvPr/>
          </p:nvSpPr>
          <p:spPr>
            <a:xfrm>
              <a:off x="3710275" y="2490025"/>
              <a:ext cx="22600" cy="5900"/>
            </a:xfrm>
            <a:custGeom>
              <a:rect b="b" l="l" r="r" t="t"/>
              <a:pathLst>
                <a:path extrusionOk="0" h="236" w="904">
                  <a:moveTo>
                    <a:pt x="834" y="0"/>
                  </a:moveTo>
                  <a:cubicBezTo>
                    <a:pt x="691" y="24"/>
                    <a:pt x="548" y="36"/>
                    <a:pt x="417" y="60"/>
                  </a:cubicBezTo>
                  <a:cubicBezTo>
                    <a:pt x="286" y="84"/>
                    <a:pt x="119" y="84"/>
                    <a:pt x="12" y="155"/>
                  </a:cubicBezTo>
                  <a:cubicBezTo>
                    <a:pt x="0" y="167"/>
                    <a:pt x="0" y="203"/>
                    <a:pt x="12" y="203"/>
                  </a:cubicBezTo>
                  <a:cubicBezTo>
                    <a:pt x="56" y="227"/>
                    <a:pt x="103" y="235"/>
                    <a:pt x="152" y="235"/>
                  </a:cubicBezTo>
                  <a:cubicBezTo>
                    <a:pt x="223" y="235"/>
                    <a:pt x="299" y="217"/>
                    <a:pt x="370" y="203"/>
                  </a:cubicBezTo>
                  <a:cubicBezTo>
                    <a:pt x="536" y="167"/>
                    <a:pt x="691" y="107"/>
                    <a:pt x="846" y="84"/>
                  </a:cubicBezTo>
                  <a:cubicBezTo>
                    <a:pt x="849" y="84"/>
                    <a:pt x="853" y="85"/>
                    <a:pt x="856" y="85"/>
                  </a:cubicBezTo>
                  <a:cubicBezTo>
                    <a:pt x="904" y="85"/>
                    <a:pt x="890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6" name="Google Shape;14966;p47"/>
            <p:cNvSpPr/>
            <p:nvPr/>
          </p:nvSpPr>
          <p:spPr>
            <a:xfrm>
              <a:off x="3699350" y="2477450"/>
              <a:ext cx="9025" cy="3800"/>
            </a:xfrm>
            <a:custGeom>
              <a:rect b="b" l="l" r="r" t="t"/>
              <a:pathLst>
                <a:path extrusionOk="0" h="152" w="361">
                  <a:moveTo>
                    <a:pt x="332" y="1"/>
                  </a:moveTo>
                  <a:cubicBezTo>
                    <a:pt x="328" y="1"/>
                    <a:pt x="323" y="2"/>
                    <a:pt x="318" y="3"/>
                  </a:cubicBezTo>
                  <a:cubicBezTo>
                    <a:pt x="235" y="63"/>
                    <a:pt x="128" y="75"/>
                    <a:pt x="21" y="110"/>
                  </a:cubicBezTo>
                  <a:cubicBezTo>
                    <a:pt x="1" y="110"/>
                    <a:pt x="6" y="152"/>
                    <a:pt x="22" y="152"/>
                  </a:cubicBezTo>
                  <a:cubicBezTo>
                    <a:pt x="25" y="152"/>
                    <a:pt x="29" y="150"/>
                    <a:pt x="33" y="146"/>
                  </a:cubicBezTo>
                  <a:cubicBezTo>
                    <a:pt x="140" y="122"/>
                    <a:pt x="247" y="87"/>
                    <a:pt x="330" y="27"/>
                  </a:cubicBezTo>
                  <a:cubicBezTo>
                    <a:pt x="361" y="27"/>
                    <a:pt x="357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7" name="Google Shape;14967;p47"/>
            <p:cNvSpPr/>
            <p:nvPr/>
          </p:nvSpPr>
          <p:spPr>
            <a:xfrm>
              <a:off x="3682900" y="2475125"/>
              <a:ext cx="5975" cy="625"/>
            </a:xfrm>
            <a:custGeom>
              <a:rect b="b" l="l" r="r" t="t"/>
              <a:pathLst>
                <a:path extrusionOk="0" h="25" w="239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lnTo>
                    <a:pt x="214" y="25"/>
                  </a:lnTo>
                  <a:cubicBezTo>
                    <a:pt x="238" y="25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8" name="Google Shape;14968;p47"/>
            <p:cNvSpPr/>
            <p:nvPr/>
          </p:nvSpPr>
          <p:spPr>
            <a:xfrm>
              <a:off x="3642100" y="2492075"/>
              <a:ext cx="7850" cy="4825"/>
            </a:xfrm>
            <a:custGeom>
              <a:rect b="b" l="l" r="r" t="t"/>
              <a:pathLst>
                <a:path extrusionOk="0" h="193" w="314">
                  <a:moveTo>
                    <a:pt x="267" y="1"/>
                  </a:moveTo>
                  <a:cubicBezTo>
                    <a:pt x="258" y="1"/>
                    <a:pt x="248" y="5"/>
                    <a:pt x="239" y="14"/>
                  </a:cubicBezTo>
                  <a:cubicBezTo>
                    <a:pt x="179" y="73"/>
                    <a:pt x="96" y="97"/>
                    <a:pt x="37" y="144"/>
                  </a:cubicBezTo>
                  <a:cubicBezTo>
                    <a:pt x="1" y="156"/>
                    <a:pt x="37" y="192"/>
                    <a:pt x="60" y="192"/>
                  </a:cubicBezTo>
                  <a:cubicBezTo>
                    <a:pt x="144" y="156"/>
                    <a:pt x="227" y="121"/>
                    <a:pt x="287" y="61"/>
                  </a:cubicBezTo>
                  <a:cubicBezTo>
                    <a:pt x="313" y="34"/>
                    <a:pt x="293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9" name="Google Shape;14969;p47"/>
            <p:cNvSpPr/>
            <p:nvPr/>
          </p:nvSpPr>
          <p:spPr>
            <a:xfrm>
              <a:off x="3640025" y="2509375"/>
              <a:ext cx="13125" cy="6350"/>
            </a:xfrm>
            <a:custGeom>
              <a:rect b="b" l="l" r="r" t="t"/>
              <a:pathLst>
                <a:path extrusionOk="0" h="254" w="525">
                  <a:moveTo>
                    <a:pt x="405" y="0"/>
                  </a:moveTo>
                  <a:cubicBezTo>
                    <a:pt x="262" y="0"/>
                    <a:pt x="60" y="0"/>
                    <a:pt x="12" y="155"/>
                  </a:cubicBezTo>
                  <a:cubicBezTo>
                    <a:pt x="1" y="179"/>
                    <a:pt x="24" y="226"/>
                    <a:pt x="60" y="238"/>
                  </a:cubicBezTo>
                  <a:cubicBezTo>
                    <a:pt x="79" y="250"/>
                    <a:pt x="97" y="254"/>
                    <a:pt x="114" y="254"/>
                  </a:cubicBezTo>
                  <a:cubicBezTo>
                    <a:pt x="151" y="254"/>
                    <a:pt x="186" y="235"/>
                    <a:pt x="227" y="226"/>
                  </a:cubicBezTo>
                  <a:cubicBezTo>
                    <a:pt x="286" y="214"/>
                    <a:pt x="334" y="203"/>
                    <a:pt x="405" y="203"/>
                  </a:cubicBezTo>
                  <a:cubicBezTo>
                    <a:pt x="524" y="167"/>
                    <a:pt x="524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0" name="Google Shape;14970;p47"/>
            <p:cNvSpPr/>
            <p:nvPr/>
          </p:nvSpPr>
          <p:spPr>
            <a:xfrm>
              <a:off x="3623950" y="2560575"/>
              <a:ext cx="22650" cy="7725"/>
            </a:xfrm>
            <a:custGeom>
              <a:rect b="b" l="l" r="r" t="t"/>
              <a:pathLst>
                <a:path extrusionOk="0" h="309" w="906">
                  <a:moveTo>
                    <a:pt x="834" y="0"/>
                  </a:moveTo>
                  <a:cubicBezTo>
                    <a:pt x="691" y="0"/>
                    <a:pt x="536" y="24"/>
                    <a:pt x="405" y="36"/>
                  </a:cubicBezTo>
                  <a:cubicBezTo>
                    <a:pt x="274" y="60"/>
                    <a:pt x="132" y="71"/>
                    <a:pt x="48" y="179"/>
                  </a:cubicBezTo>
                  <a:cubicBezTo>
                    <a:pt x="1" y="214"/>
                    <a:pt x="36" y="262"/>
                    <a:pt x="72" y="298"/>
                  </a:cubicBezTo>
                  <a:cubicBezTo>
                    <a:pt x="98" y="306"/>
                    <a:pt x="125" y="309"/>
                    <a:pt x="151" y="309"/>
                  </a:cubicBezTo>
                  <a:cubicBezTo>
                    <a:pt x="244" y="309"/>
                    <a:pt x="336" y="269"/>
                    <a:pt x="429" y="250"/>
                  </a:cubicBezTo>
                  <a:cubicBezTo>
                    <a:pt x="584" y="202"/>
                    <a:pt x="715" y="155"/>
                    <a:pt x="870" y="131"/>
                  </a:cubicBezTo>
                  <a:cubicBezTo>
                    <a:pt x="905" y="95"/>
                    <a:pt x="894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1" name="Google Shape;14971;p47"/>
            <p:cNvSpPr/>
            <p:nvPr/>
          </p:nvSpPr>
          <p:spPr>
            <a:xfrm>
              <a:off x="3625450" y="2552975"/>
              <a:ext cx="12900" cy="4475"/>
            </a:xfrm>
            <a:custGeom>
              <a:rect b="b" l="l" r="r" t="t"/>
              <a:pathLst>
                <a:path extrusionOk="0" h="179" w="516">
                  <a:moveTo>
                    <a:pt x="432" y="0"/>
                  </a:moveTo>
                  <a:cubicBezTo>
                    <a:pt x="424" y="0"/>
                    <a:pt x="415" y="2"/>
                    <a:pt x="405" y="6"/>
                  </a:cubicBezTo>
                  <a:cubicBezTo>
                    <a:pt x="286" y="30"/>
                    <a:pt x="131" y="30"/>
                    <a:pt x="36" y="90"/>
                  </a:cubicBezTo>
                  <a:cubicBezTo>
                    <a:pt x="0" y="102"/>
                    <a:pt x="0" y="149"/>
                    <a:pt x="36" y="149"/>
                  </a:cubicBezTo>
                  <a:cubicBezTo>
                    <a:pt x="82" y="170"/>
                    <a:pt x="130" y="178"/>
                    <a:pt x="179" y="178"/>
                  </a:cubicBezTo>
                  <a:cubicBezTo>
                    <a:pt x="268" y="178"/>
                    <a:pt x="360" y="153"/>
                    <a:pt x="453" y="137"/>
                  </a:cubicBezTo>
                  <a:cubicBezTo>
                    <a:pt x="516" y="106"/>
                    <a:pt x="495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2" name="Google Shape;14972;p47"/>
            <p:cNvSpPr/>
            <p:nvPr/>
          </p:nvSpPr>
          <p:spPr>
            <a:xfrm>
              <a:off x="3647475" y="2591825"/>
              <a:ext cx="16675" cy="4275"/>
            </a:xfrm>
            <a:custGeom>
              <a:rect b="b" l="l" r="r" t="t"/>
              <a:pathLst>
                <a:path extrusionOk="0" h="171" w="667">
                  <a:moveTo>
                    <a:pt x="607" y="0"/>
                  </a:moveTo>
                  <a:cubicBezTo>
                    <a:pt x="500" y="0"/>
                    <a:pt x="381" y="0"/>
                    <a:pt x="286" y="12"/>
                  </a:cubicBezTo>
                  <a:cubicBezTo>
                    <a:pt x="191" y="12"/>
                    <a:pt x="95" y="12"/>
                    <a:pt x="24" y="72"/>
                  </a:cubicBezTo>
                  <a:cubicBezTo>
                    <a:pt x="0" y="95"/>
                    <a:pt x="12" y="143"/>
                    <a:pt x="36" y="155"/>
                  </a:cubicBezTo>
                  <a:cubicBezTo>
                    <a:pt x="62" y="166"/>
                    <a:pt x="89" y="170"/>
                    <a:pt x="115" y="170"/>
                  </a:cubicBezTo>
                  <a:cubicBezTo>
                    <a:pt x="172" y="170"/>
                    <a:pt x="229" y="151"/>
                    <a:pt x="286" y="143"/>
                  </a:cubicBezTo>
                  <a:lnTo>
                    <a:pt x="596" y="95"/>
                  </a:lnTo>
                  <a:cubicBezTo>
                    <a:pt x="667" y="84"/>
                    <a:pt x="667" y="0"/>
                    <a:pt x="6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3" name="Google Shape;14973;p47"/>
            <p:cNvSpPr/>
            <p:nvPr/>
          </p:nvSpPr>
          <p:spPr>
            <a:xfrm>
              <a:off x="3656400" y="2597500"/>
              <a:ext cx="8950" cy="4475"/>
            </a:xfrm>
            <a:custGeom>
              <a:rect b="b" l="l" r="r" t="t"/>
              <a:pathLst>
                <a:path extrusionOk="0" h="179" w="358">
                  <a:moveTo>
                    <a:pt x="164" y="1"/>
                  </a:moveTo>
                  <a:cubicBezTo>
                    <a:pt x="150" y="1"/>
                    <a:pt x="135" y="3"/>
                    <a:pt x="119" y="11"/>
                  </a:cubicBezTo>
                  <a:cubicBezTo>
                    <a:pt x="72" y="11"/>
                    <a:pt x="48" y="35"/>
                    <a:pt x="12" y="71"/>
                  </a:cubicBezTo>
                  <a:cubicBezTo>
                    <a:pt x="0" y="83"/>
                    <a:pt x="0" y="107"/>
                    <a:pt x="12" y="130"/>
                  </a:cubicBezTo>
                  <a:cubicBezTo>
                    <a:pt x="48" y="154"/>
                    <a:pt x="72" y="166"/>
                    <a:pt x="119" y="178"/>
                  </a:cubicBezTo>
                  <a:lnTo>
                    <a:pt x="250" y="178"/>
                  </a:lnTo>
                  <a:cubicBezTo>
                    <a:pt x="358" y="154"/>
                    <a:pt x="358" y="11"/>
                    <a:pt x="250" y="11"/>
                  </a:cubicBezTo>
                  <a:cubicBezTo>
                    <a:pt x="219" y="11"/>
                    <a:pt x="192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4" name="Google Shape;14974;p47"/>
            <p:cNvSpPr/>
            <p:nvPr/>
          </p:nvSpPr>
          <p:spPr>
            <a:xfrm>
              <a:off x="3669800" y="2606825"/>
              <a:ext cx="9025" cy="3625"/>
            </a:xfrm>
            <a:custGeom>
              <a:rect b="b" l="l" r="r" t="t"/>
              <a:pathLst>
                <a:path extrusionOk="0" h="145" w="361">
                  <a:moveTo>
                    <a:pt x="291" y="1"/>
                  </a:moveTo>
                  <a:cubicBezTo>
                    <a:pt x="282" y="1"/>
                    <a:pt x="273" y="3"/>
                    <a:pt x="262" y="7"/>
                  </a:cubicBezTo>
                  <a:cubicBezTo>
                    <a:pt x="191" y="31"/>
                    <a:pt x="119" y="31"/>
                    <a:pt x="24" y="67"/>
                  </a:cubicBezTo>
                  <a:cubicBezTo>
                    <a:pt x="0" y="67"/>
                    <a:pt x="0" y="115"/>
                    <a:pt x="24" y="126"/>
                  </a:cubicBezTo>
                  <a:cubicBezTo>
                    <a:pt x="72" y="138"/>
                    <a:pt x="116" y="144"/>
                    <a:pt x="161" y="144"/>
                  </a:cubicBezTo>
                  <a:cubicBezTo>
                    <a:pt x="206" y="144"/>
                    <a:pt x="250" y="138"/>
                    <a:pt x="298" y="126"/>
                  </a:cubicBezTo>
                  <a:cubicBezTo>
                    <a:pt x="360" y="95"/>
                    <a:pt x="350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5" name="Google Shape;14975;p47"/>
            <p:cNvSpPr/>
            <p:nvPr/>
          </p:nvSpPr>
          <p:spPr>
            <a:xfrm>
              <a:off x="3668300" y="2612125"/>
              <a:ext cx="9100" cy="6700"/>
            </a:xfrm>
            <a:custGeom>
              <a:rect b="b" l="l" r="r" t="t"/>
              <a:pathLst>
                <a:path extrusionOk="0" h="268" w="364">
                  <a:moveTo>
                    <a:pt x="204" y="0"/>
                  </a:moveTo>
                  <a:cubicBezTo>
                    <a:pt x="170" y="0"/>
                    <a:pt x="138" y="17"/>
                    <a:pt x="120" y="57"/>
                  </a:cubicBezTo>
                  <a:cubicBezTo>
                    <a:pt x="108" y="81"/>
                    <a:pt x="84" y="81"/>
                    <a:pt x="72" y="81"/>
                  </a:cubicBezTo>
                  <a:cubicBezTo>
                    <a:pt x="48" y="93"/>
                    <a:pt x="24" y="117"/>
                    <a:pt x="13" y="141"/>
                  </a:cubicBezTo>
                  <a:cubicBezTo>
                    <a:pt x="1" y="153"/>
                    <a:pt x="1" y="176"/>
                    <a:pt x="13" y="188"/>
                  </a:cubicBezTo>
                  <a:cubicBezTo>
                    <a:pt x="43" y="244"/>
                    <a:pt x="91" y="268"/>
                    <a:pt x="142" y="268"/>
                  </a:cubicBezTo>
                  <a:cubicBezTo>
                    <a:pt x="209" y="268"/>
                    <a:pt x="281" y="226"/>
                    <a:pt x="322" y="165"/>
                  </a:cubicBezTo>
                  <a:cubicBezTo>
                    <a:pt x="363" y="82"/>
                    <a:pt x="280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6" name="Google Shape;14976;p47"/>
            <p:cNvSpPr/>
            <p:nvPr/>
          </p:nvSpPr>
          <p:spPr>
            <a:xfrm>
              <a:off x="3660225" y="1994275"/>
              <a:ext cx="17325" cy="31500"/>
            </a:xfrm>
            <a:custGeom>
              <a:rect b="b" l="l" r="r" t="t"/>
              <a:pathLst>
                <a:path extrusionOk="0" h="1260" w="693">
                  <a:moveTo>
                    <a:pt x="120" y="0"/>
                  </a:moveTo>
                  <a:cubicBezTo>
                    <a:pt x="56" y="0"/>
                    <a:pt x="0" y="109"/>
                    <a:pt x="74" y="161"/>
                  </a:cubicBezTo>
                  <a:cubicBezTo>
                    <a:pt x="252" y="292"/>
                    <a:pt x="347" y="471"/>
                    <a:pt x="395" y="697"/>
                  </a:cubicBezTo>
                  <a:cubicBezTo>
                    <a:pt x="431" y="876"/>
                    <a:pt x="383" y="1042"/>
                    <a:pt x="395" y="1221"/>
                  </a:cubicBezTo>
                  <a:cubicBezTo>
                    <a:pt x="395" y="1242"/>
                    <a:pt x="417" y="1259"/>
                    <a:pt x="436" y="1259"/>
                  </a:cubicBezTo>
                  <a:cubicBezTo>
                    <a:pt x="449" y="1259"/>
                    <a:pt x="462" y="1252"/>
                    <a:pt x="467" y="1233"/>
                  </a:cubicBezTo>
                  <a:cubicBezTo>
                    <a:pt x="693" y="816"/>
                    <a:pt x="502" y="292"/>
                    <a:pt x="145" y="6"/>
                  </a:cubicBezTo>
                  <a:cubicBezTo>
                    <a:pt x="137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7" name="Google Shape;14977;p47"/>
            <p:cNvSpPr/>
            <p:nvPr/>
          </p:nvSpPr>
          <p:spPr>
            <a:xfrm>
              <a:off x="3596125" y="2029650"/>
              <a:ext cx="70200" cy="46850"/>
            </a:xfrm>
            <a:custGeom>
              <a:rect b="b" l="l" r="r" t="t"/>
              <a:pathLst>
                <a:path extrusionOk="0" h="1874" w="2808">
                  <a:moveTo>
                    <a:pt x="2774" y="0"/>
                  </a:moveTo>
                  <a:cubicBezTo>
                    <a:pt x="2768" y="0"/>
                    <a:pt x="2762" y="3"/>
                    <a:pt x="2757" y="8"/>
                  </a:cubicBezTo>
                  <a:cubicBezTo>
                    <a:pt x="1983" y="794"/>
                    <a:pt x="673" y="961"/>
                    <a:pt x="18" y="1842"/>
                  </a:cubicBezTo>
                  <a:cubicBezTo>
                    <a:pt x="0" y="1851"/>
                    <a:pt x="16" y="1874"/>
                    <a:pt x="30" y="1874"/>
                  </a:cubicBezTo>
                  <a:cubicBezTo>
                    <a:pt x="35" y="1874"/>
                    <a:pt x="39" y="1871"/>
                    <a:pt x="42" y="1866"/>
                  </a:cubicBezTo>
                  <a:cubicBezTo>
                    <a:pt x="530" y="1592"/>
                    <a:pt x="1030" y="1270"/>
                    <a:pt x="1518" y="996"/>
                  </a:cubicBezTo>
                  <a:cubicBezTo>
                    <a:pt x="1995" y="723"/>
                    <a:pt x="2423" y="437"/>
                    <a:pt x="2780" y="44"/>
                  </a:cubicBezTo>
                  <a:cubicBezTo>
                    <a:pt x="2808" y="26"/>
                    <a:pt x="2793" y="0"/>
                    <a:pt x="27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8" name="Google Shape;14978;p47"/>
            <p:cNvSpPr/>
            <p:nvPr/>
          </p:nvSpPr>
          <p:spPr>
            <a:xfrm>
              <a:off x="3552950" y="2090475"/>
              <a:ext cx="25750" cy="22625"/>
            </a:xfrm>
            <a:custGeom>
              <a:rect b="b" l="l" r="r" t="t"/>
              <a:pathLst>
                <a:path extrusionOk="0" h="905" w="1030">
                  <a:moveTo>
                    <a:pt x="1018" y="1"/>
                  </a:moveTo>
                  <a:cubicBezTo>
                    <a:pt x="1016" y="1"/>
                    <a:pt x="1012" y="2"/>
                    <a:pt x="1007" y="4"/>
                  </a:cubicBezTo>
                  <a:cubicBezTo>
                    <a:pt x="650" y="183"/>
                    <a:pt x="174" y="480"/>
                    <a:pt x="19" y="849"/>
                  </a:cubicBezTo>
                  <a:cubicBezTo>
                    <a:pt x="0" y="877"/>
                    <a:pt x="18" y="905"/>
                    <a:pt x="37" y="905"/>
                  </a:cubicBezTo>
                  <a:cubicBezTo>
                    <a:pt x="43" y="905"/>
                    <a:pt x="49" y="902"/>
                    <a:pt x="55" y="897"/>
                  </a:cubicBezTo>
                  <a:cubicBezTo>
                    <a:pt x="221" y="790"/>
                    <a:pt x="340" y="623"/>
                    <a:pt x="471" y="480"/>
                  </a:cubicBezTo>
                  <a:cubicBezTo>
                    <a:pt x="638" y="302"/>
                    <a:pt x="817" y="147"/>
                    <a:pt x="1007" y="16"/>
                  </a:cubicBezTo>
                  <a:cubicBezTo>
                    <a:pt x="1026" y="16"/>
                    <a:pt x="1030" y="1"/>
                    <a:pt x="10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9" name="Google Shape;14979;p47"/>
            <p:cNvSpPr/>
            <p:nvPr/>
          </p:nvSpPr>
          <p:spPr>
            <a:xfrm>
              <a:off x="3538525" y="2131575"/>
              <a:ext cx="10750" cy="139325"/>
            </a:xfrm>
            <a:custGeom>
              <a:rect b="b" l="l" r="r" t="t"/>
              <a:pathLst>
                <a:path extrusionOk="0" h="5573" w="430">
                  <a:moveTo>
                    <a:pt x="245" y="0"/>
                  </a:moveTo>
                  <a:cubicBezTo>
                    <a:pt x="230" y="0"/>
                    <a:pt x="215" y="9"/>
                    <a:pt x="215" y="27"/>
                  </a:cubicBezTo>
                  <a:cubicBezTo>
                    <a:pt x="1" y="932"/>
                    <a:pt x="1" y="1872"/>
                    <a:pt x="60" y="2789"/>
                  </a:cubicBezTo>
                  <a:cubicBezTo>
                    <a:pt x="120" y="3706"/>
                    <a:pt x="36" y="4670"/>
                    <a:pt x="179" y="5563"/>
                  </a:cubicBezTo>
                  <a:cubicBezTo>
                    <a:pt x="179" y="5569"/>
                    <a:pt x="185" y="5572"/>
                    <a:pt x="192" y="5572"/>
                  </a:cubicBezTo>
                  <a:cubicBezTo>
                    <a:pt x="200" y="5572"/>
                    <a:pt x="209" y="5569"/>
                    <a:pt x="215" y="5563"/>
                  </a:cubicBezTo>
                  <a:cubicBezTo>
                    <a:pt x="429" y="4730"/>
                    <a:pt x="227" y="3777"/>
                    <a:pt x="191" y="2932"/>
                  </a:cubicBezTo>
                  <a:cubicBezTo>
                    <a:pt x="143" y="1956"/>
                    <a:pt x="155" y="991"/>
                    <a:pt x="274" y="27"/>
                  </a:cubicBezTo>
                  <a:cubicBezTo>
                    <a:pt x="274" y="9"/>
                    <a:pt x="25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0" name="Google Shape;14980;p47"/>
            <p:cNvSpPr/>
            <p:nvPr/>
          </p:nvSpPr>
          <p:spPr>
            <a:xfrm>
              <a:off x="3543300" y="2286725"/>
              <a:ext cx="300" cy="5300"/>
            </a:xfrm>
            <a:custGeom>
              <a:rect b="b" l="l" r="r" t="t"/>
              <a:pathLst>
                <a:path extrusionOk="0" h="212" w="12">
                  <a:moveTo>
                    <a:pt x="0" y="0"/>
                  </a:moveTo>
                  <a:lnTo>
                    <a:pt x="0" y="203"/>
                  </a:lnTo>
                  <a:cubicBezTo>
                    <a:pt x="0" y="209"/>
                    <a:pt x="3" y="212"/>
                    <a:pt x="6" y="212"/>
                  </a:cubicBezTo>
                  <a:cubicBezTo>
                    <a:pt x="9" y="212"/>
                    <a:pt x="12" y="209"/>
                    <a:pt x="12" y="20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1" name="Google Shape;14981;p47"/>
            <p:cNvSpPr/>
            <p:nvPr/>
          </p:nvSpPr>
          <p:spPr>
            <a:xfrm>
              <a:off x="3541950" y="2304125"/>
              <a:ext cx="2700" cy="4800"/>
            </a:xfrm>
            <a:custGeom>
              <a:rect b="b" l="l" r="r" t="t"/>
              <a:pathLst>
                <a:path extrusionOk="0" h="192" w="108">
                  <a:moveTo>
                    <a:pt x="54" y="1"/>
                  </a:moveTo>
                  <a:cubicBezTo>
                    <a:pt x="27" y="1"/>
                    <a:pt x="0" y="19"/>
                    <a:pt x="6" y="54"/>
                  </a:cubicBezTo>
                  <a:cubicBezTo>
                    <a:pt x="6" y="102"/>
                    <a:pt x="6" y="150"/>
                    <a:pt x="18" y="173"/>
                  </a:cubicBezTo>
                  <a:cubicBezTo>
                    <a:pt x="30" y="185"/>
                    <a:pt x="42" y="191"/>
                    <a:pt x="53" y="191"/>
                  </a:cubicBezTo>
                  <a:cubicBezTo>
                    <a:pt x="63" y="191"/>
                    <a:pt x="72" y="185"/>
                    <a:pt x="78" y="173"/>
                  </a:cubicBezTo>
                  <a:cubicBezTo>
                    <a:pt x="102" y="138"/>
                    <a:pt x="102" y="102"/>
                    <a:pt x="102" y="54"/>
                  </a:cubicBezTo>
                  <a:cubicBezTo>
                    <a:pt x="108" y="19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2" name="Google Shape;14982;p47"/>
            <p:cNvSpPr/>
            <p:nvPr/>
          </p:nvSpPr>
          <p:spPr>
            <a:xfrm>
              <a:off x="3542100" y="2325875"/>
              <a:ext cx="40200" cy="61300"/>
            </a:xfrm>
            <a:custGeom>
              <a:rect b="b" l="l" r="r" t="t"/>
              <a:pathLst>
                <a:path extrusionOk="0" h="2452" w="1608">
                  <a:moveTo>
                    <a:pt x="60" y="1"/>
                  </a:moveTo>
                  <a:cubicBezTo>
                    <a:pt x="32" y="1"/>
                    <a:pt x="0" y="22"/>
                    <a:pt x="0" y="54"/>
                  </a:cubicBezTo>
                  <a:cubicBezTo>
                    <a:pt x="185" y="884"/>
                    <a:pt x="247" y="2452"/>
                    <a:pt x="1430" y="2452"/>
                  </a:cubicBezTo>
                  <a:cubicBezTo>
                    <a:pt x="1468" y="2452"/>
                    <a:pt x="1508" y="2450"/>
                    <a:pt x="1548" y="2447"/>
                  </a:cubicBezTo>
                  <a:cubicBezTo>
                    <a:pt x="1596" y="2447"/>
                    <a:pt x="1608" y="2375"/>
                    <a:pt x="1560" y="2363"/>
                  </a:cubicBezTo>
                  <a:cubicBezTo>
                    <a:pt x="965" y="2161"/>
                    <a:pt x="643" y="1959"/>
                    <a:pt x="429" y="1351"/>
                  </a:cubicBezTo>
                  <a:cubicBezTo>
                    <a:pt x="286" y="911"/>
                    <a:pt x="227" y="470"/>
                    <a:pt x="96" y="18"/>
                  </a:cubicBezTo>
                  <a:cubicBezTo>
                    <a:pt x="88" y="6"/>
                    <a:pt x="74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3" name="Google Shape;14983;p47"/>
            <p:cNvSpPr/>
            <p:nvPr/>
          </p:nvSpPr>
          <p:spPr>
            <a:xfrm>
              <a:off x="3644450" y="1995025"/>
              <a:ext cx="14950" cy="17800"/>
            </a:xfrm>
            <a:custGeom>
              <a:rect b="b" l="l" r="r" t="t"/>
              <a:pathLst>
                <a:path extrusionOk="0" h="712" w="598">
                  <a:moveTo>
                    <a:pt x="89" y="0"/>
                  </a:moveTo>
                  <a:cubicBezTo>
                    <a:pt x="41" y="0"/>
                    <a:pt x="1" y="78"/>
                    <a:pt x="50" y="107"/>
                  </a:cubicBezTo>
                  <a:cubicBezTo>
                    <a:pt x="145" y="203"/>
                    <a:pt x="240" y="310"/>
                    <a:pt x="312" y="405"/>
                  </a:cubicBezTo>
                  <a:cubicBezTo>
                    <a:pt x="347" y="453"/>
                    <a:pt x="359" y="512"/>
                    <a:pt x="383" y="560"/>
                  </a:cubicBezTo>
                  <a:lnTo>
                    <a:pt x="478" y="691"/>
                  </a:lnTo>
                  <a:cubicBezTo>
                    <a:pt x="486" y="706"/>
                    <a:pt x="495" y="711"/>
                    <a:pt x="506" y="711"/>
                  </a:cubicBezTo>
                  <a:cubicBezTo>
                    <a:pt x="528" y="711"/>
                    <a:pt x="554" y="683"/>
                    <a:pt x="562" y="667"/>
                  </a:cubicBezTo>
                  <a:cubicBezTo>
                    <a:pt x="597" y="393"/>
                    <a:pt x="324" y="155"/>
                    <a:pt x="121" y="12"/>
                  </a:cubicBezTo>
                  <a:cubicBezTo>
                    <a:pt x="111" y="4"/>
                    <a:pt x="100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4" name="Google Shape;14984;p47"/>
            <p:cNvSpPr/>
            <p:nvPr/>
          </p:nvSpPr>
          <p:spPr>
            <a:xfrm>
              <a:off x="3628175" y="2035500"/>
              <a:ext cx="15450" cy="11675"/>
            </a:xfrm>
            <a:custGeom>
              <a:rect b="b" l="l" r="r" t="t"/>
              <a:pathLst>
                <a:path extrusionOk="0" h="467" w="618">
                  <a:moveTo>
                    <a:pt x="617" y="0"/>
                  </a:moveTo>
                  <a:lnTo>
                    <a:pt x="617" y="0"/>
                  </a:lnTo>
                  <a:cubicBezTo>
                    <a:pt x="463" y="179"/>
                    <a:pt x="248" y="322"/>
                    <a:pt x="22" y="417"/>
                  </a:cubicBezTo>
                  <a:cubicBezTo>
                    <a:pt x="1" y="428"/>
                    <a:pt x="8" y="467"/>
                    <a:pt x="35" y="467"/>
                  </a:cubicBezTo>
                  <a:cubicBezTo>
                    <a:pt x="38" y="467"/>
                    <a:pt x="42" y="466"/>
                    <a:pt x="46" y="465"/>
                  </a:cubicBezTo>
                  <a:cubicBezTo>
                    <a:pt x="308" y="417"/>
                    <a:pt x="522" y="239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5" name="Google Shape;14985;p47"/>
            <p:cNvSpPr/>
            <p:nvPr/>
          </p:nvSpPr>
          <p:spPr>
            <a:xfrm>
              <a:off x="3563900" y="2080700"/>
              <a:ext cx="9750" cy="6675"/>
            </a:xfrm>
            <a:custGeom>
              <a:rect b="b" l="l" r="r" t="t"/>
              <a:pathLst>
                <a:path extrusionOk="0" h="267" w="390">
                  <a:moveTo>
                    <a:pt x="359" y="0"/>
                  </a:moveTo>
                  <a:cubicBezTo>
                    <a:pt x="358" y="0"/>
                    <a:pt x="356" y="1"/>
                    <a:pt x="355" y="2"/>
                  </a:cubicBezTo>
                  <a:cubicBezTo>
                    <a:pt x="236" y="62"/>
                    <a:pt x="140" y="157"/>
                    <a:pt x="21" y="217"/>
                  </a:cubicBezTo>
                  <a:cubicBezTo>
                    <a:pt x="0" y="227"/>
                    <a:pt x="17" y="266"/>
                    <a:pt x="46" y="266"/>
                  </a:cubicBezTo>
                  <a:cubicBezTo>
                    <a:pt x="49" y="266"/>
                    <a:pt x="53" y="265"/>
                    <a:pt x="57" y="264"/>
                  </a:cubicBezTo>
                  <a:cubicBezTo>
                    <a:pt x="176" y="205"/>
                    <a:pt x="259" y="97"/>
                    <a:pt x="379" y="38"/>
                  </a:cubicBezTo>
                  <a:cubicBezTo>
                    <a:pt x="389" y="38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6" name="Google Shape;14986;p47"/>
            <p:cNvSpPr/>
            <p:nvPr/>
          </p:nvSpPr>
          <p:spPr>
            <a:xfrm>
              <a:off x="3604100" y="2029125"/>
              <a:ext cx="12275" cy="10025"/>
            </a:xfrm>
            <a:custGeom>
              <a:rect b="b" l="l" r="r" t="t"/>
              <a:pathLst>
                <a:path extrusionOk="0" h="401" w="491">
                  <a:moveTo>
                    <a:pt x="417" y="0"/>
                  </a:moveTo>
                  <a:cubicBezTo>
                    <a:pt x="404" y="0"/>
                    <a:pt x="390" y="5"/>
                    <a:pt x="378" y="17"/>
                  </a:cubicBezTo>
                  <a:cubicBezTo>
                    <a:pt x="259" y="136"/>
                    <a:pt x="140" y="232"/>
                    <a:pt x="21" y="339"/>
                  </a:cubicBezTo>
                  <a:cubicBezTo>
                    <a:pt x="0" y="370"/>
                    <a:pt x="24" y="401"/>
                    <a:pt x="54" y="401"/>
                  </a:cubicBezTo>
                  <a:cubicBezTo>
                    <a:pt x="59" y="401"/>
                    <a:pt x="64" y="400"/>
                    <a:pt x="68" y="398"/>
                  </a:cubicBezTo>
                  <a:cubicBezTo>
                    <a:pt x="211" y="327"/>
                    <a:pt x="330" y="208"/>
                    <a:pt x="473" y="89"/>
                  </a:cubicBezTo>
                  <a:cubicBezTo>
                    <a:pt x="491" y="44"/>
                    <a:pt x="456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7" name="Google Shape;14987;p47"/>
            <p:cNvSpPr/>
            <p:nvPr/>
          </p:nvSpPr>
          <p:spPr>
            <a:xfrm>
              <a:off x="3510850" y="2126700"/>
              <a:ext cx="8650" cy="56750"/>
            </a:xfrm>
            <a:custGeom>
              <a:rect b="b" l="l" r="r" t="t"/>
              <a:pathLst>
                <a:path extrusionOk="0" h="2270" w="346">
                  <a:moveTo>
                    <a:pt x="331" y="1"/>
                  </a:moveTo>
                  <a:cubicBezTo>
                    <a:pt x="326" y="1"/>
                    <a:pt x="319" y="3"/>
                    <a:pt x="310" y="8"/>
                  </a:cubicBezTo>
                  <a:cubicBezTo>
                    <a:pt x="0" y="746"/>
                    <a:pt x="95" y="1496"/>
                    <a:pt x="107" y="2270"/>
                  </a:cubicBezTo>
                  <a:lnTo>
                    <a:pt x="119" y="2270"/>
                  </a:lnTo>
                  <a:cubicBezTo>
                    <a:pt x="119" y="1520"/>
                    <a:pt x="48" y="746"/>
                    <a:pt x="346" y="31"/>
                  </a:cubicBezTo>
                  <a:cubicBezTo>
                    <a:pt x="346" y="9"/>
                    <a:pt x="341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8" name="Google Shape;14988;p47"/>
            <p:cNvSpPr/>
            <p:nvPr/>
          </p:nvSpPr>
          <p:spPr>
            <a:xfrm>
              <a:off x="3509650" y="2260525"/>
              <a:ext cx="5375" cy="17000"/>
            </a:xfrm>
            <a:custGeom>
              <a:rect b="b" l="l" r="r" t="t"/>
              <a:pathLst>
                <a:path extrusionOk="0" h="680" w="215">
                  <a:moveTo>
                    <a:pt x="114" y="1"/>
                  </a:moveTo>
                  <a:cubicBezTo>
                    <a:pt x="99" y="1"/>
                    <a:pt x="84" y="12"/>
                    <a:pt x="84" y="36"/>
                  </a:cubicBezTo>
                  <a:cubicBezTo>
                    <a:pt x="60" y="227"/>
                    <a:pt x="1" y="453"/>
                    <a:pt x="60" y="644"/>
                  </a:cubicBezTo>
                  <a:cubicBezTo>
                    <a:pt x="72" y="667"/>
                    <a:pt x="93" y="679"/>
                    <a:pt x="112" y="679"/>
                  </a:cubicBezTo>
                  <a:cubicBezTo>
                    <a:pt x="132" y="679"/>
                    <a:pt x="149" y="667"/>
                    <a:pt x="155" y="644"/>
                  </a:cubicBezTo>
                  <a:cubicBezTo>
                    <a:pt x="215" y="453"/>
                    <a:pt x="155" y="227"/>
                    <a:pt x="143" y="36"/>
                  </a:cubicBezTo>
                  <a:cubicBezTo>
                    <a:pt x="143" y="12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9" name="Google Shape;14989;p47"/>
            <p:cNvSpPr/>
            <p:nvPr/>
          </p:nvSpPr>
          <p:spPr>
            <a:xfrm>
              <a:off x="3513525" y="2306675"/>
              <a:ext cx="625" cy="300"/>
            </a:xfrm>
            <a:custGeom>
              <a:rect b="b" l="l" r="r" t="t"/>
              <a:pathLst>
                <a:path extrusionOk="0" h="12" w="25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0" name="Google Shape;14990;p47"/>
            <p:cNvSpPr/>
            <p:nvPr/>
          </p:nvSpPr>
          <p:spPr>
            <a:xfrm>
              <a:off x="3523950" y="2346600"/>
              <a:ext cx="15400" cy="22950"/>
            </a:xfrm>
            <a:custGeom>
              <a:rect b="b" l="l" r="r" t="t"/>
              <a:pathLst>
                <a:path extrusionOk="0" h="918" w="616">
                  <a:moveTo>
                    <a:pt x="18" y="0"/>
                  </a:moveTo>
                  <a:cubicBezTo>
                    <a:pt x="11" y="0"/>
                    <a:pt x="0" y="14"/>
                    <a:pt x="0" y="22"/>
                  </a:cubicBezTo>
                  <a:cubicBezTo>
                    <a:pt x="72" y="177"/>
                    <a:pt x="143" y="320"/>
                    <a:pt x="238" y="475"/>
                  </a:cubicBezTo>
                  <a:cubicBezTo>
                    <a:pt x="310" y="618"/>
                    <a:pt x="405" y="784"/>
                    <a:pt x="524" y="903"/>
                  </a:cubicBezTo>
                  <a:cubicBezTo>
                    <a:pt x="531" y="913"/>
                    <a:pt x="541" y="918"/>
                    <a:pt x="553" y="918"/>
                  </a:cubicBezTo>
                  <a:cubicBezTo>
                    <a:pt x="582" y="918"/>
                    <a:pt x="616" y="890"/>
                    <a:pt x="607" y="856"/>
                  </a:cubicBezTo>
                  <a:cubicBezTo>
                    <a:pt x="548" y="689"/>
                    <a:pt x="429" y="558"/>
                    <a:pt x="322" y="427"/>
                  </a:cubicBezTo>
                  <a:cubicBezTo>
                    <a:pt x="226" y="296"/>
                    <a:pt x="131" y="141"/>
                    <a:pt x="24" y="10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1" name="Google Shape;14991;p47"/>
            <p:cNvSpPr/>
            <p:nvPr/>
          </p:nvSpPr>
          <p:spPr>
            <a:xfrm>
              <a:off x="3592100" y="2389400"/>
              <a:ext cx="31875" cy="15075"/>
            </a:xfrm>
            <a:custGeom>
              <a:rect b="b" l="l" r="r" t="t"/>
              <a:pathLst>
                <a:path extrusionOk="0" h="603" w="1275">
                  <a:moveTo>
                    <a:pt x="84" y="1"/>
                  </a:moveTo>
                  <a:cubicBezTo>
                    <a:pt x="36" y="1"/>
                    <a:pt x="1" y="72"/>
                    <a:pt x="36" y="120"/>
                  </a:cubicBezTo>
                  <a:cubicBezTo>
                    <a:pt x="239" y="263"/>
                    <a:pt x="441" y="382"/>
                    <a:pt x="667" y="489"/>
                  </a:cubicBezTo>
                  <a:cubicBezTo>
                    <a:pt x="789" y="546"/>
                    <a:pt x="917" y="603"/>
                    <a:pt x="1046" y="603"/>
                  </a:cubicBezTo>
                  <a:cubicBezTo>
                    <a:pt x="1106" y="603"/>
                    <a:pt x="1167" y="591"/>
                    <a:pt x="1227" y="561"/>
                  </a:cubicBezTo>
                  <a:cubicBezTo>
                    <a:pt x="1275" y="549"/>
                    <a:pt x="1275" y="489"/>
                    <a:pt x="1251" y="441"/>
                  </a:cubicBezTo>
                  <a:cubicBezTo>
                    <a:pt x="1108" y="275"/>
                    <a:pt x="906" y="251"/>
                    <a:pt x="715" y="168"/>
                  </a:cubicBezTo>
                  <a:cubicBezTo>
                    <a:pt x="489" y="84"/>
                    <a:pt x="322" y="1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2" name="Google Shape;14992;p47"/>
            <p:cNvSpPr/>
            <p:nvPr/>
          </p:nvSpPr>
          <p:spPr>
            <a:xfrm>
              <a:off x="3635550" y="2402850"/>
              <a:ext cx="89925" cy="6350"/>
            </a:xfrm>
            <a:custGeom>
              <a:rect b="b" l="l" r="r" t="t"/>
              <a:pathLst>
                <a:path extrusionOk="0" h="254" w="3597">
                  <a:moveTo>
                    <a:pt x="2423" y="1"/>
                  </a:moveTo>
                  <a:cubicBezTo>
                    <a:pt x="1818" y="1"/>
                    <a:pt x="1215" y="50"/>
                    <a:pt x="609" y="50"/>
                  </a:cubicBezTo>
                  <a:cubicBezTo>
                    <a:pt x="430" y="50"/>
                    <a:pt x="251" y="45"/>
                    <a:pt x="72" y="34"/>
                  </a:cubicBezTo>
                  <a:cubicBezTo>
                    <a:pt x="13" y="34"/>
                    <a:pt x="1" y="142"/>
                    <a:pt x="60" y="142"/>
                  </a:cubicBezTo>
                  <a:cubicBezTo>
                    <a:pt x="624" y="223"/>
                    <a:pt x="1191" y="253"/>
                    <a:pt x="1758" y="253"/>
                  </a:cubicBezTo>
                  <a:cubicBezTo>
                    <a:pt x="2352" y="253"/>
                    <a:pt x="2946" y="220"/>
                    <a:pt x="3537" y="177"/>
                  </a:cubicBezTo>
                  <a:cubicBezTo>
                    <a:pt x="3585" y="177"/>
                    <a:pt x="3597" y="94"/>
                    <a:pt x="3561" y="82"/>
                  </a:cubicBezTo>
                  <a:cubicBezTo>
                    <a:pt x="3181" y="20"/>
                    <a:pt x="2802" y="1"/>
                    <a:pt x="24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3" name="Google Shape;14993;p47"/>
            <p:cNvSpPr/>
            <p:nvPr/>
          </p:nvSpPr>
          <p:spPr>
            <a:xfrm>
              <a:off x="3712950" y="2397750"/>
              <a:ext cx="41700" cy="4925"/>
            </a:xfrm>
            <a:custGeom>
              <a:rect b="b" l="l" r="r" t="t"/>
              <a:pathLst>
                <a:path extrusionOk="0" h="197" w="1668">
                  <a:moveTo>
                    <a:pt x="12" y="0"/>
                  </a:moveTo>
                  <a:cubicBezTo>
                    <a:pt x="1" y="0"/>
                    <a:pt x="1" y="36"/>
                    <a:pt x="12" y="36"/>
                  </a:cubicBezTo>
                  <a:cubicBezTo>
                    <a:pt x="298" y="60"/>
                    <a:pt x="596" y="107"/>
                    <a:pt x="882" y="143"/>
                  </a:cubicBezTo>
                  <a:cubicBezTo>
                    <a:pt x="1055" y="161"/>
                    <a:pt x="1235" y="197"/>
                    <a:pt x="1412" y="197"/>
                  </a:cubicBezTo>
                  <a:cubicBezTo>
                    <a:pt x="1478" y="197"/>
                    <a:pt x="1543" y="192"/>
                    <a:pt x="1608" y="179"/>
                  </a:cubicBezTo>
                  <a:cubicBezTo>
                    <a:pt x="1667" y="167"/>
                    <a:pt x="1644" y="96"/>
                    <a:pt x="1608" y="84"/>
                  </a:cubicBezTo>
                  <a:cubicBezTo>
                    <a:pt x="1469" y="33"/>
                    <a:pt x="1317" y="26"/>
                    <a:pt x="1165" y="26"/>
                  </a:cubicBezTo>
                  <a:cubicBezTo>
                    <a:pt x="1115" y="26"/>
                    <a:pt x="1065" y="27"/>
                    <a:pt x="1016" y="27"/>
                  </a:cubicBezTo>
                  <a:cubicBezTo>
                    <a:pt x="970" y="27"/>
                    <a:pt x="926" y="26"/>
                    <a:pt x="882" y="24"/>
                  </a:cubicBezTo>
                  <a:cubicBezTo>
                    <a:pt x="596" y="0"/>
                    <a:pt x="29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4" name="Google Shape;14994;p47"/>
            <p:cNvSpPr/>
            <p:nvPr/>
          </p:nvSpPr>
          <p:spPr>
            <a:xfrm>
              <a:off x="3778750" y="2406625"/>
              <a:ext cx="61325" cy="53425"/>
            </a:xfrm>
            <a:custGeom>
              <a:rect b="b" l="l" r="r" t="t"/>
              <a:pathLst>
                <a:path extrusionOk="0" h="2137" w="2453">
                  <a:moveTo>
                    <a:pt x="27" y="1"/>
                  </a:moveTo>
                  <a:cubicBezTo>
                    <a:pt x="0" y="1"/>
                    <a:pt x="3" y="50"/>
                    <a:pt x="36" y="50"/>
                  </a:cubicBezTo>
                  <a:cubicBezTo>
                    <a:pt x="548" y="86"/>
                    <a:pt x="1250" y="348"/>
                    <a:pt x="1595" y="765"/>
                  </a:cubicBezTo>
                  <a:cubicBezTo>
                    <a:pt x="1762" y="979"/>
                    <a:pt x="1893" y="1217"/>
                    <a:pt x="1976" y="1467"/>
                  </a:cubicBezTo>
                  <a:cubicBezTo>
                    <a:pt x="2036" y="1669"/>
                    <a:pt x="2036" y="1896"/>
                    <a:pt x="2131" y="2110"/>
                  </a:cubicBezTo>
                  <a:cubicBezTo>
                    <a:pt x="2137" y="2128"/>
                    <a:pt x="2158" y="2137"/>
                    <a:pt x="2180" y="2137"/>
                  </a:cubicBezTo>
                  <a:cubicBezTo>
                    <a:pt x="2203" y="2137"/>
                    <a:pt x="2226" y="2128"/>
                    <a:pt x="2238" y="2110"/>
                  </a:cubicBezTo>
                  <a:cubicBezTo>
                    <a:pt x="2453" y="1598"/>
                    <a:pt x="2024" y="979"/>
                    <a:pt x="1655" y="645"/>
                  </a:cubicBezTo>
                  <a:cubicBezTo>
                    <a:pt x="1143" y="205"/>
                    <a:pt x="702" y="3"/>
                    <a:pt x="36" y="3"/>
                  </a:cubicBezTo>
                  <a:cubicBezTo>
                    <a:pt x="32" y="1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5" name="Google Shape;14995;p47"/>
            <p:cNvSpPr/>
            <p:nvPr/>
          </p:nvSpPr>
          <p:spPr>
            <a:xfrm>
              <a:off x="3832950" y="2419150"/>
              <a:ext cx="10700" cy="42175"/>
            </a:xfrm>
            <a:custGeom>
              <a:rect b="b" l="l" r="r" t="t"/>
              <a:pathLst>
                <a:path extrusionOk="0" h="1687" w="428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380" y="561"/>
                    <a:pt x="249" y="1133"/>
                    <a:pt x="213" y="1668"/>
                  </a:cubicBezTo>
                  <a:cubicBezTo>
                    <a:pt x="213" y="1680"/>
                    <a:pt x="225" y="1686"/>
                    <a:pt x="237" y="1686"/>
                  </a:cubicBezTo>
                  <a:cubicBezTo>
                    <a:pt x="249" y="1686"/>
                    <a:pt x="261" y="1680"/>
                    <a:pt x="261" y="1668"/>
                  </a:cubicBezTo>
                  <a:cubicBezTo>
                    <a:pt x="285" y="1347"/>
                    <a:pt x="427" y="1073"/>
                    <a:pt x="404" y="752"/>
                  </a:cubicBezTo>
                  <a:cubicBezTo>
                    <a:pt x="404" y="478"/>
                    <a:pt x="308" y="252"/>
                    <a:pt x="142" y="25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6" name="Google Shape;14996;p47"/>
            <p:cNvSpPr/>
            <p:nvPr/>
          </p:nvSpPr>
          <p:spPr>
            <a:xfrm>
              <a:off x="3820700" y="2463050"/>
              <a:ext cx="17875" cy="134750"/>
            </a:xfrm>
            <a:custGeom>
              <a:rect b="b" l="l" r="r" t="t"/>
              <a:pathLst>
                <a:path extrusionOk="0" h="5390" w="715">
                  <a:moveTo>
                    <a:pt x="687" y="1"/>
                  </a:moveTo>
                  <a:cubicBezTo>
                    <a:pt x="682" y="1"/>
                    <a:pt x="679" y="3"/>
                    <a:pt x="679" y="8"/>
                  </a:cubicBezTo>
                  <a:cubicBezTo>
                    <a:pt x="108" y="1734"/>
                    <a:pt x="1" y="3556"/>
                    <a:pt x="24" y="5354"/>
                  </a:cubicBezTo>
                  <a:cubicBezTo>
                    <a:pt x="24" y="5377"/>
                    <a:pt x="39" y="5389"/>
                    <a:pt x="56" y="5389"/>
                  </a:cubicBezTo>
                  <a:cubicBezTo>
                    <a:pt x="72" y="5389"/>
                    <a:pt x="90" y="5377"/>
                    <a:pt x="96" y="5354"/>
                  </a:cubicBezTo>
                  <a:cubicBezTo>
                    <a:pt x="108" y="3568"/>
                    <a:pt x="203" y="1734"/>
                    <a:pt x="715" y="32"/>
                  </a:cubicBezTo>
                  <a:cubicBezTo>
                    <a:pt x="707" y="9"/>
                    <a:pt x="695" y="1"/>
                    <a:pt x="6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7" name="Google Shape;14997;p47"/>
            <p:cNvSpPr/>
            <p:nvPr/>
          </p:nvSpPr>
          <p:spPr>
            <a:xfrm>
              <a:off x="3820400" y="2549900"/>
              <a:ext cx="12225" cy="81375"/>
            </a:xfrm>
            <a:custGeom>
              <a:rect b="b" l="l" r="r" t="t"/>
              <a:pathLst>
                <a:path extrusionOk="0" h="3255" w="489">
                  <a:moveTo>
                    <a:pt x="471" y="0"/>
                  </a:moveTo>
                  <a:cubicBezTo>
                    <a:pt x="467" y="0"/>
                    <a:pt x="465" y="3"/>
                    <a:pt x="465" y="10"/>
                  </a:cubicBezTo>
                  <a:cubicBezTo>
                    <a:pt x="191" y="1106"/>
                    <a:pt x="1" y="2106"/>
                    <a:pt x="36" y="3237"/>
                  </a:cubicBezTo>
                  <a:cubicBezTo>
                    <a:pt x="36" y="3249"/>
                    <a:pt x="45" y="3255"/>
                    <a:pt x="54" y="3255"/>
                  </a:cubicBezTo>
                  <a:cubicBezTo>
                    <a:pt x="63" y="3255"/>
                    <a:pt x="72" y="3249"/>
                    <a:pt x="72" y="3237"/>
                  </a:cubicBezTo>
                  <a:cubicBezTo>
                    <a:pt x="120" y="2165"/>
                    <a:pt x="334" y="1082"/>
                    <a:pt x="489" y="22"/>
                  </a:cubicBezTo>
                  <a:cubicBezTo>
                    <a:pt x="489" y="14"/>
                    <a:pt x="478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8" name="Google Shape;14998;p47"/>
            <p:cNvSpPr/>
            <p:nvPr/>
          </p:nvSpPr>
          <p:spPr>
            <a:xfrm>
              <a:off x="3820400" y="2647600"/>
              <a:ext cx="10450" cy="46875"/>
            </a:xfrm>
            <a:custGeom>
              <a:rect b="b" l="l" r="r" t="t"/>
              <a:pathLst>
                <a:path extrusionOk="0" h="1875" w="418">
                  <a:moveTo>
                    <a:pt x="10" y="0"/>
                  </a:moveTo>
                  <a:cubicBezTo>
                    <a:pt x="6" y="0"/>
                    <a:pt x="1" y="3"/>
                    <a:pt x="1" y="8"/>
                  </a:cubicBezTo>
                  <a:cubicBezTo>
                    <a:pt x="1" y="591"/>
                    <a:pt x="72" y="1341"/>
                    <a:pt x="346" y="1853"/>
                  </a:cubicBezTo>
                  <a:cubicBezTo>
                    <a:pt x="351" y="1868"/>
                    <a:pt x="362" y="1875"/>
                    <a:pt x="374" y="1875"/>
                  </a:cubicBezTo>
                  <a:cubicBezTo>
                    <a:pt x="389" y="1875"/>
                    <a:pt x="406" y="1862"/>
                    <a:pt x="406" y="1841"/>
                  </a:cubicBezTo>
                  <a:cubicBezTo>
                    <a:pt x="417" y="1579"/>
                    <a:pt x="298" y="1293"/>
                    <a:pt x="215" y="1043"/>
                  </a:cubicBezTo>
                  <a:cubicBezTo>
                    <a:pt x="108" y="698"/>
                    <a:pt x="25" y="389"/>
                    <a:pt x="13" y="31"/>
                  </a:cubicBezTo>
                  <a:cubicBezTo>
                    <a:pt x="28" y="9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9" name="Google Shape;14999;p47"/>
            <p:cNvSpPr/>
            <p:nvPr/>
          </p:nvSpPr>
          <p:spPr>
            <a:xfrm>
              <a:off x="3819650" y="2699475"/>
              <a:ext cx="25400" cy="35675"/>
            </a:xfrm>
            <a:custGeom>
              <a:rect b="b" l="l" r="r" t="t"/>
              <a:pathLst>
                <a:path extrusionOk="0" h="1427" w="1016">
                  <a:moveTo>
                    <a:pt x="127" y="0"/>
                  </a:moveTo>
                  <a:cubicBezTo>
                    <a:pt x="65" y="0"/>
                    <a:pt x="1" y="65"/>
                    <a:pt x="43" y="123"/>
                  </a:cubicBezTo>
                  <a:cubicBezTo>
                    <a:pt x="281" y="552"/>
                    <a:pt x="519" y="1123"/>
                    <a:pt x="912" y="1421"/>
                  </a:cubicBezTo>
                  <a:cubicBezTo>
                    <a:pt x="917" y="1425"/>
                    <a:pt x="924" y="1427"/>
                    <a:pt x="931" y="1427"/>
                  </a:cubicBezTo>
                  <a:cubicBezTo>
                    <a:pt x="968" y="1427"/>
                    <a:pt x="1015" y="1380"/>
                    <a:pt x="995" y="1350"/>
                  </a:cubicBezTo>
                  <a:cubicBezTo>
                    <a:pt x="936" y="1112"/>
                    <a:pt x="781" y="897"/>
                    <a:pt x="638" y="707"/>
                  </a:cubicBezTo>
                  <a:lnTo>
                    <a:pt x="197" y="40"/>
                  </a:lnTo>
                  <a:cubicBezTo>
                    <a:pt x="180" y="12"/>
                    <a:pt x="15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0" name="Google Shape;15000;p47"/>
            <p:cNvSpPr/>
            <p:nvPr/>
          </p:nvSpPr>
          <p:spPr>
            <a:xfrm>
              <a:off x="3854300" y="2742900"/>
              <a:ext cx="36325" cy="27875"/>
            </a:xfrm>
            <a:custGeom>
              <a:rect b="b" l="l" r="r" t="t"/>
              <a:pathLst>
                <a:path extrusionOk="0" h="1115" w="1453">
                  <a:moveTo>
                    <a:pt x="133" y="1"/>
                  </a:moveTo>
                  <a:cubicBezTo>
                    <a:pt x="21" y="1"/>
                    <a:pt x="1" y="152"/>
                    <a:pt x="109" y="184"/>
                  </a:cubicBezTo>
                  <a:cubicBezTo>
                    <a:pt x="371" y="291"/>
                    <a:pt x="597" y="470"/>
                    <a:pt x="824" y="672"/>
                  </a:cubicBezTo>
                  <a:cubicBezTo>
                    <a:pt x="978" y="827"/>
                    <a:pt x="1121" y="1018"/>
                    <a:pt x="1336" y="1113"/>
                  </a:cubicBezTo>
                  <a:cubicBezTo>
                    <a:pt x="1341" y="1114"/>
                    <a:pt x="1346" y="1114"/>
                    <a:pt x="1351" y="1114"/>
                  </a:cubicBezTo>
                  <a:cubicBezTo>
                    <a:pt x="1405" y="1114"/>
                    <a:pt x="1453" y="1061"/>
                    <a:pt x="1431" y="1018"/>
                  </a:cubicBezTo>
                  <a:cubicBezTo>
                    <a:pt x="1336" y="768"/>
                    <a:pt x="1062" y="577"/>
                    <a:pt x="847" y="410"/>
                  </a:cubicBezTo>
                  <a:cubicBezTo>
                    <a:pt x="645" y="244"/>
                    <a:pt x="419" y="101"/>
                    <a:pt x="169" y="6"/>
                  </a:cubicBezTo>
                  <a:cubicBezTo>
                    <a:pt x="156" y="2"/>
                    <a:pt x="144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1" name="Google Shape;15001;p47"/>
            <p:cNvSpPr/>
            <p:nvPr/>
          </p:nvSpPr>
          <p:spPr>
            <a:xfrm>
              <a:off x="3900650" y="2769275"/>
              <a:ext cx="48800" cy="47175"/>
            </a:xfrm>
            <a:custGeom>
              <a:rect b="b" l="l" r="r" t="t"/>
              <a:pathLst>
                <a:path extrusionOk="0" h="1887" w="1952">
                  <a:moveTo>
                    <a:pt x="21" y="1"/>
                  </a:moveTo>
                  <a:cubicBezTo>
                    <a:pt x="2" y="1"/>
                    <a:pt x="0" y="20"/>
                    <a:pt x="17" y="46"/>
                  </a:cubicBezTo>
                  <a:cubicBezTo>
                    <a:pt x="410" y="284"/>
                    <a:pt x="720" y="582"/>
                    <a:pt x="1029" y="915"/>
                  </a:cubicBezTo>
                  <a:cubicBezTo>
                    <a:pt x="1184" y="1082"/>
                    <a:pt x="1327" y="1237"/>
                    <a:pt x="1470" y="1403"/>
                  </a:cubicBezTo>
                  <a:cubicBezTo>
                    <a:pt x="1577" y="1558"/>
                    <a:pt x="1672" y="1737"/>
                    <a:pt x="1815" y="1868"/>
                  </a:cubicBezTo>
                  <a:cubicBezTo>
                    <a:pt x="1832" y="1881"/>
                    <a:pt x="1850" y="1887"/>
                    <a:pt x="1868" y="1887"/>
                  </a:cubicBezTo>
                  <a:cubicBezTo>
                    <a:pt x="1913" y="1887"/>
                    <a:pt x="1951" y="1848"/>
                    <a:pt x="1934" y="1796"/>
                  </a:cubicBezTo>
                  <a:cubicBezTo>
                    <a:pt x="1851" y="1427"/>
                    <a:pt x="1458" y="1022"/>
                    <a:pt x="1196" y="772"/>
                  </a:cubicBezTo>
                  <a:cubicBezTo>
                    <a:pt x="863" y="451"/>
                    <a:pt x="470" y="189"/>
                    <a:pt x="53" y="10"/>
                  </a:cubicBezTo>
                  <a:cubicBezTo>
                    <a:pt x="40" y="4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2" name="Google Shape;15002;p47"/>
            <p:cNvSpPr/>
            <p:nvPr/>
          </p:nvSpPr>
          <p:spPr>
            <a:xfrm>
              <a:off x="3953300" y="2826325"/>
              <a:ext cx="137125" cy="65425"/>
            </a:xfrm>
            <a:custGeom>
              <a:rect b="b" l="l" r="r" t="t"/>
              <a:pathLst>
                <a:path extrusionOk="0" h="2617" w="5485">
                  <a:moveTo>
                    <a:pt x="201" y="1"/>
                  </a:moveTo>
                  <a:cubicBezTo>
                    <a:pt x="75" y="1"/>
                    <a:pt x="1" y="193"/>
                    <a:pt x="150" y="252"/>
                  </a:cubicBezTo>
                  <a:cubicBezTo>
                    <a:pt x="936" y="598"/>
                    <a:pt x="1590" y="1193"/>
                    <a:pt x="2400" y="1550"/>
                  </a:cubicBezTo>
                  <a:cubicBezTo>
                    <a:pt x="3352" y="1967"/>
                    <a:pt x="4365" y="2312"/>
                    <a:pt x="5353" y="2610"/>
                  </a:cubicBezTo>
                  <a:cubicBezTo>
                    <a:pt x="5365" y="2614"/>
                    <a:pt x="5376" y="2616"/>
                    <a:pt x="5387" y="2616"/>
                  </a:cubicBezTo>
                  <a:cubicBezTo>
                    <a:pt x="5458" y="2616"/>
                    <a:pt x="5485" y="2520"/>
                    <a:pt x="5412" y="2479"/>
                  </a:cubicBezTo>
                  <a:cubicBezTo>
                    <a:pt x="4603" y="1943"/>
                    <a:pt x="3603" y="1812"/>
                    <a:pt x="2710" y="1431"/>
                  </a:cubicBezTo>
                  <a:cubicBezTo>
                    <a:pt x="1817" y="1062"/>
                    <a:pt x="1114" y="479"/>
                    <a:pt x="281" y="26"/>
                  </a:cubicBezTo>
                  <a:cubicBezTo>
                    <a:pt x="253" y="8"/>
                    <a:pt x="22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3" name="Google Shape;15003;p47"/>
            <p:cNvSpPr/>
            <p:nvPr/>
          </p:nvSpPr>
          <p:spPr>
            <a:xfrm>
              <a:off x="4071750" y="2869100"/>
              <a:ext cx="61425" cy="45775"/>
            </a:xfrm>
            <a:custGeom>
              <a:rect b="b" l="l" r="r" t="t"/>
              <a:pathLst>
                <a:path extrusionOk="0" h="1831" w="2457">
                  <a:moveTo>
                    <a:pt x="41" y="1"/>
                  </a:moveTo>
                  <a:cubicBezTo>
                    <a:pt x="14" y="1"/>
                    <a:pt x="1" y="55"/>
                    <a:pt x="31" y="65"/>
                  </a:cubicBezTo>
                  <a:cubicBezTo>
                    <a:pt x="960" y="482"/>
                    <a:pt x="1674" y="1125"/>
                    <a:pt x="2389" y="1816"/>
                  </a:cubicBezTo>
                  <a:cubicBezTo>
                    <a:pt x="2396" y="1826"/>
                    <a:pt x="2405" y="1831"/>
                    <a:pt x="2415" y="1831"/>
                  </a:cubicBezTo>
                  <a:cubicBezTo>
                    <a:pt x="2436" y="1831"/>
                    <a:pt x="2457" y="1808"/>
                    <a:pt x="2448" y="1792"/>
                  </a:cubicBezTo>
                  <a:cubicBezTo>
                    <a:pt x="2258" y="804"/>
                    <a:pt x="912" y="244"/>
                    <a:pt x="55" y="6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4" name="Google Shape;15004;p47"/>
            <p:cNvSpPr/>
            <p:nvPr/>
          </p:nvSpPr>
          <p:spPr>
            <a:xfrm>
              <a:off x="4137400" y="2926975"/>
              <a:ext cx="625" cy="325"/>
            </a:xfrm>
            <a:custGeom>
              <a:rect b="b" l="l" r="r" t="t"/>
              <a:pathLst>
                <a:path extrusionOk="0" h="13" w="25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25" y="13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5" name="Google Shape;15005;p47"/>
            <p:cNvSpPr/>
            <p:nvPr/>
          </p:nvSpPr>
          <p:spPr>
            <a:xfrm>
              <a:off x="4140100" y="2935600"/>
              <a:ext cx="11625" cy="43225"/>
            </a:xfrm>
            <a:custGeom>
              <a:rect b="b" l="l" r="r" t="t"/>
              <a:pathLst>
                <a:path extrusionOk="0" h="1729" w="465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62" y="572"/>
                    <a:pt x="191" y="1156"/>
                    <a:pt x="369" y="1703"/>
                  </a:cubicBezTo>
                  <a:cubicBezTo>
                    <a:pt x="375" y="1720"/>
                    <a:pt x="388" y="1729"/>
                    <a:pt x="400" y="1729"/>
                  </a:cubicBezTo>
                  <a:cubicBezTo>
                    <a:pt x="415" y="1729"/>
                    <a:pt x="429" y="1717"/>
                    <a:pt x="429" y="1692"/>
                  </a:cubicBezTo>
                  <a:cubicBezTo>
                    <a:pt x="464" y="1132"/>
                    <a:pt x="298" y="48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6" name="Google Shape;15006;p47"/>
            <p:cNvSpPr/>
            <p:nvPr/>
          </p:nvSpPr>
          <p:spPr>
            <a:xfrm>
              <a:off x="4124050" y="2921850"/>
              <a:ext cx="17850" cy="68625"/>
            </a:xfrm>
            <a:custGeom>
              <a:rect b="b" l="l" r="r" t="t"/>
              <a:pathLst>
                <a:path extrusionOk="0" h="2745" w="714">
                  <a:moveTo>
                    <a:pt x="52" y="1"/>
                  </a:moveTo>
                  <a:cubicBezTo>
                    <a:pt x="35" y="1"/>
                    <a:pt x="1" y="29"/>
                    <a:pt x="11" y="39"/>
                  </a:cubicBezTo>
                  <a:cubicBezTo>
                    <a:pt x="511" y="872"/>
                    <a:pt x="297" y="1813"/>
                    <a:pt x="475" y="2718"/>
                  </a:cubicBezTo>
                  <a:cubicBezTo>
                    <a:pt x="475" y="2736"/>
                    <a:pt x="490" y="2745"/>
                    <a:pt x="505" y="2745"/>
                  </a:cubicBezTo>
                  <a:cubicBezTo>
                    <a:pt x="520" y="2745"/>
                    <a:pt x="535" y="2736"/>
                    <a:pt x="535" y="2718"/>
                  </a:cubicBezTo>
                  <a:cubicBezTo>
                    <a:pt x="713" y="1825"/>
                    <a:pt x="702" y="729"/>
                    <a:pt x="59" y="3"/>
                  </a:cubicBezTo>
                  <a:cubicBezTo>
                    <a:pt x="57" y="2"/>
                    <a:pt x="5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7" name="Google Shape;15007;p47"/>
            <p:cNvSpPr/>
            <p:nvPr/>
          </p:nvSpPr>
          <p:spPr>
            <a:xfrm>
              <a:off x="4114575" y="3025250"/>
              <a:ext cx="11950" cy="30725"/>
            </a:xfrm>
            <a:custGeom>
              <a:rect b="b" l="l" r="r" t="t"/>
              <a:pathLst>
                <a:path extrusionOk="0" h="1229" w="478">
                  <a:moveTo>
                    <a:pt x="453" y="0"/>
                  </a:moveTo>
                  <a:cubicBezTo>
                    <a:pt x="447" y="0"/>
                    <a:pt x="441" y="3"/>
                    <a:pt x="438" y="11"/>
                  </a:cubicBezTo>
                  <a:cubicBezTo>
                    <a:pt x="176" y="368"/>
                    <a:pt x="223" y="832"/>
                    <a:pt x="9" y="1189"/>
                  </a:cubicBezTo>
                  <a:cubicBezTo>
                    <a:pt x="1" y="1206"/>
                    <a:pt x="16" y="1228"/>
                    <a:pt x="29" y="1228"/>
                  </a:cubicBezTo>
                  <a:cubicBezTo>
                    <a:pt x="35" y="1228"/>
                    <a:pt x="41" y="1224"/>
                    <a:pt x="45" y="1213"/>
                  </a:cubicBezTo>
                  <a:cubicBezTo>
                    <a:pt x="271" y="844"/>
                    <a:pt x="211" y="380"/>
                    <a:pt x="461" y="22"/>
                  </a:cubicBezTo>
                  <a:cubicBezTo>
                    <a:pt x="478" y="14"/>
                    <a:pt x="466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8" name="Google Shape;15008;p47"/>
            <p:cNvSpPr/>
            <p:nvPr/>
          </p:nvSpPr>
          <p:spPr>
            <a:xfrm>
              <a:off x="4112575" y="3022700"/>
              <a:ext cx="29625" cy="44875"/>
            </a:xfrm>
            <a:custGeom>
              <a:rect b="b" l="l" r="r" t="t"/>
              <a:pathLst>
                <a:path extrusionOk="0" h="1795" w="1185">
                  <a:moveTo>
                    <a:pt x="1176" y="0"/>
                  </a:moveTo>
                  <a:cubicBezTo>
                    <a:pt x="1174" y="0"/>
                    <a:pt x="1172" y="1"/>
                    <a:pt x="1172" y="5"/>
                  </a:cubicBezTo>
                  <a:cubicBezTo>
                    <a:pt x="863" y="636"/>
                    <a:pt x="280" y="1113"/>
                    <a:pt x="18" y="1756"/>
                  </a:cubicBezTo>
                  <a:cubicBezTo>
                    <a:pt x="1" y="1772"/>
                    <a:pt x="13" y="1795"/>
                    <a:pt x="30" y="1795"/>
                  </a:cubicBezTo>
                  <a:cubicBezTo>
                    <a:pt x="38" y="1795"/>
                    <a:pt x="46" y="1790"/>
                    <a:pt x="53" y="1779"/>
                  </a:cubicBezTo>
                  <a:cubicBezTo>
                    <a:pt x="506" y="1244"/>
                    <a:pt x="994" y="684"/>
                    <a:pt x="1184" y="5"/>
                  </a:cubicBezTo>
                  <a:cubicBezTo>
                    <a:pt x="1184" y="5"/>
                    <a:pt x="1179" y="0"/>
                    <a:pt x="11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9" name="Google Shape;15009;p47"/>
            <p:cNvSpPr/>
            <p:nvPr/>
          </p:nvSpPr>
          <p:spPr>
            <a:xfrm>
              <a:off x="4097225" y="3089675"/>
              <a:ext cx="4200" cy="8475"/>
            </a:xfrm>
            <a:custGeom>
              <a:rect b="b" l="l" r="r" t="t"/>
              <a:pathLst>
                <a:path extrusionOk="0" h="339" w="168">
                  <a:moveTo>
                    <a:pt x="148" y="1"/>
                  </a:moveTo>
                  <a:cubicBezTo>
                    <a:pt x="136" y="1"/>
                    <a:pt x="125" y="9"/>
                    <a:pt x="132" y="29"/>
                  </a:cubicBezTo>
                  <a:cubicBezTo>
                    <a:pt x="147" y="44"/>
                    <a:pt x="145" y="73"/>
                    <a:pt x="136" y="104"/>
                  </a:cubicBezTo>
                  <a:lnTo>
                    <a:pt x="136" y="104"/>
                  </a:lnTo>
                  <a:cubicBezTo>
                    <a:pt x="152" y="71"/>
                    <a:pt x="134" y="39"/>
                    <a:pt x="167" y="17"/>
                  </a:cubicBezTo>
                  <a:cubicBezTo>
                    <a:pt x="167" y="7"/>
                    <a:pt x="158" y="1"/>
                    <a:pt x="148" y="1"/>
                  </a:cubicBezTo>
                  <a:close/>
                  <a:moveTo>
                    <a:pt x="136" y="104"/>
                  </a:moveTo>
                  <a:cubicBezTo>
                    <a:pt x="135" y="107"/>
                    <a:pt x="133" y="110"/>
                    <a:pt x="132" y="112"/>
                  </a:cubicBezTo>
                  <a:cubicBezTo>
                    <a:pt x="122" y="130"/>
                    <a:pt x="120" y="149"/>
                    <a:pt x="115" y="167"/>
                  </a:cubicBezTo>
                  <a:lnTo>
                    <a:pt x="115" y="167"/>
                  </a:lnTo>
                  <a:cubicBezTo>
                    <a:pt x="122" y="147"/>
                    <a:pt x="131" y="125"/>
                    <a:pt x="136" y="104"/>
                  </a:cubicBezTo>
                  <a:close/>
                  <a:moveTo>
                    <a:pt x="115" y="167"/>
                  </a:moveTo>
                  <a:cubicBezTo>
                    <a:pt x="113" y="172"/>
                    <a:pt x="111" y="177"/>
                    <a:pt x="109" y="182"/>
                  </a:cubicBezTo>
                  <a:lnTo>
                    <a:pt x="109" y="182"/>
                  </a:lnTo>
                  <a:cubicBezTo>
                    <a:pt x="111" y="177"/>
                    <a:pt x="113" y="172"/>
                    <a:pt x="115" y="167"/>
                  </a:cubicBezTo>
                  <a:close/>
                  <a:moveTo>
                    <a:pt x="109" y="182"/>
                  </a:moveTo>
                  <a:cubicBezTo>
                    <a:pt x="108" y="183"/>
                    <a:pt x="108" y="183"/>
                    <a:pt x="108" y="184"/>
                  </a:cubicBezTo>
                  <a:cubicBezTo>
                    <a:pt x="94" y="206"/>
                    <a:pt x="82" y="227"/>
                    <a:pt x="70" y="247"/>
                  </a:cubicBezTo>
                  <a:lnTo>
                    <a:pt x="70" y="247"/>
                  </a:lnTo>
                  <a:cubicBezTo>
                    <a:pt x="79" y="237"/>
                    <a:pt x="87" y="228"/>
                    <a:pt x="96" y="220"/>
                  </a:cubicBezTo>
                  <a:cubicBezTo>
                    <a:pt x="98" y="209"/>
                    <a:pt x="103" y="196"/>
                    <a:pt x="109" y="182"/>
                  </a:cubicBezTo>
                  <a:close/>
                  <a:moveTo>
                    <a:pt x="70" y="247"/>
                  </a:moveTo>
                  <a:lnTo>
                    <a:pt x="70" y="247"/>
                  </a:lnTo>
                  <a:cubicBezTo>
                    <a:pt x="44" y="277"/>
                    <a:pt x="19" y="311"/>
                    <a:pt x="1" y="339"/>
                  </a:cubicBezTo>
                  <a:cubicBezTo>
                    <a:pt x="30" y="309"/>
                    <a:pt x="51" y="279"/>
                    <a:pt x="70" y="24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0" name="Google Shape;15010;p47"/>
            <p:cNvSpPr/>
            <p:nvPr/>
          </p:nvSpPr>
          <p:spPr>
            <a:xfrm>
              <a:off x="4096025" y="3111300"/>
              <a:ext cx="775" cy="1300"/>
            </a:xfrm>
            <a:custGeom>
              <a:rect b="b" l="l" r="r" t="t"/>
              <a:pathLst>
                <a:path extrusionOk="0" h="52" w="31">
                  <a:moveTo>
                    <a:pt x="17" y="1"/>
                  </a:moveTo>
                  <a:cubicBezTo>
                    <a:pt x="10" y="1"/>
                    <a:pt x="1" y="4"/>
                    <a:pt x="1" y="9"/>
                  </a:cubicBezTo>
                  <a:lnTo>
                    <a:pt x="1" y="33"/>
                  </a:lnTo>
                  <a:cubicBezTo>
                    <a:pt x="1" y="45"/>
                    <a:pt x="7" y="51"/>
                    <a:pt x="13" y="51"/>
                  </a:cubicBezTo>
                  <a:cubicBezTo>
                    <a:pt x="19" y="51"/>
                    <a:pt x="25" y="45"/>
                    <a:pt x="25" y="33"/>
                  </a:cubicBezTo>
                  <a:lnTo>
                    <a:pt x="25" y="9"/>
                  </a:lnTo>
                  <a:cubicBezTo>
                    <a:pt x="31" y="4"/>
                    <a:pt x="25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1" name="Google Shape;15011;p47"/>
            <p:cNvSpPr/>
            <p:nvPr/>
          </p:nvSpPr>
          <p:spPr>
            <a:xfrm>
              <a:off x="4093950" y="3143475"/>
              <a:ext cx="8950" cy="45100"/>
            </a:xfrm>
            <a:custGeom>
              <a:rect b="b" l="l" r="r" t="t"/>
              <a:pathLst>
                <a:path extrusionOk="0" h="1804" w="358">
                  <a:moveTo>
                    <a:pt x="144" y="1"/>
                  </a:moveTo>
                  <a:cubicBezTo>
                    <a:pt x="136" y="1"/>
                    <a:pt x="132" y="6"/>
                    <a:pt x="132" y="20"/>
                  </a:cubicBezTo>
                  <a:cubicBezTo>
                    <a:pt x="132" y="592"/>
                    <a:pt x="1" y="1247"/>
                    <a:pt x="298" y="1782"/>
                  </a:cubicBezTo>
                  <a:cubicBezTo>
                    <a:pt x="303" y="1796"/>
                    <a:pt x="313" y="1803"/>
                    <a:pt x="324" y="1803"/>
                  </a:cubicBezTo>
                  <a:cubicBezTo>
                    <a:pt x="340" y="1803"/>
                    <a:pt x="358" y="1787"/>
                    <a:pt x="358" y="1759"/>
                  </a:cubicBezTo>
                  <a:cubicBezTo>
                    <a:pt x="263" y="1175"/>
                    <a:pt x="143" y="604"/>
                    <a:pt x="167" y="8"/>
                  </a:cubicBezTo>
                  <a:cubicBezTo>
                    <a:pt x="157" y="3"/>
                    <a:pt x="15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2" name="Google Shape;15012;p47"/>
            <p:cNvSpPr/>
            <p:nvPr/>
          </p:nvSpPr>
          <p:spPr>
            <a:xfrm>
              <a:off x="4104075" y="3123100"/>
              <a:ext cx="11725" cy="67725"/>
            </a:xfrm>
            <a:custGeom>
              <a:rect b="b" l="l" r="r" t="t"/>
              <a:pathLst>
                <a:path extrusionOk="0" h="2709" w="469">
                  <a:moveTo>
                    <a:pt x="164" y="0"/>
                  </a:moveTo>
                  <a:cubicBezTo>
                    <a:pt x="148" y="0"/>
                    <a:pt x="131" y="12"/>
                    <a:pt x="131" y="38"/>
                  </a:cubicBezTo>
                  <a:cubicBezTo>
                    <a:pt x="96" y="919"/>
                    <a:pt x="0" y="1859"/>
                    <a:pt x="369" y="2681"/>
                  </a:cubicBezTo>
                  <a:cubicBezTo>
                    <a:pt x="377" y="2700"/>
                    <a:pt x="391" y="2708"/>
                    <a:pt x="406" y="2708"/>
                  </a:cubicBezTo>
                  <a:cubicBezTo>
                    <a:pt x="436" y="2708"/>
                    <a:pt x="469" y="2673"/>
                    <a:pt x="453" y="2633"/>
                  </a:cubicBezTo>
                  <a:cubicBezTo>
                    <a:pt x="250" y="1752"/>
                    <a:pt x="203" y="919"/>
                    <a:pt x="191" y="26"/>
                  </a:cubicBezTo>
                  <a:cubicBezTo>
                    <a:pt x="191" y="9"/>
                    <a:pt x="178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3" name="Google Shape;15013;p47"/>
            <p:cNvSpPr/>
            <p:nvPr/>
          </p:nvSpPr>
          <p:spPr>
            <a:xfrm>
              <a:off x="4078775" y="3141475"/>
              <a:ext cx="15075" cy="50600"/>
            </a:xfrm>
            <a:custGeom>
              <a:rect b="b" l="l" r="r" t="t"/>
              <a:pathLst>
                <a:path extrusionOk="0" h="2024" w="603">
                  <a:moveTo>
                    <a:pt x="27" y="0"/>
                  </a:moveTo>
                  <a:cubicBezTo>
                    <a:pt x="19" y="0"/>
                    <a:pt x="12" y="6"/>
                    <a:pt x="12" y="17"/>
                  </a:cubicBezTo>
                  <a:cubicBezTo>
                    <a:pt x="0" y="648"/>
                    <a:pt x="72" y="1541"/>
                    <a:pt x="548" y="2017"/>
                  </a:cubicBezTo>
                  <a:cubicBezTo>
                    <a:pt x="553" y="2022"/>
                    <a:pt x="558" y="2024"/>
                    <a:pt x="563" y="2024"/>
                  </a:cubicBezTo>
                  <a:cubicBezTo>
                    <a:pt x="584" y="2024"/>
                    <a:pt x="603" y="1991"/>
                    <a:pt x="584" y="1981"/>
                  </a:cubicBezTo>
                  <a:cubicBezTo>
                    <a:pt x="155" y="1386"/>
                    <a:pt x="12" y="767"/>
                    <a:pt x="48" y="29"/>
                  </a:cubicBezTo>
                  <a:cubicBezTo>
                    <a:pt x="48" y="9"/>
                    <a:pt x="37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4" name="Google Shape;15014;p47"/>
            <p:cNvSpPr/>
            <p:nvPr/>
          </p:nvSpPr>
          <p:spPr>
            <a:xfrm>
              <a:off x="4125550" y="3212625"/>
              <a:ext cx="30525" cy="27300"/>
            </a:xfrm>
            <a:custGeom>
              <a:rect b="b" l="l" r="r" t="t"/>
              <a:pathLst>
                <a:path extrusionOk="0" h="1092" w="1221">
                  <a:moveTo>
                    <a:pt x="90" y="0"/>
                  </a:moveTo>
                  <a:cubicBezTo>
                    <a:pt x="36" y="0"/>
                    <a:pt x="0" y="87"/>
                    <a:pt x="58" y="136"/>
                  </a:cubicBezTo>
                  <a:cubicBezTo>
                    <a:pt x="272" y="302"/>
                    <a:pt x="463" y="481"/>
                    <a:pt x="653" y="659"/>
                  </a:cubicBezTo>
                  <a:cubicBezTo>
                    <a:pt x="820" y="802"/>
                    <a:pt x="951" y="969"/>
                    <a:pt x="1142" y="1088"/>
                  </a:cubicBezTo>
                  <a:cubicBezTo>
                    <a:pt x="1148" y="1090"/>
                    <a:pt x="1154" y="1091"/>
                    <a:pt x="1161" y="1091"/>
                  </a:cubicBezTo>
                  <a:cubicBezTo>
                    <a:pt x="1192" y="1091"/>
                    <a:pt x="1221" y="1068"/>
                    <a:pt x="1201" y="1029"/>
                  </a:cubicBezTo>
                  <a:cubicBezTo>
                    <a:pt x="1082" y="826"/>
                    <a:pt x="892" y="659"/>
                    <a:pt x="713" y="493"/>
                  </a:cubicBezTo>
                  <a:cubicBezTo>
                    <a:pt x="523" y="326"/>
                    <a:pt x="332" y="159"/>
                    <a:pt x="130" y="16"/>
                  </a:cubicBezTo>
                  <a:cubicBezTo>
                    <a:pt x="116" y="5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5" name="Google Shape;15015;p47"/>
            <p:cNvSpPr/>
            <p:nvPr/>
          </p:nvSpPr>
          <p:spPr>
            <a:xfrm>
              <a:off x="4170525" y="3252000"/>
              <a:ext cx="130075" cy="78850"/>
            </a:xfrm>
            <a:custGeom>
              <a:rect b="b" l="l" r="r" t="t"/>
              <a:pathLst>
                <a:path extrusionOk="0" h="3154" w="5203">
                  <a:moveTo>
                    <a:pt x="84" y="0"/>
                  </a:moveTo>
                  <a:cubicBezTo>
                    <a:pt x="30" y="0"/>
                    <a:pt x="0" y="109"/>
                    <a:pt x="57" y="120"/>
                  </a:cubicBezTo>
                  <a:cubicBezTo>
                    <a:pt x="1926" y="787"/>
                    <a:pt x="3343" y="2299"/>
                    <a:pt x="5105" y="3144"/>
                  </a:cubicBezTo>
                  <a:cubicBezTo>
                    <a:pt x="5116" y="3151"/>
                    <a:pt x="5125" y="3153"/>
                    <a:pt x="5134" y="3153"/>
                  </a:cubicBezTo>
                  <a:cubicBezTo>
                    <a:pt x="5178" y="3153"/>
                    <a:pt x="5202" y="3093"/>
                    <a:pt x="5153" y="3073"/>
                  </a:cubicBezTo>
                  <a:cubicBezTo>
                    <a:pt x="4260" y="2513"/>
                    <a:pt x="3426" y="1894"/>
                    <a:pt x="2522" y="1347"/>
                  </a:cubicBezTo>
                  <a:cubicBezTo>
                    <a:pt x="1724" y="870"/>
                    <a:pt x="962" y="299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6" name="Google Shape;15016;p47"/>
            <p:cNvSpPr/>
            <p:nvPr/>
          </p:nvSpPr>
          <p:spPr>
            <a:xfrm>
              <a:off x="4118750" y="3217175"/>
              <a:ext cx="40900" cy="40375"/>
            </a:xfrm>
            <a:custGeom>
              <a:rect b="b" l="l" r="r" t="t"/>
              <a:pathLst>
                <a:path extrusionOk="0" h="1615" w="1636">
                  <a:moveTo>
                    <a:pt x="121" y="0"/>
                  </a:moveTo>
                  <a:cubicBezTo>
                    <a:pt x="58" y="0"/>
                    <a:pt x="1" y="72"/>
                    <a:pt x="68" y="120"/>
                  </a:cubicBezTo>
                  <a:cubicBezTo>
                    <a:pt x="628" y="549"/>
                    <a:pt x="961" y="1239"/>
                    <a:pt x="1568" y="1609"/>
                  </a:cubicBezTo>
                  <a:cubicBezTo>
                    <a:pt x="1572" y="1612"/>
                    <a:pt x="1577" y="1614"/>
                    <a:pt x="1581" y="1614"/>
                  </a:cubicBezTo>
                  <a:cubicBezTo>
                    <a:pt x="1606" y="1614"/>
                    <a:pt x="1636" y="1569"/>
                    <a:pt x="1616" y="1549"/>
                  </a:cubicBezTo>
                  <a:cubicBezTo>
                    <a:pt x="1104" y="1061"/>
                    <a:pt x="723" y="442"/>
                    <a:pt x="163" y="13"/>
                  </a:cubicBezTo>
                  <a:cubicBezTo>
                    <a:pt x="150" y="4"/>
                    <a:pt x="135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7" name="Google Shape;15017;p47"/>
            <p:cNvSpPr/>
            <p:nvPr/>
          </p:nvSpPr>
          <p:spPr>
            <a:xfrm>
              <a:off x="4172625" y="3271000"/>
              <a:ext cx="8725" cy="6550"/>
            </a:xfrm>
            <a:custGeom>
              <a:rect b="b" l="l" r="r" t="t"/>
              <a:pathLst>
                <a:path extrusionOk="0" h="262" w="349">
                  <a:moveTo>
                    <a:pt x="42" y="1"/>
                  </a:moveTo>
                  <a:cubicBezTo>
                    <a:pt x="15" y="1"/>
                    <a:pt x="0" y="30"/>
                    <a:pt x="21" y="51"/>
                  </a:cubicBezTo>
                  <a:cubicBezTo>
                    <a:pt x="128" y="110"/>
                    <a:pt x="211" y="170"/>
                    <a:pt x="306" y="253"/>
                  </a:cubicBezTo>
                  <a:cubicBezTo>
                    <a:pt x="309" y="259"/>
                    <a:pt x="313" y="261"/>
                    <a:pt x="318" y="261"/>
                  </a:cubicBezTo>
                  <a:cubicBezTo>
                    <a:pt x="332" y="261"/>
                    <a:pt x="348" y="238"/>
                    <a:pt x="330" y="229"/>
                  </a:cubicBezTo>
                  <a:cubicBezTo>
                    <a:pt x="247" y="134"/>
                    <a:pt x="140" y="75"/>
                    <a:pt x="56" y="3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8" name="Google Shape;15018;p47"/>
            <p:cNvSpPr/>
            <p:nvPr/>
          </p:nvSpPr>
          <p:spPr>
            <a:xfrm>
              <a:off x="4207650" y="3293675"/>
              <a:ext cx="6150" cy="3200"/>
            </a:xfrm>
            <a:custGeom>
              <a:rect b="b" l="l" r="r" t="t"/>
              <a:pathLst>
                <a:path extrusionOk="0" h="128" w="246">
                  <a:moveTo>
                    <a:pt x="42" y="0"/>
                  </a:moveTo>
                  <a:cubicBezTo>
                    <a:pt x="1" y="0"/>
                    <a:pt x="4" y="108"/>
                    <a:pt x="60" y="108"/>
                  </a:cubicBezTo>
                  <a:cubicBezTo>
                    <a:pt x="108" y="108"/>
                    <a:pt x="156" y="108"/>
                    <a:pt x="179" y="120"/>
                  </a:cubicBezTo>
                  <a:cubicBezTo>
                    <a:pt x="188" y="126"/>
                    <a:pt x="196" y="128"/>
                    <a:pt x="204" y="128"/>
                  </a:cubicBezTo>
                  <a:cubicBezTo>
                    <a:pt x="228" y="128"/>
                    <a:pt x="245" y="103"/>
                    <a:pt x="227" y="84"/>
                  </a:cubicBezTo>
                  <a:cubicBezTo>
                    <a:pt x="179" y="25"/>
                    <a:pt x="120" y="25"/>
                    <a:pt x="48" y="1"/>
                  </a:cubicBezTo>
                  <a:cubicBezTo>
                    <a:pt x="46" y="1"/>
                    <a:pt x="44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9" name="Google Shape;15019;p47"/>
            <p:cNvSpPr/>
            <p:nvPr/>
          </p:nvSpPr>
          <p:spPr>
            <a:xfrm>
              <a:off x="4233850" y="3304425"/>
              <a:ext cx="9550" cy="5075"/>
            </a:xfrm>
            <a:custGeom>
              <a:rect b="b" l="l" r="r" t="t"/>
              <a:pathLst>
                <a:path extrusionOk="0" h="203" w="382">
                  <a:moveTo>
                    <a:pt x="86" y="0"/>
                  </a:moveTo>
                  <a:cubicBezTo>
                    <a:pt x="32" y="0"/>
                    <a:pt x="0" y="87"/>
                    <a:pt x="60" y="107"/>
                  </a:cubicBezTo>
                  <a:cubicBezTo>
                    <a:pt x="143" y="154"/>
                    <a:pt x="251" y="202"/>
                    <a:pt x="346" y="202"/>
                  </a:cubicBezTo>
                  <a:cubicBezTo>
                    <a:pt x="370" y="202"/>
                    <a:pt x="382" y="154"/>
                    <a:pt x="370" y="143"/>
                  </a:cubicBezTo>
                  <a:cubicBezTo>
                    <a:pt x="310" y="71"/>
                    <a:pt x="203" y="47"/>
                    <a:pt x="120" y="12"/>
                  </a:cubicBezTo>
                  <a:cubicBezTo>
                    <a:pt x="108" y="4"/>
                    <a:pt x="9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0" name="Google Shape;15020;p47"/>
            <p:cNvSpPr/>
            <p:nvPr/>
          </p:nvSpPr>
          <p:spPr>
            <a:xfrm>
              <a:off x="4258000" y="3318575"/>
              <a:ext cx="8025" cy="5500"/>
            </a:xfrm>
            <a:custGeom>
              <a:rect b="b" l="l" r="r" t="t"/>
              <a:pathLst>
                <a:path extrusionOk="0" h="220" w="321">
                  <a:moveTo>
                    <a:pt x="79" y="1"/>
                  </a:moveTo>
                  <a:cubicBezTo>
                    <a:pt x="28" y="1"/>
                    <a:pt x="1" y="84"/>
                    <a:pt x="58" y="112"/>
                  </a:cubicBezTo>
                  <a:cubicBezTo>
                    <a:pt x="106" y="124"/>
                    <a:pt x="130" y="136"/>
                    <a:pt x="178" y="172"/>
                  </a:cubicBezTo>
                  <a:cubicBezTo>
                    <a:pt x="213" y="184"/>
                    <a:pt x="225" y="196"/>
                    <a:pt x="261" y="220"/>
                  </a:cubicBezTo>
                  <a:cubicBezTo>
                    <a:pt x="297" y="220"/>
                    <a:pt x="320" y="196"/>
                    <a:pt x="308" y="172"/>
                  </a:cubicBezTo>
                  <a:cubicBezTo>
                    <a:pt x="285" y="100"/>
                    <a:pt x="189" y="53"/>
                    <a:pt x="118" y="17"/>
                  </a:cubicBezTo>
                  <a:cubicBezTo>
                    <a:pt x="104" y="6"/>
                    <a:pt x="91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1" name="Google Shape;15021;p47"/>
            <p:cNvSpPr/>
            <p:nvPr/>
          </p:nvSpPr>
          <p:spPr>
            <a:xfrm>
              <a:off x="4283650" y="3334500"/>
              <a:ext cx="9325" cy="5550"/>
            </a:xfrm>
            <a:custGeom>
              <a:rect b="b" l="l" r="r" t="t"/>
              <a:pathLst>
                <a:path extrusionOk="0" h="222" w="373">
                  <a:moveTo>
                    <a:pt x="100" y="1"/>
                  </a:moveTo>
                  <a:cubicBezTo>
                    <a:pt x="30" y="1"/>
                    <a:pt x="1" y="102"/>
                    <a:pt x="92" y="142"/>
                  </a:cubicBezTo>
                  <a:cubicBezTo>
                    <a:pt x="116" y="154"/>
                    <a:pt x="164" y="154"/>
                    <a:pt x="199" y="178"/>
                  </a:cubicBezTo>
                  <a:cubicBezTo>
                    <a:pt x="235" y="190"/>
                    <a:pt x="271" y="202"/>
                    <a:pt x="318" y="214"/>
                  </a:cubicBezTo>
                  <a:cubicBezTo>
                    <a:pt x="324" y="219"/>
                    <a:pt x="330" y="221"/>
                    <a:pt x="336" y="221"/>
                  </a:cubicBezTo>
                  <a:cubicBezTo>
                    <a:pt x="356" y="221"/>
                    <a:pt x="372" y="196"/>
                    <a:pt x="354" y="178"/>
                  </a:cubicBezTo>
                  <a:cubicBezTo>
                    <a:pt x="330" y="71"/>
                    <a:pt x="223" y="59"/>
                    <a:pt x="140" y="11"/>
                  </a:cubicBezTo>
                  <a:cubicBezTo>
                    <a:pt x="125" y="4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2" name="Google Shape;15022;p47"/>
            <p:cNvSpPr/>
            <p:nvPr/>
          </p:nvSpPr>
          <p:spPr>
            <a:xfrm>
              <a:off x="4308375" y="3348125"/>
              <a:ext cx="9150" cy="2150"/>
            </a:xfrm>
            <a:custGeom>
              <a:rect b="b" l="l" r="r" t="t"/>
              <a:pathLst>
                <a:path extrusionOk="0" h="86" w="366">
                  <a:moveTo>
                    <a:pt x="46" y="0"/>
                  </a:moveTo>
                  <a:cubicBezTo>
                    <a:pt x="16" y="0"/>
                    <a:pt x="0" y="51"/>
                    <a:pt x="44" y="61"/>
                  </a:cubicBezTo>
                  <a:cubicBezTo>
                    <a:pt x="139" y="85"/>
                    <a:pt x="234" y="85"/>
                    <a:pt x="341" y="85"/>
                  </a:cubicBezTo>
                  <a:cubicBezTo>
                    <a:pt x="365" y="85"/>
                    <a:pt x="365" y="50"/>
                    <a:pt x="341" y="50"/>
                  </a:cubicBezTo>
                  <a:cubicBezTo>
                    <a:pt x="246" y="50"/>
                    <a:pt x="139" y="26"/>
                    <a:pt x="56" y="2"/>
                  </a:cubicBezTo>
                  <a:cubicBezTo>
                    <a:pt x="52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3" name="Google Shape;15023;p47"/>
            <p:cNvSpPr/>
            <p:nvPr/>
          </p:nvSpPr>
          <p:spPr>
            <a:xfrm>
              <a:off x="4333075" y="3345150"/>
              <a:ext cx="85050" cy="21775"/>
            </a:xfrm>
            <a:custGeom>
              <a:rect b="b" l="l" r="r" t="t"/>
              <a:pathLst>
                <a:path extrusionOk="0" h="871" w="3402">
                  <a:moveTo>
                    <a:pt x="67" y="0"/>
                  </a:moveTo>
                  <a:cubicBezTo>
                    <a:pt x="26" y="0"/>
                    <a:pt x="1" y="52"/>
                    <a:pt x="44" y="73"/>
                  </a:cubicBezTo>
                  <a:cubicBezTo>
                    <a:pt x="544" y="442"/>
                    <a:pt x="1080" y="621"/>
                    <a:pt x="1687" y="728"/>
                  </a:cubicBezTo>
                  <a:cubicBezTo>
                    <a:pt x="2044" y="792"/>
                    <a:pt x="2428" y="871"/>
                    <a:pt x="2799" y="871"/>
                  </a:cubicBezTo>
                  <a:cubicBezTo>
                    <a:pt x="2985" y="871"/>
                    <a:pt x="3167" y="851"/>
                    <a:pt x="3342" y="800"/>
                  </a:cubicBezTo>
                  <a:cubicBezTo>
                    <a:pt x="3401" y="788"/>
                    <a:pt x="3378" y="704"/>
                    <a:pt x="3318" y="704"/>
                  </a:cubicBezTo>
                  <a:cubicBezTo>
                    <a:pt x="3265" y="707"/>
                    <a:pt x="3213" y="708"/>
                    <a:pt x="3159" y="708"/>
                  </a:cubicBezTo>
                  <a:cubicBezTo>
                    <a:pt x="2134" y="708"/>
                    <a:pt x="1053" y="285"/>
                    <a:pt x="80" y="2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4" name="Google Shape;15024;p47"/>
            <p:cNvSpPr/>
            <p:nvPr/>
          </p:nvSpPr>
          <p:spPr>
            <a:xfrm>
              <a:off x="4452625" y="3342425"/>
              <a:ext cx="50825" cy="25800"/>
            </a:xfrm>
            <a:custGeom>
              <a:rect b="b" l="l" r="r" t="t"/>
              <a:pathLst>
                <a:path extrusionOk="0" h="1032" w="2033">
                  <a:moveTo>
                    <a:pt x="1968" y="1"/>
                  </a:moveTo>
                  <a:cubicBezTo>
                    <a:pt x="1962" y="1"/>
                    <a:pt x="1957" y="2"/>
                    <a:pt x="1953" y="4"/>
                  </a:cubicBezTo>
                  <a:cubicBezTo>
                    <a:pt x="1656" y="135"/>
                    <a:pt x="1429" y="397"/>
                    <a:pt x="1156" y="551"/>
                  </a:cubicBezTo>
                  <a:cubicBezTo>
                    <a:pt x="856" y="762"/>
                    <a:pt x="525" y="911"/>
                    <a:pt x="154" y="911"/>
                  </a:cubicBezTo>
                  <a:cubicBezTo>
                    <a:pt x="127" y="911"/>
                    <a:pt x="100" y="910"/>
                    <a:pt x="72" y="909"/>
                  </a:cubicBezTo>
                  <a:cubicBezTo>
                    <a:pt x="69" y="908"/>
                    <a:pt x="66" y="908"/>
                    <a:pt x="63" y="908"/>
                  </a:cubicBezTo>
                  <a:cubicBezTo>
                    <a:pt x="1" y="908"/>
                    <a:pt x="4" y="1028"/>
                    <a:pt x="72" y="1028"/>
                  </a:cubicBezTo>
                  <a:cubicBezTo>
                    <a:pt x="106" y="1030"/>
                    <a:pt x="141" y="1031"/>
                    <a:pt x="176" y="1031"/>
                  </a:cubicBezTo>
                  <a:cubicBezTo>
                    <a:pt x="848" y="1031"/>
                    <a:pt x="1651" y="606"/>
                    <a:pt x="2013" y="63"/>
                  </a:cubicBezTo>
                  <a:cubicBezTo>
                    <a:pt x="2032" y="24"/>
                    <a:pt x="1995" y="1"/>
                    <a:pt x="19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5" name="Google Shape;15025;p47"/>
            <p:cNvSpPr/>
            <p:nvPr/>
          </p:nvSpPr>
          <p:spPr>
            <a:xfrm>
              <a:off x="4535725" y="3301100"/>
              <a:ext cx="48725" cy="28850"/>
            </a:xfrm>
            <a:custGeom>
              <a:rect b="b" l="l" r="r" t="t"/>
              <a:pathLst>
                <a:path extrusionOk="0" h="1154" w="1949">
                  <a:moveTo>
                    <a:pt x="1869" y="0"/>
                  </a:moveTo>
                  <a:cubicBezTo>
                    <a:pt x="1865" y="0"/>
                    <a:pt x="1860" y="1"/>
                    <a:pt x="1856" y="2"/>
                  </a:cubicBezTo>
                  <a:cubicBezTo>
                    <a:pt x="1213" y="168"/>
                    <a:pt x="689" y="526"/>
                    <a:pt x="141" y="859"/>
                  </a:cubicBezTo>
                  <a:cubicBezTo>
                    <a:pt x="0" y="960"/>
                    <a:pt x="89" y="1154"/>
                    <a:pt x="228" y="1154"/>
                  </a:cubicBezTo>
                  <a:cubicBezTo>
                    <a:pt x="253" y="1154"/>
                    <a:pt x="280" y="1148"/>
                    <a:pt x="308" y="1133"/>
                  </a:cubicBezTo>
                  <a:cubicBezTo>
                    <a:pt x="891" y="859"/>
                    <a:pt x="1463" y="597"/>
                    <a:pt x="1915" y="109"/>
                  </a:cubicBezTo>
                  <a:cubicBezTo>
                    <a:pt x="1948" y="65"/>
                    <a:pt x="1920" y="0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6" name="Google Shape;15026;p47"/>
            <p:cNvSpPr/>
            <p:nvPr/>
          </p:nvSpPr>
          <p:spPr>
            <a:xfrm>
              <a:off x="4589925" y="3294575"/>
              <a:ext cx="3225" cy="2725"/>
            </a:xfrm>
            <a:custGeom>
              <a:rect b="b" l="l" r="r" t="t"/>
              <a:pathLst>
                <a:path extrusionOk="0" h="109" w="129">
                  <a:moveTo>
                    <a:pt x="60" y="0"/>
                  </a:moveTo>
                  <a:cubicBezTo>
                    <a:pt x="0" y="0"/>
                    <a:pt x="0" y="109"/>
                    <a:pt x="60" y="109"/>
                  </a:cubicBezTo>
                  <a:cubicBezTo>
                    <a:pt x="63" y="109"/>
                    <a:pt x="66" y="108"/>
                    <a:pt x="69" y="108"/>
                  </a:cubicBezTo>
                  <a:cubicBezTo>
                    <a:pt x="81" y="108"/>
                    <a:pt x="105" y="108"/>
                    <a:pt x="105" y="84"/>
                  </a:cubicBezTo>
                  <a:cubicBezTo>
                    <a:pt x="128" y="72"/>
                    <a:pt x="128" y="25"/>
                    <a:pt x="105" y="13"/>
                  </a:cubicBezTo>
                  <a:cubicBezTo>
                    <a:pt x="93" y="13"/>
                    <a:pt x="69" y="13"/>
                    <a:pt x="69" y="1"/>
                  </a:cubicBezTo>
                  <a:cubicBezTo>
                    <a:pt x="66" y="0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7" name="Google Shape;15027;p47"/>
            <p:cNvSpPr/>
            <p:nvPr/>
          </p:nvSpPr>
          <p:spPr>
            <a:xfrm>
              <a:off x="4591050" y="3295775"/>
              <a:ext cx="600" cy="325"/>
            </a:xfrm>
            <a:custGeom>
              <a:rect b="b" l="l" r="r" t="t"/>
              <a:pathLst>
                <a:path extrusionOk="0" h="13" w="24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8" name="Google Shape;15028;p47"/>
            <p:cNvSpPr/>
            <p:nvPr/>
          </p:nvSpPr>
          <p:spPr>
            <a:xfrm>
              <a:off x="4614575" y="3279875"/>
              <a:ext cx="300" cy="150"/>
            </a:xfrm>
            <a:custGeom>
              <a:rect b="b" l="l" r="r" t="t"/>
              <a:pathLst>
                <a:path extrusionOk="0" h="6" w="12">
                  <a:moveTo>
                    <a:pt x="4" y="0"/>
                  </a:moveTo>
                  <a:cubicBezTo>
                    <a:pt x="1" y="0"/>
                    <a:pt x="4" y="5"/>
                    <a:pt x="12" y="5"/>
                  </a:cubicBezTo>
                  <a:cubicBezTo>
                    <a:pt x="8" y="1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9" name="Google Shape;15029;p47"/>
            <p:cNvSpPr/>
            <p:nvPr/>
          </p:nvSpPr>
          <p:spPr>
            <a:xfrm>
              <a:off x="4629825" y="3179625"/>
              <a:ext cx="102550" cy="82000"/>
            </a:xfrm>
            <a:custGeom>
              <a:rect b="b" l="l" r="r" t="t"/>
              <a:pathLst>
                <a:path extrusionOk="0" h="3280" w="4102">
                  <a:moveTo>
                    <a:pt x="4057" y="0"/>
                  </a:moveTo>
                  <a:cubicBezTo>
                    <a:pt x="4048" y="0"/>
                    <a:pt x="4040" y="5"/>
                    <a:pt x="4033" y="15"/>
                  </a:cubicBezTo>
                  <a:cubicBezTo>
                    <a:pt x="3390" y="515"/>
                    <a:pt x="2747" y="1015"/>
                    <a:pt x="2092" y="1503"/>
                  </a:cubicBezTo>
                  <a:cubicBezTo>
                    <a:pt x="1378" y="2051"/>
                    <a:pt x="783" y="2741"/>
                    <a:pt x="21" y="3241"/>
                  </a:cubicBezTo>
                  <a:cubicBezTo>
                    <a:pt x="0" y="3252"/>
                    <a:pt x="15" y="3280"/>
                    <a:pt x="42" y="3280"/>
                  </a:cubicBezTo>
                  <a:cubicBezTo>
                    <a:pt x="47" y="3280"/>
                    <a:pt x="51" y="3279"/>
                    <a:pt x="56" y="3277"/>
                  </a:cubicBezTo>
                  <a:cubicBezTo>
                    <a:pt x="949" y="2765"/>
                    <a:pt x="1652" y="2087"/>
                    <a:pt x="2461" y="1503"/>
                  </a:cubicBezTo>
                  <a:cubicBezTo>
                    <a:pt x="3033" y="1098"/>
                    <a:pt x="3795" y="717"/>
                    <a:pt x="4093" y="63"/>
                  </a:cubicBezTo>
                  <a:cubicBezTo>
                    <a:pt x="4101" y="28"/>
                    <a:pt x="4079" y="0"/>
                    <a:pt x="40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0" name="Google Shape;15030;p47"/>
            <p:cNvSpPr/>
            <p:nvPr/>
          </p:nvSpPr>
          <p:spPr>
            <a:xfrm>
              <a:off x="4749825" y="3137300"/>
              <a:ext cx="33750" cy="21625"/>
            </a:xfrm>
            <a:custGeom>
              <a:rect b="b" l="l" r="r" t="t"/>
              <a:pathLst>
                <a:path extrusionOk="0" h="865" w="1350">
                  <a:moveTo>
                    <a:pt x="1338" y="1"/>
                  </a:moveTo>
                  <a:cubicBezTo>
                    <a:pt x="1335" y="1"/>
                    <a:pt x="1332" y="2"/>
                    <a:pt x="1329" y="5"/>
                  </a:cubicBezTo>
                  <a:cubicBezTo>
                    <a:pt x="1138" y="184"/>
                    <a:pt x="876" y="303"/>
                    <a:pt x="674" y="458"/>
                  </a:cubicBezTo>
                  <a:cubicBezTo>
                    <a:pt x="459" y="589"/>
                    <a:pt x="257" y="708"/>
                    <a:pt x="43" y="827"/>
                  </a:cubicBezTo>
                  <a:cubicBezTo>
                    <a:pt x="0" y="827"/>
                    <a:pt x="14" y="864"/>
                    <a:pt x="35" y="864"/>
                  </a:cubicBezTo>
                  <a:cubicBezTo>
                    <a:pt x="37" y="864"/>
                    <a:pt x="40" y="864"/>
                    <a:pt x="43" y="863"/>
                  </a:cubicBezTo>
                  <a:cubicBezTo>
                    <a:pt x="305" y="755"/>
                    <a:pt x="555" y="636"/>
                    <a:pt x="793" y="517"/>
                  </a:cubicBezTo>
                  <a:cubicBezTo>
                    <a:pt x="1019" y="398"/>
                    <a:pt x="1174" y="220"/>
                    <a:pt x="1340" y="29"/>
                  </a:cubicBezTo>
                  <a:cubicBezTo>
                    <a:pt x="1349" y="12"/>
                    <a:pt x="1345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1" name="Google Shape;15031;p47"/>
            <p:cNvSpPr/>
            <p:nvPr/>
          </p:nvSpPr>
          <p:spPr>
            <a:xfrm>
              <a:off x="4788150" y="3131775"/>
              <a:ext cx="5925" cy="4175"/>
            </a:xfrm>
            <a:custGeom>
              <a:rect b="b" l="l" r="r" t="t"/>
              <a:pathLst>
                <a:path extrusionOk="0" h="167" w="237">
                  <a:moveTo>
                    <a:pt x="6" y="161"/>
                  </a:moveTo>
                  <a:cubicBezTo>
                    <a:pt x="1" y="161"/>
                    <a:pt x="6" y="167"/>
                    <a:pt x="22" y="167"/>
                  </a:cubicBezTo>
                  <a:cubicBezTo>
                    <a:pt x="14" y="163"/>
                    <a:pt x="9" y="161"/>
                    <a:pt x="6" y="161"/>
                  </a:cubicBezTo>
                  <a:close/>
                  <a:moveTo>
                    <a:pt x="212" y="0"/>
                  </a:moveTo>
                  <a:cubicBezTo>
                    <a:pt x="153" y="48"/>
                    <a:pt x="81" y="107"/>
                    <a:pt x="22" y="167"/>
                  </a:cubicBezTo>
                  <a:cubicBezTo>
                    <a:pt x="93" y="131"/>
                    <a:pt x="153" y="60"/>
                    <a:pt x="224" y="24"/>
                  </a:cubicBezTo>
                  <a:cubicBezTo>
                    <a:pt x="236" y="24"/>
                    <a:pt x="224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2" name="Google Shape;15032;p47"/>
            <p:cNvSpPr/>
            <p:nvPr/>
          </p:nvSpPr>
          <p:spPr>
            <a:xfrm>
              <a:off x="4803950" y="3124375"/>
              <a:ext cx="2825" cy="1825"/>
            </a:xfrm>
            <a:custGeom>
              <a:rect b="b" l="l" r="r" t="t"/>
              <a:pathLst>
                <a:path extrusionOk="0" h="73" w="113">
                  <a:moveTo>
                    <a:pt x="99" y="0"/>
                  </a:moveTo>
                  <a:cubicBezTo>
                    <a:pt x="94" y="0"/>
                    <a:pt x="88" y="3"/>
                    <a:pt x="80" y="10"/>
                  </a:cubicBezTo>
                  <a:cubicBezTo>
                    <a:pt x="68" y="22"/>
                    <a:pt x="45" y="34"/>
                    <a:pt x="21" y="34"/>
                  </a:cubicBezTo>
                  <a:cubicBezTo>
                    <a:pt x="0" y="44"/>
                    <a:pt x="6" y="72"/>
                    <a:pt x="16" y="72"/>
                  </a:cubicBezTo>
                  <a:cubicBezTo>
                    <a:pt x="17" y="72"/>
                    <a:pt x="19" y="72"/>
                    <a:pt x="21" y="70"/>
                  </a:cubicBezTo>
                  <a:cubicBezTo>
                    <a:pt x="57" y="70"/>
                    <a:pt x="80" y="46"/>
                    <a:pt x="104" y="22"/>
                  </a:cubicBezTo>
                  <a:cubicBezTo>
                    <a:pt x="112" y="14"/>
                    <a:pt x="109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3" name="Google Shape;15033;p47"/>
            <p:cNvSpPr/>
            <p:nvPr/>
          </p:nvSpPr>
          <p:spPr>
            <a:xfrm>
              <a:off x="4811300" y="3116775"/>
              <a:ext cx="1725" cy="1325"/>
            </a:xfrm>
            <a:custGeom>
              <a:rect b="b" l="l" r="r" t="t"/>
              <a:pathLst>
                <a:path extrusionOk="0" h="53" w="69">
                  <a:moveTo>
                    <a:pt x="57" y="0"/>
                  </a:moveTo>
                  <a:cubicBezTo>
                    <a:pt x="55" y="0"/>
                    <a:pt x="51" y="2"/>
                    <a:pt x="48" y="5"/>
                  </a:cubicBezTo>
                  <a:lnTo>
                    <a:pt x="13" y="40"/>
                  </a:lnTo>
                  <a:cubicBezTo>
                    <a:pt x="1" y="40"/>
                    <a:pt x="13" y="52"/>
                    <a:pt x="24" y="52"/>
                  </a:cubicBezTo>
                  <a:lnTo>
                    <a:pt x="60" y="29"/>
                  </a:lnTo>
                  <a:cubicBezTo>
                    <a:pt x="69" y="11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4" name="Google Shape;15034;p47"/>
            <p:cNvSpPr/>
            <p:nvPr/>
          </p:nvSpPr>
          <p:spPr>
            <a:xfrm>
              <a:off x="4813175" y="3080450"/>
              <a:ext cx="8275" cy="19725"/>
            </a:xfrm>
            <a:custGeom>
              <a:rect b="b" l="l" r="r" t="t"/>
              <a:pathLst>
                <a:path extrusionOk="0" h="789" w="331">
                  <a:moveTo>
                    <a:pt x="42" y="1"/>
                  </a:moveTo>
                  <a:cubicBezTo>
                    <a:pt x="25" y="1"/>
                    <a:pt x="0" y="14"/>
                    <a:pt x="9" y="41"/>
                  </a:cubicBezTo>
                  <a:cubicBezTo>
                    <a:pt x="69" y="303"/>
                    <a:pt x="247" y="517"/>
                    <a:pt x="283" y="779"/>
                  </a:cubicBezTo>
                  <a:cubicBezTo>
                    <a:pt x="283" y="785"/>
                    <a:pt x="289" y="788"/>
                    <a:pt x="295" y="788"/>
                  </a:cubicBezTo>
                  <a:cubicBezTo>
                    <a:pt x="301" y="788"/>
                    <a:pt x="307" y="785"/>
                    <a:pt x="307" y="779"/>
                  </a:cubicBezTo>
                  <a:cubicBezTo>
                    <a:pt x="330" y="517"/>
                    <a:pt x="247" y="196"/>
                    <a:pt x="57" y="5"/>
                  </a:cubicBezTo>
                  <a:cubicBezTo>
                    <a:pt x="54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5" name="Google Shape;15035;p47"/>
            <p:cNvSpPr/>
            <p:nvPr/>
          </p:nvSpPr>
          <p:spPr>
            <a:xfrm>
              <a:off x="4728500" y="3153550"/>
              <a:ext cx="62125" cy="50500"/>
            </a:xfrm>
            <a:custGeom>
              <a:rect b="b" l="l" r="r" t="t"/>
              <a:pathLst>
                <a:path extrusionOk="0" h="2020" w="2485">
                  <a:moveTo>
                    <a:pt x="2428" y="1"/>
                  </a:moveTo>
                  <a:cubicBezTo>
                    <a:pt x="2419" y="1"/>
                    <a:pt x="2411" y="4"/>
                    <a:pt x="2408" y="10"/>
                  </a:cubicBezTo>
                  <a:cubicBezTo>
                    <a:pt x="1836" y="903"/>
                    <a:pt x="765" y="1284"/>
                    <a:pt x="27" y="1975"/>
                  </a:cubicBezTo>
                  <a:cubicBezTo>
                    <a:pt x="1" y="2000"/>
                    <a:pt x="18" y="2020"/>
                    <a:pt x="35" y="2020"/>
                  </a:cubicBezTo>
                  <a:cubicBezTo>
                    <a:pt x="41" y="2020"/>
                    <a:pt x="47" y="2017"/>
                    <a:pt x="50" y="2010"/>
                  </a:cubicBezTo>
                  <a:cubicBezTo>
                    <a:pt x="836" y="1367"/>
                    <a:pt x="1896" y="927"/>
                    <a:pt x="2467" y="46"/>
                  </a:cubicBezTo>
                  <a:cubicBezTo>
                    <a:pt x="2484" y="20"/>
                    <a:pt x="2452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6" name="Google Shape;15036;p47"/>
            <p:cNvSpPr/>
            <p:nvPr/>
          </p:nvSpPr>
          <p:spPr>
            <a:xfrm>
              <a:off x="4652100" y="3250225"/>
              <a:ext cx="14850" cy="11400"/>
            </a:xfrm>
            <a:custGeom>
              <a:rect b="b" l="l" r="r" t="t"/>
              <a:pathLst>
                <a:path extrusionOk="0" h="456" w="594">
                  <a:moveTo>
                    <a:pt x="507" y="1"/>
                  </a:moveTo>
                  <a:cubicBezTo>
                    <a:pt x="496" y="1"/>
                    <a:pt x="485" y="4"/>
                    <a:pt x="475" y="13"/>
                  </a:cubicBezTo>
                  <a:cubicBezTo>
                    <a:pt x="308" y="132"/>
                    <a:pt x="142" y="239"/>
                    <a:pt x="11" y="406"/>
                  </a:cubicBezTo>
                  <a:cubicBezTo>
                    <a:pt x="0" y="426"/>
                    <a:pt x="17" y="456"/>
                    <a:pt x="44" y="456"/>
                  </a:cubicBezTo>
                  <a:cubicBezTo>
                    <a:pt x="49" y="456"/>
                    <a:pt x="53" y="455"/>
                    <a:pt x="58" y="453"/>
                  </a:cubicBezTo>
                  <a:cubicBezTo>
                    <a:pt x="225" y="334"/>
                    <a:pt x="380" y="227"/>
                    <a:pt x="535" y="120"/>
                  </a:cubicBezTo>
                  <a:cubicBezTo>
                    <a:pt x="594" y="8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7" name="Google Shape;15037;p47"/>
            <p:cNvSpPr/>
            <p:nvPr/>
          </p:nvSpPr>
          <p:spPr>
            <a:xfrm>
              <a:off x="4521525" y="3337700"/>
              <a:ext cx="35825" cy="19450"/>
            </a:xfrm>
            <a:custGeom>
              <a:rect b="b" l="l" r="r" t="t"/>
              <a:pathLst>
                <a:path extrusionOk="0" h="778" w="1433">
                  <a:moveTo>
                    <a:pt x="1375" y="1"/>
                  </a:moveTo>
                  <a:cubicBezTo>
                    <a:pt x="1371" y="1"/>
                    <a:pt x="1368" y="1"/>
                    <a:pt x="1364" y="2"/>
                  </a:cubicBezTo>
                  <a:cubicBezTo>
                    <a:pt x="900" y="145"/>
                    <a:pt x="483" y="467"/>
                    <a:pt x="66" y="681"/>
                  </a:cubicBezTo>
                  <a:cubicBezTo>
                    <a:pt x="0" y="714"/>
                    <a:pt x="36" y="777"/>
                    <a:pt x="89" y="777"/>
                  </a:cubicBezTo>
                  <a:cubicBezTo>
                    <a:pt x="93" y="777"/>
                    <a:pt x="98" y="777"/>
                    <a:pt x="102" y="776"/>
                  </a:cubicBezTo>
                  <a:cubicBezTo>
                    <a:pt x="531" y="562"/>
                    <a:pt x="1007" y="371"/>
                    <a:pt x="1400" y="86"/>
                  </a:cubicBezTo>
                  <a:cubicBezTo>
                    <a:pt x="1433" y="64"/>
                    <a:pt x="1415" y="1"/>
                    <a:pt x="13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8" name="Google Shape;15038;p47"/>
            <p:cNvSpPr/>
            <p:nvPr/>
          </p:nvSpPr>
          <p:spPr>
            <a:xfrm>
              <a:off x="4591750" y="3318325"/>
              <a:ext cx="5825" cy="3400"/>
            </a:xfrm>
            <a:custGeom>
              <a:rect b="b" l="l" r="r" t="t"/>
              <a:pathLst>
                <a:path extrusionOk="0" h="136" w="233">
                  <a:moveTo>
                    <a:pt x="200" y="1"/>
                  </a:moveTo>
                  <a:cubicBezTo>
                    <a:pt x="196" y="1"/>
                    <a:pt x="191" y="2"/>
                    <a:pt x="186" y="3"/>
                  </a:cubicBezTo>
                  <a:cubicBezTo>
                    <a:pt x="163" y="27"/>
                    <a:pt x="103" y="63"/>
                    <a:pt x="55" y="63"/>
                  </a:cubicBezTo>
                  <a:cubicBezTo>
                    <a:pt x="0" y="74"/>
                    <a:pt x="16" y="136"/>
                    <a:pt x="57" y="136"/>
                  </a:cubicBezTo>
                  <a:cubicBezTo>
                    <a:pt x="60" y="136"/>
                    <a:pt x="64" y="135"/>
                    <a:pt x="67" y="134"/>
                  </a:cubicBezTo>
                  <a:cubicBezTo>
                    <a:pt x="139" y="122"/>
                    <a:pt x="174" y="87"/>
                    <a:pt x="222" y="51"/>
                  </a:cubicBezTo>
                  <a:cubicBezTo>
                    <a:pt x="232" y="30"/>
                    <a:pt x="225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9" name="Google Shape;15039;p47"/>
            <p:cNvSpPr/>
            <p:nvPr/>
          </p:nvSpPr>
          <p:spPr>
            <a:xfrm>
              <a:off x="4621150" y="3307050"/>
              <a:ext cx="7700" cy="2800"/>
            </a:xfrm>
            <a:custGeom>
              <a:rect b="b" l="l" r="r" t="t"/>
              <a:pathLst>
                <a:path extrusionOk="0" h="112" w="308">
                  <a:moveTo>
                    <a:pt x="290" y="0"/>
                  </a:moveTo>
                  <a:cubicBezTo>
                    <a:pt x="288" y="0"/>
                    <a:pt x="286" y="1"/>
                    <a:pt x="284" y="2"/>
                  </a:cubicBezTo>
                  <a:cubicBezTo>
                    <a:pt x="189" y="2"/>
                    <a:pt x="106" y="49"/>
                    <a:pt x="10" y="85"/>
                  </a:cubicBezTo>
                  <a:cubicBezTo>
                    <a:pt x="0" y="85"/>
                    <a:pt x="8" y="111"/>
                    <a:pt x="32" y="111"/>
                  </a:cubicBezTo>
                  <a:cubicBezTo>
                    <a:pt x="36" y="111"/>
                    <a:pt x="41" y="111"/>
                    <a:pt x="46" y="109"/>
                  </a:cubicBezTo>
                  <a:cubicBezTo>
                    <a:pt x="118" y="85"/>
                    <a:pt x="201" y="49"/>
                    <a:pt x="284" y="49"/>
                  </a:cubicBezTo>
                  <a:cubicBezTo>
                    <a:pt x="306" y="49"/>
                    <a:pt x="308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0" name="Google Shape;15040;p47"/>
            <p:cNvSpPr/>
            <p:nvPr/>
          </p:nvSpPr>
          <p:spPr>
            <a:xfrm>
              <a:off x="4663825" y="3274775"/>
              <a:ext cx="16050" cy="10825"/>
            </a:xfrm>
            <a:custGeom>
              <a:rect b="b" l="l" r="r" t="t"/>
              <a:pathLst>
                <a:path extrusionOk="0" h="433" w="642">
                  <a:moveTo>
                    <a:pt x="604" y="0"/>
                  </a:moveTo>
                  <a:cubicBezTo>
                    <a:pt x="599" y="0"/>
                    <a:pt x="594" y="2"/>
                    <a:pt x="589" y="7"/>
                  </a:cubicBezTo>
                  <a:cubicBezTo>
                    <a:pt x="387" y="90"/>
                    <a:pt x="208" y="209"/>
                    <a:pt x="30" y="328"/>
                  </a:cubicBezTo>
                  <a:cubicBezTo>
                    <a:pt x="0" y="368"/>
                    <a:pt x="36" y="432"/>
                    <a:pt x="84" y="432"/>
                  </a:cubicBezTo>
                  <a:cubicBezTo>
                    <a:pt x="93" y="432"/>
                    <a:pt x="103" y="430"/>
                    <a:pt x="113" y="424"/>
                  </a:cubicBezTo>
                  <a:cubicBezTo>
                    <a:pt x="268" y="281"/>
                    <a:pt x="447" y="162"/>
                    <a:pt x="613" y="43"/>
                  </a:cubicBezTo>
                  <a:cubicBezTo>
                    <a:pt x="642" y="33"/>
                    <a:pt x="624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1" name="Google Shape;15041;p47"/>
            <p:cNvSpPr/>
            <p:nvPr/>
          </p:nvSpPr>
          <p:spPr>
            <a:xfrm>
              <a:off x="4698600" y="3250825"/>
              <a:ext cx="9125" cy="8500"/>
            </a:xfrm>
            <a:custGeom>
              <a:rect b="b" l="l" r="r" t="t"/>
              <a:pathLst>
                <a:path extrusionOk="0" h="340" w="365">
                  <a:moveTo>
                    <a:pt x="365" y="1"/>
                  </a:moveTo>
                  <a:lnTo>
                    <a:pt x="365" y="1"/>
                  </a:lnTo>
                  <a:cubicBezTo>
                    <a:pt x="246" y="132"/>
                    <a:pt x="115" y="215"/>
                    <a:pt x="8" y="334"/>
                  </a:cubicBezTo>
                  <a:cubicBezTo>
                    <a:pt x="127" y="215"/>
                    <a:pt x="246" y="132"/>
                    <a:pt x="365" y="1"/>
                  </a:cubicBezTo>
                  <a:close/>
                  <a:moveTo>
                    <a:pt x="8" y="334"/>
                  </a:moveTo>
                  <a:cubicBezTo>
                    <a:pt x="0" y="334"/>
                    <a:pt x="3" y="339"/>
                    <a:pt x="5" y="339"/>
                  </a:cubicBezTo>
                  <a:cubicBezTo>
                    <a:pt x="7" y="339"/>
                    <a:pt x="8" y="338"/>
                    <a:pt x="8" y="334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2" name="Google Shape;15042;p47"/>
            <p:cNvSpPr/>
            <p:nvPr/>
          </p:nvSpPr>
          <p:spPr>
            <a:xfrm>
              <a:off x="4730725" y="3230325"/>
              <a:ext cx="1625" cy="1600"/>
            </a:xfrm>
            <a:custGeom>
              <a:rect b="b" l="l" r="r" t="t"/>
              <a:pathLst>
                <a:path extrusionOk="0" h="64" w="65">
                  <a:moveTo>
                    <a:pt x="51" y="1"/>
                  </a:moveTo>
                  <a:cubicBezTo>
                    <a:pt x="46" y="1"/>
                    <a:pt x="40" y="4"/>
                    <a:pt x="33" y="11"/>
                  </a:cubicBezTo>
                  <a:lnTo>
                    <a:pt x="9" y="35"/>
                  </a:lnTo>
                  <a:cubicBezTo>
                    <a:pt x="0" y="52"/>
                    <a:pt x="4" y="63"/>
                    <a:pt x="12" y="63"/>
                  </a:cubicBezTo>
                  <a:cubicBezTo>
                    <a:pt x="14" y="63"/>
                    <a:pt x="18" y="62"/>
                    <a:pt x="21" y="59"/>
                  </a:cubicBezTo>
                  <a:lnTo>
                    <a:pt x="57" y="23"/>
                  </a:lnTo>
                  <a:cubicBezTo>
                    <a:pt x="65" y="15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3" name="Google Shape;15043;p47"/>
            <p:cNvSpPr/>
            <p:nvPr/>
          </p:nvSpPr>
          <p:spPr>
            <a:xfrm>
              <a:off x="4731500" y="3196900"/>
              <a:ext cx="25850" cy="16675"/>
            </a:xfrm>
            <a:custGeom>
              <a:rect b="b" l="l" r="r" t="t"/>
              <a:pathLst>
                <a:path extrusionOk="0" h="667" w="1034">
                  <a:moveTo>
                    <a:pt x="998" y="1"/>
                  </a:moveTo>
                  <a:cubicBezTo>
                    <a:pt x="995" y="1"/>
                    <a:pt x="993" y="1"/>
                    <a:pt x="990" y="3"/>
                  </a:cubicBezTo>
                  <a:cubicBezTo>
                    <a:pt x="835" y="50"/>
                    <a:pt x="704" y="122"/>
                    <a:pt x="573" y="217"/>
                  </a:cubicBezTo>
                  <a:cubicBezTo>
                    <a:pt x="407" y="336"/>
                    <a:pt x="240" y="526"/>
                    <a:pt x="49" y="598"/>
                  </a:cubicBezTo>
                  <a:cubicBezTo>
                    <a:pt x="0" y="608"/>
                    <a:pt x="16" y="666"/>
                    <a:pt x="57" y="666"/>
                  </a:cubicBezTo>
                  <a:cubicBezTo>
                    <a:pt x="65" y="666"/>
                    <a:pt x="75" y="664"/>
                    <a:pt x="85" y="657"/>
                  </a:cubicBezTo>
                  <a:cubicBezTo>
                    <a:pt x="240" y="586"/>
                    <a:pt x="395" y="515"/>
                    <a:pt x="526" y="407"/>
                  </a:cubicBezTo>
                  <a:cubicBezTo>
                    <a:pt x="680" y="288"/>
                    <a:pt x="823" y="145"/>
                    <a:pt x="1002" y="50"/>
                  </a:cubicBezTo>
                  <a:cubicBezTo>
                    <a:pt x="1034" y="40"/>
                    <a:pt x="101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4" name="Google Shape;15044;p47"/>
            <p:cNvSpPr/>
            <p:nvPr/>
          </p:nvSpPr>
          <p:spPr>
            <a:xfrm>
              <a:off x="4806900" y="3054900"/>
              <a:ext cx="5025" cy="6050"/>
            </a:xfrm>
            <a:custGeom>
              <a:rect b="b" l="l" r="r" t="t"/>
              <a:pathLst>
                <a:path extrusionOk="0" h="242" w="201">
                  <a:moveTo>
                    <a:pt x="15" y="0"/>
                  </a:moveTo>
                  <a:cubicBezTo>
                    <a:pt x="6" y="0"/>
                    <a:pt x="0" y="17"/>
                    <a:pt x="10" y="27"/>
                  </a:cubicBezTo>
                  <a:cubicBezTo>
                    <a:pt x="81" y="75"/>
                    <a:pt x="141" y="170"/>
                    <a:pt x="189" y="241"/>
                  </a:cubicBezTo>
                  <a:cubicBezTo>
                    <a:pt x="189" y="241"/>
                    <a:pt x="200" y="241"/>
                    <a:pt x="200" y="230"/>
                  </a:cubicBezTo>
                  <a:cubicBezTo>
                    <a:pt x="165" y="134"/>
                    <a:pt x="93" y="39"/>
                    <a:pt x="22" y="3"/>
                  </a:cubicBezTo>
                  <a:cubicBezTo>
                    <a:pt x="20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5" name="Google Shape;15045;p47"/>
            <p:cNvSpPr/>
            <p:nvPr/>
          </p:nvSpPr>
          <p:spPr>
            <a:xfrm>
              <a:off x="4781825" y="3014600"/>
              <a:ext cx="9850" cy="15950"/>
            </a:xfrm>
            <a:custGeom>
              <a:rect b="b" l="l" r="r" t="t"/>
              <a:pathLst>
                <a:path extrusionOk="0" h="638" w="394">
                  <a:moveTo>
                    <a:pt x="54" y="0"/>
                  </a:moveTo>
                  <a:cubicBezTo>
                    <a:pt x="30" y="0"/>
                    <a:pt x="1" y="30"/>
                    <a:pt x="1" y="67"/>
                  </a:cubicBezTo>
                  <a:cubicBezTo>
                    <a:pt x="25" y="163"/>
                    <a:pt x="132" y="270"/>
                    <a:pt x="180" y="365"/>
                  </a:cubicBezTo>
                  <a:cubicBezTo>
                    <a:pt x="239" y="448"/>
                    <a:pt x="263" y="556"/>
                    <a:pt x="346" y="627"/>
                  </a:cubicBezTo>
                  <a:cubicBezTo>
                    <a:pt x="354" y="634"/>
                    <a:pt x="361" y="637"/>
                    <a:pt x="368" y="637"/>
                  </a:cubicBezTo>
                  <a:cubicBezTo>
                    <a:pt x="382" y="637"/>
                    <a:pt x="394" y="623"/>
                    <a:pt x="394" y="615"/>
                  </a:cubicBezTo>
                  <a:cubicBezTo>
                    <a:pt x="394" y="496"/>
                    <a:pt x="346" y="413"/>
                    <a:pt x="287" y="306"/>
                  </a:cubicBezTo>
                  <a:cubicBezTo>
                    <a:pt x="227" y="198"/>
                    <a:pt x="168" y="67"/>
                    <a:pt x="72" y="8"/>
                  </a:cubicBez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6" name="Google Shape;15046;p47"/>
            <p:cNvSpPr/>
            <p:nvPr/>
          </p:nvSpPr>
          <p:spPr>
            <a:xfrm>
              <a:off x="4773800" y="2927275"/>
              <a:ext cx="24425" cy="89725"/>
            </a:xfrm>
            <a:custGeom>
              <a:rect b="b" l="l" r="r" t="t"/>
              <a:pathLst>
                <a:path extrusionOk="0" h="3589" w="977">
                  <a:moveTo>
                    <a:pt x="37" y="1"/>
                  </a:moveTo>
                  <a:cubicBezTo>
                    <a:pt x="16" y="1"/>
                    <a:pt x="0" y="16"/>
                    <a:pt x="0" y="48"/>
                  </a:cubicBezTo>
                  <a:cubicBezTo>
                    <a:pt x="143" y="632"/>
                    <a:pt x="96" y="1227"/>
                    <a:pt x="215" y="1822"/>
                  </a:cubicBezTo>
                  <a:cubicBezTo>
                    <a:pt x="334" y="2358"/>
                    <a:pt x="727" y="2977"/>
                    <a:pt x="596" y="3525"/>
                  </a:cubicBezTo>
                  <a:cubicBezTo>
                    <a:pt x="596" y="3557"/>
                    <a:pt x="628" y="3588"/>
                    <a:pt x="656" y="3588"/>
                  </a:cubicBezTo>
                  <a:cubicBezTo>
                    <a:pt x="670" y="3588"/>
                    <a:pt x="683" y="3580"/>
                    <a:pt x="691" y="3560"/>
                  </a:cubicBezTo>
                  <a:cubicBezTo>
                    <a:pt x="977" y="3084"/>
                    <a:pt x="715" y="2513"/>
                    <a:pt x="560" y="2060"/>
                  </a:cubicBezTo>
                  <a:cubicBezTo>
                    <a:pt x="346" y="1405"/>
                    <a:pt x="477" y="596"/>
                    <a:pt x="72" y="12"/>
                  </a:cubicBezTo>
                  <a:cubicBezTo>
                    <a:pt x="60" y="4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7" name="Google Shape;15047;p47"/>
            <p:cNvSpPr/>
            <p:nvPr/>
          </p:nvSpPr>
          <p:spPr>
            <a:xfrm>
              <a:off x="4758125" y="2901850"/>
              <a:ext cx="16600" cy="35750"/>
            </a:xfrm>
            <a:custGeom>
              <a:rect b="b" l="l" r="r" t="t"/>
              <a:pathLst>
                <a:path extrusionOk="0" h="1430" w="664">
                  <a:moveTo>
                    <a:pt x="60" y="0"/>
                  </a:moveTo>
                  <a:cubicBezTo>
                    <a:pt x="29" y="0"/>
                    <a:pt x="0" y="21"/>
                    <a:pt x="8" y="53"/>
                  </a:cubicBezTo>
                  <a:cubicBezTo>
                    <a:pt x="127" y="517"/>
                    <a:pt x="354" y="910"/>
                    <a:pt x="461" y="1375"/>
                  </a:cubicBezTo>
                  <a:cubicBezTo>
                    <a:pt x="467" y="1412"/>
                    <a:pt x="499" y="1430"/>
                    <a:pt x="530" y="1430"/>
                  </a:cubicBezTo>
                  <a:cubicBezTo>
                    <a:pt x="559" y="1430"/>
                    <a:pt x="586" y="1415"/>
                    <a:pt x="592" y="1387"/>
                  </a:cubicBezTo>
                  <a:cubicBezTo>
                    <a:pt x="663" y="898"/>
                    <a:pt x="366" y="410"/>
                    <a:pt x="104" y="17"/>
                  </a:cubicBezTo>
                  <a:cubicBezTo>
                    <a:pt x="92" y="5"/>
                    <a:pt x="76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8" name="Google Shape;15048;p47"/>
            <p:cNvSpPr/>
            <p:nvPr/>
          </p:nvSpPr>
          <p:spPr>
            <a:xfrm>
              <a:off x="4713375" y="2838875"/>
              <a:ext cx="38600" cy="37150"/>
            </a:xfrm>
            <a:custGeom>
              <a:rect b="b" l="l" r="r" t="t"/>
              <a:pathLst>
                <a:path extrusionOk="0" h="1486" w="1544">
                  <a:moveTo>
                    <a:pt x="72" y="0"/>
                  </a:moveTo>
                  <a:cubicBezTo>
                    <a:pt x="24" y="0"/>
                    <a:pt x="0" y="36"/>
                    <a:pt x="24" y="84"/>
                  </a:cubicBezTo>
                  <a:cubicBezTo>
                    <a:pt x="191" y="322"/>
                    <a:pt x="536" y="441"/>
                    <a:pt x="774" y="608"/>
                  </a:cubicBezTo>
                  <a:cubicBezTo>
                    <a:pt x="1096" y="834"/>
                    <a:pt x="1322" y="1108"/>
                    <a:pt x="1489" y="1465"/>
                  </a:cubicBezTo>
                  <a:cubicBezTo>
                    <a:pt x="1489" y="1479"/>
                    <a:pt x="1498" y="1486"/>
                    <a:pt x="1509" y="1486"/>
                  </a:cubicBezTo>
                  <a:cubicBezTo>
                    <a:pt x="1525" y="1486"/>
                    <a:pt x="1544" y="1470"/>
                    <a:pt x="1536" y="1441"/>
                  </a:cubicBezTo>
                  <a:cubicBezTo>
                    <a:pt x="1394" y="1096"/>
                    <a:pt x="1203" y="798"/>
                    <a:pt x="953" y="536"/>
                  </a:cubicBezTo>
                  <a:cubicBezTo>
                    <a:pt x="739" y="310"/>
                    <a:pt x="381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9" name="Google Shape;15049;p47"/>
            <p:cNvSpPr/>
            <p:nvPr/>
          </p:nvSpPr>
          <p:spPr>
            <a:xfrm>
              <a:off x="4629725" y="2792375"/>
              <a:ext cx="73400" cy="42975"/>
            </a:xfrm>
            <a:custGeom>
              <a:rect b="b" l="l" r="r" t="t"/>
              <a:pathLst>
                <a:path extrusionOk="0" h="1719" w="2936">
                  <a:moveTo>
                    <a:pt x="77" y="1"/>
                  </a:moveTo>
                  <a:cubicBezTo>
                    <a:pt x="38" y="1"/>
                    <a:pt x="1" y="31"/>
                    <a:pt x="1" y="74"/>
                  </a:cubicBezTo>
                  <a:cubicBezTo>
                    <a:pt x="48" y="527"/>
                    <a:pt x="727" y="860"/>
                    <a:pt x="1084" y="1051"/>
                  </a:cubicBezTo>
                  <a:cubicBezTo>
                    <a:pt x="1668" y="1360"/>
                    <a:pt x="2263" y="1563"/>
                    <a:pt x="2906" y="1706"/>
                  </a:cubicBezTo>
                  <a:cubicBezTo>
                    <a:pt x="2912" y="1715"/>
                    <a:pt x="2918" y="1719"/>
                    <a:pt x="2922" y="1719"/>
                  </a:cubicBezTo>
                  <a:cubicBezTo>
                    <a:pt x="2934" y="1719"/>
                    <a:pt x="2935" y="1691"/>
                    <a:pt x="2918" y="1682"/>
                  </a:cubicBezTo>
                  <a:cubicBezTo>
                    <a:pt x="2442" y="1396"/>
                    <a:pt x="1918" y="1182"/>
                    <a:pt x="1430" y="932"/>
                  </a:cubicBezTo>
                  <a:cubicBezTo>
                    <a:pt x="1156" y="801"/>
                    <a:pt x="894" y="670"/>
                    <a:pt x="656" y="491"/>
                  </a:cubicBezTo>
                  <a:cubicBezTo>
                    <a:pt x="465" y="348"/>
                    <a:pt x="310" y="134"/>
                    <a:pt x="120" y="15"/>
                  </a:cubicBezTo>
                  <a:cubicBezTo>
                    <a:pt x="107" y="5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0" name="Google Shape;15050;p47"/>
            <p:cNvSpPr/>
            <p:nvPr/>
          </p:nvSpPr>
          <p:spPr>
            <a:xfrm>
              <a:off x="4634800" y="2762800"/>
              <a:ext cx="2875" cy="8150"/>
            </a:xfrm>
            <a:custGeom>
              <a:rect b="b" l="l" r="r" t="t"/>
              <a:pathLst>
                <a:path extrusionOk="0" h="326" w="115">
                  <a:moveTo>
                    <a:pt x="94" y="1"/>
                  </a:moveTo>
                  <a:cubicBezTo>
                    <a:pt x="88" y="1"/>
                    <a:pt x="84" y="6"/>
                    <a:pt x="84" y="19"/>
                  </a:cubicBezTo>
                  <a:cubicBezTo>
                    <a:pt x="36" y="103"/>
                    <a:pt x="36" y="210"/>
                    <a:pt x="0" y="317"/>
                  </a:cubicBezTo>
                  <a:cubicBezTo>
                    <a:pt x="0" y="323"/>
                    <a:pt x="9" y="326"/>
                    <a:pt x="18" y="326"/>
                  </a:cubicBezTo>
                  <a:cubicBezTo>
                    <a:pt x="27" y="326"/>
                    <a:pt x="36" y="323"/>
                    <a:pt x="36" y="317"/>
                  </a:cubicBezTo>
                  <a:cubicBezTo>
                    <a:pt x="60" y="222"/>
                    <a:pt x="60" y="126"/>
                    <a:pt x="107" y="31"/>
                  </a:cubicBezTo>
                  <a:cubicBezTo>
                    <a:pt x="115" y="16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1" name="Google Shape;15051;p47"/>
            <p:cNvSpPr/>
            <p:nvPr/>
          </p:nvSpPr>
          <p:spPr>
            <a:xfrm>
              <a:off x="4640750" y="2704025"/>
              <a:ext cx="20850" cy="30475"/>
            </a:xfrm>
            <a:custGeom>
              <a:rect b="b" l="l" r="r" t="t"/>
              <a:pathLst>
                <a:path extrusionOk="0" h="1219" w="834">
                  <a:moveTo>
                    <a:pt x="822" y="1"/>
                  </a:moveTo>
                  <a:cubicBezTo>
                    <a:pt x="560" y="13"/>
                    <a:pt x="381" y="108"/>
                    <a:pt x="262" y="346"/>
                  </a:cubicBezTo>
                  <a:cubicBezTo>
                    <a:pt x="143" y="596"/>
                    <a:pt x="108" y="882"/>
                    <a:pt x="24" y="1144"/>
                  </a:cubicBezTo>
                  <a:cubicBezTo>
                    <a:pt x="0" y="1184"/>
                    <a:pt x="41" y="1219"/>
                    <a:pt x="78" y="1219"/>
                  </a:cubicBezTo>
                  <a:cubicBezTo>
                    <a:pt x="95" y="1219"/>
                    <a:pt x="112" y="1211"/>
                    <a:pt x="119" y="1191"/>
                  </a:cubicBezTo>
                  <a:cubicBezTo>
                    <a:pt x="298" y="834"/>
                    <a:pt x="393" y="168"/>
                    <a:pt x="822" y="37"/>
                  </a:cubicBezTo>
                  <a:cubicBezTo>
                    <a:pt x="834" y="37"/>
                    <a:pt x="834" y="1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2" name="Google Shape;15052;p47"/>
            <p:cNvSpPr/>
            <p:nvPr/>
          </p:nvSpPr>
          <p:spPr>
            <a:xfrm>
              <a:off x="4675575" y="2678875"/>
              <a:ext cx="41100" cy="18075"/>
            </a:xfrm>
            <a:custGeom>
              <a:rect b="b" l="l" r="r" t="t"/>
              <a:pathLst>
                <a:path extrusionOk="0" h="723" w="1644">
                  <a:moveTo>
                    <a:pt x="1326" y="0"/>
                  </a:moveTo>
                  <a:cubicBezTo>
                    <a:pt x="852" y="0"/>
                    <a:pt x="374" y="415"/>
                    <a:pt x="36" y="673"/>
                  </a:cubicBezTo>
                  <a:cubicBezTo>
                    <a:pt x="1" y="691"/>
                    <a:pt x="11" y="722"/>
                    <a:pt x="34" y="722"/>
                  </a:cubicBezTo>
                  <a:cubicBezTo>
                    <a:pt x="42" y="722"/>
                    <a:pt x="51" y="718"/>
                    <a:pt x="60" y="709"/>
                  </a:cubicBezTo>
                  <a:cubicBezTo>
                    <a:pt x="310" y="531"/>
                    <a:pt x="536" y="388"/>
                    <a:pt x="834" y="292"/>
                  </a:cubicBezTo>
                  <a:cubicBezTo>
                    <a:pt x="1084" y="197"/>
                    <a:pt x="1334" y="185"/>
                    <a:pt x="1608" y="126"/>
                  </a:cubicBezTo>
                  <a:cubicBezTo>
                    <a:pt x="1643" y="114"/>
                    <a:pt x="1632" y="54"/>
                    <a:pt x="1608" y="54"/>
                  </a:cubicBezTo>
                  <a:cubicBezTo>
                    <a:pt x="1515" y="17"/>
                    <a:pt x="1420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3" name="Google Shape;15053;p47"/>
            <p:cNvSpPr/>
            <p:nvPr/>
          </p:nvSpPr>
          <p:spPr>
            <a:xfrm>
              <a:off x="4692000" y="2682900"/>
              <a:ext cx="25275" cy="10525"/>
            </a:xfrm>
            <a:custGeom>
              <a:rect b="b" l="l" r="r" t="t"/>
              <a:pathLst>
                <a:path extrusionOk="0" h="421" w="1011">
                  <a:moveTo>
                    <a:pt x="951" y="1"/>
                  </a:moveTo>
                  <a:cubicBezTo>
                    <a:pt x="629" y="60"/>
                    <a:pt x="236" y="108"/>
                    <a:pt x="10" y="370"/>
                  </a:cubicBezTo>
                  <a:cubicBezTo>
                    <a:pt x="0" y="399"/>
                    <a:pt x="7" y="420"/>
                    <a:pt x="22" y="420"/>
                  </a:cubicBezTo>
                  <a:cubicBezTo>
                    <a:pt x="26" y="420"/>
                    <a:pt x="30" y="419"/>
                    <a:pt x="34" y="417"/>
                  </a:cubicBezTo>
                  <a:cubicBezTo>
                    <a:pt x="332" y="251"/>
                    <a:pt x="629" y="143"/>
                    <a:pt x="963" y="60"/>
                  </a:cubicBezTo>
                  <a:cubicBezTo>
                    <a:pt x="1010" y="60"/>
                    <a:pt x="986" y="1"/>
                    <a:pt x="9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4" name="Google Shape;15054;p47"/>
            <p:cNvSpPr/>
            <p:nvPr/>
          </p:nvSpPr>
          <p:spPr>
            <a:xfrm>
              <a:off x="4655925" y="2702850"/>
              <a:ext cx="20275" cy="33225"/>
            </a:xfrm>
            <a:custGeom>
              <a:rect b="b" l="l" r="r" t="t"/>
              <a:pathLst>
                <a:path extrusionOk="0" h="1329" w="811">
                  <a:moveTo>
                    <a:pt x="774" y="0"/>
                  </a:moveTo>
                  <a:cubicBezTo>
                    <a:pt x="346" y="298"/>
                    <a:pt x="96" y="798"/>
                    <a:pt x="1" y="1298"/>
                  </a:cubicBezTo>
                  <a:cubicBezTo>
                    <a:pt x="1" y="1313"/>
                    <a:pt x="20" y="1328"/>
                    <a:pt x="34" y="1328"/>
                  </a:cubicBezTo>
                  <a:cubicBezTo>
                    <a:pt x="42" y="1328"/>
                    <a:pt x="48" y="1323"/>
                    <a:pt x="48" y="1310"/>
                  </a:cubicBezTo>
                  <a:cubicBezTo>
                    <a:pt x="179" y="810"/>
                    <a:pt x="346" y="346"/>
                    <a:pt x="774" y="36"/>
                  </a:cubicBezTo>
                  <a:cubicBezTo>
                    <a:pt x="810" y="24"/>
                    <a:pt x="798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5" name="Google Shape;15055;p47"/>
            <p:cNvSpPr/>
            <p:nvPr/>
          </p:nvSpPr>
          <p:spPr>
            <a:xfrm>
              <a:off x="4666475" y="2788200"/>
              <a:ext cx="29075" cy="16175"/>
            </a:xfrm>
            <a:custGeom>
              <a:rect b="b" l="l" r="r" t="t"/>
              <a:pathLst>
                <a:path extrusionOk="0" h="647" w="1163">
                  <a:moveTo>
                    <a:pt x="111" y="0"/>
                  </a:moveTo>
                  <a:cubicBezTo>
                    <a:pt x="51" y="0"/>
                    <a:pt x="0" y="97"/>
                    <a:pt x="79" y="146"/>
                  </a:cubicBezTo>
                  <a:cubicBezTo>
                    <a:pt x="388" y="349"/>
                    <a:pt x="733" y="634"/>
                    <a:pt x="1114" y="646"/>
                  </a:cubicBezTo>
                  <a:cubicBezTo>
                    <a:pt x="1162" y="646"/>
                    <a:pt x="1162" y="587"/>
                    <a:pt x="1138" y="575"/>
                  </a:cubicBezTo>
                  <a:cubicBezTo>
                    <a:pt x="936" y="503"/>
                    <a:pt x="769" y="444"/>
                    <a:pt x="603" y="325"/>
                  </a:cubicBezTo>
                  <a:lnTo>
                    <a:pt x="150" y="15"/>
                  </a:lnTo>
                  <a:cubicBezTo>
                    <a:pt x="137" y="5"/>
                    <a:pt x="12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6" name="Google Shape;15056;p47"/>
            <p:cNvSpPr/>
            <p:nvPr/>
          </p:nvSpPr>
          <p:spPr>
            <a:xfrm>
              <a:off x="4681200" y="2734900"/>
              <a:ext cx="17275" cy="24050"/>
            </a:xfrm>
            <a:custGeom>
              <a:rect b="b" l="l" r="r" t="t"/>
              <a:pathLst>
                <a:path extrusionOk="0" h="962" w="691">
                  <a:moveTo>
                    <a:pt x="642" y="1"/>
                  </a:moveTo>
                  <a:cubicBezTo>
                    <a:pt x="638" y="1"/>
                    <a:pt x="635" y="2"/>
                    <a:pt x="633" y="4"/>
                  </a:cubicBezTo>
                  <a:cubicBezTo>
                    <a:pt x="323" y="76"/>
                    <a:pt x="180" y="564"/>
                    <a:pt x="49" y="826"/>
                  </a:cubicBezTo>
                  <a:cubicBezTo>
                    <a:pt x="0" y="891"/>
                    <a:pt x="74" y="962"/>
                    <a:pt x="141" y="962"/>
                  </a:cubicBezTo>
                  <a:cubicBezTo>
                    <a:pt x="172" y="962"/>
                    <a:pt x="201" y="947"/>
                    <a:pt x="216" y="909"/>
                  </a:cubicBezTo>
                  <a:cubicBezTo>
                    <a:pt x="287" y="766"/>
                    <a:pt x="347" y="599"/>
                    <a:pt x="442" y="445"/>
                  </a:cubicBezTo>
                  <a:cubicBezTo>
                    <a:pt x="514" y="314"/>
                    <a:pt x="621" y="195"/>
                    <a:pt x="680" y="52"/>
                  </a:cubicBezTo>
                  <a:cubicBezTo>
                    <a:pt x="690" y="22"/>
                    <a:pt x="660" y="1"/>
                    <a:pt x="6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7" name="Google Shape;15057;p47"/>
            <p:cNvSpPr/>
            <p:nvPr/>
          </p:nvSpPr>
          <p:spPr>
            <a:xfrm>
              <a:off x="4734800" y="2693200"/>
              <a:ext cx="5900" cy="1625"/>
            </a:xfrm>
            <a:custGeom>
              <a:rect b="b" l="l" r="r" t="t"/>
              <a:pathLst>
                <a:path extrusionOk="0" h="65" w="236">
                  <a:moveTo>
                    <a:pt x="225" y="0"/>
                  </a:moveTo>
                  <a:cubicBezTo>
                    <a:pt x="222" y="0"/>
                    <a:pt x="219" y="2"/>
                    <a:pt x="215" y="5"/>
                  </a:cubicBezTo>
                  <a:cubicBezTo>
                    <a:pt x="167" y="29"/>
                    <a:pt x="96" y="29"/>
                    <a:pt x="48" y="29"/>
                  </a:cubicBezTo>
                  <a:cubicBezTo>
                    <a:pt x="1" y="29"/>
                    <a:pt x="1" y="65"/>
                    <a:pt x="36" y="65"/>
                  </a:cubicBezTo>
                  <a:cubicBezTo>
                    <a:pt x="96" y="65"/>
                    <a:pt x="167" y="65"/>
                    <a:pt x="227" y="17"/>
                  </a:cubicBezTo>
                  <a:cubicBezTo>
                    <a:pt x="235" y="9"/>
                    <a:pt x="232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8" name="Google Shape;15058;p47"/>
            <p:cNvSpPr/>
            <p:nvPr/>
          </p:nvSpPr>
          <p:spPr>
            <a:xfrm>
              <a:off x="4729525" y="2678275"/>
              <a:ext cx="22175" cy="10075"/>
            </a:xfrm>
            <a:custGeom>
              <a:rect b="b" l="l" r="r" t="t"/>
              <a:pathLst>
                <a:path extrusionOk="0" h="403" w="887">
                  <a:moveTo>
                    <a:pt x="332" y="1"/>
                  </a:moveTo>
                  <a:cubicBezTo>
                    <a:pt x="228" y="1"/>
                    <a:pt x="122" y="26"/>
                    <a:pt x="21" y="78"/>
                  </a:cubicBezTo>
                  <a:cubicBezTo>
                    <a:pt x="0" y="89"/>
                    <a:pt x="16" y="154"/>
                    <a:pt x="52" y="154"/>
                  </a:cubicBezTo>
                  <a:cubicBezTo>
                    <a:pt x="57" y="154"/>
                    <a:pt x="63" y="153"/>
                    <a:pt x="69" y="150"/>
                  </a:cubicBezTo>
                  <a:cubicBezTo>
                    <a:pt x="112" y="137"/>
                    <a:pt x="157" y="132"/>
                    <a:pt x="202" y="132"/>
                  </a:cubicBezTo>
                  <a:cubicBezTo>
                    <a:pt x="419" y="132"/>
                    <a:pt x="649" y="260"/>
                    <a:pt x="807" y="388"/>
                  </a:cubicBezTo>
                  <a:cubicBezTo>
                    <a:pt x="818" y="398"/>
                    <a:pt x="829" y="403"/>
                    <a:pt x="840" y="403"/>
                  </a:cubicBezTo>
                  <a:cubicBezTo>
                    <a:pt x="866" y="403"/>
                    <a:pt x="887" y="377"/>
                    <a:pt x="878" y="352"/>
                  </a:cubicBezTo>
                  <a:cubicBezTo>
                    <a:pt x="772" y="123"/>
                    <a:pt x="559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9" name="Google Shape;15059;p47"/>
            <p:cNvSpPr/>
            <p:nvPr/>
          </p:nvSpPr>
          <p:spPr>
            <a:xfrm>
              <a:off x="4759075" y="2690875"/>
              <a:ext cx="43925" cy="14525"/>
            </a:xfrm>
            <a:custGeom>
              <a:rect b="b" l="l" r="r" t="t"/>
              <a:pathLst>
                <a:path extrusionOk="0" h="581" w="1757">
                  <a:moveTo>
                    <a:pt x="104" y="0"/>
                  </a:moveTo>
                  <a:cubicBezTo>
                    <a:pt x="25" y="0"/>
                    <a:pt x="1" y="124"/>
                    <a:pt x="77" y="146"/>
                  </a:cubicBezTo>
                  <a:cubicBezTo>
                    <a:pt x="577" y="224"/>
                    <a:pt x="1086" y="580"/>
                    <a:pt x="1597" y="580"/>
                  </a:cubicBezTo>
                  <a:cubicBezTo>
                    <a:pt x="1634" y="580"/>
                    <a:pt x="1671" y="579"/>
                    <a:pt x="1709" y="574"/>
                  </a:cubicBezTo>
                  <a:cubicBezTo>
                    <a:pt x="1744" y="574"/>
                    <a:pt x="1756" y="515"/>
                    <a:pt x="1732" y="515"/>
                  </a:cubicBezTo>
                  <a:cubicBezTo>
                    <a:pt x="1411" y="455"/>
                    <a:pt x="1137" y="396"/>
                    <a:pt x="816" y="277"/>
                  </a:cubicBezTo>
                  <a:cubicBezTo>
                    <a:pt x="601" y="182"/>
                    <a:pt x="363" y="86"/>
                    <a:pt x="125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0" name="Google Shape;15060;p47"/>
            <p:cNvSpPr/>
            <p:nvPr/>
          </p:nvSpPr>
          <p:spPr>
            <a:xfrm>
              <a:off x="4816975" y="2698025"/>
              <a:ext cx="26800" cy="10300"/>
            </a:xfrm>
            <a:custGeom>
              <a:rect b="b" l="l" r="r" t="t"/>
              <a:pathLst>
                <a:path extrusionOk="0" h="412" w="1072">
                  <a:moveTo>
                    <a:pt x="964" y="1"/>
                  </a:moveTo>
                  <a:cubicBezTo>
                    <a:pt x="960" y="1"/>
                    <a:pt x="956" y="1"/>
                    <a:pt x="952" y="3"/>
                  </a:cubicBezTo>
                  <a:cubicBezTo>
                    <a:pt x="809" y="15"/>
                    <a:pt x="714" y="110"/>
                    <a:pt x="583" y="158"/>
                  </a:cubicBezTo>
                  <a:cubicBezTo>
                    <a:pt x="511" y="185"/>
                    <a:pt x="439" y="195"/>
                    <a:pt x="366" y="195"/>
                  </a:cubicBezTo>
                  <a:cubicBezTo>
                    <a:pt x="282" y="195"/>
                    <a:pt x="196" y="182"/>
                    <a:pt x="107" y="169"/>
                  </a:cubicBezTo>
                  <a:cubicBezTo>
                    <a:pt x="98" y="165"/>
                    <a:pt x="89" y="163"/>
                    <a:pt x="81" y="163"/>
                  </a:cubicBezTo>
                  <a:cubicBezTo>
                    <a:pt x="26" y="163"/>
                    <a:pt x="0" y="257"/>
                    <a:pt x="83" y="288"/>
                  </a:cubicBezTo>
                  <a:cubicBezTo>
                    <a:pt x="240" y="341"/>
                    <a:pt x="444" y="412"/>
                    <a:pt x="620" y="412"/>
                  </a:cubicBezTo>
                  <a:cubicBezTo>
                    <a:pt x="644" y="412"/>
                    <a:pt x="668" y="410"/>
                    <a:pt x="690" y="408"/>
                  </a:cubicBezTo>
                  <a:cubicBezTo>
                    <a:pt x="869" y="396"/>
                    <a:pt x="1071" y="253"/>
                    <a:pt x="1036" y="62"/>
                  </a:cubicBezTo>
                  <a:cubicBezTo>
                    <a:pt x="1036" y="41"/>
                    <a:pt x="998" y="1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1" name="Google Shape;15061;p47"/>
            <p:cNvSpPr/>
            <p:nvPr/>
          </p:nvSpPr>
          <p:spPr>
            <a:xfrm>
              <a:off x="4850125" y="2628725"/>
              <a:ext cx="17750" cy="61175"/>
            </a:xfrm>
            <a:custGeom>
              <a:rect b="b" l="l" r="r" t="t"/>
              <a:pathLst>
                <a:path extrusionOk="0" h="2447" w="710">
                  <a:moveTo>
                    <a:pt x="555" y="1"/>
                  </a:moveTo>
                  <a:cubicBezTo>
                    <a:pt x="537" y="1"/>
                    <a:pt x="519" y="12"/>
                    <a:pt x="519" y="36"/>
                  </a:cubicBezTo>
                  <a:cubicBezTo>
                    <a:pt x="496" y="465"/>
                    <a:pt x="496" y="965"/>
                    <a:pt x="412" y="1382"/>
                  </a:cubicBezTo>
                  <a:cubicBezTo>
                    <a:pt x="317" y="1751"/>
                    <a:pt x="103" y="2048"/>
                    <a:pt x="7" y="2418"/>
                  </a:cubicBezTo>
                  <a:cubicBezTo>
                    <a:pt x="1" y="2437"/>
                    <a:pt x="1" y="2446"/>
                    <a:pt x="5" y="2446"/>
                  </a:cubicBezTo>
                  <a:cubicBezTo>
                    <a:pt x="9" y="2446"/>
                    <a:pt x="14" y="2440"/>
                    <a:pt x="19" y="2429"/>
                  </a:cubicBezTo>
                  <a:cubicBezTo>
                    <a:pt x="245" y="2072"/>
                    <a:pt x="496" y="1775"/>
                    <a:pt x="603" y="1358"/>
                  </a:cubicBezTo>
                  <a:cubicBezTo>
                    <a:pt x="710" y="905"/>
                    <a:pt x="615" y="501"/>
                    <a:pt x="591" y="36"/>
                  </a:cubicBezTo>
                  <a:cubicBezTo>
                    <a:pt x="591" y="12"/>
                    <a:pt x="573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2" name="Google Shape;15062;p47"/>
            <p:cNvSpPr/>
            <p:nvPr/>
          </p:nvSpPr>
          <p:spPr>
            <a:xfrm>
              <a:off x="4859525" y="2605875"/>
              <a:ext cx="4050" cy="11050"/>
            </a:xfrm>
            <a:custGeom>
              <a:rect b="b" l="l" r="r" t="t"/>
              <a:pathLst>
                <a:path extrusionOk="0" h="442" w="162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48" y="153"/>
                    <a:pt x="108" y="272"/>
                    <a:pt x="108" y="415"/>
                  </a:cubicBezTo>
                  <a:cubicBezTo>
                    <a:pt x="114" y="432"/>
                    <a:pt x="128" y="441"/>
                    <a:pt x="140" y="441"/>
                  </a:cubicBezTo>
                  <a:cubicBezTo>
                    <a:pt x="152" y="441"/>
                    <a:pt x="161" y="432"/>
                    <a:pt x="155" y="415"/>
                  </a:cubicBezTo>
                  <a:cubicBezTo>
                    <a:pt x="155" y="272"/>
                    <a:pt x="96" y="153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3" name="Google Shape;15063;p47"/>
            <p:cNvSpPr/>
            <p:nvPr/>
          </p:nvSpPr>
          <p:spPr>
            <a:xfrm>
              <a:off x="4858025" y="2595825"/>
              <a:ext cx="925" cy="2725"/>
            </a:xfrm>
            <a:custGeom>
              <a:rect b="b" l="l" r="r" t="t"/>
              <a:pathLst>
                <a:path extrusionOk="0" h="109" w="37">
                  <a:moveTo>
                    <a:pt x="19" y="1"/>
                  </a:moveTo>
                  <a:cubicBezTo>
                    <a:pt x="10" y="1"/>
                    <a:pt x="1" y="7"/>
                    <a:pt x="1" y="19"/>
                  </a:cubicBezTo>
                  <a:lnTo>
                    <a:pt x="1" y="90"/>
                  </a:lnTo>
                  <a:cubicBezTo>
                    <a:pt x="1" y="102"/>
                    <a:pt x="10" y="108"/>
                    <a:pt x="19" y="108"/>
                  </a:cubicBezTo>
                  <a:cubicBezTo>
                    <a:pt x="28" y="108"/>
                    <a:pt x="37" y="102"/>
                    <a:pt x="37" y="90"/>
                  </a:cubicBezTo>
                  <a:lnTo>
                    <a:pt x="37" y="19"/>
                  </a:lnTo>
                  <a:cubicBezTo>
                    <a:pt x="37" y="7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4" name="Google Shape;15064;p47"/>
            <p:cNvSpPr/>
            <p:nvPr/>
          </p:nvSpPr>
          <p:spPr>
            <a:xfrm>
              <a:off x="4861700" y="2631825"/>
              <a:ext cx="13325" cy="58775"/>
            </a:xfrm>
            <a:custGeom>
              <a:rect b="b" l="l" r="r" t="t"/>
              <a:pathLst>
                <a:path extrusionOk="0" h="2351" w="533">
                  <a:moveTo>
                    <a:pt x="359" y="1"/>
                  </a:moveTo>
                  <a:cubicBezTo>
                    <a:pt x="329" y="1"/>
                    <a:pt x="291" y="29"/>
                    <a:pt x="306" y="67"/>
                  </a:cubicBezTo>
                  <a:cubicBezTo>
                    <a:pt x="437" y="841"/>
                    <a:pt x="354" y="1627"/>
                    <a:pt x="9" y="2305"/>
                  </a:cubicBezTo>
                  <a:cubicBezTo>
                    <a:pt x="0" y="2331"/>
                    <a:pt x="16" y="2351"/>
                    <a:pt x="35" y="2351"/>
                  </a:cubicBezTo>
                  <a:cubicBezTo>
                    <a:pt x="42" y="2351"/>
                    <a:pt x="50" y="2348"/>
                    <a:pt x="56" y="2341"/>
                  </a:cubicBezTo>
                  <a:cubicBezTo>
                    <a:pt x="485" y="1674"/>
                    <a:pt x="533" y="793"/>
                    <a:pt x="390" y="31"/>
                  </a:cubicBezTo>
                  <a:cubicBezTo>
                    <a:pt x="390" y="10"/>
                    <a:pt x="376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5" name="Google Shape;15065;p47"/>
            <p:cNvSpPr/>
            <p:nvPr/>
          </p:nvSpPr>
          <p:spPr>
            <a:xfrm>
              <a:off x="4848500" y="2708675"/>
              <a:ext cx="6450" cy="2825"/>
            </a:xfrm>
            <a:custGeom>
              <a:rect b="b" l="l" r="r" t="t"/>
              <a:pathLst>
                <a:path extrusionOk="0" h="113" w="258">
                  <a:moveTo>
                    <a:pt x="210" y="1"/>
                  </a:moveTo>
                  <a:cubicBezTo>
                    <a:pt x="204" y="1"/>
                    <a:pt x="198" y="2"/>
                    <a:pt x="191" y="5"/>
                  </a:cubicBezTo>
                  <a:cubicBezTo>
                    <a:pt x="132" y="41"/>
                    <a:pt x="84" y="65"/>
                    <a:pt x="25" y="65"/>
                  </a:cubicBezTo>
                  <a:cubicBezTo>
                    <a:pt x="1" y="65"/>
                    <a:pt x="1" y="113"/>
                    <a:pt x="25" y="113"/>
                  </a:cubicBezTo>
                  <a:cubicBezTo>
                    <a:pt x="108" y="113"/>
                    <a:pt x="168" y="101"/>
                    <a:pt x="227" y="65"/>
                  </a:cubicBezTo>
                  <a:cubicBezTo>
                    <a:pt x="258" y="55"/>
                    <a:pt x="245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6" name="Google Shape;15066;p47"/>
            <p:cNvSpPr/>
            <p:nvPr/>
          </p:nvSpPr>
          <p:spPr>
            <a:xfrm>
              <a:off x="4802125" y="2706250"/>
              <a:ext cx="35100" cy="13350"/>
            </a:xfrm>
            <a:custGeom>
              <a:rect b="b" l="l" r="r" t="t"/>
              <a:pathLst>
                <a:path extrusionOk="0" h="534" w="1404">
                  <a:moveTo>
                    <a:pt x="66" y="1"/>
                  </a:moveTo>
                  <a:cubicBezTo>
                    <a:pt x="39" y="1"/>
                    <a:pt x="1" y="40"/>
                    <a:pt x="10" y="79"/>
                  </a:cubicBezTo>
                  <a:cubicBezTo>
                    <a:pt x="142" y="400"/>
                    <a:pt x="543" y="533"/>
                    <a:pt x="915" y="533"/>
                  </a:cubicBezTo>
                  <a:cubicBezTo>
                    <a:pt x="1080" y="533"/>
                    <a:pt x="1240" y="507"/>
                    <a:pt x="1368" y="460"/>
                  </a:cubicBezTo>
                  <a:cubicBezTo>
                    <a:pt x="1403" y="448"/>
                    <a:pt x="1403" y="400"/>
                    <a:pt x="1368" y="400"/>
                  </a:cubicBezTo>
                  <a:cubicBezTo>
                    <a:pt x="1328" y="404"/>
                    <a:pt x="1286" y="406"/>
                    <a:pt x="1244" y="406"/>
                  </a:cubicBezTo>
                  <a:cubicBezTo>
                    <a:pt x="1046" y="406"/>
                    <a:pt x="830" y="364"/>
                    <a:pt x="653" y="305"/>
                  </a:cubicBezTo>
                  <a:cubicBezTo>
                    <a:pt x="439" y="221"/>
                    <a:pt x="284" y="79"/>
                    <a:pt x="82" y="7"/>
                  </a:cubicBezTo>
                  <a:cubicBezTo>
                    <a:pt x="78" y="3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7" name="Google Shape;15067;p47"/>
            <p:cNvSpPr/>
            <p:nvPr/>
          </p:nvSpPr>
          <p:spPr>
            <a:xfrm>
              <a:off x="4776175" y="2699750"/>
              <a:ext cx="13975" cy="6275"/>
            </a:xfrm>
            <a:custGeom>
              <a:rect b="b" l="l" r="r" t="t"/>
              <a:pathLst>
                <a:path extrusionOk="0" h="251" w="559">
                  <a:moveTo>
                    <a:pt x="105" y="1"/>
                  </a:moveTo>
                  <a:cubicBezTo>
                    <a:pt x="89" y="1"/>
                    <a:pt x="71" y="2"/>
                    <a:pt x="48" y="5"/>
                  </a:cubicBezTo>
                  <a:cubicBezTo>
                    <a:pt x="25" y="29"/>
                    <a:pt x="1" y="53"/>
                    <a:pt x="25" y="89"/>
                  </a:cubicBezTo>
                  <a:cubicBezTo>
                    <a:pt x="60" y="160"/>
                    <a:pt x="108" y="172"/>
                    <a:pt x="203" y="184"/>
                  </a:cubicBezTo>
                  <a:cubicBezTo>
                    <a:pt x="286" y="208"/>
                    <a:pt x="358" y="231"/>
                    <a:pt x="453" y="243"/>
                  </a:cubicBezTo>
                  <a:cubicBezTo>
                    <a:pt x="463" y="248"/>
                    <a:pt x="473" y="251"/>
                    <a:pt x="482" y="251"/>
                  </a:cubicBezTo>
                  <a:cubicBezTo>
                    <a:pt x="535" y="251"/>
                    <a:pt x="559" y="168"/>
                    <a:pt x="477" y="148"/>
                  </a:cubicBezTo>
                  <a:cubicBezTo>
                    <a:pt x="406" y="124"/>
                    <a:pt x="322" y="100"/>
                    <a:pt x="239" y="53"/>
                  </a:cubicBezTo>
                  <a:cubicBezTo>
                    <a:pt x="184" y="16"/>
                    <a:pt x="15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8" name="Google Shape;15068;p47"/>
            <p:cNvSpPr/>
            <p:nvPr/>
          </p:nvSpPr>
          <p:spPr>
            <a:xfrm>
              <a:off x="4755350" y="2704325"/>
              <a:ext cx="14300" cy="5400"/>
            </a:xfrm>
            <a:custGeom>
              <a:rect b="b" l="l" r="r" t="t"/>
              <a:pathLst>
                <a:path extrusionOk="0" h="216" w="572">
                  <a:moveTo>
                    <a:pt x="60" y="1"/>
                  </a:moveTo>
                  <a:cubicBezTo>
                    <a:pt x="0" y="36"/>
                    <a:pt x="0" y="120"/>
                    <a:pt x="60" y="120"/>
                  </a:cubicBezTo>
                  <a:cubicBezTo>
                    <a:pt x="155" y="120"/>
                    <a:pt x="226" y="156"/>
                    <a:pt x="298" y="167"/>
                  </a:cubicBezTo>
                  <a:cubicBezTo>
                    <a:pt x="369" y="203"/>
                    <a:pt x="441" y="203"/>
                    <a:pt x="512" y="215"/>
                  </a:cubicBezTo>
                  <a:cubicBezTo>
                    <a:pt x="560" y="215"/>
                    <a:pt x="572" y="167"/>
                    <a:pt x="536" y="144"/>
                  </a:cubicBezTo>
                  <a:cubicBezTo>
                    <a:pt x="465" y="96"/>
                    <a:pt x="405" y="48"/>
                    <a:pt x="322" y="36"/>
                  </a:cubicBezTo>
                  <a:cubicBezTo>
                    <a:pt x="226" y="25"/>
                    <a:pt x="15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9" name="Google Shape;15069;p47"/>
            <p:cNvSpPr/>
            <p:nvPr/>
          </p:nvSpPr>
          <p:spPr>
            <a:xfrm>
              <a:off x="4834825" y="2578725"/>
              <a:ext cx="11900" cy="9800"/>
            </a:xfrm>
            <a:custGeom>
              <a:rect b="b" l="l" r="r" t="t"/>
              <a:pathLst>
                <a:path extrusionOk="0" h="392" w="476">
                  <a:moveTo>
                    <a:pt x="36" y="0"/>
                  </a:moveTo>
                  <a:cubicBezTo>
                    <a:pt x="0" y="0"/>
                    <a:pt x="0" y="48"/>
                    <a:pt x="12" y="72"/>
                  </a:cubicBezTo>
                  <a:cubicBezTo>
                    <a:pt x="60" y="131"/>
                    <a:pt x="131" y="167"/>
                    <a:pt x="191" y="203"/>
                  </a:cubicBezTo>
                  <a:cubicBezTo>
                    <a:pt x="250" y="250"/>
                    <a:pt x="298" y="310"/>
                    <a:pt x="322" y="369"/>
                  </a:cubicBezTo>
                  <a:cubicBezTo>
                    <a:pt x="334" y="385"/>
                    <a:pt x="352" y="392"/>
                    <a:pt x="370" y="392"/>
                  </a:cubicBezTo>
                  <a:cubicBezTo>
                    <a:pt x="421" y="392"/>
                    <a:pt x="476" y="342"/>
                    <a:pt x="441" y="298"/>
                  </a:cubicBezTo>
                  <a:cubicBezTo>
                    <a:pt x="357" y="167"/>
                    <a:pt x="203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0" name="Google Shape;15070;p47"/>
            <p:cNvSpPr/>
            <p:nvPr/>
          </p:nvSpPr>
          <p:spPr>
            <a:xfrm>
              <a:off x="4810125" y="2570075"/>
              <a:ext cx="19650" cy="10600"/>
            </a:xfrm>
            <a:custGeom>
              <a:rect b="b" l="l" r="r" t="t"/>
              <a:pathLst>
                <a:path extrusionOk="0" h="424" w="786">
                  <a:moveTo>
                    <a:pt x="99" y="1"/>
                  </a:moveTo>
                  <a:cubicBezTo>
                    <a:pt x="78" y="1"/>
                    <a:pt x="55" y="14"/>
                    <a:pt x="48" y="37"/>
                  </a:cubicBezTo>
                  <a:cubicBezTo>
                    <a:pt x="0" y="168"/>
                    <a:pt x="167" y="299"/>
                    <a:pt x="274" y="358"/>
                  </a:cubicBezTo>
                  <a:cubicBezTo>
                    <a:pt x="367" y="409"/>
                    <a:pt x="478" y="424"/>
                    <a:pt x="586" y="424"/>
                  </a:cubicBezTo>
                  <a:cubicBezTo>
                    <a:pt x="630" y="424"/>
                    <a:pt x="673" y="421"/>
                    <a:pt x="714" y="418"/>
                  </a:cubicBezTo>
                  <a:cubicBezTo>
                    <a:pt x="774" y="418"/>
                    <a:pt x="786" y="334"/>
                    <a:pt x="726" y="334"/>
                  </a:cubicBezTo>
                  <a:cubicBezTo>
                    <a:pt x="689" y="338"/>
                    <a:pt x="652" y="341"/>
                    <a:pt x="613" y="341"/>
                  </a:cubicBezTo>
                  <a:cubicBezTo>
                    <a:pt x="527" y="341"/>
                    <a:pt x="439" y="328"/>
                    <a:pt x="357" y="287"/>
                  </a:cubicBezTo>
                  <a:cubicBezTo>
                    <a:pt x="298" y="251"/>
                    <a:pt x="250" y="227"/>
                    <a:pt x="226" y="168"/>
                  </a:cubicBezTo>
                  <a:cubicBezTo>
                    <a:pt x="191" y="108"/>
                    <a:pt x="191" y="49"/>
                    <a:pt x="131" y="13"/>
                  </a:cubicBezTo>
                  <a:cubicBezTo>
                    <a:pt x="123" y="5"/>
                    <a:pt x="111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1" name="Google Shape;15071;p47"/>
            <p:cNvSpPr/>
            <p:nvPr/>
          </p:nvSpPr>
          <p:spPr>
            <a:xfrm>
              <a:off x="4777675" y="2503875"/>
              <a:ext cx="50325" cy="42325"/>
            </a:xfrm>
            <a:custGeom>
              <a:rect b="b" l="l" r="r" t="t"/>
              <a:pathLst>
                <a:path extrusionOk="0" h="1693" w="2013">
                  <a:moveTo>
                    <a:pt x="368" y="1"/>
                  </a:moveTo>
                  <a:cubicBezTo>
                    <a:pt x="239" y="1"/>
                    <a:pt x="118" y="24"/>
                    <a:pt x="36" y="89"/>
                  </a:cubicBezTo>
                  <a:cubicBezTo>
                    <a:pt x="0" y="125"/>
                    <a:pt x="0" y="161"/>
                    <a:pt x="36" y="184"/>
                  </a:cubicBezTo>
                  <a:cubicBezTo>
                    <a:pt x="120" y="268"/>
                    <a:pt x="237" y="279"/>
                    <a:pt x="358" y="279"/>
                  </a:cubicBezTo>
                  <a:cubicBezTo>
                    <a:pt x="400" y="279"/>
                    <a:pt x="442" y="278"/>
                    <a:pt x="484" y="278"/>
                  </a:cubicBezTo>
                  <a:cubicBezTo>
                    <a:pt x="510" y="278"/>
                    <a:pt x="535" y="278"/>
                    <a:pt x="560" y="280"/>
                  </a:cubicBezTo>
                  <a:cubicBezTo>
                    <a:pt x="774" y="304"/>
                    <a:pt x="1036" y="280"/>
                    <a:pt x="1250" y="363"/>
                  </a:cubicBezTo>
                  <a:cubicBezTo>
                    <a:pt x="1774" y="542"/>
                    <a:pt x="1846" y="1149"/>
                    <a:pt x="1786" y="1625"/>
                  </a:cubicBezTo>
                  <a:cubicBezTo>
                    <a:pt x="1779" y="1671"/>
                    <a:pt x="1810" y="1692"/>
                    <a:pt x="1840" y="1692"/>
                  </a:cubicBezTo>
                  <a:cubicBezTo>
                    <a:pt x="1857" y="1692"/>
                    <a:pt x="1873" y="1686"/>
                    <a:pt x="1881" y="1673"/>
                  </a:cubicBezTo>
                  <a:cubicBezTo>
                    <a:pt x="2012" y="1137"/>
                    <a:pt x="1941" y="720"/>
                    <a:pt x="1477" y="387"/>
                  </a:cubicBezTo>
                  <a:cubicBezTo>
                    <a:pt x="1286" y="256"/>
                    <a:pt x="1036" y="125"/>
                    <a:pt x="798" y="65"/>
                  </a:cubicBezTo>
                  <a:cubicBezTo>
                    <a:pt x="682" y="33"/>
                    <a:pt x="520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2" name="Google Shape;15072;p47"/>
            <p:cNvSpPr/>
            <p:nvPr/>
          </p:nvSpPr>
          <p:spPr>
            <a:xfrm>
              <a:off x="4813375" y="2499700"/>
              <a:ext cx="22075" cy="22625"/>
            </a:xfrm>
            <a:custGeom>
              <a:rect b="b" l="l" r="r" t="t"/>
              <a:pathLst>
                <a:path extrusionOk="0" h="905" w="883">
                  <a:moveTo>
                    <a:pt x="104" y="1"/>
                  </a:moveTo>
                  <a:cubicBezTo>
                    <a:pt x="29" y="1"/>
                    <a:pt x="0" y="128"/>
                    <a:pt x="96" y="149"/>
                  </a:cubicBezTo>
                  <a:cubicBezTo>
                    <a:pt x="453" y="232"/>
                    <a:pt x="632" y="601"/>
                    <a:pt x="811" y="887"/>
                  </a:cubicBezTo>
                  <a:cubicBezTo>
                    <a:pt x="819" y="899"/>
                    <a:pt x="829" y="904"/>
                    <a:pt x="840" y="904"/>
                  </a:cubicBezTo>
                  <a:cubicBezTo>
                    <a:pt x="861" y="904"/>
                    <a:pt x="882" y="883"/>
                    <a:pt x="882" y="852"/>
                  </a:cubicBezTo>
                  <a:cubicBezTo>
                    <a:pt x="823" y="494"/>
                    <a:pt x="513" y="78"/>
                    <a:pt x="132" y="6"/>
                  </a:cubicBezTo>
                  <a:cubicBezTo>
                    <a:pt x="122" y="3"/>
                    <a:pt x="113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3" name="Google Shape;15073;p47"/>
            <p:cNvSpPr/>
            <p:nvPr/>
          </p:nvSpPr>
          <p:spPr>
            <a:xfrm>
              <a:off x="4835700" y="2532275"/>
              <a:ext cx="2425" cy="12475"/>
            </a:xfrm>
            <a:custGeom>
              <a:rect b="b" l="l" r="r" t="t"/>
              <a:pathLst>
                <a:path extrusionOk="0" h="499" w="97">
                  <a:moveTo>
                    <a:pt x="37" y="1"/>
                  </a:moveTo>
                  <a:cubicBezTo>
                    <a:pt x="25" y="1"/>
                    <a:pt x="1" y="1"/>
                    <a:pt x="25" y="13"/>
                  </a:cubicBezTo>
                  <a:cubicBezTo>
                    <a:pt x="60" y="180"/>
                    <a:pt x="60" y="322"/>
                    <a:pt x="60" y="489"/>
                  </a:cubicBezTo>
                  <a:cubicBezTo>
                    <a:pt x="60" y="495"/>
                    <a:pt x="69" y="498"/>
                    <a:pt x="78" y="498"/>
                  </a:cubicBezTo>
                  <a:cubicBezTo>
                    <a:pt x="87" y="498"/>
                    <a:pt x="96" y="495"/>
                    <a:pt x="96" y="489"/>
                  </a:cubicBezTo>
                  <a:cubicBezTo>
                    <a:pt x="96" y="322"/>
                    <a:pt x="84" y="156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4" name="Google Shape;15074;p47"/>
            <p:cNvSpPr/>
            <p:nvPr/>
          </p:nvSpPr>
          <p:spPr>
            <a:xfrm>
              <a:off x="4757425" y="2514150"/>
              <a:ext cx="14125" cy="4100"/>
            </a:xfrm>
            <a:custGeom>
              <a:rect b="b" l="l" r="r" t="t"/>
              <a:pathLst>
                <a:path extrusionOk="0" h="164" w="565">
                  <a:moveTo>
                    <a:pt x="528" y="1"/>
                  </a:moveTo>
                  <a:cubicBezTo>
                    <a:pt x="520" y="1"/>
                    <a:pt x="511" y="4"/>
                    <a:pt x="501" y="12"/>
                  </a:cubicBezTo>
                  <a:cubicBezTo>
                    <a:pt x="429" y="47"/>
                    <a:pt x="358" y="83"/>
                    <a:pt x="263" y="83"/>
                  </a:cubicBezTo>
                  <a:cubicBezTo>
                    <a:pt x="191" y="83"/>
                    <a:pt x="120" y="47"/>
                    <a:pt x="36" y="35"/>
                  </a:cubicBezTo>
                  <a:cubicBezTo>
                    <a:pt x="24" y="35"/>
                    <a:pt x="1" y="71"/>
                    <a:pt x="13" y="83"/>
                  </a:cubicBezTo>
                  <a:cubicBezTo>
                    <a:pt x="75" y="140"/>
                    <a:pt x="153" y="163"/>
                    <a:pt x="234" y="163"/>
                  </a:cubicBezTo>
                  <a:cubicBezTo>
                    <a:pt x="339" y="163"/>
                    <a:pt x="449" y="125"/>
                    <a:pt x="536" y="71"/>
                  </a:cubicBezTo>
                  <a:cubicBezTo>
                    <a:pt x="564" y="43"/>
                    <a:pt x="556" y="1"/>
                    <a:pt x="5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5" name="Google Shape;15075;p47"/>
            <p:cNvSpPr/>
            <p:nvPr/>
          </p:nvSpPr>
          <p:spPr>
            <a:xfrm>
              <a:off x="4705400" y="2480000"/>
              <a:ext cx="36475" cy="21475"/>
            </a:xfrm>
            <a:custGeom>
              <a:rect b="b" l="l" r="r" t="t"/>
              <a:pathLst>
                <a:path extrusionOk="0" h="859" w="1459">
                  <a:moveTo>
                    <a:pt x="14" y="0"/>
                  </a:moveTo>
                  <a:cubicBezTo>
                    <a:pt x="6" y="0"/>
                    <a:pt x="1" y="23"/>
                    <a:pt x="10" y="32"/>
                  </a:cubicBezTo>
                  <a:cubicBezTo>
                    <a:pt x="415" y="401"/>
                    <a:pt x="951" y="663"/>
                    <a:pt x="1439" y="854"/>
                  </a:cubicBezTo>
                  <a:cubicBezTo>
                    <a:pt x="1443" y="858"/>
                    <a:pt x="1447" y="859"/>
                    <a:pt x="1450" y="859"/>
                  </a:cubicBezTo>
                  <a:cubicBezTo>
                    <a:pt x="1456" y="859"/>
                    <a:pt x="1459" y="854"/>
                    <a:pt x="1451" y="854"/>
                  </a:cubicBezTo>
                  <a:cubicBezTo>
                    <a:pt x="974" y="580"/>
                    <a:pt x="534" y="211"/>
                    <a:pt x="22" y="8"/>
                  </a:cubicBezTo>
                  <a:cubicBezTo>
                    <a:pt x="19" y="3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6" name="Google Shape;15076;p47"/>
            <p:cNvSpPr/>
            <p:nvPr/>
          </p:nvSpPr>
          <p:spPr>
            <a:xfrm>
              <a:off x="4676575" y="2461375"/>
              <a:ext cx="26425" cy="17925"/>
            </a:xfrm>
            <a:custGeom>
              <a:rect b="b" l="l" r="r" t="t"/>
              <a:pathLst>
                <a:path extrusionOk="0" h="717" w="1057">
                  <a:moveTo>
                    <a:pt x="42" y="0"/>
                  </a:moveTo>
                  <a:cubicBezTo>
                    <a:pt x="21" y="0"/>
                    <a:pt x="0" y="22"/>
                    <a:pt x="20" y="51"/>
                  </a:cubicBezTo>
                  <a:cubicBezTo>
                    <a:pt x="234" y="349"/>
                    <a:pt x="627" y="515"/>
                    <a:pt x="925" y="706"/>
                  </a:cubicBezTo>
                  <a:cubicBezTo>
                    <a:pt x="936" y="713"/>
                    <a:pt x="948" y="717"/>
                    <a:pt x="959" y="717"/>
                  </a:cubicBezTo>
                  <a:cubicBezTo>
                    <a:pt x="1016" y="717"/>
                    <a:pt x="1056" y="627"/>
                    <a:pt x="996" y="587"/>
                  </a:cubicBezTo>
                  <a:cubicBezTo>
                    <a:pt x="841" y="480"/>
                    <a:pt x="687" y="396"/>
                    <a:pt x="520" y="301"/>
                  </a:cubicBezTo>
                  <a:cubicBezTo>
                    <a:pt x="353" y="218"/>
                    <a:pt x="222" y="99"/>
                    <a:pt x="56" y="3"/>
                  </a:cubicBezTo>
                  <a:cubicBezTo>
                    <a:pt x="51" y="1"/>
                    <a:pt x="47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7" name="Google Shape;15077;p47"/>
            <p:cNvSpPr/>
            <p:nvPr/>
          </p:nvSpPr>
          <p:spPr>
            <a:xfrm>
              <a:off x="4635775" y="2425775"/>
              <a:ext cx="3125" cy="4400"/>
            </a:xfrm>
            <a:custGeom>
              <a:rect b="b" l="l" r="r" t="t"/>
              <a:pathLst>
                <a:path extrusionOk="0" h="176" w="125">
                  <a:moveTo>
                    <a:pt x="25" y="1"/>
                  </a:moveTo>
                  <a:cubicBezTo>
                    <a:pt x="10" y="1"/>
                    <a:pt x="0" y="17"/>
                    <a:pt x="9" y="34"/>
                  </a:cubicBezTo>
                  <a:cubicBezTo>
                    <a:pt x="45" y="70"/>
                    <a:pt x="68" y="118"/>
                    <a:pt x="80" y="165"/>
                  </a:cubicBezTo>
                  <a:cubicBezTo>
                    <a:pt x="84" y="173"/>
                    <a:pt x="90" y="175"/>
                    <a:pt x="96" y="175"/>
                  </a:cubicBezTo>
                  <a:cubicBezTo>
                    <a:pt x="110" y="175"/>
                    <a:pt x="124" y="162"/>
                    <a:pt x="116" y="153"/>
                  </a:cubicBezTo>
                  <a:cubicBezTo>
                    <a:pt x="80" y="106"/>
                    <a:pt x="56" y="58"/>
                    <a:pt x="45" y="10"/>
                  </a:cubicBezTo>
                  <a:cubicBezTo>
                    <a:pt x="38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8" name="Google Shape;15078;p47"/>
            <p:cNvSpPr/>
            <p:nvPr/>
          </p:nvSpPr>
          <p:spPr>
            <a:xfrm>
              <a:off x="4638475" y="2420800"/>
              <a:ext cx="27225" cy="19275"/>
            </a:xfrm>
            <a:custGeom>
              <a:rect b="b" l="l" r="r" t="t"/>
              <a:pathLst>
                <a:path extrusionOk="0" h="771" w="1089">
                  <a:moveTo>
                    <a:pt x="96" y="0"/>
                  </a:moveTo>
                  <a:cubicBezTo>
                    <a:pt x="45" y="0"/>
                    <a:pt x="0" y="68"/>
                    <a:pt x="56" y="114"/>
                  </a:cubicBezTo>
                  <a:cubicBezTo>
                    <a:pt x="353" y="364"/>
                    <a:pt x="663" y="602"/>
                    <a:pt x="1020" y="769"/>
                  </a:cubicBezTo>
                  <a:cubicBezTo>
                    <a:pt x="1023" y="770"/>
                    <a:pt x="1025" y="771"/>
                    <a:pt x="1028" y="771"/>
                  </a:cubicBezTo>
                  <a:cubicBezTo>
                    <a:pt x="1053" y="771"/>
                    <a:pt x="1089" y="731"/>
                    <a:pt x="1068" y="709"/>
                  </a:cubicBezTo>
                  <a:cubicBezTo>
                    <a:pt x="782" y="448"/>
                    <a:pt x="437" y="257"/>
                    <a:pt x="139" y="19"/>
                  </a:cubicBezTo>
                  <a:cubicBezTo>
                    <a:pt x="126" y="6"/>
                    <a:pt x="111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9" name="Google Shape;15079;p47"/>
            <p:cNvSpPr/>
            <p:nvPr/>
          </p:nvSpPr>
          <p:spPr>
            <a:xfrm>
              <a:off x="4741950" y="2484950"/>
              <a:ext cx="3600" cy="1825"/>
            </a:xfrm>
            <a:custGeom>
              <a:rect b="b" l="l" r="r" t="t"/>
              <a:pathLst>
                <a:path extrusionOk="0" h="73" w="144">
                  <a:moveTo>
                    <a:pt x="0" y="1"/>
                  </a:moveTo>
                  <a:cubicBezTo>
                    <a:pt x="48" y="25"/>
                    <a:pt x="96" y="60"/>
                    <a:pt x="143" y="72"/>
                  </a:cubicBezTo>
                  <a:cubicBezTo>
                    <a:pt x="108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0" name="Google Shape;15080;p47"/>
            <p:cNvSpPr/>
            <p:nvPr/>
          </p:nvSpPr>
          <p:spPr>
            <a:xfrm>
              <a:off x="4694775" y="2442850"/>
              <a:ext cx="23850" cy="16150"/>
            </a:xfrm>
            <a:custGeom>
              <a:rect b="b" l="l" r="r" t="t"/>
              <a:pathLst>
                <a:path extrusionOk="0" h="646" w="954">
                  <a:moveTo>
                    <a:pt x="38" y="1"/>
                  </a:moveTo>
                  <a:cubicBezTo>
                    <a:pt x="12" y="1"/>
                    <a:pt x="0" y="46"/>
                    <a:pt x="30" y="66"/>
                  </a:cubicBezTo>
                  <a:cubicBezTo>
                    <a:pt x="149" y="197"/>
                    <a:pt x="292" y="268"/>
                    <a:pt x="447" y="363"/>
                  </a:cubicBezTo>
                  <a:cubicBezTo>
                    <a:pt x="614" y="447"/>
                    <a:pt x="768" y="554"/>
                    <a:pt x="923" y="637"/>
                  </a:cubicBezTo>
                  <a:cubicBezTo>
                    <a:pt x="926" y="643"/>
                    <a:pt x="929" y="645"/>
                    <a:pt x="933" y="645"/>
                  </a:cubicBezTo>
                  <a:cubicBezTo>
                    <a:pt x="944" y="645"/>
                    <a:pt x="953" y="622"/>
                    <a:pt x="935" y="613"/>
                  </a:cubicBezTo>
                  <a:cubicBezTo>
                    <a:pt x="780" y="494"/>
                    <a:pt x="614" y="387"/>
                    <a:pt x="459" y="268"/>
                  </a:cubicBezTo>
                  <a:cubicBezTo>
                    <a:pt x="328" y="161"/>
                    <a:pt x="209" y="66"/>
                    <a:pt x="54" y="6"/>
                  </a:cubicBezTo>
                  <a:cubicBezTo>
                    <a:pt x="48" y="2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1" name="Google Shape;15081;p47"/>
            <p:cNvSpPr/>
            <p:nvPr/>
          </p:nvSpPr>
          <p:spPr>
            <a:xfrm>
              <a:off x="4609625" y="2389875"/>
              <a:ext cx="12600" cy="13500"/>
            </a:xfrm>
            <a:custGeom>
              <a:rect b="b" l="l" r="r" t="t"/>
              <a:pathLst>
                <a:path extrusionOk="0" h="540" w="504">
                  <a:moveTo>
                    <a:pt x="79" y="0"/>
                  </a:moveTo>
                  <a:cubicBezTo>
                    <a:pt x="38" y="0"/>
                    <a:pt x="1" y="47"/>
                    <a:pt x="31" y="77"/>
                  </a:cubicBezTo>
                  <a:cubicBezTo>
                    <a:pt x="79" y="172"/>
                    <a:pt x="114" y="244"/>
                    <a:pt x="210" y="292"/>
                  </a:cubicBezTo>
                  <a:cubicBezTo>
                    <a:pt x="317" y="363"/>
                    <a:pt x="388" y="422"/>
                    <a:pt x="448" y="530"/>
                  </a:cubicBezTo>
                  <a:cubicBezTo>
                    <a:pt x="448" y="536"/>
                    <a:pt x="452" y="539"/>
                    <a:pt x="459" y="539"/>
                  </a:cubicBezTo>
                  <a:cubicBezTo>
                    <a:pt x="475" y="539"/>
                    <a:pt x="504" y="520"/>
                    <a:pt x="495" y="494"/>
                  </a:cubicBezTo>
                  <a:cubicBezTo>
                    <a:pt x="436" y="399"/>
                    <a:pt x="376" y="303"/>
                    <a:pt x="329" y="220"/>
                  </a:cubicBezTo>
                  <a:cubicBezTo>
                    <a:pt x="269" y="113"/>
                    <a:pt x="210" y="65"/>
                    <a:pt x="102" y="6"/>
                  </a:cubicBezTo>
                  <a:cubicBezTo>
                    <a:pt x="95" y="2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2" name="Google Shape;15082;p47"/>
            <p:cNvSpPr/>
            <p:nvPr/>
          </p:nvSpPr>
          <p:spPr>
            <a:xfrm>
              <a:off x="4491425" y="2260775"/>
              <a:ext cx="58450" cy="72425"/>
            </a:xfrm>
            <a:custGeom>
              <a:rect b="b" l="l" r="r" t="t"/>
              <a:pathLst>
                <a:path extrusionOk="0" h="2897" w="2338">
                  <a:moveTo>
                    <a:pt x="54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318" y="1241"/>
                    <a:pt x="1437" y="2086"/>
                    <a:pt x="2306" y="2884"/>
                  </a:cubicBezTo>
                  <a:cubicBezTo>
                    <a:pt x="2310" y="2892"/>
                    <a:pt x="2316" y="2896"/>
                    <a:pt x="2321" y="2896"/>
                  </a:cubicBezTo>
                  <a:cubicBezTo>
                    <a:pt x="2331" y="2896"/>
                    <a:pt x="2338" y="2883"/>
                    <a:pt x="2330" y="2860"/>
                  </a:cubicBezTo>
                  <a:cubicBezTo>
                    <a:pt x="1985" y="2419"/>
                    <a:pt x="1616" y="2027"/>
                    <a:pt x="1223" y="1634"/>
                  </a:cubicBezTo>
                  <a:cubicBezTo>
                    <a:pt x="747" y="1122"/>
                    <a:pt x="425" y="634"/>
                    <a:pt x="104" y="26"/>
                  </a:cubicBezTo>
                  <a:cubicBezTo>
                    <a:pt x="90" y="8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3" name="Google Shape;15083;p47"/>
            <p:cNvSpPr/>
            <p:nvPr/>
          </p:nvSpPr>
          <p:spPr>
            <a:xfrm>
              <a:off x="4495175" y="2248000"/>
              <a:ext cx="11950" cy="14725"/>
            </a:xfrm>
            <a:custGeom>
              <a:rect b="b" l="l" r="r" t="t"/>
              <a:pathLst>
                <a:path extrusionOk="0" h="589" w="478">
                  <a:moveTo>
                    <a:pt x="107" y="0"/>
                  </a:moveTo>
                  <a:cubicBezTo>
                    <a:pt x="54" y="0"/>
                    <a:pt x="1" y="68"/>
                    <a:pt x="49" y="97"/>
                  </a:cubicBezTo>
                  <a:cubicBezTo>
                    <a:pt x="204" y="252"/>
                    <a:pt x="311" y="418"/>
                    <a:pt x="442" y="573"/>
                  </a:cubicBezTo>
                  <a:cubicBezTo>
                    <a:pt x="445" y="584"/>
                    <a:pt x="450" y="588"/>
                    <a:pt x="455" y="588"/>
                  </a:cubicBezTo>
                  <a:cubicBezTo>
                    <a:pt x="466" y="588"/>
                    <a:pt x="477" y="566"/>
                    <a:pt x="477" y="549"/>
                  </a:cubicBezTo>
                  <a:cubicBezTo>
                    <a:pt x="394" y="359"/>
                    <a:pt x="287" y="180"/>
                    <a:pt x="144" y="13"/>
                  </a:cubicBezTo>
                  <a:cubicBezTo>
                    <a:pt x="133" y="4"/>
                    <a:pt x="12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4" name="Google Shape;15084;p47"/>
            <p:cNvSpPr/>
            <p:nvPr/>
          </p:nvSpPr>
          <p:spPr>
            <a:xfrm>
              <a:off x="4517675" y="2277050"/>
              <a:ext cx="29775" cy="33050"/>
            </a:xfrm>
            <a:custGeom>
              <a:rect b="b" l="l" r="r" t="t"/>
              <a:pathLst>
                <a:path extrusionOk="0" h="1322" w="1191">
                  <a:moveTo>
                    <a:pt x="113" y="0"/>
                  </a:moveTo>
                  <a:cubicBezTo>
                    <a:pt x="53" y="0"/>
                    <a:pt x="0" y="78"/>
                    <a:pt x="54" y="149"/>
                  </a:cubicBezTo>
                  <a:cubicBezTo>
                    <a:pt x="423" y="518"/>
                    <a:pt x="732" y="935"/>
                    <a:pt x="1090" y="1304"/>
                  </a:cubicBezTo>
                  <a:cubicBezTo>
                    <a:pt x="1102" y="1316"/>
                    <a:pt x="1115" y="1322"/>
                    <a:pt x="1127" y="1322"/>
                  </a:cubicBezTo>
                  <a:cubicBezTo>
                    <a:pt x="1162" y="1322"/>
                    <a:pt x="1191" y="1280"/>
                    <a:pt x="1173" y="1245"/>
                  </a:cubicBezTo>
                  <a:cubicBezTo>
                    <a:pt x="947" y="756"/>
                    <a:pt x="578" y="399"/>
                    <a:pt x="173" y="30"/>
                  </a:cubicBezTo>
                  <a:cubicBezTo>
                    <a:pt x="155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5" name="Google Shape;15085;p47"/>
            <p:cNvSpPr/>
            <p:nvPr/>
          </p:nvSpPr>
          <p:spPr>
            <a:xfrm>
              <a:off x="4556725" y="2324250"/>
              <a:ext cx="23625" cy="22375"/>
            </a:xfrm>
            <a:custGeom>
              <a:rect b="b" l="l" r="r" t="t"/>
              <a:pathLst>
                <a:path extrusionOk="0" h="895" w="945">
                  <a:moveTo>
                    <a:pt x="123" y="1"/>
                  </a:moveTo>
                  <a:cubicBezTo>
                    <a:pt x="46" y="1"/>
                    <a:pt x="1" y="120"/>
                    <a:pt x="87" y="178"/>
                  </a:cubicBezTo>
                  <a:cubicBezTo>
                    <a:pt x="242" y="285"/>
                    <a:pt x="373" y="416"/>
                    <a:pt x="480" y="559"/>
                  </a:cubicBezTo>
                  <a:cubicBezTo>
                    <a:pt x="575" y="678"/>
                    <a:pt x="671" y="845"/>
                    <a:pt x="837" y="892"/>
                  </a:cubicBezTo>
                  <a:cubicBezTo>
                    <a:pt x="841" y="894"/>
                    <a:pt x="845" y="894"/>
                    <a:pt x="850" y="894"/>
                  </a:cubicBezTo>
                  <a:cubicBezTo>
                    <a:pt x="887" y="894"/>
                    <a:pt x="944" y="853"/>
                    <a:pt x="944" y="821"/>
                  </a:cubicBezTo>
                  <a:cubicBezTo>
                    <a:pt x="909" y="642"/>
                    <a:pt x="778" y="500"/>
                    <a:pt x="647" y="381"/>
                  </a:cubicBezTo>
                  <a:cubicBezTo>
                    <a:pt x="504" y="250"/>
                    <a:pt x="361" y="119"/>
                    <a:pt x="182" y="23"/>
                  </a:cubicBezTo>
                  <a:cubicBezTo>
                    <a:pt x="162" y="7"/>
                    <a:pt x="14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6" name="Google Shape;15086;p47"/>
            <p:cNvSpPr/>
            <p:nvPr/>
          </p:nvSpPr>
          <p:spPr>
            <a:xfrm>
              <a:off x="4588800" y="2357825"/>
              <a:ext cx="10825" cy="9325"/>
            </a:xfrm>
            <a:custGeom>
              <a:rect b="b" l="l" r="r" t="t"/>
              <a:pathLst>
                <a:path extrusionOk="0" h="373" w="433">
                  <a:moveTo>
                    <a:pt x="110" y="1"/>
                  </a:moveTo>
                  <a:cubicBezTo>
                    <a:pt x="48" y="1"/>
                    <a:pt x="0" y="70"/>
                    <a:pt x="54" y="133"/>
                  </a:cubicBezTo>
                  <a:cubicBezTo>
                    <a:pt x="150" y="216"/>
                    <a:pt x="221" y="323"/>
                    <a:pt x="352" y="371"/>
                  </a:cubicBezTo>
                  <a:cubicBezTo>
                    <a:pt x="356" y="372"/>
                    <a:pt x="360" y="373"/>
                    <a:pt x="364" y="373"/>
                  </a:cubicBezTo>
                  <a:cubicBezTo>
                    <a:pt x="405" y="373"/>
                    <a:pt x="432" y="320"/>
                    <a:pt x="400" y="288"/>
                  </a:cubicBezTo>
                  <a:lnTo>
                    <a:pt x="173" y="26"/>
                  </a:lnTo>
                  <a:cubicBezTo>
                    <a:pt x="153" y="8"/>
                    <a:pt x="13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7" name="Google Shape;15087;p47"/>
            <p:cNvSpPr/>
            <p:nvPr/>
          </p:nvSpPr>
          <p:spPr>
            <a:xfrm>
              <a:off x="4563400" y="2350925"/>
              <a:ext cx="34075" cy="37500"/>
            </a:xfrm>
            <a:custGeom>
              <a:rect b="b" l="l" r="r" t="t"/>
              <a:pathLst>
                <a:path extrusionOk="0" h="1500" w="1363">
                  <a:moveTo>
                    <a:pt x="62" y="1"/>
                  </a:moveTo>
                  <a:cubicBezTo>
                    <a:pt x="31" y="1"/>
                    <a:pt x="1" y="22"/>
                    <a:pt x="11" y="52"/>
                  </a:cubicBezTo>
                  <a:cubicBezTo>
                    <a:pt x="404" y="552"/>
                    <a:pt x="773" y="1088"/>
                    <a:pt x="1273" y="1492"/>
                  </a:cubicBezTo>
                  <a:cubicBezTo>
                    <a:pt x="1281" y="1498"/>
                    <a:pt x="1290" y="1500"/>
                    <a:pt x="1298" y="1500"/>
                  </a:cubicBezTo>
                  <a:cubicBezTo>
                    <a:pt x="1331" y="1500"/>
                    <a:pt x="1363" y="1470"/>
                    <a:pt x="1344" y="1433"/>
                  </a:cubicBezTo>
                  <a:cubicBezTo>
                    <a:pt x="1058" y="861"/>
                    <a:pt x="535" y="421"/>
                    <a:pt x="82" y="4"/>
                  </a:cubicBezTo>
                  <a:cubicBezTo>
                    <a:pt x="76" y="2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8" name="Google Shape;15088;p47"/>
            <p:cNvSpPr/>
            <p:nvPr/>
          </p:nvSpPr>
          <p:spPr>
            <a:xfrm>
              <a:off x="4479725" y="2226650"/>
              <a:ext cx="6925" cy="10825"/>
            </a:xfrm>
            <a:custGeom>
              <a:rect b="b" l="l" r="r" t="t"/>
              <a:pathLst>
                <a:path extrusionOk="0" h="433" w="277">
                  <a:moveTo>
                    <a:pt x="32" y="1"/>
                  </a:moveTo>
                  <a:cubicBezTo>
                    <a:pt x="16" y="1"/>
                    <a:pt x="0" y="13"/>
                    <a:pt x="0" y="34"/>
                  </a:cubicBezTo>
                  <a:cubicBezTo>
                    <a:pt x="12" y="177"/>
                    <a:pt x="83" y="296"/>
                    <a:pt x="167" y="415"/>
                  </a:cubicBezTo>
                  <a:cubicBezTo>
                    <a:pt x="173" y="427"/>
                    <a:pt x="184" y="432"/>
                    <a:pt x="196" y="432"/>
                  </a:cubicBezTo>
                  <a:cubicBezTo>
                    <a:pt x="231" y="432"/>
                    <a:pt x="277" y="391"/>
                    <a:pt x="250" y="355"/>
                  </a:cubicBezTo>
                  <a:cubicBezTo>
                    <a:pt x="179" y="236"/>
                    <a:pt x="131" y="117"/>
                    <a:pt x="60" y="22"/>
                  </a:cubicBezTo>
                  <a:cubicBezTo>
                    <a:pt x="55" y="7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9" name="Google Shape;15089;p47"/>
            <p:cNvSpPr/>
            <p:nvPr/>
          </p:nvSpPr>
          <p:spPr>
            <a:xfrm>
              <a:off x="4466025" y="2194850"/>
              <a:ext cx="4675" cy="8975"/>
            </a:xfrm>
            <a:custGeom>
              <a:rect b="b" l="l" r="r" t="t"/>
              <a:pathLst>
                <a:path extrusionOk="0" h="359" w="187">
                  <a:moveTo>
                    <a:pt x="32" y="0"/>
                  </a:moveTo>
                  <a:cubicBezTo>
                    <a:pt x="20" y="0"/>
                    <a:pt x="12" y="6"/>
                    <a:pt x="12" y="20"/>
                  </a:cubicBezTo>
                  <a:cubicBezTo>
                    <a:pt x="0" y="80"/>
                    <a:pt x="24" y="127"/>
                    <a:pt x="60" y="187"/>
                  </a:cubicBezTo>
                  <a:cubicBezTo>
                    <a:pt x="72" y="234"/>
                    <a:pt x="96" y="294"/>
                    <a:pt x="119" y="342"/>
                  </a:cubicBezTo>
                  <a:cubicBezTo>
                    <a:pt x="123" y="353"/>
                    <a:pt x="133" y="359"/>
                    <a:pt x="143" y="359"/>
                  </a:cubicBezTo>
                  <a:cubicBezTo>
                    <a:pt x="163" y="359"/>
                    <a:pt x="187" y="338"/>
                    <a:pt x="179" y="306"/>
                  </a:cubicBezTo>
                  <a:cubicBezTo>
                    <a:pt x="143" y="258"/>
                    <a:pt x="131" y="199"/>
                    <a:pt x="119" y="139"/>
                  </a:cubicBezTo>
                  <a:cubicBezTo>
                    <a:pt x="108" y="92"/>
                    <a:pt x="108" y="56"/>
                    <a:pt x="60" y="8"/>
                  </a:cubicBezTo>
                  <a:cubicBezTo>
                    <a:pt x="50" y="3"/>
                    <a:pt x="40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0" name="Google Shape;15090;p47"/>
            <p:cNvSpPr/>
            <p:nvPr/>
          </p:nvSpPr>
          <p:spPr>
            <a:xfrm>
              <a:off x="4465125" y="2178225"/>
              <a:ext cx="1825" cy="6050"/>
            </a:xfrm>
            <a:custGeom>
              <a:rect b="b" l="l" r="r" t="t"/>
              <a:pathLst>
                <a:path extrusionOk="0" h="242" w="73">
                  <a:moveTo>
                    <a:pt x="42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24" y="78"/>
                    <a:pt x="1" y="137"/>
                    <a:pt x="1" y="197"/>
                  </a:cubicBezTo>
                  <a:cubicBezTo>
                    <a:pt x="1" y="227"/>
                    <a:pt x="19" y="242"/>
                    <a:pt x="36" y="242"/>
                  </a:cubicBezTo>
                  <a:cubicBezTo>
                    <a:pt x="54" y="242"/>
                    <a:pt x="72" y="227"/>
                    <a:pt x="72" y="197"/>
                  </a:cubicBezTo>
                  <a:cubicBezTo>
                    <a:pt x="72" y="137"/>
                    <a:pt x="60" y="78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1" name="Google Shape;15091;p47"/>
            <p:cNvSpPr/>
            <p:nvPr/>
          </p:nvSpPr>
          <p:spPr>
            <a:xfrm>
              <a:off x="4465375" y="2130725"/>
              <a:ext cx="6925" cy="38300"/>
            </a:xfrm>
            <a:custGeom>
              <a:rect b="b" l="l" r="r" t="t"/>
              <a:pathLst>
                <a:path extrusionOk="0" h="1532" w="277">
                  <a:moveTo>
                    <a:pt x="244" y="0"/>
                  </a:moveTo>
                  <a:cubicBezTo>
                    <a:pt x="236" y="0"/>
                    <a:pt x="229" y="4"/>
                    <a:pt x="229" y="13"/>
                  </a:cubicBezTo>
                  <a:cubicBezTo>
                    <a:pt x="86" y="490"/>
                    <a:pt x="134" y="1002"/>
                    <a:pt x="14" y="1478"/>
                  </a:cubicBezTo>
                  <a:cubicBezTo>
                    <a:pt x="1" y="1513"/>
                    <a:pt x="15" y="1531"/>
                    <a:pt x="32" y="1531"/>
                  </a:cubicBezTo>
                  <a:cubicBezTo>
                    <a:pt x="44" y="1531"/>
                    <a:pt x="57" y="1522"/>
                    <a:pt x="62" y="1502"/>
                  </a:cubicBezTo>
                  <a:cubicBezTo>
                    <a:pt x="145" y="1013"/>
                    <a:pt x="169" y="525"/>
                    <a:pt x="276" y="25"/>
                  </a:cubicBezTo>
                  <a:cubicBezTo>
                    <a:pt x="276" y="1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2" name="Google Shape;15092;p47"/>
            <p:cNvSpPr/>
            <p:nvPr/>
          </p:nvSpPr>
          <p:spPr>
            <a:xfrm>
              <a:off x="4475250" y="2125100"/>
              <a:ext cx="1225" cy="1200"/>
            </a:xfrm>
            <a:custGeom>
              <a:rect b="b" l="l" r="r" t="t"/>
              <a:pathLst>
                <a:path extrusionOk="0" h="48" w="49">
                  <a:moveTo>
                    <a:pt x="12" y="0"/>
                  </a:moveTo>
                  <a:cubicBezTo>
                    <a:pt x="12" y="0"/>
                    <a:pt x="0" y="12"/>
                    <a:pt x="0" y="48"/>
                  </a:cubicBezTo>
                  <a:lnTo>
                    <a:pt x="36" y="12"/>
                  </a:lnTo>
                  <a:cubicBezTo>
                    <a:pt x="48" y="0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3" name="Google Shape;15093;p47"/>
            <p:cNvSpPr/>
            <p:nvPr/>
          </p:nvSpPr>
          <p:spPr>
            <a:xfrm>
              <a:off x="4474450" y="2114675"/>
              <a:ext cx="28500" cy="11750"/>
            </a:xfrm>
            <a:custGeom>
              <a:rect b="b" l="l" r="r" t="t"/>
              <a:pathLst>
                <a:path extrusionOk="0" h="470" w="1140">
                  <a:moveTo>
                    <a:pt x="544" y="1"/>
                  </a:moveTo>
                  <a:cubicBezTo>
                    <a:pt x="318" y="1"/>
                    <a:pt x="92" y="251"/>
                    <a:pt x="9" y="453"/>
                  </a:cubicBezTo>
                  <a:cubicBezTo>
                    <a:pt x="0" y="461"/>
                    <a:pt x="16" y="470"/>
                    <a:pt x="25" y="470"/>
                  </a:cubicBezTo>
                  <a:cubicBezTo>
                    <a:pt x="29" y="470"/>
                    <a:pt x="32" y="468"/>
                    <a:pt x="32" y="465"/>
                  </a:cubicBezTo>
                  <a:cubicBezTo>
                    <a:pt x="92" y="370"/>
                    <a:pt x="187" y="274"/>
                    <a:pt x="294" y="239"/>
                  </a:cubicBezTo>
                  <a:cubicBezTo>
                    <a:pt x="311" y="236"/>
                    <a:pt x="329" y="235"/>
                    <a:pt x="347" y="235"/>
                  </a:cubicBezTo>
                  <a:cubicBezTo>
                    <a:pt x="420" y="235"/>
                    <a:pt x="502" y="251"/>
                    <a:pt x="568" y="251"/>
                  </a:cubicBezTo>
                  <a:cubicBezTo>
                    <a:pt x="747" y="274"/>
                    <a:pt x="854" y="429"/>
                    <a:pt x="1009" y="465"/>
                  </a:cubicBezTo>
                  <a:cubicBezTo>
                    <a:pt x="1045" y="465"/>
                    <a:pt x="1080" y="441"/>
                    <a:pt x="1080" y="429"/>
                  </a:cubicBezTo>
                  <a:cubicBezTo>
                    <a:pt x="1140" y="155"/>
                    <a:pt x="783" y="1"/>
                    <a:pt x="5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4" name="Google Shape;15094;p47"/>
            <p:cNvSpPr/>
            <p:nvPr/>
          </p:nvSpPr>
          <p:spPr>
            <a:xfrm>
              <a:off x="4519600" y="2148375"/>
              <a:ext cx="6575" cy="29500"/>
            </a:xfrm>
            <a:custGeom>
              <a:rect b="b" l="l" r="r" t="t"/>
              <a:pathLst>
                <a:path extrusionOk="0" h="1180" w="263">
                  <a:moveTo>
                    <a:pt x="42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24" y="117"/>
                    <a:pt x="1" y="212"/>
                    <a:pt x="12" y="319"/>
                  </a:cubicBezTo>
                  <a:cubicBezTo>
                    <a:pt x="12" y="427"/>
                    <a:pt x="24" y="534"/>
                    <a:pt x="48" y="653"/>
                  </a:cubicBezTo>
                  <a:cubicBezTo>
                    <a:pt x="60" y="808"/>
                    <a:pt x="24" y="1010"/>
                    <a:pt x="120" y="1153"/>
                  </a:cubicBezTo>
                  <a:cubicBezTo>
                    <a:pt x="129" y="1172"/>
                    <a:pt x="142" y="1179"/>
                    <a:pt x="156" y="1179"/>
                  </a:cubicBezTo>
                  <a:cubicBezTo>
                    <a:pt x="176" y="1179"/>
                    <a:pt x="196" y="1162"/>
                    <a:pt x="203" y="1141"/>
                  </a:cubicBezTo>
                  <a:cubicBezTo>
                    <a:pt x="262" y="974"/>
                    <a:pt x="203" y="748"/>
                    <a:pt x="191" y="569"/>
                  </a:cubicBezTo>
                  <a:cubicBezTo>
                    <a:pt x="179" y="343"/>
                    <a:pt x="131" y="212"/>
                    <a:pt x="60" y="10"/>
                  </a:cubicBezTo>
                  <a:cubicBezTo>
                    <a:pt x="60" y="4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5" name="Google Shape;15095;p47"/>
            <p:cNvSpPr/>
            <p:nvPr/>
          </p:nvSpPr>
          <p:spPr>
            <a:xfrm>
              <a:off x="4485125" y="2129550"/>
              <a:ext cx="16850" cy="6075"/>
            </a:xfrm>
            <a:custGeom>
              <a:rect b="b" l="l" r="r" t="t"/>
              <a:pathLst>
                <a:path extrusionOk="0" h="243" w="674">
                  <a:moveTo>
                    <a:pt x="320" y="1"/>
                  </a:moveTo>
                  <a:cubicBezTo>
                    <a:pt x="201" y="13"/>
                    <a:pt x="58" y="96"/>
                    <a:pt x="10" y="191"/>
                  </a:cubicBezTo>
                  <a:cubicBezTo>
                    <a:pt x="0" y="221"/>
                    <a:pt x="15" y="242"/>
                    <a:pt x="40" y="242"/>
                  </a:cubicBezTo>
                  <a:cubicBezTo>
                    <a:pt x="46" y="242"/>
                    <a:pt x="52" y="241"/>
                    <a:pt x="58" y="239"/>
                  </a:cubicBezTo>
                  <a:cubicBezTo>
                    <a:pt x="141" y="191"/>
                    <a:pt x="201" y="108"/>
                    <a:pt x="308" y="72"/>
                  </a:cubicBezTo>
                  <a:cubicBezTo>
                    <a:pt x="328" y="69"/>
                    <a:pt x="347" y="67"/>
                    <a:pt x="366" y="67"/>
                  </a:cubicBezTo>
                  <a:cubicBezTo>
                    <a:pt x="470" y="67"/>
                    <a:pt x="557" y="121"/>
                    <a:pt x="618" y="191"/>
                  </a:cubicBezTo>
                  <a:cubicBezTo>
                    <a:pt x="628" y="202"/>
                    <a:pt x="638" y="206"/>
                    <a:pt x="646" y="206"/>
                  </a:cubicBezTo>
                  <a:cubicBezTo>
                    <a:pt x="664" y="206"/>
                    <a:pt x="673" y="184"/>
                    <a:pt x="665" y="168"/>
                  </a:cubicBezTo>
                  <a:cubicBezTo>
                    <a:pt x="570" y="60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6" name="Google Shape;15096;p47"/>
            <p:cNvSpPr/>
            <p:nvPr/>
          </p:nvSpPr>
          <p:spPr>
            <a:xfrm>
              <a:off x="4479575" y="2145925"/>
              <a:ext cx="3725" cy="5825"/>
            </a:xfrm>
            <a:custGeom>
              <a:rect b="b" l="l" r="r" t="t"/>
              <a:pathLst>
                <a:path extrusionOk="0" h="233" w="149">
                  <a:moveTo>
                    <a:pt x="76" y="1"/>
                  </a:moveTo>
                  <a:cubicBezTo>
                    <a:pt x="39" y="1"/>
                    <a:pt x="0" y="24"/>
                    <a:pt x="6" y="72"/>
                  </a:cubicBezTo>
                  <a:cubicBezTo>
                    <a:pt x="18" y="120"/>
                    <a:pt x="18" y="167"/>
                    <a:pt x="42" y="215"/>
                  </a:cubicBezTo>
                  <a:cubicBezTo>
                    <a:pt x="48" y="227"/>
                    <a:pt x="63" y="233"/>
                    <a:pt x="78" y="233"/>
                  </a:cubicBezTo>
                  <a:cubicBezTo>
                    <a:pt x="92" y="233"/>
                    <a:pt x="107" y="227"/>
                    <a:pt x="113" y="215"/>
                  </a:cubicBezTo>
                  <a:cubicBezTo>
                    <a:pt x="125" y="167"/>
                    <a:pt x="125" y="120"/>
                    <a:pt x="137" y="72"/>
                  </a:cubicBezTo>
                  <a:cubicBezTo>
                    <a:pt x="149" y="24"/>
                    <a:pt x="11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7" name="Google Shape;15097;p47"/>
            <p:cNvSpPr/>
            <p:nvPr/>
          </p:nvSpPr>
          <p:spPr>
            <a:xfrm>
              <a:off x="4475550" y="2177600"/>
              <a:ext cx="6200" cy="15625"/>
            </a:xfrm>
            <a:custGeom>
              <a:rect b="b" l="l" r="r" t="t"/>
              <a:pathLst>
                <a:path extrusionOk="0" h="625" w="248">
                  <a:moveTo>
                    <a:pt x="113" y="0"/>
                  </a:moveTo>
                  <a:cubicBezTo>
                    <a:pt x="78" y="0"/>
                    <a:pt x="46" y="17"/>
                    <a:pt x="36" y="55"/>
                  </a:cubicBezTo>
                  <a:cubicBezTo>
                    <a:pt x="24" y="162"/>
                    <a:pt x="0" y="258"/>
                    <a:pt x="24" y="353"/>
                  </a:cubicBezTo>
                  <a:cubicBezTo>
                    <a:pt x="36" y="460"/>
                    <a:pt x="96" y="532"/>
                    <a:pt x="167" y="615"/>
                  </a:cubicBezTo>
                  <a:cubicBezTo>
                    <a:pt x="177" y="621"/>
                    <a:pt x="187" y="624"/>
                    <a:pt x="197" y="624"/>
                  </a:cubicBezTo>
                  <a:cubicBezTo>
                    <a:pt x="224" y="624"/>
                    <a:pt x="247" y="602"/>
                    <a:pt x="239" y="567"/>
                  </a:cubicBezTo>
                  <a:cubicBezTo>
                    <a:pt x="203" y="412"/>
                    <a:pt x="179" y="258"/>
                    <a:pt x="215" y="103"/>
                  </a:cubicBezTo>
                  <a:cubicBezTo>
                    <a:pt x="222" y="39"/>
                    <a:pt x="16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8" name="Google Shape;15098;p47"/>
            <p:cNvSpPr/>
            <p:nvPr/>
          </p:nvSpPr>
          <p:spPr>
            <a:xfrm>
              <a:off x="4504025" y="2155475"/>
              <a:ext cx="5475" cy="8525"/>
            </a:xfrm>
            <a:custGeom>
              <a:rect b="b" l="l" r="r" t="t"/>
              <a:pathLst>
                <a:path extrusionOk="0" h="341" w="219">
                  <a:moveTo>
                    <a:pt x="62" y="1"/>
                  </a:moveTo>
                  <a:cubicBezTo>
                    <a:pt x="31" y="1"/>
                    <a:pt x="0" y="43"/>
                    <a:pt x="28" y="71"/>
                  </a:cubicBezTo>
                  <a:cubicBezTo>
                    <a:pt x="52" y="95"/>
                    <a:pt x="88" y="143"/>
                    <a:pt x="100" y="190"/>
                  </a:cubicBezTo>
                  <a:cubicBezTo>
                    <a:pt x="112" y="226"/>
                    <a:pt x="100" y="274"/>
                    <a:pt x="100" y="321"/>
                  </a:cubicBezTo>
                  <a:cubicBezTo>
                    <a:pt x="100" y="335"/>
                    <a:pt x="112" y="341"/>
                    <a:pt x="124" y="341"/>
                  </a:cubicBezTo>
                  <a:cubicBezTo>
                    <a:pt x="133" y="341"/>
                    <a:pt x="142" y="338"/>
                    <a:pt x="147" y="333"/>
                  </a:cubicBezTo>
                  <a:cubicBezTo>
                    <a:pt x="219" y="226"/>
                    <a:pt x="147" y="83"/>
                    <a:pt x="88" y="12"/>
                  </a:cubicBezTo>
                  <a:cubicBezTo>
                    <a:pt x="80" y="4"/>
                    <a:pt x="71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9" name="Google Shape;15099;p47"/>
            <p:cNvSpPr/>
            <p:nvPr/>
          </p:nvSpPr>
          <p:spPr>
            <a:xfrm>
              <a:off x="4527050" y="2176125"/>
              <a:ext cx="3000" cy="16925"/>
            </a:xfrm>
            <a:custGeom>
              <a:rect b="b" l="l" r="r" t="t"/>
              <a:pathLst>
                <a:path extrusionOk="0" h="677" w="120">
                  <a:moveTo>
                    <a:pt x="35" y="1"/>
                  </a:moveTo>
                  <a:cubicBezTo>
                    <a:pt x="19" y="1"/>
                    <a:pt x="0" y="16"/>
                    <a:pt x="0" y="43"/>
                  </a:cubicBezTo>
                  <a:cubicBezTo>
                    <a:pt x="24" y="257"/>
                    <a:pt x="12" y="448"/>
                    <a:pt x="48" y="650"/>
                  </a:cubicBezTo>
                  <a:cubicBezTo>
                    <a:pt x="48" y="668"/>
                    <a:pt x="57" y="677"/>
                    <a:pt x="66" y="677"/>
                  </a:cubicBezTo>
                  <a:cubicBezTo>
                    <a:pt x="75" y="677"/>
                    <a:pt x="84" y="668"/>
                    <a:pt x="84" y="650"/>
                  </a:cubicBezTo>
                  <a:cubicBezTo>
                    <a:pt x="119" y="448"/>
                    <a:pt x="95" y="233"/>
                    <a:pt x="60" y="31"/>
                  </a:cubicBezTo>
                  <a:cubicBezTo>
                    <a:pt x="60" y="10"/>
                    <a:pt x="48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0" name="Google Shape;15100;p47"/>
            <p:cNvSpPr/>
            <p:nvPr/>
          </p:nvSpPr>
          <p:spPr>
            <a:xfrm>
              <a:off x="4533300" y="2210225"/>
              <a:ext cx="1500" cy="1225"/>
            </a:xfrm>
            <a:custGeom>
              <a:rect b="b" l="l" r="r" t="t"/>
              <a:pathLst>
                <a:path extrusionOk="0" h="49" w="60">
                  <a:moveTo>
                    <a:pt x="24" y="0"/>
                  </a:moveTo>
                  <a:cubicBezTo>
                    <a:pt x="0" y="24"/>
                    <a:pt x="0" y="48"/>
                    <a:pt x="24" y="48"/>
                  </a:cubicBezTo>
                  <a:cubicBezTo>
                    <a:pt x="60" y="48"/>
                    <a:pt x="6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1" name="Google Shape;15101;p47"/>
            <p:cNvSpPr/>
            <p:nvPr/>
          </p:nvSpPr>
          <p:spPr>
            <a:xfrm>
              <a:off x="4535050" y="2209625"/>
              <a:ext cx="43225" cy="15300"/>
            </a:xfrm>
            <a:custGeom>
              <a:rect b="b" l="l" r="r" t="t"/>
              <a:pathLst>
                <a:path extrusionOk="0" h="612" w="1729">
                  <a:moveTo>
                    <a:pt x="89" y="1"/>
                  </a:moveTo>
                  <a:cubicBezTo>
                    <a:pt x="40" y="1"/>
                    <a:pt x="0" y="82"/>
                    <a:pt x="49" y="132"/>
                  </a:cubicBezTo>
                  <a:cubicBezTo>
                    <a:pt x="335" y="370"/>
                    <a:pt x="645" y="548"/>
                    <a:pt x="1014" y="596"/>
                  </a:cubicBezTo>
                  <a:cubicBezTo>
                    <a:pt x="1081" y="603"/>
                    <a:pt x="1167" y="611"/>
                    <a:pt x="1256" y="611"/>
                  </a:cubicBezTo>
                  <a:cubicBezTo>
                    <a:pt x="1463" y="611"/>
                    <a:pt x="1686" y="566"/>
                    <a:pt x="1728" y="358"/>
                  </a:cubicBezTo>
                  <a:cubicBezTo>
                    <a:pt x="1728" y="346"/>
                    <a:pt x="1728" y="322"/>
                    <a:pt x="1716" y="310"/>
                  </a:cubicBezTo>
                  <a:cubicBezTo>
                    <a:pt x="1645" y="275"/>
                    <a:pt x="1565" y="264"/>
                    <a:pt x="1483" y="264"/>
                  </a:cubicBezTo>
                  <a:cubicBezTo>
                    <a:pt x="1359" y="264"/>
                    <a:pt x="1228" y="288"/>
                    <a:pt x="1106" y="288"/>
                  </a:cubicBezTo>
                  <a:cubicBezTo>
                    <a:pt x="1091" y="288"/>
                    <a:pt x="1076" y="287"/>
                    <a:pt x="1061" y="286"/>
                  </a:cubicBezTo>
                  <a:cubicBezTo>
                    <a:pt x="752" y="251"/>
                    <a:pt x="395" y="179"/>
                    <a:pt x="121" y="13"/>
                  </a:cubicBezTo>
                  <a:cubicBezTo>
                    <a:pt x="110" y="4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2" name="Google Shape;15102;p47"/>
            <p:cNvSpPr/>
            <p:nvPr/>
          </p:nvSpPr>
          <p:spPr>
            <a:xfrm>
              <a:off x="4579125" y="2197975"/>
              <a:ext cx="14025" cy="18850"/>
            </a:xfrm>
            <a:custGeom>
              <a:rect b="b" l="l" r="r" t="t"/>
              <a:pathLst>
                <a:path extrusionOk="0" h="754" w="561">
                  <a:moveTo>
                    <a:pt x="453" y="0"/>
                  </a:moveTo>
                  <a:cubicBezTo>
                    <a:pt x="439" y="0"/>
                    <a:pt x="424" y="7"/>
                    <a:pt x="417" y="14"/>
                  </a:cubicBezTo>
                  <a:cubicBezTo>
                    <a:pt x="370" y="157"/>
                    <a:pt x="275" y="276"/>
                    <a:pt x="227" y="395"/>
                  </a:cubicBezTo>
                  <a:cubicBezTo>
                    <a:pt x="191" y="467"/>
                    <a:pt x="144" y="514"/>
                    <a:pt x="108" y="574"/>
                  </a:cubicBezTo>
                  <a:cubicBezTo>
                    <a:pt x="72" y="609"/>
                    <a:pt x="60" y="669"/>
                    <a:pt x="13" y="717"/>
                  </a:cubicBezTo>
                  <a:cubicBezTo>
                    <a:pt x="1" y="729"/>
                    <a:pt x="13" y="752"/>
                    <a:pt x="25" y="752"/>
                  </a:cubicBezTo>
                  <a:cubicBezTo>
                    <a:pt x="52" y="752"/>
                    <a:pt x="79" y="754"/>
                    <a:pt x="104" y="754"/>
                  </a:cubicBezTo>
                  <a:cubicBezTo>
                    <a:pt x="154" y="754"/>
                    <a:pt x="199" y="748"/>
                    <a:pt x="239" y="717"/>
                  </a:cubicBezTo>
                  <a:cubicBezTo>
                    <a:pt x="310" y="669"/>
                    <a:pt x="382" y="586"/>
                    <a:pt x="429" y="514"/>
                  </a:cubicBezTo>
                  <a:cubicBezTo>
                    <a:pt x="537" y="359"/>
                    <a:pt x="560" y="181"/>
                    <a:pt x="477" y="14"/>
                  </a:cubicBezTo>
                  <a:cubicBezTo>
                    <a:pt x="472" y="4"/>
                    <a:pt x="46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3" name="Google Shape;15103;p47"/>
            <p:cNvSpPr/>
            <p:nvPr/>
          </p:nvSpPr>
          <p:spPr>
            <a:xfrm>
              <a:off x="4581800" y="2168325"/>
              <a:ext cx="13725" cy="33325"/>
            </a:xfrm>
            <a:custGeom>
              <a:rect b="b" l="l" r="r" t="t"/>
              <a:pathLst>
                <a:path extrusionOk="0" h="1333" w="549">
                  <a:moveTo>
                    <a:pt x="435" y="1"/>
                  </a:moveTo>
                  <a:cubicBezTo>
                    <a:pt x="430" y="1"/>
                    <a:pt x="424" y="4"/>
                    <a:pt x="418" y="10"/>
                  </a:cubicBezTo>
                  <a:cubicBezTo>
                    <a:pt x="310" y="224"/>
                    <a:pt x="239" y="462"/>
                    <a:pt x="144" y="688"/>
                  </a:cubicBezTo>
                  <a:cubicBezTo>
                    <a:pt x="84" y="867"/>
                    <a:pt x="1" y="1105"/>
                    <a:pt x="84" y="1284"/>
                  </a:cubicBezTo>
                  <a:cubicBezTo>
                    <a:pt x="101" y="1318"/>
                    <a:pt x="129" y="1333"/>
                    <a:pt x="158" y="1333"/>
                  </a:cubicBezTo>
                  <a:cubicBezTo>
                    <a:pt x="189" y="1333"/>
                    <a:pt x="220" y="1315"/>
                    <a:pt x="239" y="1284"/>
                  </a:cubicBezTo>
                  <a:cubicBezTo>
                    <a:pt x="322" y="1057"/>
                    <a:pt x="370" y="819"/>
                    <a:pt x="441" y="593"/>
                  </a:cubicBezTo>
                  <a:cubicBezTo>
                    <a:pt x="501" y="414"/>
                    <a:pt x="549" y="188"/>
                    <a:pt x="453" y="10"/>
                  </a:cubicBezTo>
                  <a:cubicBezTo>
                    <a:pt x="447" y="4"/>
                    <a:pt x="441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4" name="Google Shape;15104;p47"/>
            <p:cNvSpPr/>
            <p:nvPr/>
          </p:nvSpPr>
          <p:spPr>
            <a:xfrm>
              <a:off x="4597100" y="2147300"/>
              <a:ext cx="3475" cy="6275"/>
            </a:xfrm>
            <a:custGeom>
              <a:rect b="b" l="l" r="r" t="t"/>
              <a:pathLst>
                <a:path extrusionOk="0" h="251" w="139">
                  <a:moveTo>
                    <a:pt x="100" y="0"/>
                  </a:moveTo>
                  <a:cubicBezTo>
                    <a:pt x="93" y="0"/>
                    <a:pt x="86" y="2"/>
                    <a:pt x="79" y="5"/>
                  </a:cubicBezTo>
                  <a:cubicBezTo>
                    <a:pt x="44" y="65"/>
                    <a:pt x="44" y="124"/>
                    <a:pt x="8" y="184"/>
                  </a:cubicBezTo>
                  <a:cubicBezTo>
                    <a:pt x="0" y="222"/>
                    <a:pt x="32" y="250"/>
                    <a:pt x="61" y="250"/>
                  </a:cubicBezTo>
                  <a:cubicBezTo>
                    <a:pt x="78" y="250"/>
                    <a:pt x="95" y="241"/>
                    <a:pt x="103" y="220"/>
                  </a:cubicBezTo>
                  <a:cubicBezTo>
                    <a:pt x="127" y="160"/>
                    <a:pt x="139" y="77"/>
                    <a:pt x="127" y="17"/>
                  </a:cubicBezTo>
                  <a:cubicBezTo>
                    <a:pt x="127" y="9"/>
                    <a:pt x="115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5" name="Google Shape;15105;p47"/>
            <p:cNvSpPr/>
            <p:nvPr/>
          </p:nvSpPr>
          <p:spPr>
            <a:xfrm>
              <a:off x="4595100" y="2088700"/>
              <a:ext cx="11150" cy="49425"/>
            </a:xfrm>
            <a:custGeom>
              <a:rect b="b" l="l" r="r" t="t"/>
              <a:pathLst>
                <a:path extrusionOk="0" h="1977" w="446">
                  <a:moveTo>
                    <a:pt x="35" y="0"/>
                  </a:moveTo>
                  <a:cubicBezTo>
                    <a:pt x="18" y="0"/>
                    <a:pt x="0" y="23"/>
                    <a:pt x="17" y="39"/>
                  </a:cubicBezTo>
                  <a:cubicBezTo>
                    <a:pt x="279" y="670"/>
                    <a:pt x="421" y="1278"/>
                    <a:pt x="314" y="1956"/>
                  </a:cubicBezTo>
                  <a:cubicBezTo>
                    <a:pt x="314" y="1970"/>
                    <a:pt x="322" y="1976"/>
                    <a:pt x="329" y="1976"/>
                  </a:cubicBezTo>
                  <a:cubicBezTo>
                    <a:pt x="334" y="1976"/>
                    <a:pt x="338" y="1973"/>
                    <a:pt x="338" y="1968"/>
                  </a:cubicBezTo>
                  <a:cubicBezTo>
                    <a:pt x="445" y="1325"/>
                    <a:pt x="374" y="599"/>
                    <a:pt x="52" y="16"/>
                  </a:cubicBezTo>
                  <a:cubicBezTo>
                    <a:pt x="49" y="5"/>
                    <a:pt x="4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6" name="Google Shape;15106;p47"/>
            <p:cNvSpPr/>
            <p:nvPr/>
          </p:nvSpPr>
          <p:spPr>
            <a:xfrm>
              <a:off x="4538050" y="2043250"/>
              <a:ext cx="8075" cy="4175"/>
            </a:xfrm>
            <a:custGeom>
              <a:rect b="b" l="l" r="r" t="t"/>
              <a:pathLst>
                <a:path extrusionOk="0" h="167" w="323">
                  <a:moveTo>
                    <a:pt x="25" y="0"/>
                  </a:moveTo>
                  <a:cubicBezTo>
                    <a:pt x="25" y="0"/>
                    <a:pt x="1" y="0"/>
                    <a:pt x="25" y="12"/>
                  </a:cubicBezTo>
                  <a:cubicBezTo>
                    <a:pt x="60" y="36"/>
                    <a:pt x="120" y="48"/>
                    <a:pt x="167" y="71"/>
                  </a:cubicBezTo>
                  <a:cubicBezTo>
                    <a:pt x="215" y="95"/>
                    <a:pt x="275" y="119"/>
                    <a:pt x="298" y="167"/>
                  </a:cubicBezTo>
                  <a:cubicBezTo>
                    <a:pt x="298" y="155"/>
                    <a:pt x="322" y="119"/>
                    <a:pt x="298" y="119"/>
                  </a:cubicBezTo>
                  <a:cubicBezTo>
                    <a:pt x="239" y="119"/>
                    <a:pt x="179" y="60"/>
                    <a:pt x="144" y="48"/>
                  </a:cubicBezTo>
                  <a:cubicBezTo>
                    <a:pt x="96" y="24"/>
                    <a:pt x="4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7" name="Google Shape;15107;p47"/>
            <p:cNvSpPr/>
            <p:nvPr/>
          </p:nvSpPr>
          <p:spPr>
            <a:xfrm>
              <a:off x="4407200" y="2009150"/>
              <a:ext cx="114500" cy="26675"/>
            </a:xfrm>
            <a:custGeom>
              <a:rect b="b" l="l" r="r" t="t"/>
              <a:pathLst>
                <a:path extrusionOk="0" h="1067" w="4580">
                  <a:moveTo>
                    <a:pt x="58" y="0"/>
                  </a:moveTo>
                  <a:cubicBezTo>
                    <a:pt x="28" y="0"/>
                    <a:pt x="0" y="35"/>
                    <a:pt x="20" y="54"/>
                  </a:cubicBezTo>
                  <a:cubicBezTo>
                    <a:pt x="294" y="590"/>
                    <a:pt x="937" y="626"/>
                    <a:pt x="1460" y="662"/>
                  </a:cubicBezTo>
                  <a:cubicBezTo>
                    <a:pt x="2437" y="757"/>
                    <a:pt x="3627" y="721"/>
                    <a:pt x="4556" y="1066"/>
                  </a:cubicBezTo>
                  <a:cubicBezTo>
                    <a:pt x="4580" y="1066"/>
                    <a:pt x="4580" y="1054"/>
                    <a:pt x="4568" y="1054"/>
                  </a:cubicBezTo>
                  <a:cubicBezTo>
                    <a:pt x="3711" y="757"/>
                    <a:pt x="3008" y="697"/>
                    <a:pt x="2103" y="638"/>
                  </a:cubicBezTo>
                  <a:cubicBezTo>
                    <a:pt x="1413" y="602"/>
                    <a:pt x="567" y="566"/>
                    <a:pt x="79" y="7"/>
                  </a:cubicBezTo>
                  <a:cubicBezTo>
                    <a:pt x="72" y="2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8" name="Google Shape;15108;p47"/>
            <p:cNvSpPr/>
            <p:nvPr/>
          </p:nvSpPr>
          <p:spPr>
            <a:xfrm>
              <a:off x="4401125" y="1983225"/>
              <a:ext cx="11875" cy="24550"/>
            </a:xfrm>
            <a:custGeom>
              <a:rect b="b" l="l" r="r" t="t"/>
              <a:pathLst>
                <a:path extrusionOk="0" h="982" w="475">
                  <a:moveTo>
                    <a:pt x="423" y="0"/>
                  </a:moveTo>
                  <a:cubicBezTo>
                    <a:pt x="414" y="0"/>
                    <a:pt x="404" y="3"/>
                    <a:pt x="394" y="8"/>
                  </a:cubicBezTo>
                  <a:cubicBezTo>
                    <a:pt x="227" y="91"/>
                    <a:pt x="108" y="317"/>
                    <a:pt x="48" y="496"/>
                  </a:cubicBezTo>
                  <a:cubicBezTo>
                    <a:pt x="1" y="675"/>
                    <a:pt x="84" y="841"/>
                    <a:pt x="179" y="972"/>
                  </a:cubicBezTo>
                  <a:cubicBezTo>
                    <a:pt x="197" y="978"/>
                    <a:pt x="209" y="981"/>
                    <a:pt x="217" y="981"/>
                  </a:cubicBezTo>
                  <a:cubicBezTo>
                    <a:pt x="224" y="981"/>
                    <a:pt x="227" y="978"/>
                    <a:pt x="227" y="972"/>
                  </a:cubicBezTo>
                  <a:cubicBezTo>
                    <a:pt x="263" y="913"/>
                    <a:pt x="275" y="865"/>
                    <a:pt x="263" y="806"/>
                  </a:cubicBezTo>
                  <a:cubicBezTo>
                    <a:pt x="239" y="734"/>
                    <a:pt x="179" y="675"/>
                    <a:pt x="168" y="579"/>
                  </a:cubicBezTo>
                  <a:cubicBezTo>
                    <a:pt x="156" y="389"/>
                    <a:pt x="441" y="258"/>
                    <a:pt x="465" y="67"/>
                  </a:cubicBezTo>
                  <a:cubicBezTo>
                    <a:pt x="474" y="30"/>
                    <a:pt x="45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9" name="Google Shape;15109;p47"/>
            <p:cNvSpPr/>
            <p:nvPr/>
          </p:nvSpPr>
          <p:spPr>
            <a:xfrm>
              <a:off x="4415875" y="1969350"/>
              <a:ext cx="11775" cy="8200"/>
            </a:xfrm>
            <a:custGeom>
              <a:rect b="b" l="l" r="r" t="t"/>
              <a:pathLst>
                <a:path extrusionOk="0" h="328" w="471">
                  <a:moveTo>
                    <a:pt x="436" y="1"/>
                  </a:moveTo>
                  <a:cubicBezTo>
                    <a:pt x="432" y="1"/>
                    <a:pt x="428" y="2"/>
                    <a:pt x="423" y="3"/>
                  </a:cubicBezTo>
                  <a:cubicBezTo>
                    <a:pt x="351" y="27"/>
                    <a:pt x="304" y="63"/>
                    <a:pt x="268" y="99"/>
                  </a:cubicBezTo>
                  <a:cubicBezTo>
                    <a:pt x="209" y="146"/>
                    <a:pt x="149" y="170"/>
                    <a:pt x="66" y="194"/>
                  </a:cubicBezTo>
                  <a:cubicBezTo>
                    <a:pt x="1" y="226"/>
                    <a:pt x="24" y="328"/>
                    <a:pt x="83" y="328"/>
                  </a:cubicBezTo>
                  <a:cubicBezTo>
                    <a:pt x="89" y="328"/>
                    <a:pt x="95" y="327"/>
                    <a:pt x="101" y="325"/>
                  </a:cubicBezTo>
                  <a:cubicBezTo>
                    <a:pt x="220" y="277"/>
                    <a:pt x="447" y="206"/>
                    <a:pt x="470" y="51"/>
                  </a:cubicBezTo>
                  <a:cubicBezTo>
                    <a:pt x="470" y="30"/>
                    <a:pt x="462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0" name="Google Shape;15110;p47"/>
            <p:cNvSpPr/>
            <p:nvPr/>
          </p:nvSpPr>
          <p:spPr>
            <a:xfrm>
              <a:off x="4396375" y="1966600"/>
              <a:ext cx="23300" cy="25875"/>
            </a:xfrm>
            <a:custGeom>
              <a:rect b="b" l="l" r="r" t="t"/>
              <a:pathLst>
                <a:path extrusionOk="0" h="1035" w="932">
                  <a:moveTo>
                    <a:pt x="871" y="1"/>
                  </a:moveTo>
                  <a:cubicBezTo>
                    <a:pt x="859" y="1"/>
                    <a:pt x="846" y="6"/>
                    <a:pt x="834" y="18"/>
                  </a:cubicBezTo>
                  <a:cubicBezTo>
                    <a:pt x="691" y="185"/>
                    <a:pt x="453" y="280"/>
                    <a:pt x="346" y="482"/>
                  </a:cubicBezTo>
                  <a:cubicBezTo>
                    <a:pt x="250" y="625"/>
                    <a:pt x="0" y="851"/>
                    <a:pt x="179" y="1018"/>
                  </a:cubicBezTo>
                  <a:cubicBezTo>
                    <a:pt x="187" y="1027"/>
                    <a:pt x="214" y="1035"/>
                    <a:pt x="241" y="1035"/>
                  </a:cubicBezTo>
                  <a:cubicBezTo>
                    <a:pt x="252" y="1035"/>
                    <a:pt x="264" y="1034"/>
                    <a:pt x="274" y="1030"/>
                  </a:cubicBezTo>
                  <a:cubicBezTo>
                    <a:pt x="369" y="959"/>
                    <a:pt x="358" y="875"/>
                    <a:pt x="346" y="756"/>
                  </a:cubicBezTo>
                  <a:cubicBezTo>
                    <a:pt x="346" y="637"/>
                    <a:pt x="358" y="578"/>
                    <a:pt x="453" y="518"/>
                  </a:cubicBezTo>
                  <a:cubicBezTo>
                    <a:pt x="608" y="387"/>
                    <a:pt x="774" y="256"/>
                    <a:pt x="905" y="89"/>
                  </a:cubicBezTo>
                  <a:cubicBezTo>
                    <a:pt x="932" y="45"/>
                    <a:pt x="906" y="1"/>
                    <a:pt x="8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1" name="Google Shape;15111;p47"/>
            <p:cNvSpPr/>
            <p:nvPr/>
          </p:nvSpPr>
          <p:spPr>
            <a:xfrm>
              <a:off x="4430675" y="1939800"/>
              <a:ext cx="8875" cy="15125"/>
            </a:xfrm>
            <a:custGeom>
              <a:rect b="b" l="l" r="r" t="t"/>
              <a:pathLst>
                <a:path extrusionOk="0" h="605" w="355">
                  <a:moveTo>
                    <a:pt x="322" y="0"/>
                  </a:moveTo>
                  <a:cubicBezTo>
                    <a:pt x="314" y="0"/>
                    <a:pt x="307" y="5"/>
                    <a:pt x="307" y="18"/>
                  </a:cubicBezTo>
                  <a:cubicBezTo>
                    <a:pt x="248" y="209"/>
                    <a:pt x="164" y="411"/>
                    <a:pt x="21" y="578"/>
                  </a:cubicBezTo>
                  <a:cubicBezTo>
                    <a:pt x="1" y="578"/>
                    <a:pt x="24" y="604"/>
                    <a:pt x="39" y="604"/>
                  </a:cubicBezTo>
                  <a:cubicBezTo>
                    <a:pt x="41" y="604"/>
                    <a:pt x="43" y="604"/>
                    <a:pt x="45" y="602"/>
                  </a:cubicBezTo>
                  <a:cubicBezTo>
                    <a:pt x="200" y="435"/>
                    <a:pt x="307" y="257"/>
                    <a:pt x="355" y="30"/>
                  </a:cubicBezTo>
                  <a:cubicBezTo>
                    <a:pt x="355" y="15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2" name="Google Shape;15112;p47"/>
            <p:cNvSpPr/>
            <p:nvPr/>
          </p:nvSpPr>
          <p:spPr>
            <a:xfrm>
              <a:off x="4433350" y="1953500"/>
              <a:ext cx="15325" cy="23800"/>
            </a:xfrm>
            <a:custGeom>
              <a:rect b="b" l="l" r="r" t="t"/>
              <a:pathLst>
                <a:path extrusionOk="0" h="952" w="613">
                  <a:moveTo>
                    <a:pt x="569" y="1"/>
                  </a:moveTo>
                  <a:cubicBezTo>
                    <a:pt x="559" y="1"/>
                    <a:pt x="549" y="6"/>
                    <a:pt x="545" y="18"/>
                  </a:cubicBezTo>
                  <a:cubicBezTo>
                    <a:pt x="403" y="328"/>
                    <a:pt x="224" y="625"/>
                    <a:pt x="10" y="911"/>
                  </a:cubicBezTo>
                  <a:cubicBezTo>
                    <a:pt x="1" y="938"/>
                    <a:pt x="12" y="951"/>
                    <a:pt x="33" y="951"/>
                  </a:cubicBezTo>
                  <a:cubicBezTo>
                    <a:pt x="40" y="951"/>
                    <a:pt x="48" y="950"/>
                    <a:pt x="57" y="947"/>
                  </a:cubicBezTo>
                  <a:cubicBezTo>
                    <a:pt x="319" y="685"/>
                    <a:pt x="474" y="387"/>
                    <a:pt x="605" y="54"/>
                  </a:cubicBezTo>
                  <a:cubicBezTo>
                    <a:pt x="613" y="22"/>
                    <a:pt x="589" y="1"/>
                    <a:pt x="5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3" name="Google Shape;15113;p47"/>
            <p:cNvSpPr/>
            <p:nvPr/>
          </p:nvSpPr>
          <p:spPr>
            <a:xfrm>
              <a:off x="4421375" y="1981850"/>
              <a:ext cx="7700" cy="16850"/>
            </a:xfrm>
            <a:custGeom>
              <a:rect b="b" l="l" r="r" t="t"/>
              <a:pathLst>
                <a:path extrusionOk="0" h="674" w="308">
                  <a:moveTo>
                    <a:pt x="185" y="1"/>
                  </a:moveTo>
                  <a:cubicBezTo>
                    <a:pt x="166" y="1"/>
                    <a:pt x="146" y="9"/>
                    <a:pt x="131" y="27"/>
                  </a:cubicBezTo>
                  <a:cubicBezTo>
                    <a:pt x="12" y="206"/>
                    <a:pt x="0" y="587"/>
                    <a:pt x="250" y="670"/>
                  </a:cubicBezTo>
                  <a:cubicBezTo>
                    <a:pt x="257" y="672"/>
                    <a:pt x="263" y="673"/>
                    <a:pt x="268" y="673"/>
                  </a:cubicBezTo>
                  <a:cubicBezTo>
                    <a:pt x="294" y="673"/>
                    <a:pt x="308" y="652"/>
                    <a:pt x="298" y="622"/>
                  </a:cubicBezTo>
                  <a:cubicBezTo>
                    <a:pt x="262" y="539"/>
                    <a:pt x="203" y="480"/>
                    <a:pt x="179" y="408"/>
                  </a:cubicBezTo>
                  <a:cubicBezTo>
                    <a:pt x="143" y="301"/>
                    <a:pt x="167" y="194"/>
                    <a:pt x="227" y="111"/>
                  </a:cubicBezTo>
                  <a:cubicBezTo>
                    <a:pt x="268" y="44"/>
                    <a:pt x="22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4" name="Google Shape;15114;p47"/>
            <p:cNvSpPr/>
            <p:nvPr/>
          </p:nvSpPr>
          <p:spPr>
            <a:xfrm>
              <a:off x="4446125" y="2001350"/>
              <a:ext cx="8025" cy="4100"/>
            </a:xfrm>
            <a:custGeom>
              <a:rect b="b" l="l" r="r" t="t"/>
              <a:pathLst>
                <a:path extrusionOk="0" h="164" w="321">
                  <a:moveTo>
                    <a:pt x="114" y="0"/>
                  </a:moveTo>
                  <a:cubicBezTo>
                    <a:pt x="33" y="0"/>
                    <a:pt x="1" y="119"/>
                    <a:pt x="94" y="140"/>
                  </a:cubicBezTo>
                  <a:cubicBezTo>
                    <a:pt x="153" y="164"/>
                    <a:pt x="213" y="164"/>
                    <a:pt x="273" y="164"/>
                  </a:cubicBezTo>
                  <a:cubicBezTo>
                    <a:pt x="308" y="164"/>
                    <a:pt x="320" y="128"/>
                    <a:pt x="308" y="104"/>
                  </a:cubicBezTo>
                  <a:cubicBezTo>
                    <a:pt x="261" y="57"/>
                    <a:pt x="213" y="45"/>
                    <a:pt x="153" y="9"/>
                  </a:cubicBezTo>
                  <a:cubicBezTo>
                    <a:pt x="139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5" name="Google Shape;15115;p47"/>
            <p:cNvSpPr/>
            <p:nvPr/>
          </p:nvSpPr>
          <p:spPr>
            <a:xfrm>
              <a:off x="4462325" y="2005875"/>
              <a:ext cx="3675" cy="2625"/>
            </a:xfrm>
            <a:custGeom>
              <a:rect b="b" l="l" r="r" t="t"/>
              <a:pathLst>
                <a:path extrusionOk="0" h="105" w="147">
                  <a:moveTo>
                    <a:pt x="50" y="1"/>
                  </a:moveTo>
                  <a:cubicBezTo>
                    <a:pt x="0" y="1"/>
                    <a:pt x="3" y="81"/>
                    <a:pt x="58" y="81"/>
                  </a:cubicBezTo>
                  <a:cubicBezTo>
                    <a:pt x="63" y="81"/>
                    <a:pt x="70" y="80"/>
                    <a:pt x="77" y="78"/>
                  </a:cubicBezTo>
                  <a:cubicBezTo>
                    <a:pt x="89" y="78"/>
                    <a:pt x="89" y="78"/>
                    <a:pt x="101" y="102"/>
                  </a:cubicBezTo>
                  <a:cubicBezTo>
                    <a:pt x="102" y="104"/>
                    <a:pt x="105" y="104"/>
                    <a:pt x="107" y="104"/>
                  </a:cubicBezTo>
                  <a:cubicBezTo>
                    <a:pt x="122" y="104"/>
                    <a:pt x="147" y="77"/>
                    <a:pt x="136" y="66"/>
                  </a:cubicBezTo>
                  <a:cubicBezTo>
                    <a:pt x="113" y="42"/>
                    <a:pt x="101" y="19"/>
                    <a:pt x="77" y="7"/>
                  </a:cubicBezTo>
                  <a:cubicBezTo>
                    <a:pt x="67" y="2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6" name="Google Shape;15116;p47"/>
            <p:cNvSpPr/>
            <p:nvPr/>
          </p:nvSpPr>
          <p:spPr>
            <a:xfrm>
              <a:off x="4472250" y="2010025"/>
              <a:ext cx="61575" cy="19275"/>
            </a:xfrm>
            <a:custGeom>
              <a:rect b="b" l="l" r="r" t="t"/>
              <a:pathLst>
                <a:path extrusionOk="0" h="771" w="2463">
                  <a:moveTo>
                    <a:pt x="60" y="1"/>
                  </a:moveTo>
                  <a:cubicBezTo>
                    <a:pt x="9" y="1"/>
                    <a:pt x="0" y="95"/>
                    <a:pt x="73" y="126"/>
                  </a:cubicBezTo>
                  <a:cubicBezTo>
                    <a:pt x="466" y="210"/>
                    <a:pt x="871" y="269"/>
                    <a:pt x="1252" y="377"/>
                  </a:cubicBezTo>
                  <a:cubicBezTo>
                    <a:pt x="1644" y="472"/>
                    <a:pt x="2002" y="686"/>
                    <a:pt x="2383" y="769"/>
                  </a:cubicBezTo>
                  <a:cubicBezTo>
                    <a:pt x="2387" y="770"/>
                    <a:pt x="2391" y="771"/>
                    <a:pt x="2395" y="771"/>
                  </a:cubicBezTo>
                  <a:cubicBezTo>
                    <a:pt x="2436" y="771"/>
                    <a:pt x="2463" y="718"/>
                    <a:pt x="2430" y="674"/>
                  </a:cubicBezTo>
                  <a:cubicBezTo>
                    <a:pt x="2168" y="424"/>
                    <a:pt x="1775" y="365"/>
                    <a:pt x="1430" y="269"/>
                  </a:cubicBezTo>
                  <a:cubicBezTo>
                    <a:pt x="978" y="174"/>
                    <a:pt x="537" y="91"/>
                    <a:pt x="85" y="7"/>
                  </a:cubicBezTo>
                  <a:cubicBezTo>
                    <a:pt x="76" y="3"/>
                    <a:pt x="67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7" name="Google Shape;15117;p47"/>
            <p:cNvSpPr/>
            <p:nvPr/>
          </p:nvSpPr>
          <p:spPr>
            <a:xfrm>
              <a:off x="4546700" y="2034175"/>
              <a:ext cx="1350" cy="1275"/>
            </a:xfrm>
            <a:custGeom>
              <a:rect b="b" l="l" r="r" t="t"/>
              <a:pathLst>
                <a:path extrusionOk="0" h="51" w="54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3" y="9"/>
                    <a:pt x="12" y="18"/>
                  </a:cubicBezTo>
                  <a:lnTo>
                    <a:pt x="24" y="42"/>
                  </a:lnTo>
                  <a:cubicBezTo>
                    <a:pt x="24" y="48"/>
                    <a:pt x="33" y="50"/>
                    <a:pt x="40" y="50"/>
                  </a:cubicBezTo>
                  <a:cubicBezTo>
                    <a:pt x="48" y="50"/>
                    <a:pt x="54" y="48"/>
                    <a:pt x="48" y="42"/>
                  </a:cubicBezTo>
                  <a:cubicBezTo>
                    <a:pt x="48" y="18"/>
                    <a:pt x="24" y="6"/>
                    <a:pt x="12" y="6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8" name="Google Shape;15118;p47"/>
            <p:cNvSpPr/>
            <p:nvPr/>
          </p:nvSpPr>
          <p:spPr>
            <a:xfrm>
              <a:off x="4573350" y="2047600"/>
              <a:ext cx="6400" cy="4300"/>
            </a:xfrm>
            <a:custGeom>
              <a:rect b="b" l="l" r="r" t="t"/>
              <a:pathLst>
                <a:path extrusionOk="0" h="172" w="256">
                  <a:moveTo>
                    <a:pt x="90" y="1"/>
                  </a:moveTo>
                  <a:cubicBezTo>
                    <a:pt x="32" y="1"/>
                    <a:pt x="0" y="77"/>
                    <a:pt x="53" y="88"/>
                  </a:cubicBezTo>
                  <a:cubicBezTo>
                    <a:pt x="113" y="124"/>
                    <a:pt x="160" y="171"/>
                    <a:pt x="208" y="171"/>
                  </a:cubicBezTo>
                  <a:cubicBezTo>
                    <a:pt x="244" y="171"/>
                    <a:pt x="256" y="124"/>
                    <a:pt x="244" y="112"/>
                  </a:cubicBezTo>
                  <a:cubicBezTo>
                    <a:pt x="208" y="64"/>
                    <a:pt x="160" y="40"/>
                    <a:pt x="113" y="5"/>
                  </a:cubicBezTo>
                  <a:cubicBezTo>
                    <a:pt x="105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9" name="Google Shape;15119;p47"/>
            <p:cNvSpPr/>
            <p:nvPr/>
          </p:nvSpPr>
          <p:spPr>
            <a:xfrm>
              <a:off x="4592325" y="2061375"/>
              <a:ext cx="5275" cy="3025"/>
            </a:xfrm>
            <a:custGeom>
              <a:rect b="b" l="l" r="r" t="t"/>
              <a:pathLst>
                <a:path extrusionOk="0" h="121" w="211">
                  <a:moveTo>
                    <a:pt x="69" y="0"/>
                  </a:moveTo>
                  <a:cubicBezTo>
                    <a:pt x="8" y="0"/>
                    <a:pt x="0" y="97"/>
                    <a:pt x="68" y="97"/>
                  </a:cubicBezTo>
                  <a:cubicBezTo>
                    <a:pt x="116" y="97"/>
                    <a:pt x="128" y="120"/>
                    <a:pt x="175" y="120"/>
                  </a:cubicBezTo>
                  <a:cubicBezTo>
                    <a:pt x="187" y="120"/>
                    <a:pt x="211" y="108"/>
                    <a:pt x="199" y="97"/>
                  </a:cubicBezTo>
                  <a:cubicBezTo>
                    <a:pt x="187" y="37"/>
                    <a:pt x="128" y="1"/>
                    <a:pt x="80" y="1"/>
                  </a:cubicBezTo>
                  <a:cubicBezTo>
                    <a:pt x="76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0" name="Google Shape;15120;p47"/>
            <p:cNvSpPr/>
            <p:nvPr/>
          </p:nvSpPr>
          <p:spPr>
            <a:xfrm>
              <a:off x="4603375" y="2072875"/>
              <a:ext cx="10600" cy="13275"/>
            </a:xfrm>
            <a:custGeom>
              <a:rect b="b" l="l" r="r" t="t"/>
              <a:pathLst>
                <a:path extrusionOk="0" h="531" w="424">
                  <a:moveTo>
                    <a:pt x="82" y="1"/>
                  </a:moveTo>
                  <a:cubicBezTo>
                    <a:pt x="40" y="1"/>
                    <a:pt x="0" y="60"/>
                    <a:pt x="31" y="101"/>
                  </a:cubicBezTo>
                  <a:cubicBezTo>
                    <a:pt x="67" y="172"/>
                    <a:pt x="102" y="244"/>
                    <a:pt x="126" y="303"/>
                  </a:cubicBezTo>
                  <a:cubicBezTo>
                    <a:pt x="174" y="375"/>
                    <a:pt x="209" y="458"/>
                    <a:pt x="269" y="506"/>
                  </a:cubicBezTo>
                  <a:cubicBezTo>
                    <a:pt x="285" y="521"/>
                    <a:pt x="305" y="530"/>
                    <a:pt x="324" y="530"/>
                  </a:cubicBezTo>
                  <a:cubicBezTo>
                    <a:pt x="350" y="530"/>
                    <a:pt x="375" y="515"/>
                    <a:pt x="388" y="482"/>
                  </a:cubicBezTo>
                  <a:cubicBezTo>
                    <a:pt x="424" y="279"/>
                    <a:pt x="245" y="113"/>
                    <a:pt x="102" y="6"/>
                  </a:cubicBezTo>
                  <a:cubicBezTo>
                    <a:pt x="96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1" name="Google Shape;15121;p47"/>
            <p:cNvSpPr/>
            <p:nvPr/>
          </p:nvSpPr>
          <p:spPr>
            <a:xfrm>
              <a:off x="4621400" y="2124050"/>
              <a:ext cx="7025" cy="36925"/>
            </a:xfrm>
            <a:custGeom>
              <a:rect b="b" l="l" r="r" t="t"/>
              <a:pathLst>
                <a:path extrusionOk="0" h="1477" w="281">
                  <a:moveTo>
                    <a:pt x="243" y="0"/>
                  </a:moveTo>
                  <a:cubicBezTo>
                    <a:pt x="228" y="0"/>
                    <a:pt x="215" y="9"/>
                    <a:pt x="215" y="30"/>
                  </a:cubicBezTo>
                  <a:cubicBezTo>
                    <a:pt x="108" y="495"/>
                    <a:pt x="48" y="983"/>
                    <a:pt x="0" y="1459"/>
                  </a:cubicBezTo>
                  <a:cubicBezTo>
                    <a:pt x="0" y="1471"/>
                    <a:pt x="9" y="1477"/>
                    <a:pt x="20" y="1477"/>
                  </a:cubicBezTo>
                  <a:cubicBezTo>
                    <a:pt x="30" y="1477"/>
                    <a:pt x="42" y="1471"/>
                    <a:pt x="48" y="1459"/>
                  </a:cubicBezTo>
                  <a:cubicBezTo>
                    <a:pt x="215" y="1007"/>
                    <a:pt x="179" y="507"/>
                    <a:pt x="274" y="42"/>
                  </a:cubicBezTo>
                  <a:cubicBezTo>
                    <a:pt x="281" y="15"/>
                    <a:pt x="261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2" name="Google Shape;15122;p47"/>
            <p:cNvSpPr/>
            <p:nvPr/>
          </p:nvSpPr>
          <p:spPr>
            <a:xfrm>
              <a:off x="4601550" y="2159550"/>
              <a:ext cx="15100" cy="55225"/>
            </a:xfrm>
            <a:custGeom>
              <a:rect b="b" l="l" r="r" t="t"/>
              <a:pathLst>
                <a:path extrusionOk="0" h="2209" w="604">
                  <a:moveTo>
                    <a:pt x="400" y="0"/>
                  </a:moveTo>
                  <a:cubicBezTo>
                    <a:pt x="366" y="0"/>
                    <a:pt x="330" y="21"/>
                    <a:pt x="318" y="63"/>
                  </a:cubicBezTo>
                  <a:cubicBezTo>
                    <a:pt x="294" y="408"/>
                    <a:pt x="282" y="742"/>
                    <a:pt x="259" y="1075"/>
                  </a:cubicBezTo>
                  <a:cubicBezTo>
                    <a:pt x="235" y="1468"/>
                    <a:pt x="104" y="1777"/>
                    <a:pt x="9" y="2146"/>
                  </a:cubicBezTo>
                  <a:cubicBezTo>
                    <a:pt x="0" y="2181"/>
                    <a:pt x="28" y="2209"/>
                    <a:pt x="54" y="2209"/>
                  </a:cubicBezTo>
                  <a:cubicBezTo>
                    <a:pt x="64" y="2209"/>
                    <a:pt x="73" y="2204"/>
                    <a:pt x="80" y="2194"/>
                  </a:cubicBezTo>
                  <a:cubicBezTo>
                    <a:pt x="604" y="1730"/>
                    <a:pt x="473" y="682"/>
                    <a:pt x="473" y="63"/>
                  </a:cubicBezTo>
                  <a:cubicBezTo>
                    <a:pt x="467" y="21"/>
                    <a:pt x="434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3" name="Google Shape;15123;p47"/>
            <p:cNvSpPr/>
            <p:nvPr/>
          </p:nvSpPr>
          <p:spPr>
            <a:xfrm>
              <a:off x="4587825" y="2223575"/>
              <a:ext cx="10950" cy="9200"/>
            </a:xfrm>
            <a:custGeom>
              <a:rect b="b" l="l" r="r" t="t"/>
              <a:pathLst>
                <a:path extrusionOk="0" h="368" w="438">
                  <a:moveTo>
                    <a:pt x="402" y="0"/>
                  </a:moveTo>
                  <a:cubicBezTo>
                    <a:pt x="398" y="0"/>
                    <a:pt x="395" y="1"/>
                    <a:pt x="391" y="2"/>
                  </a:cubicBezTo>
                  <a:cubicBezTo>
                    <a:pt x="308" y="38"/>
                    <a:pt x="236" y="62"/>
                    <a:pt x="177" y="109"/>
                  </a:cubicBezTo>
                  <a:cubicBezTo>
                    <a:pt x="141" y="145"/>
                    <a:pt x="93" y="169"/>
                    <a:pt x="69" y="205"/>
                  </a:cubicBezTo>
                  <a:cubicBezTo>
                    <a:pt x="34" y="228"/>
                    <a:pt x="22" y="276"/>
                    <a:pt x="10" y="324"/>
                  </a:cubicBezTo>
                  <a:cubicBezTo>
                    <a:pt x="1" y="342"/>
                    <a:pt x="13" y="367"/>
                    <a:pt x="30" y="367"/>
                  </a:cubicBezTo>
                  <a:cubicBezTo>
                    <a:pt x="35" y="367"/>
                    <a:pt x="40" y="365"/>
                    <a:pt x="46" y="359"/>
                  </a:cubicBezTo>
                  <a:cubicBezTo>
                    <a:pt x="81" y="347"/>
                    <a:pt x="129" y="336"/>
                    <a:pt x="153" y="324"/>
                  </a:cubicBezTo>
                  <a:cubicBezTo>
                    <a:pt x="189" y="288"/>
                    <a:pt x="212" y="264"/>
                    <a:pt x="248" y="240"/>
                  </a:cubicBezTo>
                  <a:lnTo>
                    <a:pt x="427" y="62"/>
                  </a:lnTo>
                  <a:cubicBezTo>
                    <a:pt x="437" y="40"/>
                    <a:pt x="42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4" name="Google Shape;15124;p47"/>
            <p:cNvSpPr/>
            <p:nvPr/>
          </p:nvSpPr>
          <p:spPr>
            <a:xfrm>
              <a:off x="4524650" y="2214300"/>
              <a:ext cx="23025" cy="24250"/>
            </a:xfrm>
            <a:custGeom>
              <a:rect b="b" l="l" r="r" t="t"/>
              <a:pathLst>
                <a:path extrusionOk="0" h="970" w="921">
                  <a:moveTo>
                    <a:pt x="40" y="1"/>
                  </a:moveTo>
                  <a:cubicBezTo>
                    <a:pt x="24" y="1"/>
                    <a:pt x="1" y="18"/>
                    <a:pt x="1" y="28"/>
                  </a:cubicBezTo>
                  <a:cubicBezTo>
                    <a:pt x="49" y="207"/>
                    <a:pt x="227" y="373"/>
                    <a:pt x="346" y="504"/>
                  </a:cubicBezTo>
                  <a:cubicBezTo>
                    <a:pt x="501" y="671"/>
                    <a:pt x="656" y="826"/>
                    <a:pt x="834" y="957"/>
                  </a:cubicBezTo>
                  <a:cubicBezTo>
                    <a:pt x="843" y="966"/>
                    <a:pt x="854" y="969"/>
                    <a:pt x="864" y="969"/>
                  </a:cubicBezTo>
                  <a:cubicBezTo>
                    <a:pt x="894" y="969"/>
                    <a:pt x="921" y="936"/>
                    <a:pt x="894" y="909"/>
                  </a:cubicBezTo>
                  <a:cubicBezTo>
                    <a:pt x="739" y="778"/>
                    <a:pt x="584" y="635"/>
                    <a:pt x="441" y="468"/>
                  </a:cubicBezTo>
                  <a:cubicBezTo>
                    <a:pt x="299" y="314"/>
                    <a:pt x="215" y="123"/>
                    <a:pt x="49" y="4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5" name="Google Shape;15125;p47"/>
            <p:cNvSpPr/>
            <p:nvPr/>
          </p:nvSpPr>
          <p:spPr>
            <a:xfrm>
              <a:off x="4497275" y="2197425"/>
              <a:ext cx="14025" cy="15700"/>
            </a:xfrm>
            <a:custGeom>
              <a:rect b="b" l="l" r="r" t="t"/>
              <a:pathLst>
                <a:path extrusionOk="0" h="628" w="561">
                  <a:moveTo>
                    <a:pt x="465" y="0"/>
                  </a:moveTo>
                  <a:cubicBezTo>
                    <a:pt x="179" y="0"/>
                    <a:pt x="1" y="334"/>
                    <a:pt x="72" y="608"/>
                  </a:cubicBezTo>
                  <a:cubicBezTo>
                    <a:pt x="79" y="622"/>
                    <a:pt x="94" y="627"/>
                    <a:pt x="110" y="627"/>
                  </a:cubicBezTo>
                  <a:cubicBezTo>
                    <a:pt x="122" y="627"/>
                    <a:pt x="134" y="625"/>
                    <a:pt x="143" y="620"/>
                  </a:cubicBezTo>
                  <a:cubicBezTo>
                    <a:pt x="239" y="489"/>
                    <a:pt x="262" y="191"/>
                    <a:pt x="465" y="179"/>
                  </a:cubicBezTo>
                  <a:cubicBezTo>
                    <a:pt x="560" y="155"/>
                    <a:pt x="560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6" name="Google Shape;15126;p47"/>
            <p:cNvSpPr/>
            <p:nvPr/>
          </p:nvSpPr>
          <p:spPr>
            <a:xfrm>
              <a:off x="4515225" y="2249775"/>
              <a:ext cx="11375" cy="11450"/>
            </a:xfrm>
            <a:custGeom>
              <a:rect b="b" l="l" r="r" t="t"/>
              <a:pathLst>
                <a:path extrusionOk="0" h="458" w="455">
                  <a:moveTo>
                    <a:pt x="58" y="1"/>
                  </a:moveTo>
                  <a:cubicBezTo>
                    <a:pt x="18" y="1"/>
                    <a:pt x="1" y="63"/>
                    <a:pt x="45" y="85"/>
                  </a:cubicBezTo>
                  <a:cubicBezTo>
                    <a:pt x="116" y="133"/>
                    <a:pt x="152" y="204"/>
                    <a:pt x="223" y="264"/>
                  </a:cubicBezTo>
                  <a:lnTo>
                    <a:pt x="402" y="442"/>
                  </a:lnTo>
                  <a:cubicBezTo>
                    <a:pt x="405" y="453"/>
                    <a:pt x="412" y="458"/>
                    <a:pt x="419" y="458"/>
                  </a:cubicBezTo>
                  <a:cubicBezTo>
                    <a:pt x="436" y="458"/>
                    <a:pt x="454" y="435"/>
                    <a:pt x="437" y="419"/>
                  </a:cubicBezTo>
                  <a:cubicBezTo>
                    <a:pt x="426" y="323"/>
                    <a:pt x="378" y="228"/>
                    <a:pt x="318" y="145"/>
                  </a:cubicBezTo>
                  <a:cubicBezTo>
                    <a:pt x="247" y="73"/>
                    <a:pt x="164" y="26"/>
                    <a:pt x="68" y="2"/>
                  </a:cubicBezTo>
                  <a:cubicBezTo>
                    <a:pt x="65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7" name="Google Shape;15127;p47"/>
            <p:cNvSpPr/>
            <p:nvPr/>
          </p:nvSpPr>
          <p:spPr>
            <a:xfrm>
              <a:off x="4528325" y="2264875"/>
              <a:ext cx="7625" cy="5875"/>
            </a:xfrm>
            <a:custGeom>
              <a:rect b="b" l="l" r="r" t="t"/>
              <a:pathLst>
                <a:path extrusionOk="0" h="235" w="305">
                  <a:moveTo>
                    <a:pt x="50" y="0"/>
                  </a:moveTo>
                  <a:cubicBezTo>
                    <a:pt x="15" y="0"/>
                    <a:pt x="0" y="56"/>
                    <a:pt x="21" y="77"/>
                  </a:cubicBezTo>
                  <a:cubicBezTo>
                    <a:pt x="92" y="124"/>
                    <a:pt x="175" y="184"/>
                    <a:pt x="247" y="231"/>
                  </a:cubicBezTo>
                  <a:cubicBezTo>
                    <a:pt x="251" y="233"/>
                    <a:pt x="256" y="234"/>
                    <a:pt x="260" y="234"/>
                  </a:cubicBezTo>
                  <a:cubicBezTo>
                    <a:pt x="282" y="234"/>
                    <a:pt x="304" y="213"/>
                    <a:pt x="294" y="184"/>
                  </a:cubicBezTo>
                  <a:cubicBezTo>
                    <a:pt x="223" y="112"/>
                    <a:pt x="140" y="53"/>
                    <a:pt x="68" y="5"/>
                  </a:cubicBezTo>
                  <a:cubicBezTo>
                    <a:pt x="62" y="2"/>
                    <a:pt x="55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8" name="Google Shape;15128;p47"/>
            <p:cNvSpPr/>
            <p:nvPr/>
          </p:nvSpPr>
          <p:spPr>
            <a:xfrm>
              <a:off x="4629175" y="2357775"/>
              <a:ext cx="8625" cy="9125"/>
            </a:xfrm>
            <a:custGeom>
              <a:rect b="b" l="l" r="r" t="t"/>
              <a:pathLst>
                <a:path extrusionOk="0" h="365" w="345">
                  <a:moveTo>
                    <a:pt x="61" y="0"/>
                  </a:moveTo>
                  <a:cubicBezTo>
                    <a:pt x="25" y="0"/>
                    <a:pt x="1" y="51"/>
                    <a:pt x="47" y="87"/>
                  </a:cubicBezTo>
                  <a:cubicBezTo>
                    <a:pt x="154" y="159"/>
                    <a:pt x="225" y="254"/>
                    <a:pt x="309" y="349"/>
                  </a:cubicBezTo>
                  <a:cubicBezTo>
                    <a:pt x="312" y="360"/>
                    <a:pt x="317" y="364"/>
                    <a:pt x="322" y="364"/>
                  </a:cubicBezTo>
                  <a:cubicBezTo>
                    <a:pt x="333" y="364"/>
                    <a:pt x="344" y="342"/>
                    <a:pt x="344" y="325"/>
                  </a:cubicBezTo>
                  <a:cubicBezTo>
                    <a:pt x="285" y="206"/>
                    <a:pt x="213" y="87"/>
                    <a:pt x="94" y="16"/>
                  </a:cubicBezTo>
                  <a:cubicBezTo>
                    <a:pt x="83" y="5"/>
                    <a:pt x="7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9" name="Google Shape;15129;p47"/>
            <p:cNvSpPr/>
            <p:nvPr/>
          </p:nvSpPr>
          <p:spPr>
            <a:xfrm>
              <a:off x="4649525" y="2381225"/>
              <a:ext cx="39650" cy="28225"/>
            </a:xfrm>
            <a:custGeom>
              <a:rect b="b" l="l" r="r" t="t"/>
              <a:pathLst>
                <a:path extrusionOk="0" h="1129" w="1586">
                  <a:moveTo>
                    <a:pt x="42" y="1"/>
                  </a:moveTo>
                  <a:cubicBezTo>
                    <a:pt x="21" y="1"/>
                    <a:pt x="0" y="44"/>
                    <a:pt x="30" y="54"/>
                  </a:cubicBezTo>
                  <a:cubicBezTo>
                    <a:pt x="519" y="423"/>
                    <a:pt x="983" y="840"/>
                    <a:pt x="1531" y="1126"/>
                  </a:cubicBezTo>
                  <a:cubicBezTo>
                    <a:pt x="1534" y="1127"/>
                    <a:pt x="1537" y="1128"/>
                    <a:pt x="1541" y="1128"/>
                  </a:cubicBezTo>
                  <a:cubicBezTo>
                    <a:pt x="1563" y="1128"/>
                    <a:pt x="1585" y="1099"/>
                    <a:pt x="1554" y="1078"/>
                  </a:cubicBezTo>
                  <a:cubicBezTo>
                    <a:pt x="1007" y="780"/>
                    <a:pt x="554" y="364"/>
                    <a:pt x="54" y="6"/>
                  </a:cubicBezTo>
                  <a:cubicBezTo>
                    <a:pt x="50" y="3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0" name="Google Shape;15130;p47"/>
            <p:cNvSpPr/>
            <p:nvPr/>
          </p:nvSpPr>
          <p:spPr>
            <a:xfrm>
              <a:off x="4600900" y="2310800"/>
              <a:ext cx="9450" cy="9350"/>
            </a:xfrm>
            <a:custGeom>
              <a:rect b="b" l="l" r="r" t="t"/>
              <a:pathLst>
                <a:path extrusionOk="0" h="374" w="378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106" y="192"/>
                    <a:pt x="213" y="299"/>
                    <a:pt x="320" y="371"/>
                  </a:cubicBezTo>
                  <a:cubicBezTo>
                    <a:pt x="325" y="373"/>
                    <a:pt x="329" y="374"/>
                    <a:pt x="334" y="374"/>
                  </a:cubicBezTo>
                  <a:cubicBezTo>
                    <a:pt x="355" y="374"/>
                    <a:pt x="378" y="353"/>
                    <a:pt x="368" y="323"/>
                  </a:cubicBezTo>
                  <a:cubicBezTo>
                    <a:pt x="285" y="228"/>
                    <a:pt x="201" y="133"/>
                    <a:pt x="142" y="26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1" name="Google Shape;15131;p47"/>
            <p:cNvSpPr/>
            <p:nvPr/>
          </p:nvSpPr>
          <p:spPr>
            <a:xfrm>
              <a:off x="4739750" y="2445725"/>
              <a:ext cx="9175" cy="5600"/>
            </a:xfrm>
            <a:custGeom>
              <a:rect b="b" l="l" r="r" t="t"/>
              <a:pathLst>
                <a:path extrusionOk="0" h="224" w="367">
                  <a:moveTo>
                    <a:pt x="17" y="0"/>
                  </a:moveTo>
                  <a:cubicBezTo>
                    <a:pt x="2" y="0"/>
                    <a:pt x="0" y="50"/>
                    <a:pt x="29" y="70"/>
                  </a:cubicBezTo>
                  <a:cubicBezTo>
                    <a:pt x="136" y="105"/>
                    <a:pt x="219" y="153"/>
                    <a:pt x="303" y="213"/>
                  </a:cubicBezTo>
                  <a:cubicBezTo>
                    <a:pt x="311" y="220"/>
                    <a:pt x="318" y="224"/>
                    <a:pt x="325" y="224"/>
                  </a:cubicBezTo>
                  <a:cubicBezTo>
                    <a:pt x="351" y="224"/>
                    <a:pt x="366" y="181"/>
                    <a:pt x="339" y="153"/>
                  </a:cubicBezTo>
                  <a:cubicBezTo>
                    <a:pt x="267" y="70"/>
                    <a:pt x="148" y="34"/>
                    <a:pt x="29" y="10"/>
                  </a:cubicBezTo>
                  <a:cubicBezTo>
                    <a:pt x="24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2" name="Google Shape;15132;p47"/>
            <p:cNvSpPr/>
            <p:nvPr/>
          </p:nvSpPr>
          <p:spPr>
            <a:xfrm>
              <a:off x="4785125" y="2465225"/>
              <a:ext cx="4175" cy="2200"/>
            </a:xfrm>
            <a:custGeom>
              <a:rect b="b" l="l" r="r" t="t"/>
              <a:pathLst>
                <a:path extrusionOk="0" h="88" w="167">
                  <a:moveTo>
                    <a:pt x="43" y="1"/>
                  </a:moveTo>
                  <a:cubicBezTo>
                    <a:pt x="0" y="1"/>
                    <a:pt x="6" y="87"/>
                    <a:pt x="59" y="87"/>
                  </a:cubicBezTo>
                  <a:cubicBezTo>
                    <a:pt x="95" y="87"/>
                    <a:pt x="119" y="87"/>
                    <a:pt x="143" y="75"/>
                  </a:cubicBezTo>
                  <a:cubicBezTo>
                    <a:pt x="167" y="64"/>
                    <a:pt x="167" y="16"/>
                    <a:pt x="143" y="16"/>
                  </a:cubicBezTo>
                  <a:cubicBezTo>
                    <a:pt x="107" y="4"/>
                    <a:pt x="71" y="4"/>
                    <a:pt x="59" y="4"/>
                  </a:cubicBezTo>
                  <a:cubicBezTo>
                    <a:pt x="53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3" name="Google Shape;15133;p47"/>
            <p:cNvSpPr/>
            <p:nvPr/>
          </p:nvSpPr>
          <p:spPr>
            <a:xfrm>
              <a:off x="4801475" y="2463225"/>
              <a:ext cx="5675" cy="2150"/>
            </a:xfrm>
            <a:custGeom>
              <a:rect b="b" l="l" r="r" t="t"/>
              <a:pathLst>
                <a:path extrusionOk="0" h="86" w="227">
                  <a:moveTo>
                    <a:pt x="48" y="1"/>
                  </a:moveTo>
                  <a:cubicBezTo>
                    <a:pt x="4" y="1"/>
                    <a:pt x="1" y="85"/>
                    <a:pt x="40" y="85"/>
                  </a:cubicBezTo>
                  <a:cubicBezTo>
                    <a:pt x="43" y="85"/>
                    <a:pt x="46" y="85"/>
                    <a:pt x="48" y="84"/>
                  </a:cubicBezTo>
                  <a:cubicBezTo>
                    <a:pt x="96" y="84"/>
                    <a:pt x="132" y="60"/>
                    <a:pt x="203" y="60"/>
                  </a:cubicBezTo>
                  <a:cubicBezTo>
                    <a:pt x="227" y="60"/>
                    <a:pt x="227" y="25"/>
                    <a:pt x="203" y="25"/>
                  </a:cubicBezTo>
                  <a:cubicBezTo>
                    <a:pt x="156" y="25"/>
                    <a:pt x="108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4" name="Google Shape;15134;p47"/>
            <p:cNvSpPr/>
            <p:nvPr/>
          </p:nvSpPr>
          <p:spPr>
            <a:xfrm>
              <a:off x="4843875" y="2481525"/>
              <a:ext cx="6350" cy="7400"/>
            </a:xfrm>
            <a:custGeom>
              <a:rect b="b" l="l" r="r" t="t"/>
              <a:pathLst>
                <a:path extrusionOk="0" h="296" w="254">
                  <a:moveTo>
                    <a:pt x="46" y="0"/>
                  </a:moveTo>
                  <a:cubicBezTo>
                    <a:pt x="19" y="0"/>
                    <a:pt x="0" y="33"/>
                    <a:pt x="19" y="43"/>
                  </a:cubicBezTo>
                  <a:cubicBezTo>
                    <a:pt x="91" y="126"/>
                    <a:pt x="150" y="197"/>
                    <a:pt x="198" y="281"/>
                  </a:cubicBezTo>
                  <a:cubicBezTo>
                    <a:pt x="201" y="292"/>
                    <a:pt x="208" y="296"/>
                    <a:pt x="216" y="296"/>
                  </a:cubicBezTo>
                  <a:cubicBezTo>
                    <a:pt x="233" y="296"/>
                    <a:pt x="254" y="274"/>
                    <a:pt x="245" y="257"/>
                  </a:cubicBezTo>
                  <a:cubicBezTo>
                    <a:pt x="198" y="162"/>
                    <a:pt x="138" y="78"/>
                    <a:pt x="67" y="7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5" name="Google Shape;15135;p47"/>
            <p:cNvSpPr/>
            <p:nvPr/>
          </p:nvSpPr>
          <p:spPr>
            <a:xfrm>
              <a:off x="4875000" y="2528725"/>
              <a:ext cx="1950" cy="7825"/>
            </a:xfrm>
            <a:custGeom>
              <a:rect b="b" l="l" r="r" t="t"/>
              <a:pathLst>
                <a:path extrusionOk="0" h="313" w="78">
                  <a:moveTo>
                    <a:pt x="41" y="0"/>
                  </a:moveTo>
                  <a:cubicBezTo>
                    <a:pt x="21" y="0"/>
                    <a:pt x="1" y="12"/>
                    <a:pt x="1" y="36"/>
                  </a:cubicBezTo>
                  <a:cubicBezTo>
                    <a:pt x="1" y="119"/>
                    <a:pt x="12" y="202"/>
                    <a:pt x="12" y="286"/>
                  </a:cubicBezTo>
                  <a:cubicBezTo>
                    <a:pt x="12" y="304"/>
                    <a:pt x="21" y="313"/>
                    <a:pt x="30" y="313"/>
                  </a:cubicBezTo>
                  <a:cubicBezTo>
                    <a:pt x="39" y="313"/>
                    <a:pt x="48" y="304"/>
                    <a:pt x="48" y="286"/>
                  </a:cubicBezTo>
                  <a:cubicBezTo>
                    <a:pt x="48" y="202"/>
                    <a:pt x="72" y="119"/>
                    <a:pt x="72" y="36"/>
                  </a:cubicBezTo>
                  <a:cubicBezTo>
                    <a:pt x="78" y="12"/>
                    <a:pt x="60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6" name="Google Shape;15136;p47"/>
            <p:cNvSpPr/>
            <p:nvPr/>
          </p:nvSpPr>
          <p:spPr>
            <a:xfrm>
              <a:off x="4868025" y="2552375"/>
              <a:ext cx="5625" cy="4000"/>
            </a:xfrm>
            <a:custGeom>
              <a:rect b="b" l="l" r="r" t="t"/>
              <a:pathLst>
                <a:path extrusionOk="0" h="160" w="225">
                  <a:moveTo>
                    <a:pt x="176" y="0"/>
                  </a:moveTo>
                  <a:cubicBezTo>
                    <a:pt x="171" y="0"/>
                    <a:pt x="165" y="2"/>
                    <a:pt x="161" y="7"/>
                  </a:cubicBezTo>
                  <a:cubicBezTo>
                    <a:pt x="113" y="54"/>
                    <a:pt x="53" y="90"/>
                    <a:pt x="18" y="114"/>
                  </a:cubicBezTo>
                  <a:cubicBezTo>
                    <a:pt x="0" y="139"/>
                    <a:pt x="14" y="159"/>
                    <a:pt x="32" y="159"/>
                  </a:cubicBezTo>
                  <a:cubicBezTo>
                    <a:pt x="39" y="159"/>
                    <a:pt x="47" y="156"/>
                    <a:pt x="53" y="149"/>
                  </a:cubicBezTo>
                  <a:cubicBezTo>
                    <a:pt x="101" y="102"/>
                    <a:pt x="161" y="90"/>
                    <a:pt x="196" y="42"/>
                  </a:cubicBezTo>
                  <a:cubicBezTo>
                    <a:pt x="225" y="33"/>
                    <a:pt x="20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7" name="Google Shape;15137;p47"/>
            <p:cNvSpPr/>
            <p:nvPr/>
          </p:nvSpPr>
          <p:spPr>
            <a:xfrm>
              <a:off x="4864200" y="2565425"/>
              <a:ext cx="13150" cy="16050"/>
            </a:xfrm>
            <a:custGeom>
              <a:rect b="b" l="l" r="r" t="t"/>
              <a:pathLst>
                <a:path extrusionOk="0" h="642" w="526">
                  <a:moveTo>
                    <a:pt x="56" y="0"/>
                  </a:moveTo>
                  <a:cubicBezTo>
                    <a:pt x="28" y="0"/>
                    <a:pt x="1" y="19"/>
                    <a:pt x="16" y="56"/>
                  </a:cubicBezTo>
                  <a:cubicBezTo>
                    <a:pt x="87" y="306"/>
                    <a:pt x="218" y="532"/>
                    <a:pt x="468" y="639"/>
                  </a:cubicBezTo>
                  <a:cubicBezTo>
                    <a:pt x="472" y="641"/>
                    <a:pt x="476" y="641"/>
                    <a:pt x="480" y="641"/>
                  </a:cubicBezTo>
                  <a:cubicBezTo>
                    <a:pt x="509" y="641"/>
                    <a:pt x="525" y="602"/>
                    <a:pt x="504" y="592"/>
                  </a:cubicBezTo>
                  <a:cubicBezTo>
                    <a:pt x="290" y="461"/>
                    <a:pt x="159" y="258"/>
                    <a:pt x="99" y="20"/>
                  </a:cubicBezTo>
                  <a:cubicBezTo>
                    <a:pt x="90" y="7"/>
                    <a:pt x="7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8" name="Google Shape;15138;p47"/>
            <p:cNvSpPr/>
            <p:nvPr/>
          </p:nvSpPr>
          <p:spPr>
            <a:xfrm>
              <a:off x="4887575" y="2593400"/>
              <a:ext cx="9825" cy="18275"/>
            </a:xfrm>
            <a:custGeom>
              <a:rect b="b" l="l" r="r" t="t"/>
              <a:pathLst>
                <a:path extrusionOk="0" h="731" w="393">
                  <a:moveTo>
                    <a:pt x="85" y="0"/>
                  </a:moveTo>
                  <a:cubicBezTo>
                    <a:pt x="46" y="0"/>
                    <a:pt x="1" y="43"/>
                    <a:pt x="33" y="92"/>
                  </a:cubicBezTo>
                  <a:cubicBezTo>
                    <a:pt x="129" y="306"/>
                    <a:pt x="212" y="544"/>
                    <a:pt x="343" y="723"/>
                  </a:cubicBezTo>
                  <a:cubicBezTo>
                    <a:pt x="348" y="728"/>
                    <a:pt x="359" y="731"/>
                    <a:pt x="368" y="731"/>
                  </a:cubicBezTo>
                  <a:cubicBezTo>
                    <a:pt x="382" y="731"/>
                    <a:pt x="393" y="725"/>
                    <a:pt x="379" y="711"/>
                  </a:cubicBezTo>
                  <a:cubicBezTo>
                    <a:pt x="319" y="485"/>
                    <a:pt x="224" y="247"/>
                    <a:pt x="129" y="32"/>
                  </a:cubicBezTo>
                  <a:cubicBezTo>
                    <a:pt x="121" y="10"/>
                    <a:pt x="104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9" name="Google Shape;15139;p47"/>
            <p:cNvSpPr/>
            <p:nvPr/>
          </p:nvSpPr>
          <p:spPr>
            <a:xfrm>
              <a:off x="4900600" y="2663925"/>
              <a:ext cx="5675" cy="15500"/>
            </a:xfrm>
            <a:custGeom>
              <a:rect b="b" l="l" r="r" t="t"/>
              <a:pathLst>
                <a:path extrusionOk="0" h="620" w="227">
                  <a:moveTo>
                    <a:pt x="127" y="0"/>
                  </a:moveTo>
                  <a:cubicBezTo>
                    <a:pt x="105" y="0"/>
                    <a:pt x="84" y="15"/>
                    <a:pt x="84" y="45"/>
                  </a:cubicBezTo>
                  <a:cubicBezTo>
                    <a:pt x="84" y="152"/>
                    <a:pt x="72" y="236"/>
                    <a:pt x="60" y="343"/>
                  </a:cubicBezTo>
                  <a:cubicBezTo>
                    <a:pt x="48" y="426"/>
                    <a:pt x="1" y="509"/>
                    <a:pt x="12" y="581"/>
                  </a:cubicBezTo>
                  <a:cubicBezTo>
                    <a:pt x="12" y="597"/>
                    <a:pt x="35" y="620"/>
                    <a:pt x="58" y="620"/>
                  </a:cubicBezTo>
                  <a:cubicBezTo>
                    <a:pt x="67" y="620"/>
                    <a:pt x="77" y="616"/>
                    <a:pt x="84" y="605"/>
                  </a:cubicBezTo>
                  <a:cubicBezTo>
                    <a:pt x="227" y="486"/>
                    <a:pt x="179" y="212"/>
                    <a:pt x="179" y="45"/>
                  </a:cubicBezTo>
                  <a:cubicBezTo>
                    <a:pt x="173" y="15"/>
                    <a:pt x="14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0" name="Google Shape;15140;p47"/>
            <p:cNvSpPr/>
            <p:nvPr/>
          </p:nvSpPr>
          <p:spPr>
            <a:xfrm>
              <a:off x="4857150" y="2723075"/>
              <a:ext cx="29025" cy="13850"/>
            </a:xfrm>
            <a:custGeom>
              <a:rect b="b" l="l" r="r" t="t"/>
              <a:pathLst>
                <a:path extrusionOk="0" h="554" w="1161">
                  <a:moveTo>
                    <a:pt x="1079" y="1"/>
                  </a:moveTo>
                  <a:cubicBezTo>
                    <a:pt x="1069" y="1"/>
                    <a:pt x="1058" y="4"/>
                    <a:pt x="1048" y="13"/>
                  </a:cubicBezTo>
                  <a:cubicBezTo>
                    <a:pt x="905" y="120"/>
                    <a:pt x="691" y="203"/>
                    <a:pt x="512" y="263"/>
                  </a:cubicBezTo>
                  <a:cubicBezTo>
                    <a:pt x="369" y="322"/>
                    <a:pt x="179" y="322"/>
                    <a:pt x="36" y="418"/>
                  </a:cubicBezTo>
                  <a:cubicBezTo>
                    <a:pt x="0" y="441"/>
                    <a:pt x="0" y="501"/>
                    <a:pt x="36" y="513"/>
                  </a:cubicBezTo>
                  <a:cubicBezTo>
                    <a:pt x="88" y="542"/>
                    <a:pt x="146" y="554"/>
                    <a:pt x="207" y="554"/>
                  </a:cubicBezTo>
                  <a:cubicBezTo>
                    <a:pt x="343" y="554"/>
                    <a:pt x="492" y="498"/>
                    <a:pt x="607" y="465"/>
                  </a:cubicBezTo>
                  <a:cubicBezTo>
                    <a:pt x="810" y="382"/>
                    <a:pt x="965" y="263"/>
                    <a:pt x="1131" y="120"/>
                  </a:cubicBezTo>
                  <a:cubicBezTo>
                    <a:pt x="1161" y="81"/>
                    <a:pt x="1125" y="1"/>
                    <a:pt x="10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1" name="Google Shape;15141;p47"/>
            <p:cNvSpPr/>
            <p:nvPr/>
          </p:nvSpPr>
          <p:spPr>
            <a:xfrm>
              <a:off x="4807425" y="2738425"/>
              <a:ext cx="9850" cy="3150"/>
            </a:xfrm>
            <a:custGeom>
              <a:rect b="b" l="l" r="r" t="t"/>
              <a:pathLst>
                <a:path extrusionOk="0" h="126" w="394">
                  <a:moveTo>
                    <a:pt x="88" y="1"/>
                  </a:moveTo>
                  <a:cubicBezTo>
                    <a:pt x="67" y="1"/>
                    <a:pt x="4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144" y="89"/>
                    <a:pt x="263" y="89"/>
                    <a:pt x="394" y="125"/>
                  </a:cubicBezTo>
                  <a:cubicBezTo>
                    <a:pt x="303" y="54"/>
                    <a:pt x="203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2" name="Google Shape;15142;p47"/>
            <p:cNvSpPr/>
            <p:nvPr/>
          </p:nvSpPr>
          <p:spPr>
            <a:xfrm>
              <a:off x="4751825" y="2728075"/>
              <a:ext cx="23475" cy="5525"/>
            </a:xfrm>
            <a:custGeom>
              <a:rect b="b" l="l" r="r" t="t"/>
              <a:pathLst>
                <a:path extrusionOk="0" h="221" w="939">
                  <a:moveTo>
                    <a:pt x="424" y="0"/>
                  </a:moveTo>
                  <a:cubicBezTo>
                    <a:pt x="262" y="0"/>
                    <a:pt x="110" y="33"/>
                    <a:pt x="10" y="170"/>
                  </a:cubicBezTo>
                  <a:cubicBezTo>
                    <a:pt x="0" y="199"/>
                    <a:pt x="15" y="221"/>
                    <a:pt x="40" y="221"/>
                  </a:cubicBezTo>
                  <a:cubicBezTo>
                    <a:pt x="46" y="221"/>
                    <a:pt x="52" y="220"/>
                    <a:pt x="58" y="218"/>
                  </a:cubicBezTo>
                  <a:cubicBezTo>
                    <a:pt x="178" y="143"/>
                    <a:pt x="307" y="124"/>
                    <a:pt x="437" y="124"/>
                  </a:cubicBezTo>
                  <a:cubicBezTo>
                    <a:pt x="578" y="124"/>
                    <a:pt x="720" y="146"/>
                    <a:pt x="856" y="146"/>
                  </a:cubicBezTo>
                  <a:cubicBezTo>
                    <a:pt x="859" y="147"/>
                    <a:pt x="863" y="147"/>
                    <a:pt x="866" y="147"/>
                  </a:cubicBezTo>
                  <a:cubicBezTo>
                    <a:pt x="939" y="147"/>
                    <a:pt x="935" y="27"/>
                    <a:pt x="856" y="27"/>
                  </a:cubicBezTo>
                  <a:cubicBezTo>
                    <a:pt x="725" y="27"/>
                    <a:pt x="571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3" name="Google Shape;15143;p47"/>
            <p:cNvSpPr/>
            <p:nvPr/>
          </p:nvSpPr>
          <p:spPr>
            <a:xfrm>
              <a:off x="4735400" y="2762775"/>
              <a:ext cx="6500" cy="10575"/>
            </a:xfrm>
            <a:custGeom>
              <a:rect b="b" l="l" r="r" t="t"/>
              <a:pathLst>
                <a:path extrusionOk="0" h="423" w="260">
                  <a:moveTo>
                    <a:pt x="182" y="1"/>
                  </a:moveTo>
                  <a:cubicBezTo>
                    <a:pt x="168" y="1"/>
                    <a:pt x="154" y="7"/>
                    <a:pt x="143" y="20"/>
                  </a:cubicBezTo>
                  <a:cubicBezTo>
                    <a:pt x="84" y="80"/>
                    <a:pt x="60" y="127"/>
                    <a:pt x="24" y="199"/>
                  </a:cubicBezTo>
                  <a:cubicBezTo>
                    <a:pt x="1" y="270"/>
                    <a:pt x="12" y="330"/>
                    <a:pt x="48" y="389"/>
                  </a:cubicBezTo>
                  <a:cubicBezTo>
                    <a:pt x="55" y="410"/>
                    <a:pt x="74" y="423"/>
                    <a:pt x="93" y="423"/>
                  </a:cubicBezTo>
                  <a:cubicBezTo>
                    <a:pt x="107" y="423"/>
                    <a:pt x="122" y="416"/>
                    <a:pt x="132" y="401"/>
                  </a:cubicBezTo>
                  <a:cubicBezTo>
                    <a:pt x="167" y="365"/>
                    <a:pt x="179" y="318"/>
                    <a:pt x="191" y="258"/>
                  </a:cubicBezTo>
                  <a:cubicBezTo>
                    <a:pt x="203" y="199"/>
                    <a:pt x="239" y="139"/>
                    <a:pt x="251" y="80"/>
                  </a:cubicBezTo>
                  <a:cubicBezTo>
                    <a:pt x="259" y="37"/>
                    <a:pt x="219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4" name="Google Shape;15144;p47"/>
            <p:cNvSpPr/>
            <p:nvPr/>
          </p:nvSpPr>
          <p:spPr>
            <a:xfrm>
              <a:off x="4753275" y="2796000"/>
              <a:ext cx="5975" cy="3300"/>
            </a:xfrm>
            <a:custGeom>
              <a:rect b="b" l="l" r="r" t="t"/>
              <a:pathLst>
                <a:path extrusionOk="0" h="132" w="239">
                  <a:moveTo>
                    <a:pt x="147" y="1"/>
                  </a:moveTo>
                  <a:cubicBezTo>
                    <a:pt x="119" y="1"/>
                    <a:pt x="89" y="7"/>
                    <a:pt x="59" y="13"/>
                  </a:cubicBezTo>
                  <a:cubicBezTo>
                    <a:pt x="56" y="12"/>
                    <a:pt x="53" y="12"/>
                    <a:pt x="51" y="12"/>
                  </a:cubicBezTo>
                  <a:cubicBezTo>
                    <a:pt x="0" y="12"/>
                    <a:pt x="3" y="109"/>
                    <a:pt x="59" y="120"/>
                  </a:cubicBezTo>
                  <a:cubicBezTo>
                    <a:pt x="89" y="126"/>
                    <a:pt x="119" y="132"/>
                    <a:pt x="147" y="132"/>
                  </a:cubicBezTo>
                  <a:cubicBezTo>
                    <a:pt x="176" y="132"/>
                    <a:pt x="202" y="126"/>
                    <a:pt x="226" y="108"/>
                  </a:cubicBezTo>
                  <a:cubicBezTo>
                    <a:pt x="238" y="84"/>
                    <a:pt x="238" y="48"/>
                    <a:pt x="226" y="25"/>
                  </a:cubicBezTo>
                  <a:cubicBezTo>
                    <a:pt x="202" y="7"/>
                    <a:pt x="17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5" name="Google Shape;15145;p47"/>
            <p:cNvSpPr/>
            <p:nvPr/>
          </p:nvSpPr>
          <p:spPr>
            <a:xfrm>
              <a:off x="4786600" y="2818600"/>
              <a:ext cx="6425" cy="2800"/>
            </a:xfrm>
            <a:custGeom>
              <a:rect b="b" l="l" r="r" t="t"/>
              <a:pathLst>
                <a:path extrusionOk="0" h="112" w="257">
                  <a:moveTo>
                    <a:pt x="41" y="1"/>
                  </a:moveTo>
                  <a:cubicBezTo>
                    <a:pt x="1" y="1"/>
                    <a:pt x="4" y="97"/>
                    <a:pt x="60" y="97"/>
                  </a:cubicBezTo>
                  <a:cubicBezTo>
                    <a:pt x="108" y="97"/>
                    <a:pt x="155" y="97"/>
                    <a:pt x="179" y="109"/>
                  </a:cubicBezTo>
                  <a:cubicBezTo>
                    <a:pt x="185" y="111"/>
                    <a:pt x="192" y="112"/>
                    <a:pt x="199" y="112"/>
                  </a:cubicBezTo>
                  <a:cubicBezTo>
                    <a:pt x="229" y="112"/>
                    <a:pt x="256" y="91"/>
                    <a:pt x="227" y="61"/>
                  </a:cubicBezTo>
                  <a:cubicBezTo>
                    <a:pt x="179" y="2"/>
                    <a:pt x="119" y="2"/>
                    <a:pt x="48" y="2"/>
                  </a:cubicBezTo>
                  <a:cubicBezTo>
                    <a:pt x="46" y="1"/>
                    <a:pt x="43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6" name="Google Shape;15146;p47"/>
            <p:cNvSpPr/>
            <p:nvPr/>
          </p:nvSpPr>
          <p:spPr>
            <a:xfrm>
              <a:off x="4805925" y="2839975"/>
              <a:ext cx="5100" cy="3725"/>
            </a:xfrm>
            <a:custGeom>
              <a:rect b="b" l="l" r="r" t="t"/>
              <a:pathLst>
                <a:path extrusionOk="0" h="149" w="204">
                  <a:moveTo>
                    <a:pt x="99" y="0"/>
                  </a:moveTo>
                  <a:cubicBezTo>
                    <a:pt x="47" y="0"/>
                    <a:pt x="0" y="56"/>
                    <a:pt x="61" y="99"/>
                  </a:cubicBezTo>
                  <a:cubicBezTo>
                    <a:pt x="93" y="110"/>
                    <a:pt x="115" y="149"/>
                    <a:pt x="153" y="149"/>
                  </a:cubicBezTo>
                  <a:cubicBezTo>
                    <a:pt x="158" y="149"/>
                    <a:pt x="163" y="148"/>
                    <a:pt x="168" y="147"/>
                  </a:cubicBezTo>
                  <a:cubicBezTo>
                    <a:pt x="204" y="147"/>
                    <a:pt x="204" y="111"/>
                    <a:pt x="180" y="99"/>
                  </a:cubicBezTo>
                  <a:cubicBezTo>
                    <a:pt x="168" y="87"/>
                    <a:pt x="156" y="40"/>
                    <a:pt x="156" y="28"/>
                  </a:cubicBezTo>
                  <a:cubicBezTo>
                    <a:pt x="140" y="8"/>
                    <a:pt x="119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7" name="Google Shape;15147;p47"/>
            <p:cNvSpPr/>
            <p:nvPr/>
          </p:nvSpPr>
          <p:spPr>
            <a:xfrm>
              <a:off x="4816650" y="2894425"/>
              <a:ext cx="13125" cy="41650"/>
            </a:xfrm>
            <a:custGeom>
              <a:rect b="b" l="l" r="r" t="t"/>
              <a:pathLst>
                <a:path extrusionOk="0" h="1666" w="525">
                  <a:moveTo>
                    <a:pt x="31" y="0"/>
                  </a:moveTo>
                  <a:cubicBezTo>
                    <a:pt x="21" y="0"/>
                    <a:pt x="1" y="14"/>
                    <a:pt x="1" y="41"/>
                  </a:cubicBezTo>
                  <a:cubicBezTo>
                    <a:pt x="263" y="553"/>
                    <a:pt x="263" y="1088"/>
                    <a:pt x="370" y="1648"/>
                  </a:cubicBezTo>
                  <a:cubicBezTo>
                    <a:pt x="370" y="1660"/>
                    <a:pt x="385" y="1666"/>
                    <a:pt x="400" y="1666"/>
                  </a:cubicBezTo>
                  <a:cubicBezTo>
                    <a:pt x="415" y="1666"/>
                    <a:pt x="430" y="1660"/>
                    <a:pt x="430" y="1648"/>
                  </a:cubicBezTo>
                  <a:cubicBezTo>
                    <a:pt x="525" y="1088"/>
                    <a:pt x="311" y="481"/>
                    <a:pt x="37" y="5"/>
                  </a:cubicBezTo>
                  <a:cubicBezTo>
                    <a:pt x="37" y="2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8" name="Google Shape;15148;p47"/>
            <p:cNvSpPr/>
            <p:nvPr/>
          </p:nvSpPr>
          <p:spPr>
            <a:xfrm>
              <a:off x="4828275" y="2960675"/>
              <a:ext cx="2700" cy="4950"/>
            </a:xfrm>
            <a:custGeom>
              <a:rect b="b" l="l" r="r" t="t"/>
              <a:pathLst>
                <a:path extrusionOk="0" h="198" w="108">
                  <a:moveTo>
                    <a:pt x="54" y="1"/>
                  </a:moveTo>
                  <a:cubicBezTo>
                    <a:pt x="27" y="1"/>
                    <a:pt x="0" y="16"/>
                    <a:pt x="0" y="46"/>
                  </a:cubicBezTo>
                  <a:cubicBezTo>
                    <a:pt x="0" y="93"/>
                    <a:pt x="0" y="141"/>
                    <a:pt x="36" y="189"/>
                  </a:cubicBezTo>
                  <a:cubicBezTo>
                    <a:pt x="42" y="194"/>
                    <a:pt x="48" y="197"/>
                    <a:pt x="55" y="197"/>
                  </a:cubicBezTo>
                  <a:cubicBezTo>
                    <a:pt x="63" y="197"/>
                    <a:pt x="72" y="194"/>
                    <a:pt x="84" y="189"/>
                  </a:cubicBezTo>
                  <a:cubicBezTo>
                    <a:pt x="107" y="153"/>
                    <a:pt x="107" y="93"/>
                    <a:pt x="107" y="46"/>
                  </a:cubicBezTo>
                  <a:cubicBezTo>
                    <a:pt x="107" y="16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9" name="Google Shape;15149;p47"/>
            <p:cNvSpPr/>
            <p:nvPr/>
          </p:nvSpPr>
          <p:spPr>
            <a:xfrm>
              <a:off x="4831850" y="2990450"/>
              <a:ext cx="11225" cy="16925"/>
            </a:xfrm>
            <a:custGeom>
              <a:rect b="b" l="l" r="r" t="t"/>
              <a:pathLst>
                <a:path extrusionOk="0" h="677" w="449">
                  <a:moveTo>
                    <a:pt x="67" y="0"/>
                  </a:moveTo>
                  <a:cubicBezTo>
                    <a:pt x="35" y="0"/>
                    <a:pt x="0" y="37"/>
                    <a:pt x="24" y="69"/>
                  </a:cubicBezTo>
                  <a:cubicBezTo>
                    <a:pt x="72" y="164"/>
                    <a:pt x="107" y="271"/>
                    <a:pt x="179" y="379"/>
                  </a:cubicBezTo>
                  <a:cubicBezTo>
                    <a:pt x="238" y="462"/>
                    <a:pt x="310" y="557"/>
                    <a:pt x="369" y="664"/>
                  </a:cubicBezTo>
                  <a:cubicBezTo>
                    <a:pt x="373" y="672"/>
                    <a:pt x="384" y="676"/>
                    <a:pt x="396" y="676"/>
                  </a:cubicBezTo>
                  <a:cubicBezTo>
                    <a:pt x="420" y="676"/>
                    <a:pt x="449" y="660"/>
                    <a:pt x="441" y="629"/>
                  </a:cubicBezTo>
                  <a:cubicBezTo>
                    <a:pt x="393" y="522"/>
                    <a:pt x="369" y="426"/>
                    <a:pt x="310" y="331"/>
                  </a:cubicBezTo>
                  <a:cubicBezTo>
                    <a:pt x="250" y="224"/>
                    <a:pt x="167" y="129"/>
                    <a:pt x="107" y="33"/>
                  </a:cubicBezTo>
                  <a:cubicBezTo>
                    <a:pt x="99" y="10"/>
                    <a:pt x="84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0" name="Google Shape;15150;p47"/>
            <p:cNvSpPr/>
            <p:nvPr/>
          </p:nvSpPr>
          <p:spPr>
            <a:xfrm>
              <a:off x="4824800" y="3012400"/>
              <a:ext cx="6850" cy="16125"/>
            </a:xfrm>
            <a:custGeom>
              <a:rect b="b" l="l" r="r" t="t"/>
              <a:pathLst>
                <a:path extrusionOk="0" h="645" w="274">
                  <a:moveTo>
                    <a:pt x="34" y="0"/>
                  </a:moveTo>
                  <a:cubicBezTo>
                    <a:pt x="18" y="0"/>
                    <a:pt x="1" y="13"/>
                    <a:pt x="8" y="36"/>
                  </a:cubicBezTo>
                  <a:cubicBezTo>
                    <a:pt x="68" y="227"/>
                    <a:pt x="163" y="441"/>
                    <a:pt x="223" y="632"/>
                  </a:cubicBezTo>
                  <a:cubicBezTo>
                    <a:pt x="227" y="640"/>
                    <a:pt x="236" y="644"/>
                    <a:pt x="244" y="644"/>
                  </a:cubicBezTo>
                  <a:cubicBezTo>
                    <a:pt x="259" y="644"/>
                    <a:pt x="274" y="631"/>
                    <a:pt x="258" y="608"/>
                  </a:cubicBezTo>
                  <a:cubicBezTo>
                    <a:pt x="235" y="406"/>
                    <a:pt x="115" y="215"/>
                    <a:pt x="56" y="13"/>
                  </a:cubicBezTo>
                  <a:cubicBezTo>
                    <a:pt x="52" y="4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1" name="Google Shape;15151;p47"/>
            <p:cNvSpPr/>
            <p:nvPr/>
          </p:nvSpPr>
          <p:spPr>
            <a:xfrm>
              <a:off x="4840025" y="3047925"/>
              <a:ext cx="15875" cy="48325"/>
            </a:xfrm>
            <a:custGeom>
              <a:rect b="b" l="l" r="r" t="t"/>
              <a:pathLst>
                <a:path extrusionOk="0" h="1933" w="635">
                  <a:moveTo>
                    <a:pt x="65" y="1"/>
                  </a:moveTo>
                  <a:cubicBezTo>
                    <a:pt x="30" y="1"/>
                    <a:pt x="0" y="19"/>
                    <a:pt x="7" y="56"/>
                  </a:cubicBezTo>
                  <a:cubicBezTo>
                    <a:pt x="42" y="651"/>
                    <a:pt x="66" y="1461"/>
                    <a:pt x="519" y="1913"/>
                  </a:cubicBezTo>
                  <a:cubicBezTo>
                    <a:pt x="532" y="1927"/>
                    <a:pt x="548" y="1933"/>
                    <a:pt x="563" y="1933"/>
                  </a:cubicBezTo>
                  <a:cubicBezTo>
                    <a:pt x="600" y="1933"/>
                    <a:pt x="634" y="1896"/>
                    <a:pt x="626" y="1854"/>
                  </a:cubicBezTo>
                  <a:cubicBezTo>
                    <a:pt x="542" y="1580"/>
                    <a:pt x="399" y="1318"/>
                    <a:pt x="328" y="1044"/>
                  </a:cubicBezTo>
                  <a:cubicBezTo>
                    <a:pt x="233" y="711"/>
                    <a:pt x="173" y="389"/>
                    <a:pt x="149" y="44"/>
                  </a:cubicBezTo>
                  <a:cubicBezTo>
                    <a:pt x="132" y="1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2" name="Google Shape;15152;p47"/>
            <p:cNvSpPr/>
            <p:nvPr/>
          </p:nvSpPr>
          <p:spPr>
            <a:xfrm>
              <a:off x="4819125" y="3143875"/>
              <a:ext cx="13975" cy="29675"/>
            </a:xfrm>
            <a:custGeom>
              <a:rect b="b" l="l" r="r" t="t"/>
              <a:pathLst>
                <a:path extrusionOk="0" h="1187" w="559">
                  <a:moveTo>
                    <a:pt x="521" y="1"/>
                  </a:moveTo>
                  <a:cubicBezTo>
                    <a:pt x="506" y="1"/>
                    <a:pt x="490" y="8"/>
                    <a:pt x="485" y="28"/>
                  </a:cubicBezTo>
                  <a:cubicBezTo>
                    <a:pt x="450" y="242"/>
                    <a:pt x="390" y="445"/>
                    <a:pt x="295" y="635"/>
                  </a:cubicBezTo>
                  <a:cubicBezTo>
                    <a:pt x="212" y="814"/>
                    <a:pt x="104" y="981"/>
                    <a:pt x="9" y="1147"/>
                  </a:cubicBezTo>
                  <a:cubicBezTo>
                    <a:pt x="1" y="1164"/>
                    <a:pt x="10" y="1186"/>
                    <a:pt x="28" y="1186"/>
                  </a:cubicBezTo>
                  <a:cubicBezTo>
                    <a:pt x="36" y="1186"/>
                    <a:pt x="46" y="1182"/>
                    <a:pt x="57" y="1171"/>
                  </a:cubicBezTo>
                  <a:cubicBezTo>
                    <a:pt x="319" y="897"/>
                    <a:pt x="485" y="421"/>
                    <a:pt x="545" y="28"/>
                  </a:cubicBezTo>
                  <a:cubicBezTo>
                    <a:pt x="559" y="14"/>
                    <a:pt x="541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3" name="Google Shape;15153;p47"/>
            <p:cNvSpPr/>
            <p:nvPr/>
          </p:nvSpPr>
          <p:spPr>
            <a:xfrm>
              <a:off x="4765550" y="3203900"/>
              <a:ext cx="33375" cy="29725"/>
            </a:xfrm>
            <a:custGeom>
              <a:rect b="b" l="l" r="r" t="t"/>
              <a:pathLst>
                <a:path extrusionOk="0" h="1189" w="1335">
                  <a:moveTo>
                    <a:pt x="1266" y="1"/>
                  </a:moveTo>
                  <a:cubicBezTo>
                    <a:pt x="1256" y="1"/>
                    <a:pt x="1245" y="3"/>
                    <a:pt x="1235" y="8"/>
                  </a:cubicBezTo>
                  <a:cubicBezTo>
                    <a:pt x="890" y="425"/>
                    <a:pt x="414" y="699"/>
                    <a:pt x="45" y="1080"/>
                  </a:cubicBezTo>
                  <a:cubicBezTo>
                    <a:pt x="1" y="1124"/>
                    <a:pt x="38" y="1188"/>
                    <a:pt x="91" y="1188"/>
                  </a:cubicBezTo>
                  <a:cubicBezTo>
                    <a:pt x="95" y="1188"/>
                    <a:pt x="100" y="1188"/>
                    <a:pt x="104" y="1187"/>
                  </a:cubicBezTo>
                  <a:cubicBezTo>
                    <a:pt x="628" y="997"/>
                    <a:pt x="1009" y="532"/>
                    <a:pt x="1307" y="80"/>
                  </a:cubicBezTo>
                  <a:cubicBezTo>
                    <a:pt x="1335" y="33"/>
                    <a:pt x="1304" y="1"/>
                    <a:pt x="12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4" name="Google Shape;15154;p47"/>
            <p:cNvSpPr/>
            <p:nvPr/>
          </p:nvSpPr>
          <p:spPr>
            <a:xfrm>
              <a:off x="4694925" y="3317450"/>
              <a:ext cx="24725" cy="14450"/>
            </a:xfrm>
            <a:custGeom>
              <a:rect b="b" l="l" r="r" t="t"/>
              <a:pathLst>
                <a:path extrusionOk="0" h="578" w="989">
                  <a:moveTo>
                    <a:pt x="977" y="0"/>
                  </a:moveTo>
                  <a:cubicBezTo>
                    <a:pt x="977" y="0"/>
                    <a:pt x="977" y="1"/>
                    <a:pt x="977" y="3"/>
                  </a:cubicBezTo>
                  <a:cubicBezTo>
                    <a:pt x="750" y="288"/>
                    <a:pt x="334" y="407"/>
                    <a:pt x="12" y="538"/>
                  </a:cubicBezTo>
                  <a:cubicBezTo>
                    <a:pt x="2" y="558"/>
                    <a:pt x="1" y="577"/>
                    <a:pt x="13" y="577"/>
                  </a:cubicBezTo>
                  <a:cubicBezTo>
                    <a:pt x="16" y="577"/>
                    <a:pt x="20" y="576"/>
                    <a:pt x="24" y="574"/>
                  </a:cubicBezTo>
                  <a:cubicBezTo>
                    <a:pt x="191" y="526"/>
                    <a:pt x="357" y="455"/>
                    <a:pt x="500" y="384"/>
                  </a:cubicBezTo>
                  <a:cubicBezTo>
                    <a:pt x="679" y="276"/>
                    <a:pt x="834" y="157"/>
                    <a:pt x="989" y="38"/>
                  </a:cubicBezTo>
                  <a:cubicBezTo>
                    <a:pt x="989" y="28"/>
                    <a:pt x="980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5" name="Google Shape;15155;p47"/>
            <p:cNvSpPr/>
            <p:nvPr/>
          </p:nvSpPr>
          <p:spPr>
            <a:xfrm>
              <a:off x="4655375" y="3341025"/>
              <a:ext cx="11875" cy="7250"/>
            </a:xfrm>
            <a:custGeom>
              <a:rect b="b" l="l" r="r" t="t"/>
              <a:pathLst>
                <a:path extrusionOk="0" h="290" w="475">
                  <a:moveTo>
                    <a:pt x="415" y="0"/>
                  </a:moveTo>
                  <a:cubicBezTo>
                    <a:pt x="249" y="12"/>
                    <a:pt x="106" y="119"/>
                    <a:pt x="11" y="238"/>
                  </a:cubicBezTo>
                  <a:cubicBezTo>
                    <a:pt x="1" y="268"/>
                    <a:pt x="15" y="289"/>
                    <a:pt x="41" y="289"/>
                  </a:cubicBezTo>
                  <a:cubicBezTo>
                    <a:pt x="46" y="289"/>
                    <a:pt x="52" y="288"/>
                    <a:pt x="58" y="286"/>
                  </a:cubicBezTo>
                  <a:cubicBezTo>
                    <a:pt x="177" y="191"/>
                    <a:pt x="249" y="95"/>
                    <a:pt x="415" y="95"/>
                  </a:cubicBezTo>
                  <a:cubicBezTo>
                    <a:pt x="475" y="72"/>
                    <a:pt x="46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6" name="Google Shape;15156;p47"/>
            <p:cNvSpPr/>
            <p:nvPr/>
          </p:nvSpPr>
          <p:spPr>
            <a:xfrm>
              <a:off x="4609500" y="3353975"/>
              <a:ext cx="33625" cy="18325"/>
            </a:xfrm>
            <a:custGeom>
              <a:rect b="b" l="l" r="r" t="t"/>
              <a:pathLst>
                <a:path extrusionOk="0" h="733" w="1345">
                  <a:moveTo>
                    <a:pt x="1342" y="1"/>
                  </a:moveTo>
                  <a:cubicBezTo>
                    <a:pt x="1340" y="1"/>
                    <a:pt x="1338" y="2"/>
                    <a:pt x="1334" y="6"/>
                  </a:cubicBezTo>
                  <a:cubicBezTo>
                    <a:pt x="1342" y="6"/>
                    <a:pt x="1344" y="1"/>
                    <a:pt x="1342" y="1"/>
                  </a:cubicBezTo>
                  <a:close/>
                  <a:moveTo>
                    <a:pt x="1334" y="6"/>
                  </a:moveTo>
                  <a:lnTo>
                    <a:pt x="1334" y="6"/>
                  </a:lnTo>
                  <a:cubicBezTo>
                    <a:pt x="881" y="197"/>
                    <a:pt x="500" y="506"/>
                    <a:pt x="36" y="685"/>
                  </a:cubicBezTo>
                  <a:cubicBezTo>
                    <a:pt x="0" y="709"/>
                    <a:pt x="24" y="732"/>
                    <a:pt x="48" y="732"/>
                  </a:cubicBezTo>
                  <a:cubicBezTo>
                    <a:pt x="524" y="566"/>
                    <a:pt x="929" y="268"/>
                    <a:pt x="1334" y="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7" name="Google Shape;15157;p47"/>
            <p:cNvSpPr/>
            <p:nvPr/>
          </p:nvSpPr>
          <p:spPr>
            <a:xfrm>
              <a:off x="4599175" y="3345425"/>
              <a:ext cx="18950" cy="14750"/>
            </a:xfrm>
            <a:custGeom>
              <a:rect b="b" l="l" r="r" t="t"/>
              <a:pathLst>
                <a:path extrusionOk="0" h="590" w="758">
                  <a:moveTo>
                    <a:pt x="722" y="1"/>
                  </a:moveTo>
                  <a:cubicBezTo>
                    <a:pt x="718" y="1"/>
                    <a:pt x="715" y="1"/>
                    <a:pt x="711" y="3"/>
                  </a:cubicBezTo>
                  <a:cubicBezTo>
                    <a:pt x="473" y="181"/>
                    <a:pt x="223" y="336"/>
                    <a:pt x="20" y="550"/>
                  </a:cubicBezTo>
                  <a:cubicBezTo>
                    <a:pt x="1" y="570"/>
                    <a:pt x="21" y="589"/>
                    <a:pt x="36" y="589"/>
                  </a:cubicBezTo>
                  <a:cubicBezTo>
                    <a:pt x="39" y="589"/>
                    <a:pt x="42" y="588"/>
                    <a:pt x="44" y="586"/>
                  </a:cubicBezTo>
                  <a:cubicBezTo>
                    <a:pt x="258" y="372"/>
                    <a:pt x="508" y="229"/>
                    <a:pt x="747" y="50"/>
                  </a:cubicBezTo>
                  <a:cubicBezTo>
                    <a:pt x="757" y="40"/>
                    <a:pt x="749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8" name="Google Shape;15158;p47"/>
            <p:cNvSpPr/>
            <p:nvPr/>
          </p:nvSpPr>
          <p:spPr>
            <a:xfrm>
              <a:off x="4547875" y="3375950"/>
              <a:ext cx="14650" cy="8250"/>
            </a:xfrm>
            <a:custGeom>
              <a:rect b="b" l="l" r="r" t="t"/>
              <a:pathLst>
                <a:path extrusionOk="0" h="330" w="586">
                  <a:moveTo>
                    <a:pt x="526" y="0"/>
                  </a:moveTo>
                  <a:cubicBezTo>
                    <a:pt x="513" y="0"/>
                    <a:pt x="499" y="6"/>
                    <a:pt x="489" y="20"/>
                  </a:cubicBezTo>
                  <a:cubicBezTo>
                    <a:pt x="382" y="163"/>
                    <a:pt x="191" y="211"/>
                    <a:pt x="24" y="282"/>
                  </a:cubicBezTo>
                  <a:cubicBezTo>
                    <a:pt x="1" y="306"/>
                    <a:pt x="24" y="330"/>
                    <a:pt x="36" y="330"/>
                  </a:cubicBezTo>
                  <a:cubicBezTo>
                    <a:pt x="239" y="282"/>
                    <a:pt x="429" y="222"/>
                    <a:pt x="560" y="68"/>
                  </a:cubicBezTo>
                  <a:cubicBezTo>
                    <a:pt x="585" y="34"/>
                    <a:pt x="557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9" name="Google Shape;15159;p47"/>
            <p:cNvSpPr/>
            <p:nvPr/>
          </p:nvSpPr>
          <p:spPr>
            <a:xfrm>
              <a:off x="4506800" y="3400550"/>
              <a:ext cx="925" cy="925"/>
            </a:xfrm>
            <a:custGeom>
              <a:rect b="b" l="l" r="r" t="t"/>
              <a:pathLst>
                <a:path extrusionOk="0" h="37" w="37">
                  <a:moveTo>
                    <a:pt x="24" y="0"/>
                  </a:moveTo>
                  <a:cubicBezTo>
                    <a:pt x="1" y="12"/>
                    <a:pt x="1" y="36"/>
                    <a:pt x="24" y="36"/>
                  </a:cubicBezTo>
                  <a:cubicBezTo>
                    <a:pt x="36" y="36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0" name="Google Shape;15160;p47"/>
            <p:cNvSpPr/>
            <p:nvPr/>
          </p:nvSpPr>
          <p:spPr>
            <a:xfrm>
              <a:off x="4437525" y="3408575"/>
              <a:ext cx="18400" cy="4200"/>
            </a:xfrm>
            <a:custGeom>
              <a:rect b="b" l="l" r="r" t="t"/>
              <a:pathLst>
                <a:path extrusionOk="0" h="168" w="736">
                  <a:moveTo>
                    <a:pt x="366" y="1"/>
                  </a:moveTo>
                  <a:cubicBezTo>
                    <a:pt x="247" y="1"/>
                    <a:pt x="128" y="49"/>
                    <a:pt x="21" y="108"/>
                  </a:cubicBezTo>
                  <a:cubicBezTo>
                    <a:pt x="1" y="129"/>
                    <a:pt x="7" y="158"/>
                    <a:pt x="24" y="158"/>
                  </a:cubicBezTo>
                  <a:cubicBezTo>
                    <a:pt x="27" y="158"/>
                    <a:pt x="30" y="157"/>
                    <a:pt x="33" y="156"/>
                  </a:cubicBezTo>
                  <a:cubicBezTo>
                    <a:pt x="80" y="142"/>
                    <a:pt x="127" y="137"/>
                    <a:pt x="173" y="137"/>
                  </a:cubicBezTo>
                  <a:cubicBezTo>
                    <a:pt x="246" y="137"/>
                    <a:pt x="318" y="148"/>
                    <a:pt x="390" y="156"/>
                  </a:cubicBezTo>
                  <a:cubicBezTo>
                    <a:pt x="438" y="162"/>
                    <a:pt x="483" y="162"/>
                    <a:pt x="527" y="162"/>
                  </a:cubicBezTo>
                  <a:cubicBezTo>
                    <a:pt x="572" y="162"/>
                    <a:pt x="617" y="162"/>
                    <a:pt x="664" y="168"/>
                  </a:cubicBezTo>
                  <a:cubicBezTo>
                    <a:pt x="724" y="156"/>
                    <a:pt x="736" y="108"/>
                    <a:pt x="712" y="108"/>
                  </a:cubicBezTo>
                  <a:cubicBezTo>
                    <a:pt x="593" y="49"/>
                    <a:pt x="497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1" name="Google Shape;15161;p47"/>
            <p:cNvSpPr/>
            <p:nvPr/>
          </p:nvSpPr>
          <p:spPr>
            <a:xfrm>
              <a:off x="4418400" y="3415425"/>
              <a:ext cx="4775" cy="525"/>
            </a:xfrm>
            <a:custGeom>
              <a:rect b="b" l="l" r="r" t="t"/>
              <a:pathLst>
                <a:path extrusionOk="0" h="21" w="191">
                  <a:moveTo>
                    <a:pt x="12" y="1"/>
                  </a:moveTo>
                  <a:cubicBezTo>
                    <a:pt x="0" y="1"/>
                    <a:pt x="0" y="13"/>
                    <a:pt x="12" y="13"/>
                  </a:cubicBezTo>
                  <a:lnTo>
                    <a:pt x="179" y="13"/>
                  </a:lnTo>
                  <a:cubicBezTo>
                    <a:pt x="182" y="19"/>
                    <a:pt x="184" y="21"/>
                    <a:pt x="186" y="21"/>
                  </a:cubicBezTo>
                  <a:cubicBezTo>
                    <a:pt x="190" y="21"/>
                    <a:pt x="188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2" name="Google Shape;15162;p47"/>
            <p:cNvSpPr/>
            <p:nvPr/>
          </p:nvSpPr>
          <p:spPr>
            <a:xfrm>
              <a:off x="4394875" y="3387250"/>
              <a:ext cx="44850" cy="10275"/>
            </a:xfrm>
            <a:custGeom>
              <a:rect b="b" l="l" r="r" t="t"/>
              <a:pathLst>
                <a:path extrusionOk="0" h="411" w="1794">
                  <a:moveTo>
                    <a:pt x="1695" y="1"/>
                  </a:moveTo>
                  <a:cubicBezTo>
                    <a:pt x="1686" y="1"/>
                    <a:pt x="1677" y="3"/>
                    <a:pt x="1668" y="9"/>
                  </a:cubicBezTo>
                  <a:cubicBezTo>
                    <a:pt x="1433" y="193"/>
                    <a:pt x="1130" y="255"/>
                    <a:pt x="823" y="255"/>
                  </a:cubicBezTo>
                  <a:cubicBezTo>
                    <a:pt x="554" y="255"/>
                    <a:pt x="282" y="207"/>
                    <a:pt x="48" y="151"/>
                  </a:cubicBezTo>
                  <a:cubicBezTo>
                    <a:pt x="13" y="151"/>
                    <a:pt x="1" y="175"/>
                    <a:pt x="37" y="187"/>
                  </a:cubicBezTo>
                  <a:cubicBezTo>
                    <a:pt x="285" y="320"/>
                    <a:pt x="613" y="410"/>
                    <a:pt x="934" y="410"/>
                  </a:cubicBezTo>
                  <a:cubicBezTo>
                    <a:pt x="1244" y="410"/>
                    <a:pt x="1546" y="326"/>
                    <a:pt x="1763" y="116"/>
                  </a:cubicBezTo>
                  <a:cubicBezTo>
                    <a:pt x="1793" y="75"/>
                    <a:pt x="1746" y="1"/>
                    <a:pt x="16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3" name="Google Shape;15163;p47"/>
            <p:cNvSpPr/>
            <p:nvPr/>
          </p:nvSpPr>
          <p:spPr>
            <a:xfrm>
              <a:off x="4375525" y="3388050"/>
              <a:ext cx="3000" cy="925"/>
            </a:xfrm>
            <a:custGeom>
              <a:rect b="b" l="l" r="r" t="t"/>
              <a:pathLst>
                <a:path extrusionOk="0" h="37" w="120">
                  <a:moveTo>
                    <a:pt x="1" y="0"/>
                  </a:moveTo>
                  <a:cubicBezTo>
                    <a:pt x="13" y="36"/>
                    <a:pt x="60" y="36"/>
                    <a:pt x="120" y="36"/>
                  </a:cubicBezTo>
                  <a:cubicBezTo>
                    <a:pt x="84" y="36"/>
                    <a:pt x="37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4" name="Google Shape;15164;p47"/>
            <p:cNvSpPr/>
            <p:nvPr/>
          </p:nvSpPr>
          <p:spPr>
            <a:xfrm>
              <a:off x="4351900" y="3381325"/>
              <a:ext cx="3050" cy="2825"/>
            </a:xfrm>
            <a:custGeom>
              <a:rect b="b" l="l" r="r" t="t"/>
              <a:pathLst>
                <a:path extrusionOk="0" h="113" w="122">
                  <a:moveTo>
                    <a:pt x="38" y="1"/>
                  </a:moveTo>
                  <a:cubicBezTo>
                    <a:pt x="18" y="1"/>
                    <a:pt x="0" y="34"/>
                    <a:pt x="29" y="43"/>
                  </a:cubicBezTo>
                  <a:lnTo>
                    <a:pt x="89" y="103"/>
                  </a:lnTo>
                  <a:cubicBezTo>
                    <a:pt x="92" y="109"/>
                    <a:pt x="96" y="112"/>
                    <a:pt x="100" y="112"/>
                  </a:cubicBezTo>
                  <a:cubicBezTo>
                    <a:pt x="111" y="112"/>
                    <a:pt x="121" y="93"/>
                    <a:pt x="112" y="67"/>
                  </a:cubicBezTo>
                  <a:lnTo>
                    <a:pt x="53" y="7"/>
                  </a:lnTo>
                  <a:cubicBezTo>
                    <a:pt x="48" y="3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5" name="Google Shape;15165;p47"/>
            <p:cNvSpPr/>
            <p:nvPr/>
          </p:nvSpPr>
          <p:spPr>
            <a:xfrm>
              <a:off x="4268375" y="3383575"/>
              <a:ext cx="28300" cy="14925"/>
            </a:xfrm>
            <a:custGeom>
              <a:rect b="b" l="l" r="r" t="t"/>
              <a:pathLst>
                <a:path extrusionOk="0" h="597" w="1132">
                  <a:moveTo>
                    <a:pt x="1" y="1"/>
                  </a:moveTo>
                  <a:cubicBezTo>
                    <a:pt x="310" y="310"/>
                    <a:pt x="703" y="489"/>
                    <a:pt x="1132" y="596"/>
                  </a:cubicBezTo>
                  <a:cubicBezTo>
                    <a:pt x="703" y="489"/>
                    <a:pt x="322" y="31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6" name="Google Shape;15166;p47"/>
            <p:cNvSpPr/>
            <p:nvPr/>
          </p:nvSpPr>
          <p:spPr>
            <a:xfrm>
              <a:off x="4165450" y="3317150"/>
              <a:ext cx="64475" cy="48200"/>
            </a:xfrm>
            <a:custGeom>
              <a:rect b="b" l="l" r="r" t="t"/>
              <a:pathLst>
                <a:path extrusionOk="0" h="1928" w="2579">
                  <a:moveTo>
                    <a:pt x="46" y="1"/>
                  </a:moveTo>
                  <a:cubicBezTo>
                    <a:pt x="17" y="1"/>
                    <a:pt x="1" y="40"/>
                    <a:pt x="22" y="50"/>
                  </a:cubicBezTo>
                  <a:cubicBezTo>
                    <a:pt x="748" y="788"/>
                    <a:pt x="1689" y="1372"/>
                    <a:pt x="2558" y="1920"/>
                  </a:cubicBezTo>
                  <a:cubicBezTo>
                    <a:pt x="2561" y="1925"/>
                    <a:pt x="2564" y="1928"/>
                    <a:pt x="2566" y="1928"/>
                  </a:cubicBezTo>
                  <a:cubicBezTo>
                    <a:pt x="2574" y="1928"/>
                    <a:pt x="2579" y="1905"/>
                    <a:pt x="2570" y="1896"/>
                  </a:cubicBezTo>
                  <a:cubicBezTo>
                    <a:pt x="1736" y="1265"/>
                    <a:pt x="903" y="610"/>
                    <a:pt x="58" y="3"/>
                  </a:cubicBezTo>
                  <a:cubicBezTo>
                    <a:pt x="54" y="1"/>
                    <a:pt x="50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7" name="Google Shape;15167;p47"/>
            <p:cNvSpPr/>
            <p:nvPr/>
          </p:nvSpPr>
          <p:spPr>
            <a:xfrm>
              <a:off x="4213600" y="3325550"/>
              <a:ext cx="17500" cy="10100"/>
            </a:xfrm>
            <a:custGeom>
              <a:rect b="b" l="l" r="r" t="t"/>
              <a:pathLst>
                <a:path extrusionOk="0" h="404" w="700">
                  <a:moveTo>
                    <a:pt x="37" y="0"/>
                  </a:moveTo>
                  <a:cubicBezTo>
                    <a:pt x="1" y="0"/>
                    <a:pt x="1" y="36"/>
                    <a:pt x="37" y="36"/>
                  </a:cubicBezTo>
                  <a:cubicBezTo>
                    <a:pt x="287" y="107"/>
                    <a:pt x="477" y="214"/>
                    <a:pt x="668" y="393"/>
                  </a:cubicBezTo>
                  <a:cubicBezTo>
                    <a:pt x="675" y="400"/>
                    <a:pt x="681" y="403"/>
                    <a:pt x="686" y="403"/>
                  </a:cubicBezTo>
                  <a:cubicBezTo>
                    <a:pt x="697" y="403"/>
                    <a:pt x="700" y="389"/>
                    <a:pt x="691" y="381"/>
                  </a:cubicBezTo>
                  <a:cubicBezTo>
                    <a:pt x="513" y="202"/>
                    <a:pt x="287" y="2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8" name="Google Shape;15168;p47"/>
            <p:cNvSpPr/>
            <p:nvPr/>
          </p:nvSpPr>
          <p:spPr>
            <a:xfrm>
              <a:off x="4100650" y="3251350"/>
              <a:ext cx="15950" cy="10225"/>
            </a:xfrm>
            <a:custGeom>
              <a:rect b="b" l="l" r="r" t="t"/>
              <a:pathLst>
                <a:path extrusionOk="0" h="409" w="638">
                  <a:moveTo>
                    <a:pt x="41" y="0"/>
                  </a:moveTo>
                  <a:cubicBezTo>
                    <a:pt x="20" y="0"/>
                    <a:pt x="1" y="22"/>
                    <a:pt x="30" y="51"/>
                  </a:cubicBezTo>
                  <a:cubicBezTo>
                    <a:pt x="173" y="218"/>
                    <a:pt x="435" y="313"/>
                    <a:pt x="637" y="408"/>
                  </a:cubicBezTo>
                  <a:cubicBezTo>
                    <a:pt x="530" y="349"/>
                    <a:pt x="447" y="289"/>
                    <a:pt x="352" y="206"/>
                  </a:cubicBezTo>
                  <a:cubicBezTo>
                    <a:pt x="316" y="170"/>
                    <a:pt x="268" y="134"/>
                    <a:pt x="221" y="87"/>
                  </a:cubicBezTo>
                  <a:cubicBezTo>
                    <a:pt x="173" y="51"/>
                    <a:pt x="114" y="27"/>
                    <a:pt x="54" y="3"/>
                  </a:cubicBezTo>
                  <a:cubicBezTo>
                    <a:pt x="50" y="1"/>
                    <a:pt x="45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9" name="Google Shape;15169;p47"/>
            <p:cNvSpPr/>
            <p:nvPr/>
          </p:nvSpPr>
          <p:spPr>
            <a:xfrm>
              <a:off x="4107450" y="3238250"/>
              <a:ext cx="13525" cy="8575"/>
            </a:xfrm>
            <a:custGeom>
              <a:rect b="b" l="l" r="r" t="t"/>
              <a:pathLst>
                <a:path extrusionOk="0" h="343" w="541">
                  <a:moveTo>
                    <a:pt x="38" y="0"/>
                  </a:moveTo>
                  <a:cubicBezTo>
                    <a:pt x="13" y="0"/>
                    <a:pt x="1" y="20"/>
                    <a:pt x="20" y="39"/>
                  </a:cubicBezTo>
                  <a:cubicBezTo>
                    <a:pt x="163" y="182"/>
                    <a:pt x="354" y="242"/>
                    <a:pt x="532" y="337"/>
                  </a:cubicBezTo>
                  <a:cubicBezTo>
                    <a:pt x="365" y="218"/>
                    <a:pt x="199" y="123"/>
                    <a:pt x="56" y="4"/>
                  </a:cubicBezTo>
                  <a:cubicBezTo>
                    <a:pt x="49" y="1"/>
                    <a:pt x="43" y="0"/>
                    <a:pt x="38" y="0"/>
                  </a:cubicBezTo>
                  <a:close/>
                  <a:moveTo>
                    <a:pt x="532" y="337"/>
                  </a:moveTo>
                  <a:cubicBezTo>
                    <a:pt x="532" y="341"/>
                    <a:pt x="533" y="342"/>
                    <a:pt x="535" y="342"/>
                  </a:cubicBezTo>
                  <a:cubicBezTo>
                    <a:pt x="537" y="342"/>
                    <a:pt x="540" y="337"/>
                    <a:pt x="532" y="33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0" name="Google Shape;15170;p47"/>
            <p:cNvSpPr/>
            <p:nvPr/>
          </p:nvSpPr>
          <p:spPr>
            <a:xfrm>
              <a:off x="4040975" y="3144125"/>
              <a:ext cx="22975" cy="83000"/>
            </a:xfrm>
            <a:custGeom>
              <a:rect b="b" l="l" r="r" t="t"/>
              <a:pathLst>
                <a:path extrusionOk="0" h="3320" w="919">
                  <a:moveTo>
                    <a:pt x="113" y="0"/>
                  </a:moveTo>
                  <a:cubicBezTo>
                    <a:pt x="104" y="0"/>
                    <a:pt x="96" y="6"/>
                    <a:pt x="96" y="18"/>
                  </a:cubicBezTo>
                  <a:cubicBezTo>
                    <a:pt x="0" y="1137"/>
                    <a:pt x="215" y="2387"/>
                    <a:pt x="858" y="3304"/>
                  </a:cubicBezTo>
                  <a:cubicBezTo>
                    <a:pt x="861" y="3315"/>
                    <a:pt x="869" y="3319"/>
                    <a:pt x="878" y="3319"/>
                  </a:cubicBezTo>
                  <a:cubicBezTo>
                    <a:pt x="897" y="3319"/>
                    <a:pt x="918" y="3297"/>
                    <a:pt x="893" y="3280"/>
                  </a:cubicBezTo>
                  <a:cubicBezTo>
                    <a:pt x="191" y="2221"/>
                    <a:pt x="262" y="1209"/>
                    <a:pt x="131" y="18"/>
                  </a:cubicBezTo>
                  <a:cubicBezTo>
                    <a:pt x="131" y="6"/>
                    <a:pt x="12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1" name="Google Shape;15171;p47"/>
            <p:cNvSpPr/>
            <p:nvPr/>
          </p:nvSpPr>
          <p:spPr>
            <a:xfrm>
              <a:off x="4061800" y="3144125"/>
              <a:ext cx="2700" cy="16750"/>
            </a:xfrm>
            <a:custGeom>
              <a:rect b="b" l="l" r="r" t="t"/>
              <a:pathLst>
                <a:path extrusionOk="0" h="670" w="108">
                  <a:moveTo>
                    <a:pt x="42" y="0"/>
                  </a:moveTo>
                  <a:cubicBezTo>
                    <a:pt x="33" y="0"/>
                    <a:pt x="25" y="6"/>
                    <a:pt x="25" y="18"/>
                  </a:cubicBezTo>
                  <a:cubicBezTo>
                    <a:pt x="1" y="232"/>
                    <a:pt x="36" y="470"/>
                    <a:pt x="84" y="661"/>
                  </a:cubicBezTo>
                  <a:cubicBezTo>
                    <a:pt x="90" y="667"/>
                    <a:pt x="96" y="670"/>
                    <a:pt x="100" y="670"/>
                  </a:cubicBezTo>
                  <a:cubicBezTo>
                    <a:pt x="105" y="670"/>
                    <a:pt x="108" y="667"/>
                    <a:pt x="108" y="661"/>
                  </a:cubicBezTo>
                  <a:cubicBezTo>
                    <a:pt x="60" y="435"/>
                    <a:pt x="84" y="232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2" name="Google Shape;15172;p47"/>
            <p:cNvSpPr/>
            <p:nvPr/>
          </p:nvSpPr>
          <p:spPr>
            <a:xfrm>
              <a:off x="4072400" y="3076900"/>
              <a:ext cx="7000" cy="9500"/>
            </a:xfrm>
            <a:custGeom>
              <a:rect b="b" l="l" r="r" t="t"/>
              <a:pathLst>
                <a:path extrusionOk="0" h="380" w="280">
                  <a:moveTo>
                    <a:pt x="266" y="1"/>
                  </a:moveTo>
                  <a:cubicBezTo>
                    <a:pt x="263" y="1"/>
                    <a:pt x="259" y="5"/>
                    <a:pt x="255" y="16"/>
                  </a:cubicBezTo>
                  <a:cubicBezTo>
                    <a:pt x="208" y="52"/>
                    <a:pt x="196" y="100"/>
                    <a:pt x="160" y="147"/>
                  </a:cubicBezTo>
                  <a:lnTo>
                    <a:pt x="29" y="326"/>
                  </a:lnTo>
                  <a:cubicBezTo>
                    <a:pt x="0" y="345"/>
                    <a:pt x="26" y="380"/>
                    <a:pt x="56" y="380"/>
                  </a:cubicBezTo>
                  <a:cubicBezTo>
                    <a:pt x="63" y="380"/>
                    <a:pt x="70" y="378"/>
                    <a:pt x="77" y="373"/>
                  </a:cubicBezTo>
                  <a:cubicBezTo>
                    <a:pt x="160" y="278"/>
                    <a:pt x="255" y="159"/>
                    <a:pt x="279" y="28"/>
                  </a:cubicBezTo>
                  <a:cubicBezTo>
                    <a:pt x="279" y="20"/>
                    <a:pt x="274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3" name="Google Shape;15173;p47"/>
            <p:cNvSpPr/>
            <p:nvPr/>
          </p:nvSpPr>
          <p:spPr>
            <a:xfrm>
              <a:off x="4095750" y="3007325"/>
              <a:ext cx="2700" cy="22275"/>
            </a:xfrm>
            <a:custGeom>
              <a:rect b="b" l="l" r="r" t="t"/>
              <a:pathLst>
                <a:path extrusionOk="0" h="891" w="108">
                  <a:moveTo>
                    <a:pt x="75" y="0"/>
                  </a:moveTo>
                  <a:cubicBezTo>
                    <a:pt x="66" y="0"/>
                    <a:pt x="60" y="4"/>
                    <a:pt x="60" y="13"/>
                  </a:cubicBezTo>
                  <a:cubicBezTo>
                    <a:pt x="0" y="299"/>
                    <a:pt x="12" y="597"/>
                    <a:pt x="12" y="870"/>
                  </a:cubicBezTo>
                  <a:cubicBezTo>
                    <a:pt x="12" y="884"/>
                    <a:pt x="20" y="890"/>
                    <a:pt x="27" y="890"/>
                  </a:cubicBezTo>
                  <a:cubicBezTo>
                    <a:pt x="32" y="890"/>
                    <a:pt x="36" y="887"/>
                    <a:pt x="36" y="882"/>
                  </a:cubicBezTo>
                  <a:cubicBezTo>
                    <a:pt x="36" y="597"/>
                    <a:pt x="48" y="311"/>
                    <a:pt x="107" y="25"/>
                  </a:cubicBezTo>
                  <a:cubicBezTo>
                    <a:pt x="107" y="10"/>
                    <a:pt x="89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4" name="Google Shape;15174;p47"/>
            <p:cNvSpPr/>
            <p:nvPr/>
          </p:nvSpPr>
          <p:spPr>
            <a:xfrm>
              <a:off x="4087750" y="2945050"/>
              <a:ext cx="11100" cy="13625"/>
            </a:xfrm>
            <a:custGeom>
              <a:rect b="b" l="l" r="r" t="t"/>
              <a:pathLst>
                <a:path extrusionOk="0" h="545" w="444">
                  <a:moveTo>
                    <a:pt x="27" y="1"/>
                  </a:moveTo>
                  <a:cubicBezTo>
                    <a:pt x="15" y="1"/>
                    <a:pt x="1" y="20"/>
                    <a:pt x="10" y="40"/>
                  </a:cubicBezTo>
                  <a:cubicBezTo>
                    <a:pt x="130" y="194"/>
                    <a:pt x="260" y="361"/>
                    <a:pt x="380" y="528"/>
                  </a:cubicBezTo>
                  <a:cubicBezTo>
                    <a:pt x="384" y="540"/>
                    <a:pt x="393" y="545"/>
                    <a:pt x="402" y="545"/>
                  </a:cubicBezTo>
                  <a:cubicBezTo>
                    <a:pt x="422" y="545"/>
                    <a:pt x="443" y="524"/>
                    <a:pt x="427" y="492"/>
                  </a:cubicBezTo>
                  <a:cubicBezTo>
                    <a:pt x="308" y="313"/>
                    <a:pt x="201" y="123"/>
                    <a:pt x="34" y="4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5" name="Google Shape;15175;p47"/>
            <p:cNvSpPr/>
            <p:nvPr/>
          </p:nvSpPr>
          <p:spPr>
            <a:xfrm>
              <a:off x="4073525" y="2919500"/>
              <a:ext cx="11725" cy="5775"/>
            </a:xfrm>
            <a:custGeom>
              <a:rect b="b" l="l" r="r" t="t"/>
              <a:pathLst>
                <a:path extrusionOk="0" h="231" w="469">
                  <a:moveTo>
                    <a:pt x="58" y="0"/>
                  </a:moveTo>
                  <a:cubicBezTo>
                    <a:pt x="26" y="0"/>
                    <a:pt x="0" y="52"/>
                    <a:pt x="44" y="73"/>
                  </a:cubicBezTo>
                  <a:cubicBezTo>
                    <a:pt x="163" y="133"/>
                    <a:pt x="294" y="181"/>
                    <a:pt x="425" y="228"/>
                  </a:cubicBezTo>
                  <a:cubicBezTo>
                    <a:pt x="429" y="229"/>
                    <a:pt x="432" y="230"/>
                    <a:pt x="436" y="230"/>
                  </a:cubicBezTo>
                  <a:cubicBezTo>
                    <a:pt x="462" y="230"/>
                    <a:pt x="468" y="191"/>
                    <a:pt x="437" y="181"/>
                  </a:cubicBezTo>
                  <a:cubicBezTo>
                    <a:pt x="318" y="109"/>
                    <a:pt x="187" y="73"/>
                    <a:pt x="67" y="2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6" name="Google Shape;15176;p47"/>
            <p:cNvSpPr/>
            <p:nvPr/>
          </p:nvSpPr>
          <p:spPr>
            <a:xfrm>
              <a:off x="4058225" y="2978950"/>
              <a:ext cx="3600" cy="26625"/>
            </a:xfrm>
            <a:custGeom>
              <a:rect b="b" l="l" r="r" t="t"/>
              <a:pathLst>
                <a:path extrusionOk="0" h="1065" w="144">
                  <a:moveTo>
                    <a:pt x="30" y="1"/>
                  </a:moveTo>
                  <a:cubicBezTo>
                    <a:pt x="15" y="1"/>
                    <a:pt x="1" y="9"/>
                    <a:pt x="1" y="29"/>
                  </a:cubicBezTo>
                  <a:cubicBezTo>
                    <a:pt x="1" y="208"/>
                    <a:pt x="25" y="386"/>
                    <a:pt x="37" y="565"/>
                  </a:cubicBezTo>
                  <a:cubicBezTo>
                    <a:pt x="37" y="731"/>
                    <a:pt x="37" y="898"/>
                    <a:pt x="13" y="1065"/>
                  </a:cubicBezTo>
                  <a:cubicBezTo>
                    <a:pt x="13" y="1065"/>
                    <a:pt x="48" y="1065"/>
                    <a:pt x="48" y="1041"/>
                  </a:cubicBezTo>
                  <a:cubicBezTo>
                    <a:pt x="108" y="720"/>
                    <a:pt x="144" y="327"/>
                    <a:pt x="60" y="17"/>
                  </a:cubicBezTo>
                  <a:cubicBezTo>
                    <a:pt x="55" y="6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7" name="Google Shape;15177;p47"/>
            <p:cNvSpPr/>
            <p:nvPr/>
          </p:nvSpPr>
          <p:spPr>
            <a:xfrm>
              <a:off x="4018350" y="2943050"/>
              <a:ext cx="4700" cy="3125"/>
            </a:xfrm>
            <a:custGeom>
              <a:rect b="b" l="l" r="r" t="t"/>
              <a:pathLst>
                <a:path extrusionOk="0" h="125" w="188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48" y="48"/>
                    <a:pt x="108" y="72"/>
                    <a:pt x="167" y="120"/>
                  </a:cubicBezTo>
                  <a:cubicBezTo>
                    <a:pt x="170" y="123"/>
                    <a:pt x="173" y="124"/>
                    <a:pt x="176" y="124"/>
                  </a:cubicBezTo>
                  <a:cubicBezTo>
                    <a:pt x="184" y="124"/>
                    <a:pt x="188" y="113"/>
                    <a:pt x="179" y="96"/>
                  </a:cubicBezTo>
                  <a:cubicBezTo>
                    <a:pt x="131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8" name="Google Shape;15178;p47"/>
            <p:cNvSpPr/>
            <p:nvPr/>
          </p:nvSpPr>
          <p:spPr>
            <a:xfrm>
              <a:off x="4023050" y="2911475"/>
              <a:ext cx="8550" cy="8150"/>
            </a:xfrm>
            <a:custGeom>
              <a:rect b="b" l="l" r="r" t="t"/>
              <a:pathLst>
                <a:path extrusionOk="0" h="326" w="342">
                  <a:moveTo>
                    <a:pt x="31" y="0"/>
                  </a:moveTo>
                  <a:cubicBezTo>
                    <a:pt x="13" y="0"/>
                    <a:pt x="0" y="28"/>
                    <a:pt x="27" y="37"/>
                  </a:cubicBezTo>
                  <a:lnTo>
                    <a:pt x="289" y="311"/>
                  </a:lnTo>
                  <a:cubicBezTo>
                    <a:pt x="292" y="322"/>
                    <a:pt x="299" y="326"/>
                    <a:pt x="306" y="326"/>
                  </a:cubicBezTo>
                  <a:cubicBezTo>
                    <a:pt x="322" y="326"/>
                    <a:pt x="341" y="301"/>
                    <a:pt x="324" y="275"/>
                  </a:cubicBezTo>
                  <a:lnTo>
                    <a:pt x="51" y="13"/>
                  </a:ln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9" name="Google Shape;15179;p47"/>
            <p:cNvSpPr/>
            <p:nvPr/>
          </p:nvSpPr>
          <p:spPr>
            <a:xfrm>
              <a:off x="3988650" y="2870975"/>
              <a:ext cx="27050" cy="12875"/>
            </a:xfrm>
            <a:custGeom>
              <a:rect b="b" l="l" r="r" t="t"/>
              <a:pathLst>
                <a:path extrusionOk="0" h="515" w="1082">
                  <a:moveTo>
                    <a:pt x="80" y="1"/>
                  </a:moveTo>
                  <a:cubicBezTo>
                    <a:pt x="38" y="1"/>
                    <a:pt x="1" y="53"/>
                    <a:pt x="33" y="86"/>
                  </a:cubicBezTo>
                  <a:cubicBezTo>
                    <a:pt x="236" y="383"/>
                    <a:pt x="700" y="467"/>
                    <a:pt x="1046" y="514"/>
                  </a:cubicBezTo>
                  <a:cubicBezTo>
                    <a:pt x="1057" y="514"/>
                    <a:pt x="1081" y="467"/>
                    <a:pt x="1057" y="455"/>
                  </a:cubicBezTo>
                  <a:cubicBezTo>
                    <a:pt x="724" y="300"/>
                    <a:pt x="414" y="121"/>
                    <a:pt x="93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0" name="Google Shape;15180;p47"/>
            <p:cNvSpPr/>
            <p:nvPr/>
          </p:nvSpPr>
          <p:spPr>
            <a:xfrm>
              <a:off x="3916925" y="2824525"/>
              <a:ext cx="43000" cy="28925"/>
            </a:xfrm>
            <a:custGeom>
              <a:rect b="b" l="l" r="r" t="t"/>
              <a:pathLst>
                <a:path extrusionOk="0" h="1157" w="1720">
                  <a:moveTo>
                    <a:pt x="43" y="1"/>
                  </a:moveTo>
                  <a:cubicBezTo>
                    <a:pt x="16" y="1"/>
                    <a:pt x="1" y="30"/>
                    <a:pt x="21" y="50"/>
                  </a:cubicBezTo>
                  <a:cubicBezTo>
                    <a:pt x="486" y="491"/>
                    <a:pt x="1128" y="848"/>
                    <a:pt x="1712" y="1146"/>
                  </a:cubicBezTo>
                  <a:cubicBezTo>
                    <a:pt x="1128" y="812"/>
                    <a:pt x="616" y="360"/>
                    <a:pt x="57" y="3"/>
                  </a:cubicBezTo>
                  <a:cubicBezTo>
                    <a:pt x="52" y="1"/>
                    <a:pt x="47" y="1"/>
                    <a:pt x="43" y="1"/>
                  </a:cubicBezTo>
                  <a:close/>
                  <a:moveTo>
                    <a:pt x="1712" y="1146"/>
                  </a:moveTo>
                  <a:cubicBezTo>
                    <a:pt x="1712" y="1154"/>
                    <a:pt x="1713" y="1156"/>
                    <a:pt x="1714" y="1156"/>
                  </a:cubicBezTo>
                  <a:cubicBezTo>
                    <a:pt x="1717" y="1156"/>
                    <a:pt x="1720" y="1146"/>
                    <a:pt x="1712" y="114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1" name="Google Shape;15181;p47"/>
            <p:cNvSpPr/>
            <p:nvPr/>
          </p:nvSpPr>
          <p:spPr>
            <a:xfrm>
              <a:off x="3923250" y="2857475"/>
              <a:ext cx="29300" cy="15200"/>
            </a:xfrm>
            <a:custGeom>
              <a:rect b="b" l="l" r="r" t="t"/>
              <a:pathLst>
                <a:path extrusionOk="0" h="608" w="1172">
                  <a:moveTo>
                    <a:pt x="49" y="1"/>
                  </a:moveTo>
                  <a:cubicBezTo>
                    <a:pt x="20" y="1"/>
                    <a:pt x="0" y="46"/>
                    <a:pt x="30" y="66"/>
                  </a:cubicBezTo>
                  <a:cubicBezTo>
                    <a:pt x="286" y="377"/>
                    <a:pt x="645" y="605"/>
                    <a:pt x="1040" y="605"/>
                  </a:cubicBezTo>
                  <a:cubicBezTo>
                    <a:pt x="1068" y="605"/>
                    <a:pt x="1097" y="604"/>
                    <a:pt x="1125" y="602"/>
                  </a:cubicBezTo>
                  <a:cubicBezTo>
                    <a:pt x="1133" y="606"/>
                    <a:pt x="1140" y="607"/>
                    <a:pt x="1145" y="607"/>
                  </a:cubicBezTo>
                  <a:cubicBezTo>
                    <a:pt x="1172" y="607"/>
                    <a:pt x="1165" y="562"/>
                    <a:pt x="1125" y="542"/>
                  </a:cubicBezTo>
                  <a:cubicBezTo>
                    <a:pt x="709" y="507"/>
                    <a:pt x="423" y="209"/>
                    <a:pt x="66" y="6"/>
                  </a:cubicBezTo>
                  <a:cubicBezTo>
                    <a:pt x="60" y="3"/>
                    <a:pt x="5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2" name="Google Shape;15182;p47"/>
            <p:cNvSpPr/>
            <p:nvPr/>
          </p:nvSpPr>
          <p:spPr>
            <a:xfrm>
              <a:off x="3970575" y="2927975"/>
              <a:ext cx="19225" cy="9450"/>
            </a:xfrm>
            <a:custGeom>
              <a:rect b="b" l="l" r="r" t="t"/>
              <a:pathLst>
                <a:path extrusionOk="0" h="378" w="769">
                  <a:moveTo>
                    <a:pt x="31" y="0"/>
                  </a:moveTo>
                  <a:cubicBezTo>
                    <a:pt x="10" y="0"/>
                    <a:pt x="0" y="26"/>
                    <a:pt x="18" y="44"/>
                  </a:cubicBezTo>
                  <a:cubicBezTo>
                    <a:pt x="233" y="223"/>
                    <a:pt x="471" y="318"/>
                    <a:pt x="733" y="377"/>
                  </a:cubicBezTo>
                  <a:cubicBezTo>
                    <a:pt x="756" y="354"/>
                    <a:pt x="768" y="330"/>
                    <a:pt x="733" y="330"/>
                  </a:cubicBezTo>
                  <a:cubicBezTo>
                    <a:pt x="483" y="270"/>
                    <a:pt x="280" y="139"/>
                    <a:pt x="54" y="8"/>
                  </a:cubicBezTo>
                  <a:cubicBezTo>
                    <a:pt x="46" y="3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3" name="Google Shape;15183;p47"/>
            <p:cNvSpPr/>
            <p:nvPr/>
          </p:nvSpPr>
          <p:spPr>
            <a:xfrm>
              <a:off x="3861850" y="2805475"/>
              <a:ext cx="18725" cy="18500"/>
            </a:xfrm>
            <a:custGeom>
              <a:rect b="b" l="l" r="r" t="t"/>
              <a:pathLst>
                <a:path extrusionOk="0" h="740" w="749">
                  <a:moveTo>
                    <a:pt x="46" y="1"/>
                  </a:moveTo>
                  <a:cubicBezTo>
                    <a:pt x="17" y="1"/>
                    <a:pt x="0" y="40"/>
                    <a:pt x="22" y="50"/>
                  </a:cubicBezTo>
                  <a:cubicBezTo>
                    <a:pt x="248" y="289"/>
                    <a:pt x="522" y="479"/>
                    <a:pt x="736" y="717"/>
                  </a:cubicBezTo>
                  <a:cubicBezTo>
                    <a:pt x="545" y="455"/>
                    <a:pt x="319" y="181"/>
                    <a:pt x="57" y="3"/>
                  </a:cubicBezTo>
                  <a:cubicBezTo>
                    <a:pt x="53" y="2"/>
                    <a:pt x="50" y="1"/>
                    <a:pt x="46" y="1"/>
                  </a:cubicBezTo>
                  <a:close/>
                  <a:moveTo>
                    <a:pt x="736" y="717"/>
                  </a:moveTo>
                  <a:cubicBezTo>
                    <a:pt x="736" y="733"/>
                    <a:pt x="741" y="740"/>
                    <a:pt x="744" y="740"/>
                  </a:cubicBezTo>
                  <a:cubicBezTo>
                    <a:pt x="748" y="740"/>
                    <a:pt x="749" y="730"/>
                    <a:pt x="736" y="71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4" name="Google Shape;15184;p47"/>
            <p:cNvSpPr/>
            <p:nvPr/>
          </p:nvSpPr>
          <p:spPr>
            <a:xfrm>
              <a:off x="3830925" y="2766550"/>
              <a:ext cx="5275" cy="12750"/>
            </a:xfrm>
            <a:custGeom>
              <a:rect b="b" l="l" r="r" t="t"/>
              <a:pathLst>
                <a:path extrusionOk="0" h="510" w="211">
                  <a:moveTo>
                    <a:pt x="45" y="0"/>
                  </a:moveTo>
                  <a:cubicBezTo>
                    <a:pt x="24" y="0"/>
                    <a:pt x="0" y="16"/>
                    <a:pt x="8" y="48"/>
                  </a:cubicBezTo>
                  <a:cubicBezTo>
                    <a:pt x="44" y="191"/>
                    <a:pt x="104" y="310"/>
                    <a:pt x="104" y="464"/>
                  </a:cubicBezTo>
                  <a:cubicBezTo>
                    <a:pt x="104" y="494"/>
                    <a:pt x="130" y="509"/>
                    <a:pt x="157" y="509"/>
                  </a:cubicBezTo>
                  <a:cubicBezTo>
                    <a:pt x="184" y="509"/>
                    <a:pt x="211" y="494"/>
                    <a:pt x="211" y="464"/>
                  </a:cubicBezTo>
                  <a:cubicBezTo>
                    <a:pt x="187" y="310"/>
                    <a:pt x="151" y="155"/>
                    <a:pt x="68" y="12"/>
                  </a:cubicBezTo>
                  <a:cubicBezTo>
                    <a:pt x="64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5" name="Google Shape;15185;p47"/>
            <p:cNvSpPr/>
            <p:nvPr/>
          </p:nvSpPr>
          <p:spPr>
            <a:xfrm>
              <a:off x="3879675" y="2795050"/>
              <a:ext cx="12425" cy="9650"/>
            </a:xfrm>
            <a:custGeom>
              <a:rect b="b" l="l" r="r" t="t"/>
              <a:pathLst>
                <a:path extrusionOk="0" h="386" w="497">
                  <a:moveTo>
                    <a:pt x="37" y="1"/>
                  </a:moveTo>
                  <a:cubicBezTo>
                    <a:pt x="17" y="1"/>
                    <a:pt x="1" y="29"/>
                    <a:pt x="11" y="39"/>
                  </a:cubicBezTo>
                  <a:cubicBezTo>
                    <a:pt x="130" y="182"/>
                    <a:pt x="261" y="301"/>
                    <a:pt x="440" y="384"/>
                  </a:cubicBezTo>
                  <a:cubicBezTo>
                    <a:pt x="443" y="385"/>
                    <a:pt x="446" y="385"/>
                    <a:pt x="449" y="385"/>
                  </a:cubicBezTo>
                  <a:cubicBezTo>
                    <a:pt x="489" y="385"/>
                    <a:pt x="497" y="312"/>
                    <a:pt x="463" y="301"/>
                  </a:cubicBezTo>
                  <a:cubicBezTo>
                    <a:pt x="297" y="241"/>
                    <a:pt x="178" y="110"/>
                    <a:pt x="47" y="3"/>
                  </a:cubicBezTo>
                  <a:cubicBezTo>
                    <a:pt x="43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6" name="Google Shape;15186;p47"/>
            <p:cNvSpPr/>
            <p:nvPr/>
          </p:nvSpPr>
          <p:spPr>
            <a:xfrm>
              <a:off x="3844275" y="2852775"/>
              <a:ext cx="20100" cy="16525"/>
            </a:xfrm>
            <a:custGeom>
              <a:rect b="b" l="l" r="r" t="t"/>
              <a:pathLst>
                <a:path extrusionOk="0" h="661" w="804">
                  <a:moveTo>
                    <a:pt x="40" y="1"/>
                  </a:moveTo>
                  <a:cubicBezTo>
                    <a:pt x="15" y="1"/>
                    <a:pt x="0" y="22"/>
                    <a:pt x="10" y="52"/>
                  </a:cubicBezTo>
                  <a:cubicBezTo>
                    <a:pt x="105" y="183"/>
                    <a:pt x="236" y="290"/>
                    <a:pt x="355" y="373"/>
                  </a:cubicBezTo>
                  <a:cubicBezTo>
                    <a:pt x="474" y="468"/>
                    <a:pt x="594" y="575"/>
                    <a:pt x="713" y="659"/>
                  </a:cubicBezTo>
                  <a:cubicBezTo>
                    <a:pt x="717" y="660"/>
                    <a:pt x="721" y="660"/>
                    <a:pt x="725" y="660"/>
                  </a:cubicBezTo>
                  <a:cubicBezTo>
                    <a:pt x="768" y="660"/>
                    <a:pt x="804" y="609"/>
                    <a:pt x="760" y="587"/>
                  </a:cubicBezTo>
                  <a:cubicBezTo>
                    <a:pt x="629" y="480"/>
                    <a:pt x="498" y="397"/>
                    <a:pt x="391" y="290"/>
                  </a:cubicBezTo>
                  <a:cubicBezTo>
                    <a:pt x="284" y="194"/>
                    <a:pt x="177" y="75"/>
                    <a:pt x="58" y="4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7" name="Google Shape;15187;p47"/>
            <p:cNvSpPr/>
            <p:nvPr/>
          </p:nvSpPr>
          <p:spPr>
            <a:xfrm>
              <a:off x="3787950" y="2718575"/>
              <a:ext cx="6875" cy="50600"/>
            </a:xfrm>
            <a:custGeom>
              <a:rect b="b" l="l" r="r" t="t"/>
              <a:pathLst>
                <a:path extrusionOk="0" h="2024" w="275">
                  <a:moveTo>
                    <a:pt x="47" y="0"/>
                  </a:moveTo>
                  <a:cubicBezTo>
                    <a:pt x="37" y="0"/>
                    <a:pt x="25" y="7"/>
                    <a:pt x="25" y="14"/>
                  </a:cubicBezTo>
                  <a:cubicBezTo>
                    <a:pt x="1" y="669"/>
                    <a:pt x="168" y="1336"/>
                    <a:pt x="239" y="2014"/>
                  </a:cubicBezTo>
                  <a:cubicBezTo>
                    <a:pt x="239" y="2020"/>
                    <a:pt x="248" y="2023"/>
                    <a:pt x="257" y="2023"/>
                  </a:cubicBezTo>
                  <a:cubicBezTo>
                    <a:pt x="266" y="2023"/>
                    <a:pt x="275" y="2020"/>
                    <a:pt x="275" y="2014"/>
                  </a:cubicBezTo>
                  <a:cubicBezTo>
                    <a:pt x="227" y="1360"/>
                    <a:pt x="180" y="669"/>
                    <a:pt x="60" y="14"/>
                  </a:cubicBezTo>
                  <a:cubicBezTo>
                    <a:pt x="60" y="4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8" name="Google Shape;15188;p47"/>
            <p:cNvSpPr/>
            <p:nvPr/>
          </p:nvSpPr>
          <p:spPr>
            <a:xfrm>
              <a:off x="3800750" y="2676275"/>
              <a:ext cx="6000" cy="40750"/>
            </a:xfrm>
            <a:custGeom>
              <a:rect b="b" l="l" r="r" t="t"/>
              <a:pathLst>
                <a:path extrusionOk="0" h="1630" w="240">
                  <a:moveTo>
                    <a:pt x="114" y="1"/>
                  </a:moveTo>
                  <a:cubicBezTo>
                    <a:pt x="99" y="1"/>
                    <a:pt x="84" y="10"/>
                    <a:pt x="84" y="27"/>
                  </a:cubicBezTo>
                  <a:cubicBezTo>
                    <a:pt x="1" y="527"/>
                    <a:pt x="49" y="1099"/>
                    <a:pt x="144" y="1599"/>
                  </a:cubicBezTo>
                  <a:cubicBezTo>
                    <a:pt x="144" y="1620"/>
                    <a:pt x="155" y="1629"/>
                    <a:pt x="168" y="1629"/>
                  </a:cubicBezTo>
                  <a:cubicBezTo>
                    <a:pt x="185" y="1629"/>
                    <a:pt x="203" y="1614"/>
                    <a:pt x="203" y="1587"/>
                  </a:cubicBezTo>
                  <a:cubicBezTo>
                    <a:pt x="120" y="1063"/>
                    <a:pt x="239" y="551"/>
                    <a:pt x="144" y="27"/>
                  </a:cubicBezTo>
                  <a:cubicBezTo>
                    <a:pt x="144" y="10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9" name="Google Shape;15189;p47"/>
            <p:cNvSpPr/>
            <p:nvPr/>
          </p:nvSpPr>
          <p:spPr>
            <a:xfrm>
              <a:off x="3794800" y="2580050"/>
              <a:ext cx="4375" cy="18800"/>
            </a:xfrm>
            <a:custGeom>
              <a:rect b="b" l="l" r="r" t="t"/>
              <a:pathLst>
                <a:path extrusionOk="0" h="752" w="175">
                  <a:moveTo>
                    <a:pt x="89" y="1"/>
                  </a:moveTo>
                  <a:cubicBezTo>
                    <a:pt x="72" y="1"/>
                    <a:pt x="54" y="7"/>
                    <a:pt x="48" y="19"/>
                  </a:cubicBezTo>
                  <a:cubicBezTo>
                    <a:pt x="1" y="257"/>
                    <a:pt x="48" y="507"/>
                    <a:pt x="108" y="733"/>
                  </a:cubicBezTo>
                  <a:cubicBezTo>
                    <a:pt x="117" y="746"/>
                    <a:pt x="129" y="751"/>
                    <a:pt x="140" y="751"/>
                  </a:cubicBezTo>
                  <a:cubicBezTo>
                    <a:pt x="159" y="751"/>
                    <a:pt x="175" y="736"/>
                    <a:pt x="167" y="721"/>
                  </a:cubicBezTo>
                  <a:cubicBezTo>
                    <a:pt x="120" y="483"/>
                    <a:pt x="167" y="245"/>
                    <a:pt x="120" y="19"/>
                  </a:cubicBezTo>
                  <a:cubicBezTo>
                    <a:pt x="120" y="7"/>
                    <a:pt x="105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0" name="Google Shape;15190;p47"/>
            <p:cNvSpPr/>
            <p:nvPr/>
          </p:nvSpPr>
          <p:spPr>
            <a:xfrm>
              <a:off x="3801050" y="2485025"/>
              <a:ext cx="2700" cy="24375"/>
            </a:xfrm>
            <a:custGeom>
              <a:rect b="b" l="l" r="r" t="t"/>
              <a:pathLst>
                <a:path extrusionOk="0" h="975" w="108">
                  <a:moveTo>
                    <a:pt x="102" y="1"/>
                  </a:moveTo>
                  <a:cubicBezTo>
                    <a:pt x="99" y="1"/>
                    <a:pt x="96" y="4"/>
                    <a:pt x="96" y="10"/>
                  </a:cubicBezTo>
                  <a:cubicBezTo>
                    <a:pt x="48" y="343"/>
                    <a:pt x="1" y="653"/>
                    <a:pt x="1" y="974"/>
                  </a:cubicBezTo>
                  <a:cubicBezTo>
                    <a:pt x="1" y="653"/>
                    <a:pt x="60" y="343"/>
                    <a:pt x="108" y="10"/>
                  </a:cubicBezTo>
                  <a:cubicBezTo>
                    <a:pt x="108" y="4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1" name="Google Shape;15191;p47"/>
            <p:cNvSpPr/>
            <p:nvPr/>
          </p:nvSpPr>
          <p:spPr>
            <a:xfrm>
              <a:off x="3810875" y="2480825"/>
              <a:ext cx="6875" cy="41025"/>
            </a:xfrm>
            <a:custGeom>
              <a:rect b="b" l="l" r="r" t="t"/>
              <a:pathLst>
                <a:path extrusionOk="0" h="1641" w="275">
                  <a:moveTo>
                    <a:pt x="94" y="1"/>
                  </a:moveTo>
                  <a:cubicBezTo>
                    <a:pt x="83" y="1"/>
                    <a:pt x="72" y="12"/>
                    <a:pt x="72" y="35"/>
                  </a:cubicBezTo>
                  <a:cubicBezTo>
                    <a:pt x="60" y="547"/>
                    <a:pt x="1" y="1071"/>
                    <a:pt x="1" y="1595"/>
                  </a:cubicBezTo>
                  <a:cubicBezTo>
                    <a:pt x="1" y="1626"/>
                    <a:pt x="21" y="1641"/>
                    <a:pt x="41" y="1641"/>
                  </a:cubicBezTo>
                  <a:cubicBezTo>
                    <a:pt x="60" y="1641"/>
                    <a:pt x="78" y="1629"/>
                    <a:pt x="84" y="1607"/>
                  </a:cubicBezTo>
                  <a:cubicBezTo>
                    <a:pt x="275" y="1142"/>
                    <a:pt x="144" y="523"/>
                    <a:pt x="120" y="47"/>
                  </a:cubicBezTo>
                  <a:cubicBezTo>
                    <a:pt x="120" y="1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2" name="Google Shape;15192;p47"/>
            <p:cNvSpPr/>
            <p:nvPr/>
          </p:nvSpPr>
          <p:spPr>
            <a:xfrm>
              <a:off x="3806725" y="2611000"/>
              <a:ext cx="3275" cy="17300"/>
            </a:xfrm>
            <a:custGeom>
              <a:rect b="b" l="l" r="r" t="t"/>
              <a:pathLst>
                <a:path extrusionOk="0" h="692" w="131">
                  <a:moveTo>
                    <a:pt x="90" y="1"/>
                  </a:moveTo>
                  <a:cubicBezTo>
                    <a:pt x="80" y="1"/>
                    <a:pt x="71" y="6"/>
                    <a:pt x="71" y="19"/>
                  </a:cubicBezTo>
                  <a:cubicBezTo>
                    <a:pt x="24" y="221"/>
                    <a:pt x="0" y="448"/>
                    <a:pt x="24" y="674"/>
                  </a:cubicBezTo>
                  <a:cubicBezTo>
                    <a:pt x="24" y="686"/>
                    <a:pt x="36" y="692"/>
                    <a:pt x="48" y="692"/>
                  </a:cubicBezTo>
                  <a:cubicBezTo>
                    <a:pt x="60" y="692"/>
                    <a:pt x="71" y="686"/>
                    <a:pt x="71" y="674"/>
                  </a:cubicBezTo>
                  <a:cubicBezTo>
                    <a:pt x="83" y="460"/>
                    <a:pt x="83" y="245"/>
                    <a:pt x="131" y="31"/>
                  </a:cubicBezTo>
                  <a:cubicBezTo>
                    <a:pt x="131" y="16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3" name="Google Shape;15193;p47"/>
            <p:cNvSpPr/>
            <p:nvPr/>
          </p:nvSpPr>
          <p:spPr>
            <a:xfrm>
              <a:off x="3784100" y="2434950"/>
              <a:ext cx="25850" cy="20350"/>
            </a:xfrm>
            <a:custGeom>
              <a:rect b="b" l="l" r="r" t="t"/>
              <a:pathLst>
                <a:path extrusionOk="0" h="814" w="1034">
                  <a:moveTo>
                    <a:pt x="36" y="1"/>
                  </a:moveTo>
                  <a:cubicBezTo>
                    <a:pt x="12" y="1"/>
                    <a:pt x="0" y="36"/>
                    <a:pt x="12" y="60"/>
                  </a:cubicBezTo>
                  <a:cubicBezTo>
                    <a:pt x="345" y="298"/>
                    <a:pt x="774" y="394"/>
                    <a:pt x="976" y="810"/>
                  </a:cubicBezTo>
                  <a:cubicBezTo>
                    <a:pt x="979" y="812"/>
                    <a:pt x="982" y="813"/>
                    <a:pt x="986" y="813"/>
                  </a:cubicBezTo>
                  <a:cubicBezTo>
                    <a:pt x="1004" y="813"/>
                    <a:pt x="1034" y="794"/>
                    <a:pt x="1024" y="775"/>
                  </a:cubicBezTo>
                  <a:cubicBezTo>
                    <a:pt x="857" y="405"/>
                    <a:pt x="441" y="96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4" name="Google Shape;15194;p47"/>
            <p:cNvSpPr/>
            <p:nvPr/>
          </p:nvSpPr>
          <p:spPr>
            <a:xfrm>
              <a:off x="3761225" y="2425650"/>
              <a:ext cx="14225" cy="5275"/>
            </a:xfrm>
            <a:custGeom>
              <a:rect b="b" l="l" r="r" t="t"/>
              <a:pathLst>
                <a:path extrusionOk="0" h="211" w="569">
                  <a:moveTo>
                    <a:pt x="37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153" y="158"/>
                    <a:pt x="332" y="206"/>
                    <a:pt x="510" y="206"/>
                  </a:cubicBezTo>
                  <a:cubicBezTo>
                    <a:pt x="519" y="209"/>
                    <a:pt x="526" y="211"/>
                    <a:pt x="532" y="211"/>
                  </a:cubicBezTo>
                  <a:cubicBezTo>
                    <a:pt x="569" y="211"/>
                    <a:pt x="563" y="158"/>
                    <a:pt x="522" y="158"/>
                  </a:cubicBezTo>
                  <a:cubicBezTo>
                    <a:pt x="344" y="158"/>
                    <a:pt x="213" y="99"/>
                    <a:pt x="46" y="4"/>
                  </a:cubicBezTo>
                  <a:cubicBezTo>
                    <a:pt x="44" y="1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5" name="Google Shape;15195;p47"/>
            <p:cNvSpPr/>
            <p:nvPr/>
          </p:nvSpPr>
          <p:spPr>
            <a:xfrm>
              <a:off x="3742725" y="2442525"/>
              <a:ext cx="26275" cy="7575"/>
            </a:xfrm>
            <a:custGeom>
              <a:rect b="b" l="l" r="r" t="t"/>
              <a:pathLst>
                <a:path extrusionOk="0" h="303" w="1051">
                  <a:moveTo>
                    <a:pt x="235" y="0"/>
                  </a:moveTo>
                  <a:cubicBezTo>
                    <a:pt x="157" y="0"/>
                    <a:pt x="82" y="10"/>
                    <a:pt x="12" y="31"/>
                  </a:cubicBezTo>
                  <a:cubicBezTo>
                    <a:pt x="0" y="31"/>
                    <a:pt x="0" y="55"/>
                    <a:pt x="12" y="79"/>
                  </a:cubicBezTo>
                  <a:cubicBezTo>
                    <a:pt x="167" y="114"/>
                    <a:pt x="322" y="102"/>
                    <a:pt x="476" y="126"/>
                  </a:cubicBezTo>
                  <a:cubicBezTo>
                    <a:pt x="643" y="162"/>
                    <a:pt x="798" y="221"/>
                    <a:pt x="965" y="293"/>
                  </a:cubicBezTo>
                  <a:cubicBezTo>
                    <a:pt x="976" y="300"/>
                    <a:pt x="986" y="303"/>
                    <a:pt x="996" y="303"/>
                  </a:cubicBezTo>
                  <a:cubicBezTo>
                    <a:pt x="1035" y="303"/>
                    <a:pt x="1051" y="250"/>
                    <a:pt x="1012" y="221"/>
                  </a:cubicBezTo>
                  <a:cubicBezTo>
                    <a:pt x="800" y="111"/>
                    <a:pt x="502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6" name="Google Shape;15196;p47"/>
            <p:cNvSpPr/>
            <p:nvPr/>
          </p:nvSpPr>
          <p:spPr>
            <a:xfrm>
              <a:off x="3634975" y="2420025"/>
              <a:ext cx="38300" cy="4575"/>
            </a:xfrm>
            <a:custGeom>
              <a:rect b="b" l="l" r="r" t="t"/>
              <a:pathLst>
                <a:path extrusionOk="0" h="183" w="1532">
                  <a:moveTo>
                    <a:pt x="1488" y="1"/>
                  </a:moveTo>
                  <a:cubicBezTo>
                    <a:pt x="1485" y="1"/>
                    <a:pt x="1481" y="1"/>
                    <a:pt x="1477" y="2"/>
                  </a:cubicBezTo>
                  <a:cubicBezTo>
                    <a:pt x="1256" y="74"/>
                    <a:pt x="1034" y="84"/>
                    <a:pt x="811" y="84"/>
                  </a:cubicBezTo>
                  <a:cubicBezTo>
                    <a:pt x="718" y="84"/>
                    <a:pt x="626" y="83"/>
                    <a:pt x="533" y="83"/>
                  </a:cubicBezTo>
                  <a:cubicBezTo>
                    <a:pt x="367" y="83"/>
                    <a:pt x="201" y="88"/>
                    <a:pt x="36" y="121"/>
                  </a:cubicBezTo>
                  <a:cubicBezTo>
                    <a:pt x="0" y="121"/>
                    <a:pt x="24" y="169"/>
                    <a:pt x="36" y="169"/>
                  </a:cubicBezTo>
                  <a:cubicBezTo>
                    <a:pt x="228" y="174"/>
                    <a:pt x="429" y="183"/>
                    <a:pt x="629" y="183"/>
                  </a:cubicBezTo>
                  <a:cubicBezTo>
                    <a:pt x="924" y="183"/>
                    <a:pt x="1219" y="164"/>
                    <a:pt x="1488" y="86"/>
                  </a:cubicBezTo>
                  <a:cubicBezTo>
                    <a:pt x="1532" y="53"/>
                    <a:pt x="1526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7" name="Google Shape;15197;p47"/>
            <p:cNvSpPr/>
            <p:nvPr/>
          </p:nvSpPr>
          <p:spPr>
            <a:xfrm>
              <a:off x="3586750" y="2415000"/>
              <a:ext cx="35150" cy="7775"/>
            </a:xfrm>
            <a:custGeom>
              <a:rect b="b" l="l" r="r" t="t"/>
              <a:pathLst>
                <a:path extrusionOk="0" h="311" w="1406">
                  <a:moveTo>
                    <a:pt x="48" y="1"/>
                  </a:moveTo>
                  <a:cubicBezTo>
                    <a:pt x="12" y="1"/>
                    <a:pt x="0" y="25"/>
                    <a:pt x="36" y="49"/>
                  </a:cubicBezTo>
                  <a:cubicBezTo>
                    <a:pt x="465" y="179"/>
                    <a:pt x="929" y="251"/>
                    <a:pt x="1381" y="310"/>
                  </a:cubicBezTo>
                  <a:cubicBezTo>
                    <a:pt x="1381" y="310"/>
                    <a:pt x="1405" y="287"/>
                    <a:pt x="1381" y="287"/>
                  </a:cubicBezTo>
                  <a:cubicBezTo>
                    <a:pt x="941" y="227"/>
                    <a:pt x="488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8" name="Google Shape;15198;p47"/>
            <p:cNvSpPr/>
            <p:nvPr/>
          </p:nvSpPr>
          <p:spPr>
            <a:xfrm>
              <a:off x="3601025" y="2438825"/>
              <a:ext cx="17300" cy="5225"/>
            </a:xfrm>
            <a:custGeom>
              <a:rect b="b" l="l" r="r" t="t"/>
              <a:pathLst>
                <a:path extrusionOk="0" h="209" w="692">
                  <a:moveTo>
                    <a:pt x="632" y="0"/>
                  </a:moveTo>
                  <a:cubicBezTo>
                    <a:pt x="441" y="48"/>
                    <a:pt x="215" y="24"/>
                    <a:pt x="37" y="84"/>
                  </a:cubicBezTo>
                  <a:cubicBezTo>
                    <a:pt x="1" y="108"/>
                    <a:pt x="1" y="167"/>
                    <a:pt x="37" y="191"/>
                  </a:cubicBezTo>
                  <a:cubicBezTo>
                    <a:pt x="80" y="203"/>
                    <a:pt x="124" y="208"/>
                    <a:pt x="167" y="208"/>
                  </a:cubicBezTo>
                  <a:cubicBezTo>
                    <a:pt x="341" y="208"/>
                    <a:pt x="516" y="126"/>
                    <a:pt x="668" y="60"/>
                  </a:cubicBezTo>
                  <a:cubicBezTo>
                    <a:pt x="691" y="60"/>
                    <a:pt x="668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9" name="Google Shape;15199;p47"/>
            <p:cNvSpPr/>
            <p:nvPr/>
          </p:nvSpPr>
          <p:spPr>
            <a:xfrm>
              <a:off x="3551525" y="2429400"/>
              <a:ext cx="21525" cy="7150"/>
            </a:xfrm>
            <a:custGeom>
              <a:rect b="b" l="l" r="r" t="t"/>
              <a:pathLst>
                <a:path extrusionOk="0" h="286" w="861">
                  <a:moveTo>
                    <a:pt x="35" y="0"/>
                  </a:moveTo>
                  <a:cubicBezTo>
                    <a:pt x="15" y="0"/>
                    <a:pt x="1" y="26"/>
                    <a:pt x="28" y="44"/>
                  </a:cubicBezTo>
                  <a:cubicBezTo>
                    <a:pt x="219" y="258"/>
                    <a:pt x="516" y="282"/>
                    <a:pt x="802" y="282"/>
                  </a:cubicBezTo>
                  <a:cubicBezTo>
                    <a:pt x="809" y="285"/>
                    <a:pt x="815" y="286"/>
                    <a:pt x="820" y="286"/>
                  </a:cubicBezTo>
                  <a:cubicBezTo>
                    <a:pt x="861" y="286"/>
                    <a:pt x="855" y="209"/>
                    <a:pt x="802" y="199"/>
                  </a:cubicBezTo>
                  <a:cubicBezTo>
                    <a:pt x="528" y="199"/>
                    <a:pt x="314" y="127"/>
                    <a:pt x="52" y="8"/>
                  </a:cubicBezTo>
                  <a:cubicBezTo>
                    <a:pt x="46" y="3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0" name="Google Shape;15200;p47"/>
            <p:cNvSpPr/>
            <p:nvPr/>
          </p:nvSpPr>
          <p:spPr>
            <a:xfrm>
              <a:off x="3549600" y="2401825"/>
              <a:ext cx="6075" cy="4500"/>
            </a:xfrm>
            <a:custGeom>
              <a:rect b="b" l="l" r="r" t="t"/>
              <a:pathLst>
                <a:path extrusionOk="0" h="180" w="243">
                  <a:moveTo>
                    <a:pt x="21" y="1"/>
                  </a:moveTo>
                  <a:cubicBezTo>
                    <a:pt x="6" y="1"/>
                    <a:pt x="0" y="16"/>
                    <a:pt x="10" y="16"/>
                  </a:cubicBezTo>
                  <a:cubicBezTo>
                    <a:pt x="93" y="64"/>
                    <a:pt x="165" y="123"/>
                    <a:pt x="236" y="171"/>
                  </a:cubicBezTo>
                  <a:cubicBezTo>
                    <a:pt x="177" y="111"/>
                    <a:pt x="105" y="52"/>
                    <a:pt x="34" y="4"/>
                  </a:cubicBezTo>
                  <a:cubicBezTo>
                    <a:pt x="29" y="2"/>
                    <a:pt x="25" y="1"/>
                    <a:pt x="21" y="1"/>
                  </a:cubicBezTo>
                  <a:close/>
                  <a:moveTo>
                    <a:pt x="236" y="171"/>
                  </a:moveTo>
                  <a:cubicBezTo>
                    <a:pt x="236" y="177"/>
                    <a:pt x="239" y="180"/>
                    <a:pt x="241" y="180"/>
                  </a:cubicBezTo>
                  <a:cubicBezTo>
                    <a:pt x="242" y="180"/>
                    <a:pt x="242" y="177"/>
                    <a:pt x="236" y="17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1" name="Google Shape;15201;p47"/>
            <p:cNvSpPr/>
            <p:nvPr/>
          </p:nvSpPr>
          <p:spPr>
            <a:xfrm>
              <a:off x="3482025" y="2389625"/>
              <a:ext cx="8750" cy="7925"/>
            </a:xfrm>
            <a:custGeom>
              <a:rect b="b" l="l" r="r" t="t"/>
              <a:pathLst>
                <a:path extrusionOk="0" h="317" w="350">
                  <a:moveTo>
                    <a:pt x="40" y="1"/>
                  </a:moveTo>
                  <a:cubicBezTo>
                    <a:pt x="15" y="1"/>
                    <a:pt x="0" y="22"/>
                    <a:pt x="10" y="51"/>
                  </a:cubicBezTo>
                  <a:cubicBezTo>
                    <a:pt x="82" y="147"/>
                    <a:pt x="189" y="242"/>
                    <a:pt x="272" y="313"/>
                  </a:cubicBezTo>
                  <a:cubicBezTo>
                    <a:pt x="278" y="316"/>
                    <a:pt x="285" y="317"/>
                    <a:pt x="292" y="317"/>
                  </a:cubicBezTo>
                  <a:cubicBezTo>
                    <a:pt x="322" y="317"/>
                    <a:pt x="349" y="295"/>
                    <a:pt x="320" y="266"/>
                  </a:cubicBezTo>
                  <a:cubicBezTo>
                    <a:pt x="236" y="182"/>
                    <a:pt x="141" y="75"/>
                    <a:pt x="58" y="4"/>
                  </a:cubicBezTo>
                  <a:cubicBezTo>
                    <a:pt x="52" y="2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2" name="Google Shape;15202;p47"/>
            <p:cNvSpPr/>
            <p:nvPr/>
          </p:nvSpPr>
          <p:spPr>
            <a:xfrm>
              <a:off x="3462625" y="2291550"/>
              <a:ext cx="6275" cy="35675"/>
            </a:xfrm>
            <a:custGeom>
              <a:rect b="b" l="l" r="r" t="t"/>
              <a:pathLst>
                <a:path extrusionOk="0" h="1427" w="251">
                  <a:moveTo>
                    <a:pt x="207" y="0"/>
                  </a:moveTo>
                  <a:cubicBezTo>
                    <a:pt x="200" y="0"/>
                    <a:pt x="194" y="3"/>
                    <a:pt x="191" y="10"/>
                  </a:cubicBezTo>
                  <a:cubicBezTo>
                    <a:pt x="0" y="438"/>
                    <a:pt x="84" y="962"/>
                    <a:pt x="96" y="1427"/>
                  </a:cubicBezTo>
                  <a:lnTo>
                    <a:pt x="119" y="1427"/>
                  </a:lnTo>
                  <a:cubicBezTo>
                    <a:pt x="131" y="950"/>
                    <a:pt x="131" y="498"/>
                    <a:pt x="250" y="45"/>
                  </a:cubicBezTo>
                  <a:cubicBezTo>
                    <a:pt x="250" y="20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3" name="Google Shape;15203;p47"/>
            <p:cNvSpPr/>
            <p:nvPr/>
          </p:nvSpPr>
          <p:spPr>
            <a:xfrm>
              <a:off x="3472150" y="2218550"/>
              <a:ext cx="1500" cy="5100"/>
            </a:xfrm>
            <a:custGeom>
              <a:rect b="b" l="l" r="r" t="t"/>
              <a:pathLst>
                <a:path extrusionOk="0" h="204" w="60">
                  <a:moveTo>
                    <a:pt x="60" y="1"/>
                  </a:moveTo>
                  <a:cubicBezTo>
                    <a:pt x="0" y="48"/>
                    <a:pt x="0" y="132"/>
                    <a:pt x="0" y="203"/>
                  </a:cubicBezTo>
                  <a:cubicBezTo>
                    <a:pt x="0" y="132"/>
                    <a:pt x="0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4" name="Google Shape;15204;p47"/>
            <p:cNvSpPr/>
            <p:nvPr/>
          </p:nvSpPr>
          <p:spPr>
            <a:xfrm>
              <a:off x="3472450" y="2149425"/>
              <a:ext cx="2100" cy="6650"/>
            </a:xfrm>
            <a:custGeom>
              <a:rect b="b" l="l" r="r" t="t"/>
              <a:pathLst>
                <a:path extrusionOk="0" h="266" w="84">
                  <a:moveTo>
                    <a:pt x="42" y="1"/>
                  </a:moveTo>
                  <a:cubicBezTo>
                    <a:pt x="33" y="1"/>
                    <a:pt x="24" y="10"/>
                    <a:pt x="24" y="27"/>
                  </a:cubicBezTo>
                  <a:cubicBezTo>
                    <a:pt x="24" y="99"/>
                    <a:pt x="0" y="170"/>
                    <a:pt x="0" y="230"/>
                  </a:cubicBezTo>
                  <a:cubicBezTo>
                    <a:pt x="0" y="254"/>
                    <a:pt x="21" y="265"/>
                    <a:pt x="42" y="265"/>
                  </a:cubicBezTo>
                  <a:cubicBezTo>
                    <a:pt x="63" y="265"/>
                    <a:pt x="84" y="254"/>
                    <a:pt x="84" y="230"/>
                  </a:cubicBezTo>
                  <a:cubicBezTo>
                    <a:pt x="84" y="158"/>
                    <a:pt x="60" y="87"/>
                    <a:pt x="60" y="27"/>
                  </a:cubicBezTo>
                  <a:cubicBezTo>
                    <a:pt x="60" y="10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5" name="Google Shape;15205;p47"/>
            <p:cNvSpPr/>
            <p:nvPr/>
          </p:nvSpPr>
          <p:spPr>
            <a:xfrm>
              <a:off x="3492975" y="2157400"/>
              <a:ext cx="2700" cy="18475"/>
            </a:xfrm>
            <a:custGeom>
              <a:rect b="b" l="l" r="r" t="t"/>
              <a:pathLst>
                <a:path extrusionOk="0" h="739" w="108">
                  <a:moveTo>
                    <a:pt x="84" y="0"/>
                  </a:moveTo>
                  <a:cubicBezTo>
                    <a:pt x="72" y="0"/>
                    <a:pt x="60" y="6"/>
                    <a:pt x="60" y="18"/>
                  </a:cubicBezTo>
                  <a:cubicBezTo>
                    <a:pt x="60" y="256"/>
                    <a:pt x="13" y="482"/>
                    <a:pt x="1" y="720"/>
                  </a:cubicBezTo>
                  <a:cubicBezTo>
                    <a:pt x="1" y="732"/>
                    <a:pt x="13" y="738"/>
                    <a:pt x="25" y="738"/>
                  </a:cubicBezTo>
                  <a:cubicBezTo>
                    <a:pt x="37" y="738"/>
                    <a:pt x="48" y="732"/>
                    <a:pt x="48" y="720"/>
                  </a:cubicBezTo>
                  <a:cubicBezTo>
                    <a:pt x="48" y="482"/>
                    <a:pt x="96" y="256"/>
                    <a:pt x="108" y="18"/>
                  </a:cubicBezTo>
                  <a:cubicBezTo>
                    <a:pt x="108" y="6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6" name="Google Shape;15206;p47"/>
            <p:cNvSpPr/>
            <p:nvPr/>
          </p:nvSpPr>
          <p:spPr>
            <a:xfrm>
              <a:off x="3494700" y="2077175"/>
              <a:ext cx="19750" cy="17875"/>
            </a:xfrm>
            <a:custGeom>
              <a:rect b="b" l="l" r="r" t="t"/>
              <a:pathLst>
                <a:path extrusionOk="0" h="715" w="790">
                  <a:moveTo>
                    <a:pt x="6" y="709"/>
                  </a:moveTo>
                  <a:cubicBezTo>
                    <a:pt x="1" y="709"/>
                    <a:pt x="11" y="715"/>
                    <a:pt x="27" y="715"/>
                  </a:cubicBezTo>
                  <a:cubicBezTo>
                    <a:pt x="15" y="711"/>
                    <a:pt x="9" y="709"/>
                    <a:pt x="6" y="709"/>
                  </a:cubicBezTo>
                  <a:close/>
                  <a:moveTo>
                    <a:pt x="706" y="0"/>
                  </a:moveTo>
                  <a:cubicBezTo>
                    <a:pt x="539" y="0"/>
                    <a:pt x="444" y="167"/>
                    <a:pt x="349" y="286"/>
                  </a:cubicBezTo>
                  <a:cubicBezTo>
                    <a:pt x="241" y="417"/>
                    <a:pt x="110" y="548"/>
                    <a:pt x="27" y="715"/>
                  </a:cubicBezTo>
                  <a:cubicBezTo>
                    <a:pt x="146" y="596"/>
                    <a:pt x="289" y="429"/>
                    <a:pt x="444" y="369"/>
                  </a:cubicBezTo>
                  <a:cubicBezTo>
                    <a:pt x="575" y="310"/>
                    <a:pt x="753" y="238"/>
                    <a:pt x="777" y="84"/>
                  </a:cubicBezTo>
                  <a:cubicBezTo>
                    <a:pt x="789" y="48"/>
                    <a:pt x="765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7" name="Google Shape;15207;p47"/>
            <p:cNvSpPr/>
            <p:nvPr/>
          </p:nvSpPr>
          <p:spPr>
            <a:xfrm>
              <a:off x="3544100" y="2024100"/>
              <a:ext cx="22975" cy="20850"/>
            </a:xfrm>
            <a:custGeom>
              <a:rect b="b" l="l" r="r" t="t"/>
              <a:pathLst>
                <a:path extrusionOk="0" h="834" w="919">
                  <a:moveTo>
                    <a:pt x="881" y="1"/>
                  </a:moveTo>
                  <a:cubicBezTo>
                    <a:pt x="878" y="1"/>
                    <a:pt x="875" y="2"/>
                    <a:pt x="873" y="4"/>
                  </a:cubicBezTo>
                  <a:cubicBezTo>
                    <a:pt x="623" y="290"/>
                    <a:pt x="397" y="564"/>
                    <a:pt x="51" y="730"/>
                  </a:cubicBezTo>
                  <a:cubicBezTo>
                    <a:pt x="1" y="761"/>
                    <a:pt x="27" y="833"/>
                    <a:pt x="73" y="833"/>
                  </a:cubicBezTo>
                  <a:cubicBezTo>
                    <a:pt x="81" y="833"/>
                    <a:pt x="90" y="831"/>
                    <a:pt x="99" y="826"/>
                  </a:cubicBezTo>
                  <a:cubicBezTo>
                    <a:pt x="432" y="647"/>
                    <a:pt x="730" y="385"/>
                    <a:pt x="909" y="40"/>
                  </a:cubicBezTo>
                  <a:cubicBezTo>
                    <a:pt x="918" y="20"/>
                    <a:pt x="896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8" name="Google Shape;15208;p47"/>
            <p:cNvSpPr/>
            <p:nvPr/>
          </p:nvSpPr>
          <p:spPr>
            <a:xfrm>
              <a:off x="3433150" y="2083175"/>
              <a:ext cx="15925" cy="21100"/>
            </a:xfrm>
            <a:custGeom>
              <a:rect b="b" l="l" r="r" t="t"/>
              <a:pathLst>
                <a:path extrusionOk="0" h="844" w="637">
                  <a:moveTo>
                    <a:pt x="586" y="1"/>
                  </a:moveTo>
                  <a:cubicBezTo>
                    <a:pt x="576" y="1"/>
                    <a:pt x="567" y="4"/>
                    <a:pt x="560" y="10"/>
                  </a:cubicBezTo>
                  <a:cubicBezTo>
                    <a:pt x="417" y="308"/>
                    <a:pt x="227" y="582"/>
                    <a:pt x="1" y="832"/>
                  </a:cubicBezTo>
                  <a:cubicBezTo>
                    <a:pt x="1" y="844"/>
                    <a:pt x="1" y="844"/>
                    <a:pt x="13" y="844"/>
                  </a:cubicBezTo>
                  <a:cubicBezTo>
                    <a:pt x="251" y="606"/>
                    <a:pt x="465" y="344"/>
                    <a:pt x="620" y="46"/>
                  </a:cubicBezTo>
                  <a:cubicBezTo>
                    <a:pt x="637" y="20"/>
                    <a:pt x="611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9" name="Google Shape;15209;p47"/>
            <p:cNvSpPr/>
            <p:nvPr/>
          </p:nvSpPr>
          <p:spPr>
            <a:xfrm>
              <a:off x="3423325" y="2275700"/>
              <a:ext cx="925" cy="625"/>
            </a:xfrm>
            <a:custGeom>
              <a:rect b="b" l="l" r="r" t="t"/>
              <a:pathLst>
                <a:path extrusionOk="0" h="25" w="37">
                  <a:moveTo>
                    <a:pt x="25" y="1"/>
                  </a:moveTo>
                  <a:cubicBezTo>
                    <a:pt x="1" y="1"/>
                    <a:pt x="1" y="25"/>
                    <a:pt x="25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0" name="Google Shape;15210;p47"/>
            <p:cNvSpPr/>
            <p:nvPr/>
          </p:nvSpPr>
          <p:spPr>
            <a:xfrm>
              <a:off x="3596425" y="2478850"/>
              <a:ext cx="6575" cy="6875"/>
            </a:xfrm>
            <a:custGeom>
              <a:rect b="b" l="l" r="r" t="t"/>
              <a:pathLst>
                <a:path extrusionOk="0" h="275" w="263">
                  <a:moveTo>
                    <a:pt x="128" y="1"/>
                  </a:moveTo>
                  <a:cubicBezTo>
                    <a:pt x="63" y="1"/>
                    <a:pt x="0" y="42"/>
                    <a:pt x="30" y="126"/>
                  </a:cubicBezTo>
                  <a:cubicBezTo>
                    <a:pt x="42" y="197"/>
                    <a:pt x="90" y="257"/>
                    <a:pt x="161" y="269"/>
                  </a:cubicBezTo>
                  <a:cubicBezTo>
                    <a:pt x="172" y="273"/>
                    <a:pt x="182" y="275"/>
                    <a:pt x="191" y="275"/>
                  </a:cubicBezTo>
                  <a:cubicBezTo>
                    <a:pt x="232" y="275"/>
                    <a:pt x="256" y="234"/>
                    <a:pt x="256" y="185"/>
                  </a:cubicBezTo>
                  <a:cubicBezTo>
                    <a:pt x="256" y="162"/>
                    <a:pt x="244" y="138"/>
                    <a:pt x="244" y="126"/>
                  </a:cubicBezTo>
                  <a:cubicBezTo>
                    <a:pt x="262" y="42"/>
                    <a:pt x="19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1" name="Google Shape;15211;p47"/>
            <p:cNvSpPr/>
            <p:nvPr/>
          </p:nvSpPr>
          <p:spPr>
            <a:xfrm>
              <a:off x="3735300" y="2583175"/>
              <a:ext cx="18450" cy="16450"/>
            </a:xfrm>
            <a:custGeom>
              <a:rect b="b" l="l" r="r" t="t"/>
              <a:pathLst>
                <a:path extrusionOk="0" h="658" w="738">
                  <a:moveTo>
                    <a:pt x="726" y="1"/>
                  </a:moveTo>
                  <a:cubicBezTo>
                    <a:pt x="595" y="49"/>
                    <a:pt x="476" y="144"/>
                    <a:pt x="357" y="239"/>
                  </a:cubicBezTo>
                  <a:cubicBezTo>
                    <a:pt x="238" y="346"/>
                    <a:pt x="83" y="430"/>
                    <a:pt x="11" y="596"/>
                  </a:cubicBezTo>
                  <a:cubicBezTo>
                    <a:pt x="1" y="617"/>
                    <a:pt x="19" y="658"/>
                    <a:pt x="48" y="658"/>
                  </a:cubicBezTo>
                  <a:cubicBezTo>
                    <a:pt x="51" y="658"/>
                    <a:pt x="55" y="657"/>
                    <a:pt x="59" y="656"/>
                  </a:cubicBezTo>
                  <a:cubicBezTo>
                    <a:pt x="202" y="596"/>
                    <a:pt x="297" y="477"/>
                    <a:pt x="416" y="370"/>
                  </a:cubicBezTo>
                  <a:cubicBezTo>
                    <a:pt x="523" y="287"/>
                    <a:pt x="654" y="168"/>
                    <a:pt x="726" y="25"/>
                  </a:cubicBezTo>
                  <a:cubicBezTo>
                    <a:pt x="738" y="13"/>
                    <a:pt x="726" y="1"/>
                    <a:pt x="72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2" name="Google Shape;15212;p47"/>
            <p:cNvSpPr/>
            <p:nvPr/>
          </p:nvSpPr>
          <p:spPr>
            <a:xfrm>
              <a:off x="3699925" y="2607125"/>
              <a:ext cx="26275" cy="21075"/>
            </a:xfrm>
            <a:custGeom>
              <a:rect b="b" l="l" r="r" t="t"/>
              <a:pathLst>
                <a:path extrusionOk="0" h="843" w="1051">
                  <a:moveTo>
                    <a:pt x="947" y="0"/>
                  </a:moveTo>
                  <a:cubicBezTo>
                    <a:pt x="931" y="0"/>
                    <a:pt x="916" y="6"/>
                    <a:pt x="903" y="19"/>
                  </a:cubicBezTo>
                  <a:cubicBezTo>
                    <a:pt x="772" y="162"/>
                    <a:pt x="629" y="281"/>
                    <a:pt x="474" y="400"/>
                  </a:cubicBezTo>
                  <a:cubicBezTo>
                    <a:pt x="331" y="519"/>
                    <a:pt x="152" y="603"/>
                    <a:pt x="33" y="757"/>
                  </a:cubicBezTo>
                  <a:cubicBezTo>
                    <a:pt x="0" y="779"/>
                    <a:pt x="28" y="842"/>
                    <a:pt x="61" y="842"/>
                  </a:cubicBezTo>
                  <a:cubicBezTo>
                    <a:pt x="64" y="842"/>
                    <a:pt x="66" y="842"/>
                    <a:pt x="69" y="841"/>
                  </a:cubicBezTo>
                  <a:cubicBezTo>
                    <a:pt x="236" y="781"/>
                    <a:pt x="391" y="650"/>
                    <a:pt x="522" y="543"/>
                  </a:cubicBezTo>
                  <a:cubicBezTo>
                    <a:pt x="688" y="412"/>
                    <a:pt x="831" y="257"/>
                    <a:pt x="986" y="114"/>
                  </a:cubicBezTo>
                  <a:cubicBezTo>
                    <a:pt x="1051" y="68"/>
                    <a:pt x="1000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3" name="Google Shape;15213;p47"/>
            <p:cNvSpPr/>
            <p:nvPr/>
          </p:nvSpPr>
          <p:spPr>
            <a:xfrm>
              <a:off x="3691100" y="2604250"/>
              <a:ext cx="33675" cy="20200"/>
            </a:xfrm>
            <a:custGeom>
              <a:rect b="b" l="l" r="r" t="t"/>
              <a:pathLst>
                <a:path extrusionOk="0" h="808" w="1347">
                  <a:moveTo>
                    <a:pt x="1311" y="0"/>
                  </a:moveTo>
                  <a:cubicBezTo>
                    <a:pt x="1308" y="0"/>
                    <a:pt x="1305" y="1"/>
                    <a:pt x="1303" y="3"/>
                  </a:cubicBezTo>
                  <a:cubicBezTo>
                    <a:pt x="922" y="277"/>
                    <a:pt x="327" y="372"/>
                    <a:pt x="29" y="753"/>
                  </a:cubicBezTo>
                  <a:cubicBezTo>
                    <a:pt x="0" y="773"/>
                    <a:pt x="18" y="807"/>
                    <a:pt x="45" y="807"/>
                  </a:cubicBezTo>
                  <a:cubicBezTo>
                    <a:pt x="51" y="807"/>
                    <a:pt x="58" y="806"/>
                    <a:pt x="65" y="801"/>
                  </a:cubicBezTo>
                  <a:cubicBezTo>
                    <a:pt x="303" y="682"/>
                    <a:pt x="517" y="539"/>
                    <a:pt x="732" y="420"/>
                  </a:cubicBezTo>
                  <a:cubicBezTo>
                    <a:pt x="946" y="313"/>
                    <a:pt x="1137" y="194"/>
                    <a:pt x="1327" y="51"/>
                  </a:cubicBezTo>
                  <a:cubicBezTo>
                    <a:pt x="1347" y="21"/>
                    <a:pt x="1326" y="0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4" name="Google Shape;15214;p47"/>
            <p:cNvSpPr/>
            <p:nvPr/>
          </p:nvSpPr>
          <p:spPr>
            <a:xfrm>
              <a:off x="3677000" y="2623925"/>
              <a:ext cx="10250" cy="7000"/>
            </a:xfrm>
            <a:custGeom>
              <a:rect b="b" l="l" r="r" t="t"/>
              <a:pathLst>
                <a:path extrusionOk="0" h="280" w="410">
                  <a:moveTo>
                    <a:pt x="335" y="0"/>
                  </a:moveTo>
                  <a:cubicBezTo>
                    <a:pt x="330" y="0"/>
                    <a:pt x="325" y="1"/>
                    <a:pt x="319" y="2"/>
                  </a:cubicBezTo>
                  <a:cubicBezTo>
                    <a:pt x="212" y="62"/>
                    <a:pt x="81" y="121"/>
                    <a:pt x="10" y="228"/>
                  </a:cubicBezTo>
                  <a:cubicBezTo>
                    <a:pt x="0" y="258"/>
                    <a:pt x="14" y="279"/>
                    <a:pt x="33" y="279"/>
                  </a:cubicBezTo>
                  <a:cubicBezTo>
                    <a:pt x="37" y="279"/>
                    <a:pt x="41" y="278"/>
                    <a:pt x="46" y="276"/>
                  </a:cubicBezTo>
                  <a:cubicBezTo>
                    <a:pt x="188" y="240"/>
                    <a:pt x="272" y="145"/>
                    <a:pt x="367" y="50"/>
                  </a:cubicBezTo>
                  <a:cubicBezTo>
                    <a:pt x="409" y="39"/>
                    <a:pt x="376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5" name="Google Shape;15215;p47"/>
            <p:cNvSpPr/>
            <p:nvPr/>
          </p:nvSpPr>
          <p:spPr>
            <a:xfrm>
              <a:off x="3651925" y="2631050"/>
              <a:ext cx="22650" cy="6175"/>
            </a:xfrm>
            <a:custGeom>
              <a:rect b="b" l="l" r="r" t="t"/>
              <a:pathLst>
                <a:path extrusionOk="0" h="247" w="906">
                  <a:moveTo>
                    <a:pt x="182" y="1"/>
                  </a:moveTo>
                  <a:cubicBezTo>
                    <a:pt x="129" y="1"/>
                    <a:pt x="77" y="3"/>
                    <a:pt x="25" y="3"/>
                  </a:cubicBezTo>
                  <a:cubicBezTo>
                    <a:pt x="1" y="3"/>
                    <a:pt x="1" y="27"/>
                    <a:pt x="1" y="50"/>
                  </a:cubicBezTo>
                  <a:cubicBezTo>
                    <a:pt x="59" y="196"/>
                    <a:pt x="175" y="247"/>
                    <a:pt x="309" y="247"/>
                  </a:cubicBezTo>
                  <a:cubicBezTo>
                    <a:pt x="504" y="247"/>
                    <a:pt x="739" y="140"/>
                    <a:pt x="894" y="62"/>
                  </a:cubicBezTo>
                  <a:cubicBezTo>
                    <a:pt x="906" y="62"/>
                    <a:pt x="894" y="50"/>
                    <a:pt x="894" y="50"/>
                  </a:cubicBezTo>
                  <a:cubicBezTo>
                    <a:pt x="810" y="62"/>
                    <a:pt x="733" y="74"/>
                    <a:pt x="656" y="74"/>
                  </a:cubicBezTo>
                  <a:cubicBezTo>
                    <a:pt x="578" y="74"/>
                    <a:pt x="501" y="62"/>
                    <a:pt x="418" y="27"/>
                  </a:cubicBezTo>
                  <a:cubicBezTo>
                    <a:pt x="339" y="5"/>
                    <a:pt x="260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6" name="Google Shape;15216;p47"/>
            <p:cNvSpPr/>
            <p:nvPr/>
          </p:nvSpPr>
          <p:spPr>
            <a:xfrm>
              <a:off x="3637650" y="2607325"/>
              <a:ext cx="10150" cy="19900"/>
            </a:xfrm>
            <a:custGeom>
              <a:rect b="b" l="l" r="r" t="t"/>
              <a:pathLst>
                <a:path extrusionOk="0" h="796" w="406">
                  <a:moveTo>
                    <a:pt x="223" y="1"/>
                  </a:moveTo>
                  <a:cubicBezTo>
                    <a:pt x="195" y="1"/>
                    <a:pt x="167" y="11"/>
                    <a:pt x="143" y="35"/>
                  </a:cubicBezTo>
                  <a:cubicBezTo>
                    <a:pt x="0" y="190"/>
                    <a:pt x="36" y="487"/>
                    <a:pt x="96" y="690"/>
                  </a:cubicBezTo>
                  <a:cubicBezTo>
                    <a:pt x="107" y="726"/>
                    <a:pt x="143" y="773"/>
                    <a:pt x="203" y="785"/>
                  </a:cubicBezTo>
                  <a:cubicBezTo>
                    <a:pt x="211" y="785"/>
                    <a:pt x="234" y="796"/>
                    <a:pt x="242" y="796"/>
                  </a:cubicBezTo>
                  <a:cubicBezTo>
                    <a:pt x="246" y="796"/>
                    <a:pt x="246" y="793"/>
                    <a:pt x="238" y="785"/>
                  </a:cubicBezTo>
                  <a:lnTo>
                    <a:pt x="238" y="785"/>
                  </a:lnTo>
                  <a:cubicBezTo>
                    <a:pt x="249" y="790"/>
                    <a:pt x="260" y="793"/>
                    <a:pt x="271" y="793"/>
                  </a:cubicBezTo>
                  <a:cubicBezTo>
                    <a:pt x="313" y="793"/>
                    <a:pt x="357" y="761"/>
                    <a:pt x="357" y="714"/>
                  </a:cubicBezTo>
                  <a:cubicBezTo>
                    <a:pt x="357" y="723"/>
                    <a:pt x="359" y="727"/>
                    <a:pt x="362" y="727"/>
                  </a:cubicBezTo>
                  <a:cubicBezTo>
                    <a:pt x="368" y="727"/>
                    <a:pt x="381" y="699"/>
                    <a:pt x="381" y="690"/>
                  </a:cubicBezTo>
                  <a:lnTo>
                    <a:pt x="381" y="607"/>
                  </a:lnTo>
                  <a:cubicBezTo>
                    <a:pt x="357" y="547"/>
                    <a:pt x="357" y="487"/>
                    <a:pt x="357" y="428"/>
                  </a:cubicBezTo>
                  <a:cubicBezTo>
                    <a:pt x="357" y="297"/>
                    <a:pt x="405" y="166"/>
                    <a:pt x="334" y="59"/>
                  </a:cubicBezTo>
                  <a:cubicBezTo>
                    <a:pt x="305" y="23"/>
                    <a:pt x="26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7" name="Google Shape;15217;p47"/>
            <p:cNvSpPr/>
            <p:nvPr/>
          </p:nvSpPr>
          <p:spPr>
            <a:xfrm>
              <a:off x="3630200" y="2586175"/>
              <a:ext cx="16400" cy="18050"/>
            </a:xfrm>
            <a:custGeom>
              <a:rect b="b" l="l" r="r" t="t"/>
              <a:pathLst>
                <a:path extrusionOk="0" h="722" w="656">
                  <a:moveTo>
                    <a:pt x="195" y="1"/>
                  </a:moveTo>
                  <a:cubicBezTo>
                    <a:pt x="178" y="1"/>
                    <a:pt x="161" y="4"/>
                    <a:pt x="144" y="12"/>
                  </a:cubicBezTo>
                  <a:cubicBezTo>
                    <a:pt x="1" y="71"/>
                    <a:pt x="155" y="202"/>
                    <a:pt x="215" y="250"/>
                  </a:cubicBezTo>
                  <a:cubicBezTo>
                    <a:pt x="346" y="357"/>
                    <a:pt x="465" y="476"/>
                    <a:pt x="501" y="655"/>
                  </a:cubicBezTo>
                  <a:cubicBezTo>
                    <a:pt x="511" y="702"/>
                    <a:pt x="542" y="721"/>
                    <a:pt x="574" y="721"/>
                  </a:cubicBezTo>
                  <a:cubicBezTo>
                    <a:pt x="614" y="721"/>
                    <a:pt x="655" y="690"/>
                    <a:pt x="655" y="643"/>
                  </a:cubicBezTo>
                  <a:cubicBezTo>
                    <a:pt x="644" y="488"/>
                    <a:pt x="584" y="357"/>
                    <a:pt x="501" y="238"/>
                  </a:cubicBezTo>
                  <a:cubicBezTo>
                    <a:pt x="428" y="155"/>
                    <a:pt x="311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8" name="Google Shape;15218;p47"/>
            <p:cNvSpPr/>
            <p:nvPr/>
          </p:nvSpPr>
          <p:spPr>
            <a:xfrm>
              <a:off x="3615100" y="2573750"/>
              <a:ext cx="18625" cy="15150"/>
            </a:xfrm>
            <a:custGeom>
              <a:rect b="b" l="l" r="r" t="t"/>
              <a:pathLst>
                <a:path extrusionOk="0" h="606" w="745">
                  <a:moveTo>
                    <a:pt x="33" y="1"/>
                  </a:moveTo>
                  <a:cubicBezTo>
                    <a:pt x="19" y="1"/>
                    <a:pt x="0" y="24"/>
                    <a:pt x="9" y="33"/>
                  </a:cubicBezTo>
                  <a:cubicBezTo>
                    <a:pt x="93" y="330"/>
                    <a:pt x="402" y="557"/>
                    <a:pt x="700" y="604"/>
                  </a:cubicBezTo>
                  <a:cubicBezTo>
                    <a:pt x="702" y="605"/>
                    <a:pt x="704" y="606"/>
                    <a:pt x="706" y="606"/>
                  </a:cubicBezTo>
                  <a:cubicBezTo>
                    <a:pt x="728" y="606"/>
                    <a:pt x="744" y="555"/>
                    <a:pt x="712" y="545"/>
                  </a:cubicBezTo>
                  <a:cubicBezTo>
                    <a:pt x="414" y="449"/>
                    <a:pt x="283" y="187"/>
                    <a:pt x="45" y="9"/>
                  </a:cubicBezTo>
                  <a:cubicBezTo>
                    <a:pt x="42" y="3"/>
                    <a:pt x="38" y="1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9" name="Google Shape;15219;p47"/>
            <p:cNvSpPr/>
            <p:nvPr/>
          </p:nvSpPr>
          <p:spPr>
            <a:xfrm>
              <a:off x="3613525" y="2545825"/>
              <a:ext cx="7775" cy="18050"/>
            </a:xfrm>
            <a:custGeom>
              <a:rect b="b" l="l" r="r" t="t"/>
              <a:pathLst>
                <a:path extrusionOk="0" h="722" w="311">
                  <a:moveTo>
                    <a:pt x="156" y="1"/>
                  </a:moveTo>
                  <a:cubicBezTo>
                    <a:pt x="141" y="1"/>
                    <a:pt x="126" y="7"/>
                    <a:pt x="120" y="19"/>
                  </a:cubicBezTo>
                  <a:cubicBezTo>
                    <a:pt x="1" y="221"/>
                    <a:pt x="37" y="447"/>
                    <a:pt x="37" y="685"/>
                  </a:cubicBezTo>
                  <a:cubicBezTo>
                    <a:pt x="21" y="708"/>
                    <a:pt x="31" y="721"/>
                    <a:pt x="43" y="721"/>
                  </a:cubicBezTo>
                  <a:cubicBezTo>
                    <a:pt x="49" y="721"/>
                    <a:pt x="56" y="718"/>
                    <a:pt x="60" y="709"/>
                  </a:cubicBezTo>
                  <a:cubicBezTo>
                    <a:pt x="179" y="495"/>
                    <a:pt x="310" y="269"/>
                    <a:pt x="191" y="19"/>
                  </a:cubicBezTo>
                  <a:cubicBezTo>
                    <a:pt x="185" y="7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0" name="Google Shape;15220;p47"/>
            <p:cNvSpPr/>
            <p:nvPr/>
          </p:nvSpPr>
          <p:spPr>
            <a:xfrm>
              <a:off x="3617700" y="2528000"/>
              <a:ext cx="1425" cy="3350"/>
            </a:xfrm>
            <a:custGeom>
              <a:rect b="b" l="l" r="r" t="t"/>
              <a:pathLst>
                <a:path extrusionOk="0" h="134" w="57">
                  <a:moveTo>
                    <a:pt x="42" y="0"/>
                  </a:moveTo>
                  <a:cubicBezTo>
                    <a:pt x="37" y="0"/>
                    <a:pt x="31" y="2"/>
                    <a:pt x="24" y="5"/>
                  </a:cubicBezTo>
                  <a:cubicBezTo>
                    <a:pt x="1" y="29"/>
                    <a:pt x="1" y="77"/>
                    <a:pt x="1" y="124"/>
                  </a:cubicBezTo>
                  <a:cubicBezTo>
                    <a:pt x="1" y="130"/>
                    <a:pt x="4" y="133"/>
                    <a:pt x="7" y="133"/>
                  </a:cubicBezTo>
                  <a:cubicBezTo>
                    <a:pt x="10" y="133"/>
                    <a:pt x="12" y="130"/>
                    <a:pt x="12" y="124"/>
                  </a:cubicBezTo>
                  <a:cubicBezTo>
                    <a:pt x="12" y="89"/>
                    <a:pt x="12" y="53"/>
                    <a:pt x="48" y="17"/>
                  </a:cubicBezTo>
                  <a:cubicBezTo>
                    <a:pt x="57" y="9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1" name="Google Shape;15221;p47"/>
            <p:cNvSpPr/>
            <p:nvPr/>
          </p:nvSpPr>
          <p:spPr>
            <a:xfrm>
              <a:off x="3618425" y="2505675"/>
              <a:ext cx="2575" cy="7900"/>
            </a:xfrm>
            <a:custGeom>
              <a:rect b="b" l="l" r="r" t="t"/>
              <a:pathLst>
                <a:path extrusionOk="0" h="316" w="103">
                  <a:moveTo>
                    <a:pt x="74" y="0"/>
                  </a:moveTo>
                  <a:cubicBezTo>
                    <a:pt x="70" y="0"/>
                    <a:pt x="67" y="2"/>
                    <a:pt x="67" y="5"/>
                  </a:cubicBezTo>
                  <a:cubicBezTo>
                    <a:pt x="43" y="89"/>
                    <a:pt x="7" y="184"/>
                    <a:pt x="7" y="267"/>
                  </a:cubicBezTo>
                  <a:cubicBezTo>
                    <a:pt x="1" y="301"/>
                    <a:pt x="17" y="315"/>
                    <a:pt x="32" y="315"/>
                  </a:cubicBezTo>
                  <a:cubicBezTo>
                    <a:pt x="44" y="315"/>
                    <a:pt x="55" y="307"/>
                    <a:pt x="55" y="291"/>
                  </a:cubicBezTo>
                  <a:cubicBezTo>
                    <a:pt x="55" y="196"/>
                    <a:pt x="79" y="112"/>
                    <a:pt x="103" y="17"/>
                  </a:cubicBezTo>
                  <a:cubicBezTo>
                    <a:pt x="103" y="9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2" name="Google Shape;15222;p47"/>
            <p:cNvSpPr/>
            <p:nvPr/>
          </p:nvSpPr>
          <p:spPr>
            <a:xfrm>
              <a:off x="3625950" y="2480775"/>
              <a:ext cx="4175" cy="7950"/>
            </a:xfrm>
            <a:custGeom>
              <a:rect b="b" l="l" r="r" t="t"/>
              <a:pathLst>
                <a:path extrusionOk="0" h="318" w="167">
                  <a:moveTo>
                    <a:pt x="150" y="1"/>
                  </a:moveTo>
                  <a:cubicBezTo>
                    <a:pt x="145" y="1"/>
                    <a:pt x="139" y="5"/>
                    <a:pt x="135" y="13"/>
                  </a:cubicBezTo>
                  <a:cubicBezTo>
                    <a:pt x="75" y="108"/>
                    <a:pt x="52" y="192"/>
                    <a:pt x="16" y="287"/>
                  </a:cubicBezTo>
                  <a:cubicBezTo>
                    <a:pt x="1" y="302"/>
                    <a:pt x="14" y="317"/>
                    <a:pt x="29" y="317"/>
                  </a:cubicBezTo>
                  <a:cubicBezTo>
                    <a:pt x="38" y="317"/>
                    <a:pt x="47" y="312"/>
                    <a:pt x="52" y="299"/>
                  </a:cubicBezTo>
                  <a:cubicBezTo>
                    <a:pt x="87" y="215"/>
                    <a:pt x="99" y="120"/>
                    <a:pt x="159" y="37"/>
                  </a:cubicBezTo>
                  <a:cubicBezTo>
                    <a:pt x="166" y="14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3" name="Google Shape;15223;p47"/>
            <p:cNvSpPr/>
            <p:nvPr/>
          </p:nvSpPr>
          <p:spPr>
            <a:xfrm>
              <a:off x="3639325" y="2459950"/>
              <a:ext cx="8175" cy="7725"/>
            </a:xfrm>
            <a:custGeom>
              <a:rect b="b" l="l" r="r" t="t"/>
              <a:pathLst>
                <a:path extrusionOk="0" h="309" w="327">
                  <a:moveTo>
                    <a:pt x="279" y="1"/>
                  </a:moveTo>
                  <a:cubicBezTo>
                    <a:pt x="148" y="25"/>
                    <a:pt x="76" y="120"/>
                    <a:pt x="17" y="239"/>
                  </a:cubicBezTo>
                  <a:cubicBezTo>
                    <a:pt x="1" y="279"/>
                    <a:pt x="23" y="309"/>
                    <a:pt x="50" y="309"/>
                  </a:cubicBezTo>
                  <a:cubicBezTo>
                    <a:pt x="63" y="309"/>
                    <a:pt x="77" y="302"/>
                    <a:pt x="88" y="286"/>
                  </a:cubicBezTo>
                  <a:cubicBezTo>
                    <a:pt x="148" y="179"/>
                    <a:pt x="231" y="120"/>
                    <a:pt x="314" y="48"/>
                  </a:cubicBezTo>
                  <a:cubicBezTo>
                    <a:pt x="326" y="25"/>
                    <a:pt x="314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4" name="Google Shape;15224;p47"/>
            <p:cNvSpPr/>
            <p:nvPr/>
          </p:nvSpPr>
          <p:spPr>
            <a:xfrm>
              <a:off x="3667125" y="2452800"/>
              <a:ext cx="15800" cy="6875"/>
            </a:xfrm>
            <a:custGeom>
              <a:rect b="b" l="l" r="r" t="t"/>
              <a:pathLst>
                <a:path extrusionOk="0" h="275" w="632">
                  <a:moveTo>
                    <a:pt x="36" y="1"/>
                  </a:moveTo>
                  <a:cubicBezTo>
                    <a:pt x="12" y="25"/>
                    <a:pt x="0" y="61"/>
                    <a:pt x="36" y="61"/>
                  </a:cubicBezTo>
                  <a:cubicBezTo>
                    <a:pt x="143" y="84"/>
                    <a:pt x="250" y="144"/>
                    <a:pt x="357" y="180"/>
                  </a:cubicBezTo>
                  <a:cubicBezTo>
                    <a:pt x="429" y="227"/>
                    <a:pt x="524" y="275"/>
                    <a:pt x="595" y="275"/>
                  </a:cubicBezTo>
                  <a:cubicBezTo>
                    <a:pt x="607" y="275"/>
                    <a:pt x="631" y="239"/>
                    <a:pt x="607" y="227"/>
                  </a:cubicBezTo>
                  <a:cubicBezTo>
                    <a:pt x="536" y="168"/>
                    <a:pt x="417" y="144"/>
                    <a:pt x="333" y="96"/>
                  </a:cubicBezTo>
                  <a:cubicBezTo>
                    <a:pt x="238" y="49"/>
                    <a:pt x="131" y="25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5" name="Google Shape;15225;p47"/>
            <p:cNvSpPr/>
            <p:nvPr/>
          </p:nvSpPr>
          <p:spPr>
            <a:xfrm>
              <a:off x="3697850" y="2466150"/>
              <a:ext cx="62275" cy="20425"/>
            </a:xfrm>
            <a:custGeom>
              <a:rect b="b" l="l" r="r" t="t"/>
              <a:pathLst>
                <a:path extrusionOk="0" h="817" w="2491">
                  <a:moveTo>
                    <a:pt x="24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390" y="181"/>
                    <a:pt x="747" y="348"/>
                    <a:pt x="1140" y="443"/>
                  </a:cubicBezTo>
                  <a:cubicBezTo>
                    <a:pt x="1557" y="527"/>
                    <a:pt x="2021" y="598"/>
                    <a:pt x="2402" y="812"/>
                  </a:cubicBezTo>
                  <a:cubicBezTo>
                    <a:pt x="2410" y="815"/>
                    <a:pt x="2417" y="817"/>
                    <a:pt x="2423" y="817"/>
                  </a:cubicBezTo>
                  <a:cubicBezTo>
                    <a:pt x="2469" y="817"/>
                    <a:pt x="2490" y="751"/>
                    <a:pt x="2438" y="741"/>
                  </a:cubicBezTo>
                  <a:cubicBezTo>
                    <a:pt x="2021" y="598"/>
                    <a:pt x="1676" y="443"/>
                    <a:pt x="1259" y="348"/>
                  </a:cubicBezTo>
                  <a:cubicBezTo>
                    <a:pt x="843" y="253"/>
                    <a:pt x="450" y="74"/>
                    <a:pt x="33" y="3"/>
                  </a:cubicBezTo>
                  <a:cubicBezTo>
                    <a:pt x="30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6" name="Google Shape;15226;p47"/>
            <p:cNvSpPr/>
            <p:nvPr/>
          </p:nvSpPr>
          <p:spPr>
            <a:xfrm>
              <a:off x="3745025" y="2484475"/>
              <a:ext cx="13800" cy="15125"/>
            </a:xfrm>
            <a:custGeom>
              <a:rect b="b" l="l" r="r" t="t"/>
              <a:pathLst>
                <a:path extrusionOk="0" h="605" w="552">
                  <a:moveTo>
                    <a:pt x="50" y="0"/>
                  </a:moveTo>
                  <a:cubicBezTo>
                    <a:pt x="10" y="0"/>
                    <a:pt x="1" y="71"/>
                    <a:pt x="51" y="91"/>
                  </a:cubicBezTo>
                  <a:cubicBezTo>
                    <a:pt x="265" y="163"/>
                    <a:pt x="325" y="401"/>
                    <a:pt x="432" y="579"/>
                  </a:cubicBezTo>
                  <a:cubicBezTo>
                    <a:pt x="438" y="596"/>
                    <a:pt x="456" y="605"/>
                    <a:pt x="474" y="605"/>
                  </a:cubicBezTo>
                  <a:cubicBezTo>
                    <a:pt x="495" y="605"/>
                    <a:pt x="515" y="593"/>
                    <a:pt x="515" y="568"/>
                  </a:cubicBezTo>
                  <a:cubicBezTo>
                    <a:pt x="551" y="437"/>
                    <a:pt x="504" y="306"/>
                    <a:pt x="396" y="210"/>
                  </a:cubicBezTo>
                  <a:cubicBezTo>
                    <a:pt x="313" y="127"/>
                    <a:pt x="206" y="32"/>
                    <a:pt x="75" y="8"/>
                  </a:cubicBezTo>
                  <a:cubicBezTo>
                    <a:pt x="66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7" name="Google Shape;15227;p47"/>
            <p:cNvSpPr/>
            <p:nvPr/>
          </p:nvSpPr>
          <p:spPr>
            <a:xfrm>
              <a:off x="3747775" y="2511425"/>
              <a:ext cx="10450" cy="21775"/>
            </a:xfrm>
            <a:custGeom>
              <a:rect b="b" l="l" r="r" t="t"/>
              <a:pathLst>
                <a:path extrusionOk="0" h="871" w="418">
                  <a:moveTo>
                    <a:pt x="304" y="1"/>
                  </a:moveTo>
                  <a:cubicBezTo>
                    <a:pt x="289" y="1"/>
                    <a:pt x="273" y="8"/>
                    <a:pt x="263" y="25"/>
                  </a:cubicBezTo>
                  <a:cubicBezTo>
                    <a:pt x="155" y="180"/>
                    <a:pt x="1" y="371"/>
                    <a:pt x="24" y="561"/>
                  </a:cubicBezTo>
                  <a:cubicBezTo>
                    <a:pt x="36" y="740"/>
                    <a:pt x="203" y="871"/>
                    <a:pt x="358" y="871"/>
                  </a:cubicBezTo>
                  <a:cubicBezTo>
                    <a:pt x="405" y="871"/>
                    <a:pt x="417" y="835"/>
                    <a:pt x="394" y="799"/>
                  </a:cubicBezTo>
                  <a:cubicBezTo>
                    <a:pt x="274" y="692"/>
                    <a:pt x="120" y="668"/>
                    <a:pt x="167" y="478"/>
                  </a:cubicBezTo>
                  <a:cubicBezTo>
                    <a:pt x="203" y="335"/>
                    <a:pt x="286" y="204"/>
                    <a:pt x="346" y="85"/>
                  </a:cubicBezTo>
                  <a:cubicBezTo>
                    <a:pt x="380" y="43"/>
                    <a:pt x="342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8" name="Google Shape;15228;p47"/>
            <p:cNvSpPr/>
            <p:nvPr/>
          </p:nvSpPr>
          <p:spPr>
            <a:xfrm>
              <a:off x="3758200" y="2531400"/>
              <a:ext cx="11325" cy="14425"/>
            </a:xfrm>
            <a:custGeom>
              <a:rect b="b" l="l" r="r" t="t"/>
              <a:pathLst>
                <a:path extrusionOk="0" h="577" w="453">
                  <a:moveTo>
                    <a:pt x="36" y="0"/>
                  </a:moveTo>
                  <a:cubicBezTo>
                    <a:pt x="24" y="0"/>
                    <a:pt x="0" y="0"/>
                    <a:pt x="24" y="12"/>
                  </a:cubicBezTo>
                  <a:cubicBezTo>
                    <a:pt x="48" y="72"/>
                    <a:pt x="60" y="131"/>
                    <a:pt x="96" y="191"/>
                  </a:cubicBezTo>
                  <a:cubicBezTo>
                    <a:pt x="119" y="238"/>
                    <a:pt x="155" y="286"/>
                    <a:pt x="179" y="310"/>
                  </a:cubicBezTo>
                  <a:cubicBezTo>
                    <a:pt x="262" y="405"/>
                    <a:pt x="346" y="476"/>
                    <a:pt x="417" y="572"/>
                  </a:cubicBezTo>
                  <a:cubicBezTo>
                    <a:pt x="423" y="575"/>
                    <a:pt x="429" y="576"/>
                    <a:pt x="434" y="576"/>
                  </a:cubicBezTo>
                  <a:cubicBezTo>
                    <a:pt x="446" y="576"/>
                    <a:pt x="453" y="565"/>
                    <a:pt x="453" y="548"/>
                  </a:cubicBezTo>
                  <a:cubicBezTo>
                    <a:pt x="441" y="429"/>
                    <a:pt x="417" y="310"/>
                    <a:pt x="346" y="226"/>
                  </a:cubicBezTo>
                  <a:cubicBezTo>
                    <a:pt x="322" y="179"/>
                    <a:pt x="274" y="119"/>
                    <a:pt x="227" y="95"/>
                  </a:cubicBezTo>
                  <a:cubicBezTo>
                    <a:pt x="167" y="60"/>
                    <a:pt x="96" y="36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9" name="Google Shape;15229;p47"/>
            <p:cNvSpPr/>
            <p:nvPr/>
          </p:nvSpPr>
          <p:spPr>
            <a:xfrm>
              <a:off x="3759800" y="2551475"/>
              <a:ext cx="15375" cy="26125"/>
            </a:xfrm>
            <a:custGeom>
              <a:rect b="b" l="l" r="r" t="t"/>
              <a:pathLst>
                <a:path extrusionOk="0" h="1045" w="615">
                  <a:moveTo>
                    <a:pt x="472" y="1"/>
                  </a:moveTo>
                  <a:cubicBezTo>
                    <a:pt x="432" y="1"/>
                    <a:pt x="394" y="28"/>
                    <a:pt x="401" y="78"/>
                  </a:cubicBezTo>
                  <a:cubicBezTo>
                    <a:pt x="436" y="447"/>
                    <a:pt x="198" y="662"/>
                    <a:pt x="32" y="971"/>
                  </a:cubicBezTo>
                  <a:cubicBezTo>
                    <a:pt x="1" y="1013"/>
                    <a:pt x="41" y="1045"/>
                    <a:pt x="84" y="1045"/>
                  </a:cubicBezTo>
                  <a:cubicBezTo>
                    <a:pt x="90" y="1045"/>
                    <a:pt x="97" y="1044"/>
                    <a:pt x="103" y="1043"/>
                  </a:cubicBezTo>
                  <a:cubicBezTo>
                    <a:pt x="448" y="900"/>
                    <a:pt x="615" y="435"/>
                    <a:pt x="555" y="66"/>
                  </a:cubicBezTo>
                  <a:cubicBezTo>
                    <a:pt x="544" y="22"/>
                    <a:pt x="507" y="1"/>
                    <a:pt x="4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0" name="Google Shape;15230;p47"/>
            <p:cNvSpPr/>
            <p:nvPr/>
          </p:nvSpPr>
          <p:spPr>
            <a:xfrm>
              <a:off x="3756175" y="2560275"/>
              <a:ext cx="23775" cy="36400"/>
            </a:xfrm>
            <a:custGeom>
              <a:rect b="b" l="l" r="r" t="t"/>
              <a:pathLst>
                <a:path extrusionOk="0" h="1456" w="951">
                  <a:moveTo>
                    <a:pt x="878" y="0"/>
                  </a:moveTo>
                  <a:cubicBezTo>
                    <a:pt x="861" y="0"/>
                    <a:pt x="843" y="12"/>
                    <a:pt x="843" y="36"/>
                  </a:cubicBezTo>
                  <a:cubicBezTo>
                    <a:pt x="879" y="607"/>
                    <a:pt x="439" y="1107"/>
                    <a:pt x="10" y="1417"/>
                  </a:cubicBezTo>
                  <a:cubicBezTo>
                    <a:pt x="0" y="1436"/>
                    <a:pt x="6" y="1456"/>
                    <a:pt x="15" y="1456"/>
                  </a:cubicBezTo>
                  <a:cubicBezTo>
                    <a:pt x="17" y="1456"/>
                    <a:pt x="20" y="1455"/>
                    <a:pt x="22" y="1453"/>
                  </a:cubicBezTo>
                  <a:cubicBezTo>
                    <a:pt x="522" y="1167"/>
                    <a:pt x="950" y="631"/>
                    <a:pt x="903" y="36"/>
                  </a:cubicBezTo>
                  <a:cubicBezTo>
                    <a:pt x="909" y="12"/>
                    <a:pt x="894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1" name="Google Shape;15231;p47"/>
            <p:cNvSpPr/>
            <p:nvPr/>
          </p:nvSpPr>
          <p:spPr>
            <a:xfrm>
              <a:off x="3740450" y="2606075"/>
              <a:ext cx="6350" cy="4300"/>
            </a:xfrm>
            <a:custGeom>
              <a:rect b="b" l="l" r="r" t="t"/>
              <a:pathLst>
                <a:path extrusionOk="0" h="172" w="254">
                  <a:moveTo>
                    <a:pt x="187" y="0"/>
                  </a:moveTo>
                  <a:cubicBezTo>
                    <a:pt x="183" y="0"/>
                    <a:pt x="179" y="1"/>
                    <a:pt x="175" y="2"/>
                  </a:cubicBezTo>
                  <a:cubicBezTo>
                    <a:pt x="115" y="37"/>
                    <a:pt x="55" y="61"/>
                    <a:pt x="20" y="121"/>
                  </a:cubicBezTo>
                  <a:cubicBezTo>
                    <a:pt x="0" y="150"/>
                    <a:pt x="13" y="171"/>
                    <a:pt x="31" y="171"/>
                  </a:cubicBezTo>
                  <a:cubicBezTo>
                    <a:pt x="35" y="171"/>
                    <a:pt x="39" y="170"/>
                    <a:pt x="44" y="168"/>
                  </a:cubicBezTo>
                  <a:cubicBezTo>
                    <a:pt x="103" y="121"/>
                    <a:pt x="151" y="97"/>
                    <a:pt x="210" y="61"/>
                  </a:cubicBezTo>
                  <a:cubicBezTo>
                    <a:pt x="254" y="50"/>
                    <a:pt x="228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2" name="Google Shape;15232;p47"/>
            <p:cNvSpPr/>
            <p:nvPr/>
          </p:nvSpPr>
          <p:spPr>
            <a:xfrm>
              <a:off x="3737050" y="2599300"/>
              <a:ext cx="8775" cy="9200"/>
            </a:xfrm>
            <a:custGeom>
              <a:rect b="b" l="l" r="r" t="t"/>
              <a:pathLst>
                <a:path extrusionOk="0" h="368" w="351">
                  <a:moveTo>
                    <a:pt x="306" y="0"/>
                  </a:moveTo>
                  <a:cubicBezTo>
                    <a:pt x="295" y="0"/>
                    <a:pt x="283" y="7"/>
                    <a:pt x="275" y="23"/>
                  </a:cubicBezTo>
                  <a:cubicBezTo>
                    <a:pt x="215" y="142"/>
                    <a:pt x="108" y="213"/>
                    <a:pt x="13" y="320"/>
                  </a:cubicBezTo>
                  <a:cubicBezTo>
                    <a:pt x="1" y="332"/>
                    <a:pt x="13" y="368"/>
                    <a:pt x="49" y="368"/>
                  </a:cubicBezTo>
                  <a:cubicBezTo>
                    <a:pt x="180" y="308"/>
                    <a:pt x="287" y="201"/>
                    <a:pt x="334" y="58"/>
                  </a:cubicBezTo>
                  <a:cubicBezTo>
                    <a:pt x="350" y="27"/>
                    <a:pt x="329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3" name="Google Shape;15233;p47"/>
            <p:cNvSpPr/>
            <p:nvPr/>
          </p:nvSpPr>
          <p:spPr>
            <a:xfrm>
              <a:off x="3668000" y="2638550"/>
              <a:ext cx="24725" cy="9875"/>
            </a:xfrm>
            <a:custGeom>
              <a:rect b="b" l="l" r="r" t="t"/>
              <a:pathLst>
                <a:path extrusionOk="0" h="395" w="989">
                  <a:moveTo>
                    <a:pt x="965" y="0"/>
                  </a:moveTo>
                  <a:cubicBezTo>
                    <a:pt x="810" y="48"/>
                    <a:pt x="679" y="108"/>
                    <a:pt x="548" y="179"/>
                  </a:cubicBezTo>
                  <a:cubicBezTo>
                    <a:pt x="370" y="274"/>
                    <a:pt x="215" y="310"/>
                    <a:pt x="25" y="346"/>
                  </a:cubicBezTo>
                  <a:cubicBezTo>
                    <a:pt x="1" y="346"/>
                    <a:pt x="13" y="393"/>
                    <a:pt x="25" y="393"/>
                  </a:cubicBezTo>
                  <a:cubicBezTo>
                    <a:pt x="37" y="394"/>
                    <a:pt x="50" y="395"/>
                    <a:pt x="63" y="395"/>
                  </a:cubicBezTo>
                  <a:cubicBezTo>
                    <a:pt x="382" y="395"/>
                    <a:pt x="679" y="116"/>
                    <a:pt x="965" y="36"/>
                  </a:cubicBezTo>
                  <a:cubicBezTo>
                    <a:pt x="989" y="36"/>
                    <a:pt x="989" y="0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4" name="Google Shape;15234;p47"/>
            <p:cNvSpPr/>
            <p:nvPr/>
          </p:nvSpPr>
          <p:spPr>
            <a:xfrm>
              <a:off x="3613825" y="2546725"/>
              <a:ext cx="5100" cy="16800"/>
            </a:xfrm>
            <a:custGeom>
              <a:rect b="b" l="l" r="r" t="t"/>
              <a:pathLst>
                <a:path extrusionOk="0" h="672" w="204">
                  <a:moveTo>
                    <a:pt x="38" y="0"/>
                  </a:moveTo>
                  <a:cubicBezTo>
                    <a:pt x="31" y="0"/>
                    <a:pt x="25" y="6"/>
                    <a:pt x="25" y="18"/>
                  </a:cubicBezTo>
                  <a:cubicBezTo>
                    <a:pt x="1" y="221"/>
                    <a:pt x="108" y="435"/>
                    <a:pt x="108" y="625"/>
                  </a:cubicBezTo>
                  <a:cubicBezTo>
                    <a:pt x="114" y="657"/>
                    <a:pt x="140" y="672"/>
                    <a:pt x="164" y="672"/>
                  </a:cubicBezTo>
                  <a:cubicBezTo>
                    <a:pt x="185" y="672"/>
                    <a:pt x="203" y="660"/>
                    <a:pt x="203" y="637"/>
                  </a:cubicBezTo>
                  <a:cubicBezTo>
                    <a:pt x="203" y="435"/>
                    <a:pt x="144" y="209"/>
                    <a:pt x="60" y="18"/>
                  </a:cubicBezTo>
                  <a:cubicBezTo>
                    <a:pt x="54" y="6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5" name="Google Shape;15235;p47"/>
            <p:cNvSpPr/>
            <p:nvPr/>
          </p:nvSpPr>
          <p:spPr>
            <a:xfrm>
              <a:off x="3619775" y="2463525"/>
              <a:ext cx="26000" cy="61850"/>
            </a:xfrm>
            <a:custGeom>
              <a:rect b="b" l="l" r="r" t="t"/>
              <a:pathLst>
                <a:path extrusionOk="0" h="2474" w="1040">
                  <a:moveTo>
                    <a:pt x="987" y="0"/>
                  </a:moveTo>
                  <a:cubicBezTo>
                    <a:pt x="977" y="0"/>
                    <a:pt x="965" y="4"/>
                    <a:pt x="953" y="13"/>
                  </a:cubicBezTo>
                  <a:cubicBezTo>
                    <a:pt x="656" y="251"/>
                    <a:pt x="596" y="608"/>
                    <a:pt x="501" y="941"/>
                  </a:cubicBezTo>
                  <a:cubicBezTo>
                    <a:pt x="346" y="1453"/>
                    <a:pt x="120" y="1929"/>
                    <a:pt x="1" y="2453"/>
                  </a:cubicBezTo>
                  <a:cubicBezTo>
                    <a:pt x="15" y="2467"/>
                    <a:pt x="25" y="2473"/>
                    <a:pt x="31" y="2473"/>
                  </a:cubicBezTo>
                  <a:cubicBezTo>
                    <a:pt x="35" y="2473"/>
                    <a:pt x="37" y="2470"/>
                    <a:pt x="37" y="2465"/>
                  </a:cubicBezTo>
                  <a:cubicBezTo>
                    <a:pt x="156" y="2060"/>
                    <a:pt x="334" y="1679"/>
                    <a:pt x="501" y="1286"/>
                  </a:cubicBezTo>
                  <a:cubicBezTo>
                    <a:pt x="656" y="858"/>
                    <a:pt x="715" y="441"/>
                    <a:pt x="1013" y="72"/>
                  </a:cubicBezTo>
                  <a:cubicBezTo>
                    <a:pt x="1040" y="36"/>
                    <a:pt x="1019" y="0"/>
                    <a:pt x="9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6" name="Google Shape;15236;p47"/>
            <p:cNvSpPr/>
            <p:nvPr/>
          </p:nvSpPr>
          <p:spPr>
            <a:xfrm>
              <a:off x="3657625" y="2459875"/>
              <a:ext cx="3500" cy="2550"/>
            </a:xfrm>
            <a:custGeom>
              <a:rect b="b" l="l" r="r" t="t"/>
              <a:pathLst>
                <a:path extrusionOk="0" h="102" w="140">
                  <a:moveTo>
                    <a:pt x="124" y="1"/>
                  </a:moveTo>
                  <a:cubicBezTo>
                    <a:pt x="122" y="1"/>
                    <a:pt x="120" y="2"/>
                    <a:pt x="118" y="4"/>
                  </a:cubicBezTo>
                  <a:cubicBezTo>
                    <a:pt x="82" y="39"/>
                    <a:pt x="35" y="39"/>
                    <a:pt x="11" y="63"/>
                  </a:cubicBezTo>
                  <a:cubicBezTo>
                    <a:pt x="1" y="74"/>
                    <a:pt x="8" y="101"/>
                    <a:pt x="18" y="101"/>
                  </a:cubicBezTo>
                  <a:cubicBezTo>
                    <a:pt x="19" y="101"/>
                    <a:pt x="21" y="101"/>
                    <a:pt x="23" y="99"/>
                  </a:cubicBezTo>
                  <a:cubicBezTo>
                    <a:pt x="59" y="63"/>
                    <a:pt x="94" y="63"/>
                    <a:pt x="130" y="39"/>
                  </a:cubicBezTo>
                  <a:cubicBezTo>
                    <a:pt x="140" y="20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7" name="Google Shape;15237;p47"/>
            <p:cNvSpPr/>
            <p:nvPr/>
          </p:nvSpPr>
          <p:spPr>
            <a:xfrm>
              <a:off x="3671625" y="2452425"/>
              <a:ext cx="3850" cy="400"/>
            </a:xfrm>
            <a:custGeom>
              <a:rect b="b" l="l" r="r" t="t"/>
              <a:pathLst>
                <a:path extrusionOk="0" h="16" w="154">
                  <a:moveTo>
                    <a:pt x="17" y="1"/>
                  </a:moveTo>
                  <a:cubicBezTo>
                    <a:pt x="0" y="1"/>
                    <a:pt x="6" y="16"/>
                    <a:pt x="34" y="16"/>
                  </a:cubicBezTo>
                  <a:lnTo>
                    <a:pt x="130" y="16"/>
                  </a:lnTo>
                  <a:cubicBezTo>
                    <a:pt x="153" y="16"/>
                    <a:pt x="153" y="4"/>
                    <a:pt x="130" y="4"/>
                  </a:cubicBezTo>
                  <a:lnTo>
                    <a:pt x="34" y="4"/>
                  </a:lnTo>
                  <a:cubicBezTo>
                    <a:pt x="27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8" name="Google Shape;15238;p47"/>
            <p:cNvSpPr/>
            <p:nvPr/>
          </p:nvSpPr>
          <p:spPr>
            <a:xfrm>
              <a:off x="3705325" y="2458150"/>
              <a:ext cx="18675" cy="6300"/>
            </a:xfrm>
            <a:custGeom>
              <a:rect b="b" l="l" r="r" t="t"/>
              <a:pathLst>
                <a:path extrusionOk="0" h="252" w="747">
                  <a:moveTo>
                    <a:pt x="67" y="0"/>
                  </a:moveTo>
                  <a:cubicBezTo>
                    <a:pt x="7" y="0"/>
                    <a:pt x="0" y="85"/>
                    <a:pt x="67" y="85"/>
                  </a:cubicBezTo>
                  <a:cubicBezTo>
                    <a:pt x="187" y="108"/>
                    <a:pt x="294" y="120"/>
                    <a:pt x="401" y="144"/>
                  </a:cubicBezTo>
                  <a:cubicBezTo>
                    <a:pt x="508" y="180"/>
                    <a:pt x="603" y="228"/>
                    <a:pt x="698" y="251"/>
                  </a:cubicBezTo>
                  <a:cubicBezTo>
                    <a:pt x="734" y="251"/>
                    <a:pt x="746" y="228"/>
                    <a:pt x="722" y="204"/>
                  </a:cubicBezTo>
                  <a:cubicBezTo>
                    <a:pt x="532" y="97"/>
                    <a:pt x="294" y="25"/>
                    <a:pt x="79" y="1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9" name="Google Shape;15239;p47"/>
            <p:cNvSpPr/>
            <p:nvPr/>
          </p:nvSpPr>
          <p:spPr>
            <a:xfrm>
              <a:off x="3761275" y="2475125"/>
              <a:ext cx="9750" cy="7000"/>
            </a:xfrm>
            <a:custGeom>
              <a:rect b="b" l="l" r="r" t="t"/>
              <a:pathLst>
                <a:path extrusionOk="0" h="280" w="390">
                  <a:moveTo>
                    <a:pt x="94" y="0"/>
                  </a:moveTo>
                  <a:cubicBezTo>
                    <a:pt x="29" y="0"/>
                    <a:pt x="0" y="109"/>
                    <a:pt x="80" y="120"/>
                  </a:cubicBezTo>
                  <a:cubicBezTo>
                    <a:pt x="175" y="156"/>
                    <a:pt x="270" y="203"/>
                    <a:pt x="342" y="275"/>
                  </a:cubicBezTo>
                  <a:cubicBezTo>
                    <a:pt x="345" y="278"/>
                    <a:pt x="349" y="279"/>
                    <a:pt x="354" y="279"/>
                  </a:cubicBezTo>
                  <a:cubicBezTo>
                    <a:pt x="369" y="279"/>
                    <a:pt x="389" y="266"/>
                    <a:pt x="389" y="239"/>
                  </a:cubicBezTo>
                  <a:cubicBezTo>
                    <a:pt x="342" y="108"/>
                    <a:pt x="235" y="49"/>
                    <a:pt x="104" y="1"/>
                  </a:cubicBezTo>
                  <a:cubicBezTo>
                    <a:pt x="100" y="0"/>
                    <a:pt x="97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0" name="Google Shape;15240;p47"/>
            <p:cNvSpPr/>
            <p:nvPr/>
          </p:nvSpPr>
          <p:spPr>
            <a:xfrm>
              <a:off x="3773975" y="2518600"/>
              <a:ext cx="1800" cy="5525"/>
            </a:xfrm>
            <a:custGeom>
              <a:rect b="b" l="l" r="r" t="t"/>
              <a:pathLst>
                <a:path extrusionOk="0" h="221" w="72">
                  <a:moveTo>
                    <a:pt x="36" y="0"/>
                  </a:moveTo>
                  <a:cubicBezTo>
                    <a:pt x="18" y="0"/>
                    <a:pt x="0" y="12"/>
                    <a:pt x="0" y="36"/>
                  </a:cubicBezTo>
                  <a:cubicBezTo>
                    <a:pt x="0" y="96"/>
                    <a:pt x="0" y="155"/>
                    <a:pt x="12" y="203"/>
                  </a:cubicBezTo>
                  <a:cubicBezTo>
                    <a:pt x="12" y="215"/>
                    <a:pt x="24" y="221"/>
                    <a:pt x="36" y="221"/>
                  </a:cubicBezTo>
                  <a:cubicBezTo>
                    <a:pt x="48" y="221"/>
                    <a:pt x="60" y="215"/>
                    <a:pt x="60" y="203"/>
                  </a:cubicBezTo>
                  <a:cubicBezTo>
                    <a:pt x="72" y="143"/>
                    <a:pt x="72" y="84"/>
                    <a:pt x="72" y="36"/>
                  </a:cubicBezTo>
                  <a:cubicBezTo>
                    <a:pt x="72" y="12"/>
                    <a:pt x="54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1" name="Google Shape;15241;p47"/>
            <p:cNvSpPr/>
            <p:nvPr/>
          </p:nvSpPr>
          <p:spPr>
            <a:xfrm>
              <a:off x="3786225" y="2539575"/>
              <a:ext cx="6825" cy="13425"/>
            </a:xfrm>
            <a:custGeom>
              <a:rect b="b" l="l" r="r" t="t"/>
              <a:pathLst>
                <a:path extrusionOk="0" h="537" w="273">
                  <a:moveTo>
                    <a:pt x="90" y="1"/>
                  </a:moveTo>
                  <a:cubicBezTo>
                    <a:pt x="49" y="1"/>
                    <a:pt x="1" y="48"/>
                    <a:pt x="34" y="90"/>
                  </a:cubicBezTo>
                  <a:cubicBezTo>
                    <a:pt x="118" y="221"/>
                    <a:pt x="165" y="376"/>
                    <a:pt x="189" y="519"/>
                  </a:cubicBezTo>
                  <a:cubicBezTo>
                    <a:pt x="189" y="530"/>
                    <a:pt x="198" y="536"/>
                    <a:pt x="208" y="536"/>
                  </a:cubicBezTo>
                  <a:cubicBezTo>
                    <a:pt x="219" y="536"/>
                    <a:pt x="231" y="530"/>
                    <a:pt x="237" y="519"/>
                  </a:cubicBezTo>
                  <a:cubicBezTo>
                    <a:pt x="272" y="340"/>
                    <a:pt x="225" y="185"/>
                    <a:pt x="129" y="30"/>
                  </a:cubicBezTo>
                  <a:cubicBezTo>
                    <a:pt x="122" y="9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2" name="Google Shape;15242;p47"/>
            <p:cNvSpPr/>
            <p:nvPr/>
          </p:nvSpPr>
          <p:spPr>
            <a:xfrm>
              <a:off x="3780275" y="2575725"/>
              <a:ext cx="11475" cy="26600"/>
            </a:xfrm>
            <a:custGeom>
              <a:rect b="b" l="l" r="r" t="t"/>
              <a:pathLst>
                <a:path extrusionOk="0" h="1064" w="459">
                  <a:moveTo>
                    <a:pt x="430" y="0"/>
                  </a:moveTo>
                  <a:cubicBezTo>
                    <a:pt x="422" y="0"/>
                    <a:pt x="415" y="4"/>
                    <a:pt x="415" y="13"/>
                  </a:cubicBezTo>
                  <a:cubicBezTo>
                    <a:pt x="308" y="370"/>
                    <a:pt x="165" y="704"/>
                    <a:pt x="10" y="1025"/>
                  </a:cubicBezTo>
                  <a:cubicBezTo>
                    <a:pt x="0" y="1035"/>
                    <a:pt x="25" y="1063"/>
                    <a:pt x="40" y="1063"/>
                  </a:cubicBezTo>
                  <a:cubicBezTo>
                    <a:pt x="42" y="1063"/>
                    <a:pt x="44" y="1063"/>
                    <a:pt x="46" y="1061"/>
                  </a:cubicBezTo>
                  <a:cubicBezTo>
                    <a:pt x="272" y="775"/>
                    <a:pt x="367" y="370"/>
                    <a:pt x="451" y="25"/>
                  </a:cubicBezTo>
                  <a:cubicBezTo>
                    <a:pt x="458" y="10"/>
                    <a:pt x="443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3" name="Google Shape;15243;p47"/>
            <p:cNvSpPr/>
            <p:nvPr/>
          </p:nvSpPr>
          <p:spPr>
            <a:xfrm>
              <a:off x="3731575" y="2626450"/>
              <a:ext cx="15350" cy="12200"/>
            </a:xfrm>
            <a:custGeom>
              <a:rect b="b" l="l" r="r" t="t"/>
              <a:pathLst>
                <a:path extrusionOk="0" h="488" w="614">
                  <a:moveTo>
                    <a:pt x="583" y="0"/>
                  </a:moveTo>
                  <a:cubicBezTo>
                    <a:pt x="577" y="0"/>
                    <a:pt x="571" y="3"/>
                    <a:pt x="565" y="8"/>
                  </a:cubicBezTo>
                  <a:cubicBezTo>
                    <a:pt x="387" y="139"/>
                    <a:pt x="160" y="246"/>
                    <a:pt x="29" y="437"/>
                  </a:cubicBezTo>
                  <a:cubicBezTo>
                    <a:pt x="0" y="466"/>
                    <a:pt x="27" y="488"/>
                    <a:pt x="58" y="488"/>
                  </a:cubicBezTo>
                  <a:cubicBezTo>
                    <a:pt x="64" y="488"/>
                    <a:pt x="71" y="487"/>
                    <a:pt x="77" y="484"/>
                  </a:cubicBezTo>
                  <a:cubicBezTo>
                    <a:pt x="280" y="389"/>
                    <a:pt x="434" y="199"/>
                    <a:pt x="577" y="44"/>
                  </a:cubicBezTo>
                  <a:cubicBezTo>
                    <a:pt x="614" y="26"/>
                    <a:pt x="601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4" name="Google Shape;15244;p47"/>
            <p:cNvSpPr/>
            <p:nvPr/>
          </p:nvSpPr>
          <p:spPr>
            <a:xfrm>
              <a:off x="3691825" y="2663225"/>
              <a:ext cx="9675" cy="5975"/>
            </a:xfrm>
            <a:custGeom>
              <a:rect b="b" l="l" r="r" t="t"/>
              <a:pathLst>
                <a:path extrusionOk="0" h="239" w="387">
                  <a:moveTo>
                    <a:pt x="329" y="1"/>
                  </a:moveTo>
                  <a:cubicBezTo>
                    <a:pt x="320" y="1"/>
                    <a:pt x="309" y="5"/>
                    <a:pt x="298" y="14"/>
                  </a:cubicBezTo>
                  <a:cubicBezTo>
                    <a:pt x="238" y="37"/>
                    <a:pt x="179" y="26"/>
                    <a:pt x="119" y="61"/>
                  </a:cubicBezTo>
                  <a:cubicBezTo>
                    <a:pt x="72" y="73"/>
                    <a:pt x="36" y="97"/>
                    <a:pt x="12" y="145"/>
                  </a:cubicBezTo>
                  <a:cubicBezTo>
                    <a:pt x="0" y="180"/>
                    <a:pt x="12" y="204"/>
                    <a:pt x="36" y="216"/>
                  </a:cubicBezTo>
                  <a:cubicBezTo>
                    <a:pt x="69" y="229"/>
                    <a:pt x="98" y="239"/>
                    <a:pt x="127" y="239"/>
                  </a:cubicBezTo>
                  <a:cubicBezTo>
                    <a:pt x="151" y="239"/>
                    <a:pt x="176" y="232"/>
                    <a:pt x="203" y="216"/>
                  </a:cubicBezTo>
                  <a:cubicBezTo>
                    <a:pt x="250" y="192"/>
                    <a:pt x="310" y="145"/>
                    <a:pt x="357" y="121"/>
                  </a:cubicBezTo>
                  <a:cubicBezTo>
                    <a:pt x="386" y="72"/>
                    <a:pt x="36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5" name="Google Shape;15245;p47"/>
            <p:cNvSpPr/>
            <p:nvPr/>
          </p:nvSpPr>
          <p:spPr>
            <a:xfrm>
              <a:off x="3626925" y="2637650"/>
              <a:ext cx="11875" cy="10350"/>
            </a:xfrm>
            <a:custGeom>
              <a:rect b="b" l="l" r="r" t="t"/>
              <a:pathLst>
                <a:path extrusionOk="0" h="414" w="475">
                  <a:moveTo>
                    <a:pt x="113" y="1"/>
                  </a:moveTo>
                  <a:cubicBezTo>
                    <a:pt x="94" y="1"/>
                    <a:pt x="73" y="4"/>
                    <a:pt x="48" y="13"/>
                  </a:cubicBezTo>
                  <a:cubicBezTo>
                    <a:pt x="13" y="25"/>
                    <a:pt x="1" y="48"/>
                    <a:pt x="1" y="84"/>
                  </a:cubicBezTo>
                  <a:cubicBezTo>
                    <a:pt x="1" y="108"/>
                    <a:pt x="13" y="156"/>
                    <a:pt x="48" y="191"/>
                  </a:cubicBezTo>
                  <a:cubicBezTo>
                    <a:pt x="72" y="215"/>
                    <a:pt x="120" y="227"/>
                    <a:pt x="155" y="239"/>
                  </a:cubicBezTo>
                  <a:cubicBezTo>
                    <a:pt x="215" y="287"/>
                    <a:pt x="251" y="334"/>
                    <a:pt x="298" y="394"/>
                  </a:cubicBezTo>
                  <a:cubicBezTo>
                    <a:pt x="312" y="408"/>
                    <a:pt x="330" y="414"/>
                    <a:pt x="349" y="414"/>
                  </a:cubicBezTo>
                  <a:cubicBezTo>
                    <a:pt x="409" y="414"/>
                    <a:pt x="475" y="350"/>
                    <a:pt x="429" y="287"/>
                  </a:cubicBezTo>
                  <a:cubicBezTo>
                    <a:pt x="394" y="215"/>
                    <a:pt x="334" y="156"/>
                    <a:pt x="275" y="96"/>
                  </a:cubicBezTo>
                  <a:cubicBezTo>
                    <a:pt x="211" y="41"/>
                    <a:pt x="17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6" name="Google Shape;15246;p47"/>
            <p:cNvSpPr/>
            <p:nvPr/>
          </p:nvSpPr>
          <p:spPr>
            <a:xfrm>
              <a:off x="3615025" y="2606325"/>
              <a:ext cx="4350" cy="5025"/>
            </a:xfrm>
            <a:custGeom>
              <a:rect b="b" l="l" r="r" t="t"/>
              <a:pathLst>
                <a:path extrusionOk="0" h="201" w="174">
                  <a:moveTo>
                    <a:pt x="90" y="1"/>
                  </a:moveTo>
                  <a:cubicBezTo>
                    <a:pt x="72" y="1"/>
                    <a:pt x="54" y="10"/>
                    <a:pt x="48" y="27"/>
                  </a:cubicBezTo>
                  <a:cubicBezTo>
                    <a:pt x="36" y="51"/>
                    <a:pt x="36" y="87"/>
                    <a:pt x="12" y="111"/>
                  </a:cubicBezTo>
                  <a:cubicBezTo>
                    <a:pt x="0" y="170"/>
                    <a:pt x="42" y="200"/>
                    <a:pt x="85" y="200"/>
                  </a:cubicBezTo>
                  <a:cubicBezTo>
                    <a:pt x="128" y="200"/>
                    <a:pt x="173" y="170"/>
                    <a:pt x="167" y="111"/>
                  </a:cubicBezTo>
                  <a:cubicBezTo>
                    <a:pt x="167" y="87"/>
                    <a:pt x="155" y="51"/>
                    <a:pt x="131" y="27"/>
                  </a:cubicBezTo>
                  <a:cubicBezTo>
                    <a:pt x="125" y="10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7" name="Google Shape;15247;p47"/>
            <p:cNvSpPr/>
            <p:nvPr/>
          </p:nvSpPr>
          <p:spPr>
            <a:xfrm>
              <a:off x="3589800" y="2586950"/>
              <a:ext cx="14525" cy="9950"/>
            </a:xfrm>
            <a:custGeom>
              <a:rect b="b" l="l" r="r" t="t"/>
              <a:pathLst>
                <a:path extrusionOk="0" h="398" w="581">
                  <a:moveTo>
                    <a:pt x="43" y="0"/>
                  </a:moveTo>
                  <a:cubicBezTo>
                    <a:pt x="25" y="0"/>
                    <a:pt x="0" y="14"/>
                    <a:pt x="9" y="40"/>
                  </a:cubicBezTo>
                  <a:cubicBezTo>
                    <a:pt x="152" y="219"/>
                    <a:pt x="390" y="326"/>
                    <a:pt x="581" y="398"/>
                  </a:cubicBezTo>
                  <a:cubicBezTo>
                    <a:pt x="366" y="302"/>
                    <a:pt x="224" y="159"/>
                    <a:pt x="57" y="5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8" name="Google Shape;15248;p47"/>
            <p:cNvSpPr/>
            <p:nvPr/>
          </p:nvSpPr>
          <p:spPr>
            <a:xfrm>
              <a:off x="3584775" y="2520775"/>
              <a:ext cx="12125" cy="27725"/>
            </a:xfrm>
            <a:custGeom>
              <a:rect b="b" l="l" r="r" t="t"/>
              <a:pathLst>
                <a:path extrusionOk="0" h="1109" w="485">
                  <a:moveTo>
                    <a:pt x="376" y="0"/>
                  </a:moveTo>
                  <a:cubicBezTo>
                    <a:pt x="359" y="0"/>
                    <a:pt x="343" y="7"/>
                    <a:pt x="329" y="20"/>
                  </a:cubicBezTo>
                  <a:cubicBezTo>
                    <a:pt x="127" y="318"/>
                    <a:pt x="79" y="651"/>
                    <a:pt x="8" y="1009"/>
                  </a:cubicBezTo>
                  <a:cubicBezTo>
                    <a:pt x="0" y="1064"/>
                    <a:pt x="49" y="1108"/>
                    <a:pt x="94" y="1108"/>
                  </a:cubicBezTo>
                  <a:cubicBezTo>
                    <a:pt x="117" y="1108"/>
                    <a:pt x="139" y="1096"/>
                    <a:pt x="151" y="1068"/>
                  </a:cubicBezTo>
                  <a:cubicBezTo>
                    <a:pt x="317" y="735"/>
                    <a:pt x="484" y="437"/>
                    <a:pt x="437" y="56"/>
                  </a:cubicBezTo>
                  <a:cubicBezTo>
                    <a:pt x="429" y="19"/>
                    <a:pt x="403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9" name="Google Shape;15249;p47"/>
            <p:cNvSpPr/>
            <p:nvPr/>
          </p:nvSpPr>
          <p:spPr>
            <a:xfrm>
              <a:off x="3620425" y="2441775"/>
              <a:ext cx="18425" cy="15300"/>
            </a:xfrm>
            <a:custGeom>
              <a:rect b="b" l="l" r="r" t="t"/>
              <a:pathLst>
                <a:path extrusionOk="0" h="612" w="737">
                  <a:moveTo>
                    <a:pt x="637" y="1"/>
                  </a:moveTo>
                  <a:cubicBezTo>
                    <a:pt x="504" y="1"/>
                    <a:pt x="425" y="136"/>
                    <a:pt x="356" y="228"/>
                  </a:cubicBezTo>
                  <a:cubicBezTo>
                    <a:pt x="249" y="347"/>
                    <a:pt x="130" y="466"/>
                    <a:pt x="11" y="561"/>
                  </a:cubicBezTo>
                  <a:cubicBezTo>
                    <a:pt x="1" y="590"/>
                    <a:pt x="15" y="612"/>
                    <a:pt x="27" y="612"/>
                  </a:cubicBezTo>
                  <a:cubicBezTo>
                    <a:pt x="30" y="612"/>
                    <a:pt x="32" y="611"/>
                    <a:pt x="34" y="609"/>
                  </a:cubicBezTo>
                  <a:cubicBezTo>
                    <a:pt x="177" y="525"/>
                    <a:pt x="296" y="430"/>
                    <a:pt x="427" y="347"/>
                  </a:cubicBezTo>
                  <a:cubicBezTo>
                    <a:pt x="535" y="287"/>
                    <a:pt x="689" y="240"/>
                    <a:pt x="725" y="85"/>
                  </a:cubicBezTo>
                  <a:cubicBezTo>
                    <a:pt x="737" y="49"/>
                    <a:pt x="713" y="1"/>
                    <a:pt x="654" y="1"/>
                  </a:cubicBezTo>
                  <a:cubicBezTo>
                    <a:pt x="648" y="1"/>
                    <a:pt x="642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0" name="Google Shape;15250;p47"/>
            <p:cNvSpPr/>
            <p:nvPr/>
          </p:nvSpPr>
          <p:spPr>
            <a:xfrm>
              <a:off x="3654975" y="2434550"/>
              <a:ext cx="23475" cy="5250"/>
            </a:xfrm>
            <a:custGeom>
              <a:rect b="b" l="l" r="r" t="t"/>
              <a:pathLst>
                <a:path extrusionOk="0" h="210" w="939">
                  <a:moveTo>
                    <a:pt x="644" y="1"/>
                  </a:moveTo>
                  <a:cubicBezTo>
                    <a:pt x="585" y="1"/>
                    <a:pt x="526" y="5"/>
                    <a:pt x="474" y="5"/>
                  </a:cubicBezTo>
                  <a:cubicBezTo>
                    <a:pt x="319" y="5"/>
                    <a:pt x="176" y="17"/>
                    <a:pt x="57" y="100"/>
                  </a:cubicBezTo>
                  <a:cubicBezTo>
                    <a:pt x="1" y="147"/>
                    <a:pt x="26" y="209"/>
                    <a:pt x="69" y="209"/>
                  </a:cubicBezTo>
                  <a:cubicBezTo>
                    <a:pt x="80" y="209"/>
                    <a:pt x="93" y="205"/>
                    <a:pt x="105" y="195"/>
                  </a:cubicBezTo>
                  <a:cubicBezTo>
                    <a:pt x="176" y="154"/>
                    <a:pt x="257" y="139"/>
                    <a:pt x="340" y="139"/>
                  </a:cubicBezTo>
                  <a:cubicBezTo>
                    <a:pt x="424" y="139"/>
                    <a:pt x="510" y="154"/>
                    <a:pt x="593" y="171"/>
                  </a:cubicBezTo>
                  <a:cubicBezTo>
                    <a:pt x="647" y="177"/>
                    <a:pt x="703" y="189"/>
                    <a:pt x="757" y="189"/>
                  </a:cubicBezTo>
                  <a:cubicBezTo>
                    <a:pt x="810" y="189"/>
                    <a:pt x="861" y="177"/>
                    <a:pt x="903" y="136"/>
                  </a:cubicBezTo>
                  <a:cubicBezTo>
                    <a:pt x="938" y="124"/>
                    <a:pt x="938" y="76"/>
                    <a:pt x="903" y="52"/>
                  </a:cubicBezTo>
                  <a:cubicBezTo>
                    <a:pt x="824" y="9"/>
                    <a:pt x="733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1" name="Google Shape;15251;p47"/>
            <p:cNvSpPr/>
            <p:nvPr/>
          </p:nvSpPr>
          <p:spPr>
            <a:xfrm>
              <a:off x="3705600" y="2439525"/>
              <a:ext cx="10350" cy="2625"/>
            </a:xfrm>
            <a:custGeom>
              <a:rect b="b" l="l" r="r" t="t"/>
              <a:pathLst>
                <a:path extrusionOk="0" h="105" w="414">
                  <a:moveTo>
                    <a:pt x="216" y="1"/>
                  </a:moveTo>
                  <a:cubicBezTo>
                    <a:pt x="161" y="1"/>
                    <a:pt x="106" y="9"/>
                    <a:pt x="56" y="20"/>
                  </a:cubicBezTo>
                  <a:cubicBezTo>
                    <a:pt x="1" y="31"/>
                    <a:pt x="8" y="105"/>
                    <a:pt x="57" y="105"/>
                  </a:cubicBezTo>
                  <a:cubicBezTo>
                    <a:pt x="61" y="105"/>
                    <a:pt x="64" y="104"/>
                    <a:pt x="68" y="103"/>
                  </a:cubicBezTo>
                  <a:cubicBezTo>
                    <a:pt x="122" y="91"/>
                    <a:pt x="176" y="88"/>
                    <a:pt x="228" y="88"/>
                  </a:cubicBezTo>
                  <a:cubicBezTo>
                    <a:pt x="280" y="88"/>
                    <a:pt x="330" y="91"/>
                    <a:pt x="378" y="91"/>
                  </a:cubicBezTo>
                  <a:cubicBezTo>
                    <a:pt x="414" y="91"/>
                    <a:pt x="414" y="56"/>
                    <a:pt x="402" y="44"/>
                  </a:cubicBezTo>
                  <a:cubicBezTo>
                    <a:pt x="344" y="12"/>
                    <a:pt x="280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2" name="Google Shape;15252;p47"/>
            <p:cNvSpPr/>
            <p:nvPr/>
          </p:nvSpPr>
          <p:spPr>
            <a:xfrm>
              <a:off x="3848675" y="2921625"/>
              <a:ext cx="12825" cy="3000"/>
            </a:xfrm>
            <a:custGeom>
              <a:rect b="b" l="l" r="r" t="t"/>
              <a:pathLst>
                <a:path extrusionOk="0" h="120" w="513">
                  <a:moveTo>
                    <a:pt x="96" y="0"/>
                  </a:moveTo>
                  <a:cubicBezTo>
                    <a:pt x="1" y="0"/>
                    <a:pt x="1" y="119"/>
                    <a:pt x="96" y="119"/>
                  </a:cubicBezTo>
                  <a:cubicBezTo>
                    <a:pt x="227" y="119"/>
                    <a:pt x="346" y="119"/>
                    <a:pt x="477" y="96"/>
                  </a:cubicBezTo>
                  <a:cubicBezTo>
                    <a:pt x="513" y="96"/>
                    <a:pt x="513" y="36"/>
                    <a:pt x="477" y="36"/>
                  </a:cubicBezTo>
                  <a:cubicBezTo>
                    <a:pt x="346" y="12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3" name="Google Shape;15253;p47"/>
            <p:cNvSpPr/>
            <p:nvPr/>
          </p:nvSpPr>
          <p:spPr>
            <a:xfrm>
              <a:off x="3881875" y="2925425"/>
              <a:ext cx="22200" cy="3050"/>
            </a:xfrm>
            <a:custGeom>
              <a:rect b="b" l="l" r="r" t="t"/>
              <a:pathLst>
                <a:path extrusionOk="0" h="122" w="888">
                  <a:moveTo>
                    <a:pt x="40" y="1"/>
                  </a:moveTo>
                  <a:cubicBezTo>
                    <a:pt x="13" y="1"/>
                    <a:pt x="1" y="30"/>
                    <a:pt x="42" y="51"/>
                  </a:cubicBezTo>
                  <a:cubicBezTo>
                    <a:pt x="238" y="79"/>
                    <a:pt x="477" y="121"/>
                    <a:pt x="692" y="121"/>
                  </a:cubicBezTo>
                  <a:cubicBezTo>
                    <a:pt x="752" y="121"/>
                    <a:pt x="809" y="118"/>
                    <a:pt x="864" y="110"/>
                  </a:cubicBezTo>
                  <a:cubicBezTo>
                    <a:pt x="887" y="110"/>
                    <a:pt x="887" y="63"/>
                    <a:pt x="864" y="63"/>
                  </a:cubicBezTo>
                  <a:cubicBezTo>
                    <a:pt x="590" y="15"/>
                    <a:pt x="328" y="51"/>
                    <a:pt x="54" y="3"/>
                  </a:cubicBezTo>
                  <a:cubicBezTo>
                    <a:pt x="49" y="1"/>
                    <a:pt x="44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4" name="Google Shape;15254;p47"/>
            <p:cNvSpPr/>
            <p:nvPr/>
          </p:nvSpPr>
          <p:spPr>
            <a:xfrm>
              <a:off x="3889750" y="2998425"/>
              <a:ext cx="3900" cy="300"/>
            </a:xfrm>
            <a:custGeom>
              <a:rect b="b" l="l" r="r" t="t"/>
              <a:pathLst>
                <a:path extrusionOk="0" h="12" w="156">
                  <a:moveTo>
                    <a:pt x="1" y="0"/>
                  </a:moveTo>
                  <a:lnTo>
                    <a:pt x="1" y="12"/>
                  </a:lnTo>
                  <a:cubicBezTo>
                    <a:pt x="60" y="0"/>
                    <a:pt x="9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5" name="Google Shape;15255;p47"/>
            <p:cNvSpPr/>
            <p:nvPr/>
          </p:nvSpPr>
          <p:spPr>
            <a:xfrm>
              <a:off x="3720825" y="3139800"/>
              <a:ext cx="46025" cy="10775"/>
            </a:xfrm>
            <a:custGeom>
              <a:rect b="b" l="l" r="r" t="t"/>
              <a:pathLst>
                <a:path extrusionOk="0" h="431" w="1841">
                  <a:moveTo>
                    <a:pt x="657" y="1"/>
                  </a:moveTo>
                  <a:cubicBezTo>
                    <a:pt x="590" y="1"/>
                    <a:pt x="525" y="7"/>
                    <a:pt x="459" y="24"/>
                  </a:cubicBezTo>
                  <a:cubicBezTo>
                    <a:pt x="293" y="84"/>
                    <a:pt x="174" y="239"/>
                    <a:pt x="31" y="322"/>
                  </a:cubicBezTo>
                  <a:cubicBezTo>
                    <a:pt x="1" y="342"/>
                    <a:pt x="4" y="387"/>
                    <a:pt x="34" y="387"/>
                  </a:cubicBezTo>
                  <a:cubicBezTo>
                    <a:pt x="40" y="387"/>
                    <a:pt x="47" y="385"/>
                    <a:pt x="55" y="382"/>
                  </a:cubicBezTo>
                  <a:cubicBezTo>
                    <a:pt x="118" y="362"/>
                    <a:pt x="179" y="355"/>
                    <a:pt x="239" y="355"/>
                  </a:cubicBezTo>
                  <a:cubicBezTo>
                    <a:pt x="359" y="355"/>
                    <a:pt x="475" y="382"/>
                    <a:pt x="602" y="382"/>
                  </a:cubicBezTo>
                  <a:cubicBezTo>
                    <a:pt x="745" y="382"/>
                    <a:pt x="888" y="382"/>
                    <a:pt x="1019" y="405"/>
                  </a:cubicBezTo>
                  <a:cubicBezTo>
                    <a:pt x="1143" y="412"/>
                    <a:pt x="1290" y="431"/>
                    <a:pt x="1433" y="431"/>
                  </a:cubicBezTo>
                  <a:cubicBezTo>
                    <a:pt x="1564" y="431"/>
                    <a:pt x="1691" y="415"/>
                    <a:pt x="1793" y="358"/>
                  </a:cubicBezTo>
                  <a:cubicBezTo>
                    <a:pt x="1841" y="322"/>
                    <a:pt x="1841" y="262"/>
                    <a:pt x="1793" y="251"/>
                  </a:cubicBezTo>
                  <a:cubicBezTo>
                    <a:pt x="1650" y="167"/>
                    <a:pt x="1519" y="179"/>
                    <a:pt x="1352" y="132"/>
                  </a:cubicBezTo>
                  <a:cubicBezTo>
                    <a:pt x="1186" y="84"/>
                    <a:pt x="1043" y="48"/>
                    <a:pt x="864" y="12"/>
                  </a:cubicBezTo>
                  <a:cubicBezTo>
                    <a:pt x="793" y="7"/>
                    <a:pt x="724" y="1"/>
                    <a:pt x="6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6" name="Google Shape;15256;p47"/>
            <p:cNvSpPr/>
            <p:nvPr/>
          </p:nvSpPr>
          <p:spPr>
            <a:xfrm>
              <a:off x="3775750" y="3144300"/>
              <a:ext cx="11650" cy="4925"/>
            </a:xfrm>
            <a:custGeom>
              <a:rect b="b" l="l" r="r" t="t"/>
              <a:pathLst>
                <a:path extrusionOk="0" h="197" w="466">
                  <a:moveTo>
                    <a:pt x="91" y="0"/>
                  </a:moveTo>
                  <a:cubicBezTo>
                    <a:pt x="41" y="0"/>
                    <a:pt x="0" y="90"/>
                    <a:pt x="60" y="130"/>
                  </a:cubicBezTo>
                  <a:cubicBezTo>
                    <a:pt x="136" y="168"/>
                    <a:pt x="227" y="196"/>
                    <a:pt x="307" y="196"/>
                  </a:cubicBezTo>
                  <a:cubicBezTo>
                    <a:pt x="353" y="196"/>
                    <a:pt x="395" y="187"/>
                    <a:pt x="429" y="166"/>
                  </a:cubicBezTo>
                  <a:cubicBezTo>
                    <a:pt x="465" y="142"/>
                    <a:pt x="465" y="106"/>
                    <a:pt x="429" y="82"/>
                  </a:cubicBezTo>
                  <a:cubicBezTo>
                    <a:pt x="334" y="47"/>
                    <a:pt x="227" y="59"/>
                    <a:pt x="120" y="11"/>
                  </a:cubicBezTo>
                  <a:cubicBezTo>
                    <a:pt x="110" y="3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7" name="Google Shape;15257;p47"/>
            <p:cNvSpPr/>
            <p:nvPr/>
          </p:nvSpPr>
          <p:spPr>
            <a:xfrm>
              <a:off x="3809400" y="3146050"/>
              <a:ext cx="20250" cy="4500"/>
            </a:xfrm>
            <a:custGeom>
              <a:rect b="b" l="l" r="r" t="t"/>
              <a:pathLst>
                <a:path extrusionOk="0" h="180" w="810">
                  <a:moveTo>
                    <a:pt x="738" y="1"/>
                  </a:moveTo>
                  <a:cubicBezTo>
                    <a:pt x="536" y="1"/>
                    <a:pt x="310" y="36"/>
                    <a:pt x="95" y="36"/>
                  </a:cubicBezTo>
                  <a:cubicBezTo>
                    <a:pt x="0" y="36"/>
                    <a:pt x="0" y="179"/>
                    <a:pt x="95" y="179"/>
                  </a:cubicBezTo>
                  <a:cubicBezTo>
                    <a:pt x="143" y="179"/>
                    <a:pt x="190" y="180"/>
                    <a:pt x="236" y="180"/>
                  </a:cubicBezTo>
                  <a:cubicBezTo>
                    <a:pt x="420" y="180"/>
                    <a:pt x="593" y="172"/>
                    <a:pt x="774" y="96"/>
                  </a:cubicBezTo>
                  <a:cubicBezTo>
                    <a:pt x="810" y="72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8" name="Google Shape;15258;p47"/>
            <p:cNvSpPr/>
            <p:nvPr/>
          </p:nvSpPr>
          <p:spPr>
            <a:xfrm>
              <a:off x="3847200" y="3141650"/>
              <a:ext cx="92000" cy="7675"/>
            </a:xfrm>
            <a:custGeom>
              <a:rect b="b" l="l" r="r" t="t"/>
              <a:pathLst>
                <a:path extrusionOk="0" h="307" w="3680">
                  <a:moveTo>
                    <a:pt x="1449" y="0"/>
                  </a:moveTo>
                  <a:cubicBezTo>
                    <a:pt x="1018" y="0"/>
                    <a:pt x="586" y="17"/>
                    <a:pt x="155" y="58"/>
                  </a:cubicBezTo>
                  <a:cubicBezTo>
                    <a:pt x="4" y="69"/>
                    <a:pt x="0" y="284"/>
                    <a:pt x="143" y="284"/>
                  </a:cubicBezTo>
                  <a:cubicBezTo>
                    <a:pt x="147" y="284"/>
                    <a:pt x="151" y="284"/>
                    <a:pt x="155" y="284"/>
                  </a:cubicBezTo>
                  <a:cubicBezTo>
                    <a:pt x="350" y="272"/>
                    <a:pt x="546" y="267"/>
                    <a:pt x="742" y="267"/>
                  </a:cubicBezTo>
                  <a:cubicBezTo>
                    <a:pt x="1320" y="267"/>
                    <a:pt x="1901" y="307"/>
                    <a:pt x="2483" y="307"/>
                  </a:cubicBezTo>
                  <a:cubicBezTo>
                    <a:pt x="2858" y="307"/>
                    <a:pt x="3233" y="290"/>
                    <a:pt x="3608" y="236"/>
                  </a:cubicBezTo>
                  <a:cubicBezTo>
                    <a:pt x="3679" y="224"/>
                    <a:pt x="3667" y="105"/>
                    <a:pt x="3584" y="105"/>
                  </a:cubicBezTo>
                  <a:cubicBezTo>
                    <a:pt x="2872" y="46"/>
                    <a:pt x="2161" y="0"/>
                    <a:pt x="14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9" name="Google Shape;15259;p47"/>
            <p:cNvSpPr/>
            <p:nvPr/>
          </p:nvSpPr>
          <p:spPr>
            <a:xfrm>
              <a:off x="3862375" y="3220175"/>
              <a:ext cx="40800" cy="5325"/>
            </a:xfrm>
            <a:custGeom>
              <a:rect b="b" l="l" r="r" t="t"/>
              <a:pathLst>
                <a:path extrusionOk="0" h="213" w="1632">
                  <a:moveTo>
                    <a:pt x="1584" y="0"/>
                  </a:moveTo>
                  <a:cubicBezTo>
                    <a:pt x="1334" y="12"/>
                    <a:pt x="1096" y="72"/>
                    <a:pt x="822" y="72"/>
                  </a:cubicBezTo>
                  <a:cubicBezTo>
                    <a:pt x="572" y="72"/>
                    <a:pt x="322" y="36"/>
                    <a:pt x="60" y="36"/>
                  </a:cubicBezTo>
                  <a:cubicBezTo>
                    <a:pt x="1" y="48"/>
                    <a:pt x="1" y="143"/>
                    <a:pt x="84" y="143"/>
                  </a:cubicBezTo>
                  <a:cubicBezTo>
                    <a:pt x="340" y="157"/>
                    <a:pt x="658" y="212"/>
                    <a:pt x="962" y="212"/>
                  </a:cubicBezTo>
                  <a:cubicBezTo>
                    <a:pt x="1193" y="212"/>
                    <a:pt x="1416" y="180"/>
                    <a:pt x="1596" y="72"/>
                  </a:cubicBezTo>
                  <a:cubicBezTo>
                    <a:pt x="1632" y="60"/>
                    <a:pt x="1608" y="0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0" name="Google Shape;15260;p47"/>
            <p:cNvSpPr/>
            <p:nvPr/>
          </p:nvSpPr>
          <p:spPr>
            <a:xfrm>
              <a:off x="3783425" y="3337650"/>
              <a:ext cx="19150" cy="8750"/>
            </a:xfrm>
            <a:custGeom>
              <a:rect b="b" l="l" r="r" t="t"/>
              <a:pathLst>
                <a:path extrusionOk="0" h="350" w="766">
                  <a:moveTo>
                    <a:pt x="150" y="0"/>
                  </a:moveTo>
                  <a:cubicBezTo>
                    <a:pt x="32" y="0"/>
                    <a:pt x="0" y="177"/>
                    <a:pt x="99" y="242"/>
                  </a:cubicBezTo>
                  <a:cubicBezTo>
                    <a:pt x="206" y="302"/>
                    <a:pt x="301" y="349"/>
                    <a:pt x="420" y="349"/>
                  </a:cubicBezTo>
                  <a:cubicBezTo>
                    <a:pt x="480" y="349"/>
                    <a:pt x="539" y="326"/>
                    <a:pt x="599" y="314"/>
                  </a:cubicBezTo>
                  <a:cubicBezTo>
                    <a:pt x="646" y="290"/>
                    <a:pt x="682" y="242"/>
                    <a:pt x="718" y="195"/>
                  </a:cubicBezTo>
                  <a:cubicBezTo>
                    <a:pt x="765" y="147"/>
                    <a:pt x="753" y="76"/>
                    <a:pt x="694" y="64"/>
                  </a:cubicBezTo>
                  <a:cubicBezTo>
                    <a:pt x="685" y="64"/>
                    <a:pt x="663" y="57"/>
                    <a:pt x="648" y="54"/>
                  </a:cubicBezTo>
                  <a:lnTo>
                    <a:pt x="648" y="54"/>
                  </a:lnTo>
                  <a:cubicBezTo>
                    <a:pt x="644" y="49"/>
                    <a:pt x="635" y="41"/>
                    <a:pt x="622" y="28"/>
                  </a:cubicBezTo>
                  <a:cubicBezTo>
                    <a:pt x="575" y="4"/>
                    <a:pt x="515" y="16"/>
                    <a:pt x="468" y="4"/>
                  </a:cubicBezTo>
                  <a:lnTo>
                    <a:pt x="182" y="4"/>
                  </a:lnTo>
                  <a:cubicBezTo>
                    <a:pt x="171" y="1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1" name="Google Shape;15261;p47"/>
            <p:cNvSpPr/>
            <p:nvPr/>
          </p:nvSpPr>
          <p:spPr>
            <a:xfrm>
              <a:off x="5112225" y="3154325"/>
              <a:ext cx="30825" cy="4925"/>
            </a:xfrm>
            <a:custGeom>
              <a:rect b="b" l="l" r="r" t="t"/>
              <a:pathLst>
                <a:path extrusionOk="0" h="197" w="1233">
                  <a:moveTo>
                    <a:pt x="1125" y="0"/>
                  </a:moveTo>
                  <a:cubicBezTo>
                    <a:pt x="1120" y="0"/>
                    <a:pt x="1114" y="1"/>
                    <a:pt x="1108" y="3"/>
                  </a:cubicBezTo>
                  <a:cubicBezTo>
                    <a:pt x="763" y="74"/>
                    <a:pt x="406" y="74"/>
                    <a:pt x="48" y="122"/>
                  </a:cubicBezTo>
                  <a:cubicBezTo>
                    <a:pt x="1" y="122"/>
                    <a:pt x="1" y="182"/>
                    <a:pt x="48" y="182"/>
                  </a:cubicBezTo>
                  <a:cubicBezTo>
                    <a:pt x="191" y="191"/>
                    <a:pt x="333" y="196"/>
                    <a:pt x="473" y="196"/>
                  </a:cubicBezTo>
                  <a:cubicBezTo>
                    <a:pt x="696" y="196"/>
                    <a:pt x="918" y="182"/>
                    <a:pt x="1144" y="146"/>
                  </a:cubicBezTo>
                  <a:cubicBezTo>
                    <a:pt x="1232" y="135"/>
                    <a:pt x="1198" y="0"/>
                    <a:pt x="11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2" name="Google Shape;15262;p47"/>
            <p:cNvSpPr/>
            <p:nvPr/>
          </p:nvSpPr>
          <p:spPr>
            <a:xfrm>
              <a:off x="5035150" y="3153775"/>
              <a:ext cx="23825" cy="5400"/>
            </a:xfrm>
            <a:custGeom>
              <a:rect b="b" l="l" r="r" t="t"/>
              <a:pathLst>
                <a:path extrusionOk="0" h="216" w="953">
                  <a:moveTo>
                    <a:pt x="843" y="1"/>
                  </a:moveTo>
                  <a:cubicBezTo>
                    <a:pt x="840" y="1"/>
                    <a:pt x="837" y="1"/>
                    <a:pt x="834" y="1"/>
                  </a:cubicBezTo>
                  <a:cubicBezTo>
                    <a:pt x="572" y="25"/>
                    <a:pt x="322" y="49"/>
                    <a:pt x="48" y="84"/>
                  </a:cubicBezTo>
                  <a:cubicBezTo>
                    <a:pt x="0" y="84"/>
                    <a:pt x="0" y="144"/>
                    <a:pt x="48" y="144"/>
                  </a:cubicBezTo>
                  <a:cubicBezTo>
                    <a:pt x="322" y="168"/>
                    <a:pt x="572" y="180"/>
                    <a:pt x="834" y="215"/>
                  </a:cubicBezTo>
                  <a:cubicBezTo>
                    <a:pt x="949" y="204"/>
                    <a:pt x="953" y="1"/>
                    <a:pt x="8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3" name="Google Shape;15263;p47"/>
            <p:cNvSpPr/>
            <p:nvPr/>
          </p:nvSpPr>
          <p:spPr>
            <a:xfrm>
              <a:off x="5013700" y="2981425"/>
              <a:ext cx="18425" cy="3725"/>
            </a:xfrm>
            <a:custGeom>
              <a:rect b="b" l="l" r="r" t="t"/>
              <a:pathLst>
                <a:path extrusionOk="0" h="149" w="737">
                  <a:moveTo>
                    <a:pt x="689" y="0"/>
                  </a:moveTo>
                  <a:cubicBezTo>
                    <a:pt x="686" y="0"/>
                    <a:pt x="683" y="1"/>
                    <a:pt x="680" y="1"/>
                  </a:cubicBezTo>
                  <a:cubicBezTo>
                    <a:pt x="477" y="85"/>
                    <a:pt x="263" y="61"/>
                    <a:pt x="49" y="85"/>
                  </a:cubicBezTo>
                  <a:cubicBezTo>
                    <a:pt x="1" y="85"/>
                    <a:pt x="1" y="144"/>
                    <a:pt x="49" y="144"/>
                  </a:cubicBezTo>
                  <a:cubicBezTo>
                    <a:pt x="97" y="147"/>
                    <a:pt x="145" y="148"/>
                    <a:pt x="195" y="148"/>
                  </a:cubicBezTo>
                  <a:cubicBezTo>
                    <a:pt x="364" y="148"/>
                    <a:pt x="537" y="131"/>
                    <a:pt x="703" y="85"/>
                  </a:cubicBezTo>
                  <a:cubicBezTo>
                    <a:pt x="737" y="74"/>
                    <a:pt x="729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4" name="Google Shape;15264;p47"/>
            <p:cNvSpPr/>
            <p:nvPr/>
          </p:nvSpPr>
          <p:spPr>
            <a:xfrm>
              <a:off x="4899700" y="2929200"/>
              <a:ext cx="30025" cy="7750"/>
            </a:xfrm>
            <a:custGeom>
              <a:rect b="b" l="l" r="r" t="t"/>
              <a:pathLst>
                <a:path extrusionOk="0" h="310" w="1201">
                  <a:moveTo>
                    <a:pt x="1027" y="1"/>
                  </a:moveTo>
                  <a:cubicBezTo>
                    <a:pt x="1015" y="1"/>
                    <a:pt x="1002" y="3"/>
                    <a:pt x="989" y="7"/>
                  </a:cubicBezTo>
                  <a:cubicBezTo>
                    <a:pt x="834" y="54"/>
                    <a:pt x="691" y="90"/>
                    <a:pt x="537" y="90"/>
                  </a:cubicBezTo>
                  <a:cubicBezTo>
                    <a:pt x="394" y="102"/>
                    <a:pt x="215" y="90"/>
                    <a:pt x="60" y="150"/>
                  </a:cubicBezTo>
                  <a:cubicBezTo>
                    <a:pt x="1" y="174"/>
                    <a:pt x="1" y="233"/>
                    <a:pt x="60" y="269"/>
                  </a:cubicBezTo>
                  <a:cubicBezTo>
                    <a:pt x="153" y="302"/>
                    <a:pt x="253" y="309"/>
                    <a:pt x="354" y="309"/>
                  </a:cubicBezTo>
                  <a:cubicBezTo>
                    <a:pt x="435" y="309"/>
                    <a:pt x="517" y="305"/>
                    <a:pt x="596" y="305"/>
                  </a:cubicBezTo>
                  <a:cubicBezTo>
                    <a:pt x="751" y="305"/>
                    <a:pt x="894" y="293"/>
                    <a:pt x="1049" y="269"/>
                  </a:cubicBezTo>
                  <a:cubicBezTo>
                    <a:pt x="1201" y="214"/>
                    <a:pt x="1154" y="1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5" name="Google Shape;15265;p47"/>
            <p:cNvSpPr/>
            <p:nvPr/>
          </p:nvSpPr>
          <p:spPr>
            <a:xfrm>
              <a:off x="4910125" y="2800575"/>
              <a:ext cx="17000" cy="2750"/>
            </a:xfrm>
            <a:custGeom>
              <a:rect b="b" l="l" r="r" t="t"/>
              <a:pathLst>
                <a:path extrusionOk="0" h="110" w="680">
                  <a:moveTo>
                    <a:pt x="277" y="1"/>
                  </a:moveTo>
                  <a:cubicBezTo>
                    <a:pt x="194" y="1"/>
                    <a:pt x="113" y="5"/>
                    <a:pt x="36" y="20"/>
                  </a:cubicBezTo>
                  <a:cubicBezTo>
                    <a:pt x="1" y="44"/>
                    <a:pt x="1" y="80"/>
                    <a:pt x="36" y="80"/>
                  </a:cubicBezTo>
                  <a:cubicBezTo>
                    <a:pt x="131" y="104"/>
                    <a:pt x="227" y="110"/>
                    <a:pt x="323" y="110"/>
                  </a:cubicBezTo>
                  <a:cubicBezTo>
                    <a:pt x="420" y="110"/>
                    <a:pt x="518" y="104"/>
                    <a:pt x="620" y="104"/>
                  </a:cubicBezTo>
                  <a:cubicBezTo>
                    <a:pt x="679" y="92"/>
                    <a:pt x="679" y="8"/>
                    <a:pt x="620" y="8"/>
                  </a:cubicBezTo>
                  <a:cubicBezTo>
                    <a:pt x="504" y="8"/>
                    <a:pt x="388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6" name="Google Shape;15266;p47"/>
            <p:cNvSpPr/>
            <p:nvPr/>
          </p:nvSpPr>
          <p:spPr>
            <a:xfrm>
              <a:off x="3406150" y="2342975"/>
              <a:ext cx="15125" cy="4800"/>
            </a:xfrm>
            <a:custGeom>
              <a:rect b="b" l="l" r="r" t="t"/>
              <a:pathLst>
                <a:path extrusionOk="0" h="192" w="605">
                  <a:moveTo>
                    <a:pt x="107" y="0"/>
                  </a:moveTo>
                  <a:cubicBezTo>
                    <a:pt x="0" y="0"/>
                    <a:pt x="0" y="192"/>
                    <a:pt x="107" y="192"/>
                  </a:cubicBezTo>
                  <a:cubicBezTo>
                    <a:pt x="110" y="192"/>
                    <a:pt x="113" y="191"/>
                    <a:pt x="116" y="191"/>
                  </a:cubicBezTo>
                  <a:cubicBezTo>
                    <a:pt x="259" y="167"/>
                    <a:pt x="426" y="191"/>
                    <a:pt x="557" y="143"/>
                  </a:cubicBezTo>
                  <a:cubicBezTo>
                    <a:pt x="604" y="120"/>
                    <a:pt x="604" y="72"/>
                    <a:pt x="557" y="48"/>
                  </a:cubicBezTo>
                  <a:cubicBezTo>
                    <a:pt x="426" y="1"/>
                    <a:pt x="259" y="1"/>
                    <a:pt x="116" y="1"/>
                  </a:cubicBezTo>
                  <a:cubicBezTo>
                    <a:pt x="113" y="0"/>
                    <a:pt x="11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7" name="Google Shape;15267;p47"/>
            <p:cNvSpPr/>
            <p:nvPr/>
          </p:nvSpPr>
          <p:spPr>
            <a:xfrm>
              <a:off x="3343550" y="2230475"/>
              <a:ext cx="25325" cy="7775"/>
            </a:xfrm>
            <a:custGeom>
              <a:rect b="b" l="l" r="r" t="t"/>
              <a:pathLst>
                <a:path extrusionOk="0" h="311" w="1013">
                  <a:moveTo>
                    <a:pt x="191" y="0"/>
                  </a:moveTo>
                  <a:cubicBezTo>
                    <a:pt x="1" y="0"/>
                    <a:pt x="1" y="310"/>
                    <a:pt x="191" y="310"/>
                  </a:cubicBezTo>
                  <a:lnTo>
                    <a:pt x="596" y="310"/>
                  </a:lnTo>
                  <a:cubicBezTo>
                    <a:pt x="628" y="310"/>
                    <a:pt x="657" y="310"/>
                    <a:pt x="685" y="310"/>
                  </a:cubicBezTo>
                  <a:cubicBezTo>
                    <a:pt x="783" y="310"/>
                    <a:pt x="861" y="303"/>
                    <a:pt x="953" y="238"/>
                  </a:cubicBezTo>
                  <a:cubicBezTo>
                    <a:pt x="1013" y="191"/>
                    <a:pt x="1013" y="119"/>
                    <a:pt x="953" y="71"/>
                  </a:cubicBezTo>
                  <a:cubicBezTo>
                    <a:pt x="834" y="0"/>
                    <a:pt x="727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8" name="Google Shape;15268;p47"/>
            <p:cNvSpPr/>
            <p:nvPr/>
          </p:nvSpPr>
          <p:spPr>
            <a:xfrm>
              <a:off x="4651750" y="2220350"/>
              <a:ext cx="22650" cy="5675"/>
            </a:xfrm>
            <a:custGeom>
              <a:rect b="b" l="l" r="r" t="t"/>
              <a:pathLst>
                <a:path extrusionOk="0" h="227" w="906">
                  <a:moveTo>
                    <a:pt x="132" y="0"/>
                  </a:moveTo>
                  <a:cubicBezTo>
                    <a:pt x="5" y="35"/>
                    <a:pt x="1" y="227"/>
                    <a:pt x="121" y="227"/>
                  </a:cubicBezTo>
                  <a:cubicBezTo>
                    <a:pt x="124" y="227"/>
                    <a:pt x="128" y="227"/>
                    <a:pt x="132" y="226"/>
                  </a:cubicBezTo>
                  <a:cubicBezTo>
                    <a:pt x="382" y="226"/>
                    <a:pt x="608" y="215"/>
                    <a:pt x="858" y="167"/>
                  </a:cubicBezTo>
                  <a:cubicBezTo>
                    <a:pt x="906" y="167"/>
                    <a:pt x="906" y="72"/>
                    <a:pt x="858" y="60"/>
                  </a:cubicBezTo>
                  <a:cubicBezTo>
                    <a:pt x="608" y="36"/>
                    <a:pt x="382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9" name="Google Shape;15269;p47"/>
            <p:cNvSpPr/>
            <p:nvPr/>
          </p:nvSpPr>
          <p:spPr>
            <a:xfrm>
              <a:off x="4694025" y="2306375"/>
              <a:ext cx="19375" cy="6275"/>
            </a:xfrm>
            <a:custGeom>
              <a:rect b="b" l="l" r="r" t="t"/>
              <a:pathLst>
                <a:path extrusionOk="0" h="251" w="775">
                  <a:moveTo>
                    <a:pt x="143" y="0"/>
                  </a:moveTo>
                  <a:cubicBezTo>
                    <a:pt x="1" y="0"/>
                    <a:pt x="1" y="250"/>
                    <a:pt x="143" y="250"/>
                  </a:cubicBezTo>
                  <a:cubicBezTo>
                    <a:pt x="346" y="238"/>
                    <a:pt x="536" y="226"/>
                    <a:pt x="727" y="179"/>
                  </a:cubicBezTo>
                  <a:cubicBezTo>
                    <a:pt x="774" y="167"/>
                    <a:pt x="774" y="83"/>
                    <a:pt x="727" y="72"/>
                  </a:cubicBezTo>
                  <a:cubicBezTo>
                    <a:pt x="536" y="24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0" name="Google Shape;15270;p47"/>
            <p:cNvSpPr/>
            <p:nvPr/>
          </p:nvSpPr>
          <p:spPr>
            <a:xfrm>
              <a:off x="4844125" y="2489100"/>
              <a:ext cx="17200" cy="6300"/>
            </a:xfrm>
            <a:custGeom>
              <a:rect b="b" l="l" r="r" t="t"/>
              <a:pathLst>
                <a:path extrusionOk="0" h="252" w="688">
                  <a:moveTo>
                    <a:pt x="155" y="0"/>
                  </a:moveTo>
                  <a:cubicBezTo>
                    <a:pt x="1" y="0"/>
                    <a:pt x="4" y="252"/>
                    <a:pt x="165" y="252"/>
                  </a:cubicBezTo>
                  <a:cubicBezTo>
                    <a:pt x="169" y="252"/>
                    <a:pt x="172" y="252"/>
                    <a:pt x="176" y="252"/>
                  </a:cubicBezTo>
                  <a:cubicBezTo>
                    <a:pt x="319" y="240"/>
                    <a:pt x="474" y="240"/>
                    <a:pt x="616" y="192"/>
                  </a:cubicBezTo>
                  <a:cubicBezTo>
                    <a:pt x="688" y="180"/>
                    <a:pt x="688" y="73"/>
                    <a:pt x="616" y="61"/>
                  </a:cubicBezTo>
                  <a:cubicBezTo>
                    <a:pt x="474" y="13"/>
                    <a:pt x="319" y="13"/>
                    <a:pt x="176" y="2"/>
                  </a:cubicBezTo>
                  <a:cubicBezTo>
                    <a:pt x="169" y="1"/>
                    <a:pt x="1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1" name="Google Shape;15271;p47"/>
            <p:cNvSpPr/>
            <p:nvPr/>
          </p:nvSpPr>
          <p:spPr>
            <a:xfrm>
              <a:off x="3695400" y="2919700"/>
              <a:ext cx="32450" cy="11600"/>
            </a:xfrm>
            <a:custGeom>
              <a:rect b="b" l="l" r="r" t="t"/>
              <a:pathLst>
                <a:path extrusionOk="0" h="464" w="1298">
                  <a:moveTo>
                    <a:pt x="807" y="1"/>
                  </a:moveTo>
                  <a:cubicBezTo>
                    <a:pt x="630" y="1"/>
                    <a:pt x="453" y="6"/>
                    <a:pt x="286" y="6"/>
                  </a:cubicBezTo>
                  <a:cubicBezTo>
                    <a:pt x="0" y="6"/>
                    <a:pt x="0" y="434"/>
                    <a:pt x="286" y="458"/>
                  </a:cubicBezTo>
                  <a:cubicBezTo>
                    <a:pt x="460" y="458"/>
                    <a:pt x="640" y="464"/>
                    <a:pt x="815" y="464"/>
                  </a:cubicBezTo>
                  <a:cubicBezTo>
                    <a:pt x="902" y="464"/>
                    <a:pt x="988" y="462"/>
                    <a:pt x="1072" y="458"/>
                  </a:cubicBezTo>
                  <a:cubicBezTo>
                    <a:pt x="1167" y="458"/>
                    <a:pt x="1250" y="399"/>
                    <a:pt x="1286" y="292"/>
                  </a:cubicBezTo>
                  <a:cubicBezTo>
                    <a:pt x="1298" y="244"/>
                    <a:pt x="1298" y="220"/>
                    <a:pt x="1286" y="173"/>
                  </a:cubicBezTo>
                  <a:cubicBezTo>
                    <a:pt x="1250" y="65"/>
                    <a:pt x="1167" y="18"/>
                    <a:pt x="1072" y="6"/>
                  </a:cubicBezTo>
                  <a:cubicBezTo>
                    <a:pt x="984" y="2"/>
                    <a:pt x="896" y="1"/>
                    <a:pt x="8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2175" lIns="52175" spcFirstLastPara="1" rIns="52175" wrap="square" tIns="521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275" name="Shape 15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76" name="Google Shape;15276;p48"/>
          <p:cNvSpPr txBox="1"/>
          <p:nvPr>
            <p:ph type="title"/>
          </p:nvPr>
        </p:nvSpPr>
        <p:spPr>
          <a:xfrm>
            <a:off x="376125" y="341175"/>
            <a:ext cx="5150100" cy="61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Kulturní Osobnost</a:t>
            </a:r>
            <a:endParaRPr/>
          </a:p>
        </p:txBody>
      </p:sp>
      <p:sp>
        <p:nvSpPr>
          <p:cNvPr id="15277" name="Google Shape;15277;p48"/>
          <p:cNvSpPr txBox="1"/>
          <p:nvPr>
            <p:ph idx="1" type="subTitle"/>
          </p:nvPr>
        </p:nvSpPr>
        <p:spPr>
          <a:xfrm>
            <a:off x="376125" y="1635500"/>
            <a:ext cx="7955700" cy="214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Kombinace psychologie a antropologie - kulturní osobnost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Jedinec - nositel a tvůrce kultury předává ji dalším generacím 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Pochopení, jak se jedinec stává iniciátorem a nositelem kulturních změn.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240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Metody</a:t>
            </a:r>
            <a:r>
              <a:rPr b="1" lang="en" sz="12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- </a:t>
            </a:r>
            <a:r>
              <a:rPr lang="en" sz="1500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projektivní testy, psychologické teorie (např. Psychoanalýza) </a:t>
            </a:r>
            <a:endParaRPr sz="1500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grpSp>
        <p:nvGrpSpPr>
          <p:cNvPr id="15278" name="Google Shape;15278;p48"/>
          <p:cNvGrpSpPr/>
          <p:nvPr/>
        </p:nvGrpSpPr>
        <p:grpSpPr>
          <a:xfrm>
            <a:off x="6651273" y="2011807"/>
            <a:ext cx="3549107" cy="2749426"/>
            <a:chOff x="2036250" y="1507425"/>
            <a:chExt cx="2858725" cy="2214600"/>
          </a:xfrm>
        </p:grpSpPr>
        <p:sp>
          <p:nvSpPr>
            <p:cNvPr id="15279" name="Google Shape;15279;p48"/>
            <p:cNvSpPr/>
            <p:nvPr/>
          </p:nvSpPr>
          <p:spPr>
            <a:xfrm>
              <a:off x="2036250" y="1507425"/>
              <a:ext cx="2858725" cy="2214600"/>
            </a:xfrm>
            <a:custGeom>
              <a:rect b="b" l="l" r="r" t="t"/>
              <a:pathLst>
                <a:path extrusionOk="0" h="88584" w="114349">
                  <a:moveTo>
                    <a:pt x="113265" y="12218"/>
                  </a:moveTo>
                  <a:cubicBezTo>
                    <a:pt x="113289" y="12313"/>
                    <a:pt x="113324" y="12384"/>
                    <a:pt x="113348" y="12468"/>
                  </a:cubicBezTo>
                  <a:cubicBezTo>
                    <a:pt x="113443" y="12670"/>
                    <a:pt x="113515" y="12908"/>
                    <a:pt x="113682" y="13051"/>
                  </a:cubicBezTo>
                  <a:cubicBezTo>
                    <a:pt x="113646" y="13170"/>
                    <a:pt x="113634" y="13277"/>
                    <a:pt x="113598" y="13396"/>
                  </a:cubicBezTo>
                  <a:cubicBezTo>
                    <a:pt x="113527" y="13456"/>
                    <a:pt x="113455" y="13527"/>
                    <a:pt x="113384" y="13587"/>
                  </a:cubicBezTo>
                  <a:cubicBezTo>
                    <a:pt x="113229" y="13706"/>
                    <a:pt x="113086" y="13825"/>
                    <a:pt x="112931" y="13956"/>
                  </a:cubicBezTo>
                  <a:cubicBezTo>
                    <a:pt x="113039" y="13384"/>
                    <a:pt x="113158" y="12801"/>
                    <a:pt x="113265" y="12218"/>
                  </a:cubicBezTo>
                  <a:close/>
                  <a:moveTo>
                    <a:pt x="113420" y="14218"/>
                  </a:moveTo>
                  <a:lnTo>
                    <a:pt x="113420" y="14218"/>
                  </a:lnTo>
                  <a:cubicBezTo>
                    <a:pt x="113229" y="15111"/>
                    <a:pt x="113039" y="15944"/>
                    <a:pt x="112860" y="16742"/>
                  </a:cubicBezTo>
                  <a:cubicBezTo>
                    <a:pt x="112646" y="16825"/>
                    <a:pt x="112491" y="16956"/>
                    <a:pt x="112312" y="17099"/>
                  </a:cubicBezTo>
                  <a:cubicBezTo>
                    <a:pt x="112491" y="16266"/>
                    <a:pt x="112646" y="15432"/>
                    <a:pt x="112812" y="14587"/>
                  </a:cubicBezTo>
                  <a:cubicBezTo>
                    <a:pt x="113027" y="14468"/>
                    <a:pt x="113229" y="14349"/>
                    <a:pt x="113420" y="14218"/>
                  </a:cubicBezTo>
                  <a:close/>
                  <a:moveTo>
                    <a:pt x="112777" y="17218"/>
                  </a:moveTo>
                  <a:cubicBezTo>
                    <a:pt x="112443" y="18587"/>
                    <a:pt x="112181" y="19826"/>
                    <a:pt x="111908" y="21004"/>
                  </a:cubicBezTo>
                  <a:cubicBezTo>
                    <a:pt x="111705" y="21123"/>
                    <a:pt x="111527" y="21326"/>
                    <a:pt x="111360" y="21504"/>
                  </a:cubicBezTo>
                  <a:cubicBezTo>
                    <a:pt x="111657" y="20207"/>
                    <a:pt x="111943" y="18933"/>
                    <a:pt x="112205" y="17635"/>
                  </a:cubicBezTo>
                  <a:cubicBezTo>
                    <a:pt x="112300" y="17564"/>
                    <a:pt x="112384" y="17504"/>
                    <a:pt x="112491" y="17433"/>
                  </a:cubicBezTo>
                  <a:cubicBezTo>
                    <a:pt x="112574" y="17361"/>
                    <a:pt x="112681" y="17302"/>
                    <a:pt x="112777" y="17218"/>
                  </a:cubicBezTo>
                  <a:close/>
                  <a:moveTo>
                    <a:pt x="111729" y="21814"/>
                  </a:moveTo>
                  <a:lnTo>
                    <a:pt x="111729" y="21814"/>
                  </a:lnTo>
                  <a:cubicBezTo>
                    <a:pt x="111503" y="22838"/>
                    <a:pt x="111288" y="23814"/>
                    <a:pt x="111062" y="24838"/>
                  </a:cubicBezTo>
                  <a:cubicBezTo>
                    <a:pt x="110824" y="25041"/>
                    <a:pt x="110610" y="25291"/>
                    <a:pt x="110419" y="25517"/>
                  </a:cubicBezTo>
                  <a:lnTo>
                    <a:pt x="111181" y="22290"/>
                  </a:lnTo>
                  <a:cubicBezTo>
                    <a:pt x="111300" y="22195"/>
                    <a:pt x="111431" y="22088"/>
                    <a:pt x="111550" y="21981"/>
                  </a:cubicBezTo>
                  <a:cubicBezTo>
                    <a:pt x="111610" y="21933"/>
                    <a:pt x="111669" y="21874"/>
                    <a:pt x="111729" y="21814"/>
                  </a:cubicBezTo>
                  <a:close/>
                  <a:moveTo>
                    <a:pt x="110812" y="25886"/>
                  </a:moveTo>
                  <a:lnTo>
                    <a:pt x="110812" y="25886"/>
                  </a:lnTo>
                  <a:cubicBezTo>
                    <a:pt x="110776" y="26148"/>
                    <a:pt x="110717" y="26422"/>
                    <a:pt x="110657" y="26707"/>
                  </a:cubicBezTo>
                  <a:cubicBezTo>
                    <a:pt x="110431" y="27755"/>
                    <a:pt x="110193" y="28815"/>
                    <a:pt x="109979" y="29863"/>
                  </a:cubicBezTo>
                  <a:cubicBezTo>
                    <a:pt x="109776" y="30160"/>
                    <a:pt x="109586" y="30458"/>
                    <a:pt x="109383" y="30732"/>
                  </a:cubicBezTo>
                  <a:cubicBezTo>
                    <a:pt x="109285" y="30871"/>
                    <a:pt x="109407" y="30999"/>
                    <a:pt x="109535" y="30999"/>
                  </a:cubicBezTo>
                  <a:cubicBezTo>
                    <a:pt x="109593" y="30999"/>
                    <a:pt x="109652" y="30973"/>
                    <a:pt x="109693" y="30910"/>
                  </a:cubicBezTo>
                  <a:cubicBezTo>
                    <a:pt x="109705" y="30887"/>
                    <a:pt x="109729" y="30851"/>
                    <a:pt x="109752" y="30827"/>
                  </a:cubicBezTo>
                  <a:lnTo>
                    <a:pt x="109752" y="30827"/>
                  </a:lnTo>
                  <a:cubicBezTo>
                    <a:pt x="109502" y="31982"/>
                    <a:pt x="109241" y="33125"/>
                    <a:pt x="109002" y="34280"/>
                  </a:cubicBezTo>
                  <a:cubicBezTo>
                    <a:pt x="108705" y="34494"/>
                    <a:pt x="108526" y="34899"/>
                    <a:pt x="108288" y="35185"/>
                  </a:cubicBezTo>
                  <a:cubicBezTo>
                    <a:pt x="108193" y="35304"/>
                    <a:pt x="108086" y="35423"/>
                    <a:pt x="107967" y="35530"/>
                  </a:cubicBezTo>
                  <a:cubicBezTo>
                    <a:pt x="108681" y="32530"/>
                    <a:pt x="109419" y="29529"/>
                    <a:pt x="110157" y="26541"/>
                  </a:cubicBezTo>
                  <a:cubicBezTo>
                    <a:pt x="110336" y="26362"/>
                    <a:pt x="110514" y="26196"/>
                    <a:pt x="110669" y="26017"/>
                  </a:cubicBezTo>
                  <a:lnTo>
                    <a:pt x="110812" y="25886"/>
                  </a:lnTo>
                  <a:close/>
                  <a:moveTo>
                    <a:pt x="108776" y="35459"/>
                  </a:moveTo>
                  <a:cubicBezTo>
                    <a:pt x="108407" y="37018"/>
                    <a:pt x="108074" y="38590"/>
                    <a:pt x="107728" y="40173"/>
                  </a:cubicBezTo>
                  <a:cubicBezTo>
                    <a:pt x="107717" y="40257"/>
                    <a:pt x="107681" y="40352"/>
                    <a:pt x="107669" y="40435"/>
                  </a:cubicBezTo>
                  <a:cubicBezTo>
                    <a:pt x="107641" y="40389"/>
                    <a:pt x="107592" y="40372"/>
                    <a:pt x="107544" y="40372"/>
                  </a:cubicBezTo>
                  <a:cubicBezTo>
                    <a:pt x="107530" y="40372"/>
                    <a:pt x="107516" y="40373"/>
                    <a:pt x="107502" y="40376"/>
                  </a:cubicBezTo>
                  <a:cubicBezTo>
                    <a:pt x="107205" y="40435"/>
                    <a:pt x="107014" y="40912"/>
                    <a:pt x="106847" y="41138"/>
                  </a:cubicBezTo>
                  <a:lnTo>
                    <a:pt x="106621" y="41412"/>
                  </a:lnTo>
                  <a:cubicBezTo>
                    <a:pt x="106835" y="40483"/>
                    <a:pt x="107050" y="39542"/>
                    <a:pt x="107264" y="38626"/>
                  </a:cubicBezTo>
                  <a:lnTo>
                    <a:pt x="107800" y="36352"/>
                  </a:lnTo>
                  <a:cubicBezTo>
                    <a:pt x="108169" y="36173"/>
                    <a:pt x="108467" y="35816"/>
                    <a:pt x="108717" y="35518"/>
                  </a:cubicBezTo>
                  <a:lnTo>
                    <a:pt x="108776" y="35459"/>
                  </a:lnTo>
                  <a:close/>
                  <a:moveTo>
                    <a:pt x="107502" y="41138"/>
                  </a:moveTo>
                  <a:lnTo>
                    <a:pt x="107502" y="41138"/>
                  </a:lnTo>
                  <a:cubicBezTo>
                    <a:pt x="107276" y="42138"/>
                    <a:pt x="107038" y="43114"/>
                    <a:pt x="106824" y="44102"/>
                  </a:cubicBezTo>
                  <a:cubicBezTo>
                    <a:pt x="106657" y="44293"/>
                    <a:pt x="106502" y="44507"/>
                    <a:pt x="106359" y="44710"/>
                  </a:cubicBezTo>
                  <a:cubicBezTo>
                    <a:pt x="106121" y="45019"/>
                    <a:pt x="105883" y="45353"/>
                    <a:pt x="105633" y="45662"/>
                  </a:cubicBezTo>
                  <a:cubicBezTo>
                    <a:pt x="105895" y="44483"/>
                    <a:pt x="106157" y="43317"/>
                    <a:pt x="106443" y="42138"/>
                  </a:cubicBezTo>
                  <a:cubicBezTo>
                    <a:pt x="106728" y="41947"/>
                    <a:pt x="107002" y="41733"/>
                    <a:pt x="107216" y="41483"/>
                  </a:cubicBezTo>
                  <a:cubicBezTo>
                    <a:pt x="107312" y="41388"/>
                    <a:pt x="107419" y="41269"/>
                    <a:pt x="107502" y="41138"/>
                  </a:cubicBezTo>
                  <a:close/>
                  <a:moveTo>
                    <a:pt x="106550" y="45341"/>
                  </a:moveTo>
                  <a:lnTo>
                    <a:pt x="106550" y="45341"/>
                  </a:lnTo>
                  <a:cubicBezTo>
                    <a:pt x="106264" y="46531"/>
                    <a:pt x="105990" y="47722"/>
                    <a:pt x="105716" y="48924"/>
                  </a:cubicBezTo>
                  <a:cubicBezTo>
                    <a:pt x="105704" y="48924"/>
                    <a:pt x="105681" y="48924"/>
                    <a:pt x="105669" y="48936"/>
                  </a:cubicBezTo>
                  <a:cubicBezTo>
                    <a:pt x="105347" y="49115"/>
                    <a:pt x="105157" y="49365"/>
                    <a:pt x="104930" y="49663"/>
                  </a:cubicBezTo>
                  <a:cubicBezTo>
                    <a:pt x="104823" y="49806"/>
                    <a:pt x="104704" y="49948"/>
                    <a:pt x="104597" y="50079"/>
                  </a:cubicBezTo>
                  <a:cubicBezTo>
                    <a:pt x="104883" y="48913"/>
                    <a:pt x="105157" y="47722"/>
                    <a:pt x="105431" y="46543"/>
                  </a:cubicBezTo>
                  <a:cubicBezTo>
                    <a:pt x="105490" y="46543"/>
                    <a:pt x="105550" y="46531"/>
                    <a:pt x="105597" y="46484"/>
                  </a:cubicBezTo>
                  <a:cubicBezTo>
                    <a:pt x="105907" y="46091"/>
                    <a:pt x="106240" y="45722"/>
                    <a:pt x="106550" y="45341"/>
                  </a:cubicBezTo>
                  <a:close/>
                  <a:moveTo>
                    <a:pt x="105585" y="49591"/>
                  </a:moveTo>
                  <a:lnTo>
                    <a:pt x="105585" y="49591"/>
                  </a:lnTo>
                  <a:cubicBezTo>
                    <a:pt x="105240" y="50913"/>
                    <a:pt x="104930" y="52270"/>
                    <a:pt x="104621" y="53627"/>
                  </a:cubicBezTo>
                  <a:lnTo>
                    <a:pt x="104347" y="54747"/>
                  </a:lnTo>
                  <a:cubicBezTo>
                    <a:pt x="104335" y="54711"/>
                    <a:pt x="104299" y="54699"/>
                    <a:pt x="104276" y="54687"/>
                  </a:cubicBezTo>
                  <a:cubicBezTo>
                    <a:pt x="104247" y="54681"/>
                    <a:pt x="104220" y="54679"/>
                    <a:pt x="104194" y="54679"/>
                  </a:cubicBezTo>
                  <a:cubicBezTo>
                    <a:pt x="103944" y="54679"/>
                    <a:pt x="103782" y="54918"/>
                    <a:pt x="103621" y="55080"/>
                  </a:cubicBezTo>
                  <a:lnTo>
                    <a:pt x="103406" y="55294"/>
                  </a:lnTo>
                  <a:cubicBezTo>
                    <a:pt x="103573" y="54532"/>
                    <a:pt x="103740" y="53794"/>
                    <a:pt x="103918" y="53056"/>
                  </a:cubicBezTo>
                  <a:cubicBezTo>
                    <a:pt x="104073" y="52342"/>
                    <a:pt x="104240" y="51627"/>
                    <a:pt x="104418" y="50913"/>
                  </a:cubicBezTo>
                  <a:cubicBezTo>
                    <a:pt x="104454" y="50913"/>
                    <a:pt x="104502" y="50889"/>
                    <a:pt x="104526" y="50853"/>
                  </a:cubicBezTo>
                  <a:cubicBezTo>
                    <a:pt x="104776" y="50544"/>
                    <a:pt x="105050" y="50246"/>
                    <a:pt x="105300" y="49937"/>
                  </a:cubicBezTo>
                  <a:cubicBezTo>
                    <a:pt x="105407" y="49817"/>
                    <a:pt x="105490" y="49698"/>
                    <a:pt x="105585" y="49591"/>
                  </a:cubicBezTo>
                  <a:close/>
                  <a:moveTo>
                    <a:pt x="104228" y="55163"/>
                  </a:moveTo>
                  <a:lnTo>
                    <a:pt x="104228" y="55163"/>
                  </a:lnTo>
                  <a:cubicBezTo>
                    <a:pt x="103907" y="56533"/>
                    <a:pt x="103549" y="57902"/>
                    <a:pt x="103168" y="59259"/>
                  </a:cubicBezTo>
                  <a:cubicBezTo>
                    <a:pt x="102978" y="59414"/>
                    <a:pt x="102871" y="59652"/>
                    <a:pt x="102740" y="59843"/>
                  </a:cubicBezTo>
                  <a:cubicBezTo>
                    <a:pt x="102609" y="60033"/>
                    <a:pt x="102442" y="60212"/>
                    <a:pt x="102275" y="60402"/>
                  </a:cubicBezTo>
                  <a:cubicBezTo>
                    <a:pt x="102621" y="58950"/>
                    <a:pt x="102918" y="57497"/>
                    <a:pt x="103228" y="56068"/>
                  </a:cubicBezTo>
                  <a:cubicBezTo>
                    <a:pt x="103466" y="55854"/>
                    <a:pt x="103704" y="55640"/>
                    <a:pt x="103930" y="55425"/>
                  </a:cubicBezTo>
                  <a:cubicBezTo>
                    <a:pt x="104037" y="55342"/>
                    <a:pt x="104145" y="55247"/>
                    <a:pt x="104228" y="55163"/>
                  </a:cubicBezTo>
                  <a:close/>
                  <a:moveTo>
                    <a:pt x="102930" y="60164"/>
                  </a:moveTo>
                  <a:lnTo>
                    <a:pt x="102930" y="60164"/>
                  </a:lnTo>
                  <a:cubicBezTo>
                    <a:pt x="102728" y="60974"/>
                    <a:pt x="102502" y="61795"/>
                    <a:pt x="102311" y="62617"/>
                  </a:cubicBezTo>
                  <a:cubicBezTo>
                    <a:pt x="102204" y="62688"/>
                    <a:pt x="102121" y="62795"/>
                    <a:pt x="102013" y="62902"/>
                  </a:cubicBezTo>
                  <a:lnTo>
                    <a:pt x="101490" y="63414"/>
                  </a:lnTo>
                  <a:cubicBezTo>
                    <a:pt x="101740" y="62569"/>
                    <a:pt x="101966" y="61724"/>
                    <a:pt x="102180" y="60843"/>
                  </a:cubicBezTo>
                  <a:cubicBezTo>
                    <a:pt x="102193" y="60847"/>
                    <a:pt x="102209" y="60850"/>
                    <a:pt x="102228" y="60850"/>
                  </a:cubicBezTo>
                  <a:cubicBezTo>
                    <a:pt x="102259" y="60850"/>
                    <a:pt x="102297" y="60841"/>
                    <a:pt x="102335" y="60819"/>
                  </a:cubicBezTo>
                  <a:cubicBezTo>
                    <a:pt x="102561" y="60616"/>
                    <a:pt x="102752" y="60402"/>
                    <a:pt x="102930" y="60164"/>
                  </a:cubicBezTo>
                  <a:close/>
                  <a:moveTo>
                    <a:pt x="47530" y="871"/>
                  </a:moveTo>
                  <a:cubicBezTo>
                    <a:pt x="51424" y="1740"/>
                    <a:pt x="55412" y="2085"/>
                    <a:pt x="59341" y="2836"/>
                  </a:cubicBezTo>
                  <a:cubicBezTo>
                    <a:pt x="65461" y="3978"/>
                    <a:pt x="71557" y="5133"/>
                    <a:pt x="77689" y="6205"/>
                  </a:cubicBezTo>
                  <a:cubicBezTo>
                    <a:pt x="89333" y="8253"/>
                    <a:pt x="112479" y="11968"/>
                    <a:pt x="112491" y="11968"/>
                  </a:cubicBezTo>
                  <a:cubicBezTo>
                    <a:pt x="109395" y="20659"/>
                    <a:pt x="108026" y="30077"/>
                    <a:pt x="105978" y="39054"/>
                  </a:cubicBezTo>
                  <a:cubicBezTo>
                    <a:pt x="104930" y="43745"/>
                    <a:pt x="103871" y="48413"/>
                    <a:pt x="102775" y="53104"/>
                  </a:cubicBezTo>
                  <a:cubicBezTo>
                    <a:pt x="101811" y="57199"/>
                    <a:pt x="100358" y="61390"/>
                    <a:pt x="99763" y="65557"/>
                  </a:cubicBezTo>
                  <a:cubicBezTo>
                    <a:pt x="95048" y="64284"/>
                    <a:pt x="90179" y="63474"/>
                    <a:pt x="85416" y="62438"/>
                  </a:cubicBezTo>
                  <a:cubicBezTo>
                    <a:pt x="80011" y="61247"/>
                    <a:pt x="74617" y="60045"/>
                    <a:pt x="69224" y="58819"/>
                  </a:cubicBezTo>
                  <a:cubicBezTo>
                    <a:pt x="57555" y="56187"/>
                    <a:pt x="45887" y="52996"/>
                    <a:pt x="34076" y="51139"/>
                  </a:cubicBezTo>
                  <a:cubicBezTo>
                    <a:pt x="35815" y="47460"/>
                    <a:pt x="36458" y="42876"/>
                    <a:pt x="37482" y="38947"/>
                  </a:cubicBezTo>
                  <a:cubicBezTo>
                    <a:pt x="38577" y="34685"/>
                    <a:pt x="39684" y="30422"/>
                    <a:pt x="40780" y="26148"/>
                  </a:cubicBezTo>
                  <a:cubicBezTo>
                    <a:pt x="42970" y="17694"/>
                    <a:pt x="45304" y="9301"/>
                    <a:pt x="47530" y="871"/>
                  </a:cubicBezTo>
                  <a:close/>
                  <a:moveTo>
                    <a:pt x="102097" y="63379"/>
                  </a:moveTo>
                  <a:cubicBezTo>
                    <a:pt x="101954" y="64069"/>
                    <a:pt x="101787" y="64772"/>
                    <a:pt x="101621" y="65474"/>
                  </a:cubicBezTo>
                  <a:cubicBezTo>
                    <a:pt x="101609" y="65474"/>
                    <a:pt x="101585" y="65486"/>
                    <a:pt x="101561" y="65498"/>
                  </a:cubicBezTo>
                  <a:cubicBezTo>
                    <a:pt x="101263" y="65796"/>
                    <a:pt x="101085" y="66177"/>
                    <a:pt x="100859" y="66546"/>
                  </a:cubicBezTo>
                  <a:cubicBezTo>
                    <a:pt x="100847" y="66570"/>
                    <a:pt x="100847" y="66593"/>
                    <a:pt x="100835" y="66617"/>
                  </a:cubicBezTo>
                  <a:cubicBezTo>
                    <a:pt x="100799" y="66605"/>
                    <a:pt x="100763" y="66570"/>
                    <a:pt x="100728" y="66558"/>
                  </a:cubicBezTo>
                  <a:cubicBezTo>
                    <a:pt x="100620" y="66498"/>
                    <a:pt x="100525" y="66439"/>
                    <a:pt x="100418" y="66391"/>
                  </a:cubicBezTo>
                  <a:cubicBezTo>
                    <a:pt x="100787" y="65498"/>
                    <a:pt x="101097" y="64581"/>
                    <a:pt x="101394" y="63629"/>
                  </a:cubicBezTo>
                  <a:cubicBezTo>
                    <a:pt x="101427" y="63718"/>
                    <a:pt x="101514" y="63790"/>
                    <a:pt x="101608" y="63790"/>
                  </a:cubicBezTo>
                  <a:cubicBezTo>
                    <a:pt x="101652" y="63790"/>
                    <a:pt x="101698" y="63774"/>
                    <a:pt x="101740" y="63736"/>
                  </a:cubicBezTo>
                  <a:lnTo>
                    <a:pt x="102097" y="63379"/>
                  </a:lnTo>
                  <a:close/>
                  <a:moveTo>
                    <a:pt x="101478" y="66189"/>
                  </a:moveTo>
                  <a:lnTo>
                    <a:pt x="101478" y="66189"/>
                  </a:lnTo>
                  <a:cubicBezTo>
                    <a:pt x="101418" y="66439"/>
                    <a:pt x="101359" y="66677"/>
                    <a:pt x="101311" y="66927"/>
                  </a:cubicBezTo>
                  <a:cubicBezTo>
                    <a:pt x="101251" y="66867"/>
                    <a:pt x="101180" y="66808"/>
                    <a:pt x="101097" y="66760"/>
                  </a:cubicBezTo>
                  <a:cubicBezTo>
                    <a:pt x="101132" y="66748"/>
                    <a:pt x="101144" y="66736"/>
                    <a:pt x="101168" y="66700"/>
                  </a:cubicBezTo>
                  <a:cubicBezTo>
                    <a:pt x="101263" y="66522"/>
                    <a:pt x="101370" y="66367"/>
                    <a:pt x="101478" y="66189"/>
                  </a:cubicBezTo>
                  <a:close/>
                  <a:moveTo>
                    <a:pt x="100037" y="66677"/>
                  </a:moveTo>
                  <a:cubicBezTo>
                    <a:pt x="100227" y="66820"/>
                    <a:pt x="100406" y="66998"/>
                    <a:pt x="100597" y="67165"/>
                  </a:cubicBezTo>
                  <a:cubicBezTo>
                    <a:pt x="100537" y="67165"/>
                    <a:pt x="100466" y="67153"/>
                    <a:pt x="100406" y="67153"/>
                  </a:cubicBezTo>
                  <a:cubicBezTo>
                    <a:pt x="100201" y="67143"/>
                    <a:pt x="99996" y="67115"/>
                    <a:pt x="99791" y="67115"/>
                  </a:cubicBezTo>
                  <a:cubicBezTo>
                    <a:pt x="99758" y="67115"/>
                    <a:pt x="99725" y="67116"/>
                    <a:pt x="99692" y="67117"/>
                  </a:cubicBezTo>
                  <a:cubicBezTo>
                    <a:pt x="99692" y="67058"/>
                    <a:pt x="99680" y="67022"/>
                    <a:pt x="99680" y="66962"/>
                  </a:cubicBezTo>
                  <a:cubicBezTo>
                    <a:pt x="99751" y="66879"/>
                    <a:pt x="99989" y="66700"/>
                    <a:pt x="100037" y="66677"/>
                  </a:cubicBezTo>
                  <a:close/>
                  <a:moveTo>
                    <a:pt x="98989" y="68713"/>
                  </a:moveTo>
                  <a:cubicBezTo>
                    <a:pt x="98989" y="68927"/>
                    <a:pt x="98989" y="69129"/>
                    <a:pt x="99001" y="69332"/>
                  </a:cubicBezTo>
                  <a:cubicBezTo>
                    <a:pt x="98870" y="69415"/>
                    <a:pt x="98751" y="69510"/>
                    <a:pt x="98620" y="69582"/>
                  </a:cubicBezTo>
                  <a:cubicBezTo>
                    <a:pt x="98763" y="69296"/>
                    <a:pt x="98882" y="69010"/>
                    <a:pt x="98989" y="68713"/>
                  </a:cubicBezTo>
                  <a:close/>
                  <a:moveTo>
                    <a:pt x="98918" y="67641"/>
                  </a:moveTo>
                  <a:lnTo>
                    <a:pt x="98918" y="67641"/>
                  </a:lnTo>
                  <a:cubicBezTo>
                    <a:pt x="98561" y="68403"/>
                    <a:pt x="98358" y="69225"/>
                    <a:pt x="97977" y="69987"/>
                  </a:cubicBezTo>
                  <a:cubicBezTo>
                    <a:pt x="97370" y="70403"/>
                    <a:pt x="96763" y="70796"/>
                    <a:pt x="96144" y="71201"/>
                  </a:cubicBezTo>
                  <a:cubicBezTo>
                    <a:pt x="96287" y="70975"/>
                    <a:pt x="96417" y="70737"/>
                    <a:pt x="96537" y="70522"/>
                  </a:cubicBezTo>
                  <a:cubicBezTo>
                    <a:pt x="96668" y="70463"/>
                    <a:pt x="96798" y="70403"/>
                    <a:pt x="96929" y="70320"/>
                  </a:cubicBezTo>
                  <a:cubicBezTo>
                    <a:pt x="97168" y="70201"/>
                    <a:pt x="97453" y="70070"/>
                    <a:pt x="97465" y="69784"/>
                  </a:cubicBezTo>
                  <a:cubicBezTo>
                    <a:pt x="97489" y="69677"/>
                    <a:pt x="97394" y="69594"/>
                    <a:pt x="97310" y="69546"/>
                  </a:cubicBezTo>
                  <a:cubicBezTo>
                    <a:pt x="97275" y="69534"/>
                    <a:pt x="97238" y="69529"/>
                    <a:pt x="97200" y="69529"/>
                  </a:cubicBezTo>
                  <a:cubicBezTo>
                    <a:pt x="97125" y="69529"/>
                    <a:pt x="97049" y="69550"/>
                    <a:pt x="96977" y="69582"/>
                  </a:cubicBezTo>
                  <a:cubicBezTo>
                    <a:pt x="97084" y="69332"/>
                    <a:pt x="97156" y="69070"/>
                    <a:pt x="97227" y="68808"/>
                  </a:cubicBezTo>
                  <a:cubicBezTo>
                    <a:pt x="97811" y="68451"/>
                    <a:pt x="98394" y="68058"/>
                    <a:pt x="98918" y="67641"/>
                  </a:cubicBezTo>
                  <a:close/>
                  <a:moveTo>
                    <a:pt x="96501" y="69260"/>
                  </a:moveTo>
                  <a:lnTo>
                    <a:pt x="96501" y="69260"/>
                  </a:lnTo>
                  <a:cubicBezTo>
                    <a:pt x="96358" y="69582"/>
                    <a:pt x="96215" y="69903"/>
                    <a:pt x="96084" y="70213"/>
                  </a:cubicBezTo>
                  <a:cubicBezTo>
                    <a:pt x="96025" y="70260"/>
                    <a:pt x="95965" y="70320"/>
                    <a:pt x="95894" y="70368"/>
                  </a:cubicBezTo>
                  <a:cubicBezTo>
                    <a:pt x="95810" y="70463"/>
                    <a:pt x="95834" y="70594"/>
                    <a:pt x="95929" y="70653"/>
                  </a:cubicBezTo>
                  <a:cubicBezTo>
                    <a:pt x="95822" y="70903"/>
                    <a:pt x="95703" y="71153"/>
                    <a:pt x="95584" y="71392"/>
                  </a:cubicBezTo>
                  <a:cubicBezTo>
                    <a:pt x="95536" y="71475"/>
                    <a:pt x="95548" y="71534"/>
                    <a:pt x="95584" y="71582"/>
                  </a:cubicBezTo>
                  <a:lnTo>
                    <a:pt x="93441" y="73058"/>
                  </a:lnTo>
                  <a:cubicBezTo>
                    <a:pt x="93846" y="72261"/>
                    <a:pt x="94334" y="71427"/>
                    <a:pt x="94536" y="70558"/>
                  </a:cubicBezTo>
                  <a:cubicBezTo>
                    <a:pt x="95048" y="70237"/>
                    <a:pt x="95548" y="69903"/>
                    <a:pt x="96036" y="69558"/>
                  </a:cubicBezTo>
                  <a:cubicBezTo>
                    <a:pt x="96191" y="69463"/>
                    <a:pt x="96358" y="69356"/>
                    <a:pt x="96501" y="69260"/>
                  </a:cubicBezTo>
                  <a:close/>
                  <a:moveTo>
                    <a:pt x="91607" y="72487"/>
                  </a:moveTo>
                  <a:cubicBezTo>
                    <a:pt x="91369" y="72939"/>
                    <a:pt x="91179" y="73416"/>
                    <a:pt x="91000" y="73928"/>
                  </a:cubicBezTo>
                  <a:cubicBezTo>
                    <a:pt x="90983" y="73787"/>
                    <a:pt x="90835" y="73639"/>
                    <a:pt x="90677" y="73639"/>
                  </a:cubicBezTo>
                  <a:cubicBezTo>
                    <a:pt x="90622" y="73639"/>
                    <a:pt x="90565" y="73658"/>
                    <a:pt x="90512" y="73701"/>
                  </a:cubicBezTo>
                  <a:cubicBezTo>
                    <a:pt x="90119" y="73999"/>
                    <a:pt x="89714" y="74261"/>
                    <a:pt x="89321" y="74547"/>
                  </a:cubicBezTo>
                  <a:cubicBezTo>
                    <a:pt x="89405" y="74297"/>
                    <a:pt x="89476" y="74047"/>
                    <a:pt x="89536" y="73797"/>
                  </a:cubicBezTo>
                  <a:cubicBezTo>
                    <a:pt x="90226" y="73356"/>
                    <a:pt x="90929" y="72916"/>
                    <a:pt x="91607" y="72487"/>
                  </a:cubicBezTo>
                  <a:close/>
                  <a:moveTo>
                    <a:pt x="94108" y="70832"/>
                  </a:moveTo>
                  <a:cubicBezTo>
                    <a:pt x="93655" y="71570"/>
                    <a:pt x="93346" y="72451"/>
                    <a:pt x="93000" y="73225"/>
                  </a:cubicBezTo>
                  <a:cubicBezTo>
                    <a:pt x="92988" y="73273"/>
                    <a:pt x="92988" y="73320"/>
                    <a:pt x="93000" y="73356"/>
                  </a:cubicBezTo>
                  <a:cubicBezTo>
                    <a:pt x="92369" y="73820"/>
                    <a:pt x="91715" y="74285"/>
                    <a:pt x="91060" y="74749"/>
                  </a:cubicBezTo>
                  <a:cubicBezTo>
                    <a:pt x="91393" y="73880"/>
                    <a:pt x="91786" y="73047"/>
                    <a:pt x="92084" y="72165"/>
                  </a:cubicBezTo>
                  <a:cubicBezTo>
                    <a:pt x="92762" y="71737"/>
                    <a:pt x="93441" y="71272"/>
                    <a:pt x="94108" y="70832"/>
                  </a:cubicBezTo>
                  <a:close/>
                  <a:moveTo>
                    <a:pt x="90941" y="74059"/>
                  </a:moveTo>
                  <a:cubicBezTo>
                    <a:pt x="90833" y="74392"/>
                    <a:pt x="90714" y="74713"/>
                    <a:pt x="90631" y="75059"/>
                  </a:cubicBezTo>
                  <a:cubicBezTo>
                    <a:pt x="89810" y="75654"/>
                    <a:pt x="88976" y="76237"/>
                    <a:pt x="88155" y="76833"/>
                  </a:cubicBezTo>
                  <a:cubicBezTo>
                    <a:pt x="88405" y="76428"/>
                    <a:pt x="88643" y="76011"/>
                    <a:pt x="88857" y="75583"/>
                  </a:cubicBezTo>
                  <a:cubicBezTo>
                    <a:pt x="89536" y="75106"/>
                    <a:pt x="90214" y="74606"/>
                    <a:pt x="90881" y="74118"/>
                  </a:cubicBezTo>
                  <a:cubicBezTo>
                    <a:pt x="90905" y="74106"/>
                    <a:pt x="90929" y="74070"/>
                    <a:pt x="90941" y="74059"/>
                  </a:cubicBezTo>
                  <a:close/>
                  <a:moveTo>
                    <a:pt x="88917" y="74166"/>
                  </a:moveTo>
                  <a:lnTo>
                    <a:pt x="88917" y="74166"/>
                  </a:lnTo>
                  <a:cubicBezTo>
                    <a:pt x="88714" y="74487"/>
                    <a:pt x="88524" y="74844"/>
                    <a:pt x="88357" y="75202"/>
                  </a:cubicBezTo>
                  <a:cubicBezTo>
                    <a:pt x="87702" y="75654"/>
                    <a:pt x="87047" y="76095"/>
                    <a:pt x="86381" y="76547"/>
                  </a:cubicBezTo>
                  <a:cubicBezTo>
                    <a:pt x="86428" y="76428"/>
                    <a:pt x="86488" y="76309"/>
                    <a:pt x="86511" y="76178"/>
                  </a:cubicBezTo>
                  <a:cubicBezTo>
                    <a:pt x="86545" y="76093"/>
                    <a:pt x="86465" y="76015"/>
                    <a:pt x="86386" y="76015"/>
                  </a:cubicBezTo>
                  <a:cubicBezTo>
                    <a:pt x="86353" y="76015"/>
                    <a:pt x="86321" y="76028"/>
                    <a:pt x="86297" y="76059"/>
                  </a:cubicBezTo>
                  <a:cubicBezTo>
                    <a:pt x="86011" y="76368"/>
                    <a:pt x="85785" y="76726"/>
                    <a:pt x="85559" y="77095"/>
                  </a:cubicBezTo>
                  <a:cubicBezTo>
                    <a:pt x="84952" y="77499"/>
                    <a:pt x="84356" y="77880"/>
                    <a:pt x="83749" y="78285"/>
                  </a:cubicBezTo>
                  <a:cubicBezTo>
                    <a:pt x="83892" y="77928"/>
                    <a:pt x="84047" y="77559"/>
                    <a:pt x="84154" y="77190"/>
                  </a:cubicBezTo>
                  <a:cubicBezTo>
                    <a:pt x="85464" y="76356"/>
                    <a:pt x="86773" y="75523"/>
                    <a:pt x="88059" y="74701"/>
                  </a:cubicBezTo>
                  <a:lnTo>
                    <a:pt x="88917" y="74166"/>
                  </a:lnTo>
                  <a:close/>
                  <a:moveTo>
                    <a:pt x="87928" y="76237"/>
                  </a:moveTo>
                  <a:cubicBezTo>
                    <a:pt x="87750" y="76618"/>
                    <a:pt x="87595" y="76987"/>
                    <a:pt x="87428" y="77345"/>
                  </a:cubicBezTo>
                  <a:lnTo>
                    <a:pt x="85190" y="78952"/>
                  </a:lnTo>
                  <a:cubicBezTo>
                    <a:pt x="85345" y="78642"/>
                    <a:pt x="85488" y="78333"/>
                    <a:pt x="85654" y="78023"/>
                  </a:cubicBezTo>
                  <a:cubicBezTo>
                    <a:pt x="85726" y="77869"/>
                    <a:pt x="85821" y="77726"/>
                    <a:pt x="85904" y="77571"/>
                  </a:cubicBezTo>
                  <a:cubicBezTo>
                    <a:pt x="86595" y="77142"/>
                    <a:pt x="87262" y="76690"/>
                    <a:pt x="87928" y="76237"/>
                  </a:cubicBezTo>
                  <a:close/>
                  <a:moveTo>
                    <a:pt x="85107" y="78083"/>
                  </a:moveTo>
                  <a:lnTo>
                    <a:pt x="85107" y="78083"/>
                  </a:lnTo>
                  <a:cubicBezTo>
                    <a:pt x="84916" y="78511"/>
                    <a:pt x="84726" y="78952"/>
                    <a:pt x="84571" y="79404"/>
                  </a:cubicBezTo>
                  <a:cubicBezTo>
                    <a:pt x="83916" y="79869"/>
                    <a:pt x="83261" y="80309"/>
                    <a:pt x="82606" y="80762"/>
                  </a:cubicBezTo>
                  <a:cubicBezTo>
                    <a:pt x="82868" y="80190"/>
                    <a:pt x="83154" y="79631"/>
                    <a:pt x="83428" y="79047"/>
                  </a:cubicBezTo>
                  <a:cubicBezTo>
                    <a:pt x="83987" y="78738"/>
                    <a:pt x="84547" y="78404"/>
                    <a:pt x="85107" y="78083"/>
                  </a:cubicBezTo>
                  <a:close/>
                  <a:moveTo>
                    <a:pt x="33541" y="51687"/>
                  </a:moveTo>
                  <a:cubicBezTo>
                    <a:pt x="45185" y="55294"/>
                    <a:pt x="57472" y="57461"/>
                    <a:pt x="69343" y="60176"/>
                  </a:cubicBezTo>
                  <a:cubicBezTo>
                    <a:pt x="74760" y="61414"/>
                    <a:pt x="80177" y="62629"/>
                    <a:pt x="85595" y="63819"/>
                  </a:cubicBezTo>
                  <a:cubicBezTo>
                    <a:pt x="89929" y="64772"/>
                    <a:pt x="94298" y="65950"/>
                    <a:pt x="98692" y="66593"/>
                  </a:cubicBezTo>
                  <a:cubicBezTo>
                    <a:pt x="94715" y="69094"/>
                    <a:pt x="90822" y="71725"/>
                    <a:pt x="86857" y="74237"/>
                  </a:cubicBezTo>
                  <a:cubicBezTo>
                    <a:pt x="81654" y="77571"/>
                    <a:pt x="76224" y="80738"/>
                    <a:pt x="71200" y="84393"/>
                  </a:cubicBezTo>
                  <a:cubicBezTo>
                    <a:pt x="59794" y="80059"/>
                    <a:pt x="47554" y="77630"/>
                    <a:pt x="35719" y="74701"/>
                  </a:cubicBezTo>
                  <a:cubicBezTo>
                    <a:pt x="29885" y="73261"/>
                    <a:pt x="24051" y="71844"/>
                    <a:pt x="18193" y="70487"/>
                  </a:cubicBezTo>
                  <a:cubicBezTo>
                    <a:pt x="12764" y="69225"/>
                    <a:pt x="7192" y="67582"/>
                    <a:pt x="1644" y="66951"/>
                  </a:cubicBezTo>
                  <a:cubicBezTo>
                    <a:pt x="7133" y="64653"/>
                    <a:pt x="12467" y="61724"/>
                    <a:pt x="17824" y="59152"/>
                  </a:cubicBezTo>
                  <a:cubicBezTo>
                    <a:pt x="20598" y="57807"/>
                    <a:pt x="23373" y="56473"/>
                    <a:pt x="26159" y="55128"/>
                  </a:cubicBezTo>
                  <a:cubicBezTo>
                    <a:pt x="28599" y="53937"/>
                    <a:pt x="31136" y="52973"/>
                    <a:pt x="33541" y="51687"/>
                  </a:cubicBezTo>
                  <a:close/>
                  <a:moveTo>
                    <a:pt x="83428" y="77678"/>
                  </a:moveTo>
                  <a:lnTo>
                    <a:pt x="83428" y="77678"/>
                  </a:lnTo>
                  <a:cubicBezTo>
                    <a:pt x="83213" y="78059"/>
                    <a:pt x="83035" y="78464"/>
                    <a:pt x="82868" y="78881"/>
                  </a:cubicBezTo>
                  <a:cubicBezTo>
                    <a:pt x="82451" y="79154"/>
                    <a:pt x="82035" y="79428"/>
                    <a:pt x="81618" y="79714"/>
                  </a:cubicBezTo>
                  <a:cubicBezTo>
                    <a:pt x="81517" y="79795"/>
                    <a:pt x="81570" y="79944"/>
                    <a:pt x="81676" y="79944"/>
                  </a:cubicBezTo>
                  <a:cubicBezTo>
                    <a:pt x="81695" y="79944"/>
                    <a:pt x="81715" y="79939"/>
                    <a:pt x="81737" y="79928"/>
                  </a:cubicBezTo>
                  <a:cubicBezTo>
                    <a:pt x="82047" y="79774"/>
                    <a:pt x="82368" y="79607"/>
                    <a:pt x="82666" y="79452"/>
                  </a:cubicBezTo>
                  <a:lnTo>
                    <a:pt x="82666" y="79452"/>
                  </a:lnTo>
                  <a:cubicBezTo>
                    <a:pt x="82463" y="80000"/>
                    <a:pt x="82285" y="80547"/>
                    <a:pt x="82130" y="81083"/>
                  </a:cubicBezTo>
                  <a:cubicBezTo>
                    <a:pt x="80606" y="82071"/>
                    <a:pt x="79094" y="83024"/>
                    <a:pt x="77546" y="83917"/>
                  </a:cubicBezTo>
                  <a:cubicBezTo>
                    <a:pt x="76856" y="84298"/>
                    <a:pt x="76165" y="84703"/>
                    <a:pt x="75474" y="85119"/>
                  </a:cubicBezTo>
                  <a:cubicBezTo>
                    <a:pt x="76022" y="84060"/>
                    <a:pt x="76653" y="83036"/>
                    <a:pt x="77094" y="81929"/>
                  </a:cubicBezTo>
                  <a:cubicBezTo>
                    <a:pt x="77127" y="81861"/>
                    <a:pt x="77054" y="81794"/>
                    <a:pt x="76983" y="81794"/>
                  </a:cubicBezTo>
                  <a:cubicBezTo>
                    <a:pt x="76953" y="81794"/>
                    <a:pt x="76924" y="81805"/>
                    <a:pt x="76903" y="81833"/>
                  </a:cubicBezTo>
                  <a:cubicBezTo>
                    <a:pt x="76010" y="82822"/>
                    <a:pt x="75462" y="84179"/>
                    <a:pt x="74951" y="85429"/>
                  </a:cubicBezTo>
                  <a:cubicBezTo>
                    <a:pt x="74284" y="85846"/>
                    <a:pt x="73629" y="86274"/>
                    <a:pt x="73034" y="86774"/>
                  </a:cubicBezTo>
                  <a:cubicBezTo>
                    <a:pt x="73688" y="85679"/>
                    <a:pt x="74343" y="84572"/>
                    <a:pt x="74927" y="83453"/>
                  </a:cubicBezTo>
                  <a:cubicBezTo>
                    <a:pt x="74963" y="83381"/>
                    <a:pt x="74903" y="83309"/>
                    <a:pt x="74836" y="83309"/>
                  </a:cubicBezTo>
                  <a:cubicBezTo>
                    <a:pt x="74815" y="83309"/>
                    <a:pt x="74792" y="83316"/>
                    <a:pt x="74772" y="83333"/>
                  </a:cubicBezTo>
                  <a:cubicBezTo>
                    <a:pt x="73700" y="84429"/>
                    <a:pt x="72831" y="85941"/>
                    <a:pt x="72319" y="87394"/>
                  </a:cubicBezTo>
                  <a:cubicBezTo>
                    <a:pt x="72176" y="87524"/>
                    <a:pt x="72022" y="87667"/>
                    <a:pt x="71891" y="87810"/>
                  </a:cubicBezTo>
                  <a:cubicBezTo>
                    <a:pt x="71950" y="87429"/>
                    <a:pt x="71879" y="86977"/>
                    <a:pt x="71855" y="86620"/>
                  </a:cubicBezTo>
                  <a:cubicBezTo>
                    <a:pt x="71831" y="86012"/>
                    <a:pt x="71581" y="84655"/>
                    <a:pt x="71557" y="84607"/>
                  </a:cubicBezTo>
                  <a:cubicBezTo>
                    <a:pt x="74046" y="83345"/>
                    <a:pt x="76475" y="81964"/>
                    <a:pt x="78868" y="80500"/>
                  </a:cubicBezTo>
                  <a:lnTo>
                    <a:pt x="78868" y="80500"/>
                  </a:lnTo>
                  <a:cubicBezTo>
                    <a:pt x="78034" y="81428"/>
                    <a:pt x="77510" y="82762"/>
                    <a:pt x="77070" y="83869"/>
                  </a:cubicBezTo>
                  <a:cubicBezTo>
                    <a:pt x="77029" y="83958"/>
                    <a:pt x="77121" y="84031"/>
                    <a:pt x="77206" y="84031"/>
                  </a:cubicBezTo>
                  <a:cubicBezTo>
                    <a:pt x="77246" y="84031"/>
                    <a:pt x="77285" y="84015"/>
                    <a:pt x="77308" y="83976"/>
                  </a:cubicBezTo>
                  <a:cubicBezTo>
                    <a:pt x="77618" y="83333"/>
                    <a:pt x="77951" y="82726"/>
                    <a:pt x="78320" y="82131"/>
                  </a:cubicBezTo>
                  <a:cubicBezTo>
                    <a:pt x="78689" y="81536"/>
                    <a:pt x="79153" y="80964"/>
                    <a:pt x="79415" y="80321"/>
                  </a:cubicBezTo>
                  <a:cubicBezTo>
                    <a:pt x="79451" y="80262"/>
                    <a:pt x="79439" y="80226"/>
                    <a:pt x="79403" y="80178"/>
                  </a:cubicBezTo>
                  <a:cubicBezTo>
                    <a:pt x="80749" y="79357"/>
                    <a:pt x="82082" y="78511"/>
                    <a:pt x="83428" y="77678"/>
                  </a:cubicBezTo>
                  <a:close/>
                  <a:moveTo>
                    <a:pt x="834" y="67260"/>
                  </a:moveTo>
                  <a:cubicBezTo>
                    <a:pt x="6347" y="69106"/>
                    <a:pt x="12288" y="69999"/>
                    <a:pt x="17943" y="71308"/>
                  </a:cubicBezTo>
                  <a:cubicBezTo>
                    <a:pt x="23932" y="72701"/>
                    <a:pt x="29921" y="74154"/>
                    <a:pt x="35898" y="75618"/>
                  </a:cubicBezTo>
                  <a:cubicBezTo>
                    <a:pt x="47661" y="78523"/>
                    <a:pt x="59508" y="81250"/>
                    <a:pt x="71010" y="85048"/>
                  </a:cubicBezTo>
                  <a:cubicBezTo>
                    <a:pt x="70950" y="85596"/>
                    <a:pt x="71057" y="86155"/>
                    <a:pt x="71069" y="86715"/>
                  </a:cubicBezTo>
                  <a:cubicBezTo>
                    <a:pt x="71069" y="87072"/>
                    <a:pt x="70998" y="87465"/>
                    <a:pt x="71045" y="87822"/>
                  </a:cubicBezTo>
                  <a:cubicBezTo>
                    <a:pt x="59687" y="83405"/>
                    <a:pt x="47495" y="80881"/>
                    <a:pt x="35708" y="77857"/>
                  </a:cubicBezTo>
                  <a:cubicBezTo>
                    <a:pt x="29885" y="76368"/>
                    <a:pt x="24051" y="74892"/>
                    <a:pt x="18217" y="73475"/>
                  </a:cubicBezTo>
                  <a:cubicBezTo>
                    <a:pt x="12609" y="72130"/>
                    <a:pt x="6847" y="70368"/>
                    <a:pt x="1096" y="69725"/>
                  </a:cubicBezTo>
                  <a:cubicBezTo>
                    <a:pt x="1108" y="69689"/>
                    <a:pt x="1048" y="68653"/>
                    <a:pt x="989" y="68213"/>
                  </a:cubicBezTo>
                  <a:cubicBezTo>
                    <a:pt x="941" y="67891"/>
                    <a:pt x="917" y="67570"/>
                    <a:pt x="810" y="67272"/>
                  </a:cubicBezTo>
                  <a:cubicBezTo>
                    <a:pt x="822" y="67272"/>
                    <a:pt x="834" y="67260"/>
                    <a:pt x="834" y="67260"/>
                  </a:cubicBezTo>
                  <a:close/>
                  <a:moveTo>
                    <a:pt x="47046" y="1"/>
                  </a:moveTo>
                  <a:cubicBezTo>
                    <a:pt x="46960" y="1"/>
                    <a:pt x="46895" y="69"/>
                    <a:pt x="46840" y="169"/>
                  </a:cubicBezTo>
                  <a:cubicBezTo>
                    <a:pt x="43030" y="7777"/>
                    <a:pt x="41673" y="17063"/>
                    <a:pt x="39577" y="25255"/>
                  </a:cubicBezTo>
                  <a:cubicBezTo>
                    <a:pt x="38446" y="29684"/>
                    <a:pt x="32695" y="48651"/>
                    <a:pt x="32588" y="50782"/>
                  </a:cubicBezTo>
                  <a:cubicBezTo>
                    <a:pt x="32505" y="50841"/>
                    <a:pt x="20765" y="56783"/>
                    <a:pt x="17836" y="58164"/>
                  </a:cubicBezTo>
                  <a:cubicBezTo>
                    <a:pt x="12014" y="60938"/>
                    <a:pt x="5906" y="63402"/>
                    <a:pt x="298" y="66546"/>
                  </a:cubicBezTo>
                  <a:cubicBezTo>
                    <a:pt x="1" y="66700"/>
                    <a:pt x="167" y="67915"/>
                    <a:pt x="167" y="68272"/>
                  </a:cubicBezTo>
                  <a:cubicBezTo>
                    <a:pt x="167" y="68736"/>
                    <a:pt x="167" y="69177"/>
                    <a:pt x="251" y="69641"/>
                  </a:cubicBezTo>
                  <a:cubicBezTo>
                    <a:pt x="275" y="69748"/>
                    <a:pt x="429" y="69963"/>
                    <a:pt x="513" y="69999"/>
                  </a:cubicBezTo>
                  <a:cubicBezTo>
                    <a:pt x="6109" y="71975"/>
                    <a:pt x="12181" y="72927"/>
                    <a:pt x="17931" y="74309"/>
                  </a:cubicBezTo>
                  <a:cubicBezTo>
                    <a:pt x="23920" y="75761"/>
                    <a:pt x="29909" y="77261"/>
                    <a:pt x="35874" y="78797"/>
                  </a:cubicBezTo>
                  <a:cubicBezTo>
                    <a:pt x="47626" y="81809"/>
                    <a:pt x="59496" y="84631"/>
                    <a:pt x="70998" y="88537"/>
                  </a:cubicBezTo>
                  <a:cubicBezTo>
                    <a:pt x="71066" y="88561"/>
                    <a:pt x="71142" y="88583"/>
                    <a:pt x="71234" y="88583"/>
                  </a:cubicBezTo>
                  <a:cubicBezTo>
                    <a:pt x="71368" y="88583"/>
                    <a:pt x="71534" y="88537"/>
                    <a:pt x="71760" y="88382"/>
                  </a:cubicBezTo>
                  <a:cubicBezTo>
                    <a:pt x="76129" y="85238"/>
                    <a:pt x="80880" y="82702"/>
                    <a:pt x="85309" y="79643"/>
                  </a:cubicBezTo>
                  <a:cubicBezTo>
                    <a:pt x="89929" y="76452"/>
                    <a:pt x="99585" y="69963"/>
                    <a:pt x="99632" y="69927"/>
                  </a:cubicBezTo>
                  <a:cubicBezTo>
                    <a:pt x="99858" y="69760"/>
                    <a:pt x="99739" y="68224"/>
                    <a:pt x="99716" y="67689"/>
                  </a:cubicBezTo>
                  <a:lnTo>
                    <a:pt x="99716" y="67689"/>
                  </a:lnTo>
                  <a:cubicBezTo>
                    <a:pt x="99782" y="67692"/>
                    <a:pt x="99848" y="67694"/>
                    <a:pt x="99914" y="67694"/>
                  </a:cubicBezTo>
                  <a:cubicBezTo>
                    <a:pt x="100072" y="67694"/>
                    <a:pt x="100227" y="67685"/>
                    <a:pt x="100370" y="67677"/>
                  </a:cubicBezTo>
                  <a:cubicBezTo>
                    <a:pt x="100525" y="67677"/>
                    <a:pt x="100692" y="67653"/>
                    <a:pt x="100847" y="67629"/>
                  </a:cubicBezTo>
                  <a:cubicBezTo>
                    <a:pt x="101406" y="67570"/>
                    <a:pt x="101490" y="67367"/>
                    <a:pt x="101490" y="67367"/>
                  </a:cubicBezTo>
                  <a:cubicBezTo>
                    <a:pt x="102430" y="65784"/>
                    <a:pt x="104157" y="58259"/>
                    <a:pt x="105335" y="53818"/>
                  </a:cubicBezTo>
                  <a:cubicBezTo>
                    <a:pt x="106550" y="49234"/>
                    <a:pt x="107633" y="44626"/>
                    <a:pt x="108693" y="39995"/>
                  </a:cubicBezTo>
                  <a:cubicBezTo>
                    <a:pt x="109752" y="35363"/>
                    <a:pt x="110765" y="30732"/>
                    <a:pt x="111729" y="26088"/>
                  </a:cubicBezTo>
                  <a:cubicBezTo>
                    <a:pt x="112574" y="22028"/>
                    <a:pt x="113920" y="17730"/>
                    <a:pt x="114229" y="13575"/>
                  </a:cubicBezTo>
                  <a:cubicBezTo>
                    <a:pt x="114301" y="13515"/>
                    <a:pt x="114348" y="13432"/>
                    <a:pt x="114348" y="13325"/>
                  </a:cubicBezTo>
                  <a:cubicBezTo>
                    <a:pt x="114348" y="13265"/>
                    <a:pt x="114313" y="13218"/>
                    <a:pt x="114265" y="13194"/>
                  </a:cubicBezTo>
                  <a:cubicBezTo>
                    <a:pt x="114265" y="13146"/>
                    <a:pt x="114277" y="13111"/>
                    <a:pt x="114277" y="13075"/>
                  </a:cubicBezTo>
                  <a:cubicBezTo>
                    <a:pt x="114289" y="12908"/>
                    <a:pt x="113872" y="12396"/>
                    <a:pt x="113789" y="12241"/>
                  </a:cubicBezTo>
                  <a:cubicBezTo>
                    <a:pt x="113670" y="12015"/>
                    <a:pt x="113110" y="10813"/>
                    <a:pt x="112824" y="10765"/>
                  </a:cubicBezTo>
                  <a:cubicBezTo>
                    <a:pt x="101061" y="8931"/>
                    <a:pt x="89178" y="7122"/>
                    <a:pt x="77439" y="5098"/>
                  </a:cubicBezTo>
                  <a:cubicBezTo>
                    <a:pt x="67438" y="3371"/>
                    <a:pt x="57186" y="990"/>
                    <a:pt x="47066" y="2"/>
                  </a:cubicBezTo>
                  <a:cubicBezTo>
                    <a:pt x="47059" y="1"/>
                    <a:pt x="47052" y="1"/>
                    <a:pt x="47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0" name="Google Shape;15280;p48"/>
            <p:cNvSpPr/>
            <p:nvPr/>
          </p:nvSpPr>
          <p:spPr>
            <a:xfrm>
              <a:off x="4027100" y="3488400"/>
              <a:ext cx="43500" cy="66025"/>
            </a:xfrm>
            <a:custGeom>
              <a:rect b="b" l="l" r="r" t="t"/>
              <a:pathLst>
                <a:path extrusionOk="0" h="2641" w="1740">
                  <a:moveTo>
                    <a:pt x="1608" y="1"/>
                  </a:moveTo>
                  <a:cubicBezTo>
                    <a:pt x="1584" y="1"/>
                    <a:pt x="1560" y="11"/>
                    <a:pt x="1543" y="34"/>
                  </a:cubicBezTo>
                  <a:cubicBezTo>
                    <a:pt x="901" y="701"/>
                    <a:pt x="496" y="1701"/>
                    <a:pt x="43" y="2499"/>
                  </a:cubicBezTo>
                  <a:cubicBezTo>
                    <a:pt x="1" y="2576"/>
                    <a:pt x="68" y="2640"/>
                    <a:pt x="131" y="2640"/>
                  </a:cubicBezTo>
                  <a:cubicBezTo>
                    <a:pt x="156" y="2640"/>
                    <a:pt x="181" y="2630"/>
                    <a:pt x="198" y="2606"/>
                  </a:cubicBezTo>
                  <a:cubicBezTo>
                    <a:pt x="710" y="1832"/>
                    <a:pt x="1413" y="1023"/>
                    <a:pt x="1722" y="154"/>
                  </a:cubicBezTo>
                  <a:cubicBezTo>
                    <a:pt x="1739" y="68"/>
                    <a:pt x="1670" y="1"/>
                    <a:pt x="1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1" name="Google Shape;15281;p48"/>
            <p:cNvSpPr/>
            <p:nvPr/>
          </p:nvSpPr>
          <p:spPr>
            <a:xfrm>
              <a:off x="2978925" y="1631275"/>
              <a:ext cx="1793700" cy="1340375"/>
            </a:xfrm>
            <a:custGeom>
              <a:rect b="b" l="l" r="r" t="t"/>
              <a:pathLst>
                <a:path extrusionOk="0" h="53615" w="71748">
                  <a:moveTo>
                    <a:pt x="11645" y="691"/>
                  </a:moveTo>
                  <a:cubicBezTo>
                    <a:pt x="16884" y="1537"/>
                    <a:pt x="21623" y="2263"/>
                    <a:pt x="26433" y="3096"/>
                  </a:cubicBezTo>
                  <a:cubicBezTo>
                    <a:pt x="31243" y="3930"/>
                    <a:pt x="36053" y="4763"/>
                    <a:pt x="40875" y="5597"/>
                  </a:cubicBezTo>
                  <a:cubicBezTo>
                    <a:pt x="45804" y="6442"/>
                    <a:pt x="50733" y="7299"/>
                    <a:pt x="55651" y="8157"/>
                  </a:cubicBezTo>
                  <a:cubicBezTo>
                    <a:pt x="60675" y="9026"/>
                    <a:pt x="65545" y="10419"/>
                    <a:pt x="70629" y="10693"/>
                  </a:cubicBezTo>
                  <a:cubicBezTo>
                    <a:pt x="68533" y="17979"/>
                    <a:pt x="66866" y="25254"/>
                    <a:pt x="64878" y="32457"/>
                  </a:cubicBezTo>
                  <a:cubicBezTo>
                    <a:pt x="63068" y="39137"/>
                    <a:pt x="61139" y="45899"/>
                    <a:pt x="59615" y="52674"/>
                  </a:cubicBezTo>
                  <a:cubicBezTo>
                    <a:pt x="54650" y="51626"/>
                    <a:pt x="49721" y="50578"/>
                    <a:pt x="44828" y="49519"/>
                  </a:cubicBezTo>
                  <a:cubicBezTo>
                    <a:pt x="39791" y="48435"/>
                    <a:pt x="34743" y="47328"/>
                    <a:pt x="29719" y="46233"/>
                  </a:cubicBezTo>
                  <a:cubicBezTo>
                    <a:pt x="24837" y="45173"/>
                    <a:pt x="19932" y="44101"/>
                    <a:pt x="15062" y="43042"/>
                  </a:cubicBezTo>
                  <a:cubicBezTo>
                    <a:pt x="10443" y="42042"/>
                    <a:pt x="5740" y="40696"/>
                    <a:pt x="965" y="39803"/>
                  </a:cubicBezTo>
                  <a:cubicBezTo>
                    <a:pt x="3120" y="33326"/>
                    <a:pt x="4323" y="26849"/>
                    <a:pt x="6109" y="20253"/>
                  </a:cubicBezTo>
                  <a:cubicBezTo>
                    <a:pt x="7918" y="13633"/>
                    <a:pt x="10276" y="7395"/>
                    <a:pt x="11645" y="691"/>
                  </a:cubicBezTo>
                  <a:close/>
                  <a:moveTo>
                    <a:pt x="11466" y="1"/>
                  </a:moveTo>
                  <a:cubicBezTo>
                    <a:pt x="11371" y="1"/>
                    <a:pt x="10800" y="1787"/>
                    <a:pt x="10478" y="2608"/>
                  </a:cubicBezTo>
                  <a:cubicBezTo>
                    <a:pt x="8252" y="8335"/>
                    <a:pt x="6787" y="14538"/>
                    <a:pt x="5120" y="20396"/>
                  </a:cubicBezTo>
                  <a:cubicBezTo>
                    <a:pt x="3275" y="26885"/>
                    <a:pt x="1037" y="33576"/>
                    <a:pt x="60" y="40280"/>
                  </a:cubicBezTo>
                  <a:cubicBezTo>
                    <a:pt x="1" y="40696"/>
                    <a:pt x="1382" y="40780"/>
                    <a:pt x="2049" y="40923"/>
                  </a:cubicBezTo>
                  <a:cubicBezTo>
                    <a:pt x="6430" y="41815"/>
                    <a:pt x="10955" y="42970"/>
                    <a:pt x="15253" y="43923"/>
                  </a:cubicBezTo>
                  <a:lnTo>
                    <a:pt x="30338" y="47269"/>
                  </a:lnTo>
                  <a:cubicBezTo>
                    <a:pt x="35219" y="48352"/>
                    <a:pt x="40101" y="49435"/>
                    <a:pt x="44983" y="50519"/>
                  </a:cubicBezTo>
                  <a:cubicBezTo>
                    <a:pt x="49781" y="51579"/>
                    <a:pt x="54770" y="53150"/>
                    <a:pt x="59651" y="53615"/>
                  </a:cubicBezTo>
                  <a:cubicBezTo>
                    <a:pt x="59655" y="53615"/>
                    <a:pt x="59659" y="53615"/>
                    <a:pt x="59663" y="53615"/>
                  </a:cubicBezTo>
                  <a:cubicBezTo>
                    <a:pt x="59864" y="53615"/>
                    <a:pt x="60426" y="53324"/>
                    <a:pt x="60496" y="53103"/>
                  </a:cubicBezTo>
                  <a:cubicBezTo>
                    <a:pt x="61651" y="49709"/>
                    <a:pt x="62330" y="46090"/>
                    <a:pt x="63235" y="42625"/>
                  </a:cubicBezTo>
                  <a:cubicBezTo>
                    <a:pt x="64152" y="39053"/>
                    <a:pt x="65080" y="35469"/>
                    <a:pt x="66033" y="31874"/>
                  </a:cubicBezTo>
                  <a:cubicBezTo>
                    <a:pt x="67664" y="25623"/>
                    <a:pt x="69867" y="19337"/>
                    <a:pt x="71093" y="12955"/>
                  </a:cubicBezTo>
                  <a:cubicBezTo>
                    <a:pt x="71224" y="12229"/>
                    <a:pt x="71748" y="10050"/>
                    <a:pt x="71379" y="9943"/>
                  </a:cubicBezTo>
                  <a:cubicBezTo>
                    <a:pt x="66819" y="8573"/>
                    <a:pt x="61758" y="8192"/>
                    <a:pt x="57056" y="7395"/>
                  </a:cubicBezTo>
                  <a:cubicBezTo>
                    <a:pt x="51983" y="6549"/>
                    <a:pt x="46911" y="5692"/>
                    <a:pt x="41827" y="4823"/>
                  </a:cubicBezTo>
                  <a:cubicBezTo>
                    <a:pt x="36910" y="3989"/>
                    <a:pt x="31981" y="3156"/>
                    <a:pt x="27040" y="2323"/>
                  </a:cubicBezTo>
                  <a:cubicBezTo>
                    <a:pt x="22444" y="1549"/>
                    <a:pt x="17622" y="334"/>
                    <a:pt x="12919" y="60"/>
                  </a:cubicBezTo>
                  <a:cubicBezTo>
                    <a:pt x="12526" y="48"/>
                    <a:pt x="11514" y="1"/>
                    <a:pt x="11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2" name="Google Shape;15282;p48"/>
            <p:cNvSpPr/>
            <p:nvPr/>
          </p:nvSpPr>
          <p:spPr>
            <a:xfrm>
              <a:off x="2202950" y="3248425"/>
              <a:ext cx="128900" cy="38225"/>
            </a:xfrm>
            <a:custGeom>
              <a:rect b="b" l="l" r="r" t="t"/>
              <a:pathLst>
                <a:path extrusionOk="0" h="1529" w="5156">
                  <a:moveTo>
                    <a:pt x="598" y="1"/>
                  </a:moveTo>
                  <a:cubicBezTo>
                    <a:pt x="451" y="1"/>
                    <a:pt x="303" y="8"/>
                    <a:pt x="155" y="25"/>
                  </a:cubicBezTo>
                  <a:cubicBezTo>
                    <a:pt x="24" y="49"/>
                    <a:pt x="0" y="239"/>
                    <a:pt x="107" y="311"/>
                  </a:cubicBezTo>
                  <a:cubicBezTo>
                    <a:pt x="869" y="740"/>
                    <a:pt x="1727" y="882"/>
                    <a:pt x="2584" y="1085"/>
                  </a:cubicBezTo>
                  <a:cubicBezTo>
                    <a:pt x="3174" y="1240"/>
                    <a:pt x="3828" y="1529"/>
                    <a:pt x="4455" y="1529"/>
                  </a:cubicBezTo>
                  <a:cubicBezTo>
                    <a:pt x="4599" y="1529"/>
                    <a:pt x="4742" y="1513"/>
                    <a:pt x="4882" y="1478"/>
                  </a:cubicBezTo>
                  <a:cubicBezTo>
                    <a:pt x="5048" y="1430"/>
                    <a:pt x="5156" y="1204"/>
                    <a:pt x="5001" y="1073"/>
                  </a:cubicBezTo>
                  <a:cubicBezTo>
                    <a:pt x="4405" y="489"/>
                    <a:pt x="3417" y="442"/>
                    <a:pt x="2620" y="299"/>
                  </a:cubicBezTo>
                  <a:cubicBezTo>
                    <a:pt x="1954" y="162"/>
                    <a:pt x="1280" y="1"/>
                    <a:pt x="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3" name="Google Shape;15283;p48"/>
            <p:cNvSpPr/>
            <p:nvPr/>
          </p:nvSpPr>
          <p:spPr>
            <a:xfrm>
              <a:off x="2378250" y="3290600"/>
              <a:ext cx="127425" cy="37250"/>
            </a:xfrm>
            <a:custGeom>
              <a:rect b="b" l="l" r="r" t="t"/>
              <a:pathLst>
                <a:path extrusionOk="0" h="1490" w="5097">
                  <a:moveTo>
                    <a:pt x="1047" y="0"/>
                  </a:moveTo>
                  <a:cubicBezTo>
                    <a:pt x="745" y="0"/>
                    <a:pt x="446" y="32"/>
                    <a:pt x="156" y="112"/>
                  </a:cubicBezTo>
                  <a:cubicBezTo>
                    <a:pt x="1" y="160"/>
                    <a:pt x="1" y="350"/>
                    <a:pt x="132" y="410"/>
                  </a:cubicBezTo>
                  <a:cubicBezTo>
                    <a:pt x="953" y="755"/>
                    <a:pt x="1882" y="779"/>
                    <a:pt x="2739" y="1005"/>
                  </a:cubicBezTo>
                  <a:cubicBezTo>
                    <a:pt x="3305" y="1151"/>
                    <a:pt x="3894" y="1489"/>
                    <a:pt x="4475" y="1489"/>
                  </a:cubicBezTo>
                  <a:cubicBezTo>
                    <a:pt x="4603" y="1489"/>
                    <a:pt x="4731" y="1473"/>
                    <a:pt x="4859" y="1434"/>
                  </a:cubicBezTo>
                  <a:cubicBezTo>
                    <a:pt x="4990" y="1398"/>
                    <a:pt x="5097" y="1231"/>
                    <a:pt x="5002" y="1100"/>
                  </a:cubicBezTo>
                  <a:cubicBezTo>
                    <a:pt x="4537" y="422"/>
                    <a:pt x="3573" y="386"/>
                    <a:pt x="2811" y="231"/>
                  </a:cubicBezTo>
                  <a:cubicBezTo>
                    <a:pt x="2243" y="121"/>
                    <a:pt x="1640" y="0"/>
                    <a:pt x="10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4" name="Google Shape;15284;p48"/>
            <p:cNvSpPr/>
            <p:nvPr/>
          </p:nvSpPr>
          <p:spPr>
            <a:xfrm>
              <a:off x="2857775" y="3210950"/>
              <a:ext cx="511700" cy="207175"/>
            </a:xfrm>
            <a:custGeom>
              <a:rect b="b" l="l" r="r" t="t"/>
              <a:pathLst>
                <a:path extrusionOk="0" h="8287" w="20468">
                  <a:moveTo>
                    <a:pt x="7978" y="250"/>
                  </a:moveTo>
                  <a:cubicBezTo>
                    <a:pt x="10109" y="810"/>
                    <a:pt x="11705" y="1203"/>
                    <a:pt x="13515" y="1691"/>
                  </a:cubicBezTo>
                  <a:cubicBezTo>
                    <a:pt x="15479" y="2227"/>
                    <a:pt x="17444" y="2798"/>
                    <a:pt x="19432" y="3310"/>
                  </a:cubicBezTo>
                  <a:cubicBezTo>
                    <a:pt x="18372" y="4108"/>
                    <a:pt x="17253" y="4906"/>
                    <a:pt x="16134" y="5632"/>
                  </a:cubicBezTo>
                  <a:cubicBezTo>
                    <a:pt x="16110" y="5620"/>
                    <a:pt x="16098" y="5608"/>
                    <a:pt x="16051" y="5596"/>
                  </a:cubicBezTo>
                  <a:cubicBezTo>
                    <a:pt x="12181" y="4584"/>
                    <a:pt x="8240" y="3417"/>
                    <a:pt x="4311" y="2679"/>
                  </a:cubicBezTo>
                  <a:cubicBezTo>
                    <a:pt x="5537" y="1881"/>
                    <a:pt x="6787" y="1096"/>
                    <a:pt x="7978" y="250"/>
                  </a:cubicBezTo>
                  <a:close/>
                  <a:moveTo>
                    <a:pt x="3728" y="3060"/>
                  </a:moveTo>
                  <a:cubicBezTo>
                    <a:pt x="5299" y="3632"/>
                    <a:pt x="7061" y="4024"/>
                    <a:pt x="8716" y="4477"/>
                  </a:cubicBezTo>
                  <a:cubicBezTo>
                    <a:pt x="8383" y="4620"/>
                    <a:pt x="8073" y="4894"/>
                    <a:pt x="7800" y="5096"/>
                  </a:cubicBezTo>
                  <a:cubicBezTo>
                    <a:pt x="7371" y="5429"/>
                    <a:pt x="6811" y="5787"/>
                    <a:pt x="6490" y="6251"/>
                  </a:cubicBezTo>
                  <a:cubicBezTo>
                    <a:pt x="6347" y="6203"/>
                    <a:pt x="6192" y="6168"/>
                    <a:pt x="6049" y="6132"/>
                  </a:cubicBezTo>
                  <a:cubicBezTo>
                    <a:pt x="4906" y="5846"/>
                    <a:pt x="3775" y="5548"/>
                    <a:pt x="2620" y="5263"/>
                  </a:cubicBezTo>
                  <a:cubicBezTo>
                    <a:pt x="1763" y="5036"/>
                    <a:pt x="751" y="5025"/>
                    <a:pt x="1823" y="4346"/>
                  </a:cubicBezTo>
                  <a:cubicBezTo>
                    <a:pt x="2180" y="4120"/>
                    <a:pt x="2716" y="3727"/>
                    <a:pt x="3061" y="3489"/>
                  </a:cubicBezTo>
                  <a:cubicBezTo>
                    <a:pt x="3311" y="3310"/>
                    <a:pt x="3454" y="3239"/>
                    <a:pt x="3728" y="3060"/>
                  </a:cubicBezTo>
                  <a:close/>
                  <a:moveTo>
                    <a:pt x="9050" y="4560"/>
                  </a:moveTo>
                  <a:cubicBezTo>
                    <a:pt x="11169" y="5132"/>
                    <a:pt x="13312" y="5620"/>
                    <a:pt x="15408" y="6084"/>
                  </a:cubicBezTo>
                  <a:cubicBezTo>
                    <a:pt x="15027" y="6334"/>
                    <a:pt x="14622" y="6572"/>
                    <a:pt x="14229" y="6799"/>
                  </a:cubicBezTo>
                  <a:cubicBezTo>
                    <a:pt x="13459" y="7233"/>
                    <a:pt x="12634" y="7397"/>
                    <a:pt x="11784" y="7397"/>
                  </a:cubicBezTo>
                  <a:cubicBezTo>
                    <a:pt x="10191" y="7397"/>
                    <a:pt x="8511" y="6820"/>
                    <a:pt x="6942" y="6370"/>
                  </a:cubicBezTo>
                  <a:cubicBezTo>
                    <a:pt x="7299" y="6108"/>
                    <a:pt x="7609" y="5775"/>
                    <a:pt x="7942" y="5501"/>
                  </a:cubicBezTo>
                  <a:cubicBezTo>
                    <a:pt x="8276" y="5215"/>
                    <a:pt x="8800" y="4953"/>
                    <a:pt x="9050" y="4560"/>
                  </a:cubicBezTo>
                  <a:close/>
                  <a:moveTo>
                    <a:pt x="7895" y="0"/>
                  </a:moveTo>
                  <a:cubicBezTo>
                    <a:pt x="7800" y="0"/>
                    <a:pt x="7359" y="262"/>
                    <a:pt x="6990" y="476"/>
                  </a:cubicBezTo>
                  <a:cubicBezTo>
                    <a:pt x="4573" y="1798"/>
                    <a:pt x="2406" y="3179"/>
                    <a:pt x="180" y="4786"/>
                  </a:cubicBezTo>
                  <a:cubicBezTo>
                    <a:pt x="1" y="4917"/>
                    <a:pt x="96" y="5239"/>
                    <a:pt x="287" y="5275"/>
                  </a:cubicBezTo>
                  <a:cubicBezTo>
                    <a:pt x="2561" y="5858"/>
                    <a:pt x="4859" y="6441"/>
                    <a:pt x="7133" y="7025"/>
                  </a:cubicBezTo>
                  <a:cubicBezTo>
                    <a:pt x="8740" y="7442"/>
                    <a:pt x="10681" y="8275"/>
                    <a:pt x="12324" y="8287"/>
                  </a:cubicBezTo>
                  <a:cubicBezTo>
                    <a:pt x="12331" y="8287"/>
                    <a:pt x="12338" y="8287"/>
                    <a:pt x="12345" y="8287"/>
                  </a:cubicBezTo>
                  <a:cubicBezTo>
                    <a:pt x="13691" y="8287"/>
                    <a:pt x="14639" y="7140"/>
                    <a:pt x="15693" y="6430"/>
                  </a:cubicBezTo>
                  <a:cubicBezTo>
                    <a:pt x="15824" y="6334"/>
                    <a:pt x="15943" y="6251"/>
                    <a:pt x="16074" y="6168"/>
                  </a:cubicBezTo>
                  <a:cubicBezTo>
                    <a:pt x="17420" y="5275"/>
                    <a:pt x="18789" y="4429"/>
                    <a:pt x="20063" y="3477"/>
                  </a:cubicBezTo>
                  <a:cubicBezTo>
                    <a:pt x="20063" y="3477"/>
                    <a:pt x="20063" y="3465"/>
                    <a:pt x="20087" y="3465"/>
                  </a:cubicBezTo>
                  <a:cubicBezTo>
                    <a:pt x="20384" y="3346"/>
                    <a:pt x="20468" y="2917"/>
                    <a:pt x="20111" y="2798"/>
                  </a:cubicBezTo>
                  <a:cubicBezTo>
                    <a:pt x="16241" y="1560"/>
                    <a:pt x="11991" y="203"/>
                    <a:pt x="78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5" name="Google Shape;15285;p48"/>
            <p:cNvSpPr/>
            <p:nvPr/>
          </p:nvSpPr>
          <p:spPr>
            <a:xfrm>
              <a:off x="2522325" y="2880850"/>
              <a:ext cx="1733575" cy="526125"/>
            </a:xfrm>
            <a:custGeom>
              <a:rect b="b" l="l" r="r" t="t"/>
              <a:pathLst>
                <a:path extrusionOk="0" h="21045" w="69343">
                  <a:moveTo>
                    <a:pt x="12633" y="417"/>
                  </a:moveTo>
                  <a:cubicBezTo>
                    <a:pt x="13455" y="595"/>
                    <a:pt x="14252" y="786"/>
                    <a:pt x="15062" y="965"/>
                  </a:cubicBezTo>
                  <a:cubicBezTo>
                    <a:pt x="14383" y="1334"/>
                    <a:pt x="13717" y="1738"/>
                    <a:pt x="13062" y="2155"/>
                  </a:cubicBezTo>
                  <a:cubicBezTo>
                    <a:pt x="12085" y="1953"/>
                    <a:pt x="11085" y="1798"/>
                    <a:pt x="10121" y="1727"/>
                  </a:cubicBezTo>
                  <a:cubicBezTo>
                    <a:pt x="10907" y="1334"/>
                    <a:pt x="12609" y="476"/>
                    <a:pt x="12633" y="417"/>
                  </a:cubicBezTo>
                  <a:close/>
                  <a:moveTo>
                    <a:pt x="15622" y="1072"/>
                  </a:moveTo>
                  <a:cubicBezTo>
                    <a:pt x="16693" y="1334"/>
                    <a:pt x="17765" y="1572"/>
                    <a:pt x="18860" y="1810"/>
                  </a:cubicBezTo>
                  <a:cubicBezTo>
                    <a:pt x="18158" y="2203"/>
                    <a:pt x="17467" y="2620"/>
                    <a:pt x="16788" y="3036"/>
                  </a:cubicBezTo>
                  <a:cubicBezTo>
                    <a:pt x="15836" y="2798"/>
                    <a:pt x="14871" y="2524"/>
                    <a:pt x="13883" y="2310"/>
                  </a:cubicBezTo>
                  <a:cubicBezTo>
                    <a:pt x="14479" y="1917"/>
                    <a:pt x="15062" y="1512"/>
                    <a:pt x="15622" y="1072"/>
                  </a:cubicBezTo>
                  <a:close/>
                  <a:moveTo>
                    <a:pt x="9716" y="1917"/>
                  </a:moveTo>
                  <a:cubicBezTo>
                    <a:pt x="10657" y="2108"/>
                    <a:pt x="11573" y="2310"/>
                    <a:pt x="12514" y="2500"/>
                  </a:cubicBezTo>
                  <a:cubicBezTo>
                    <a:pt x="11800" y="2965"/>
                    <a:pt x="11085" y="3417"/>
                    <a:pt x="10359" y="3882"/>
                  </a:cubicBezTo>
                  <a:cubicBezTo>
                    <a:pt x="9228" y="3620"/>
                    <a:pt x="8097" y="3405"/>
                    <a:pt x="6966" y="3298"/>
                  </a:cubicBezTo>
                  <a:cubicBezTo>
                    <a:pt x="7871" y="2834"/>
                    <a:pt x="8799" y="2381"/>
                    <a:pt x="9716" y="1917"/>
                  </a:cubicBezTo>
                  <a:close/>
                  <a:moveTo>
                    <a:pt x="19360" y="1941"/>
                  </a:moveTo>
                  <a:cubicBezTo>
                    <a:pt x="20384" y="2167"/>
                    <a:pt x="21396" y="2405"/>
                    <a:pt x="22396" y="2631"/>
                  </a:cubicBezTo>
                  <a:cubicBezTo>
                    <a:pt x="21682" y="3024"/>
                    <a:pt x="20967" y="3453"/>
                    <a:pt x="20265" y="3893"/>
                  </a:cubicBezTo>
                  <a:cubicBezTo>
                    <a:pt x="19551" y="3727"/>
                    <a:pt x="18836" y="3560"/>
                    <a:pt x="18122" y="3393"/>
                  </a:cubicBezTo>
                  <a:cubicBezTo>
                    <a:pt x="17931" y="3346"/>
                    <a:pt x="17741" y="3298"/>
                    <a:pt x="17550" y="3239"/>
                  </a:cubicBezTo>
                  <a:cubicBezTo>
                    <a:pt x="18170" y="2822"/>
                    <a:pt x="18801" y="2405"/>
                    <a:pt x="19360" y="1941"/>
                  </a:cubicBezTo>
                  <a:close/>
                  <a:moveTo>
                    <a:pt x="22920" y="2750"/>
                  </a:moveTo>
                  <a:cubicBezTo>
                    <a:pt x="24039" y="3001"/>
                    <a:pt x="25135" y="3262"/>
                    <a:pt x="26242" y="3524"/>
                  </a:cubicBezTo>
                  <a:cubicBezTo>
                    <a:pt x="25504" y="3929"/>
                    <a:pt x="24789" y="4358"/>
                    <a:pt x="24075" y="4810"/>
                  </a:cubicBezTo>
                  <a:cubicBezTo>
                    <a:pt x="23063" y="4572"/>
                    <a:pt x="22075" y="4322"/>
                    <a:pt x="21063" y="4072"/>
                  </a:cubicBezTo>
                  <a:cubicBezTo>
                    <a:pt x="21694" y="3655"/>
                    <a:pt x="22325" y="3227"/>
                    <a:pt x="22920" y="2750"/>
                  </a:cubicBezTo>
                  <a:close/>
                  <a:moveTo>
                    <a:pt x="13324" y="2691"/>
                  </a:moveTo>
                  <a:cubicBezTo>
                    <a:pt x="14300" y="2917"/>
                    <a:pt x="15288" y="3131"/>
                    <a:pt x="16265" y="3382"/>
                  </a:cubicBezTo>
                  <a:cubicBezTo>
                    <a:pt x="15503" y="3858"/>
                    <a:pt x="14764" y="4346"/>
                    <a:pt x="14002" y="4822"/>
                  </a:cubicBezTo>
                  <a:cubicBezTo>
                    <a:pt x="13038" y="4572"/>
                    <a:pt x="12050" y="4310"/>
                    <a:pt x="11073" y="4060"/>
                  </a:cubicBezTo>
                  <a:cubicBezTo>
                    <a:pt x="11812" y="3620"/>
                    <a:pt x="12574" y="3155"/>
                    <a:pt x="13324" y="2691"/>
                  </a:cubicBezTo>
                  <a:close/>
                  <a:moveTo>
                    <a:pt x="6513" y="3560"/>
                  </a:moveTo>
                  <a:cubicBezTo>
                    <a:pt x="7609" y="3774"/>
                    <a:pt x="8692" y="4013"/>
                    <a:pt x="9776" y="4251"/>
                  </a:cubicBezTo>
                  <a:cubicBezTo>
                    <a:pt x="9073" y="4667"/>
                    <a:pt x="8383" y="5072"/>
                    <a:pt x="7668" y="5477"/>
                  </a:cubicBezTo>
                  <a:cubicBezTo>
                    <a:pt x="6513" y="5191"/>
                    <a:pt x="5370" y="4953"/>
                    <a:pt x="4227" y="4834"/>
                  </a:cubicBezTo>
                  <a:cubicBezTo>
                    <a:pt x="4763" y="4525"/>
                    <a:pt x="5299" y="4191"/>
                    <a:pt x="5823" y="3917"/>
                  </a:cubicBezTo>
                  <a:cubicBezTo>
                    <a:pt x="6061" y="3798"/>
                    <a:pt x="6275" y="3679"/>
                    <a:pt x="6513" y="3560"/>
                  </a:cubicBezTo>
                  <a:close/>
                  <a:moveTo>
                    <a:pt x="17050" y="3584"/>
                  </a:moveTo>
                  <a:cubicBezTo>
                    <a:pt x="17943" y="3810"/>
                    <a:pt x="18848" y="4013"/>
                    <a:pt x="19741" y="4251"/>
                  </a:cubicBezTo>
                  <a:cubicBezTo>
                    <a:pt x="19003" y="4715"/>
                    <a:pt x="18241" y="5203"/>
                    <a:pt x="17491" y="5679"/>
                  </a:cubicBezTo>
                  <a:cubicBezTo>
                    <a:pt x="16562" y="5465"/>
                    <a:pt x="15657" y="5239"/>
                    <a:pt x="14729" y="5013"/>
                  </a:cubicBezTo>
                  <a:lnTo>
                    <a:pt x="14705" y="5013"/>
                  </a:lnTo>
                  <a:cubicBezTo>
                    <a:pt x="15491" y="4536"/>
                    <a:pt x="16276" y="4072"/>
                    <a:pt x="17050" y="3584"/>
                  </a:cubicBezTo>
                  <a:close/>
                  <a:moveTo>
                    <a:pt x="26778" y="3643"/>
                  </a:moveTo>
                  <a:cubicBezTo>
                    <a:pt x="27849" y="3893"/>
                    <a:pt x="28921" y="4155"/>
                    <a:pt x="29992" y="4394"/>
                  </a:cubicBezTo>
                  <a:cubicBezTo>
                    <a:pt x="29242" y="4786"/>
                    <a:pt x="28516" y="5239"/>
                    <a:pt x="27790" y="5703"/>
                  </a:cubicBezTo>
                  <a:cubicBezTo>
                    <a:pt x="26813" y="5465"/>
                    <a:pt x="25849" y="5215"/>
                    <a:pt x="24873" y="4989"/>
                  </a:cubicBezTo>
                  <a:cubicBezTo>
                    <a:pt x="25528" y="4572"/>
                    <a:pt x="26159" y="4120"/>
                    <a:pt x="26778" y="3643"/>
                  </a:cubicBezTo>
                  <a:close/>
                  <a:moveTo>
                    <a:pt x="10502" y="4417"/>
                  </a:moveTo>
                  <a:cubicBezTo>
                    <a:pt x="11502" y="4644"/>
                    <a:pt x="12502" y="4882"/>
                    <a:pt x="13514" y="5132"/>
                  </a:cubicBezTo>
                  <a:cubicBezTo>
                    <a:pt x="13502" y="5144"/>
                    <a:pt x="13478" y="5144"/>
                    <a:pt x="13478" y="5167"/>
                  </a:cubicBezTo>
                  <a:cubicBezTo>
                    <a:pt x="12764" y="5596"/>
                    <a:pt x="12038" y="6001"/>
                    <a:pt x="11323" y="6418"/>
                  </a:cubicBezTo>
                  <a:cubicBezTo>
                    <a:pt x="10383" y="6191"/>
                    <a:pt x="9430" y="5918"/>
                    <a:pt x="8466" y="5668"/>
                  </a:cubicBezTo>
                  <a:cubicBezTo>
                    <a:pt x="9156" y="5251"/>
                    <a:pt x="9835" y="4822"/>
                    <a:pt x="10502" y="4417"/>
                  </a:cubicBezTo>
                  <a:close/>
                  <a:moveTo>
                    <a:pt x="20527" y="4417"/>
                  </a:moveTo>
                  <a:cubicBezTo>
                    <a:pt x="21503" y="4667"/>
                    <a:pt x="22503" y="4917"/>
                    <a:pt x="23480" y="5179"/>
                  </a:cubicBezTo>
                  <a:cubicBezTo>
                    <a:pt x="22753" y="5656"/>
                    <a:pt x="22015" y="6144"/>
                    <a:pt x="21265" y="6608"/>
                  </a:cubicBezTo>
                  <a:lnTo>
                    <a:pt x="18181" y="5846"/>
                  </a:lnTo>
                  <a:cubicBezTo>
                    <a:pt x="18955" y="5370"/>
                    <a:pt x="19741" y="4906"/>
                    <a:pt x="20527" y="4417"/>
                  </a:cubicBezTo>
                  <a:close/>
                  <a:moveTo>
                    <a:pt x="30492" y="4513"/>
                  </a:moveTo>
                  <a:cubicBezTo>
                    <a:pt x="31600" y="4775"/>
                    <a:pt x="32683" y="5025"/>
                    <a:pt x="33755" y="5287"/>
                  </a:cubicBezTo>
                  <a:cubicBezTo>
                    <a:pt x="32981" y="5679"/>
                    <a:pt x="32231" y="6144"/>
                    <a:pt x="31493" y="6608"/>
                  </a:cubicBezTo>
                  <a:cubicBezTo>
                    <a:pt x="30504" y="6370"/>
                    <a:pt x="29540" y="6132"/>
                    <a:pt x="28564" y="5894"/>
                  </a:cubicBezTo>
                  <a:cubicBezTo>
                    <a:pt x="29230" y="5465"/>
                    <a:pt x="29885" y="5013"/>
                    <a:pt x="30492" y="4513"/>
                  </a:cubicBezTo>
                  <a:close/>
                  <a:moveTo>
                    <a:pt x="14217" y="5298"/>
                  </a:moveTo>
                  <a:cubicBezTo>
                    <a:pt x="15133" y="5513"/>
                    <a:pt x="16038" y="5763"/>
                    <a:pt x="16967" y="6001"/>
                  </a:cubicBezTo>
                  <a:cubicBezTo>
                    <a:pt x="16253" y="6430"/>
                    <a:pt x="15526" y="6846"/>
                    <a:pt x="14788" y="7263"/>
                  </a:cubicBezTo>
                  <a:cubicBezTo>
                    <a:pt x="13895" y="7037"/>
                    <a:pt x="12990" y="6811"/>
                    <a:pt x="12097" y="6608"/>
                  </a:cubicBezTo>
                  <a:cubicBezTo>
                    <a:pt x="12800" y="6179"/>
                    <a:pt x="13514" y="5727"/>
                    <a:pt x="14217" y="5298"/>
                  </a:cubicBezTo>
                  <a:close/>
                  <a:moveTo>
                    <a:pt x="3799" y="5108"/>
                  </a:moveTo>
                  <a:cubicBezTo>
                    <a:pt x="4894" y="5322"/>
                    <a:pt x="5978" y="5560"/>
                    <a:pt x="7085" y="5810"/>
                  </a:cubicBezTo>
                  <a:cubicBezTo>
                    <a:pt x="6299" y="6275"/>
                    <a:pt x="5525" y="6751"/>
                    <a:pt x="4775" y="7275"/>
                  </a:cubicBezTo>
                  <a:cubicBezTo>
                    <a:pt x="3465" y="6977"/>
                    <a:pt x="2275" y="6858"/>
                    <a:pt x="917" y="6632"/>
                  </a:cubicBezTo>
                  <a:cubicBezTo>
                    <a:pt x="1870" y="6037"/>
                    <a:pt x="2822" y="5679"/>
                    <a:pt x="3799" y="5108"/>
                  </a:cubicBezTo>
                  <a:close/>
                  <a:moveTo>
                    <a:pt x="34172" y="5382"/>
                  </a:moveTo>
                  <a:cubicBezTo>
                    <a:pt x="35207" y="5644"/>
                    <a:pt x="36255" y="5870"/>
                    <a:pt x="37291" y="6132"/>
                  </a:cubicBezTo>
                  <a:cubicBezTo>
                    <a:pt x="36517" y="6549"/>
                    <a:pt x="35767" y="7001"/>
                    <a:pt x="35005" y="7501"/>
                  </a:cubicBezTo>
                  <a:cubicBezTo>
                    <a:pt x="34100" y="7275"/>
                    <a:pt x="33183" y="7049"/>
                    <a:pt x="32278" y="6811"/>
                  </a:cubicBezTo>
                  <a:cubicBezTo>
                    <a:pt x="32909" y="6394"/>
                    <a:pt x="33529" y="5965"/>
                    <a:pt x="34112" y="5501"/>
                  </a:cubicBezTo>
                  <a:cubicBezTo>
                    <a:pt x="34160" y="5465"/>
                    <a:pt x="34172" y="5417"/>
                    <a:pt x="34172" y="5382"/>
                  </a:cubicBezTo>
                  <a:close/>
                  <a:moveTo>
                    <a:pt x="24289" y="5370"/>
                  </a:moveTo>
                  <a:cubicBezTo>
                    <a:pt x="25242" y="5608"/>
                    <a:pt x="26206" y="5858"/>
                    <a:pt x="27159" y="6096"/>
                  </a:cubicBezTo>
                  <a:cubicBezTo>
                    <a:pt x="26421" y="6572"/>
                    <a:pt x="25682" y="7072"/>
                    <a:pt x="24944" y="7513"/>
                  </a:cubicBezTo>
                  <a:cubicBezTo>
                    <a:pt x="23956" y="7263"/>
                    <a:pt x="22968" y="7025"/>
                    <a:pt x="21980" y="6775"/>
                  </a:cubicBezTo>
                  <a:cubicBezTo>
                    <a:pt x="22742" y="6310"/>
                    <a:pt x="23527" y="5846"/>
                    <a:pt x="24289" y="5370"/>
                  </a:cubicBezTo>
                  <a:close/>
                  <a:moveTo>
                    <a:pt x="7883" y="6001"/>
                  </a:moveTo>
                  <a:cubicBezTo>
                    <a:pt x="8859" y="6215"/>
                    <a:pt x="9823" y="6453"/>
                    <a:pt x="10788" y="6691"/>
                  </a:cubicBezTo>
                  <a:cubicBezTo>
                    <a:pt x="9990" y="7156"/>
                    <a:pt x="9192" y="7644"/>
                    <a:pt x="8442" y="8180"/>
                  </a:cubicBezTo>
                  <a:cubicBezTo>
                    <a:pt x="7382" y="7930"/>
                    <a:pt x="6299" y="7644"/>
                    <a:pt x="5192" y="7382"/>
                  </a:cubicBezTo>
                  <a:cubicBezTo>
                    <a:pt x="6120" y="6989"/>
                    <a:pt x="7013" y="6513"/>
                    <a:pt x="7883" y="6001"/>
                  </a:cubicBezTo>
                  <a:close/>
                  <a:moveTo>
                    <a:pt x="17646" y="6179"/>
                  </a:moveTo>
                  <a:cubicBezTo>
                    <a:pt x="18658" y="6441"/>
                    <a:pt x="19658" y="6691"/>
                    <a:pt x="20658" y="6965"/>
                  </a:cubicBezTo>
                  <a:cubicBezTo>
                    <a:pt x="19955" y="7382"/>
                    <a:pt x="19253" y="7787"/>
                    <a:pt x="18539" y="8180"/>
                  </a:cubicBezTo>
                  <a:cubicBezTo>
                    <a:pt x="17550" y="7930"/>
                    <a:pt x="16550" y="7692"/>
                    <a:pt x="15562" y="7453"/>
                  </a:cubicBezTo>
                  <a:cubicBezTo>
                    <a:pt x="16276" y="7037"/>
                    <a:pt x="16967" y="6608"/>
                    <a:pt x="17646" y="6179"/>
                  </a:cubicBezTo>
                  <a:close/>
                  <a:moveTo>
                    <a:pt x="37803" y="6251"/>
                  </a:moveTo>
                  <a:cubicBezTo>
                    <a:pt x="38827" y="6489"/>
                    <a:pt x="39851" y="6739"/>
                    <a:pt x="40887" y="6977"/>
                  </a:cubicBezTo>
                  <a:cubicBezTo>
                    <a:pt x="40089" y="7406"/>
                    <a:pt x="39339" y="7882"/>
                    <a:pt x="38577" y="8382"/>
                  </a:cubicBezTo>
                  <a:cubicBezTo>
                    <a:pt x="37648" y="8144"/>
                    <a:pt x="36719" y="7918"/>
                    <a:pt x="35779" y="7680"/>
                  </a:cubicBezTo>
                  <a:cubicBezTo>
                    <a:pt x="36481" y="7227"/>
                    <a:pt x="37160" y="6775"/>
                    <a:pt x="37803" y="6251"/>
                  </a:cubicBezTo>
                  <a:close/>
                  <a:moveTo>
                    <a:pt x="27933" y="6310"/>
                  </a:moveTo>
                  <a:cubicBezTo>
                    <a:pt x="28647" y="6489"/>
                    <a:pt x="29349" y="6668"/>
                    <a:pt x="30064" y="6846"/>
                  </a:cubicBezTo>
                  <a:cubicBezTo>
                    <a:pt x="30326" y="6906"/>
                    <a:pt x="30576" y="6977"/>
                    <a:pt x="30850" y="7037"/>
                  </a:cubicBezTo>
                  <a:cubicBezTo>
                    <a:pt x="30111" y="7513"/>
                    <a:pt x="29373" y="7989"/>
                    <a:pt x="28635" y="8454"/>
                  </a:cubicBezTo>
                  <a:lnTo>
                    <a:pt x="25647" y="7692"/>
                  </a:lnTo>
                  <a:cubicBezTo>
                    <a:pt x="26397" y="7227"/>
                    <a:pt x="27171" y="6763"/>
                    <a:pt x="27933" y="6310"/>
                  </a:cubicBezTo>
                  <a:close/>
                  <a:moveTo>
                    <a:pt x="11573" y="6894"/>
                  </a:moveTo>
                  <a:cubicBezTo>
                    <a:pt x="12455" y="7108"/>
                    <a:pt x="13347" y="7334"/>
                    <a:pt x="14229" y="7573"/>
                  </a:cubicBezTo>
                  <a:cubicBezTo>
                    <a:pt x="13455" y="8037"/>
                    <a:pt x="12681" y="8501"/>
                    <a:pt x="11954" y="9013"/>
                  </a:cubicBezTo>
                  <a:cubicBezTo>
                    <a:pt x="10978" y="8811"/>
                    <a:pt x="10002" y="8573"/>
                    <a:pt x="9014" y="8334"/>
                  </a:cubicBezTo>
                  <a:cubicBezTo>
                    <a:pt x="8954" y="8323"/>
                    <a:pt x="8918" y="8299"/>
                    <a:pt x="8859" y="8287"/>
                  </a:cubicBezTo>
                  <a:cubicBezTo>
                    <a:pt x="9776" y="7882"/>
                    <a:pt x="10680" y="7406"/>
                    <a:pt x="11573" y="6894"/>
                  </a:cubicBezTo>
                  <a:close/>
                  <a:moveTo>
                    <a:pt x="21360" y="7156"/>
                  </a:moveTo>
                  <a:cubicBezTo>
                    <a:pt x="22337" y="7406"/>
                    <a:pt x="23301" y="7656"/>
                    <a:pt x="24277" y="7918"/>
                  </a:cubicBezTo>
                  <a:cubicBezTo>
                    <a:pt x="23599" y="8323"/>
                    <a:pt x="22908" y="8704"/>
                    <a:pt x="22218" y="9108"/>
                  </a:cubicBezTo>
                  <a:cubicBezTo>
                    <a:pt x="21253" y="8870"/>
                    <a:pt x="20301" y="8632"/>
                    <a:pt x="19336" y="8394"/>
                  </a:cubicBezTo>
                  <a:cubicBezTo>
                    <a:pt x="20015" y="7977"/>
                    <a:pt x="20682" y="7561"/>
                    <a:pt x="21360" y="7156"/>
                  </a:cubicBezTo>
                  <a:close/>
                  <a:moveTo>
                    <a:pt x="41422" y="7108"/>
                  </a:moveTo>
                  <a:cubicBezTo>
                    <a:pt x="42411" y="7346"/>
                    <a:pt x="43399" y="7573"/>
                    <a:pt x="44363" y="7811"/>
                  </a:cubicBezTo>
                  <a:cubicBezTo>
                    <a:pt x="43566" y="8239"/>
                    <a:pt x="42792" y="8739"/>
                    <a:pt x="42030" y="9239"/>
                  </a:cubicBezTo>
                  <a:cubicBezTo>
                    <a:pt x="41137" y="9013"/>
                    <a:pt x="40256" y="8799"/>
                    <a:pt x="39363" y="8573"/>
                  </a:cubicBezTo>
                  <a:cubicBezTo>
                    <a:pt x="40077" y="8108"/>
                    <a:pt x="40768" y="7632"/>
                    <a:pt x="41422" y="7108"/>
                  </a:cubicBezTo>
                  <a:close/>
                  <a:moveTo>
                    <a:pt x="31624" y="7227"/>
                  </a:moveTo>
                  <a:cubicBezTo>
                    <a:pt x="32528" y="7453"/>
                    <a:pt x="33445" y="7680"/>
                    <a:pt x="34338" y="7918"/>
                  </a:cubicBezTo>
                  <a:cubicBezTo>
                    <a:pt x="33600" y="8394"/>
                    <a:pt x="32862" y="8870"/>
                    <a:pt x="32112" y="9335"/>
                  </a:cubicBezTo>
                  <a:cubicBezTo>
                    <a:pt x="31195" y="9085"/>
                    <a:pt x="30266" y="8846"/>
                    <a:pt x="29338" y="8620"/>
                  </a:cubicBezTo>
                  <a:cubicBezTo>
                    <a:pt x="30088" y="8156"/>
                    <a:pt x="30862" y="7703"/>
                    <a:pt x="31624" y="7227"/>
                  </a:cubicBezTo>
                  <a:close/>
                  <a:moveTo>
                    <a:pt x="15002" y="7799"/>
                  </a:moveTo>
                  <a:cubicBezTo>
                    <a:pt x="15967" y="8049"/>
                    <a:pt x="16955" y="8323"/>
                    <a:pt x="17919" y="8573"/>
                  </a:cubicBezTo>
                  <a:cubicBezTo>
                    <a:pt x="17193" y="9001"/>
                    <a:pt x="16455" y="9454"/>
                    <a:pt x="15776" y="9954"/>
                  </a:cubicBezTo>
                  <a:cubicBezTo>
                    <a:pt x="14645" y="9668"/>
                    <a:pt x="13514" y="9406"/>
                    <a:pt x="12371" y="9132"/>
                  </a:cubicBezTo>
                  <a:cubicBezTo>
                    <a:pt x="13264" y="8751"/>
                    <a:pt x="14133" y="8287"/>
                    <a:pt x="15002" y="7799"/>
                  </a:cubicBezTo>
                  <a:close/>
                  <a:moveTo>
                    <a:pt x="24992" y="8096"/>
                  </a:moveTo>
                  <a:cubicBezTo>
                    <a:pt x="25528" y="8227"/>
                    <a:pt x="26063" y="8382"/>
                    <a:pt x="26575" y="8513"/>
                  </a:cubicBezTo>
                  <a:cubicBezTo>
                    <a:pt x="27040" y="8632"/>
                    <a:pt x="27504" y="8751"/>
                    <a:pt x="27945" y="8870"/>
                  </a:cubicBezTo>
                  <a:cubicBezTo>
                    <a:pt x="27278" y="9275"/>
                    <a:pt x="26599" y="9656"/>
                    <a:pt x="25920" y="10037"/>
                  </a:cubicBezTo>
                  <a:cubicBezTo>
                    <a:pt x="24956" y="9799"/>
                    <a:pt x="23992" y="9549"/>
                    <a:pt x="23003" y="9311"/>
                  </a:cubicBezTo>
                  <a:cubicBezTo>
                    <a:pt x="23682" y="8918"/>
                    <a:pt x="24337" y="8489"/>
                    <a:pt x="24992" y="8096"/>
                  </a:cubicBezTo>
                  <a:close/>
                  <a:moveTo>
                    <a:pt x="44887" y="7942"/>
                  </a:moveTo>
                  <a:cubicBezTo>
                    <a:pt x="45959" y="8192"/>
                    <a:pt x="47030" y="8454"/>
                    <a:pt x="48102" y="8715"/>
                  </a:cubicBezTo>
                  <a:cubicBezTo>
                    <a:pt x="47280" y="9168"/>
                    <a:pt x="46494" y="9656"/>
                    <a:pt x="45709" y="10180"/>
                  </a:cubicBezTo>
                  <a:cubicBezTo>
                    <a:pt x="44732" y="9942"/>
                    <a:pt x="43780" y="9680"/>
                    <a:pt x="42815" y="9442"/>
                  </a:cubicBezTo>
                  <a:cubicBezTo>
                    <a:pt x="43530" y="8966"/>
                    <a:pt x="44232" y="8477"/>
                    <a:pt x="44887" y="7942"/>
                  </a:cubicBezTo>
                  <a:close/>
                  <a:moveTo>
                    <a:pt x="35112" y="8108"/>
                  </a:moveTo>
                  <a:cubicBezTo>
                    <a:pt x="36041" y="8346"/>
                    <a:pt x="36969" y="8573"/>
                    <a:pt x="37898" y="8811"/>
                  </a:cubicBezTo>
                  <a:cubicBezTo>
                    <a:pt x="37172" y="9287"/>
                    <a:pt x="36446" y="9775"/>
                    <a:pt x="35707" y="10251"/>
                  </a:cubicBezTo>
                  <a:cubicBezTo>
                    <a:pt x="34731" y="10001"/>
                    <a:pt x="33767" y="9763"/>
                    <a:pt x="32802" y="9513"/>
                  </a:cubicBezTo>
                  <a:cubicBezTo>
                    <a:pt x="33564" y="9049"/>
                    <a:pt x="34350" y="8585"/>
                    <a:pt x="35112" y="8108"/>
                  </a:cubicBezTo>
                  <a:close/>
                  <a:moveTo>
                    <a:pt x="18693" y="8763"/>
                  </a:moveTo>
                  <a:cubicBezTo>
                    <a:pt x="19646" y="9013"/>
                    <a:pt x="20586" y="9275"/>
                    <a:pt x="21539" y="9513"/>
                  </a:cubicBezTo>
                  <a:cubicBezTo>
                    <a:pt x="20837" y="9930"/>
                    <a:pt x="20134" y="10359"/>
                    <a:pt x="19479" y="10835"/>
                  </a:cubicBezTo>
                  <a:cubicBezTo>
                    <a:pt x="18360" y="10561"/>
                    <a:pt x="17265" y="10299"/>
                    <a:pt x="16157" y="10025"/>
                  </a:cubicBezTo>
                  <a:cubicBezTo>
                    <a:pt x="17027" y="9668"/>
                    <a:pt x="17860" y="9239"/>
                    <a:pt x="18693" y="8763"/>
                  </a:cubicBezTo>
                  <a:close/>
                  <a:moveTo>
                    <a:pt x="28647" y="9037"/>
                  </a:moveTo>
                  <a:lnTo>
                    <a:pt x="31421" y="9739"/>
                  </a:lnTo>
                  <a:cubicBezTo>
                    <a:pt x="30743" y="10132"/>
                    <a:pt x="30076" y="10525"/>
                    <a:pt x="29397" y="10918"/>
                  </a:cubicBezTo>
                  <a:cubicBezTo>
                    <a:pt x="28504" y="10692"/>
                    <a:pt x="27587" y="10454"/>
                    <a:pt x="26694" y="10239"/>
                  </a:cubicBezTo>
                  <a:cubicBezTo>
                    <a:pt x="27349" y="9835"/>
                    <a:pt x="28004" y="9430"/>
                    <a:pt x="28647" y="9037"/>
                  </a:cubicBezTo>
                  <a:close/>
                  <a:moveTo>
                    <a:pt x="48650" y="8846"/>
                  </a:moveTo>
                  <a:lnTo>
                    <a:pt x="51817" y="9608"/>
                  </a:lnTo>
                  <a:cubicBezTo>
                    <a:pt x="51007" y="10073"/>
                    <a:pt x="50197" y="10573"/>
                    <a:pt x="49412" y="11097"/>
                  </a:cubicBezTo>
                  <a:cubicBezTo>
                    <a:pt x="48840" y="10954"/>
                    <a:pt x="48280" y="10823"/>
                    <a:pt x="47697" y="10668"/>
                  </a:cubicBezTo>
                  <a:cubicBezTo>
                    <a:pt x="47292" y="10561"/>
                    <a:pt x="46899" y="10466"/>
                    <a:pt x="46494" y="10370"/>
                  </a:cubicBezTo>
                  <a:cubicBezTo>
                    <a:pt x="47233" y="9894"/>
                    <a:pt x="47971" y="9382"/>
                    <a:pt x="48650" y="8846"/>
                  </a:cubicBezTo>
                  <a:close/>
                  <a:moveTo>
                    <a:pt x="38696" y="9001"/>
                  </a:moveTo>
                  <a:lnTo>
                    <a:pt x="41375" y="9668"/>
                  </a:lnTo>
                  <a:cubicBezTo>
                    <a:pt x="40660" y="10168"/>
                    <a:pt x="39934" y="10668"/>
                    <a:pt x="39184" y="11144"/>
                  </a:cubicBezTo>
                  <a:cubicBezTo>
                    <a:pt x="38243" y="10906"/>
                    <a:pt x="37327" y="10668"/>
                    <a:pt x="36386" y="10430"/>
                  </a:cubicBezTo>
                  <a:cubicBezTo>
                    <a:pt x="37148" y="9954"/>
                    <a:pt x="37922" y="9489"/>
                    <a:pt x="38696" y="9001"/>
                  </a:cubicBezTo>
                  <a:close/>
                  <a:moveTo>
                    <a:pt x="22289" y="9716"/>
                  </a:moveTo>
                  <a:lnTo>
                    <a:pt x="23313" y="9978"/>
                  </a:lnTo>
                  <a:cubicBezTo>
                    <a:pt x="23944" y="10144"/>
                    <a:pt x="24551" y="10311"/>
                    <a:pt x="25182" y="10466"/>
                  </a:cubicBezTo>
                  <a:cubicBezTo>
                    <a:pt x="24492" y="10859"/>
                    <a:pt x="23825" y="11275"/>
                    <a:pt x="23182" y="11740"/>
                  </a:cubicBezTo>
                  <a:cubicBezTo>
                    <a:pt x="22087" y="11466"/>
                    <a:pt x="20967" y="11204"/>
                    <a:pt x="19872" y="10942"/>
                  </a:cubicBezTo>
                  <a:cubicBezTo>
                    <a:pt x="20706" y="10597"/>
                    <a:pt x="21503" y="10180"/>
                    <a:pt x="22289" y="9716"/>
                  </a:cubicBezTo>
                  <a:close/>
                  <a:moveTo>
                    <a:pt x="32112" y="9930"/>
                  </a:moveTo>
                  <a:cubicBezTo>
                    <a:pt x="33088" y="10180"/>
                    <a:pt x="34052" y="10418"/>
                    <a:pt x="35017" y="10668"/>
                  </a:cubicBezTo>
                  <a:cubicBezTo>
                    <a:pt x="34362" y="11073"/>
                    <a:pt x="33695" y="11454"/>
                    <a:pt x="33029" y="11847"/>
                  </a:cubicBezTo>
                  <a:cubicBezTo>
                    <a:pt x="32076" y="11609"/>
                    <a:pt x="31135" y="11359"/>
                    <a:pt x="30183" y="11121"/>
                  </a:cubicBezTo>
                  <a:cubicBezTo>
                    <a:pt x="30838" y="10728"/>
                    <a:pt x="31481" y="10323"/>
                    <a:pt x="32112" y="9930"/>
                  </a:cubicBezTo>
                  <a:close/>
                  <a:moveTo>
                    <a:pt x="42149" y="9882"/>
                  </a:moveTo>
                  <a:cubicBezTo>
                    <a:pt x="43113" y="10120"/>
                    <a:pt x="44066" y="10359"/>
                    <a:pt x="45030" y="10609"/>
                  </a:cubicBezTo>
                  <a:cubicBezTo>
                    <a:pt x="44292" y="11085"/>
                    <a:pt x="43530" y="11597"/>
                    <a:pt x="42756" y="12061"/>
                  </a:cubicBezTo>
                  <a:cubicBezTo>
                    <a:pt x="41792" y="11811"/>
                    <a:pt x="40827" y="11561"/>
                    <a:pt x="39851" y="11323"/>
                  </a:cubicBezTo>
                  <a:cubicBezTo>
                    <a:pt x="40613" y="10835"/>
                    <a:pt x="41387" y="10359"/>
                    <a:pt x="42149" y="9882"/>
                  </a:cubicBezTo>
                  <a:close/>
                  <a:moveTo>
                    <a:pt x="52388" y="9763"/>
                  </a:moveTo>
                  <a:cubicBezTo>
                    <a:pt x="53591" y="10049"/>
                    <a:pt x="54781" y="10323"/>
                    <a:pt x="55984" y="10620"/>
                  </a:cubicBezTo>
                  <a:cubicBezTo>
                    <a:pt x="55138" y="11085"/>
                    <a:pt x="54305" y="11609"/>
                    <a:pt x="53483" y="12144"/>
                  </a:cubicBezTo>
                  <a:cubicBezTo>
                    <a:pt x="52388" y="11859"/>
                    <a:pt x="51305" y="11597"/>
                    <a:pt x="50197" y="11311"/>
                  </a:cubicBezTo>
                  <a:cubicBezTo>
                    <a:pt x="50959" y="10823"/>
                    <a:pt x="51698" y="10311"/>
                    <a:pt x="52388" y="9763"/>
                  </a:cubicBezTo>
                  <a:close/>
                  <a:moveTo>
                    <a:pt x="25944" y="10680"/>
                  </a:moveTo>
                  <a:cubicBezTo>
                    <a:pt x="26837" y="10906"/>
                    <a:pt x="27730" y="11144"/>
                    <a:pt x="28623" y="11382"/>
                  </a:cubicBezTo>
                  <a:cubicBezTo>
                    <a:pt x="27983" y="11750"/>
                    <a:pt x="27342" y="12153"/>
                    <a:pt x="26725" y="12616"/>
                  </a:cubicBezTo>
                  <a:lnTo>
                    <a:pt x="26725" y="12616"/>
                  </a:lnTo>
                  <a:cubicBezTo>
                    <a:pt x="26725" y="12616"/>
                    <a:pt x="26726" y="12615"/>
                    <a:pt x="26726" y="12615"/>
                  </a:cubicBezTo>
                  <a:cubicBezTo>
                    <a:pt x="26729" y="12615"/>
                    <a:pt x="26726" y="12621"/>
                    <a:pt x="26718" y="12621"/>
                  </a:cubicBezTo>
                  <a:cubicBezTo>
                    <a:pt x="26720" y="12619"/>
                    <a:pt x="26723" y="12617"/>
                    <a:pt x="26725" y="12616"/>
                  </a:cubicBezTo>
                  <a:lnTo>
                    <a:pt x="26725" y="12616"/>
                  </a:lnTo>
                  <a:cubicBezTo>
                    <a:pt x="26723" y="12616"/>
                    <a:pt x="26721" y="12618"/>
                    <a:pt x="26718" y="12621"/>
                  </a:cubicBezTo>
                  <a:cubicBezTo>
                    <a:pt x="25682" y="12359"/>
                    <a:pt x="24647" y="12109"/>
                    <a:pt x="23623" y="11859"/>
                  </a:cubicBezTo>
                  <a:cubicBezTo>
                    <a:pt x="24408" y="11513"/>
                    <a:pt x="25182" y="11121"/>
                    <a:pt x="25944" y="10680"/>
                  </a:cubicBezTo>
                  <a:close/>
                  <a:moveTo>
                    <a:pt x="35719" y="10847"/>
                  </a:moveTo>
                  <a:cubicBezTo>
                    <a:pt x="36660" y="11085"/>
                    <a:pt x="37577" y="11323"/>
                    <a:pt x="38517" y="11561"/>
                  </a:cubicBezTo>
                  <a:cubicBezTo>
                    <a:pt x="37862" y="11966"/>
                    <a:pt x="37208" y="12359"/>
                    <a:pt x="36541" y="12752"/>
                  </a:cubicBezTo>
                  <a:cubicBezTo>
                    <a:pt x="35624" y="12514"/>
                    <a:pt x="34719" y="12275"/>
                    <a:pt x="33802" y="12037"/>
                  </a:cubicBezTo>
                  <a:cubicBezTo>
                    <a:pt x="34457" y="11656"/>
                    <a:pt x="35088" y="11252"/>
                    <a:pt x="35719" y="10847"/>
                  </a:cubicBezTo>
                  <a:close/>
                  <a:moveTo>
                    <a:pt x="45828" y="10787"/>
                  </a:moveTo>
                  <a:cubicBezTo>
                    <a:pt x="46804" y="11037"/>
                    <a:pt x="47768" y="11287"/>
                    <a:pt x="48757" y="11525"/>
                  </a:cubicBezTo>
                  <a:cubicBezTo>
                    <a:pt x="48007" y="12025"/>
                    <a:pt x="47280" y="12525"/>
                    <a:pt x="46542" y="12990"/>
                  </a:cubicBezTo>
                  <a:cubicBezTo>
                    <a:pt x="46518" y="13002"/>
                    <a:pt x="46494" y="13026"/>
                    <a:pt x="46483" y="13037"/>
                  </a:cubicBezTo>
                  <a:cubicBezTo>
                    <a:pt x="45780" y="12859"/>
                    <a:pt x="45066" y="12656"/>
                    <a:pt x="44363" y="12478"/>
                  </a:cubicBezTo>
                  <a:cubicBezTo>
                    <a:pt x="44066" y="12406"/>
                    <a:pt x="43756" y="12323"/>
                    <a:pt x="43458" y="12240"/>
                  </a:cubicBezTo>
                  <a:lnTo>
                    <a:pt x="43589" y="12156"/>
                  </a:lnTo>
                  <a:cubicBezTo>
                    <a:pt x="44316" y="11692"/>
                    <a:pt x="45078" y="11252"/>
                    <a:pt x="45828" y="10787"/>
                  </a:cubicBezTo>
                  <a:close/>
                  <a:moveTo>
                    <a:pt x="56496" y="10740"/>
                  </a:moveTo>
                  <a:cubicBezTo>
                    <a:pt x="57674" y="11025"/>
                    <a:pt x="58865" y="11323"/>
                    <a:pt x="60032" y="11609"/>
                  </a:cubicBezTo>
                  <a:cubicBezTo>
                    <a:pt x="59175" y="12085"/>
                    <a:pt x="58341" y="12621"/>
                    <a:pt x="57520" y="13168"/>
                  </a:cubicBezTo>
                  <a:cubicBezTo>
                    <a:pt x="56436" y="12883"/>
                    <a:pt x="55365" y="12621"/>
                    <a:pt x="54281" y="12335"/>
                  </a:cubicBezTo>
                  <a:cubicBezTo>
                    <a:pt x="55031" y="11847"/>
                    <a:pt x="55793" y="11323"/>
                    <a:pt x="56496" y="10740"/>
                  </a:cubicBezTo>
                  <a:close/>
                  <a:moveTo>
                    <a:pt x="29409" y="11561"/>
                  </a:moveTo>
                  <a:cubicBezTo>
                    <a:pt x="30362" y="11811"/>
                    <a:pt x="31314" y="12049"/>
                    <a:pt x="32267" y="12311"/>
                  </a:cubicBezTo>
                  <a:cubicBezTo>
                    <a:pt x="31624" y="12692"/>
                    <a:pt x="30981" y="13097"/>
                    <a:pt x="30385" y="13526"/>
                  </a:cubicBezTo>
                  <a:cubicBezTo>
                    <a:pt x="29290" y="13240"/>
                    <a:pt x="28183" y="12978"/>
                    <a:pt x="27087" y="12704"/>
                  </a:cubicBezTo>
                  <a:cubicBezTo>
                    <a:pt x="27873" y="12383"/>
                    <a:pt x="28647" y="11990"/>
                    <a:pt x="29409" y="11561"/>
                  </a:cubicBezTo>
                  <a:close/>
                  <a:moveTo>
                    <a:pt x="39220" y="11740"/>
                  </a:moveTo>
                  <a:cubicBezTo>
                    <a:pt x="40172" y="11990"/>
                    <a:pt x="41125" y="12228"/>
                    <a:pt x="42077" y="12490"/>
                  </a:cubicBezTo>
                  <a:cubicBezTo>
                    <a:pt x="41399" y="12883"/>
                    <a:pt x="40720" y="13276"/>
                    <a:pt x="40029" y="13680"/>
                  </a:cubicBezTo>
                  <a:cubicBezTo>
                    <a:pt x="39125" y="13442"/>
                    <a:pt x="38220" y="13204"/>
                    <a:pt x="37327" y="12966"/>
                  </a:cubicBezTo>
                  <a:cubicBezTo>
                    <a:pt x="37946" y="12561"/>
                    <a:pt x="38589" y="12144"/>
                    <a:pt x="39220" y="11740"/>
                  </a:cubicBezTo>
                  <a:close/>
                  <a:moveTo>
                    <a:pt x="49531" y="11728"/>
                  </a:moveTo>
                  <a:lnTo>
                    <a:pt x="52829" y="12573"/>
                  </a:lnTo>
                  <a:cubicBezTo>
                    <a:pt x="52055" y="13085"/>
                    <a:pt x="51305" y="13597"/>
                    <a:pt x="50543" y="14073"/>
                  </a:cubicBezTo>
                  <a:cubicBezTo>
                    <a:pt x="49412" y="13776"/>
                    <a:pt x="48280" y="13502"/>
                    <a:pt x="47161" y="13204"/>
                  </a:cubicBezTo>
                  <a:cubicBezTo>
                    <a:pt x="47256" y="13145"/>
                    <a:pt x="47340" y="13097"/>
                    <a:pt x="47423" y="13037"/>
                  </a:cubicBezTo>
                  <a:cubicBezTo>
                    <a:pt x="48114" y="12609"/>
                    <a:pt x="48828" y="12168"/>
                    <a:pt x="49531" y="11728"/>
                  </a:cubicBezTo>
                  <a:close/>
                  <a:moveTo>
                    <a:pt x="60615" y="11740"/>
                  </a:moveTo>
                  <a:cubicBezTo>
                    <a:pt x="61139" y="11894"/>
                    <a:pt x="61675" y="12025"/>
                    <a:pt x="62223" y="12144"/>
                  </a:cubicBezTo>
                  <a:cubicBezTo>
                    <a:pt x="62794" y="12275"/>
                    <a:pt x="63342" y="12418"/>
                    <a:pt x="63901" y="12561"/>
                  </a:cubicBezTo>
                  <a:cubicBezTo>
                    <a:pt x="63044" y="13037"/>
                    <a:pt x="62211" y="13573"/>
                    <a:pt x="61389" y="14121"/>
                  </a:cubicBezTo>
                  <a:cubicBezTo>
                    <a:pt x="61020" y="14049"/>
                    <a:pt x="60663" y="13966"/>
                    <a:pt x="60330" y="13883"/>
                  </a:cubicBezTo>
                  <a:cubicBezTo>
                    <a:pt x="59663" y="13704"/>
                    <a:pt x="58996" y="13538"/>
                    <a:pt x="58341" y="13359"/>
                  </a:cubicBezTo>
                  <a:cubicBezTo>
                    <a:pt x="59127" y="12859"/>
                    <a:pt x="59901" y="12323"/>
                    <a:pt x="60615" y="11740"/>
                  </a:cubicBezTo>
                  <a:close/>
                  <a:moveTo>
                    <a:pt x="33040" y="12514"/>
                  </a:moveTo>
                  <a:cubicBezTo>
                    <a:pt x="33957" y="12752"/>
                    <a:pt x="34874" y="12990"/>
                    <a:pt x="35791" y="13228"/>
                  </a:cubicBezTo>
                  <a:cubicBezTo>
                    <a:pt x="35172" y="13609"/>
                    <a:pt x="34553" y="14002"/>
                    <a:pt x="33981" y="14430"/>
                  </a:cubicBezTo>
                  <a:cubicBezTo>
                    <a:pt x="32933" y="14145"/>
                    <a:pt x="31897" y="13895"/>
                    <a:pt x="30850" y="13645"/>
                  </a:cubicBezTo>
                  <a:cubicBezTo>
                    <a:pt x="31600" y="13311"/>
                    <a:pt x="32326" y="12930"/>
                    <a:pt x="33040" y="12514"/>
                  </a:cubicBezTo>
                  <a:close/>
                  <a:moveTo>
                    <a:pt x="42768" y="12656"/>
                  </a:moveTo>
                  <a:cubicBezTo>
                    <a:pt x="43768" y="12918"/>
                    <a:pt x="44768" y="13180"/>
                    <a:pt x="45768" y="13454"/>
                  </a:cubicBezTo>
                  <a:cubicBezTo>
                    <a:pt x="45090" y="13847"/>
                    <a:pt x="44411" y="14252"/>
                    <a:pt x="43720" y="14657"/>
                  </a:cubicBezTo>
                  <a:cubicBezTo>
                    <a:pt x="42756" y="14407"/>
                    <a:pt x="41768" y="14133"/>
                    <a:pt x="40803" y="13883"/>
                  </a:cubicBezTo>
                  <a:cubicBezTo>
                    <a:pt x="41482" y="13478"/>
                    <a:pt x="42137" y="13061"/>
                    <a:pt x="42768" y="12656"/>
                  </a:cubicBezTo>
                  <a:close/>
                  <a:moveTo>
                    <a:pt x="53591" y="12787"/>
                  </a:moveTo>
                  <a:cubicBezTo>
                    <a:pt x="54674" y="13061"/>
                    <a:pt x="55781" y="13335"/>
                    <a:pt x="56865" y="13621"/>
                  </a:cubicBezTo>
                  <a:cubicBezTo>
                    <a:pt x="56103" y="14133"/>
                    <a:pt x="55353" y="14657"/>
                    <a:pt x="54591" y="15133"/>
                  </a:cubicBezTo>
                  <a:cubicBezTo>
                    <a:pt x="54591" y="15133"/>
                    <a:pt x="54579" y="15133"/>
                    <a:pt x="54579" y="15145"/>
                  </a:cubicBezTo>
                  <a:cubicBezTo>
                    <a:pt x="53460" y="14847"/>
                    <a:pt x="52329" y="14550"/>
                    <a:pt x="51209" y="14276"/>
                  </a:cubicBezTo>
                  <a:cubicBezTo>
                    <a:pt x="51245" y="14252"/>
                    <a:pt x="51257" y="14240"/>
                    <a:pt x="51281" y="14228"/>
                  </a:cubicBezTo>
                  <a:cubicBezTo>
                    <a:pt x="52043" y="13740"/>
                    <a:pt x="52817" y="13252"/>
                    <a:pt x="53591" y="12787"/>
                  </a:cubicBezTo>
                  <a:close/>
                  <a:moveTo>
                    <a:pt x="64461" y="12692"/>
                  </a:moveTo>
                  <a:lnTo>
                    <a:pt x="66997" y="13323"/>
                  </a:lnTo>
                  <a:cubicBezTo>
                    <a:pt x="67211" y="13383"/>
                    <a:pt x="67711" y="13466"/>
                    <a:pt x="68128" y="13538"/>
                  </a:cubicBezTo>
                  <a:cubicBezTo>
                    <a:pt x="67116" y="14073"/>
                    <a:pt x="66140" y="14645"/>
                    <a:pt x="65152" y="15240"/>
                  </a:cubicBezTo>
                  <a:cubicBezTo>
                    <a:pt x="64342" y="14764"/>
                    <a:pt x="63270" y="14490"/>
                    <a:pt x="62211" y="14288"/>
                  </a:cubicBezTo>
                  <a:cubicBezTo>
                    <a:pt x="62985" y="13776"/>
                    <a:pt x="63747" y="13264"/>
                    <a:pt x="64461" y="12692"/>
                  </a:cubicBezTo>
                  <a:close/>
                  <a:moveTo>
                    <a:pt x="36553" y="13407"/>
                  </a:moveTo>
                  <a:lnTo>
                    <a:pt x="39279" y="14121"/>
                  </a:lnTo>
                  <a:cubicBezTo>
                    <a:pt x="38660" y="14490"/>
                    <a:pt x="38053" y="14883"/>
                    <a:pt x="37493" y="15300"/>
                  </a:cubicBezTo>
                  <a:cubicBezTo>
                    <a:pt x="36458" y="15038"/>
                    <a:pt x="35434" y="14788"/>
                    <a:pt x="34410" y="14526"/>
                  </a:cubicBezTo>
                  <a:cubicBezTo>
                    <a:pt x="35136" y="14192"/>
                    <a:pt x="35850" y="13823"/>
                    <a:pt x="36553" y="13407"/>
                  </a:cubicBezTo>
                  <a:close/>
                  <a:moveTo>
                    <a:pt x="46483" y="13633"/>
                  </a:moveTo>
                  <a:cubicBezTo>
                    <a:pt x="47590" y="13930"/>
                    <a:pt x="48709" y="14204"/>
                    <a:pt x="49828" y="14502"/>
                  </a:cubicBezTo>
                  <a:cubicBezTo>
                    <a:pt x="49138" y="14919"/>
                    <a:pt x="48459" y="15323"/>
                    <a:pt x="47757" y="15728"/>
                  </a:cubicBezTo>
                  <a:cubicBezTo>
                    <a:pt x="46673" y="15431"/>
                    <a:pt x="45590" y="15145"/>
                    <a:pt x="44494" y="14847"/>
                  </a:cubicBezTo>
                  <a:cubicBezTo>
                    <a:pt x="45185" y="14466"/>
                    <a:pt x="45840" y="14049"/>
                    <a:pt x="46483" y="13633"/>
                  </a:cubicBezTo>
                  <a:close/>
                  <a:moveTo>
                    <a:pt x="57639" y="13823"/>
                  </a:moveTo>
                  <a:cubicBezTo>
                    <a:pt x="57877" y="13883"/>
                    <a:pt x="58103" y="13942"/>
                    <a:pt x="58341" y="14002"/>
                  </a:cubicBezTo>
                  <a:cubicBezTo>
                    <a:pt x="59115" y="14216"/>
                    <a:pt x="59901" y="14407"/>
                    <a:pt x="60675" y="14609"/>
                  </a:cubicBezTo>
                  <a:cubicBezTo>
                    <a:pt x="59972" y="15085"/>
                    <a:pt x="59282" y="15550"/>
                    <a:pt x="58567" y="16002"/>
                  </a:cubicBezTo>
                  <a:cubicBezTo>
                    <a:pt x="58508" y="16026"/>
                    <a:pt x="58448" y="16074"/>
                    <a:pt x="58389" y="16097"/>
                  </a:cubicBezTo>
                  <a:cubicBezTo>
                    <a:pt x="57936" y="16014"/>
                    <a:pt x="57520" y="15919"/>
                    <a:pt x="57139" y="15824"/>
                  </a:cubicBezTo>
                  <a:cubicBezTo>
                    <a:pt x="56508" y="15657"/>
                    <a:pt x="55889" y="15490"/>
                    <a:pt x="55246" y="15323"/>
                  </a:cubicBezTo>
                  <a:cubicBezTo>
                    <a:pt x="55317" y="15288"/>
                    <a:pt x="55377" y="15240"/>
                    <a:pt x="55448" y="15192"/>
                  </a:cubicBezTo>
                  <a:cubicBezTo>
                    <a:pt x="56162" y="14728"/>
                    <a:pt x="56912" y="14288"/>
                    <a:pt x="57639" y="13823"/>
                  </a:cubicBezTo>
                  <a:close/>
                  <a:moveTo>
                    <a:pt x="40029" y="14335"/>
                  </a:moveTo>
                  <a:cubicBezTo>
                    <a:pt x="41018" y="14585"/>
                    <a:pt x="41994" y="14847"/>
                    <a:pt x="42994" y="15109"/>
                  </a:cubicBezTo>
                  <a:cubicBezTo>
                    <a:pt x="42399" y="15466"/>
                    <a:pt x="41815" y="15847"/>
                    <a:pt x="41268" y="16252"/>
                  </a:cubicBezTo>
                  <a:cubicBezTo>
                    <a:pt x="40744" y="16121"/>
                    <a:pt x="40196" y="15978"/>
                    <a:pt x="39660" y="15847"/>
                  </a:cubicBezTo>
                  <a:lnTo>
                    <a:pt x="37874" y="15407"/>
                  </a:lnTo>
                  <a:cubicBezTo>
                    <a:pt x="38601" y="15085"/>
                    <a:pt x="39339" y="14728"/>
                    <a:pt x="40029" y="14335"/>
                  </a:cubicBezTo>
                  <a:close/>
                  <a:moveTo>
                    <a:pt x="50531" y="14692"/>
                  </a:moveTo>
                  <a:cubicBezTo>
                    <a:pt x="51638" y="14990"/>
                    <a:pt x="52757" y="15264"/>
                    <a:pt x="53876" y="15562"/>
                  </a:cubicBezTo>
                  <a:cubicBezTo>
                    <a:pt x="53174" y="15978"/>
                    <a:pt x="52471" y="16395"/>
                    <a:pt x="51781" y="16836"/>
                  </a:cubicBezTo>
                  <a:cubicBezTo>
                    <a:pt x="50697" y="16538"/>
                    <a:pt x="49614" y="16240"/>
                    <a:pt x="48530" y="15954"/>
                  </a:cubicBezTo>
                  <a:cubicBezTo>
                    <a:pt x="49221" y="15538"/>
                    <a:pt x="49876" y="15121"/>
                    <a:pt x="50531" y="14692"/>
                  </a:cubicBezTo>
                  <a:close/>
                  <a:moveTo>
                    <a:pt x="61437" y="14776"/>
                  </a:moveTo>
                  <a:cubicBezTo>
                    <a:pt x="62032" y="14931"/>
                    <a:pt x="62627" y="15085"/>
                    <a:pt x="63223" y="15240"/>
                  </a:cubicBezTo>
                  <a:cubicBezTo>
                    <a:pt x="63568" y="15323"/>
                    <a:pt x="64235" y="15407"/>
                    <a:pt x="64711" y="15502"/>
                  </a:cubicBezTo>
                  <a:cubicBezTo>
                    <a:pt x="63985" y="15978"/>
                    <a:pt x="63247" y="16455"/>
                    <a:pt x="62532" y="16931"/>
                  </a:cubicBezTo>
                  <a:cubicBezTo>
                    <a:pt x="62389" y="17038"/>
                    <a:pt x="62223" y="17133"/>
                    <a:pt x="62080" y="17228"/>
                  </a:cubicBezTo>
                  <a:cubicBezTo>
                    <a:pt x="61258" y="16740"/>
                    <a:pt x="60175" y="16455"/>
                    <a:pt x="59115" y="16240"/>
                  </a:cubicBezTo>
                  <a:cubicBezTo>
                    <a:pt x="59234" y="16157"/>
                    <a:pt x="59341" y="16085"/>
                    <a:pt x="59460" y="16014"/>
                  </a:cubicBezTo>
                  <a:cubicBezTo>
                    <a:pt x="60115" y="15597"/>
                    <a:pt x="60770" y="15192"/>
                    <a:pt x="61437" y="14776"/>
                  </a:cubicBezTo>
                  <a:close/>
                  <a:moveTo>
                    <a:pt x="43768" y="15300"/>
                  </a:moveTo>
                  <a:cubicBezTo>
                    <a:pt x="44875" y="15585"/>
                    <a:pt x="45971" y="15883"/>
                    <a:pt x="47078" y="16157"/>
                  </a:cubicBezTo>
                  <a:cubicBezTo>
                    <a:pt x="46494" y="16514"/>
                    <a:pt x="45923" y="16871"/>
                    <a:pt x="45375" y="17276"/>
                  </a:cubicBezTo>
                  <a:cubicBezTo>
                    <a:pt x="44125" y="16967"/>
                    <a:pt x="42887" y="16657"/>
                    <a:pt x="41661" y="16335"/>
                  </a:cubicBezTo>
                  <a:cubicBezTo>
                    <a:pt x="42363" y="16038"/>
                    <a:pt x="43065" y="15681"/>
                    <a:pt x="43768" y="15300"/>
                  </a:cubicBezTo>
                  <a:close/>
                  <a:moveTo>
                    <a:pt x="54579" y="15740"/>
                  </a:moveTo>
                  <a:cubicBezTo>
                    <a:pt x="54817" y="15800"/>
                    <a:pt x="55067" y="15883"/>
                    <a:pt x="55305" y="15931"/>
                  </a:cubicBezTo>
                  <a:cubicBezTo>
                    <a:pt x="56079" y="16145"/>
                    <a:pt x="56841" y="16347"/>
                    <a:pt x="57615" y="16550"/>
                  </a:cubicBezTo>
                  <a:cubicBezTo>
                    <a:pt x="56901" y="16978"/>
                    <a:pt x="56186" y="17395"/>
                    <a:pt x="55472" y="17824"/>
                  </a:cubicBezTo>
                  <a:cubicBezTo>
                    <a:pt x="54495" y="17562"/>
                    <a:pt x="53531" y="17288"/>
                    <a:pt x="52555" y="17026"/>
                  </a:cubicBezTo>
                  <a:cubicBezTo>
                    <a:pt x="53245" y="16621"/>
                    <a:pt x="53924" y="16193"/>
                    <a:pt x="54579" y="15740"/>
                  </a:cubicBezTo>
                  <a:close/>
                  <a:moveTo>
                    <a:pt x="47816" y="16371"/>
                  </a:moveTo>
                  <a:cubicBezTo>
                    <a:pt x="48911" y="16657"/>
                    <a:pt x="50019" y="16955"/>
                    <a:pt x="51102" y="17228"/>
                  </a:cubicBezTo>
                  <a:cubicBezTo>
                    <a:pt x="50543" y="17574"/>
                    <a:pt x="49995" y="17943"/>
                    <a:pt x="49459" y="18324"/>
                  </a:cubicBezTo>
                  <a:cubicBezTo>
                    <a:pt x="48269" y="18026"/>
                    <a:pt x="47042" y="17705"/>
                    <a:pt x="45828" y="17395"/>
                  </a:cubicBezTo>
                  <a:cubicBezTo>
                    <a:pt x="46506" y="17097"/>
                    <a:pt x="47161" y="16740"/>
                    <a:pt x="47816" y="16371"/>
                  </a:cubicBezTo>
                  <a:close/>
                  <a:moveTo>
                    <a:pt x="58341" y="16740"/>
                  </a:moveTo>
                  <a:lnTo>
                    <a:pt x="60032" y="17193"/>
                  </a:lnTo>
                  <a:cubicBezTo>
                    <a:pt x="60413" y="17288"/>
                    <a:pt x="61163" y="17371"/>
                    <a:pt x="61675" y="17502"/>
                  </a:cubicBezTo>
                  <a:cubicBezTo>
                    <a:pt x="60913" y="17979"/>
                    <a:pt x="60139" y="18443"/>
                    <a:pt x="59413" y="18931"/>
                  </a:cubicBezTo>
                  <a:cubicBezTo>
                    <a:pt x="58353" y="18633"/>
                    <a:pt x="57293" y="18348"/>
                    <a:pt x="56246" y="18050"/>
                  </a:cubicBezTo>
                  <a:cubicBezTo>
                    <a:pt x="56960" y="17633"/>
                    <a:pt x="57639" y="17193"/>
                    <a:pt x="58341" y="16740"/>
                  </a:cubicBezTo>
                  <a:close/>
                  <a:moveTo>
                    <a:pt x="51900" y="17443"/>
                  </a:moveTo>
                  <a:cubicBezTo>
                    <a:pt x="51936" y="17455"/>
                    <a:pt x="51971" y="17455"/>
                    <a:pt x="52019" y="17467"/>
                  </a:cubicBezTo>
                  <a:cubicBezTo>
                    <a:pt x="52971" y="17729"/>
                    <a:pt x="53936" y="17967"/>
                    <a:pt x="54900" y="18205"/>
                  </a:cubicBezTo>
                  <a:cubicBezTo>
                    <a:pt x="54353" y="18538"/>
                    <a:pt x="53805" y="18895"/>
                    <a:pt x="53281" y="19288"/>
                  </a:cubicBezTo>
                  <a:cubicBezTo>
                    <a:pt x="52995" y="19229"/>
                    <a:pt x="52745" y="19169"/>
                    <a:pt x="52507" y="19110"/>
                  </a:cubicBezTo>
                  <a:cubicBezTo>
                    <a:pt x="51662" y="18883"/>
                    <a:pt x="50805" y="18681"/>
                    <a:pt x="49959" y="18455"/>
                  </a:cubicBezTo>
                  <a:cubicBezTo>
                    <a:pt x="50614" y="18157"/>
                    <a:pt x="51269" y="17812"/>
                    <a:pt x="51900" y="17443"/>
                  </a:cubicBezTo>
                  <a:close/>
                  <a:moveTo>
                    <a:pt x="55662" y="18395"/>
                  </a:moveTo>
                  <a:cubicBezTo>
                    <a:pt x="56781" y="18657"/>
                    <a:pt x="57877" y="18943"/>
                    <a:pt x="58960" y="19241"/>
                  </a:cubicBezTo>
                  <a:cubicBezTo>
                    <a:pt x="58413" y="19634"/>
                    <a:pt x="57770" y="19967"/>
                    <a:pt x="57293" y="20443"/>
                  </a:cubicBezTo>
                  <a:cubicBezTo>
                    <a:pt x="56400" y="20003"/>
                    <a:pt x="55019" y="19669"/>
                    <a:pt x="53662" y="19372"/>
                  </a:cubicBezTo>
                  <a:cubicBezTo>
                    <a:pt x="54353" y="19098"/>
                    <a:pt x="55007" y="18752"/>
                    <a:pt x="55662" y="18395"/>
                  </a:cubicBezTo>
                  <a:close/>
                  <a:moveTo>
                    <a:pt x="12311" y="0"/>
                  </a:moveTo>
                  <a:cubicBezTo>
                    <a:pt x="12251" y="0"/>
                    <a:pt x="12209" y="4"/>
                    <a:pt x="12193" y="12"/>
                  </a:cubicBezTo>
                  <a:cubicBezTo>
                    <a:pt x="12169" y="24"/>
                    <a:pt x="12145" y="24"/>
                    <a:pt x="12133" y="48"/>
                  </a:cubicBezTo>
                  <a:cubicBezTo>
                    <a:pt x="12133" y="48"/>
                    <a:pt x="12109" y="48"/>
                    <a:pt x="12109" y="60"/>
                  </a:cubicBezTo>
                  <a:cubicBezTo>
                    <a:pt x="9895" y="1096"/>
                    <a:pt x="7704" y="2227"/>
                    <a:pt x="5561" y="3405"/>
                  </a:cubicBezTo>
                  <a:cubicBezTo>
                    <a:pt x="3906" y="4310"/>
                    <a:pt x="1965" y="5167"/>
                    <a:pt x="524" y="6430"/>
                  </a:cubicBezTo>
                  <a:cubicBezTo>
                    <a:pt x="441" y="6501"/>
                    <a:pt x="1" y="6834"/>
                    <a:pt x="60" y="6846"/>
                  </a:cubicBezTo>
                  <a:cubicBezTo>
                    <a:pt x="132" y="6870"/>
                    <a:pt x="441" y="6977"/>
                    <a:pt x="524" y="6989"/>
                  </a:cubicBezTo>
                  <a:cubicBezTo>
                    <a:pt x="17288" y="10751"/>
                    <a:pt x="33874" y="15133"/>
                    <a:pt x="50531" y="19419"/>
                  </a:cubicBezTo>
                  <a:cubicBezTo>
                    <a:pt x="52114" y="19824"/>
                    <a:pt x="53698" y="20241"/>
                    <a:pt x="55293" y="20657"/>
                  </a:cubicBezTo>
                  <a:cubicBezTo>
                    <a:pt x="55710" y="20765"/>
                    <a:pt x="57162" y="21027"/>
                    <a:pt x="57174" y="21027"/>
                  </a:cubicBezTo>
                  <a:cubicBezTo>
                    <a:pt x="57193" y="21038"/>
                    <a:pt x="57217" y="21044"/>
                    <a:pt x="57246" y="21044"/>
                  </a:cubicBezTo>
                  <a:cubicBezTo>
                    <a:pt x="57558" y="21044"/>
                    <a:pt x="58398" y="20379"/>
                    <a:pt x="58758" y="20193"/>
                  </a:cubicBezTo>
                  <a:cubicBezTo>
                    <a:pt x="60199" y="19443"/>
                    <a:pt x="61544" y="18312"/>
                    <a:pt x="62830" y="17467"/>
                  </a:cubicBezTo>
                  <a:cubicBezTo>
                    <a:pt x="64890" y="16109"/>
                    <a:pt x="66961" y="14859"/>
                    <a:pt x="69164" y="13776"/>
                  </a:cubicBezTo>
                  <a:cubicBezTo>
                    <a:pt x="69295" y="13692"/>
                    <a:pt x="69343" y="13549"/>
                    <a:pt x="69307" y="13418"/>
                  </a:cubicBezTo>
                  <a:cubicBezTo>
                    <a:pt x="69307" y="13383"/>
                    <a:pt x="69271" y="13311"/>
                    <a:pt x="69235" y="13287"/>
                  </a:cubicBezTo>
                  <a:cubicBezTo>
                    <a:pt x="69188" y="13228"/>
                    <a:pt x="69128" y="13204"/>
                    <a:pt x="69069" y="13168"/>
                  </a:cubicBezTo>
                  <a:cubicBezTo>
                    <a:pt x="67926" y="12502"/>
                    <a:pt x="65675" y="12192"/>
                    <a:pt x="64235" y="11835"/>
                  </a:cubicBezTo>
                  <a:cubicBezTo>
                    <a:pt x="59937" y="10775"/>
                    <a:pt x="55627" y="9751"/>
                    <a:pt x="51328" y="8715"/>
                  </a:cubicBezTo>
                  <a:cubicBezTo>
                    <a:pt x="41196" y="6299"/>
                    <a:pt x="31040" y="3882"/>
                    <a:pt x="20860" y="1619"/>
                  </a:cubicBezTo>
                  <a:cubicBezTo>
                    <a:pt x="18515" y="1096"/>
                    <a:pt x="16014" y="357"/>
                    <a:pt x="13574" y="107"/>
                  </a:cubicBezTo>
                  <a:cubicBezTo>
                    <a:pt x="13260" y="78"/>
                    <a:pt x="12591" y="0"/>
                    <a:pt x="12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6" name="Google Shape;15286;p48"/>
            <p:cNvSpPr/>
            <p:nvPr/>
          </p:nvSpPr>
          <p:spPr>
            <a:xfrm>
              <a:off x="4257600" y="2549375"/>
              <a:ext cx="96825" cy="112800"/>
            </a:xfrm>
            <a:custGeom>
              <a:rect b="b" l="l" r="r" t="t"/>
              <a:pathLst>
                <a:path extrusionOk="0" h="4512" w="3873">
                  <a:moveTo>
                    <a:pt x="789" y="900"/>
                  </a:moveTo>
                  <a:cubicBezTo>
                    <a:pt x="1122" y="1067"/>
                    <a:pt x="1479" y="1198"/>
                    <a:pt x="1813" y="1341"/>
                  </a:cubicBezTo>
                  <a:cubicBezTo>
                    <a:pt x="1777" y="1365"/>
                    <a:pt x="1729" y="1377"/>
                    <a:pt x="1694" y="1412"/>
                  </a:cubicBezTo>
                  <a:cubicBezTo>
                    <a:pt x="1527" y="1412"/>
                    <a:pt x="1420" y="1484"/>
                    <a:pt x="1337" y="1615"/>
                  </a:cubicBezTo>
                  <a:cubicBezTo>
                    <a:pt x="1134" y="1758"/>
                    <a:pt x="920" y="1889"/>
                    <a:pt x="729" y="2032"/>
                  </a:cubicBezTo>
                  <a:cubicBezTo>
                    <a:pt x="765" y="1662"/>
                    <a:pt x="777" y="1281"/>
                    <a:pt x="789" y="900"/>
                  </a:cubicBezTo>
                  <a:close/>
                  <a:moveTo>
                    <a:pt x="1872" y="2139"/>
                  </a:moveTo>
                  <a:cubicBezTo>
                    <a:pt x="2087" y="2317"/>
                    <a:pt x="2313" y="2591"/>
                    <a:pt x="2432" y="2686"/>
                  </a:cubicBezTo>
                  <a:cubicBezTo>
                    <a:pt x="2551" y="2794"/>
                    <a:pt x="2670" y="2913"/>
                    <a:pt x="2789" y="3020"/>
                  </a:cubicBezTo>
                  <a:cubicBezTo>
                    <a:pt x="2861" y="3079"/>
                    <a:pt x="2932" y="3151"/>
                    <a:pt x="3003" y="3210"/>
                  </a:cubicBezTo>
                  <a:cubicBezTo>
                    <a:pt x="3122" y="3210"/>
                    <a:pt x="3146" y="3210"/>
                    <a:pt x="3039" y="3246"/>
                  </a:cubicBezTo>
                  <a:cubicBezTo>
                    <a:pt x="2861" y="3377"/>
                    <a:pt x="2563" y="3425"/>
                    <a:pt x="2349" y="3567"/>
                  </a:cubicBezTo>
                  <a:cubicBezTo>
                    <a:pt x="2313" y="3591"/>
                    <a:pt x="2265" y="3639"/>
                    <a:pt x="2218" y="3687"/>
                  </a:cubicBezTo>
                  <a:cubicBezTo>
                    <a:pt x="2075" y="3186"/>
                    <a:pt x="1872" y="2734"/>
                    <a:pt x="1622" y="2270"/>
                  </a:cubicBezTo>
                  <a:cubicBezTo>
                    <a:pt x="1718" y="2234"/>
                    <a:pt x="1789" y="2186"/>
                    <a:pt x="1872" y="2139"/>
                  </a:cubicBezTo>
                  <a:close/>
                  <a:moveTo>
                    <a:pt x="458" y="1"/>
                  </a:moveTo>
                  <a:cubicBezTo>
                    <a:pt x="282" y="1"/>
                    <a:pt x="113" y="133"/>
                    <a:pt x="122" y="341"/>
                  </a:cubicBezTo>
                  <a:cubicBezTo>
                    <a:pt x="146" y="984"/>
                    <a:pt x="134" y="1639"/>
                    <a:pt x="86" y="2270"/>
                  </a:cubicBezTo>
                  <a:cubicBezTo>
                    <a:pt x="86" y="2377"/>
                    <a:pt x="122" y="2448"/>
                    <a:pt x="170" y="2496"/>
                  </a:cubicBezTo>
                  <a:cubicBezTo>
                    <a:pt x="146" y="2508"/>
                    <a:pt x="122" y="2532"/>
                    <a:pt x="110" y="2555"/>
                  </a:cubicBezTo>
                  <a:cubicBezTo>
                    <a:pt x="1" y="2665"/>
                    <a:pt x="93" y="2845"/>
                    <a:pt x="229" y="2845"/>
                  </a:cubicBezTo>
                  <a:cubicBezTo>
                    <a:pt x="241" y="2845"/>
                    <a:pt x="253" y="2844"/>
                    <a:pt x="265" y="2841"/>
                  </a:cubicBezTo>
                  <a:cubicBezTo>
                    <a:pt x="622" y="2734"/>
                    <a:pt x="967" y="2579"/>
                    <a:pt x="1313" y="2401"/>
                  </a:cubicBezTo>
                  <a:cubicBezTo>
                    <a:pt x="1515" y="3032"/>
                    <a:pt x="1670" y="3675"/>
                    <a:pt x="1801" y="4318"/>
                  </a:cubicBezTo>
                  <a:cubicBezTo>
                    <a:pt x="1832" y="4449"/>
                    <a:pt x="1936" y="4512"/>
                    <a:pt x="2047" y="4512"/>
                  </a:cubicBezTo>
                  <a:cubicBezTo>
                    <a:pt x="2146" y="4512"/>
                    <a:pt x="2251" y="4461"/>
                    <a:pt x="2313" y="4365"/>
                  </a:cubicBezTo>
                  <a:cubicBezTo>
                    <a:pt x="2503" y="4091"/>
                    <a:pt x="2765" y="3877"/>
                    <a:pt x="3099" y="3746"/>
                  </a:cubicBezTo>
                  <a:cubicBezTo>
                    <a:pt x="3242" y="3687"/>
                    <a:pt x="3456" y="3651"/>
                    <a:pt x="3551" y="3544"/>
                  </a:cubicBezTo>
                  <a:cubicBezTo>
                    <a:pt x="3873" y="3198"/>
                    <a:pt x="3396" y="2865"/>
                    <a:pt x="3158" y="2651"/>
                  </a:cubicBezTo>
                  <a:cubicBezTo>
                    <a:pt x="2920" y="2424"/>
                    <a:pt x="2682" y="2198"/>
                    <a:pt x="2444" y="1960"/>
                  </a:cubicBezTo>
                  <a:cubicBezTo>
                    <a:pt x="2408" y="1936"/>
                    <a:pt x="2384" y="1889"/>
                    <a:pt x="2337" y="1853"/>
                  </a:cubicBezTo>
                  <a:cubicBezTo>
                    <a:pt x="2515" y="1758"/>
                    <a:pt x="2706" y="1639"/>
                    <a:pt x="2884" y="1532"/>
                  </a:cubicBezTo>
                  <a:cubicBezTo>
                    <a:pt x="3146" y="1377"/>
                    <a:pt x="3111" y="948"/>
                    <a:pt x="2801" y="877"/>
                  </a:cubicBezTo>
                  <a:cubicBezTo>
                    <a:pt x="2039" y="698"/>
                    <a:pt x="1313" y="424"/>
                    <a:pt x="622" y="43"/>
                  </a:cubicBezTo>
                  <a:cubicBezTo>
                    <a:pt x="570" y="14"/>
                    <a:pt x="514" y="1"/>
                    <a:pt x="4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290" name="Shape 15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1" name="Google Shape;15291;p49"/>
          <p:cNvSpPr txBox="1"/>
          <p:nvPr>
            <p:ph type="title"/>
          </p:nvPr>
        </p:nvSpPr>
        <p:spPr>
          <a:xfrm>
            <a:off x="561000" y="297675"/>
            <a:ext cx="6890100" cy="61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Etnologie </a:t>
            </a:r>
            <a:endParaRPr/>
          </a:p>
        </p:txBody>
      </p:sp>
      <p:sp>
        <p:nvSpPr>
          <p:cNvPr id="15292" name="Google Shape;15292;p49"/>
          <p:cNvSpPr txBox="1"/>
          <p:nvPr>
            <p:ph idx="1" type="subTitle"/>
          </p:nvPr>
        </p:nvSpPr>
        <p:spPr>
          <a:xfrm>
            <a:off x="513250" y="1007075"/>
            <a:ext cx="6579000" cy="327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Studuje</a:t>
            </a:r>
            <a:r>
              <a:rPr lang="en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 sociálně kulturní život lidí a vztah mezi jedinci, nebo </a:t>
            </a:r>
            <a:r>
              <a:rPr lang="en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skupinami</a:t>
            </a:r>
            <a:endParaRPr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Popisuje proč se chování lidí liší</a:t>
            </a:r>
            <a:endParaRPr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erriweather"/>
              <a:buChar char="●"/>
            </a:pPr>
            <a:r>
              <a:rPr lang="en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Politickou strukturu, právo, náboženství, ekonomický systém, umění</a:t>
            </a:r>
            <a:endParaRPr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Specializace Etnografie</a:t>
            </a:r>
            <a:endParaRPr b="1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erriweather"/>
              <a:buChar char="●"/>
            </a:pPr>
            <a:r>
              <a:rPr lang="en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Sbírá údaje, pozoruje lidské chování </a:t>
            </a:r>
            <a:endParaRPr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erriweather"/>
              <a:buChar char="●"/>
            </a:pPr>
            <a:r>
              <a:rPr lang="en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Etnografie pouze popisuje - Není sama o sobě vědou (nezobecňuje, jen popisuje faktická data).</a:t>
            </a:r>
            <a:endParaRPr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Podoborová etnologie</a:t>
            </a:r>
            <a:endParaRPr b="1"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erriweather"/>
              <a:buChar char="●"/>
            </a:pPr>
            <a:r>
              <a:rPr b="1" lang="en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Sociální antropologie - </a:t>
            </a:r>
            <a:r>
              <a:rPr lang="en">
                <a:solidFill>
                  <a:srgbClr val="000000"/>
                </a:solidFill>
                <a:latin typeface="Merriweather"/>
                <a:ea typeface="Merriweather"/>
                <a:cs typeface="Merriweather"/>
                <a:sym typeface="Merriweather"/>
              </a:rPr>
              <a:t>vysvětluje chování a představy, procesy a kulturní jevy </a:t>
            </a:r>
            <a:endParaRPr>
              <a:solidFill>
                <a:srgbClr val="000000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grpSp>
        <p:nvGrpSpPr>
          <p:cNvPr id="15293" name="Google Shape;15293;p49"/>
          <p:cNvGrpSpPr/>
          <p:nvPr/>
        </p:nvGrpSpPr>
        <p:grpSpPr>
          <a:xfrm>
            <a:off x="5898761" y="2277049"/>
            <a:ext cx="3317106" cy="2634668"/>
            <a:chOff x="3275400" y="1702825"/>
            <a:chExt cx="1966625" cy="1562025"/>
          </a:xfrm>
        </p:grpSpPr>
        <p:sp>
          <p:nvSpPr>
            <p:cNvPr id="15294" name="Google Shape;15294;p49"/>
            <p:cNvSpPr/>
            <p:nvPr/>
          </p:nvSpPr>
          <p:spPr>
            <a:xfrm>
              <a:off x="3420000" y="1702825"/>
              <a:ext cx="1599675" cy="1562025"/>
            </a:xfrm>
            <a:custGeom>
              <a:rect b="b" l="l" r="r" t="t"/>
              <a:pathLst>
                <a:path extrusionOk="0" h="62481" w="63987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5" name="Google Shape;15295;p49"/>
            <p:cNvSpPr/>
            <p:nvPr/>
          </p:nvSpPr>
          <p:spPr>
            <a:xfrm>
              <a:off x="3584700" y="2761450"/>
              <a:ext cx="577725" cy="51075"/>
            </a:xfrm>
            <a:custGeom>
              <a:rect b="b" l="l" r="r" t="t"/>
              <a:pathLst>
                <a:path extrusionOk="0" h="2043" w="23109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6" name="Google Shape;15296;p49"/>
            <p:cNvSpPr/>
            <p:nvPr/>
          </p:nvSpPr>
          <p:spPr>
            <a:xfrm>
              <a:off x="4170400" y="2793300"/>
              <a:ext cx="22100" cy="12600"/>
            </a:xfrm>
            <a:custGeom>
              <a:rect b="b" l="l" r="r" t="t"/>
              <a:pathLst>
                <a:path extrusionOk="0" h="504" w="884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7" name="Google Shape;15297;p49"/>
            <p:cNvSpPr/>
            <p:nvPr/>
          </p:nvSpPr>
          <p:spPr>
            <a:xfrm>
              <a:off x="4802975" y="3135050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8" name="Google Shape;15298;p49"/>
            <p:cNvSpPr/>
            <p:nvPr/>
          </p:nvSpPr>
          <p:spPr>
            <a:xfrm>
              <a:off x="4680025" y="2817150"/>
              <a:ext cx="5700" cy="4775"/>
            </a:xfrm>
            <a:custGeom>
              <a:rect b="b" l="l" r="r" t="t"/>
              <a:pathLst>
                <a:path extrusionOk="0" h="191" w="228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9" name="Google Shape;15299;p49"/>
            <p:cNvSpPr/>
            <p:nvPr/>
          </p:nvSpPr>
          <p:spPr>
            <a:xfrm>
              <a:off x="4280400" y="2872400"/>
              <a:ext cx="21825" cy="48850"/>
            </a:xfrm>
            <a:custGeom>
              <a:rect b="b" l="l" r="r" t="t"/>
              <a:pathLst>
                <a:path extrusionOk="0" h="1954" w="873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0" name="Google Shape;15300;p49"/>
            <p:cNvSpPr/>
            <p:nvPr/>
          </p:nvSpPr>
          <p:spPr>
            <a:xfrm>
              <a:off x="4710100" y="2747200"/>
              <a:ext cx="13425" cy="10425"/>
            </a:xfrm>
            <a:custGeom>
              <a:rect b="b" l="l" r="r" t="t"/>
              <a:pathLst>
                <a:path extrusionOk="0" h="417" w="537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1" name="Google Shape;15301;p49"/>
            <p:cNvSpPr/>
            <p:nvPr/>
          </p:nvSpPr>
          <p:spPr>
            <a:xfrm>
              <a:off x="3963375" y="1930425"/>
              <a:ext cx="21775" cy="51650"/>
            </a:xfrm>
            <a:custGeom>
              <a:rect b="b" l="l" r="r" t="t"/>
              <a:pathLst>
                <a:path extrusionOk="0" h="2066" w="871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2" name="Google Shape;15302;p49"/>
            <p:cNvSpPr/>
            <p:nvPr/>
          </p:nvSpPr>
          <p:spPr>
            <a:xfrm>
              <a:off x="3990425" y="1905225"/>
              <a:ext cx="19450" cy="42700"/>
            </a:xfrm>
            <a:custGeom>
              <a:rect b="b" l="l" r="r" t="t"/>
              <a:pathLst>
                <a:path extrusionOk="0" h="1708" w="778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3" name="Google Shape;15303;p49"/>
            <p:cNvSpPr/>
            <p:nvPr/>
          </p:nvSpPr>
          <p:spPr>
            <a:xfrm>
              <a:off x="3958525" y="2306950"/>
              <a:ext cx="5975" cy="5100"/>
            </a:xfrm>
            <a:custGeom>
              <a:rect b="b" l="l" r="r" t="t"/>
              <a:pathLst>
                <a:path extrusionOk="0" h="204" w="239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4" name="Google Shape;15304;p49"/>
            <p:cNvSpPr/>
            <p:nvPr/>
          </p:nvSpPr>
          <p:spPr>
            <a:xfrm>
              <a:off x="4028125" y="1867250"/>
              <a:ext cx="87800" cy="113250"/>
            </a:xfrm>
            <a:custGeom>
              <a:rect b="b" l="l" r="r" t="t"/>
              <a:pathLst>
                <a:path extrusionOk="0" h="4530" w="3512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5" name="Google Shape;15305;p49"/>
            <p:cNvSpPr/>
            <p:nvPr/>
          </p:nvSpPr>
          <p:spPr>
            <a:xfrm>
              <a:off x="3896000" y="2230750"/>
              <a:ext cx="2125" cy="1825"/>
            </a:xfrm>
            <a:custGeom>
              <a:rect b="b" l="l" r="r" t="t"/>
              <a:pathLst>
                <a:path extrusionOk="0" h="73" w="85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6" name="Google Shape;15306;p49"/>
            <p:cNvSpPr/>
            <p:nvPr/>
          </p:nvSpPr>
          <p:spPr>
            <a:xfrm>
              <a:off x="3423025" y="3226125"/>
              <a:ext cx="436100" cy="19075"/>
            </a:xfrm>
            <a:custGeom>
              <a:rect b="b" l="l" r="r" t="t"/>
              <a:pathLst>
                <a:path extrusionOk="0" h="763" w="17444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7" name="Google Shape;15307;p49"/>
            <p:cNvSpPr/>
            <p:nvPr/>
          </p:nvSpPr>
          <p:spPr>
            <a:xfrm>
              <a:off x="4103175" y="3221950"/>
              <a:ext cx="1064150" cy="25625"/>
            </a:xfrm>
            <a:custGeom>
              <a:rect b="b" l="l" r="r" t="t"/>
              <a:pathLst>
                <a:path extrusionOk="0" h="1025" w="42566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8" name="Google Shape;15308;p49"/>
            <p:cNvSpPr/>
            <p:nvPr/>
          </p:nvSpPr>
          <p:spPr>
            <a:xfrm>
              <a:off x="4391300" y="3197250"/>
              <a:ext cx="786450" cy="23825"/>
            </a:xfrm>
            <a:custGeom>
              <a:rect b="b" l="l" r="r" t="t"/>
              <a:pathLst>
                <a:path extrusionOk="0" h="953" w="31458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9" name="Google Shape;15309;p49"/>
            <p:cNvSpPr/>
            <p:nvPr/>
          </p:nvSpPr>
          <p:spPr>
            <a:xfrm>
              <a:off x="3401900" y="3199925"/>
              <a:ext cx="395025" cy="17875"/>
            </a:xfrm>
            <a:custGeom>
              <a:rect b="b" l="l" r="r" t="t"/>
              <a:pathLst>
                <a:path extrusionOk="0" h="715" w="15801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0" name="Google Shape;15310;p49"/>
            <p:cNvSpPr/>
            <p:nvPr/>
          </p:nvSpPr>
          <p:spPr>
            <a:xfrm>
              <a:off x="3381075" y="3174325"/>
              <a:ext cx="356300" cy="16400"/>
            </a:xfrm>
            <a:custGeom>
              <a:rect b="b" l="l" r="r" t="t"/>
              <a:pathLst>
                <a:path extrusionOk="0" h="656" w="14252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1" name="Google Shape;15311;p49"/>
            <p:cNvSpPr/>
            <p:nvPr/>
          </p:nvSpPr>
          <p:spPr>
            <a:xfrm>
              <a:off x="4631825" y="3172250"/>
              <a:ext cx="556925" cy="20850"/>
            </a:xfrm>
            <a:custGeom>
              <a:rect b="b" l="l" r="r" t="t"/>
              <a:pathLst>
                <a:path extrusionOk="0" h="834" w="22277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2" name="Google Shape;15312;p49"/>
            <p:cNvSpPr/>
            <p:nvPr/>
          </p:nvSpPr>
          <p:spPr>
            <a:xfrm>
              <a:off x="3359925" y="3148725"/>
              <a:ext cx="318825" cy="14925"/>
            </a:xfrm>
            <a:custGeom>
              <a:rect b="b" l="l" r="r" t="t"/>
              <a:pathLst>
                <a:path extrusionOk="0" h="597" w="12753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3" name="Google Shape;15313;p49"/>
            <p:cNvSpPr/>
            <p:nvPr/>
          </p:nvSpPr>
          <p:spPr>
            <a:xfrm>
              <a:off x="4801475" y="3147550"/>
              <a:ext cx="398000" cy="16675"/>
            </a:xfrm>
            <a:custGeom>
              <a:rect b="b" l="l" r="r" t="t"/>
              <a:pathLst>
                <a:path extrusionOk="0" h="667" w="1592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4" name="Google Shape;15314;p49"/>
            <p:cNvSpPr/>
            <p:nvPr/>
          </p:nvSpPr>
          <p:spPr>
            <a:xfrm>
              <a:off x="3338500" y="3122525"/>
              <a:ext cx="286675" cy="14025"/>
            </a:xfrm>
            <a:custGeom>
              <a:rect b="b" l="l" r="r" t="t"/>
              <a:pathLst>
                <a:path extrusionOk="0" h="561" w="11467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5" name="Google Shape;15315;p49"/>
            <p:cNvSpPr/>
            <p:nvPr/>
          </p:nvSpPr>
          <p:spPr>
            <a:xfrm>
              <a:off x="4933050" y="3123125"/>
              <a:ext cx="276850" cy="13425"/>
            </a:xfrm>
            <a:custGeom>
              <a:rect b="b" l="l" r="r" t="t"/>
              <a:pathLst>
                <a:path extrusionOk="0" h="537" w="11074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6" name="Google Shape;15316;p49"/>
            <p:cNvSpPr/>
            <p:nvPr/>
          </p:nvSpPr>
          <p:spPr>
            <a:xfrm>
              <a:off x="3317675" y="3096650"/>
              <a:ext cx="261350" cy="12525"/>
            </a:xfrm>
            <a:custGeom>
              <a:rect b="b" l="l" r="r" t="t"/>
              <a:pathLst>
                <a:path extrusionOk="0" h="501" w="10454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7" name="Google Shape;15317;p49"/>
            <p:cNvSpPr/>
            <p:nvPr/>
          </p:nvSpPr>
          <p:spPr>
            <a:xfrm>
              <a:off x="4944950" y="3096350"/>
              <a:ext cx="275650" cy="13425"/>
            </a:xfrm>
            <a:custGeom>
              <a:rect b="b" l="l" r="r" t="t"/>
              <a:pathLst>
                <a:path extrusionOk="0" h="537" w="11026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8" name="Google Shape;15318;p49"/>
            <p:cNvSpPr/>
            <p:nvPr/>
          </p:nvSpPr>
          <p:spPr>
            <a:xfrm>
              <a:off x="4957450" y="3069850"/>
              <a:ext cx="273875" cy="13425"/>
            </a:xfrm>
            <a:custGeom>
              <a:rect b="b" l="l" r="r" t="t"/>
              <a:pathLst>
                <a:path extrusionOk="0" h="537" w="10955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9" name="Google Shape;15319;p49"/>
            <p:cNvSpPr/>
            <p:nvPr/>
          </p:nvSpPr>
          <p:spPr>
            <a:xfrm>
              <a:off x="3296525" y="3070450"/>
              <a:ext cx="241425" cy="11925"/>
            </a:xfrm>
            <a:custGeom>
              <a:rect b="b" l="l" r="r" t="t"/>
              <a:pathLst>
                <a:path extrusionOk="0" h="477" w="9657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0" name="Google Shape;15320;p49"/>
            <p:cNvSpPr/>
            <p:nvPr/>
          </p:nvSpPr>
          <p:spPr>
            <a:xfrm>
              <a:off x="3275400" y="3044550"/>
              <a:ext cx="226825" cy="11625"/>
            </a:xfrm>
            <a:custGeom>
              <a:rect b="b" l="l" r="r" t="t"/>
              <a:pathLst>
                <a:path extrusionOk="0" h="465" w="9073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1" name="Google Shape;15321;p49"/>
            <p:cNvSpPr/>
            <p:nvPr/>
          </p:nvSpPr>
          <p:spPr>
            <a:xfrm>
              <a:off x="4967575" y="3043350"/>
              <a:ext cx="274450" cy="13425"/>
            </a:xfrm>
            <a:custGeom>
              <a:rect b="b" l="l" r="r" t="t"/>
              <a:pathLst>
                <a:path extrusionOk="0" h="537" w="10978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2" name="Google Shape;15322;p49"/>
            <p:cNvSpPr/>
            <p:nvPr/>
          </p:nvSpPr>
          <p:spPr>
            <a:xfrm>
              <a:off x="3519175" y="3043650"/>
              <a:ext cx="625" cy="475"/>
            </a:xfrm>
            <a:custGeom>
              <a:rect b="b" l="l" r="r" t="t"/>
              <a:pathLst>
                <a:path extrusionOk="0" h="19" w="25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326" name="Shape 15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7" name="Google Shape;15327;p50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Zdroje:</a:t>
            </a:r>
            <a:endParaRPr/>
          </a:p>
        </p:txBody>
      </p:sp>
      <p:sp>
        <p:nvSpPr>
          <p:cNvPr id="15328" name="Google Shape;15328;p50"/>
          <p:cNvSpPr txBox="1"/>
          <p:nvPr>
            <p:ph idx="1" type="body"/>
          </p:nvPr>
        </p:nvSpPr>
        <p:spPr>
          <a:xfrm>
            <a:off x="713225" y="1152475"/>
            <a:ext cx="7717500" cy="34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https://www.hks.re/wiki/antropologie_a_veda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19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28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321" name="Google Shape;321;p28"/>
            <p:cNvSpPr/>
            <p:nvPr/>
          </p:nvSpPr>
          <p:spPr>
            <a:xfrm>
              <a:off x="5417325" y="2628675"/>
              <a:ext cx="284300" cy="45675"/>
            </a:xfrm>
            <a:custGeom>
              <a:rect b="b" l="l" r="r" t="t"/>
              <a:pathLst>
                <a:path extrusionOk="0" h="1827" w="11372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8"/>
            <p:cNvSpPr/>
            <p:nvPr/>
          </p:nvSpPr>
          <p:spPr>
            <a:xfrm>
              <a:off x="5195875" y="2276300"/>
              <a:ext cx="175350" cy="78300"/>
            </a:xfrm>
            <a:custGeom>
              <a:rect b="b" l="l" r="r" t="t"/>
              <a:pathLst>
                <a:path extrusionOk="0" h="3132" w="7014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8"/>
            <p:cNvSpPr/>
            <p:nvPr/>
          </p:nvSpPr>
          <p:spPr>
            <a:xfrm>
              <a:off x="5201825" y="1843625"/>
              <a:ext cx="28000" cy="217500"/>
            </a:xfrm>
            <a:custGeom>
              <a:rect b="b" l="l" r="r" t="t"/>
              <a:pathLst>
                <a:path extrusionOk="0" h="8700" w="112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8"/>
            <p:cNvSpPr/>
            <p:nvPr/>
          </p:nvSpPr>
          <p:spPr>
            <a:xfrm>
              <a:off x="5292325" y="2607900"/>
              <a:ext cx="154500" cy="33675"/>
            </a:xfrm>
            <a:custGeom>
              <a:rect b="b" l="l" r="r" t="t"/>
              <a:pathLst>
                <a:path extrusionOk="0" h="1347" w="618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8"/>
            <p:cNvSpPr/>
            <p:nvPr/>
          </p:nvSpPr>
          <p:spPr>
            <a:xfrm>
              <a:off x="5198550" y="2368275"/>
              <a:ext cx="19675" cy="209900"/>
            </a:xfrm>
            <a:custGeom>
              <a:rect b="b" l="l" r="r" t="t"/>
              <a:pathLst>
                <a:path extrusionOk="0" h="8396" w="787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8"/>
            <p:cNvSpPr/>
            <p:nvPr/>
          </p:nvSpPr>
          <p:spPr>
            <a:xfrm>
              <a:off x="5206000" y="2576925"/>
              <a:ext cx="97650" cy="50975"/>
            </a:xfrm>
            <a:custGeom>
              <a:rect b="b" l="l" r="r" t="t"/>
              <a:pathLst>
                <a:path extrusionOk="0" h="2039" w="3906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8"/>
            <p:cNvSpPr/>
            <p:nvPr/>
          </p:nvSpPr>
          <p:spPr>
            <a:xfrm>
              <a:off x="5111925" y="2177800"/>
              <a:ext cx="48250" cy="108950"/>
            </a:xfrm>
            <a:custGeom>
              <a:rect b="b" l="l" r="r" t="t"/>
              <a:pathLst>
                <a:path extrusionOk="0" h="4358" w="193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8"/>
            <p:cNvSpPr/>
            <p:nvPr/>
          </p:nvSpPr>
          <p:spPr>
            <a:xfrm>
              <a:off x="5331300" y="2726650"/>
              <a:ext cx="53025" cy="134575"/>
            </a:xfrm>
            <a:custGeom>
              <a:rect b="b" l="l" r="r" t="t"/>
              <a:pathLst>
                <a:path extrusionOk="0" h="5383" w="2121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8"/>
            <p:cNvSpPr/>
            <p:nvPr/>
          </p:nvSpPr>
          <p:spPr>
            <a:xfrm>
              <a:off x="5115525" y="2099800"/>
              <a:ext cx="115800" cy="75175"/>
            </a:xfrm>
            <a:custGeom>
              <a:rect b="b" l="l" r="r" t="t"/>
              <a:pathLst>
                <a:path extrusionOk="0" h="3007" w="4632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8"/>
            <p:cNvSpPr/>
            <p:nvPr/>
          </p:nvSpPr>
          <p:spPr>
            <a:xfrm>
              <a:off x="5213425" y="2300700"/>
              <a:ext cx="61050" cy="74125"/>
            </a:xfrm>
            <a:custGeom>
              <a:rect b="b" l="l" r="r" t="t"/>
              <a:pathLst>
                <a:path extrusionOk="0" h="2965" w="2442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8"/>
            <p:cNvSpPr/>
            <p:nvPr/>
          </p:nvSpPr>
          <p:spPr>
            <a:xfrm>
              <a:off x="6136175" y="2788800"/>
              <a:ext cx="105975" cy="19850"/>
            </a:xfrm>
            <a:custGeom>
              <a:rect b="b" l="l" r="r" t="t"/>
              <a:pathLst>
                <a:path extrusionOk="0" h="794" w="4239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8"/>
            <p:cNvSpPr/>
            <p:nvPr/>
          </p:nvSpPr>
          <p:spPr>
            <a:xfrm>
              <a:off x="5383575" y="2681700"/>
              <a:ext cx="37950" cy="61675"/>
            </a:xfrm>
            <a:custGeom>
              <a:rect b="b" l="l" r="r" t="t"/>
              <a:pathLst>
                <a:path extrusionOk="0" h="2467" w="1518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8"/>
            <p:cNvSpPr/>
            <p:nvPr/>
          </p:nvSpPr>
          <p:spPr>
            <a:xfrm>
              <a:off x="6112650" y="2762075"/>
              <a:ext cx="99450" cy="14250"/>
            </a:xfrm>
            <a:custGeom>
              <a:rect b="b" l="l" r="r" t="t"/>
              <a:pathLst>
                <a:path extrusionOk="0" h="570" w="3978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8"/>
            <p:cNvSpPr/>
            <p:nvPr/>
          </p:nvSpPr>
          <p:spPr>
            <a:xfrm>
              <a:off x="6080800" y="2345800"/>
              <a:ext cx="113450" cy="13825"/>
            </a:xfrm>
            <a:custGeom>
              <a:rect b="b" l="l" r="r" t="t"/>
              <a:pathLst>
                <a:path extrusionOk="0" h="553" w="4538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8"/>
            <p:cNvSpPr/>
            <p:nvPr/>
          </p:nvSpPr>
          <p:spPr>
            <a:xfrm>
              <a:off x="6149275" y="2998725"/>
              <a:ext cx="86925" cy="21150"/>
            </a:xfrm>
            <a:custGeom>
              <a:rect b="b" l="l" r="r" t="t"/>
              <a:pathLst>
                <a:path extrusionOk="0" h="846" w="3477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8"/>
            <p:cNvSpPr/>
            <p:nvPr/>
          </p:nvSpPr>
          <p:spPr>
            <a:xfrm>
              <a:off x="5399775" y="2644800"/>
              <a:ext cx="25925" cy="47825"/>
            </a:xfrm>
            <a:custGeom>
              <a:rect b="b" l="l" r="r" t="t"/>
              <a:pathLst>
                <a:path extrusionOk="0" h="1913" w="1037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8"/>
            <p:cNvSpPr/>
            <p:nvPr/>
          </p:nvSpPr>
          <p:spPr>
            <a:xfrm>
              <a:off x="5140500" y="2262900"/>
              <a:ext cx="49150" cy="25975"/>
            </a:xfrm>
            <a:custGeom>
              <a:rect b="b" l="l" r="r" t="t"/>
              <a:pathLst>
                <a:path extrusionOk="0" h="1039" w="1966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8"/>
            <p:cNvSpPr/>
            <p:nvPr/>
          </p:nvSpPr>
          <p:spPr>
            <a:xfrm>
              <a:off x="6088550" y="3166975"/>
              <a:ext cx="78900" cy="14600"/>
            </a:xfrm>
            <a:custGeom>
              <a:rect b="b" l="l" r="r" t="t"/>
              <a:pathLst>
                <a:path extrusionOk="0" h="584" w="3156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8"/>
            <p:cNvSpPr/>
            <p:nvPr/>
          </p:nvSpPr>
          <p:spPr>
            <a:xfrm>
              <a:off x="6066525" y="2132225"/>
              <a:ext cx="75025" cy="25725"/>
            </a:xfrm>
            <a:custGeom>
              <a:rect b="b" l="l" r="r" t="t"/>
              <a:pathLst>
                <a:path extrusionOk="0" h="1029" w="3001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8"/>
            <p:cNvSpPr/>
            <p:nvPr/>
          </p:nvSpPr>
          <p:spPr>
            <a:xfrm>
              <a:off x="5108075" y="2163500"/>
              <a:ext cx="25025" cy="83350"/>
            </a:xfrm>
            <a:custGeom>
              <a:rect b="b" l="l" r="r" t="t"/>
              <a:pathLst>
                <a:path extrusionOk="0" h="3334" w="1001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8"/>
            <p:cNvSpPr/>
            <p:nvPr/>
          </p:nvSpPr>
          <p:spPr>
            <a:xfrm>
              <a:off x="6109675" y="2303300"/>
              <a:ext cx="65225" cy="19450"/>
            </a:xfrm>
            <a:custGeom>
              <a:rect b="b" l="l" r="r" t="t"/>
              <a:pathLst>
                <a:path extrusionOk="0" h="778" w="2609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8"/>
            <p:cNvSpPr/>
            <p:nvPr/>
          </p:nvSpPr>
          <p:spPr>
            <a:xfrm>
              <a:off x="5197075" y="1819400"/>
              <a:ext cx="14300" cy="65800"/>
            </a:xfrm>
            <a:custGeom>
              <a:rect b="b" l="l" r="r" t="t"/>
              <a:pathLst>
                <a:path extrusionOk="0" h="2632" w="572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8"/>
            <p:cNvSpPr/>
            <p:nvPr/>
          </p:nvSpPr>
          <p:spPr>
            <a:xfrm>
              <a:off x="6216250" y="1842025"/>
              <a:ext cx="43175" cy="14300"/>
            </a:xfrm>
            <a:custGeom>
              <a:rect b="b" l="l" r="r" t="t"/>
              <a:pathLst>
                <a:path extrusionOk="0" h="572" w="1727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8"/>
            <p:cNvSpPr/>
            <p:nvPr/>
          </p:nvSpPr>
          <p:spPr>
            <a:xfrm>
              <a:off x="6156400" y="2580500"/>
              <a:ext cx="40525" cy="19875"/>
            </a:xfrm>
            <a:custGeom>
              <a:rect b="b" l="l" r="r" t="t"/>
              <a:pathLst>
                <a:path extrusionOk="0" h="795" w="1621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8"/>
            <p:cNvSpPr/>
            <p:nvPr/>
          </p:nvSpPr>
          <p:spPr>
            <a:xfrm>
              <a:off x="6151050" y="2501600"/>
              <a:ext cx="41700" cy="10925"/>
            </a:xfrm>
            <a:custGeom>
              <a:rect b="b" l="l" r="r" t="t"/>
              <a:pathLst>
                <a:path extrusionOk="0" h="437" w="1668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8"/>
            <p:cNvSpPr/>
            <p:nvPr/>
          </p:nvSpPr>
          <p:spPr>
            <a:xfrm>
              <a:off x="6173075" y="2315000"/>
              <a:ext cx="44675" cy="10750"/>
            </a:xfrm>
            <a:custGeom>
              <a:rect b="b" l="l" r="r" t="t"/>
              <a:pathLst>
                <a:path extrusionOk="0" h="430" w="1787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8"/>
            <p:cNvSpPr/>
            <p:nvPr/>
          </p:nvSpPr>
          <p:spPr>
            <a:xfrm>
              <a:off x="6177850" y="2295400"/>
              <a:ext cx="51500" cy="14675"/>
            </a:xfrm>
            <a:custGeom>
              <a:rect b="b" l="l" r="r" t="t"/>
              <a:pathLst>
                <a:path extrusionOk="0" h="587" w="206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8"/>
            <p:cNvSpPr/>
            <p:nvPr/>
          </p:nvSpPr>
          <p:spPr>
            <a:xfrm>
              <a:off x="6134100" y="1992350"/>
              <a:ext cx="36325" cy="14000"/>
            </a:xfrm>
            <a:custGeom>
              <a:rect b="b" l="l" r="r" t="t"/>
              <a:pathLst>
                <a:path extrusionOk="0" h="560" w="1453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8"/>
            <p:cNvSpPr/>
            <p:nvPr/>
          </p:nvSpPr>
          <p:spPr>
            <a:xfrm>
              <a:off x="5208675" y="2053350"/>
              <a:ext cx="14900" cy="45425"/>
            </a:xfrm>
            <a:custGeom>
              <a:rect b="b" l="l" r="r" t="t"/>
              <a:pathLst>
                <a:path extrusionOk="0" h="1817" w="596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8"/>
            <p:cNvSpPr/>
            <p:nvPr/>
          </p:nvSpPr>
          <p:spPr>
            <a:xfrm>
              <a:off x="6267150" y="3045025"/>
              <a:ext cx="53000" cy="11500"/>
            </a:xfrm>
            <a:custGeom>
              <a:rect b="b" l="l" r="r" t="t"/>
              <a:pathLst>
                <a:path extrusionOk="0" h="460" w="212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8"/>
            <p:cNvSpPr/>
            <p:nvPr/>
          </p:nvSpPr>
          <p:spPr>
            <a:xfrm>
              <a:off x="6101650" y="2870650"/>
              <a:ext cx="44375" cy="10800"/>
            </a:xfrm>
            <a:custGeom>
              <a:rect b="b" l="l" r="r" t="t"/>
              <a:pathLst>
                <a:path extrusionOk="0" h="432" w="1775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8"/>
            <p:cNvSpPr/>
            <p:nvPr/>
          </p:nvSpPr>
          <p:spPr>
            <a:xfrm>
              <a:off x="6171300" y="2056925"/>
              <a:ext cx="28900" cy="12525"/>
            </a:xfrm>
            <a:custGeom>
              <a:rect b="b" l="l" r="r" t="t"/>
              <a:pathLst>
                <a:path extrusionOk="0" h="501" w="1156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8"/>
            <p:cNvSpPr/>
            <p:nvPr/>
          </p:nvSpPr>
          <p:spPr>
            <a:xfrm>
              <a:off x="6198075" y="1840825"/>
              <a:ext cx="24750" cy="15125"/>
            </a:xfrm>
            <a:custGeom>
              <a:rect b="b" l="l" r="r" t="t"/>
              <a:pathLst>
                <a:path extrusionOk="0" h="605" w="99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8"/>
            <p:cNvSpPr/>
            <p:nvPr/>
          </p:nvSpPr>
          <p:spPr>
            <a:xfrm>
              <a:off x="6131400" y="2910600"/>
              <a:ext cx="21475" cy="14550"/>
            </a:xfrm>
            <a:custGeom>
              <a:rect b="b" l="l" r="r" t="t"/>
              <a:pathLst>
                <a:path extrusionOk="0" h="582" w="859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8"/>
            <p:cNvSpPr/>
            <p:nvPr/>
          </p:nvSpPr>
          <p:spPr>
            <a:xfrm>
              <a:off x="6255525" y="2720100"/>
              <a:ext cx="25025" cy="12825"/>
            </a:xfrm>
            <a:custGeom>
              <a:rect b="b" l="l" r="r" t="t"/>
              <a:pathLst>
                <a:path extrusionOk="0" h="513" w="1001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8"/>
            <p:cNvSpPr/>
            <p:nvPr/>
          </p:nvSpPr>
          <p:spPr>
            <a:xfrm>
              <a:off x="5177425" y="2099275"/>
              <a:ext cx="21450" cy="11625"/>
            </a:xfrm>
            <a:custGeom>
              <a:rect b="b" l="l" r="r" t="t"/>
              <a:pathLst>
                <a:path extrusionOk="0" h="465" w="858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8"/>
            <p:cNvSpPr/>
            <p:nvPr/>
          </p:nvSpPr>
          <p:spPr>
            <a:xfrm>
              <a:off x="5378350" y="2705525"/>
              <a:ext cx="13100" cy="25625"/>
            </a:xfrm>
            <a:custGeom>
              <a:rect b="b" l="l" r="r" t="t"/>
              <a:pathLst>
                <a:path extrusionOk="0" h="1025" w="524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8"/>
            <p:cNvSpPr/>
            <p:nvPr/>
          </p:nvSpPr>
          <p:spPr>
            <a:xfrm>
              <a:off x="6195100" y="2243550"/>
              <a:ext cx="19075" cy="8750"/>
            </a:xfrm>
            <a:custGeom>
              <a:rect b="b" l="l" r="r" t="t"/>
              <a:pathLst>
                <a:path extrusionOk="0" h="350" w="763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8"/>
            <p:cNvSpPr/>
            <p:nvPr/>
          </p:nvSpPr>
          <p:spPr>
            <a:xfrm>
              <a:off x="6203150" y="3174250"/>
              <a:ext cx="20550" cy="12300"/>
            </a:xfrm>
            <a:custGeom>
              <a:rect b="b" l="l" r="r" t="t"/>
              <a:pathLst>
                <a:path extrusionOk="0" h="492" w="822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8"/>
            <p:cNvSpPr/>
            <p:nvPr/>
          </p:nvSpPr>
          <p:spPr>
            <a:xfrm>
              <a:off x="5134250" y="2114675"/>
              <a:ext cx="14625" cy="17300"/>
            </a:xfrm>
            <a:custGeom>
              <a:rect b="b" l="l" r="r" t="t"/>
              <a:pathLst>
                <a:path extrusionOk="0" h="692" w="585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8"/>
            <p:cNvSpPr/>
            <p:nvPr/>
          </p:nvSpPr>
          <p:spPr>
            <a:xfrm>
              <a:off x="6221900" y="3177525"/>
              <a:ext cx="17275" cy="10825"/>
            </a:xfrm>
            <a:custGeom>
              <a:rect b="b" l="l" r="r" t="t"/>
              <a:pathLst>
                <a:path extrusionOk="0" h="433" w="691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8"/>
            <p:cNvSpPr/>
            <p:nvPr/>
          </p:nvSpPr>
          <p:spPr>
            <a:xfrm>
              <a:off x="6228750" y="2302800"/>
              <a:ext cx="17875" cy="8800"/>
            </a:xfrm>
            <a:custGeom>
              <a:rect b="b" l="l" r="r" t="t"/>
              <a:pathLst>
                <a:path extrusionOk="0" h="352" w="715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8"/>
            <p:cNvSpPr/>
            <p:nvPr/>
          </p:nvSpPr>
          <p:spPr>
            <a:xfrm>
              <a:off x="5231300" y="2616475"/>
              <a:ext cx="13125" cy="10400"/>
            </a:xfrm>
            <a:custGeom>
              <a:rect b="b" l="l" r="r" t="t"/>
              <a:pathLst>
                <a:path extrusionOk="0" h="416" w="525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8"/>
            <p:cNvSpPr/>
            <p:nvPr/>
          </p:nvSpPr>
          <p:spPr>
            <a:xfrm>
              <a:off x="6121050" y="2031325"/>
              <a:ext cx="18275" cy="8575"/>
            </a:xfrm>
            <a:custGeom>
              <a:rect b="b" l="l" r="r" t="t"/>
              <a:pathLst>
                <a:path extrusionOk="0" h="343" w="731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8"/>
            <p:cNvSpPr/>
            <p:nvPr/>
          </p:nvSpPr>
          <p:spPr>
            <a:xfrm>
              <a:off x="6209100" y="2763575"/>
              <a:ext cx="12225" cy="7300"/>
            </a:xfrm>
            <a:custGeom>
              <a:rect b="b" l="l" r="r" t="t"/>
              <a:pathLst>
                <a:path extrusionOk="0" h="292" w="489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8"/>
            <p:cNvSpPr/>
            <p:nvPr/>
          </p:nvSpPr>
          <p:spPr>
            <a:xfrm>
              <a:off x="5195275" y="2095325"/>
              <a:ext cx="14900" cy="7500"/>
            </a:xfrm>
            <a:custGeom>
              <a:rect b="b" l="l" r="r" t="t"/>
              <a:pathLst>
                <a:path extrusionOk="0" h="300" w="596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8"/>
            <p:cNvSpPr/>
            <p:nvPr/>
          </p:nvSpPr>
          <p:spPr>
            <a:xfrm>
              <a:off x="6250175" y="3179975"/>
              <a:ext cx="10750" cy="7775"/>
            </a:xfrm>
            <a:custGeom>
              <a:rect b="b" l="l" r="r" t="t"/>
              <a:pathLst>
                <a:path extrusionOk="0" h="311" w="43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8"/>
            <p:cNvSpPr/>
            <p:nvPr/>
          </p:nvSpPr>
          <p:spPr>
            <a:xfrm>
              <a:off x="6258500" y="1841425"/>
              <a:ext cx="11350" cy="11750"/>
            </a:xfrm>
            <a:custGeom>
              <a:rect b="b" l="l" r="r" t="t"/>
              <a:pathLst>
                <a:path extrusionOk="0" h="470" w="454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8"/>
            <p:cNvSpPr/>
            <p:nvPr/>
          </p:nvSpPr>
          <p:spPr>
            <a:xfrm>
              <a:off x="6281125" y="3043650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28"/>
            <p:cNvSpPr/>
            <p:nvPr/>
          </p:nvSpPr>
          <p:spPr>
            <a:xfrm>
              <a:off x="6292750" y="3046350"/>
              <a:ext cx="10125" cy="4000"/>
            </a:xfrm>
            <a:custGeom>
              <a:rect b="b" l="l" r="r" t="t"/>
              <a:pathLst>
                <a:path extrusionOk="0" h="160" w="405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8"/>
            <p:cNvSpPr/>
            <p:nvPr/>
          </p:nvSpPr>
          <p:spPr>
            <a:xfrm>
              <a:off x="5224150" y="2296875"/>
              <a:ext cx="11350" cy="4375"/>
            </a:xfrm>
            <a:custGeom>
              <a:rect b="b" l="l" r="r" t="t"/>
              <a:pathLst>
                <a:path extrusionOk="0" h="175" w="454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8"/>
            <p:cNvSpPr/>
            <p:nvPr/>
          </p:nvSpPr>
          <p:spPr>
            <a:xfrm>
              <a:off x="5119675" y="2150700"/>
              <a:ext cx="4500" cy="10425"/>
            </a:xfrm>
            <a:custGeom>
              <a:rect b="b" l="l" r="r" t="t"/>
              <a:pathLst>
                <a:path extrusionOk="0" h="417" w="18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8"/>
            <p:cNvSpPr/>
            <p:nvPr/>
          </p:nvSpPr>
          <p:spPr>
            <a:xfrm>
              <a:off x="5202725" y="2290475"/>
              <a:ext cx="10450" cy="3875"/>
            </a:xfrm>
            <a:custGeom>
              <a:rect b="b" l="l" r="r" t="t"/>
              <a:pathLst>
                <a:path extrusionOk="0" h="155" w="418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28"/>
            <p:cNvSpPr/>
            <p:nvPr/>
          </p:nvSpPr>
          <p:spPr>
            <a:xfrm>
              <a:off x="5213425" y="2294150"/>
              <a:ext cx="10750" cy="3800"/>
            </a:xfrm>
            <a:custGeom>
              <a:rect b="b" l="l" r="r" t="t"/>
              <a:pathLst>
                <a:path extrusionOk="0" h="152" w="43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28"/>
            <p:cNvSpPr/>
            <p:nvPr/>
          </p:nvSpPr>
          <p:spPr>
            <a:xfrm>
              <a:off x="5187550" y="2280975"/>
              <a:ext cx="8050" cy="5775"/>
            </a:xfrm>
            <a:custGeom>
              <a:rect b="b" l="l" r="r" t="t"/>
              <a:pathLst>
                <a:path extrusionOk="0" h="231" w="322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8"/>
            <p:cNvSpPr/>
            <p:nvPr/>
          </p:nvSpPr>
          <p:spPr>
            <a:xfrm>
              <a:off x="5130100" y="213222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8"/>
            <p:cNvSpPr/>
            <p:nvPr/>
          </p:nvSpPr>
          <p:spPr>
            <a:xfrm>
              <a:off x="6187575" y="2067925"/>
              <a:ext cx="6375" cy="3625"/>
            </a:xfrm>
            <a:custGeom>
              <a:rect b="b" l="l" r="r" t="t"/>
              <a:pathLst>
                <a:path extrusionOk="0" h="145" w="255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8"/>
            <p:cNvSpPr/>
            <p:nvPr/>
          </p:nvSpPr>
          <p:spPr>
            <a:xfrm>
              <a:off x="5989375" y="3108550"/>
              <a:ext cx="6625" cy="6500"/>
            </a:xfrm>
            <a:custGeom>
              <a:rect b="b" l="l" r="r" t="t"/>
              <a:pathLst>
                <a:path extrusionOk="0" h="260" w="265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28"/>
            <p:cNvSpPr/>
            <p:nvPr/>
          </p:nvSpPr>
          <p:spPr>
            <a:xfrm>
              <a:off x="5127425" y="2138775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28"/>
            <p:cNvSpPr/>
            <p:nvPr/>
          </p:nvSpPr>
          <p:spPr>
            <a:xfrm>
              <a:off x="5124150" y="21453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28"/>
            <p:cNvSpPr/>
            <p:nvPr/>
          </p:nvSpPr>
          <p:spPr>
            <a:xfrm>
              <a:off x="6131175" y="2002875"/>
              <a:ext cx="3825" cy="3475"/>
            </a:xfrm>
            <a:custGeom>
              <a:rect b="b" l="l" r="r" t="t"/>
              <a:pathLst>
                <a:path extrusionOk="0" h="139" w="153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8"/>
            <p:cNvSpPr/>
            <p:nvPr/>
          </p:nvSpPr>
          <p:spPr>
            <a:xfrm>
              <a:off x="6163850" y="1847675"/>
              <a:ext cx="4500" cy="4800"/>
            </a:xfrm>
            <a:custGeom>
              <a:rect b="b" l="l" r="r" t="t"/>
              <a:pathLst>
                <a:path extrusionOk="0" h="192" w="18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8"/>
            <p:cNvSpPr/>
            <p:nvPr/>
          </p:nvSpPr>
          <p:spPr>
            <a:xfrm>
              <a:off x="5887925" y="2074375"/>
              <a:ext cx="283400" cy="29975"/>
            </a:xfrm>
            <a:custGeom>
              <a:rect b="b" l="l" r="r" t="t"/>
              <a:pathLst>
                <a:path extrusionOk="0" h="1199" w="11336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8"/>
            <p:cNvSpPr/>
            <p:nvPr/>
          </p:nvSpPr>
          <p:spPr>
            <a:xfrm>
              <a:off x="5865300" y="2099800"/>
              <a:ext cx="192025" cy="10150"/>
            </a:xfrm>
            <a:custGeom>
              <a:rect b="b" l="l" r="r" t="t"/>
              <a:pathLst>
                <a:path extrusionOk="0" h="406" w="7681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8"/>
            <p:cNvSpPr/>
            <p:nvPr/>
          </p:nvSpPr>
          <p:spPr>
            <a:xfrm>
              <a:off x="5251525" y="1855350"/>
              <a:ext cx="27425" cy="150825"/>
            </a:xfrm>
            <a:custGeom>
              <a:rect b="b" l="l" r="r" t="t"/>
              <a:pathLst>
                <a:path extrusionOk="0" h="6033" w="1097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8"/>
            <p:cNvSpPr/>
            <p:nvPr/>
          </p:nvSpPr>
          <p:spPr>
            <a:xfrm>
              <a:off x="5648025" y="1773275"/>
              <a:ext cx="167000" cy="25325"/>
            </a:xfrm>
            <a:custGeom>
              <a:rect b="b" l="l" r="r" t="t"/>
              <a:pathLst>
                <a:path extrusionOk="0" h="1013" w="668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8"/>
            <p:cNvSpPr/>
            <p:nvPr/>
          </p:nvSpPr>
          <p:spPr>
            <a:xfrm>
              <a:off x="5909650" y="1839675"/>
              <a:ext cx="162550" cy="12800"/>
            </a:xfrm>
            <a:custGeom>
              <a:rect b="b" l="l" r="r" t="t"/>
              <a:pathLst>
                <a:path extrusionOk="0" h="512" w="6502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8"/>
            <p:cNvSpPr/>
            <p:nvPr/>
          </p:nvSpPr>
          <p:spPr>
            <a:xfrm>
              <a:off x="5398275" y="1728275"/>
              <a:ext cx="143800" cy="16300"/>
            </a:xfrm>
            <a:custGeom>
              <a:rect b="b" l="l" r="r" t="t"/>
              <a:pathLst>
                <a:path extrusionOk="0" h="652" w="5752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8"/>
            <p:cNvSpPr/>
            <p:nvPr/>
          </p:nvSpPr>
          <p:spPr>
            <a:xfrm>
              <a:off x="5889425" y="2070025"/>
              <a:ext cx="115500" cy="17125"/>
            </a:xfrm>
            <a:custGeom>
              <a:rect b="b" l="l" r="r" t="t"/>
              <a:pathLst>
                <a:path extrusionOk="0" h="685" w="462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8"/>
            <p:cNvSpPr/>
            <p:nvPr/>
          </p:nvSpPr>
          <p:spPr>
            <a:xfrm>
              <a:off x="5328325" y="1920300"/>
              <a:ext cx="124450" cy="14200"/>
            </a:xfrm>
            <a:custGeom>
              <a:rect b="b" l="l" r="r" t="t"/>
              <a:pathLst>
                <a:path extrusionOk="0" h="568" w="4978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8"/>
            <p:cNvSpPr/>
            <p:nvPr/>
          </p:nvSpPr>
          <p:spPr>
            <a:xfrm>
              <a:off x="5802200" y="1773225"/>
              <a:ext cx="151225" cy="15550"/>
            </a:xfrm>
            <a:custGeom>
              <a:rect b="b" l="l" r="r" t="t"/>
              <a:pathLst>
                <a:path extrusionOk="0" h="622" w="6049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8"/>
            <p:cNvSpPr/>
            <p:nvPr/>
          </p:nvSpPr>
          <p:spPr>
            <a:xfrm>
              <a:off x="5704650" y="1989350"/>
              <a:ext cx="120200" cy="13200"/>
            </a:xfrm>
            <a:custGeom>
              <a:rect b="b" l="l" r="r" t="t"/>
              <a:pathLst>
                <a:path extrusionOk="0" h="528" w="4808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8"/>
            <p:cNvSpPr/>
            <p:nvPr/>
          </p:nvSpPr>
          <p:spPr>
            <a:xfrm>
              <a:off x="5493225" y="1923875"/>
              <a:ext cx="81600" cy="28600"/>
            </a:xfrm>
            <a:custGeom>
              <a:rect b="b" l="l" r="r" t="t"/>
              <a:pathLst>
                <a:path extrusionOk="0" h="1144" w="3264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8"/>
            <p:cNvSpPr/>
            <p:nvPr/>
          </p:nvSpPr>
          <p:spPr>
            <a:xfrm>
              <a:off x="5309875" y="1942325"/>
              <a:ext cx="103025" cy="13600"/>
            </a:xfrm>
            <a:custGeom>
              <a:rect b="b" l="l" r="r" t="t"/>
              <a:pathLst>
                <a:path extrusionOk="0" h="544" w="4121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8"/>
            <p:cNvSpPr/>
            <p:nvPr/>
          </p:nvSpPr>
          <p:spPr>
            <a:xfrm>
              <a:off x="5707850" y="2014100"/>
              <a:ext cx="99725" cy="15275"/>
            </a:xfrm>
            <a:custGeom>
              <a:rect b="b" l="l" r="r" t="t"/>
              <a:pathLst>
                <a:path extrusionOk="0" h="611" w="3989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8"/>
            <p:cNvSpPr/>
            <p:nvPr/>
          </p:nvSpPr>
          <p:spPr>
            <a:xfrm>
              <a:off x="5883750" y="1951650"/>
              <a:ext cx="128025" cy="12725"/>
            </a:xfrm>
            <a:custGeom>
              <a:rect b="b" l="l" r="r" t="t"/>
              <a:pathLst>
                <a:path extrusionOk="0" h="509" w="5121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8"/>
            <p:cNvSpPr/>
            <p:nvPr/>
          </p:nvSpPr>
          <p:spPr>
            <a:xfrm>
              <a:off x="5447400" y="1838750"/>
              <a:ext cx="109550" cy="13975"/>
            </a:xfrm>
            <a:custGeom>
              <a:rect b="b" l="l" r="r" t="t"/>
              <a:pathLst>
                <a:path extrusionOk="0" h="559" w="4382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8"/>
            <p:cNvSpPr/>
            <p:nvPr/>
          </p:nvSpPr>
          <p:spPr>
            <a:xfrm>
              <a:off x="5997750" y="1774550"/>
              <a:ext cx="65525" cy="29425"/>
            </a:xfrm>
            <a:custGeom>
              <a:rect b="b" l="l" r="r" t="t"/>
              <a:pathLst>
                <a:path extrusionOk="0" h="1177" w="2621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8"/>
            <p:cNvSpPr/>
            <p:nvPr/>
          </p:nvSpPr>
          <p:spPr>
            <a:xfrm>
              <a:off x="5336975" y="1877450"/>
              <a:ext cx="110450" cy="11025"/>
            </a:xfrm>
            <a:custGeom>
              <a:rect b="b" l="l" r="r" t="t"/>
              <a:pathLst>
                <a:path extrusionOk="0" h="441" w="4418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8"/>
            <p:cNvSpPr/>
            <p:nvPr/>
          </p:nvSpPr>
          <p:spPr>
            <a:xfrm>
              <a:off x="5624200" y="2096725"/>
              <a:ext cx="110150" cy="18200"/>
            </a:xfrm>
            <a:custGeom>
              <a:rect b="b" l="l" r="r" t="t"/>
              <a:pathLst>
                <a:path extrusionOk="0" h="728" w="4406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8"/>
            <p:cNvSpPr/>
            <p:nvPr/>
          </p:nvSpPr>
          <p:spPr>
            <a:xfrm>
              <a:off x="5373275" y="1762150"/>
              <a:ext cx="152725" cy="10750"/>
            </a:xfrm>
            <a:custGeom>
              <a:rect b="b" l="l" r="r" t="t"/>
              <a:pathLst>
                <a:path extrusionOk="0" h="430" w="6109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8"/>
            <p:cNvSpPr/>
            <p:nvPr/>
          </p:nvSpPr>
          <p:spPr>
            <a:xfrm>
              <a:off x="5757850" y="2100625"/>
              <a:ext cx="105700" cy="9950"/>
            </a:xfrm>
            <a:custGeom>
              <a:rect b="b" l="l" r="r" t="t"/>
              <a:pathLst>
                <a:path extrusionOk="0" h="398" w="4228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8"/>
            <p:cNvSpPr/>
            <p:nvPr/>
          </p:nvSpPr>
          <p:spPr>
            <a:xfrm>
              <a:off x="5518225" y="1762825"/>
              <a:ext cx="111950" cy="14575"/>
            </a:xfrm>
            <a:custGeom>
              <a:rect b="b" l="l" r="r" t="t"/>
              <a:pathLst>
                <a:path extrusionOk="0" h="583" w="4478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8"/>
            <p:cNvSpPr/>
            <p:nvPr/>
          </p:nvSpPr>
          <p:spPr>
            <a:xfrm>
              <a:off x="5919175" y="1793625"/>
              <a:ext cx="101225" cy="23675"/>
            </a:xfrm>
            <a:custGeom>
              <a:rect b="b" l="l" r="r" t="t"/>
              <a:pathLst>
                <a:path extrusionOk="0" h="947" w="4049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8"/>
            <p:cNvSpPr/>
            <p:nvPr/>
          </p:nvSpPr>
          <p:spPr>
            <a:xfrm>
              <a:off x="5779875" y="1919550"/>
              <a:ext cx="74450" cy="15425"/>
            </a:xfrm>
            <a:custGeom>
              <a:rect b="b" l="l" r="r" t="t"/>
              <a:pathLst>
                <a:path extrusionOk="0" h="617" w="2978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8"/>
            <p:cNvSpPr/>
            <p:nvPr/>
          </p:nvSpPr>
          <p:spPr>
            <a:xfrm>
              <a:off x="5972450" y="1989800"/>
              <a:ext cx="100325" cy="13875"/>
            </a:xfrm>
            <a:custGeom>
              <a:rect b="b" l="l" r="r" t="t"/>
              <a:pathLst>
                <a:path extrusionOk="0" h="555" w="4013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8"/>
            <p:cNvSpPr/>
            <p:nvPr/>
          </p:nvSpPr>
          <p:spPr>
            <a:xfrm>
              <a:off x="5608125" y="2013475"/>
              <a:ext cx="114325" cy="11625"/>
            </a:xfrm>
            <a:custGeom>
              <a:rect b="b" l="l" r="r" t="t"/>
              <a:pathLst>
                <a:path extrusionOk="0" h="465" w="4573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8"/>
            <p:cNvSpPr/>
            <p:nvPr/>
          </p:nvSpPr>
          <p:spPr>
            <a:xfrm>
              <a:off x="5277725" y="1971500"/>
              <a:ext cx="92000" cy="14075"/>
            </a:xfrm>
            <a:custGeom>
              <a:rect b="b" l="l" r="r" t="t"/>
              <a:pathLst>
                <a:path extrusionOk="0" h="563" w="368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8"/>
            <p:cNvSpPr/>
            <p:nvPr/>
          </p:nvSpPr>
          <p:spPr>
            <a:xfrm>
              <a:off x="5756950" y="1728550"/>
              <a:ext cx="88725" cy="16475"/>
            </a:xfrm>
            <a:custGeom>
              <a:rect b="b" l="l" r="r" t="t"/>
              <a:pathLst>
                <a:path extrusionOk="0" h="659" w="3549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8"/>
            <p:cNvSpPr/>
            <p:nvPr/>
          </p:nvSpPr>
          <p:spPr>
            <a:xfrm>
              <a:off x="5961150" y="1736650"/>
              <a:ext cx="92600" cy="15100"/>
            </a:xfrm>
            <a:custGeom>
              <a:rect b="b" l="l" r="r" t="t"/>
              <a:pathLst>
                <a:path extrusionOk="0" h="604" w="3704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8"/>
            <p:cNvSpPr/>
            <p:nvPr/>
          </p:nvSpPr>
          <p:spPr>
            <a:xfrm>
              <a:off x="5607525" y="1728025"/>
              <a:ext cx="109875" cy="16200"/>
            </a:xfrm>
            <a:custGeom>
              <a:rect b="b" l="l" r="r" t="t"/>
              <a:pathLst>
                <a:path extrusionOk="0" h="648" w="4395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8"/>
            <p:cNvSpPr/>
            <p:nvPr/>
          </p:nvSpPr>
          <p:spPr>
            <a:xfrm>
              <a:off x="5886450" y="1988800"/>
              <a:ext cx="80975" cy="14900"/>
            </a:xfrm>
            <a:custGeom>
              <a:rect b="b" l="l" r="r" t="t"/>
              <a:pathLst>
                <a:path extrusionOk="0" h="596" w="3239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8"/>
            <p:cNvSpPr/>
            <p:nvPr/>
          </p:nvSpPr>
          <p:spPr>
            <a:xfrm>
              <a:off x="5805475" y="2016125"/>
              <a:ext cx="77125" cy="13625"/>
            </a:xfrm>
            <a:custGeom>
              <a:rect b="b" l="l" r="r" t="t"/>
              <a:pathLst>
                <a:path extrusionOk="0" h="545" w="3085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8"/>
            <p:cNvSpPr/>
            <p:nvPr/>
          </p:nvSpPr>
          <p:spPr>
            <a:xfrm>
              <a:off x="5806975" y="1952650"/>
              <a:ext cx="87825" cy="13575"/>
            </a:xfrm>
            <a:custGeom>
              <a:rect b="b" l="l" r="r" t="t"/>
              <a:pathLst>
                <a:path extrusionOk="0" h="543" w="3513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8"/>
            <p:cNvSpPr/>
            <p:nvPr/>
          </p:nvSpPr>
          <p:spPr>
            <a:xfrm>
              <a:off x="5591450" y="1872375"/>
              <a:ext cx="70275" cy="12025"/>
            </a:xfrm>
            <a:custGeom>
              <a:rect b="b" l="l" r="r" t="t"/>
              <a:pathLst>
                <a:path extrusionOk="0" h="481" w="2811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8"/>
            <p:cNvSpPr/>
            <p:nvPr/>
          </p:nvSpPr>
          <p:spPr>
            <a:xfrm>
              <a:off x="5435500" y="1876200"/>
              <a:ext cx="73825" cy="11700"/>
            </a:xfrm>
            <a:custGeom>
              <a:rect b="b" l="l" r="r" t="t"/>
              <a:pathLst>
                <a:path extrusionOk="0" h="468" w="2953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8"/>
            <p:cNvSpPr/>
            <p:nvPr/>
          </p:nvSpPr>
          <p:spPr>
            <a:xfrm>
              <a:off x="5720650" y="1870200"/>
              <a:ext cx="65800" cy="16100"/>
            </a:xfrm>
            <a:custGeom>
              <a:rect b="b" l="l" r="r" t="t"/>
              <a:pathLst>
                <a:path extrusionOk="0" h="644" w="2632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8"/>
            <p:cNvSpPr/>
            <p:nvPr/>
          </p:nvSpPr>
          <p:spPr>
            <a:xfrm>
              <a:off x="5457950" y="2062475"/>
              <a:ext cx="76975" cy="12625"/>
            </a:xfrm>
            <a:custGeom>
              <a:rect b="b" l="l" r="r" t="t"/>
              <a:pathLst>
                <a:path extrusionOk="0" h="505" w="3079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8"/>
            <p:cNvSpPr/>
            <p:nvPr/>
          </p:nvSpPr>
          <p:spPr>
            <a:xfrm>
              <a:off x="5960250" y="2051550"/>
              <a:ext cx="66000" cy="14625"/>
            </a:xfrm>
            <a:custGeom>
              <a:rect b="b" l="l" r="r" t="t"/>
              <a:pathLst>
                <a:path extrusionOk="0" h="585" w="264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8"/>
            <p:cNvSpPr/>
            <p:nvPr/>
          </p:nvSpPr>
          <p:spPr>
            <a:xfrm>
              <a:off x="5570625" y="2010375"/>
              <a:ext cx="76225" cy="14000"/>
            </a:xfrm>
            <a:custGeom>
              <a:rect b="b" l="l" r="r" t="t"/>
              <a:pathLst>
                <a:path extrusionOk="0" h="560" w="3049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8"/>
            <p:cNvSpPr/>
            <p:nvPr/>
          </p:nvSpPr>
          <p:spPr>
            <a:xfrm>
              <a:off x="5950125" y="1773275"/>
              <a:ext cx="62850" cy="27525"/>
            </a:xfrm>
            <a:custGeom>
              <a:rect b="b" l="l" r="r" t="t"/>
              <a:pathLst>
                <a:path extrusionOk="0" h="1101" w="2514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8"/>
            <p:cNvSpPr/>
            <p:nvPr/>
          </p:nvSpPr>
          <p:spPr>
            <a:xfrm>
              <a:off x="6114150" y="1953300"/>
              <a:ext cx="56275" cy="14275"/>
            </a:xfrm>
            <a:custGeom>
              <a:rect b="b" l="l" r="r" t="t"/>
              <a:pathLst>
                <a:path extrusionOk="0" h="571" w="2251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8"/>
            <p:cNvSpPr/>
            <p:nvPr/>
          </p:nvSpPr>
          <p:spPr>
            <a:xfrm>
              <a:off x="5565575" y="2089375"/>
              <a:ext cx="100025" cy="16100"/>
            </a:xfrm>
            <a:custGeom>
              <a:rect b="b" l="l" r="r" t="t"/>
              <a:pathLst>
                <a:path extrusionOk="0" h="644" w="4001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8"/>
            <p:cNvSpPr/>
            <p:nvPr/>
          </p:nvSpPr>
          <p:spPr>
            <a:xfrm>
              <a:off x="5510800" y="1818650"/>
              <a:ext cx="94250" cy="8150"/>
            </a:xfrm>
            <a:custGeom>
              <a:rect b="b" l="l" r="r" t="t"/>
              <a:pathLst>
                <a:path extrusionOk="0" h="326" w="377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8"/>
            <p:cNvSpPr/>
            <p:nvPr/>
          </p:nvSpPr>
          <p:spPr>
            <a:xfrm>
              <a:off x="6115325" y="1796625"/>
              <a:ext cx="62850" cy="25250"/>
            </a:xfrm>
            <a:custGeom>
              <a:rect b="b" l="l" r="r" t="t"/>
              <a:pathLst>
                <a:path extrusionOk="0" h="1010" w="2514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8"/>
            <p:cNvSpPr/>
            <p:nvPr/>
          </p:nvSpPr>
          <p:spPr>
            <a:xfrm>
              <a:off x="5329525" y="1900625"/>
              <a:ext cx="71750" cy="15475"/>
            </a:xfrm>
            <a:custGeom>
              <a:rect b="b" l="l" r="r" t="t"/>
              <a:pathLst>
                <a:path extrusionOk="0" h="619" w="287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8"/>
            <p:cNvSpPr/>
            <p:nvPr/>
          </p:nvSpPr>
          <p:spPr>
            <a:xfrm>
              <a:off x="5410200" y="1942025"/>
              <a:ext cx="59800" cy="11350"/>
            </a:xfrm>
            <a:custGeom>
              <a:rect b="b" l="l" r="r" t="t"/>
              <a:pathLst>
                <a:path extrusionOk="0" h="454" w="2392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5331000" y="1787925"/>
              <a:ext cx="81900" cy="15725"/>
            </a:xfrm>
            <a:custGeom>
              <a:rect b="b" l="l" r="r" t="t"/>
              <a:pathLst>
                <a:path extrusionOk="0" h="629" w="3276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8"/>
            <p:cNvSpPr/>
            <p:nvPr/>
          </p:nvSpPr>
          <p:spPr>
            <a:xfrm>
              <a:off x="6063250" y="1992325"/>
              <a:ext cx="59550" cy="11950"/>
            </a:xfrm>
            <a:custGeom>
              <a:rect b="b" l="l" r="r" t="t"/>
              <a:pathLst>
                <a:path extrusionOk="0" h="478" w="2382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8"/>
            <p:cNvSpPr/>
            <p:nvPr/>
          </p:nvSpPr>
          <p:spPr>
            <a:xfrm>
              <a:off x="6055800" y="1739450"/>
              <a:ext cx="78300" cy="15150"/>
            </a:xfrm>
            <a:custGeom>
              <a:rect b="b" l="l" r="r" t="t"/>
              <a:pathLst>
                <a:path extrusionOk="0" h="606" w="3132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8"/>
            <p:cNvSpPr/>
            <p:nvPr/>
          </p:nvSpPr>
          <p:spPr>
            <a:xfrm>
              <a:off x="5272675" y="1837750"/>
              <a:ext cx="63125" cy="26100"/>
            </a:xfrm>
            <a:custGeom>
              <a:rect b="b" l="l" r="r" t="t"/>
              <a:pathLst>
                <a:path extrusionOk="0" h="1044" w="2525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8"/>
            <p:cNvSpPr/>
            <p:nvPr/>
          </p:nvSpPr>
          <p:spPr>
            <a:xfrm>
              <a:off x="5850125" y="1794700"/>
              <a:ext cx="50500" cy="21750"/>
            </a:xfrm>
            <a:custGeom>
              <a:rect b="b" l="l" r="r" t="t"/>
              <a:pathLst>
                <a:path extrusionOk="0" h="870" w="202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8"/>
            <p:cNvSpPr/>
            <p:nvPr/>
          </p:nvSpPr>
          <p:spPr>
            <a:xfrm>
              <a:off x="5708450" y="1727200"/>
              <a:ext cx="61025" cy="17550"/>
            </a:xfrm>
            <a:custGeom>
              <a:rect b="b" l="l" r="r" t="t"/>
              <a:pathLst>
                <a:path extrusionOk="0" h="702" w="2441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8"/>
            <p:cNvSpPr/>
            <p:nvPr/>
          </p:nvSpPr>
          <p:spPr>
            <a:xfrm>
              <a:off x="6004900" y="1798875"/>
              <a:ext cx="57775" cy="15825"/>
            </a:xfrm>
            <a:custGeom>
              <a:rect b="b" l="l" r="r" t="t"/>
              <a:pathLst>
                <a:path extrusionOk="0" h="633" w="2311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8"/>
            <p:cNvSpPr/>
            <p:nvPr/>
          </p:nvSpPr>
          <p:spPr>
            <a:xfrm>
              <a:off x="5585800" y="2060100"/>
              <a:ext cx="47650" cy="13900"/>
            </a:xfrm>
            <a:custGeom>
              <a:rect b="b" l="l" r="r" t="t"/>
              <a:pathLst>
                <a:path extrusionOk="0" h="556" w="1906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8"/>
            <p:cNvSpPr/>
            <p:nvPr/>
          </p:nvSpPr>
          <p:spPr>
            <a:xfrm>
              <a:off x="6134975" y="1775650"/>
              <a:ext cx="52125" cy="18975"/>
            </a:xfrm>
            <a:custGeom>
              <a:rect b="b" l="l" r="r" t="t"/>
              <a:pathLst>
                <a:path extrusionOk="0" h="759" w="2085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8"/>
            <p:cNvSpPr/>
            <p:nvPr/>
          </p:nvSpPr>
          <p:spPr>
            <a:xfrm>
              <a:off x="5703975" y="1954825"/>
              <a:ext cx="63125" cy="12550"/>
            </a:xfrm>
            <a:custGeom>
              <a:rect b="b" l="l" r="r" t="t"/>
              <a:pathLst>
                <a:path extrusionOk="0" h="502" w="2525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8"/>
            <p:cNvSpPr/>
            <p:nvPr/>
          </p:nvSpPr>
          <p:spPr>
            <a:xfrm>
              <a:off x="5953400" y="1927650"/>
              <a:ext cx="66125" cy="10550"/>
            </a:xfrm>
            <a:custGeom>
              <a:rect b="b" l="l" r="r" t="t"/>
              <a:pathLst>
                <a:path extrusionOk="0" h="422" w="2645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8"/>
            <p:cNvSpPr/>
            <p:nvPr/>
          </p:nvSpPr>
          <p:spPr>
            <a:xfrm>
              <a:off x="6131700" y="1928350"/>
              <a:ext cx="55400" cy="13000"/>
            </a:xfrm>
            <a:custGeom>
              <a:rect b="b" l="l" r="r" t="t"/>
              <a:pathLst>
                <a:path extrusionOk="0" h="520" w="2216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8"/>
            <p:cNvSpPr/>
            <p:nvPr/>
          </p:nvSpPr>
          <p:spPr>
            <a:xfrm>
              <a:off x="5532525" y="1902475"/>
              <a:ext cx="62825" cy="13400"/>
            </a:xfrm>
            <a:custGeom>
              <a:rect b="b" l="l" r="r" t="t"/>
              <a:pathLst>
                <a:path extrusionOk="0" h="536" w="2513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8"/>
            <p:cNvSpPr/>
            <p:nvPr/>
          </p:nvSpPr>
          <p:spPr>
            <a:xfrm>
              <a:off x="5929600" y="1881100"/>
              <a:ext cx="51500" cy="11550"/>
            </a:xfrm>
            <a:custGeom>
              <a:rect b="b" l="l" r="r" t="t"/>
              <a:pathLst>
                <a:path extrusionOk="0" h="462" w="206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8"/>
            <p:cNvSpPr/>
            <p:nvPr/>
          </p:nvSpPr>
          <p:spPr>
            <a:xfrm>
              <a:off x="5539675" y="1727975"/>
              <a:ext cx="55975" cy="16200"/>
            </a:xfrm>
            <a:custGeom>
              <a:rect b="b" l="l" r="r" t="t"/>
              <a:pathLst>
                <a:path extrusionOk="0" h="648" w="2239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8"/>
            <p:cNvSpPr/>
            <p:nvPr/>
          </p:nvSpPr>
          <p:spPr>
            <a:xfrm>
              <a:off x="6072175" y="1953050"/>
              <a:ext cx="44975" cy="14300"/>
            </a:xfrm>
            <a:custGeom>
              <a:rect b="b" l="l" r="r" t="t"/>
              <a:pathLst>
                <a:path extrusionOk="0" h="572" w="1799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8"/>
            <p:cNvSpPr/>
            <p:nvPr/>
          </p:nvSpPr>
          <p:spPr>
            <a:xfrm>
              <a:off x="5985550" y="1881800"/>
              <a:ext cx="55325" cy="11150"/>
            </a:xfrm>
            <a:custGeom>
              <a:rect b="b" l="l" r="r" t="t"/>
              <a:pathLst>
                <a:path extrusionOk="0" h="446" w="2213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8"/>
            <p:cNvSpPr/>
            <p:nvPr/>
          </p:nvSpPr>
          <p:spPr>
            <a:xfrm>
              <a:off x="5372375" y="1846350"/>
              <a:ext cx="51225" cy="12175"/>
            </a:xfrm>
            <a:custGeom>
              <a:rect b="b" l="l" r="r" t="t"/>
              <a:pathLst>
                <a:path extrusionOk="0" h="487" w="2049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8"/>
            <p:cNvSpPr/>
            <p:nvPr/>
          </p:nvSpPr>
          <p:spPr>
            <a:xfrm>
              <a:off x="5417025" y="1970350"/>
              <a:ext cx="49450" cy="11300"/>
            </a:xfrm>
            <a:custGeom>
              <a:rect b="b" l="l" r="r" t="t"/>
              <a:pathLst>
                <a:path extrusionOk="0" h="452" w="1978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8"/>
            <p:cNvSpPr/>
            <p:nvPr/>
          </p:nvSpPr>
          <p:spPr>
            <a:xfrm>
              <a:off x="5853400" y="1924175"/>
              <a:ext cx="53000" cy="10925"/>
            </a:xfrm>
            <a:custGeom>
              <a:rect b="b" l="l" r="r" t="t"/>
              <a:pathLst>
                <a:path extrusionOk="0" h="437" w="212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8"/>
            <p:cNvSpPr/>
            <p:nvPr/>
          </p:nvSpPr>
          <p:spPr>
            <a:xfrm>
              <a:off x="6086750" y="1927600"/>
              <a:ext cx="48250" cy="13025"/>
            </a:xfrm>
            <a:custGeom>
              <a:rect b="b" l="l" r="r" t="t"/>
              <a:pathLst>
                <a:path extrusionOk="0" h="521" w="193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8"/>
            <p:cNvSpPr/>
            <p:nvPr/>
          </p:nvSpPr>
          <p:spPr>
            <a:xfrm>
              <a:off x="5945975" y="2021300"/>
              <a:ext cx="49350" cy="14925"/>
            </a:xfrm>
            <a:custGeom>
              <a:rect b="b" l="l" r="r" t="t"/>
              <a:pathLst>
                <a:path extrusionOk="0" h="597" w="1974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8"/>
            <p:cNvSpPr/>
            <p:nvPr/>
          </p:nvSpPr>
          <p:spPr>
            <a:xfrm>
              <a:off x="6088550" y="1775150"/>
              <a:ext cx="50325" cy="17775"/>
            </a:xfrm>
            <a:custGeom>
              <a:rect b="b" l="l" r="r" t="t"/>
              <a:pathLst>
                <a:path extrusionOk="0" h="711" w="2013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8"/>
            <p:cNvSpPr/>
            <p:nvPr/>
          </p:nvSpPr>
          <p:spPr>
            <a:xfrm>
              <a:off x="6127500" y="1884625"/>
              <a:ext cx="50675" cy="16100"/>
            </a:xfrm>
            <a:custGeom>
              <a:rect b="b" l="l" r="r" t="t"/>
              <a:pathLst>
                <a:path extrusionOk="0" h="644" w="2027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28"/>
            <p:cNvSpPr/>
            <p:nvPr/>
          </p:nvSpPr>
          <p:spPr>
            <a:xfrm>
              <a:off x="5460650" y="1903350"/>
              <a:ext cx="48975" cy="13700"/>
            </a:xfrm>
            <a:custGeom>
              <a:rect b="b" l="l" r="r" t="t"/>
              <a:pathLst>
                <a:path extrusionOk="0" h="548" w="1959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28"/>
            <p:cNvSpPr/>
            <p:nvPr/>
          </p:nvSpPr>
          <p:spPr>
            <a:xfrm>
              <a:off x="5463775" y="1939975"/>
              <a:ext cx="55975" cy="12500"/>
            </a:xfrm>
            <a:custGeom>
              <a:rect b="b" l="l" r="r" t="t"/>
              <a:pathLst>
                <a:path extrusionOk="0" h="500" w="2239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8"/>
            <p:cNvSpPr/>
            <p:nvPr/>
          </p:nvSpPr>
          <p:spPr>
            <a:xfrm>
              <a:off x="5465250" y="1970225"/>
              <a:ext cx="51525" cy="14050"/>
            </a:xfrm>
            <a:custGeom>
              <a:rect b="b" l="l" r="r" t="t"/>
              <a:pathLst>
                <a:path extrusionOk="0" h="562" w="2061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8"/>
            <p:cNvSpPr/>
            <p:nvPr/>
          </p:nvSpPr>
          <p:spPr>
            <a:xfrm>
              <a:off x="5759050" y="1788975"/>
              <a:ext cx="58650" cy="9625"/>
            </a:xfrm>
            <a:custGeom>
              <a:rect b="b" l="l" r="r" t="t"/>
              <a:pathLst>
                <a:path extrusionOk="0" h="385" w="2346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8"/>
            <p:cNvSpPr/>
            <p:nvPr/>
          </p:nvSpPr>
          <p:spPr>
            <a:xfrm>
              <a:off x="5762625" y="1772375"/>
              <a:ext cx="53600" cy="13125"/>
            </a:xfrm>
            <a:custGeom>
              <a:rect b="b" l="l" r="r" t="t"/>
              <a:pathLst>
                <a:path extrusionOk="0" h="525" w="2144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8"/>
            <p:cNvSpPr/>
            <p:nvPr/>
          </p:nvSpPr>
          <p:spPr>
            <a:xfrm>
              <a:off x="5293625" y="1730500"/>
              <a:ext cx="60025" cy="30150"/>
            </a:xfrm>
            <a:custGeom>
              <a:rect b="b" l="l" r="r" t="t"/>
              <a:pathLst>
                <a:path extrusionOk="0" h="1206" w="2401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8"/>
            <p:cNvSpPr/>
            <p:nvPr/>
          </p:nvSpPr>
          <p:spPr>
            <a:xfrm>
              <a:off x="5712150" y="1922175"/>
              <a:ext cx="41550" cy="10975"/>
            </a:xfrm>
            <a:custGeom>
              <a:rect b="b" l="l" r="r" t="t"/>
              <a:pathLst>
                <a:path extrusionOk="0" h="439" w="1662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8"/>
            <p:cNvSpPr/>
            <p:nvPr/>
          </p:nvSpPr>
          <p:spPr>
            <a:xfrm>
              <a:off x="5460800" y="1922225"/>
              <a:ext cx="50325" cy="13275"/>
            </a:xfrm>
            <a:custGeom>
              <a:rect b="b" l="l" r="r" t="t"/>
              <a:pathLst>
                <a:path extrusionOk="0" h="531" w="2013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8"/>
            <p:cNvSpPr/>
            <p:nvPr/>
          </p:nvSpPr>
          <p:spPr>
            <a:xfrm>
              <a:off x="6102825" y="1794050"/>
              <a:ext cx="50625" cy="26550"/>
            </a:xfrm>
            <a:custGeom>
              <a:rect b="b" l="l" r="r" t="t"/>
              <a:pathLst>
                <a:path extrusionOk="0" h="1062" w="2025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8"/>
            <p:cNvSpPr/>
            <p:nvPr/>
          </p:nvSpPr>
          <p:spPr>
            <a:xfrm>
              <a:off x="5659625" y="1768625"/>
              <a:ext cx="53300" cy="11500"/>
            </a:xfrm>
            <a:custGeom>
              <a:rect b="b" l="l" r="r" t="t"/>
              <a:pathLst>
                <a:path extrusionOk="0" h="460" w="2132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8"/>
            <p:cNvSpPr/>
            <p:nvPr/>
          </p:nvSpPr>
          <p:spPr>
            <a:xfrm>
              <a:off x="6050750" y="1928075"/>
              <a:ext cx="37825" cy="12125"/>
            </a:xfrm>
            <a:custGeom>
              <a:rect b="b" l="l" r="r" t="t"/>
              <a:pathLst>
                <a:path extrusionOk="0" h="485" w="1513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8"/>
            <p:cNvSpPr/>
            <p:nvPr/>
          </p:nvSpPr>
          <p:spPr>
            <a:xfrm>
              <a:off x="5912925" y="1924125"/>
              <a:ext cx="42900" cy="10800"/>
            </a:xfrm>
            <a:custGeom>
              <a:rect b="b" l="l" r="r" t="t"/>
              <a:pathLst>
                <a:path extrusionOk="0" h="432" w="1716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8"/>
            <p:cNvSpPr/>
            <p:nvPr/>
          </p:nvSpPr>
          <p:spPr>
            <a:xfrm>
              <a:off x="5844775" y="1989350"/>
              <a:ext cx="42275" cy="14375"/>
            </a:xfrm>
            <a:custGeom>
              <a:rect b="b" l="l" r="r" t="t"/>
              <a:pathLst>
                <a:path extrusionOk="0" h="575" w="1691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8"/>
            <p:cNvSpPr/>
            <p:nvPr/>
          </p:nvSpPr>
          <p:spPr>
            <a:xfrm>
              <a:off x="5765600" y="1956325"/>
              <a:ext cx="46450" cy="10525"/>
            </a:xfrm>
            <a:custGeom>
              <a:rect b="b" l="l" r="r" t="t"/>
              <a:pathLst>
                <a:path extrusionOk="0" h="421" w="1858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8"/>
            <p:cNvSpPr/>
            <p:nvPr/>
          </p:nvSpPr>
          <p:spPr>
            <a:xfrm>
              <a:off x="6077525" y="1841600"/>
              <a:ext cx="38125" cy="11850"/>
            </a:xfrm>
            <a:custGeom>
              <a:rect b="b" l="l" r="r" t="t"/>
              <a:pathLst>
                <a:path extrusionOk="0" h="474" w="1525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8"/>
            <p:cNvSpPr/>
            <p:nvPr/>
          </p:nvSpPr>
          <p:spPr>
            <a:xfrm>
              <a:off x="5843975" y="1844900"/>
              <a:ext cx="63025" cy="11600"/>
            </a:xfrm>
            <a:custGeom>
              <a:rect b="b" l="l" r="r" t="t"/>
              <a:pathLst>
                <a:path extrusionOk="0" h="464" w="2521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8"/>
            <p:cNvSpPr/>
            <p:nvPr/>
          </p:nvSpPr>
          <p:spPr>
            <a:xfrm>
              <a:off x="5831375" y="2048600"/>
              <a:ext cx="32775" cy="11925"/>
            </a:xfrm>
            <a:custGeom>
              <a:rect b="b" l="l" r="r" t="t"/>
              <a:pathLst>
                <a:path extrusionOk="0" h="477" w="1311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8"/>
            <p:cNvSpPr/>
            <p:nvPr/>
          </p:nvSpPr>
          <p:spPr>
            <a:xfrm>
              <a:off x="5834050" y="1732575"/>
              <a:ext cx="50925" cy="14775"/>
            </a:xfrm>
            <a:custGeom>
              <a:rect b="b" l="l" r="r" t="t"/>
              <a:pathLst>
                <a:path extrusionOk="0" h="591" w="2037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8"/>
            <p:cNvSpPr/>
            <p:nvPr/>
          </p:nvSpPr>
          <p:spPr>
            <a:xfrm>
              <a:off x="5866800" y="2058075"/>
              <a:ext cx="32175" cy="24675"/>
            </a:xfrm>
            <a:custGeom>
              <a:rect b="b" l="l" r="r" t="t"/>
              <a:pathLst>
                <a:path extrusionOk="0" h="987" w="1287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8"/>
            <p:cNvSpPr/>
            <p:nvPr/>
          </p:nvSpPr>
          <p:spPr>
            <a:xfrm>
              <a:off x="6082300" y="1789625"/>
              <a:ext cx="24425" cy="27000"/>
            </a:xfrm>
            <a:custGeom>
              <a:rect b="b" l="l" r="r" t="t"/>
              <a:pathLst>
                <a:path extrusionOk="0" h="1080" w="977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8"/>
            <p:cNvSpPr/>
            <p:nvPr/>
          </p:nvSpPr>
          <p:spPr>
            <a:xfrm>
              <a:off x="6065925" y="1879525"/>
              <a:ext cx="42875" cy="16125"/>
            </a:xfrm>
            <a:custGeom>
              <a:rect b="b" l="l" r="r" t="t"/>
              <a:pathLst>
                <a:path extrusionOk="0" h="645" w="1715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8"/>
            <p:cNvSpPr/>
            <p:nvPr/>
          </p:nvSpPr>
          <p:spPr>
            <a:xfrm>
              <a:off x="5825425" y="1786950"/>
              <a:ext cx="52100" cy="22950"/>
            </a:xfrm>
            <a:custGeom>
              <a:rect b="b" l="l" r="r" t="t"/>
              <a:pathLst>
                <a:path extrusionOk="0" h="918" w="2084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8"/>
            <p:cNvSpPr/>
            <p:nvPr/>
          </p:nvSpPr>
          <p:spPr>
            <a:xfrm>
              <a:off x="5563475" y="1971200"/>
              <a:ext cx="45875" cy="10450"/>
            </a:xfrm>
            <a:custGeom>
              <a:rect b="b" l="l" r="r" t="t"/>
              <a:pathLst>
                <a:path extrusionOk="0" h="418" w="1835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8"/>
            <p:cNvSpPr/>
            <p:nvPr/>
          </p:nvSpPr>
          <p:spPr>
            <a:xfrm>
              <a:off x="5600400" y="1814800"/>
              <a:ext cx="52775" cy="9325"/>
            </a:xfrm>
            <a:custGeom>
              <a:rect b="b" l="l" r="r" t="t"/>
              <a:pathLst>
                <a:path extrusionOk="0" h="373" w="2111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8"/>
            <p:cNvSpPr/>
            <p:nvPr/>
          </p:nvSpPr>
          <p:spPr>
            <a:xfrm>
              <a:off x="5600475" y="2085750"/>
              <a:ext cx="84175" cy="7825"/>
            </a:xfrm>
            <a:custGeom>
              <a:rect b="b" l="l" r="r" t="t"/>
              <a:pathLst>
                <a:path extrusionOk="0" h="313" w="3367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8"/>
            <p:cNvSpPr/>
            <p:nvPr/>
          </p:nvSpPr>
          <p:spPr>
            <a:xfrm>
              <a:off x="6062050" y="1789200"/>
              <a:ext cx="29800" cy="25275"/>
            </a:xfrm>
            <a:custGeom>
              <a:rect b="b" l="l" r="r" t="t"/>
              <a:pathLst>
                <a:path extrusionOk="0" h="1011" w="1192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8"/>
            <p:cNvSpPr/>
            <p:nvPr/>
          </p:nvSpPr>
          <p:spPr>
            <a:xfrm>
              <a:off x="5747725" y="1922150"/>
              <a:ext cx="35750" cy="9925"/>
            </a:xfrm>
            <a:custGeom>
              <a:rect b="b" l="l" r="r" t="t"/>
              <a:pathLst>
                <a:path extrusionOk="0" h="397" w="143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8"/>
            <p:cNvSpPr/>
            <p:nvPr/>
          </p:nvSpPr>
          <p:spPr>
            <a:xfrm>
              <a:off x="5455425" y="1994050"/>
              <a:ext cx="33075" cy="14975"/>
            </a:xfrm>
            <a:custGeom>
              <a:rect b="b" l="l" r="r" t="t"/>
              <a:pathLst>
                <a:path extrusionOk="0" h="599" w="1323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8"/>
            <p:cNvSpPr/>
            <p:nvPr/>
          </p:nvSpPr>
          <p:spPr>
            <a:xfrm>
              <a:off x="5529250" y="2061650"/>
              <a:ext cx="46150" cy="12450"/>
            </a:xfrm>
            <a:custGeom>
              <a:rect b="b" l="l" r="r" t="t"/>
              <a:pathLst>
                <a:path extrusionOk="0" h="498" w="1846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8"/>
            <p:cNvSpPr/>
            <p:nvPr/>
          </p:nvSpPr>
          <p:spPr>
            <a:xfrm>
              <a:off x="5786125" y="1805700"/>
              <a:ext cx="44975" cy="11350"/>
            </a:xfrm>
            <a:custGeom>
              <a:rect b="b" l="l" r="r" t="t"/>
              <a:pathLst>
                <a:path extrusionOk="0" h="454" w="1799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8"/>
            <p:cNvSpPr/>
            <p:nvPr/>
          </p:nvSpPr>
          <p:spPr>
            <a:xfrm>
              <a:off x="5818575" y="1988700"/>
              <a:ext cx="33650" cy="10800"/>
            </a:xfrm>
            <a:custGeom>
              <a:rect b="b" l="l" r="r" t="t"/>
              <a:pathLst>
                <a:path extrusionOk="0" h="432" w="1346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8"/>
            <p:cNvSpPr/>
            <p:nvPr/>
          </p:nvSpPr>
          <p:spPr>
            <a:xfrm>
              <a:off x="5517950" y="1973400"/>
              <a:ext cx="47650" cy="8575"/>
            </a:xfrm>
            <a:custGeom>
              <a:rect b="b" l="l" r="r" t="t"/>
              <a:pathLst>
                <a:path extrusionOk="0" h="343" w="1906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8"/>
            <p:cNvSpPr/>
            <p:nvPr/>
          </p:nvSpPr>
          <p:spPr>
            <a:xfrm>
              <a:off x="5658125" y="1786825"/>
              <a:ext cx="48250" cy="8200"/>
            </a:xfrm>
            <a:custGeom>
              <a:rect b="b" l="l" r="r" t="t"/>
              <a:pathLst>
                <a:path extrusionOk="0" h="328" w="193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8"/>
            <p:cNvSpPr/>
            <p:nvPr/>
          </p:nvSpPr>
          <p:spPr>
            <a:xfrm>
              <a:off x="5876925" y="1786500"/>
              <a:ext cx="34250" cy="26975"/>
            </a:xfrm>
            <a:custGeom>
              <a:rect b="b" l="l" r="r" t="t"/>
              <a:pathLst>
                <a:path extrusionOk="0" h="1079" w="137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8"/>
            <p:cNvSpPr/>
            <p:nvPr/>
          </p:nvSpPr>
          <p:spPr>
            <a:xfrm>
              <a:off x="5924825" y="1734125"/>
              <a:ext cx="49450" cy="14475"/>
            </a:xfrm>
            <a:custGeom>
              <a:rect b="b" l="l" r="r" t="t"/>
              <a:pathLst>
                <a:path extrusionOk="0" h="579" w="1978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8"/>
            <p:cNvSpPr/>
            <p:nvPr/>
          </p:nvSpPr>
          <p:spPr>
            <a:xfrm>
              <a:off x="6012350" y="1952750"/>
              <a:ext cx="39025" cy="11050"/>
            </a:xfrm>
            <a:custGeom>
              <a:rect b="b" l="l" r="r" t="t"/>
              <a:pathLst>
                <a:path extrusionOk="0" h="442" w="1561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28"/>
            <p:cNvSpPr/>
            <p:nvPr/>
          </p:nvSpPr>
          <p:spPr>
            <a:xfrm>
              <a:off x="5333400" y="1848950"/>
              <a:ext cx="36625" cy="12750"/>
            </a:xfrm>
            <a:custGeom>
              <a:rect b="b" l="l" r="r" t="t"/>
              <a:pathLst>
                <a:path extrusionOk="0" h="510" w="1465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28"/>
            <p:cNvSpPr/>
            <p:nvPr/>
          </p:nvSpPr>
          <p:spPr>
            <a:xfrm>
              <a:off x="5536100" y="1875075"/>
              <a:ext cx="39900" cy="9400"/>
            </a:xfrm>
            <a:custGeom>
              <a:rect b="b" l="l" r="r" t="t"/>
              <a:pathLst>
                <a:path extrusionOk="0" h="376" w="1596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28"/>
            <p:cNvSpPr/>
            <p:nvPr/>
          </p:nvSpPr>
          <p:spPr>
            <a:xfrm>
              <a:off x="6053125" y="1796900"/>
              <a:ext cx="28300" cy="20025"/>
            </a:xfrm>
            <a:custGeom>
              <a:rect b="b" l="l" r="r" t="t"/>
              <a:pathLst>
                <a:path extrusionOk="0" h="801" w="1132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8"/>
            <p:cNvSpPr/>
            <p:nvPr/>
          </p:nvSpPr>
          <p:spPr>
            <a:xfrm>
              <a:off x="5503050" y="1873575"/>
              <a:ext cx="34850" cy="11325"/>
            </a:xfrm>
            <a:custGeom>
              <a:rect b="b" l="l" r="r" t="t"/>
              <a:pathLst>
                <a:path extrusionOk="0" h="453" w="1394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8"/>
            <p:cNvSpPr/>
            <p:nvPr/>
          </p:nvSpPr>
          <p:spPr>
            <a:xfrm>
              <a:off x="6109675" y="1841425"/>
              <a:ext cx="38125" cy="11400"/>
            </a:xfrm>
            <a:custGeom>
              <a:rect b="b" l="l" r="r" t="t"/>
              <a:pathLst>
                <a:path extrusionOk="0" h="456" w="1525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8"/>
            <p:cNvSpPr/>
            <p:nvPr/>
          </p:nvSpPr>
          <p:spPr>
            <a:xfrm>
              <a:off x="5554250" y="1838450"/>
              <a:ext cx="37225" cy="10450"/>
            </a:xfrm>
            <a:custGeom>
              <a:rect b="b" l="l" r="r" t="t"/>
              <a:pathLst>
                <a:path extrusionOk="0" h="418" w="1489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8"/>
            <p:cNvSpPr/>
            <p:nvPr/>
          </p:nvSpPr>
          <p:spPr>
            <a:xfrm>
              <a:off x="5679275" y="2060800"/>
              <a:ext cx="41400" cy="10150"/>
            </a:xfrm>
            <a:custGeom>
              <a:rect b="b" l="l" r="r" t="t"/>
              <a:pathLst>
                <a:path extrusionOk="0" h="406" w="1656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8"/>
            <p:cNvSpPr/>
            <p:nvPr/>
          </p:nvSpPr>
          <p:spPr>
            <a:xfrm>
              <a:off x="5817450" y="1846075"/>
              <a:ext cx="37750" cy="10125"/>
            </a:xfrm>
            <a:custGeom>
              <a:rect b="b" l="l" r="r" t="t"/>
              <a:pathLst>
                <a:path extrusionOk="0" h="405" w="151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8"/>
            <p:cNvSpPr/>
            <p:nvPr/>
          </p:nvSpPr>
          <p:spPr>
            <a:xfrm>
              <a:off x="5333700" y="1825250"/>
              <a:ext cx="35425" cy="10250"/>
            </a:xfrm>
            <a:custGeom>
              <a:rect b="b" l="l" r="r" t="t"/>
              <a:pathLst>
                <a:path extrusionOk="0" h="410" w="1417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8"/>
            <p:cNvSpPr/>
            <p:nvPr/>
          </p:nvSpPr>
          <p:spPr>
            <a:xfrm>
              <a:off x="5433400" y="1994850"/>
              <a:ext cx="31275" cy="13250"/>
            </a:xfrm>
            <a:custGeom>
              <a:rect b="b" l="l" r="r" t="t"/>
              <a:pathLst>
                <a:path extrusionOk="0" h="530" w="1251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8"/>
            <p:cNvSpPr/>
            <p:nvPr/>
          </p:nvSpPr>
          <p:spPr>
            <a:xfrm>
              <a:off x="5884350" y="1881325"/>
              <a:ext cx="32475" cy="10425"/>
            </a:xfrm>
            <a:custGeom>
              <a:rect b="b" l="l" r="r" t="t"/>
              <a:pathLst>
                <a:path extrusionOk="0" h="417" w="1299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8"/>
            <p:cNvSpPr/>
            <p:nvPr/>
          </p:nvSpPr>
          <p:spPr>
            <a:xfrm>
              <a:off x="5867975" y="2049775"/>
              <a:ext cx="36350" cy="14325"/>
            </a:xfrm>
            <a:custGeom>
              <a:rect b="b" l="l" r="r" t="t"/>
              <a:pathLst>
                <a:path extrusionOk="0" h="573" w="1454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8"/>
            <p:cNvSpPr/>
            <p:nvPr/>
          </p:nvSpPr>
          <p:spPr>
            <a:xfrm>
              <a:off x="5654275" y="1871200"/>
              <a:ext cx="32450" cy="12225"/>
            </a:xfrm>
            <a:custGeom>
              <a:rect b="b" l="l" r="r" t="t"/>
              <a:pathLst>
                <a:path extrusionOk="0" h="489" w="1298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8"/>
            <p:cNvSpPr/>
            <p:nvPr/>
          </p:nvSpPr>
          <p:spPr>
            <a:xfrm>
              <a:off x="5622425" y="1766425"/>
              <a:ext cx="42875" cy="10725"/>
            </a:xfrm>
            <a:custGeom>
              <a:rect b="b" l="l" r="r" t="t"/>
              <a:pathLst>
                <a:path extrusionOk="0" h="429" w="1715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8"/>
            <p:cNvSpPr/>
            <p:nvPr/>
          </p:nvSpPr>
          <p:spPr>
            <a:xfrm>
              <a:off x="5441450" y="1791725"/>
              <a:ext cx="43175" cy="7425"/>
            </a:xfrm>
            <a:custGeom>
              <a:rect b="b" l="l" r="r" t="t"/>
              <a:pathLst>
                <a:path extrusionOk="0" h="297" w="1727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8"/>
            <p:cNvSpPr/>
            <p:nvPr/>
          </p:nvSpPr>
          <p:spPr>
            <a:xfrm>
              <a:off x="5647425" y="2083725"/>
              <a:ext cx="72950" cy="5975"/>
            </a:xfrm>
            <a:custGeom>
              <a:rect b="b" l="l" r="r" t="t"/>
              <a:pathLst>
                <a:path extrusionOk="0" h="239" w="2918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8"/>
            <p:cNvSpPr/>
            <p:nvPr/>
          </p:nvSpPr>
          <p:spPr>
            <a:xfrm>
              <a:off x="5421200" y="1845225"/>
              <a:ext cx="29200" cy="10275"/>
            </a:xfrm>
            <a:custGeom>
              <a:rect b="b" l="l" r="r" t="t"/>
              <a:pathLst>
                <a:path extrusionOk="0" h="411" w="1168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8"/>
            <p:cNvSpPr/>
            <p:nvPr/>
          </p:nvSpPr>
          <p:spPr>
            <a:xfrm>
              <a:off x="5991500" y="2026625"/>
              <a:ext cx="40825" cy="12000"/>
            </a:xfrm>
            <a:custGeom>
              <a:rect b="b" l="l" r="r" t="t"/>
              <a:pathLst>
                <a:path extrusionOk="0" h="480" w="1633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8"/>
            <p:cNvSpPr/>
            <p:nvPr/>
          </p:nvSpPr>
          <p:spPr>
            <a:xfrm>
              <a:off x="5387275" y="1973575"/>
              <a:ext cx="34250" cy="10125"/>
            </a:xfrm>
            <a:custGeom>
              <a:rect b="b" l="l" r="r" t="t"/>
              <a:pathLst>
                <a:path extrusionOk="0" h="405" w="137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8"/>
            <p:cNvSpPr/>
            <p:nvPr/>
          </p:nvSpPr>
          <p:spPr>
            <a:xfrm>
              <a:off x="5725400" y="2099775"/>
              <a:ext cx="41100" cy="12725"/>
            </a:xfrm>
            <a:custGeom>
              <a:rect b="b" l="l" r="r" t="t"/>
              <a:pathLst>
                <a:path extrusionOk="0" h="509" w="1644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8"/>
            <p:cNvSpPr/>
            <p:nvPr/>
          </p:nvSpPr>
          <p:spPr>
            <a:xfrm>
              <a:off x="5646825" y="2060500"/>
              <a:ext cx="43775" cy="10425"/>
            </a:xfrm>
            <a:custGeom>
              <a:rect b="b" l="l" r="r" t="t"/>
              <a:pathLst>
                <a:path extrusionOk="0" h="417" w="1751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8"/>
            <p:cNvSpPr/>
            <p:nvPr/>
          </p:nvSpPr>
          <p:spPr>
            <a:xfrm>
              <a:off x="5478650" y="1789175"/>
              <a:ext cx="33950" cy="9725"/>
            </a:xfrm>
            <a:custGeom>
              <a:rect b="b" l="l" r="r" t="t"/>
              <a:pathLst>
                <a:path extrusionOk="0" h="389" w="1358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8"/>
            <p:cNvSpPr/>
            <p:nvPr/>
          </p:nvSpPr>
          <p:spPr>
            <a:xfrm>
              <a:off x="5941450" y="1992350"/>
              <a:ext cx="39375" cy="7775"/>
            </a:xfrm>
            <a:custGeom>
              <a:rect b="b" l="l" r="r" t="t"/>
              <a:pathLst>
                <a:path extrusionOk="0" h="311" w="1575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28"/>
            <p:cNvSpPr/>
            <p:nvPr/>
          </p:nvSpPr>
          <p:spPr>
            <a:xfrm>
              <a:off x="5735225" y="2056925"/>
              <a:ext cx="32775" cy="15150"/>
            </a:xfrm>
            <a:custGeom>
              <a:rect b="b" l="l" r="r" t="t"/>
              <a:pathLst>
                <a:path extrusionOk="0" h="606" w="1311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28"/>
            <p:cNvSpPr/>
            <p:nvPr/>
          </p:nvSpPr>
          <p:spPr>
            <a:xfrm>
              <a:off x="5607825" y="1973050"/>
              <a:ext cx="32775" cy="9725"/>
            </a:xfrm>
            <a:custGeom>
              <a:rect b="b" l="l" r="r" t="t"/>
              <a:pathLst>
                <a:path extrusionOk="0" h="389" w="1311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28"/>
            <p:cNvSpPr/>
            <p:nvPr/>
          </p:nvSpPr>
          <p:spPr>
            <a:xfrm>
              <a:off x="6110275" y="1884825"/>
              <a:ext cx="28600" cy="14750"/>
            </a:xfrm>
            <a:custGeom>
              <a:rect b="b" l="l" r="r" t="t"/>
              <a:pathLst>
                <a:path extrusionOk="0" h="590" w="1144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28"/>
            <p:cNvSpPr/>
            <p:nvPr/>
          </p:nvSpPr>
          <p:spPr>
            <a:xfrm>
              <a:off x="5681950" y="1988325"/>
              <a:ext cx="33950" cy="11775"/>
            </a:xfrm>
            <a:custGeom>
              <a:rect b="b" l="l" r="r" t="t"/>
              <a:pathLst>
                <a:path extrusionOk="0" h="471" w="1358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28"/>
            <p:cNvSpPr/>
            <p:nvPr/>
          </p:nvSpPr>
          <p:spPr>
            <a:xfrm>
              <a:off x="6044200" y="1879225"/>
              <a:ext cx="24725" cy="17000"/>
            </a:xfrm>
            <a:custGeom>
              <a:rect b="b" l="l" r="r" t="t"/>
              <a:pathLst>
                <a:path extrusionOk="0" h="680" w="989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28"/>
            <p:cNvSpPr/>
            <p:nvPr/>
          </p:nvSpPr>
          <p:spPr>
            <a:xfrm>
              <a:off x="5366350" y="1759900"/>
              <a:ext cx="40600" cy="7500"/>
            </a:xfrm>
            <a:custGeom>
              <a:rect b="b" l="l" r="r" t="t"/>
              <a:pathLst>
                <a:path extrusionOk="0" h="300" w="1624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28"/>
            <p:cNvSpPr/>
            <p:nvPr/>
          </p:nvSpPr>
          <p:spPr>
            <a:xfrm>
              <a:off x="5429475" y="1904525"/>
              <a:ext cx="34900" cy="12225"/>
            </a:xfrm>
            <a:custGeom>
              <a:rect b="b" l="l" r="r" t="t"/>
              <a:pathLst>
                <a:path extrusionOk="0" h="489" w="1396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28"/>
            <p:cNvSpPr/>
            <p:nvPr/>
          </p:nvSpPr>
          <p:spPr>
            <a:xfrm>
              <a:off x="5734050" y="1770575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28"/>
            <p:cNvSpPr/>
            <p:nvPr/>
          </p:nvSpPr>
          <p:spPr>
            <a:xfrm>
              <a:off x="5927525" y="2049950"/>
              <a:ext cx="39300" cy="18725"/>
            </a:xfrm>
            <a:custGeom>
              <a:rect b="b" l="l" r="r" t="t"/>
              <a:pathLst>
                <a:path extrusionOk="0" h="749" w="1572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28"/>
            <p:cNvSpPr/>
            <p:nvPr/>
          </p:nvSpPr>
          <p:spPr>
            <a:xfrm>
              <a:off x="5812625" y="1783975"/>
              <a:ext cx="25925" cy="14625"/>
            </a:xfrm>
            <a:custGeom>
              <a:rect b="b" l="l" r="r" t="t"/>
              <a:pathLst>
                <a:path extrusionOk="0" h="585" w="1037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28"/>
            <p:cNvSpPr/>
            <p:nvPr/>
          </p:nvSpPr>
          <p:spPr>
            <a:xfrm>
              <a:off x="5314650" y="1876800"/>
              <a:ext cx="28000" cy="8400"/>
            </a:xfrm>
            <a:custGeom>
              <a:rect b="b" l="l" r="r" t="t"/>
              <a:pathLst>
                <a:path extrusionOk="0" h="336" w="112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28"/>
            <p:cNvSpPr/>
            <p:nvPr/>
          </p:nvSpPr>
          <p:spPr>
            <a:xfrm>
              <a:off x="5265225" y="1824150"/>
              <a:ext cx="18475" cy="36350"/>
            </a:xfrm>
            <a:custGeom>
              <a:rect b="b" l="l" r="r" t="t"/>
              <a:pathLst>
                <a:path extrusionOk="0" h="1454" w="739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28"/>
            <p:cNvSpPr/>
            <p:nvPr/>
          </p:nvSpPr>
          <p:spPr>
            <a:xfrm>
              <a:off x="5672125" y="181650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28"/>
            <p:cNvSpPr/>
            <p:nvPr/>
          </p:nvSpPr>
          <p:spPr>
            <a:xfrm>
              <a:off x="5621225" y="2060800"/>
              <a:ext cx="33075" cy="9550"/>
            </a:xfrm>
            <a:custGeom>
              <a:rect b="b" l="l" r="r" t="t"/>
              <a:pathLst>
                <a:path extrusionOk="0" h="382" w="1323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28"/>
            <p:cNvSpPr/>
            <p:nvPr/>
          </p:nvSpPr>
          <p:spPr>
            <a:xfrm>
              <a:off x="5419725" y="1903450"/>
              <a:ext cx="41100" cy="15500"/>
            </a:xfrm>
            <a:custGeom>
              <a:rect b="b" l="l" r="r" t="t"/>
              <a:pathLst>
                <a:path extrusionOk="0" h="620" w="1644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28"/>
            <p:cNvSpPr/>
            <p:nvPr/>
          </p:nvSpPr>
          <p:spPr>
            <a:xfrm>
              <a:off x="5767375" y="1805400"/>
              <a:ext cx="31275" cy="12775"/>
            </a:xfrm>
            <a:custGeom>
              <a:rect b="b" l="l" r="r" t="t"/>
              <a:pathLst>
                <a:path extrusionOk="0" h="511" w="1251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28"/>
            <p:cNvSpPr/>
            <p:nvPr/>
          </p:nvSpPr>
          <p:spPr>
            <a:xfrm>
              <a:off x="5708725" y="2056975"/>
              <a:ext cx="30400" cy="14275"/>
            </a:xfrm>
            <a:custGeom>
              <a:rect b="b" l="l" r="r" t="t"/>
              <a:pathLst>
                <a:path extrusionOk="0" h="571" w="1216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28"/>
            <p:cNvSpPr/>
            <p:nvPr/>
          </p:nvSpPr>
          <p:spPr>
            <a:xfrm>
              <a:off x="5733150" y="1806000"/>
              <a:ext cx="39600" cy="11075"/>
            </a:xfrm>
            <a:custGeom>
              <a:rect b="b" l="l" r="r" t="t"/>
              <a:pathLst>
                <a:path extrusionOk="0" h="443" w="1584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28"/>
            <p:cNvSpPr/>
            <p:nvPr/>
          </p:nvSpPr>
          <p:spPr>
            <a:xfrm>
              <a:off x="5493525" y="1993525"/>
              <a:ext cx="15500" cy="12825"/>
            </a:xfrm>
            <a:custGeom>
              <a:rect b="b" l="l" r="r" t="t"/>
              <a:pathLst>
                <a:path extrusionOk="0" h="513" w="62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28"/>
            <p:cNvSpPr/>
            <p:nvPr/>
          </p:nvSpPr>
          <p:spPr>
            <a:xfrm>
              <a:off x="5905200" y="1803550"/>
              <a:ext cx="25625" cy="13200"/>
            </a:xfrm>
            <a:custGeom>
              <a:rect b="b" l="l" r="r" t="t"/>
              <a:pathLst>
                <a:path extrusionOk="0" h="528" w="1025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28"/>
            <p:cNvSpPr/>
            <p:nvPr/>
          </p:nvSpPr>
          <p:spPr>
            <a:xfrm>
              <a:off x="5909350" y="1881325"/>
              <a:ext cx="23850" cy="10425"/>
            </a:xfrm>
            <a:custGeom>
              <a:rect b="b" l="l" r="r" t="t"/>
              <a:pathLst>
                <a:path extrusionOk="0" h="417" w="954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28"/>
            <p:cNvSpPr/>
            <p:nvPr/>
          </p:nvSpPr>
          <p:spPr>
            <a:xfrm>
              <a:off x="5915900" y="2051675"/>
              <a:ext cx="27700" cy="12725"/>
            </a:xfrm>
            <a:custGeom>
              <a:rect b="b" l="l" r="r" t="t"/>
              <a:pathLst>
                <a:path extrusionOk="0" h="509" w="1108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28"/>
            <p:cNvSpPr/>
            <p:nvPr/>
          </p:nvSpPr>
          <p:spPr>
            <a:xfrm>
              <a:off x="5873050" y="1850250"/>
              <a:ext cx="50625" cy="5800"/>
            </a:xfrm>
            <a:custGeom>
              <a:rect b="b" l="l" r="r" t="t"/>
              <a:pathLst>
                <a:path extrusionOk="0" h="232" w="2025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28"/>
            <p:cNvSpPr/>
            <p:nvPr/>
          </p:nvSpPr>
          <p:spPr>
            <a:xfrm>
              <a:off x="5879600" y="1733000"/>
              <a:ext cx="34550" cy="13950"/>
            </a:xfrm>
            <a:custGeom>
              <a:rect b="b" l="l" r="r" t="t"/>
              <a:pathLst>
                <a:path extrusionOk="0" h="558" w="1382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28"/>
            <p:cNvSpPr/>
            <p:nvPr/>
          </p:nvSpPr>
          <p:spPr>
            <a:xfrm>
              <a:off x="5332200" y="1731550"/>
              <a:ext cx="43600" cy="11500"/>
            </a:xfrm>
            <a:custGeom>
              <a:rect b="b" l="l" r="r" t="t"/>
              <a:pathLst>
                <a:path extrusionOk="0" h="460" w="1744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28"/>
            <p:cNvSpPr/>
            <p:nvPr/>
          </p:nvSpPr>
          <p:spPr>
            <a:xfrm>
              <a:off x="5884350" y="2049700"/>
              <a:ext cx="50325" cy="7250"/>
            </a:xfrm>
            <a:custGeom>
              <a:rect b="b" l="l" r="r" t="t"/>
              <a:pathLst>
                <a:path extrusionOk="0" h="290" w="2013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28"/>
            <p:cNvSpPr/>
            <p:nvPr/>
          </p:nvSpPr>
          <p:spPr>
            <a:xfrm>
              <a:off x="6013525" y="1926725"/>
              <a:ext cx="32775" cy="12350"/>
            </a:xfrm>
            <a:custGeom>
              <a:rect b="b" l="l" r="r" t="t"/>
              <a:pathLst>
                <a:path extrusionOk="0" h="494" w="1311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28"/>
            <p:cNvSpPr/>
            <p:nvPr/>
          </p:nvSpPr>
          <p:spPr>
            <a:xfrm>
              <a:off x="5313450" y="1825500"/>
              <a:ext cx="25325" cy="11850"/>
            </a:xfrm>
            <a:custGeom>
              <a:rect b="b" l="l" r="r" t="t"/>
              <a:pathLst>
                <a:path extrusionOk="0" h="474" w="1013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28"/>
            <p:cNvSpPr/>
            <p:nvPr/>
          </p:nvSpPr>
          <p:spPr>
            <a:xfrm>
              <a:off x="6185275" y="1928050"/>
              <a:ext cx="23850" cy="13650"/>
            </a:xfrm>
            <a:custGeom>
              <a:rect b="b" l="l" r="r" t="t"/>
              <a:pathLst>
                <a:path extrusionOk="0" h="546" w="954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28"/>
            <p:cNvSpPr/>
            <p:nvPr/>
          </p:nvSpPr>
          <p:spPr>
            <a:xfrm>
              <a:off x="5394700" y="1994425"/>
              <a:ext cx="25850" cy="11675"/>
            </a:xfrm>
            <a:custGeom>
              <a:rect b="b" l="l" r="r" t="t"/>
              <a:pathLst>
                <a:path extrusionOk="0" h="467" w="1034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28"/>
            <p:cNvSpPr/>
            <p:nvPr/>
          </p:nvSpPr>
          <p:spPr>
            <a:xfrm>
              <a:off x="5503950" y="1905725"/>
              <a:ext cx="29800" cy="11500"/>
            </a:xfrm>
            <a:custGeom>
              <a:rect b="b" l="l" r="r" t="t"/>
              <a:pathLst>
                <a:path extrusionOk="0" h="460" w="1192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28"/>
            <p:cNvSpPr/>
            <p:nvPr/>
          </p:nvSpPr>
          <p:spPr>
            <a:xfrm>
              <a:off x="5717675" y="2081925"/>
              <a:ext cx="48825" cy="7475"/>
            </a:xfrm>
            <a:custGeom>
              <a:rect b="b" l="l" r="r" t="t"/>
              <a:pathLst>
                <a:path extrusionOk="0" h="299" w="1953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28"/>
            <p:cNvSpPr/>
            <p:nvPr/>
          </p:nvSpPr>
          <p:spPr>
            <a:xfrm>
              <a:off x="6069500" y="1776550"/>
              <a:ext cx="29775" cy="11575"/>
            </a:xfrm>
            <a:custGeom>
              <a:rect b="b" l="l" r="r" t="t"/>
              <a:pathLst>
                <a:path extrusionOk="0" h="463" w="1191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28"/>
            <p:cNvSpPr/>
            <p:nvPr/>
          </p:nvSpPr>
          <p:spPr>
            <a:xfrm>
              <a:off x="6203150" y="1928050"/>
              <a:ext cx="17875" cy="12600"/>
            </a:xfrm>
            <a:custGeom>
              <a:rect b="b" l="l" r="r" t="t"/>
              <a:pathLst>
                <a:path extrusionOk="0" h="504" w="715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28"/>
            <p:cNvSpPr/>
            <p:nvPr/>
          </p:nvSpPr>
          <p:spPr>
            <a:xfrm>
              <a:off x="5370600" y="1731275"/>
              <a:ext cx="29200" cy="13250"/>
            </a:xfrm>
            <a:custGeom>
              <a:rect b="b" l="l" r="r" t="t"/>
              <a:pathLst>
                <a:path extrusionOk="0" h="530" w="1168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28"/>
            <p:cNvSpPr/>
            <p:nvPr/>
          </p:nvSpPr>
          <p:spPr>
            <a:xfrm>
              <a:off x="5607400" y="1906825"/>
              <a:ext cx="27550" cy="10475"/>
            </a:xfrm>
            <a:custGeom>
              <a:rect b="b" l="l" r="r" t="t"/>
              <a:pathLst>
                <a:path extrusionOk="0" h="419" w="1102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28"/>
            <p:cNvSpPr/>
            <p:nvPr/>
          </p:nvSpPr>
          <p:spPr>
            <a:xfrm>
              <a:off x="5287550" y="1827375"/>
              <a:ext cx="30100" cy="9225"/>
            </a:xfrm>
            <a:custGeom>
              <a:rect b="b" l="l" r="r" t="t"/>
              <a:pathLst>
                <a:path extrusionOk="0" h="369" w="1204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28"/>
            <p:cNvSpPr/>
            <p:nvPr/>
          </p:nvSpPr>
          <p:spPr>
            <a:xfrm>
              <a:off x="5686700" y="1873800"/>
              <a:ext cx="22650" cy="10450"/>
            </a:xfrm>
            <a:custGeom>
              <a:rect b="b" l="l" r="r" t="t"/>
              <a:pathLst>
                <a:path extrusionOk="0" h="418" w="906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28"/>
            <p:cNvSpPr/>
            <p:nvPr/>
          </p:nvSpPr>
          <p:spPr>
            <a:xfrm>
              <a:off x="5725100" y="2056800"/>
              <a:ext cx="22950" cy="14450"/>
            </a:xfrm>
            <a:custGeom>
              <a:rect b="b" l="l" r="r" t="t"/>
              <a:pathLst>
                <a:path extrusionOk="0" h="578" w="918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28"/>
            <p:cNvSpPr/>
            <p:nvPr/>
          </p:nvSpPr>
          <p:spPr>
            <a:xfrm>
              <a:off x="5546800" y="2060050"/>
              <a:ext cx="38425" cy="12525"/>
            </a:xfrm>
            <a:custGeom>
              <a:rect b="b" l="l" r="r" t="t"/>
              <a:pathLst>
                <a:path extrusionOk="0" h="501" w="1537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28"/>
            <p:cNvSpPr/>
            <p:nvPr/>
          </p:nvSpPr>
          <p:spPr>
            <a:xfrm>
              <a:off x="5559025" y="2010425"/>
              <a:ext cx="20250" cy="8750"/>
            </a:xfrm>
            <a:custGeom>
              <a:rect b="b" l="l" r="r" t="t"/>
              <a:pathLst>
                <a:path extrusionOk="0" h="350" w="81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28"/>
            <p:cNvSpPr/>
            <p:nvPr/>
          </p:nvSpPr>
          <p:spPr>
            <a:xfrm>
              <a:off x="6006100" y="2031625"/>
              <a:ext cx="31275" cy="9750"/>
            </a:xfrm>
            <a:custGeom>
              <a:rect b="b" l="l" r="r" t="t"/>
              <a:pathLst>
                <a:path extrusionOk="0" h="390" w="1251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28"/>
            <p:cNvSpPr/>
            <p:nvPr/>
          </p:nvSpPr>
          <p:spPr>
            <a:xfrm>
              <a:off x="5568550" y="1873525"/>
              <a:ext cx="25325" cy="8775"/>
            </a:xfrm>
            <a:custGeom>
              <a:rect b="b" l="l" r="r" t="t"/>
              <a:pathLst>
                <a:path extrusionOk="0" h="351" w="1013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28"/>
            <p:cNvSpPr/>
            <p:nvPr/>
          </p:nvSpPr>
          <p:spPr>
            <a:xfrm>
              <a:off x="6050750" y="1952750"/>
              <a:ext cx="20850" cy="11000"/>
            </a:xfrm>
            <a:custGeom>
              <a:rect b="b" l="l" r="r" t="t"/>
              <a:pathLst>
                <a:path extrusionOk="0" h="440" w="834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28"/>
            <p:cNvSpPr/>
            <p:nvPr/>
          </p:nvSpPr>
          <p:spPr>
            <a:xfrm>
              <a:off x="6056100" y="1777725"/>
              <a:ext cx="23850" cy="14025"/>
            </a:xfrm>
            <a:custGeom>
              <a:rect b="b" l="l" r="r" t="t"/>
              <a:pathLst>
                <a:path extrusionOk="0" h="561" w="954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28"/>
            <p:cNvSpPr/>
            <p:nvPr/>
          </p:nvSpPr>
          <p:spPr>
            <a:xfrm>
              <a:off x="6031400" y="1927650"/>
              <a:ext cx="21450" cy="10550"/>
            </a:xfrm>
            <a:custGeom>
              <a:rect b="b" l="l" r="r" t="t"/>
              <a:pathLst>
                <a:path extrusionOk="0" h="422" w="858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28"/>
            <p:cNvSpPr/>
            <p:nvPr/>
          </p:nvSpPr>
          <p:spPr>
            <a:xfrm>
              <a:off x="5905200" y="1734050"/>
              <a:ext cx="22625" cy="14600"/>
            </a:xfrm>
            <a:custGeom>
              <a:rect b="b" l="l" r="r" t="t"/>
              <a:pathLst>
                <a:path extrusionOk="0" h="584" w="905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28"/>
            <p:cNvSpPr/>
            <p:nvPr/>
          </p:nvSpPr>
          <p:spPr>
            <a:xfrm>
              <a:off x="5880175" y="2019350"/>
              <a:ext cx="17300" cy="12300"/>
            </a:xfrm>
            <a:custGeom>
              <a:rect b="b" l="l" r="r" t="t"/>
              <a:pathLst>
                <a:path extrusionOk="0" h="492" w="692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28"/>
            <p:cNvSpPr/>
            <p:nvPr/>
          </p:nvSpPr>
          <p:spPr>
            <a:xfrm>
              <a:off x="5715000" y="1770300"/>
              <a:ext cx="41375" cy="6725"/>
            </a:xfrm>
            <a:custGeom>
              <a:rect b="b" l="l" r="r" t="t"/>
              <a:pathLst>
                <a:path extrusionOk="0" h="269" w="1655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28"/>
            <p:cNvSpPr/>
            <p:nvPr/>
          </p:nvSpPr>
          <p:spPr>
            <a:xfrm>
              <a:off x="5876025" y="1989075"/>
              <a:ext cx="22050" cy="11325"/>
            </a:xfrm>
            <a:custGeom>
              <a:rect b="b" l="l" r="r" t="t"/>
              <a:pathLst>
                <a:path extrusionOk="0" h="453" w="882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28"/>
            <p:cNvSpPr/>
            <p:nvPr/>
          </p:nvSpPr>
          <p:spPr>
            <a:xfrm>
              <a:off x="5870075" y="1848575"/>
              <a:ext cx="36925" cy="7350"/>
            </a:xfrm>
            <a:custGeom>
              <a:rect b="b" l="l" r="r" t="t"/>
              <a:pathLst>
                <a:path extrusionOk="0" h="294" w="1477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28"/>
            <p:cNvSpPr/>
            <p:nvPr/>
          </p:nvSpPr>
          <p:spPr>
            <a:xfrm>
              <a:off x="5367025" y="1973875"/>
              <a:ext cx="22950" cy="11175"/>
            </a:xfrm>
            <a:custGeom>
              <a:rect b="b" l="l" r="r" t="t"/>
              <a:pathLst>
                <a:path extrusionOk="0" h="447" w="918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28"/>
            <p:cNvSpPr/>
            <p:nvPr/>
          </p:nvSpPr>
          <p:spPr>
            <a:xfrm>
              <a:off x="5589675" y="1839250"/>
              <a:ext cx="21450" cy="6375"/>
            </a:xfrm>
            <a:custGeom>
              <a:rect b="b" l="l" r="r" t="t"/>
              <a:pathLst>
                <a:path extrusionOk="0" h="255" w="858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28"/>
            <p:cNvSpPr/>
            <p:nvPr/>
          </p:nvSpPr>
          <p:spPr>
            <a:xfrm>
              <a:off x="6142425" y="1840825"/>
              <a:ext cx="18775" cy="11875"/>
            </a:xfrm>
            <a:custGeom>
              <a:rect b="b" l="l" r="r" t="t"/>
              <a:pathLst>
                <a:path extrusionOk="0" h="475" w="751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28"/>
            <p:cNvSpPr/>
            <p:nvPr/>
          </p:nvSpPr>
          <p:spPr>
            <a:xfrm>
              <a:off x="5905500" y="1845100"/>
              <a:ext cx="32150" cy="8550"/>
            </a:xfrm>
            <a:custGeom>
              <a:rect b="b" l="l" r="r" t="t"/>
              <a:pathLst>
                <a:path extrusionOk="0" h="342" w="1286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28"/>
            <p:cNvSpPr/>
            <p:nvPr/>
          </p:nvSpPr>
          <p:spPr>
            <a:xfrm>
              <a:off x="5410775" y="1992000"/>
              <a:ext cx="21750" cy="11975"/>
            </a:xfrm>
            <a:custGeom>
              <a:rect b="b" l="l" r="r" t="t"/>
              <a:pathLst>
                <a:path extrusionOk="0" h="479" w="87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28"/>
            <p:cNvSpPr/>
            <p:nvPr/>
          </p:nvSpPr>
          <p:spPr>
            <a:xfrm>
              <a:off x="6113850" y="1992425"/>
              <a:ext cx="18175" cy="14525"/>
            </a:xfrm>
            <a:custGeom>
              <a:rect b="b" l="l" r="r" t="t"/>
              <a:pathLst>
                <a:path extrusionOk="0" h="581" w="727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28"/>
            <p:cNvSpPr/>
            <p:nvPr/>
          </p:nvSpPr>
          <p:spPr>
            <a:xfrm>
              <a:off x="5866500" y="2067950"/>
              <a:ext cx="14000" cy="10425"/>
            </a:xfrm>
            <a:custGeom>
              <a:rect b="b" l="l" r="r" t="t"/>
              <a:pathLst>
                <a:path extrusionOk="0" h="417" w="56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28"/>
            <p:cNvSpPr/>
            <p:nvPr/>
          </p:nvSpPr>
          <p:spPr>
            <a:xfrm>
              <a:off x="5858750" y="2052600"/>
              <a:ext cx="17300" cy="11625"/>
            </a:xfrm>
            <a:custGeom>
              <a:rect b="b" l="l" r="r" t="t"/>
              <a:pathLst>
                <a:path extrusionOk="0" h="465" w="692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28"/>
            <p:cNvSpPr/>
            <p:nvPr/>
          </p:nvSpPr>
          <p:spPr>
            <a:xfrm>
              <a:off x="5898050" y="1927450"/>
              <a:ext cx="19075" cy="7300"/>
            </a:xfrm>
            <a:custGeom>
              <a:rect b="b" l="l" r="r" t="t"/>
              <a:pathLst>
                <a:path extrusionOk="0" h="292" w="763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28"/>
            <p:cNvSpPr/>
            <p:nvPr/>
          </p:nvSpPr>
          <p:spPr>
            <a:xfrm>
              <a:off x="5934650" y="1773550"/>
              <a:ext cx="21475" cy="14175"/>
            </a:xfrm>
            <a:custGeom>
              <a:rect b="b" l="l" r="r" t="t"/>
              <a:pathLst>
                <a:path extrusionOk="0" h="567" w="859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28"/>
            <p:cNvSpPr/>
            <p:nvPr/>
          </p:nvSpPr>
          <p:spPr>
            <a:xfrm>
              <a:off x="5833450" y="1804125"/>
              <a:ext cx="18475" cy="12400"/>
            </a:xfrm>
            <a:custGeom>
              <a:rect b="b" l="l" r="r" t="t"/>
              <a:pathLst>
                <a:path extrusionOk="0" h="496" w="739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28"/>
            <p:cNvSpPr/>
            <p:nvPr/>
          </p:nvSpPr>
          <p:spPr>
            <a:xfrm>
              <a:off x="5396500" y="1823975"/>
              <a:ext cx="10450" cy="10625"/>
            </a:xfrm>
            <a:custGeom>
              <a:rect b="b" l="l" r="r" t="t"/>
              <a:pathLst>
                <a:path extrusionOk="0" h="425" w="418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28"/>
            <p:cNvSpPr/>
            <p:nvPr/>
          </p:nvSpPr>
          <p:spPr>
            <a:xfrm>
              <a:off x="5364050" y="1847875"/>
              <a:ext cx="17575" cy="9775"/>
            </a:xfrm>
            <a:custGeom>
              <a:rect b="b" l="l" r="r" t="t"/>
              <a:pathLst>
                <a:path extrusionOk="0" h="391" w="703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28"/>
            <p:cNvSpPr/>
            <p:nvPr/>
          </p:nvSpPr>
          <p:spPr>
            <a:xfrm>
              <a:off x="5325050" y="1850175"/>
              <a:ext cx="10450" cy="9550"/>
            </a:xfrm>
            <a:custGeom>
              <a:rect b="b" l="l" r="r" t="t"/>
              <a:pathLst>
                <a:path extrusionOk="0" h="382" w="418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28"/>
            <p:cNvSpPr/>
            <p:nvPr/>
          </p:nvSpPr>
          <p:spPr>
            <a:xfrm>
              <a:off x="5293500" y="1945900"/>
              <a:ext cx="15200" cy="7475"/>
            </a:xfrm>
            <a:custGeom>
              <a:rect b="b" l="l" r="r" t="t"/>
              <a:pathLst>
                <a:path extrusionOk="0" h="299" w="608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28"/>
            <p:cNvSpPr/>
            <p:nvPr/>
          </p:nvSpPr>
          <p:spPr>
            <a:xfrm>
              <a:off x="5757550" y="1959300"/>
              <a:ext cx="19375" cy="7475"/>
            </a:xfrm>
            <a:custGeom>
              <a:rect b="b" l="l" r="r" t="t"/>
              <a:pathLst>
                <a:path extrusionOk="0" h="299" w="775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28"/>
            <p:cNvSpPr/>
            <p:nvPr/>
          </p:nvSpPr>
          <p:spPr>
            <a:xfrm>
              <a:off x="5719150" y="2085675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28"/>
            <p:cNvSpPr/>
            <p:nvPr/>
          </p:nvSpPr>
          <p:spPr>
            <a:xfrm>
              <a:off x="5643550" y="1814700"/>
              <a:ext cx="22050" cy="7000"/>
            </a:xfrm>
            <a:custGeom>
              <a:rect b="b" l="l" r="r" t="t"/>
              <a:pathLst>
                <a:path extrusionOk="0" h="280" w="882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28"/>
            <p:cNvSpPr/>
            <p:nvPr/>
          </p:nvSpPr>
          <p:spPr>
            <a:xfrm>
              <a:off x="6045675" y="1738975"/>
              <a:ext cx="17900" cy="9600"/>
            </a:xfrm>
            <a:custGeom>
              <a:rect b="b" l="l" r="r" t="t"/>
              <a:pathLst>
                <a:path extrusionOk="0" h="384" w="716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28"/>
            <p:cNvSpPr/>
            <p:nvPr/>
          </p:nvSpPr>
          <p:spPr>
            <a:xfrm>
              <a:off x="6128125" y="1992350"/>
              <a:ext cx="10750" cy="14000"/>
            </a:xfrm>
            <a:custGeom>
              <a:rect b="b" l="l" r="r" t="t"/>
              <a:pathLst>
                <a:path extrusionOk="0" h="560" w="43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28"/>
            <p:cNvSpPr/>
            <p:nvPr/>
          </p:nvSpPr>
          <p:spPr>
            <a:xfrm>
              <a:off x="5657250" y="1816725"/>
              <a:ext cx="22050" cy="6125"/>
            </a:xfrm>
            <a:custGeom>
              <a:rect b="b" l="l" r="r" t="t"/>
              <a:pathLst>
                <a:path extrusionOk="0" h="245" w="882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28"/>
            <p:cNvSpPr/>
            <p:nvPr/>
          </p:nvSpPr>
          <p:spPr>
            <a:xfrm>
              <a:off x="6009675" y="1952925"/>
              <a:ext cx="14900" cy="10275"/>
            </a:xfrm>
            <a:custGeom>
              <a:rect b="b" l="l" r="r" t="t"/>
              <a:pathLst>
                <a:path extrusionOk="0" h="411" w="596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28"/>
            <p:cNvSpPr/>
            <p:nvPr/>
          </p:nvSpPr>
          <p:spPr>
            <a:xfrm>
              <a:off x="6067425" y="1845000"/>
              <a:ext cx="16975" cy="8425"/>
            </a:xfrm>
            <a:custGeom>
              <a:rect b="b" l="l" r="r" t="t"/>
              <a:pathLst>
                <a:path extrusionOk="0" h="337" w="679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28"/>
            <p:cNvSpPr/>
            <p:nvPr/>
          </p:nvSpPr>
          <p:spPr>
            <a:xfrm>
              <a:off x="5622725" y="1835450"/>
              <a:ext cx="12225" cy="8075"/>
            </a:xfrm>
            <a:custGeom>
              <a:rect b="b" l="l" r="r" t="t"/>
              <a:pathLst>
                <a:path extrusionOk="0" h="323" w="489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28"/>
            <p:cNvSpPr/>
            <p:nvPr/>
          </p:nvSpPr>
          <p:spPr>
            <a:xfrm>
              <a:off x="6023950" y="1804000"/>
              <a:ext cx="14325" cy="9325"/>
            </a:xfrm>
            <a:custGeom>
              <a:rect b="b" l="l" r="r" t="t"/>
              <a:pathLst>
                <a:path extrusionOk="0" h="373" w="573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28"/>
            <p:cNvSpPr/>
            <p:nvPr/>
          </p:nvSpPr>
          <p:spPr>
            <a:xfrm>
              <a:off x="5751000" y="2084600"/>
              <a:ext cx="26225" cy="5000"/>
            </a:xfrm>
            <a:custGeom>
              <a:rect b="b" l="l" r="r" t="t"/>
              <a:pathLst>
                <a:path extrusionOk="0" h="200" w="1049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28"/>
            <p:cNvSpPr/>
            <p:nvPr/>
          </p:nvSpPr>
          <p:spPr>
            <a:xfrm>
              <a:off x="5374475" y="1992050"/>
              <a:ext cx="22050" cy="9600"/>
            </a:xfrm>
            <a:custGeom>
              <a:rect b="b" l="l" r="r" t="t"/>
              <a:pathLst>
                <a:path extrusionOk="0" h="384" w="882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28"/>
            <p:cNvSpPr/>
            <p:nvPr/>
          </p:nvSpPr>
          <p:spPr>
            <a:xfrm>
              <a:off x="5371200" y="1979050"/>
              <a:ext cx="18775" cy="6175"/>
            </a:xfrm>
            <a:custGeom>
              <a:rect b="b" l="l" r="r" t="t"/>
              <a:pathLst>
                <a:path extrusionOk="0" h="247" w="751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28"/>
            <p:cNvSpPr/>
            <p:nvPr/>
          </p:nvSpPr>
          <p:spPr>
            <a:xfrm>
              <a:off x="5514375" y="1977750"/>
              <a:ext cx="18475" cy="6025"/>
            </a:xfrm>
            <a:custGeom>
              <a:rect b="b" l="l" r="r" t="t"/>
              <a:pathLst>
                <a:path extrusionOk="0" h="241" w="739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28"/>
            <p:cNvSpPr/>
            <p:nvPr/>
          </p:nvSpPr>
          <p:spPr>
            <a:xfrm>
              <a:off x="5410775" y="1789475"/>
              <a:ext cx="15500" cy="9700"/>
            </a:xfrm>
            <a:custGeom>
              <a:rect b="b" l="l" r="r" t="t"/>
              <a:pathLst>
                <a:path extrusionOk="0" h="388" w="62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28"/>
            <p:cNvSpPr/>
            <p:nvPr/>
          </p:nvSpPr>
          <p:spPr>
            <a:xfrm>
              <a:off x="5396500" y="1906325"/>
              <a:ext cx="19075" cy="9900"/>
            </a:xfrm>
            <a:custGeom>
              <a:rect b="b" l="l" r="r" t="t"/>
              <a:pathLst>
                <a:path extrusionOk="0" h="396" w="763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8"/>
            <p:cNvSpPr/>
            <p:nvPr/>
          </p:nvSpPr>
          <p:spPr>
            <a:xfrm>
              <a:off x="5452750" y="2013575"/>
              <a:ext cx="11925" cy="10675"/>
            </a:xfrm>
            <a:custGeom>
              <a:rect b="b" l="l" r="r" t="t"/>
              <a:pathLst>
                <a:path extrusionOk="0" h="427" w="477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8"/>
            <p:cNvSpPr/>
            <p:nvPr/>
          </p:nvSpPr>
          <p:spPr>
            <a:xfrm>
              <a:off x="5851900" y="2102775"/>
              <a:ext cx="22650" cy="8175"/>
            </a:xfrm>
            <a:custGeom>
              <a:rect b="b" l="l" r="r" t="t"/>
              <a:pathLst>
                <a:path extrusionOk="0" h="327" w="906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28"/>
            <p:cNvSpPr/>
            <p:nvPr/>
          </p:nvSpPr>
          <p:spPr>
            <a:xfrm>
              <a:off x="5832550" y="1800200"/>
              <a:ext cx="15800" cy="12675"/>
            </a:xfrm>
            <a:custGeom>
              <a:rect b="b" l="l" r="r" t="t"/>
              <a:pathLst>
                <a:path extrusionOk="0" h="507" w="632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28"/>
            <p:cNvSpPr/>
            <p:nvPr/>
          </p:nvSpPr>
          <p:spPr>
            <a:xfrm>
              <a:off x="5998350" y="1926100"/>
              <a:ext cx="22050" cy="5250"/>
            </a:xfrm>
            <a:custGeom>
              <a:rect b="b" l="l" r="r" t="t"/>
              <a:pathLst>
                <a:path extrusionOk="0" h="210" w="882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28"/>
            <p:cNvSpPr/>
            <p:nvPr/>
          </p:nvSpPr>
          <p:spPr>
            <a:xfrm>
              <a:off x="5959950" y="1773725"/>
              <a:ext cx="19675" cy="7725"/>
            </a:xfrm>
            <a:custGeom>
              <a:rect b="b" l="l" r="r" t="t"/>
              <a:pathLst>
                <a:path extrusionOk="0" h="309" w="787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28"/>
            <p:cNvSpPr/>
            <p:nvPr/>
          </p:nvSpPr>
          <p:spPr>
            <a:xfrm>
              <a:off x="5882875" y="1807850"/>
              <a:ext cx="19375" cy="8000"/>
            </a:xfrm>
            <a:custGeom>
              <a:rect b="b" l="l" r="r" t="t"/>
              <a:pathLst>
                <a:path extrusionOk="0" h="320" w="775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28"/>
            <p:cNvSpPr/>
            <p:nvPr/>
          </p:nvSpPr>
          <p:spPr>
            <a:xfrm>
              <a:off x="5641775" y="1906625"/>
              <a:ext cx="8050" cy="5975"/>
            </a:xfrm>
            <a:custGeom>
              <a:rect b="b" l="l" r="r" t="t"/>
              <a:pathLst>
                <a:path extrusionOk="0" h="239" w="322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28"/>
            <p:cNvSpPr/>
            <p:nvPr/>
          </p:nvSpPr>
          <p:spPr>
            <a:xfrm>
              <a:off x="5916200" y="1737300"/>
              <a:ext cx="14900" cy="8000"/>
            </a:xfrm>
            <a:custGeom>
              <a:rect b="b" l="l" r="r" t="t"/>
              <a:pathLst>
                <a:path extrusionOk="0" h="320" w="596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28"/>
            <p:cNvSpPr/>
            <p:nvPr/>
          </p:nvSpPr>
          <p:spPr>
            <a:xfrm>
              <a:off x="6067125" y="1953050"/>
              <a:ext cx="14000" cy="7475"/>
            </a:xfrm>
            <a:custGeom>
              <a:rect b="b" l="l" r="r" t="t"/>
              <a:pathLst>
                <a:path extrusionOk="0" h="299" w="56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28"/>
            <p:cNvSpPr/>
            <p:nvPr/>
          </p:nvSpPr>
          <p:spPr>
            <a:xfrm>
              <a:off x="5425075" y="1791125"/>
              <a:ext cx="18775" cy="8125"/>
            </a:xfrm>
            <a:custGeom>
              <a:rect b="b" l="l" r="r" t="t"/>
              <a:pathLst>
                <a:path extrusionOk="0" h="325" w="751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28"/>
            <p:cNvSpPr/>
            <p:nvPr/>
          </p:nvSpPr>
          <p:spPr>
            <a:xfrm>
              <a:off x="5596225" y="1730800"/>
              <a:ext cx="19075" cy="10150"/>
            </a:xfrm>
            <a:custGeom>
              <a:rect b="b" l="l" r="r" t="t"/>
              <a:pathLst>
                <a:path extrusionOk="0" h="406" w="763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28"/>
            <p:cNvSpPr/>
            <p:nvPr/>
          </p:nvSpPr>
          <p:spPr>
            <a:xfrm>
              <a:off x="5812625" y="1790850"/>
              <a:ext cx="12125" cy="8050"/>
            </a:xfrm>
            <a:custGeom>
              <a:rect b="b" l="l" r="r" t="t"/>
              <a:pathLst>
                <a:path extrusionOk="0" h="322" w="485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28"/>
            <p:cNvSpPr/>
            <p:nvPr/>
          </p:nvSpPr>
          <p:spPr>
            <a:xfrm>
              <a:off x="6016800" y="1927450"/>
              <a:ext cx="13725" cy="6575"/>
            </a:xfrm>
            <a:custGeom>
              <a:rect b="b" l="l" r="r" t="t"/>
              <a:pathLst>
                <a:path extrusionOk="0" h="263" w="549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28"/>
            <p:cNvSpPr/>
            <p:nvPr/>
          </p:nvSpPr>
          <p:spPr>
            <a:xfrm>
              <a:off x="5722725" y="1792175"/>
              <a:ext cx="21750" cy="6850"/>
            </a:xfrm>
            <a:custGeom>
              <a:rect b="b" l="l" r="r" t="t"/>
              <a:pathLst>
                <a:path extrusionOk="0" h="274" w="87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28"/>
            <p:cNvSpPr/>
            <p:nvPr/>
          </p:nvSpPr>
          <p:spPr>
            <a:xfrm>
              <a:off x="6185575" y="1956725"/>
              <a:ext cx="14625" cy="3500"/>
            </a:xfrm>
            <a:custGeom>
              <a:rect b="b" l="l" r="r" t="t"/>
              <a:pathLst>
                <a:path extrusionOk="0" h="140" w="585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28"/>
            <p:cNvSpPr/>
            <p:nvPr/>
          </p:nvSpPr>
          <p:spPr>
            <a:xfrm>
              <a:off x="5460800" y="1971325"/>
              <a:ext cx="7450" cy="10625"/>
            </a:xfrm>
            <a:custGeom>
              <a:rect b="b" l="l" r="r" t="t"/>
              <a:pathLst>
                <a:path extrusionOk="0" h="425" w="298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28"/>
            <p:cNvSpPr/>
            <p:nvPr/>
          </p:nvSpPr>
          <p:spPr>
            <a:xfrm>
              <a:off x="5436075" y="1902225"/>
              <a:ext cx="17900" cy="3825"/>
            </a:xfrm>
            <a:custGeom>
              <a:rect b="b" l="l" r="r" t="t"/>
              <a:pathLst>
                <a:path extrusionOk="0" h="153" w="716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28"/>
            <p:cNvSpPr/>
            <p:nvPr/>
          </p:nvSpPr>
          <p:spPr>
            <a:xfrm>
              <a:off x="5306900" y="1945300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28"/>
            <p:cNvSpPr/>
            <p:nvPr/>
          </p:nvSpPr>
          <p:spPr>
            <a:xfrm>
              <a:off x="5415850" y="1906325"/>
              <a:ext cx="10000" cy="10975"/>
            </a:xfrm>
            <a:custGeom>
              <a:rect b="b" l="l" r="r" t="t"/>
              <a:pathLst>
                <a:path extrusionOk="0" h="439" w="40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28"/>
            <p:cNvSpPr/>
            <p:nvPr/>
          </p:nvSpPr>
          <p:spPr>
            <a:xfrm>
              <a:off x="5826600" y="1806000"/>
              <a:ext cx="14625" cy="7475"/>
            </a:xfrm>
            <a:custGeom>
              <a:rect b="b" l="l" r="r" t="t"/>
              <a:pathLst>
                <a:path extrusionOk="0" h="299" w="585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28"/>
            <p:cNvSpPr/>
            <p:nvPr/>
          </p:nvSpPr>
          <p:spPr>
            <a:xfrm>
              <a:off x="6067125" y="1884700"/>
              <a:ext cx="12025" cy="10625"/>
            </a:xfrm>
            <a:custGeom>
              <a:rect b="b" l="l" r="r" t="t"/>
              <a:pathLst>
                <a:path extrusionOk="0" h="425" w="481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28"/>
            <p:cNvSpPr/>
            <p:nvPr/>
          </p:nvSpPr>
          <p:spPr>
            <a:xfrm>
              <a:off x="5837325" y="1798675"/>
              <a:ext cx="14600" cy="6750"/>
            </a:xfrm>
            <a:custGeom>
              <a:rect b="b" l="l" r="r" t="t"/>
              <a:pathLst>
                <a:path extrusionOk="0" h="270" w="584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28"/>
            <p:cNvSpPr/>
            <p:nvPr/>
          </p:nvSpPr>
          <p:spPr>
            <a:xfrm>
              <a:off x="5804875" y="1803275"/>
              <a:ext cx="14625" cy="6175"/>
            </a:xfrm>
            <a:custGeom>
              <a:rect b="b" l="l" r="r" t="t"/>
              <a:pathLst>
                <a:path extrusionOk="0" h="247" w="585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28"/>
            <p:cNvSpPr/>
            <p:nvPr/>
          </p:nvSpPr>
          <p:spPr>
            <a:xfrm>
              <a:off x="5528950" y="1907200"/>
              <a:ext cx="7175" cy="8900"/>
            </a:xfrm>
            <a:custGeom>
              <a:rect b="b" l="l" r="r" t="t"/>
              <a:pathLst>
                <a:path extrusionOk="0" h="356" w="287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28"/>
            <p:cNvSpPr/>
            <p:nvPr/>
          </p:nvSpPr>
          <p:spPr>
            <a:xfrm>
              <a:off x="5542050" y="1906025"/>
              <a:ext cx="15200" cy="4075"/>
            </a:xfrm>
            <a:custGeom>
              <a:rect b="b" l="l" r="r" t="t"/>
              <a:pathLst>
                <a:path extrusionOk="0" h="163" w="608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28"/>
            <p:cNvSpPr/>
            <p:nvPr/>
          </p:nvSpPr>
          <p:spPr>
            <a:xfrm>
              <a:off x="5848625" y="1923275"/>
              <a:ext cx="10750" cy="8675"/>
            </a:xfrm>
            <a:custGeom>
              <a:rect b="b" l="l" r="r" t="t"/>
              <a:pathLst>
                <a:path extrusionOk="0" h="347" w="43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28"/>
            <p:cNvSpPr/>
            <p:nvPr/>
          </p:nvSpPr>
          <p:spPr>
            <a:xfrm>
              <a:off x="6106700" y="1886625"/>
              <a:ext cx="7175" cy="9300"/>
            </a:xfrm>
            <a:custGeom>
              <a:rect b="b" l="l" r="r" t="t"/>
              <a:pathLst>
                <a:path extrusionOk="0" h="372" w="287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28"/>
            <p:cNvSpPr/>
            <p:nvPr/>
          </p:nvSpPr>
          <p:spPr>
            <a:xfrm>
              <a:off x="6092725" y="1890425"/>
              <a:ext cx="10725" cy="6425"/>
            </a:xfrm>
            <a:custGeom>
              <a:rect b="b" l="l" r="r" t="t"/>
              <a:pathLst>
                <a:path extrusionOk="0" h="257" w="429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28"/>
            <p:cNvSpPr/>
            <p:nvPr/>
          </p:nvSpPr>
          <p:spPr>
            <a:xfrm>
              <a:off x="5582825" y="2063775"/>
              <a:ext cx="8075" cy="7775"/>
            </a:xfrm>
            <a:custGeom>
              <a:rect b="b" l="l" r="r" t="t"/>
              <a:pathLst>
                <a:path extrusionOk="0" h="311" w="323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28"/>
            <p:cNvSpPr/>
            <p:nvPr/>
          </p:nvSpPr>
          <p:spPr>
            <a:xfrm>
              <a:off x="5428650" y="1791425"/>
              <a:ext cx="14300" cy="4100"/>
            </a:xfrm>
            <a:custGeom>
              <a:rect b="b" l="l" r="r" t="t"/>
              <a:pathLst>
                <a:path extrusionOk="0" h="164" w="572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28"/>
            <p:cNvSpPr/>
            <p:nvPr/>
          </p:nvSpPr>
          <p:spPr>
            <a:xfrm>
              <a:off x="5930800" y="1880975"/>
              <a:ext cx="7450" cy="7500"/>
            </a:xfrm>
            <a:custGeom>
              <a:rect b="b" l="l" r="r" t="t"/>
              <a:pathLst>
                <a:path extrusionOk="0" h="300" w="298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28"/>
            <p:cNvSpPr/>
            <p:nvPr/>
          </p:nvSpPr>
          <p:spPr>
            <a:xfrm>
              <a:off x="5941500" y="2051525"/>
              <a:ext cx="11625" cy="7675"/>
            </a:xfrm>
            <a:custGeom>
              <a:rect b="b" l="l" r="r" t="t"/>
              <a:pathLst>
                <a:path extrusionOk="0" h="307" w="465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28"/>
            <p:cNvSpPr/>
            <p:nvPr/>
          </p:nvSpPr>
          <p:spPr>
            <a:xfrm>
              <a:off x="5862325" y="2050375"/>
              <a:ext cx="7475" cy="7725"/>
            </a:xfrm>
            <a:custGeom>
              <a:rect b="b" l="l" r="r" t="t"/>
              <a:pathLst>
                <a:path extrusionOk="0" h="309" w="299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28"/>
            <p:cNvSpPr/>
            <p:nvPr/>
          </p:nvSpPr>
          <p:spPr>
            <a:xfrm>
              <a:off x="5884350" y="1744975"/>
              <a:ext cx="14900" cy="3200"/>
            </a:xfrm>
            <a:custGeom>
              <a:rect b="b" l="l" r="r" t="t"/>
              <a:pathLst>
                <a:path extrusionOk="0" h="128" w="596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28"/>
            <p:cNvSpPr/>
            <p:nvPr/>
          </p:nvSpPr>
          <p:spPr>
            <a:xfrm>
              <a:off x="5401250" y="2042350"/>
              <a:ext cx="9550" cy="8775"/>
            </a:xfrm>
            <a:custGeom>
              <a:rect b="b" l="l" r="r" t="t"/>
              <a:pathLst>
                <a:path extrusionOk="0" h="351" w="382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28"/>
            <p:cNvSpPr/>
            <p:nvPr/>
          </p:nvSpPr>
          <p:spPr>
            <a:xfrm>
              <a:off x="5406625" y="1906625"/>
              <a:ext cx="11625" cy="7825"/>
            </a:xfrm>
            <a:custGeom>
              <a:rect b="b" l="l" r="r" t="t"/>
              <a:pathLst>
                <a:path extrusionOk="0" h="313" w="465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28"/>
            <p:cNvSpPr/>
            <p:nvPr/>
          </p:nvSpPr>
          <p:spPr>
            <a:xfrm>
              <a:off x="5708725" y="1770575"/>
              <a:ext cx="11650" cy="7175"/>
            </a:xfrm>
            <a:custGeom>
              <a:rect b="b" l="l" r="r" t="t"/>
              <a:pathLst>
                <a:path extrusionOk="0" h="287" w="466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28"/>
            <p:cNvSpPr/>
            <p:nvPr/>
          </p:nvSpPr>
          <p:spPr>
            <a:xfrm>
              <a:off x="5718250" y="1873875"/>
              <a:ext cx="8675" cy="8775"/>
            </a:xfrm>
            <a:custGeom>
              <a:rect b="b" l="l" r="r" t="t"/>
              <a:pathLst>
                <a:path extrusionOk="0" h="351" w="347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28"/>
            <p:cNvSpPr/>
            <p:nvPr/>
          </p:nvSpPr>
          <p:spPr>
            <a:xfrm>
              <a:off x="5722425" y="2021200"/>
              <a:ext cx="8075" cy="6075"/>
            </a:xfrm>
            <a:custGeom>
              <a:rect b="b" l="l" r="r" t="t"/>
              <a:pathLst>
                <a:path extrusionOk="0" h="243" w="323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28"/>
            <p:cNvSpPr/>
            <p:nvPr/>
          </p:nvSpPr>
          <p:spPr>
            <a:xfrm>
              <a:off x="5792375" y="18762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28"/>
            <p:cNvSpPr/>
            <p:nvPr/>
          </p:nvSpPr>
          <p:spPr>
            <a:xfrm>
              <a:off x="5787625" y="1803950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28"/>
            <p:cNvSpPr/>
            <p:nvPr/>
          </p:nvSpPr>
          <p:spPr>
            <a:xfrm>
              <a:off x="5810250" y="20625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28"/>
            <p:cNvSpPr/>
            <p:nvPr/>
          </p:nvSpPr>
          <p:spPr>
            <a:xfrm>
              <a:off x="5859650" y="1811375"/>
              <a:ext cx="7175" cy="5075"/>
            </a:xfrm>
            <a:custGeom>
              <a:rect b="b" l="l" r="r" t="t"/>
              <a:pathLst>
                <a:path extrusionOk="0" h="203" w="287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28"/>
            <p:cNvSpPr/>
            <p:nvPr/>
          </p:nvSpPr>
          <p:spPr>
            <a:xfrm>
              <a:off x="5744150" y="180602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28"/>
            <p:cNvSpPr/>
            <p:nvPr/>
          </p:nvSpPr>
          <p:spPr>
            <a:xfrm>
              <a:off x="6102825" y="1953025"/>
              <a:ext cx="11050" cy="3400"/>
            </a:xfrm>
            <a:custGeom>
              <a:rect b="b" l="l" r="r" t="t"/>
              <a:pathLst>
                <a:path extrusionOk="0" h="136" w="442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28"/>
            <p:cNvSpPr/>
            <p:nvPr/>
          </p:nvSpPr>
          <p:spPr>
            <a:xfrm>
              <a:off x="6116825" y="1752425"/>
              <a:ext cx="12825" cy="5050"/>
            </a:xfrm>
            <a:custGeom>
              <a:rect b="b" l="l" r="r" t="t"/>
              <a:pathLst>
                <a:path extrusionOk="0" h="202" w="513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>
              <a:off x="6117425" y="1888450"/>
              <a:ext cx="6575" cy="5900"/>
            </a:xfrm>
            <a:custGeom>
              <a:rect b="b" l="l" r="r" t="t"/>
              <a:pathLst>
                <a:path extrusionOk="0" h="236" w="263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>
              <a:off x="6056700" y="1846350"/>
              <a:ext cx="7475" cy="5825"/>
            </a:xfrm>
            <a:custGeom>
              <a:rect b="b" l="l" r="r" t="t"/>
              <a:pathLst>
                <a:path extrusionOk="0" h="233" w="299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28"/>
            <p:cNvSpPr/>
            <p:nvPr/>
          </p:nvSpPr>
          <p:spPr>
            <a:xfrm>
              <a:off x="6045375" y="1951950"/>
              <a:ext cx="7475" cy="8275"/>
            </a:xfrm>
            <a:custGeom>
              <a:rect b="b" l="l" r="r" t="t"/>
              <a:pathLst>
                <a:path extrusionOk="0" h="331" w="299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28"/>
            <p:cNvSpPr/>
            <p:nvPr/>
          </p:nvSpPr>
          <p:spPr>
            <a:xfrm>
              <a:off x="5998950" y="2083925"/>
              <a:ext cx="11050" cy="5550"/>
            </a:xfrm>
            <a:custGeom>
              <a:rect b="b" l="l" r="r" t="t"/>
              <a:pathLst>
                <a:path extrusionOk="0" h="222" w="442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28"/>
            <p:cNvSpPr/>
            <p:nvPr/>
          </p:nvSpPr>
          <p:spPr>
            <a:xfrm>
              <a:off x="5453950" y="1877750"/>
              <a:ext cx="10425" cy="3400"/>
            </a:xfrm>
            <a:custGeom>
              <a:rect b="b" l="l" r="r" t="t"/>
              <a:pathLst>
                <a:path extrusionOk="0" h="136" w="417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28"/>
            <p:cNvSpPr/>
            <p:nvPr/>
          </p:nvSpPr>
          <p:spPr>
            <a:xfrm>
              <a:off x="5472100" y="1974475"/>
              <a:ext cx="10450" cy="5125"/>
            </a:xfrm>
            <a:custGeom>
              <a:rect b="b" l="l" r="r" t="t"/>
              <a:pathLst>
                <a:path extrusionOk="0" h="205" w="418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28"/>
            <p:cNvSpPr/>
            <p:nvPr/>
          </p:nvSpPr>
          <p:spPr>
            <a:xfrm>
              <a:off x="5579550" y="1976775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28"/>
            <p:cNvSpPr/>
            <p:nvPr/>
          </p:nvSpPr>
          <p:spPr>
            <a:xfrm>
              <a:off x="5503950" y="1766750"/>
              <a:ext cx="11025" cy="2975"/>
            </a:xfrm>
            <a:custGeom>
              <a:rect b="b" l="l" r="r" t="t"/>
              <a:pathLst>
                <a:path extrusionOk="0" h="119" w="441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28"/>
            <p:cNvSpPr/>
            <p:nvPr/>
          </p:nvSpPr>
          <p:spPr>
            <a:xfrm>
              <a:off x="5396200" y="1993225"/>
              <a:ext cx="7475" cy="4825"/>
            </a:xfrm>
            <a:custGeom>
              <a:rect b="b" l="l" r="r" t="t"/>
              <a:pathLst>
                <a:path extrusionOk="0" h="193" w="299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28"/>
            <p:cNvSpPr/>
            <p:nvPr/>
          </p:nvSpPr>
          <p:spPr>
            <a:xfrm>
              <a:off x="5428650" y="1995325"/>
              <a:ext cx="7150" cy="9550"/>
            </a:xfrm>
            <a:custGeom>
              <a:rect b="b" l="l" r="r" t="t"/>
              <a:pathLst>
                <a:path extrusionOk="0" h="382" w="286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28"/>
            <p:cNvSpPr/>
            <p:nvPr/>
          </p:nvSpPr>
          <p:spPr>
            <a:xfrm>
              <a:off x="5446800" y="1845000"/>
              <a:ext cx="7175" cy="7875"/>
            </a:xfrm>
            <a:custGeom>
              <a:rect b="b" l="l" r="r" t="t"/>
              <a:pathLst>
                <a:path extrusionOk="0" h="315" w="287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5658125" y="17915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28"/>
            <p:cNvSpPr/>
            <p:nvPr/>
          </p:nvSpPr>
          <p:spPr>
            <a:xfrm>
              <a:off x="5633125" y="1769175"/>
              <a:ext cx="10750" cy="4500"/>
            </a:xfrm>
            <a:custGeom>
              <a:rect b="b" l="l" r="r" t="t"/>
              <a:pathLst>
                <a:path extrusionOk="0" h="180" w="43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28"/>
            <p:cNvSpPr/>
            <p:nvPr/>
          </p:nvSpPr>
          <p:spPr>
            <a:xfrm>
              <a:off x="5647725" y="1769400"/>
              <a:ext cx="7450" cy="3925"/>
            </a:xfrm>
            <a:custGeom>
              <a:rect b="b" l="l" r="r" t="t"/>
              <a:pathLst>
                <a:path extrusionOk="0" h="157" w="298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28"/>
            <p:cNvSpPr/>
            <p:nvPr/>
          </p:nvSpPr>
          <p:spPr>
            <a:xfrm>
              <a:off x="5593250" y="1732700"/>
              <a:ext cx="7450" cy="8750"/>
            </a:xfrm>
            <a:custGeom>
              <a:rect b="b" l="l" r="r" t="t"/>
              <a:pathLst>
                <a:path extrusionOk="0" h="350" w="298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28"/>
            <p:cNvSpPr/>
            <p:nvPr/>
          </p:nvSpPr>
          <p:spPr>
            <a:xfrm>
              <a:off x="5603675" y="191077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28"/>
            <p:cNvSpPr/>
            <p:nvPr/>
          </p:nvSpPr>
          <p:spPr>
            <a:xfrm>
              <a:off x="6095700" y="1895900"/>
              <a:ext cx="7450" cy="2375"/>
            </a:xfrm>
            <a:custGeom>
              <a:rect b="b" l="l" r="r" t="t"/>
              <a:pathLst>
                <a:path extrusionOk="0" h="95" w="298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28"/>
            <p:cNvSpPr/>
            <p:nvPr/>
          </p:nvSpPr>
          <p:spPr>
            <a:xfrm>
              <a:off x="6067425" y="1776950"/>
              <a:ext cx="3275" cy="5700"/>
            </a:xfrm>
            <a:custGeom>
              <a:rect b="b" l="l" r="r" t="t"/>
              <a:pathLst>
                <a:path extrusionOk="0" h="228" w="131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28"/>
            <p:cNvSpPr/>
            <p:nvPr/>
          </p:nvSpPr>
          <p:spPr>
            <a:xfrm>
              <a:off x="6128125" y="1928950"/>
              <a:ext cx="6875" cy="2700"/>
            </a:xfrm>
            <a:custGeom>
              <a:rect b="b" l="l" r="r" t="t"/>
              <a:pathLst>
                <a:path extrusionOk="0" h="108" w="275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28"/>
            <p:cNvSpPr/>
            <p:nvPr/>
          </p:nvSpPr>
          <p:spPr>
            <a:xfrm>
              <a:off x="6106400" y="188552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28"/>
            <p:cNvSpPr/>
            <p:nvPr/>
          </p:nvSpPr>
          <p:spPr>
            <a:xfrm>
              <a:off x="6120175" y="1848250"/>
              <a:ext cx="5000" cy="4525"/>
            </a:xfrm>
            <a:custGeom>
              <a:rect b="b" l="l" r="r" t="t"/>
              <a:pathLst>
                <a:path extrusionOk="0" h="181" w="20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28"/>
            <p:cNvSpPr/>
            <p:nvPr/>
          </p:nvSpPr>
          <p:spPr>
            <a:xfrm>
              <a:off x="5808750" y="19887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28"/>
            <p:cNvSpPr/>
            <p:nvPr/>
          </p:nvSpPr>
          <p:spPr>
            <a:xfrm>
              <a:off x="5822450" y="180630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28"/>
            <p:cNvSpPr/>
            <p:nvPr/>
          </p:nvSpPr>
          <p:spPr>
            <a:xfrm>
              <a:off x="5816200" y="1991600"/>
              <a:ext cx="7150" cy="4325"/>
            </a:xfrm>
            <a:custGeom>
              <a:rect b="b" l="l" r="r" t="t"/>
              <a:pathLst>
                <a:path extrusionOk="0" h="173" w="286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28"/>
            <p:cNvSpPr/>
            <p:nvPr/>
          </p:nvSpPr>
          <p:spPr>
            <a:xfrm>
              <a:off x="5866200" y="1989075"/>
              <a:ext cx="6575" cy="2725"/>
            </a:xfrm>
            <a:custGeom>
              <a:rect b="b" l="l" r="r" t="t"/>
              <a:pathLst>
                <a:path extrusionOk="0" h="109" w="263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28"/>
            <p:cNvSpPr/>
            <p:nvPr/>
          </p:nvSpPr>
          <p:spPr>
            <a:xfrm>
              <a:off x="5565575" y="1948275"/>
              <a:ext cx="3575" cy="4500"/>
            </a:xfrm>
            <a:custGeom>
              <a:rect b="b" l="l" r="r" t="t"/>
              <a:pathLst>
                <a:path extrusionOk="0" h="180" w="143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28"/>
            <p:cNvSpPr/>
            <p:nvPr/>
          </p:nvSpPr>
          <p:spPr>
            <a:xfrm>
              <a:off x="5536400" y="187387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28"/>
            <p:cNvSpPr/>
            <p:nvPr/>
          </p:nvSpPr>
          <p:spPr>
            <a:xfrm>
              <a:off x="5549200" y="1941750"/>
              <a:ext cx="4775" cy="3475"/>
            </a:xfrm>
            <a:custGeom>
              <a:rect b="b" l="l" r="r" t="t"/>
              <a:pathLst>
                <a:path extrusionOk="0" h="139" w="191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28"/>
            <p:cNvSpPr/>
            <p:nvPr/>
          </p:nvSpPr>
          <p:spPr>
            <a:xfrm>
              <a:off x="5733750" y="1806600"/>
              <a:ext cx="6850" cy="3000"/>
            </a:xfrm>
            <a:custGeom>
              <a:rect b="b" l="l" r="r" t="t"/>
              <a:pathLst>
                <a:path extrusionOk="0" h="120" w="274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28"/>
            <p:cNvSpPr/>
            <p:nvPr/>
          </p:nvSpPr>
          <p:spPr>
            <a:xfrm>
              <a:off x="5704275" y="1770575"/>
              <a:ext cx="8650" cy="3000"/>
            </a:xfrm>
            <a:custGeom>
              <a:rect b="b" l="l" r="r" t="t"/>
              <a:pathLst>
                <a:path extrusionOk="0" h="120" w="346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28"/>
            <p:cNvSpPr/>
            <p:nvPr/>
          </p:nvSpPr>
          <p:spPr>
            <a:xfrm>
              <a:off x="5704875" y="17914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28"/>
            <p:cNvSpPr/>
            <p:nvPr/>
          </p:nvSpPr>
          <p:spPr>
            <a:xfrm>
              <a:off x="5759050" y="18092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28"/>
            <p:cNvSpPr/>
            <p:nvPr/>
          </p:nvSpPr>
          <p:spPr>
            <a:xfrm>
              <a:off x="5754575" y="1770300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28"/>
            <p:cNvSpPr/>
            <p:nvPr/>
          </p:nvSpPr>
          <p:spPr>
            <a:xfrm>
              <a:off x="5765000" y="1771100"/>
              <a:ext cx="8350" cy="2475"/>
            </a:xfrm>
            <a:custGeom>
              <a:rect b="b" l="l" r="r" t="t"/>
              <a:pathLst>
                <a:path extrusionOk="0" h="99" w="334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28"/>
            <p:cNvSpPr/>
            <p:nvPr/>
          </p:nvSpPr>
          <p:spPr>
            <a:xfrm>
              <a:off x="5764100" y="20471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28"/>
            <p:cNvSpPr/>
            <p:nvPr/>
          </p:nvSpPr>
          <p:spPr>
            <a:xfrm>
              <a:off x="5414050" y="1795750"/>
              <a:ext cx="7775" cy="2925"/>
            </a:xfrm>
            <a:custGeom>
              <a:rect b="b" l="l" r="r" t="t"/>
              <a:pathLst>
                <a:path extrusionOk="0" h="117" w="311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28"/>
            <p:cNvSpPr/>
            <p:nvPr/>
          </p:nvSpPr>
          <p:spPr>
            <a:xfrm>
              <a:off x="5418225" y="1948000"/>
              <a:ext cx="3300" cy="4800"/>
            </a:xfrm>
            <a:custGeom>
              <a:rect b="b" l="l" r="r" t="t"/>
              <a:pathLst>
                <a:path extrusionOk="0" h="192" w="132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28"/>
            <p:cNvSpPr/>
            <p:nvPr/>
          </p:nvSpPr>
          <p:spPr>
            <a:xfrm>
              <a:off x="5411075" y="1946200"/>
              <a:ext cx="3300" cy="6500"/>
            </a:xfrm>
            <a:custGeom>
              <a:rect b="b" l="l" r="r" t="t"/>
              <a:pathLst>
                <a:path extrusionOk="0" h="260" w="132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28"/>
            <p:cNvSpPr/>
            <p:nvPr/>
          </p:nvSpPr>
          <p:spPr>
            <a:xfrm>
              <a:off x="5353325" y="1974550"/>
              <a:ext cx="3300" cy="4725"/>
            </a:xfrm>
            <a:custGeom>
              <a:rect b="b" l="l" r="r" t="t"/>
              <a:pathLst>
                <a:path extrusionOk="0" h="189" w="132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28"/>
            <p:cNvSpPr/>
            <p:nvPr/>
          </p:nvSpPr>
          <p:spPr>
            <a:xfrm>
              <a:off x="5471800" y="1978050"/>
              <a:ext cx="8075" cy="3600"/>
            </a:xfrm>
            <a:custGeom>
              <a:rect b="b" l="l" r="r" t="t"/>
              <a:pathLst>
                <a:path extrusionOk="0" h="144" w="323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28"/>
            <p:cNvSpPr/>
            <p:nvPr/>
          </p:nvSpPr>
          <p:spPr>
            <a:xfrm>
              <a:off x="5922750" y="1776400"/>
              <a:ext cx="8075" cy="4325"/>
            </a:xfrm>
            <a:custGeom>
              <a:rect b="b" l="l" r="r" t="t"/>
              <a:pathLst>
                <a:path extrusionOk="0" h="173" w="323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28"/>
            <p:cNvSpPr/>
            <p:nvPr/>
          </p:nvSpPr>
          <p:spPr>
            <a:xfrm>
              <a:off x="5923350" y="1926550"/>
              <a:ext cx="3900" cy="2925"/>
            </a:xfrm>
            <a:custGeom>
              <a:rect b="b" l="l" r="r" t="t"/>
              <a:pathLst>
                <a:path extrusionOk="0" h="117" w="156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28"/>
            <p:cNvSpPr/>
            <p:nvPr/>
          </p:nvSpPr>
          <p:spPr>
            <a:xfrm>
              <a:off x="5421500" y="1768275"/>
              <a:ext cx="3600" cy="2325"/>
            </a:xfrm>
            <a:custGeom>
              <a:rect b="b" l="l" r="r" t="t"/>
              <a:pathLst>
                <a:path extrusionOk="0" h="93" w="144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28"/>
            <p:cNvSpPr/>
            <p:nvPr/>
          </p:nvSpPr>
          <p:spPr>
            <a:xfrm>
              <a:off x="5432225" y="2003050"/>
              <a:ext cx="3875" cy="3900"/>
            </a:xfrm>
            <a:custGeom>
              <a:rect b="b" l="l" r="r" t="t"/>
              <a:pathLst>
                <a:path extrusionOk="0" h="156" w="155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28"/>
            <p:cNvSpPr/>
            <p:nvPr/>
          </p:nvSpPr>
          <p:spPr>
            <a:xfrm>
              <a:off x="5593250" y="176672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28"/>
            <p:cNvSpPr/>
            <p:nvPr/>
          </p:nvSpPr>
          <p:spPr>
            <a:xfrm>
              <a:off x="5543550" y="1882800"/>
              <a:ext cx="3000" cy="1875"/>
            </a:xfrm>
            <a:custGeom>
              <a:rect b="b" l="l" r="r" t="t"/>
              <a:pathLst>
                <a:path extrusionOk="0" h="75" w="12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28"/>
            <p:cNvSpPr/>
            <p:nvPr/>
          </p:nvSpPr>
          <p:spPr>
            <a:xfrm>
              <a:off x="5392925" y="19742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28"/>
            <p:cNvSpPr/>
            <p:nvPr/>
          </p:nvSpPr>
          <p:spPr>
            <a:xfrm>
              <a:off x="5285175" y="1834575"/>
              <a:ext cx="4475" cy="4800"/>
            </a:xfrm>
            <a:custGeom>
              <a:rect b="b" l="l" r="r" t="t"/>
              <a:pathLst>
                <a:path extrusionOk="0" h="192" w="179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28"/>
            <p:cNvSpPr/>
            <p:nvPr/>
          </p:nvSpPr>
          <p:spPr>
            <a:xfrm>
              <a:off x="6045375" y="1950700"/>
              <a:ext cx="4200" cy="2075"/>
            </a:xfrm>
            <a:custGeom>
              <a:rect b="b" l="l" r="r" t="t"/>
              <a:pathLst>
                <a:path extrusionOk="0" h="83" w="168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28"/>
            <p:cNvSpPr/>
            <p:nvPr/>
          </p:nvSpPr>
          <p:spPr>
            <a:xfrm>
              <a:off x="6038850" y="1750350"/>
              <a:ext cx="3275" cy="1875"/>
            </a:xfrm>
            <a:custGeom>
              <a:rect b="b" l="l" r="r" t="t"/>
              <a:pathLst>
                <a:path extrusionOk="0" h="75" w="131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28"/>
            <p:cNvSpPr/>
            <p:nvPr/>
          </p:nvSpPr>
          <p:spPr>
            <a:xfrm>
              <a:off x="6027525" y="1961750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28"/>
            <p:cNvSpPr/>
            <p:nvPr/>
          </p:nvSpPr>
          <p:spPr>
            <a:xfrm>
              <a:off x="5995075" y="20838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28"/>
            <p:cNvSpPr/>
            <p:nvPr/>
          </p:nvSpPr>
          <p:spPr>
            <a:xfrm>
              <a:off x="6006100" y="205335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28"/>
            <p:cNvSpPr/>
            <p:nvPr/>
          </p:nvSpPr>
          <p:spPr>
            <a:xfrm>
              <a:off x="6134975" y="1992650"/>
              <a:ext cx="3900" cy="3275"/>
            </a:xfrm>
            <a:custGeom>
              <a:rect b="b" l="l" r="r" t="t"/>
              <a:pathLst>
                <a:path extrusionOk="0" h="131" w="156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28"/>
            <p:cNvSpPr/>
            <p:nvPr/>
          </p:nvSpPr>
          <p:spPr>
            <a:xfrm>
              <a:off x="5765600" y="1807500"/>
              <a:ext cx="3875" cy="1800"/>
            </a:xfrm>
            <a:custGeom>
              <a:rect b="b" l="l" r="r" t="t"/>
              <a:pathLst>
                <a:path extrusionOk="0" h="72" w="155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28"/>
            <p:cNvSpPr/>
            <p:nvPr/>
          </p:nvSpPr>
          <p:spPr>
            <a:xfrm>
              <a:off x="5787325" y="17735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28"/>
            <p:cNvSpPr/>
            <p:nvPr/>
          </p:nvSpPr>
          <p:spPr>
            <a:xfrm>
              <a:off x="5715275" y="17932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28"/>
            <p:cNvSpPr/>
            <p:nvPr/>
          </p:nvSpPr>
          <p:spPr>
            <a:xfrm>
              <a:off x="5708450" y="1877750"/>
              <a:ext cx="2400" cy="3300"/>
            </a:xfrm>
            <a:custGeom>
              <a:rect b="b" l="l" r="r" t="t"/>
              <a:pathLst>
                <a:path extrusionOk="0" h="132" w="96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28"/>
            <p:cNvSpPr/>
            <p:nvPr/>
          </p:nvSpPr>
          <p:spPr>
            <a:xfrm>
              <a:off x="5912925" y="1931625"/>
              <a:ext cx="3900" cy="3025"/>
            </a:xfrm>
            <a:custGeom>
              <a:rect b="b" l="l" r="r" t="t"/>
              <a:pathLst>
                <a:path extrusionOk="0" h="121" w="156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28"/>
            <p:cNvSpPr/>
            <p:nvPr/>
          </p:nvSpPr>
          <p:spPr>
            <a:xfrm>
              <a:off x="5895075" y="17765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28"/>
            <p:cNvSpPr/>
            <p:nvPr/>
          </p:nvSpPr>
          <p:spPr>
            <a:xfrm>
              <a:off x="5926625" y="1852750"/>
              <a:ext cx="4200" cy="1800"/>
            </a:xfrm>
            <a:custGeom>
              <a:rect b="b" l="l" r="r" t="t"/>
              <a:pathLst>
                <a:path extrusionOk="0" h="72" w="168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28"/>
            <p:cNvSpPr/>
            <p:nvPr/>
          </p:nvSpPr>
          <p:spPr>
            <a:xfrm>
              <a:off x="5937925" y="2051450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28"/>
            <p:cNvSpPr/>
            <p:nvPr/>
          </p:nvSpPr>
          <p:spPr>
            <a:xfrm>
              <a:off x="5830475" y="179887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28"/>
            <p:cNvSpPr/>
            <p:nvPr/>
          </p:nvSpPr>
          <p:spPr>
            <a:xfrm>
              <a:off x="5869775" y="20679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28"/>
            <p:cNvSpPr/>
            <p:nvPr/>
          </p:nvSpPr>
          <p:spPr>
            <a:xfrm>
              <a:off x="5851325" y="1922350"/>
              <a:ext cx="4475" cy="1850"/>
            </a:xfrm>
            <a:custGeom>
              <a:rect b="b" l="l" r="r" t="t"/>
              <a:pathLst>
                <a:path extrusionOk="0" h="74" w="179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28"/>
            <p:cNvSpPr/>
            <p:nvPr/>
          </p:nvSpPr>
          <p:spPr>
            <a:xfrm>
              <a:off x="5866500" y="20712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28"/>
            <p:cNvSpPr/>
            <p:nvPr/>
          </p:nvSpPr>
          <p:spPr>
            <a:xfrm>
              <a:off x="5395900" y="2309350"/>
              <a:ext cx="184575" cy="34850"/>
            </a:xfrm>
            <a:custGeom>
              <a:rect b="b" l="l" r="r" t="t"/>
              <a:pathLst>
                <a:path extrusionOk="0" h="1394" w="7383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28"/>
            <p:cNvSpPr/>
            <p:nvPr/>
          </p:nvSpPr>
          <p:spPr>
            <a:xfrm>
              <a:off x="5863825" y="2637075"/>
              <a:ext cx="167900" cy="18775"/>
            </a:xfrm>
            <a:custGeom>
              <a:rect b="b" l="l" r="r" t="t"/>
              <a:pathLst>
                <a:path extrusionOk="0" h="751" w="6716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28"/>
            <p:cNvSpPr/>
            <p:nvPr/>
          </p:nvSpPr>
          <p:spPr>
            <a:xfrm>
              <a:off x="5905200" y="2379000"/>
              <a:ext cx="146175" cy="15500"/>
            </a:xfrm>
            <a:custGeom>
              <a:rect b="b" l="l" r="r" t="t"/>
              <a:pathLst>
                <a:path extrusionOk="0" h="620" w="5847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28"/>
            <p:cNvSpPr/>
            <p:nvPr/>
          </p:nvSpPr>
          <p:spPr>
            <a:xfrm>
              <a:off x="5232475" y="2373050"/>
              <a:ext cx="47650" cy="135775"/>
            </a:xfrm>
            <a:custGeom>
              <a:rect b="b" l="l" r="r" t="t"/>
              <a:pathLst>
                <a:path extrusionOk="0" h="5431" w="1906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28"/>
            <p:cNvSpPr/>
            <p:nvPr/>
          </p:nvSpPr>
          <p:spPr>
            <a:xfrm>
              <a:off x="5717975" y="2552525"/>
              <a:ext cx="102700" cy="16325"/>
            </a:xfrm>
            <a:custGeom>
              <a:rect b="b" l="l" r="r" t="t"/>
              <a:pathLst>
                <a:path extrusionOk="0" h="653" w="4108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28"/>
            <p:cNvSpPr/>
            <p:nvPr/>
          </p:nvSpPr>
          <p:spPr>
            <a:xfrm>
              <a:off x="5680450" y="2421500"/>
              <a:ext cx="169100" cy="9275"/>
            </a:xfrm>
            <a:custGeom>
              <a:rect b="b" l="l" r="r" t="t"/>
              <a:pathLst>
                <a:path extrusionOk="0" h="371" w="6764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28"/>
            <p:cNvSpPr/>
            <p:nvPr/>
          </p:nvSpPr>
          <p:spPr>
            <a:xfrm>
              <a:off x="5758150" y="2368500"/>
              <a:ext cx="99150" cy="18250"/>
            </a:xfrm>
            <a:custGeom>
              <a:rect b="b" l="l" r="r" t="t"/>
              <a:pathLst>
                <a:path extrusionOk="0" h="730" w="3966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28"/>
            <p:cNvSpPr/>
            <p:nvPr/>
          </p:nvSpPr>
          <p:spPr>
            <a:xfrm>
              <a:off x="5403350" y="2369175"/>
              <a:ext cx="206300" cy="10875"/>
            </a:xfrm>
            <a:custGeom>
              <a:rect b="b" l="l" r="r" t="t"/>
              <a:pathLst>
                <a:path extrusionOk="0" h="435" w="8252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28"/>
            <p:cNvSpPr/>
            <p:nvPr/>
          </p:nvSpPr>
          <p:spPr>
            <a:xfrm>
              <a:off x="5247075" y="2474850"/>
              <a:ext cx="93200" cy="22375"/>
            </a:xfrm>
            <a:custGeom>
              <a:rect b="b" l="l" r="r" t="t"/>
              <a:pathLst>
                <a:path extrusionOk="0" h="895" w="3728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28"/>
            <p:cNvSpPr/>
            <p:nvPr/>
          </p:nvSpPr>
          <p:spPr>
            <a:xfrm>
              <a:off x="5656350" y="2330950"/>
              <a:ext cx="82475" cy="31700"/>
            </a:xfrm>
            <a:custGeom>
              <a:rect b="b" l="l" r="r" t="t"/>
              <a:pathLst>
                <a:path extrusionOk="0" h="1268" w="3299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28"/>
            <p:cNvSpPr/>
            <p:nvPr/>
          </p:nvSpPr>
          <p:spPr>
            <a:xfrm>
              <a:off x="5753975" y="2630050"/>
              <a:ext cx="115825" cy="14950"/>
            </a:xfrm>
            <a:custGeom>
              <a:rect b="b" l="l" r="r" t="t"/>
              <a:pathLst>
                <a:path extrusionOk="0" h="598" w="4633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28"/>
            <p:cNvSpPr/>
            <p:nvPr/>
          </p:nvSpPr>
          <p:spPr>
            <a:xfrm>
              <a:off x="5822750" y="2556125"/>
              <a:ext cx="92000" cy="14525"/>
            </a:xfrm>
            <a:custGeom>
              <a:rect b="b" l="l" r="r" t="t"/>
              <a:pathLst>
                <a:path extrusionOk="0" h="581" w="368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28"/>
            <p:cNvSpPr/>
            <p:nvPr/>
          </p:nvSpPr>
          <p:spPr>
            <a:xfrm>
              <a:off x="5218800" y="2417975"/>
              <a:ext cx="27700" cy="82900"/>
            </a:xfrm>
            <a:custGeom>
              <a:rect b="b" l="l" r="r" t="t"/>
              <a:pathLst>
                <a:path extrusionOk="0" h="3316" w="1108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28"/>
            <p:cNvSpPr/>
            <p:nvPr/>
          </p:nvSpPr>
          <p:spPr>
            <a:xfrm>
              <a:off x="5232775" y="2465900"/>
              <a:ext cx="33075" cy="88150"/>
            </a:xfrm>
            <a:custGeom>
              <a:rect b="b" l="l" r="r" t="t"/>
              <a:pathLst>
                <a:path extrusionOk="0" h="3526" w="1323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28"/>
            <p:cNvSpPr/>
            <p:nvPr/>
          </p:nvSpPr>
          <p:spPr>
            <a:xfrm>
              <a:off x="5832275" y="2588875"/>
              <a:ext cx="79500" cy="17800"/>
            </a:xfrm>
            <a:custGeom>
              <a:rect b="b" l="l" r="r" t="t"/>
              <a:pathLst>
                <a:path extrusionOk="0" h="712" w="318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28"/>
            <p:cNvSpPr/>
            <p:nvPr/>
          </p:nvSpPr>
          <p:spPr>
            <a:xfrm>
              <a:off x="5314950" y="2544500"/>
              <a:ext cx="92275" cy="14600"/>
            </a:xfrm>
            <a:custGeom>
              <a:rect b="b" l="l" r="r" t="t"/>
              <a:pathLst>
                <a:path extrusionOk="0" h="584" w="3691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28"/>
            <p:cNvSpPr/>
            <p:nvPr/>
          </p:nvSpPr>
          <p:spPr>
            <a:xfrm>
              <a:off x="5636100" y="2373025"/>
              <a:ext cx="96175" cy="10450"/>
            </a:xfrm>
            <a:custGeom>
              <a:rect b="b" l="l" r="r" t="t"/>
              <a:pathLst>
                <a:path extrusionOk="0" h="418" w="3847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28"/>
            <p:cNvSpPr/>
            <p:nvPr/>
          </p:nvSpPr>
          <p:spPr>
            <a:xfrm>
              <a:off x="5792975" y="2473150"/>
              <a:ext cx="100625" cy="15600"/>
            </a:xfrm>
            <a:custGeom>
              <a:rect b="b" l="l" r="r" t="t"/>
              <a:pathLst>
                <a:path extrusionOk="0" h="624" w="4025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28"/>
            <p:cNvSpPr/>
            <p:nvPr/>
          </p:nvSpPr>
          <p:spPr>
            <a:xfrm>
              <a:off x="5623600" y="2616525"/>
              <a:ext cx="117000" cy="14675"/>
            </a:xfrm>
            <a:custGeom>
              <a:rect b="b" l="l" r="r" t="t"/>
              <a:pathLst>
                <a:path extrusionOk="0" h="587" w="468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28"/>
            <p:cNvSpPr/>
            <p:nvPr/>
          </p:nvSpPr>
          <p:spPr>
            <a:xfrm>
              <a:off x="5597700" y="2327425"/>
              <a:ext cx="67900" cy="24525"/>
            </a:xfrm>
            <a:custGeom>
              <a:rect b="b" l="l" r="r" t="t"/>
              <a:pathLst>
                <a:path extrusionOk="0" h="981" w="2716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28"/>
            <p:cNvSpPr/>
            <p:nvPr/>
          </p:nvSpPr>
          <p:spPr>
            <a:xfrm>
              <a:off x="5877500" y="2501400"/>
              <a:ext cx="61650" cy="18400"/>
            </a:xfrm>
            <a:custGeom>
              <a:rect b="b" l="l" r="r" t="t"/>
              <a:pathLst>
                <a:path extrusionOk="0" h="736" w="2466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28"/>
            <p:cNvSpPr/>
            <p:nvPr/>
          </p:nvSpPr>
          <p:spPr>
            <a:xfrm>
              <a:off x="5603825" y="2467850"/>
              <a:ext cx="100475" cy="10875"/>
            </a:xfrm>
            <a:custGeom>
              <a:rect b="b" l="l" r="r" t="t"/>
              <a:pathLst>
                <a:path extrusionOk="0" h="435" w="4019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28"/>
            <p:cNvSpPr/>
            <p:nvPr/>
          </p:nvSpPr>
          <p:spPr>
            <a:xfrm>
              <a:off x="5993000" y="2597550"/>
              <a:ext cx="66100" cy="19375"/>
            </a:xfrm>
            <a:custGeom>
              <a:rect b="b" l="l" r="r" t="t"/>
              <a:pathLst>
                <a:path extrusionOk="0" h="775" w="2644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28"/>
            <p:cNvSpPr/>
            <p:nvPr/>
          </p:nvSpPr>
          <p:spPr>
            <a:xfrm>
              <a:off x="5851600" y="2375000"/>
              <a:ext cx="71925" cy="16625"/>
            </a:xfrm>
            <a:custGeom>
              <a:rect b="b" l="l" r="r" t="t"/>
              <a:pathLst>
                <a:path extrusionOk="0" h="665" w="2877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28"/>
            <p:cNvSpPr/>
            <p:nvPr/>
          </p:nvSpPr>
          <p:spPr>
            <a:xfrm>
              <a:off x="5271775" y="2507575"/>
              <a:ext cx="81575" cy="16075"/>
            </a:xfrm>
            <a:custGeom>
              <a:rect b="b" l="l" r="r" t="t"/>
              <a:pathLst>
                <a:path extrusionOk="0" h="643" w="3263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28"/>
            <p:cNvSpPr/>
            <p:nvPr/>
          </p:nvSpPr>
          <p:spPr>
            <a:xfrm>
              <a:off x="5432225" y="2546225"/>
              <a:ext cx="79775" cy="14975"/>
            </a:xfrm>
            <a:custGeom>
              <a:rect b="b" l="l" r="r" t="t"/>
              <a:pathLst>
                <a:path extrusionOk="0" h="599" w="3191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28"/>
            <p:cNvSpPr/>
            <p:nvPr/>
          </p:nvSpPr>
          <p:spPr>
            <a:xfrm>
              <a:off x="5575375" y="2441425"/>
              <a:ext cx="90375" cy="10525"/>
            </a:xfrm>
            <a:custGeom>
              <a:rect b="b" l="l" r="r" t="t"/>
              <a:pathLst>
                <a:path extrusionOk="0" h="421" w="3615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28"/>
            <p:cNvSpPr/>
            <p:nvPr/>
          </p:nvSpPr>
          <p:spPr>
            <a:xfrm>
              <a:off x="5317025" y="2448200"/>
              <a:ext cx="94100" cy="7900"/>
            </a:xfrm>
            <a:custGeom>
              <a:rect b="b" l="l" r="r" t="t"/>
              <a:pathLst>
                <a:path extrusionOk="0" h="316" w="3764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28"/>
            <p:cNvSpPr/>
            <p:nvPr/>
          </p:nvSpPr>
          <p:spPr>
            <a:xfrm>
              <a:off x="5372975" y="2303350"/>
              <a:ext cx="55700" cy="23475"/>
            </a:xfrm>
            <a:custGeom>
              <a:rect b="b" l="l" r="r" t="t"/>
              <a:pathLst>
                <a:path extrusionOk="0" h="939" w="2228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28"/>
            <p:cNvSpPr/>
            <p:nvPr/>
          </p:nvSpPr>
          <p:spPr>
            <a:xfrm>
              <a:off x="5497400" y="2409350"/>
              <a:ext cx="92725" cy="10850"/>
            </a:xfrm>
            <a:custGeom>
              <a:rect b="b" l="l" r="r" t="t"/>
              <a:pathLst>
                <a:path extrusionOk="0" h="434" w="3709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28"/>
            <p:cNvSpPr/>
            <p:nvPr/>
          </p:nvSpPr>
          <p:spPr>
            <a:xfrm>
              <a:off x="5266425" y="2306950"/>
              <a:ext cx="41700" cy="53300"/>
            </a:xfrm>
            <a:custGeom>
              <a:rect b="b" l="l" r="r" t="t"/>
              <a:pathLst>
                <a:path extrusionOk="0" h="2132" w="1668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28"/>
            <p:cNvSpPr/>
            <p:nvPr/>
          </p:nvSpPr>
          <p:spPr>
            <a:xfrm>
              <a:off x="5251825" y="2498350"/>
              <a:ext cx="63725" cy="17525"/>
            </a:xfrm>
            <a:custGeom>
              <a:rect b="b" l="l" r="r" t="t"/>
              <a:pathLst>
                <a:path extrusionOk="0" h="701" w="2549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28"/>
            <p:cNvSpPr/>
            <p:nvPr/>
          </p:nvSpPr>
          <p:spPr>
            <a:xfrm>
              <a:off x="5750400" y="2587950"/>
              <a:ext cx="65825" cy="10150"/>
            </a:xfrm>
            <a:custGeom>
              <a:rect b="b" l="l" r="r" t="t"/>
              <a:pathLst>
                <a:path extrusionOk="0" h="406" w="2633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28"/>
            <p:cNvSpPr/>
            <p:nvPr/>
          </p:nvSpPr>
          <p:spPr>
            <a:xfrm>
              <a:off x="5352150" y="2425725"/>
              <a:ext cx="78300" cy="10550"/>
            </a:xfrm>
            <a:custGeom>
              <a:rect b="b" l="l" r="r" t="t"/>
              <a:pathLst>
                <a:path extrusionOk="0" h="422" w="3132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28"/>
            <p:cNvSpPr/>
            <p:nvPr/>
          </p:nvSpPr>
          <p:spPr>
            <a:xfrm>
              <a:off x="5698625" y="2440225"/>
              <a:ext cx="67875" cy="11425"/>
            </a:xfrm>
            <a:custGeom>
              <a:rect b="b" l="l" r="r" t="t"/>
              <a:pathLst>
                <a:path extrusionOk="0" h="457" w="2715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28"/>
            <p:cNvSpPr/>
            <p:nvPr/>
          </p:nvSpPr>
          <p:spPr>
            <a:xfrm>
              <a:off x="5896850" y="2426025"/>
              <a:ext cx="76825" cy="16525"/>
            </a:xfrm>
            <a:custGeom>
              <a:rect b="b" l="l" r="r" t="t"/>
              <a:pathLst>
                <a:path extrusionOk="0" h="661" w="3073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28"/>
            <p:cNvSpPr/>
            <p:nvPr/>
          </p:nvSpPr>
          <p:spPr>
            <a:xfrm>
              <a:off x="5541750" y="2505500"/>
              <a:ext cx="74450" cy="8275"/>
            </a:xfrm>
            <a:custGeom>
              <a:rect b="b" l="l" r="r" t="t"/>
              <a:pathLst>
                <a:path extrusionOk="0" h="331" w="2978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28"/>
            <p:cNvSpPr/>
            <p:nvPr/>
          </p:nvSpPr>
          <p:spPr>
            <a:xfrm>
              <a:off x="5236650" y="2376600"/>
              <a:ext cx="26825" cy="46175"/>
            </a:xfrm>
            <a:custGeom>
              <a:rect b="b" l="l" r="r" t="t"/>
              <a:pathLst>
                <a:path extrusionOk="0" h="1847" w="1073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28"/>
            <p:cNvSpPr/>
            <p:nvPr/>
          </p:nvSpPr>
          <p:spPr>
            <a:xfrm>
              <a:off x="5260475" y="2390150"/>
              <a:ext cx="65800" cy="27925"/>
            </a:xfrm>
            <a:custGeom>
              <a:rect b="b" l="l" r="r" t="t"/>
              <a:pathLst>
                <a:path extrusionOk="0" h="1117" w="2632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28"/>
            <p:cNvSpPr/>
            <p:nvPr/>
          </p:nvSpPr>
          <p:spPr>
            <a:xfrm>
              <a:off x="6013150" y="2572200"/>
              <a:ext cx="55475" cy="14775"/>
            </a:xfrm>
            <a:custGeom>
              <a:rect b="b" l="l" r="r" t="t"/>
              <a:pathLst>
                <a:path extrusionOk="0" h="591" w="2219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28"/>
            <p:cNvSpPr/>
            <p:nvPr/>
          </p:nvSpPr>
          <p:spPr>
            <a:xfrm>
              <a:off x="5552475" y="2464175"/>
              <a:ext cx="59250" cy="11875"/>
            </a:xfrm>
            <a:custGeom>
              <a:rect b="b" l="l" r="r" t="t"/>
              <a:pathLst>
                <a:path extrusionOk="0" h="475" w="237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28"/>
            <p:cNvSpPr/>
            <p:nvPr/>
          </p:nvSpPr>
          <p:spPr>
            <a:xfrm>
              <a:off x="5703375" y="2579075"/>
              <a:ext cx="50025" cy="15750"/>
            </a:xfrm>
            <a:custGeom>
              <a:rect b="b" l="l" r="r" t="t"/>
              <a:pathLst>
                <a:path extrusionOk="0" h="630" w="2001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28"/>
            <p:cNvSpPr/>
            <p:nvPr/>
          </p:nvSpPr>
          <p:spPr>
            <a:xfrm>
              <a:off x="5965325" y="2484375"/>
              <a:ext cx="46150" cy="13700"/>
            </a:xfrm>
            <a:custGeom>
              <a:rect b="b" l="l" r="r" t="t"/>
              <a:pathLst>
                <a:path extrusionOk="0" h="548" w="1846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28"/>
            <p:cNvSpPr/>
            <p:nvPr/>
          </p:nvSpPr>
          <p:spPr>
            <a:xfrm>
              <a:off x="5966500" y="2429575"/>
              <a:ext cx="59275" cy="13875"/>
            </a:xfrm>
            <a:custGeom>
              <a:rect b="b" l="l" r="r" t="t"/>
              <a:pathLst>
                <a:path extrusionOk="0" h="555" w="2371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28"/>
            <p:cNvSpPr/>
            <p:nvPr/>
          </p:nvSpPr>
          <p:spPr>
            <a:xfrm>
              <a:off x="5389050" y="2448050"/>
              <a:ext cx="68775" cy="10400"/>
            </a:xfrm>
            <a:custGeom>
              <a:rect b="b" l="l" r="r" t="t"/>
              <a:pathLst>
                <a:path extrusionOk="0" h="416" w="2751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28"/>
            <p:cNvSpPr/>
            <p:nvPr/>
          </p:nvSpPr>
          <p:spPr>
            <a:xfrm>
              <a:off x="5908750" y="2559375"/>
              <a:ext cx="45275" cy="16575"/>
            </a:xfrm>
            <a:custGeom>
              <a:rect b="b" l="l" r="r" t="t"/>
              <a:pathLst>
                <a:path extrusionOk="0" h="663" w="1811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28"/>
            <p:cNvSpPr/>
            <p:nvPr/>
          </p:nvSpPr>
          <p:spPr>
            <a:xfrm>
              <a:off x="5334000" y="2491525"/>
              <a:ext cx="55375" cy="12350"/>
            </a:xfrm>
            <a:custGeom>
              <a:rect b="b" l="l" r="r" t="t"/>
              <a:pathLst>
                <a:path extrusionOk="0" h="494" w="2215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28"/>
            <p:cNvSpPr/>
            <p:nvPr/>
          </p:nvSpPr>
          <p:spPr>
            <a:xfrm>
              <a:off x="5276250" y="2533050"/>
              <a:ext cx="61025" cy="13025"/>
            </a:xfrm>
            <a:custGeom>
              <a:rect b="b" l="l" r="r" t="t"/>
              <a:pathLst>
                <a:path extrusionOk="0" h="521" w="2441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6127750" y="2463775"/>
              <a:ext cx="47150" cy="13050"/>
            </a:xfrm>
            <a:custGeom>
              <a:rect b="b" l="l" r="r" t="t"/>
              <a:pathLst>
                <a:path extrusionOk="0" h="522" w="1886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28"/>
            <p:cNvSpPr/>
            <p:nvPr/>
          </p:nvSpPr>
          <p:spPr>
            <a:xfrm>
              <a:off x="5542750" y="2580250"/>
              <a:ext cx="55575" cy="11125"/>
            </a:xfrm>
            <a:custGeom>
              <a:rect b="b" l="l" r="r" t="t"/>
              <a:pathLst>
                <a:path extrusionOk="0" h="445" w="2223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28"/>
            <p:cNvSpPr/>
            <p:nvPr/>
          </p:nvSpPr>
          <p:spPr>
            <a:xfrm>
              <a:off x="5513175" y="2607475"/>
              <a:ext cx="57475" cy="12200"/>
            </a:xfrm>
            <a:custGeom>
              <a:rect b="b" l="l" r="r" t="t"/>
              <a:pathLst>
                <a:path extrusionOk="0" h="488" w="2299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28"/>
            <p:cNvSpPr/>
            <p:nvPr/>
          </p:nvSpPr>
          <p:spPr>
            <a:xfrm>
              <a:off x="5210175" y="2419175"/>
              <a:ext cx="19050" cy="64625"/>
            </a:xfrm>
            <a:custGeom>
              <a:rect b="b" l="l" r="r" t="t"/>
              <a:pathLst>
                <a:path extrusionOk="0" h="2585" w="762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5324475" y="2396850"/>
              <a:ext cx="71750" cy="7925"/>
            </a:xfrm>
            <a:custGeom>
              <a:rect b="b" l="l" r="r" t="t"/>
              <a:pathLst>
                <a:path extrusionOk="0" h="317" w="287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28"/>
            <p:cNvSpPr/>
            <p:nvPr/>
          </p:nvSpPr>
          <p:spPr>
            <a:xfrm>
              <a:off x="6079625" y="2577225"/>
              <a:ext cx="43175" cy="14400"/>
            </a:xfrm>
            <a:custGeom>
              <a:rect b="b" l="l" r="r" t="t"/>
              <a:pathLst>
                <a:path extrusionOk="0" h="576" w="1727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28"/>
            <p:cNvSpPr/>
            <p:nvPr/>
          </p:nvSpPr>
          <p:spPr>
            <a:xfrm>
              <a:off x="5496500" y="2552125"/>
              <a:ext cx="57775" cy="11125"/>
            </a:xfrm>
            <a:custGeom>
              <a:rect b="b" l="l" r="r" t="t"/>
              <a:pathLst>
                <a:path extrusionOk="0" h="445" w="2311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28"/>
            <p:cNvSpPr/>
            <p:nvPr/>
          </p:nvSpPr>
          <p:spPr>
            <a:xfrm>
              <a:off x="5335175" y="2534075"/>
              <a:ext cx="43200" cy="16650"/>
            </a:xfrm>
            <a:custGeom>
              <a:rect b="b" l="l" r="r" t="t"/>
              <a:pathLst>
                <a:path extrusionOk="0" h="666" w="1728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28"/>
            <p:cNvSpPr/>
            <p:nvPr/>
          </p:nvSpPr>
          <p:spPr>
            <a:xfrm>
              <a:off x="5754575" y="2355350"/>
              <a:ext cx="52425" cy="17725"/>
            </a:xfrm>
            <a:custGeom>
              <a:rect b="b" l="l" r="r" t="t"/>
              <a:pathLst>
                <a:path extrusionOk="0" h="709" w="2097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28"/>
            <p:cNvSpPr/>
            <p:nvPr/>
          </p:nvSpPr>
          <p:spPr>
            <a:xfrm>
              <a:off x="5567050" y="2324250"/>
              <a:ext cx="44675" cy="24100"/>
            </a:xfrm>
            <a:custGeom>
              <a:rect b="b" l="l" r="r" t="t"/>
              <a:pathLst>
                <a:path extrusionOk="0" h="964" w="1787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28"/>
            <p:cNvSpPr/>
            <p:nvPr/>
          </p:nvSpPr>
          <p:spPr>
            <a:xfrm>
              <a:off x="6049250" y="2381425"/>
              <a:ext cx="48550" cy="16050"/>
            </a:xfrm>
            <a:custGeom>
              <a:rect b="b" l="l" r="r" t="t"/>
              <a:pathLst>
                <a:path extrusionOk="0" h="642" w="1942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28"/>
            <p:cNvSpPr/>
            <p:nvPr/>
          </p:nvSpPr>
          <p:spPr>
            <a:xfrm>
              <a:off x="5249450" y="2418275"/>
              <a:ext cx="17000" cy="52125"/>
            </a:xfrm>
            <a:custGeom>
              <a:rect b="b" l="l" r="r" t="t"/>
              <a:pathLst>
                <a:path extrusionOk="0" h="2085" w="68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28"/>
            <p:cNvSpPr/>
            <p:nvPr/>
          </p:nvSpPr>
          <p:spPr>
            <a:xfrm>
              <a:off x="5284700" y="2472725"/>
              <a:ext cx="58400" cy="8200"/>
            </a:xfrm>
            <a:custGeom>
              <a:rect b="b" l="l" r="r" t="t"/>
              <a:pathLst>
                <a:path extrusionOk="0" h="328" w="2336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28"/>
            <p:cNvSpPr/>
            <p:nvPr/>
          </p:nvSpPr>
          <p:spPr>
            <a:xfrm>
              <a:off x="5715275" y="2503550"/>
              <a:ext cx="43800" cy="9375"/>
            </a:xfrm>
            <a:custGeom>
              <a:rect b="b" l="l" r="r" t="t"/>
              <a:pathLst>
                <a:path extrusionOk="0" h="375" w="1752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28"/>
            <p:cNvSpPr/>
            <p:nvPr/>
          </p:nvSpPr>
          <p:spPr>
            <a:xfrm>
              <a:off x="5410200" y="2321825"/>
              <a:ext cx="41675" cy="11825"/>
            </a:xfrm>
            <a:custGeom>
              <a:rect b="b" l="l" r="r" t="t"/>
              <a:pathLst>
                <a:path extrusionOk="0" h="473" w="1667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28"/>
            <p:cNvSpPr/>
            <p:nvPr/>
          </p:nvSpPr>
          <p:spPr>
            <a:xfrm>
              <a:off x="5395900" y="2545675"/>
              <a:ext cx="55100" cy="10975"/>
            </a:xfrm>
            <a:custGeom>
              <a:rect b="b" l="l" r="r" t="t"/>
              <a:pathLst>
                <a:path extrusionOk="0" h="439" w="2204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28"/>
            <p:cNvSpPr/>
            <p:nvPr/>
          </p:nvSpPr>
          <p:spPr>
            <a:xfrm>
              <a:off x="5506025" y="2501625"/>
              <a:ext cx="40800" cy="10450"/>
            </a:xfrm>
            <a:custGeom>
              <a:rect b="b" l="l" r="r" t="t"/>
              <a:pathLst>
                <a:path extrusionOk="0" h="418" w="1632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5365550" y="2510750"/>
              <a:ext cx="47350" cy="12975"/>
            </a:xfrm>
            <a:custGeom>
              <a:rect b="b" l="l" r="r" t="t"/>
              <a:pathLst>
                <a:path extrusionOk="0" h="519" w="1894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28"/>
            <p:cNvSpPr/>
            <p:nvPr/>
          </p:nvSpPr>
          <p:spPr>
            <a:xfrm>
              <a:off x="5708450" y="2626825"/>
              <a:ext cx="55075" cy="7650"/>
            </a:xfrm>
            <a:custGeom>
              <a:rect b="b" l="l" r="r" t="t"/>
              <a:pathLst>
                <a:path extrusionOk="0" h="306" w="2203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28"/>
            <p:cNvSpPr/>
            <p:nvPr/>
          </p:nvSpPr>
          <p:spPr>
            <a:xfrm>
              <a:off x="5811725" y="2444475"/>
              <a:ext cx="48550" cy="11100"/>
            </a:xfrm>
            <a:custGeom>
              <a:rect b="b" l="l" r="r" t="t"/>
              <a:pathLst>
                <a:path extrusionOk="0" h="444" w="1942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28"/>
            <p:cNvSpPr/>
            <p:nvPr/>
          </p:nvSpPr>
          <p:spPr>
            <a:xfrm>
              <a:off x="5819475" y="2501625"/>
              <a:ext cx="39300" cy="14625"/>
            </a:xfrm>
            <a:custGeom>
              <a:rect b="b" l="l" r="r" t="t"/>
              <a:pathLst>
                <a:path extrusionOk="0" h="585" w="1572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28"/>
            <p:cNvSpPr/>
            <p:nvPr/>
          </p:nvSpPr>
          <p:spPr>
            <a:xfrm>
              <a:off x="5430725" y="2376325"/>
              <a:ext cx="80100" cy="3350"/>
            </a:xfrm>
            <a:custGeom>
              <a:rect b="b" l="l" r="r" t="t"/>
              <a:pathLst>
                <a:path extrusionOk="0" h="134" w="3204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28"/>
            <p:cNvSpPr/>
            <p:nvPr/>
          </p:nvSpPr>
          <p:spPr>
            <a:xfrm>
              <a:off x="6020375" y="2432350"/>
              <a:ext cx="36350" cy="15000"/>
            </a:xfrm>
            <a:custGeom>
              <a:rect b="b" l="l" r="r" t="t"/>
              <a:pathLst>
                <a:path extrusionOk="0" h="600" w="1454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28"/>
            <p:cNvSpPr/>
            <p:nvPr/>
          </p:nvSpPr>
          <p:spPr>
            <a:xfrm>
              <a:off x="5985850" y="2566425"/>
              <a:ext cx="31275" cy="15800"/>
            </a:xfrm>
            <a:custGeom>
              <a:rect b="b" l="l" r="r" t="t"/>
              <a:pathLst>
                <a:path extrusionOk="0" h="632" w="1251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28"/>
            <p:cNvSpPr/>
            <p:nvPr/>
          </p:nvSpPr>
          <p:spPr>
            <a:xfrm>
              <a:off x="5712000" y="2468450"/>
              <a:ext cx="34575" cy="11775"/>
            </a:xfrm>
            <a:custGeom>
              <a:rect b="b" l="l" r="r" t="t"/>
              <a:pathLst>
                <a:path extrusionOk="0" h="471" w="1383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28"/>
            <p:cNvSpPr/>
            <p:nvPr/>
          </p:nvSpPr>
          <p:spPr>
            <a:xfrm>
              <a:off x="5613775" y="2583475"/>
              <a:ext cx="39025" cy="10775"/>
            </a:xfrm>
            <a:custGeom>
              <a:rect b="b" l="l" r="r" t="t"/>
              <a:pathLst>
                <a:path extrusionOk="0" h="431" w="1561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28"/>
            <p:cNvSpPr/>
            <p:nvPr/>
          </p:nvSpPr>
          <p:spPr>
            <a:xfrm>
              <a:off x="5603675" y="2372450"/>
              <a:ext cx="54475" cy="7800"/>
            </a:xfrm>
            <a:custGeom>
              <a:rect b="b" l="l" r="r" t="t"/>
              <a:pathLst>
                <a:path extrusionOk="0" h="312" w="2179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28"/>
            <p:cNvSpPr/>
            <p:nvPr/>
          </p:nvSpPr>
          <p:spPr>
            <a:xfrm>
              <a:off x="5732550" y="2349950"/>
              <a:ext cx="47650" cy="16575"/>
            </a:xfrm>
            <a:custGeom>
              <a:rect b="b" l="l" r="r" t="t"/>
              <a:pathLst>
                <a:path extrusionOk="0" h="663" w="1906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28"/>
            <p:cNvSpPr/>
            <p:nvPr/>
          </p:nvSpPr>
          <p:spPr>
            <a:xfrm>
              <a:off x="5761425" y="2502575"/>
              <a:ext cx="35450" cy="11500"/>
            </a:xfrm>
            <a:custGeom>
              <a:rect b="b" l="l" r="r" t="t"/>
              <a:pathLst>
                <a:path extrusionOk="0" h="460" w="1418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28"/>
            <p:cNvSpPr/>
            <p:nvPr/>
          </p:nvSpPr>
          <p:spPr>
            <a:xfrm>
              <a:off x="5301250" y="2429325"/>
              <a:ext cx="43475" cy="8400"/>
            </a:xfrm>
            <a:custGeom>
              <a:rect b="b" l="l" r="r" t="t"/>
              <a:pathLst>
                <a:path extrusionOk="0" h="336" w="1739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28"/>
            <p:cNvSpPr/>
            <p:nvPr/>
          </p:nvSpPr>
          <p:spPr>
            <a:xfrm>
              <a:off x="5729875" y="2374975"/>
              <a:ext cx="37825" cy="9850"/>
            </a:xfrm>
            <a:custGeom>
              <a:rect b="b" l="l" r="r" t="t"/>
              <a:pathLst>
                <a:path extrusionOk="0" h="394" w="1513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28"/>
            <p:cNvSpPr/>
            <p:nvPr/>
          </p:nvSpPr>
          <p:spPr>
            <a:xfrm>
              <a:off x="5441450" y="2498650"/>
              <a:ext cx="45250" cy="9075"/>
            </a:xfrm>
            <a:custGeom>
              <a:rect b="b" l="l" r="r" t="t"/>
              <a:pathLst>
                <a:path extrusionOk="0" h="363" w="181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28"/>
            <p:cNvSpPr/>
            <p:nvPr/>
          </p:nvSpPr>
          <p:spPr>
            <a:xfrm>
              <a:off x="5359300" y="2367975"/>
              <a:ext cx="42875" cy="8525"/>
            </a:xfrm>
            <a:custGeom>
              <a:rect b="b" l="l" r="r" t="t"/>
              <a:pathLst>
                <a:path extrusionOk="0" h="341" w="1715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28"/>
            <p:cNvSpPr/>
            <p:nvPr/>
          </p:nvSpPr>
          <p:spPr>
            <a:xfrm>
              <a:off x="5784925" y="2443975"/>
              <a:ext cx="44975" cy="7975"/>
            </a:xfrm>
            <a:custGeom>
              <a:rect b="b" l="l" r="r" t="t"/>
              <a:pathLst>
                <a:path extrusionOk="0" h="319" w="1799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28"/>
            <p:cNvSpPr/>
            <p:nvPr/>
          </p:nvSpPr>
          <p:spPr>
            <a:xfrm>
              <a:off x="5564975" y="2613250"/>
              <a:ext cx="60750" cy="10150"/>
            </a:xfrm>
            <a:custGeom>
              <a:rect b="b" l="l" r="r" t="t"/>
              <a:pathLst>
                <a:path extrusionOk="0" h="406" w="243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28"/>
            <p:cNvSpPr/>
            <p:nvPr/>
          </p:nvSpPr>
          <p:spPr>
            <a:xfrm>
              <a:off x="5687900" y="2498375"/>
              <a:ext cx="34850" cy="10425"/>
            </a:xfrm>
            <a:custGeom>
              <a:rect b="b" l="l" r="r" t="t"/>
              <a:pathLst>
                <a:path extrusionOk="0" h="417" w="1394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28"/>
            <p:cNvSpPr/>
            <p:nvPr/>
          </p:nvSpPr>
          <p:spPr>
            <a:xfrm>
              <a:off x="5250950" y="2469175"/>
              <a:ext cx="44675" cy="10925"/>
            </a:xfrm>
            <a:custGeom>
              <a:rect b="b" l="l" r="r" t="t"/>
              <a:pathLst>
                <a:path extrusionOk="0" h="437" w="1787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28"/>
            <p:cNvSpPr/>
            <p:nvPr/>
          </p:nvSpPr>
          <p:spPr>
            <a:xfrm>
              <a:off x="5320425" y="2366850"/>
              <a:ext cx="47225" cy="7725"/>
            </a:xfrm>
            <a:custGeom>
              <a:rect b="b" l="l" r="r" t="t"/>
              <a:pathLst>
                <a:path extrusionOk="0" h="309" w="1889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6128125" y="2580500"/>
              <a:ext cx="34550" cy="15225"/>
            </a:xfrm>
            <a:custGeom>
              <a:rect b="b" l="l" r="r" t="t"/>
              <a:pathLst>
                <a:path extrusionOk="0" h="609" w="1382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430125" y="2424600"/>
              <a:ext cx="41700" cy="9300"/>
            </a:xfrm>
            <a:custGeom>
              <a:rect b="b" l="l" r="r" t="t"/>
              <a:pathLst>
                <a:path extrusionOk="0" h="372" w="1668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491150" y="2426625"/>
              <a:ext cx="45275" cy="6875"/>
            </a:xfrm>
            <a:custGeom>
              <a:rect b="b" l="l" r="r" t="t"/>
              <a:pathLst>
                <a:path extrusionOk="0" h="275" w="1811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381900" y="2494250"/>
              <a:ext cx="30400" cy="11275"/>
            </a:xfrm>
            <a:custGeom>
              <a:rect b="b" l="l" r="r" t="t"/>
              <a:pathLst>
                <a:path extrusionOk="0" h="451" w="1216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6097775" y="2496625"/>
              <a:ext cx="36325" cy="12175"/>
            </a:xfrm>
            <a:custGeom>
              <a:rect b="b" l="l" r="r" t="t"/>
              <a:pathLst>
                <a:path extrusionOk="0" h="487" w="1453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428950" y="2368875"/>
              <a:ext cx="61325" cy="3450"/>
            </a:xfrm>
            <a:custGeom>
              <a:rect b="b" l="l" r="r" t="t"/>
              <a:pathLst>
                <a:path extrusionOk="0" h="138" w="2453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259875" y="2447450"/>
              <a:ext cx="34250" cy="8450"/>
            </a:xfrm>
            <a:custGeom>
              <a:rect b="b" l="l" r="r" t="t"/>
              <a:pathLst>
                <a:path extrusionOk="0" h="338" w="137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214925" y="2374375"/>
              <a:ext cx="12525" cy="56150"/>
            </a:xfrm>
            <a:custGeom>
              <a:rect b="b" l="l" r="r" t="t"/>
              <a:pathLst>
                <a:path extrusionOk="0" h="2246" w="501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263750" y="2415300"/>
              <a:ext cx="44375" cy="7300"/>
            </a:xfrm>
            <a:custGeom>
              <a:rect b="b" l="l" r="r" t="t"/>
              <a:pathLst>
                <a:path extrusionOk="0" h="292" w="1775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6102075" y="2462450"/>
              <a:ext cx="29650" cy="11200"/>
            </a:xfrm>
            <a:custGeom>
              <a:rect b="b" l="l" r="r" t="t"/>
              <a:pathLst>
                <a:path extrusionOk="0" h="448" w="1186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5585800" y="2416200"/>
              <a:ext cx="43050" cy="8175"/>
            </a:xfrm>
            <a:custGeom>
              <a:rect b="b" l="l" r="r" t="t"/>
              <a:pathLst>
                <a:path extrusionOk="0" h="327" w="1722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263750" y="2429000"/>
              <a:ext cx="39300" cy="9600"/>
            </a:xfrm>
            <a:custGeom>
              <a:rect b="b" l="l" r="r" t="t"/>
              <a:pathLst>
                <a:path extrusionOk="0" h="384" w="1572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247075" y="2505500"/>
              <a:ext cx="34850" cy="15200"/>
            </a:xfrm>
            <a:custGeom>
              <a:rect b="b" l="l" r="r" t="t"/>
              <a:pathLst>
                <a:path extrusionOk="0" h="608" w="1394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253025" y="2533175"/>
              <a:ext cx="28300" cy="12975"/>
            </a:xfrm>
            <a:custGeom>
              <a:rect b="b" l="l" r="r" t="t"/>
              <a:pathLst>
                <a:path extrusionOk="0" h="519" w="1132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222075" y="2426525"/>
              <a:ext cx="12525" cy="30000"/>
            </a:xfrm>
            <a:custGeom>
              <a:rect b="b" l="l" r="r" t="t"/>
              <a:pathLst>
                <a:path extrusionOk="0" h="1200" w="501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477150" y="2331275"/>
              <a:ext cx="44675" cy="5475"/>
            </a:xfrm>
            <a:custGeom>
              <a:rect b="b" l="l" r="r" t="t"/>
              <a:pathLst>
                <a:path extrusionOk="0" h="219" w="1787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10775" y="2497175"/>
              <a:ext cx="32775" cy="8175"/>
            </a:xfrm>
            <a:custGeom>
              <a:rect b="b" l="l" r="r" t="t"/>
              <a:pathLst>
                <a:path extrusionOk="0" h="327" w="1311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273850" y="2306600"/>
              <a:ext cx="22350" cy="26575"/>
            </a:xfrm>
            <a:custGeom>
              <a:rect b="b" l="l" r="r" t="t"/>
              <a:pathLst>
                <a:path extrusionOk="0" h="1063" w="894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266725" y="2373050"/>
              <a:ext cx="24125" cy="21750"/>
            </a:xfrm>
            <a:custGeom>
              <a:rect b="b" l="l" r="r" t="t"/>
              <a:pathLst>
                <a:path extrusionOk="0" h="870" w="965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639375" y="2342300"/>
              <a:ext cx="20575" cy="12875"/>
            </a:xfrm>
            <a:custGeom>
              <a:rect b="b" l="l" r="r" t="t"/>
              <a:pathLst>
                <a:path extrusionOk="0" h="515" w="823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641775" y="2420950"/>
              <a:ext cx="36025" cy="6125"/>
            </a:xfrm>
            <a:custGeom>
              <a:rect b="b" l="l" r="r" t="t"/>
              <a:pathLst>
                <a:path extrusionOk="0" h="245" w="1441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6055600" y="2437025"/>
              <a:ext cx="36250" cy="10750"/>
            </a:xfrm>
            <a:custGeom>
              <a:rect b="b" l="l" r="r" t="t"/>
              <a:pathLst>
                <a:path extrusionOk="0" h="430" w="145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339350" y="2501575"/>
              <a:ext cx="50625" cy="3950"/>
            </a:xfrm>
            <a:custGeom>
              <a:rect b="b" l="l" r="r" t="t"/>
              <a:pathLst>
                <a:path extrusionOk="0" h="158" w="2025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338750" y="2473750"/>
              <a:ext cx="26225" cy="10050"/>
            </a:xfrm>
            <a:custGeom>
              <a:rect b="b" l="l" r="r" t="t"/>
              <a:pathLst>
                <a:path extrusionOk="0" h="402" w="1049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302725" y="2365150"/>
              <a:ext cx="26525" cy="7950"/>
            </a:xfrm>
            <a:custGeom>
              <a:rect b="b" l="l" r="r" t="t"/>
              <a:pathLst>
                <a:path extrusionOk="0" h="318" w="1061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5597125" y="2577975"/>
              <a:ext cx="14600" cy="17250"/>
            </a:xfrm>
            <a:custGeom>
              <a:rect b="b" l="l" r="r" t="t"/>
              <a:pathLst>
                <a:path extrusionOk="0" h="690" w="584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5572125" y="2369775"/>
              <a:ext cx="28575" cy="6725"/>
            </a:xfrm>
            <a:custGeom>
              <a:rect b="b" l="l" r="r" t="t"/>
              <a:pathLst>
                <a:path extrusionOk="0" h="269" w="1143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308400" y="2413600"/>
              <a:ext cx="30375" cy="6200"/>
            </a:xfrm>
            <a:custGeom>
              <a:rect b="b" l="l" r="r" t="t"/>
              <a:pathLst>
                <a:path extrusionOk="0" h="248" w="1215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292325" y="2447450"/>
              <a:ext cx="22050" cy="7600"/>
            </a:xfrm>
            <a:custGeom>
              <a:rect b="b" l="l" r="r" t="t"/>
              <a:pathLst>
                <a:path extrusionOk="0" h="304" w="882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690575" y="2469775"/>
              <a:ext cx="22950" cy="10750"/>
            </a:xfrm>
            <a:custGeom>
              <a:rect b="b" l="l" r="r" t="t"/>
              <a:pathLst>
                <a:path extrusionOk="0" h="430" w="918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546800" y="2370225"/>
              <a:ext cx="22075" cy="6425"/>
            </a:xfrm>
            <a:custGeom>
              <a:rect b="b" l="l" r="r" t="t"/>
              <a:pathLst>
                <a:path extrusionOk="0" h="257" w="883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342325" y="2311125"/>
              <a:ext cx="32775" cy="8950"/>
            </a:xfrm>
            <a:custGeom>
              <a:rect b="b" l="l" r="r" t="t"/>
              <a:pathLst>
                <a:path extrusionOk="0" h="358" w="1311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654275" y="2442900"/>
              <a:ext cx="25900" cy="9050"/>
            </a:xfrm>
            <a:custGeom>
              <a:rect b="b" l="l" r="r" t="t"/>
              <a:pathLst>
                <a:path extrusionOk="0" h="362" w="1036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311950" y="2492550"/>
              <a:ext cx="31000" cy="11275"/>
            </a:xfrm>
            <a:custGeom>
              <a:rect b="b" l="l" r="r" t="t"/>
              <a:pathLst>
                <a:path extrusionOk="0" h="451" w="124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686700" y="2576600"/>
              <a:ext cx="22050" cy="12375"/>
            </a:xfrm>
            <a:custGeom>
              <a:rect b="b" l="l" r="r" t="t"/>
              <a:pathLst>
                <a:path extrusionOk="0" h="495" w="882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843875" y="2506100"/>
              <a:ext cx="25625" cy="10150"/>
            </a:xfrm>
            <a:custGeom>
              <a:rect b="b" l="l" r="r" t="t"/>
              <a:pathLst>
                <a:path extrusionOk="0" h="406" w="1025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446800" y="2326000"/>
              <a:ext cx="28600" cy="7475"/>
            </a:xfrm>
            <a:custGeom>
              <a:rect b="b" l="l" r="r" t="t"/>
              <a:pathLst>
                <a:path extrusionOk="0" h="299" w="1144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5848350" y="2425050"/>
              <a:ext cx="18475" cy="9625"/>
            </a:xfrm>
            <a:custGeom>
              <a:rect b="b" l="l" r="r" t="t"/>
              <a:pathLst>
                <a:path extrusionOk="0" h="385" w="739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416725" y="2518000"/>
              <a:ext cx="14925" cy="8875"/>
            </a:xfrm>
            <a:custGeom>
              <a:rect b="b" l="l" r="r" t="t"/>
              <a:pathLst>
                <a:path extrusionOk="0" h="355" w="597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342625" y="2429600"/>
              <a:ext cx="17875" cy="7175"/>
            </a:xfrm>
            <a:custGeom>
              <a:rect b="b" l="l" r="r" t="t"/>
              <a:pathLst>
                <a:path extrusionOk="0" h="287" w="715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259575" y="2415600"/>
              <a:ext cx="22050" cy="11350"/>
            </a:xfrm>
            <a:custGeom>
              <a:rect b="b" l="l" r="r" t="t"/>
              <a:pathLst>
                <a:path extrusionOk="0" h="454" w="882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765600" y="2440900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762325" y="2441500"/>
              <a:ext cx="20550" cy="9850"/>
            </a:xfrm>
            <a:custGeom>
              <a:rect b="b" l="l" r="r" t="t"/>
              <a:pathLst>
                <a:path extrusionOk="0" h="394" w="822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274150" y="2352250"/>
              <a:ext cx="18500" cy="9850"/>
            </a:xfrm>
            <a:custGeom>
              <a:rect b="b" l="l" r="r" t="t"/>
              <a:pathLst>
                <a:path extrusionOk="0" h="394" w="74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867975" y="2426625"/>
              <a:ext cx="21475" cy="7200"/>
            </a:xfrm>
            <a:custGeom>
              <a:rect b="b" l="l" r="r" t="t"/>
              <a:pathLst>
                <a:path extrusionOk="0" h="288" w="859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54525" y="2511725"/>
              <a:ext cx="17575" cy="11050"/>
            </a:xfrm>
            <a:custGeom>
              <a:rect b="b" l="l" r="r" t="t"/>
              <a:pathLst>
                <a:path extrusionOk="0" h="442" w="703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399775" y="2368975"/>
              <a:ext cx="25025" cy="7950"/>
            </a:xfrm>
            <a:custGeom>
              <a:rect b="b" l="l" r="r" t="t"/>
              <a:pathLst>
                <a:path extrusionOk="0" h="318" w="1001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80725" y="2426625"/>
              <a:ext cx="19675" cy="6875"/>
            </a:xfrm>
            <a:custGeom>
              <a:rect b="b" l="l" r="r" t="t"/>
              <a:pathLst>
                <a:path extrusionOk="0" h="275" w="787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5219100" y="2364700"/>
              <a:ext cx="12525" cy="12825"/>
            </a:xfrm>
            <a:custGeom>
              <a:rect b="b" l="l" r="r" t="t"/>
              <a:pathLst>
                <a:path extrusionOk="0" h="513" w="501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794175" y="2502475"/>
              <a:ext cx="11625" cy="12825"/>
            </a:xfrm>
            <a:custGeom>
              <a:rect b="b" l="l" r="r" t="t"/>
              <a:pathLst>
                <a:path extrusionOk="0" h="513" w="465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682300" y="2441500"/>
              <a:ext cx="19025" cy="8975"/>
            </a:xfrm>
            <a:custGeom>
              <a:rect b="b" l="l" r="r" t="t"/>
              <a:pathLst>
                <a:path extrusionOk="0" h="359" w="761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642050" y="2510850"/>
              <a:ext cx="19075" cy="7000"/>
            </a:xfrm>
            <a:custGeom>
              <a:rect b="b" l="l" r="r" t="t"/>
              <a:pathLst>
                <a:path extrusionOk="0" h="280" w="763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5621825" y="2419750"/>
              <a:ext cx="22050" cy="6975"/>
            </a:xfrm>
            <a:custGeom>
              <a:rect b="b" l="l" r="r" t="t"/>
              <a:pathLst>
                <a:path extrusionOk="0" h="279" w="882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5622725" y="2510900"/>
              <a:ext cx="21150" cy="5050"/>
            </a:xfrm>
            <a:custGeom>
              <a:rect b="b" l="l" r="r" t="t"/>
              <a:pathLst>
                <a:path extrusionOk="0" h="202" w="846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5633125" y="2376000"/>
              <a:ext cx="26825" cy="4325"/>
            </a:xfrm>
            <a:custGeom>
              <a:rect b="b" l="l" r="r" t="t"/>
              <a:pathLst>
                <a:path extrusionOk="0" h="173" w="1073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5803100" y="2504900"/>
              <a:ext cx="19375" cy="10575"/>
            </a:xfrm>
            <a:custGeom>
              <a:rect b="b" l="l" r="r" t="t"/>
              <a:pathLst>
                <a:path extrusionOk="0" h="423" w="775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5666175" y="2512900"/>
              <a:ext cx="11025" cy="6600"/>
            </a:xfrm>
            <a:custGeom>
              <a:rect b="b" l="l" r="r" t="t"/>
              <a:pathLst>
                <a:path extrusionOk="0" h="264" w="441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5337850" y="2514200"/>
              <a:ext cx="18775" cy="8575"/>
            </a:xfrm>
            <a:custGeom>
              <a:rect b="b" l="l" r="r" t="t"/>
              <a:pathLst>
                <a:path extrusionOk="0" h="343" w="751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5302725" y="2491475"/>
              <a:ext cx="15800" cy="11375"/>
            </a:xfrm>
            <a:custGeom>
              <a:rect b="b" l="l" r="r" t="t"/>
              <a:pathLst>
                <a:path extrusionOk="0" h="455" w="632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5403350" y="2376600"/>
              <a:ext cx="26800" cy="2725"/>
            </a:xfrm>
            <a:custGeom>
              <a:rect b="b" l="l" r="r" t="t"/>
              <a:pathLst>
                <a:path extrusionOk="0" h="109" w="1072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5342325" y="2510250"/>
              <a:ext cx="18175" cy="6000"/>
            </a:xfrm>
            <a:custGeom>
              <a:rect b="b" l="l" r="r" t="t"/>
              <a:pathLst>
                <a:path extrusionOk="0" h="240" w="727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5564075" y="2429600"/>
              <a:ext cx="9850" cy="6300"/>
            </a:xfrm>
            <a:custGeom>
              <a:rect b="b" l="l" r="r" t="t"/>
              <a:pathLst>
                <a:path extrusionOk="0" h="252" w="394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5572400" y="2613400"/>
              <a:ext cx="22350" cy="3500"/>
            </a:xfrm>
            <a:custGeom>
              <a:rect b="b" l="l" r="r" t="t"/>
              <a:pathLst>
                <a:path extrusionOk="0" h="140" w="894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5805175" y="2369500"/>
              <a:ext cx="14025" cy="9100"/>
            </a:xfrm>
            <a:custGeom>
              <a:rect b="b" l="l" r="r" t="t"/>
              <a:pathLst>
                <a:path extrusionOk="0" h="364" w="561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5980800" y="2567100"/>
              <a:ext cx="10725" cy="10125"/>
            </a:xfrm>
            <a:custGeom>
              <a:rect b="b" l="l" r="r" t="t"/>
              <a:pathLst>
                <a:path extrusionOk="0" h="405" w="429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5314050" y="2508800"/>
              <a:ext cx="17875" cy="3575"/>
            </a:xfrm>
            <a:custGeom>
              <a:rect b="b" l="l" r="r" t="t"/>
              <a:pathLst>
                <a:path extrusionOk="0" h="143" w="715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5940900" y="2600125"/>
              <a:ext cx="11925" cy="8975"/>
            </a:xfrm>
            <a:custGeom>
              <a:rect b="b" l="l" r="r" t="t"/>
              <a:pathLst>
                <a:path extrusionOk="0" h="359" w="477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5268200" y="2404525"/>
              <a:ext cx="16400" cy="4850"/>
            </a:xfrm>
            <a:custGeom>
              <a:rect b="b" l="l" r="r" t="t"/>
              <a:pathLst>
                <a:path extrusionOk="0" h="194" w="656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5490550" y="2501625"/>
              <a:ext cx="8375" cy="6050"/>
            </a:xfrm>
            <a:custGeom>
              <a:rect b="b" l="l" r="r" t="t"/>
              <a:pathLst>
                <a:path extrusionOk="0" h="242" w="335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5708450" y="2505150"/>
              <a:ext cx="14000" cy="5550"/>
            </a:xfrm>
            <a:custGeom>
              <a:rect b="b" l="l" r="r" t="t"/>
              <a:pathLst>
                <a:path extrusionOk="0" h="222" w="56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5471200" y="2426425"/>
              <a:ext cx="11350" cy="6975"/>
            </a:xfrm>
            <a:custGeom>
              <a:rect b="b" l="l" r="r" t="t"/>
              <a:pathLst>
                <a:path extrusionOk="0" h="279" w="454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5367625" y="2429925"/>
              <a:ext cx="14300" cy="4150"/>
            </a:xfrm>
            <a:custGeom>
              <a:rect b="b" l="l" r="r" t="t"/>
              <a:pathLst>
                <a:path extrusionOk="0" h="166" w="572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5538775" y="2465900"/>
              <a:ext cx="6875" cy="4900"/>
            </a:xfrm>
            <a:custGeom>
              <a:rect b="b" l="l" r="r" t="t"/>
              <a:pathLst>
                <a:path extrusionOk="0" h="196" w="275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5810525" y="2506100"/>
              <a:ext cx="12825" cy="7750"/>
            </a:xfrm>
            <a:custGeom>
              <a:rect b="b" l="l" r="r" t="t"/>
              <a:pathLst>
                <a:path extrusionOk="0" h="310" w="513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5310175" y="2451325"/>
              <a:ext cx="14600" cy="4650"/>
            </a:xfrm>
            <a:custGeom>
              <a:rect b="b" l="l" r="r" t="t"/>
              <a:pathLst>
                <a:path extrusionOk="0" h="186" w="584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5945375" y="2510525"/>
              <a:ext cx="5075" cy="9275"/>
            </a:xfrm>
            <a:custGeom>
              <a:rect b="b" l="l" r="r" t="t"/>
              <a:pathLst>
                <a:path extrusionOk="0" h="371" w="203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5737300" y="2440600"/>
              <a:ext cx="6875" cy="5700"/>
            </a:xfrm>
            <a:custGeom>
              <a:rect b="b" l="l" r="r" t="t"/>
              <a:pathLst>
                <a:path extrusionOk="0" h="228" w="275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5261050" y="2347750"/>
              <a:ext cx="10150" cy="10725"/>
            </a:xfrm>
            <a:custGeom>
              <a:rect b="b" l="l" r="r" t="t"/>
              <a:pathLst>
                <a:path extrusionOk="0" h="429" w="406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5801000" y="2505500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5704875" y="2587925"/>
              <a:ext cx="11025" cy="3325"/>
            </a:xfrm>
            <a:custGeom>
              <a:rect b="b" l="l" r="r" t="t"/>
              <a:pathLst>
                <a:path extrusionOk="0" h="133" w="441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5719150" y="2587900"/>
              <a:ext cx="10750" cy="3950"/>
            </a:xfrm>
            <a:custGeom>
              <a:rect b="b" l="l" r="r" t="t"/>
              <a:pathLst>
                <a:path extrusionOk="0" h="158" w="43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5762325" y="2512350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5819175" y="2559150"/>
              <a:ext cx="7450" cy="7700"/>
            </a:xfrm>
            <a:custGeom>
              <a:rect b="b" l="l" r="r" t="t"/>
              <a:pathLst>
                <a:path extrusionOk="0" h="308" w="298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28"/>
            <p:cNvSpPr/>
            <p:nvPr/>
          </p:nvSpPr>
          <p:spPr>
            <a:xfrm>
              <a:off x="6121000" y="25805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5916200" y="2429600"/>
              <a:ext cx="11050" cy="3750"/>
            </a:xfrm>
            <a:custGeom>
              <a:rect b="b" l="l" r="r" t="t"/>
              <a:pathLst>
                <a:path extrusionOk="0" h="150" w="442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5253025" y="2376325"/>
              <a:ext cx="7475" cy="6575"/>
            </a:xfrm>
            <a:custGeom>
              <a:rect b="b" l="l" r="r" t="t"/>
              <a:pathLst>
                <a:path extrusionOk="0" h="263" w="299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5570025" y="2441750"/>
              <a:ext cx="5975" cy="4075"/>
            </a:xfrm>
            <a:custGeom>
              <a:rect b="b" l="l" r="r" t="t"/>
              <a:pathLst>
                <a:path extrusionOk="0" h="163" w="239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5320000" y="2491725"/>
              <a:ext cx="12525" cy="2475"/>
            </a:xfrm>
            <a:custGeom>
              <a:rect b="b" l="l" r="r" t="t"/>
              <a:pathLst>
                <a:path extrusionOk="0" h="99" w="501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5323275" y="2500425"/>
              <a:ext cx="12225" cy="5125"/>
            </a:xfrm>
            <a:custGeom>
              <a:rect b="b" l="l" r="r" t="t"/>
              <a:pathLst>
                <a:path extrusionOk="0" h="205" w="489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5312850" y="231072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5374175" y="2318800"/>
              <a:ext cx="11325" cy="3450"/>
            </a:xfrm>
            <a:custGeom>
              <a:rect b="b" l="l" r="r" t="t"/>
              <a:pathLst>
                <a:path extrusionOk="0" h="138" w="453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5328025" y="231165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5367625" y="2509000"/>
              <a:ext cx="10750" cy="3375"/>
            </a:xfrm>
            <a:custGeom>
              <a:rect b="b" l="l" r="r" t="t"/>
              <a:pathLst>
                <a:path extrusionOk="0" h="135" w="43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5439350" y="2497800"/>
              <a:ext cx="10150" cy="4150"/>
            </a:xfrm>
            <a:custGeom>
              <a:rect b="b" l="l" r="r" t="t"/>
              <a:pathLst>
                <a:path extrusionOk="0" h="166" w="406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28"/>
            <p:cNvSpPr/>
            <p:nvPr/>
          </p:nvSpPr>
          <p:spPr>
            <a:xfrm>
              <a:off x="5435200" y="2423200"/>
              <a:ext cx="11625" cy="3450"/>
            </a:xfrm>
            <a:custGeom>
              <a:rect b="b" l="l" r="r" t="t"/>
              <a:pathLst>
                <a:path extrusionOk="0" h="138" w="465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28"/>
            <p:cNvSpPr/>
            <p:nvPr/>
          </p:nvSpPr>
          <p:spPr>
            <a:xfrm>
              <a:off x="5436075" y="2429975"/>
              <a:ext cx="10450" cy="2925"/>
            </a:xfrm>
            <a:custGeom>
              <a:rect b="b" l="l" r="r" t="t"/>
              <a:pathLst>
                <a:path extrusionOk="0" h="117" w="418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676000" y="24230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28"/>
            <p:cNvSpPr/>
            <p:nvPr/>
          </p:nvSpPr>
          <p:spPr>
            <a:xfrm>
              <a:off x="5607525" y="2584375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28"/>
            <p:cNvSpPr/>
            <p:nvPr/>
          </p:nvSpPr>
          <p:spPr>
            <a:xfrm>
              <a:off x="5690575" y="2423050"/>
              <a:ext cx="10450" cy="3250"/>
            </a:xfrm>
            <a:custGeom>
              <a:rect b="b" l="l" r="r" t="t"/>
              <a:pathLst>
                <a:path extrusionOk="0" h="130" w="418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28"/>
            <p:cNvSpPr/>
            <p:nvPr/>
          </p:nvSpPr>
          <p:spPr>
            <a:xfrm>
              <a:off x="5303025" y="2415300"/>
              <a:ext cx="7175" cy="4625"/>
            </a:xfrm>
            <a:custGeom>
              <a:rect b="b" l="l" r="r" t="t"/>
              <a:pathLst>
                <a:path extrusionOk="0" h="185" w="287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28"/>
            <p:cNvSpPr/>
            <p:nvPr/>
          </p:nvSpPr>
          <p:spPr>
            <a:xfrm>
              <a:off x="5335475" y="2509800"/>
              <a:ext cx="7175" cy="3175"/>
            </a:xfrm>
            <a:custGeom>
              <a:rect b="b" l="l" r="r" t="t"/>
              <a:pathLst>
                <a:path extrusionOk="0" h="127" w="287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310175" y="2501025"/>
              <a:ext cx="8350" cy="4500"/>
            </a:xfrm>
            <a:custGeom>
              <a:rect b="b" l="l" r="r" t="t"/>
              <a:pathLst>
                <a:path extrusionOk="0" h="180" w="334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28"/>
            <p:cNvSpPr/>
            <p:nvPr/>
          </p:nvSpPr>
          <p:spPr>
            <a:xfrm>
              <a:off x="5235175" y="2415600"/>
              <a:ext cx="3875" cy="8075"/>
            </a:xfrm>
            <a:custGeom>
              <a:rect b="b" l="l" r="r" t="t"/>
              <a:pathLst>
                <a:path extrusionOk="0" h="323" w="155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28"/>
            <p:cNvSpPr/>
            <p:nvPr/>
          </p:nvSpPr>
          <p:spPr>
            <a:xfrm>
              <a:off x="5267025" y="2340600"/>
              <a:ext cx="4175" cy="6575"/>
            </a:xfrm>
            <a:custGeom>
              <a:rect b="b" l="l" r="r" t="t"/>
              <a:pathLst>
                <a:path extrusionOk="0" h="263" w="167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28"/>
            <p:cNvSpPr/>
            <p:nvPr/>
          </p:nvSpPr>
          <p:spPr>
            <a:xfrm>
              <a:off x="5826600" y="2511300"/>
              <a:ext cx="7775" cy="4300"/>
            </a:xfrm>
            <a:custGeom>
              <a:rect b="b" l="l" r="r" t="t"/>
              <a:pathLst>
                <a:path extrusionOk="0" h="172" w="311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28"/>
            <p:cNvSpPr/>
            <p:nvPr/>
          </p:nvSpPr>
          <p:spPr>
            <a:xfrm>
              <a:off x="5787325" y="2512950"/>
              <a:ext cx="7450" cy="2475"/>
            </a:xfrm>
            <a:custGeom>
              <a:rect b="b" l="l" r="r" t="t"/>
              <a:pathLst>
                <a:path extrusionOk="0" h="99" w="298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28"/>
            <p:cNvSpPr/>
            <p:nvPr/>
          </p:nvSpPr>
          <p:spPr>
            <a:xfrm>
              <a:off x="5862325" y="2426025"/>
              <a:ext cx="7475" cy="4500"/>
            </a:xfrm>
            <a:custGeom>
              <a:rect b="b" l="l" r="r" t="t"/>
              <a:pathLst>
                <a:path extrusionOk="0" h="180" w="299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28"/>
            <p:cNvSpPr/>
            <p:nvPr/>
          </p:nvSpPr>
          <p:spPr>
            <a:xfrm>
              <a:off x="5564975" y="2504900"/>
              <a:ext cx="6875" cy="3125"/>
            </a:xfrm>
            <a:custGeom>
              <a:rect b="b" l="l" r="r" t="t"/>
              <a:pathLst>
                <a:path extrusionOk="0" h="125" w="275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28"/>
            <p:cNvSpPr/>
            <p:nvPr/>
          </p:nvSpPr>
          <p:spPr>
            <a:xfrm>
              <a:off x="5694150" y="2580200"/>
              <a:ext cx="4800" cy="3500"/>
            </a:xfrm>
            <a:custGeom>
              <a:rect b="b" l="l" r="r" t="t"/>
              <a:pathLst>
                <a:path extrusionOk="0" h="140" w="192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28"/>
            <p:cNvSpPr/>
            <p:nvPr/>
          </p:nvSpPr>
          <p:spPr>
            <a:xfrm>
              <a:off x="5629550" y="2617125"/>
              <a:ext cx="6875" cy="2625"/>
            </a:xfrm>
            <a:custGeom>
              <a:rect b="b" l="l" r="r" t="t"/>
              <a:pathLst>
                <a:path extrusionOk="0" h="105" w="275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28"/>
            <p:cNvSpPr/>
            <p:nvPr/>
          </p:nvSpPr>
          <p:spPr>
            <a:xfrm>
              <a:off x="5640275" y="2616375"/>
              <a:ext cx="8650" cy="3450"/>
            </a:xfrm>
            <a:custGeom>
              <a:rect b="b" l="l" r="r" t="t"/>
              <a:pathLst>
                <a:path extrusionOk="0" h="138" w="346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28"/>
            <p:cNvSpPr/>
            <p:nvPr/>
          </p:nvSpPr>
          <p:spPr>
            <a:xfrm>
              <a:off x="5405125" y="2398350"/>
              <a:ext cx="3600" cy="2100"/>
            </a:xfrm>
            <a:custGeom>
              <a:rect b="b" l="l" r="r" t="t"/>
              <a:pathLst>
                <a:path extrusionOk="0" h="84" w="144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28"/>
            <p:cNvSpPr/>
            <p:nvPr/>
          </p:nvSpPr>
          <p:spPr>
            <a:xfrm>
              <a:off x="5884350" y="26383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28"/>
            <p:cNvSpPr/>
            <p:nvPr/>
          </p:nvSpPr>
          <p:spPr>
            <a:xfrm>
              <a:off x="5428650" y="2426925"/>
              <a:ext cx="3600" cy="6575"/>
            </a:xfrm>
            <a:custGeom>
              <a:rect b="b" l="l" r="r" t="t"/>
              <a:pathLst>
                <a:path extrusionOk="0" h="263" w="144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28"/>
            <p:cNvSpPr/>
            <p:nvPr/>
          </p:nvSpPr>
          <p:spPr>
            <a:xfrm>
              <a:off x="5463775" y="2425800"/>
              <a:ext cx="7450" cy="3425"/>
            </a:xfrm>
            <a:custGeom>
              <a:rect b="b" l="l" r="r" t="t"/>
              <a:pathLst>
                <a:path extrusionOk="0" h="137" w="298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28"/>
            <p:cNvSpPr/>
            <p:nvPr/>
          </p:nvSpPr>
          <p:spPr>
            <a:xfrm>
              <a:off x="5456325" y="2547950"/>
              <a:ext cx="4200" cy="4600"/>
            </a:xfrm>
            <a:custGeom>
              <a:rect b="b" l="l" r="r" t="t"/>
              <a:pathLst>
                <a:path extrusionOk="0" h="184" w="168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28"/>
            <p:cNvSpPr/>
            <p:nvPr/>
          </p:nvSpPr>
          <p:spPr>
            <a:xfrm>
              <a:off x="5611100" y="25843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28"/>
            <p:cNvSpPr/>
            <p:nvPr/>
          </p:nvSpPr>
          <p:spPr>
            <a:xfrm>
              <a:off x="5227725" y="241770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28"/>
            <p:cNvSpPr/>
            <p:nvPr/>
          </p:nvSpPr>
          <p:spPr>
            <a:xfrm>
              <a:off x="5242600" y="235130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28"/>
            <p:cNvSpPr/>
            <p:nvPr/>
          </p:nvSpPr>
          <p:spPr>
            <a:xfrm>
              <a:off x="5253025" y="2340300"/>
              <a:ext cx="4775" cy="3600"/>
            </a:xfrm>
            <a:custGeom>
              <a:rect b="b" l="l" r="r" t="t"/>
              <a:pathLst>
                <a:path extrusionOk="0" h="144" w="191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28"/>
            <p:cNvSpPr/>
            <p:nvPr/>
          </p:nvSpPr>
          <p:spPr>
            <a:xfrm>
              <a:off x="5249150" y="23441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28"/>
            <p:cNvSpPr/>
            <p:nvPr/>
          </p:nvSpPr>
          <p:spPr>
            <a:xfrm>
              <a:off x="5245875" y="2347750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28"/>
            <p:cNvSpPr/>
            <p:nvPr/>
          </p:nvSpPr>
          <p:spPr>
            <a:xfrm>
              <a:off x="5363450" y="25123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28"/>
            <p:cNvSpPr/>
            <p:nvPr/>
          </p:nvSpPr>
          <p:spPr>
            <a:xfrm>
              <a:off x="5374475" y="2494475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28"/>
            <p:cNvSpPr/>
            <p:nvPr/>
          </p:nvSpPr>
          <p:spPr>
            <a:xfrm>
              <a:off x="5278325" y="2379300"/>
              <a:ext cx="3300" cy="2675"/>
            </a:xfrm>
            <a:custGeom>
              <a:rect b="b" l="l" r="r" t="t"/>
              <a:pathLst>
                <a:path extrusionOk="0" h="107" w="132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28"/>
            <p:cNvSpPr/>
            <p:nvPr/>
          </p:nvSpPr>
          <p:spPr>
            <a:xfrm>
              <a:off x="5262550" y="2331675"/>
              <a:ext cx="5675" cy="5975"/>
            </a:xfrm>
            <a:custGeom>
              <a:rect b="b" l="l" r="r" t="t"/>
              <a:pathLst>
                <a:path extrusionOk="0" h="239" w="227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28"/>
            <p:cNvSpPr/>
            <p:nvPr/>
          </p:nvSpPr>
          <p:spPr>
            <a:xfrm>
              <a:off x="5258975" y="2335825"/>
              <a:ext cx="5375" cy="5400"/>
            </a:xfrm>
            <a:custGeom>
              <a:rect b="b" l="l" r="r" t="t"/>
              <a:pathLst>
                <a:path extrusionOk="0" h="216" w="215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28"/>
            <p:cNvSpPr/>
            <p:nvPr/>
          </p:nvSpPr>
          <p:spPr>
            <a:xfrm>
              <a:off x="5256300" y="2339400"/>
              <a:ext cx="4500" cy="4500"/>
            </a:xfrm>
            <a:custGeom>
              <a:rect b="b" l="l" r="r" t="t"/>
              <a:pathLst>
                <a:path extrusionOk="0" h="180" w="18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28"/>
            <p:cNvSpPr/>
            <p:nvPr/>
          </p:nvSpPr>
          <p:spPr>
            <a:xfrm>
              <a:off x="5274450" y="23331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28"/>
            <p:cNvSpPr/>
            <p:nvPr/>
          </p:nvSpPr>
          <p:spPr>
            <a:xfrm>
              <a:off x="5269700" y="2325600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28"/>
            <p:cNvSpPr/>
            <p:nvPr/>
          </p:nvSpPr>
          <p:spPr>
            <a:xfrm>
              <a:off x="5271175" y="2336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28"/>
            <p:cNvSpPr/>
            <p:nvPr/>
          </p:nvSpPr>
          <p:spPr>
            <a:xfrm>
              <a:off x="5266575" y="2329150"/>
              <a:ext cx="4925" cy="4625"/>
            </a:xfrm>
            <a:custGeom>
              <a:rect b="b" l="l" r="r" t="t"/>
              <a:pathLst>
                <a:path extrusionOk="0" h="185" w="197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28"/>
            <p:cNvSpPr/>
            <p:nvPr/>
          </p:nvSpPr>
          <p:spPr>
            <a:xfrm>
              <a:off x="5319700" y="2500525"/>
              <a:ext cx="5075" cy="4400"/>
            </a:xfrm>
            <a:custGeom>
              <a:rect b="b" l="l" r="r" t="t"/>
              <a:pathLst>
                <a:path extrusionOk="0" h="176" w="203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28"/>
            <p:cNvSpPr/>
            <p:nvPr/>
          </p:nvSpPr>
          <p:spPr>
            <a:xfrm>
              <a:off x="5306000" y="2308150"/>
              <a:ext cx="4200" cy="3225"/>
            </a:xfrm>
            <a:custGeom>
              <a:rect b="b" l="l" r="r" t="t"/>
              <a:pathLst>
                <a:path extrusionOk="0" h="129" w="168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28"/>
            <p:cNvSpPr/>
            <p:nvPr/>
          </p:nvSpPr>
          <p:spPr>
            <a:xfrm>
              <a:off x="5317325" y="2500525"/>
              <a:ext cx="3600" cy="4700"/>
            </a:xfrm>
            <a:custGeom>
              <a:rect b="b" l="l" r="r" t="t"/>
              <a:pathLst>
                <a:path extrusionOk="0" h="188" w="144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28"/>
            <p:cNvSpPr/>
            <p:nvPr/>
          </p:nvSpPr>
          <p:spPr>
            <a:xfrm>
              <a:off x="5776300" y="2512950"/>
              <a:ext cx="3900" cy="1600"/>
            </a:xfrm>
            <a:custGeom>
              <a:rect b="b" l="l" r="r" t="t"/>
              <a:pathLst>
                <a:path extrusionOk="0" h="64" w="156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28"/>
            <p:cNvSpPr/>
            <p:nvPr/>
          </p:nvSpPr>
          <p:spPr>
            <a:xfrm>
              <a:off x="5819475" y="2512650"/>
              <a:ext cx="3875" cy="1500"/>
            </a:xfrm>
            <a:custGeom>
              <a:rect b="b" l="l" r="r" t="t"/>
              <a:pathLst>
                <a:path extrusionOk="0" h="60" w="155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28"/>
            <p:cNvSpPr/>
            <p:nvPr/>
          </p:nvSpPr>
          <p:spPr>
            <a:xfrm>
              <a:off x="5819475" y="25593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28"/>
            <p:cNvSpPr/>
            <p:nvPr/>
          </p:nvSpPr>
          <p:spPr>
            <a:xfrm>
              <a:off x="5859050" y="251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28"/>
            <p:cNvSpPr/>
            <p:nvPr/>
          </p:nvSpPr>
          <p:spPr>
            <a:xfrm>
              <a:off x="5856375" y="3881650"/>
              <a:ext cx="135750" cy="38450"/>
            </a:xfrm>
            <a:custGeom>
              <a:rect b="b" l="l" r="r" t="t"/>
              <a:pathLst>
                <a:path extrusionOk="0" h="1538" w="543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28"/>
            <p:cNvSpPr/>
            <p:nvPr/>
          </p:nvSpPr>
          <p:spPr>
            <a:xfrm>
              <a:off x="5908175" y="3921725"/>
              <a:ext cx="158975" cy="25575"/>
            </a:xfrm>
            <a:custGeom>
              <a:rect b="b" l="l" r="r" t="t"/>
              <a:pathLst>
                <a:path extrusionOk="0" h="1023" w="6359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28"/>
            <p:cNvSpPr/>
            <p:nvPr/>
          </p:nvSpPr>
          <p:spPr>
            <a:xfrm>
              <a:off x="5765000" y="3799100"/>
              <a:ext cx="57175" cy="115525"/>
            </a:xfrm>
            <a:custGeom>
              <a:rect b="b" l="l" r="r" t="t"/>
              <a:pathLst>
                <a:path extrusionOk="0" h="4621" w="2287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28"/>
            <p:cNvSpPr/>
            <p:nvPr/>
          </p:nvSpPr>
          <p:spPr>
            <a:xfrm>
              <a:off x="6018300" y="3917275"/>
              <a:ext cx="158850" cy="23600"/>
            </a:xfrm>
            <a:custGeom>
              <a:rect b="b" l="l" r="r" t="t"/>
              <a:pathLst>
                <a:path extrusionOk="0" h="944" w="6354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28"/>
            <p:cNvSpPr/>
            <p:nvPr/>
          </p:nvSpPr>
          <p:spPr>
            <a:xfrm>
              <a:off x="5791200" y="3900600"/>
              <a:ext cx="32450" cy="67175"/>
            </a:xfrm>
            <a:custGeom>
              <a:rect b="b" l="l" r="r" t="t"/>
              <a:pathLst>
                <a:path extrusionOk="0" h="2687" w="1298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28"/>
            <p:cNvSpPr/>
            <p:nvPr/>
          </p:nvSpPr>
          <p:spPr>
            <a:xfrm>
              <a:off x="6127550" y="3920600"/>
              <a:ext cx="106275" cy="22175"/>
            </a:xfrm>
            <a:custGeom>
              <a:rect b="b" l="l" r="r" t="t"/>
              <a:pathLst>
                <a:path extrusionOk="0" h="887" w="4251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28"/>
            <p:cNvSpPr/>
            <p:nvPr/>
          </p:nvSpPr>
          <p:spPr>
            <a:xfrm>
              <a:off x="5884050" y="3907175"/>
              <a:ext cx="104800" cy="19175"/>
            </a:xfrm>
            <a:custGeom>
              <a:rect b="b" l="l" r="r" t="t"/>
              <a:pathLst>
                <a:path extrusionOk="0" h="767" w="4192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28"/>
            <p:cNvSpPr/>
            <p:nvPr/>
          </p:nvSpPr>
          <p:spPr>
            <a:xfrm>
              <a:off x="6132000" y="3898150"/>
              <a:ext cx="70575" cy="22725"/>
            </a:xfrm>
            <a:custGeom>
              <a:rect b="b" l="l" r="r" t="t"/>
              <a:pathLst>
                <a:path extrusionOk="0" h="909" w="2823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28"/>
            <p:cNvSpPr/>
            <p:nvPr/>
          </p:nvSpPr>
          <p:spPr>
            <a:xfrm>
              <a:off x="5812625" y="3873675"/>
              <a:ext cx="72050" cy="27850"/>
            </a:xfrm>
            <a:custGeom>
              <a:rect b="b" l="l" r="r" t="t"/>
              <a:pathLst>
                <a:path extrusionOk="0" h="1114" w="2882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28"/>
            <p:cNvSpPr/>
            <p:nvPr/>
          </p:nvSpPr>
          <p:spPr>
            <a:xfrm>
              <a:off x="5829875" y="3982500"/>
              <a:ext cx="83075" cy="9425"/>
            </a:xfrm>
            <a:custGeom>
              <a:rect b="b" l="l" r="r" t="t"/>
              <a:pathLst>
                <a:path extrusionOk="0" h="377" w="3323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28"/>
            <p:cNvSpPr/>
            <p:nvPr/>
          </p:nvSpPr>
          <p:spPr>
            <a:xfrm>
              <a:off x="5924825" y="3936775"/>
              <a:ext cx="78925" cy="11625"/>
            </a:xfrm>
            <a:custGeom>
              <a:rect b="b" l="l" r="r" t="t"/>
              <a:pathLst>
                <a:path extrusionOk="0" h="465" w="3157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28"/>
            <p:cNvSpPr/>
            <p:nvPr/>
          </p:nvSpPr>
          <p:spPr>
            <a:xfrm>
              <a:off x="6152550" y="3936325"/>
              <a:ext cx="69975" cy="10400"/>
            </a:xfrm>
            <a:custGeom>
              <a:rect b="b" l="l" r="r" t="t"/>
              <a:pathLst>
                <a:path extrusionOk="0" h="416" w="2799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28"/>
            <p:cNvSpPr/>
            <p:nvPr/>
          </p:nvSpPr>
          <p:spPr>
            <a:xfrm>
              <a:off x="6066225" y="3943775"/>
              <a:ext cx="62825" cy="13125"/>
            </a:xfrm>
            <a:custGeom>
              <a:rect b="b" l="l" r="r" t="t"/>
              <a:pathLst>
                <a:path extrusionOk="0" h="525" w="2513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28"/>
            <p:cNvSpPr/>
            <p:nvPr/>
          </p:nvSpPr>
          <p:spPr>
            <a:xfrm>
              <a:off x="5898350" y="3915500"/>
              <a:ext cx="62525" cy="13425"/>
            </a:xfrm>
            <a:custGeom>
              <a:rect b="b" l="l" r="r" t="t"/>
              <a:pathLst>
                <a:path extrusionOk="0" h="537" w="2501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28"/>
            <p:cNvSpPr/>
            <p:nvPr/>
          </p:nvSpPr>
          <p:spPr>
            <a:xfrm>
              <a:off x="6075450" y="3994075"/>
              <a:ext cx="47350" cy="11075"/>
            </a:xfrm>
            <a:custGeom>
              <a:rect b="b" l="l" r="r" t="t"/>
              <a:pathLst>
                <a:path extrusionOk="0" h="443" w="1894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28"/>
            <p:cNvSpPr/>
            <p:nvPr/>
          </p:nvSpPr>
          <p:spPr>
            <a:xfrm>
              <a:off x="5977225" y="3987150"/>
              <a:ext cx="63125" cy="10225"/>
            </a:xfrm>
            <a:custGeom>
              <a:rect b="b" l="l" r="r" t="t"/>
              <a:pathLst>
                <a:path extrusionOk="0" h="409" w="2525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28"/>
            <p:cNvSpPr/>
            <p:nvPr/>
          </p:nvSpPr>
          <p:spPr>
            <a:xfrm>
              <a:off x="6220700" y="3924725"/>
              <a:ext cx="28300" cy="19125"/>
            </a:xfrm>
            <a:custGeom>
              <a:rect b="b" l="l" r="r" t="t"/>
              <a:pathLst>
                <a:path extrusionOk="0" h="765" w="1132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28"/>
            <p:cNvSpPr/>
            <p:nvPr/>
          </p:nvSpPr>
          <p:spPr>
            <a:xfrm>
              <a:off x="5789700" y="3977250"/>
              <a:ext cx="48250" cy="10375"/>
            </a:xfrm>
            <a:custGeom>
              <a:rect b="b" l="l" r="r" t="t"/>
              <a:pathLst>
                <a:path extrusionOk="0" h="415" w="193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28"/>
            <p:cNvSpPr/>
            <p:nvPr/>
          </p:nvSpPr>
          <p:spPr>
            <a:xfrm>
              <a:off x="6119500" y="3948600"/>
              <a:ext cx="56575" cy="13425"/>
            </a:xfrm>
            <a:custGeom>
              <a:rect b="b" l="l" r="r" t="t"/>
              <a:pathLst>
                <a:path extrusionOk="0" h="537" w="2263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28"/>
            <p:cNvSpPr/>
            <p:nvPr/>
          </p:nvSpPr>
          <p:spPr>
            <a:xfrm>
              <a:off x="5942700" y="3986925"/>
              <a:ext cx="46525" cy="7450"/>
            </a:xfrm>
            <a:custGeom>
              <a:rect b="b" l="l" r="r" t="t"/>
              <a:pathLst>
                <a:path extrusionOk="0" h="298" w="1861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28"/>
            <p:cNvSpPr/>
            <p:nvPr/>
          </p:nvSpPr>
          <p:spPr>
            <a:xfrm>
              <a:off x="6199875" y="3907750"/>
              <a:ext cx="30375" cy="16100"/>
            </a:xfrm>
            <a:custGeom>
              <a:rect b="b" l="l" r="r" t="t"/>
              <a:pathLst>
                <a:path extrusionOk="0" h="644" w="1215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28"/>
            <p:cNvSpPr/>
            <p:nvPr/>
          </p:nvSpPr>
          <p:spPr>
            <a:xfrm>
              <a:off x="6119500" y="4022350"/>
              <a:ext cx="52125" cy="7925"/>
            </a:xfrm>
            <a:custGeom>
              <a:rect b="b" l="l" r="r" t="t"/>
              <a:pathLst>
                <a:path extrusionOk="0" h="317" w="2085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28"/>
            <p:cNvSpPr/>
            <p:nvPr/>
          </p:nvSpPr>
          <p:spPr>
            <a:xfrm>
              <a:off x="5912325" y="398575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28"/>
            <p:cNvSpPr/>
            <p:nvPr/>
          </p:nvSpPr>
          <p:spPr>
            <a:xfrm>
              <a:off x="6047175" y="3993775"/>
              <a:ext cx="34250" cy="6875"/>
            </a:xfrm>
            <a:custGeom>
              <a:rect b="b" l="l" r="r" t="t"/>
              <a:pathLst>
                <a:path extrusionOk="0" h="275" w="137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28"/>
            <p:cNvSpPr/>
            <p:nvPr/>
          </p:nvSpPr>
          <p:spPr>
            <a:xfrm>
              <a:off x="5998050" y="3942800"/>
              <a:ext cx="38725" cy="7675"/>
            </a:xfrm>
            <a:custGeom>
              <a:rect b="b" l="l" r="r" t="t"/>
              <a:pathLst>
                <a:path extrusionOk="0" h="307" w="1549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28"/>
            <p:cNvSpPr/>
            <p:nvPr/>
          </p:nvSpPr>
          <p:spPr>
            <a:xfrm>
              <a:off x="6088550" y="3936025"/>
              <a:ext cx="57775" cy="4225"/>
            </a:xfrm>
            <a:custGeom>
              <a:rect b="b" l="l" r="r" t="t"/>
              <a:pathLst>
                <a:path extrusionOk="0" h="169" w="2311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28"/>
            <p:cNvSpPr/>
            <p:nvPr/>
          </p:nvSpPr>
          <p:spPr>
            <a:xfrm>
              <a:off x="6043600" y="3943475"/>
              <a:ext cx="28300" cy="7750"/>
            </a:xfrm>
            <a:custGeom>
              <a:rect b="b" l="l" r="r" t="t"/>
              <a:pathLst>
                <a:path extrusionOk="0" h="310" w="1132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28"/>
            <p:cNvSpPr/>
            <p:nvPr/>
          </p:nvSpPr>
          <p:spPr>
            <a:xfrm>
              <a:off x="6152550" y="3828875"/>
              <a:ext cx="18175" cy="10675"/>
            </a:xfrm>
            <a:custGeom>
              <a:rect b="b" l="l" r="r" t="t"/>
              <a:pathLst>
                <a:path extrusionOk="0" h="427" w="727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28"/>
            <p:cNvSpPr/>
            <p:nvPr/>
          </p:nvSpPr>
          <p:spPr>
            <a:xfrm>
              <a:off x="6148075" y="3804175"/>
              <a:ext cx="23250" cy="10675"/>
            </a:xfrm>
            <a:custGeom>
              <a:rect b="b" l="l" r="r" t="t"/>
              <a:pathLst>
                <a:path extrusionOk="0" h="427" w="93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28"/>
            <p:cNvSpPr/>
            <p:nvPr/>
          </p:nvSpPr>
          <p:spPr>
            <a:xfrm>
              <a:off x="6128125" y="3957850"/>
              <a:ext cx="39325" cy="4250"/>
            </a:xfrm>
            <a:custGeom>
              <a:rect b="b" l="l" r="r" t="t"/>
              <a:pathLst>
                <a:path extrusionOk="0" h="170" w="1573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28"/>
            <p:cNvSpPr/>
            <p:nvPr/>
          </p:nvSpPr>
          <p:spPr>
            <a:xfrm>
              <a:off x="6215350" y="4050025"/>
              <a:ext cx="22350" cy="8375"/>
            </a:xfrm>
            <a:custGeom>
              <a:rect b="b" l="l" r="r" t="t"/>
              <a:pathLst>
                <a:path extrusionOk="0" h="335" w="894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28"/>
            <p:cNvSpPr/>
            <p:nvPr/>
          </p:nvSpPr>
          <p:spPr>
            <a:xfrm>
              <a:off x="6091825" y="3955075"/>
              <a:ext cx="28900" cy="3425"/>
            </a:xfrm>
            <a:custGeom>
              <a:rect b="b" l="l" r="r" t="t"/>
              <a:pathLst>
                <a:path extrusionOk="0" h="137" w="1156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28"/>
            <p:cNvSpPr/>
            <p:nvPr/>
          </p:nvSpPr>
          <p:spPr>
            <a:xfrm>
              <a:off x="5913225" y="3933150"/>
              <a:ext cx="14325" cy="10650"/>
            </a:xfrm>
            <a:custGeom>
              <a:rect b="b" l="l" r="r" t="t"/>
              <a:pathLst>
                <a:path extrusionOk="0" h="426" w="573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28"/>
            <p:cNvSpPr/>
            <p:nvPr/>
          </p:nvSpPr>
          <p:spPr>
            <a:xfrm>
              <a:off x="6080800" y="3943400"/>
              <a:ext cx="22050" cy="4275"/>
            </a:xfrm>
            <a:custGeom>
              <a:rect b="b" l="l" r="r" t="t"/>
              <a:pathLst>
                <a:path extrusionOk="0" h="171" w="882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28"/>
            <p:cNvSpPr/>
            <p:nvPr/>
          </p:nvSpPr>
          <p:spPr>
            <a:xfrm>
              <a:off x="6135575" y="3999900"/>
              <a:ext cx="16400" cy="8200"/>
            </a:xfrm>
            <a:custGeom>
              <a:rect b="b" l="l" r="r" t="t"/>
              <a:pathLst>
                <a:path extrusionOk="0" h="328" w="656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28"/>
            <p:cNvSpPr/>
            <p:nvPr/>
          </p:nvSpPr>
          <p:spPr>
            <a:xfrm>
              <a:off x="6153425" y="3854175"/>
              <a:ext cx="10750" cy="8775"/>
            </a:xfrm>
            <a:custGeom>
              <a:rect b="b" l="l" r="r" t="t"/>
              <a:pathLst>
                <a:path extrusionOk="0" h="351" w="43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28"/>
            <p:cNvSpPr/>
            <p:nvPr/>
          </p:nvSpPr>
          <p:spPr>
            <a:xfrm>
              <a:off x="5991800" y="3943175"/>
              <a:ext cx="21750" cy="5975"/>
            </a:xfrm>
            <a:custGeom>
              <a:rect b="b" l="l" r="r" t="t"/>
              <a:pathLst>
                <a:path extrusionOk="0" h="239" w="87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28"/>
            <p:cNvSpPr/>
            <p:nvPr/>
          </p:nvSpPr>
          <p:spPr>
            <a:xfrm>
              <a:off x="6034675" y="3943200"/>
              <a:ext cx="10725" cy="7900"/>
            </a:xfrm>
            <a:custGeom>
              <a:rect b="b" l="l" r="r" t="t"/>
              <a:pathLst>
                <a:path extrusionOk="0" h="316" w="429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28"/>
            <p:cNvSpPr/>
            <p:nvPr/>
          </p:nvSpPr>
          <p:spPr>
            <a:xfrm>
              <a:off x="5844775" y="3982425"/>
              <a:ext cx="17575" cy="4725"/>
            </a:xfrm>
            <a:custGeom>
              <a:rect b="b" l="l" r="r" t="t"/>
              <a:pathLst>
                <a:path extrusionOk="0" h="189" w="703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28"/>
            <p:cNvSpPr/>
            <p:nvPr/>
          </p:nvSpPr>
          <p:spPr>
            <a:xfrm>
              <a:off x="5854875" y="3897325"/>
              <a:ext cx="18800" cy="7875"/>
            </a:xfrm>
            <a:custGeom>
              <a:rect b="b" l="l" r="r" t="t"/>
              <a:pathLst>
                <a:path extrusionOk="0" h="315" w="752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28"/>
            <p:cNvSpPr/>
            <p:nvPr/>
          </p:nvSpPr>
          <p:spPr>
            <a:xfrm>
              <a:off x="6038250" y="3993775"/>
              <a:ext cx="11025" cy="6750"/>
            </a:xfrm>
            <a:custGeom>
              <a:rect b="b" l="l" r="r" t="t"/>
              <a:pathLst>
                <a:path extrusionOk="0" h="270" w="441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28"/>
            <p:cNvSpPr/>
            <p:nvPr/>
          </p:nvSpPr>
          <p:spPr>
            <a:xfrm>
              <a:off x="5999250" y="3989800"/>
              <a:ext cx="13725" cy="4600"/>
            </a:xfrm>
            <a:custGeom>
              <a:rect b="b" l="l" r="r" t="t"/>
              <a:pathLst>
                <a:path extrusionOk="0" h="184" w="549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28"/>
            <p:cNvSpPr/>
            <p:nvPr/>
          </p:nvSpPr>
          <p:spPr>
            <a:xfrm>
              <a:off x="6123975" y="3947250"/>
              <a:ext cx="14900" cy="3700"/>
            </a:xfrm>
            <a:custGeom>
              <a:rect b="b" l="l" r="r" t="t"/>
              <a:pathLst>
                <a:path extrusionOk="0" h="148" w="596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28"/>
            <p:cNvSpPr/>
            <p:nvPr/>
          </p:nvSpPr>
          <p:spPr>
            <a:xfrm>
              <a:off x="5831075" y="3982750"/>
              <a:ext cx="9850" cy="3600"/>
            </a:xfrm>
            <a:custGeom>
              <a:rect b="b" l="l" r="r" t="t"/>
              <a:pathLst>
                <a:path extrusionOk="0" h="144" w="394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28"/>
            <p:cNvSpPr/>
            <p:nvPr/>
          </p:nvSpPr>
          <p:spPr>
            <a:xfrm>
              <a:off x="6157000" y="4001225"/>
              <a:ext cx="7175" cy="8150"/>
            </a:xfrm>
            <a:custGeom>
              <a:rect b="b" l="l" r="r" t="t"/>
              <a:pathLst>
                <a:path extrusionOk="0" h="326" w="287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28"/>
            <p:cNvSpPr/>
            <p:nvPr/>
          </p:nvSpPr>
          <p:spPr>
            <a:xfrm>
              <a:off x="6067125" y="3933425"/>
              <a:ext cx="10725" cy="2925"/>
            </a:xfrm>
            <a:custGeom>
              <a:rect b="b" l="l" r="r" t="t"/>
              <a:pathLst>
                <a:path extrusionOk="0" h="117" w="429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28"/>
            <p:cNvSpPr/>
            <p:nvPr/>
          </p:nvSpPr>
          <p:spPr>
            <a:xfrm>
              <a:off x="6070100" y="39437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28"/>
            <p:cNvSpPr/>
            <p:nvPr/>
          </p:nvSpPr>
          <p:spPr>
            <a:xfrm>
              <a:off x="6103125" y="3947650"/>
              <a:ext cx="7475" cy="2350"/>
            </a:xfrm>
            <a:custGeom>
              <a:rect b="b" l="l" r="r" t="t"/>
              <a:pathLst>
                <a:path extrusionOk="0" h="94" w="299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28"/>
            <p:cNvSpPr/>
            <p:nvPr/>
          </p:nvSpPr>
          <p:spPr>
            <a:xfrm>
              <a:off x="6084975" y="39345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28"/>
            <p:cNvSpPr/>
            <p:nvPr/>
          </p:nvSpPr>
          <p:spPr>
            <a:xfrm>
              <a:off x="6110575" y="39454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28"/>
            <p:cNvSpPr/>
            <p:nvPr/>
          </p:nvSpPr>
          <p:spPr>
            <a:xfrm>
              <a:off x="6121000" y="3945675"/>
              <a:ext cx="3300" cy="2275"/>
            </a:xfrm>
            <a:custGeom>
              <a:rect b="b" l="l" r="r" t="t"/>
              <a:pathLst>
                <a:path extrusionOk="0" h="91" w="132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28"/>
            <p:cNvSpPr/>
            <p:nvPr/>
          </p:nvSpPr>
          <p:spPr>
            <a:xfrm>
              <a:off x="6160275" y="395270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28"/>
            <p:cNvSpPr/>
            <p:nvPr/>
          </p:nvSpPr>
          <p:spPr>
            <a:xfrm>
              <a:off x="6138850" y="395092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28"/>
            <p:cNvSpPr/>
            <p:nvPr/>
          </p:nvSpPr>
          <p:spPr>
            <a:xfrm>
              <a:off x="6152550" y="3950925"/>
              <a:ext cx="4175" cy="3275"/>
            </a:xfrm>
            <a:custGeom>
              <a:rect b="b" l="l" r="r" t="t"/>
              <a:pathLst>
                <a:path extrusionOk="0" h="131" w="167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28"/>
            <p:cNvSpPr/>
            <p:nvPr/>
          </p:nvSpPr>
          <p:spPr>
            <a:xfrm>
              <a:off x="6146000" y="395092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28"/>
            <p:cNvSpPr/>
            <p:nvPr/>
          </p:nvSpPr>
          <p:spPr>
            <a:xfrm>
              <a:off x="6149575" y="3939750"/>
              <a:ext cx="3875" cy="2025"/>
            </a:xfrm>
            <a:custGeom>
              <a:rect b="b" l="l" r="r" t="t"/>
              <a:pathLst>
                <a:path extrusionOk="0" h="81" w="155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28"/>
            <p:cNvSpPr/>
            <p:nvPr/>
          </p:nvSpPr>
          <p:spPr>
            <a:xfrm>
              <a:off x="5898950" y="391787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28"/>
            <p:cNvSpPr/>
            <p:nvPr/>
          </p:nvSpPr>
          <p:spPr>
            <a:xfrm>
              <a:off x="5778975" y="3207800"/>
              <a:ext cx="266725" cy="48525"/>
            </a:xfrm>
            <a:custGeom>
              <a:rect b="b" l="l" r="r" t="t"/>
              <a:pathLst>
                <a:path extrusionOk="0" h="1941" w="10669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28"/>
            <p:cNvSpPr/>
            <p:nvPr/>
          </p:nvSpPr>
          <p:spPr>
            <a:xfrm>
              <a:off x="5943450" y="3218025"/>
              <a:ext cx="203450" cy="29550"/>
            </a:xfrm>
            <a:custGeom>
              <a:rect b="b" l="l" r="r" t="t"/>
              <a:pathLst>
                <a:path extrusionOk="0" h="1182" w="8138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28"/>
            <p:cNvSpPr/>
            <p:nvPr/>
          </p:nvSpPr>
          <p:spPr>
            <a:xfrm>
              <a:off x="5247975" y="3081175"/>
              <a:ext cx="155975" cy="33075"/>
            </a:xfrm>
            <a:custGeom>
              <a:rect b="b" l="l" r="r" t="t"/>
              <a:pathLst>
                <a:path extrusionOk="0" h="1323" w="6239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28"/>
            <p:cNvSpPr/>
            <p:nvPr/>
          </p:nvSpPr>
          <p:spPr>
            <a:xfrm>
              <a:off x="6055200" y="3256475"/>
              <a:ext cx="226550" cy="31925"/>
            </a:xfrm>
            <a:custGeom>
              <a:rect b="b" l="l" r="r" t="t"/>
              <a:pathLst>
                <a:path extrusionOk="0" h="1277" w="9062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28"/>
            <p:cNvSpPr/>
            <p:nvPr/>
          </p:nvSpPr>
          <p:spPr>
            <a:xfrm>
              <a:off x="5867975" y="3171000"/>
              <a:ext cx="202725" cy="25175"/>
            </a:xfrm>
            <a:custGeom>
              <a:rect b="b" l="l" r="r" t="t"/>
              <a:pathLst>
                <a:path extrusionOk="0" h="1007" w="8109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28"/>
            <p:cNvSpPr/>
            <p:nvPr/>
          </p:nvSpPr>
          <p:spPr>
            <a:xfrm>
              <a:off x="5292325" y="3039500"/>
              <a:ext cx="187250" cy="16275"/>
            </a:xfrm>
            <a:custGeom>
              <a:rect b="b" l="l" r="r" t="t"/>
              <a:pathLst>
                <a:path extrusionOk="0" h="651" w="749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28"/>
            <p:cNvSpPr/>
            <p:nvPr/>
          </p:nvSpPr>
          <p:spPr>
            <a:xfrm>
              <a:off x="5743275" y="2963875"/>
              <a:ext cx="131575" cy="134250"/>
            </a:xfrm>
            <a:custGeom>
              <a:rect b="b" l="l" r="r" t="t"/>
              <a:pathLst>
                <a:path extrusionOk="0" h="5370" w="5263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28"/>
            <p:cNvSpPr/>
            <p:nvPr/>
          </p:nvSpPr>
          <p:spPr>
            <a:xfrm>
              <a:off x="5581925" y="2970350"/>
              <a:ext cx="156000" cy="21250"/>
            </a:xfrm>
            <a:custGeom>
              <a:rect b="b" l="l" r="r" t="t"/>
              <a:pathLst>
                <a:path extrusionOk="0" h="850" w="624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28"/>
            <p:cNvSpPr/>
            <p:nvPr/>
          </p:nvSpPr>
          <p:spPr>
            <a:xfrm>
              <a:off x="5768575" y="3190025"/>
              <a:ext cx="85750" cy="24050"/>
            </a:xfrm>
            <a:custGeom>
              <a:rect b="b" l="l" r="r" t="t"/>
              <a:pathLst>
                <a:path extrusionOk="0" h="962" w="343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28"/>
            <p:cNvSpPr/>
            <p:nvPr/>
          </p:nvSpPr>
          <p:spPr>
            <a:xfrm>
              <a:off x="5725100" y="3209675"/>
              <a:ext cx="126825" cy="24600"/>
            </a:xfrm>
            <a:custGeom>
              <a:rect b="b" l="l" r="r" t="t"/>
              <a:pathLst>
                <a:path extrusionOk="0" h="984" w="5073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28"/>
            <p:cNvSpPr/>
            <p:nvPr/>
          </p:nvSpPr>
          <p:spPr>
            <a:xfrm>
              <a:off x="5398575" y="3118375"/>
              <a:ext cx="103325" cy="20000"/>
            </a:xfrm>
            <a:custGeom>
              <a:rect b="b" l="l" r="r" t="t"/>
              <a:pathLst>
                <a:path extrusionOk="0" h="800" w="4133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28"/>
            <p:cNvSpPr/>
            <p:nvPr/>
          </p:nvSpPr>
          <p:spPr>
            <a:xfrm>
              <a:off x="5777225" y="3139250"/>
              <a:ext cx="126500" cy="19625"/>
            </a:xfrm>
            <a:custGeom>
              <a:rect b="b" l="l" r="r" t="t"/>
              <a:pathLst>
                <a:path extrusionOk="0" h="785" w="506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28"/>
            <p:cNvSpPr/>
            <p:nvPr/>
          </p:nvSpPr>
          <p:spPr>
            <a:xfrm>
              <a:off x="5231300" y="3042475"/>
              <a:ext cx="36925" cy="73300"/>
            </a:xfrm>
            <a:custGeom>
              <a:rect b="b" l="l" r="r" t="t"/>
              <a:pathLst>
                <a:path extrusionOk="0" h="2932" w="1477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28"/>
            <p:cNvSpPr/>
            <p:nvPr/>
          </p:nvSpPr>
          <p:spPr>
            <a:xfrm>
              <a:off x="5479250" y="2963500"/>
              <a:ext cx="104800" cy="18875"/>
            </a:xfrm>
            <a:custGeom>
              <a:rect b="b" l="l" r="r" t="t"/>
              <a:pathLst>
                <a:path extrusionOk="0" h="755" w="4192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28"/>
            <p:cNvSpPr/>
            <p:nvPr/>
          </p:nvSpPr>
          <p:spPr>
            <a:xfrm>
              <a:off x="5580750" y="3170925"/>
              <a:ext cx="88125" cy="26950"/>
            </a:xfrm>
            <a:custGeom>
              <a:rect b="b" l="l" r="r" t="t"/>
              <a:pathLst>
                <a:path extrusionOk="0" h="1078" w="3525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28"/>
            <p:cNvSpPr/>
            <p:nvPr/>
          </p:nvSpPr>
          <p:spPr>
            <a:xfrm>
              <a:off x="5712900" y="3129075"/>
              <a:ext cx="70875" cy="17600"/>
            </a:xfrm>
            <a:custGeom>
              <a:rect b="b" l="l" r="r" t="t"/>
              <a:pathLst>
                <a:path extrusionOk="0" h="704" w="2835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28"/>
            <p:cNvSpPr/>
            <p:nvPr/>
          </p:nvSpPr>
          <p:spPr>
            <a:xfrm>
              <a:off x="5606950" y="3188500"/>
              <a:ext cx="91400" cy="23375"/>
            </a:xfrm>
            <a:custGeom>
              <a:rect b="b" l="l" r="r" t="t"/>
              <a:pathLst>
                <a:path extrusionOk="0" h="935" w="3656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28"/>
            <p:cNvSpPr/>
            <p:nvPr/>
          </p:nvSpPr>
          <p:spPr>
            <a:xfrm>
              <a:off x="5360050" y="2982025"/>
              <a:ext cx="104925" cy="13175"/>
            </a:xfrm>
            <a:custGeom>
              <a:rect b="b" l="l" r="r" t="t"/>
              <a:pathLst>
                <a:path extrusionOk="0" h="527" w="4197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28"/>
            <p:cNvSpPr/>
            <p:nvPr/>
          </p:nvSpPr>
          <p:spPr>
            <a:xfrm>
              <a:off x="5404825" y="3102675"/>
              <a:ext cx="83675" cy="16025"/>
            </a:xfrm>
            <a:custGeom>
              <a:rect b="b" l="l" r="r" t="t"/>
              <a:pathLst>
                <a:path extrusionOk="0" h="641" w="3347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28"/>
            <p:cNvSpPr/>
            <p:nvPr/>
          </p:nvSpPr>
          <p:spPr>
            <a:xfrm>
              <a:off x="5359300" y="3068425"/>
              <a:ext cx="53900" cy="25750"/>
            </a:xfrm>
            <a:custGeom>
              <a:rect b="b" l="l" r="r" t="t"/>
              <a:pathLst>
                <a:path extrusionOk="0" h="1030" w="2156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28"/>
            <p:cNvSpPr/>
            <p:nvPr/>
          </p:nvSpPr>
          <p:spPr>
            <a:xfrm>
              <a:off x="5981100" y="3156550"/>
              <a:ext cx="93475" cy="16325"/>
            </a:xfrm>
            <a:custGeom>
              <a:rect b="b" l="l" r="r" t="t"/>
              <a:pathLst>
                <a:path extrusionOk="0" h="653" w="3739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28"/>
            <p:cNvSpPr/>
            <p:nvPr/>
          </p:nvSpPr>
          <p:spPr>
            <a:xfrm>
              <a:off x="5660225" y="3090400"/>
              <a:ext cx="91400" cy="16350"/>
            </a:xfrm>
            <a:custGeom>
              <a:rect b="b" l="l" r="r" t="t"/>
              <a:pathLst>
                <a:path extrusionOk="0" h="654" w="3656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28"/>
            <p:cNvSpPr/>
            <p:nvPr/>
          </p:nvSpPr>
          <p:spPr>
            <a:xfrm>
              <a:off x="5327725" y="3082950"/>
              <a:ext cx="75650" cy="17575"/>
            </a:xfrm>
            <a:custGeom>
              <a:rect b="b" l="l" r="r" t="t"/>
              <a:pathLst>
                <a:path extrusionOk="0" h="703" w="3026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28"/>
            <p:cNvSpPr/>
            <p:nvPr/>
          </p:nvSpPr>
          <p:spPr>
            <a:xfrm>
              <a:off x="5338750" y="3000475"/>
              <a:ext cx="72050" cy="19350"/>
            </a:xfrm>
            <a:custGeom>
              <a:rect b="b" l="l" r="r" t="t"/>
              <a:pathLst>
                <a:path extrusionOk="0" h="774" w="2882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28"/>
            <p:cNvSpPr/>
            <p:nvPr/>
          </p:nvSpPr>
          <p:spPr>
            <a:xfrm>
              <a:off x="5892100" y="3207400"/>
              <a:ext cx="59850" cy="18450"/>
            </a:xfrm>
            <a:custGeom>
              <a:rect b="b" l="l" r="r" t="t"/>
              <a:pathLst>
                <a:path extrusionOk="0" h="738" w="2394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28"/>
            <p:cNvSpPr/>
            <p:nvPr/>
          </p:nvSpPr>
          <p:spPr>
            <a:xfrm>
              <a:off x="6084375" y="3193675"/>
              <a:ext cx="79500" cy="13425"/>
            </a:xfrm>
            <a:custGeom>
              <a:rect b="b" l="l" r="r" t="t"/>
              <a:pathLst>
                <a:path extrusionOk="0" h="537" w="318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28"/>
            <p:cNvSpPr/>
            <p:nvPr/>
          </p:nvSpPr>
          <p:spPr>
            <a:xfrm>
              <a:off x="5290225" y="2971475"/>
              <a:ext cx="80700" cy="18725"/>
            </a:xfrm>
            <a:custGeom>
              <a:rect b="b" l="l" r="r" t="t"/>
              <a:pathLst>
                <a:path extrusionOk="0" h="749" w="3228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28"/>
            <p:cNvSpPr/>
            <p:nvPr/>
          </p:nvSpPr>
          <p:spPr>
            <a:xfrm>
              <a:off x="5851600" y="3203225"/>
              <a:ext cx="50650" cy="15775"/>
            </a:xfrm>
            <a:custGeom>
              <a:rect b="b" l="l" r="r" t="t"/>
              <a:pathLst>
                <a:path extrusionOk="0" h="631" w="2026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28"/>
            <p:cNvSpPr/>
            <p:nvPr/>
          </p:nvSpPr>
          <p:spPr>
            <a:xfrm>
              <a:off x="5246175" y="3025425"/>
              <a:ext cx="52725" cy="29650"/>
            </a:xfrm>
            <a:custGeom>
              <a:rect b="b" l="l" r="r" t="t"/>
              <a:pathLst>
                <a:path extrusionOk="0" h="1186" w="2109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28"/>
            <p:cNvSpPr/>
            <p:nvPr/>
          </p:nvSpPr>
          <p:spPr>
            <a:xfrm>
              <a:off x="5509300" y="3050700"/>
              <a:ext cx="77300" cy="15925"/>
            </a:xfrm>
            <a:custGeom>
              <a:rect b="b" l="l" r="r" t="t"/>
              <a:pathLst>
                <a:path extrusionOk="0" h="637" w="3092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28"/>
            <p:cNvSpPr/>
            <p:nvPr/>
          </p:nvSpPr>
          <p:spPr>
            <a:xfrm>
              <a:off x="6271600" y="3276550"/>
              <a:ext cx="56275" cy="18525"/>
            </a:xfrm>
            <a:custGeom>
              <a:rect b="b" l="l" r="r" t="t"/>
              <a:pathLst>
                <a:path extrusionOk="0" h="741" w="2251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28"/>
            <p:cNvSpPr/>
            <p:nvPr/>
          </p:nvSpPr>
          <p:spPr>
            <a:xfrm>
              <a:off x="5276250" y="3011400"/>
              <a:ext cx="70850" cy="14550"/>
            </a:xfrm>
            <a:custGeom>
              <a:rect b="b" l="l" r="r" t="t"/>
              <a:pathLst>
                <a:path extrusionOk="0" h="582" w="2834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28"/>
            <p:cNvSpPr/>
            <p:nvPr/>
          </p:nvSpPr>
          <p:spPr>
            <a:xfrm>
              <a:off x="5256600" y="3077000"/>
              <a:ext cx="55375" cy="16975"/>
            </a:xfrm>
            <a:custGeom>
              <a:rect b="b" l="l" r="r" t="t"/>
              <a:pathLst>
                <a:path extrusionOk="0" h="679" w="2215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28"/>
            <p:cNvSpPr/>
            <p:nvPr/>
          </p:nvSpPr>
          <p:spPr>
            <a:xfrm>
              <a:off x="5736125" y="3100100"/>
              <a:ext cx="69550" cy="11950"/>
            </a:xfrm>
            <a:custGeom>
              <a:rect b="b" l="l" r="r" t="t"/>
              <a:pathLst>
                <a:path extrusionOk="0" h="478" w="2782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28"/>
            <p:cNvSpPr/>
            <p:nvPr/>
          </p:nvSpPr>
          <p:spPr>
            <a:xfrm>
              <a:off x="5596450" y="3084575"/>
              <a:ext cx="66775" cy="12100"/>
            </a:xfrm>
            <a:custGeom>
              <a:rect b="b" l="l" r="r" t="t"/>
              <a:pathLst>
                <a:path extrusionOk="0" h="484" w="2671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28"/>
            <p:cNvSpPr/>
            <p:nvPr/>
          </p:nvSpPr>
          <p:spPr>
            <a:xfrm>
              <a:off x="5391725" y="3141450"/>
              <a:ext cx="51225" cy="17425"/>
            </a:xfrm>
            <a:custGeom>
              <a:rect b="b" l="l" r="r" t="t"/>
              <a:pathLst>
                <a:path extrusionOk="0" h="697" w="2049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28"/>
            <p:cNvSpPr/>
            <p:nvPr/>
          </p:nvSpPr>
          <p:spPr>
            <a:xfrm>
              <a:off x="5791775" y="2981850"/>
              <a:ext cx="72075" cy="18375"/>
            </a:xfrm>
            <a:custGeom>
              <a:rect b="b" l="l" r="r" t="t"/>
              <a:pathLst>
                <a:path extrusionOk="0" h="735" w="2883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28"/>
            <p:cNvSpPr/>
            <p:nvPr/>
          </p:nvSpPr>
          <p:spPr>
            <a:xfrm>
              <a:off x="5806675" y="3162375"/>
              <a:ext cx="40800" cy="14375"/>
            </a:xfrm>
            <a:custGeom>
              <a:rect b="b" l="l" r="r" t="t"/>
              <a:pathLst>
                <a:path extrusionOk="0" h="575" w="1632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28"/>
            <p:cNvSpPr/>
            <p:nvPr/>
          </p:nvSpPr>
          <p:spPr>
            <a:xfrm>
              <a:off x="5406925" y="3112300"/>
              <a:ext cx="83350" cy="12425"/>
            </a:xfrm>
            <a:custGeom>
              <a:rect b="b" l="l" r="r" t="t"/>
              <a:pathLst>
                <a:path extrusionOk="0" h="497" w="3334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28"/>
            <p:cNvSpPr/>
            <p:nvPr/>
          </p:nvSpPr>
          <p:spPr>
            <a:xfrm>
              <a:off x="5268200" y="2974625"/>
              <a:ext cx="39025" cy="42400"/>
            </a:xfrm>
            <a:custGeom>
              <a:rect b="b" l="l" r="r" t="t"/>
              <a:pathLst>
                <a:path extrusionOk="0" h="1696" w="1561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28"/>
            <p:cNvSpPr/>
            <p:nvPr/>
          </p:nvSpPr>
          <p:spPr>
            <a:xfrm>
              <a:off x="5362275" y="3128500"/>
              <a:ext cx="84550" cy="18050"/>
            </a:xfrm>
            <a:custGeom>
              <a:rect b="b" l="l" r="r" t="t"/>
              <a:pathLst>
                <a:path extrusionOk="0" h="722" w="3382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28"/>
            <p:cNvSpPr/>
            <p:nvPr/>
          </p:nvSpPr>
          <p:spPr>
            <a:xfrm>
              <a:off x="5297975" y="2999000"/>
              <a:ext cx="65800" cy="13425"/>
            </a:xfrm>
            <a:custGeom>
              <a:rect b="b" l="l" r="r" t="t"/>
              <a:pathLst>
                <a:path extrusionOk="0" h="537" w="2632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28"/>
            <p:cNvSpPr/>
            <p:nvPr/>
          </p:nvSpPr>
          <p:spPr>
            <a:xfrm>
              <a:off x="5485800" y="3103525"/>
              <a:ext cx="41700" cy="15475"/>
            </a:xfrm>
            <a:custGeom>
              <a:rect b="b" l="l" r="r" t="t"/>
              <a:pathLst>
                <a:path extrusionOk="0" h="619" w="1668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28"/>
            <p:cNvSpPr/>
            <p:nvPr/>
          </p:nvSpPr>
          <p:spPr>
            <a:xfrm>
              <a:off x="5493225" y="3125225"/>
              <a:ext cx="51825" cy="15200"/>
            </a:xfrm>
            <a:custGeom>
              <a:rect b="b" l="l" r="r" t="t"/>
              <a:pathLst>
                <a:path extrusionOk="0" h="608" w="2073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28"/>
            <p:cNvSpPr/>
            <p:nvPr/>
          </p:nvSpPr>
          <p:spPr>
            <a:xfrm>
              <a:off x="5934075" y="3152375"/>
              <a:ext cx="57450" cy="13550"/>
            </a:xfrm>
            <a:custGeom>
              <a:rect b="b" l="l" r="r" t="t"/>
              <a:pathLst>
                <a:path extrusionOk="0" h="542" w="2298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28"/>
            <p:cNvSpPr/>
            <p:nvPr/>
          </p:nvSpPr>
          <p:spPr>
            <a:xfrm>
              <a:off x="5256300" y="3057650"/>
              <a:ext cx="36925" cy="23900"/>
            </a:xfrm>
            <a:custGeom>
              <a:rect b="b" l="l" r="r" t="t"/>
              <a:pathLst>
                <a:path extrusionOk="0" h="956" w="1477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28"/>
            <p:cNvSpPr/>
            <p:nvPr/>
          </p:nvSpPr>
          <p:spPr>
            <a:xfrm>
              <a:off x="5801000" y="3086475"/>
              <a:ext cx="64625" cy="10775"/>
            </a:xfrm>
            <a:custGeom>
              <a:rect b="b" l="l" r="r" t="t"/>
              <a:pathLst>
                <a:path extrusionOk="0" h="431" w="2585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28"/>
            <p:cNvSpPr/>
            <p:nvPr/>
          </p:nvSpPr>
          <p:spPr>
            <a:xfrm>
              <a:off x="6134975" y="3240100"/>
              <a:ext cx="43775" cy="11650"/>
            </a:xfrm>
            <a:custGeom>
              <a:rect b="b" l="l" r="r" t="t"/>
              <a:pathLst>
                <a:path extrusionOk="0" h="466" w="1751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28"/>
            <p:cNvSpPr/>
            <p:nvPr/>
          </p:nvSpPr>
          <p:spPr>
            <a:xfrm>
              <a:off x="6171300" y="3243625"/>
              <a:ext cx="52100" cy="12425"/>
            </a:xfrm>
            <a:custGeom>
              <a:rect b="b" l="l" r="r" t="t"/>
              <a:pathLst>
                <a:path extrusionOk="0" h="497" w="2084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28"/>
            <p:cNvSpPr/>
            <p:nvPr/>
          </p:nvSpPr>
          <p:spPr>
            <a:xfrm>
              <a:off x="5651000" y="3034175"/>
              <a:ext cx="50325" cy="9800"/>
            </a:xfrm>
            <a:custGeom>
              <a:rect b="b" l="l" r="r" t="t"/>
              <a:pathLst>
                <a:path extrusionOk="0" h="392" w="2013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28"/>
            <p:cNvSpPr/>
            <p:nvPr/>
          </p:nvSpPr>
          <p:spPr>
            <a:xfrm>
              <a:off x="5731650" y="2984800"/>
              <a:ext cx="72350" cy="13725"/>
            </a:xfrm>
            <a:custGeom>
              <a:rect b="b" l="l" r="r" t="t"/>
              <a:pathLst>
                <a:path extrusionOk="0" h="549" w="2894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28"/>
            <p:cNvSpPr/>
            <p:nvPr/>
          </p:nvSpPr>
          <p:spPr>
            <a:xfrm>
              <a:off x="5564075" y="3131250"/>
              <a:ext cx="42300" cy="14000"/>
            </a:xfrm>
            <a:custGeom>
              <a:rect b="b" l="l" r="r" t="t"/>
              <a:pathLst>
                <a:path extrusionOk="0" h="560" w="1692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28"/>
            <p:cNvSpPr/>
            <p:nvPr/>
          </p:nvSpPr>
          <p:spPr>
            <a:xfrm>
              <a:off x="5514375" y="3103400"/>
              <a:ext cx="43475" cy="14700"/>
            </a:xfrm>
            <a:custGeom>
              <a:rect b="b" l="l" r="r" t="t"/>
              <a:pathLst>
                <a:path extrusionOk="0" h="588" w="1739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28"/>
            <p:cNvSpPr/>
            <p:nvPr/>
          </p:nvSpPr>
          <p:spPr>
            <a:xfrm>
              <a:off x="5387275" y="3014200"/>
              <a:ext cx="39600" cy="10725"/>
            </a:xfrm>
            <a:custGeom>
              <a:rect b="b" l="l" r="r" t="t"/>
              <a:pathLst>
                <a:path extrusionOk="0" h="429" w="1584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28"/>
            <p:cNvSpPr/>
            <p:nvPr/>
          </p:nvSpPr>
          <p:spPr>
            <a:xfrm>
              <a:off x="5558425" y="3082050"/>
              <a:ext cx="47350" cy="8675"/>
            </a:xfrm>
            <a:custGeom>
              <a:rect b="b" l="l" r="r" t="t"/>
              <a:pathLst>
                <a:path extrusionOk="0" h="347" w="1894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28"/>
            <p:cNvSpPr/>
            <p:nvPr/>
          </p:nvSpPr>
          <p:spPr>
            <a:xfrm>
              <a:off x="5855175" y="2996925"/>
              <a:ext cx="7475" cy="75325"/>
            </a:xfrm>
            <a:custGeom>
              <a:rect b="b" l="l" r="r" t="t"/>
              <a:pathLst>
                <a:path extrusionOk="0" h="3013" w="299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28"/>
            <p:cNvSpPr/>
            <p:nvPr/>
          </p:nvSpPr>
          <p:spPr>
            <a:xfrm>
              <a:off x="5898350" y="3148675"/>
              <a:ext cx="42875" cy="12575"/>
            </a:xfrm>
            <a:custGeom>
              <a:rect b="b" l="l" r="r" t="t"/>
              <a:pathLst>
                <a:path extrusionOk="0" h="503" w="1715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28"/>
            <p:cNvSpPr/>
            <p:nvPr/>
          </p:nvSpPr>
          <p:spPr>
            <a:xfrm>
              <a:off x="5254800" y="3006575"/>
              <a:ext cx="23550" cy="32650"/>
            </a:xfrm>
            <a:custGeom>
              <a:rect b="b" l="l" r="r" t="t"/>
              <a:pathLst>
                <a:path extrusionOk="0" h="1306" w="942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28"/>
            <p:cNvSpPr/>
            <p:nvPr/>
          </p:nvSpPr>
          <p:spPr>
            <a:xfrm>
              <a:off x="5606050" y="3032000"/>
              <a:ext cx="46150" cy="8700"/>
            </a:xfrm>
            <a:custGeom>
              <a:rect b="b" l="l" r="r" t="t"/>
              <a:pathLst>
                <a:path extrusionOk="0" h="348" w="1846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28"/>
            <p:cNvSpPr/>
            <p:nvPr/>
          </p:nvSpPr>
          <p:spPr>
            <a:xfrm>
              <a:off x="5682550" y="3204400"/>
              <a:ext cx="41700" cy="15350"/>
            </a:xfrm>
            <a:custGeom>
              <a:rect b="b" l="l" r="r" t="t"/>
              <a:pathLst>
                <a:path extrusionOk="0" h="614" w="1668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28"/>
            <p:cNvSpPr/>
            <p:nvPr/>
          </p:nvSpPr>
          <p:spPr>
            <a:xfrm>
              <a:off x="6045375" y="3189975"/>
              <a:ext cx="54800" cy="7900"/>
            </a:xfrm>
            <a:custGeom>
              <a:rect b="b" l="l" r="r" t="t"/>
              <a:pathLst>
                <a:path extrusionOk="0" h="316" w="2192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28"/>
            <p:cNvSpPr/>
            <p:nvPr/>
          </p:nvSpPr>
          <p:spPr>
            <a:xfrm>
              <a:off x="5561700" y="3162725"/>
              <a:ext cx="30900" cy="17100"/>
            </a:xfrm>
            <a:custGeom>
              <a:rect b="b" l="l" r="r" t="t"/>
              <a:pathLst>
                <a:path extrusionOk="0" h="684" w="1236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28"/>
            <p:cNvSpPr/>
            <p:nvPr/>
          </p:nvSpPr>
          <p:spPr>
            <a:xfrm>
              <a:off x="5695950" y="3074600"/>
              <a:ext cx="43175" cy="10900"/>
            </a:xfrm>
            <a:custGeom>
              <a:rect b="b" l="l" r="r" t="t"/>
              <a:pathLst>
                <a:path extrusionOk="0" h="436" w="1727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28"/>
            <p:cNvSpPr/>
            <p:nvPr/>
          </p:nvSpPr>
          <p:spPr>
            <a:xfrm>
              <a:off x="6012350" y="3250125"/>
              <a:ext cx="44375" cy="15275"/>
            </a:xfrm>
            <a:custGeom>
              <a:rect b="b" l="l" r="r" t="t"/>
              <a:pathLst>
                <a:path extrusionOk="0" h="611" w="1775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28"/>
            <p:cNvSpPr/>
            <p:nvPr/>
          </p:nvSpPr>
          <p:spPr>
            <a:xfrm>
              <a:off x="5553950" y="3027000"/>
              <a:ext cx="40225" cy="9250"/>
            </a:xfrm>
            <a:custGeom>
              <a:rect b="b" l="l" r="r" t="t"/>
              <a:pathLst>
                <a:path extrusionOk="0" h="370" w="1609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28"/>
            <p:cNvSpPr/>
            <p:nvPr/>
          </p:nvSpPr>
          <p:spPr>
            <a:xfrm>
              <a:off x="6142125" y="3201100"/>
              <a:ext cx="42250" cy="9900"/>
            </a:xfrm>
            <a:custGeom>
              <a:rect b="b" l="l" r="r" t="t"/>
              <a:pathLst>
                <a:path extrusionOk="0" h="396" w="169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28"/>
            <p:cNvSpPr/>
            <p:nvPr/>
          </p:nvSpPr>
          <p:spPr>
            <a:xfrm>
              <a:off x="5491450" y="3153125"/>
              <a:ext cx="37825" cy="16525"/>
            </a:xfrm>
            <a:custGeom>
              <a:rect b="b" l="l" r="r" t="t"/>
              <a:pathLst>
                <a:path extrusionOk="0" h="661" w="1513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28"/>
            <p:cNvSpPr/>
            <p:nvPr/>
          </p:nvSpPr>
          <p:spPr>
            <a:xfrm>
              <a:off x="5595925" y="3169450"/>
              <a:ext cx="29750" cy="12650"/>
            </a:xfrm>
            <a:custGeom>
              <a:rect b="b" l="l" r="r" t="t"/>
              <a:pathLst>
                <a:path extrusionOk="0" h="506" w="119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28"/>
            <p:cNvSpPr/>
            <p:nvPr/>
          </p:nvSpPr>
          <p:spPr>
            <a:xfrm>
              <a:off x="5553075" y="3107650"/>
              <a:ext cx="36625" cy="12800"/>
            </a:xfrm>
            <a:custGeom>
              <a:rect b="b" l="l" r="r" t="t"/>
              <a:pathLst>
                <a:path extrusionOk="0" h="512" w="1465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28"/>
            <p:cNvSpPr/>
            <p:nvPr/>
          </p:nvSpPr>
          <p:spPr>
            <a:xfrm>
              <a:off x="6217425" y="3248175"/>
              <a:ext cx="43200" cy="10700"/>
            </a:xfrm>
            <a:custGeom>
              <a:rect b="b" l="l" r="r" t="t"/>
              <a:pathLst>
                <a:path extrusionOk="0" h="428" w="1728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28"/>
            <p:cNvSpPr/>
            <p:nvPr/>
          </p:nvSpPr>
          <p:spPr>
            <a:xfrm>
              <a:off x="5362100" y="3141000"/>
              <a:ext cx="32325" cy="14725"/>
            </a:xfrm>
            <a:custGeom>
              <a:rect b="b" l="l" r="r" t="t"/>
              <a:pathLst>
                <a:path extrusionOk="0" h="589" w="1293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28"/>
            <p:cNvSpPr/>
            <p:nvPr/>
          </p:nvSpPr>
          <p:spPr>
            <a:xfrm>
              <a:off x="5801300" y="3107050"/>
              <a:ext cx="34275" cy="9650"/>
            </a:xfrm>
            <a:custGeom>
              <a:rect b="b" l="l" r="r" t="t"/>
              <a:pathLst>
                <a:path extrusionOk="0" h="386" w="1371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28"/>
            <p:cNvSpPr/>
            <p:nvPr/>
          </p:nvSpPr>
          <p:spPr>
            <a:xfrm>
              <a:off x="5840900" y="3169275"/>
              <a:ext cx="28900" cy="10225"/>
            </a:xfrm>
            <a:custGeom>
              <a:rect b="b" l="l" r="r" t="t"/>
              <a:pathLst>
                <a:path extrusionOk="0" h="409" w="1156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28"/>
            <p:cNvSpPr/>
            <p:nvPr/>
          </p:nvSpPr>
          <p:spPr>
            <a:xfrm>
              <a:off x="5311950" y="3069650"/>
              <a:ext cx="35450" cy="13325"/>
            </a:xfrm>
            <a:custGeom>
              <a:rect b="b" l="l" r="r" t="t"/>
              <a:pathLst>
                <a:path extrusionOk="0" h="533" w="1418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28"/>
            <p:cNvSpPr/>
            <p:nvPr/>
          </p:nvSpPr>
          <p:spPr>
            <a:xfrm>
              <a:off x="5579250" y="3061050"/>
              <a:ext cx="32475" cy="7650"/>
            </a:xfrm>
            <a:custGeom>
              <a:rect b="b" l="l" r="r" t="t"/>
              <a:pathLst>
                <a:path extrusionOk="0" h="306" w="1299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28"/>
            <p:cNvSpPr/>
            <p:nvPr/>
          </p:nvSpPr>
          <p:spPr>
            <a:xfrm>
              <a:off x="5543250" y="3129075"/>
              <a:ext cx="26800" cy="11500"/>
            </a:xfrm>
            <a:custGeom>
              <a:rect b="b" l="l" r="r" t="t"/>
              <a:pathLst>
                <a:path extrusionOk="0" h="460" w="1072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28"/>
            <p:cNvSpPr/>
            <p:nvPr/>
          </p:nvSpPr>
          <p:spPr>
            <a:xfrm>
              <a:off x="5347375" y="3012850"/>
              <a:ext cx="44375" cy="10725"/>
            </a:xfrm>
            <a:custGeom>
              <a:rect b="b" l="l" r="r" t="t"/>
              <a:pathLst>
                <a:path extrusionOk="0" h="429" w="1775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28"/>
            <p:cNvSpPr/>
            <p:nvPr/>
          </p:nvSpPr>
          <p:spPr>
            <a:xfrm>
              <a:off x="5460800" y="3122225"/>
              <a:ext cx="57750" cy="7050"/>
            </a:xfrm>
            <a:custGeom>
              <a:rect b="b" l="l" r="r" t="t"/>
              <a:pathLst>
                <a:path extrusionOk="0" h="282" w="231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28"/>
            <p:cNvSpPr/>
            <p:nvPr/>
          </p:nvSpPr>
          <p:spPr>
            <a:xfrm>
              <a:off x="5450075" y="3100325"/>
              <a:ext cx="43475" cy="7125"/>
            </a:xfrm>
            <a:custGeom>
              <a:rect b="b" l="l" r="r" t="t"/>
              <a:pathLst>
                <a:path extrusionOk="0" h="285" w="1739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28"/>
            <p:cNvSpPr/>
            <p:nvPr/>
          </p:nvSpPr>
          <p:spPr>
            <a:xfrm>
              <a:off x="5737025" y="3079675"/>
              <a:ext cx="35425" cy="9100"/>
            </a:xfrm>
            <a:custGeom>
              <a:rect b="b" l="l" r="r" t="t"/>
              <a:pathLst>
                <a:path extrusionOk="0" h="364" w="1417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28"/>
            <p:cNvSpPr/>
            <p:nvPr/>
          </p:nvSpPr>
          <p:spPr>
            <a:xfrm>
              <a:off x="5718250" y="3207375"/>
              <a:ext cx="30400" cy="16200"/>
            </a:xfrm>
            <a:custGeom>
              <a:rect b="b" l="l" r="r" t="t"/>
              <a:pathLst>
                <a:path extrusionOk="0" h="648" w="1216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28"/>
            <p:cNvSpPr/>
            <p:nvPr/>
          </p:nvSpPr>
          <p:spPr>
            <a:xfrm>
              <a:off x="5342625" y="3069000"/>
              <a:ext cx="20550" cy="20825"/>
            </a:xfrm>
            <a:custGeom>
              <a:rect b="b" l="l" r="r" t="t"/>
              <a:pathLst>
                <a:path extrusionOk="0" h="833" w="822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28"/>
            <p:cNvSpPr/>
            <p:nvPr/>
          </p:nvSpPr>
          <p:spPr>
            <a:xfrm>
              <a:off x="5488175" y="3047475"/>
              <a:ext cx="29800" cy="10900"/>
            </a:xfrm>
            <a:custGeom>
              <a:rect b="b" l="l" r="r" t="t"/>
              <a:pathLst>
                <a:path extrusionOk="0" h="436" w="1192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28"/>
            <p:cNvSpPr/>
            <p:nvPr/>
          </p:nvSpPr>
          <p:spPr>
            <a:xfrm>
              <a:off x="5327450" y="3011050"/>
              <a:ext cx="44650" cy="14525"/>
            </a:xfrm>
            <a:custGeom>
              <a:rect b="b" l="l" r="r" t="t"/>
              <a:pathLst>
                <a:path extrusionOk="0" h="581" w="1786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28"/>
            <p:cNvSpPr/>
            <p:nvPr/>
          </p:nvSpPr>
          <p:spPr>
            <a:xfrm>
              <a:off x="5640575" y="3175450"/>
              <a:ext cx="31875" cy="11825"/>
            </a:xfrm>
            <a:custGeom>
              <a:rect b="b" l="l" r="r" t="t"/>
              <a:pathLst>
                <a:path extrusionOk="0" h="473" w="1275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28"/>
            <p:cNvSpPr/>
            <p:nvPr/>
          </p:nvSpPr>
          <p:spPr>
            <a:xfrm>
              <a:off x="5518225" y="3154675"/>
              <a:ext cx="25925" cy="16425"/>
            </a:xfrm>
            <a:custGeom>
              <a:rect b="b" l="l" r="r" t="t"/>
              <a:pathLst>
                <a:path extrusionOk="0" h="657" w="1037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28"/>
            <p:cNvSpPr/>
            <p:nvPr/>
          </p:nvSpPr>
          <p:spPr>
            <a:xfrm>
              <a:off x="5470600" y="3046275"/>
              <a:ext cx="25925" cy="11075"/>
            </a:xfrm>
            <a:custGeom>
              <a:rect b="b" l="l" r="r" t="t"/>
              <a:pathLst>
                <a:path extrusionOk="0" h="443" w="1037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28"/>
            <p:cNvSpPr/>
            <p:nvPr/>
          </p:nvSpPr>
          <p:spPr>
            <a:xfrm>
              <a:off x="5687000" y="3149950"/>
              <a:ext cx="26225" cy="9600"/>
            </a:xfrm>
            <a:custGeom>
              <a:rect b="b" l="l" r="r" t="t"/>
              <a:pathLst>
                <a:path extrusionOk="0" h="384" w="1049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28"/>
            <p:cNvSpPr/>
            <p:nvPr/>
          </p:nvSpPr>
          <p:spPr>
            <a:xfrm>
              <a:off x="5814400" y="2991450"/>
              <a:ext cx="36950" cy="9150"/>
            </a:xfrm>
            <a:custGeom>
              <a:rect b="b" l="l" r="r" t="t"/>
              <a:pathLst>
                <a:path extrusionOk="0" h="366" w="1478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28"/>
            <p:cNvSpPr/>
            <p:nvPr/>
          </p:nvSpPr>
          <p:spPr>
            <a:xfrm>
              <a:off x="5579250" y="3132250"/>
              <a:ext cx="43200" cy="7250"/>
            </a:xfrm>
            <a:custGeom>
              <a:rect b="b" l="l" r="r" t="t"/>
              <a:pathLst>
                <a:path extrusionOk="0" h="290" w="1728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28"/>
            <p:cNvSpPr/>
            <p:nvPr/>
          </p:nvSpPr>
          <p:spPr>
            <a:xfrm>
              <a:off x="5709925" y="3039675"/>
              <a:ext cx="33650" cy="7850"/>
            </a:xfrm>
            <a:custGeom>
              <a:rect b="b" l="l" r="r" t="t"/>
              <a:pathLst>
                <a:path extrusionOk="0" h="314" w="1346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28"/>
            <p:cNvSpPr/>
            <p:nvPr/>
          </p:nvSpPr>
          <p:spPr>
            <a:xfrm>
              <a:off x="5542050" y="3161225"/>
              <a:ext cx="22650" cy="15450"/>
            </a:xfrm>
            <a:custGeom>
              <a:rect b="b" l="l" r="r" t="t"/>
              <a:pathLst>
                <a:path extrusionOk="0" h="618" w="906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28"/>
            <p:cNvSpPr/>
            <p:nvPr/>
          </p:nvSpPr>
          <p:spPr>
            <a:xfrm>
              <a:off x="5377450" y="3043150"/>
              <a:ext cx="30675" cy="6200"/>
            </a:xfrm>
            <a:custGeom>
              <a:rect b="b" l="l" r="r" t="t"/>
              <a:pathLst>
                <a:path extrusionOk="0" h="248" w="1227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28"/>
            <p:cNvSpPr/>
            <p:nvPr/>
          </p:nvSpPr>
          <p:spPr>
            <a:xfrm>
              <a:off x="5618550" y="3140400"/>
              <a:ext cx="23825" cy="9425"/>
            </a:xfrm>
            <a:custGeom>
              <a:rect b="b" l="l" r="r" t="t"/>
              <a:pathLst>
                <a:path extrusionOk="0" h="377" w="953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28"/>
            <p:cNvSpPr/>
            <p:nvPr/>
          </p:nvSpPr>
          <p:spPr>
            <a:xfrm>
              <a:off x="5781675" y="3083250"/>
              <a:ext cx="37525" cy="7175"/>
            </a:xfrm>
            <a:custGeom>
              <a:rect b="b" l="l" r="r" t="t"/>
              <a:pathLst>
                <a:path extrusionOk="0" h="287" w="1501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28"/>
            <p:cNvSpPr/>
            <p:nvPr/>
          </p:nvSpPr>
          <p:spPr>
            <a:xfrm>
              <a:off x="6214450" y="3247625"/>
              <a:ext cx="24725" cy="7475"/>
            </a:xfrm>
            <a:custGeom>
              <a:rect b="b" l="l" r="r" t="t"/>
              <a:pathLst>
                <a:path extrusionOk="0" h="299" w="989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28"/>
            <p:cNvSpPr/>
            <p:nvPr/>
          </p:nvSpPr>
          <p:spPr>
            <a:xfrm>
              <a:off x="5753975" y="3082950"/>
              <a:ext cx="29800" cy="6750"/>
            </a:xfrm>
            <a:custGeom>
              <a:rect b="b" l="l" r="r" t="t"/>
              <a:pathLst>
                <a:path extrusionOk="0" h="270" w="1192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28"/>
            <p:cNvSpPr/>
            <p:nvPr/>
          </p:nvSpPr>
          <p:spPr>
            <a:xfrm>
              <a:off x="5876625" y="3121050"/>
              <a:ext cx="16375" cy="25325"/>
            </a:xfrm>
            <a:custGeom>
              <a:rect b="b" l="l" r="r" t="t"/>
              <a:pathLst>
                <a:path extrusionOk="0" h="1013" w="655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28"/>
            <p:cNvSpPr/>
            <p:nvPr/>
          </p:nvSpPr>
          <p:spPr>
            <a:xfrm>
              <a:off x="5867675" y="3089075"/>
              <a:ext cx="12525" cy="33475"/>
            </a:xfrm>
            <a:custGeom>
              <a:rect b="b" l="l" r="r" t="t"/>
              <a:pathLst>
                <a:path extrusionOk="0" h="1339" w="501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28"/>
            <p:cNvSpPr/>
            <p:nvPr/>
          </p:nvSpPr>
          <p:spPr>
            <a:xfrm>
              <a:off x="5540275" y="3107850"/>
              <a:ext cx="15500" cy="11150"/>
            </a:xfrm>
            <a:custGeom>
              <a:rect b="b" l="l" r="r" t="t"/>
              <a:pathLst>
                <a:path extrusionOk="0" h="446" w="62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28"/>
            <p:cNvSpPr/>
            <p:nvPr/>
          </p:nvSpPr>
          <p:spPr>
            <a:xfrm>
              <a:off x="5780175" y="2993775"/>
              <a:ext cx="36925" cy="7175"/>
            </a:xfrm>
            <a:custGeom>
              <a:rect b="b" l="l" r="r" t="t"/>
              <a:pathLst>
                <a:path extrusionOk="0" h="287" w="1477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28"/>
            <p:cNvSpPr/>
            <p:nvPr/>
          </p:nvSpPr>
          <p:spPr>
            <a:xfrm>
              <a:off x="5657850" y="3146200"/>
              <a:ext cx="20250" cy="6075"/>
            </a:xfrm>
            <a:custGeom>
              <a:rect b="b" l="l" r="r" t="t"/>
              <a:pathLst>
                <a:path extrusionOk="0" h="243" w="81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28"/>
            <p:cNvSpPr/>
            <p:nvPr/>
          </p:nvSpPr>
          <p:spPr>
            <a:xfrm>
              <a:off x="5604550" y="3136400"/>
              <a:ext cx="19075" cy="9275"/>
            </a:xfrm>
            <a:custGeom>
              <a:rect b="b" l="l" r="r" t="t"/>
              <a:pathLst>
                <a:path extrusionOk="0" h="371" w="763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28"/>
            <p:cNvSpPr/>
            <p:nvPr/>
          </p:nvSpPr>
          <p:spPr>
            <a:xfrm>
              <a:off x="5299450" y="3070750"/>
              <a:ext cx="18200" cy="10025"/>
            </a:xfrm>
            <a:custGeom>
              <a:rect b="b" l="l" r="r" t="t"/>
              <a:pathLst>
                <a:path extrusionOk="0" h="401" w="728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28"/>
            <p:cNvSpPr/>
            <p:nvPr/>
          </p:nvSpPr>
          <p:spPr>
            <a:xfrm>
              <a:off x="5456325" y="3146050"/>
              <a:ext cx="21750" cy="16825"/>
            </a:xfrm>
            <a:custGeom>
              <a:rect b="b" l="l" r="r" t="t"/>
              <a:pathLst>
                <a:path extrusionOk="0" h="673" w="87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28"/>
            <p:cNvSpPr/>
            <p:nvPr/>
          </p:nvSpPr>
          <p:spPr>
            <a:xfrm>
              <a:off x="5355725" y="3069550"/>
              <a:ext cx="16375" cy="9850"/>
            </a:xfrm>
            <a:custGeom>
              <a:rect b="b" l="l" r="r" t="t"/>
              <a:pathLst>
                <a:path extrusionOk="0" h="394" w="655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28"/>
            <p:cNvSpPr/>
            <p:nvPr/>
          </p:nvSpPr>
          <p:spPr>
            <a:xfrm>
              <a:off x="5639975" y="3141000"/>
              <a:ext cx="14325" cy="9900"/>
            </a:xfrm>
            <a:custGeom>
              <a:rect b="b" l="l" r="r" t="t"/>
              <a:pathLst>
                <a:path extrusionOk="0" h="396" w="573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28"/>
            <p:cNvSpPr/>
            <p:nvPr/>
          </p:nvSpPr>
          <p:spPr>
            <a:xfrm>
              <a:off x="6088550" y="3258575"/>
              <a:ext cx="33950" cy="4075"/>
            </a:xfrm>
            <a:custGeom>
              <a:rect b="b" l="l" r="r" t="t"/>
              <a:pathLst>
                <a:path extrusionOk="0" h="163" w="1358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28"/>
            <p:cNvSpPr/>
            <p:nvPr/>
          </p:nvSpPr>
          <p:spPr>
            <a:xfrm>
              <a:off x="5891500" y="3171825"/>
              <a:ext cx="29200" cy="4650"/>
            </a:xfrm>
            <a:custGeom>
              <a:rect b="b" l="l" r="r" t="t"/>
              <a:pathLst>
                <a:path extrusionOk="0" h="186" w="1168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28"/>
            <p:cNvSpPr/>
            <p:nvPr/>
          </p:nvSpPr>
          <p:spPr>
            <a:xfrm>
              <a:off x="5776900" y="3201125"/>
              <a:ext cx="25625" cy="6875"/>
            </a:xfrm>
            <a:custGeom>
              <a:rect b="b" l="l" r="r" t="t"/>
              <a:pathLst>
                <a:path extrusionOk="0" h="275" w="1025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28"/>
            <p:cNvSpPr/>
            <p:nvPr/>
          </p:nvSpPr>
          <p:spPr>
            <a:xfrm>
              <a:off x="5585800" y="3165700"/>
              <a:ext cx="19375" cy="11325"/>
            </a:xfrm>
            <a:custGeom>
              <a:rect b="b" l="l" r="r" t="t"/>
              <a:pathLst>
                <a:path extrusionOk="0" h="453" w="775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28"/>
            <p:cNvSpPr/>
            <p:nvPr/>
          </p:nvSpPr>
          <p:spPr>
            <a:xfrm>
              <a:off x="5731050" y="3154975"/>
              <a:ext cx="10750" cy="8400"/>
            </a:xfrm>
            <a:custGeom>
              <a:rect b="b" l="l" r="r" t="t"/>
              <a:pathLst>
                <a:path extrusionOk="0" h="336" w="43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28"/>
            <p:cNvSpPr/>
            <p:nvPr/>
          </p:nvSpPr>
          <p:spPr>
            <a:xfrm>
              <a:off x="5595650" y="3113525"/>
              <a:ext cx="11900" cy="6975"/>
            </a:xfrm>
            <a:custGeom>
              <a:rect b="b" l="l" r="r" t="t"/>
              <a:pathLst>
                <a:path extrusionOk="0" h="279" w="476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28"/>
            <p:cNvSpPr/>
            <p:nvPr/>
          </p:nvSpPr>
          <p:spPr>
            <a:xfrm>
              <a:off x="5392925" y="3086675"/>
              <a:ext cx="14025" cy="7600"/>
            </a:xfrm>
            <a:custGeom>
              <a:rect b="b" l="l" r="r" t="t"/>
              <a:pathLst>
                <a:path extrusionOk="0" h="304" w="561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28"/>
            <p:cNvSpPr/>
            <p:nvPr/>
          </p:nvSpPr>
          <p:spPr>
            <a:xfrm>
              <a:off x="5535200" y="3160625"/>
              <a:ext cx="15500" cy="9825"/>
            </a:xfrm>
            <a:custGeom>
              <a:rect b="b" l="l" r="r" t="t"/>
              <a:pathLst>
                <a:path extrusionOk="0" h="393" w="62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28"/>
            <p:cNvSpPr/>
            <p:nvPr/>
          </p:nvSpPr>
          <p:spPr>
            <a:xfrm>
              <a:off x="5481625" y="3150225"/>
              <a:ext cx="22350" cy="6625"/>
            </a:xfrm>
            <a:custGeom>
              <a:rect b="b" l="l" r="r" t="t"/>
              <a:pathLst>
                <a:path extrusionOk="0" h="265" w="894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28"/>
            <p:cNvSpPr/>
            <p:nvPr/>
          </p:nvSpPr>
          <p:spPr>
            <a:xfrm>
              <a:off x="5433700" y="3018050"/>
              <a:ext cx="11925" cy="7300"/>
            </a:xfrm>
            <a:custGeom>
              <a:rect b="b" l="l" r="r" t="t"/>
              <a:pathLst>
                <a:path extrusionOk="0" h="292" w="477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28"/>
            <p:cNvSpPr/>
            <p:nvPr/>
          </p:nvSpPr>
          <p:spPr>
            <a:xfrm>
              <a:off x="5424775" y="30180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28"/>
            <p:cNvSpPr/>
            <p:nvPr/>
          </p:nvSpPr>
          <p:spPr>
            <a:xfrm>
              <a:off x="5868275" y="3168675"/>
              <a:ext cx="20275" cy="5400"/>
            </a:xfrm>
            <a:custGeom>
              <a:rect b="b" l="l" r="r" t="t"/>
              <a:pathLst>
                <a:path extrusionOk="0" h="216" w="811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28"/>
            <p:cNvSpPr/>
            <p:nvPr/>
          </p:nvSpPr>
          <p:spPr>
            <a:xfrm>
              <a:off x="5757550" y="2992875"/>
              <a:ext cx="22950" cy="3175"/>
            </a:xfrm>
            <a:custGeom>
              <a:rect b="b" l="l" r="r" t="t"/>
              <a:pathLst>
                <a:path extrusionOk="0" h="127" w="918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28"/>
            <p:cNvSpPr/>
            <p:nvPr/>
          </p:nvSpPr>
          <p:spPr>
            <a:xfrm>
              <a:off x="6192125" y="3204625"/>
              <a:ext cx="11350" cy="7100"/>
            </a:xfrm>
            <a:custGeom>
              <a:rect b="b" l="l" r="r" t="t"/>
              <a:pathLst>
                <a:path extrusionOk="0" h="284" w="454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28"/>
            <p:cNvSpPr/>
            <p:nvPr/>
          </p:nvSpPr>
          <p:spPr>
            <a:xfrm>
              <a:off x="5848350" y="3169275"/>
              <a:ext cx="21450" cy="3825"/>
            </a:xfrm>
            <a:custGeom>
              <a:rect b="b" l="l" r="r" t="t"/>
              <a:pathLst>
                <a:path extrusionOk="0" h="153" w="858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28"/>
            <p:cNvSpPr/>
            <p:nvPr/>
          </p:nvSpPr>
          <p:spPr>
            <a:xfrm>
              <a:off x="6052825" y="3255000"/>
              <a:ext cx="22050" cy="3900"/>
            </a:xfrm>
            <a:custGeom>
              <a:rect b="b" l="l" r="r" t="t"/>
              <a:pathLst>
                <a:path extrusionOk="0" h="156" w="882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28"/>
            <p:cNvSpPr/>
            <p:nvPr/>
          </p:nvSpPr>
          <p:spPr>
            <a:xfrm>
              <a:off x="6235875" y="3272550"/>
              <a:ext cx="22350" cy="4100"/>
            </a:xfrm>
            <a:custGeom>
              <a:rect b="b" l="l" r="r" t="t"/>
              <a:pathLst>
                <a:path extrusionOk="0" h="164" w="894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28"/>
            <p:cNvSpPr/>
            <p:nvPr/>
          </p:nvSpPr>
          <p:spPr>
            <a:xfrm>
              <a:off x="5431625" y="3144275"/>
              <a:ext cx="12825" cy="10725"/>
            </a:xfrm>
            <a:custGeom>
              <a:rect b="b" l="l" r="r" t="t"/>
              <a:pathLst>
                <a:path extrusionOk="0" h="429" w="513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28"/>
            <p:cNvSpPr/>
            <p:nvPr/>
          </p:nvSpPr>
          <p:spPr>
            <a:xfrm>
              <a:off x="5311075" y="3040075"/>
              <a:ext cx="10725" cy="7100"/>
            </a:xfrm>
            <a:custGeom>
              <a:rect b="b" l="l" r="r" t="t"/>
              <a:pathLst>
                <a:path extrusionOk="0" h="284" w="429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28"/>
            <p:cNvSpPr/>
            <p:nvPr/>
          </p:nvSpPr>
          <p:spPr>
            <a:xfrm>
              <a:off x="6171300" y="3243375"/>
              <a:ext cx="10425" cy="7500"/>
            </a:xfrm>
            <a:custGeom>
              <a:rect b="b" l="l" r="r" t="t"/>
              <a:pathLst>
                <a:path extrusionOk="0" h="300" w="417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28"/>
            <p:cNvSpPr/>
            <p:nvPr/>
          </p:nvSpPr>
          <p:spPr>
            <a:xfrm>
              <a:off x="5442025" y="3143675"/>
              <a:ext cx="18800" cy="6775"/>
            </a:xfrm>
            <a:custGeom>
              <a:rect b="b" l="l" r="r" t="t"/>
              <a:pathLst>
                <a:path extrusionOk="0" h="271" w="752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28"/>
            <p:cNvSpPr/>
            <p:nvPr/>
          </p:nvSpPr>
          <p:spPr>
            <a:xfrm>
              <a:off x="5385475" y="3041675"/>
              <a:ext cx="14325" cy="5500"/>
            </a:xfrm>
            <a:custGeom>
              <a:rect b="b" l="l" r="r" t="t"/>
              <a:pathLst>
                <a:path extrusionOk="0" h="220" w="573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28"/>
            <p:cNvSpPr/>
            <p:nvPr/>
          </p:nvSpPr>
          <p:spPr>
            <a:xfrm>
              <a:off x="5546800" y="3111525"/>
              <a:ext cx="14325" cy="7175"/>
            </a:xfrm>
            <a:custGeom>
              <a:rect b="b" l="l" r="r" t="t"/>
              <a:pathLst>
                <a:path extrusionOk="0" h="287" w="573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28"/>
            <p:cNvSpPr/>
            <p:nvPr/>
          </p:nvSpPr>
          <p:spPr>
            <a:xfrm>
              <a:off x="5873650" y="3143075"/>
              <a:ext cx="15500" cy="7525"/>
            </a:xfrm>
            <a:custGeom>
              <a:rect b="b" l="l" r="r" t="t"/>
              <a:pathLst>
                <a:path extrusionOk="0" h="301" w="62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28"/>
            <p:cNvSpPr/>
            <p:nvPr/>
          </p:nvSpPr>
          <p:spPr>
            <a:xfrm>
              <a:off x="5714700" y="2989475"/>
              <a:ext cx="19075" cy="3275"/>
            </a:xfrm>
            <a:custGeom>
              <a:rect b="b" l="l" r="r" t="t"/>
              <a:pathLst>
                <a:path extrusionOk="0" h="131" w="763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28"/>
            <p:cNvSpPr/>
            <p:nvPr/>
          </p:nvSpPr>
          <p:spPr>
            <a:xfrm>
              <a:off x="5876025" y="3154300"/>
              <a:ext cx="18775" cy="3775"/>
            </a:xfrm>
            <a:custGeom>
              <a:rect b="b" l="l" r="r" t="t"/>
              <a:pathLst>
                <a:path extrusionOk="0" h="151" w="751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28"/>
            <p:cNvSpPr/>
            <p:nvPr/>
          </p:nvSpPr>
          <p:spPr>
            <a:xfrm>
              <a:off x="6034975" y="3251425"/>
              <a:ext cx="15200" cy="3650"/>
            </a:xfrm>
            <a:custGeom>
              <a:rect b="b" l="l" r="r" t="t"/>
              <a:pathLst>
                <a:path extrusionOk="0" h="146" w="608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28"/>
            <p:cNvSpPr/>
            <p:nvPr/>
          </p:nvSpPr>
          <p:spPr>
            <a:xfrm>
              <a:off x="5374175" y="3021475"/>
              <a:ext cx="15200" cy="3725"/>
            </a:xfrm>
            <a:custGeom>
              <a:rect b="b" l="l" r="r" t="t"/>
              <a:pathLst>
                <a:path extrusionOk="0" h="149" w="608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28"/>
            <p:cNvSpPr/>
            <p:nvPr/>
          </p:nvSpPr>
          <p:spPr>
            <a:xfrm>
              <a:off x="5288750" y="3071650"/>
              <a:ext cx="8050" cy="7450"/>
            </a:xfrm>
            <a:custGeom>
              <a:rect b="b" l="l" r="r" t="t"/>
              <a:pathLst>
                <a:path extrusionOk="0" h="298" w="322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28"/>
            <p:cNvSpPr/>
            <p:nvPr/>
          </p:nvSpPr>
          <p:spPr>
            <a:xfrm>
              <a:off x="5805175" y="3208250"/>
              <a:ext cx="14325" cy="3675"/>
            </a:xfrm>
            <a:custGeom>
              <a:rect b="b" l="l" r="r" t="t"/>
              <a:pathLst>
                <a:path extrusionOk="0" h="147" w="573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28"/>
            <p:cNvSpPr/>
            <p:nvPr/>
          </p:nvSpPr>
          <p:spPr>
            <a:xfrm>
              <a:off x="5485800" y="2988175"/>
              <a:ext cx="11925" cy="7850"/>
            </a:xfrm>
            <a:custGeom>
              <a:rect b="b" l="l" r="r" t="t"/>
              <a:pathLst>
                <a:path extrusionOk="0" h="314" w="477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28"/>
            <p:cNvSpPr/>
            <p:nvPr/>
          </p:nvSpPr>
          <p:spPr>
            <a:xfrm>
              <a:off x="5390850" y="3141000"/>
              <a:ext cx="9625" cy="9300"/>
            </a:xfrm>
            <a:custGeom>
              <a:rect b="b" l="l" r="r" t="t"/>
              <a:pathLst>
                <a:path extrusionOk="0" h="372" w="385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28"/>
            <p:cNvSpPr/>
            <p:nvPr/>
          </p:nvSpPr>
          <p:spPr>
            <a:xfrm>
              <a:off x="5395300" y="3139950"/>
              <a:ext cx="15800" cy="4050"/>
            </a:xfrm>
            <a:custGeom>
              <a:rect b="b" l="l" r="r" t="t"/>
              <a:pathLst>
                <a:path extrusionOk="0" h="162" w="632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28"/>
            <p:cNvSpPr/>
            <p:nvPr/>
          </p:nvSpPr>
          <p:spPr>
            <a:xfrm>
              <a:off x="5521500" y="3054825"/>
              <a:ext cx="7775" cy="5275"/>
            </a:xfrm>
            <a:custGeom>
              <a:rect b="b" l="l" r="r" t="t"/>
              <a:pathLst>
                <a:path extrusionOk="0" h="211" w="311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28"/>
            <p:cNvSpPr/>
            <p:nvPr/>
          </p:nvSpPr>
          <p:spPr>
            <a:xfrm>
              <a:off x="5650700" y="3033700"/>
              <a:ext cx="11025" cy="5775"/>
            </a:xfrm>
            <a:custGeom>
              <a:rect b="b" l="l" r="r" t="t"/>
              <a:pathLst>
                <a:path extrusionOk="0" h="231" w="441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28"/>
            <p:cNvSpPr/>
            <p:nvPr/>
          </p:nvSpPr>
          <p:spPr>
            <a:xfrm>
              <a:off x="5755175" y="3212175"/>
              <a:ext cx="14900" cy="3575"/>
            </a:xfrm>
            <a:custGeom>
              <a:rect b="b" l="l" r="r" t="t"/>
              <a:pathLst>
                <a:path extrusionOk="0" h="143" w="596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28"/>
            <p:cNvSpPr/>
            <p:nvPr/>
          </p:nvSpPr>
          <p:spPr>
            <a:xfrm>
              <a:off x="5638800" y="3093350"/>
              <a:ext cx="15500" cy="3200"/>
            </a:xfrm>
            <a:custGeom>
              <a:rect b="b" l="l" r="r" t="t"/>
              <a:pathLst>
                <a:path extrusionOk="0" h="128" w="62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28"/>
            <p:cNvSpPr/>
            <p:nvPr/>
          </p:nvSpPr>
          <p:spPr>
            <a:xfrm>
              <a:off x="5705750" y="3039700"/>
              <a:ext cx="6275" cy="6950"/>
            </a:xfrm>
            <a:custGeom>
              <a:rect b="b" l="l" r="r" t="t"/>
              <a:pathLst>
                <a:path extrusionOk="0" h="278" w="251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28"/>
            <p:cNvSpPr/>
            <p:nvPr/>
          </p:nvSpPr>
          <p:spPr>
            <a:xfrm>
              <a:off x="5909350" y="320885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28"/>
            <p:cNvSpPr/>
            <p:nvPr/>
          </p:nvSpPr>
          <p:spPr>
            <a:xfrm>
              <a:off x="5471800" y="3147125"/>
              <a:ext cx="11350" cy="5550"/>
            </a:xfrm>
            <a:custGeom>
              <a:rect b="b" l="l" r="r" t="t"/>
              <a:pathLst>
                <a:path extrusionOk="0" h="222" w="454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28"/>
            <p:cNvSpPr/>
            <p:nvPr/>
          </p:nvSpPr>
          <p:spPr>
            <a:xfrm>
              <a:off x="5579250" y="3118075"/>
              <a:ext cx="10750" cy="3925"/>
            </a:xfrm>
            <a:custGeom>
              <a:rect b="b" l="l" r="r" t="t"/>
              <a:pathLst>
                <a:path extrusionOk="0" h="157" w="43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28"/>
            <p:cNvSpPr/>
            <p:nvPr/>
          </p:nvSpPr>
          <p:spPr>
            <a:xfrm>
              <a:off x="5403650" y="2986175"/>
              <a:ext cx="10725" cy="3625"/>
            </a:xfrm>
            <a:custGeom>
              <a:rect b="b" l="l" r="r" t="t"/>
              <a:pathLst>
                <a:path extrusionOk="0" h="145" w="429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28"/>
            <p:cNvSpPr/>
            <p:nvPr/>
          </p:nvSpPr>
          <p:spPr>
            <a:xfrm>
              <a:off x="5668550" y="3199925"/>
              <a:ext cx="7475" cy="4025"/>
            </a:xfrm>
            <a:custGeom>
              <a:rect b="b" l="l" r="r" t="t"/>
              <a:pathLst>
                <a:path extrusionOk="0" h="161" w="299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28"/>
            <p:cNvSpPr/>
            <p:nvPr/>
          </p:nvSpPr>
          <p:spPr>
            <a:xfrm>
              <a:off x="5661700" y="3090700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28"/>
            <p:cNvSpPr/>
            <p:nvPr/>
          </p:nvSpPr>
          <p:spPr>
            <a:xfrm>
              <a:off x="5676300" y="3089875"/>
              <a:ext cx="11925" cy="3450"/>
            </a:xfrm>
            <a:custGeom>
              <a:rect b="b" l="l" r="r" t="t"/>
              <a:pathLst>
                <a:path extrusionOk="0" h="138" w="477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28"/>
            <p:cNvSpPr/>
            <p:nvPr/>
          </p:nvSpPr>
          <p:spPr>
            <a:xfrm>
              <a:off x="5678975" y="3097375"/>
              <a:ext cx="11625" cy="3250"/>
            </a:xfrm>
            <a:custGeom>
              <a:rect b="b" l="l" r="r" t="t"/>
              <a:pathLst>
                <a:path extrusionOk="0" h="130" w="465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28"/>
            <p:cNvSpPr/>
            <p:nvPr/>
          </p:nvSpPr>
          <p:spPr>
            <a:xfrm>
              <a:off x="5595625" y="3030600"/>
              <a:ext cx="12225" cy="6650"/>
            </a:xfrm>
            <a:custGeom>
              <a:rect b="b" l="l" r="r" t="t"/>
              <a:pathLst>
                <a:path extrusionOk="0" h="266" w="489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28"/>
            <p:cNvSpPr/>
            <p:nvPr/>
          </p:nvSpPr>
          <p:spPr>
            <a:xfrm>
              <a:off x="5583425" y="3031450"/>
              <a:ext cx="11925" cy="4425"/>
            </a:xfrm>
            <a:custGeom>
              <a:rect b="b" l="l" r="r" t="t"/>
              <a:pathLst>
                <a:path extrusionOk="0" h="177" w="477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28"/>
            <p:cNvSpPr/>
            <p:nvPr/>
          </p:nvSpPr>
          <p:spPr>
            <a:xfrm>
              <a:off x="5596825" y="3029100"/>
              <a:ext cx="8350" cy="3275"/>
            </a:xfrm>
            <a:custGeom>
              <a:rect b="b" l="l" r="r" t="t"/>
              <a:pathLst>
                <a:path extrusionOk="0" h="131" w="334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28"/>
            <p:cNvSpPr/>
            <p:nvPr/>
          </p:nvSpPr>
          <p:spPr>
            <a:xfrm>
              <a:off x="5859050" y="31472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28"/>
            <p:cNvSpPr/>
            <p:nvPr/>
          </p:nvSpPr>
          <p:spPr>
            <a:xfrm>
              <a:off x="5866200" y="30972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28"/>
            <p:cNvSpPr/>
            <p:nvPr/>
          </p:nvSpPr>
          <p:spPr>
            <a:xfrm>
              <a:off x="5557225" y="3129675"/>
              <a:ext cx="8375" cy="2275"/>
            </a:xfrm>
            <a:custGeom>
              <a:rect b="b" l="l" r="r" t="t"/>
              <a:pathLst>
                <a:path extrusionOk="0" h="91" w="335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28"/>
            <p:cNvSpPr/>
            <p:nvPr/>
          </p:nvSpPr>
          <p:spPr>
            <a:xfrm>
              <a:off x="5567650" y="3129575"/>
              <a:ext cx="8350" cy="3400"/>
            </a:xfrm>
            <a:custGeom>
              <a:rect b="b" l="l" r="r" t="t"/>
              <a:pathLst>
                <a:path extrusionOk="0" h="136" w="334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28"/>
            <p:cNvSpPr/>
            <p:nvPr/>
          </p:nvSpPr>
          <p:spPr>
            <a:xfrm>
              <a:off x="5568550" y="3118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28"/>
            <p:cNvSpPr/>
            <p:nvPr/>
          </p:nvSpPr>
          <p:spPr>
            <a:xfrm>
              <a:off x="5693550" y="3073125"/>
              <a:ext cx="4500" cy="5075"/>
            </a:xfrm>
            <a:custGeom>
              <a:rect b="b" l="l" r="r" t="t"/>
              <a:pathLst>
                <a:path extrusionOk="0" h="203" w="18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28"/>
            <p:cNvSpPr/>
            <p:nvPr/>
          </p:nvSpPr>
          <p:spPr>
            <a:xfrm>
              <a:off x="5617950" y="3139800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28"/>
            <p:cNvSpPr/>
            <p:nvPr/>
          </p:nvSpPr>
          <p:spPr>
            <a:xfrm>
              <a:off x="5402150" y="3103475"/>
              <a:ext cx="8950" cy="5175"/>
            </a:xfrm>
            <a:custGeom>
              <a:rect b="b" l="l" r="r" t="t"/>
              <a:pathLst>
                <a:path extrusionOk="0" h="207" w="358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28"/>
            <p:cNvSpPr/>
            <p:nvPr/>
          </p:nvSpPr>
          <p:spPr>
            <a:xfrm>
              <a:off x="5425075" y="314087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28"/>
            <p:cNvSpPr/>
            <p:nvPr/>
          </p:nvSpPr>
          <p:spPr>
            <a:xfrm>
              <a:off x="5414350" y="3140975"/>
              <a:ext cx="7175" cy="3025"/>
            </a:xfrm>
            <a:custGeom>
              <a:rect b="b" l="l" r="r" t="t"/>
              <a:pathLst>
                <a:path extrusionOk="0" h="121" w="287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28"/>
            <p:cNvSpPr/>
            <p:nvPr/>
          </p:nvSpPr>
          <p:spPr>
            <a:xfrm>
              <a:off x="5384600" y="3140725"/>
              <a:ext cx="8950" cy="3275"/>
            </a:xfrm>
            <a:custGeom>
              <a:rect b="b" l="l" r="r" t="t"/>
              <a:pathLst>
                <a:path extrusionOk="0" h="131" w="358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28"/>
            <p:cNvSpPr/>
            <p:nvPr/>
          </p:nvSpPr>
          <p:spPr>
            <a:xfrm>
              <a:off x="5470900" y="3133925"/>
              <a:ext cx="8375" cy="2475"/>
            </a:xfrm>
            <a:custGeom>
              <a:rect b="b" l="l" r="r" t="t"/>
              <a:pathLst>
                <a:path extrusionOk="0" h="99" w="335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28"/>
            <p:cNvSpPr/>
            <p:nvPr/>
          </p:nvSpPr>
          <p:spPr>
            <a:xfrm>
              <a:off x="5499475" y="3115725"/>
              <a:ext cx="8675" cy="2375"/>
            </a:xfrm>
            <a:custGeom>
              <a:rect b="b" l="l" r="r" t="t"/>
              <a:pathLst>
                <a:path extrusionOk="0" h="95" w="347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28"/>
            <p:cNvSpPr/>
            <p:nvPr/>
          </p:nvSpPr>
          <p:spPr>
            <a:xfrm>
              <a:off x="5446800" y="3132650"/>
              <a:ext cx="6575" cy="4200"/>
            </a:xfrm>
            <a:custGeom>
              <a:rect b="b" l="l" r="r" t="t"/>
              <a:pathLst>
                <a:path extrusionOk="0" h="168" w="263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28"/>
            <p:cNvSpPr/>
            <p:nvPr/>
          </p:nvSpPr>
          <p:spPr>
            <a:xfrm>
              <a:off x="5460500" y="3134525"/>
              <a:ext cx="8350" cy="2025"/>
            </a:xfrm>
            <a:custGeom>
              <a:rect b="b" l="l" r="r" t="t"/>
              <a:pathLst>
                <a:path extrusionOk="0" h="81" w="334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28"/>
            <p:cNvSpPr/>
            <p:nvPr/>
          </p:nvSpPr>
          <p:spPr>
            <a:xfrm>
              <a:off x="5439350" y="3144125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28"/>
            <p:cNvSpPr/>
            <p:nvPr/>
          </p:nvSpPr>
          <p:spPr>
            <a:xfrm>
              <a:off x="5457225" y="3118975"/>
              <a:ext cx="3600" cy="3700"/>
            </a:xfrm>
            <a:custGeom>
              <a:rect b="b" l="l" r="r" t="t"/>
              <a:pathLst>
                <a:path extrusionOk="0" h="148" w="144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28"/>
            <p:cNvSpPr/>
            <p:nvPr/>
          </p:nvSpPr>
          <p:spPr>
            <a:xfrm>
              <a:off x="5575975" y="29808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28"/>
            <p:cNvSpPr/>
            <p:nvPr/>
          </p:nvSpPr>
          <p:spPr>
            <a:xfrm>
              <a:off x="5575375" y="3132950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28"/>
            <p:cNvSpPr/>
            <p:nvPr/>
          </p:nvSpPr>
          <p:spPr>
            <a:xfrm>
              <a:off x="5593250" y="303235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28"/>
            <p:cNvSpPr/>
            <p:nvPr/>
          </p:nvSpPr>
          <p:spPr>
            <a:xfrm>
              <a:off x="5550075" y="3129375"/>
              <a:ext cx="4200" cy="1625"/>
            </a:xfrm>
            <a:custGeom>
              <a:rect b="b" l="l" r="r" t="t"/>
              <a:pathLst>
                <a:path extrusionOk="0" h="65" w="168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28"/>
            <p:cNvSpPr/>
            <p:nvPr/>
          </p:nvSpPr>
          <p:spPr>
            <a:xfrm>
              <a:off x="5561400" y="3118975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28"/>
            <p:cNvSpPr/>
            <p:nvPr/>
          </p:nvSpPr>
          <p:spPr>
            <a:xfrm>
              <a:off x="5611400" y="303235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28"/>
            <p:cNvSpPr/>
            <p:nvPr/>
          </p:nvSpPr>
          <p:spPr>
            <a:xfrm>
              <a:off x="5485500" y="3134525"/>
              <a:ext cx="4475" cy="2025"/>
            </a:xfrm>
            <a:custGeom>
              <a:rect b="b" l="l" r="r" t="t"/>
              <a:pathLst>
                <a:path extrusionOk="0" h="81" w="179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28"/>
            <p:cNvSpPr/>
            <p:nvPr/>
          </p:nvSpPr>
          <p:spPr>
            <a:xfrm>
              <a:off x="5459000" y="3046600"/>
              <a:ext cx="5675" cy="3325"/>
            </a:xfrm>
            <a:custGeom>
              <a:rect b="b" l="l" r="r" t="t"/>
              <a:pathLst>
                <a:path extrusionOk="0" h="133" w="227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28"/>
            <p:cNvSpPr/>
            <p:nvPr/>
          </p:nvSpPr>
          <p:spPr>
            <a:xfrm>
              <a:off x="5536400" y="312610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28"/>
            <p:cNvSpPr/>
            <p:nvPr/>
          </p:nvSpPr>
          <p:spPr>
            <a:xfrm>
              <a:off x="5510800" y="3154975"/>
              <a:ext cx="4175" cy="1825"/>
            </a:xfrm>
            <a:custGeom>
              <a:rect b="b" l="l" r="r" t="t"/>
              <a:pathLst>
                <a:path extrusionOk="0" h="73" w="167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28"/>
            <p:cNvSpPr/>
            <p:nvPr/>
          </p:nvSpPr>
          <p:spPr>
            <a:xfrm>
              <a:off x="5503650" y="3154975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28"/>
            <p:cNvSpPr/>
            <p:nvPr/>
          </p:nvSpPr>
          <p:spPr>
            <a:xfrm>
              <a:off x="5385475" y="30862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28"/>
            <p:cNvSpPr/>
            <p:nvPr/>
          </p:nvSpPr>
          <p:spPr>
            <a:xfrm>
              <a:off x="6259700" y="3274500"/>
              <a:ext cx="5375" cy="1350"/>
            </a:xfrm>
            <a:custGeom>
              <a:rect b="b" l="l" r="r" t="t"/>
              <a:pathLst>
                <a:path extrusionOk="0" h="54" w="215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28"/>
            <p:cNvSpPr/>
            <p:nvPr/>
          </p:nvSpPr>
          <p:spPr>
            <a:xfrm>
              <a:off x="5776300" y="321570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28"/>
            <p:cNvSpPr/>
            <p:nvPr/>
          </p:nvSpPr>
          <p:spPr>
            <a:xfrm>
              <a:off x="5786725" y="3138400"/>
              <a:ext cx="4475" cy="1725"/>
            </a:xfrm>
            <a:custGeom>
              <a:rect b="b" l="l" r="r" t="t"/>
              <a:pathLst>
                <a:path extrusionOk="0" h="69" w="179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28"/>
            <p:cNvSpPr/>
            <p:nvPr/>
          </p:nvSpPr>
          <p:spPr>
            <a:xfrm>
              <a:off x="5783750" y="31398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28"/>
            <p:cNvSpPr/>
            <p:nvPr/>
          </p:nvSpPr>
          <p:spPr>
            <a:xfrm>
              <a:off x="5643850" y="317432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28"/>
            <p:cNvSpPr/>
            <p:nvPr/>
          </p:nvSpPr>
          <p:spPr>
            <a:xfrm>
              <a:off x="5658125" y="3093675"/>
              <a:ext cx="3600" cy="3125"/>
            </a:xfrm>
            <a:custGeom>
              <a:rect b="b" l="l" r="r" t="t"/>
              <a:pathLst>
                <a:path extrusionOk="0" h="125" w="144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28"/>
            <p:cNvSpPr/>
            <p:nvPr/>
          </p:nvSpPr>
          <p:spPr>
            <a:xfrm>
              <a:off x="5826300" y="2997900"/>
              <a:ext cx="4500" cy="2025"/>
            </a:xfrm>
            <a:custGeom>
              <a:rect b="b" l="l" r="r" t="t"/>
              <a:pathLst>
                <a:path extrusionOk="0" h="81" w="18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28"/>
            <p:cNvSpPr/>
            <p:nvPr/>
          </p:nvSpPr>
          <p:spPr>
            <a:xfrm>
              <a:off x="5873650" y="3178200"/>
              <a:ext cx="3575" cy="925"/>
            </a:xfrm>
            <a:custGeom>
              <a:rect b="b" l="l" r="r" t="t"/>
              <a:pathLst>
                <a:path extrusionOk="0" h="37" w="143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28"/>
            <p:cNvSpPr/>
            <p:nvPr/>
          </p:nvSpPr>
          <p:spPr>
            <a:xfrm>
              <a:off x="5608125" y="3278000"/>
              <a:ext cx="142900" cy="20100"/>
            </a:xfrm>
            <a:custGeom>
              <a:rect b="b" l="l" r="r" t="t"/>
              <a:pathLst>
                <a:path extrusionOk="0" h="804" w="5716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28"/>
            <p:cNvSpPr/>
            <p:nvPr/>
          </p:nvSpPr>
          <p:spPr>
            <a:xfrm>
              <a:off x="5448875" y="3389525"/>
              <a:ext cx="64625" cy="78925"/>
            </a:xfrm>
            <a:custGeom>
              <a:rect b="b" l="l" r="r" t="t"/>
              <a:pathLst>
                <a:path extrusionOk="0" h="3157" w="2585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28"/>
            <p:cNvSpPr/>
            <p:nvPr/>
          </p:nvSpPr>
          <p:spPr>
            <a:xfrm>
              <a:off x="5540550" y="3420450"/>
              <a:ext cx="199175" cy="29050"/>
            </a:xfrm>
            <a:custGeom>
              <a:rect b="b" l="l" r="r" t="t"/>
              <a:pathLst>
                <a:path extrusionOk="0" h="1162" w="7967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28"/>
            <p:cNvSpPr/>
            <p:nvPr/>
          </p:nvSpPr>
          <p:spPr>
            <a:xfrm>
              <a:off x="5837925" y="3320450"/>
              <a:ext cx="176300" cy="14825"/>
            </a:xfrm>
            <a:custGeom>
              <a:rect b="b" l="l" r="r" t="t"/>
              <a:pathLst>
                <a:path extrusionOk="0" h="593" w="7052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28"/>
            <p:cNvSpPr/>
            <p:nvPr/>
          </p:nvSpPr>
          <p:spPr>
            <a:xfrm>
              <a:off x="5830475" y="3372575"/>
              <a:ext cx="184575" cy="13550"/>
            </a:xfrm>
            <a:custGeom>
              <a:rect b="b" l="l" r="r" t="t"/>
              <a:pathLst>
                <a:path extrusionOk="0" h="542" w="7383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28"/>
            <p:cNvSpPr/>
            <p:nvPr/>
          </p:nvSpPr>
          <p:spPr>
            <a:xfrm>
              <a:off x="6204625" y="3293875"/>
              <a:ext cx="89025" cy="29600"/>
            </a:xfrm>
            <a:custGeom>
              <a:rect b="b" l="l" r="r" t="t"/>
              <a:pathLst>
                <a:path extrusionOk="0" h="1184" w="3561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28"/>
            <p:cNvSpPr/>
            <p:nvPr/>
          </p:nvSpPr>
          <p:spPr>
            <a:xfrm>
              <a:off x="5466450" y="3293100"/>
              <a:ext cx="53000" cy="75775"/>
            </a:xfrm>
            <a:custGeom>
              <a:rect b="b" l="l" r="r" t="t"/>
              <a:pathLst>
                <a:path extrusionOk="0" h="3031" w="212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28"/>
            <p:cNvSpPr/>
            <p:nvPr/>
          </p:nvSpPr>
          <p:spPr>
            <a:xfrm>
              <a:off x="5486675" y="3387325"/>
              <a:ext cx="78325" cy="25500"/>
            </a:xfrm>
            <a:custGeom>
              <a:rect b="b" l="l" r="r" t="t"/>
              <a:pathLst>
                <a:path extrusionOk="0" h="1020" w="3133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28"/>
            <p:cNvSpPr/>
            <p:nvPr/>
          </p:nvSpPr>
          <p:spPr>
            <a:xfrm>
              <a:off x="5997750" y="3414500"/>
              <a:ext cx="100950" cy="12575"/>
            </a:xfrm>
            <a:custGeom>
              <a:rect b="b" l="l" r="r" t="t"/>
              <a:pathLst>
                <a:path extrusionOk="0" h="503" w="4038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28"/>
            <p:cNvSpPr/>
            <p:nvPr/>
          </p:nvSpPr>
          <p:spPr>
            <a:xfrm>
              <a:off x="5742675" y="3375575"/>
              <a:ext cx="105975" cy="12500"/>
            </a:xfrm>
            <a:custGeom>
              <a:rect b="b" l="l" r="r" t="t"/>
              <a:pathLst>
                <a:path extrusionOk="0" h="500" w="4239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28"/>
            <p:cNvSpPr/>
            <p:nvPr/>
          </p:nvSpPr>
          <p:spPr>
            <a:xfrm>
              <a:off x="5937925" y="3332650"/>
              <a:ext cx="131000" cy="19200"/>
            </a:xfrm>
            <a:custGeom>
              <a:rect b="b" l="l" r="r" t="t"/>
              <a:pathLst>
                <a:path extrusionOk="0" h="768" w="524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28"/>
            <p:cNvSpPr/>
            <p:nvPr/>
          </p:nvSpPr>
          <p:spPr>
            <a:xfrm>
              <a:off x="5783750" y="3276600"/>
              <a:ext cx="158675" cy="20975"/>
            </a:xfrm>
            <a:custGeom>
              <a:rect b="b" l="l" r="r" t="t"/>
              <a:pathLst>
                <a:path extrusionOk="0" h="839" w="6347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28"/>
            <p:cNvSpPr/>
            <p:nvPr/>
          </p:nvSpPr>
          <p:spPr>
            <a:xfrm>
              <a:off x="5559025" y="3346100"/>
              <a:ext cx="84550" cy="9000"/>
            </a:xfrm>
            <a:custGeom>
              <a:rect b="b" l="l" r="r" t="t"/>
              <a:pathLst>
                <a:path extrusionOk="0" h="360" w="3382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28"/>
            <p:cNvSpPr/>
            <p:nvPr/>
          </p:nvSpPr>
          <p:spPr>
            <a:xfrm>
              <a:off x="5671225" y="3413900"/>
              <a:ext cx="71775" cy="22050"/>
            </a:xfrm>
            <a:custGeom>
              <a:rect b="b" l="l" r="r" t="t"/>
              <a:pathLst>
                <a:path extrusionOk="0" h="882" w="2871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28"/>
            <p:cNvSpPr/>
            <p:nvPr/>
          </p:nvSpPr>
          <p:spPr>
            <a:xfrm>
              <a:off x="5844275" y="3347050"/>
              <a:ext cx="145775" cy="10450"/>
            </a:xfrm>
            <a:custGeom>
              <a:rect b="b" l="l" r="r" t="t"/>
              <a:pathLst>
                <a:path extrusionOk="0" h="418" w="5831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28"/>
            <p:cNvSpPr/>
            <p:nvPr/>
          </p:nvSpPr>
          <p:spPr>
            <a:xfrm>
              <a:off x="6048650" y="3339600"/>
              <a:ext cx="102425" cy="16400"/>
            </a:xfrm>
            <a:custGeom>
              <a:rect b="b" l="l" r="r" t="t"/>
              <a:pathLst>
                <a:path extrusionOk="0" h="656" w="4097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28"/>
            <p:cNvSpPr/>
            <p:nvPr/>
          </p:nvSpPr>
          <p:spPr>
            <a:xfrm>
              <a:off x="6057600" y="3370300"/>
              <a:ext cx="68175" cy="11825"/>
            </a:xfrm>
            <a:custGeom>
              <a:rect b="b" l="l" r="r" t="t"/>
              <a:pathLst>
                <a:path extrusionOk="0" h="473" w="2727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28"/>
            <p:cNvSpPr/>
            <p:nvPr/>
          </p:nvSpPr>
          <p:spPr>
            <a:xfrm>
              <a:off x="5491150" y="3337750"/>
              <a:ext cx="73550" cy="18700"/>
            </a:xfrm>
            <a:custGeom>
              <a:rect b="b" l="l" r="r" t="t"/>
              <a:pathLst>
                <a:path extrusionOk="0" h="748" w="2942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28"/>
            <p:cNvSpPr/>
            <p:nvPr/>
          </p:nvSpPr>
          <p:spPr>
            <a:xfrm>
              <a:off x="5875425" y="3414800"/>
              <a:ext cx="71175" cy="17000"/>
            </a:xfrm>
            <a:custGeom>
              <a:rect b="b" l="l" r="r" t="t"/>
              <a:pathLst>
                <a:path extrusionOk="0" h="680" w="2847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28"/>
            <p:cNvSpPr/>
            <p:nvPr/>
          </p:nvSpPr>
          <p:spPr>
            <a:xfrm>
              <a:off x="5966500" y="3319950"/>
              <a:ext cx="73850" cy="18125"/>
            </a:xfrm>
            <a:custGeom>
              <a:rect b="b" l="l" r="r" t="t"/>
              <a:pathLst>
                <a:path extrusionOk="0" h="725" w="2954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28"/>
            <p:cNvSpPr/>
            <p:nvPr/>
          </p:nvSpPr>
          <p:spPr>
            <a:xfrm>
              <a:off x="5682775" y="3411850"/>
              <a:ext cx="65875" cy="17125"/>
            </a:xfrm>
            <a:custGeom>
              <a:rect b="b" l="l" r="r" t="t"/>
              <a:pathLst>
                <a:path extrusionOk="0" h="685" w="2635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28"/>
            <p:cNvSpPr/>
            <p:nvPr/>
          </p:nvSpPr>
          <p:spPr>
            <a:xfrm>
              <a:off x="6129025" y="3414675"/>
              <a:ext cx="57475" cy="12400"/>
            </a:xfrm>
            <a:custGeom>
              <a:rect b="b" l="l" r="r" t="t"/>
              <a:pathLst>
                <a:path extrusionOk="0" h="496" w="2299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28"/>
            <p:cNvSpPr/>
            <p:nvPr/>
          </p:nvSpPr>
          <p:spPr>
            <a:xfrm>
              <a:off x="6123975" y="3371750"/>
              <a:ext cx="70275" cy="12150"/>
            </a:xfrm>
            <a:custGeom>
              <a:rect b="b" l="l" r="r" t="t"/>
              <a:pathLst>
                <a:path extrusionOk="0" h="486" w="2811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28"/>
            <p:cNvSpPr/>
            <p:nvPr/>
          </p:nvSpPr>
          <p:spPr>
            <a:xfrm>
              <a:off x="5525375" y="3287150"/>
              <a:ext cx="66400" cy="15425"/>
            </a:xfrm>
            <a:custGeom>
              <a:rect b="b" l="l" r="r" t="t"/>
              <a:pathLst>
                <a:path extrusionOk="0" h="617" w="2656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>
              <a:off x="5749525" y="3280225"/>
              <a:ext cx="48825" cy="16025"/>
            </a:xfrm>
            <a:custGeom>
              <a:rect b="b" l="l" r="r" t="t"/>
              <a:pathLst>
                <a:path extrusionOk="0" h="641" w="1953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>
              <a:off x="6152250" y="3289775"/>
              <a:ext cx="40300" cy="21225"/>
            </a:xfrm>
            <a:custGeom>
              <a:rect b="b" l="l" r="r" t="t"/>
              <a:pathLst>
                <a:path extrusionOk="0" h="849" w="1612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>
              <a:off x="5803100" y="3416325"/>
              <a:ext cx="58050" cy="15400"/>
            </a:xfrm>
            <a:custGeom>
              <a:rect b="b" l="l" r="r" t="t"/>
              <a:pathLst>
                <a:path extrusionOk="0" h="616" w="2322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>
              <a:off x="5514075" y="3433300"/>
              <a:ext cx="65200" cy="20550"/>
            </a:xfrm>
            <a:custGeom>
              <a:rect b="b" l="l" r="r" t="t"/>
              <a:pathLst>
                <a:path extrusionOk="0" h="822" w="2608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>
              <a:off x="6177250" y="3292100"/>
              <a:ext cx="38725" cy="22375"/>
            </a:xfrm>
            <a:custGeom>
              <a:rect b="b" l="l" r="r" t="t"/>
              <a:pathLst>
                <a:path extrusionOk="0" h="895" w="1549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>
              <a:off x="5628075" y="3343775"/>
              <a:ext cx="72050" cy="10250"/>
            </a:xfrm>
            <a:custGeom>
              <a:rect b="b" l="l" r="r" t="t"/>
              <a:pathLst>
                <a:path extrusionOk="0" h="410" w="2882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28"/>
            <p:cNvSpPr/>
            <p:nvPr/>
          </p:nvSpPr>
          <p:spPr>
            <a:xfrm>
              <a:off x="5544725" y="3400525"/>
              <a:ext cx="47650" cy="13875"/>
            </a:xfrm>
            <a:custGeom>
              <a:rect b="b" l="l" r="r" t="t"/>
              <a:pathLst>
                <a:path extrusionOk="0" h="555" w="1906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28"/>
            <p:cNvSpPr/>
            <p:nvPr/>
          </p:nvSpPr>
          <p:spPr>
            <a:xfrm>
              <a:off x="5964725" y="3415650"/>
              <a:ext cx="42875" cy="13225"/>
            </a:xfrm>
            <a:custGeom>
              <a:rect b="b" l="l" r="r" t="t"/>
              <a:pathLst>
                <a:path extrusionOk="0" h="529" w="1715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28"/>
            <p:cNvSpPr/>
            <p:nvPr/>
          </p:nvSpPr>
          <p:spPr>
            <a:xfrm>
              <a:off x="5543250" y="3322300"/>
              <a:ext cx="73525" cy="8250"/>
            </a:xfrm>
            <a:custGeom>
              <a:rect b="b" l="l" r="r" t="t"/>
              <a:pathLst>
                <a:path extrusionOk="0" h="330" w="2941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28"/>
            <p:cNvSpPr/>
            <p:nvPr/>
          </p:nvSpPr>
          <p:spPr>
            <a:xfrm>
              <a:off x="5686700" y="3347300"/>
              <a:ext cx="52425" cy="8375"/>
            </a:xfrm>
            <a:custGeom>
              <a:rect b="b" l="l" r="r" t="t"/>
              <a:pathLst>
                <a:path extrusionOk="0" h="335" w="2097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28"/>
            <p:cNvSpPr/>
            <p:nvPr/>
          </p:nvSpPr>
          <p:spPr>
            <a:xfrm>
              <a:off x="5487275" y="3369000"/>
              <a:ext cx="61950" cy="8400"/>
            </a:xfrm>
            <a:custGeom>
              <a:rect b="b" l="l" r="r" t="t"/>
              <a:pathLst>
                <a:path extrusionOk="0" h="336" w="2478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28"/>
            <p:cNvSpPr/>
            <p:nvPr/>
          </p:nvSpPr>
          <p:spPr>
            <a:xfrm>
              <a:off x="6076350" y="3318000"/>
              <a:ext cx="44675" cy="10350"/>
            </a:xfrm>
            <a:custGeom>
              <a:rect b="b" l="l" r="r" t="t"/>
              <a:pathLst>
                <a:path extrusionOk="0" h="414" w="1787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28"/>
            <p:cNvSpPr/>
            <p:nvPr/>
          </p:nvSpPr>
          <p:spPr>
            <a:xfrm>
              <a:off x="5807250" y="3390425"/>
              <a:ext cx="50350" cy="13500"/>
            </a:xfrm>
            <a:custGeom>
              <a:rect b="b" l="l" r="r" t="t"/>
              <a:pathLst>
                <a:path extrusionOk="0" h="540" w="2014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28"/>
            <p:cNvSpPr/>
            <p:nvPr/>
          </p:nvSpPr>
          <p:spPr>
            <a:xfrm>
              <a:off x="5653975" y="3395775"/>
              <a:ext cx="47500" cy="9350"/>
            </a:xfrm>
            <a:custGeom>
              <a:rect b="b" l="l" r="r" t="t"/>
              <a:pathLst>
                <a:path extrusionOk="0" h="374" w="190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28"/>
            <p:cNvSpPr/>
            <p:nvPr/>
          </p:nvSpPr>
          <p:spPr>
            <a:xfrm>
              <a:off x="6004000" y="3373175"/>
              <a:ext cx="51225" cy="8050"/>
            </a:xfrm>
            <a:custGeom>
              <a:rect b="b" l="l" r="r" t="t"/>
              <a:pathLst>
                <a:path extrusionOk="0" h="322" w="2049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28"/>
            <p:cNvSpPr/>
            <p:nvPr/>
          </p:nvSpPr>
          <p:spPr>
            <a:xfrm>
              <a:off x="5499475" y="3316025"/>
              <a:ext cx="42300" cy="17950"/>
            </a:xfrm>
            <a:custGeom>
              <a:rect b="b" l="l" r="r" t="t"/>
              <a:pathLst>
                <a:path extrusionOk="0" h="718" w="1692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28"/>
            <p:cNvSpPr/>
            <p:nvPr/>
          </p:nvSpPr>
          <p:spPr>
            <a:xfrm>
              <a:off x="5728075" y="3395225"/>
              <a:ext cx="37825" cy="11600"/>
            </a:xfrm>
            <a:custGeom>
              <a:rect b="b" l="l" r="r" t="t"/>
              <a:pathLst>
                <a:path extrusionOk="0" h="464" w="1513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28"/>
            <p:cNvSpPr/>
            <p:nvPr/>
          </p:nvSpPr>
          <p:spPr>
            <a:xfrm>
              <a:off x="5506325" y="3386475"/>
              <a:ext cx="42300" cy="7550"/>
            </a:xfrm>
            <a:custGeom>
              <a:rect b="b" l="l" r="r" t="t"/>
              <a:pathLst>
                <a:path extrusionOk="0" h="302" w="1692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28"/>
            <p:cNvSpPr/>
            <p:nvPr/>
          </p:nvSpPr>
          <p:spPr>
            <a:xfrm>
              <a:off x="5489075" y="3405725"/>
              <a:ext cx="44075" cy="10925"/>
            </a:xfrm>
            <a:custGeom>
              <a:rect b="b" l="l" r="r" t="t"/>
              <a:pathLst>
                <a:path extrusionOk="0" h="437" w="1763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28"/>
            <p:cNvSpPr/>
            <p:nvPr/>
          </p:nvSpPr>
          <p:spPr>
            <a:xfrm>
              <a:off x="5975725" y="3280600"/>
              <a:ext cx="41400" cy="16975"/>
            </a:xfrm>
            <a:custGeom>
              <a:rect b="b" l="l" r="r" t="t"/>
              <a:pathLst>
                <a:path extrusionOk="0" h="679" w="1656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5690875" y="3397100"/>
              <a:ext cx="39325" cy="10325"/>
            </a:xfrm>
            <a:custGeom>
              <a:rect b="b" l="l" r="r" t="t"/>
              <a:pathLst>
                <a:path extrusionOk="0" h="413" w="1573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5984375" y="3346600"/>
              <a:ext cx="41400" cy="8725"/>
            </a:xfrm>
            <a:custGeom>
              <a:rect b="b" l="l" r="r" t="t"/>
              <a:pathLst>
                <a:path extrusionOk="0" h="349" w="1656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6092425" y="3414825"/>
              <a:ext cx="40500" cy="12250"/>
            </a:xfrm>
            <a:custGeom>
              <a:rect b="b" l="l" r="r" t="t"/>
              <a:pathLst>
                <a:path extrusionOk="0" h="490" w="162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6042700" y="3341850"/>
              <a:ext cx="50625" cy="13600"/>
            </a:xfrm>
            <a:custGeom>
              <a:rect b="b" l="l" r="r" t="t"/>
              <a:pathLst>
                <a:path extrusionOk="0" h="544" w="2025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5768875" y="3393425"/>
              <a:ext cx="41375" cy="11900"/>
            </a:xfrm>
            <a:custGeom>
              <a:rect b="b" l="l" r="r" t="t"/>
              <a:pathLst>
                <a:path extrusionOk="0" h="476" w="1655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5546800" y="3369350"/>
              <a:ext cx="36050" cy="7725"/>
            </a:xfrm>
            <a:custGeom>
              <a:rect b="b" l="l" r="r" t="t"/>
              <a:pathLst>
                <a:path extrusionOk="0" h="309" w="1442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28"/>
            <p:cNvSpPr/>
            <p:nvPr/>
          </p:nvSpPr>
          <p:spPr>
            <a:xfrm>
              <a:off x="6015925" y="3345575"/>
              <a:ext cx="29475" cy="9750"/>
            </a:xfrm>
            <a:custGeom>
              <a:rect b="b" l="l" r="r" t="t"/>
              <a:pathLst>
                <a:path extrusionOk="0" h="390" w="1179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28"/>
            <p:cNvSpPr/>
            <p:nvPr/>
          </p:nvSpPr>
          <p:spPr>
            <a:xfrm>
              <a:off x="5904300" y="3347925"/>
              <a:ext cx="60450" cy="3825"/>
            </a:xfrm>
            <a:custGeom>
              <a:rect b="b" l="l" r="r" t="t"/>
              <a:pathLst>
                <a:path extrusionOk="0" h="153" w="2418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>
              <a:off x="5771250" y="3416325"/>
              <a:ext cx="34250" cy="15625"/>
            </a:xfrm>
            <a:custGeom>
              <a:rect b="b" l="l" r="r" t="t"/>
              <a:pathLst>
                <a:path extrusionOk="0" h="625" w="137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>
              <a:off x="6219525" y="3419600"/>
              <a:ext cx="29475" cy="12925"/>
            </a:xfrm>
            <a:custGeom>
              <a:rect b="b" l="l" r="r" t="t"/>
              <a:pathLst>
                <a:path extrusionOk="0" h="517" w="1179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>
              <a:off x="5586400" y="3400100"/>
              <a:ext cx="30675" cy="9100"/>
            </a:xfrm>
            <a:custGeom>
              <a:rect b="b" l="l" r="r" t="t"/>
              <a:pathLst>
                <a:path extrusionOk="0" h="364" w="1227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>
              <a:off x="5643550" y="3421900"/>
              <a:ext cx="31075" cy="13200"/>
            </a:xfrm>
            <a:custGeom>
              <a:rect b="b" l="l" r="r" t="t"/>
              <a:pathLst>
                <a:path extrusionOk="0" h="528" w="1243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>
              <a:off x="6019800" y="3318700"/>
              <a:ext cx="33950" cy="10600"/>
            </a:xfrm>
            <a:custGeom>
              <a:rect b="b" l="l" r="r" t="t"/>
              <a:pathLst>
                <a:path extrusionOk="0" h="424" w="1358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>
              <a:off x="6209100" y="3380600"/>
              <a:ext cx="35750" cy="9550"/>
            </a:xfrm>
            <a:custGeom>
              <a:rect b="b" l="l" r="r" t="t"/>
              <a:pathLst>
                <a:path extrusionOk="0" h="382" w="143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>
              <a:off x="5941500" y="3278325"/>
              <a:ext cx="26825" cy="20125"/>
            </a:xfrm>
            <a:custGeom>
              <a:rect b="b" l="l" r="r" t="t"/>
              <a:pathLst>
                <a:path extrusionOk="0" h="805" w="1073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>
              <a:off x="5739700" y="3414175"/>
              <a:ext cx="30375" cy="13750"/>
            </a:xfrm>
            <a:custGeom>
              <a:rect b="b" l="l" r="r" t="t"/>
              <a:pathLst>
                <a:path extrusionOk="0" h="550" w="1215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>
              <a:off x="5478350" y="3341800"/>
              <a:ext cx="14025" cy="28325"/>
            </a:xfrm>
            <a:custGeom>
              <a:rect b="b" l="l" r="r" t="t"/>
              <a:pathLst>
                <a:path extrusionOk="0" h="1133" w="561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>
              <a:off x="6194800" y="3375650"/>
              <a:ext cx="26525" cy="10225"/>
            </a:xfrm>
            <a:custGeom>
              <a:rect b="b" l="l" r="r" t="t"/>
              <a:pathLst>
                <a:path extrusionOk="0" h="409" w="1061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>
              <a:off x="5531325" y="3297850"/>
              <a:ext cx="34550" cy="6475"/>
            </a:xfrm>
            <a:custGeom>
              <a:rect b="b" l="l" r="r" t="t"/>
              <a:pathLst>
                <a:path extrusionOk="0" h="259" w="1382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>
              <a:off x="5618250" y="3294150"/>
              <a:ext cx="29200" cy="6250"/>
            </a:xfrm>
            <a:custGeom>
              <a:rect b="b" l="l" r="r" t="t"/>
              <a:pathLst>
                <a:path extrusionOk="0" h="250" w="1168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>
              <a:off x="5499475" y="3448175"/>
              <a:ext cx="22350" cy="13600"/>
            </a:xfrm>
            <a:custGeom>
              <a:rect b="b" l="l" r="r" t="t"/>
              <a:pathLst>
                <a:path extrusionOk="0" h="544" w="894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>
              <a:off x="5970375" y="3372650"/>
              <a:ext cx="21450" cy="7900"/>
            </a:xfrm>
            <a:custGeom>
              <a:rect b="b" l="l" r="r" t="t"/>
              <a:pathLst>
                <a:path extrusionOk="0" h="316" w="858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>
              <a:off x="5484600" y="3386375"/>
              <a:ext cx="26525" cy="8250"/>
            </a:xfrm>
            <a:custGeom>
              <a:rect b="b" l="l" r="r" t="t"/>
              <a:pathLst>
                <a:path extrusionOk="0" h="330" w="1061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>
              <a:off x="5585800" y="3423950"/>
              <a:ext cx="18475" cy="9550"/>
            </a:xfrm>
            <a:custGeom>
              <a:rect b="b" l="l" r="r" t="t"/>
              <a:pathLst>
                <a:path extrusionOk="0" h="382" w="739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>
              <a:off x="5579250" y="3293450"/>
              <a:ext cx="36350" cy="8600"/>
            </a:xfrm>
            <a:custGeom>
              <a:rect b="b" l="l" r="r" t="t"/>
              <a:pathLst>
                <a:path extrusionOk="0" h="344" w="1454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>
              <a:off x="5858750" y="3416325"/>
              <a:ext cx="15500" cy="13325"/>
            </a:xfrm>
            <a:custGeom>
              <a:rect b="b" l="l" r="r" t="t"/>
              <a:pathLst>
                <a:path extrusionOk="0" h="533" w="62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>
              <a:off x="5865000" y="3394625"/>
              <a:ext cx="20575" cy="8925"/>
            </a:xfrm>
            <a:custGeom>
              <a:rect b="b" l="l" r="r" t="t"/>
              <a:pathLst>
                <a:path extrusionOk="0" h="357" w="823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>
              <a:off x="5737025" y="3348275"/>
              <a:ext cx="17575" cy="7075"/>
            </a:xfrm>
            <a:custGeom>
              <a:rect b="b" l="l" r="r" t="t"/>
              <a:pathLst>
                <a:path extrusionOk="0" h="283" w="703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>
              <a:off x="5517950" y="3409900"/>
              <a:ext cx="32750" cy="6750"/>
            </a:xfrm>
            <a:custGeom>
              <a:rect b="b" l="l" r="r" t="t"/>
              <a:pathLst>
                <a:path extrusionOk="0" h="270" w="131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>
              <a:off x="5482825" y="3355600"/>
              <a:ext cx="13700" cy="25625"/>
            </a:xfrm>
            <a:custGeom>
              <a:rect b="b" l="l" r="r" t="t"/>
              <a:pathLst>
                <a:path extrusionOk="0" h="1025" w="548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>
              <a:off x="5622125" y="3423175"/>
              <a:ext cx="14300" cy="10000"/>
            </a:xfrm>
            <a:custGeom>
              <a:rect b="b" l="l" r="r" t="t"/>
              <a:pathLst>
                <a:path extrusionOk="0" h="400" w="572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>
              <a:off x="5614675" y="3400550"/>
              <a:ext cx="16400" cy="8850"/>
            </a:xfrm>
            <a:custGeom>
              <a:rect b="b" l="l" r="r" t="t"/>
              <a:pathLst>
                <a:path extrusionOk="0" h="354" w="656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>
              <a:off x="5829875" y="3383650"/>
              <a:ext cx="29500" cy="4175"/>
            </a:xfrm>
            <a:custGeom>
              <a:rect b="b" l="l" r="r" t="t"/>
              <a:pathLst>
                <a:path extrusionOk="0" h="167" w="118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>
              <a:off x="5575375" y="3397900"/>
              <a:ext cx="29200" cy="4450"/>
            </a:xfrm>
            <a:custGeom>
              <a:rect b="b" l="l" r="r" t="t"/>
              <a:pathLst>
                <a:path extrusionOk="0" h="178" w="1168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>
              <a:off x="6041825" y="3319875"/>
              <a:ext cx="27100" cy="7175"/>
            </a:xfrm>
            <a:custGeom>
              <a:rect b="b" l="l" r="r" t="t"/>
              <a:pathLst>
                <a:path extrusionOk="0" h="287" w="1084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>
              <a:off x="6195100" y="3305000"/>
              <a:ext cx="27125" cy="12725"/>
            </a:xfrm>
            <a:custGeom>
              <a:rect b="b" l="l" r="r" t="t"/>
              <a:pathLst>
                <a:path extrusionOk="0" h="509" w="1085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>
              <a:off x="6067125" y="3319875"/>
              <a:ext cx="14600" cy="8750"/>
            </a:xfrm>
            <a:custGeom>
              <a:rect b="b" l="l" r="r" t="t"/>
              <a:pathLst>
                <a:path extrusionOk="0" h="350" w="584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>
              <a:off x="5859350" y="3348750"/>
              <a:ext cx="26225" cy="3350"/>
            </a:xfrm>
            <a:custGeom>
              <a:rect b="b" l="l" r="r" t="t"/>
              <a:pathLst>
                <a:path extrusionOk="0" h="134" w="1049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>
              <a:off x="5882575" y="3355900"/>
              <a:ext cx="27700" cy="3150"/>
            </a:xfrm>
            <a:custGeom>
              <a:rect b="b" l="l" r="r" t="t"/>
              <a:pathLst>
                <a:path extrusionOk="0" h="126" w="1108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>
              <a:off x="5607825" y="3427050"/>
              <a:ext cx="10750" cy="6625"/>
            </a:xfrm>
            <a:custGeom>
              <a:rect b="b" l="l" r="r" t="t"/>
              <a:pathLst>
                <a:path extrusionOk="0" h="265" w="43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>
              <a:off x="5539675" y="3326125"/>
              <a:ext cx="19950" cy="5675"/>
            </a:xfrm>
            <a:custGeom>
              <a:rect b="b" l="l" r="r" t="t"/>
              <a:pathLst>
                <a:path extrusionOk="0" h="227" w="798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>
              <a:off x="5514075" y="3294575"/>
              <a:ext cx="18775" cy="9850"/>
            </a:xfrm>
            <a:custGeom>
              <a:rect b="b" l="l" r="r" t="t"/>
              <a:pathLst>
                <a:path extrusionOk="0" h="394" w="751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>
              <a:off x="5779875" y="3415725"/>
              <a:ext cx="12750" cy="7625"/>
            </a:xfrm>
            <a:custGeom>
              <a:rect b="b" l="l" r="r" t="t"/>
              <a:pathLst>
                <a:path extrusionOk="0" h="305" w="51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>
              <a:off x="5757850" y="3294875"/>
              <a:ext cx="19975" cy="2500"/>
            </a:xfrm>
            <a:custGeom>
              <a:rect b="b" l="l" r="r" t="t"/>
              <a:pathLst>
                <a:path extrusionOk="0" h="100" w="799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28"/>
            <p:cNvSpPr/>
            <p:nvPr/>
          </p:nvSpPr>
          <p:spPr>
            <a:xfrm>
              <a:off x="5557525" y="3326925"/>
              <a:ext cx="17875" cy="3400"/>
            </a:xfrm>
            <a:custGeom>
              <a:rect b="b" l="l" r="r" t="t"/>
              <a:pathLst>
                <a:path extrusionOk="0" h="136" w="715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28"/>
            <p:cNvSpPr/>
            <p:nvPr/>
          </p:nvSpPr>
          <p:spPr>
            <a:xfrm>
              <a:off x="5747425" y="3282000"/>
              <a:ext cx="7475" cy="12600"/>
            </a:xfrm>
            <a:custGeom>
              <a:rect b="b" l="l" r="r" t="t"/>
              <a:pathLst>
                <a:path extrusionOk="0" h="504" w="299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28"/>
            <p:cNvSpPr/>
            <p:nvPr/>
          </p:nvSpPr>
          <p:spPr>
            <a:xfrm>
              <a:off x="5651300" y="3419675"/>
              <a:ext cx="14300" cy="5625"/>
            </a:xfrm>
            <a:custGeom>
              <a:rect b="b" l="l" r="r" t="t"/>
              <a:pathLst>
                <a:path extrusionOk="0" h="225" w="572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28"/>
            <p:cNvSpPr/>
            <p:nvPr/>
          </p:nvSpPr>
          <p:spPr>
            <a:xfrm>
              <a:off x="6109675" y="3370100"/>
              <a:ext cx="19075" cy="4925"/>
            </a:xfrm>
            <a:custGeom>
              <a:rect b="b" l="l" r="r" t="t"/>
              <a:pathLst>
                <a:path extrusionOk="0" h="197" w="763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28"/>
            <p:cNvSpPr/>
            <p:nvPr/>
          </p:nvSpPr>
          <p:spPr>
            <a:xfrm>
              <a:off x="6052825" y="3371750"/>
              <a:ext cx="7175" cy="9175"/>
            </a:xfrm>
            <a:custGeom>
              <a:rect b="b" l="l" r="r" t="t"/>
              <a:pathLst>
                <a:path extrusionOk="0" h="367" w="287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28"/>
            <p:cNvSpPr/>
            <p:nvPr/>
          </p:nvSpPr>
          <p:spPr>
            <a:xfrm>
              <a:off x="5838225" y="3344400"/>
              <a:ext cx="10725" cy="7350"/>
            </a:xfrm>
            <a:custGeom>
              <a:rect b="b" l="l" r="r" t="t"/>
              <a:pathLst>
                <a:path extrusionOk="0" h="294" w="429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28"/>
            <p:cNvSpPr/>
            <p:nvPr/>
          </p:nvSpPr>
          <p:spPr>
            <a:xfrm>
              <a:off x="5918575" y="3355600"/>
              <a:ext cx="16400" cy="2625"/>
            </a:xfrm>
            <a:custGeom>
              <a:rect b="b" l="l" r="r" t="t"/>
              <a:pathLst>
                <a:path extrusionOk="0" h="105" w="656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28"/>
            <p:cNvSpPr/>
            <p:nvPr/>
          </p:nvSpPr>
          <p:spPr>
            <a:xfrm>
              <a:off x="5886450" y="3348975"/>
              <a:ext cx="16975" cy="2475"/>
            </a:xfrm>
            <a:custGeom>
              <a:rect b="b" l="l" r="r" t="t"/>
              <a:pathLst>
                <a:path extrusionOk="0" h="99" w="679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28"/>
            <p:cNvSpPr/>
            <p:nvPr/>
          </p:nvSpPr>
          <p:spPr>
            <a:xfrm>
              <a:off x="5765300" y="3397875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28"/>
            <p:cNvSpPr/>
            <p:nvPr/>
          </p:nvSpPr>
          <p:spPr>
            <a:xfrm>
              <a:off x="5778975" y="3294875"/>
              <a:ext cx="16700" cy="2050"/>
            </a:xfrm>
            <a:custGeom>
              <a:rect b="b" l="l" r="r" t="t"/>
              <a:pathLst>
                <a:path extrusionOk="0" h="82" w="668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28"/>
            <p:cNvSpPr/>
            <p:nvPr/>
          </p:nvSpPr>
          <p:spPr>
            <a:xfrm>
              <a:off x="5966500" y="3292050"/>
              <a:ext cx="11350" cy="5525"/>
            </a:xfrm>
            <a:custGeom>
              <a:rect b="b" l="l" r="r" t="t"/>
              <a:pathLst>
                <a:path extrusionOk="0" h="221" w="454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28"/>
            <p:cNvSpPr/>
            <p:nvPr/>
          </p:nvSpPr>
          <p:spPr>
            <a:xfrm>
              <a:off x="6097775" y="3415300"/>
              <a:ext cx="8650" cy="6475"/>
            </a:xfrm>
            <a:custGeom>
              <a:rect b="b" l="l" r="r" t="t"/>
              <a:pathLst>
                <a:path extrusionOk="0" h="259" w="346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28"/>
            <p:cNvSpPr/>
            <p:nvPr/>
          </p:nvSpPr>
          <p:spPr>
            <a:xfrm>
              <a:off x="5486975" y="3444900"/>
              <a:ext cx="10450" cy="7175"/>
            </a:xfrm>
            <a:custGeom>
              <a:rect b="b" l="l" r="r" t="t"/>
              <a:pathLst>
                <a:path extrusionOk="0" h="287" w="418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28"/>
            <p:cNvSpPr/>
            <p:nvPr/>
          </p:nvSpPr>
          <p:spPr>
            <a:xfrm>
              <a:off x="5477150" y="3377025"/>
              <a:ext cx="8975" cy="10450"/>
            </a:xfrm>
            <a:custGeom>
              <a:rect b="b" l="l" r="r" t="t"/>
              <a:pathLst>
                <a:path extrusionOk="0" h="418" w="359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28"/>
            <p:cNvSpPr/>
            <p:nvPr/>
          </p:nvSpPr>
          <p:spPr>
            <a:xfrm>
              <a:off x="5859050" y="33978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28"/>
            <p:cNvSpPr/>
            <p:nvPr/>
          </p:nvSpPr>
          <p:spPr>
            <a:xfrm>
              <a:off x="5847450" y="3352100"/>
              <a:ext cx="7750" cy="2675"/>
            </a:xfrm>
            <a:custGeom>
              <a:rect b="b" l="l" r="r" t="t"/>
              <a:pathLst>
                <a:path extrusionOk="0" h="107" w="31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28"/>
            <p:cNvSpPr/>
            <p:nvPr/>
          </p:nvSpPr>
          <p:spPr>
            <a:xfrm>
              <a:off x="5568550" y="3400150"/>
              <a:ext cx="3575" cy="1625"/>
            </a:xfrm>
            <a:custGeom>
              <a:rect b="b" l="l" r="r" t="t"/>
              <a:pathLst>
                <a:path extrusionOk="0" h="65" w="143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28"/>
            <p:cNvSpPr/>
            <p:nvPr/>
          </p:nvSpPr>
          <p:spPr>
            <a:xfrm>
              <a:off x="5614675" y="3294475"/>
              <a:ext cx="4800" cy="4650"/>
            </a:xfrm>
            <a:custGeom>
              <a:rect b="b" l="l" r="r" t="t"/>
              <a:pathLst>
                <a:path extrusionOk="0" h="186" w="192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28"/>
            <p:cNvSpPr/>
            <p:nvPr/>
          </p:nvSpPr>
          <p:spPr>
            <a:xfrm>
              <a:off x="5629550" y="342377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28"/>
            <p:cNvSpPr/>
            <p:nvPr/>
          </p:nvSpPr>
          <p:spPr>
            <a:xfrm>
              <a:off x="5490250" y="3348450"/>
              <a:ext cx="3900" cy="4800"/>
            </a:xfrm>
            <a:custGeom>
              <a:rect b="b" l="l" r="r" t="t"/>
              <a:pathLst>
                <a:path extrusionOk="0" h="192" w="156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28"/>
            <p:cNvSpPr/>
            <p:nvPr/>
          </p:nvSpPr>
          <p:spPr>
            <a:xfrm>
              <a:off x="5528950" y="3438050"/>
              <a:ext cx="4500" cy="2700"/>
            </a:xfrm>
            <a:custGeom>
              <a:rect b="b" l="l" r="r" t="t"/>
              <a:pathLst>
                <a:path extrusionOk="0" h="108" w="18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28"/>
            <p:cNvSpPr/>
            <p:nvPr/>
          </p:nvSpPr>
          <p:spPr>
            <a:xfrm>
              <a:off x="5511400" y="3305300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28"/>
            <p:cNvSpPr/>
            <p:nvPr/>
          </p:nvSpPr>
          <p:spPr>
            <a:xfrm>
              <a:off x="6225175" y="33809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28"/>
            <p:cNvSpPr/>
            <p:nvPr/>
          </p:nvSpPr>
          <p:spPr>
            <a:xfrm>
              <a:off x="5862325" y="33844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28"/>
            <p:cNvSpPr/>
            <p:nvPr/>
          </p:nvSpPr>
          <p:spPr>
            <a:xfrm>
              <a:off x="5509900" y="3614675"/>
              <a:ext cx="185775" cy="47525"/>
            </a:xfrm>
            <a:custGeom>
              <a:rect b="b" l="l" r="r" t="t"/>
              <a:pathLst>
                <a:path extrusionOk="0" h="1901" w="7431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28"/>
            <p:cNvSpPr/>
            <p:nvPr/>
          </p:nvSpPr>
          <p:spPr>
            <a:xfrm>
              <a:off x="5535800" y="3688950"/>
              <a:ext cx="199575" cy="31600"/>
            </a:xfrm>
            <a:custGeom>
              <a:rect b="b" l="l" r="r" t="t"/>
              <a:pathLst>
                <a:path extrusionOk="0" h="1264" w="7983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28"/>
            <p:cNvSpPr/>
            <p:nvPr/>
          </p:nvSpPr>
          <p:spPr>
            <a:xfrm>
              <a:off x="5338750" y="3665200"/>
              <a:ext cx="173550" cy="26150"/>
            </a:xfrm>
            <a:custGeom>
              <a:rect b="b" l="l" r="r" t="t"/>
              <a:pathLst>
                <a:path extrusionOk="0" h="1046" w="6942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28"/>
            <p:cNvSpPr/>
            <p:nvPr/>
          </p:nvSpPr>
          <p:spPr>
            <a:xfrm>
              <a:off x="6030800" y="3682725"/>
              <a:ext cx="158975" cy="33725"/>
            </a:xfrm>
            <a:custGeom>
              <a:rect b="b" l="l" r="r" t="t"/>
              <a:pathLst>
                <a:path extrusionOk="0" h="1349" w="6359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28"/>
            <p:cNvSpPr/>
            <p:nvPr/>
          </p:nvSpPr>
          <p:spPr>
            <a:xfrm>
              <a:off x="5372675" y="3597650"/>
              <a:ext cx="107475" cy="28475"/>
            </a:xfrm>
            <a:custGeom>
              <a:rect b="b" l="l" r="r" t="t"/>
              <a:pathLst>
                <a:path extrusionOk="0" h="1139" w="4299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28"/>
            <p:cNvSpPr/>
            <p:nvPr/>
          </p:nvSpPr>
          <p:spPr>
            <a:xfrm>
              <a:off x="5332500" y="3491325"/>
              <a:ext cx="75625" cy="119100"/>
            </a:xfrm>
            <a:custGeom>
              <a:rect b="b" l="l" r="r" t="t"/>
              <a:pathLst>
                <a:path extrusionOk="0" h="4764" w="3025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28"/>
            <p:cNvSpPr/>
            <p:nvPr/>
          </p:nvSpPr>
          <p:spPr>
            <a:xfrm>
              <a:off x="5230700" y="3487750"/>
              <a:ext cx="46150" cy="72075"/>
            </a:xfrm>
            <a:custGeom>
              <a:rect b="b" l="l" r="r" t="t"/>
              <a:pathLst>
                <a:path extrusionOk="0" h="2883" w="1846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28"/>
            <p:cNvSpPr/>
            <p:nvPr/>
          </p:nvSpPr>
          <p:spPr>
            <a:xfrm>
              <a:off x="5291050" y="3408600"/>
              <a:ext cx="59325" cy="62225"/>
            </a:xfrm>
            <a:custGeom>
              <a:rect b="b" l="l" r="r" t="t"/>
              <a:pathLst>
                <a:path extrusionOk="0" h="2489" w="2373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28"/>
            <p:cNvSpPr/>
            <p:nvPr/>
          </p:nvSpPr>
          <p:spPr>
            <a:xfrm>
              <a:off x="5259875" y="3473475"/>
              <a:ext cx="32475" cy="61925"/>
            </a:xfrm>
            <a:custGeom>
              <a:rect b="b" l="l" r="r" t="t"/>
              <a:pathLst>
                <a:path extrusionOk="0" h="2477" w="1299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28"/>
            <p:cNvSpPr/>
            <p:nvPr/>
          </p:nvSpPr>
          <p:spPr>
            <a:xfrm>
              <a:off x="5731350" y="3661650"/>
              <a:ext cx="91125" cy="24375"/>
            </a:xfrm>
            <a:custGeom>
              <a:rect b="b" l="l" r="r" t="t"/>
              <a:pathLst>
                <a:path extrusionOk="0" h="975" w="3645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28"/>
            <p:cNvSpPr/>
            <p:nvPr/>
          </p:nvSpPr>
          <p:spPr>
            <a:xfrm>
              <a:off x="5893275" y="3729875"/>
              <a:ext cx="93800" cy="20150"/>
            </a:xfrm>
            <a:custGeom>
              <a:rect b="b" l="l" r="r" t="t"/>
              <a:pathLst>
                <a:path extrusionOk="0" h="806" w="3752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28"/>
            <p:cNvSpPr/>
            <p:nvPr/>
          </p:nvSpPr>
          <p:spPr>
            <a:xfrm>
              <a:off x="5202725" y="3551475"/>
              <a:ext cx="43175" cy="45200"/>
            </a:xfrm>
            <a:custGeom>
              <a:rect b="b" l="l" r="r" t="t"/>
              <a:pathLst>
                <a:path extrusionOk="0" h="1808" w="1727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28"/>
            <p:cNvSpPr/>
            <p:nvPr/>
          </p:nvSpPr>
          <p:spPr>
            <a:xfrm>
              <a:off x="5685225" y="3651100"/>
              <a:ext cx="67300" cy="21350"/>
            </a:xfrm>
            <a:custGeom>
              <a:rect b="b" l="l" r="r" t="t"/>
              <a:pathLst>
                <a:path extrusionOk="0" h="854" w="2692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28"/>
            <p:cNvSpPr/>
            <p:nvPr/>
          </p:nvSpPr>
          <p:spPr>
            <a:xfrm>
              <a:off x="5933175" y="3675250"/>
              <a:ext cx="58650" cy="25650"/>
            </a:xfrm>
            <a:custGeom>
              <a:rect b="b" l="l" r="r" t="t"/>
              <a:pathLst>
                <a:path extrusionOk="0" h="1026" w="2346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28"/>
            <p:cNvSpPr/>
            <p:nvPr/>
          </p:nvSpPr>
          <p:spPr>
            <a:xfrm>
              <a:off x="5983775" y="3741175"/>
              <a:ext cx="79200" cy="18800"/>
            </a:xfrm>
            <a:custGeom>
              <a:rect b="b" l="l" r="r" t="t"/>
              <a:pathLst>
                <a:path extrusionOk="0" h="752" w="3168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6000150" y="3682775"/>
              <a:ext cx="51225" cy="21250"/>
            </a:xfrm>
            <a:custGeom>
              <a:rect b="b" l="l" r="r" t="t"/>
              <a:pathLst>
                <a:path extrusionOk="0" h="850" w="2049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5838825" y="3665200"/>
              <a:ext cx="44650" cy="25350"/>
            </a:xfrm>
            <a:custGeom>
              <a:rect b="b" l="l" r="r" t="t"/>
              <a:pathLst>
                <a:path extrusionOk="0" h="1014" w="1786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5886150" y="3673150"/>
              <a:ext cx="53300" cy="23300"/>
            </a:xfrm>
            <a:custGeom>
              <a:rect b="b" l="l" r="r" t="t"/>
              <a:pathLst>
                <a:path extrusionOk="0" h="932" w="2132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5348275" y="3375550"/>
              <a:ext cx="33350" cy="56575"/>
            </a:xfrm>
            <a:custGeom>
              <a:rect b="b" l="l" r="r" t="t"/>
              <a:pathLst>
                <a:path extrusionOk="0" h="2263" w="1334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5719450" y="3709725"/>
              <a:ext cx="84550" cy="18575"/>
            </a:xfrm>
            <a:custGeom>
              <a:rect b="b" l="l" r="r" t="t"/>
              <a:pathLst>
                <a:path extrusionOk="0" h="743" w="3382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5815900" y="3663525"/>
              <a:ext cx="64025" cy="25300"/>
            </a:xfrm>
            <a:custGeom>
              <a:rect b="b" l="l" r="r" t="t"/>
              <a:pathLst>
                <a:path extrusionOk="0" h="1012" w="2561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6090325" y="3753075"/>
              <a:ext cx="50325" cy="13400"/>
            </a:xfrm>
            <a:custGeom>
              <a:rect b="b" l="l" r="r" t="t"/>
              <a:pathLst>
                <a:path extrusionOk="0" h="536" w="2013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5222675" y="3599375"/>
              <a:ext cx="36925" cy="32250"/>
            </a:xfrm>
            <a:custGeom>
              <a:rect b="b" l="l" r="r" t="t"/>
              <a:pathLst>
                <a:path extrusionOk="0" h="1290" w="1477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5801600" y="3719825"/>
              <a:ext cx="51225" cy="13525"/>
            </a:xfrm>
            <a:custGeom>
              <a:rect b="b" l="l" r="r" t="t"/>
              <a:pathLst>
                <a:path extrusionOk="0" h="541" w="2049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5292325" y="3658250"/>
              <a:ext cx="72950" cy="12900"/>
            </a:xfrm>
            <a:custGeom>
              <a:rect b="b" l="l" r="r" t="t"/>
              <a:pathLst>
                <a:path extrusionOk="0" h="516" w="2918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6044200" y="3749900"/>
              <a:ext cx="51800" cy="13800"/>
            </a:xfrm>
            <a:custGeom>
              <a:rect b="b" l="l" r="r" t="t"/>
              <a:pathLst>
                <a:path extrusionOk="0" h="552" w="2072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28"/>
            <p:cNvSpPr/>
            <p:nvPr/>
          </p:nvSpPr>
          <p:spPr>
            <a:xfrm>
              <a:off x="5480725" y="3611875"/>
              <a:ext cx="32175" cy="19750"/>
            </a:xfrm>
            <a:custGeom>
              <a:rect b="b" l="l" r="r" t="t"/>
              <a:pathLst>
                <a:path extrusionOk="0" h="790" w="1287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28"/>
            <p:cNvSpPr/>
            <p:nvPr/>
          </p:nvSpPr>
          <p:spPr>
            <a:xfrm>
              <a:off x="5487575" y="3682000"/>
              <a:ext cx="55975" cy="10750"/>
            </a:xfrm>
            <a:custGeom>
              <a:rect b="b" l="l" r="r" t="t"/>
              <a:pathLst>
                <a:path extrusionOk="0" h="430" w="2239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28"/>
            <p:cNvSpPr/>
            <p:nvPr/>
          </p:nvSpPr>
          <p:spPr>
            <a:xfrm>
              <a:off x="5278625" y="3476300"/>
              <a:ext cx="21450" cy="33800"/>
            </a:xfrm>
            <a:custGeom>
              <a:rect b="b" l="l" r="r" t="t"/>
              <a:pathLst>
                <a:path extrusionOk="0" h="1352" w="858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28"/>
            <p:cNvSpPr/>
            <p:nvPr/>
          </p:nvSpPr>
          <p:spPr>
            <a:xfrm>
              <a:off x="5294400" y="3466925"/>
              <a:ext cx="20550" cy="28300"/>
            </a:xfrm>
            <a:custGeom>
              <a:rect b="b" l="l" r="r" t="t"/>
              <a:pathLst>
                <a:path extrusionOk="0" h="1132" w="822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28"/>
            <p:cNvSpPr/>
            <p:nvPr/>
          </p:nvSpPr>
          <p:spPr>
            <a:xfrm>
              <a:off x="5643550" y="3650600"/>
              <a:ext cx="43175" cy="13400"/>
            </a:xfrm>
            <a:custGeom>
              <a:rect b="b" l="l" r="r" t="t"/>
              <a:pathLst>
                <a:path extrusionOk="0" h="536" w="1727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28"/>
            <p:cNvSpPr/>
            <p:nvPr/>
          </p:nvSpPr>
          <p:spPr>
            <a:xfrm>
              <a:off x="6131100" y="3757150"/>
              <a:ext cx="30700" cy="9800"/>
            </a:xfrm>
            <a:custGeom>
              <a:rect b="b" l="l" r="r" t="t"/>
              <a:pathLst>
                <a:path extrusionOk="0" h="392" w="1228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28"/>
            <p:cNvSpPr/>
            <p:nvPr/>
          </p:nvSpPr>
          <p:spPr>
            <a:xfrm>
              <a:off x="5363750" y="3601475"/>
              <a:ext cx="43475" cy="12875"/>
            </a:xfrm>
            <a:custGeom>
              <a:rect b="b" l="l" r="r" t="t"/>
              <a:pathLst>
                <a:path extrusionOk="0" h="515" w="1739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28"/>
            <p:cNvSpPr/>
            <p:nvPr/>
          </p:nvSpPr>
          <p:spPr>
            <a:xfrm>
              <a:off x="5980200" y="3689950"/>
              <a:ext cx="33350" cy="13625"/>
            </a:xfrm>
            <a:custGeom>
              <a:rect b="b" l="l" r="r" t="t"/>
              <a:pathLst>
                <a:path extrusionOk="0" h="545" w="1334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28"/>
            <p:cNvSpPr/>
            <p:nvPr/>
          </p:nvSpPr>
          <p:spPr>
            <a:xfrm>
              <a:off x="5888825" y="3728225"/>
              <a:ext cx="36025" cy="11475"/>
            </a:xfrm>
            <a:custGeom>
              <a:rect b="b" l="l" r="r" t="t"/>
              <a:pathLst>
                <a:path extrusionOk="0" h="459" w="1441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28"/>
            <p:cNvSpPr/>
            <p:nvPr/>
          </p:nvSpPr>
          <p:spPr>
            <a:xfrm>
              <a:off x="5273275" y="3652950"/>
              <a:ext cx="37825" cy="10750"/>
            </a:xfrm>
            <a:custGeom>
              <a:rect b="b" l="l" r="r" t="t"/>
              <a:pathLst>
                <a:path extrusionOk="0" h="430" w="1513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28"/>
            <p:cNvSpPr/>
            <p:nvPr/>
          </p:nvSpPr>
          <p:spPr>
            <a:xfrm>
              <a:off x="5282200" y="3557450"/>
              <a:ext cx="22050" cy="16950"/>
            </a:xfrm>
            <a:custGeom>
              <a:rect b="b" l="l" r="r" t="t"/>
              <a:pathLst>
                <a:path extrusionOk="0" h="678" w="882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28"/>
            <p:cNvSpPr/>
            <p:nvPr/>
          </p:nvSpPr>
          <p:spPr>
            <a:xfrm>
              <a:off x="5257800" y="3576450"/>
              <a:ext cx="19350" cy="23850"/>
            </a:xfrm>
            <a:custGeom>
              <a:rect b="b" l="l" r="r" t="t"/>
              <a:pathLst>
                <a:path extrusionOk="0" h="954" w="774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28"/>
            <p:cNvSpPr/>
            <p:nvPr/>
          </p:nvSpPr>
          <p:spPr>
            <a:xfrm>
              <a:off x="5272975" y="3571400"/>
              <a:ext cx="16100" cy="15025"/>
            </a:xfrm>
            <a:custGeom>
              <a:rect b="b" l="l" r="r" t="t"/>
              <a:pathLst>
                <a:path extrusionOk="0" h="601" w="644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28"/>
            <p:cNvSpPr/>
            <p:nvPr/>
          </p:nvSpPr>
          <p:spPr>
            <a:xfrm>
              <a:off x="5857575" y="3686850"/>
              <a:ext cx="37225" cy="6350"/>
            </a:xfrm>
            <a:custGeom>
              <a:rect b="b" l="l" r="r" t="t"/>
              <a:pathLst>
                <a:path extrusionOk="0" h="254" w="1489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28"/>
            <p:cNvSpPr/>
            <p:nvPr/>
          </p:nvSpPr>
          <p:spPr>
            <a:xfrm>
              <a:off x="5341725" y="3430025"/>
              <a:ext cx="17600" cy="33350"/>
            </a:xfrm>
            <a:custGeom>
              <a:rect b="b" l="l" r="r" t="t"/>
              <a:pathLst>
                <a:path extrusionOk="0" h="1334" w="704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28"/>
            <p:cNvSpPr/>
            <p:nvPr/>
          </p:nvSpPr>
          <p:spPr>
            <a:xfrm>
              <a:off x="5851325" y="3723500"/>
              <a:ext cx="40200" cy="8550"/>
            </a:xfrm>
            <a:custGeom>
              <a:rect b="b" l="l" r="r" t="t"/>
              <a:pathLst>
                <a:path extrusionOk="0" h="342" w="1608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28"/>
            <p:cNvSpPr/>
            <p:nvPr/>
          </p:nvSpPr>
          <p:spPr>
            <a:xfrm>
              <a:off x="5722425" y="3660850"/>
              <a:ext cx="15200" cy="14025"/>
            </a:xfrm>
            <a:custGeom>
              <a:rect b="b" l="l" r="r" t="t"/>
              <a:pathLst>
                <a:path extrusionOk="0" h="561" w="608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28"/>
            <p:cNvSpPr/>
            <p:nvPr/>
          </p:nvSpPr>
          <p:spPr>
            <a:xfrm>
              <a:off x="5905500" y="3691025"/>
              <a:ext cx="25325" cy="5325"/>
            </a:xfrm>
            <a:custGeom>
              <a:rect b="b" l="l" r="r" t="t"/>
              <a:pathLst>
                <a:path extrusionOk="0" h="213" w="1013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28"/>
            <p:cNvSpPr/>
            <p:nvPr/>
          </p:nvSpPr>
          <p:spPr>
            <a:xfrm>
              <a:off x="5452750" y="3623575"/>
              <a:ext cx="29800" cy="4475"/>
            </a:xfrm>
            <a:custGeom>
              <a:rect b="b" l="l" r="r" t="t"/>
              <a:pathLst>
                <a:path extrusionOk="0" h="179" w="1192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28"/>
            <p:cNvSpPr/>
            <p:nvPr/>
          </p:nvSpPr>
          <p:spPr>
            <a:xfrm>
              <a:off x="5798025" y="3718250"/>
              <a:ext cx="21475" cy="6975"/>
            </a:xfrm>
            <a:custGeom>
              <a:rect b="b" l="l" r="r" t="t"/>
              <a:pathLst>
                <a:path extrusionOk="0" h="279" w="859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28"/>
            <p:cNvSpPr/>
            <p:nvPr/>
          </p:nvSpPr>
          <p:spPr>
            <a:xfrm>
              <a:off x="5686700" y="3662150"/>
              <a:ext cx="22050" cy="5450"/>
            </a:xfrm>
            <a:custGeom>
              <a:rect b="b" l="l" r="r" t="t"/>
              <a:pathLst>
                <a:path extrusionOk="0" h="218" w="882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28"/>
            <p:cNvSpPr/>
            <p:nvPr/>
          </p:nvSpPr>
          <p:spPr>
            <a:xfrm>
              <a:off x="6031400" y="3746375"/>
              <a:ext cx="24725" cy="5225"/>
            </a:xfrm>
            <a:custGeom>
              <a:rect b="b" l="l" r="r" t="t"/>
              <a:pathLst>
                <a:path extrusionOk="0" h="209" w="989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28"/>
            <p:cNvSpPr/>
            <p:nvPr/>
          </p:nvSpPr>
          <p:spPr>
            <a:xfrm>
              <a:off x="5680150" y="3706550"/>
              <a:ext cx="25325" cy="4500"/>
            </a:xfrm>
            <a:custGeom>
              <a:rect b="b" l="l" r="r" t="t"/>
              <a:pathLst>
                <a:path extrusionOk="0" h="180" w="1013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28"/>
            <p:cNvSpPr/>
            <p:nvPr/>
          </p:nvSpPr>
          <p:spPr>
            <a:xfrm>
              <a:off x="5758450" y="3714050"/>
              <a:ext cx="23525" cy="3650"/>
            </a:xfrm>
            <a:custGeom>
              <a:rect b="b" l="l" r="r" t="t"/>
              <a:pathLst>
                <a:path extrusionOk="0" h="146" w="941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28"/>
            <p:cNvSpPr/>
            <p:nvPr/>
          </p:nvSpPr>
          <p:spPr>
            <a:xfrm>
              <a:off x="5250050" y="3591050"/>
              <a:ext cx="11025" cy="11925"/>
            </a:xfrm>
            <a:custGeom>
              <a:rect b="b" l="l" r="r" t="t"/>
              <a:pathLst>
                <a:path extrusionOk="0" h="477" w="441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28"/>
            <p:cNvSpPr/>
            <p:nvPr/>
          </p:nvSpPr>
          <p:spPr>
            <a:xfrm>
              <a:off x="5338150" y="3475250"/>
              <a:ext cx="9550" cy="16100"/>
            </a:xfrm>
            <a:custGeom>
              <a:rect b="b" l="l" r="r" t="t"/>
              <a:pathLst>
                <a:path extrusionOk="0" h="644" w="382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28"/>
            <p:cNvSpPr/>
            <p:nvPr/>
          </p:nvSpPr>
          <p:spPr>
            <a:xfrm>
              <a:off x="5733150" y="3674450"/>
              <a:ext cx="17875" cy="4725"/>
            </a:xfrm>
            <a:custGeom>
              <a:rect b="b" l="l" r="r" t="t"/>
              <a:pathLst>
                <a:path extrusionOk="0" h="189" w="715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28"/>
            <p:cNvSpPr/>
            <p:nvPr/>
          </p:nvSpPr>
          <p:spPr>
            <a:xfrm>
              <a:off x="5517950" y="3631200"/>
              <a:ext cx="18175" cy="3550"/>
            </a:xfrm>
            <a:custGeom>
              <a:rect b="b" l="l" r="r" t="t"/>
              <a:pathLst>
                <a:path extrusionOk="0" h="142" w="727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28"/>
            <p:cNvSpPr/>
            <p:nvPr/>
          </p:nvSpPr>
          <p:spPr>
            <a:xfrm>
              <a:off x="5337850" y="3462450"/>
              <a:ext cx="8950" cy="15800"/>
            </a:xfrm>
            <a:custGeom>
              <a:rect b="b" l="l" r="r" t="t"/>
              <a:pathLst>
                <a:path extrusionOk="0" h="632" w="358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28"/>
            <p:cNvSpPr/>
            <p:nvPr/>
          </p:nvSpPr>
          <p:spPr>
            <a:xfrm>
              <a:off x="5783450" y="3717250"/>
              <a:ext cx="10750" cy="3775"/>
            </a:xfrm>
            <a:custGeom>
              <a:rect b="b" l="l" r="r" t="t"/>
              <a:pathLst>
                <a:path extrusionOk="0" h="151" w="43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28"/>
            <p:cNvSpPr/>
            <p:nvPr/>
          </p:nvSpPr>
          <p:spPr>
            <a:xfrm>
              <a:off x="5271175" y="3585100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28"/>
            <p:cNvSpPr/>
            <p:nvPr/>
          </p:nvSpPr>
          <p:spPr>
            <a:xfrm>
              <a:off x="5475375" y="3678425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28"/>
            <p:cNvSpPr/>
            <p:nvPr/>
          </p:nvSpPr>
          <p:spPr>
            <a:xfrm>
              <a:off x="5345600" y="3419600"/>
              <a:ext cx="5075" cy="7475"/>
            </a:xfrm>
            <a:custGeom>
              <a:rect b="b" l="l" r="r" t="t"/>
              <a:pathLst>
                <a:path extrusionOk="0" h="299" w="203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28"/>
            <p:cNvSpPr/>
            <p:nvPr/>
          </p:nvSpPr>
          <p:spPr>
            <a:xfrm>
              <a:off x="5539675" y="3632350"/>
              <a:ext cx="7150" cy="3500"/>
            </a:xfrm>
            <a:custGeom>
              <a:rect b="b" l="l" r="r" t="t"/>
              <a:pathLst>
                <a:path extrusionOk="0" h="140" w="286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28"/>
            <p:cNvSpPr/>
            <p:nvPr/>
          </p:nvSpPr>
          <p:spPr>
            <a:xfrm>
              <a:off x="5711425" y="3708100"/>
              <a:ext cx="7750" cy="2325"/>
            </a:xfrm>
            <a:custGeom>
              <a:rect b="b" l="l" r="r" t="t"/>
              <a:pathLst>
                <a:path extrusionOk="0" h="93" w="31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28"/>
            <p:cNvSpPr/>
            <p:nvPr/>
          </p:nvSpPr>
          <p:spPr>
            <a:xfrm>
              <a:off x="5704875" y="3709800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28"/>
            <p:cNvSpPr/>
            <p:nvPr/>
          </p:nvSpPr>
          <p:spPr>
            <a:xfrm>
              <a:off x="5984075" y="3740050"/>
              <a:ext cx="8050" cy="2525"/>
            </a:xfrm>
            <a:custGeom>
              <a:rect b="b" l="l" r="r" t="t"/>
              <a:pathLst>
                <a:path extrusionOk="0" h="101" w="322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28"/>
            <p:cNvSpPr/>
            <p:nvPr/>
          </p:nvSpPr>
          <p:spPr>
            <a:xfrm>
              <a:off x="5898350" y="3689775"/>
              <a:ext cx="7150" cy="3700"/>
            </a:xfrm>
            <a:custGeom>
              <a:rect b="b" l="l" r="r" t="t"/>
              <a:pathLst>
                <a:path extrusionOk="0" h="148" w="286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28"/>
            <p:cNvSpPr/>
            <p:nvPr/>
          </p:nvSpPr>
          <p:spPr>
            <a:xfrm>
              <a:off x="5511100" y="3627950"/>
              <a:ext cx="7150" cy="4800"/>
            </a:xfrm>
            <a:custGeom>
              <a:rect b="b" l="l" r="r" t="t"/>
              <a:pathLst>
                <a:path extrusionOk="0" h="192" w="286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28"/>
            <p:cNvSpPr/>
            <p:nvPr/>
          </p:nvSpPr>
          <p:spPr>
            <a:xfrm>
              <a:off x="5543550" y="3688425"/>
              <a:ext cx="3275" cy="3850"/>
            </a:xfrm>
            <a:custGeom>
              <a:rect b="b" l="l" r="r" t="t"/>
              <a:pathLst>
                <a:path extrusionOk="0" h="154" w="131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28"/>
            <p:cNvSpPr/>
            <p:nvPr/>
          </p:nvSpPr>
          <p:spPr>
            <a:xfrm>
              <a:off x="5242000" y="3559800"/>
              <a:ext cx="3600" cy="4175"/>
            </a:xfrm>
            <a:custGeom>
              <a:rect b="b" l="l" r="r" t="t"/>
              <a:pathLst>
                <a:path extrusionOk="0" h="167" w="144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28"/>
            <p:cNvSpPr/>
            <p:nvPr/>
          </p:nvSpPr>
          <p:spPr>
            <a:xfrm>
              <a:off x="5342925" y="3426750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28"/>
            <p:cNvSpPr/>
            <p:nvPr/>
          </p:nvSpPr>
          <p:spPr>
            <a:xfrm>
              <a:off x="6027825" y="369970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28"/>
            <p:cNvSpPr/>
            <p:nvPr/>
          </p:nvSpPr>
          <p:spPr>
            <a:xfrm>
              <a:off x="6022775" y="3703850"/>
              <a:ext cx="5075" cy="1475"/>
            </a:xfrm>
            <a:custGeom>
              <a:rect b="b" l="l" r="r" t="t"/>
              <a:pathLst>
                <a:path extrusionOk="0" h="59" w="203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28"/>
            <p:cNvSpPr/>
            <p:nvPr/>
          </p:nvSpPr>
          <p:spPr>
            <a:xfrm>
              <a:off x="5819475" y="3720825"/>
              <a:ext cx="3875" cy="2225"/>
            </a:xfrm>
            <a:custGeom>
              <a:rect b="b" l="l" r="r" t="t"/>
              <a:pathLst>
                <a:path extrusionOk="0" h="89" w="155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28"/>
            <p:cNvSpPr/>
            <p:nvPr/>
          </p:nvSpPr>
          <p:spPr>
            <a:xfrm>
              <a:off x="5466750" y="1698400"/>
              <a:ext cx="175925" cy="27800"/>
            </a:xfrm>
            <a:custGeom>
              <a:rect b="b" l="l" r="r" t="t"/>
              <a:pathLst>
                <a:path extrusionOk="0" h="1112" w="7037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28"/>
            <p:cNvSpPr/>
            <p:nvPr/>
          </p:nvSpPr>
          <p:spPr>
            <a:xfrm>
              <a:off x="5415250" y="1630525"/>
              <a:ext cx="147350" cy="79375"/>
            </a:xfrm>
            <a:custGeom>
              <a:rect b="b" l="l" r="r" t="t"/>
              <a:pathLst>
                <a:path extrusionOk="0" h="3175" w="5894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28"/>
            <p:cNvSpPr/>
            <p:nvPr/>
          </p:nvSpPr>
          <p:spPr>
            <a:xfrm>
              <a:off x="5967700" y="1699875"/>
              <a:ext cx="159275" cy="23400"/>
            </a:xfrm>
            <a:custGeom>
              <a:rect b="b" l="l" r="r" t="t"/>
              <a:pathLst>
                <a:path extrusionOk="0" h="936" w="6371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28"/>
            <p:cNvSpPr/>
            <p:nvPr/>
          </p:nvSpPr>
          <p:spPr>
            <a:xfrm>
              <a:off x="5633125" y="1699750"/>
              <a:ext cx="158075" cy="22300"/>
            </a:xfrm>
            <a:custGeom>
              <a:rect b="b" l="l" r="r" t="t"/>
              <a:pathLst>
                <a:path extrusionOk="0" h="892" w="6323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28"/>
            <p:cNvSpPr/>
            <p:nvPr/>
          </p:nvSpPr>
          <p:spPr>
            <a:xfrm>
              <a:off x="5878100" y="1701975"/>
              <a:ext cx="110450" cy="23450"/>
            </a:xfrm>
            <a:custGeom>
              <a:rect b="b" l="l" r="r" t="t"/>
              <a:pathLst>
                <a:path extrusionOk="0" h="938" w="4418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28"/>
            <p:cNvSpPr/>
            <p:nvPr/>
          </p:nvSpPr>
          <p:spPr>
            <a:xfrm>
              <a:off x="5957575" y="1612525"/>
              <a:ext cx="88725" cy="30500"/>
            </a:xfrm>
            <a:custGeom>
              <a:rect b="b" l="l" r="r" t="t"/>
              <a:pathLst>
                <a:path extrusionOk="0" h="1220" w="3549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28"/>
            <p:cNvSpPr/>
            <p:nvPr/>
          </p:nvSpPr>
          <p:spPr>
            <a:xfrm>
              <a:off x="5500375" y="1614700"/>
              <a:ext cx="123325" cy="56000"/>
            </a:xfrm>
            <a:custGeom>
              <a:rect b="b" l="l" r="r" t="t"/>
              <a:pathLst>
                <a:path extrusionOk="0" h="2240" w="4933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28"/>
            <p:cNvSpPr/>
            <p:nvPr/>
          </p:nvSpPr>
          <p:spPr>
            <a:xfrm>
              <a:off x="5877200" y="1612800"/>
              <a:ext cx="72375" cy="28250"/>
            </a:xfrm>
            <a:custGeom>
              <a:rect b="b" l="l" r="r" t="t"/>
              <a:pathLst>
                <a:path extrusionOk="0" h="1130" w="2895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28"/>
            <p:cNvSpPr/>
            <p:nvPr/>
          </p:nvSpPr>
          <p:spPr>
            <a:xfrm>
              <a:off x="6014125" y="1612450"/>
              <a:ext cx="59850" cy="29250"/>
            </a:xfrm>
            <a:custGeom>
              <a:rect b="b" l="l" r="r" t="t"/>
              <a:pathLst>
                <a:path extrusionOk="0" h="1170" w="2394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28"/>
            <p:cNvSpPr/>
            <p:nvPr/>
          </p:nvSpPr>
          <p:spPr>
            <a:xfrm>
              <a:off x="5771250" y="1608650"/>
              <a:ext cx="104200" cy="30725"/>
            </a:xfrm>
            <a:custGeom>
              <a:rect b="b" l="l" r="r" t="t"/>
              <a:pathLst>
                <a:path extrusionOk="0" h="1229" w="4168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28"/>
            <p:cNvSpPr/>
            <p:nvPr/>
          </p:nvSpPr>
          <p:spPr>
            <a:xfrm>
              <a:off x="6059975" y="1620375"/>
              <a:ext cx="116400" cy="25225"/>
            </a:xfrm>
            <a:custGeom>
              <a:rect b="b" l="l" r="r" t="t"/>
              <a:pathLst>
                <a:path extrusionOk="0" h="1009" w="4656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28"/>
            <p:cNvSpPr/>
            <p:nvPr/>
          </p:nvSpPr>
          <p:spPr>
            <a:xfrm>
              <a:off x="5783750" y="1701600"/>
              <a:ext cx="67600" cy="21000"/>
            </a:xfrm>
            <a:custGeom>
              <a:rect b="b" l="l" r="r" t="t"/>
              <a:pathLst>
                <a:path extrusionOk="0" h="840" w="2704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28"/>
            <p:cNvSpPr/>
            <p:nvPr/>
          </p:nvSpPr>
          <p:spPr>
            <a:xfrm>
              <a:off x="5655750" y="1608475"/>
              <a:ext cx="56000" cy="19700"/>
            </a:xfrm>
            <a:custGeom>
              <a:rect b="b" l="l" r="r" t="t"/>
              <a:pathLst>
                <a:path extrusionOk="0" h="788" w="224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28"/>
            <p:cNvSpPr/>
            <p:nvPr/>
          </p:nvSpPr>
          <p:spPr>
            <a:xfrm>
              <a:off x="5770350" y="1612425"/>
              <a:ext cx="45575" cy="21100"/>
            </a:xfrm>
            <a:custGeom>
              <a:rect b="b" l="l" r="r" t="t"/>
              <a:pathLst>
                <a:path extrusionOk="0" h="844" w="1823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28"/>
            <p:cNvSpPr/>
            <p:nvPr/>
          </p:nvSpPr>
          <p:spPr>
            <a:xfrm>
              <a:off x="5410475" y="1700900"/>
              <a:ext cx="68200" cy="19100"/>
            </a:xfrm>
            <a:custGeom>
              <a:rect b="b" l="l" r="r" t="t"/>
              <a:pathLst>
                <a:path extrusionOk="0" h="764" w="2728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28"/>
            <p:cNvSpPr/>
            <p:nvPr/>
          </p:nvSpPr>
          <p:spPr>
            <a:xfrm>
              <a:off x="5803700" y="1613125"/>
              <a:ext cx="41675" cy="22150"/>
            </a:xfrm>
            <a:custGeom>
              <a:rect b="b" l="l" r="r" t="t"/>
              <a:pathLst>
                <a:path extrusionOk="0" h="886" w="1667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28"/>
            <p:cNvSpPr/>
            <p:nvPr/>
          </p:nvSpPr>
          <p:spPr>
            <a:xfrm>
              <a:off x="6020375" y="1623550"/>
              <a:ext cx="32475" cy="18575"/>
            </a:xfrm>
            <a:custGeom>
              <a:rect b="b" l="l" r="r" t="t"/>
              <a:pathLst>
                <a:path extrusionOk="0" h="743" w="1299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28"/>
            <p:cNvSpPr/>
            <p:nvPr/>
          </p:nvSpPr>
          <p:spPr>
            <a:xfrm>
              <a:off x="5622125" y="1608375"/>
              <a:ext cx="40500" cy="16800"/>
            </a:xfrm>
            <a:custGeom>
              <a:rect b="b" l="l" r="r" t="t"/>
              <a:pathLst>
                <a:path extrusionOk="0" h="672" w="162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28"/>
            <p:cNvSpPr/>
            <p:nvPr/>
          </p:nvSpPr>
          <p:spPr>
            <a:xfrm>
              <a:off x="5807250" y="1704825"/>
              <a:ext cx="56000" cy="13550"/>
            </a:xfrm>
            <a:custGeom>
              <a:rect b="b" l="l" r="r" t="t"/>
              <a:pathLst>
                <a:path extrusionOk="0" h="542" w="224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28"/>
            <p:cNvSpPr/>
            <p:nvPr/>
          </p:nvSpPr>
          <p:spPr>
            <a:xfrm>
              <a:off x="5914725" y="1618125"/>
              <a:ext cx="30675" cy="22700"/>
            </a:xfrm>
            <a:custGeom>
              <a:rect b="b" l="l" r="r" t="t"/>
              <a:pathLst>
                <a:path extrusionOk="0" h="908" w="1227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28"/>
            <p:cNvSpPr/>
            <p:nvPr/>
          </p:nvSpPr>
          <p:spPr>
            <a:xfrm>
              <a:off x="5864400" y="1613825"/>
              <a:ext cx="24750" cy="24325"/>
            </a:xfrm>
            <a:custGeom>
              <a:rect b="b" l="l" r="r" t="t"/>
              <a:pathLst>
                <a:path extrusionOk="0" h="973" w="99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28"/>
            <p:cNvSpPr/>
            <p:nvPr/>
          </p:nvSpPr>
          <p:spPr>
            <a:xfrm>
              <a:off x="5604250" y="1609550"/>
              <a:ext cx="40225" cy="17000"/>
            </a:xfrm>
            <a:custGeom>
              <a:rect b="b" l="l" r="r" t="t"/>
              <a:pathLst>
                <a:path extrusionOk="0" h="680" w="1609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28"/>
            <p:cNvSpPr/>
            <p:nvPr/>
          </p:nvSpPr>
          <p:spPr>
            <a:xfrm>
              <a:off x="5930800" y="1622575"/>
              <a:ext cx="32450" cy="18250"/>
            </a:xfrm>
            <a:custGeom>
              <a:rect b="b" l="l" r="r" t="t"/>
              <a:pathLst>
                <a:path extrusionOk="0" h="730" w="1298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28"/>
            <p:cNvSpPr/>
            <p:nvPr/>
          </p:nvSpPr>
          <p:spPr>
            <a:xfrm>
              <a:off x="5855775" y="1704975"/>
              <a:ext cx="24425" cy="15575"/>
            </a:xfrm>
            <a:custGeom>
              <a:rect b="b" l="l" r="r" t="t"/>
              <a:pathLst>
                <a:path extrusionOk="0" h="623" w="977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28"/>
            <p:cNvSpPr/>
            <p:nvPr/>
          </p:nvSpPr>
          <p:spPr>
            <a:xfrm>
              <a:off x="5689675" y="1622400"/>
              <a:ext cx="44375" cy="8825"/>
            </a:xfrm>
            <a:custGeom>
              <a:rect b="b" l="l" r="r" t="t"/>
              <a:pathLst>
                <a:path extrusionOk="0" h="353" w="1775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28"/>
            <p:cNvSpPr/>
            <p:nvPr/>
          </p:nvSpPr>
          <p:spPr>
            <a:xfrm>
              <a:off x="5732850" y="1622050"/>
              <a:ext cx="38125" cy="12150"/>
            </a:xfrm>
            <a:custGeom>
              <a:rect b="b" l="l" r="r" t="t"/>
              <a:pathLst>
                <a:path extrusionOk="0" h="486" w="1525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28"/>
            <p:cNvSpPr/>
            <p:nvPr/>
          </p:nvSpPr>
          <p:spPr>
            <a:xfrm>
              <a:off x="5874525" y="1704125"/>
              <a:ext cx="20275" cy="13575"/>
            </a:xfrm>
            <a:custGeom>
              <a:rect b="b" l="l" r="r" t="t"/>
              <a:pathLst>
                <a:path extrusionOk="0" h="543" w="811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28"/>
            <p:cNvSpPr/>
            <p:nvPr/>
          </p:nvSpPr>
          <p:spPr>
            <a:xfrm>
              <a:off x="5532825" y="16485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28"/>
            <p:cNvSpPr/>
            <p:nvPr/>
          </p:nvSpPr>
          <p:spPr>
            <a:xfrm>
              <a:off x="5449475" y="1679975"/>
              <a:ext cx="12225" cy="7425"/>
            </a:xfrm>
            <a:custGeom>
              <a:rect b="b" l="l" r="r" t="t"/>
              <a:pathLst>
                <a:path extrusionOk="0" h="297" w="489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28"/>
            <p:cNvSpPr/>
            <p:nvPr/>
          </p:nvSpPr>
          <p:spPr>
            <a:xfrm>
              <a:off x="5876925" y="1633375"/>
              <a:ext cx="10725" cy="6650"/>
            </a:xfrm>
            <a:custGeom>
              <a:rect b="b" l="l" r="r" t="t"/>
              <a:pathLst>
                <a:path extrusionOk="0" h="266" w="429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28"/>
            <p:cNvSpPr/>
            <p:nvPr/>
          </p:nvSpPr>
          <p:spPr>
            <a:xfrm>
              <a:off x="5593850" y="16336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28"/>
            <p:cNvSpPr/>
            <p:nvPr/>
          </p:nvSpPr>
          <p:spPr>
            <a:xfrm>
              <a:off x="5453050" y="169897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28"/>
            <p:cNvSpPr/>
            <p:nvPr/>
          </p:nvSpPr>
          <p:spPr>
            <a:xfrm>
              <a:off x="5643850" y="1618975"/>
              <a:ext cx="14300" cy="4875"/>
            </a:xfrm>
            <a:custGeom>
              <a:rect b="b" l="l" r="r" t="t"/>
              <a:pathLst>
                <a:path extrusionOk="0" h="195" w="572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28"/>
            <p:cNvSpPr/>
            <p:nvPr/>
          </p:nvSpPr>
          <p:spPr>
            <a:xfrm>
              <a:off x="5564975" y="1644650"/>
              <a:ext cx="11025" cy="4225"/>
            </a:xfrm>
            <a:custGeom>
              <a:rect b="b" l="l" r="r" t="t"/>
              <a:pathLst>
                <a:path extrusionOk="0" h="169" w="441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28"/>
            <p:cNvSpPr/>
            <p:nvPr/>
          </p:nvSpPr>
          <p:spPr>
            <a:xfrm>
              <a:off x="5507525" y="1665775"/>
              <a:ext cx="11025" cy="3925"/>
            </a:xfrm>
            <a:custGeom>
              <a:rect b="b" l="l" r="r" t="t"/>
              <a:pathLst>
                <a:path extrusionOk="0" h="157" w="441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28"/>
            <p:cNvSpPr/>
            <p:nvPr/>
          </p:nvSpPr>
          <p:spPr>
            <a:xfrm>
              <a:off x="5575975" y="1641325"/>
              <a:ext cx="7775" cy="3375"/>
            </a:xfrm>
            <a:custGeom>
              <a:rect b="b" l="l" r="r" t="t"/>
              <a:pathLst>
                <a:path extrusionOk="0" h="135" w="311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28"/>
            <p:cNvSpPr/>
            <p:nvPr/>
          </p:nvSpPr>
          <p:spPr>
            <a:xfrm>
              <a:off x="5607825" y="1630600"/>
              <a:ext cx="7775" cy="3100"/>
            </a:xfrm>
            <a:custGeom>
              <a:rect b="b" l="l" r="r" t="t"/>
              <a:pathLst>
                <a:path extrusionOk="0" h="124" w="311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28"/>
            <p:cNvSpPr/>
            <p:nvPr/>
          </p:nvSpPr>
          <p:spPr>
            <a:xfrm>
              <a:off x="5769450" y="1629200"/>
              <a:ext cx="6875" cy="4500"/>
            </a:xfrm>
            <a:custGeom>
              <a:rect b="b" l="l" r="r" t="t"/>
              <a:pathLst>
                <a:path extrusionOk="0" h="180" w="275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28"/>
            <p:cNvSpPr/>
            <p:nvPr/>
          </p:nvSpPr>
          <p:spPr>
            <a:xfrm>
              <a:off x="5464950" y="1701375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28"/>
            <p:cNvSpPr/>
            <p:nvPr/>
          </p:nvSpPr>
          <p:spPr>
            <a:xfrm>
              <a:off x="5464650" y="1680700"/>
              <a:ext cx="8075" cy="3350"/>
            </a:xfrm>
            <a:custGeom>
              <a:rect b="b" l="l" r="r" t="t"/>
              <a:pathLst>
                <a:path extrusionOk="0" h="134" w="323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28"/>
            <p:cNvSpPr/>
            <p:nvPr/>
          </p:nvSpPr>
          <p:spPr>
            <a:xfrm>
              <a:off x="5586700" y="163782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28"/>
            <p:cNvSpPr/>
            <p:nvPr/>
          </p:nvSpPr>
          <p:spPr>
            <a:xfrm>
              <a:off x="5618550" y="162652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28"/>
            <p:cNvSpPr/>
            <p:nvPr/>
          </p:nvSpPr>
          <p:spPr>
            <a:xfrm>
              <a:off x="5277725" y="3257975"/>
              <a:ext cx="160775" cy="226825"/>
            </a:xfrm>
            <a:custGeom>
              <a:rect b="b" l="l" r="r" t="t"/>
              <a:pathLst>
                <a:path extrusionOk="0" h="9073" w="6431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28"/>
            <p:cNvSpPr/>
            <p:nvPr/>
          </p:nvSpPr>
          <p:spPr>
            <a:xfrm>
              <a:off x="5431625" y="4018100"/>
              <a:ext cx="219700" cy="19750"/>
            </a:xfrm>
            <a:custGeom>
              <a:rect b="b" l="l" r="r" t="t"/>
              <a:pathLst>
                <a:path extrusionOk="0" h="790" w="8788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28"/>
            <p:cNvSpPr/>
            <p:nvPr/>
          </p:nvSpPr>
          <p:spPr>
            <a:xfrm>
              <a:off x="5393225" y="4009450"/>
              <a:ext cx="130100" cy="18525"/>
            </a:xfrm>
            <a:custGeom>
              <a:rect b="b" l="l" r="r" t="t"/>
              <a:pathLst>
                <a:path extrusionOk="0" h="741" w="5204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28"/>
            <p:cNvSpPr/>
            <p:nvPr/>
          </p:nvSpPr>
          <p:spPr>
            <a:xfrm>
              <a:off x="5235175" y="2925200"/>
              <a:ext cx="37225" cy="76225"/>
            </a:xfrm>
            <a:custGeom>
              <a:rect b="b" l="l" r="r" t="t"/>
              <a:pathLst>
                <a:path extrusionOk="0" h="3049" w="1489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28"/>
            <p:cNvSpPr/>
            <p:nvPr/>
          </p:nvSpPr>
          <p:spPr>
            <a:xfrm>
              <a:off x="5948350" y="4044250"/>
              <a:ext cx="98250" cy="24250"/>
            </a:xfrm>
            <a:custGeom>
              <a:rect b="b" l="l" r="r" t="t"/>
              <a:pathLst>
                <a:path extrusionOk="0" h="970" w="393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28"/>
            <p:cNvSpPr/>
            <p:nvPr/>
          </p:nvSpPr>
          <p:spPr>
            <a:xfrm>
              <a:off x="5194375" y="3808325"/>
              <a:ext cx="95575" cy="28325"/>
            </a:xfrm>
            <a:custGeom>
              <a:rect b="b" l="l" r="r" t="t"/>
              <a:pathLst>
                <a:path extrusionOk="0" h="1133" w="3823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28"/>
            <p:cNvSpPr/>
            <p:nvPr/>
          </p:nvSpPr>
          <p:spPr>
            <a:xfrm>
              <a:off x="5158675" y="3573375"/>
              <a:ext cx="58650" cy="66625"/>
            </a:xfrm>
            <a:custGeom>
              <a:rect b="b" l="l" r="r" t="t"/>
              <a:pathLst>
                <a:path extrusionOk="0" h="2665" w="2346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28"/>
            <p:cNvSpPr/>
            <p:nvPr/>
          </p:nvSpPr>
          <p:spPr>
            <a:xfrm>
              <a:off x="5768575" y="4031875"/>
              <a:ext cx="110150" cy="25250"/>
            </a:xfrm>
            <a:custGeom>
              <a:rect b="b" l="l" r="r" t="t"/>
              <a:pathLst>
                <a:path extrusionOk="0" h="1010" w="4406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28"/>
            <p:cNvSpPr/>
            <p:nvPr/>
          </p:nvSpPr>
          <p:spPr>
            <a:xfrm>
              <a:off x="5127425" y="3659500"/>
              <a:ext cx="26200" cy="116050"/>
            </a:xfrm>
            <a:custGeom>
              <a:rect b="b" l="l" r="r" t="t"/>
              <a:pathLst>
                <a:path extrusionOk="0" h="4642" w="1048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28"/>
            <p:cNvSpPr/>
            <p:nvPr/>
          </p:nvSpPr>
          <p:spPr>
            <a:xfrm>
              <a:off x="5391725" y="3190175"/>
              <a:ext cx="60750" cy="91400"/>
            </a:xfrm>
            <a:custGeom>
              <a:rect b="b" l="l" r="r" t="t"/>
              <a:pathLst>
                <a:path extrusionOk="0" h="3656" w="243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28"/>
            <p:cNvSpPr/>
            <p:nvPr/>
          </p:nvSpPr>
          <p:spPr>
            <a:xfrm>
              <a:off x="5306600" y="3849125"/>
              <a:ext cx="27700" cy="120875"/>
            </a:xfrm>
            <a:custGeom>
              <a:rect b="b" l="l" r="r" t="t"/>
              <a:pathLst>
                <a:path extrusionOk="0" h="4835" w="1108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28"/>
            <p:cNvSpPr/>
            <p:nvPr/>
          </p:nvSpPr>
          <p:spPr>
            <a:xfrm>
              <a:off x="5189625" y="3107050"/>
              <a:ext cx="40500" cy="76525"/>
            </a:xfrm>
            <a:custGeom>
              <a:rect b="b" l="l" r="r" t="t"/>
              <a:pathLst>
                <a:path extrusionOk="0" h="3061" w="162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28"/>
            <p:cNvSpPr/>
            <p:nvPr/>
          </p:nvSpPr>
          <p:spPr>
            <a:xfrm>
              <a:off x="5313450" y="3171025"/>
              <a:ext cx="84850" cy="21000"/>
            </a:xfrm>
            <a:custGeom>
              <a:rect b="b" l="l" r="r" t="t"/>
              <a:pathLst>
                <a:path extrusionOk="0" h="840" w="3394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28"/>
            <p:cNvSpPr/>
            <p:nvPr/>
          </p:nvSpPr>
          <p:spPr>
            <a:xfrm>
              <a:off x="6047175" y="4055100"/>
              <a:ext cx="72350" cy="20175"/>
            </a:xfrm>
            <a:custGeom>
              <a:rect b="b" l="l" r="r" t="t"/>
              <a:pathLst>
                <a:path extrusionOk="0" h="807" w="2894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28"/>
            <p:cNvSpPr/>
            <p:nvPr/>
          </p:nvSpPr>
          <p:spPr>
            <a:xfrm>
              <a:off x="5222075" y="2977875"/>
              <a:ext cx="29775" cy="57250"/>
            </a:xfrm>
            <a:custGeom>
              <a:rect b="b" l="l" r="r" t="t"/>
              <a:pathLst>
                <a:path extrusionOk="0" h="2290" w="1191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28"/>
            <p:cNvSpPr/>
            <p:nvPr/>
          </p:nvSpPr>
          <p:spPr>
            <a:xfrm>
              <a:off x="5136950" y="3743525"/>
              <a:ext cx="36025" cy="68100"/>
            </a:xfrm>
            <a:custGeom>
              <a:rect b="b" l="l" r="r" t="t"/>
              <a:pathLst>
                <a:path extrusionOk="0" h="2724" w="1441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28"/>
            <p:cNvSpPr/>
            <p:nvPr/>
          </p:nvSpPr>
          <p:spPr>
            <a:xfrm>
              <a:off x="5219100" y="3162200"/>
              <a:ext cx="69975" cy="25700"/>
            </a:xfrm>
            <a:custGeom>
              <a:rect b="b" l="l" r="r" t="t"/>
              <a:pathLst>
                <a:path extrusionOk="0" h="1028" w="2799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28"/>
            <p:cNvSpPr/>
            <p:nvPr/>
          </p:nvSpPr>
          <p:spPr>
            <a:xfrm>
              <a:off x="5175925" y="3793075"/>
              <a:ext cx="52125" cy="34325"/>
            </a:xfrm>
            <a:custGeom>
              <a:rect b="b" l="l" r="r" t="t"/>
              <a:pathLst>
                <a:path extrusionOk="0" h="1373" w="2085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28"/>
            <p:cNvSpPr/>
            <p:nvPr/>
          </p:nvSpPr>
          <p:spPr>
            <a:xfrm>
              <a:off x="5255500" y="2897800"/>
              <a:ext cx="41600" cy="36825"/>
            </a:xfrm>
            <a:custGeom>
              <a:rect b="b" l="l" r="r" t="t"/>
              <a:pathLst>
                <a:path extrusionOk="0" h="1473" w="1664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28"/>
            <p:cNvSpPr/>
            <p:nvPr/>
          </p:nvSpPr>
          <p:spPr>
            <a:xfrm>
              <a:off x="5703375" y="4025675"/>
              <a:ext cx="72950" cy="22300"/>
            </a:xfrm>
            <a:custGeom>
              <a:rect b="b" l="l" r="r" t="t"/>
              <a:pathLst>
                <a:path extrusionOk="0" h="892" w="2918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28"/>
            <p:cNvSpPr/>
            <p:nvPr/>
          </p:nvSpPr>
          <p:spPr>
            <a:xfrm>
              <a:off x="6138850" y="4061050"/>
              <a:ext cx="51875" cy="22050"/>
            </a:xfrm>
            <a:custGeom>
              <a:rect b="b" l="l" r="r" t="t"/>
              <a:pathLst>
                <a:path extrusionOk="0" h="882" w="2075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28"/>
            <p:cNvSpPr/>
            <p:nvPr/>
          </p:nvSpPr>
          <p:spPr>
            <a:xfrm>
              <a:off x="5202425" y="3027300"/>
              <a:ext cx="24425" cy="80675"/>
            </a:xfrm>
            <a:custGeom>
              <a:rect b="b" l="l" r="r" t="t"/>
              <a:pathLst>
                <a:path extrusionOk="0" h="3227" w="977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28"/>
            <p:cNvSpPr/>
            <p:nvPr/>
          </p:nvSpPr>
          <p:spPr>
            <a:xfrm>
              <a:off x="5260475" y="3176775"/>
              <a:ext cx="65500" cy="16725"/>
            </a:xfrm>
            <a:custGeom>
              <a:rect b="b" l="l" r="r" t="t"/>
              <a:pathLst>
                <a:path extrusionOk="0" h="669" w="262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28"/>
            <p:cNvSpPr/>
            <p:nvPr/>
          </p:nvSpPr>
          <p:spPr>
            <a:xfrm>
              <a:off x="6087050" y="4058225"/>
              <a:ext cx="69675" cy="21875"/>
            </a:xfrm>
            <a:custGeom>
              <a:rect b="b" l="l" r="r" t="t"/>
              <a:pathLst>
                <a:path extrusionOk="0" h="875" w="2787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28"/>
            <p:cNvSpPr/>
            <p:nvPr/>
          </p:nvSpPr>
          <p:spPr>
            <a:xfrm>
              <a:off x="5331900" y="3179000"/>
              <a:ext cx="90225" cy="15400"/>
            </a:xfrm>
            <a:custGeom>
              <a:rect b="b" l="l" r="r" t="t"/>
              <a:pathLst>
                <a:path extrusionOk="0" h="616" w="3609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28"/>
            <p:cNvSpPr/>
            <p:nvPr/>
          </p:nvSpPr>
          <p:spPr>
            <a:xfrm>
              <a:off x="5353050" y="4005200"/>
              <a:ext cx="46750" cy="18225"/>
            </a:xfrm>
            <a:custGeom>
              <a:rect b="b" l="l" r="r" t="t"/>
              <a:pathLst>
                <a:path extrusionOk="0" h="729" w="187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28"/>
            <p:cNvSpPr/>
            <p:nvPr/>
          </p:nvSpPr>
          <p:spPr>
            <a:xfrm>
              <a:off x="5320300" y="3836900"/>
              <a:ext cx="27100" cy="45575"/>
            </a:xfrm>
            <a:custGeom>
              <a:rect b="b" l="l" r="r" t="t"/>
              <a:pathLst>
                <a:path extrusionOk="0" h="1823" w="1084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28"/>
            <p:cNvSpPr/>
            <p:nvPr/>
          </p:nvSpPr>
          <p:spPr>
            <a:xfrm>
              <a:off x="5628675" y="4030375"/>
              <a:ext cx="76225" cy="13300"/>
            </a:xfrm>
            <a:custGeom>
              <a:rect b="b" l="l" r="r" t="t"/>
              <a:pathLst>
                <a:path extrusionOk="0" h="532" w="3049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28"/>
            <p:cNvSpPr/>
            <p:nvPr/>
          </p:nvSpPr>
          <p:spPr>
            <a:xfrm>
              <a:off x="5338150" y="3995675"/>
              <a:ext cx="36950" cy="26750"/>
            </a:xfrm>
            <a:custGeom>
              <a:rect b="b" l="l" r="r" t="t"/>
              <a:pathLst>
                <a:path extrusionOk="0" h="1070" w="1478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28"/>
            <p:cNvSpPr/>
            <p:nvPr/>
          </p:nvSpPr>
          <p:spPr>
            <a:xfrm>
              <a:off x="5892100" y="4039625"/>
              <a:ext cx="53900" cy="23525"/>
            </a:xfrm>
            <a:custGeom>
              <a:rect b="b" l="l" r="r" t="t"/>
              <a:pathLst>
                <a:path extrusionOk="0" h="941" w="2156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28"/>
            <p:cNvSpPr/>
            <p:nvPr/>
          </p:nvSpPr>
          <p:spPr>
            <a:xfrm>
              <a:off x="5133975" y="3771425"/>
              <a:ext cx="25325" cy="32775"/>
            </a:xfrm>
            <a:custGeom>
              <a:rect b="b" l="l" r="r" t="t"/>
              <a:pathLst>
                <a:path extrusionOk="0" h="1311" w="1013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28"/>
            <p:cNvSpPr/>
            <p:nvPr/>
          </p:nvSpPr>
          <p:spPr>
            <a:xfrm>
              <a:off x="6015925" y="4050925"/>
              <a:ext cx="48525" cy="17975"/>
            </a:xfrm>
            <a:custGeom>
              <a:rect b="b" l="l" r="r" t="t"/>
              <a:pathLst>
                <a:path extrusionOk="0" h="719" w="1941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28"/>
            <p:cNvSpPr/>
            <p:nvPr/>
          </p:nvSpPr>
          <p:spPr>
            <a:xfrm>
              <a:off x="5850725" y="4042175"/>
              <a:ext cx="48825" cy="17100"/>
            </a:xfrm>
            <a:custGeom>
              <a:rect b="b" l="l" r="r" t="t"/>
              <a:pathLst>
                <a:path extrusionOk="0" h="684" w="1953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28"/>
            <p:cNvSpPr/>
            <p:nvPr/>
          </p:nvSpPr>
          <p:spPr>
            <a:xfrm>
              <a:off x="5147950" y="3638075"/>
              <a:ext cx="18175" cy="36350"/>
            </a:xfrm>
            <a:custGeom>
              <a:rect b="b" l="l" r="r" t="t"/>
              <a:pathLst>
                <a:path extrusionOk="0" h="1454" w="727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28"/>
            <p:cNvSpPr/>
            <p:nvPr/>
          </p:nvSpPr>
          <p:spPr>
            <a:xfrm>
              <a:off x="5316425" y="3968775"/>
              <a:ext cx="23250" cy="40500"/>
            </a:xfrm>
            <a:custGeom>
              <a:rect b="b" l="l" r="r" t="t"/>
              <a:pathLst>
                <a:path extrusionOk="0" h="1620" w="93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28"/>
            <p:cNvSpPr/>
            <p:nvPr/>
          </p:nvSpPr>
          <p:spPr>
            <a:xfrm>
              <a:off x="5373575" y="3301125"/>
              <a:ext cx="22350" cy="32475"/>
            </a:xfrm>
            <a:custGeom>
              <a:rect b="b" l="l" r="r" t="t"/>
              <a:pathLst>
                <a:path extrusionOk="0" h="1299" w="894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28"/>
            <p:cNvSpPr/>
            <p:nvPr/>
          </p:nvSpPr>
          <p:spPr>
            <a:xfrm>
              <a:off x="5395900" y="3280000"/>
              <a:ext cx="11050" cy="21350"/>
            </a:xfrm>
            <a:custGeom>
              <a:rect b="b" l="l" r="r" t="t"/>
              <a:pathLst>
                <a:path extrusionOk="0" h="854" w="442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28"/>
            <p:cNvSpPr/>
            <p:nvPr/>
          </p:nvSpPr>
          <p:spPr>
            <a:xfrm>
              <a:off x="5169675" y="3802025"/>
              <a:ext cx="22350" cy="19475"/>
            </a:xfrm>
            <a:custGeom>
              <a:rect b="b" l="l" r="r" t="t"/>
              <a:pathLst>
                <a:path extrusionOk="0" h="779" w="894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28"/>
            <p:cNvSpPr/>
            <p:nvPr/>
          </p:nvSpPr>
          <p:spPr>
            <a:xfrm>
              <a:off x="5345600" y="3354700"/>
              <a:ext cx="14900" cy="21475"/>
            </a:xfrm>
            <a:custGeom>
              <a:rect b="b" l="l" r="r" t="t"/>
              <a:pathLst>
                <a:path extrusionOk="0" h="859" w="596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28"/>
            <p:cNvSpPr/>
            <p:nvPr/>
          </p:nvSpPr>
          <p:spPr>
            <a:xfrm>
              <a:off x="5814100" y="4047625"/>
              <a:ext cx="26825" cy="7200"/>
            </a:xfrm>
            <a:custGeom>
              <a:rect b="b" l="l" r="r" t="t"/>
              <a:pathLst>
                <a:path extrusionOk="0" h="288" w="1073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28"/>
            <p:cNvSpPr/>
            <p:nvPr/>
          </p:nvSpPr>
          <p:spPr>
            <a:xfrm>
              <a:off x="5776300" y="4046600"/>
              <a:ext cx="34250" cy="4400"/>
            </a:xfrm>
            <a:custGeom>
              <a:rect b="b" l="l" r="r" t="t"/>
              <a:pathLst>
                <a:path extrusionOk="0" h="176" w="137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28"/>
            <p:cNvSpPr/>
            <p:nvPr/>
          </p:nvSpPr>
          <p:spPr>
            <a:xfrm>
              <a:off x="5205400" y="3549075"/>
              <a:ext cx="17300" cy="23425"/>
            </a:xfrm>
            <a:custGeom>
              <a:rect b="b" l="l" r="r" t="t"/>
              <a:pathLst>
                <a:path extrusionOk="0" h="937" w="692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28"/>
            <p:cNvSpPr/>
            <p:nvPr/>
          </p:nvSpPr>
          <p:spPr>
            <a:xfrm>
              <a:off x="5401250" y="4022100"/>
              <a:ext cx="30700" cy="5050"/>
            </a:xfrm>
            <a:custGeom>
              <a:rect b="b" l="l" r="r" t="t"/>
              <a:pathLst>
                <a:path extrusionOk="0" h="202" w="1228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28"/>
            <p:cNvSpPr/>
            <p:nvPr/>
          </p:nvSpPr>
          <p:spPr>
            <a:xfrm>
              <a:off x="5299450" y="3834275"/>
              <a:ext cx="25025" cy="9500"/>
            </a:xfrm>
            <a:custGeom>
              <a:rect b="b" l="l" r="r" t="t"/>
              <a:pathLst>
                <a:path extrusionOk="0" h="380" w="1001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28"/>
            <p:cNvSpPr/>
            <p:nvPr/>
          </p:nvSpPr>
          <p:spPr>
            <a:xfrm>
              <a:off x="5320600" y="2860000"/>
              <a:ext cx="13700" cy="12450"/>
            </a:xfrm>
            <a:custGeom>
              <a:rect b="b" l="l" r="r" t="t"/>
              <a:pathLst>
                <a:path extrusionOk="0" h="498" w="548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28"/>
            <p:cNvSpPr/>
            <p:nvPr/>
          </p:nvSpPr>
          <p:spPr>
            <a:xfrm>
              <a:off x="5277125" y="3831550"/>
              <a:ext cx="22950" cy="8950"/>
            </a:xfrm>
            <a:custGeom>
              <a:rect b="b" l="l" r="r" t="t"/>
              <a:pathLst>
                <a:path extrusionOk="0" h="358" w="918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28"/>
            <p:cNvSpPr/>
            <p:nvPr/>
          </p:nvSpPr>
          <p:spPr>
            <a:xfrm>
              <a:off x="5944475" y="4046125"/>
              <a:ext cx="11650" cy="16850"/>
            </a:xfrm>
            <a:custGeom>
              <a:rect b="b" l="l" r="r" t="t"/>
              <a:pathLst>
                <a:path extrusionOk="0" h="674" w="466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28"/>
            <p:cNvSpPr/>
            <p:nvPr/>
          </p:nvSpPr>
          <p:spPr>
            <a:xfrm>
              <a:off x="5220575" y="3537475"/>
              <a:ext cx="12800" cy="12800"/>
            </a:xfrm>
            <a:custGeom>
              <a:rect b="b" l="l" r="r" t="t"/>
              <a:pathLst>
                <a:path extrusionOk="0" h="512" w="512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28"/>
            <p:cNvSpPr/>
            <p:nvPr/>
          </p:nvSpPr>
          <p:spPr>
            <a:xfrm>
              <a:off x="5256300" y="2915075"/>
              <a:ext cx="11025" cy="9600"/>
            </a:xfrm>
            <a:custGeom>
              <a:rect b="b" l="l" r="r" t="t"/>
              <a:pathLst>
                <a:path extrusionOk="0" h="384" w="441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28"/>
            <p:cNvSpPr/>
            <p:nvPr/>
          </p:nvSpPr>
          <p:spPr>
            <a:xfrm>
              <a:off x="5288750" y="2888875"/>
              <a:ext cx="12650" cy="9600"/>
            </a:xfrm>
            <a:custGeom>
              <a:rect b="b" l="l" r="r" t="t"/>
              <a:pathLst>
                <a:path extrusionOk="0" h="384" w="506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28"/>
            <p:cNvSpPr/>
            <p:nvPr/>
          </p:nvSpPr>
          <p:spPr>
            <a:xfrm>
              <a:off x="5309575" y="2870725"/>
              <a:ext cx="12225" cy="10150"/>
            </a:xfrm>
            <a:custGeom>
              <a:rect b="b" l="l" r="r" t="t"/>
              <a:pathLst>
                <a:path extrusionOk="0" h="406" w="489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28"/>
            <p:cNvSpPr/>
            <p:nvPr/>
          </p:nvSpPr>
          <p:spPr>
            <a:xfrm>
              <a:off x="6069500" y="4069150"/>
              <a:ext cx="15500" cy="4125"/>
            </a:xfrm>
            <a:custGeom>
              <a:rect b="b" l="l" r="r" t="t"/>
              <a:pathLst>
                <a:path extrusionOk="0" h="165" w="62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28"/>
            <p:cNvSpPr/>
            <p:nvPr/>
          </p:nvSpPr>
          <p:spPr>
            <a:xfrm>
              <a:off x="6059975" y="4067700"/>
              <a:ext cx="4200" cy="2900"/>
            </a:xfrm>
            <a:custGeom>
              <a:rect b="b" l="l" r="r" t="t"/>
              <a:pathLst>
                <a:path extrusionOk="0" h="116" w="168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28"/>
            <p:cNvSpPr/>
            <p:nvPr/>
          </p:nvSpPr>
          <p:spPr>
            <a:xfrm>
              <a:off x="5808750" y="4047950"/>
              <a:ext cx="7475" cy="4200"/>
            </a:xfrm>
            <a:custGeom>
              <a:rect b="b" l="l" r="r" t="t"/>
              <a:pathLst>
                <a:path extrusionOk="0" h="168" w="299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28"/>
            <p:cNvSpPr/>
            <p:nvPr/>
          </p:nvSpPr>
          <p:spPr>
            <a:xfrm>
              <a:off x="5203025" y="356992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28"/>
            <p:cNvSpPr/>
            <p:nvPr/>
          </p:nvSpPr>
          <p:spPr>
            <a:xfrm>
              <a:off x="5342325" y="337645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28"/>
            <p:cNvSpPr/>
            <p:nvPr/>
          </p:nvSpPr>
          <p:spPr>
            <a:xfrm>
              <a:off x="5285175" y="2896325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28"/>
            <p:cNvSpPr/>
            <p:nvPr/>
          </p:nvSpPr>
          <p:spPr>
            <a:xfrm>
              <a:off x="5302425" y="2881150"/>
              <a:ext cx="4800" cy="5075"/>
            </a:xfrm>
            <a:custGeom>
              <a:rect b="b" l="l" r="r" t="t"/>
              <a:pathLst>
                <a:path extrusionOk="0" h="203" w="192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28"/>
            <p:cNvSpPr/>
            <p:nvPr/>
          </p:nvSpPr>
          <p:spPr>
            <a:xfrm>
              <a:off x="5299150" y="2884425"/>
              <a:ext cx="3900" cy="4775"/>
            </a:xfrm>
            <a:custGeom>
              <a:rect b="b" l="l" r="r" t="t"/>
              <a:pathLst>
                <a:path extrusionOk="0" h="191" w="156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28"/>
            <p:cNvSpPr/>
            <p:nvPr/>
          </p:nvSpPr>
          <p:spPr>
            <a:xfrm>
              <a:off x="5256000" y="3187125"/>
              <a:ext cx="4500" cy="1825"/>
            </a:xfrm>
            <a:custGeom>
              <a:rect b="b" l="l" r="r" t="t"/>
              <a:pathLst>
                <a:path extrusionOk="0" h="73" w="18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28"/>
            <p:cNvSpPr/>
            <p:nvPr/>
          </p:nvSpPr>
          <p:spPr>
            <a:xfrm>
              <a:off x="5305700" y="2877875"/>
              <a:ext cx="4800" cy="4825"/>
            </a:xfrm>
            <a:custGeom>
              <a:rect b="b" l="l" r="r" t="t"/>
              <a:pathLst>
                <a:path extrusionOk="0" h="193" w="192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28"/>
            <p:cNvSpPr/>
            <p:nvPr/>
          </p:nvSpPr>
          <p:spPr>
            <a:xfrm>
              <a:off x="5945075" y="4060150"/>
              <a:ext cx="4500" cy="3650"/>
            </a:xfrm>
            <a:custGeom>
              <a:rect b="b" l="l" r="r" t="t"/>
              <a:pathLst>
                <a:path extrusionOk="0" h="146" w="18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28"/>
            <p:cNvSpPr/>
            <p:nvPr/>
          </p:nvSpPr>
          <p:spPr>
            <a:xfrm>
              <a:off x="6009375" y="2675100"/>
              <a:ext cx="159575" cy="24575"/>
            </a:xfrm>
            <a:custGeom>
              <a:rect b="b" l="l" r="r" t="t"/>
              <a:pathLst>
                <a:path extrusionOk="0" h="983" w="6383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28"/>
            <p:cNvSpPr/>
            <p:nvPr/>
          </p:nvSpPr>
          <p:spPr>
            <a:xfrm>
              <a:off x="5474175" y="2677250"/>
              <a:ext cx="120000" cy="32475"/>
            </a:xfrm>
            <a:custGeom>
              <a:rect b="b" l="l" r="r" t="t"/>
              <a:pathLst>
                <a:path extrusionOk="0" h="1299" w="480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28"/>
            <p:cNvSpPr/>
            <p:nvPr/>
          </p:nvSpPr>
          <p:spPr>
            <a:xfrm>
              <a:off x="5929000" y="2671575"/>
              <a:ext cx="112850" cy="20925"/>
            </a:xfrm>
            <a:custGeom>
              <a:rect b="b" l="l" r="r" t="t"/>
              <a:pathLst>
                <a:path extrusionOk="0" h="837" w="4514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28"/>
            <p:cNvSpPr/>
            <p:nvPr/>
          </p:nvSpPr>
          <p:spPr>
            <a:xfrm>
              <a:off x="5782250" y="2661200"/>
              <a:ext cx="153925" cy="21100"/>
            </a:xfrm>
            <a:custGeom>
              <a:rect b="b" l="l" r="r" t="t"/>
              <a:pathLst>
                <a:path extrusionOk="0" h="844" w="6157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28"/>
            <p:cNvSpPr/>
            <p:nvPr/>
          </p:nvSpPr>
          <p:spPr>
            <a:xfrm>
              <a:off x="6062650" y="2713850"/>
              <a:ext cx="153625" cy="11350"/>
            </a:xfrm>
            <a:custGeom>
              <a:rect b="b" l="l" r="r" t="t"/>
              <a:pathLst>
                <a:path extrusionOk="0" h="454" w="6145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28"/>
            <p:cNvSpPr/>
            <p:nvPr/>
          </p:nvSpPr>
          <p:spPr>
            <a:xfrm>
              <a:off x="5799525" y="2698675"/>
              <a:ext cx="159875" cy="19125"/>
            </a:xfrm>
            <a:custGeom>
              <a:rect b="b" l="l" r="r" t="t"/>
              <a:pathLst>
                <a:path extrusionOk="0" h="765" w="6395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28"/>
            <p:cNvSpPr/>
            <p:nvPr/>
          </p:nvSpPr>
          <p:spPr>
            <a:xfrm>
              <a:off x="6003725" y="2678425"/>
              <a:ext cx="92275" cy="17000"/>
            </a:xfrm>
            <a:custGeom>
              <a:rect b="b" l="l" r="r" t="t"/>
              <a:pathLst>
                <a:path extrusionOk="0" h="680" w="3691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28"/>
            <p:cNvSpPr/>
            <p:nvPr/>
          </p:nvSpPr>
          <p:spPr>
            <a:xfrm>
              <a:off x="5676600" y="2654900"/>
              <a:ext cx="91400" cy="13525"/>
            </a:xfrm>
            <a:custGeom>
              <a:rect b="b" l="l" r="r" t="t"/>
              <a:pathLst>
                <a:path extrusionOk="0" h="541" w="3656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28"/>
            <p:cNvSpPr/>
            <p:nvPr/>
          </p:nvSpPr>
          <p:spPr>
            <a:xfrm>
              <a:off x="5502450" y="2684575"/>
              <a:ext cx="96175" cy="14425"/>
            </a:xfrm>
            <a:custGeom>
              <a:rect b="b" l="l" r="r" t="t"/>
              <a:pathLst>
                <a:path extrusionOk="0" h="577" w="3847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28"/>
            <p:cNvSpPr/>
            <p:nvPr/>
          </p:nvSpPr>
          <p:spPr>
            <a:xfrm>
              <a:off x="5713500" y="2694900"/>
              <a:ext cx="88125" cy="10950"/>
            </a:xfrm>
            <a:custGeom>
              <a:rect b="b" l="l" r="r" t="t"/>
              <a:pathLst>
                <a:path extrusionOk="0" h="438" w="3525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28"/>
            <p:cNvSpPr/>
            <p:nvPr/>
          </p:nvSpPr>
          <p:spPr>
            <a:xfrm>
              <a:off x="6167725" y="2687000"/>
              <a:ext cx="65500" cy="19450"/>
            </a:xfrm>
            <a:custGeom>
              <a:rect b="b" l="l" r="r" t="t"/>
              <a:pathLst>
                <a:path extrusionOk="0" h="778" w="262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28"/>
            <p:cNvSpPr/>
            <p:nvPr/>
          </p:nvSpPr>
          <p:spPr>
            <a:xfrm>
              <a:off x="5915600" y="2706150"/>
              <a:ext cx="66100" cy="15975"/>
            </a:xfrm>
            <a:custGeom>
              <a:rect b="b" l="l" r="r" t="t"/>
              <a:pathLst>
                <a:path extrusionOk="0" h="639" w="2644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28"/>
            <p:cNvSpPr/>
            <p:nvPr/>
          </p:nvSpPr>
          <p:spPr>
            <a:xfrm>
              <a:off x="5862325" y="2679275"/>
              <a:ext cx="100925" cy="8975"/>
            </a:xfrm>
            <a:custGeom>
              <a:rect b="b" l="l" r="r" t="t"/>
              <a:pathLst>
                <a:path extrusionOk="0" h="359" w="4037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28"/>
            <p:cNvSpPr/>
            <p:nvPr/>
          </p:nvSpPr>
          <p:spPr>
            <a:xfrm>
              <a:off x="5443525" y="2667175"/>
              <a:ext cx="35750" cy="32350"/>
            </a:xfrm>
            <a:custGeom>
              <a:rect b="b" l="l" r="r" t="t"/>
              <a:pathLst>
                <a:path extrusionOk="0" h="1294" w="143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28"/>
            <p:cNvSpPr/>
            <p:nvPr/>
          </p:nvSpPr>
          <p:spPr>
            <a:xfrm>
              <a:off x="6063550" y="2758650"/>
              <a:ext cx="53900" cy="12675"/>
            </a:xfrm>
            <a:custGeom>
              <a:rect b="b" l="l" r="r" t="t"/>
              <a:pathLst>
                <a:path extrusionOk="0" h="507" w="2156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28"/>
            <p:cNvSpPr/>
            <p:nvPr/>
          </p:nvSpPr>
          <p:spPr>
            <a:xfrm>
              <a:off x="5717975" y="2659325"/>
              <a:ext cx="77700" cy="11600"/>
            </a:xfrm>
            <a:custGeom>
              <a:rect b="b" l="l" r="r" t="t"/>
              <a:pathLst>
                <a:path extrusionOk="0" h="464" w="3108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28"/>
            <p:cNvSpPr/>
            <p:nvPr/>
          </p:nvSpPr>
          <p:spPr>
            <a:xfrm>
              <a:off x="5596825" y="2690050"/>
              <a:ext cx="64600" cy="14000"/>
            </a:xfrm>
            <a:custGeom>
              <a:rect b="b" l="l" r="r" t="t"/>
              <a:pathLst>
                <a:path extrusionOk="0" h="560" w="2584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28"/>
            <p:cNvSpPr/>
            <p:nvPr/>
          </p:nvSpPr>
          <p:spPr>
            <a:xfrm>
              <a:off x="5966500" y="2708375"/>
              <a:ext cx="73850" cy="13550"/>
            </a:xfrm>
            <a:custGeom>
              <a:rect b="b" l="l" r="r" t="t"/>
              <a:pathLst>
                <a:path extrusionOk="0" h="542" w="2954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28"/>
            <p:cNvSpPr/>
            <p:nvPr/>
          </p:nvSpPr>
          <p:spPr>
            <a:xfrm>
              <a:off x="6123975" y="2739425"/>
              <a:ext cx="51225" cy="9575"/>
            </a:xfrm>
            <a:custGeom>
              <a:rect b="b" l="l" r="r" t="t"/>
              <a:pathLst>
                <a:path extrusionOk="0" h="383" w="2049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28"/>
            <p:cNvSpPr/>
            <p:nvPr/>
          </p:nvSpPr>
          <p:spPr>
            <a:xfrm>
              <a:off x="6219225" y="2693925"/>
              <a:ext cx="39300" cy="14300"/>
            </a:xfrm>
            <a:custGeom>
              <a:rect b="b" l="l" r="r" t="t"/>
              <a:pathLst>
                <a:path extrusionOk="0" h="572" w="1572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28"/>
            <p:cNvSpPr/>
            <p:nvPr/>
          </p:nvSpPr>
          <p:spPr>
            <a:xfrm>
              <a:off x="5997750" y="2785600"/>
              <a:ext cx="42000" cy="14850"/>
            </a:xfrm>
            <a:custGeom>
              <a:rect b="b" l="l" r="r" t="t"/>
              <a:pathLst>
                <a:path extrusionOk="0" h="594" w="168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28"/>
            <p:cNvSpPr/>
            <p:nvPr/>
          </p:nvSpPr>
          <p:spPr>
            <a:xfrm>
              <a:off x="6195200" y="2738675"/>
              <a:ext cx="32975" cy="10325"/>
            </a:xfrm>
            <a:custGeom>
              <a:rect b="b" l="l" r="r" t="t"/>
              <a:pathLst>
                <a:path extrusionOk="0" h="413" w="1319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28"/>
            <p:cNvSpPr/>
            <p:nvPr/>
          </p:nvSpPr>
          <p:spPr>
            <a:xfrm>
              <a:off x="6167125" y="2739675"/>
              <a:ext cx="42300" cy="9325"/>
            </a:xfrm>
            <a:custGeom>
              <a:rect b="b" l="l" r="r" t="t"/>
              <a:pathLst>
                <a:path extrusionOk="0" h="373" w="1692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28"/>
            <p:cNvSpPr/>
            <p:nvPr/>
          </p:nvSpPr>
          <p:spPr>
            <a:xfrm>
              <a:off x="5426550" y="2645325"/>
              <a:ext cx="24450" cy="22425"/>
            </a:xfrm>
            <a:custGeom>
              <a:rect b="b" l="l" r="r" t="t"/>
              <a:pathLst>
                <a:path extrusionOk="0" h="897" w="978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28"/>
            <p:cNvSpPr/>
            <p:nvPr/>
          </p:nvSpPr>
          <p:spPr>
            <a:xfrm>
              <a:off x="5663800" y="2691675"/>
              <a:ext cx="49125" cy="9100"/>
            </a:xfrm>
            <a:custGeom>
              <a:rect b="b" l="l" r="r" t="t"/>
              <a:pathLst>
                <a:path extrusionOk="0" h="364" w="1965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28"/>
            <p:cNvSpPr/>
            <p:nvPr/>
          </p:nvSpPr>
          <p:spPr>
            <a:xfrm>
              <a:off x="6159400" y="2686775"/>
              <a:ext cx="28300" cy="13025"/>
            </a:xfrm>
            <a:custGeom>
              <a:rect b="b" l="l" r="r" t="t"/>
              <a:pathLst>
                <a:path extrusionOk="0" h="521" w="1132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28"/>
            <p:cNvSpPr/>
            <p:nvPr/>
          </p:nvSpPr>
          <p:spPr>
            <a:xfrm>
              <a:off x="6050750" y="2788875"/>
              <a:ext cx="25925" cy="12475"/>
            </a:xfrm>
            <a:custGeom>
              <a:rect b="b" l="l" r="r" t="t"/>
              <a:pathLst>
                <a:path extrusionOk="0" h="499" w="1037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28"/>
            <p:cNvSpPr/>
            <p:nvPr/>
          </p:nvSpPr>
          <p:spPr>
            <a:xfrm>
              <a:off x="6230525" y="2719600"/>
              <a:ext cx="30100" cy="7975"/>
            </a:xfrm>
            <a:custGeom>
              <a:rect b="b" l="l" r="r" t="t"/>
              <a:pathLst>
                <a:path extrusionOk="0" h="319" w="1204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28"/>
            <p:cNvSpPr/>
            <p:nvPr/>
          </p:nvSpPr>
          <p:spPr>
            <a:xfrm>
              <a:off x="5414050" y="2672450"/>
              <a:ext cx="14025" cy="19800"/>
            </a:xfrm>
            <a:custGeom>
              <a:rect b="b" l="l" r="r" t="t"/>
              <a:pathLst>
                <a:path extrusionOk="0" h="792" w="561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28"/>
            <p:cNvSpPr/>
            <p:nvPr/>
          </p:nvSpPr>
          <p:spPr>
            <a:xfrm>
              <a:off x="6045375" y="2757525"/>
              <a:ext cx="17900" cy="9625"/>
            </a:xfrm>
            <a:custGeom>
              <a:rect b="b" l="l" r="r" t="t"/>
              <a:pathLst>
                <a:path extrusionOk="0" h="385" w="716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28"/>
            <p:cNvSpPr/>
            <p:nvPr/>
          </p:nvSpPr>
          <p:spPr>
            <a:xfrm>
              <a:off x="5676300" y="2694675"/>
              <a:ext cx="39300" cy="6200"/>
            </a:xfrm>
            <a:custGeom>
              <a:rect b="b" l="l" r="r" t="t"/>
              <a:pathLst>
                <a:path extrusionOk="0" h="248" w="1572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28"/>
            <p:cNvSpPr/>
            <p:nvPr/>
          </p:nvSpPr>
          <p:spPr>
            <a:xfrm>
              <a:off x="6019800" y="27565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28"/>
            <p:cNvSpPr/>
            <p:nvPr/>
          </p:nvSpPr>
          <p:spPr>
            <a:xfrm>
              <a:off x="6038250" y="271317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28"/>
            <p:cNvSpPr/>
            <p:nvPr/>
          </p:nvSpPr>
          <p:spPr>
            <a:xfrm>
              <a:off x="6069200" y="2717425"/>
              <a:ext cx="26800" cy="5150"/>
            </a:xfrm>
            <a:custGeom>
              <a:rect b="b" l="l" r="r" t="t"/>
              <a:pathLst>
                <a:path extrusionOk="0" h="206" w="1072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28"/>
            <p:cNvSpPr/>
            <p:nvPr/>
          </p:nvSpPr>
          <p:spPr>
            <a:xfrm>
              <a:off x="5775400" y="2668625"/>
              <a:ext cx="29800" cy="5425"/>
            </a:xfrm>
            <a:custGeom>
              <a:rect b="b" l="l" r="r" t="t"/>
              <a:pathLst>
                <a:path extrusionOk="0" h="217" w="1192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28"/>
            <p:cNvSpPr/>
            <p:nvPr/>
          </p:nvSpPr>
          <p:spPr>
            <a:xfrm>
              <a:off x="5805475" y="2699275"/>
              <a:ext cx="29500" cy="3575"/>
            </a:xfrm>
            <a:custGeom>
              <a:rect b="b" l="l" r="r" t="t"/>
              <a:pathLst>
                <a:path extrusionOk="0" h="143" w="118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28"/>
            <p:cNvSpPr/>
            <p:nvPr/>
          </p:nvSpPr>
          <p:spPr>
            <a:xfrm>
              <a:off x="5647725" y="2690925"/>
              <a:ext cx="21150" cy="10075"/>
            </a:xfrm>
            <a:custGeom>
              <a:rect b="b" l="l" r="r" t="t"/>
              <a:pathLst>
                <a:path extrusionOk="0" h="403" w="846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28"/>
            <p:cNvSpPr/>
            <p:nvPr/>
          </p:nvSpPr>
          <p:spPr>
            <a:xfrm>
              <a:off x="5995675" y="2709875"/>
              <a:ext cx="30400" cy="3550"/>
            </a:xfrm>
            <a:custGeom>
              <a:rect b="b" l="l" r="r" t="t"/>
              <a:pathLst>
                <a:path extrusionOk="0" h="142" w="1216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28"/>
            <p:cNvSpPr/>
            <p:nvPr/>
          </p:nvSpPr>
          <p:spPr>
            <a:xfrm>
              <a:off x="6038250" y="2788675"/>
              <a:ext cx="14600" cy="11775"/>
            </a:xfrm>
            <a:custGeom>
              <a:rect b="b" l="l" r="r" t="t"/>
              <a:pathLst>
                <a:path extrusionOk="0" h="471" w="584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28"/>
            <p:cNvSpPr/>
            <p:nvPr/>
          </p:nvSpPr>
          <p:spPr>
            <a:xfrm>
              <a:off x="5770050" y="2663225"/>
              <a:ext cx="13725" cy="7975"/>
            </a:xfrm>
            <a:custGeom>
              <a:rect b="b" l="l" r="r" t="t"/>
              <a:pathLst>
                <a:path extrusionOk="0" h="319" w="549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28"/>
            <p:cNvSpPr/>
            <p:nvPr/>
          </p:nvSpPr>
          <p:spPr>
            <a:xfrm>
              <a:off x="5839400" y="2677200"/>
              <a:ext cx="22950" cy="4400"/>
            </a:xfrm>
            <a:custGeom>
              <a:rect b="b" l="l" r="r" t="t"/>
              <a:pathLst>
                <a:path extrusionOk="0" h="176" w="918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28"/>
            <p:cNvSpPr/>
            <p:nvPr/>
          </p:nvSpPr>
          <p:spPr>
            <a:xfrm>
              <a:off x="5811425" y="2673400"/>
              <a:ext cx="22650" cy="3875"/>
            </a:xfrm>
            <a:custGeom>
              <a:rect b="b" l="l" r="r" t="t"/>
              <a:pathLst>
                <a:path extrusionOk="0" h="155" w="906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28"/>
            <p:cNvSpPr/>
            <p:nvPr/>
          </p:nvSpPr>
          <p:spPr>
            <a:xfrm>
              <a:off x="6058175" y="2715950"/>
              <a:ext cx="12525" cy="7450"/>
            </a:xfrm>
            <a:custGeom>
              <a:rect b="b" l="l" r="r" t="t"/>
              <a:pathLst>
                <a:path extrusionOk="0" h="298" w="501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28"/>
            <p:cNvSpPr/>
            <p:nvPr/>
          </p:nvSpPr>
          <p:spPr>
            <a:xfrm>
              <a:off x="6222575" y="2719050"/>
              <a:ext cx="9775" cy="5900"/>
            </a:xfrm>
            <a:custGeom>
              <a:rect b="b" l="l" r="r" t="t"/>
              <a:pathLst>
                <a:path extrusionOk="0" h="236" w="391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28"/>
            <p:cNvSpPr/>
            <p:nvPr/>
          </p:nvSpPr>
          <p:spPr>
            <a:xfrm>
              <a:off x="6242125" y="2705675"/>
              <a:ext cx="11650" cy="3850"/>
            </a:xfrm>
            <a:custGeom>
              <a:rect b="b" l="l" r="r" t="t"/>
              <a:pathLst>
                <a:path extrusionOk="0" h="154" w="466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28"/>
            <p:cNvSpPr/>
            <p:nvPr/>
          </p:nvSpPr>
          <p:spPr>
            <a:xfrm>
              <a:off x="5428050" y="266325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28"/>
            <p:cNvSpPr/>
            <p:nvPr/>
          </p:nvSpPr>
          <p:spPr>
            <a:xfrm>
              <a:off x="6177550" y="2745700"/>
              <a:ext cx="8950" cy="2625"/>
            </a:xfrm>
            <a:custGeom>
              <a:rect b="b" l="l" r="r" t="t"/>
              <a:pathLst>
                <a:path extrusionOk="0" h="105" w="358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28"/>
            <p:cNvSpPr/>
            <p:nvPr/>
          </p:nvSpPr>
          <p:spPr>
            <a:xfrm>
              <a:off x="6113550" y="27600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28"/>
            <p:cNvSpPr/>
            <p:nvPr/>
          </p:nvSpPr>
          <p:spPr>
            <a:xfrm>
              <a:off x="5597425" y="2691825"/>
              <a:ext cx="7150" cy="3300"/>
            </a:xfrm>
            <a:custGeom>
              <a:rect b="b" l="l" r="r" t="t"/>
              <a:pathLst>
                <a:path extrusionOk="0" h="132" w="286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28"/>
            <p:cNvSpPr/>
            <p:nvPr/>
          </p:nvSpPr>
          <p:spPr>
            <a:xfrm>
              <a:off x="5500375" y="268885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28"/>
            <p:cNvSpPr/>
            <p:nvPr/>
          </p:nvSpPr>
          <p:spPr>
            <a:xfrm>
              <a:off x="6034975" y="278887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28"/>
            <p:cNvSpPr/>
            <p:nvPr/>
          </p:nvSpPr>
          <p:spPr>
            <a:xfrm>
              <a:off x="6187975" y="27460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28"/>
            <p:cNvSpPr/>
            <p:nvPr/>
          </p:nvSpPr>
          <p:spPr>
            <a:xfrm>
              <a:off x="6163850" y="26954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28"/>
            <p:cNvSpPr/>
            <p:nvPr/>
          </p:nvSpPr>
          <p:spPr>
            <a:xfrm>
              <a:off x="5345300" y="2587850"/>
              <a:ext cx="169675" cy="25125"/>
            </a:xfrm>
            <a:custGeom>
              <a:rect b="b" l="l" r="r" t="t"/>
              <a:pathLst>
                <a:path extrusionOk="0" h="1005" w="6787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28"/>
            <p:cNvSpPr/>
            <p:nvPr/>
          </p:nvSpPr>
          <p:spPr>
            <a:xfrm>
              <a:off x="6104975" y="2650775"/>
              <a:ext cx="133625" cy="19600"/>
            </a:xfrm>
            <a:custGeom>
              <a:rect b="b" l="l" r="r" t="t"/>
              <a:pathLst>
                <a:path extrusionOk="0" h="784" w="5345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28"/>
            <p:cNvSpPr/>
            <p:nvPr/>
          </p:nvSpPr>
          <p:spPr>
            <a:xfrm>
              <a:off x="5213725" y="2497625"/>
              <a:ext cx="30700" cy="93625"/>
            </a:xfrm>
            <a:custGeom>
              <a:rect b="b" l="l" r="r" t="t"/>
              <a:pathLst>
                <a:path extrusionOk="0" h="3745" w="1228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28"/>
            <p:cNvSpPr/>
            <p:nvPr/>
          </p:nvSpPr>
          <p:spPr>
            <a:xfrm>
              <a:off x="6023950" y="2648825"/>
              <a:ext cx="80400" cy="12375"/>
            </a:xfrm>
            <a:custGeom>
              <a:rect b="b" l="l" r="r" t="t"/>
              <a:pathLst>
                <a:path extrusionOk="0" h="495" w="3216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28"/>
            <p:cNvSpPr/>
            <p:nvPr/>
          </p:nvSpPr>
          <p:spPr>
            <a:xfrm>
              <a:off x="5796850" y="2660850"/>
              <a:ext cx="105975" cy="12550"/>
            </a:xfrm>
            <a:custGeom>
              <a:rect b="b" l="l" r="r" t="t"/>
              <a:pathLst>
                <a:path extrusionOk="0" h="502" w="4239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28"/>
            <p:cNvSpPr/>
            <p:nvPr/>
          </p:nvSpPr>
          <p:spPr>
            <a:xfrm>
              <a:off x="5208500" y="2576575"/>
              <a:ext cx="30250" cy="38225"/>
            </a:xfrm>
            <a:custGeom>
              <a:rect b="b" l="l" r="r" t="t"/>
              <a:pathLst>
                <a:path extrusionOk="0" h="1529" w="121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28"/>
            <p:cNvSpPr/>
            <p:nvPr/>
          </p:nvSpPr>
          <p:spPr>
            <a:xfrm>
              <a:off x="5233675" y="2483475"/>
              <a:ext cx="17000" cy="84725"/>
            </a:xfrm>
            <a:custGeom>
              <a:rect b="b" l="l" r="r" t="t"/>
              <a:pathLst>
                <a:path extrusionOk="0" h="3389" w="68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28"/>
            <p:cNvSpPr/>
            <p:nvPr/>
          </p:nvSpPr>
          <p:spPr>
            <a:xfrm>
              <a:off x="5259575" y="2579200"/>
              <a:ext cx="55100" cy="14025"/>
            </a:xfrm>
            <a:custGeom>
              <a:rect b="b" l="l" r="r" t="t"/>
              <a:pathLst>
                <a:path extrusionOk="0" h="561" w="2204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28"/>
            <p:cNvSpPr/>
            <p:nvPr/>
          </p:nvSpPr>
          <p:spPr>
            <a:xfrm>
              <a:off x="5311950" y="2586150"/>
              <a:ext cx="41100" cy="12325"/>
            </a:xfrm>
            <a:custGeom>
              <a:rect b="b" l="l" r="r" t="t"/>
              <a:pathLst>
                <a:path extrusionOk="0" h="493" w="1644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28"/>
            <p:cNvSpPr/>
            <p:nvPr/>
          </p:nvSpPr>
          <p:spPr>
            <a:xfrm>
              <a:off x="5634625" y="2652250"/>
              <a:ext cx="36025" cy="7500"/>
            </a:xfrm>
            <a:custGeom>
              <a:rect b="b" l="l" r="r" t="t"/>
              <a:pathLst>
                <a:path extrusionOk="0" h="300" w="1441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28"/>
            <p:cNvSpPr/>
            <p:nvPr/>
          </p:nvSpPr>
          <p:spPr>
            <a:xfrm>
              <a:off x="5252425" y="2561075"/>
              <a:ext cx="17900" cy="19750"/>
            </a:xfrm>
            <a:custGeom>
              <a:rect b="b" l="l" r="r" t="t"/>
              <a:pathLst>
                <a:path extrusionOk="0" h="790" w="716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28"/>
            <p:cNvSpPr/>
            <p:nvPr/>
          </p:nvSpPr>
          <p:spPr>
            <a:xfrm>
              <a:off x="5902500" y="2669800"/>
              <a:ext cx="39025" cy="8350"/>
            </a:xfrm>
            <a:custGeom>
              <a:rect b="b" l="l" r="r" t="t"/>
              <a:pathLst>
                <a:path extrusionOk="0" h="334" w="1561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28"/>
            <p:cNvSpPr/>
            <p:nvPr/>
          </p:nvSpPr>
          <p:spPr>
            <a:xfrm>
              <a:off x="5446800" y="2630400"/>
              <a:ext cx="36050" cy="5425"/>
            </a:xfrm>
            <a:custGeom>
              <a:rect b="b" l="l" r="r" t="t"/>
              <a:pathLst>
                <a:path extrusionOk="0" h="217" w="1442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28"/>
            <p:cNvSpPr/>
            <p:nvPr/>
          </p:nvSpPr>
          <p:spPr>
            <a:xfrm>
              <a:off x="5581050" y="2619650"/>
              <a:ext cx="37525" cy="4150"/>
            </a:xfrm>
            <a:custGeom>
              <a:rect b="b" l="l" r="r" t="t"/>
              <a:pathLst>
                <a:path extrusionOk="0" h="166" w="1501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28"/>
            <p:cNvSpPr/>
            <p:nvPr/>
          </p:nvSpPr>
          <p:spPr>
            <a:xfrm>
              <a:off x="5473875" y="2609075"/>
              <a:ext cx="33675" cy="3950"/>
            </a:xfrm>
            <a:custGeom>
              <a:rect b="b" l="l" r="r" t="t"/>
              <a:pathLst>
                <a:path extrusionOk="0" h="158" w="1347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28"/>
            <p:cNvSpPr/>
            <p:nvPr/>
          </p:nvSpPr>
          <p:spPr>
            <a:xfrm>
              <a:off x="6092425" y="2651550"/>
              <a:ext cx="24725" cy="9350"/>
            </a:xfrm>
            <a:custGeom>
              <a:rect b="b" l="l" r="r" t="t"/>
              <a:pathLst>
                <a:path extrusionOk="0" h="374" w="989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28"/>
            <p:cNvSpPr/>
            <p:nvPr/>
          </p:nvSpPr>
          <p:spPr>
            <a:xfrm>
              <a:off x="5220575" y="2591825"/>
              <a:ext cx="10750" cy="12225"/>
            </a:xfrm>
            <a:custGeom>
              <a:rect b="b" l="l" r="r" t="t"/>
              <a:pathLst>
                <a:path extrusionOk="0" h="489" w="43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28"/>
            <p:cNvSpPr/>
            <p:nvPr/>
          </p:nvSpPr>
          <p:spPr>
            <a:xfrm>
              <a:off x="5237550" y="2565925"/>
              <a:ext cx="11625" cy="11500"/>
            </a:xfrm>
            <a:custGeom>
              <a:rect b="b" l="l" r="r" t="t"/>
              <a:pathLst>
                <a:path extrusionOk="0" h="460" w="465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28"/>
            <p:cNvSpPr/>
            <p:nvPr/>
          </p:nvSpPr>
          <p:spPr>
            <a:xfrm>
              <a:off x="5312550" y="2611875"/>
              <a:ext cx="8675" cy="6975"/>
            </a:xfrm>
            <a:custGeom>
              <a:rect b="b" l="l" r="r" t="t"/>
              <a:pathLst>
                <a:path extrusionOk="0" h="279" w="347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28"/>
            <p:cNvSpPr/>
            <p:nvPr/>
          </p:nvSpPr>
          <p:spPr>
            <a:xfrm>
              <a:off x="5751600" y="2631100"/>
              <a:ext cx="9250" cy="4075"/>
            </a:xfrm>
            <a:custGeom>
              <a:rect b="b" l="l" r="r" t="t"/>
              <a:pathLst>
                <a:path extrusionOk="0" h="163" w="37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28"/>
            <p:cNvSpPr/>
            <p:nvPr/>
          </p:nvSpPr>
          <p:spPr>
            <a:xfrm>
              <a:off x="6167125" y="2685200"/>
              <a:ext cx="11625" cy="3975"/>
            </a:xfrm>
            <a:custGeom>
              <a:rect b="b" l="l" r="r" t="t"/>
              <a:pathLst>
                <a:path extrusionOk="0" h="159" w="465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28"/>
            <p:cNvSpPr/>
            <p:nvPr/>
          </p:nvSpPr>
          <p:spPr>
            <a:xfrm>
              <a:off x="5224150" y="2543500"/>
              <a:ext cx="5375" cy="12025"/>
            </a:xfrm>
            <a:custGeom>
              <a:rect b="b" l="l" r="r" t="t"/>
              <a:pathLst>
                <a:path extrusionOk="0" h="481" w="215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28"/>
            <p:cNvSpPr/>
            <p:nvPr/>
          </p:nvSpPr>
          <p:spPr>
            <a:xfrm>
              <a:off x="5227725" y="2548050"/>
              <a:ext cx="4775" cy="11950"/>
            </a:xfrm>
            <a:custGeom>
              <a:rect b="b" l="l" r="r" t="t"/>
              <a:pathLst>
                <a:path extrusionOk="0" h="478" w="191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28"/>
            <p:cNvSpPr/>
            <p:nvPr/>
          </p:nvSpPr>
          <p:spPr>
            <a:xfrm>
              <a:off x="5517350" y="2612950"/>
              <a:ext cx="11625" cy="3175"/>
            </a:xfrm>
            <a:custGeom>
              <a:rect b="b" l="l" r="r" t="t"/>
              <a:pathLst>
                <a:path extrusionOk="0" h="127" w="465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28"/>
            <p:cNvSpPr/>
            <p:nvPr/>
          </p:nvSpPr>
          <p:spPr>
            <a:xfrm>
              <a:off x="5302425" y="2591225"/>
              <a:ext cx="11650" cy="3300"/>
            </a:xfrm>
            <a:custGeom>
              <a:rect b="b" l="l" r="r" t="t"/>
              <a:pathLst>
                <a:path extrusionOk="0" h="132" w="466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28"/>
            <p:cNvSpPr/>
            <p:nvPr/>
          </p:nvSpPr>
          <p:spPr>
            <a:xfrm>
              <a:off x="5231000" y="2562650"/>
              <a:ext cx="4200" cy="8350"/>
            </a:xfrm>
            <a:custGeom>
              <a:rect b="b" l="l" r="r" t="t"/>
              <a:pathLst>
                <a:path extrusionOk="0" h="334" w="168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28"/>
            <p:cNvSpPr/>
            <p:nvPr/>
          </p:nvSpPr>
          <p:spPr>
            <a:xfrm>
              <a:off x="5614675" y="2648125"/>
              <a:ext cx="3900" cy="4850"/>
            </a:xfrm>
            <a:custGeom>
              <a:rect b="b" l="l" r="r" t="t"/>
              <a:pathLst>
                <a:path extrusionOk="0" h="194" w="156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28"/>
            <p:cNvSpPr/>
            <p:nvPr/>
          </p:nvSpPr>
          <p:spPr>
            <a:xfrm>
              <a:off x="5247975" y="2562650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28"/>
            <p:cNvSpPr/>
            <p:nvPr/>
          </p:nvSpPr>
          <p:spPr>
            <a:xfrm>
              <a:off x="5744450" y="26329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28"/>
            <p:cNvSpPr/>
            <p:nvPr/>
          </p:nvSpPr>
          <p:spPr>
            <a:xfrm>
              <a:off x="5979600" y="2802300"/>
              <a:ext cx="140525" cy="35150"/>
            </a:xfrm>
            <a:custGeom>
              <a:rect b="b" l="l" r="r" t="t"/>
              <a:pathLst>
                <a:path extrusionOk="0" h="1406" w="5621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28"/>
            <p:cNvSpPr/>
            <p:nvPr/>
          </p:nvSpPr>
          <p:spPr>
            <a:xfrm>
              <a:off x="5963525" y="2810000"/>
              <a:ext cx="35750" cy="104800"/>
            </a:xfrm>
            <a:custGeom>
              <a:rect b="b" l="l" r="r" t="t"/>
              <a:pathLst>
                <a:path extrusionOk="0" h="4192" w="143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28"/>
            <p:cNvSpPr/>
            <p:nvPr/>
          </p:nvSpPr>
          <p:spPr>
            <a:xfrm>
              <a:off x="5948350" y="2898600"/>
              <a:ext cx="25925" cy="75325"/>
            </a:xfrm>
            <a:custGeom>
              <a:rect b="b" l="l" r="r" t="t"/>
              <a:pathLst>
                <a:path extrusionOk="0" h="3013" w="1037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28"/>
            <p:cNvSpPr/>
            <p:nvPr/>
          </p:nvSpPr>
          <p:spPr>
            <a:xfrm>
              <a:off x="6010850" y="2931050"/>
              <a:ext cx="81900" cy="13225"/>
            </a:xfrm>
            <a:custGeom>
              <a:rect b="b" l="l" r="r" t="t"/>
              <a:pathLst>
                <a:path extrusionOk="0" h="529" w="3276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28"/>
            <p:cNvSpPr/>
            <p:nvPr/>
          </p:nvSpPr>
          <p:spPr>
            <a:xfrm>
              <a:off x="6073375" y="2812500"/>
              <a:ext cx="90500" cy="19700"/>
            </a:xfrm>
            <a:custGeom>
              <a:rect b="b" l="l" r="r" t="t"/>
              <a:pathLst>
                <a:path extrusionOk="0" h="788" w="362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28"/>
            <p:cNvSpPr/>
            <p:nvPr/>
          </p:nvSpPr>
          <p:spPr>
            <a:xfrm>
              <a:off x="6077825" y="2932100"/>
              <a:ext cx="61050" cy="12525"/>
            </a:xfrm>
            <a:custGeom>
              <a:rect b="b" l="l" r="r" t="t"/>
              <a:pathLst>
                <a:path extrusionOk="0" h="501" w="2442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28"/>
            <p:cNvSpPr/>
            <p:nvPr/>
          </p:nvSpPr>
          <p:spPr>
            <a:xfrm>
              <a:off x="5988825" y="2842450"/>
              <a:ext cx="53900" cy="16775"/>
            </a:xfrm>
            <a:custGeom>
              <a:rect b="b" l="l" r="r" t="t"/>
              <a:pathLst>
                <a:path extrusionOk="0" h="671" w="2156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28"/>
            <p:cNvSpPr/>
            <p:nvPr/>
          </p:nvSpPr>
          <p:spPr>
            <a:xfrm>
              <a:off x="5995975" y="2826725"/>
              <a:ext cx="47950" cy="12775"/>
            </a:xfrm>
            <a:custGeom>
              <a:rect b="b" l="l" r="r" t="t"/>
              <a:pathLst>
                <a:path extrusionOk="0" h="511" w="1918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28"/>
            <p:cNvSpPr/>
            <p:nvPr/>
          </p:nvSpPr>
          <p:spPr>
            <a:xfrm>
              <a:off x="6004000" y="2865850"/>
              <a:ext cx="62550" cy="9075"/>
            </a:xfrm>
            <a:custGeom>
              <a:rect b="b" l="l" r="r" t="t"/>
              <a:pathLst>
                <a:path extrusionOk="0" h="363" w="2502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28"/>
            <p:cNvSpPr/>
            <p:nvPr/>
          </p:nvSpPr>
          <p:spPr>
            <a:xfrm>
              <a:off x="5977225" y="2902275"/>
              <a:ext cx="40625" cy="10700"/>
            </a:xfrm>
            <a:custGeom>
              <a:rect b="b" l="l" r="r" t="t"/>
              <a:pathLst>
                <a:path extrusionOk="0" h="428" w="1625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28"/>
            <p:cNvSpPr/>
            <p:nvPr/>
          </p:nvSpPr>
          <p:spPr>
            <a:xfrm>
              <a:off x="6121000" y="2934725"/>
              <a:ext cx="44675" cy="11925"/>
            </a:xfrm>
            <a:custGeom>
              <a:rect b="b" l="l" r="r" t="t"/>
              <a:pathLst>
                <a:path extrusionOk="0" h="477" w="1787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28"/>
            <p:cNvSpPr/>
            <p:nvPr/>
          </p:nvSpPr>
          <p:spPr>
            <a:xfrm>
              <a:off x="6066525" y="2910600"/>
              <a:ext cx="57475" cy="7100"/>
            </a:xfrm>
            <a:custGeom>
              <a:rect b="b" l="l" r="r" t="t"/>
              <a:pathLst>
                <a:path extrusionOk="0" h="284" w="2299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28"/>
            <p:cNvSpPr/>
            <p:nvPr/>
          </p:nvSpPr>
          <p:spPr>
            <a:xfrm>
              <a:off x="5967700" y="2921025"/>
              <a:ext cx="30075" cy="19075"/>
            </a:xfrm>
            <a:custGeom>
              <a:rect b="b" l="l" r="r" t="t"/>
              <a:pathLst>
                <a:path extrusionOk="0" h="763" w="1203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28"/>
            <p:cNvSpPr/>
            <p:nvPr/>
          </p:nvSpPr>
          <p:spPr>
            <a:xfrm>
              <a:off x="6160275" y="2938725"/>
              <a:ext cx="38125" cy="7625"/>
            </a:xfrm>
            <a:custGeom>
              <a:rect b="b" l="l" r="r" t="t"/>
              <a:pathLst>
                <a:path extrusionOk="0" h="305" w="1525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28"/>
            <p:cNvSpPr/>
            <p:nvPr/>
          </p:nvSpPr>
          <p:spPr>
            <a:xfrm>
              <a:off x="6144500" y="2824575"/>
              <a:ext cx="36650" cy="10150"/>
            </a:xfrm>
            <a:custGeom>
              <a:rect b="b" l="l" r="r" t="t"/>
              <a:pathLst>
                <a:path extrusionOk="0" h="406" w="1466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28"/>
            <p:cNvSpPr/>
            <p:nvPr/>
          </p:nvSpPr>
          <p:spPr>
            <a:xfrm>
              <a:off x="6072775" y="2867400"/>
              <a:ext cx="44075" cy="9300"/>
            </a:xfrm>
            <a:custGeom>
              <a:rect b="b" l="l" r="r" t="t"/>
              <a:pathLst>
                <a:path extrusionOk="0" h="372" w="1763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28"/>
            <p:cNvSpPr/>
            <p:nvPr/>
          </p:nvSpPr>
          <p:spPr>
            <a:xfrm>
              <a:off x="6044800" y="2906500"/>
              <a:ext cx="33050" cy="8600"/>
            </a:xfrm>
            <a:custGeom>
              <a:rect b="b" l="l" r="r" t="t"/>
              <a:pathLst>
                <a:path extrusionOk="0" h="344" w="1322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28"/>
            <p:cNvSpPr/>
            <p:nvPr/>
          </p:nvSpPr>
          <p:spPr>
            <a:xfrm>
              <a:off x="5987650" y="2862850"/>
              <a:ext cx="18775" cy="12350"/>
            </a:xfrm>
            <a:custGeom>
              <a:rect b="b" l="l" r="r" t="t"/>
              <a:pathLst>
                <a:path extrusionOk="0" h="494" w="751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28"/>
            <p:cNvSpPr/>
            <p:nvPr/>
          </p:nvSpPr>
          <p:spPr>
            <a:xfrm>
              <a:off x="6051350" y="2865700"/>
              <a:ext cx="29775" cy="8325"/>
            </a:xfrm>
            <a:custGeom>
              <a:rect b="b" l="l" r="r" t="t"/>
              <a:pathLst>
                <a:path extrusionOk="0" h="333" w="1191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28"/>
            <p:cNvSpPr/>
            <p:nvPr/>
          </p:nvSpPr>
          <p:spPr>
            <a:xfrm>
              <a:off x="6012650" y="2906725"/>
              <a:ext cx="24125" cy="7975"/>
            </a:xfrm>
            <a:custGeom>
              <a:rect b="b" l="l" r="r" t="t"/>
              <a:pathLst>
                <a:path extrusionOk="0" h="319" w="965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28"/>
            <p:cNvSpPr/>
            <p:nvPr/>
          </p:nvSpPr>
          <p:spPr>
            <a:xfrm>
              <a:off x="5995675" y="2931750"/>
              <a:ext cx="21150" cy="7450"/>
            </a:xfrm>
            <a:custGeom>
              <a:rect b="b" l="l" r="r" t="t"/>
              <a:pathLst>
                <a:path extrusionOk="0" h="298" w="846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28"/>
            <p:cNvSpPr/>
            <p:nvPr/>
          </p:nvSpPr>
          <p:spPr>
            <a:xfrm>
              <a:off x="6027525" y="2852850"/>
              <a:ext cx="27700" cy="7800"/>
            </a:xfrm>
            <a:custGeom>
              <a:rect b="b" l="l" r="r" t="t"/>
              <a:pathLst>
                <a:path extrusionOk="0" h="312" w="1108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28"/>
            <p:cNvSpPr/>
            <p:nvPr/>
          </p:nvSpPr>
          <p:spPr>
            <a:xfrm>
              <a:off x="6034975" y="2906925"/>
              <a:ext cx="17875" cy="7275"/>
            </a:xfrm>
            <a:custGeom>
              <a:rect b="b" l="l" r="r" t="t"/>
              <a:pathLst>
                <a:path extrusionOk="0" h="291" w="715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28"/>
            <p:cNvSpPr/>
            <p:nvPr/>
          </p:nvSpPr>
          <p:spPr>
            <a:xfrm>
              <a:off x="6033475" y="2866400"/>
              <a:ext cx="19075" cy="4475"/>
            </a:xfrm>
            <a:custGeom>
              <a:rect b="b" l="l" r="r" t="t"/>
              <a:pathLst>
                <a:path extrusionOk="0" h="179" w="763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28"/>
            <p:cNvSpPr/>
            <p:nvPr/>
          </p:nvSpPr>
          <p:spPr>
            <a:xfrm>
              <a:off x="6196000" y="2943050"/>
              <a:ext cx="7350" cy="4850"/>
            </a:xfrm>
            <a:custGeom>
              <a:rect b="b" l="l" r="r" t="t"/>
              <a:pathLst>
                <a:path extrusionOk="0" h="194" w="294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28"/>
            <p:cNvSpPr/>
            <p:nvPr/>
          </p:nvSpPr>
          <p:spPr>
            <a:xfrm>
              <a:off x="6083775" y="2910300"/>
              <a:ext cx="8075" cy="3400"/>
            </a:xfrm>
            <a:custGeom>
              <a:rect b="b" l="l" r="r" t="t"/>
              <a:pathLst>
                <a:path extrusionOk="0" h="136" w="323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28"/>
            <p:cNvSpPr/>
            <p:nvPr/>
          </p:nvSpPr>
          <p:spPr>
            <a:xfrm>
              <a:off x="6081400" y="2910400"/>
              <a:ext cx="3900" cy="3500"/>
            </a:xfrm>
            <a:custGeom>
              <a:rect b="b" l="l" r="r" t="t"/>
              <a:pathLst>
                <a:path extrusionOk="0" h="140" w="156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28"/>
            <p:cNvSpPr/>
            <p:nvPr/>
          </p:nvSpPr>
          <p:spPr>
            <a:xfrm>
              <a:off x="5970675" y="2917450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28"/>
            <p:cNvSpPr/>
            <p:nvPr/>
          </p:nvSpPr>
          <p:spPr>
            <a:xfrm>
              <a:off x="5911750" y="2451925"/>
              <a:ext cx="89000" cy="14800"/>
            </a:xfrm>
            <a:custGeom>
              <a:rect b="b" l="l" r="r" t="t"/>
              <a:pathLst>
                <a:path extrusionOk="0" h="592" w="356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28"/>
            <p:cNvSpPr/>
            <p:nvPr/>
          </p:nvSpPr>
          <p:spPr>
            <a:xfrm>
              <a:off x="6043900" y="2490600"/>
              <a:ext cx="66700" cy="15175"/>
            </a:xfrm>
            <a:custGeom>
              <a:rect b="b" l="l" r="r" t="t"/>
              <a:pathLst>
                <a:path extrusionOk="0" h="607" w="2668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28"/>
            <p:cNvSpPr/>
            <p:nvPr/>
          </p:nvSpPr>
          <p:spPr>
            <a:xfrm>
              <a:off x="6001625" y="2454300"/>
              <a:ext cx="73775" cy="15925"/>
            </a:xfrm>
            <a:custGeom>
              <a:rect b="b" l="l" r="r" t="t"/>
              <a:pathLst>
                <a:path extrusionOk="0" h="637" w="2951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28"/>
            <p:cNvSpPr/>
            <p:nvPr/>
          </p:nvSpPr>
          <p:spPr>
            <a:xfrm>
              <a:off x="5744450" y="2470300"/>
              <a:ext cx="47650" cy="9725"/>
            </a:xfrm>
            <a:custGeom>
              <a:rect b="b" l="l" r="r" t="t"/>
              <a:pathLst>
                <a:path extrusionOk="0" h="389" w="1906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28"/>
            <p:cNvSpPr/>
            <p:nvPr/>
          </p:nvSpPr>
          <p:spPr>
            <a:xfrm>
              <a:off x="5919175" y="2481425"/>
              <a:ext cx="44375" cy="12600"/>
            </a:xfrm>
            <a:custGeom>
              <a:rect b="b" l="l" r="r" t="t"/>
              <a:pathLst>
                <a:path extrusionOk="0" h="504" w="1775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28"/>
            <p:cNvSpPr/>
            <p:nvPr/>
          </p:nvSpPr>
          <p:spPr>
            <a:xfrm>
              <a:off x="5884350" y="2477500"/>
              <a:ext cx="34550" cy="12600"/>
            </a:xfrm>
            <a:custGeom>
              <a:rect b="b" l="l" r="r" t="t"/>
              <a:pathLst>
                <a:path extrusionOk="0" h="504" w="1382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28"/>
            <p:cNvSpPr/>
            <p:nvPr/>
          </p:nvSpPr>
          <p:spPr>
            <a:xfrm>
              <a:off x="6011450" y="2489875"/>
              <a:ext cx="33950" cy="12425"/>
            </a:xfrm>
            <a:custGeom>
              <a:rect b="b" l="l" r="r" t="t"/>
              <a:pathLst>
                <a:path extrusionOk="0" h="497" w="1358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28"/>
            <p:cNvSpPr/>
            <p:nvPr/>
          </p:nvSpPr>
          <p:spPr>
            <a:xfrm>
              <a:off x="5858750" y="2448975"/>
              <a:ext cx="39025" cy="7825"/>
            </a:xfrm>
            <a:custGeom>
              <a:rect b="b" l="l" r="r" t="t"/>
              <a:pathLst>
                <a:path extrusionOk="0" h="313" w="1561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28"/>
            <p:cNvSpPr/>
            <p:nvPr/>
          </p:nvSpPr>
          <p:spPr>
            <a:xfrm>
              <a:off x="6070100" y="2461200"/>
              <a:ext cx="26200" cy="11900"/>
            </a:xfrm>
            <a:custGeom>
              <a:rect b="b" l="l" r="r" t="t"/>
              <a:pathLst>
                <a:path extrusionOk="0" h="476" w="1048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28"/>
            <p:cNvSpPr/>
            <p:nvPr/>
          </p:nvSpPr>
          <p:spPr>
            <a:xfrm>
              <a:off x="5790600" y="2473275"/>
              <a:ext cx="14600" cy="7850"/>
            </a:xfrm>
            <a:custGeom>
              <a:rect b="b" l="l" r="r" t="t"/>
              <a:pathLst>
                <a:path extrusionOk="0" h="314" w="584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28"/>
            <p:cNvSpPr/>
            <p:nvPr/>
          </p:nvSpPr>
          <p:spPr>
            <a:xfrm>
              <a:off x="6001925" y="2486550"/>
              <a:ext cx="11925" cy="12125"/>
            </a:xfrm>
            <a:custGeom>
              <a:rect b="b" l="l" r="r" t="t"/>
              <a:pathLst>
                <a:path extrusionOk="0" h="485" w="477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28"/>
            <p:cNvSpPr/>
            <p:nvPr/>
          </p:nvSpPr>
          <p:spPr>
            <a:xfrm>
              <a:off x="6131400" y="2498650"/>
              <a:ext cx="11050" cy="9625"/>
            </a:xfrm>
            <a:custGeom>
              <a:rect b="b" l="l" r="r" t="t"/>
              <a:pathLst>
                <a:path extrusionOk="0" h="385" w="442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28"/>
            <p:cNvSpPr/>
            <p:nvPr/>
          </p:nvSpPr>
          <p:spPr>
            <a:xfrm>
              <a:off x="5891500" y="2455200"/>
              <a:ext cx="21150" cy="4500"/>
            </a:xfrm>
            <a:custGeom>
              <a:rect b="b" l="l" r="r" t="t"/>
              <a:pathLst>
                <a:path extrusionOk="0" h="180" w="846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28"/>
            <p:cNvSpPr/>
            <p:nvPr/>
          </p:nvSpPr>
          <p:spPr>
            <a:xfrm>
              <a:off x="5912925" y="2480100"/>
              <a:ext cx="15200" cy="8150"/>
            </a:xfrm>
            <a:custGeom>
              <a:rect b="b" l="l" r="r" t="t"/>
              <a:pathLst>
                <a:path extrusionOk="0" h="326" w="608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28"/>
            <p:cNvSpPr/>
            <p:nvPr/>
          </p:nvSpPr>
          <p:spPr>
            <a:xfrm>
              <a:off x="5958775" y="2486450"/>
              <a:ext cx="11025" cy="7475"/>
            </a:xfrm>
            <a:custGeom>
              <a:rect b="b" l="l" r="r" t="t"/>
              <a:pathLst>
                <a:path extrusionOk="0" h="299" w="441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28"/>
            <p:cNvSpPr/>
            <p:nvPr/>
          </p:nvSpPr>
          <p:spPr>
            <a:xfrm>
              <a:off x="5747725" y="2444625"/>
              <a:ext cx="10750" cy="6725"/>
            </a:xfrm>
            <a:custGeom>
              <a:rect b="b" l="l" r="r" t="t"/>
              <a:pathLst>
                <a:path extrusionOk="0" h="269" w="43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28"/>
            <p:cNvSpPr/>
            <p:nvPr/>
          </p:nvSpPr>
          <p:spPr>
            <a:xfrm>
              <a:off x="5708450" y="2469525"/>
              <a:ext cx="17875" cy="7725"/>
            </a:xfrm>
            <a:custGeom>
              <a:rect b="b" l="l" r="r" t="t"/>
              <a:pathLst>
                <a:path extrusionOk="0" h="309" w="715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28"/>
            <p:cNvSpPr/>
            <p:nvPr/>
          </p:nvSpPr>
          <p:spPr>
            <a:xfrm>
              <a:off x="6145100" y="2501325"/>
              <a:ext cx="7775" cy="7775"/>
            </a:xfrm>
            <a:custGeom>
              <a:rect b="b" l="l" r="r" t="t"/>
              <a:pathLst>
                <a:path extrusionOk="0" h="311" w="311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28"/>
            <p:cNvSpPr/>
            <p:nvPr/>
          </p:nvSpPr>
          <p:spPr>
            <a:xfrm>
              <a:off x="6070400" y="2491500"/>
              <a:ext cx="5675" cy="7175"/>
            </a:xfrm>
            <a:custGeom>
              <a:rect b="b" l="l" r="r" t="t"/>
              <a:pathLst>
                <a:path extrusionOk="0" h="287" w="227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28"/>
            <p:cNvSpPr/>
            <p:nvPr/>
          </p:nvSpPr>
          <p:spPr>
            <a:xfrm>
              <a:off x="5998350" y="2461150"/>
              <a:ext cx="7475" cy="6525"/>
            </a:xfrm>
            <a:custGeom>
              <a:rect b="b" l="l" r="r" t="t"/>
              <a:pathLst>
                <a:path extrusionOk="0" h="261" w="299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28"/>
            <p:cNvSpPr/>
            <p:nvPr/>
          </p:nvSpPr>
          <p:spPr>
            <a:xfrm>
              <a:off x="6016525" y="2491200"/>
              <a:ext cx="6850" cy="6150"/>
            </a:xfrm>
            <a:custGeom>
              <a:rect b="b" l="l" r="r" t="t"/>
              <a:pathLst>
                <a:path extrusionOk="0" h="246" w="274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28"/>
            <p:cNvSpPr/>
            <p:nvPr/>
          </p:nvSpPr>
          <p:spPr>
            <a:xfrm>
              <a:off x="6045375" y="2490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28"/>
            <p:cNvSpPr/>
            <p:nvPr/>
          </p:nvSpPr>
          <p:spPr>
            <a:xfrm>
              <a:off x="5938525" y="2971625"/>
              <a:ext cx="116125" cy="43250"/>
            </a:xfrm>
            <a:custGeom>
              <a:rect b="b" l="l" r="r" t="t"/>
              <a:pathLst>
                <a:path extrusionOk="0" h="1730" w="4645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28"/>
            <p:cNvSpPr/>
            <p:nvPr/>
          </p:nvSpPr>
          <p:spPr>
            <a:xfrm>
              <a:off x="6026050" y="2960975"/>
              <a:ext cx="120275" cy="13175"/>
            </a:xfrm>
            <a:custGeom>
              <a:rect b="b" l="l" r="r" t="t"/>
              <a:pathLst>
                <a:path extrusionOk="0" h="527" w="4811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28"/>
            <p:cNvSpPr/>
            <p:nvPr/>
          </p:nvSpPr>
          <p:spPr>
            <a:xfrm>
              <a:off x="6045375" y="2985600"/>
              <a:ext cx="109275" cy="22575"/>
            </a:xfrm>
            <a:custGeom>
              <a:rect b="b" l="l" r="r" t="t"/>
              <a:pathLst>
                <a:path extrusionOk="0" h="903" w="4371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28"/>
            <p:cNvSpPr/>
            <p:nvPr/>
          </p:nvSpPr>
          <p:spPr>
            <a:xfrm>
              <a:off x="6147325" y="2993075"/>
              <a:ext cx="47500" cy="17950"/>
            </a:xfrm>
            <a:custGeom>
              <a:rect b="b" l="l" r="r" t="t"/>
              <a:pathLst>
                <a:path extrusionOk="0" h="718" w="190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28"/>
            <p:cNvSpPr/>
            <p:nvPr/>
          </p:nvSpPr>
          <p:spPr>
            <a:xfrm>
              <a:off x="5969775" y="2956750"/>
              <a:ext cx="64925" cy="11925"/>
            </a:xfrm>
            <a:custGeom>
              <a:rect b="b" l="l" r="r" t="t"/>
              <a:pathLst>
                <a:path extrusionOk="0" h="477" w="2597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28"/>
            <p:cNvSpPr/>
            <p:nvPr/>
          </p:nvSpPr>
          <p:spPr>
            <a:xfrm>
              <a:off x="6116225" y="2967325"/>
              <a:ext cx="78025" cy="9450"/>
            </a:xfrm>
            <a:custGeom>
              <a:rect b="b" l="l" r="r" t="t"/>
              <a:pathLst>
                <a:path extrusionOk="0" h="378" w="3121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28"/>
            <p:cNvSpPr/>
            <p:nvPr/>
          </p:nvSpPr>
          <p:spPr>
            <a:xfrm>
              <a:off x="6192725" y="2996325"/>
              <a:ext cx="35450" cy="12675"/>
            </a:xfrm>
            <a:custGeom>
              <a:rect b="b" l="l" r="r" t="t"/>
              <a:pathLst>
                <a:path extrusionOk="0" h="507" w="1418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28"/>
            <p:cNvSpPr/>
            <p:nvPr/>
          </p:nvSpPr>
          <p:spPr>
            <a:xfrm>
              <a:off x="6041225" y="2983525"/>
              <a:ext cx="26400" cy="9750"/>
            </a:xfrm>
            <a:custGeom>
              <a:rect b="b" l="l" r="r" t="t"/>
              <a:pathLst>
                <a:path extrusionOk="0" h="390" w="1056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28"/>
            <p:cNvSpPr/>
            <p:nvPr/>
          </p:nvSpPr>
          <p:spPr>
            <a:xfrm>
              <a:off x="6192425" y="2971150"/>
              <a:ext cx="25925" cy="5350"/>
            </a:xfrm>
            <a:custGeom>
              <a:rect b="b" l="l" r="r" t="t"/>
              <a:pathLst>
                <a:path extrusionOk="0" h="214" w="1037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28"/>
            <p:cNvSpPr/>
            <p:nvPr/>
          </p:nvSpPr>
          <p:spPr>
            <a:xfrm>
              <a:off x="5964425" y="2931750"/>
              <a:ext cx="9550" cy="25025"/>
            </a:xfrm>
            <a:custGeom>
              <a:rect b="b" l="l" r="r" t="t"/>
              <a:pathLst>
                <a:path extrusionOk="0" h="1001" w="382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28"/>
            <p:cNvSpPr/>
            <p:nvPr/>
          </p:nvSpPr>
          <p:spPr>
            <a:xfrm>
              <a:off x="5962925" y="2964475"/>
              <a:ext cx="4800" cy="13725"/>
            </a:xfrm>
            <a:custGeom>
              <a:rect b="b" l="l" r="r" t="t"/>
              <a:pathLst>
                <a:path extrusionOk="0" h="549" w="192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28"/>
            <p:cNvSpPr/>
            <p:nvPr/>
          </p:nvSpPr>
          <p:spPr>
            <a:xfrm>
              <a:off x="6217725" y="2996800"/>
              <a:ext cx="14625" cy="4625"/>
            </a:xfrm>
            <a:custGeom>
              <a:rect b="b" l="l" r="r" t="t"/>
              <a:pathLst>
                <a:path extrusionOk="0" h="185" w="585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28"/>
            <p:cNvSpPr/>
            <p:nvPr/>
          </p:nvSpPr>
          <p:spPr>
            <a:xfrm>
              <a:off x="6149575" y="2966575"/>
              <a:ext cx="3875" cy="3075"/>
            </a:xfrm>
            <a:custGeom>
              <a:rect b="b" l="l" r="r" t="t"/>
              <a:pathLst>
                <a:path extrusionOk="0" h="123" w="155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28"/>
            <p:cNvSpPr/>
            <p:nvPr/>
          </p:nvSpPr>
          <p:spPr>
            <a:xfrm>
              <a:off x="6192425" y="29963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28"/>
            <p:cNvSpPr/>
            <p:nvPr/>
          </p:nvSpPr>
          <p:spPr>
            <a:xfrm>
              <a:off x="6178150" y="2944200"/>
              <a:ext cx="3575" cy="2600"/>
            </a:xfrm>
            <a:custGeom>
              <a:rect b="b" l="l" r="r" t="t"/>
              <a:pathLst>
                <a:path extrusionOk="0" h="104" w="143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28"/>
            <p:cNvSpPr/>
            <p:nvPr/>
          </p:nvSpPr>
          <p:spPr>
            <a:xfrm>
              <a:off x="6026050" y="2025075"/>
              <a:ext cx="64900" cy="16175"/>
            </a:xfrm>
            <a:custGeom>
              <a:rect b="b" l="l" r="r" t="t"/>
              <a:pathLst>
                <a:path extrusionOk="0" h="647" w="2596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28"/>
            <p:cNvSpPr/>
            <p:nvPr/>
          </p:nvSpPr>
          <p:spPr>
            <a:xfrm>
              <a:off x="6099850" y="2032225"/>
              <a:ext cx="31875" cy="13775"/>
            </a:xfrm>
            <a:custGeom>
              <a:rect b="b" l="l" r="r" t="t"/>
              <a:pathLst>
                <a:path extrusionOk="0" h="551" w="1275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28"/>
            <p:cNvSpPr/>
            <p:nvPr/>
          </p:nvSpPr>
          <p:spPr>
            <a:xfrm>
              <a:off x="5923650" y="2021050"/>
              <a:ext cx="16975" cy="10675"/>
            </a:xfrm>
            <a:custGeom>
              <a:rect b="b" l="l" r="r" t="t"/>
              <a:pathLst>
                <a:path extrusionOk="0" h="427" w="679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28"/>
            <p:cNvSpPr/>
            <p:nvPr/>
          </p:nvSpPr>
          <p:spPr>
            <a:xfrm>
              <a:off x="6085275" y="2032300"/>
              <a:ext cx="17875" cy="11100"/>
            </a:xfrm>
            <a:custGeom>
              <a:rect b="b" l="l" r="r" t="t"/>
              <a:pathLst>
                <a:path extrusionOk="0" h="444" w="715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28"/>
            <p:cNvSpPr/>
            <p:nvPr/>
          </p:nvSpPr>
          <p:spPr>
            <a:xfrm>
              <a:off x="5904900" y="2019400"/>
              <a:ext cx="11325" cy="11400"/>
            </a:xfrm>
            <a:custGeom>
              <a:rect b="b" l="l" r="r" t="t"/>
              <a:pathLst>
                <a:path extrusionOk="0" h="456" w="453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28"/>
            <p:cNvSpPr/>
            <p:nvPr/>
          </p:nvSpPr>
          <p:spPr>
            <a:xfrm>
              <a:off x="5895075" y="2020825"/>
              <a:ext cx="6275" cy="7550"/>
            </a:xfrm>
            <a:custGeom>
              <a:rect b="b" l="l" r="r" t="t"/>
              <a:pathLst>
                <a:path extrusionOk="0" h="302" w="251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28"/>
            <p:cNvSpPr/>
            <p:nvPr/>
          </p:nvSpPr>
          <p:spPr>
            <a:xfrm>
              <a:off x="5916200" y="2024775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28"/>
            <p:cNvSpPr/>
            <p:nvPr/>
          </p:nvSpPr>
          <p:spPr>
            <a:xfrm>
              <a:off x="5863225" y="2017050"/>
              <a:ext cx="10450" cy="6200"/>
            </a:xfrm>
            <a:custGeom>
              <a:rect b="b" l="l" r="r" t="t"/>
              <a:pathLst>
                <a:path extrusionOk="0" h="248" w="418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28"/>
            <p:cNvSpPr/>
            <p:nvPr/>
          </p:nvSpPr>
          <p:spPr>
            <a:xfrm>
              <a:off x="6034675" y="2024850"/>
              <a:ext cx="11025" cy="3525"/>
            </a:xfrm>
            <a:custGeom>
              <a:rect b="b" l="l" r="r" t="t"/>
              <a:pathLst>
                <a:path extrusionOk="0" h="141" w="441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28"/>
            <p:cNvSpPr/>
            <p:nvPr/>
          </p:nvSpPr>
          <p:spPr>
            <a:xfrm>
              <a:off x="6020375" y="2025000"/>
              <a:ext cx="7475" cy="3075"/>
            </a:xfrm>
            <a:custGeom>
              <a:rect b="b" l="l" r="r" t="t"/>
              <a:pathLst>
                <a:path extrusionOk="0" h="123" w="299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28"/>
            <p:cNvSpPr/>
            <p:nvPr/>
          </p:nvSpPr>
          <p:spPr>
            <a:xfrm>
              <a:off x="5970375" y="2024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28"/>
            <p:cNvSpPr/>
            <p:nvPr/>
          </p:nvSpPr>
          <p:spPr>
            <a:xfrm>
              <a:off x="5952525" y="2023900"/>
              <a:ext cx="3300" cy="2575"/>
            </a:xfrm>
            <a:custGeom>
              <a:rect b="b" l="l" r="r" t="t"/>
              <a:pathLst>
                <a:path extrusionOk="0" h="103" w="132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28"/>
            <p:cNvSpPr/>
            <p:nvPr/>
          </p:nvSpPr>
          <p:spPr>
            <a:xfrm>
              <a:off x="5823325" y="1995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28"/>
            <p:cNvSpPr/>
            <p:nvPr/>
          </p:nvSpPr>
          <p:spPr>
            <a:xfrm>
              <a:off x="5533125" y="3599075"/>
              <a:ext cx="229500" cy="41100"/>
            </a:xfrm>
            <a:custGeom>
              <a:rect b="b" l="l" r="r" t="t"/>
              <a:pathLst>
                <a:path extrusionOk="0" h="1644" w="918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28"/>
            <p:cNvSpPr/>
            <p:nvPr/>
          </p:nvSpPr>
          <p:spPr>
            <a:xfrm>
              <a:off x="5751000" y="3629950"/>
              <a:ext cx="173275" cy="29250"/>
            </a:xfrm>
            <a:custGeom>
              <a:rect b="b" l="l" r="r" t="t"/>
              <a:pathLst>
                <a:path extrusionOk="0" h="1170" w="6931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28"/>
            <p:cNvSpPr/>
            <p:nvPr/>
          </p:nvSpPr>
          <p:spPr>
            <a:xfrm>
              <a:off x="6109375" y="3690900"/>
              <a:ext cx="94975" cy="20125"/>
            </a:xfrm>
            <a:custGeom>
              <a:rect b="b" l="l" r="r" t="t"/>
              <a:pathLst>
                <a:path extrusionOk="0" h="805" w="3799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28"/>
            <p:cNvSpPr/>
            <p:nvPr/>
          </p:nvSpPr>
          <p:spPr>
            <a:xfrm>
              <a:off x="5926025" y="3651400"/>
              <a:ext cx="196475" cy="23900"/>
            </a:xfrm>
            <a:custGeom>
              <a:rect b="b" l="l" r="r" t="t"/>
              <a:pathLst>
                <a:path extrusionOk="0" h="956" w="7859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28"/>
            <p:cNvSpPr/>
            <p:nvPr/>
          </p:nvSpPr>
          <p:spPr>
            <a:xfrm>
              <a:off x="6121000" y="3664150"/>
              <a:ext cx="75925" cy="18300"/>
            </a:xfrm>
            <a:custGeom>
              <a:rect b="b" l="l" r="r" t="t"/>
              <a:pathLst>
                <a:path extrusionOk="0" h="732" w="3037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28"/>
            <p:cNvSpPr/>
            <p:nvPr/>
          </p:nvSpPr>
          <p:spPr>
            <a:xfrm>
              <a:off x="5878400" y="3667850"/>
              <a:ext cx="59850" cy="17275"/>
            </a:xfrm>
            <a:custGeom>
              <a:rect b="b" l="l" r="r" t="t"/>
              <a:pathLst>
                <a:path extrusionOk="0" h="691" w="2394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28"/>
            <p:cNvSpPr/>
            <p:nvPr/>
          </p:nvSpPr>
          <p:spPr>
            <a:xfrm>
              <a:off x="5750400" y="3658150"/>
              <a:ext cx="55925" cy="22750"/>
            </a:xfrm>
            <a:custGeom>
              <a:rect b="b" l="l" r="r" t="t"/>
              <a:pathLst>
                <a:path extrusionOk="0" h="910" w="2237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28"/>
            <p:cNvSpPr/>
            <p:nvPr/>
          </p:nvSpPr>
          <p:spPr>
            <a:xfrm>
              <a:off x="5801600" y="3663975"/>
              <a:ext cx="32175" cy="20550"/>
            </a:xfrm>
            <a:custGeom>
              <a:rect b="b" l="l" r="r" t="t"/>
              <a:pathLst>
                <a:path extrusionOk="0" h="822" w="1287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28"/>
            <p:cNvSpPr/>
            <p:nvPr/>
          </p:nvSpPr>
          <p:spPr>
            <a:xfrm>
              <a:off x="5969775" y="3678550"/>
              <a:ext cx="35150" cy="20575"/>
            </a:xfrm>
            <a:custGeom>
              <a:rect b="b" l="l" r="r" t="t"/>
              <a:pathLst>
                <a:path extrusionOk="0" h="823" w="1406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28"/>
            <p:cNvSpPr/>
            <p:nvPr/>
          </p:nvSpPr>
          <p:spPr>
            <a:xfrm>
              <a:off x="5991500" y="3681275"/>
              <a:ext cx="36350" cy="11300"/>
            </a:xfrm>
            <a:custGeom>
              <a:rect b="b" l="l" r="r" t="t"/>
              <a:pathLst>
                <a:path extrusionOk="0" h="452" w="1454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28"/>
            <p:cNvSpPr/>
            <p:nvPr/>
          </p:nvSpPr>
          <p:spPr>
            <a:xfrm>
              <a:off x="5887625" y="3650575"/>
              <a:ext cx="47950" cy="9850"/>
            </a:xfrm>
            <a:custGeom>
              <a:rect b="b" l="l" r="r" t="t"/>
              <a:pathLst>
                <a:path extrusionOk="0" h="394" w="1918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28"/>
            <p:cNvSpPr/>
            <p:nvPr/>
          </p:nvSpPr>
          <p:spPr>
            <a:xfrm>
              <a:off x="5876925" y="3667850"/>
              <a:ext cx="14600" cy="21150"/>
            </a:xfrm>
            <a:custGeom>
              <a:rect b="b" l="l" r="r" t="t"/>
              <a:pathLst>
                <a:path extrusionOk="0" h="846" w="584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28"/>
            <p:cNvSpPr/>
            <p:nvPr/>
          </p:nvSpPr>
          <p:spPr>
            <a:xfrm>
              <a:off x="6018600" y="3666925"/>
              <a:ext cx="44975" cy="4250"/>
            </a:xfrm>
            <a:custGeom>
              <a:rect b="b" l="l" r="r" t="t"/>
              <a:pathLst>
                <a:path extrusionOk="0" h="170" w="1799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28"/>
            <p:cNvSpPr/>
            <p:nvPr/>
          </p:nvSpPr>
          <p:spPr>
            <a:xfrm>
              <a:off x="5951625" y="3677825"/>
              <a:ext cx="14300" cy="17250"/>
            </a:xfrm>
            <a:custGeom>
              <a:rect b="b" l="l" r="r" t="t"/>
              <a:pathLst>
                <a:path extrusionOk="0" h="690" w="572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28"/>
            <p:cNvSpPr/>
            <p:nvPr/>
          </p:nvSpPr>
          <p:spPr>
            <a:xfrm>
              <a:off x="5517350" y="3606075"/>
              <a:ext cx="33650" cy="13100"/>
            </a:xfrm>
            <a:custGeom>
              <a:rect b="b" l="l" r="r" t="t"/>
              <a:pathLst>
                <a:path extrusionOk="0" h="524" w="1346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28"/>
            <p:cNvSpPr/>
            <p:nvPr/>
          </p:nvSpPr>
          <p:spPr>
            <a:xfrm>
              <a:off x="5747425" y="3655825"/>
              <a:ext cx="33975" cy="4725"/>
            </a:xfrm>
            <a:custGeom>
              <a:rect b="b" l="l" r="r" t="t"/>
              <a:pathLst>
                <a:path extrusionOk="0" h="189" w="1359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28"/>
            <p:cNvSpPr/>
            <p:nvPr/>
          </p:nvSpPr>
          <p:spPr>
            <a:xfrm>
              <a:off x="5783750" y="3660200"/>
              <a:ext cx="28900" cy="7075"/>
            </a:xfrm>
            <a:custGeom>
              <a:rect b="b" l="l" r="r" t="t"/>
              <a:pathLst>
                <a:path extrusionOk="0" h="283" w="1156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28"/>
            <p:cNvSpPr/>
            <p:nvPr/>
          </p:nvSpPr>
          <p:spPr>
            <a:xfrm>
              <a:off x="5524775" y="3615950"/>
              <a:ext cx="26225" cy="6750"/>
            </a:xfrm>
            <a:custGeom>
              <a:rect b="b" l="l" r="r" t="t"/>
              <a:pathLst>
                <a:path extrusionOk="0" h="270" w="1049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28"/>
            <p:cNvSpPr/>
            <p:nvPr/>
          </p:nvSpPr>
          <p:spPr>
            <a:xfrm>
              <a:off x="5690875" y="3648975"/>
              <a:ext cx="28900" cy="4300"/>
            </a:xfrm>
            <a:custGeom>
              <a:rect b="b" l="l" r="r" t="t"/>
              <a:pathLst>
                <a:path extrusionOk="0" h="172" w="1156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28"/>
            <p:cNvSpPr/>
            <p:nvPr/>
          </p:nvSpPr>
          <p:spPr>
            <a:xfrm>
              <a:off x="5976325" y="3663975"/>
              <a:ext cx="30700" cy="3100"/>
            </a:xfrm>
            <a:custGeom>
              <a:rect b="b" l="l" r="r" t="t"/>
              <a:pathLst>
                <a:path extrusionOk="0" h="124" w="1228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28"/>
            <p:cNvSpPr/>
            <p:nvPr/>
          </p:nvSpPr>
          <p:spPr>
            <a:xfrm>
              <a:off x="5935250" y="3674400"/>
              <a:ext cx="10750" cy="18175"/>
            </a:xfrm>
            <a:custGeom>
              <a:rect b="b" l="l" r="r" t="t"/>
              <a:pathLst>
                <a:path extrusionOk="0" h="727" w="43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28"/>
            <p:cNvSpPr/>
            <p:nvPr/>
          </p:nvSpPr>
          <p:spPr>
            <a:xfrm>
              <a:off x="5868575" y="3667250"/>
              <a:ext cx="19075" cy="7475"/>
            </a:xfrm>
            <a:custGeom>
              <a:rect b="b" l="l" r="r" t="t"/>
              <a:pathLst>
                <a:path extrusionOk="0" h="299" w="763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28"/>
            <p:cNvSpPr/>
            <p:nvPr/>
          </p:nvSpPr>
          <p:spPr>
            <a:xfrm>
              <a:off x="5929600" y="3660025"/>
              <a:ext cx="19075" cy="3475"/>
            </a:xfrm>
            <a:custGeom>
              <a:rect b="b" l="l" r="r" t="t"/>
              <a:pathLst>
                <a:path extrusionOk="0" h="139" w="763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28"/>
            <p:cNvSpPr/>
            <p:nvPr/>
          </p:nvSpPr>
          <p:spPr>
            <a:xfrm>
              <a:off x="5658125" y="3641875"/>
              <a:ext cx="18200" cy="4225"/>
            </a:xfrm>
            <a:custGeom>
              <a:rect b="b" l="l" r="r" t="t"/>
              <a:pathLst>
                <a:path extrusionOk="0" h="169" w="728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28"/>
            <p:cNvSpPr/>
            <p:nvPr/>
          </p:nvSpPr>
          <p:spPr>
            <a:xfrm>
              <a:off x="5952525" y="3660025"/>
              <a:ext cx="14000" cy="3375"/>
            </a:xfrm>
            <a:custGeom>
              <a:rect b="b" l="l" r="r" t="t"/>
              <a:pathLst>
                <a:path extrusionOk="0" h="135" w="56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28"/>
            <p:cNvSpPr/>
            <p:nvPr/>
          </p:nvSpPr>
          <p:spPr>
            <a:xfrm>
              <a:off x="5676300" y="3645375"/>
              <a:ext cx="14300" cy="4650"/>
            </a:xfrm>
            <a:custGeom>
              <a:rect b="b" l="l" r="r" t="t"/>
              <a:pathLst>
                <a:path extrusionOk="0" h="186" w="572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28"/>
            <p:cNvSpPr/>
            <p:nvPr/>
          </p:nvSpPr>
          <p:spPr>
            <a:xfrm>
              <a:off x="5973650" y="3678475"/>
              <a:ext cx="12225" cy="3300"/>
            </a:xfrm>
            <a:custGeom>
              <a:rect b="b" l="l" r="r" t="t"/>
              <a:pathLst>
                <a:path extrusionOk="0" h="132" w="489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28"/>
            <p:cNvSpPr/>
            <p:nvPr/>
          </p:nvSpPr>
          <p:spPr>
            <a:xfrm>
              <a:off x="6067125" y="3668150"/>
              <a:ext cx="6850" cy="2700"/>
            </a:xfrm>
            <a:custGeom>
              <a:rect b="b" l="l" r="r" t="t"/>
              <a:pathLst>
                <a:path extrusionOk="0" h="108" w="274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28"/>
            <p:cNvSpPr/>
            <p:nvPr/>
          </p:nvSpPr>
          <p:spPr>
            <a:xfrm>
              <a:off x="6006100" y="36639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28"/>
            <p:cNvSpPr/>
            <p:nvPr/>
          </p:nvSpPr>
          <p:spPr>
            <a:xfrm>
              <a:off x="6058475" y="2096725"/>
              <a:ext cx="110750" cy="11475"/>
            </a:xfrm>
            <a:custGeom>
              <a:rect b="b" l="l" r="r" t="t"/>
              <a:pathLst>
                <a:path extrusionOk="0" h="459" w="443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28"/>
            <p:cNvSpPr/>
            <p:nvPr/>
          </p:nvSpPr>
          <p:spPr>
            <a:xfrm>
              <a:off x="6066525" y="2053700"/>
              <a:ext cx="49125" cy="16350"/>
            </a:xfrm>
            <a:custGeom>
              <a:rect b="b" l="l" r="r" t="t"/>
              <a:pathLst>
                <a:path extrusionOk="0" h="654" w="1965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28"/>
            <p:cNvSpPr/>
            <p:nvPr/>
          </p:nvSpPr>
          <p:spPr>
            <a:xfrm>
              <a:off x="6036750" y="2053125"/>
              <a:ext cx="34250" cy="14250"/>
            </a:xfrm>
            <a:custGeom>
              <a:rect b="b" l="l" r="r" t="t"/>
              <a:pathLst>
                <a:path extrusionOk="0" h="570" w="137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28"/>
            <p:cNvSpPr/>
            <p:nvPr/>
          </p:nvSpPr>
          <p:spPr>
            <a:xfrm>
              <a:off x="6135875" y="2056600"/>
              <a:ext cx="31575" cy="14850"/>
            </a:xfrm>
            <a:custGeom>
              <a:rect b="b" l="l" r="r" t="t"/>
              <a:pathLst>
                <a:path extrusionOk="0" h="594" w="1263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28"/>
            <p:cNvSpPr/>
            <p:nvPr/>
          </p:nvSpPr>
          <p:spPr>
            <a:xfrm>
              <a:off x="6016525" y="2074800"/>
              <a:ext cx="28875" cy="14825"/>
            </a:xfrm>
            <a:custGeom>
              <a:rect b="b" l="l" r="r" t="t"/>
              <a:pathLst>
                <a:path extrusionOk="0" h="593" w="1155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28"/>
            <p:cNvSpPr/>
            <p:nvPr/>
          </p:nvSpPr>
          <p:spPr>
            <a:xfrm>
              <a:off x="6134975" y="2035500"/>
              <a:ext cx="26225" cy="11225"/>
            </a:xfrm>
            <a:custGeom>
              <a:rect b="b" l="l" r="r" t="t"/>
              <a:pathLst>
                <a:path extrusionOk="0" h="449" w="1049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28"/>
            <p:cNvSpPr/>
            <p:nvPr/>
          </p:nvSpPr>
          <p:spPr>
            <a:xfrm>
              <a:off x="6031400" y="2075375"/>
              <a:ext cx="30075" cy="14325"/>
            </a:xfrm>
            <a:custGeom>
              <a:rect b="b" l="l" r="r" t="t"/>
              <a:pathLst>
                <a:path extrusionOk="0" h="573" w="1203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28"/>
            <p:cNvSpPr/>
            <p:nvPr/>
          </p:nvSpPr>
          <p:spPr>
            <a:xfrm>
              <a:off x="6168925" y="2095625"/>
              <a:ext cx="26200" cy="8725"/>
            </a:xfrm>
            <a:custGeom>
              <a:rect b="b" l="l" r="r" t="t"/>
              <a:pathLst>
                <a:path extrusionOk="0" h="349" w="1048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28"/>
            <p:cNvSpPr/>
            <p:nvPr/>
          </p:nvSpPr>
          <p:spPr>
            <a:xfrm>
              <a:off x="6110275" y="2054050"/>
              <a:ext cx="15800" cy="17225"/>
            </a:xfrm>
            <a:custGeom>
              <a:rect b="b" l="l" r="r" t="t"/>
              <a:pathLst>
                <a:path extrusionOk="0" h="689" w="632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28"/>
            <p:cNvSpPr/>
            <p:nvPr/>
          </p:nvSpPr>
          <p:spPr>
            <a:xfrm>
              <a:off x="6160275" y="2037375"/>
              <a:ext cx="16100" cy="9925"/>
            </a:xfrm>
            <a:custGeom>
              <a:rect b="b" l="l" r="r" t="t"/>
              <a:pathLst>
                <a:path extrusionOk="0" h="397" w="644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28"/>
            <p:cNvSpPr/>
            <p:nvPr/>
          </p:nvSpPr>
          <p:spPr>
            <a:xfrm>
              <a:off x="5903400" y="2053650"/>
              <a:ext cx="19975" cy="8675"/>
            </a:xfrm>
            <a:custGeom>
              <a:rect b="b" l="l" r="r" t="t"/>
              <a:pathLst>
                <a:path extrusionOk="0" h="347" w="799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28"/>
            <p:cNvSpPr/>
            <p:nvPr/>
          </p:nvSpPr>
          <p:spPr>
            <a:xfrm>
              <a:off x="6030800" y="2056925"/>
              <a:ext cx="12825" cy="10325"/>
            </a:xfrm>
            <a:custGeom>
              <a:rect b="b" l="l" r="r" t="t"/>
              <a:pathLst>
                <a:path extrusionOk="0" h="413" w="513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28"/>
            <p:cNvSpPr/>
            <p:nvPr/>
          </p:nvSpPr>
          <p:spPr>
            <a:xfrm>
              <a:off x="6109975" y="2060500"/>
              <a:ext cx="23250" cy="10450"/>
            </a:xfrm>
            <a:custGeom>
              <a:rect b="b" l="l" r="r" t="t"/>
              <a:pathLst>
                <a:path extrusionOk="0" h="418" w="93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28"/>
            <p:cNvSpPr/>
            <p:nvPr/>
          </p:nvSpPr>
          <p:spPr>
            <a:xfrm>
              <a:off x="6099850" y="2056625"/>
              <a:ext cx="14925" cy="11725"/>
            </a:xfrm>
            <a:custGeom>
              <a:rect b="b" l="l" r="r" t="t"/>
              <a:pathLst>
                <a:path extrusionOk="0" h="469" w="597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28"/>
            <p:cNvSpPr/>
            <p:nvPr/>
          </p:nvSpPr>
          <p:spPr>
            <a:xfrm>
              <a:off x="5995075" y="2060675"/>
              <a:ext cx="17900" cy="6700"/>
            </a:xfrm>
            <a:custGeom>
              <a:rect b="b" l="l" r="r" t="t"/>
              <a:pathLst>
                <a:path extrusionOk="0" h="268" w="716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28"/>
            <p:cNvSpPr/>
            <p:nvPr/>
          </p:nvSpPr>
          <p:spPr>
            <a:xfrm>
              <a:off x="6131700" y="2056925"/>
              <a:ext cx="7475" cy="11050"/>
            </a:xfrm>
            <a:custGeom>
              <a:rect b="b" l="l" r="r" t="t"/>
              <a:pathLst>
                <a:path extrusionOk="0" h="442" w="299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28"/>
            <p:cNvSpPr/>
            <p:nvPr/>
          </p:nvSpPr>
          <p:spPr>
            <a:xfrm>
              <a:off x="6087350" y="2053650"/>
              <a:ext cx="10050" cy="8975"/>
            </a:xfrm>
            <a:custGeom>
              <a:rect b="b" l="l" r="r" t="t"/>
              <a:pathLst>
                <a:path extrusionOk="0" h="359" w="402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28"/>
            <p:cNvSpPr/>
            <p:nvPr/>
          </p:nvSpPr>
          <p:spPr>
            <a:xfrm>
              <a:off x="5887625" y="2058650"/>
              <a:ext cx="14625" cy="5250"/>
            </a:xfrm>
            <a:custGeom>
              <a:rect b="b" l="l" r="r" t="t"/>
              <a:pathLst>
                <a:path extrusionOk="0" h="210" w="585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28"/>
            <p:cNvSpPr/>
            <p:nvPr/>
          </p:nvSpPr>
          <p:spPr>
            <a:xfrm>
              <a:off x="6074550" y="2061475"/>
              <a:ext cx="10750" cy="6500"/>
            </a:xfrm>
            <a:custGeom>
              <a:rect b="b" l="l" r="r" t="t"/>
              <a:pathLst>
                <a:path extrusionOk="0" h="260" w="43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28"/>
            <p:cNvSpPr/>
            <p:nvPr/>
          </p:nvSpPr>
          <p:spPr>
            <a:xfrm>
              <a:off x="6007575" y="2078075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28"/>
            <p:cNvSpPr/>
            <p:nvPr/>
          </p:nvSpPr>
          <p:spPr>
            <a:xfrm>
              <a:off x="6041225" y="2064375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28"/>
            <p:cNvSpPr/>
            <p:nvPr/>
          </p:nvSpPr>
          <p:spPr>
            <a:xfrm>
              <a:off x="6088550" y="2037700"/>
              <a:ext cx="10725" cy="5575"/>
            </a:xfrm>
            <a:custGeom>
              <a:rect b="b" l="l" r="r" t="t"/>
              <a:pathLst>
                <a:path extrusionOk="0" h="223" w="429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28"/>
            <p:cNvSpPr/>
            <p:nvPr/>
          </p:nvSpPr>
          <p:spPr>
            <a:xfrm>
              <a:off x="5970375" y="2063775"/>
              <a:ext cx="14325" cy="4125"/>
            </a:xfrm>
            <a:custGeom>
              <a:rect b="b" l="l" r="r" t="t"/>
              <a:pathLst>
                <a:path extrusionOk="0" h="165" w="573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28"/>
            <p:cNvSpPr/>
            <p:nvPr/>
          </p:nvSpPr>
          <p:spPr>
            <a:xfrm>
              <a:off x="6159975" y="2056925"/>
              <a:ext cx="9550" cy="10450"/>
            </a:xfrm>
            <a:custGeom>
              <a:rect b="b" l="l" r="r" t="t"/>
              <a:pathLst>
                <a:path extrusionOk="0" h="418" w="382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28"/>
            <p:cNvSpPr/>
            <p:nvPr/>
          </p:nvSpPr>
          <p:spPr>
            <a:xfrm>
              <a:off x="6163850" y="2056925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28"/>
            <p:cNvSpPr/>
            <p:nvPr/>
          </p:nvSpPr>
          <p:spPr>
            <a:xfrm>
              <a:off x="6163850" y="2096525"/>
              <a:ext cx="6875" cy="7025"/>
            </a:xfrm>
            <a:custGeom>
              <a:rect b="b" l="l" r="r" t="t"/>
              <a:pathLst>
                <a:path extrusionOk="0" h="281" w="275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28"/>
            <p:cNvSpPr/>
            <p:nvPr/>
          </p:nvSpPr>
          <p:spPr>
            <a:xfrm>
              <a:off x="5981400" y="2058350"/>
              <a:ext cx="7050" cy="5750"/>
            </a:xfrm>
            <a:custGeom>
              <a:rect b="b" l="l" r="r" t="t"/>
              <a:pathLst>
                <a:path extrusionOk="0" h="230" w="282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28"/>
            <p:cNvSpPr/>
            <p:nvPr/>
          </p:nvSpPr>
          <p:spPr>
            <a:xfrm>
              <a:off x="5998950" y="2075300"/>
              <a:ext cx="11050" cy="4725"/>
            </a:xfrm>
            <a:custGeom>
              <a:rect b="b" l="l" r="r" t="t"/>
              <a:pathLst>
                <a:path extrusionOk="0" h="189" w="442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28"/>
            <p:cNvSpPr/>
            <p:nvPr/>
          </p:nvSpPr>
          <p:spPr>
            <a:xfrm>
              <a:off x="6171300" y="2056925"/>
              <a:ext cx="3300" cy="7175"/>
            </a:xfrm>
            <a:custGeom>
              <a:rect b="b" l="l" r="r" t="t"/>
              <a:pathLst>
                <a:path extrusionOk="0" h="287" w="132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28"/>
            <p:cNvSpPr/>
            <p:nvPr/>
          </p:nvSpPr>
          <p:spPr>
            <a:xfrm>
              <a:off x="5901625" y="2053650"/>
              <a:ext cx="4175" cy="7475"/>
            </a:xfrm>
            <a:custGeom>
              <a:rect b="b" l="l" r="r" t="t"/>
              <a:pathLst>
                <a:path extrusionOk="0" h="299" w="167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28"/>
            <p:cNvSpPr/>
            <p:nvPr/>
          </p:nvSpPr>
          <p:spPr>
            <a:xfrm>
              <a:off x="6059975" y="20643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28"/>
            <p:cNvSpPr/>
            <p:nvPr/>
          </p:nvSpPr>
          <p:spPr>
            <a:xfrm>
              <a:off x="6099250" y="206795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28"/>
            <p:cNvSpPr/>
            <p:nvPr/>
          </p:nvSpPr>
          <p:spPr>
            <a:xfrm>
              <a:off x="6099250" y="20423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28"/>
            <p:cNvSpPr/>
            <p:nvPr/>
          </p:nvSpPr>
          <p:spPr>
            <a:xfrm>
              <a:off x="5988225" y="206407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28"/>
            <p:cNvSpPr/>
            <p:nvPr/>
          </p:nvSpPr>
          <p:spPr>
            <a:xfrm>
              <a:off x="5936150" y="3445500"/>
              <a:ext cx="46750" cy="11675"/>
            </a:xfrm>
            <a:custGeom>
              <a:rect b="b" l="l" r="r" t="t"/>
              <a:pathLst>
                <a:path extrusionOk="0" h="467" w="187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28"/>
            <p:cNvSpPr/>
            <p:nvPr/>
          </p:nvSpPr>
          <p:spPr>
            <a:xfrm>
              <a:off x="5981100" y="3448450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28"/>
            <p:cNvSpPr/>
            <p:nvPr/>
          </p:nvSpPr>
          <p:spPr>
            <a:xfrm>
              <a:off x="6094800" y="3526075"/>
              <a:ext cx="35750" cy="13200"/>
            </a:xfrm>
            <a:custGeom>
              <a:rect b="b" l="l" r="r" t="t"/>
              <a:pathLst>
                <a:path extrusionOk="0" h="528" w="143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28"/>
            <p:cNvSpPr/>
            <p:nvPr/>
          </p:nvSpPr>
          <p:spPr>
            <a:xfrm>
              <a:off x="6192425" y="3626675"/>
              <a:ext cx="13425" cy="9750"/>
            </a:xfrm>
            <a:custGeom>
              <a:rect b="b" l="l" r="r" t="t"/>
              <a:pathLst>
                <a:path extrusionOk="0" h="390" w="537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28"/>
            <p:cNvSpPr/>
            <p:nvPr/>
          </p:nvSpPr>
          <p:spPr>
            <a:xfrm>
              <a:off x="6141825" y="3617250"/>
              <a:ext cx="11625" cy="6525"/>
            </a:xfrm>
            <a:custGeom>
              <a:rect b="b" l="l" r="r" t="t"/>
              <a:pathLst>
                <a:path extrusionOk="0" h="261" w="465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28"/>
            <p:cNvSpPr/>
            <p:nvPr/>
          </p:nvSpPr>
          <p:spPr>
            <a:xfrm>
              <a:off x="5475975" y="2098325"/>
              <a:ext cx="233375" cy="27650"/>
            </a:xfrm>
            <a:custGeom>
              <a:rect b="b" l="l" r="r" t="t"/>
              <a:pathLst>
                <a:path extrusionOk="0" h="1106" w="9335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28"/>
            <p:cNvSpPr/>
            <p:nvPr/>
          </p:nvSpPr>
          <p:spPr>
            <a:xfrm>
              <a:off x="5870075" y="2128075"/>
              <a:ext cx="113125" cy="19075"/>
            </a:xfrm>
            <a:custGeom>
              <a:rect b="b" l="l" r="r" t="t"/>
              <a:pathLst>
                <a:path extrusionOk="0" h="763" w="4525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28"/>
            <p:cNvSpPr/>
            <p:nvPr/>
          </p:nvSpPr>
          <p:spPr>
            <a:xfrm>
              <a:off x="6046875" y="2131425"/>
              <a:ext cx="67000" cy="24650"/>
            </a:xfrm>
            <a:custGeom>
              <a:rect b="b" l="l" r="r" t="t"/>
              <a:pathLst>
                <a:path extrusionOk="0" h="986" w="268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28"/>
            <p:cNvSpPr/>
            <p:nvPr/>
          </p:nvSpPr>
          <p:spPr>
            <a:xfrm>
              <a:off x="5793275" y="2124500"/>
              <a:ext cx="78300" cy="18325"/>
            </a:xfrm>
            <a:custGeom>
              <a:rect b="b" l="l" r="r" t="t"/>
              <a:pathLst>
                <a:path extrusionOk="0" h="733" w="3132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28"/>
            <p:cNvSpPr/>
            <p:nvPr/>
          </p:nvSpPr>
          <p:spPr>
            <a:xfrm>
              <a:off x="5879900" y="2128075"/>
              <a:ext cx="176225" cy="12475"/>
            </a:xfrm>
            <a:custGeom>
              <a:rect b="b" l="l" r="r" t="t"/>
              <a:pathLst>
                <a:path extrusionOk="0" h="499" w="7049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28"/>
            <p:cNvSpPr/>
            <p:nvPr/>
          </p:nvSpPr>
          <p:spPr>
            <a:xfrm>
              <a:off x="5718250" y="2118550"/>
              <a:ext cx="90525" cy="14900"/>
            </a:xfrm>
            <a:custGeom>
              <a:rect b="b" l="l" r="r" t="t"/>
              <a:pathLst>
                <a:path extrusionOk="0" h="596" w="3621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28"/>
            <p:cNvSpPr/>
            <p:nvPr/>
          </p:nvSpPr>
          <p:spPr>
            <a:xfrm>
              <a:off x="5710825" y="2117350"/>
              <a:ext cx="65500" cy="6275"/>
            </a:xfrm>
            <a:custGeom>
              <a:rect b="b" l="l" r="r" t="t"/>
              <a:pathLst>
                <a:path extrusionOk="0" h="251" w="262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28"/>
            <p:cNvSpPr/>
            <p:nvPr/>
          </p:nvSpPr>
          <p:spPr>
            <a:xfrm>
              <a:off x="6023350" y="2103025"/>
              <a:ext cx="18775" cy="6850"/>
            </a:xfrm>
            <a:custGeom>
              <a:rect b="b" l="l" r="r" t="t"/>
              <a:pathLst>
                <a:path extrusionOk="0" h="274" w="751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28"/>
            <p:cNvSpPr/>
            <p:nvPr/>
          </p:nvSpPr>
          <p:spPr>
            <a:xfrm>
              <a:off x="5708725" y="2107525"/>
              <a:ext cx="25050" cy="7650"/>
            </a:xfrm>
            <a:custGeom>
              <a:rect b="b" l="l" r="r" t="t"/>
              <a:pathLst>
                <a:path extrusionOk="0" h="306" w="1002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28"/>
            <p:cNvSpPr/>
            <p:nvPr/>
          </p:nvSpPr>
          <p:spPr>
            <a:xfrm>
              <a:off x="5743575" y="2107525"/>
              <a:ext cx="22925" cy="3525"/>
            </a:xfrm>
            <a:custGeom>
              <a:rect b="b" l="l" r="r" t="t"/>
              <a:pathLst>
                <a:path extrusionOk="0" h="141" w="917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28"/>
            <p:cNvSpPr/>
            <p:nvPr/>
          </p:nvSpPr>
          <p:spPr>
            <a:xfrm>
              <a:off x="5869475" y="2127700"/>
              <a:ext cx="7450" cy="13200"/>
            </a:xfrm>
            <a:custGeom>
              <a:rect b="b" l="l" r="r" t="t"/>
              <a:pathLst>
                <a:path extrusionOk="0" h="528" w="298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28"/>
            <p:cNvSpPr/>
            <p:nvPr/>
          </p:nvSpPr>
          <p:spPr>
            <a:xfrm>
              <a:off x="6053125" y="2100100"/>
              <a:ext cx="10450" cy="7450"/>
            </a:xfrm>
            <a:custGeom>
              <a:rect b="b" l="l" r="r" t="t"/>
              <a:pathLst>
                <a:path extrusionOk="0" h="298" w="418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28"/>
            <p:cNvSpPr/>
            <p:nvPr/>
          </p:nvSpPr>
          <p:spPr>
            <a:xfrm>
              <a:off x="5704575" y="2118250"/>
              <a:ext cx="14600" cy="10250"/>
            </a:xfrm>
            <a:custGeom>
              <a:rect b="b" l="l" r="r" t="t"/>
              <a:pathLst>
                <a:path extrusionOk="0" h="410" w="584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28"/>
            <p:cNvSpPr/>
            <p:nvPr/>
          </p:nvSpPr>
          <p:spPr>
            <a:xfrm>
              <a:off x="5704275" y="2108225"/>
              <a:ext cx="3900" cy="2300"/>
            </a:xfrm>
            <a:custGeom>
              <a:rect b="b" l="l" r="r" t="t"/>
              <a:pathLst>
                <a:path extrusionOk="0" h="92" w="156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28"/>
            <p:cNvSpPr/>
            <p:nvPr/>
          </p:nvSpPr>
          <p:spPr>
            <a:xfrm>
              <a:off x="6158800" y="1612900"/>
              <a:ext cx="73550" cy="30825"/>
            </a:xfrm>
            <a:custGeom>
              <a:rect b="b" l="l" r="r" t="t"/>
              <a:pathLst>
                <a:path extrusionOk="0" h="1233" w="2942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28"/>
            <p:cNvSpPr/>
            <p:nvPr/>
          </p:nvSpPr>
          <p:spPr>
            <a:xfrm>
              <a:off x="6174575" y="1612850"/>
              <a:ext cx="62525" cy="33625"/>
            </a:xfrm>
            <a:custGeom>
              <a:rect b="b" l="l" r="r" t="t"/>
              <a:pathLst>
                <a:path extrusionOk="0" h="1345" w="2501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28"/>
            <p:cNvSpPr/>
            <p:nvPr/>
          </p:nvSpPr>
          <p:spPr>
            <a:xfrm>
              <a:off x="6070400" y="1614025"/>
              <a:ext cx="57175" cy="26800"/>
            </a:xfrm>
            <a:custGeom>
              <a:rect b="b" l="l" r="r" t="t"/>
              <a:pathLst>
                <a:path extrusionOk="0" h="1072" w="2287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28"/>
            <p:cNvSpPr/>
            <p:nvPr/>
          </p:nvSpPr>
          <p:spPr>
            <a:xfrm>
              <a:off x="6120100" y="1611300"/>
              <a:ext cx="62525" cy="19375"/>
            </a:xfrm>
            <a:custGeom>
              <a:rect b="b" l="l" r="r" t="t"/>
              <a:pathLst>
                <a:path extrusionOk="0" h="775" w="2501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28"/>
            <p:cNvSpPr/>
            <p:nvPr/>
          </p:nvSpPr>
          <p:spPr>
            <a:xfrm>
              <a:off x="5690575" y="1611625"/>
              <a:ext cx="41100" cy="14625"/>
            </a:xfrm>
            <a:custGeom>
              <a:rect b="b" l="l" r="r" t="t"/>
              <a:pathLst>
                <a:path extrusionOk="0" h="585" w="1644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28"/>
            <p:cNvSpPr/>
            <p:nvPr/>
          </p:nvSpPr>
          <p:spPr>
            <a:xfrm>
              <a:off x="5717375" y="1608375"/>
              <a:ext cx="53600" cy="12050"/>
            </a:xfrm>
            <a:custGeom>
              <a:rect b="b" l="l" r="r" t="t"/>
              <a:pathLst>
                <a:path extrusionOk="0" h="482" w="2144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28"/>
            <p:cNvSpPr/>
            <p:nvPr/>
          </p:nvSpPr>
          <p:spPr>
            <a:xfrm>
              <a:off x="5948950" y="1612525"/>
              <a:ext cx="25325" cy="17300"/>
            </a:xfrm>
            <a:custGeom>
              <a:rect b="b" l="l" r="r" t="t"/>
              <a:pathLst>
                <a:path extrusionOk="0" h="692" w="1013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28"/>
            <p:cNvSpPr/>
            <p:nvPr/>
          </p:nvSpPr>
          <p:spPr>
            <a:xfrm>
              <a:off x="6070100" y="1611625"/>
              <a:ext cx="43475" cy="4450"/>
            </a:xfrm>
            <a:custGeom>
              <a:rect b="b" l="l" r="r" t="t"/>
              <a:pathLst>
                <a:path extrusionOk="0" h="178" w="1739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28"/>
            <p:cNvSpPr/>
            <p:nvPr/>
          </p:nvSpPr>
          <p:spPr>
            <a:xfrm>
              <a:off x="5561400" y="1622700"/>
              <a:ext cx="28600" cy="11275"/>
            </a:xfrm>
            <a:custGeom>
              <a:rect b="b" l="l" r="r" t="t"/>
              <a:pathLst>
                <a:path extrusionOk="0" h="451" w="1144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28"/>
            <p:cNvSpPr/>
            <p:nvPr/>
          </p:nvSpPr>
          <p:spPr>
            <a:xfrm>
              <a:off x="5853400" y="1614325"/>
              <a:ext cx="23825" cy="9125"/>
            </a:xfrm>
            <a:custGeom>
              <a:rect b="b" l="l" r="r" t="t"/>
              <a:pathLst>
                <a:path extrusionOk="0" h="365" w="953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28"/>
            <p:cNvSpPr/>
            <p:nvPr/>
          </p:nvSpPr>
          <p:spPr>
            <a:xfrm>
              <a:off x="5628975" y="1607775"/>
              <a:ext cx="25900" cy="4625"/>
            </a:xfrm>
            <a:custGeom>
              <a:rect b="b" l="l" r="r" t="t"/>
              <a:pathLst>
                <a:path extrusionOk="0" h="185" w="1036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28"/>
            <p:cNvSpPr/>
            <p:nvPr/>
          </p:nvSpPr>
          <p:spPr>
            <a:xfrm>
              <a:off x="5701300" y="1611275"/>
              <a:ext cx="17875" cy="7000"/>
            </a:xfrm>
            <a:custGeom>
              <a:rect b="b" l="l" r="r" t="t"/>
              <a:pathLst>
                <a:path extrusionOk="0" h="280" w="715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28"/>
            <p:cNvSpPr/>
            <p:nvPr/>
          </p:nvSpPr>
          <p:spPr>
            <a:xfrm>
              <a:off x="5589975" y="1617275"/>
              <a:ext cx="11325" cy="5775"/>
            </a:xfrm>
            <a:custGeom>
              <a:rect b="b" l="l" r="r" t="t"/>
              <a:pathLst>
                <a:path extrusionOk="0" h="231" w="453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28"/>
            <p:cNvSpPr/>
            <p:nvPr/>
          </p:nvSpPr>
          <p:spPr>
            <a:xfrm>
              <a:off x="5601275" y="1618550"/>
              <a:ext cx="3000" cy="2500"/>
            </a:xfrm>
            <a:custGeom>
              <a:rect b="b" l="l" r="r" t="t"/>
              <a:pathLst>
                <a:path extrusionOk="0" h="100" w="12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28"/>
            <p:cNvSpPr/>
            <p:nvPr/>
          </p:nvSpPr>
          <p:spPr>
            <a:xfrm>
              <a:off x="5769450" y="1608375"/>
              <a:ext cx="3600" cy="4450"/>
            </a:xfrm>
            <a:custGeom>
              <a:rect b="b" l="l" r="r" t="t"/>
              <a:pathLst>
                <a:path extrusionOk="0" h="178" w="144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28"/>
            <p:cNvSpPr/>
            <p:nvPr/>
          </p:nvSpPr>
          <p:spPr>
            <a:xfrm>
              <a:off x="6031700" y="2285825"/>
              <a:ext cx="71750" cy="15800"/>
            </a:xfrm>
            <a:custGeom>
              <a:rect b="b" l="l" r="r" t="t"/>
              <a:pathLst>
                <a:path extrusionOk="0" h="632" w="287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28"/>
            <p:cNvSpPr/>
            <p:nvPr/>
          </p:nvSpPr>
          <p:spPr>
            <a:xfrm>
              <a:off x="5983775" y="2279625"/>
              <a:ext cx="58650" cy="15600"/>
            </a:xfrm>
            <a:custGeom>
              <a:rect b="b" l="l" r="r" t="t"/>
              <a:pathLst>
                <a:path extrusionOk="0" h="624" w="2346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28"/>
            <p:cNvSpPr/>
            <p:nvPr/>
          </p:nvSpPr>
          <p:spPr>
            <a:xfrm>
              <a:off x="6029025" y="2247900"/>
              <a:ext cx="64300" cy="15575"/>
            </a:xfrm>
            <a:custGeom>
              <a:rect b="b" l="l" r="r" t="t"/>
              <a:pathLst>
                <a:path extrusionOk="0" h="623" w="2572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28"/>
            <p:cNvSpPr/>
            <p:nvPr/>
          </p:nvSpPr>
          <p:spPr>
            <a:xfrm>
              <a:off x="6140625" y="2234600"/>
              <a:ext cx="55100" cy="12850"/>
            </a:xfrm>
            <a:custGeom>
              <a:rect b="b" l="l" r="r" t="t"/>
              <a:pathLst>
                <a:path extrusionOk="0" h="514" w="2204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28"/>
            <p:cNvSpPr/>
            <p:nvPr/>
          </p:nvSpPr>
          <p:spPr>
            <a:xfrm>
              <a:off x="5962050" y="2244875"/>
              <a:ext cx="59550" cy="10925"/>
            </a:xfrm>
            <a:custGeom>
              <a:rect b="b" l="l" r="r" t="t"/>
              <a:pathLst>
                <a:path extrusionOk="0" h="437" w="2382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28"/>
            <p:cNvSpPr/>
            <p:nvPr/>
          </p:nvSpPr>
          <p:spPr>
            <a:xfrm>
              <a:off x="6115325" y="2290675"/>
              <a:ext cx="56000" cy="14025"/>
            </a:xfrm>
            <a:custGeom>
              <a:rect b="b" l="l" r="r" t="t"/>
              <a:pathLst>
                <a:path extrusionOk="0" h="561" w="224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28"/>
            <p:cNvSpPr/>
            <p:nvPr/>
          </p:nvSpPr>
          <p:spPr>
            <a:xfrm>
              <a:off x="6107900" y="2257850"/>
              <a:ext cx="25625" cy="8900"/>
            </a:xfrm>
            <a:custGeom>
              <a:rect b="b" l="l" r="r" t="t"/>
              <a:pathLst>
                <a:path extrusionOk="0" h="356" w="1025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28"/>
            <p:cNvSpPr/>
            <p:nvPr/>
          </p:nvSpPr>
          <p:spPr>
            <a:xfrm>
              <a:off x="6167725" y="2296950"/>
              <a:ext cx="25025" cy="8850"/>
            </a:xfrm>
            <a:custGeom>
              <a:rect b="b" l="l" r="r" t="t"/>
              <a:pathLst>
                <a:path extrusionOk="0" h="354" w="1001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28"/>
            <p:cNvSpPr/>
            <p:nvPr/>
          </p:nvSpPr>
          <p:spPr>
            <a:xfrm>
              <a:off x="6090325" y="2257550"/>
              <a:ext cx="19975" cy="7475"/>
            </a:xfrm>
            <a:custGeom>
              <a:rect b="b" l="l" r="r" t="t"/>
              <a:pathLst>
                <a:path extrusionOk="0" h="299" w="799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28"/>
            <p:cNvSpPr/>
            <p:nvPr/>
          </p:nvSpPr>
          <p:spPr>
            <a:xfrm>
              <a:off x="5959075" y="2265000"/>
              <a:ext cx="17575" cy="7475"/>
            </a:xfrm>
            <a:custGeom>
              <a:rect b="b" l="l" r="r" t="t"/>
              <a:pathLst>
                <a:path extrusionOk="0" h="299" w="703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28"/>
            <p:cNvSpPr/>
            <p:nvPr/>
          </p:nvSpPr>
          <p:spPr>
            <a:xfrm>
              <a:off x="6134800" y="2259875"/>
              <a:ext cx="14200" cy="9025"/>
            </a:xfrm>
            <a:custGeom>
              <a:rect b="b" l="l" r="r" t="t"/>
              <a:pathLst>
                <a:path extrusionOk="0" h="361" w="568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28"/>
            <p:cNvSpPr/>
            <p:nvPr/>
          </p:nvSpPr>
          <p:spPr>
            <a:xfrm>
              <a:off x="6016800" y="2250400"/>
              <a:ext cx="14925" cy="7475"/>
            </a:xfrm>
            <a:custGeom>
              <a:rect b="b" l="l" r="r" t="t"/>
              <a:pathLst>
                <a:path extrusionOk="0" h="299" w="597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28"/>
            <p:cNvSpPr/>
            <p:nvPr/>
          </p:nvSpPr>
          <p:spPr>
            <a:xfrm>
              <a:off x="6056100" y="2283625"/>
              <a:ext cx="8075" cy="6100"/>
            </a:xfrm>
            <a:custGeom>
              <a:rect b="b" l="l" r="r" t="t"/>
              <a:pathLst>
                <a:path extrusionOk="0" h="244" w="323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28"/>
            <p:cNvSpPr/>
            <p:nvPr/>
          </p:nvSpPr>
          <p:spPr>
            <a:xfrm>
              <a:off x="6045375" y="2284525"/>
              <a:ext cx="4200" cy="3725"/>
            </a:xfrm>
            <a:custGeom>
              <a:rect b="b" l="l" r="r" t="t"/>
              <a:pathLst>
                <a:path extrusionOk="0" h="149" w="168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28"/>
            <p:cNvSpPr/>
            <p:nvPr/>
          </p:nvSpPr>
          <p:spPr>
            <a:xfrm>
              <a:off x="6064725" y="3025200"/>
              <a:ext cx="132200" cy="19875"/>
            </a:xfrm>
            <a:custGeom>
              <a:rect b="b" l="l" r="r" t="t"/>
              <a:pathLst>
                <a:path extrusionOk="0" h="795" w="5288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28"/>
            <p:cNvSpPr/>
            <p:nvPr/>
          </p:nvSpPr>
          <p:spPr>
            <a:xfrm>
              <a:off x="6185275" y="3036200"/>
              <a:ext cx="68800" cy="12850"/>
            </a:xfrm>
            <a:custGeom>
              <a:rect b="b" l="l" r="r" t="t"/>
              <a:pathLst>
                <a:path extrusionOk="0" h="514" w="2752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28"/>
            <p:cNvSpPr/>
            <p:nvPr/>
          </p:nvSpPr>
          <p:spPr>
            <a:xfrm>
              <a:off x="6227250" y="3042500"/>
              <a:ext cx="58675" cy="8625"/>
            </a:xfrm>
            <a:custGeom>
              <a:rect b="b" l="l" r="r" t="t"/>
              <a:pathLst>
                <a:path extrusionOk="0" h="345" w="2347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28"/>
            <p:cNvSpPr/>
            <p:nvPr/>
          </p:nvSpPr>
          <p:spPr>
            <a:xfrm>
              <a:off x="6144500" y="3039225"/>
              <a:ext cx="30100" cy="3875"/>
            </a:xfrm>
            <a:custGeom>
              <a:rect b="b" l="l" r="r" t="t"/>
              <a:pathLst>
                <a:path extrusionOk="0" h="155" w="1204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28"/>
            <p:cNvSpPr/>
            <p:nvPr/>
          </p:nvSpPr>
          <p:spPr>
            <a:xfrm>
              <a:off x="6117125" y="3068650"/>
              <a:ext cx="11325" cy="7175"/>
            </a:xfrm>
            <a:custGeom>
              <a:rect b="b" l="l" r="r" t="t"/>
              <a:pathLst>
                <a:path extrusionOk="0" h="287" w="453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28"/>
            <p:cNvSpPr/>
            <p:nvPr/>
          </p:nvSpPr>
          <p:spPr>
            <a:xfrm>
              <a:off x="5837925" y="2296800"/>
              <a:ext cx="130400" cy="25675"/>
            </a:xfrm>
            <a:custGeom>
              <a:rect b="b" l="l" r="r" t="t"/>
              <a:pathLst>
                <a:path extrusionOk="0" h="1027" w="5216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28"/>
            <p:cNvSpPr/>
            <p:nvPr/>
          </p:nvSpPr>
          <p:spPr>
            <a:xfrm>
              <a:off x="5857875" y="2328875"/>
              <a:ext cx="150325" cy="19725"/>
            </a:xfrm>
            <a:custGeom>
              <a:rect b="b" l="l" r="r" t="t"/>
              <a:pathLst>
                <a:path extrusionOk="0" h="789" w="6013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28"/>
            <p:cNvSpPr/>
            <p:nvPr/>
          </p:nvSpPr>
          <p:spPr>
            <a:xfrm>
              <a:off x="5984075" y="2306250"/>
              <a:ext cx="88125" cy="23275"/>
            </a:xfrm>
            <a:custGeom>
              <a:rect b="b" l="l" r="r" t="t"/>
              <a:pathLst>
                <a:path extrusionOk="0" h="931" w="3525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28"/>
            <p:cNvSpPr/>
            <p:nvPr/>
          </p:nvSpPr>
          <p:spPr>
            <a:xfrm>
              <a:off x="5665875" y="2315350"/>
              <a:ext cx="92900" cy="17175"/>
            </a:xfrm>
            <a:custGeom>
              <a:rect b="b" l="l" r="r" t="t"/>
              <a:pathLst>
                <a:path extrusionOk="0" h="687" w="3716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28"/>
            <p:cNvSpPr/>
            <p:nvPr/>
          </p:nvSpPr>
          <p:spPr>
            <a:xfrm>
              <a:off x="5766475" y="2323025"/>
              <a:ext cx="95875" cy="17900"/>
            </a:xfrm>
            <a:custGeom>
              <a:rect b="b" l="l" r="r" t="t"/>
              <a:pathLst>
                <a:path extrusionOk="0" h="716" w="3835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28"/>
            <p:cNvSpPr/>
            <p:nvPr/>
          </p:nvSpPr>
          <p:spPr>
            <a:xfrm>
              <a:off x="6069200" y="2344125"/>
              <a:ext cx="55100" cy="10500"/>
            </a:xfrm>
            <a:custGeom>
              <a:rect b="b" l="l" r="r" t="t"/>
              <a:pathLst>
                <a:path extrusionOk="0" h="420" w="2204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28"/>
            <p:cNvSpPr/>
            <p:nvPr/>
          </p:nvSpPr>
          <p:spPr>
            <a:xfrm>
              <a:off x="6061150" y="2309875"/>
              <a:ext cx="43500" cy="20275"/>
            </a:xfrm>
            <a:custGeom>
              <a:rect b="b" l="l" r="r" t="t"/>
              <a:pathLst>
                <a:path extrusionOk="0" h="811" w="174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28"/>
            <p:cNvSpPr/>
            <p:nvPr/>
          </p:nvSpPr>
          <p:spPr>
            <a:xfrm>
              <a:off x="6023350" y="2341325"/>
              <a:ext cx="58075" cy="11200"/>
            </a:xfrm>
            <a:custGeom>
              <a:rect b="b" l="l" r="r" t="t"/>
              <a:pathLst>
                <a:path extrusionOk="0" h="448" w="2323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28"/>
            <p:cNvSpPr/>
            <p:nvPr/>
          </p:nvSpPr>
          <p:spPr>
            <a:xfrm>
              <a:off x="5812325" y="2308025"/>
              <a:ext cx="45275" cy="11550"/>
            </a:xfrm>
            <a:custGeom>
              <a:rect b="b" l="l" r="r" t="t"/>
              <a:pathLst>
                <a:path extrusionOk="0" h="462" w="1811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28"/>
            <p:cNvSpPr/>
            <p:nvPr/>
          </p:nvSpPr>
          <p:spPr>
            <a:xfrm>
              <a:off x="6084975" y="2322450"/>
              <a:ext cx="30675" cy="11300"/>
            </a:xfrm>
            <a:custGeom>
              <a:rect b="b" l="l" r="r" t="t"/>
              <a:pathLst>
                <a:path extrusionOk="0" h="452" w="1227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28"/>
            <p:cNvSpPr/>
            <p:nvPr/>
          </p:nvSpPr>
          <p:spPr>
            <a:xfrm>
              <a:off x="5964425" y="2311350"/>
              <a:ext cx="32175" cy="14100"/>
            </a:xfrm>
            <a:custGeom>
              <a:rect b="b" l="l" r="r" t="t"/>
              <a:pathLst>
                <a:path extrusionOk="0" h="564" w="1287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28"/>
            <p:cNvSpPr/>
            <p:nvPr/>
          </p:nvSpPr>
          <p:spPr>
            <a:xfrm>
              <a:off x="5894475" y="2312250"/>
              <a:ext cx="28600" cy="9800"/>
            </a:xfrm>
            <a:custGeom>
              <a:rect b="b" l="l" r="r" t="t"/>
              <a:pathLst>
                <a:path extrusionOk="0" h="392" w="1144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28"/>
            <p:cNvSpPr/>
            <p:nvPr/>
          </p:nvSpPr>
          <p:spPr>
            <a:xfrm>
              <a:off x="5930500" y="2314925"/>
              <a:ext cx="34850" cy="7825"/>
            </a:xfrm>
            <a:custGeom>
              <a:rect b="b" l="l" r="r" t="t"/>
              <a:pathLst>
                <a:path extrusionOk="0" h="313" w="1394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28"/>
            <p:cNvSpPr/>
            <p:nvPr/>
          </p:nvSpPr>
          <p:spPr>
            <a:xfrm>
              <a:off x="6013825" y="2317225"/>
              <a:ext cx="28300" cy="9475"/>
            </a:xfrm>
            <a:custGeom>
              <a:rect b="b" l="l" r="r" t="t"/>
              <a:pathLst>
                <a:path extrusionOk="0" h="379" w="1132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28"/>
            <p:cNvSpPr/>
            <p:nvPr/>
          </p:nvSpPr>
          <p:spPr>
            <a:xfrm>
              <a:off x="5751000" y="2321850"/>
              <a:ext cx="22050" cy="10625"/>
            </a:xfrm>
            <a:custGeom>
              <a:rect b="b" l="l" r="r" t="t"/>
              <a:pathLst>
                <a:path extrusionOk="0" h="425" w="882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28"/>
            <p:cNvSpPr/>
            <p:nvPr/>
          </p:nvSpPr>
          <p:spPr>
            <a:xfrm>
              <a:off x="6047175" y="2318825"/>
              <a:ext cx="16400" cy="7200"/>
            </a:xfrm>
            <a:custGeom>
              <a:rect b="b" l="l" r="r" t="t"/>
              <a:pathLst>
                <a:path extrusionOk="0" h="288" w="656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28"/>
            <p:cNvSpPr/>
            <p:nvPr/>
          </p:nvSpPr>
          <p:spPr>
            <a:xfrm>
              <a:off x="6014425" y="2340275"/>
              <a:ext cx="32775" cy="7500"/>
            </a:xfrm>
            <a:custGeom>
              <a:rect b="b" l="l" r="r" t="t"/>
              <a:pathLst>
                <a:path extrusionOk="0" h="300" w="1311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28"/>
            <p:cNvSpPr/>
            <p:nvPr/>
          </p:nvSpPr>
          <p:spPr>
            <a:xfrm>
              <a:off x="6005800" y="2339700"/>
              <a:ext cx="14600" cy="8500"/>
            </a:xfrm>
            <a:custGeom>
              <a:rect b="b" l="l" r="r" t="t"/>
              <a:pathLst>
                <a:path extrusionOk="0" h="340" w="584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28"/>
            <p:cNvSpPr/>
            <p:nvPr/>
          </p:nvSpPr>
          <p:spPr>
            <a:xfrm>
              <a:off x="5877200" y="2315225"/>
              <a:ext cx="12250" cy="7250"/>
            </a:xfrm>
            <a:custGeom>
              <a:rect b="b" l="l" r="r" t="t"/>
              <a:pathLst>
                <a:path extrusionOk="0" h="290" w="49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28"/>
            <p:cNvSpPr/>
            <p:nvPr/>
          </p:nvSpPr>
          <p:spPr>
            <a:xfrm>
              <a:off x="5855775" y="2311425"/>
              <a:ext cx="9850" cy="7475"/>
            </a:xfrm>
            <a:custGeom>
              <a:rect b="b" l="l" r="r" t="t"/>
              <a:pathLst>
                <a:path extrusionOk="0" h="299" w="394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28"/>
            <p:cNvSpPr/>
            <p:nvPr/>
          </p:nvSpPr>
          <p:spPr>
            <a:xfrm>
              <a:off x="6103125" y="2312400"/>
              <a:ext cx="22050" cy="6725"/>
            </a:xfrm>
            <a:custGeom>
              <a:rect b="b" l="l" r="r" t="t"/>
              <a:pathLst>
                <a:path extrusionOk="0" h="269" w="882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28"/>
            <p:cNvSpPr/>
            <p:nvPr/>
          </p:nvSpPr>
          <p:spPr>
            <a:xfrm>
              <a:off x="5776900" y="2322600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28"/>
            <p:cNvSpPr/>
            <p:nvPr/>
          </p:nvSpPr>
          <p:spPr>
            <a:xfrm>
              <a:off x="6127250" y="2312450"/>
              <a:ext cx="8350" cy="6450"/>
            </a:xfrm>
            <a:custGeom>
              <a:rect b="b" l="l" r="r" t="t"/>
              <a:pathLst>
                <a:path extrusionOk="0" h="258" w="334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28"/>
            <p:cNvSpPr/>
            <p:nvPr/>
          </p:nvSpPr>
          <p:spPr>
            <a:xfrm>
              <a:off x="5959375" y="23153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28"/>
            <p:cNvSpPr/>
            <p:nvPr/>
          </p:nvSpPr>
          <p:spPr>
            <a:xfrm>
              <a:off x="6001025" y="2317975"/>
              <a:ext cx="6000" cy="7475"/>
            </a:xfrm>
            <a:custGeom>
              <a:rect b="b" l="l" r="r" t="t"/>
              <a:pathLst>
                <a:path extrusionOk="0" h="299" w="24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28"/>
            <p:cNvSpPr/>
            <p:nvPr/>
          </p:nvSpPr>
          <p:spPr>
            <a:xfrm>
              <a:off x="6031400" y="2323075"/>
              <a:ext cx="7450" cy="2950"/>
            </a:xfrm>
            <a:custGeom>
              <a:rect b="b" l="l" r="r" t="t"/>
              <a:pathLst>
                <a:path extrusionOk="0" h="118" w="298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28"/>
            <p:cNvSpPr/>
            <p:nvPr/>
          </p:nvSpPr>
          <p:spPr>
            <a:xfrm>
              <a:off x="6073950" y="2344325"/>
              <a:ext cx="3900" cy="1350"/>
            </a:xfrm>
            <a:custGeom>
              <a:rect b="b" l="l" r="r" t="t"/>
              <a:pathLst>
                <a:path extrusionOk="0" h="54" w="156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28"/>
            <p:cNvSpPr/>
            <p:nvPr/>
          </p:nvSpPr>
          <p:spPr>
            <a:xfrm>
              <a:off x="6063250" y="2343875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28"/>
            <p:cNvSpPr/>
            <p:nvPr/>
          </p:nvSpPr>
          <p:spPr>
            <a:xfrm>
              <a:off x="6016525" y="2323925"/>
              <a:ext cx="4475" cy="1825"/>
            </a:xfrm>
            <a:custGeom>
              <a:rect b="b" l="l" r="r" t="t"/>
              <a:pathLst>
                <a:path extrusionOk="0" h="73" w="179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28"/>
            <p:cNvSpPr/>
            <p:nvPr/>
          </p:nvSpPr>
          <p:spPr>
            <a:xfrm>
              <a:off x="6027525" y="2326000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28"/>
            <p:cNvSpPr/>
            <p:nvPr/>
          </p:nvSpPr>
          <p:spPr>
            <a:xfrm>
              <a:off x="6023950" y="2323975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28"/>
            <p:cNvSpPr/>
            <p:nvPr/>
          </p:nvSpPr>
          <p:spPr>
            <a:xfrm>
              <a:off x="5945375" y="232072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28"/>
            <p:cNvSpPr/>
            <p:nvPr/>
          </p:nvSpPr>
          <p:spPr>
            <a:xfrm>
              <a:off x="5943000" y="2985625"/>
              <a:ext cx="68775" cy="160175"/>
            </a:xfrm>
            <a:custGeom>
              <a:rect b="b" l="l" r="r" t="t"/>
              <a:pathLst>
                <a:path extrusionOk="0" h="6407" w="2751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28"/>
            <p:cNvSpPr/>
            <p:nvPr/>
          </p:nvSpPr>
          <p:spPr>
            <a:xfrm>
              <a:off x="5962925" y="2992175"/>
              <a:ext cx="158675" cy="18775"/>
            </a:xfrm>
            <a:custGeom>
              <a:rect b="b" l="l" r="r" t="t"/>
              <a:pathLst>
                <a:path extrusionOk="0" h="751" w="6347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28"/>
            <p:cNvSpPr/>
            <p:nvPr/>
          </p:nvSpPr>
          <p:spPr>
            <a:xfrm>
              <a:off x="5990625" y="3018350"/>
              <a:ext cx="76525" cy="14325"/>
            </a:xfrm>
            <a:custGeom>
              <a:rect b="b" l="l" r="r" t="t"/>
              <a:pathLst>
                <a:path extrusionOk="0" h="573" w="3061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28"/>
            <p:cNvSpPr/>
            <p:nvPr/>
          </p:nvSpPr>
          <p:spPr>
            <a:xfrm>
              <a:off x="6108775" y="2996750"/>
              <a:ext cx="52125" cy="15675"/>
            </a:xfrm>
            <a:custGeom>
              <a:rect b="b" l="l" r="r" t="t"/>
              <a:pathLst>
                <a:path extrusionOk="0" h="627" w="2085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28"/>
            <p:cNvSpPr/>
            <p:nvPr/>
          </p:nvSpPr>
          <p:spPr>
            <a:xfrm>
              <a:off x="5962050" y="3014525"/>
              <a:ext cx="47650" cy="28575"/>
            </a:xfrm>
            <a:custGeom>
              <a:rect b="b" l="l" r="r" t="t"/>
              <a:pathLst>
                <a:path extrusionOk="0" h="1143" w="1906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28"/>
            <p:cNvSpPr/>
            <p:nvPr/>
          </p:nvSpPr>
          <p:spPr>
            <a:xfrm>
              <a:off x="5966500" y="3010925"/>
              <a:ext cx="11350" cy="4275"/>
            </a:xfrm>
            <a:custGeom>
              <a:rect b="b" l="l" r="r" t="t"/>
              <a:pathLst>
                <a:path extrusionOk="0" h="171" w="454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28"/>
            <p:cNvSpPr/>
            <p:nvPr/>
          </p:nvSpPr>
          <p:spPr>
            <a:xfrm>
              <a:off x="6135575" y="2609975"/>
              <a:ext cx="22350" cy="13725"/>
            </a:xfrm>
            <a:custGeom>
              <a:rect b="b" l="l" r="r" t="t"/>
              <a:pathLst>
                <a:path extrusionOk="0" h="549" w="894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28"/>
            <p:cNvSpPr/>
            <p:nvPr/>
          </p:nvSpPr>
          <p:spPr>
            <a:xfrm>
              <a:off x="6079625" y="2605000"/>
              <a:ext cx="25025" cy="13925"/>
            </a:xfrm>
            <a:custGeom>
              <a:rect b="b" l="l" r="r" t="t"/>
              <a:pathLst>
                <a:path extrusionOk="0" h="557" w="1001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28"/>
            <p:cNvSpPr/>
            <p:nvPr/>
          </p:nvSpPr>
          <p:spPr>
            <a:xfrm>
              <a:off x="6131400" y="1743050"/>
              <a:ext cx="62850" cy="12675"/>
            </a:xfrm>
            <a:custGeom>
              <a:rect b="b" l="l" r="r" t="t"/>
              <a:pathLst>
                <a:path extrusionOk="0" h="507" w="2514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28"/>
            <p:cNvSpPr/>
            <p:nvPr/>
          </p:nvSpPr>
          <p:spPr>
            <a:xfrm>
              <a:off x="5858750" y="2350425"/>
              <a:ext cx="130100" cy="26300"/>
            </a:xfrm>
            <a:custGeom>
              <a:rect b="b" l="l" r="r" t="t"/>
              <a:pathLst>
                <a:path extrusionOk="0" h="1052" w="5204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28"/>
            <p:cNvSpPr/>
            <p:nvPr/>
          </p:nvSpPr>
          <p:spPr>
            <a:xfrm>
              <a:off x="6058175" y="2364400"/>
              <a:ext cx="120575" cy="23950"/>
            </a:xfrm>
            <a:custGeom>
              <a:rect b="b" l="l" r="r" t="t"/>
              <a:pathLst>
                <a:path extrusionOk="0" h="958" w="4823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28"/>
            <p:cNvSpPr/>
            <p:nvPr/>
          </p:nvSpPr>
          <p:spPr>
            <a:xfrm>
              <a:off x="5964425" y="2361125"/>
              <a:ext cx="103000" cy="20400"/>
            </a:xfrm>
            <a:custGeom>
              <a:rect b="b" l="l" r="r" t="t"/>
              <a:pathLst>
                <a:path extrusionOk="0" h="816" w="412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28"/>
            <p:cNvSpPr/>
            <p:nvPr/>
          </p:nvSpPr>
          <p:spPr>
            <a:xfrm>
              <a:off x="6189450" y="2376025"/>
              <a:ext cx="81275" cy="16425"/>
            </a:xfrm>
            <a:custGeom>
              <a:rect b="b" l="l" r="r" t="t"/>
              <a:pathLst>
                <a:path extrusionOk="0" h="657" w="3251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28"/>
            <p:cNvSpPr/>
            <p:nvPr/>
          </p:nvSpPr>
          <p:spPr>
            <a:xfrm>
              <a:off x="6163250" y="2373625"/>
              <a:ext cx="66700" cy="17900"/>
            </a:xfrm>
            <a:custGeom>
              <a:rect b="b" l="l" r="r" t="t"/>
              <a:pathLst>
                <a:path extrusionOk="0" h="716" w="2668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28"/>
            <p:cNvSpPr/>
            <p:nvPr/>
          </p:nvSpPr>
          <p:spPr>
            <a:xfrm>
              <a:off x="6204925" y="2346875"/>
              <a:ext cx="36950" cy="7450"/>
            </a:xfrm>
            <a:custGeom>
              <a:rect b="b" l="l" r="r" t="t"/>
              <a:pathLst>
                <a:path extrusionOk="0" h="298" w="1478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28"/>
            <p:cNvSpPr/>
            <p:nvPr/>
          </p:nvSpPr>
          <p:spPr>
            <a:xfrm>
              <a:off x="6181725" y="2347050"/>
              <a:ext cx="28575" cy="10800"/>
            </a:xfrm>
            <a:custGeom>
              <a:rect b="b" l="l" r="r" t="t"/>
              <a:pathLst>
                <a:path extrusionOk="0" h="432" w="1143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28"/>
            <p:cNvSpPr/>
            <p:nvPr/>
          </p:nvSpPr>
          <p:spPr>
            <a:xfrm>
              <a:off x="5968900" y="2343675"/>
              <a:ext cx="30075" cy="3500"/>
            </a:xfrm>
            <a:custGeom>
              <a:rect b="b" l="l" r="r" t="t"/>
              <a:pathLst>
                <a:path extrusionOk="0" h="140" w="1203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28"/>
            <p:cNvSpPr/>
            <p:nvPr/>
          </p:nvSpPr>
          <p:spPr>
            <a:xfrm>
              <a:off x="6023950" y="2347225"/>
              <a:ext cx="25325" cy="3600"/>
            </a:xfrm>
            <a:custGeom>
              <a:rect b="b" l="l" r="r" t="t"/>
              <a:pathLst>
                <a:path extrusionOk="0" h="144" w="1013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28"/>
            <p:cNvSpPr/>
            <p:nvPr/>
          </p:nvSpPr>
          <p:spPr>
            <a:xfrm>
              <a:off x="5988225" y="2358000"/>
              <a:ext cx="21775" cy="7375"/>
            </a:xfrm>
            <a:custGeom>
              <a:rect b="b" l="l" r="r" t="t"/>
              <a:pathLst>
                <a:path extrusionOk="0" h="295" w="871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28"/>
            <p:cNvSpPr/>
            <p:nvPr/>
          </p:nvSpPr>
          <p:spPr>
            <a:xfrm>
              <a:off x="6056100" y="2349350"/>
              <a:ext cx="3900" cy="1975"/>
            </a:xfrm>
            <a:custGeom>
              <a:rect b="b" l="l" r="r" t="t"/>
              <a:pathLst>
                <a:path extrusionOk="0" h="79" w="156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28"/>
            <p:cNvSpPr/>
            <p:nvPr/>
          </p:nvSpPr>
          <p:spPr>
            <a:xfrm>
              <a:off x="5308675" y="1693675"/>
              <a:ext cx="89025" cy="30150"/>
            </a:xfrm>
            <a:custGeom>
              <a:rect b="b" l="l" r="r" t="t"/>
              <a:pathLst>
                <a:path extrusionOk="0" h="1206" w="3561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28"/>
            <p:cNvSpPr/>
            <p:nvPr/>
          </p:nvSpPr>
          <p:spPr>
            <a:xfrm>
              <a:off x="5252425" y="1715825"/>
              <a:ext cx="33675" cy="41400"/>
            </a:xfrm>
            <a:custGeom>
              <a:rect b="b" l="l" r="r" t="t"/>
              <a:pathLst>
                <a:path extrusionOk="0" h="1656" w="1347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28"/>
            <p:cNvSpPr/>
            <p:nvPr/>
          </p:nvSpPr>
          <p:spPr>
            <a:xfrm>
              <a:off x="5233975" y="1750950"/>
              <a:ext cx="29500" cy="24425"/>
            </a:xfrm>
            <a:custGeom>
              <a:rect b="b" l="l" r="r" t="t"/>
              <a:pathLst>
                <a:path extrusionOk="0" h="977" w="118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28"/>
            <p:cNvSpPr/>
            <p:nvPr/>
          </p:nvSpPr>
          <p:spPr>
            <a:xfrm>
              <a:off x="5384000" y="1691400"/>
              <a:ext cx="42000" cy="27650"/>
            </a:xfrm>
            <a:custGeom>
              <a:rect b="b" l="l" r="r" t="t"/>
              <a:pathLst>
                <a:path extrusionOk="0" h="1106" w="168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28"/>
            <p:cNvSpPr/>
            <p:nvPr/>
          </p:nvSpPr>
          <p:spPr>
            <a:xfrm>
              <a:off x="5399775" y="1683075"/>
              <a:ext cx="33200" cy="20375"/>
            </a:xfrm>
            <a:custGeom>
              <a:rect b="b" l="l" r="r" t="t"/>
              <a:pathLst>
                <a:path extrusionOk="0" h="815" w="1328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28"/>
            <p:cNvSpPr/>
            <p:nvPr/>
          </p:nvSpPr>
          <p:spPr>
            <a:xfrm>
              <a:off x="5204800" y="1798450"/>
              <a:ext cx="18475" cy="32875"/>
            </a:xfrm>
            <a:custGeom>
              <a:rect b="b" l="l" r="r" t="t"/>
              <a:pathLst>
                <a:path extrusionOk="0" h="1315" w="739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28"/>
            <p:cNvSpPr/>
            <p:nvPr/>
          </p:nvSpPr>
          <p:spPr>
            <a:xfrm>
              <a:off x="5213425" y="1769700"/>
              <a:ext cx="26225" cy="29200"/>
            </a:xfrm>
            <a:custGeom>
              <a:rect b="b" l="l" r="r" t="t"/>
              <a:pathLst>
                <a:path extrusionOk="0" h="1168" w="1049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28"/>
            <p:cNvSpPr/>
            <p:nvPr/>
          </p:nvSpPr>
          <p:spPr>
            <a:xfrm>
              <a:off x="5281300" y="1711550"/>
              <a:ext cx="21150" cy="17450"/>
            </a:xfrm>
            <a:custGeom>
              <a:rect b="b" l="l" r="r" t="t"/>
              <a:pathLst>
                <a:path extrusionOk="0" h="698" w="846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28"/>
            <p:cNvSpPr/>
            <p:nvPr/>
          </p:nvSpPr>
          <p:spPr>
            <a:xfrm>
              <a:off x="5298575" y="1708275"/>
              <a:ext cx="22050" cy="7650"/>
            </a:xfrm>
            <a:custGeom>
              <a:rect b="b" l="l" r="r" t="t"/>
              <a:pathLst>
                <a:path extrusionOk="0" h="306" w="882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28"/>
            <p:cNvSpPr/>
            <p:nvPr/>
          </p:nvSpPr>
          <p:spPr>
            <a:xfrm>
              <a:off x="5281600" y="1712550"/>
              <a:ext cx="14600" cy="3600"/>
            </a:xfrm>
            <a:custGeom>
              <a:rect b="b" l="l" r="r" t="t"/>
              <a:pathLst>
                <a:path extrusionOk="0" h="144" w="584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28"/>
            <p:cNvSpPr/>
            <p:nvPr/>
          </p:nvSpPr>
          <p:spPr>
            <a:xfrm>
              <a:off x="5410200" y="1683375"/>
              <a:ext cx="14600" cy="4475"/>
            </a:xfrm>
            <a:custGeom>
              <a:rect b="b" l="l" r="r" t="t"/>
              <a:pathLst>
                <a:path extrusionOk="0" h="179" w="584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28"/>
            <p:cNvSpPr/>
            <p:nvPr/>
          </p:nvSpPr>
          <p:spPr>
            <a:xfrm>
              <a:off x="5264325" y="1723550"/>
              <a:ext cx="6575" cy="7175"/>
            </a:xfrm>
            <a:custGeom>
              <a:rect b="b" l="l" r="r" t="t"/>
              <a:pathLst>
                <a:path extrusionOk="0" h="287" w="263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28"/>
            <p:cNvSpPr/>
            <p:nvPr/>
          </p:nvSpPr>
          <p:spPr>
            <a:xfrm>
              <a:off x="5248550" y="1744700"/>
              <a:ext cx="6275" cy="8125"/>
            </a:xfrm>
            <a:custGeom>
              <a:rect b="b" l="l" r="r" t="t"/>
              <a:pathLst>
                <a:path extrusionOk="0" h="325" w="251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28"/>
            <p:cNvSpPr/>
            <p:nvPr/>
          </p:nvSpPr>
          <p:spPr>
            <a:xfrm>
              <a:off x="5259275" y="1731000"/>
              <a:ext cx="4500" cy="5975"/>
            </a:xfrm>
            <a:custGeom>
              <a:rect b="b" l="l" r="r" t="t"/>
              <a:pathLst>
                <a:path extrusionOk="0" h="239" w="18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28"/>
            <p:cNvSpPr/>
            <p:nvPr/>
          </p:nvSpPr>
          <p:spPr>
            <a:xfrm>
              <a:off x="5253025" y="1740825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28"/>
            <p:cNvSpPr/>
            <p:nvPr/>
          </p:nvSpPr>
          <p:spPr>
            <a:xfrm>
              <a:off x="5256300" y="17369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28"/>
            <p:cNvSpPr/>
            <p:nvPr/>
          </p:nvSpPr>
          <p:spPr>
            <a:xfrm>
              <a:off x="5270875" y="171910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28"/>
            <p:cNvSpPr/>
            <p:nvPr/>
          </p:nvSpPr>
          <p:spPr>
            <a:xfrm>
              <a:off x="6168925" y="2174675"/>
              <a:ext cx="62825" cy="18000"/>
            </a:xfrm>
            <a:custGeom>
              <a:rect b="b" l="l" r="r" t="t"/>
              <a:pathLst>
                <a:path extrusionOk="0" h="720" w="2513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28"/>
            <p:cNvSpPr/>
            <p:nvPr/>
          </p:nvSpPr>
          <p:spPr>
            <a:xfrm>
              <a:off x="6097475" y="2211425"/>
              <a:ext cx="26825" cy="10025"/>
            </a:xfrm>
            <a:custGeom>
              <a:rect b="b" l="l" r="r" t="t"/>
              <a:pathLst>
                <a:path extrusionOk="0" h="401" w="1073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28"/>
            <p:cNvSpPr/>
            <p:nvPr/>
          </p:nvSpPr>
          <p:spPr>
            <a:xfrm>
              <a:off x="6155525" y="2182125"/>
              <a:ext cx="19675" cy="7275"/>
            </a:xfrm>
            <a:custGeom>
              <a:rect b="b" l="l" r="r" t="t"/>
              <a:pathLst>
                <a:path extrusionOk="0" h="291" w="787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28"/>
            <p:cNvSpPr/>
            <p:nvPr/>
          </p:nvSpPr>
          <p:spPr>
            <a:xfrm>
              <a:off x="6128425" y="2214700"/>
              <a:ext cx="6275" cy="5875"/>
            </a:xfrm>
            <a:custGeom>
              <a:rect b="b" l="l" r="r" t="t"/>
              <a:pathLst>
                <a:path extrusionOk="0" h="235" w="251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28"/>
            <p:cNvSpPr/>
            <p:nvPr/>
          </p:nvSpPr>
          <p:spPr>
            <a:xfrm>
              <a:off x="6138550" y="21849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28"/>
            <p:cNvSpPr/>
            <p:nvPr/>
          </p:nvSpPr>
          <p:spPr>
            <a:xfrm>
              <a:off x="5611100" y="2649850"/>
              <a:ext cx="9550" cy="5400"/>
            </a:xfrm>
            <a:custGeom>
              <a:rect b="b" l="l" r="r" t="t"/>
              <a:pathLst>
                <a:path extrusionOk="0" h="216" w="382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28"/>
            <p:cNvSpPr/>
            <p:nvPr/>
          </p:nvSpPr>
          <p:spPr>
            <a:xfrm>
              <a:off x="5617950" y="2652250"/>
              <a:ext cx="4800" cy="3375"/>
            </a:xfrm>
            <a:custGeom>
              <a:rect b="b" l="l" r="r" t="t"/>
              <a:pathLst>
                <a:path extrusionOk="0" h="135" w="192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28"/>
            <p:cNvSpPr/>
            <p:nvPr/>
          </p:nvSpPr>
          <p:spPr>
            <a:xfrm>
              <a:off x="5179200" y="2254275"/>
              <a:ext cx="146175" cy="40500"/>
            </a:xfrm>
            <a:custGeom>
              <a:rect b="b" l="l" r="r" t="t"/>
              <a:pathLst>
                <a:path extrusionOk="0" h="1620" w="5847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28"/>
            <p:cNvSpPr/>
            <p:nvPr/>
          </p:nvSpPr>
          <p:spPr>
            <a:xfrm>
              <a:off x="5310175" y="2287175"/>
              <a:ext cx="86050" cy="20725"/>
            </a:xfrm>
            <a:custGeom>
              <a:rect b="b" l="l" r="r" t="t"/>
              <a:pathLst>
                <a:path extrusionOk="0" h="829" w="3442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28"/>
            <p:cNvSpPr/>
            <p:nvPr/>
          </p:nvSpPr>
          <p:spPr>
            <a:xfrm>
              <a:off x="5170575" y="2263075"/>
              <a:ext cx="47050" cy="22175"/>
            </a:xfrm>
            <a:custGeom>
              <a:rect b="b" l="l" r="r" t="t"/>
              <a:pathLst>
                <a:path extrusionOk="0" h="887" w="1882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28"/>
            <p:cNvSpPr/>
            <p:nvPr/>
          </p:nvSpPr>
          <p:spPr>
            <a:xfrm>
              <a:off x="5263750" y="2319475"/>
              <a:ext cx="14600" cy="14125"/>
            </a:xfrm>
            <a:custGeom>
              <a:rect b="b" l="l" r="r" t="t"/>
              <a:pathLst>
                <a:path extrusionOk="0" h="565" w="584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28"/>
            <p:cNvSpPr/>
            <p:nvPr/>
          </p:nvSpPr>
          <p:spPr>
            <a:xfrm>
              <a:off x="5209875" y="2279875"/>
              <a:ext cx="12825" cy="8575"/>
            </a:xfrm>
            <a:custGeom>
              <a:rect b="b" l="l" r="r" t="t"/>
              <a:pathLst>
                <a:path extrusionOk="0" h="343" w="513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28"/>
            <p:cNvSpPr/>
            <p:nvPr/>
          </p:nvSpPr>
          <p:spPr>
            <a:xfrm>
              <a:off x="5305700" y="2293275"/>
              <a:ext cx="19675" cy="4175"/>
            </a:xfrm>
            <a:custGeom>
              <a:rect b="b" l="l" r="r" t="t"/>
              <a:pathLst>
                <a:path extrusionOk="0" h="167" w="787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28"/>
            <p:cNvSpPr/>
            <p:nvPr/>
          </p:nvSpPr>
          <p:spPr>
            <a:xfrm>
              <a:off x="5349775" y="2300950"/>
              <a:ext cx="15200" cy="5125"/>
            </a:xfrm>
            <a:custGeom>
              <a:rect b="b" l="l" r="r" t="t"/>
              <a:pathLst>
                <a:path extrusionOk="0" h="205" w="608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28"/>
            <p:cNvSpPr/>
            <p:nvPr/>
          </p:nvSpPr>
          <p:spPr>
            <a:xfrm>
              <a:off x="5363750" y="2303975"/>
              <a:ext cx="13125" cy="11075"/>
            </a:xfrm>
            <a:custGeom>
              <a:rect b="b" l="l" r="r" t="t"/>
              <a:pathLst>
                <a:path extrusionOk="0" h="443" w="525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28"/>
            <p:cNvSpPr/>
            <p:nvPr/>
          </p:nvSpPr>
          <p:spPr>
            <a:xfrm>
              <a:off x="5285175" y="2304875"/>
              <a:ext cx="11025" cy="7175"/>
            </a:xfrm>
            <a:custGeom>
              <a:rect b="b" l="l" r="r" t="t"/>
              <a:pathLst>
                <a:path extrusionOk="0" h="287" w="441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28"/>
            <p:cNvSpPr/>
            <p:nvPr/>
          </p:nvSpPr>
          <p:spPr>
            <a:xfrm>
              <a:off x="5274450" y="2290500"/>
              <a:ext cx="15200" cy="3150"/>
            </a:xfrm>
            <a:custGeom>
              <a:rect b="b" l="l" r="r" t="t"/>
              <a:pathLst>
                <a:path extrusionOk="0" h="126" w="608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28"/>
            <p:cNvSpPr/>
            <p:nvPr/>
          </p:nvSpPr>
          <p:spPr>
            <a:xfrm>
              <a:off x="5328025" y="2296175"/>
              <a:ext cx="7475" cy="7300"/>
            </a:xfrm>
            <a:custGeom>
              <a:rect b="b" l="l" r="r" t="t"/>
              <a:pathLst>
                <a:path extrusionOk="0" h="292" w="299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28"/>
            <p:cNvSpPr/>
            <p:nvPr/>
          </p:nvSpPr>
          <p:spPr>
            <a:xfrm>
              <a:off x="5331900" y="2297550"/>
              <a:ext cx="11350" cy="3475"/>
            </a:xfrm>
            <a:custGeom>
              <a:rect b="b" l="l" r="r" t="t"/>
              <a:pathLst>
                <a:path extrusionOk="0" h="139" w="454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28"/>
            <p:cNvSpPr/>
            <p:nvPr/>
          </p:nvSpPr>
          <p:spPr>
            <a:xfrm>
              <a:off x="5323875" y="2293725"/>
              <a:ext cx="8350" cy="3725"/>
            </a:xfrm>
            <a:custGeom>
              <a:rect b="b" l="l" r="r" t="t"/>
              <a:pathLst>
                <a:path extrusionOk="0" h="149" w="334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28"/>
            <p:cNvSpPr/>
            <p:nvPr/>
          </p:nvSpPr>
          <p:spPr>
            <a:xfrm>
              <a:off x="5209875" y="22828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28"/>
            <p:cNvSpPr/>
            <p:nvPr/>
          </p:nvSpPr>
          <p:spPr>
            <a:xfrm>
              <a:off x="5342925" y="2300225"/>
              <a:ext cx="3300" cy="2425"/>
            </a:xfrm>
            <a:custGeom>
              <a:rect b="b" l="l" r="r" t="t"/>
              <a:pathLst>
                <a:path extrusionOk="0" h="97" w="132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28"/>
            <p:cNvSpPr/>
            <p:nvPr/>
          </p:nvSpPr>
          <p:spPr>
            <a:xfrm>
              <a:off x="5282200" y="23114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28"/>
            <p:cNvSpPr/>
            <p:nvPr/>
          </p:nvSpPr>
          <p:spPr>
            <a:xfrm>
              <a:off x="5278325" y="2315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28"/>
            <p:cNvSpPr/>
            <p:nvPr/>
          </p:nvSpPr>
          <p:spPr>
            <a:xfrm>
              <a:off x="5296175" y="2294150"/>
              <a:ext cx="3600" cy="1100"/>
            </a:xfrm>
            <a:custGeom>
              <a:rect b="b" l="l" r="r" t="t"/>
              <a:pathLst>
                <a:path extrusionOk="0" h="44" w="144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28"/>
            <p:cNvSpPr/>
            <p:nvPr/>
          </p:nvSpPr>
          <p:spPr>
            <a:xfrm>
              <a:off x="5295600" y="2304575"/>
              <a:ext cx="3875" cy="2650"/>
            </a:xfrm>
            <a:custGeom>
              <a:rect b="b" l="l" r="r" t="t"/>
              <a:pathLst>
                <a:path extrusionOk="0" h="106" w="155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28"/>
            <p:cNvSpPr/>
            <p:nvPr/>
          </p:nvSpPr>
          <p:spPr>
            <a:xfrm>
              <a:off x="5259875" y="23331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28"/>
            <p:cNvSpPr/>
            <p:nvPr/>
          </p:nvSpPr>
          <p:spPr>
            <a:xfrm>
              <a:off x="5256600" y="233672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28"/>
            <p:cNvSpPr/>
            <p:nvPr/>
          </p:nvSpPr>
          <p:spPr>
            <a:xfrm>
              <a:off x="5274450" y="229922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28"/>
            <p:cNvSpPr/>
            <p:nvPr/>
          </p:nvSpPr>
          <p:spPr>
            <a:xfrm>
              <a:off x="5303025" y="2293800"/>
              <a:ext cx="3900" cy="3375"/>
            </a:xfrm>
            <a:custGeom>
              <a:rect b="b" l="l" r="r" t="t"/>
              <a:pathLst>
                <a:path extrusionOk="0" h="135" w="156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28"/>
            <p:cNvSpPr/>
            <p:nvPr/>
          </p:nvSpPr>
          <p:spPr>
            <a:xfrm>
              <a:off x="5317625" y="230995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28"/>
            <p:cNvSpPr/>
            <p:nvPr/>
          </p:nvSpPr>
          <p:spPr>
            <a:xfrm>
              <a:off x="5209275" y="1823575"/>
              <a:ext cx="29200" cy="175525"/>
            </a:xfrm>
            <a:custGeom>
              <a:rect b="b" l="l" r="r" t="t"/>
              <a:pathLst>
                <a:path extrusionOk="0" h="7021" w="1168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28"/>
            <p:cNvSpPr/>
            <p:nvPr/>
          </p:nvSpPr>
          <p:spPr>
            <a:xfrm>
              <a:off x="5211350" y="1989025"/>
              <a:ext cx="25325" cy="84775"/>
            </a:xfrm>
            <a:custGeom>
              <a:rect b="b" l="l" r="r" t="t"/>
              <a:pathLst>
                <a:path extrusionOk="0" h="3391" w="1013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28"/>
            <p:cNvSpPr/>
            <p:nvPr/>
          </p:nvSpPr>
          <p:spPr>
            <a:xfrm>
              <a:off x="5206300" y="1796700"/>
              <a:ext cx="23225" cy="57200"/>
            </a:xfrm>
            <a:custGeom>
              <a:rect b="b" l="l" r="r" t="t"/>
              <a:pathLst>
                <a:path extrusionOk="0" h="2288" w="929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28"/>
            <p:cNvSpPr/>
            <p:nvPr/>
          </p:nvSpPr>
          <p:spPr>
            <a:xfrm>
              <a:off x="5208675" y="1881325"/>
              <a:ext cx="4500" cy="44650"/>
            </a:xfrm>
            <a:custGeom>
              <a:rect b="b" l="l" r="r" t="t"/>
              <a:pathLst>
                <a:path extrusionOk="0" h="1786" w="18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28"/>
            <p:cNvSpPr/>
            <p:nvPr/>
          </p:nvSpPr>
          <p:spPr>
            <a:xfrm>
              <a:off x="5208975" y="1938175"/>
              <a:ext cx="9250" cy="33750"/>
            </a:xfrm>
            <a:custGeom>
              <a:rect b="b" l="l" r="r" t="t"/>
              <a:pathLst>
                <a:path extrusionOk="0" h="1350" w="37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28"/>
            <p:cNvSpPr/>
            <p:nvPr/>
          </p:nvSpPr>
          <p:spPr>
            <a:xfrm>
              <a:off x="5210450" y="1987775"/>
              <a:ext cx="7775" cy="26025"/>
            </a:xfrm>
            <a:custGeom>
              <a:rect b="b" l="l" r="r" t="t"/>
              <a:pathLst>
                <a:path extrusionOk="0" h="1041" w="311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28"/>
            <p:cNvSpPr/>
            <p:nvPr/>
          </p:nvSpPr>
          <p:spPr>
            <a:xfrm>
              <a:off x="5213425" y="2032225"/>
              <a:ext cx="5400" cy="21150"/>
            </a:xfrm>
            <a:custGeom>
              <a:rect b="b" l="l" r="r" t="t"/>
              <a:pathLst>
                <a:path extrusionOk="0" h="846" w="216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28"/>
            <p:cNvSpPr/>
            <p:nvPr/>
          </p:nvSpPr>
          <p:spPr>
            <a:xfrm>
              <a:off x="5213425" y="1971200"/>
              <a:ext cx="7475" cy="11875"/>
            </a:xfrm>
            <a:custGeom>
              <a:rect b="b" l="l" r="r" t="t"/>
              <a:pathLst>
                <a:path extrusionOk="0" h="475" w="299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28"/>
            <p:cNvSpPr/>
            <p:nvPr/>
          </p:nvSpPr>
          <p:spPr>
            <a:xfrm>
              <a:off x="5213725" y="184947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28"/>
            <p:cNvSpPr/>
            <p:nvPr/>
          </p:nvSpPr>
          <p:spPr>
            <a:xfrm>
              <a:off x="5213425" y="198192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28"/>
            <p:cNvSpPr/>
            <p:nvPr/>
          </p:nvSpPr>
          <p:spPr>
            <a:xfrm>
              <a:off x="5213425" y="19852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28"/>
            <p:cNvSpPr/>
            <p:nvPr/>
          </p:nvSpPr>
          <p:spPr>
            <a:xfrm>
              <a:off x="6063250" y="3081750"/>
              <a:ext cx="72950" cy="17000"/>
            </a:xfrm>
            <a:custGeom>
              <a:rect b="b" l="l" r="r" t="t"/>
              <a:pathLst>
                <a:path extrusionOk="0" h="680" w="2918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28"/>
            <p:cNvSpPr/>
            <p:nvPr/>
          </p:nvSpPr>
          <p:spPr>
            <a:xfrm>
              <a:off x="5972450" y="3064500"/>
              <a:ext cx="44975" cy="14900"/>
            </a:xfrm>
            <a:custGeom>
              <a:rect b="b" l="l" r="r" t="t"/>
              <a:pathLst>
                <a:path extrusionOk="0" h="596" w="1799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28"/>
            <p:cNvSpPr/>
            <p:nvPr/>
          </p:nvSpPr>
          <p:spPr>
            <a:xfrm>
              <a:off x="6006100" y="3071925"/>
              <a:ext cx="54200" cy="14025"/>
            </a:xfrm>
            <a:custGeom>
              <a:rect b="b" l="l" r="r" t="t"/>
              <a:pathLst>
                <a:path extrusionOk="0" h="561" w="2168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28"/>
            <p:cNvSpPr/>
            <p:nvPr/>
          </p:nvSpPr>
          <p:spPr>
            <a:xfrm>
              <a:off x="6045375" y="3075425"/>
              <a:ext cx="29800" cy="10825"/>
            </a:xfrm>
            <a:custGeom>
              <a:rect b="b" l="l" r="r" t="t"/>
              <a:pathLst>
                <a:path extrusionOk="0" h="433" w="1192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28"/>
            <p:cNvSpPr/>
            <p:nvPr/>
          </p:nvSpPr>
          <p:spPr>
            <a:xfrm>
              <a:off x="6056700" y="3081475"/>
              <a:ext cx="17000" cy="5675"/>
            </a:xfrm>
            <a:custGeom>
              <a:rect b="b" l="l" r="r" t="t"/>
              <a:pathLst>
                <a:path extrusionOk="0" h="227" w="68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28"/>
            <p:cNvSpPr/>
            <p:nvPr/>
          </p:nvSpPr>
          <p:spPr>
            <a:xfrm>
              <a:off x="5988525" y="310347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28"/>
            <p:cNvSpPr/>
            <p:nvPr/>
          </p:nvSpPr>
          <p:spPr>
            <a:xfrm>
              <a:off x="6188250" y="3640450"/>
              <a:ext cx="17300" cy="15800"/>
            </a:xfrm>
            <a:custGeom>
              <a:rect b="b" l="l" r="r" t="t"/>
              <a:pathLst>
                <a:path extrusionOk="0" h="632" w="692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28"/>
            <p:cNvSpPr/>
            <p:nvPr/>
          </p:nvSpPr>
          <p:spPr>
            <a:xfrm>
              <a:off x="5311675" y="261355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28"/>
            <p:cNvSpPr/>
            <p:nvPr/>
          </p:nvSpPr>
          <p:spPr>
            <a:xfrm>
              <a:off x="5210175" y="2442500"/>
              <a:ext cx="13100" cy="113575"/>
            </a:xfrm>
            <a:custGeom>
              <a:rect b="b" l="l" r="r" t="t"/>
              <a:pathLst>
                <a:path extrusionOk="0" h="4543" w="524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28"/>
            <p:cNvSpPr/>
            <p:nvPr/>
          </p:nvSpPr>
          <p:spPr>
            <a:xfrm>
              <a:off x="5206300" y="2372450"/>
              <a:ext cx="14900" cy="72350"/>
            </a:xfrm>
            <a:custGeom>
              <a:rect b="b" l="l" r="r" t="t"/>
              <a:pathLst>
                <a:path extrusionOk="0" h="2894" w="596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28"/>
            <p:cNvSpPr/>
            <p:nvPr/>
          </p:nvSpPr>
          <p:spPr>
            <a:xfrm>
              <a:off x="5206000" y="2537350"/>
              <a:ext cx="16400" cy="53600"/>
            </a:xfrm>
            <a:custGeom>
              <a:rect b="b" l="l" r="r" t="t"/>
              <a:pathLst>
                <a:path extrusionOk="0" h="2144" w="656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28"/>
            <p:cNvSpPr/>
            <p:nvPr/>
          </p:nvSpPr>
          <p:spPr>
            <a:xfrm>
              <a:off x="5207775" y="2508775"/>
              <a:ext cx="5675" cy="17875"/>
            </a:xfrm>
            <a:custGeom>
              <a:rect b="b" l="l" r="r" t="t"/>
              <a:pathLst>
                <a:path extrusionOk="0" h="715" w="227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28"/>
            <p:cNvSpPr/>
            <p:nvPr/>
          </p:nvSpPr>
          <p:spPr>
            <a:xfrm>
              <a:off x="5210175" y="2451325"/>
              <a:ext cx="4775" cy="18475"/>
            </a:xfrm>
            <a:custGeom>
              <a:rect b="b" l="l" r="r" t="t"/>
              <a:pathLst>
                <a:path extrusionOk="0" h="739" w="191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28"/>
            <p:cNvSpPr/>
            <p:nvPr/>
          </p:nvSpPr>
          <p:spPr>
            <a:xfrm>
              <a:off x="5209275" y="2480200"/>
              <a:ext cx="4475" cy="11025"/>
            </a:xfrm>
            <a:custGeom>
              <a:rect b="b" l="l" r="r" t="t"/>
              <a:pathLst>
                <a:path extrusionOk="0" h="441" w="179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28"/>
            <p:cNvSpPr/>
            <p:nvPr/>
          </p:nvSpPr>
          <p:spPr>
            <a:xfrm>
              <a:off x="5213425" y="2526925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28"/>
            <p:cNvSpPr/>
            <p:nvPr/>
          </p:nvSpPr>
          <p:spPr>
            <a:xfrm>
              <a:off x="6149275" y="2609675"/>
              <a:ext cx="50775" cy="14025"/>
            </a:xfrm>
            <a:custGeom>
              <a:rect b="b" l="l" r="r" t="t"/>
              <a:pathLst>
                <a:path extrusionOk="0" h="561" w="2031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28"/>
            <p:cNvSpPr/>
            <p:nvPr/>
          </p:nvSpPr>
          <p:spPr>
            <a:xfrm>
              <a:off x="6271300" y="2186125"/>
              <a:ext cx="36050" cy="10725"/>
            </a:xfrm>
            <a:custGeom>
              <a:rect b="b" l="l" r="r" t="t"/>
              <a:pathLst>
                <a:path extrusionOk="0" h="429" w="1442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28"/>
            <p:cNvSpPr/>
            <p:nvPr/>
          </p:nvSpPr>
          <p:spPr>
            <a:xfrm>
              <a:off x="5123850" y="2181950"/>
              <a:ext cx="15500" cy="44375"/>
            </a:xfrm>
            <a:custGeom>
              <a:rect b="b" l="l" r="r" t="t"/>
              <a:pathLst>
                <a:path extrusionOk="0" h="1775" w="62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28"/>
            <p:cNvSpPr/>
            <p:nvPr/>
          </p:nvSpPr>
          <p:spPr>
            <a:xfrm>
              <a:off x="5130100" y="2224600"/>
              <a:ext cx="4175" cy="12425"/>
            </a:xfrm>
            <a:custGeom>
              <a:rect b="b" l="l" r="r" t="t"/>
              <a:pathLst>
                <a:path extrusionOk="0" h="497" w="167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28"/>
            <p:cNvSpPr/>
            <p:nvPr/>
          </p:nvSpPr>
          <p:spPr>
            <a:xfrm>
              <a:off x="5368525" y="2706725"/>
              <a:ext cx="74125" cy="251825"/>
            </a:xfrm>
            <a:custGeom>
              <a:rect b="b" l="l" r="r" t="t"/>
              <a:pathLst>
                <a:path extrusionOk="0" h="10073" w="2965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28"/>
            <p:cNvSpPr/>
            <p:nvPr/>
          </p:nvSpPr>
          <p:spPr>
            <a:xfrm>
              <a:off x="5374475" y="2853150"/>
              <a:ext cx="37825" cy="90225"/>
            </a:xfrm>
            <a:custGeom>
              <a:rect b="b" l="l" r="r" t="t"/>
              <a:pathLst>
                <a:path extrusionOk="0" h="3609" w="1513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28"/>
            <p:cNvSpPr/>
            <p:nvPr/>
          </p:nvSpPr>
          <p:spPr>
            <a:xfrm>
              <a:off x="5329525" y="2836600"/>
              <a:ext cx="41100" cy="39500"/>
            </a:xfrm>
            <a:custGeom>
              <a:rect b="b" l="l" r="r" t="t"/>
              <a:pathLst>
                <a:path extrusionOk="0" h="1580" w="1644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28"/>
            <p:cNvSpPr/>
            <p:nvPr/>
          </p:nvSpPr>
          <p:spPr>
            <a:xfrm>
              <a:off x="5345900" y="2845725"/>
              <a:ext cx="7150" cy="3875"/>
            </a:xfrm>
            <a:custGeom>
              <a:rect b="b" l="l" r="r" t="t"/>
              <a:pathLst>
                <a:path extrusionOk="0" h="155" w="286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28"/>
            <p:cNvSpPr/>
            <p:nvPr/>
          </p:nvSpPr>
          <p:spPr>
            <a:xfrm>
              <a:off x="5331900" y="2860600"/>
              <a:ext cx="3600" cy="7175"/>
            </a:xfrm>
            <a:custGeom>
              <a:rect b="b" l="l" r="r" t="t"/>
              <a:pathLst>
                <a:path extrusionOk="0" h="287" w="144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28"/>
            <p:cNvSpPr/>
            <p:nvPr/>
          </p:nvSpPr>
          <p:spPr>
            <a:xfrm>
              <a:off x="5335475" y="285672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28"/>
            <p:cNvSpPr/>
            <p:nvPr/>
          </p:nvSpPr>
          <p:spPr>
            <a:xfrm>
              <a:off x="5370600" y="284987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28"/>
            <p:cNvSpPr/>
            <p:nvPr/>
          </p:nvSpPr>
          <p:spPr>
            <a:xfrm>
              <a:off x="5342925" y="28495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28"/>
            <p:cNvSpPr/>
            <p:nvPr/>
          </p:nvSpPr>
          <p:spPr>
            <a:xfrm>
              <a:off x="5353050" y="2842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28"/>
            <p:cNvSpPr/>
            <p:nvPr/>
          </p:nvSpPr>
          <p:spPr>
            <a:xfrm>
              <a:off x="5129500" y="2132225"/>
              <a:ext cx="28900" cy="93800"/>
            </a:xfrm>
            <a:custGeom>
              <a:rect b="b" l="l" r="r" t="t"/>
              <a:pathLst>
                <a:path extrusionOk="0" h="3752" w="1156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28"/>
            <p:cNvSpPr/>
            <p:nvPr/>
          </p:nvSpPr>
          <p:spPr>
            <a:xfrm>
              <a:off x="5217900" y="2070225"/>
              <a:ext cx="29800" cy="48650"/>
            </a:xfrm>
            <a:custGeom>
              <a:rect b="b" l="l" r="r" t="t"/>
              <a:pathLst>
                <a:path extrusionOk="0" h="1946" w="1192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28"/>
            <p:cNvSpPr/>
            <p:nvPr/>
          </p:nvSpPr>
          <p:spPr>
            <a:xfrm>
              <a:off x="5142000" y="2117650"/>
              <a:ext cx="53300" cy="50650"/>
            </a:xfrm>
            <a:custGeom>
              <a:rect b="b" l="l" r="r" t="t"/>
              <a:pathLst>
                <a:path extrusionOk="0" h="2026" w="2132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28"/>
            <p:cNvSpPr/>
            <p:nvPr/>
          </p:nvSpPr>
          <p:spPr>
            <a:xfrm>
              <a:off x="5188125" y="2096225"/>
              <a:ext cx="31000" cy="10650"/>
            </a:xfrm>
            <a:custGeom>
              <a:rect b="b" l="l" r="r" t="t"/>
              <a:pathLst>
                <a:path extrusionOk="0" h="426" w="124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28"/>
            <p:cNvSpPr/>
            <p:nvPr/>
          </p:nvSpPr>
          <p:spPr>
            <a:xfrm>
              <a:off x="5165800" y="2107225"/>
              <a:ext cx="15225" cy="6725"/>
            </a:xfrm>
            <a:custGeom>
              <a:rect b="b" l="l" r="r" t="t"/>
              <a:pathLst>
                <a:path extrusionOk="0" h="269" w="609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28"/>
            <p:cNvSpPr/>
            <p:nvPr/>
          </p:nvSpPr>
          <p:spPr>
            <a:xfrm>
              <a:off x="5125625" y="2157550"/>
              <a:ext cx="9250" cy="7150"/>
            </a:xfrm>
            <a:custGeom>
              <a:rect b="b" l="l" r="r" t="t"/>
              <a:pathLst>
                <a:path extrusionOk="0" h="286" w="37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28"/>
            <p:cNvSpPr/>
            <p:nvPr/>
          </p:nvSpPr>
          <p:spPr>
            <a:xfrm>
              <a:off x="5213150" y="2098675"/>
              <a:ext cx="7750" cy="5300"/>
            </a:xfrm>
            <a:custGeom>
              <a:rect b="b" l="l" r="r" t="t"/>
              <a:pathLst>
                <a:path extrusionOk="0" h="212" w="31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28"/>
            <p:cNvSpPr/>
            <p:nvPr/>
          </p:nvSpPr>
          <p:spPr>
            <a:xfrm>
              <a:off x="5134550" y="2150100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28"/>
            <p:cNvSpPr/>
            <p:nvPr/>
          </p:nvSpPr>
          <p:spPr>
            <a:xfrm>
              <a:off x="5130975" y="2160800"/>
              <a:ext cx="3600" cy="7775"/>
            </a:xfrm>
            <a:custGeom>
              <a:rect b="b" l="l" r="r" t="t"/>
              <a:pathLst>
                <a:path extrusionOk="0" h="311" w="144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28"/>
            <p:cNvSpPr/>
            <p:nvPr/>
          </p:nvSpPr>
          <p:spPr>
            <a:xfrm>
              <a:off x="5141700" y="21325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28"/>
            <p:cNvSpPr/>
            <p:nvPr/>
          </p:nvSpPr>
          <p:spPr>
            <a:xfrm>
              <a:off x="5137825" y="2139675"/>
              <a:ext cx="3600" cy="8650"/>
            </a:xfrm>
            <a:custGeom>
              <a:rect b="b" l="l" r="r" t="t"/>
              <a:pathLst>
                <a:path extrusionOk="0" h="346" w="144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28"/>
            <p:cNvSpPr/>
            <p:nvPr/>
          </p:nvSpPr>
          <p:spPr>
            <a:xfrm>
              <a:off x="5206300" y="2103375"/>
              <a:ext cx="3600" cy="1675"/>
            </a:xfrm>
            <a:custGeom>
              <a:rect b="b" l="l" r="r" t="t"/>
              <a:pathLst>
                <a:path extrusionOk="0" h="67" w="144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28"/>
            <p:cNvSpPr/>
            <p:nvPr/>
          </p:nvSpPr>
          <p:spPr>
            <a:xfrm>
              <a:off x="5127425" y="21715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28"/>
            <p:cNvSpPr/>
            <p:nvPr/>
          </p:nvSpPr>
          <p:spPr>
            <a:xfrm>
              <a:off x="6138550" y="2386800"/>
              <a:ext cx="81000" cy="10975"/>
            </a:xfrm>
            <a:custGeom>
              <a:rect b="b" l="l" r="r" t="t"/>
              <a:pathLst>
                <a:path extrusionOk="0" h="439" w="324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28"/>
            <p:cNvSpPr/>
            <p:nvPr/>
          </p:nvSpPr>
          <p:spPr>
            <a:xfrm>
              <a:off x="6126650" y="2383750"/>
              <a:ext cx="53600" cy="14025"/>
            </a:xfrm>
            <a:custGeom>
              <a:rect b="b" l="l" r="r" t="t"/>
              <a:pathLst>
                <a:path extrusionOk="0" h="561" w="2144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28"/>
            <p:cNvSpPr/>
            <p:nvPr/>
          </p:nvSpPr>
          <p:spPr>
            <a:xfrm>
              <a:off x="6095700" y="2385925"/>
              <a:ext cx="44075" cy="11850"/>
            </a:xfrm>
            <a:custGeom>
              <a:rect b="b" l="l" r="r" t="t"/>
              <a:pathLst>
                <a:path extrusionOk="0" h="474" w="1763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28"/>
            <p:cNvSpPr/>
            <p:nvPr/>
          </p:nvSpPr>
          <p:spPr>
            <a:xfrm>
              <a:off x="6244525" y="2382575"/>
              <a:ext cx="30075" cy="11650"/>
            </a:xfrm>
            <a:custGeom>
              <a:rect b="b" l="l" r="r" t="t"/>
              <a:pathLst>
                <a:path extrusionOk="0" h="466" w="1203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28"/>
            <p:cNvSpPr/>
            <p:nvPr/>
          </p:nvSpPr>
          <p:spPr>
            <a:xfrm>
              <a:off x="6217425" y="2386725"/>
              <a:ext cx="12225" cy="5775"/>
            </a:xfrm>
            <a:custGeom>
              <a:rect b="b" l="l" r="r" t="t"/>
              <a:pathLst>
                <a:path extrusionOk="0" h="231" w="489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28"/>
            <p:cNvSpPr/>
            <p:nvPr/>
          </p:nvSpPr>
          <p:spPr>
            <a:xfrm>
              <a:off x="6242725" y="2379600"/>
              <a:ext cx="10750" cy="5475"/>
            </a:xfrm>
            <a:custGeom>
              <a:rect b="b" l="l" r="r" t="t"/>
              <a:pathLst>
                <a:path extrusionOk="0" h="219" w="43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28"/>
            <p:cNvSpPr/>
            <p:nvPr/>
          </p:nvSpPr>
          <p:spPr>
            <a:xfrm>
              <a:off x="6228150" y="2383450"/>
              <a:ext cx="7175" cy="7775"/>
            </a:xfrm>
            <a:custGeom>
              <a:rect b="b" l="l" r="r" t="t"/>
              <a:pathLst>
                <a:path extrusionOk="0" h="311" w="287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28"/>
            <p:cNvSpPr/>
            <p:nvPr/>
          </p:nvSpPr>
          <p:spPr>
            <a:xfrm>
              <a:off x="6239150" y="2388775"/>
              <a:ext cx="3600" cy="2600"/>
            </a:xfrm>
            <a:custGeom>
              <a:rect b="b" l="l" r="r" t="t"/>
              <a:pathLst>
                <a:path extrusionOk="0" h="104" w="144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28"/>
            <p:cNvSpPr/>
            <p:nvPr/>
          </p:nvSpPr>
          <p:spPr>
            <a:xfrm>
              <a:off x="6235300" y="2390900"/>
              <a:ext cx="4475" cy="1575"/>
            </a:xfrm>
            <a:custGeom>
              <a:rect b="b" l="l" r="r" t="t"/>
              <a:pathLst>
                <a:path extrusionOk="0" h="63" w="179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28"/>
            <p:cNvSpPr/>
            <p:nvPr/>
          </p:nvSpPr>
          <p:spPr>
            <a:xfrm>
              <a:off x="6264450" y="2380325"/>
              <a:ext cx="4200" cy="2575"/>
            </a:xfrm>
            <a:custGeom>
              <a:rect b="b" l="l" r="r" t="t"/>
              <a:pathLst>
                <a:path extrusionOk="0" h="103" w="168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28"/>
            <p:cNvSpPr/>
            <p:nvPr/>
          </p:nvSpPr>
          <p:spPr>
            <a:xfrm>
              <a:off x="6170400" y="2314400"/>
              <a:ext cx="7775" cy="8350"/>
            </a:xfrm>
            <a:custGeom>
              <a:rect b="b" l="l" r="r" t="t"/>
              <a:pathLst>
                <a:path extrusionOk="0" h="334" w="311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28"/>
            <p:cNvSpPr/>
            <p:nvPr/>
          </p:nvSpPr>
          <p:spPr>
            <a:xfrm>
              <a:off x="6203150" y="2301650"/>
              <a:ext cx="8650" cy="6225"/>
            </a:xfrm>
            <a:custGeom>
              <a:rect b="b" l="l" r="r" t="t"/>
              <a:pathLst>
                <a:path extrusionOk="0" h="249" w="346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28"/>
            <p:cNvSpPr/>
            <p:nvPr/>
          </p:nvSpPr>
          <p:spPr>
            <a:xfrm>
              <a:off x="6073675" y="2790575"/>
              <a:ext cx="68475" cy="15375"/>
            </a:xfrm>
            <a:custGeom>
              <a:rect b="b" l="l" r="r" t="t"/>
              <a:pathLst>
                <a:path extrusionOk="0" h="615" w="2739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28"/>
            <p:cNvSpPr/>
            <p:nvPr/>
          </p:nvSpPr>
          <p:spPr>
            <a:xfrm>
              <a:off x="6219525" y="2510250"/>
              <a:ext cx="4175" cy="4600"/>
            </a:xfrm>
            <a:custGeom>
              <a:rect b="b" l="l" r="r" t="t"/>
              <a:pathLst>
                <a:path extrusionOk="0" h="184" w="167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28"/>
            <p:cNvSpPr/>
            <p:nvPr/>
          </p:nvSpPr>
          <p:spPr>
            <a:xfrm>
              <a:off x="6229625" y="2510525"/>
              <a:ext cx="6000" cy="5725"/>
            </a:xfrm>
            <a:custGeom>
              <a:rect b="b" l="l" r="r" t="t"/>
              <a:pathLst>
                <a:path extrusionOk="0" h="229" w="24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28"/>
            <p:cNvSpPr/>
            <p:nvPr/>
          </p:nvSpPr>
          <p:spPr>
            <a:xfrm>
              <a:off x="6189150" y="2505500"/>
              <a:ext cx="5600" cy="3625"/>
            </a:xfrm>
            <a:custGeom>
              <a:rect b="b" l="l" r="r" t="t"/>
              <a:pathLst>
                <a:path extrusionOk="0" h="145" w="224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28"/>
            <p:cNvSpPr/>
            <p:nvPr/>
          </p:nvSpPr>
          <p:spPr>
            <a:xfrm>
              <a:off x="5386075" y="2697975"/>
              <a:ext cx="36650" cy="97475"/>
            </a:xfrm>
            <a:custGeom>
              <a:rect b="b" l="l" r="r" t="t"/>
              <a:pathLst>
                <a:path extrusionOk="0" h="3899" w="1466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28"/>
            <p:cNvSpPr/>
            <p:nvPr/>
          </p:nvSpPr>
          <p:spPr>
            <a:xfrm>
              <a:off x="5410775" y="26844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28"/>
            <p:cNvSpPr/>
            <p:nvPr/>
          </p:nvSpPr>
          <p:spPr>
            <a:xfrm>
              <a:off x="5414350" y="26948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28"/>
            <p:cNvSpPr/>
            <p:nvPr/>
          </p:nvSpPr>
          <p:spPr>
            <a:xfrm>
              <a:off x="5418225" y="26915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28"/>
            <p:cNvSpPr/>
            <p:nvPr/>
          </p:nvSpPr>
          <p:spPr>
            <a:xfrm>
              <a:off x="6078025" y="3165100"/>
              <a:ext cx="21250" cy="7775"/>
            </a:xfrm>
            <a:custGeom>
              <a:rect b="b" l="l" r="r" t="t"/>
              <a:pathLst>
                <a:path extrusionOk="0" h="311" w="85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28"/>
            <p:cNvSpPr/>
            <p:nvPr/>
          </p:nvSpPr>
          <p:spPr>
            <a:xfrm>
              <a:off x="6056700" y="3186675"/>
              <a:ext cx="14300" cy="3850"/>
            </a:xfrm>
            <a:custGeom>
              <a:rect b="b" l="l" r="r" t="t"/>
              <a:pathLst>
                <a:path extrusionOk="0" h="154" w="572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28"/>
            <p:cNvSpPr/>
            <p:nvPr/>
          </p:nvSpPr>
          <p:spPr>
            <a:xfrm>
              <a:off x="6092725" y="3193375"/>
              <a:ext cx="14600" cy="4350"/>
            </a:xfrm>
            <a:custGeom>
              <a:rect b="b" l="l" r="r" t="t"/>
              <a:pathLst>
                <a:path extrusionOk="0" h="174" w="584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28"/>
            <p:cNvSpPr/>
            <p:nvPr/>
          </p:nvSpPr>
          <p:spPr>
            <a:xfrm>
              <a:off x="6045375" y="3187125"/>
              <a:ext cx="7475" cy="2525"/>
            </a:xfrm>
            <a:custGeom>
              <a:rect b="b" l="l" r="r" t="t"/>
              <a:pathLst>
                <a:path extrusionOk="0" h="101" w="299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28"/>
            <p:cNvSpPr/>
            <p:nvPr/>
          </p:nvSpPr>
          <p:spPr>
            <a:xfrm>
              <a:off x="6095400" y="2143125"/>
              <a:ext cx="168200" cy="22575"/>
            </a:xfrm>
            <a:custGeom>
              <a:rect b="b" l="l" r="r" t="t"/>
              <a:pathLst>
                <a:path extrusionOk="0" h="903" w="6728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28"/>
            <p:cNvSpPr/>
            <p:nvPr/>
          </p:nvSpPr>
          <p:spPr>
            <a:xfrm>
              <a:off x="6181725" y="2141875"/>
              <a:ext cx="63125" cy="18950"/>
            </a:xfrm>
            <a:custGeom>
              <a:rect b="b" l="l" r="r" t="t"/>
              <a:pathLst>
                <a:path extrusionOk="0" h="758" w="2525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28"/>
            <p:cNvSpPr/>
            <p:nvPr/>
          </p:nvSpPr>
          <p:spPr>
            <a:xfrm>
              <a:off x="6156700" y="2137750"/>
              <a:ext cx="53450" cy="17725"/>
            </a:xfrm>
            <a:custGeom>
              <a:rect b="b" l="l" r="r" t="t"/>
              <a:pathLst>
                <a:path extrusionOk="0" h="709" w="2138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28"/>
            <p:cNvSpPr/>
            <p:nvPr/>
          </p:nvSpPr>
          <p:spPr>
            <a:xfrm>
              <a:off x="6173375" y="2139400"/>
              <a:ext cx="26825" cy="11475"/>
            </a:xfrm>
            <a:custGeom>
              <a:rect b="b" l="l" r="r" t="t"/>
              <a:pathLst>
                <a:path extrusionOk="0" h="459" w="1073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28"/>
            <p:cNvSpPr/>
            <p:nvPr/>
          </p:nvSpPr>
          <p:spPr>
            <a:xfrm>
              <a:off x="6131100" y="2134925"/>
              <a:ext cx="40225" cy="9100"/>
            </a:xfrm>
            <a:custGeom>
              <a:rect b="b" l="l" r="r" t="t"/>
              <a:pathLst>
                <a:path extrusionOk="0" h="364" w="1609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28"/>
            <p:cNvSpPr/>
            <p:nvPr/>
          </p:nvSpPr>
          <p:spPr>
            <a:xfrm>
              <a:off x="6170700" y="21396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28"/>
            <p:cNvSpPr/>
            <p:nvPr/>
          </p:nvSpPr>
          <p:spPr>
            <a:xfrm>
              <a:off x="6207300" y="27674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6164150" y="3000500"/>
              <a:ext cx="8950" cy="6875"/>
            </a:xfrm>
            <a:custGeom>
              <a:rect b="b" l="l" r="r" t="t"/>
              <a:pathLst>
                <a:path extrusionOk="0" h="275" w="358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28"/>
            <p:cNvSpPr/>
            <p:nvPr/>
          </p:nvSpPr>
          <p:spPr>
            <a:xfrm>
              <a:off x="6231725" y="300020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28"/>
            <p:cNvSpPr/>
            <p:nvPr/>
          </p:nvSpPr>
          <p:spPr>
            <a:xfrm>
              <a:off x="6242725" y="2695275"/>
              <a:ext cx="18475" cy="11425"/>
            </a:xfrm>
            <a:custGeom>
              <a:rect b="b" l="l" r="r" t="t"/>
              <a:pathLst>
                <a:path extrusionOk="0" h="457" w="739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28"/>
            <p:cNvSpPr/>
            <p:nvPr/>
          </p:nvSpPr>
          <p:spPr>
            <a:xfrm>
              <a:off x="6205825" y="262397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28"/>
            <p:cNvSpPr/>
            <p:nvPr/>
          </p:nvSpPr>
          <p:spPr>
            <a:xfrm>
              <a:off x="6167725" y="2621250"/>
              <a:ext cx="3000" cy="2375"/>
            </a:xfrm>
            <a:custGeom>
              <a:rect b="b" l="l" r="r" t="t"/>
              <a:pathLst>
                <a:path extrusionOk="0" h="95" w="12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28"/>
            <p:cNvSpPr/>
            <p:nvPr/>
          </p:nvSpPr>
          <p:spPr>
            <a:xfrm>
              <a:off x="5162550" y="2254275"/>
              <a:ext cx="26500" cy="10750"/>
            </a:xfrm>
            <a:custGeom>
              <a:rect b="b" l="l" r="r" t="t"/>
              <a:pathLst>
                <a:path extrusionOk="0" h="430" w="106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28"/>
            <p:cNvSpPr/>
            <p:nvPr/>
          </p:nvSpPr>
          <p:spPr>
            <a:xfrm>
              <a:off x="6321900" y="3284175"/>
              <a:ext cx="21475" cy="7450"/>
            </a:xfrm>
            <a:custGeom>
              <a:rect b="b" l="l" r="r" t="t"/>
              <a:pathLst>
                <a:path extrusionOk="0" h="298" w="859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28"/>
            <p:cNvSpPr/>
            <p:nvPr/>
          </p:nvSpPr>
          <p:spPr>
            <a:xfrm>
              <a:off x="6223975" y="2243850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28"/>
            <p:cNvSpPr/>
            <p:nvPr/>
          </p:nvSpPr>
          <p:spPr>
            <a:xfrm>
              <a:off x="6220400" y="2182550"/>
              <a:ext cx="33375" cy="12225"/>
            </a:xfrm>
            <a:custGeom>
              <a:rect b="b" l="l" r="r" t="t"/>
              <a:pathLst>
                <a:path extrusionOk="0" h="489" w="1335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28"/>
            <p:cNvSpPr/>
            <p:nvPr/>
          </p:nvSpPr>
          <p:spPr>
            <a:xfrm>
              <a:off x="6241250" y="2189975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28"/>
            <p:cNvSpPr/>
            <p:nvPr/>
          </p:nvSpPr>
          <p:spPr>
            <a:xfrm>
              <a:off x="6118025" y="2136700"/>
              <a:ext cx="35725" cy="17600"/>
            </a:xfrm>
            <a:custGeom>
              <a:rect b="b" l="l" r="r" t="t"/>
              <a:pathLst>
                <a:path extrusionOk="0" h="704" w="1429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28"/>
            <p:cNvSpPr/>
            <p:nvPr/>
          </p:nvSpPr>
          <p:spPr>
            <a:xfrm>
              <a:off x="6176350" y="1996575"/>
              <a:ext cx="12825" cy="10025"/>
            </a:xfrm>
            <a:custGeom>
              <a:rect b="b" l="l" r="r" t="t"/>
              <a:pathLst>
                <a:path extrusionOk="0" h="401" w="513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28"/>
            <p:cNvSpPr/>
            <p:nvPr/>
          </p:nvSpPr>
          <p:spPr>
            <a:xfrm>
              <a:off x="6083475" y="2307000"/>
              <a:ext cx="40525" cy="8325"/>
            </a:xfrm>
            <a:custGeom>
              <a:rect b="b" l="l" r="r" t="t"/>
              <a:pathLst>
                <a:path extrusionOk="0" h="333" w="1621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28"/>
            <p:cNvSpPr/>
            <p:nvPr/>
          </p:nvSpPr>
          <p:spPr>
            <a:xfrm>
              <a:off x="6142125" y="3093075"/>
              <a:ext cx="16100" cy="8050"/>
            </a:xfrm>
            <a:custGeom>
              <a:rect b="b" l="l" r="r" t="t"/>
              <a:pathLst>
                <a:path extrusionOk="0" h="322" w="644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28"/>
            <p:cNvSpPr/>
            <p:nvPr/>
          </p:nvSpPr>
          <p:spPr>
            <a:xfrm>
              <a:off x="6164150" y="3093675"/>
              <a:ext cx="6575" cy="5975"/>
            </a:xfrm>
            <a:custGeom>
              <a:rect b="b" l="l" r="r" t="t"/>
              <a:pathLst>
                <a:path extrusionOk="0" h="239" w="263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28"/>
            <p:cNvSpPr/>
            <p:nvPr/>
          </p:nvSpPr>
          <p:spPr>
            <a:xfrm>
              <a:off x="6138850" y="3089075"/>
              <a:ext cx="7475" cy="9075"/>
            </a:xfrm>
            <a:custGeom>
              <a:rect b="b" l="l" r="r" t="t"/>
              <a:pathLst>
                <a:path extrusionOk="0" h="363" w="299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28"/>
            <p:cNvSpPr/>
            <p:nvPr/>
          </p:nvSpPr>
          <p:spPr>
            <a:xfrm>
              <a:off x="6161775" y="1841425"/>
              <a:ext cx="38125" cy="11350"/>
            </a:xfrm>
            <a:custGeom>
              <a:rect b="b" l="l" r="r" t="t"/>
              <a:pathLst>
                <a:path extrusionOk="0" h="454" w="1525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28"/>
            <p:cNvSpPr/>
            <p:nvPr/>
          </p:nvSpPr>
          <p:spPr>
            <a:xfrm>
              <a:off x="6196000" y="184917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28"/>
            <p:cNvSpPr/>
            <p:nvPr/>
          </p:nvSpPr>
          <p:spPr>
            <a:xfrm>
              <a:off x="6213850" y="18420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28"/>
            <p:cNvSpPr/>
            <p:nvPr/>
          </p:nvSpPr>
          <p:spPr>
            <a:xfrm>
              <a:off x="6122175" y="1708950"/>
              <a:ext cx="105100" cy="14975"/>
            </a:xfrm>
            <a:custGeom>
              <a:rect b="b" l="l" r="r" t="t"/>
              <a:pathLst>
                <a:path extrusionOk="0" h="599" w="4204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28"/>
            <p:cNvSpPr/>
            <p:nvPr/>
          </p:nvSpPr>
          <p:spPr>
            <a:xfrm>
              <a:off x="6196000" y="1712550"/>
              <a:ext cx="16550" cy="13800"/>
            </a:xfrm>
            <a:custGeom>
              <a:rect b="b" l="l" r="r" t="t"/>
              <a:pathLst>
                <a:path extrusionOk="0" h="552" w="662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28"/>
            <p:cNvSpPr/>
            <p:nvPr/>
          </p:nvSpPr>
          <p:spPr>
            <a:xfrm>
              <a:off x="5216425" y="207092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28"/>
            <p:cNvSpPr/>
            <p:nvPr/>
          </p:nvSpPr>
          <p:spPr>
            <a:xfrm>
              <a:off x="5217000" y="2093550"/>
              <a:ext cx="8075" cy="7150"/>
            </a:xfrm>
            <a:custGeom>
              <a:rect b="b" l="l" r="r" t="t"/>
              <a:pathLst>
                <a:path extrusionOk="0" h="286" w="323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28"/>
            <p:cNvSpPr/>
            <p:nvPr/>
          </p:nvSpPr>
          <p:spPr>
            <a:xfrm>
              <a:off x="6202850" y="3628050"/>
              <a:ext cx="11625" cy="7075"/>
            </a:xfrm>
            <a:custGeom>
              <a:rect b="b" l="l" r="r" t="t"/>
              <a:pathLst>
                <a:path extrusionOk="0" h="283" w="465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28"/>
            <p:cNvSpPr/>
            <p:nvPr/>
          </p:nvSpPr>
          <p:spPr>
            <a:xfrm>
              <a:off x="6182000" y="18884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28"/>
            <p:cNvSpPr/>
            <p:nvPr/>
          </p:nvSpPr>
          <p:spPr>
            <a:xfrm>
              <a:off x="6243025" y="2182850"/>
              <a:ext cx="46175" cy="13700"/>
            </a:xfrm>
            <a:custGeom>
              <a:rect b="b" l="l" r="r" t="t"/>
              <a:pathLst>
                <a:path extrusionOk="0" h="548" w="1847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28"/>
            <p:cNvSpPr/>
            <p:nvPr/>
          </p:nvSpPr>
          <p:spPr>
            <a:xfrm>
              <a:off x="6152550" y="1842025"/>
              <a:ext cx="14600" cy="7750"/>
            </a:xfrm>
            <a:custGeom>
              <a:rect b="b" l="l" r="r" t="t"/>
              <a:pathLst>
                <a:path extrusionOk="0" h="310" w="584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28"/>
            <p:cNvSpPr/>
            <p:nvPr/>
          </p:nvSpPr>
          <p:spPr>
            <a:xfrm>
              <a:off x="5375950" y="2091150"/>
              <a:ext cx="108675" cy="18475"/>
            </a:xfrm>
            <a:custGeom>
              <a:rect b="b" l="l" r="r" t="t"/>
              <a:pathLst>
                <a:path extrusionOk="0" h="739" w="4347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28"/>
            <p:cNvSpPr/>
            <p:nvPr/>
          </p:nvSpPr>
          <p:spPr>
            <a:xfrm>
              <a:off x="5247675" y="2003250"/>
              <a:ext cx="75325" cy="31675"/>
            </a:xfrm>
            <a:custGeom>
              <a:rect b="b" l="l" r="r" t="t"/>
              <a:pathLst>
                <a:path extrusionOk="0" h="1267" w="3013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28"/>
            <p:cNvSpPr/>
            <p:nvPr/>
          </p:nvSpPr>
          <p:spPr>
            <a:xfrm>
              <a:off x="5229225" y="1974675"/>
              <a:ext cx="24725" cy="86750"/>
            </a:xfrm>
            <a:custGeom>
              <a:rect b="b" l="l" r="r" t="t"/>
              <a:pathLst>
                <a:path extrusionOk="0" h="3470" w="989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28"/>
            <p:cNvSpPr/>
            <p:nvPr/>
          </p:nvSpPr>
          <p:spPr>
            <a:xfrm>
              <a:off x="5312550" y="2084900"/>
              <a:ext cx="70875" cy="20725"/>
            </a:xfrm>
            <a:custGeom>
              <a:rect b="b" l="l" r="r" t="t"/>
              <a:pathLst>
                <a:path extrusionOk="0" h="829" w="2835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28"/>
            <p:cNvSpPr/>
            <p:nvPr/>
          </p:nvSpPr>
          <p:spPr>
            <a:xfrm>
              <a:off x="5479250" y="2093375"/>
              <a:ext cx="72950" cy="14600"/>
            </a:xfrm>
            <a:custGeom>
              <a:rect b="b" l="l" r="r" t="t"/>
              <a:pathLst>
                <a:path extrusionOk="0" h="584" w="2918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28"/>
            <p:cNvSpPr/>
            <p:nvPr/>
          </p:nvSpPr>
          <p:spPr>
            <a:xfrm>
              <a:off x="5312850" y="2043250"/>
              <a:ext cx="56875" cy="13725"/>
            </a:xfrm>
            <a:custGeom>
              <a:rect b="b" l="l" r="r" t="t"/>
              <a:pathLst>
                <a:path extrusionOk="0" h="549" w="2275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28"/>
            <p:cNvSpPr/>
            <p:nvPr/>
          </p:nvSpPr>
          <p:spPr>
            <a:xfrm>
              <a:off x="5342325" y="2067900"/>
              <a:ext cx="60450" cy="10825"/>
            </a:xfrm>
            <a:custGeom>
              <a:rect b="b" l="l" r="r" t="t"/>
              <a:pathLst>
                <a:path extrusionOk="0" h="433" w="2418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28"/>
            <p:cNvSpPr/>
            <p:nvPr/>
          </p:nvSpPr>
          <p:spPr>
            <a:xfrm>
              <a:off x="5319700" y="2017850"/>
              <a:ext cx="60750" cy="13800"/>
            </a:xfrm>
            <a:custGeom>
              <a:rect b="b" l="l" r="r" t="t"/>
              <a:pathLst>
                <a:path extrusionOk="0" h="552" w="243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28"/>
            <p:cNvSpPr/>
            <p:nvPr/>
          </p:nvSpPr>
          <p:spPr>
            <a:xfrm>
              <a:off x="5408700" y="2067350"/>
              <a:ext cx="55975" cy="10675"/>
            </a:xfrm>
            <a:custGeom>
              <a:rect b="b" l="l" r="r" t="t"/>
              <a:pathLst>
                <a:path extrusionOk="0" h="427" w="2239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28"/>
            <p:cNvSpPr/>
            <p:nvPr/>
          </p:nvSpPr>
          <p:spPr>
            <a:xfrm>
              <a:off x="5273350" y="2042625"/>
              <a:ext cx="38625" cy="14000"/>
            </a:xfrm>
            <a:custGeom>
              <a:rect b="b" l="l" r="r" t="t"/>
              <a:pathLst>
                <a:path extrusionOk="0" h="560" w="1545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28"/>
            <p:cNvSpPr/>
            <p:nvPr/>
          </p:nvSpPr>
          <p:spPr>
            <a:xfrm>
              <a:off x="5564075" y="2085475"/>
              <a:ext cx="45275" cy="6600"/>
            </a:xfrm>
            <a:custGeom>
              <a:rect b="b" l="l" r="r" t="t"/>
              <a:pathLst>
                <a:path extrusionOk="0" h="264" w="1811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28"/>
            <p:cNvSpPr/>
            <p:nvPr/>
          </p:nvSpPr>
          <p:spPr>
            <a:xfrm>
              <a:off x="5319100" y="2063650"/>
              <a:ext cx="21175" cy="11400"/>
            </a:xfrm>
            <a:custGeom>
              <a:rect b="b" l="l" r="r" t="t"/>
              <a:pathLst>
                <a:path extrusionOk="0" h="456" w="847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28"/>
            <p:cNvSpPr/>
            <p:nvPr/>
          </p:nvSpPr>
          <p:spPr>
            <a:xfrm>
              <a:off x="5289350" y="2081050"/>
              <a:ext cx="28300" cy="15975"/>
            </a:xfrm>
            <a:custGeom>
              <a:rect b="b" l="l" r="r" t="t"/>
              <a:pathLst>
                <a:path extrusionOk="0" h="639" w="1132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28"/>
            <p:cNvSpPr/>
            <p:nvPr/>
          </p:nvSpPr>
          <p:spPr>
            <a:xfrm>
              <a:off x="5528950" y="2087975"/>
              <a:ext cx="49450" cy="9550"/>
            </a:xfrm>
            <a:custGeom>
              <a:rect b="b" l="l" r="r" t="t"/>
              <a:pathLst>
                <a:path extrusionOk="0" h="382" w="1978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28"/>
            <p:cNvSpPr/>
            <p:nvPr/>
          </p:nvSpPr>
          <p:spPr>
            <a:xfrm>
              <a:off x="5270000" y="2073825"/>
              <a:ext cx="22650" cy="16850"/>
            </a:xfrm>
            <a:custGeom>
              <a:rect b="b" l="l" r="r" t="t"/>
              <a:pathLst>
                <a:path extrusionOk="0" h="674" w="906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28"/>
            <p:cNvSpPr/>
            <p:nvPr/>
          </p:nvSpPr>
          <p:spPr>
            <a:xfrm>
              <a:off x="5253025" y="2055750"/>
              <a:ext cx="22650" cy="22925"/>
            </a:xfrm>
            <a:custGeom>
              <a:rect b="b" l="l" r="r" t="t"/>
              <a:pathLst>
                <a:path extrusionOk="0" h="917" w="906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28"/>
            <p:cNvSpPr/>
            <p:nvPr/>
          </p:nvSpPr>
          <p:spPr>
            <a:xfrm>
              <a:off x="5528650" y="2092350"/>
              <a:ext cx="33075" cy="7700"/>
            </a:xfrm>
            <a:custGeom>
              <a:rect b="b" l="l" r="r" t="t"/>
              <a:pathLst>
                <a:path extrusionOk="0" h="308" w="1323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28"/>
            <p:cNvSpPr/>
            <p:nvPr/>
          </p:nvSpPr>
          <p:spPr>
            <a:xfrm>
              <a:off x="5400375" y="2068250"/>
              <a:ext cx="13700" cy="9850"/>
            </a:xfrm>
            <a:custGeom>
              <a:rect b="b" l="l" r="r" t="t"/>
              <a:pathLst>
                <a:path extrusionOk="0" h="394" w="548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28"/>
            <p:cNvSpPr/>
            <p:nvPr/>
          </p:nvSpPr>
          <p:spPr>
            <a:xfrm>
              <a:off x="5664100" y="2082250"/>
              <a:ext cx="27100" cy="3750"/>
            </a:xfrm>
            <a:custGeom>
              <a:rect b="b" l="l" r="r" t="t"/>
              <a:pathLst>
                <a:path extrusionOk="0" h="150" w="1084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28"/>
            <p:cNvSpPr/>
            <p:nvPr/>
          </p:nvSpPr>
          <p:spPr>
            <a:xfrm>
              <a:off x="5692950" y="2082125"/>
              <a:ext cx="26525" cy="3100"/>
            </a:xfrm>
            <a:custGeom>
              <a:rect b="b" l="l" r="r" t="t"/>
              <a:pathLst>
                <a:path extrusionOk="0" h="124" w="1061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28"/>
            <p:cNvSpPr/>
            <p:nvPr/>
          </p:nvSpPr>
          <p:spPr>
            <a:xfrm>
              <a:off x="5338750" y="2065350"/>
              <a:ext cx="10450" cy="9475"/>
            </a:xfrm>
            <a:custGeom>
              <a:rect b="b" l="l" r="r" t="t"/>
              <a:pathLst>
                <a:path extrusionOk="0" h="379" w="418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28"/>
            <p:cNvSpPr/>
            <p:nvPr/>
          </p:nvSpPr>
          <p:spPr>
            <a:xfrm>
              <a:off x="5561400" y="2068050"/>
              <a:ext cx="11625" cy="6575"/>
            </a:xfrm>
            <a:custGeom>
              <a:rect b="b" l="l" r="r" t="t"/>
              <a:pathLst>
                <a:path extrusionOk="0" h="263" w="465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28"/>
            <p:cNvSpPr/>
            <p:nvPr/>
          </p:nvSpPr>
          <p:spPr>
            <a:xfrm>
              <a:off x="5247675" y="2028600"/>
              <a:ext cx="8650" cy="6925"/>
            </a:xfrm>
            <a:custGeom>
              <a:rect b="b" l="l" r="r" t="t"/>
              <a:pathLst>
                <a:path extrusionOk="0" h="277" w="346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28"/>
            <p:cNvSpPr/>
            <p:nvPr/>
          </p:nvSpPr>
          <p:spPr>
            <a:xfrm>
              <a:off x="5256300" y="2031625"/>
              <a:ext cx="10750" cy="3675"/>
            </a:xfrm>
            <a:custGeom>
              <a:rect b="b" l="l" r="r" t="t"/>
              <a:pathLst>
                <a:path extrusionOk="0" h="147" w="43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28"/>
            <p:cNvSpPr/>
            <p:nvPr/>
          </p:nvSpPr>
          <p:spPr>
            <a:xfrm>
              <a:off x="5372100" y="2067950"/>
              <a:ext cx="6275" cy="5700"/>
            </a:xfrm>
            <a:custGeom>
              <a:rect b="b" l="l" r="r" t="t"/>
              <a:pathLst>
                <a:path extrusionOk="0" h="228" w="251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28"/>
            <p:cNvSpPr/>
            <p:nvPr/>
          </p:nvSpPr>
          <p:spPr>
            <a:xfrm>
              <a:off x="5367625" y="2043250"/>
              <a:ext cx="3900" cy="7650"/>
            </a:xfrm>
            <a:custGeom>
              <a:rect b="b" l="l" r="r" t="t"/>
              <a:pathLst>
                <a:path extrusionOk="0" h="306" w="156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28"/>
            <p:cNvSpPr/>
            <p:nvPr/>
          </p:nvSpPr>
          <p:spPr>
            <a:xfrm>
              <a:off x="5310175" y="2044925"/>
              <a:ext cx="7475" cy="5775"/>
            </a:xfrm>
            <a:custGeom>
              <a:rect b="b" l="l" r="r" t="t"/>
              <a:pathLst>
                <a:path extrusionOk="0" h="231" w="299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28"/>
            <p:cNvSpPr/>
            <p:nvPr/>
          </p:nvSpPr>
          <p:spPr>
            <a:xfrm>
              <a:off x="5353325" y="2073600"/>
              <a:ext cx="3900" cy="4675"/>
            </a:xfrm>
            <a:custGeom>
              <a:rect b="b" l="l" r="r" t="t"/>
              <a:pathLst>
                <a:path extrusionOk="0" h="187" w="156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28"/>
            <p:cNvSpPr/>
            <p:nvPr/>
          </p:nvSpPr>
          <p:spPr>
            <a:xfrm>
              <a:off x="5454250" y="2096525"/>
              <a:ext cx="3000" cy="1200"/>
            </a:xfrm>
            <a:custGeom>
              <a:rect b="b" l="l" r="r" t="t"/>
              <a:pathLst>
                <a:path extrusionOk="0" h="48" w="12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28"/>
            <p:cNvSpPr/>
            <p:nvPr/>
          </p:nvSpPr>
          <p:spPr>
            <a:xfrm>
              <a:off x="5550975" y="2069350"/>
              <a:ext cx="3300" cy="2325"/>
            </a:xfrm>
            <a:custGeom>
              <a:rect b="b" l="l" r="r" t="t"/>
              <a:pathLst>
                <a:path extrusionOk="0" h="93" w="132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28"/>
            <p:cNvSpPr/>
            <p:nvPr/>
          </p:nvSpPr>
          <p:spPr>
            <a:xfrm>
              <a:off x="5323575" y="1995450"/>
              <a:ext cx="46450" cy="13700"/>
            </a:xfrm>
            <a:custGeom>
              <a:rect b="b" l="l" r="r" t="t"/>
              <a:pathLst>
                <a:path extrusionOk="0" h="548" w="1858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28"/>
            <p:cNvSpPr/>
            <p:nvPr/>
          </p:nvSpPr>
          <p:spPr>
            <a:xfrm>
              <a:off x="5367025" y="1992925"/>
              <a:ext cx="29200" cy="14150"/>
            </a:xfrm>
            <a:custGeom>
              <a:rect b="b" l="l" r="r" t="t"/>
              <a:pathLst>
                <a:path extrusionOk="0" h="566" w="1168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28"/>
            <p:cNvSpPr/>
            <p:nvPr/>
          </p:nvSpPr>
          <p:spPr>
            <a:xfrm>
              <a:off x="5250050" y="1988475"/>
              <a:ext cx="36625" cy="25325"/>
            </a:xfrm>
            <a:custGeom>
              <a:rect b="b" l="l" r="r" t="t"/>
              <a:pathLst>
                <a:path extrusionOk="0" h="1013" w="1465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28"/>
            <p:cNvSpPr/>
            <p:nvPr/>
          </p:nvSpPr>
          <p:spPr>
            <a:xfrm>
              <a:off x="5381625" y="2016725"/>
              <a:ext cx="37525" cy="11350"/>
            </a:xfrm>
            <a:custGeom>
              <a:rect b="b" l="l" r="r" t="t"/>
              <a:pathLst>
                <a:path extrusionOk="0" h="454" w="1501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28"/>
            <p:cNvSpPr/>
            <p:nvPr/>
          </p:nvSpPr>
          <p:spPr>
            <a:xfrm>
              <a:off x="5302150" y="1998175"/>
              <a:ext cx="18175" cy="11750"/>
            </a:xfrm>
            <a:custGeom>
              <a:rect b="b" l="l" r="r" t="t"/>
              <a:pathLst>
                <a:path extrusionOk="0" h="470" w="727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28"/>
            <p:cNvSpPr/>
            <p:nvPr/>
          </p:nvSpPr>
          <p:spPr>
            <a:xfrm>
              <a:off x="5317325" y="1996500"/>
              <a:ext cx="10725" cy="13375"/>
            </a:xfrm>
            <a:custGeom>
              <a:rect b="b" l="l" r="r" t="t"/>
              <a:pathLst>
                <a:path extrusionOk="0" h="535" w="429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28"/>
            <p:cNvSpPr/>
            <p:nvPr/>
          </p:nvSpPr>
          <p:spPr>
            <a:xfrm>
              <a:off x="5284575" y="1999425"/>
              <a:ext cx="22350" cy="10800"/>
            </a:xfrm>
            <a:custGeom>
              <a:rect b="b" l="l" r="r" t="t"/>
              <a:pathLst>
                <a:path extrusionOk="0" h="432" w="894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28"/>
            <p:cNvSpPr/>
            <p:nvPr/>
          </p:nvSpPr>
          <p:spPr>
            <a:xfrm>
              <a:off x="5295300" y="2003550"/>
              <a:ext cx="10725" cy="6375"/>
            </a:xfrm>
            <a:custGeom>
              <a:rect b="b" l="l" r="r" t="t"/>
              <a:pathLst>
                <a:path extrusionOk="0" h="255" w="429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28"/>
            <p:cNvSpPr/>
            <p:nvPr/>
          </p:nvSpPr>
          <p:spPr>
            <a:xfrm>
              <a:off x="5317325" y="2021800"/>
              <a:ext cx="10725" cy="6875"/>
            </a:xfrm>
            <a:custGeom>
              <a:rect b="b" l="l" r="r" t="t"/>
              <a:pathLst>
                <a:path extrusionOk="0" h="275" w="429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28"/>
            <p:cNvSpPr/>
            <p:nvPr/>
          </p:nvSpPr>
          <p:spPr>
            <a:xfrm>
              <a:off x="5373575" y="2020625"/>
              <a:ext cx="9250" cy="4175"/>
            </a:xfrm>
            <a:custGeom>
              <a:rect b="b" l="l" r="r" t="t"/>
              <a:pathLst>
                <a:path extrusionOk="0" h="167" w="37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28"/>
            <p:cNvSpPr/>
            <p:nvPr/>
          </p:nvSpPr>
          <p:spPr>
            <a:xfrm>
              <a:off x="5281600" y="20039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28"/>
            <p:cNvSpPr/>
            <p:nvPr/>
          </p:nvSpPr>
          <p:spPr>
            <a:xfrm>
              <a:off x="5344700" y="2020925"/>
              <a:ext cx="5375" cy="7150"/>
            </a:xfrm>
            <a:custGeom>
              <a:rect b="b" l="l" r="r" t="t"/>
              <a:pathLst>
                <a:path extrusionOk="0" h="286" w="215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28"/>
            <p:cNvSpPr/>
            <p:nvPr/>
          </p:nvSpPr>
          <p:spPr>
            <a:xfrm>
              <a:off x="5420600" y="2001275"/>
              <a:ext cx="8375" cy="4550"/>
            </a:xfrm>
            <a:custGeom>
              <a:rect b="b" l="l" r="r" t="t"/>
              <a:pathLst>
                <a:path extrusionOk="0" h="182" w="335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28"/>
            <p:cNvSpPr/>
            <p:nvPr/>
          </p:nvSpPr>
          <p:spPr>
            <a:xfrm>
              <a:off x="5410200" y="2003000"/>
              <a:ext cx="7750" cy="3375"/>
            </a:xfrm>
            <a:custGeom>
              <a:rect b="b" l="l" r="r" t="t"/>
              <a:pathLst>
                <a:path extrusionOk="0" h="135" w="31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28"/>
            <p:cNvSpPr/>
            <p:nvPr/>
          </p:nvSpPr>
          <p:spPr>
            <a:xfrm>
              <a:off x="5426550" y="2017925"/>
              <a:ext cx="4200" cy="2425"/>
            </a:xfrm>
            <a:custGeom>
              <a:rect b="b" l="l" r="r" t="t"/>
              <a:pathLst>
                <a:path extrusionOk="0" h="97" w="168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28"/>
            <p:cNvSpPr/>
            <p:nvPr/>
          </p:nvSpPr>
          <p:spPr>
            <a:xfrm>
              <a:off x="5427150" y="1999775"/>
              <a:ext cx="5100" cy="4200"/>
            </a:xfrm>
            <a:custGeom>
              <a:rect b="b" l="l" r="r" t="t"/>
              <a:pathLst>
                <a:path extrusionOk="0" h="168" w="204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28"/>
            <p:cNvSpPr/>
            <p:nvPr/>
          </p:nvSpPr>
          <p:spPr>
            <a:xfrm>
              <a:off x="5493225" y="1938325"/>
              <a:ext cx="17900" cy="6475"/>
            </a:xfrm>
            <a:custGeom>
              <a:rect b="b" l="l" r="r" t="t"/>
              <a:pathLst>
                <a:path extrusionOk="0" h="259" w="716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28"/>
            <p:cNvSpPr/>
            <p:nvPr/>
          </p:nvSpPr>
          <p:spPr>
            <a:xfrm>
              <a:off x="5472100" y="194232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28"/>
            <p:cNvSpPr/>
            <p:nvPr/>
          </p:nvSpPr>
          <p:spPr>
            <a:xfrm>
              <a:off x="5460800" y="1928050"/>
              <a:ext cx="6850" cy="3325"/>
            </a:xfrm>
            <a:custGeom>
              <a:rect b="b" l="l" r="r" t="t"/>
              <a:pathLst>
                <a:path extrusionOk="0" h="133" w="274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28"/>
            <p:cNvSpPr/>
            <p:nvPr/>
          </p:nvSpPr>
          <p:spPr>
            <a:xfrm>
              <a:off x="6096000" y="2087600"/>
              <a:ext cx="23225" cy="5150"/>
            </a:xfrm>
            <a:custGeom>
              <a:rect b="b" l="l" r="r" t="t"/>
              <a:pathLst>
                <a:path extrusionOk="0" h="206" w="929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28"/>
            <p:cNvSpPr/>
            <p:nvPr/>
          </p:nvSpPr>
          <p:spPr>
            <a:xfrm>
              <a:off x="6131700" y="2081925"/>
              <a:ext cx="6275" cy="4800"/>
            </a:xfrm>
            <a:custGeom>
              <a:rect b="b" l="l" r="r" t="t"/>
              <a:pathLst>
                <a:path extrusionOk="0" h="192" w="251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28"/>
            <p:cNvSpPr/>
            <p:nvPr/>
          </p:nvSpPr>
          <p:spPr>
            <a:xfrm>
              <a:off x="6080500" y="2078650"/>
              <a:ext cx="4800" cy="6025"/>
            </a:xfrm>
            <a:custGeom>
              <a:rect b="b" l="l" r="r" t="t"/>
              <a:pathLst>
                <a:path extrusionOk="0" h="241" w="192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28"/>
            <p:cNvSpPr/>
            <p:nvPr/>
          </p:nvSpPr>
          <p:spPr>
            <a:xfrm>
              <a:off x="6070675" y="2099875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28"/>
            <p:cNvSpPr/>
            <p:nvPr/>
          </p:nvSpPr>
          <p:spPr>
            <a:xfrm>
              <a:off x="5271175" y="2000150"/>
              <a:ext cx="6275" cy="5600"/>
            </a:xfrm>
            <a:custGeom>
              <a:rect b="b" l="l" r="r" t="t"/>
              <a:pathLst>
                <a:path extrusionOk="0" h="224" w="251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28"/>
            <p:cNvSpPr/>
            <p:nvPr/>
          </p:nvSpPr>
          <p:spPr>
            <a:xfrm>
              <a:off x="5299750" y="1796175"/>
              <a:ext cx="75350" cy="16400"/>
            </a:xfrm>
            <a:custGeom>
              <a:rect b="b" l="l" r="r" t="t"/>
              <a:pathLst>
                <a:path extrusionOk="0" h="656" w="3014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28"/>
            <p:cNvSpPr/>
            <p:nvPr/>
          </p:nvSpPr>
          <p:spPr>
            <a:xfrm>
              <a:off x="5280100" y="1796175"/>
              <a:ext cx="57175" cy="22875"/>
            </a:xfrm>
            <a:custGeom>
              <a:rect b="b" l="l" r="r" t="t"/>
              <a:pathLst>
                <a:path extrusionOk="0" h="915" w="2287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28"/>
            <p:cNvSpPr/>
            <p:nvPr/>
          </p:nvSpPr>
          <p:spPr>
            <a:xfrm>
              <a:off x="5278925" y="1817325"/>
              <a:ext cx="17275" cy="13700"/>
            </a:xfrm>
            <a:custGeom>
              <a:rect b="b" l="l" r="r" t="t"/>
              <a:pathLst>
                <a:path extrusionOk="0" h="548" w="691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28"/>
            <p:cNvSpPr/>
            <p:nvPr/>
          </p:nvSpPr>
          <p:spPr>
            <a:xfrm>
              <a:off x="5349175" y="1806600"/>
              <a:ext cx="16975" cy="10275"/>
            </a:xfrm>
            <a:custGeom>
              <a:rect b="b" l="l" r="r" t="t"/>
              <a:pathLst>
                <a:path extrusionOk="0" h="411" w="679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28"/>
            <p:cNvSpPr/>
            <p:nvPr/>
          </p:nvSpPr>
          <p:spPr>
            <a:xfrm>
              <a:off x="5335175" y="1808175"/>
              <a:ext cx="12525" cy="8225"/>
            </a:xfrm>
            <a:custGeom>
              <a:rect b="b" l="l" r="r" t="t"/>
              <a:pathLst>
                <a:path extrusionOk="0" h="329" w="501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28"/>
            <p:cNvSpPr/>
            <p:nvPr/>
          </p:nvSpPr>
          <p:spPr>
            <a:xfrm>
              <a:off x="5324475" y="1823725"/>
              <a:ext cx="14300" cy="3750"/>
            </a:xfrm>
            <a:custGeom>
              <a:rect b="b" l="l" r="r" t="t"/>
              <a:pathLst>
                <a:path extrusionOk="0" h="150" w="572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28"/>
            <p:cNvSpPr/>
            <p:nvPr/>
          </p:nvSpPr>
          <p:spPr>
            <a:xfrm>
              <a:off x="5363750" y="1807975"/>
              <a:ext cx="10450" cy="6850"/>
            </a:xfrm>
            <a:custGeom>
              <a:rect b="b" l="l" r="r" t="t"/>
              <a:pathLst>
                <a:path extrusionOk="0" h="274" w="418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28"/>
            <p:cNvSpPr/>
            <p:nvPr/>
          </p:nvSpPr>
          <p:spPr>
            <a:xfrm>
              <a:off x="5295600" y="1815600"/>
              <a:ext cx="8050" cy="5600"/>
            </a:xfrm>
            <a:custGeom>
              <a:rect b="b" l="l" r="r" t="t"/>
              <a:pathLst>
                <a:path extrusionOk="0" h="224" w="322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28"/>
            <p:cNvSpPr/>
            <p:nvPr/>
          </p:nvSpPr>
          <p:spPr>
            <a:xfrm>
              <a:off x="5367625" y="1806000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28"/>
            <p:cNvSpPr/>
            <p:nvPr/>
          </p:nvSpPr>
          <p:spPr>
            <a:xfrm>
              <a:off x="5346200" y="1808675"/>
              <a:ext cx="5075" cy="5400"/>
            </a:xfrm>
            <a:custGeom>
              <a:rect b="b" l="l" r="r" t="t"/>
              <a:pathLst>
                <a:path extrusionOk="0" h="216" w="203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28"/>
            <p:cNvSpPr/>
            <p:nvPr/>
          </p:nvSpPr>
          <p:spPr>
            <a:xfrm>
              <a:off x="5866500" y="2103950"/>
              <a:ext cx="6275" cy="3100"/>
            </a:xfrm>
            <a:custGeom>
              <a:rect b="b" l="l" r="r" t="t"/>
              <a:pathLst>
                <a:path extrusionOk="0" h="124" w="251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28"/>
            <p:cNvSpPr/>
            <p:nvPr/>
          </p:nvSpPr>
          <p:spPr>
            <a:xfrm>
              <a:off x="5876025" y="2103950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28"/>
            <p:cNvSpPr/>
            <p:nvPr/>
          </p:nvSpPr>
          <p:spPr>
            <a:xfrm>
              <a:off x="5880475" y="2103950"/>
              <a:ext cx="2425" cy="2725"/>
            </a:xfrm>
            <a:custGeom>
              <a:rect b="b" l="l" r="r" t="t"/>
              <a:pathLst>
                <a:path extrusionOk="0" h="109" w="97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28"/>
            <p:cNvSpPr/>
            <p:nvPr/>
          </p:nvSpPr>
          <p:spPr>
            <a:xfrm>
              <a:off x="5244400" y="1833600"/>
              <a:ext cx="32450" cy="112325"/>
            </a:xfrm>
            <a:custGeom>
              <a:rect b="b" l="l" r="r" t="t"/>
              <a:pathLst>
                <a:path extrusionOk="0" h="4493" w="1298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28"/>
            <p:cNvSpPr/>
            <p:nvPr/>
          </p:nvSpPr>
          <p:spPr>
            <a:xfrm>
              <a:off x="5244100" y="1926650"/>
              <a:ext cx="22350" cy="96850"/>
            </a:xfrm>
            <a:custGeom>
              <a:rect b="b" l="l" r="r" t="t"/>
              <a:pathLst>
                <a:path extrusionOk="0" h="3874" w="894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28"/>
            <p:cNvSpPr/>
            <p:nvPr/>
          </p:nvSpPr>
          <p:spPr>
            <a:xfrm>
              <a:off x="5270000" y="1851150"/>
              <a:ext cx="7750" cy="7875"/>
            </a:xfrm>
            <a:custGeom>
              <a:rect b="b" l="l" r="r" t="t"/>
              <a:pathLst>
                <a:path extrusionOk="0" h="315" w="31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28"/>
            <p:cNvSpPr/>
            <p:nvPr/>
          </p:nvSpPr>
          <p:spPr>
            <a:xfrm>
              <a:off x="5727775" y="1773850"/>
              <a:ext cx="23250" cy="9250"/>
            </a:xfrm>
            <a:custGeom>
              <a:rect b="b" l="l" r="r" t="t"/>
              <a:pathLst>
                <a:path extrusionOk="0" h="370" w="93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28"/>
            <p:cNvSpPr/>
            <p:nvPr/>
          </p:nvSpPr>
          <p:spPr>
            <a:xfrm>
              <a:off x="5731350" y="1787775"/>
              <a:ext cx="15800" cy="7250"/>
            </a:xfrm>
            <a:custGeom>
              <a:rect b="b" l="l" r="r" t="t"/>
              <a:pathLst>
                <a:path extrusionOk="0" h="290" w="632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28"/>
            <p:cNvSpPr/>
            <p:nvPr/>
          </p:nvSpPr>
          <p:spPr>
            <a:xfrm>
              <a:off x="5719150" y="1773850"/>
              <a:ext cx="10750" cy="8150"/>
            </a:xfrm>
            <a:custGeom>
              <a:rect b="b" l="l" r="r" t="t"/>
              <a:pathLst>
                <a:path extrusionOk="0" h="326" w="43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28"/>
            <p:cNvSpPr/>
            <p:nvPr/>
          </p:nvSpPr>
          <p:spPr>
            <a:xfrm>
              <a:off x="5722725" y="1788825"/>
              <a:ext cx="7475" cy="6200"/>
            </a:xfrm>
            <a:custGeom>
              <a:rect b="b" l="l" r="r" t="t"/>
              <a:pathLst>
                <a:path extrusionOk="0" h="248" w="299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28"/>
            <p:cNvSpPr/>
            <p:nvPr/>
          </p:nvSpPr>
          <p:spPr>
            <a:xfrm>
              <a:off x="5759050" y="1791425"/>
              <a:ext cx="10425" cy="3750"/>
            </a:xfrm>
            <a:custGeom>
              <a:rect b="b" l="l" r="r" t="t"/>
              <a:pathLst>
                <a:path extrusionOk="0" h="150" w="417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28"/>
            <p:cNvSpPr/>
            <p:nvPr/>
          </p:nvSpPr>
          <p:spPr>
            <a:xfrm>
              <a:off x="5798025" y="1788975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28"/>
            <p:cNvSpPr/>
            <p:nvPr/>
          </p:nvSpPr>
          <p:spPr>
            <a:xfrm>
              <a:off x="5697425" y="1775625"/>
              <a:ext cx="4200" cy="3025"/>
            </a:xfrm>
            <a:custGeom>
              <a:rect b="b" l="l" r="r" t="t"/>
              <a:pathLst>
                <a:path extrusionOk="0" h="121" w="168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28"/>
            <p:cNvSpPr/>
            <p:nvPr/>
          </p:nvSpPr>
          <p:spPr>
            <a:xfrm>
              <a:off x="5726600" y="1791125"/>
              <a:ext cx="7175" cy="3900"/>
            </a:xfrm>
            <a:custGeom>
              <a:rect b="b" l="l" r="r" t="t"/>
              <a:pathLst>
                <a:path extrusionOk="0" h="156" w="287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28"/>
            <p:cNvSpPr/>
            <p:nvPr/>
          </p:nvSpPr>
          <p:spPr>
            <a:xfrm>
              <a:off x="5991500" y="1841725"/>
              <a:ext cx="13125" cy="7125"/>
            </a:xfrm>
            <a:custGeom>
              <a:rect b="b" l="l" r="r" t="t"/>
              <a:pathLst>
                <a:path extrusionOk="0" h="285" w="525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28"/>
            <p:cNvSpPr/>
            <p:nvPr/>
          </p:nvSpPr>
          <p:spPr>
            <a:xfrm>
              <a:off x="6002525" y="1841125"/>
              <a:ext cx="13125" cy="7500"/>
            </a:xfrm>
            <a:custGeom>
              <a:rect b="b" l="l" r="r" t="t"/>
              <a:pathLst>
                <a:path extrusionOk="0" h="300" w="525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28"/>
            <p:cNvSpPr/>
            <p:nvPr/>
          </p:nvSpPr>
          <p:spPr>
            <a:xfrm>
              <a:off x="6024250" y="1841875"/>
              <a:ext cx="7775" cy="6225"/>
            </a:xfrm>
            <a:custGeom>
              <a:rect b="b" l="l" r="r" t="t"/>
              <a:pathLst>
                <a:path extrusionOk="0" h="249" w="311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28"/>
            <p:cNvSpPr/>
            <p:nvPr/>
          </p:nvSpPr>
          <p:spPr>
            <a:xfrm>
              <a:off x="6045375" y="1841600"/>
              <a:ext cx="3300" cy="4925"/>
            </a:xfrm>
            <a:custGeom>
              <a:rect b="b" l="l" r="r" t="t"/>
              <a:pathLst>
                <a:path extrusionOk="0" h="197" w="132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28"/>
            <p:cNvSpPr/>
            <p:nvPr/>
          </p:nvSpPr>
          <p:spPr>
            <a:xfrm>
              <a:off x="6013525" y="184172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28"/>
            <p:cNvSpPr/>
            <p:nvPr/>
          </p:nvSpPr>
          <p:spPr>
            <a:xfrm>
              <a:off x="6034675" y="18450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28"/>
            <p:cNvSpPr/>
            <p:nvPr/>
          </p:nvSpPr>
          <p:spPr>
            <a:xfrm>
              <a:off x="6024250" y="1842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28"/>
            <p:cNvSpPr/>
            <p:nvPr/>
          </p:nvSpPr>
          <p:spPr>
            <a:xfrm>
              <a:off x="6002525" y="2078650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28"/>
            <p:cNvSpPr/>
            <p:nvPr/>
          </p:nvSpPr>
          <p:spPr>
            <a:xfrm>
              <a:off x="5969775" y="2081775"/>
              <a:ext cx="4625" cy="4050"/>
            </a:xfrm>
            <a:custGeom>
              <a:rect b="b" l="l" r="r" t="t"/>
              <a:pathLst>
                <a:path extrusionOk="0" h="162" w="185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28"/>
            <p:cNvSpPr/>
            <p:nvPr/>
          </p:nvSpPr>
          <p:spPr>
            <a:xfrm>
              <a:off x="5886450" y="2071125"/>
              <a:ext cx="5375" cy="3925"/>
            </a:xfrm>
            <a:custGeom>
              <a:rect b="b" l="l" r="r" t="t"/>
              <a:pathLst>
                <a:path extrusionOk="0" h="157" w="215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28"/>
            <p:cNvSpPr/>
            <p:nvPr/>
          </p:nvSpPr>
          <p:spPr>
            <a:xfrm>
              <a:off x="5837925" y="1781000"/>
              <a:ext cx="129800" cy="15525"/>
            </a:xfrm>
            <a:custGeom>
              <a:rect b="b" l="l" r="r" t="t"/>
              <a:pathLst>
                <a:path extrusionOk="0" h="621" w="5192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28"/>
            <p:cNvSpPr/>
            <p:nvPr/>
          </p:nvSpPr>
          <p:spPr>
            <a:xfrm>
              <a:off x="5854875" y="1776750"/>
              <a:ext cx="25625" cy="7250"/>
            </a:xfrm>
            <a:custGeom>
              <a:rect b="b" l="l" r="r" t="t"/>
              <a:pathLst>
                <a:path extrusionOk="0" h="290" w="1025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28"/>
            <p:cNvSpPr/>
            <p:nvPr/>
          </p:nvSpPr>
          <p:spPr>
            <a:xfrm>
              <a:off x="5886450" y="1778325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28"/>
            <p:cNvSpPr/>
            <p:nvPr/>
          </p:nvSpPr>
          <p:spPr>
            <a:xfrm>
              <a:off x="5921550" y="177712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28"/>
            <p:cNvSpPr/>
            <p:nvPr/>
          </p:nvSpPr>
          <p:spPr>
            <a:xfrm>
              <a:off x="5945075" y="177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28"/>
            <p:cNvSpPr/>
            <p:nvPr/>
          </p:nvSpPr>
          <p:spPr>
            <a:xfrm>
              <a:off x="5934075" y="1779000"/>
              <a:ext cx="3875" cy="1725"/>
            </a:xfrm>
            <a:custGeom>
              <a:rect b="b" l="l" r="r" t="t"/>
              <a:pathLst>
                <a:path extrusionOk="0" h="69" w="155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28"/>
            <p:cNvSpPr/>
            <p:nvPr/>
          </p:nvSpPr>
          <p:spPr>
            <a:xfrm>
              <a:off x="5751000" y="2021400"/>
              <a:ext cx="8075" cy="3700"/>
            </a:xfrm>
            <a:custGeom>
              <a:rect b="b" l="l" r="r" t="t"/>
              <a:pathLst>
                <a:path extrusionOk="0" h="148" w="323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28"/>
            <p:cNvSpPr/>
            <p:nvPr/>
          </p:nvSpPr>
          <p:spPr>
            <a:xfrm>
              <a:off x="5726600" y="2020925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28"/>
            <p:cNvSpPr/>
            <p:nvPr/>
          </p:nvSpPr>
          <p:spPr>
            <a:xfrm>
              <a:off x="5970375" y="1795650"/>
              <a:ext cx="43175" cy="15200"/>
            </a:xfrm>
            <a:custGeom>
              <a:rect b="b" l="l" r="r" t="t"/>
              <a:pathLst>
                <a:path extrusionOk="0" h="608" w="1727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28"/>
            <p:cNvSpPr/>
            <p:nvPr/>
          </p:nvSpPr>
          <p:spPr>
            <a:xfrm>
              <a:off x="6029900" y="1782625"/>
              <a:ext cx="38425" cy="16275"/>
            </a:xfrm>
            <a:custGeom>
              <a:rect b="b" l="l" r="r" t="t"/>
              <a:pathLst>
                <a:path extrusionOk="0" h="651" w="1537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28"/>
            <p:cNvSpPr/>
            <p:nvPr/>
          </p:nvSpPr>
          <p:spPr>
            <a:xfrm>
              <a:off x="5988225" y="1783425"/>
              <a:ext cx="21475" cy="11600"/>
            </a:xfrm>
            <a:custGeom>
              <a:rect b="b" l="l" r="r" t="t"/>
              <a:pathLst>
                <a:path extrusionOk="0" h="464" w="859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28"/>
            <p:cNvSpPr/>
            <p:nvPr/>
          </p:nvSpPr>
          <p:spPr>
            <a:xfrm>
              <a:off x="5984375" y="1791425"/>
              <a:ext cx="18175" cy="7175"/>
            </a:xfrm>
            <a:custGeom>
              <a:rect b="b" l="l" r="r" t="t"/>
              <a:pathLst>
                <a:path extrusionOk="0" h="287" w="727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28"/>
            <p:cNvSpPr/>
            <p:nvPr/>
          </p:nvSpPr>
          <p:spPr>
            <a:xfrm>
              <a:off x="6038850" y="1788025"/>
              <a:ext cx="9825" cy="3425"/>
            </a:xfrm>
            <a:custGeom>
              <a:rect b="b" l="l" r="r" t="t"/>
              <a:pathLst>
                <a:path extrusionOk="0" h="137" w="393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28"/>
            <p:cNvSpPr/>
            <p:nvPr/>
          </p:nvSpPr>
          <p:spPr>
            <a:xfrm>
              <a:off x="5584900" y="2097875"/>
              <a:ext cx="42600" cy="10050"/>
            </a:xfrm>
            <a:custGeom>
              <a:rect b="b" l="l" r="r" t="t"/>
              <a:pathLst>
                <a:path extrusionOk="0" h="402" w="1704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28"/>
            <p:cNvSpPr/>
            <p:nvPr/>
          </p:nvSpPr>
          <p:spPr>
            <a:xfrm>
              <a:off x="5625700" y="2103950"/>
              <a:ext cx="11325" cy="6825"/>
            </a:xfrm>
            <a:custGeom>
              <a:rect b="b" l="l" r="r" t="t"/>
              <a:pathLst>
                <a:path extrusionOk="0" h="273" w="453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28"/>
            <p:cNvSpPr/>
            <p:nvPr/>
          </p:nvSpPr>
          <p:spPr>
            <a:xfrm>
              <a:off x="5851900" y="2103275"/>
              <a:ext cx="10150" cy="3975"/>
            </a:xfrm>
            <a:custGeom>
              <a:rect b="b" l="l" r="r" t="t"/>
              <a:pathLst>
                <a:path extrusionOk="0" h="159" w="406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28"/>
            <p:cNvSpPr/>
            <p:nvPr/>
          </p:nvSpPr>
          <p:spPr>
            <a:xfrm>
              <a:off x="5585200" y="1770750"/>
              <a:ext cx="2725" cy="2200"/>
            </a:xfrm>
            <a:custGeom>
              <a:rect b="b" l="l" r="r" t="t"/>
              <a:pathLst>
                <a:path extrusionOk="0" h="88" w="109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28"/>
            <p:cNvSpPr/>
            <p:nvPr/>
          </p:nvSpPr>
          <p:spPr>
            <a:xfrm>
              <a:off x="5606650" y="1770875"/>
              <a:ext cx="2400" cy="1825"/>
            </a:xfrm>
            <a:custGeom>
              <a:rect b="b" l="l" r="r" t="t"/>
              <a:pathLst>
                <a:path extrusionOk="0" h="73" w="96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28"/>
            <p:cNvSpPr/>
            <p:nvPr/>
          </p:nvSpPr>
          <p:spPr>
            <a:xfrm>
              <a:off x="5597125" y="1770300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28"/>
            <p:cNvSpPr/>
            <p:nvPr/>
          </p:nvSpPr>
          <p:spPr>
            <a:xfrm>
              <a:off x="5920175" y="1788600"/>
              <a:ext cx="52000" cy="11550"/>
            </a:xfrm>
            <a:custGeom>
              <a:rect b="b" l="l" r="r" t="t"/>
              <a:pathLst>
                <a:path extrusionOk="0" h="462" w="208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28"/>
            <p:cNvSpPr/>
            <p:nvPr/>
          </p:nvSpPr>
          <p:spPr>
            <a:xfrm>
              <a:off x="5976925" y="1806000"/>
              <a:ext cx="39625" cy="7550"/>
            </a:xfrm>
            <a:custGeom>
              <a:rect b="b" l="l" r="r" t="t"/>
              <a:pathLst>
                <a:path extrusionOk="0" h="302" w="1585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28"/>
            <p:cNvSpPr/>
            <p:nvPr/>
          </p:nvSpPr>
          <p:spPr>
            <a:xfrm>
              <a:off x="5909950" y="1791725"/>
              <a:ext cx="20875" cy="13700"/>
            </a:xfrm>
            <a:custGeom>
              <a:rect b="b" l="l" r="r" t="t"/>
              <a:pathLst>
                <a:path extrusionOk="0" h="548" w="835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28"/>
            <p:cNvSpPr/>
            <p:nvPr/>
          </p:nvSpPr>
          <p:spPr>
            <a:xfrm>
              <a:off x="5953125" y="1806525"/>
              <a:ext cx="9825" cy="6950"/>
            </a:xfrm>
            <a:custGeom>
              <a:rect b="b" l="l" r="r" t="t"/>
              <a:pathLst>
                <a:path extrusionOk="0" h="278" w="393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28"/>
            <p:cNvSpPr/>
            <p:nvPr/>
          </p:nvSpPr>
          <p:spPr>
            <a:xfrm>
              <a:off x="5938225" y="180780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28"/>
            <p:cNvSpPr/>
            <p:nvPr/>
          </p:nvSpPr>
          <p:spPr>
            <a:xfrm>
              <a:off x="5618550" y="1733700"/>
              <a:ext cx="10450" cy="3825"/>
            </a:xfrm>
            <a:custGeom>
              <a:rect b="b" l="l" r="r" t="t"/>
              <a:pathLst>
                <a:path extrusionOk="0" h="153" w="418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28"/>
            <p:cNvSpPr/>
            <p:nvPr/>
          </p:nvSpPr>
          <p:spPr>
            <a:xfrm>
              <a:off x="5905775" y="1993700"/>
              <a:ext cx="6575" cy="6400"/>
            </a:xfrm>
            <a:custGeom>
              <a:rect b="b" l="l" r="r" t="t"/>
              <a:pathLst>
                <a:path extrusionOk="0" h="256" w="263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28"/>
            <p:cNvSpPr/>
            <p:nvPr/>
          </p:nvSpPr>
          <p:spPr>
            <a:xfrm>
              <a:off x="5259875" y="1751825"/>
              <a:ext cx="42875" cy="51700"/>
            </a:xfrm>
            <a:custGeom>
              <a:rect b="b" l="l" r="r" t="t"/>
              <a:pathLst>
                <a:path extrusionOk="0" h="2068" w="1715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28"/>
            <p:cNvSpPr/>
            <p:nvPr/>
          </p:nvSpPr>
          <p:spPr>
            <a:xfrm>
              <a:off x="5298575" y="1770300"/>
              <a:ext cx="58950" cy="31925"/>
            </a:xfrm>
            <a:custGeom>
              <a:rect b="b" l="l" r="r" t="t"/>
              <a:pathLst>
                <a:path extrusionOk="0" h="1277" w="2358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28"/>
            <p:cNvSpPr/>
            <p:nvPr/>
          </p:nvSpPr>
          <p:spPr>
            <a:xfrm>
              <a:off x="5255375" y="1790075"/>
              <a:ext cx="31300" cy="37450"/>
            </a:xfrm>
            <a:custGeom>
              <a:rect b="b" l="l" r="r" t="t"/>
              <a:pathLst>
                <a:path extrusionOk="0" h="1498" w="1252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28"/>
            <p:cNvSpPr/>
            <p:nvPr/>
          </p:nvSpPr>
          <p:spPr>
            <a:xfrm>
              <a:off x="5285175" y="1790525"/>
              <a:ext cx="14600" cy="7475"/>
            </a:xfrm>
            <a:custGeom>
              <a:rect b="b" l="l" r="r" t="t"/>
              <a:pathLst>
                <a:path extrusionOk="0" h="299" w="584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28"/>
            <p:cNvSpPr/>
            <p:nvPr/>
          </p:nvSpPr>
          <p:spPr>
            <a:xfrm>
              <a:off x="5504850" y="1877750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28"/>
            <p:cNvSpPr/>
            <p:nvPr/>
          </p:nvSpPr>
          <p:spPr>
            <a:xfrm>
              <a:off x="5732250" y="1873875"/>
              <a:ext cx="4800" cy="5675"/>
            </a:xfrm>
            <a:custGeom>
              <a:rect b="b" l="l" r="r" t="t"/>
              <a:pathLst>
                <a:path extrusionOk="0" h="227" w="192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28"/>
            <p:cNvSpPr/>
            <p:nvPr/>
          </p:nvSpPr>
          <p:spPr>
            <a:xfrm>
              <a:off x="5970375" y="1791400"/>
              <a:ext cx="9875" cy="7500"/>
            </a:xfrm>
            <a:custGeom>
              <a:rect b="b" l="l" r="r" t="t"/>
              <a:pathLst>
                <a:path extrusionOk="0" h="300" w="395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28"/>
            <p:cNvSpPr/>
            <p:nvPr/>
          </p:nvSpPr>
          <p:spPr>
            <a:xfrm>
              <a:off x="5984375" y="1777675"/>
              <a:ext cx="10425" cy="6925"/>
            </a:xfrm>
            <a:custGeom>
              <a:rect b="b" l="l" r="r" t="t"/>
              <a:pathLst>
                <a:path extrusionOk="0" h="277" w="417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28"/>
            <p:cNvSpPr/>
            <p:nvPr/>
          </p:nvSpPr>
          <p:spPr>
            <a:xfrm>
              <a:off x="5963225" y="1784575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28"/>
            <p:cNvSpPr/>
            <p:nvPr/>
          </p:nvSpPr>
          <p:spPr>
            <a:xfrm>
              <a:off x="5539675" y="2092650"/>
              <a:ext cx="53600" cy="14925"/>
            </a:xfrm>
            <a:custGeom>
              <a:rect b="b" l="l" r="r" t="t"/>
              <a:pathLst>
                <a:path extrusionOk="0" h="597" w="2144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28"/>
            <p:cNvSpPr/>
            <p:nvPr/>
          </p:nvSpPr>
          <p:spPr>
            <a:xfrm>
              <a:off x="5608125" y="2089075"/>
              <a:ext cx="25025" cy="3975"/>
            </a:xfrm>
            <a:custGeom>
              <a:rect b="b" l="l" r="r" t="t"/>
              <a:pathLst>
                <a:path extrusionOk="0" h="159" w="1001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28"/>
            <p:cNvSpPr/>
            <p:nvPr/>
          </p:nvSpPr>
          <p:spPr>
            <a:xfrm>
              <a:off x="5637000" y="2089375"/>
              <a:ext cx="6575" cy="2400"/>
            </a:xfrm>
            <a:custGeom>
              <a:rect b="b" l="l" r="r" t="t"/>
              <a:pathLst>
                <a:path extrusionOk="0" h="96" w="263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28"/>
            <p:cNvSpPr/>
            <p:nvPr/>
          </p:nvSpPr>
          <p:spPr>
            <a:xfrm>
              <a:off x="5632825" y="208937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28"/>
            <p:cNvSpPr/>
            <p:nvPr/>
          </p:nvSpPr>
          <p:spPr>
            <a:xfrm>
              <a:off x="6116225" y="1796100"/>
              <a:ext cx="22650" cy="6475"/>
            </a:xfrm>
            <a:custGeom>
              <a:rect b="b" l="l" r="r" t="t"/>
              <a:pathLst>
                <a:path extrusionOk="0" h="259" w="906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28"/>
            <p:cNvSpPr/>
            <p:nvPr/>
          </p:nvSpPr>
          <p:spPr>
            <a:xfrm>
              <a:off x="6110575" y="1805700"/>
              <a:ext cx="7175" cy="6350"/>
            </a:xfrm>
            <a:custGeom>
              <a:rect b="b" l="l" r="r" t="t"/>
              <a:pathLst>
                <a:path extrusionOk="0" h="254" w="287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28"/>
            <p:cNvSpPr/>
            <p:nvPr/>
          </p:nvSpPr>
          <p:spPr>
            <a:xfrm>
              <a:off x="6142425" y="17988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28"/>
            <p:cNvSpPr/>
            <p:nvPr/>
          </p:nvSpPr>
          <p:spPr>
            <a:xfrm>
              <a:off x="6134975" y="1812850"/>
              <a:ext cx="7475" cy="3050"/>
            </a:xfrm>
            <a:custGeom>
              <a:rect b="b" l="l" r="r" t="t"/>
              <a:pathLst>
                <a:path extrusionOk="0" h="122" w="299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28"/>
            <p:cNvSpPr/>
            <p:nvPr/>
          </p:nvSpPr>
          <p:spPr>
            <a:xfrm>
              <a:off x="6149875" y="1813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28"/>
            <p:cNvSpPr/>
            <p:nvPr/>
          </p:nvSpPr>
          <p:spPr>
            <a:xfrm>
              <a:off x="5328025" y="1794400"/>
              <a:ext cx="35450" cy="4775"/>
            </a:xfrm>
            <a:custGeom>
              <a:rect b="b" l="l" r="r" t="t"/>
              <a:pathLst>
                <a:path extrusionOk="0" h="191" w="1418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28"/>
            <p:cNvSpPr/>
            <p:nvPr/>
          </p:nvSpPr>
          <p:spPr>
            <a:xfrm>
              <a:off x="6117125" y="1744975"/>
              <a:ext cx="11025" cy="3425"/>
            </a:xfrm>
            <a:custGeom>
              <a:rect b="b" l="l" r="r" t="t"/>
              <a:pathLst>
                <a:path extrusionOk="0" h="137" w="441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28"/>
            <p:cNvSpPr/>
            <p:nvPr/>
          </p:nvSpPr>
          <p:spPr>
            <a:xfrm>
              <a:off x="6060275" y="17449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28"/>
            <p:cNvSpPr/>
            <p:nvPr/>
          </p:nvSpPr>
          <p:spPr>
            <a:xfrm>
              <a:off x="5277725" y="1826750"/>
              <a:ext cx="11650" cy="11425"/>
            </a:xfrm>
            <a:custGeom>
              <a:rect b="b" l="l" r="r" t="t"/>
              <a:pathLst>
                <a:path extrusionOk="0" h="457" w="466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28"/>
            <p:cNvSpPr/>
            <p:nvPr/>
          </p:nvSpPr>
          <p:spPr>
            <a:xfrm>
              <a:off x="5875425" y="1808450"/>
              <a:ext cx="8950" cy="4500"/>
            </a:xfrm>
            <a:custGeom>
              <a:rect b="b" l="l" r="r" t="t"/>
              <a:pathLst>
                <a:path extrusionOk="0" h="180" w="358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28"/>
            <p:cNvSpPr/>
            <p:nvPr/>
          </p:nvSpPr>
          <p:spPr>
            <a:xfrm>
              <a:off x="5880175" y="1807075"/>
              <a:ext cx="4200" cy="2225"/>
            </a:xfrm>
            <a:custGeom>
              <a:rect b="b" l="l" r="r" t="t"/>
              <a:pathLst>
                <a:path extrusionOk="0" h="89" w="168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28"/>
            <p:cNvSpPr/>
            <p:nvPr/>
          </p:nvSpPr>
          <p:spPr>
            <a:xfrm>
              <a:off x="6024250" y="1802150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28"/>
            <p:cNvSpPr/>
            <p:nvPr/>
          </p:nvSpPr>
          <p:spPr>
            <a:xfrm>
              <a:off x="6059975" y="1806000"/>
              <a:ext cx="8050" cy="6775"/>
            </a:xfrm>
            <a:custGeom>
              <a:rect b="b" l="l" r="r" t="t"/>
              <a:pathLst>
                <a:path extrusionOk="0" h="271" w="322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28"/>
            <p:cNvSpPr/>
            <p:nvPr/>
          </p:nvSpPr>
          <p:spPr>
            <a:xfrm>
              <a:off x="6146300" y="1777725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28"/>
            <p:cNvSpPr/>
            <p:nvPr/>
          </p:nvSpPr>
          <p:spPr>
            <a:xfrm>
              <a:off x="5966500" y="1931325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28"/>
            <p:cNvSpPr/>
            <p:nvPr/>
          </p:nvSpPr>
          <p:spPr>
            <a:xfrm>
              <a:off x="6017100" y="2078950"/>
              <a:ext cx="4800" cy="10375"/>
            </a:xfrm>
            <a:custGeom>
              <a:rect b="b" l="l" r="r" t="t"/>
              <a:pathLst>
                <a:path extrusionOk="0" h="415" w="192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28"/>
            <p:cNvSpPr/>
            <p:nvPr/>
          </p:nvSpPr>
          <p:spPr>
            <a:xfrm>
              <a:off x="5962350" y="2024775"/>
              <a:ext cx="4175" cy="2650"/>
            </a:xfrm>
            <a:custGeom>
              <a:rect b="b" l="l" r="r" t="t"/>
              <a:pathLst>
                <a:path extrusionOk="0" h="106" w="167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28"/>
            <p:cNvSpPr/>
            <p:nvPr/>
          </p:nvSpPr>
          <p:spPr>
            <a:xfrm>
              <a:off x="5794175" y="1778200"/>
              <a:ext cx="4625" cy="2825"/>
            </a:xfrm>
            <a:custGeom>
              <a:rect b="b" l="l" r="r" t="t"/>
              <a:pathLst>
                <a:path extrusionOk="0" h="113" w="185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28"/>
            <p:cNvSpPr/>
            <p:nvPr/>
          </p:nvSpPr>
          <p:spPr>
            <a:xfrm>
              <a:off x="5320000" y="1737850"/>
              <a:ext cx="8050" cy="3275"/>
            </a:xfrm>
            <a:custGeom>
              <a:rect b="b" l="l" r="r" t="t"/>
              <a:pathLst>
                <a:path extrusionOk="0" h="131" w="322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28"/>
            <p:cNvSpPr/>
            <p:nvPr/>
          </p:nvSpPr>
          <p:spPr>
            <a:xfrm>
              <a:off x="6110300" y="1795600"/>
              <a:ext cx="7450" cy="6600"/>
            </a:xfrm>
            <a:custGeom>
              <a:rect b="b" l="l" r="r" t="t"/>
              <a:pathLst>
                <a:path extrusionOk="0" h="264" w="298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28"/>
            <p:cNvSpPr/>
            <p:nvPr/>
          </p:nvSpPr>
          <p:spPr>
            <a:xfrm>
              <a:off x="6123075" y="1814925"/>
              <a:ext cx="1500" cy="1825"/>
            </a:xfrm>
            <a:custGeom>
              <a:rect b="b" l="l" r="r" t="t"/>
              <a:pathLst>
                <a:path extrusionOk="0" h="73" w="6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28"/>
            <p:cNvSpPr/>
            <p:nvPr/>
          </p:nvSpPr>
          <p:spPr>
            <a:xfrm>
              <a:off x="5856675" y="1993900"/>
              <a:ext cx="5075" cy="4425"/>
            </a:xfrm>
            <a:custGeom>
              <a:rect b="b" l="l" r="r" t="t"/>
              <a:pathLst>
                <a:path extrusionOk="0" h="177" w="203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28"/>
            <p:cNvSpPr/>
            <p:nvPr/>
          </p:nvSpPr>
          <p:spPr>
            <a:xfrm>
              <a:off x="5866200" y="1737050"/>
              <a:ext cx="14300" cy="4425"/>
            </a:xfrm>
            <a:custGeom>
              <a:rect b="b" l="l" r="r" t="t"/>
              <a:pathLst>
                <a:path extrusionOk="0" h="177" w="572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28"/>
            <p:cNvSpPr/>
            <p:nvPr/>
          </p:nvSpPr>
          <p:spPr>
            <a:xfrm>
              <a:off x="6095700" y="1795000"/>
              <a:ext cx="4775" cy="5975"/>
            </a:xfrm>
            <a:custGeom>
              <a:rect b="b" l="l" r="r" t="t"/>
              <a:pathLst>
                <a:path extrusionOk="0" h="239" w="191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28"/>
            <p:cNvSpPr/>
            <p:nvPr/>
          </p:nvSpPr>
          <p:spPr>
            <a:xfrm>
              <a:off x="6096875" y="1806950"/>
              <a:ext cx="6275" cy="4150"/>
            </a:xfrm>
            <a:custGeom>
              <a:rect b="b" l="l" r="r" t="t"/>
              <a:pathLst>
                <a:path extrusionOk="0" h="166" w="251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28"/>
            <p:cNvSpPr/>
            <p:nvPr/>
          </p:nvSpPr>
          <p:spPr>
            <a:xfrm>
              <a:off x="5876925" y="1791800"/>
              <a:ext cx="14600" cy="7625"/>
            </a:xfrm>
            <a:custGeom>
              <a:rect b="b" l="l" r="r" t="t"/>
              <a:pathLst>
                <a:path extrusionOk="0" h="305" w="584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28"/>
            <p:cNvSpPr/>
            <p:nvPr/>
          </p:nvSpPr>
          <p:spPr>
            <a:xfrm>
              <a:off x="6077825" y="1784275"/>
              <a:ext cx="14625" cy="10750"/>
            </a:xfrm>
            <a:custGeom>
              <a:rect b="b" l="l" r="r" t="t"/>
              <a:pathLst>
                <a:path extrusionOk="0" h="430" w="585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28"/>
            <p:cNvSpPr/>
            <p:nvPr/>
          </p:nvSpPr>
          <p:spPr>
            <a:xfrm>
              <a:off x="6060275" y="1788000"/>
              <a:ext cx="13700" cy="6725"/>
            </a:xfrm>
            <a:custGeom>
              <a:rect b="b" l="l" r="r" t="t"/>
              <a:pathLst>
                <a:path extrusionOk="0" h="269" w="548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28"/>
            <p:cNvSpPr/>
            <p:nvPr/>
          </p:nvSpPr>
          <p:spPr>
            <a:xfrm>
              <a:off x="5820950" y="1809575"/>
              <a:ext cx="2400" cy="1525"/>
            </a:xfrm>
            <a:custGeom>
              <a:rect b="b" l="l" r="r" t="t"/>
              <a:pathLst>
                <a:path extrusionOk="0" h="61" w="96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28"/>
            <p:cNvSpPr/>
            <p:nvPr/>
          </p:nvSpPr>
          <p:spPr>
            <a:xfrm>
              <a:off x="5899825" y="1791125"/>
              <a:ext cx="13125" cy="9050"/>
            </a:xfrm>
            <a:custGeom>
              <a:rect b="b" l="l" r="r" t="t"/>
              <a:pathLst>
                <a:path extrusionOk="0" h="362" w="525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28"/>
            <p:cNvSpPr/>
            <p:nvPr/>
          </p:nvSpPr>
          <p:spPr>
            <a:xfrm>
              <a:off x="5905200" y="1798650"/>
              <a:ext cx="7450" cy="7675"/>
            </a:xfrm>
            <a:custGeom>
              <a:rect b="b" l="l" r="r" t="t"/>
              <a:pathLst>
                <a:path extrusionOk="0" h="307" w="298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28"/>
            <p:cNvSpPr/>
            <p:nvPr/>
          </p:nvSpPr>
          <p:spPr>
            <a:xfrm>
              <a:off x="5938225" y="1739525"/>
              <a:ext cx="14625" cy="5650"/>
            </a:xfrm>
            <a:custGeom>
              <a:rect b="b" l="l" r="r" t="t"/>
              <a:pathLst>
                <a:path extrusionOk="0" h="226" w="585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28"/>
            <p:cNvSpPr/>
            <p:nvPr/>
          </p:nvSpPr>
          <p:spPr>
            <a:xfrm>
              <a:off x="5511100" y="187775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28"/>
            <p:cNvSpPr/>
            <p:nvPr/>
          </p:nvSpPr>
          <p:spPr>
            <a:xfrm>
              <a:off x="5715875" y="2062275"/>
              <a:ext cx="7475" cy="5700"/>
            </a:xfrm>
            <a:custGeom>
              <a:rect b="b" l="l" r="r" t="t"/>
              <a:pathLst>
                <a:path extrusionOk="0" h="228" w="299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28"/>
            <p:cNvSpPr/>
            <p:nvPr/>
          </p:nvSpPr>
          <p:spPr>
            <a:xfrm>
              <a:off x="5455425" y="2001275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28"/>
            <p:cNvSpPr/>
            <p:nvPr/>
          </p:nvSpPr>
          <p:spPr>
            <a:xfrm>
              <a:off x="5648025" y="2065575"/>
              <a:ext cx="3000" cy="1800"/>
            </a:xfrm>
            <a:custGeom>
              <a:rect b="b" l="l" r="r" t="t"/>
              <a:pathLst>
                <a:path extrusionOk="0" h="72" w="12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28"/>
            <p:cNvSpPr/>
            <p:nvPr/>
          </p:nvSpPr>
          <p:spPr>
            <a:xfrm>
              <a:off x="5495025" y="1793500"/>
              <a:ext cx="2100" cy="2125"/>
            </a:xfrm>
            <a:custGeom>
              <a:rect b="b" l="l" r="r" t="t"/>
              <a:pathLst>
                <a:path extrusionOk="0" h="85" w="84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28"/>
            <p:cNvSpPr/>
            <p:nvPr/>
          </p:nvSpPr>
          <p:spPr>
            <a:xfrm>
              <a:off x="5938525" y="2053850"/>
              <a:ext cx="20875" cy="10075"/>
            </a:xfrm>
            <a:custGeom>
              <a:rect b="b" l="l" r="r" t="t"/>
              <a:pathLst>
                <a:path extrusionOk="0" h="403" w="835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28"/>
            <p:cNvSpPr/>
            <p:nvPr/>
          </p:nvSpPr>
          <p:spPr>
            <a:xfrm>
              <a:off x="5250650" y="1818800"/>
              <a:ext cx="33950" cy="29800"/>
            </a:xfrm>
            <a:custGeom>
              <a:rect b="b" l="l" r="r" t="t"/>
              <a:pathLst>
                <a:path extrusionOk="0" h="1192" w="1358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28"/>
            <p:cNvSpPr/>
            <p:nvPr/>
          </p:nvSpPr>
          <p:spPr>
            <a:xfrm>
              <a:off x="5271475" y="184887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28"/>
            <p:cNvSpPr/>
            <p:nvPr/>
          </p:nvSpPr>
          <p:spPr>
            <a:xfrm>
              <a:off x="5908750" y="205365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28"/>
            <p:cNvSpPr/>
            <p:nvPr/>
          </p:nvSpPr>
          <p:spPr>
            <a:xfrm>
              <a:off x="5421325" y="1998050"/>
              <a:ext cx="7350" cy="4725"/>
            </a:xfrm>
            <a:custGeom>
              <a:rect b="b" l="l" r="r" t="t"/>
              <a:pathLst>
                <a:path extrusionOk="0" h="189" w="294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28"/>
            <p:cNvSpPr/>
            <p:nvPr/>
          </p:nvSpPr>
          <p:spPr>
            <a:xfrm>
              <a:off x="6121000" y="1998300"/>
              <a:ext cx="1800" cy="1500"/>
            </a:xfrm>
            <a:custGeom>
              <a:rect b="b" l="l" r="r" t="t"/>
              <a:pathLst>
                <a:path extrusionOk="0" h="60" w="72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28"/>
            <p:cNvSpPr/>
            <p:nvPr/>
          </p:nvSpPr>
          <p:spPr>
            <a:xfrm>
              <a:off x="5919175" y="2593100"/>
              <a:ext cx="83375" cy="16000"/>
            </a:xfrm>
            <a:custGeom>
              <a:rect b="b" l="l" r="r" t="t"/>
              <a:pathLst>
                <a:path extrusionOk="0" h="640" w="3335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28"/>
            <p:cNvSpPr/>
            <p:nvPr/>
          </p:nvSpPr>
          <p:spPr>
            <a:xfrm>
              <a:off x="6098975" y="2605200"/>
              <a:ext cx="36625" cy="14525"/>
            </a:xfrm>
            <a:custGeom>
              <a:rect b="b" l="l" r="r" t="t"/>
              <a:pathLst>
                <a:path extrusionOk="0" h="581" w="1465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28"/>
            <p:cNvSpPr/>
            <p:nvPr/>
          </p:nvSpPr>
          <p:spPr>
            <a:xfrm>
              <a:off x="6056100" y="2602225"/>
              <a:ext cx="32475" cy="17175"/>
            </a:xfrm>
            <a:custGeom>
              <a:rect b="b" l="l" r="r" t="t"/>
              <a:pathLst>
                <a:path extrusionOk="0" h="687" w="1299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28"/>
            <p:cNvSpPr/>
            <p:nvPr/>
          </p:nvSpPr>
          <p:spPr>
            <a:xfrm>
              <a:off x="5909350" y="2593275"/>
              <a:ext cx="17900" cy="12250"/>
            </a:xfrm>
            <a:custGeom>
              <a:rect b="b" l="l" r="r" t="t"/>
              <a:pathLst>
                <a:path extrusionOk="0" h="490" w="716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28"/>
            <p:cNvSpPr/>
            <p:nvPr/>
          </p:nvSpPr>
          <p:spPr>
            <a:xfrm>
              <a:off x="5950425" y="2566650"/>
              <a:ext cx="17600" cy="10175"/>
            </a:xfrm>
            <a:custGeom>
              <a:rect b="b" l="l" r="r" t="t"/>
              <a:pathLst>
                <a:path extrusionOk="0" h="407" w="704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28"/>
            <p:cNvSpPr/>
            <p:nvPr/>
          </p:nvSpPr>
          <p:spPr>
            <a:xfrm>
              <a:off x="5965325" y="2568150"/>
              <a:ext cx="10600" cy="8525"/>
            </a:xfrm>
            <a:custGeom>
              <a:rect b="b" l="l" r="r" t="t"/>
              <a:pathLst>
                <a:path extrusionOk="0" h="341" w="424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28"/>
            <p:cNvSpPr/>
            <p:nvPr/>
          </p:nvSpPr>
          <p:spPr>
            <a:xfrm>
              <a:off x="5819175" y="2590550"/>
              <a:ext cx="14600" cy="7775"/>
            </a:xfrm>
            <a:custGeom>
              <a:rect b="b" l="l" r="r" t="t"/>
              <a:pathLst>
                <a:path extrusionOk="0" h="311" w="584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28"/>
            <p:cNvSpPr/>
            <p:nvPr/>
          </p:nvSpPr>
          <p:spPr>
            <a:xfrm>
              <a:off x="6073375" y="2577225"/>
              <a:ext cx="11925" cy="10375"/>
            </a:xfrm>
            <a:custGeom>
              <a:rect b="b" l="l" r="r" t="t"/>
              <a:pathLst>
                <a:path extrusionOk="0" h="415" w="477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28"/>
            <p:cNvSpPr/>
            <p:nvPr/>
          </p:nvSpPr>
          <p:spPr>
            <a:xfrm>
              <a:off x="6034675" y="26022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28"/>
            <p:cNvSpPr/>
            <p:nvPr/>
          </p:nvSpPr>
          <p:spPr>
            <a:xfrm>
              <a:off x="6103100" y="2585575"/>
              <a:ext cx="14650" cy="5675"/>
            </a:xfrm>
            <a:custGeom>
              <a:rect b="b" l="l" r="r" t="t"/>
              <a:pathLst>
                <a:path extrusionOk="0" h="227" w="586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28"/>
            <p:cNvSpPr/>
            <p:nvPr/>
          </p:nvSpPr>
          <p:spPr>
            <a:xfrm>
              <a:off x="6048375" y="2601650"/>
              <a:ext cx="4475" cy="9550"/>
            </a:xfrm>
            <a:custGeom>
              <a:rect b="b" l="l" r="r" t="t"/>
              <a:pathLst>
                <a:path extrusionOk="0" h="382" w="179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28"/>
            <p:cNvSpPr/>
            <p:nvPr/>
          </p:nvSpPr>
          <p:spPr>
            <a:xfrm>
              <a:off x="5751000" y="258765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28"/>
            <p:cNvSpPr/>
            <p:nvPr/>
          </p:nvSpPr>
          <p:spPr>
            <a:xfrm>
              <a:off x="5948650" y="2566925"/>
              <a:ext cx="3300" cy="6175"/>
            </a:xfrm>
            <a:custGeom>
              <a:rect b="b" l="l" r="r" t="t"/>
              <a:pathLst>
                <a:path extrusionOk="0" h="247" w="132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28"/>
            <p:cNvSpPr/>
            <p:nvPr/>
          </p:nvSpPr>
          <p:spPr>
            <a:xfrm>
              <a:off x="5963525" y="2573950"/>
              <a:ext cx="3000" cy="3125"/>
            </a:xfrm>
            <a:custGeom>
              <a:rect b="b" l="l" r="r" t="t"/>
              <a:pathLst>
                <a:path extrusionOk="0" h="125" w="12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28"/>
            <p:cNvSpPr/>
            <p:nvPr/>
          </p:nvSpPr>
          <p:spPr>
            <a:xfrm>
              <a:off x="5252125" y="2540625"/>
              <a:ext cx="75925" cy="22050"/>
            </a:xfrm>
            <a:custGeom>
              <a:rect b="b" l="l" r="r" t="t"/>
              <a:pathLst>
                <a:path extrusionOk="0" h="882" w="3037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28"/>
            <p:cNvSpPr/>
            <p:nvPr/>
          </p:nvSpPr>
          <p:spPr>
            <a:xfrm>
              <a:off x="5318500" y="2577150"/>
              <a:ext cx="67300" cy="15775"/>
            </a:xfrm>
            <a:custGeom>
              <a:rect b="b" l="l" r="r" t="t"/>
              <a:pathLst>
                <a:path extrusionOk="0" h="631" w="2692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28"/>
            <p:cNvSpPr/>
            <p:nvPr/>
          </p:nvSpPr>
          <p:spPr>
            <a:xfrm>
              <a:off x="5402750" y="2576825"/>
              <a:ext cx="63425" cy="11850"/>
            </a:xfrm>
            <a:custGeom>
              <a:rect b="b" l="l" r="r" t="t"/>
              <a:pathLst>
                <a:path extrusionOk="0" h="474" w="2537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28"/>
            <p:cNvSpPr/>
            <p:nvPr/>
          </p:nvSpPr>
          <p:spPr>
            <a:xfrm>
              <a:off x="5463475" y="2577475"/>
              <a:ext cx="55075" cy="11400"/>
            </a:xfrm>
            <a:custGeom>
              <a:rect b="b" l="l" r="r" t="t"/>
              <a:pathLst>
                <a:path extrusionOk="0" h="456" w="2203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28"/>
            <p:cNvSpPr/>
            <p:nvPr/>
          </p:nvSpPr>
          <p:spPr>
            <a:xfrm>
              <a:off x="5265500" y="2549725"/>
              <a:ext cx="48875" cy="10550"/>
            </a:xfrm>
            <a:custGeom>
              <a:rect b="b" l="l" r="r" t="t"/>
              <a:pathLst>
                <a:path extrusionOk="0" h="422" w="1955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28"/>
            <p:cNvSpPr/>
            <p:nvPr/>
          </p:nvSpPr>
          <p:spPr>
            <a:xfrm>
              <a:off x="5290550" y="2572325"/>
              <a:ext cx="28875" cy="16475"/>
            </a:xfrm>
            <a:custGeom>
              <a:rect b="b" l="l" r="r" t="t"/>
              <a:pathLst>
                <a:path extrusionOk="0" h="659" w="1155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28"/>
            <p:cNvSpPr/>
            <p:nvPr/>
          </p:nvSpPr>
          <p:spPr>
            <a:xfrm>
              <a:off x="5375075" y="2577225"/>
              <a:ext cx="27100" cy="17900"/>
            </a:xfrm>
            <a:custGeom>
              <a:rect b="b" l="l" r="r" t="t"/>
              <a:pathLst>
                <a:path extrusionOk="0" h="716" w="1084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28"/>
            <p:cNvSpPr/>
            <p:nvPr/>
          </p:nvSpPr>
          <p:spPr>
            <a:xfrm>
              <a:off x="5523000" y="2579375"/>
              <a:ext cx="31275" cy="8600"/>
            </a:xfrm>
            <a:custGeom>
              <a:rect b="b" l="l" r="r" t="t"/>
              <a:pathLst>
                <a:path extrusionOk="0" h="344" w="1251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28"/>
            <p:cNvSpPr/>
            <p:nvPr/>
          </p:nvSpPr>
          <p:spPr>
            <a:xfrm>
              <a:off x="5396200" y="2576675"/>
              <a:ext cx="14600" cy="11025"/>
            </a:xfrm>
            <a:custGeom>
              <a:rect b="b" l="l" r="r" t="t"/>
              <a:pathLst>
                <a:path extrusionOk="0" h="441" w="584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28"/>
            <p:cNvSpPr/>
            <p:nvPr/>
          </p:nvSpPr>
          <p:spPr>
            <a:xfrm>
              <a:off x="5310175" y="2551925"/>
              <a:ext cx="7475" cy="7875"/>
            </a:xfrm>
            <a:custGeom>
              <a:rect b="b" l="l" r="r" t="t"/>
              <a:pathLst>
                <a:path extrusionOk="0" h="315" w="299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28"/>
            <p:cNvSpPr/>
            <p:nvPr/>
          </p:nvSpPr>
          <p:spPr>
            <a:xfrm>
              <a:off x="5511100" y="2605250"/>
              <a:ext cx="15200" cy="3850"/>
            </a:xfrm>
            <a:custGeom>
              <a:rect b="b" l="l" r="r" t="t"/>
              <a:pathLst>
                <a:path extrusionOk="0" h="154" w="608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28"/>
            <p:cNvSpPr/>
            <p:nvPr/>
          </p:nvSpPr>
          <p:spPr>
            <a:xfrm>
              <a:off x="5410200" y="2550750"/>
              <a:ext cx="8050" cy="6475"/>
            </a:xfrm>
            <a:custGeom>
              <a:rect b="b" l="l" r="r" t="t"/>
              <a:pathLst>
                <a:path extrusionOk="0" h="259" w="322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28"/>
            <p:cNvSpPr/>
            <p:nvPr/>
          </p:nvSpPr>
          <p:spPr>
            <a:xfrm>
              <a:off x="5414350" y="2577400"/>
              <a:ext cx="7175" cy="6100"/>
            </a:xfrm>
            <a:custGeom>
              <a:rect b="b" l="l" r="r" t="t"/>
              <a:pathLst>
                <a:path extrusionOk="0" h="244" w="287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28"/>
            <p:cNvSpPr/>
            <p:nvPr/>
          </p:nvSpPr>
          <p:spPr>
            <a:xfrm>
              <a:off x="5317625" y="2579675"/>
              <a:ext cx="3300" cy="8300"/>
            </a:xfrm>
            <a:custGeom>
              <a:rect b="b" l="l" r="r" t="t"/>
              <a:pathLst>
                <a:path extrusionOk="0" h="332" w="132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28"/>
            <p:cNvSpPr/>
            <p:nvPr/>
          </p:nvSpPr>
          <p:spPr>
            <a:xfrm>
              <a:off x="5496200" y="2577675"/>
              <a:ext cx="4500" cy="4425"/>
            </a:xfrm>
            <a:custGeom>
              <a:rect b="b" l="l" r="r" t="t"/>
              <a:pathLst>
                <a:path extrusionOk="0" h="177" w="18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28"/>
            <p:cNvSpPr/>
            <p:nvPr/>
          </p:nvSpPr>
          <p:spPr>
            <a:xfrm>
              <a:off x="5874375" y="2502850"/>
              <a:ext cx="8825" cy="12200"/>
            </a:xfrm>
            <a:custGeom>
              <a:rect b="b" l="l" r="r" t="t"/>
              <a:pathLst>
                <a:path extrusionOk="0" h="488" w="353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28"/>
            <p:cNvSpPr/>
            <p:nvPr/>
          </p:nvSpPr>
          <p:spPr>
            <a:xfrm>
              <a:off x="5956375" y="2514400"/>
              <a:ext cx="4500" cy="4125"/>
            </a:xfrm>
            <a:custGeom>
              <a:rect b="b" l="l" r="r" t="t"/>
              <a:pathLst>
                <a:path extrusionOk="0" h="165" w="18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28"/>
            <p:cNvSpPr/>
            <p:nvPr/>
          </p:nvSpPr>
          <p:spPr>
            <a:xfrm>
              <a:off x="5873650" y="2484600"/>
              <a:ext cx="6850" cy="3075"/>
            </a:xfrm>
            <a:custGeom>
              <a:rect b="b" l="l" r="r" t="t"/>
              <a:pathLst>
                <a:path extrusionOk="0" h="123" w="274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28"/>
            <p:cNvSpPr/>
            <p:nvPr/>
          </p:nvSpPr>
          <p:spPr>
            <a:xfrm>
              <a:off x="5564675" y="2328975"/>
              <a:ext cx="31275" cy="14325"/>
            </a:xfrm>
            <a:custGeom>
              <a:rect b="b" l="l" r="r" t="t"/>
              <a:pathLst>
                <a:path extrusionOk="0" h="573" w="1251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28"/>
            <p:cNvSpPr/>
            <p:nvPr/>
          </p:nvSpPr>
          <p:spPr>
            <a:xfrm>
              <a:off x="5457225" y="2318800"/>
              <a:ext cx="29475" cy="4125"/>
            </a:xfrm>
            <a:custGeom>
              <a:rect b="b" l="l" r="r" t="t"/>
              <a:pathLst>
                <a:path extrusionOk="0" h="165" w="1179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28"/>
            <p:cNvSpPr/>
            <p:nvPr/>
          </p:nvSpPr>
          <p:spPr>
            <a:xfrm>
              <a:off x="5489650" y="2322375"/>
              <a:ext cx="22350" cy="3775"/>
            </a:xfrm>
            <a:custGeom>
              <a:rect b="b" l="l" r="r" t="t"/>
              <a:pathLst>
                <a:path extrusionOk="0" h="151" w="894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28"/>
            <p:cNvSpPr/>
            <p:nvPr/>
          </p:nvSpPr>
          <p:spPr>
            <a:xfrm>
              <a:off x="5413175" y="2307900"/>
              <a:ext cx="19075" cy="5225"/>
            </a:xfrm>
            <a:custGeom>
              <a:rect b="b" l="l" r="r" t="t"/>
              <a:pathLst>
                <a:path extrusionOk="0" h="209" w="763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28"/>
            <p:cNvSpPr/>
            <p:nvPr/>
          </p:nvSpPr>
          <p:spPr>
            <a:xfrm>
              <a:off x="5425075" y="2311425"/>
              <a:ext cx="18475" cy="3975"/>
            </a:xfrm>
            <a:custGeom>
              <a:rect b="b" l="l" r="r" t="t"/>
              <a:pathLst>
                <a:path extrusionOk="0" h="159" w="739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28"/>
            <p:cNvSpPr/>
            <p:nvPr/>
          </p:nvSpPr>
          <p:spPr>
            <a:xfrm>
              <a:off x="5442925" y="2314675"/>
              <a:ext cx="11925" cy="3975"/>
            </a:xfrm>
            <a:custGeom>
              <a:rect b="b" l="l" r="r" t="t"/>
              <a:pathLst>
                <a:path extrusionOk="0" h="159" w="477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28"/>
            <p:cNvSpPr/>
            <p:nvPr/>
          </p:nvSpPr>
          <p:spPr>
            <a:xfrm>
              <a:off x="5414350" y="2311125"/>
              <a:ext cx="7175" cy="3275"/>
            </a:xfrm>
            <a:custGeom>
              <a:rect b="b" l="l" r="r" t="t"/>
              <a:pathLst>
                <a:path extrusionOk="0" h="131" w="287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28"/>
            <p:cNvSpPr/>
            <p:nvPr/>
          </p:nvSpPr>
          <p:spPr>
            <a:xfrm>
              <a:off x="5439050" y="2322725"/>
              <a:ext cx="4500" cy="1500"/>
            </a:xfrm>
            <a:custGeom>
              <a:rect b="b" l="l" r="r" t="t"/>
              <a:pathLst>
                <a:path extrusionOk="0" h="60" w="18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28"/>
            <p:cNvSpPr/>
            <p:nvPr/>
          </p:nvSpPr>
          <p:spPr>
            <a:xfrm>
              <a:off x="5887625" y="242990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28"/>
            <p:cNvSpPr/>
            <p:nvPr/>
          </p:nvSpPr>
          <p:spPr>
            <a:xfrm>
              <a:off x="5980200" y="2371550"/>
              <a:ext cx="148250" cy="21450"/>
            </a:xfrm>
            <a:custGeom>
              <a:rect b="b" l="l" r="r" t="t"/>
              <a:pathLst>
                <a:path extrusionOk="0" h="858" w="593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28"/>
            <p:cNvSpPr/>
            <p:nvPr/>
          </p:nvSpPr>
          <p:spPr>
            <a:xfrm>
              <a:off x="5952525" y="2384050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28"/>
            <p:cNvSpPr/>
            <p:nvPr/>
          </p:nvSpPr>
          <p:spPr>
            <a:xfrm>
              <a:off x="5933775" y="2386725"/>
              <a:ext cx="4775" cy="2875"/>
            </a:xfrm>
            <a:custGeom>
              <a:rect b="b" l="l" r="r" t="t"/>
              <a:pathLst>
                <a:path extrusionOk="0" h="115" w="191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28"/>
            <p:cNvSpPr/>
            <p:nvPr/>
          </p:nvSpPr>
          <p:spPr>
            <a:xfrm>
              <a:off x="5248550" y="2462325"/>
              <a:ext cx="6875" cy="14025"/>
            </a:xfrm>
            <a:custGeom>
              <a:rect b="b" l="l" r="r" t="t"/>
              <a:pathLst>
                <a:path extrusionOk="0" h="561" w="275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28"/>
            <p:cNvSpPr/>
            <p:nvPr/>
          </p:nvSpPr>
          <p:spPr>
            <a:xfrm>
              <a:off x="5805175" y="2356700"/>
              <a:ext cx="79800" cy="19650"/>
            </a:xfrm>
            <a:custGeom>
              <a:rect b="b" l="l" r="r" t="t"/>
              <a:pathLst>
                <a:path extrusionOk="0" h="786" w="3192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28"/>
            <p:cNvSpPr/>
            <p:nvPr/>
          </p:nvSpPr>
          <p:spPr>
            <a:xfrm>
              <a:off x="5848350" y="2374125"/>
              <a:ext cx="39300" cy="5775"/>
            </a:xfrm>
            <a:custGeom>
              <a:rect b="b" l="l" r="r" t="t"/>
              <a:pathLst>
                <a:path extrusionOk="0" h="231" w="1572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28"/>
            <p:cNvSpPr/>
            <p:nvPr/>
          </p:nvSpPr>
          <p:spPr>
            <a:xfrm>
              <a:off x="5253325" y="2491750"/>
              <a:ext cx="53600" cy="9600"/>
            </a:xfrm>
            <a:custGeom>
              <a:rect b="b" l="l" r="r" t="t"/>
              <a:pathLst>
                <a:path extrusionOk="0" h="384" w="2144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28"/>
            <p:cNvSpPr/>
            <p:nvPr/>
          </p:nvSpPr>
          <p:spPr>
            <a:xfrm>
              <a:off x="5253025" y="2491200"/>
              <a:ext cx="8050" cy="3125"/>
            </a:xfrm>
            <a:custGeom>
              <a:rect b="b" l="l" r="r" t="t"/>
              <a:pathLst>
                <a:path extrusionOk="0" h="125" w="322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28"/>
            <p:cNvSpPr/>
            <p:nvPr/>
          </p:nvSpPr>
          <p:spPr>
            <a:xfrm>
              <a:off x="5713800" y="2342175"/>
              <a:ext cx="50325" cy="19525"/>
            </a:xfrm>
            <a:custGeom>
              <a:rect b="b" l="l" r="r" t="t"/>
              <a:pathLst>
                <a:path extrusionOk="0" h="781" w="2013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28"/>
            <p:cNvSpPr/>
            <p:nvPr/>
          </p:nvSpPr>
          <p:spPr>
            <a:xfrm>
              <a:off x="5701600" y="2339700"/>
              <a:ext cx="80675" cy="19900"/>
            </a:xfrm>
            <a:custGeom>
              <a:rect b="b" l="l" r="r" t="t"/>
              <a:pathLst>
                <a:path extrusionOk="0" h="796" w="3227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28"/>
            <p:cNvSpPr/>
            <p:nvPr/>
          </p:nvSpPr>
          <p:spPr>
            <a:xfrm>
              <a:off x="5679575" y="2340525"/>
              <a:ext cx="19950" cy="8425"/>
            </a:xfrm>
            <a:custGeom>
              <a:rect b="b" l="l" r="r" t="t"/>
              <a:pathLst>
                <a:path extrusionOk="0" h="337" w="798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28"/>
            <p:cNvSpPr/>
            <p:nvPr/>
          </p:nvSpPr>
          <p:spPr>
            <a:xfrm>
              <a:off x="5657850" y="2339500"/>
              <a:ext cx="15300" cy="7675"/>
            </a:xfrm>
            <a:custGeom>
              <a:rect b="b" l="l" r="r" t="t"/>
              <a:pathLst>
                <a:path extrusionOk="0" h="307" w="612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28"/>
            <p:cNvSpPr/>
            <p:nvPr/>
          </p:nvSpPr>
          <p:spPr>
            <a:xfrm>
              <a:off x="5701300" y="2343875"/>
              <a:ext cx="14600" cy="6950"/>
            </a:xfrm>
            <a:custGeom>
              <a:rect b="b" l="l" r="r" t="t"/>
              <a:pathLst>
                <a:path extrusionOk="0" h="278" w="584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28"/>
            <p:cNvSpPr/>
            <p:nvPr/>
          </p:nvSpPr>
          <p:spPr>
            <a:xfrm>
              <a:off x="5698025" y="2343575"/>
              <a:ext cx="14000" cy="3675"/>
            </a:xfrm>
            <a:custGeom>
              <a:rect b="b" l="l" r="r" t="t"/>
              <a:pathLst>
                <a:path extrusionOk="0" h="147" w="56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28"/>
            <p:cNvSpPr/>
            <p:nvPr/>
          </p:nvSpPr>
          <p:spPr>
            <a:xfrm>
              <a:off x="5668850" y="2343875"/>
              <a:ext cx="4200" cy="4475"/>
            </a:xfrm>
            <a:custGeom>
              <a:rect b="b" l="l" r="r" t="t"/>
              <a:pathLst>
                <a:path extrusionOk="0" h="179" w="168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28"/>
            <p:cNvSpPr/>
            <p:nvPr/>
          </p:nvSpPr>
          <p:spPr>
            <a:xfrm>
              <a:off x="5679575" y="234387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28"/>
            <p:cNvSpPr/>
            <p:nvPr/>
          </p:nvSpPr>
          <p:spPr>
            <a:xfrm>
              <a:off x="5686700" y="234775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28"/>
            <p:cNvSpPr/>
            <p:nvPr/>
          </p:nvSpPr>
          <p:spPr>
            <a:xfrm>
              <a:off x="5693850" y="234120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28"/>
            <p:cNvSpPr/>
            <p:nvPr/>
          </p:nvSpPr>
          <p:spPr>
            <a:xfrm>
              <a:off x="5694150" y="2347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28"/>
            <p:cNvSpPr/>
            <p:nvPr/>
          </p:nvSpPr>
          <p:spPr>
            <a:xfrm>
              <a:off x="5221175" y="2455200"/>
              <a:ext cx="8350" cy="21150"/>
            </a:xfrm>
            <a:custGeom>
              <a:rect b="b" l="l" r="r" t="t"/>
              <a:pathLst>
                <a:path extrusionOk="0" h="846" w="334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28"/>
            <p:cNvSpPr/>
            <p:nvPr/>
          </p:nvSpPr>
          <p:spPr>
            <a:xfrm>
              <a:off x="5220875" y="2487050"/>
              <a:ext cx="3300" cy="11625"/>
            </a:xfrm>
            <a:custGeom>
              <a:rect b="b" l="l" r="r" t="t"/>
              <a:pathLst>
                <a:path extrusionOk="0" h="465" w="132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28"/>
            <p:cNvSpPr/>
            <p:nvPr/>
          </p:nvSpPr>
          <p:spPr>
            <a:xfrm>
              <a:off x="5246775" y="2548050"/>
              <a:ext cx="13725" cy="17475"/>
            </a:xfrm>
            <a:custGeom>
              <a:rect b="b" l="l" r="r" t="t"/>
              <a:pathLst>
                <a:path extrusionOk="0" h="699" w="549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28"/>
            <p:cNvSpPr/>
            <p:nvPr/>
          </p:nvSpPr>
          <p:spPr>
            <a:xfrm>
              <a:off x="5245875" y="25516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28"/>
            <p:cNvSpPr/>
            <p:nvPr/>
          </p:nvSpPr>
          <p:spPr>
            <a:xfrm>
              <a:off x="5314050" y="2540625"/>
              <a:ext cx="46150" cy="8675"/>
            </a:xfrm>
            <a:custGeom>
              <a:rect b="b" l="l" r="r" t="t"/>
              <a:pathLst>
                <a:path extrusionOk="0" h="347" w="1846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28"/>
            <p:cNvSpPr/>
            <p:nvPr/>
          </p:nvSpPr>
          <p:spPr>
            <a:xfrm>
              <a:off x="5660225" y="2376325"/>
              <a:ext cx="5975" cy="3575"/>
            </a:xfrm>
            <a:custGeom>
              <a:rect b="b" l="l" r="r" t="t"/>
              <a:pathLst>
                <a:path extrusionOk="0" h="143" w="239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28"/>
            <p:cNvSpPr/>
            <p:nvPr/>
          </p:nvSpPr>
          <p:spPr>
            <a:xfrm>
              <a:off x="5658125" y="237632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28"/>
            <p:cNvSpPr/>
            <p:nvPr/>
          </p:nvSpPr>
          <p:spPr>
            <a:xfrm>
              <a:off x="5814100" y="247662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28"/>
            <p:cNvSpPr/>
            <p:nvPr/>
          </p:nvSpPr>
          <p:spPr>
            <a:xfrm>
              <a:off x="5635525" y="2337100"/>
              <a:ext cx="11925" cy="6800"/>
            </a:xfrm>
            <a:custGeom>
              <a:rect b="b" l="l" r="r" t="t"/>
              <a:pathLst>
                <a:path extrusionOk="0" h="272" w="477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28"/>
            <p:cNvSpPr/>
            <p:nvPr/>
          </p:nvSpPr>
          <p:spPr>
            <a:xfrm>
              <a:off x="5607825" y="234030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28"/>
            <p:cNvSpPr/>
            <p:nvPr/>
          </p:nvSpPr>
          <p:spPr>
            <a:xfrm>
              <a:off x="5651000" y="2342025"/>
              <a:ext cx="3300" cy="1875"/>
            </a:xfrm>
            <a:custGeom>
              <a:rect b="b" l="l" r="r" t="t"/>
              <a:pathLst>
                <a:path extrusionOk="0" h="75" w="132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28"/>
            <p:cNvSpPr/>
            <p:nvPr/>
          </p:nvSpPr>
          <p:spPr>
            <a:xfrm>
              <a:off x="6002225" y="2601650"/>
              <a:ext cx="4800" cy="3575"/>
            </a:xfrm>
            <a:custGeom>
              <a:rect b="b" l="l" r="r" t="t"/>
              <a:pathLst>
                <a:path extrusionOk="0" h="143" w="192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28"/>
            <p:cNvSpPr/>
            <p:nvPr/>
          </p:nvSpPr>
          <p:spPr>
            <a:xfrm>
              <a:off x="6033475" y="2604250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28"/>
            <p:cNvSpPr/>
            <p:nvPr/>
          </p:nvSpPr>
          <p:spPr>
            <a:xfrm>
              <a:off x="5267025" y="2508800"/>
              <a:ext cx="26200" cy="4175"/>
            </a:xfrm>
            <a:custGeom>
              <a:rect b="b" l="l" r="r" t="t"/>
              <a:pathLst>
                <a:path extrusionOk="0" h="167" w="1048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28"/>
            <p:cNvSpPr/>
            <p:nvPr/>
          </p:nvSpPr>
          <p:spPr>
            <a:xfrm>
              <a:off x="5306000" y="2516125"/>
              <a:ext cx="8375" cy="3675"/>
            </a:xfrm>
            <a:custGeom>
              <a:rect b="b" l="l" r="r" t="t"/>
              <a:pathLst>
                <a:path extrusionOk="0" h="147" w="335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28"/>
            <p:cNvSpPr/>
            <p:nvPr/>
          </p:nvSpPr>
          <p:spPr>
            <a:xfrm>
              <a:off x="5303025" y="2510850"/>
              <a:ext cx="3900" cy="1450"/>
            </a:xfrm>
            <a:custGeom>
              <a:rect b="b" l="l" r="r" t="t"/>
              <a:pathLst>
                <a:path extrusionOk="0" h="58" w="156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28"/>
            <p:cNvSpPr/>
            <p:nvPr/>
          </p:nvSpPr>
          <p:spPr>
            <a:xfrm>
              <a:off x="5292325" y="25090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28"/>
            <p:cNvSpPr/>
            <p:nvPr/>
          </p:nvSpPr>
          <p:spPr>
            <a:xfrm>
              <a:off x="5471200" y="2548650"/>
              <a:ext cx="7475" cy="6100"/>
            </a:xfrm>
            <a:custGeom>
              <a:rect b="b" l="l" r="r" t="t"/>
              <a:pathLst>
                <a:path extrusionOk="0" h="244" w="299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28"/>
            <p:cNvSpPr/>
            <p:nvPr/>
          </p:nvSpPr>
          <p:spPr>
            <a:xfrm>
              <a:off x="6085275" y="2501475"/>
              <a:ext cx="13725" cy="4350"/>
            </a:xfrm>
            <a:custGeom>
              <a:rect b="b" l="l" r="r" t="t"/>
              <a:pathLst>
                <a:path extrusionOk="0" h="174" w="549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28"/>
            <p:cNvSpPr/>
            <p:nvPr/>
          </p:nvSpPr>
          <p:spPr>
            <a:xfrm>
              <a:off x="5371200" y="2304575"/>
              <a:ext cx="22650" cy="10750"/>
            </a:xfrm>
            <a:custGeom>
              <a:rect b="b" l="l" r="r" t="t"/>
              <a:pathLst>
                <a:path extrusionOk="0" h="430" w="906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28"/>
            <p:cNvSpPr/>
            <p:nvPr/>
          </p:nvSpPr>
          <p:spPr>
            <a:xfrm>
              <a:off x="5391725" y="2304425"/>
              <a:ext cx="19375" cy="3750"/>
            </a:xfrm>
            <a:custGeom>
              <a:rect b="b" l="l" r="r" t="t"/>
              <a:pathLst>
                <a:path extrusionOk="0" h="150" w="775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28"/>
            <p:cNvSpPr/>
            <p:nvPr/>
          </p:nvSpPr>
          <p:spPr>
            <a:xfrm>
              <a:off x="5267025" y="2351300"/>
              <a:ext cx="6275" cy="4200"/>
            </a:xfrm>
            <a:custGeom>
              <a:rect b="b" l="l" r="r" t="t"/>
              <a:pathLst>
                <a:path extrusionOk="0" h="168" w="251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28"/>
            <p:cNvSpPr/>
            <p:nvPr/>
          </p:nvSpPr>
          <p:spPr>
            <a:xfrm>
              <a:off x="5280700" y="2499200"/>
              <a:ext cx="8675" cy="2150"/>
            </a:xfrm>
            <a:custGeom>
              <a:rect b="b" l="l" r="r" t="t"/>
              <a:pathLst>
                <a:path extrusionOk="0" h="86" w="347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28"/>
            <p:cNvSpPr/>
            <p:nvPr/>
          </p:nvSpPr>
          <p:spPr>
            <a:xfrm>
              <a:off x="5255400" y="2509375"/>
              <a:ext cx="4500" cy="4200"/>
            </a:xfrm>
            <a:custGeom>
              <a:rect b="b" l="l" r="r" t="t"/>
              <a:pathLst>
                <a:path extrusionOk="0" h="168" w="18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28"/>
            <p:cNvSpPr/>
            <p:nvPr/>
          </p:nvSpPr>
          <p:spPr>
            <a:xfrm>
              <a:off x="5302425" y="24989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28"/>
            <p:cNvSpPr/>
            <p:nvPr/>
          </p:nvSpPr>
          <p:spPr>
            <a:xfrm>
              <a:off x="5725100" y="2445300"/>
              <a:ext cx="3300" cy="2300"/>
            </a:xfrm>
            <a:custGeom>
              <a:rect b="b" l="l" r="r" t="t"/>
              <a:pathLst>
                <a:path extrusionOk="0" h="92" w="132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28"/>
            <p:cNvSpPr/>
            <p:nvPr/>
          </p:nvSpPr>
          <p:spPr>
            <a:xfrm>
              <a:off x="5973650" y="2433750"/>
              <a:ext cx="11050" cy="5175"/>
            </a:xfrm>
            <a:custGeom>
              <a:rect b="b" l="l" r="r" t="t"/>
              <a:pathLst>
                <a:path extrusionOk="0" h="207" w="442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28"/>
            <p:cNvSpPr/>
            <p:nvPr/>
          </p:nvSpPr>
          <p:spPr>
            <a:xfrm>
              <a:off x="5219700" y="2461750"/>
              <a:ext cx="5375" cy="11325"/>
            </a:xfrm>
            <a:custGeom>
              <a:rect b="b" l="l" r="r" t="t"/>
              <a:pathLst>
                <a:path extrusionOk="0" h="453" w="215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28"/>
            <p:cNvSpPr/>
            <p:nvPr/>
          </p:nvSpPr>
          <p:spPr>
            <a:xfrm>
              <a:off x="5768575" y="2343875"/>
              <a:ext cx="118950" cy="25100"/>
            </a:xfrm>
            <a:custGeom>
              <a:rect b="b" l="l" r="r" t="t"/>
              <a:pathLst>
                <a:path extrusionOk="0" h="1004" w="4758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28"/>
            <p:cNvSpPr/>
            <p:nvPr/>
          </p:nvSpPr>
          <p:spPr>
            <a:xfrm>
              <a:off x="5769150" y="2354575"/>
              <a:ext cx="14325" cy="3900"/>
            </a:xfrm>
            <a:custGeom>
              <a:rect b="b" l="l" r="r" t="t"/>
              <a:pathLst>
                <a:path extrusionOk="0" h="156" w="573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28"/>
            <p:cNvSpPr/>
            <p:nvPr/>
          </p:nvSpPr>
          <p:spPr>
            <a:xfrm>
              <a:off x="6077400" y="2389700"/>
              <a:ext cx="8500" cy="4675"/>
            </a:xfrm>
            <a:custGeom>
              <a:rect b="b" l="l" r="r" t="t"/>
              <a:pathLst>
                <a:path extrusionOk="0" h="187" w="34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28"/>
            <p:cNvSpPr/>
            <p:nvPr/>
          </p:nvSpPr>
          <p:spPr>
            <a:xfrm>
              <a:off x="6095700" y="2390150"/>
              <a:ext cx="7150" cy="4050"/>
            </a:xfrm>
            <a:custGeom>
              <a:rect b="b" l="l" r="r" t="t"/>
              <a:pathLst>
                <a:path extrusionOk="0" h="162" w="286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28"/>
            <p:cNvSpPr/>
            <p:nvPr/>
          </p:nvSpPr>
          <p:spPr>
            <a:xfrm>
              <a:off x="6084975" y="2389900"/>
              <a:ext cx="3600" cy="4000"/>
            </a:xfrm>
            <a:custGeom>
              <a:rect b="b" l="l" r="r" t="t"/>
              <a:pathLst>
                <a:path extrusionOk="0" h="160" w="144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28"/>
            <p:cNvSpPr/>
            <p:nvPr/>
          </p:nvSpPr>
          <p:spPr>
            <a:xfrm>
              <a:off x="5826900" y="2506850"/>
              <a:ext cx="7175" cy="5525"/>
            </a:xfrm>
            <a:custGeom>
              <a:rect b="b" l="l" r="r" t="t"/>
              <a:pathLst>
                <a:path extrusionOk="0" h="221" w="287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28"/>
            <p:cNvSpPr/>
            <p:nvPr/>
          </p:nvSpPr>
          <p:spPr>
            <a:xfrm>
              <a:off x="5758150" y="2357275"/>
              <a:ext cx="7475" cy="3875"/>
            </a:xfrm>
            <a:custGeom>
              <a:rect b="b" l="l" r="r" t="t"/>
              <a:pathLst>
                <a:path extrusionOk="0" h="155" w="299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28"/>
            <p:cNvSpPr/>
            <p:nvPr/>
          </p:nvSpPr>
          <p:spPr>
            <a:xfrm>
              <a:off x="5981400" y="2602000"/>
              <a:ext cx="8950" cy="7000"/>
            </a:xfrm>
            <a:custGeom>
              <a:rect b="b" l="l" r="r" t="t"/>
              <a:pathLst>
                <a:path extrusionOk="0" h="280" w="358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28"/>
            <p:cNvSpPr/>
            <p:nvPr/>
          </p:nvSpPr>
          <p:spPr>
            <a:xfrm>
              <a:off x="5208675" y="2379875"/>
              <a:ext cx="14025" cy="35750"/>
            </a:xfrm>
            <a:custGeom>
              <a:rect b="b" l="l" r="r" t="t"/>
              <a:pathLst>
                <a:path extrusionOk="0" h="1430" w="561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28"/>
            <p:cNvSpPr/>
            <p:nvPr/>
          </p:nvSpPr>
          <p:spPr>
            <a:xfrm>
              <a:off x="5317325" y="2498275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28"/>
            <p:cNvSpPr/>
            <p:nvPr/>
          </p:nvSpPr>
          <p:spPr>
            <a:xfrm>
              <a:off x="5768275" y="3744450"/>
              <a:ext cx="250050" cy="33850"/>
            </a:xfrm>
            <a:custGeom>
              <a:rect b="b" l="l" r="r" t="t"/>
              <a:pathLst>
                <a:path extrusionOk="0" h="1354" w="10002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28"/>
            <p:cNvSpPr/>
            <p:nvPr/>
          </p:nvSpPr>
          <p:spPr>
            <a:xfrm>
              <a:off x="5456925" y="3710100"/>
              <a:ext cx="228325" cy="33825"/>
            </a:xfrm>
            <a:custGeom>
              <a:rect b="b" l="l" r="r" t="t"/>
              <a:pathLst>
                <a:path extrusionOk="0" h="1353" w="9133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28"/>
            <p:cNvSpPr/>
            <p:nvPr/>
          </p:nvSpPr>
          <p:spPr>
            <a:xfrm>
              <a:off x="5298275" y="3687525"/>
              <a:ext cx="132175" cy="25125"/>
            </a:xfrm>
            <a:custGeom>
              <a:rect b="b" l="l" r="r" t="t"/>
              <a:pathLst>
                <a:path extrusionOk="0" h="1005" w="5287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28"/>
            <p:cNvSpPr/>
            <p:nvPr/>
          </p:nvSpPr>
          <p:spPr>
            <a:xfrm>
              <a:off x="5674800" y="3734825"/>
              <a:ext cx="109875" cy="18650"/>
            </a:xfrm>
            <a:custGeom>
              <a:rect b="b" l="l" r="r" t="t"/>
              <a:pathLst>
                <a:path extrusionOk="0" h="746" w="4395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28"/>
            <p:cNvSpPr/>
            <p:nvPr/>
          </p:nvSpPr>
          <p:spPr>
            <a:xfrm>
              <a:off x="5204500" y="3670825"/>
              <a:ext cx="96475" cy="22350"/>
            </a:xfrm>
            <a:custGeom>
              <a:rect b="b" l="l" r="r" t="t"/>
              <a:pathLst>
                <a:path extrusionOk="0" h="894" w="3859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28"/>
            <p:cNvSpPr/>
            <p:nvPr/>
          </p:nvSpPr>
          <p:spPr>
            <a:xfrm>
              <a:off x="6058775" y="3780050"/>
              <a:ext cx="66700" cy="12825"/>
            </a:xfrm>
            <a:custGeom>
              <a:rect b="b" l="l" r="r" t="t"/>
              <a:pathLst>
                <a:path extrusionOk="0" h="513" w="2668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28"/>
            <p:cNvSpPr/>
            <p:nvPr/>
          </p:nvSpPr>
          <p:spPr>
            <a:xfrm>
              <a:off x="5170575" y="3609500"/>
              <a:ext cx="25325" cy="33375"/>
            </a:xfrm>
            <a:custGeom>
              <a:rect b="b" l="l" r="r" t="t"/>
              <a:pathLst>
                <a:path extrusionOk="0" h="1335" w="1013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28"/>
            <p:cNvSpPr/>
            <p:nvPr/>
          </p:nvSpPr>
          <p:spPr>
            <a:xfrm>
              <a:off x="6016525" y="3775200"/>
              <a:ext cx="44950" cy="10575"/>
            </a:xfrm>
            <a:custGeom>
              <a:rect b="b" l="l" r="r" t="t"/>
              <a:pathLst>
                <a:path extrusionOk="0" h="423" w="1798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28"/>
            <p:cNvSpPr/>
            <p:nvPr/>
          </p:nvSpPr>
          <p:spPr>
            <a:xfrm>
              <a:off x="5425075" y="3704775"/>
              <a:ext cx="44075" cy="13450"/>
            </a:xfrm>
            <a:custGeom>
              <a:rect b="b" l="l" r="r" t="t"/>
              <a:pathLst>
                <a:path extrusionOk="0" h="538" w="1763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28"/>
            <p:cNvSpPr/>
            <p:nvPr/>
          </p:nvSpPr>
          <p:spPr>
            <a:xfrm>
              <a:off x="5179200" y="3674400"/>
              <a:ext cx="21750" cy="27200"/>
            </a:xfrm>
            <a:custGeom>
              <a:rect b="b" l="l" r="r" t="t"/>
              <a:pathLst>
                <a:path extrusionOk="0" h="1088" w="87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28"/>
            <p:cNvSpPr/>
            <p:nvPr/>
          </p:nvSpPr>
          <p:spPr>
            <a:xfrm>
              <a:off x="5857575" y="3728275"/>
              <a:ext cx="33350" cy="8350"/>
            </a:xfrm>
            <a:custGeom>
              <a:rect b="b" l="l" r="r" t="t"/>
              <a:pathLst>
                <a:path extrusionOk="0" h="334" w="1334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28"/>
            <p:cNvSpPr/>
            <p:nvPr/>
          </p:nvSpPr>
          <p:spPr>
            <a:xfrm>
              <a:off x="6133200" y="3788750"/>
              <a:ext cx="37525" cy="8450"/>
            </a:xfrm>
            <a:custGeom>
              <a:rect b="b" l="l" r="r" t="t"/>
              <a:pathLst>
                <a:path extrusionOk="0" h="338" w="1501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28"/>
            <p:cNvSpPr/>
            <p:nvPr/>
          </p:nvSpPr>
          <p:spPr>
            <a:xfrm>
              <a:off x="5166100" y="3693150"/>
              <a:ext cx="16100" cy="25325"/>
            </a:xfrm>
            <a:custGeom>
              <a:rect b="b" l="l" r="r" t="t"/>
              <a:pathLst>
                <a:path extrusionOk="0" h="1013" w="644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28"/>
            <p:cNvSpPr/>
            <p:nvPr/>
          </p:nvSpPr>
          <p:spPr>
            <a:xfrm>
              <a:off x="6110575" y="3787500"/>
              <a:ext cx="24425" cy="8650"/>
            </a:xfrm>
            <a:custGeom>
              <a:rect b="b" l="l" r="r" t="t"/>
              <a:pathLst>
                <a:path extrusionOk="0" h="346" w="977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28"/>
            <p:cNvSpPr/>
            <p:nvPr/>
          </p:nvSpPr>
          <p:spPr>
            <a:xfrm>
              <a:off x="5148850" y="3709350"/>
              <a:ext cx="23225" cy="19275"/>
            </a:xfrm>
            <a:custGeom>
              <a:rect b="b" l="l" r="r" t="t"/>
              <a:pathLst>
                <a:path extrusionOk="0" h="771" w="929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28"/>
            <p:cNvSpPr/>
            <p:nvPr/>
          </p:nvSpPr>
          <p:spPr>
            <a:xfrm>
              <a:off x="5593850" y="3721725"/>
              <a:ext cx="25900" cy="3275"/>
            </a:xfrm>
            <a:custGeom>
              <a:rect b="b" l="l" r="r" t="t"/>
              <a:pathLst>
                <a:path extrusionOk="0" h="131" w="1036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28"/>
            <p:cNvSpPr/>
            <p:nvPr/>
          </p:nvSpPr>
          <p:spPr>
            <a:xfrm>
              <a:off x="5826900" y="3749775"/>
              <a:ext cx="25925" cy="4125"/>
            </a:xfrm>
            <a:custGeom>
              <a:rect b="b" l="l" r="r" t="t"/>
              <a:pathLst>
                <a:path extrusionOk="0" h="165" w="1037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28"/>
            <p:cNvSpPr/>
            <p:nvPr/>
          </p:nvSpPr>
          <p:spPr>
            <a:xfrm>
              <a:off x="5140800" y="3691350"/>
              <a:ext cx="17600" cy="19675"/>
            </a:xfrm>
            <a:custGeom>
              <a:rect b="b" l="l" r="r" t="t"/>
              <a:pathLst>
                <a:path extrusionOk="0" h="787" w="704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28"/>
            <p:cNvSpPr/>
            <p:nvPr/>
          </p:nvSpPr>
          <p:spPr>
            <a:xfrm>
              <a:off x="5794750" y="3746425"/>
              <a:ext cx="23250" cy="3850"/>
            </a:xfrm>
            <a:custGeom>
              <a:rect b="b" l="l" r="r" t="t"/>
              <a:pathLst>
                <a:path extrusionOk="0" h="154" w="93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28"/>
            <p:cNvSpPr/>
            <p:nvPr/>
          </p:nvSpPr>
          <p:spPr>
            <a:xfrm>
              <a:off x="5195275" y="3671425"/>
              <a:ext cx="14625" cy="11700"/>
            </a:xfrm>
            <a:custGeom>
              <a:rect b="b" l="l" r="r" t="t"/>
              <a:pathLst>
                <a:path extrusionOk="0" h="468" w="585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28"/>
            <p:cNvSpPr/>
            <p:nvPr/>
          </p:nvSpPr>
          <p:spPr>
            <a:xfrm>
              <a:off x="5157475" y="3680350"/>
              <a:ext cx="11050" cy="13800"/>
            </a:xfrm>
            <a:custGeom>
              <a:rect b="b" l="l" r="r" t="t"/>
              <a:pathLst>
                <a:path extrusionOk="0" h="552" w="442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28"/>
            <p:cNvSpPr/>
            <p:nvPr/>
          </p:nvSpPr>
          <p:spPr>
            <a:xfrm>
              <a:off x="5428950" y="3703550"/>
              <a:ext cx="19075" cy="3300"/>
            </a:xfrm>
            <a:custGeom>
              <a:rect b="b" l="l" r="r" t="t"/>
              <a:pathLst>
                <a:path extrusionOk="0" h="132" w="763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28"/>
            <p:cNvSpPr/>
            <p:nvPr/>
          </p:nvSpPr>
          <p:spPr>
            <a:xfrm>
              <a:off x="5458400" y="3709525"/>
              <a:ext cx="17000" cy="4400"/>
            </a:xfrm>
            <a:custGeom>
              <a:rect b="b" l="l" r="r" t="t"/>
              <a:pathLst>
                <a:path extrusionOk="0" h="176" w="68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28"/>
            <p:cNvSpPr/>
            <p:nvPr/>
          </p:nvSpPr>
          <p:spPr>
            <a:xfrm>
              <a:off x="5266725" y="3650550"/>
              <a:ext cx="11025" cy="6900"/>
            </a:xfrm>
            <a:custGeom>
              <a:rect b="b" l="l" r="r" t="t"/>
              <a:pathLst>
                <a:path extrusionOk="0" h="276" w="441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28"/>
            <p:cNvSpPr/>
            <p:nvPr/>
          </p:nvSpPr>
          <p:spPr>
            <a:xfrm>
              <a:off x="5399775" y="3699675"/>
              <a:ext cx="19375" cy="3700"/>
            </a:xfrm>
            <a:custGeom>
              <a:rect b="b" l="l" r="r" t="t"/>
              <a:pathLst>
                <a:path extrusionOk="0" h="148" w="775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28"/>
            <p:cNvSpPr/>
            <p:nvPr/>
          </p:nvSpPr>
          <p:spPr>
            <a:xfrm>
              <a:off x="6073950" y="3757875"/>
              <a:ext cx="14325" cy="5875"/>
            </a:xfrm>
            <a:custGeom>
              <a:rect b="b" l="l" r="r" t="t"/>
              <a:pathLst>
                <a:path extrusionOk="0" h="235" w="573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28"/>
            <p:cNvSpPr/>
            <p:nvPr/>
          </p:nvSpPr>
          <p:spPr>
            <a:xfrm>
              <a:off x="5843875" y="3730150"/>
              <a:ext cx="18775" cy="5000"/>
            </a:xfrm>
            <a:custGeom>
              <a:rect b="b" l="l" r="r" t="t"/>
              <a:pathLst>
                <a:path extrusionOk="0" h="200" w="751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28"/>
            <p:cNvSpPr/>
            <p:nvPr/>
          </p:nvSpPr>
          <p:spPr>
            <a:xfrm>
              <a:off x="5750100" y="3721150"/>
              <a:ext cx="19375" cy="3275"/>
            </a:xfrm>
            <a:custGeom>
              <a:rect b="b" l="l" r="r" t="t"/>
              <a:pathLst>
                <a:path extrusionOk="0" h="131" w="775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28"/>
            <p:cNvSpPr/>
            <p:nvPr/>
          </p:nvSpPr>
          <p:spPr>
            <a:xfrm>
              <a:off x="5710525" y="3717300"/>
              <a:ext cx="19075" cy="3875"/>
            </a:xfrm>
            <a:custGeom>
              <a:rect b="b" l="l" r="r" t="t"/>
              <a:pathLst>
                <a:path extrusionOk="0" h="155" w="763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28"/>
            <p:cNvSpPr/>
            <p:nvPr/>
          </p:nvSpPr>
          <p:spPr>
            <a:xfrm>
              <a:off x="5529250" y="3688975"/>
              <a:ext cx="14300" cy="4200"/>
            </a:xfrm>
            <a:custGeom>
              <a:rect b="b" l="l" r="r" t="t"/>
              <a:pathLst>
                <a:path extrusionOk="0" h="168" w="572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28"/>
            <p:cNvSpPr/>
            <p:nvPr/>
          </p:nvSpPr>
          <p:spPr>
            <a:xfrm>
              <a:off x="5643550" y="3728375"/>
              <a:ext cx="16400" cy="3925"/>
            </a:xfrm>
            <a:custGeom>
              <a:rect b="b" l="l" r="r" t="t"/>
              <a:pathLst>
                <a:path extrusionOk="0" h="157" w="656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28"/>
            <p:cNvSpPr/>
            <p:nvPr/>
          </p:nvSpPr>
          <p:spPr>
            <a:xfrm>
              <a:off x="5685525" y="3714125"/>
              <a:ext cx="15200" cy="3325"/>
            </a:xfrm>
            <a:custGeom>
              <a:rect b="b" l="l" r="r" t="t"/>
              <a:pathLst>
                <a:path extrusionOk="0" h="133" w="608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28"/>
            <p:cNvSpPr/>
            <p:nvPr/>
          </p:nvSpPr>
          <p:spPr>
            <a:xfrm>
              <a:off x="5668850" y="3732200"/>
              <a:ext cx="14900" cy="3500"/>
            </a:xfrm>
            <a:custGeom>
              <a:rect b="b" l="l" r="r" t="t"/>
              <a:pathLst>
                <a:path extrusionOk="0" h="140" w="596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28"/>
            <p:cNvSpPr/>
            <p:nvPr/>
          </p:nvSpPr>
          <p:spPr>
            <a:xfrm>
              <a:off x="5155100" y="3687575"/>
              <a:ext cx="5975" cy="15425"/>
            </a:xfrm>
            <a:custGeom>
              <a:rect b="b" l="l" r="r" t="t"/>
              <a:pathLst>
                <a:path extrusionOk="0" h="617" w="239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28"/>
            <p:cNvSpPr/>
            <p:nvPr/>
          </p:nvSpPr>
          <p:spPr>
            <a:xfrm>
              <a:off x="5778675" y="3724550"/>
              <a:ext cx="15525" cy="3400"/>
            </a:xfrm>
            <a:custGeom>
              <a:rect b="b" l="l" r="r" t="t"/>
              <a:pathLst>
                <a:path extrusionOk="0" h="136" w="621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28"/>
            <p:cNvSpPr/>
            <p:nvPr/>
          </p:nvSpPr>
          <p:spPr>
            <a:xfrm>
              <a:off x="5626000" y="3725050"/>
              <a:ext cx="15500" cy="3300"/>
            </a:xfrm>
            <a:custGeom>
              <a:rect b="b" l="l" r="r" t="t"/>
              <a:pathLst>
                <a:path extrusionOk="0" h="132" w="62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28"/>
            <p:cNvSpPr/>
            <p:nvPr/>
          </p:nvSpPr>
          <p:spPr>
            <a:xfrm>
              <a:off x="6013250" y="3774100"/>
              <a:ext cx="11025" cy="5200"/>
            </a:xfrm>
            <a:custGeom>
              <a:rect b="b" l="l" r="r" t="t"/>
              <a:pathLst>
                <a:path extrusionOk="0" h="208" w="441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28"/>
            <p:cNvSpPr/>
            <p:nvPr/>
          </p:nvSpPr>
          <p:spPr>
            <a:xfrm>
              <a:off x="5478650" y="3709800"/>
              <a:ext cx="11025" cy="4300"/>
            </a:xfrm>
            <a:custGeom>
              <a:rect b="b" l="l" r="r" t="t"/>
              <a:pathLst>
                <a:path extrusionOk="0" h="172" w="441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28"/>
            <p:cNvSpPr/>
            <p:nvPr/>
          </p:nvSpPr>
          <p:spPr>
            <a:xfrm>
              <a:off x="5467625" y="3685625"/>
              <a:ext cx="11050" cy="3125"/>
            </a:xfrm>
            <a:custGeom>
              <a:rect b="b" l="l" r="r" t="t"/>
              <a:pathLst>
                <a:path extrusionOk="0" h="125" w="442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28"/>
            <p:cNvSpPr/>
            <p:nvPr/>
          </p:nvSpPr>
          <p:spPr>
            <a:xfrm>
              <a:off x="5550675" y="3693525"/>
              <a:ext cx="7475" cy="4100"/>
            </a:xfrm>
            <a:custGeom>
              <a:rect b="b" l="l" r="r" t="t"/>
              <a:pathLst>
                <a:path extrusionOk="0" h="164" w="299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28"/>
            <p:cNvSpPr/>
            <p:nvPr/>
          </p:nvSpPr>
          <p:spPr>
            <a:xfrm>
              <a:off x="5299450" y="3685250"/>
              <a:ext cx="12250" cy="3750"/>
            </a:xfrm>
            <a:custGeom>
              <a:rect b="b" l="l" r="r" t="t"/>
              <a:pathLst>
                <a:path extrusionOk="0" h="150" w="49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28"/>
            <p:cNvSpPr/>
            <p:nvPr/>
          </p:nvSpPr>
          <p:spPr>
            <a:xfrm>
              <a:off x="5156575" y="3669625"/>
              <a:ext cx="8675" cy="11925"/>
            </a:xfrm>
            <a:custGeom>
              <a:rect b="b" l="l" r="r" t="t"/>
              <a:pathLst>
                <a:path extrusionOk="0" h="477" w="347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28"/>
            <p:cNvSpPr/>
            <p:nvPr/>
          </p:nvSpPr>
          <p:spPr>
            <a:xfrm>
              <a:off x="5165225" y="3658625"/>
              <a:ext cx="7700" cy="8725"/>
            </a:xfrm>
            <a:custGeom>
              <a:rect b="b" l="l" r="r" t="t"/>
              <a:pathLst>
                <a:path extrusionOk="0" h="349" w="308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28"/>
            <p:cNvSpPr/>
            <p:nvPr/>
          </p:nvSpPr>
          <p:spPr>
            <a:xfrm>
              <a:off x="5198850" y="36700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28"/>
            <p:cNvSpPr/>
            <p:nvPr/>
          </p:nvSpPr>
          <p:spPr>
            <a:xfrm>
              <a:off x="5171775" y="3641950"/>
              <a:ext cx="6850" cy="7700"/>
            </a:xfrm>
            <a:custGeom>
              <a:rect b="b" l="l" r="r" t="t"/>
              <a:pathLst>
                <a:path extrusionOk="0" h="308" w="274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28"/>
            <p:cNvSpPr/>
            <p:nvPr/>
          </p:nvSpPr>
          <p:spPr>
            <a:xfrm>
              <a:off x="5172075" y="3648800"/>
              <a:ext cx="5675" cy="8050"/>
            </a:xfrm>
            <a:custGeom>
              <a:rect b="b" l="l" r="r" t="t"/>
              <a:pathLst>
                <a:path extrusionOk="0" h="322" w="227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28"/>
            <p:cNvSpPr/>
            <p:nvPr/>
          </p:nvSpPr>
          <p:spPr>
            <a:xfrm>
              <a:off x="5171475" y="36738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28"/>
            <p:cNvSpPr/>
            <p:nvPr/>
          </p:nvSpPr>
          <p:spPr>
            <a:xfrm>
              <a:off x="5161050" y="3663975"/>
              <a:ext cx="5975" cy="7475"/>
            </a:xfrm>
            <a:custGeom>
              <a:rect b="b" l="l" r="r" t="t"/>
              <a:pathLst>
                <a:path extrusionOk="0" h="299" w="239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28"/>
            <p:cNvSpPr/>
            <p:nvPr/>
          </p:nvSpPr>
          <p:spPr>
            <a:xfrm>
              <a:off x="5163125" y="366962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28"/>
            <p:cNvSpPr/>
            <p:nvPr/>
          </p:nvSpPr>
          <p:spPr>
            <a:xfrm>
              <a:off x="5740575" y="371832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28"/>
            <p:cNvSpPr/>
            <p:nvPr/>
          </p:nvSpPr>
          <p:spPr>
            <a:xfrm>
              <a:off x="5213725" y="3595800"/>
              <a:ext cx="3600" cy="5400"/>
            </a:xfrm>
            <a:custGeom>
              <a:rect b="b" l="l" r="r" t="t"/>
              <a:pathLst>
                <a:path extrusionOk="0" h="216" w="144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28"/>
            <p:cNvSpPr/>
            <p:nvPr/>
          </p:nvSpPr>
          <p:spPr>
            <a:xfrm>
              <a:off x="5253625" y="3592825"/>
              <a:ext cx="3000" cy="2700"/>
            </a:xfrm>
            <a:custGeom>
              <a:rect b="b" l="l" r="r" t="t"/>
              <a:pathLst>
                <a:path extrusionOk="0" h="108" w="12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28"/>
            <p:cNvSpPr/>
            <p:nvPr/>
          </p:nvSpPr>
          <p:spPr>
            <a:xfrm>
              <a:off x="5169075" y="3656225"/>
              <a:ext cx="5400" cy="4500"/>
            </a:xfrm>
            <a:custGeom>
              <a:rect b="b" l="l" r="r" t="t"/>
              <a:pathLst>
                <a:path extrusionOk="0" h="180" w="216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28"/>
            <p:cNvSpPr/>
            <p:nvPr/>
          </p:nvSpPr>
          <p:spPr>
            <a:xfrm>
              <a:off x="5267325" y="357855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28"/>
            <p:cNvSpPr/>
            <p:nvPr/>
          </p:nvSpPr>
          <p:spPr>
            <a:xfrm>
              <a:off x="5271475" y="35746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28"/>
            <p:cNvSpPr/>
            <p:nvPr/>
          </p:nvSpPr>
          <p:spPr>
            <a:xfrm>
              <a:off x="5866200" y="3733750"/>
              <a:ext cx="3600" cy="1975"/>
            </a:xfrm>
            <a:custGeom>
              <a:rect b="b" l="l" r="r" t="t"/>
              <a:pathLst>
                <a:path extrusionOk="0" h="79" w="144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28"/>
            <p:cNvSpPr/>
            <p:nvPr/>
          </p:nvSpPr>
          <p:spPr>
            <a:xfrm>
              <a:off x="5813225" y="3852675"/>
              <a:ext cx="201825" cy="34850"/>
            </a:xfrm>
            <a:custGeom>
              <a:rect b="b" l="l" r="r" t="t"/>
              <a:pathLst>
                <a:path extrusionOk="0" h="1394" w="8073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28"/>
            <p:cNvSpPr/>
            <p:nvPr/>
          </p:nvSpPr>
          <p:spPr>
            <a:xfrm>
              <a:off x="5993600" y="3876200"/>
              <a:ext cx="130975" cy="21700"/>
            </a:xfrm>
            <a:custGeom>
              <a:rect b="b" l="l" r="r" t="t"/>
              <a:pathLst>
                <a:path extrusionOk="0" h="868" w="5239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28"/>
            <p:cNvSpPr/>
            <p:nvPr/>
          </p:nvSpPr>
          <p:spPr>
            <a:xfrm>
              <a:off x="5815600" y="3810075"/>
              <a:ext cx="115025" cy="19250"/>
            </a:xfrm>
            <a:custGeom>
              <a:rect b="b" l="l" r="r" t="t"/>
              <a:pathLst>
                <a:path extrusionOk="0" h="770" w="4601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28"/>
            <p:cNvSpPr/>
            <p:nvPr/>
          </p:nvSpPr>
          <p:spPr>
            <a:xfrm>
              <a:off x="5997175" y="3814075"/>
              <a:ext cx="104500" cy="15000"/>
            </a:xfrm>
            <a:custGeom>
              <a:rect b="b" l="l" r="r" t="t"/>
              <a:pathLst>
                <a:path extrusionOk="0" h="600" w="418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28"/>
            <p:cNvSpPr/>
            <p:nvPr/>
          </p:nvSpPr>
          <p:spPr>
            <a:xfrm>
              <a:off x="5955800" y="3810150"/>
              <a:ext cx="46750" cy="15650"/>
            </a:xfrm>
            <a:custGeom>
              <a:rect b="b" l="l" r="r" t="t"/>
              <a:pathLst>
                <a:path extrusionOk="0" h="626" w="187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28"/>
            <p:cNvSpPr/>
            <p:nvPr/>
          </p:nvSpPr>
          <p:spPr>
            <a:xfrm>
              <a:off x="5984375" y="3843350"/>
              <a:ext cx="54475" cy="10850"/>
            </a:xfrm>
            <a:custGeom>
              <a:rect b="b" l="l" r="r" t="t"/>
              <a:pathLst>
                <a:path extrusionOk="0" h="434" w="2179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28"/>
            <p:cNvSpPr/>
            <p:nvPr/>
          </p:nvSpPr>
          <p:spPr>
            <a:xfrm>
              <a:off x="6052525" y="3846950"/>
              <a:ext cx="50925" cy="11050"/>
            </a:xfrm>
            <a:custGeom>
              <a:rect b="b" l="l" r="r" t="t"/>
              <a:pathLst>
                <a:path extrusionOk="0" h="442" w="2037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28"/>
            <p:cNvSpPr/>
            <p:nvPr/>
          </p:nvSpPr>
          <p:spPr>
            <a:xfrm>
              <a:off x="5915900" y="3810800"/>
              <a:ext cx="47050" cy="20850"/>
            </a:xfrm>
            <a:custGeom>
              <a:rect b="b" l="l" r="r" t="t"/>
              <a:pathLst>
                <a:path extrusionOk="0" h="834" w="1882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28"/>
            <p:cNvSpPr/>
            <p:nvPr/>
          </p:nvSpPr>
          <p:spPr>
            <a:xfrm>
              <a:off x="6099250" y="3821425"/>
              <a:ext cx="36775" cy="10875"/>
            </a:xfrm>
            <a:custGeom>
              <a:rect b="b" l="l" r="r" t="t"/>
              <a:pathLst>
                <a:path extrusionOk="0" h="435" w="1471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28"/>
            <p:cNvSpPr/>
            <p:nvPr/>
          </p:nvSpPr>
          <p:spPr>
            <a:xfrm>
              <a:off x="6100450" y="3849700"/>
              <a:ext cx="33075" cy="11650"/>
            </a:xfrm>
            <a:custGeom>
              <a:rect b="b" l="l" r="r" t="t"/>
              <a:pathLst>
                <a:path extrusionOk="0" h="466" w="1323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28"/>
            <p:cNvSpPr/>
            <p:nvPr/>
          </p:nvSpPr>
          <p:spPr>
            <a:xfrm>
              <a:off x="6033775" y="3846400"/>
              <a:ext cx="44375" cy="8400"/>
            </a:xfrm>
            <a:custGeom>
              <a:rect b="b" l="l" r="r" t="t"/>
              <a:pathLst>
                <a:path extrusionOk="0" h="336" w="1775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28"/>
            <p:cNvSpPr/>
            <p:nvPr/>
          </p:nvSpPr>
          <p:spPr>
            <a:xfrm>
              <a:off x="5963825" y="3840175"/>
              <a:ext cx="31275" cy="10325"/>
            </a:xfrm>
            <a:custGeom>
              <a:rect b="b" l="l" r="r" t="t"/>
              <a:pathLst>
                <a:path extrusionOk="0" h="413" w="1251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28"/>
            <p:cNvSpPr/>
            <p:nvPr/>
          </p:nvSpPr>
          <p:spPr>
            <a:xfrm>
              <a:off x="6117125" y="3885375"/>
              <a:ext cx="29200" cy="14075"/>
            </a:xfrm>
            <a:custGeom>
              <a:rect b="b" l="l" r="r" t="t"/>
              <a:pathLst>
                <a:path extrusionOk="0" h="563" w="1168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28"/>
            <p:cNvSpPr/>
            <p:nvPr/>
          </p:nvSpPr>
          <p:spPr>
            <a:xfrm>
              <a:off x="6124275" y="3825600"/>
              <a:ext cx="32450" cy="7475"/>
            </a:xfrm>
            <a:custGeom>
              <a:rect b="b" l="l" r="r" t="t"/>
              <a:pathLst>
                <a:path extrusionOk="0" h="299" w="1298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28"/>
            <p:cNvSpPr/>
            <p:nvPr/>
          </p:nvSpPr>
          <p:spPr>
            <a:xfrm>
              <a:off x="5944175" y="3818175"/>
              <a:ext cx="15225" cy="3725"/>
            </a:xfrm>
            <a:custGeom>
              <a:rect b="b" l="l" r="r" t="t"/>
              <a:pathLst>
                <a:path extrusionOk="0" h="149" w="609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28"/>
            <p:cNvSpPr/>
            <p:nvPr/>
          </p:nvSpPr>
          <p:spPr>
            <a:xfrm>
              <a:off x="5991800" y="3875600"/>
              <a:ext cx="14325" cy="3825"/>
            </a:xfrm>
            <a:custGeom>
              <a:rect b="b" l="l" r="r" t="t"/>
              <a:pathLst>
                <a:path extrusionOk="0" h="153" w="573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28"/>
            <p:cNvSpPr/>
            <p:nvPr/>
          </p:nvSpPr>
          <p:spPr>
            <a:xfrm>
              <a:off x="5973950" y="3872325"/>
              <a:ext cx="12225" cy="3100"/>
            </a:xfrm>
            <a:custGeom>
              <a:rect b="b" l="l" r="r" t="t"/>
              <a:pathLst>
                <a:path extrusionOk="0" h="124" w="489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28"/>
            <p:cNvSpPr/>
            <p:nvPr/>
          </p:nvSpPr>
          <p:spPr>
            <a:xfrm>
              <a:off x="6095850" y="3850775"/>
              <a:ext cx="6425" cy="6400"/>
            </a:xfrm>
            <a:custGeom>
              <a:rect b="b" l="l" r="r" t="t"/>
              <a:pathLst>
                <a:path extrusionOk="0" h="256" w="257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28"/>
            <p:cNvSpPr/>
            <p:nvPr/>
          </p:nvSpPr>
          <p:spPr>
            <a:xfrm>
              <a:off x="6030800" y="38503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28"/>
            <p:cNvSpPr/>
            <p:nvPr/>
          </p:nvSpPr>
          <p:spPr>
            <a:xfrm>
              <a:off x="5652175" y="3739050"/>
              <a:ext cx="249775" cy="48300"/>
            </a:xfrm>
            <a:custGeom>
              <a:rect b="b" l="l" r="r" t="t"/>
              <a:pathLst>
                <a:path extrusionOk="0" h="1932" w="9991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28"/>
            <p:cNvSpPr/>
            <p:nvPr/>
          </p:nvSpPr>
          <p:spPr>
            <a:xfrm>
              <a:off x="5811725" y="3796825"/>
              <a:ext cx="108075" cy="26700"/>
            </a:xfrm>
            <a:custGeom>
              <a:rect b="b" l="l" r="r" t="t"/>
              <a:pathLst>
                <a:path extrusionOk="0" h="1068" w="4323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28"/>
            <p:cNvSpPr/>
            <p:nvPr/>
          </p:nvSpPr>
          <p:spPr>
            <a:xfrm>
              <a:off x="5980200" y="3795900"/>
              <a:ext cx="94375" cy="10175"/>
            </a:xfrm>
            <a:custGeom>
              <a:rect b="b" l="l" r="r" t="t"/>
              <a:pathLst>
                <a:path extrusionOk="0" h="407" w="3775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28"/>
            <p:cNvSpPr/>
            <p:nvPr/>
          </p:nvSpPr>
          <p:spPr>
            <a:xfrm>
              <a:off x="5932575" y="3790050"/>
              <a:ext cx="84250" cy="10875"/>
            </a:xfrm>
            <a:custGeom>
              <a:rect b="b" l="l" r="r" t="t"/>
              <a:pathLst>
                <a:path extrusionOk="0" h="435" w="337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28"/>
            <p:cNvSpPr/>
            <p:nvPr/>
          </p:nvSpPr>
          <p:spPr>
            <a:xfrm>
              <a:off x="5800125" y="3780825"/>
              <a:ext cx="48225" cy="21100"/>
            </a:xfrm>
            <a:custGeom>
              <a:rect b="b" l="l" r="r" t="t"/>
              <a:pathLst>
                <a:path extrusionOk="0" h="844" w="1929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28"/>
            <p:cNvSpPr/>
            <p:nvPr/>
          </p:nvSpPr>
          <p:spPr>
            <a:xfrm>
              <a:off x="6055200" y="3800375"/>
              <a:ext cx="69375" cy="9375"/>
            </a:xfrm>
            <a:custGeom>
              <a:rect b="b" l="l" r="r" t="t"/>
              <a:pathLst>
                <a:path extrusionOk="0" h="375" w="2775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28"/>
            <p:cNvSpPr/>
            <p:nvPr/>
          </p:nvSpPr>
          <p:spPr>
            <a:xfrm>
              <a:off x="5799825" y="3767625"/>
              <a:ext cx="52400" cy="14250"/>
            </a:xfrm>
            <a:custGeom>
              <a:rect b="b" l="l" r="r" t="t"/>
              <a:pathLst>
                <a:path extrusionOk="0" h="570" w="2096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28"/>
            <p:cNvSpPr/>
            <p:nvPr/>
          </p:nvSpPr>
          <p:spPr>
            <a:xfrm>
              <a:off x="6098975" y="3803575"/>
              <a:ext cx="50925" cy="8650"/>
            </a:xfrm>
            <a:custGeom>
              <a:rect b="b" l="l" r="r" t="t"/>
              <a:pathLst>
                <a:path extrusionOk="0" h="346" w="2037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28"/>
            <p:cNvSpPr/>
            <p:nvPr/>
          </p:nvSpPr>
          <p:spPr>
            <a:xfrm>
              <a:off x="5809050" y="3775325"/>
              <a:ext cx="39900" cy="10425"/>
            </a:xfrm>
            <a:custGeom>
              <a:rect b="b" l="l" r="r" t="t"/>
              <a:pathLst>
                <a:path extrusionOk="0" h="417" w="1596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28"/>
            <p:cNvSpPr/>
            <p:nvPr/>
          </p:nvSpPr>
          <p:spPr>
            <a:xfrm>
              <a:off x="5973950" y="3796075"/>
              <a:ext cx="42000" cy="4850"/>
            </a:xfrm>
            <a:custGeom>
              <a:rect b="b" l="l" r="r" t="t"/>
              <a:pathLst>
                <a:path extrusionOk="0" h="194" w="168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28"/>
            <p:cNvSpPr/>
            <p:nvPr/>
          </p:nvSpPr>
          <p:spPr>
            <a:xfrm>
              <a:off x="5847150" y="3789000"/>
              <a:ext cx="22650" cy="7450"/>
            </a:xfrm>
            <a:custGeom>
              <a:rect b="b" l="l" r="r" t="t"/>
              <a:pathLst>
                <a:path extrusionOk="0" h="298" w="906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28"/>
            <p:cNvSpPr/>
            <p:nvPr/>
          </p:nvSpPr>
          <p:spPr>
            <a:xfrm>
              <a:off x="5884350" y="3805650"/>
              <a:ext cx="25325" cy="5625"/>
            </a:xfrm>
            <a:custGeom>
              <a:rect b="b" l="l" r="r" t="t"/>
              <a:pathLst>
                <a:path extrusionOk="0" h="225" w="1013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28"/>
            <p:cNvSpPr/>
            <p:nvPr/>
          </p:nvSpPr>
          <p:spPr>
            <a:xfrm>
              <a:off x="5855775" y="3774600"/>
              <a:ext cx="13725" cy="6975"/>
            </a:xfrm>
            <a:custGeom>
              <a:rect b="b" l="l" r="r" t="t"/>
              <a:pathLst>
                <a:path extrusionOk="0" h="279" w="549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28"/>
            <p:cNvSpPr/>
            <p:nvPr/>
          </p:nvSpPr>
          <p:spPr>
            <a:xfrm>
              <a:off x="5866200" y="3803575"/>
              <a:ext cx="18175" cy="4075"/>
            </a:xfrm>
            <a:custGeom>
              <a:rect b="b" l="l" r="r" t="t"/>
              <a:pathLst>
                <a:path extrusionOk="0" h="163" w="727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28"/>
            <p:cNvSpPr/>
            <p:nvPr/>
          </p:nvSpPr>
          <p:spPr>
            <a:xfrm>
              <a:off x="6056100" y="3781550"/>
              <a:ext cx="17600" cy="5025"/>
            </a:xfrm>
            <a:custGeom>
              <a:rect b="b" l="l" r="r" t="t"/>
              <a:pathLst>
                <a:path extrusionOk="0" h="201" w="704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28"/>
            <p:cNvSpPr/>
            <p:nvPr/>
          </p:nvSpPr>
          <p:spPr>
            <a:xfrm>
              <a:off x="5851900" y="3803575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28"/>
            <p:cNvSpPr/>
            <p:nvPr/>
          </p:nvSpPr>
          <p:spPr>
            <a:xfrm>
              <a:off x="6006400" y="37768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28"/>
            <p:cNvSpPr/>
            <p:nvPr/>
          </p:nvSpPr>
          <p:spPr>
            <a:xfrm>
              <a:off x="5844775" y="3789875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28"/>
            <p:cNvSpPr/>
            <p:nvPr/>
          </p:nvSpPr>
          <p:spPr>
            <a:xfrm>
              <a:off x="5855775" y="37782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28"/>
            <p:cNvSpPr/>
            <p:nvPr/>
          </p:nvSpPr>
          <p:spPr>
            <a:xfrm>
              <a:off x="5715000" y="3874125"/>
              <a:ext cx="36925" cy="85950"/>
            </a:xfrm>
            <a:custGeom>
              <a:rect b="b" l="l" r="r" t="t"/>
              <a:pathLst>
                <a:path extrusionOk="0" h="3438" w="1477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28"/>
            <p:cNvSpPr/>
            <p:nvPr/>
          </p:nvSpPr>
          <p:spPr>
            <a:xfrm>
              <a:off x="5935550" y="4036700"/>
              <a:ext cx="114325" cy="18725"/>
            </a:xfrm>
            <a:custGeom>
              <a:rect b="b" l="l" r="r" t="t"/>
              <a:pathLst>
                <a:path extrusionOk="0" h="749" w="4573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28"/>
            <p:cNvSpPr/>
            <p:nvPr/>
          </p:nvSpPr>
          <p:spPr>
            <a:xfrm>
              <a:off x="5907275" y="4004700"/>
              <a:ext cx="99450" cy="14700"/>
            </a:xfrm>
            <a:custGeom>
              <a:rect b="b" l="l" r="r" t="t"/>
              <a:pathLst>
                <a:path extrusionOk="0" h="588" w="3978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28"/>
            <p:cNvSpPr/>
            <p:nvPr/>
          </p:nvSpPr>
          <p:spPr>
            <a:xfrm>
              <a:off x="5760825" y="3920900"/>
              <a:ext cx="47950" cy="40750"/>
            </a:xfrm>
            <a:custGeom>
              <a:rect b="b" l="l" r="r" t="t"/>
              <a:pathLst>
                <a:path extrusionOk="0" h="1630" w="1918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28"/>
            <p:cNvSpPr/>
            <p:nvPr/>
          </p:nvSpPr>
          <p:spPr>
            <a:xfrm>
              <a:off x="5749225" y="3993175"/>
              <a:ext cx="60750" cy="13225"/>
            </a:xfrm>
            <a:custGeom>
              <a:rect b="b" l="l" r="r" t="t"/>
              <a:pathLst>
                <a:path extrusionOk="0" h="529" w="243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28"/>
            <p:cNvSpPr/>
            <p:nvPr/>
          </p:nvSpPr>
          <p:spPr>
            <a:xfrm>
              <a:off x="5808450" y="3999250"/>
              <a:ext cx="90800" cy="10175"/>
            </a:xfrm>
            <a:custGeom>
              <a:rect b="b" l="l" r="r" t="t"/>
              <a:pathLst>
                <a:path extrusionOk="0" h="407" w="3632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28"/>
            <p:cNvSpPr/>
            <p:nvPr/>
          </p:nvSpPr>
          <p:spPr>
            <a:xfrm>
              <a:off x="6043600" y="4043575"/>
              <a:ext cx="75625" cy="13625"/>
            </a:xfrm>
            <a:custGeom>
              <a:rect b="b" l="l" r="r" t="t"/>
              <a:pathLst>
                <a:path extrusionOk="0" h="545" w="3025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28"/>
            <p:cNvSpPr/>
            <p:nvPr/>
          </p:nvSpPr>
          <p:spPr>
            <a:xfrm>
              <a:off x="6026325" y="4012025"/>
              <a:ext cx="53625" cy="10750"/>
            </a:xfrm>
            <a:custGeom>
              <a:rect b="b" l="l" r="r" t="t"/>
              <a:pathLst>
                <a:path extrusionOk="0" h="430" w="2145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28"/>
            <p:cNvSpPr/>
            <p:nvPr/>
          </p:nvSpPr>
          <p:spPr>
            <a:xfrm>
              <a:off x="6083475" y="4018450"/>
              <a:ext cx="44675" cy="10050"/>
            </a:xfrm>
            <a:custGeom>
              <a:rect b="b" l="l" r="r" t="t"/>
              <a:pathLst>
                <a:path extrusionOk="0" h="402" w="1787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28"/>
            <p:cNvSpPr/>
            <p:nvPr/>
          </p:nvSpPr>
          <p:spPr>
            <a:xfrm>
              <a:off x="6001925" y="4012225"/>
              <a:ext cx="32775" cy="9550"/>
            </a:xfrm>
            <a:custGeom>
              <a:rect b="b" l="l" r="r" t="t"/>
              <a:pathLst>
                <a:path extrusionOk="0" h="382" w="1311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28"/>
            <p:cNvSpPr/>
            <p:nvPr/>
          </p:nvSpPr>
          <p:spPr>
            <a:xfrm>
              <a:off x="5876925" y="4003600"/>
              <a:ext cx="35725" cy="8050"/>
            </a:xfrm>
            <a:custGeom>
              <a:rect b="b" l="l" r="r" t="t"/>
              <a:pathLst>
                <a:path extrusionOk="0" h="322" w="1429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28"/>
            <p:cNvSpPr/>
            <p:nvPr/>
          </p:nvSpPr>
          <p:spPr>
            <a:xfrm>
              <a:off x="5764100" y="3932750"/>
              <a:ext cx="15800" cy="15500"/>
            </a:xfrm>
            <a:custGeom>
              <a:rect b="b" l="l" r="r" t="t"/>
              <a:pathLst>
                <a:path extrusionOk="0" h="620" w="632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28"/>
            <p:cNvSpPr/>
            <p:nvPr/>
          </p:nvSpPr>
          <p:spPr>
            <a:xfrm>
              <a:off x="5805175" y="3997200"/>
              <a:ext cx="29800" cy="3450"/>
            </a:xfrm>
            <a:custGeom>
              <a:rect b="b" l="l" r="r" t="t"/>
              <a:pathLst>
                <a:path extrusionOk="0" h="138" w="1192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28"/>
            <p:cNvSpPr/>
            <p:nvPr/>
          </p:nvSpPr>
          <p:spPr>
            <a:xfrm>
              <a:off x="6081400" y="4044375"/>
              <a:ext cx="19075" cy="3600"/>
            </a:xfrm>
            <a:custGeom>
              <a:rect b="b" l="l" r="r" t="t"/>
              <a:pathLst>
                <a:path extrusionOk="0" h="144" w="763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28"/>
            <p:cNvSpPr/>
            <p:nvPr/>
          </p:nvSpPr>
          <p:spPr>
            <a:xfrm>
              <a:off x="6038850" y="4043175"/>
              <a:ext cx="17275" cy="5750"/>
            </a:xfrm>
            <a:custGeom>
              <a:rect b="b" l="l" r="r" t="t"/>
              <a:pathLst>
                <a:path extrusionOk="0" h="230" w="691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28"/>
            <p:cNvSpPr/>
            <p:nvPr/>
          </p:nvSpPr>
          <p:spPr>
            <a:xfrm>
              <a:off x="6044200" y="4014600"/>
              <a:ext cx="15500" cy="4525"/>
            </a:xfrm>
            <a:custGeom>
              <a:rect b="b" l="l" r="r" t="t"/>
              <a:pathLst>
                <a:path extrusionOk="0" h="181" w="62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28"/>
            <p:cNvSpPr/>
            <p:nvPr/>
          </p:nvSpPr>
          <p:spPr>
            <a:xfrm>
              <a:off x="6003425" y="4011050"/>
              <a:ext cx="13400" cy="4150"/>
            </a:xfrm>
            <a:custGeom>
              <a:rect b="b" l="l" r="r" t="t"/>
              <a:pathLst>
                <a:path extrusionOk="0" h="166" w="536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28"/>
            <p:cNvSpPr/>
            <p:nvPr/>
          </p:nvSpPr>
          <p:spPr>
            <a:xfrm>
              <a:off x="5794750" y="3958050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28"/>
            <p:cNvSpPr/>
            <p:nvPr/>
          </p:nvSpPr>
          <p:spPr>
            <a:xfrm>
              <a:off x="5966500" y="3991225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28"/>
            <p:cNvSpPr/>
            <p:nvPr/>
          </p:nvSpPr>
          <p:spPr>
            <a:xfrm>
              <a:off x="5905775" y="3987375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28"/>
            <p:cNvSpPr/>
            <p:nvPr/>
          </p:nvSpPr>
          <p:spPr>
            <a:xfrm>
              <a:off x="5762025" y="3931575"/>
              <a:ext cx="4475" cy="4775"/>
            </a:xfrm>
            <a:custGeom>
              <a:rect b="b" l="l" r="r" t="t"/>
              <a:pathLst>
                <a:path extrusionOk="0" h="191" w="179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28"/>
            <p:cNvSpPr/>
            <p:nvPr/>
          </p:nvSpPr>
          <p:spPr>
            <a:xfrm>
              <a:off x="5751000" y="3935125"/>
              <a:ext cx="4500" cy="5400"/>
            </a:xfrm>
            <a:custGeom>
              <a:rect b="b" l="l" r="r" t="t"/>
              <a:pathLst>
                <a:path extrusionOk="0" h="216" w="18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28"/>
            <p:cNvSpPr/>
            <p:nvPr/>
          </p:nvSpPr>
          <p:spPr>
            <a:xfrm>
              <a:off x="5757850" y="3928475"/>
              <a:ext cx="5675" cy="5125"/>
            </a:xfrm>
            <a:custGeom>
              <a:rect b="b" l="l" r="r" t="t"/>
              <a:pathLst>
                <a:path extrusionOk="0" h="205" w="227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28"/>
            <p:cNvSpPr/>
            <p:nvPr/>
          </p:nvSpPr>
          <p:spPr>
            <a:xfrm>
              <a:off x="5754575" y="3932150"/>
              <a:ext cx="4800" cy="5100"/>
            </a:xfrm>
            <a:custGeom>
              <a:rect b="b" l="l" r="r" t="t"/>
              <a:pathLst>
                <a:path extrusionOk="0" h="204" w="192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28"/>
            <p:cNvSpPr/>
            <p:nvPr/>
          </p:nvSpPr>
          <p:spPr>
            <a:xfrm>
              <a:off x="5883175" y="3880150"/>
              <a:ext cx="141400" cy="24700"/>
            </a:xfrm>
            <a:custGeom>
              <a:rect b="b" l="l" r="r" t="t"/>
              <a:pathLst>
                <a:path extrusionOk="0" h="988" w="5656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28"/>
            <p:cNvSpPr/>
            <p:nvPr/>
          </p:nvSpPr>
          <p:spPr>
            <a:xfrm>
              <a:off x="5988225" y="3897025"/>
              <a:ext cx="28900" cy="24750"/>
            </a:xfrm>
            <a:custGeom>
              <a:rect b="b" l="l" r="r" t="t"/>
              <a:pathLst>
                <a:path extrusionOk="0" h="990" w="1156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28"/>
            <p:cNvSpPr/>
            <p:nvPr/>
          </p:nvSpPr>
          <p:spPr>
            <a:xfrm>
              <a:off x="5843875" y="3887400"/>
              <a:ext cx="31275" cy="13225"/>
            </a:xfrm>
            <a:custGeom>
              <a:rect b="b" l="l" r="r" t="t"/>
              <a:pathLst>
                <a:path extrusionOk="0" h="529" w="1251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28"/>
            <p:cNvSpPr/>
            <p:nvPr/>
          </p:nvSpPr>
          <p:spPr>
            <a:xfrm>
              <a:off x="5976925" y="3908050"/>
              <a:ext cx="25625" cy="13825"/>
            </a:xfrm>
            <a:custGeom>
              <a:rect b="b" l="l" r="r" t="t"/>
              <a:pathLst>
                <a:path extrusionOk="0" h="553" w="1025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28"/>
            <p:cNvSpPr/>
            <p:nvPr/>
          </p:nvSpPr>
          <p:spPr>
            <a:xfrm>
              <a:off x="6117125" y="4048250"/>
              <a:ext cx="48825" cy="14300"/>
            </a:xfrm>
            <a:custGeom>
              <a:rect b="b" l="l" r="r" t="t"/>
              <a:pathLst>
                <a:path extrusionOk="0" h="572" w="1953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28"/>
            <p:cNvSpPr/>
            <p:nvPr/>
          </p:nvSpPr>
          <p:spPr>
            <a:xfrm>
              <a:off x="6163250" y="4051825"/>
              <a:ext cx="53600" cy="8475"/>
            </a:xfrm>
            <a:custGeom>
              <a:rect b="b" l="l" r="r" t="t"/>
              <a:pathLst>
                <a:path extrusionOk="0" h="339" w="2144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28"/>
            <p:cNvSpPr/>
            <p:nvPr/>
          </p:nvSpPr>
          <p:spPr>
            <a:xfrm>
              <a:off x="5979900" y="3921725"/>
              <a:ext cx="42000" cy="11225"/>
            </a:xfrm>
            <a:custGeom>
              <a:rect b="b" l="l" r="r" t="t"/>
              <a:pathLst>
                <a:path extrusionOk="0" h="449" w="168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28"/>
            <p:cNvSpPr/>
            <p:nvPr/>
          </p:nvSpPr>
          <p:spPr>
            <a:xfrm>
              <a:off x="5930500" y="3936700"/>
              <a:ext cx="28900" cy="3950"/>
            </a:xfrm>
            <a:custGeom>
              <a:rect b="b" l="l" r="r" t="t"/>
              <a:pathLst>
                <a:path extrusionOk="0" h="158" w="1156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28"/>
            <p:cNvSpPr/>
            <p:nvPr/>
          </p:nvSpPr>
          <p:spPr>
            <a:xfrm>
              <a:off x="5956100" y="3923700"/>
              <a:ext cx="26200" cy="7375"/>
            </a:xfrm>
            <a:custGeom>
              <a:rect b="b" l="l" r="r" t="t"/>
              <a:pathLst>
                <a:path extrusionOk="0" h="295" w="1048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28"/>
            <p:cNvSpPr/>
            <p:nvPr/>
          </p:nvSpPr>
          <p:spPr>
            <a:xfrm>
              <a:off x="6038250" y="3928950"/>
              <a:ext cx="17875" cy="3825"/>
            </a:xfrm>
            <a:custGeom>
              <a:rect b="b" l="l" r="r" t="t"/>
              <a:pathLst>
                <a:path extrusionOk="0" h="153" w="715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28"/>
            <p:cNvSpPr/>
            <p:nvPr/>
          </p:nvSpPr>
          <p:spPr>
            <a:xfrm>
              <a:off x="5966500" y="3929775"/>
              <a:ext cx="14925" cy="2975"/>
            </a:xfrm>
            <a:custGeom>
              <a:rect b="b" l="l" r="r" t="t"/>
              <a:pathLst>
                <a:path extrusionOk="0" h="119" w="597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28"/>
            <p:cNvSpPr/>
            <p:nvPr/>
          </p:nvSpPr>
          <p:spPr>
            <a:xfrm>
              <a:off x="6020375" y="3929275"/>
              <a:ext cx="6875" cy="3175"/>
            </a:xfrm>
            <a:custGeom>
              <a:rect b="b" l="l" r="r" t="t"/>
              <a:pathLst>
                <a:path extrusionOk="0" h="127" w="275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28"/>
            <p:cNvSpPr/>
            <p:nvPr/>
          </p:nvSpPr>
          <p:spPr>
            <a:xfrm>
              <a:off x="5812025" y="3865200"/>
              <a:ext cx="240525" cy="33550"/>
            </a:xfrm>
            <a:custGeom>
              <a:rect b="b" l="l" r="r" t="t"/>
              <a:pathLst>
                <a:path extrusionOk="0" h="1342" w="9621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28"/>
            <p:cNvSpPr/>
            <p:nvPr/>
          </p:nvSpPr>
          <p:spPr>
            <a:xfrm>
              <a:off x="5678075" y="3788575"/>
              <a:ext cx="111950" cy="33425"/>
            </a:xfrm>
            <a:custGeom>
              <a:rect b="b" l="l" r="r" t="t"/>
              <a:pathLst>
                <a:path extrusionOk="0" h="1337" w="4478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28"/>
            <p:cNvSpPr/>
            <p:nvPr/>
          </p:nvSpPr>
          <p:spPr>
            <a:xfrm>
              <a:off x="5692375" y="3777375"/>
              <a:ext cx="120575" cy="26600"/>
            </a:xfrm>
            <a:custGeom>
              <a:rect b="b" l="l" r="r" t="t"/>
              <a:pathLst>
                <a:path extrusionOk="0" h="1064" w="4823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28"/>
            <p:cNvSpPr/>
            <p:nvPr/>
          </p:nvSpPr>
          <p:spPr>
            <a:xfrm>
              <a:off x="5770650" y="3849575"/>
              <a:ext cx="32775" cy="18625"/>
            </a:xfrm>
            <a:custGeom>
              <a:rect b="b" l="l" r="r" t="t"/>
              <a:pathLst>
                <a:path extrusionOk="0" h="745" w="1311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28"/>
            <p:cNvSpPr/>
            <p:nvPr/>
          </p:nvSpPr>
          <p:spPr>
            <a:xfrm>
              <a:off x="5784925" y="3864900"/>
              <a:ext cx="15225" cy="61325"/>
            </a:xfrm>
            <a:custGeom>
              <a:rect b="b" l="l" r="r" t="t"/>
              <a:pathLst>
                <a:path extrusionOk="0" h="2453" w="609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28"/>
            <p:cNvSpPr/>
            <p:nvPr/>
          </p:nvSpPr>
          <p:spPr>
            <a:xfrm>
              <a:off x="5793875" y="3818450"/>
              <a:ext cx="13400" cy="34850"/>
            </a:xfrm>
            <a:custGeom>
              <a:rect b="b" l="l" r="r" t="t"/>
              <a:pathLst>
                <a:path extrusionOk="0" h="1394" w="536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28"/>
            <p:cNvSpPr/>
            <p:nvPr/>
          </p:nvSpPr>
          <p:spPr>
            <a:xfrm>
              <a:off x="5794175" y="3798325"/>
              <a:ext cx="28875" cy="14800"/>
            </a:xfrm>
            <a:custGeom>
              <a:rect b="b" l="l" r="r" t="t"/>
              <a:pathLst>
                <a:path extrusionOk="0" h="592" w="1155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28"/>
            <p:cNvSpPr/>
            <p:nvPr/>
          </p:nvSpPr>
          <p:spPr>
            <a:xfrm>
              <a:off x="5808150" y="3803575"/>
              <a:ext cx="16400" cy="16700"/>
            </a:xfrm>
            <a:custGeom>
              <a:rect b="b" l="l" r="r" t="t"/>
              <a:pathLst>
                <a:path extrusionOk="0" h="668" w="656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28"/>
            <p:cNvSpPr/>
            <p:nvPr/>
          </p:nvSpPr>
          <p:spPr>
            <a:xfrm>
              <a:off x="5805775" y="388305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28"/>
            <p:cNvSpPr/>
            <p:nvPr/>
          </p:nvSpPr>
          <p:spPr>
            <a:xfrm>
              <a:off x="5750700" y="3811025"/>
              <a:ext cx="19075" cy="3825"/>
            </a:xfrm>
            <a:custGeom>
              <a:rect b="b" l="l" r="r" t="t"/>
              <a:pathLst>
                <a:path extrusionOk="0" h="153" w="763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28"/>
            <p:cNvSpPr/>
            <p:nvPr/>
          </p:nvSpPr>
          <p:spPr>
            <a:xfrm>
              <a:off x="5801600" y="3874125"/>
              <a:ext cx="5675" cy="11925"/>
            </a:xfrm>
            <a:custGeom>
              <a:rect b="b" l="l" r="r" t="t"/>
              <a:pathLst>
                <a:path extrusionOk="0" h="477" w="227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28"/>
            <p:cNvSpPr/>
            <p:nvPr/>
          </p:nvSpPr>
          <p:spPr>
            <a:xfrm>
              <a:off x="5798325" y="3885725"/>
              <a:ext cx="3900" cy="11325"/>
            </a:xfrm>
            <a:custGeom>
              <a:rect b="b" l="l" r="r" t="t"/>
              <a:pathLst>
                <a:path extrusionOk="0" h="453" w="156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28"/>
            <p:cNvSpPr/>
            <p:nvPr/>
          </p:nvSpPr>
          <p:spPr>
            <a:xfrm>
              <a:off x="6052525" y="3899925"/>
              <a:ext cx="135175" cy="30475"/>
            </a:xfrm>
            <a:custGeom>
              <a:rect b="b" l="l" r="r" t="t"/>
              <a:pathLst>
                <a:path extrusionOk="0" h="1219" w="5407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28"/>
            <p:cNvSpPr/>
            <p:nvPr/>
          </p:nvSpPr>
          <p:spPr>
            <a:xfrm>
              <a:off x="6019800" y="3894425"/>
              <a:ext cx="80675" cy="29500"/>
            </a:xfrm>
            <a:custGeom>
              <a:rect b="b" l="l" r="r" t="t"/>
              <a:pathLst>
                <a:path extrusionOk="0" h="1180" w="3227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28"/>
            <p:cNvSpPr/>
            <p:nvPr/>
          </p:nvSpPr>
          <p:spPr>
            <a:xfrm>
              <a:off x="6040325" y="3903875"/>
              <a:ext cx="15800" cy="18500"/>
            </a:xfrm>
            <a:custGeom>
              <a:rect b="b" l="l" r="r" t="t"/>
              <a:pathLst>
                <a:path extrusionOk="0" h="740" w="632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28"/>
            <p:cNvSpPr/>
            <p:nvPr/>
          </p:nvSpPr>
          <p:spPr>
            <a:xfrm>
              <a:off x="6045375" y="3914900"/>
              <a:ext cx="17900" cy="7475"/>
            </a:xfrm>
            <a:custGeom>
              <a:rect b="b" l="l" r="r" t="t"/>
              <a:pathLst>
                <a:path extrusionOk="0" h="299" w="716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28"/>
            <p:cNvSpPr/>
            <p:nvPr/>
          </p:nvSpPr>
          <p:spPr>
            <a:xfrm>
              <a:off x="5995675" y="3919500"/>
              <a:ext cx="24725" cy="9125"/>
            </a:xfrm>
            <a:custGeom>
              <a:rect b="b" l="l" r="r" t="t"/>
              <a:pathLst>
                <a:path extrusionOk="0" h="365" w="989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28"/>
            <p:cNvSpPr/>
            <p:nvPr/>
          </p:nvSpPr>
          <p:spPr>
            <a:xfrm>
              <a:off x="6027825" y="392235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28"/>
            <p:cNvSpPr/>
            <p:nvPr/>
          </p:nvSpPr>
          <p:spPr>
            <a:xfrm>
              <a:off x="6187675" y="3917025"/>
              <a:ext cx="21450" cy="15850"/>
            </a:xfrm>
            <a:custGeom>
              <a:rect b="b" l="l" r="r" t="t"/>
              <a:pathLst>
                <a:path extrusionOk="0" h="634" w="858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28"/>
            <p:cNvSpPr/>
            <p:nvPr/>
          </p:nvSpPr>
          <p:spPr>
            <a:xfrm>
              <a:off x="6203150" y="3921750"/>
              <a:ext cx="11325" cy="11025"/>
            </a:xfrm>
            <a:custGeom>
              <a:rect b="b" l="l" r="r" t="t"/>
              <a:pathLst>
                <a:path extrusionOk="0" h="441" w="453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28"/>
            <p:cNvSpPr/>
            <p:nvPr/>
          </p:nvSpPr>
          <p:spPr>
            <a:xfrm>
              <a:off x="6185575" y="3921075"/>
              <a:ext cx="9850" cy="8425"/>
            </a:xfrm>
            <a:custGeom>
              <a:rect b="b" l="l" r="r" t="t"/>
              <a:pathLst>
                <a:path extrusionOk="0" h="337" w="394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28"/>
            <p:cNvSpPr/>
            <p:nvPr/>
          </p:nvSpPr>
          <p:spPr>
            <a:xfrm>
              <a:off x="5959375" y="3918475"/>
              <a:ext cx="48225" cy="9500"/>
            </a:xfrm>
            <a:custGeom>
              <a:rect b="b" l="l" r="r" t="t"/>
              <a:pathLst>
                <a:path extrusionOk="0" h="380" w="1929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28"/>
            <p:cNvSpPr/>
            <p:nvPr/>
          </p:nvSpPr>
          <p:spPr>
            <a:xfrm>
              <a:off x="5941500" y="3921750"/>
              <a:ext cx="10450" cy="3475"/>
            </a:xfrm>
            <a:custGeom>
              <a:rect b="b" l="l" r="r" t="t"/>
              <a:pathLst>
                <a:path extrusionOk="0" h="139" w="418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28"/>
            <p:cNvSpPr/>
            <p:nvPr/>
          </p:nvSpPr>
          <p:spPr>
            <a:xfrm>
              <a:off x="5934650" y="3921925"/>
              <a:ext cx="3300" cy="1925"/>
            </a:xfrm>
            <a:custGeom>
              <a:rect b="b" l="l" r="r" t="t"/>
              <a:pathLst>
                <a:path extrusionOk="0" h="77" w="132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28"/>
            <p:cNvSpPr/>
            <p:nvPr/>
          </p:nvSpPr>
          <p:spPr>
            <a:xfrm>
              <a:off x="6019800" y="3889750"/>
              <a:ext cx="150925" cy="15800"/>
            </a:xfrm>
            <a:custGeom>
              <a:rect b="b" l="l" r="r" t="t"/>
              <a:pathLst>
                <a:path extrusionOk="0" h="632" w="6037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28"/>
            <p:cNvSpPr/>
            <p:nvPr/>
          </p:nvSpPr>
          <p:spPr>
            <a:xfrm>
              <a:off x="6094800" y="3901175"/>
              <a:ext cx="40800" cy="12700"/>
            </a:xfrm>
            <a:custGeom>
              <a:rect b="b" l="l" r="r" t="t"/>
              <a:pathLst>
                <a:path extrusionOk="0" h="508" w="1632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28"/>
            <p:cNvSpPr/>
            <p:nvPr/>
          </p:nvSpPr>
          <p:spPr>
            <a:xfrm>
              <a:off x="6171600" y="3910475"/>
              <a:ext cx="9550" cy="8025"/>
            </a:xfrm>
            <a:custGeom>
              <a:rect b="b" l="l" r="r" t="t"/>
              <a:pathLst>
                <a:path extrusionOk="0" h="321" w="382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28"/>
            <p:cNvSpPr/>
            <p:nvPr/>
          </p:nvSpPr>
          <p:spPr>
            <a:xfrm>
              <a:off x="6152850" y="3915075"/>
              <a:ext cx="11325" cy="3425"/>
            </a:xfrm>
            <a:custGeom>
              <a:rect b="b" l="l" r="r" t="t"/>
              <a:pathLst>
                <a:path extrusionOk="0" h="137" w="453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28"/>
            <p:cNvSpPr/>
            <p:nvPr/>
          </p:nvSpPr>
          <p:spPr>
            <a:xfrm>
              <a:off x="6182000" y="3918475"/>
              <a:ext cx="7175" cy="4175"/>
            </a:xfrm>
            <a:custGeom>
              <a:rect b="b" l="l" r="r" t="t"/>
              <a:pathLst>
                <a:path extrusionOk="0" h="167" w="287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28"/>
            <p:cNvSpPr/>
            <p:nvPr/>
          </p:nvSpPr>
          <p:spPr>
            <a:xfrm>
              <a:off x="6189150" y="39152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28"/>
            <p:cNvSpPr/>
            <p:nvPr/>
          </p:nvSpPr>
          <p:spPr>
            <a:xfrm>
              <a:off x="6187075" y="3913400"/>
              <a:ext cx="2100" cy="1825"/>
            </a:xfrm>
            <a:custGeom>
              <a:rect b="b" l="l" r="r" t="t"/>
              <a:pathLst>
                <a:path extrusionOk="0" h="73" w="84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28"/>
            <p:cNvSpPr/>
            <p:nvPr/>
          </p:nvSpPr>
          <p:spPr>
            <a:xfrm>
              <a:off x="6167425" y="39187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28"/>
            <p:cNvSpPr/>
            <p:nvPr/>
          </p:nvSpPr>
          <p:spPr>
            <a:xfrm>
              <a:off x="5816200" y="3883050"/>
              <a:ext cx="13700" cy="10450"/>
            </a:xfrm>
            <a:custGeom>
              <a:rect b="b" l="l" r="r" t="t"/>
              <a:pathLst>
                <a:path extrusionOk="0" h="418" w="548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28"/>
            <p:cNvSpPr/>
            <p:nvPr/>
          </p:nvSpPr>
          <p:spPr>
            <a:xfrm>
              <a:off x="6176050" y="4027400"/>
              <a:ext cx="625" cy="1225"/>
            </a:xfrm>
            <a:custGeom>
              <a:rect b="b" l="l" r="r" t="t"/>
              <a:pathLst>
                <a:path extrusionOk="0" h="49" w="25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28"/>
            <p:cNvSpPr/>
            <p:nvPr/>
          </p:nvSpPr>
          <p:spPr>
            <a:xfrm>
              <a:off x="6131400" y="3889525"/>
              <a:ext cx="33975" cy="9325"/>
            </a:xfrm>
            <a:custGeom>
              <a:rect b="b" l="l" r="r" t="t"/>
              <a:pathLst>
                <a:path extrusionOk="0" h="373" w="1359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28"/>
            <p:cNvSpPr/>
            <p:nvPr/>
          </p:nvSpPr>
          <p:spPr>
            <a:xfrm>
              <a:off x="6170700" y="4065500"/>
              <a:ext cx="50025" cy="17825"/>
            </a:xfrm>
            <a:custGeom>
              <a:rect b="b" l="l" r="r" t="t"/>
              <a:pathLst>
                <a:path extrusionOk="0" h="713" w="2001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28"/>
            <p:cNvSpPr/>
            <p:nvPr/>
          </p:nvSpPr>
          <p:spPr>
            <a:xfrm>
              <a:off x="6079025" y="4051225"/>
              <a:ext cx="107475" cy="14000"/>
            </a:xfrm>
            <a:custGeom>
              <a:rect b="b" l="l" r="r" t="t"/>
              <a:pathLst>
                <a:path extrusionOk="0" h="560" w="4299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28"/>
            <p:cNvSpPr/>
            <p:nvPr/>
          </p:nvSpPr>
          <p:spPr>
            <a:xfrm>
              <a:off x="6185275" y="4057175"/>
              <a:ext cx="22050" cy="4850"/>
            </a:xfrm>
            <a:custGeom>
              <a:rect b="b" l="l" r="r" t="t"/>
              <a:pathLst>
                <a:path extrusionOk="0" h="194" w="882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28"/>
            <p:cNvSpPr/>
            <p:nvPr/>
          </p:nvSpPr>
          <p:spPr>
            <a:xfrm>
              <a:off x="6199575" y="3918475"/>
              <a:ext cx="7750" cy="3075"/>
            </a:xfrm>
            <a:custGeom>
              <a:rect b="b" l="l" r="r" t="t"/>
              <a:pathLst>
                <a:path extrusionOk="0" h="123" w="31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28"/>
            <p:cNvSpPr/>
            <p:nvPr/>
          </p:nvSpPr>
          <p:spPr>
            <a:xfrm>
              <a:off x="5432500" y="2951300"/>
              <a:ext cx="56300" cy="23375"/>
            </a:xfrm>
            <a:custGeom>
              <a:rect b="b" l="l" r="r" t="t"/>
              <a:pathLst>
                <a:path extrusionOk="0" h="935" w="2252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28"/>
            <p:cNvSpPr/>
            <p:nvPr/>
          </p:nvSpPr>
          <p:spPr>
            <a:xfrm>
              <a:off x="5386075" y="2938575"/>
              <a:ext cx="60750" cy="32775"/>
            </a:xfrm>
            <a:custGeom>
              <a:rect b="b" l="l" r="r" t="t"/>
              <a:pathLst>
                <a:path extrusionOk="0" h="1311" w="243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28"/>
            <p:cNvSpPr/>
            <p:nvPr/>
          </p:nvSpPr>
          <p:spPr>
            <a:xfrm>
              <a:off x="5320600" y="2957350"/>
              <a:ext cx="80075" cy="10650"/>
            </a:xfrm>
            <a:custGeom>
              <a:rect b="b" l="l" r="r" t="t"/>
              <a:pathLst>
                <a:path extrusionOk="0" h="426" w="3203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28"/>
            <p:cNvSpPr/>
            <p:nvPr/>
          </p:nvSpPr>
          <p:spPr>
            <a:xfrm>
              <a:off x="5283675" y="2953975"/>
              <a:ext cx="25025" cy="28400"/>
            </a:xfrm>
            <a:custGeom>
              <a:rect b="b" l="l" r="r" t="t"/>
              <a:pathLst>
                <a:path extrusionOk="0" h="1136" w="1001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28"/>
            <p:cNvSpPr/>
            <p:nvPr/>
          </p:nvSpPr>
          <p:spPr>
            <a:xfrm>
              <a:off x="5303625" y="2953375"/>
              <a:ext cx="24725" cy="6975"/>
            </a:xfrm>
            <a:custGeom>
              <a:rect b="b" l="l" r="r" t="t"/>
              <a:pathLst>
                <a:path extrusionOk="0" h="279" w="989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28"/>
            <p:cNvSpPr/>
            <p:nvPr/>
          </p:nvSpPr>
          <p:spPr>
            <a:xfrm>
              <a:off x="5310475" y="2957350"/>
              <a:ext cx="17275" cy="3875"/>
            </a:xfrm>
            <a:custGeom>
              <a:rect b="b" l="l" r="r" t="t"/>
              <a:pathLst>
                <a:path extrusionOk="0" h="155" w="691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28"/>
            <p:cNvSpPr/>
            <p:nvPr/>
          </p:nvSpPr>
          <p:spPr>
            <a:xfrm>
              <a:off x="5889425" y="3231275"/>
              <a:ext cx="93175" cy="20575"/>
            </a:xfrm>
            <a:custGeom>
              <a:rect b="b" l="l" r="r" t="t"/>
              <a:pathLst>
                <a:path extrusionOk="0" h="823" w="3727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28"/>
            <p:cNvSpPr/>
            <p:nvPr/>
          </p:nvSpPr>
          <p:spPr>
            <a:xfrm>
              <a:off x="5840300" y="3223150"/>
              <a:ext cx="70575" cy="19825"/>
            </a:xfrm>
            <a:custGeom>
              <a:rect b="b" l="l" r="r" t="t"/>
              <a:pathLst>
                <a:path extrusionOk="0" h="793" w="2823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28"/>
            <p:cNvSpPr/>
            <p:nvPr/>
          </p:nvSpPr>
          <p:spPr>
            <a:xfrm>
              <a:off x="5973650" y="3243100"/>
              <a:ext cx="39900" cy="14600"/>
            </a:xfrm>
            <a:custGeom>
              <a:rect b="b" l="l" r="r" t="t"/>
              <a:pathLst>
                <a:path extrusionOk="0" h="584" w="1596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28"/>
            <p:cNvSpPr/>
            <p:nvPr/>
          </p:nvSpPr>
          <p:spPr>
            <a:xfrm>
              <a:off x="5991800" y="3244950"/>
              <a:ext cx="12225" cy="2750"/>
            </a:xfrm>
            <a:custGeom>
              <a:rect b="b" l="l" r="r" t="t"/>
              <a:pathLst>
                <a:path extrusionOk="0" h="110" w="489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28"/>
            <p:cNvSpPr/>
            <p:nvPr/>
          </p:nvSpPr>
          <p:spPr>
            <a:xfrm>
              <a:off x="6009675" y="324815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28"/>
            <p:cNvSpPr/>
            <p:nvPr/>
          </p:nvSpPr>
          <p:spPr>
            <a:xfrm>
              <a:off x="5232775" y="3104075"/>
              <a:ext cx="75350" cy="39025"/>
            </a:xfrm>
            <a:custGeom>
              <a:rect b="b" l="l" r="r" t="t"/>
              <a:pathLst>
                <a:path extrusionOk="0" h="1561" w="3014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28"/>
            <p:cNvSpPr/>
            <p:nvPr/>
          </p:nvSpPr>
          <p:spPr>
            <a:xfrm>
              <a:off x="5319100" y="3107650"/>
              <a:ext cx="67000" cy="30125"/>
            </a:xfrm>
            <a:custGeom>
              <a:rect b="b" l="l" r="r" t="t"/>
              <a:pathLst>
                <a:path extrusionOk="0" h="1205" w="268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28"/>
            <p:cNvSpPr/>
            <p:nvPr/>
          </p:nvSpPr>
          <p:spPr>
            <a:xfrm>
              <a:off x="5372375" y="3104225"/>
              <a:ext cx="34850" cy="28450"/>
            </a:xfrm>
            <a:custGeom>
              <a:rect b="b" l="l" r="r" t="t"/>
              <a:pathLst>
                <a:path extrusionOk="0" h="1138" w="1394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28"/>
            <p:cNvSpPr/>
            <p:nvPr/>
          </p:nvSpPr>
          <p:spPr>
            <a:xfrm>
              <a:off x="5351550" y="3107650"/>
              <a:ext cx="43175" cy="15925"/>
            </a:xfrm>
            <a:custGeom>
              <a:rect b="b" l="l" r="r" t="t"/>
              <a:pathLst>
                <a:path extrusionOk="0" h="637" w="1727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28"/>
            <p:cNvSpPr/>
            <p:nvPr/>
          </p:nvSpPr>
          <p:spPr>
            <a:xfrm>
              <a:off x="5288150" y="3107650"/>
              <a:ext cx="34250" cy="16875"/>
            </a:xfrm>
            <a:custGeom>
              <a:rect b="b" l="l" r="r" t="t"/>
              <a:pathLst>
                <a:path extrusionOk="0" h="675" w="137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28"/>
            <p:cNvSpPr/>
            <p:nvPr/>
          </p:nvSpPr>
          <p:spPr>
            <a:xfrm>
              <a:off x="5306600" y="3081075"/>
              <a:ext cx="29800" cy="13125"/>
            </a:xfrm>
            <a:custGeom>
              <a:rect b="b" l="l" r="r" t="t"/>
              <a:pathLst>
                <a:path extrusionOk="0" h="525" w="1192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28"/>
            <p:cNvSpPr/>
            <p:nvPr/>
          </p:nvSpPr>
          <p:spPr>
            <a:xfrm>
              <a:off x="5260775" y="3103775"/>
              <a:ext cx="24425" cy="10675"/>
            </a:xfrm>
            <a:custGeom>
              <a:rect b="b" l="l" r="r" t="t"/>
              <a:pathLst>
                <a:path extrusionOk="0" h="427" w="977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28"/>
            <p:cNvSpPr/>
            <p:nvPr/>
          </p:nvSpPr>
          <p:spPr>
            <a:xfrm>
              <a:off x="5360475" y="3107950"/>
              <a:ext cx="10750" cy="6050"/>
            </a:xfrm>
            <a:custGeom>
              <a:rect b="b" l="l" r="r" t="t"/>
              <a:pathLst>
                <a:path extrusionOk="0" h="242" w="43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28"/>
            <p:cNvSpPr/>
            <p:nvPr/>
          </p:nvSpPr>
          <p:spPr>
            <a:xfrm>
              <a:off x="5296175" y="3089800"/>
              <a:ext cx="6875" cy="4000"/>
            </a:xfrm>
            <a:custGeom>
              <a:rect b="b" l="l" r="r" t="t"/>
              <a:pathLst>
                <a:path extrusionOk="0" h="160" w="275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28"/>
            <p:cNvSpPr/>
            <p:nvPr/>
          </p:nvSpPr>
          <p:spPr>
            <a:xfrm>
              <a:off x="5249150" y="3092475"/>
              <a:ext cx="3900" cy="8050"/>
            </a:xfrm>
            <a:custGeom>
              <a:rect b="b" l="l" r="r" t="t"/>
              <a:pathLst>
                <a:path extrusionOk="0" h="322" w="156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28"/>
            <p:cNvSpPr/>
            <p:nvPr/>
          </p:nvSpPr>
          <p:spPr>
            <a:xfrm>
              <a:off x="5267325" y="3102375"/>
              <a:ext cx="3575" cy="2175"/>
            </a:xfrm>
            <a:custGeom>
              <a:rect b="b" l="l" r="r" t="t"/>
              <a:pathLst>
                <a:path extrusionOk="0" h="87" w="143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28"/>
            <p:cNvSpPr/>
            <p:nvPr/>
          </p:nvSpPr>
          <p:spPr>
            <a:xfrm>
              <a:off x="5270300" y="3104375"/>
              <a:ext cx="4175" cy="1925"/>
            </a:xfrm>
            <a:custGeom>
              <a:rect b="b" l="l" r="r" t="t"/>
              <a:pathLst>
                <a:path extrusionOk="0" h="77" w="167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28"/>
            <p:cNvSpPr/>
            <p:nvPr/>
          </p:nvSpPr>
          <p:spPr>
            <a:xfrm>
              <a:off x="6223375" y="3279600"/>
              <a:ext cx="30100" cy="4325"/>
            </a:xfrm>
            <a:custGeom>
              <a:rect b="b" l="l" r="r" t="t"/>
              <a:pathLst>
                <a:path extrusionOk="0" h="173" w="1204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28"/>
            <p:cNvSpPr/>
            <p:nvPr/>
          </p:nvSpPr>
          <p:spPr>
            <a:xfrm>
              <a:off x="6076650" y="3265225"/>
              <a:ext cx="22625" cy="4075"/>
            </a:xfrm>
            <a:custGeom>
              <a:rect b="b" l="l" r="r" t="t"/>
              <a:pathLst>
                <a:path extrusionOk="0" h="163" w="905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28"/>
            <p:cNvSpPr/>
            <p:nvPr/>
          </p:nvSpPr>
          <p:spPr>
            <a:xfrm>
              <a:off x="6051350" y="3261850"/>
              <a:ext cx="22625" cy="3725"/>
            </a:xfrm>
            <a:custGeom>
              <a:rect b="b" l="l" r="r" t="t"/>
              <a:pathLst>
                <a:path extrusionOk="0" h="149" w="905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28"/>
            <p:cNvSpPr/>
            <p:nvPr/>
          </p:nvSpPr>
          <p:spPr>
            <a:xfrm>
              <a:off x="6257025" y="3282175"/>
              <a:ext cx="8350" cy="4700"/>
            </a:xfrm>
            <a:custGeom>
              <a:rect b="b" l="l" r="r" t="t"/>
              <a:pathLst>
                <a:path extrusionOk="0" h="188" w="334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28"/>
            <p:cNvSpPr/>
            <p:nvPr/>
          </p:nvSpPr>
          <p:spPr>
            <a:xfrm>
              <a:off x="6266550" y="3283875"/>
              <a:ext cx="8350" cy="3200"/>
            </a:xfrm>
            <a:custGeom>
              <a:rect b="b" l="l" r="r" t="t"/>
              <a:pathLst>
                <a:path extrusionOk="0" h="128" w="334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28"/>
            <p:cNvSpPr/>
            <p:nvPr/>
          </p:nvSpPr>
          <p:spPr>
            <a:xfrm>
              <a:off x="5299450" y="3043350"/>
              <a:ext cx="1525" cy="1425"/>
            </a:xfrm>
            <a:custGeom>
              <a:rect b="b" l="l" r="r" t="t"/>
              <a:pathLst>
                <a:path extrusionOk="0" h="57" w="61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28"/>
            <p:cNvSpPr/>
            <p:nvPr/>
          </p:nvSpPr>
          <p:spPr>
            <a:xfrm>
              <a:off x="5860250" y="2918050"/>
              <a:ext cx="26500" cy="205575"/>
            </a:xfrm>
            <a:custGeom>
              <a:rect b="b" l="l" r="r" t="t"/>
              <a:pathLst>
                <a:path extrusionOk="0" h="8223" w="106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28"/>
            <p:cNvSpPr/>
            <p:nvPr/>
          </p:nvSpPr>
          <p:spPr>
            <a:xfrm>
              <a:off x="5640150" y="2952225"/>
              <a:ext cx="110875" cy="25300"/>
            </a:xfrm>
            <a:custGeom>
              <a:rect b="b" l="l" r="r" t="t"/>
              <a:pathLst>
                <a:path extrusionOk="0" h="1012" w="4435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28"/>
            <p:cNvSpPr/>
            <p:nvPr/>
          </p:nvSpPr>
          <p:spPr>
            <a:xfrm>
              <a:off x="5658425" y="2968900"/>
              <a:ext cx="139625" cy="19725"/>
            </a:xfrm>
            <a:custGeom>
              <a:rect b="b" l="l" r="r" t="t"/>
              <a:pathLst>
                <a:path extrusionOk="0" h="789" w="5585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28"/>
            <p:cNvSpPr/>
            <p:nvPr/>
          </p:nvSpPr>
          <p:spPr>
            <a:xfrm>
              <a:off x="5789100" y="2963000"/>
              <a:ext cx="73550" cy="16650"/>
            </a:xfrm>
            <a:custGeom>
              <a:rect b="b" l="l" r="r" t="t"/>
              <a:pathLst>
                <a:path extrusionOk="0" h="666" w="2942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28"/>
            <p:cNvSpPr/>
            <p:nvPr/>
          </p:nvSpPr>
          <p:spPr>
            <a:xfrm>
              <a:off x="5738800" y="2959975"/>
              <a:ext cx="52125" cy="14125"/>
            </a:xfrm>
            <a:custGeom>
              <a:rect b="b" l="l" r="r" t="t"/>
              <a:pathLst>
                <a:path extrusionOk="0" h="565" w="2085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28"/>
            <p:cNvSpPr/>
            <p:nvPr/>
          </p:nvSpPr>
          <p:spPr>
            <a:xfrm>
              <a:off x="5863525" y="2992450"/>
              <a:ext cx="9550" cy="28900"/>
            </a:xfrm>
            <a:custGeom>
              <a:rect b="b" l="l" r="r" t="t"/>
              <a:pathLst>
                <a:path extrusionOk="0" h="1156" w="382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28"/>
            <p:cNvSpPr/>
            <p:nvPr/>
          </p:nvSpPr>
          <p:spPr>
            <a:xfrm>
              <a:off x="5829875" y="2985775"/>
              <a:ext cx="14625" cy="4250"/>
            </a:xfrm>
            <a:custGeom>
              <a:rect b="b" l="l" r="r" t="t"/>
              <a:pathLst>
                <a:path extrusionOk="0" h="170" w="585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28"/>
            <p:cNvSpPr/>
            <p:nvPr/>
          </p:nvSpPr>
          <p:spPr>
            <a:xfrm>
              <a:off x="5865300" y="3054075"/>
              <a:ext cx="5975" cy="14600"/>
            </a:xfrm>
            <a:custGeom>
              <a:rect b="b" l="l" r="r" t="t"/>
              <a:pathLst>
                <a:path extrusionOk="0" h="584" w="239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28"/>
            <p:cNvSpPr/>
            <p:nvPr/>
          </p:nvSpPr>
          <p:spPr>
            <a:xfrm>
              <a:off x="5797725" y="2971925"/>
              <a:ext cx="10450" cy="6625"/>
            </a:xfrm>
            <a:custGeom>
              <a:rect b="b" l="l" r="r" t="t"/>
              <a:pathLst>
                <a:path extrusionOk="0" h="265" w="418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28"/>
            <p:cNvSpPr/>
            <p:nvPr/>
          </p:nvSpPr>
          <p:spPr>
            <a:xfrm>
              <a:off x="5869775" y="3079075"/>
              <a:ext cx="4175" cy="11350"/>
            </a:xfrm>
            <a:custGeom>
              <a:rect b="b" l="l" r="r" t="t"/>
              <a:pathLst>
                <a:path extrusionOk="0" h="454" w="167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28"/>
            <p:cNvSpPr/>
            <p:nvPr/>
          </p:nvSpPr>
          <p:spPr>
            <a:xfrm>
              <a:off x="5754875" y="29644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28"/>
            <p:cNvSpPr/>
            <p:nvPr/>
          </p:nvSpPr>
          <p:spPr>
            <a:xfrm>
              <a:off x="5790900" y="2971625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28"/>
            <p:cNvSpPr/>
            <p:nvPr/>
          </p:nvSpPr>
          <p:spPr>
            <a:xfrm>
              <a:off x="5856075" y="29877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28"/>
            <p:cNvSpPr/>
            <p:nvPr/>
          </p:nvSpPr>
          <p:spPr>
            <a:xfrm>
              <a:off x="5553650" y="2963350"/>
              <a:ext cx="141725" cy="14075"/>
            </a:xfrm>
            <a:custGeom>
              <a:rect b="b" l="l" r="r" t="t"/>
              <a:pathLst>
                <a:path extrusionOk="0" h="563" w="5669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28"/>
            <p:cNvSpPr/>
            <p:nvPr/>
          </p:nvSpPr>
          <p:spPr>
            <a:xfrm>
              <a:off x="5712000" y="2982275"/>
              <a:ext cx="18200" cy="3775"/>
            </a:xfrm>
            <a:custGeom>
              <a:rect b="b" l="l" r="r" t="t"/>
              <a:pathLst>
                <a:path extrusionOk="0" h="151" w="728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28"/>
            <p:cNvSpPr/>
            <p:nvPr/>
          </p:nvSpPr>
          <p:spPr>
            <a:xfrm>
              <a:off x="5597425" y="2975800"/>
              <a:ext cx="10425" cy="2925"/>
            </a:xfrm>
            <a:custGeom>
              <a:rect b="b" l="l" r="r" t="t"/>
              <a:pathLst>
                <a:path extrusionOk="0" h="117" w="417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28"/>
            <p:cNvSpPr/>
            <p:nvPr/>
          </p:nvSpPr>
          <p:spPr>
            <a:xfrm>
              <a:off x="5582825" y="2975800"/>
              <a:ext cx="10450" cy="2500"/>
            </a:xfrm>
            <a:custGeom>
              <a:rect b="b" l="l" r="r" t="t"/>
              <a:pathLst>
                <a:path extrusionOk="0" h="100" w="418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28"/>
            <p:cNvSpPr/>
            <p:nvPr/>
          </p:nvSpPr>
          <p:spPr>
            <a:xfrm>
              <a:off x="5737025" y="298620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28"/>
            <p:cNvSpPr/>
            <p:nvPr/>
          </p:nvSpPr>
          <p:spPr>
            <a:xfrm>
              <a:off x="5657250" y="3211800"/>
              <a:ext cx="95850" cy="17800"/>
            </a:xfrm>
            <a:custGeom>
              <a:rect b="b" l="l" r="r" t="t"/>
              <a:pathLst>
                <a:path extrusionOk="0" h="712" w="3834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28"/>
            <p:cNvSpPr/>
            <p:nvPr/>
          </p:nvSpPr>
          <p:spPr>
            <a:xfrm>
              <a:off x="5744450" y="3220650"/>
              <a:ext cx="32775" cy="12750"/>
            </a:xfrm>
            <a:custGeom>
              <a:rect b="b" l="l" r="r" t="t"/>
              <a:pathLst>
                <a:path extrusionOk="0" h="510" w="1311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28"/>
            <p:cNvSpPr/>
            <p:nvPr/>
          </p:nvSpPr>
          <p:spPr>
            <a:xfrm>
              <a:off x="5750400" y="3218850"/>
              <a:ext cx="22650" cy="4025"/>
            </a:xfrm>
            <a:custGeom>
              <a:rect b="b" l="l" r="r" t="t"/>
              <a:pathLst>
                <a:path extrusionOk="0" h="161" w="906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28"/>
            <p:cNvSpPr/>
            <p:nvPr/>
          </p:nvSpPr>
          <p:spPr>
            <a:xfrm>
              <a:off x="5837325" y="3227825"/>
              <a:ext cx="3600" cy="2500"/>
            </a:xfrm>
            <a:custGeom>
              <a:rect b="b" l="l" r="r" t="t"/>
              <a:pathLst>
                <a:path extrusionOk="0" h="100" w="144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28"/>
            <p:cNvSpPr/>
            <p:nvPr/>
          </p:nvSpPr>
          <p:spPr>
            <a:xfrm>
              <a:off x="5833750" y="32297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28"/>
            <p:cNvSpPr/>
            <p:nvPr/>
          </p:nvSpPr>
          <p:spPr>
            <a:xfrm>
              <a:off x="5830475" y="32280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28"/>
            <p:cNvSpPr/>
            <p:nvPr/>
          </p:nvSpPr>
          <p:spPr>
            <a:xfrm>
              <a:off x="5486100" y="3125525"/>
              <a:ext cx="42575" cy="10600"/>
            </a:xfrm>
            <a:custGeom>
              <a:rect b="b" l="l" r="r" t="t"/>
              <a:pathLst>
                <a:path extrusionOk="0" h="424" w="1703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28"/>
            <p:cNvSpPr/>
            <p:nvPr/>
          </p:nvSpPr>
          <p:spPr>
            <a:xfrm>
              <a:off x="5418225" y="3121750"/>
              <a:ext cx="10450" cy="6800"/>
            </a:xfrm>
            <a:custGeom>
              <a:rect b="b" l="l" r="r" t="t"/>
              <a:pathLst>
                <a:path extrusionOk="0" h="272" w="418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28"/>
            <p:cNvSpPr/>
            <p:nvPr/>
          </p:nvSpPr>
          <p:spPr>
            <a:xfrm>
              <a:off x="5436075" y="3118375"/>
              <a:ext cx="14025" cy="4750"/>
            </a:xfrm>
            <a:custGeom>
              <a:rect b="b" l="l" r="r" t="t"/>
              <a:pathLst>
                <a:path extrusionOk="0" h="190" w="561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28"/>
            <p:cNvSpPr/>
            <p:nvPr/>
          </p:nvSpPr>
          <p:spPr>
            <a:xfrm>
              <a:off x="5403650" y="3118675"/>
              <a:ext cx="11025" cy="4550"/>
            </a:xfrm>
            <a:custGeom>
              <a:rect b="b" l="l" r="r" t="t"/>
              <a:pathLst>
                <a:path extrusionOk="0" h="182" w="441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28"/>
            <p:cNvSpPr/>
            <p:nvPr/>
          </p:nvSpPr>
          <p:spPr>
            <a:xfrm>
              <a:off x="5452450" y="3128200"/>
              <a:ext cx="925" cy="900"/>
            </a:xfrm>
            <a:custGeom>
              <a:rect b="b" l="l" r="r" t="t"/>
              <a:pathLst>
                <a:path extrusionOk="0" h="36" w="37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28"/>
            <p:cNvSpPr/>
            <p:nvPr/>
          </p:nvSpPr>
          <p:spPr>
            <a:xfrm>
              <a:off x="5436075" y="3122250"/>
              <a:ext cx="3900" cy="1850"/>
            </a:xfrm>
            <a:custGeom>
              <a:rect b="b" l="l" r="r" t="t"/>
              <a:pathLst>
                <a:path extrusionOk="0" h="74" w="156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28"/>
            <p:cNvSpPr/>
            <p:nvPr/>
          </p:nvSpPr>
          <p:spPr>
            <a:xfrm>
              <a:off x="5453050" y="3129075"/>
              <a:ext cx="3000" cy="4800"/>
            </a:xfrm>
            <a:custGeom>
              <a:rect b="b" l="l" r="r" t="t"/>
              <a:pathLst>
                <a:path extrusionOk="0" h="192" w="12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28"/>
            <p:cNvSpPr/>
            <p:nvPr/>
          </p:nvSpPr>
          <p:spPr>
            <a:xfrm>
              <a:off x="5400375" y="3122775"/>
              <a:ext cx="3300" cy="2775"/>
            </a:xfrm>
            <a:custGeom>
              <a:rect b="b" l="l" r="r" t="t"/>
              <a:pathLst>
                <a:path extrusionOk="0" h="111" w="132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28"/>
            <p:cNvSpPr/>
            <p:nvPr/>
          </p:nvSpPr>
          <p:spPr>
            <a:xfrm>
              <a:off x="5409900" y="3122525"/>
              <a:ext cx="4775" cy="1825"/>
            </a:xfrm>
            <a:custGeom>
              <a:rect b="b" l="l" r="r" t="t"/>
              <a:pathLst>
                <a:path extrusionOk="0" h="73" w="191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28"/>
            <p:cNvSpPr/>
            <p:nvPr/>
          </p:nvSpPr>
          <p:spPr>
            <a:xfrm>
              <a:off x="5218800" y="3104375"/>
              <a:ext cx="27400" cy="45625"/>
            </a:xfrm>
            <a:custGeom>
              <a:rect b="b" l="l" r="r" t="t"/>
              <a:pathLst>
                <a:path extrusionOk="0" h="1825" w="1096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28"/>
            <p:cNvSpPr/>
            <p:nvPr/>
          </p:nvSpPr>
          <p:spPr>
            <a:xfrm>
              <a:off x="5236650" y="3096675"/>
              <a:ext cx="1500" cy="3575"/>
            </a:xfrm>
            <a:custGeom>
              <a:rect b="b" l="l" r="r" t="t"/>
              <a:pathLst>
                <a:path extrusionOk="0" h="143" w="6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28"/>
            <p:cNvSpPr/>
            <p:nvPr/>
          </p:nvSpPr>
          <p:spPr>
            <a:xfrm>
              <a:off x="5494725" y="2951200"/>
              <a:ext cx="120275" cy="20950"/>
            </a:xfrm>
            <a:custGeom>
              <a:rect b="b" l="l" r="r" t="t"/>
              <a:pathLst>
                <a:path extrusionOk="0" h="838" w="4811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28"/>
            <p:cNvSpPr/>
            <p:nvPr/>
          </p:nvSpPr>
          <p:spPr>
            <a:xfrm>
              <a:off x="5485800" y="2960000"/>
              <a:ext cx="11325" cy="8725"/>
            </a:xfrm>
            <a:custGeom>
              <a:rect b="b" l="l" r="r" t="t"/>
              <a:pathLst>
                <a:path extrusionOk="0" h="349" w="453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28"/>
            <p:cNvSpPr/>
            <p:nvPr/>
          </p:nvSpPr>
          <p:spPr>
            <a:xfrm>
              <a:off x="5560500" y="3179850"/>
              <a:ext cx="59550" cy="18925"/>
            </a:xfrm>
            <a:custGeom>
              <a:rect b="b" l="l" r="r" t="t"/>
              <a:pathLst>
                <a:path extrusionOk="0" h="757" w="2382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28"/>
            <p:cNvSpPr/>
            <p:nvPr/>
          </p:nvSpPr>
          <p:spPr>
            <a:xfrm>
              <a:off x="5542050" y="3171350"/>
              <a:ext cx="47950" cy="12050"/>
            </a:xfrm>
            <a:custGeom>
              <a:rect b="b" l="l" r="r" t="t"/>
              <a:pathLst>
                <a:path extrusionOk="0" h="482" w="1918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28"/>
            <p:cNvSpPr/>
            <p:nvPr/>
          </p:nvSpPr>
          <p:spPr>
            <a:xfrm>
              <a:off x="5631650" y="3176925"/>
              <a:ext cx="4175" cy="4125"/>
            </a:xfrm>
            <a:custGeom>
              <a:rect b="b" l="l" r="r" t="t"/>
              <a:pathLst>
                <a:path extrusionOk="0" h="165" w="167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28"/>
            <p:cNvSpPr/>
            <p:nvPr/>
          </p:nvSpPr>
          <p:spPr>
            <a:xfrm>
              <a:off x="5687000" y="3205275"/>
              <a:ext cx="9550" cy="2675"/>
            </a:xfrm>
            <a:custGeom>
              <a:rect b="b" l="l" r="r" t="t"/>
              <a:pathLst>
                <a:path extrusionOk="0" h="107" w="382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28"/>
            <p:cNvSpPr/>
            <p:nvPr/>
          </p:nvSpPr>
          <p:spPr>
            <a:xfrm>
              <a:off x="5684025" y="3205275"/>
              <a:ext cx="3000" cy="2425"/>
            </a:xfrm>
            <a:custGeom>
              <a:rect b="b" l="l" r="r" t="t"/>
              <a:pathLst>
                <a:path extrusionOk="0" h="97" w="12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28"/>
            <p:cNvSpPr/>
            <p:nvPr/>
          </p:nvSpPr>
          <p:spPr>
            <a:xfrm>
              <a:off x="5417025" y="3109300"/>
              <a:ext cx="25925" cy="6650"/>
            </a:xfrm>
            <a:custGeom>
              <a:rect b="b" l="l" r="r" t="t"/>
              <a:pathLst>
                <a:path extrusionOk="0" h="266" w="1037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28"/>
            <p:cNvSpPr/>
            <p:nvPr/>
          </p:nvSpPr>
          <p:spPr>
            <a:xfrm>
              <a:off x="5397675" y="3107350"/>
              <a:ext cx="9275" cy="7775"/>
            </a:xfrm>
            <a:custGeom>
              <a:rect b="b" l="l" r="r" t="t"/>
              <a:pathLst>
                <a:path extrusionOk="0" h="311" w="371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28"/>
            <p:cNvSpPr/>
            <p:nvPr/>
          </p:nvSpPr>
          <p:spPr>
            <a:xfrm>
              <a:off x="5403650" y="31115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28"/>
            <p:cNvSpPr/>
            <p:nvPr/>
          </p:nvSpPr>
          <p:spPr>
            <a:xfrm>
              <a:off x="5382800" y="30719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28"/>
            <p:cNvSpPr/>
            <p:nvPr/>
          </p:nvSpPr>
          <p:spPr>
            <a:xfrm>
              <a:off x="5303025" y="3077575"/>
              <a:ext cx="45575" cy="12250"/>
            </a:xfrm>
            <a:custGeom>
              <a:rect b="b" l="l" r="r" t="t"/>
              <a:pathLst>
                <a:path extrusionOk="0" h="490" w="1823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28"/>
            <p:cNvSpPr/>
            <p:nvPr/>
          </p:nvSpPr>
          <p:spPr>
            <a:xfrm>
              <a:off x="5346200" y="3086525"/>
              <a:ext cx="7450" cy="6650"/>
            </a:xfrm>
            <a:custGeom>
              <a:rect b="b" l="l" r="r" t="t"/>
              <a:pathLst>
                <a:path extrusionOk="0" h="266" w="298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28"/>
            <p:cNvSpPr/>
            <p:nvPr/>
          </p:nvSpPr>
          <p:spPr>
            <a:xfrm>
              <a:off x="5335175" y="3086825"/>
              <a:ext cx="6575" cy="6575"/>
            </a:xfrm>
            <a:custGeom>
              <a:rect b="b" l="l" r="r" t="t"/>
              <a:pathLst>
                <a:path extrusionOk="0" h="263" w="263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28"/>
            <p:cNvSpPr/>
            <p:nvPr/>
          </p:nvSpPr>
          <p:spPr>
            <a:xfrm>
              <a:off x="5357200" y="308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28"/>
            <p:cNvSpPr/>
            <p:nvPr/>
          </p:nvSpPr>
          <p:spPr>
            <a:xfrm>
              <a:off x="5283375" y="3003800"/>
              <a:ext cx="86650" cy="14875"/>
            </a:xfrm>
            <a:custGeom>
              <a:rect b="b" l="l" r="r" t="t"/>
              <a:pathLst>
                <a:path extrusionOk="0" h="595" w="3466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28"/>
            <p:cNvSpPr/>
            <p:nvPr/>
          </p:nvSpPr>
          <p:spPr>
            <a:xfrm>
              <a:off x="5367625" y="3013775"/>
              <a:ext cx="11025" cy="4050"/>
            </a:xfrm>
            <a:custGeom>
              <a:rect b="b" l="l" r="r" t="t"/>
              <a:pathLst>
                <a:path extrusionOk="0" h="162" w="441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28"/>
            <p:cNvSpPr/>
            <p:nvPr/>
          </p:nvSpPr>
          <p:spPr>
            <a:xfrm>
              <a:off x="5375350" y="3011375"/>
              <a:ext cx="6575" cy="3725"/>
            </a:xfrm>
            <a:custGeom>
              <a:rect b="b" l="l" r="r" t="t"/>
              <a:pathLst>
                <a:path extrusionOk="0" h="149" w="263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28"/>
            <p:cNvSpPr/>
            <p:nvPr/>
          </p:nvSpPr>
          <p:spPr>
            <a:xfrm>
              <a:off x="5381900" y="301477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28"/>
            <p:cNvSpPr/>
            <p:nvPr/>
          </p:nvSpPr>
          <p:spPr>
            <a:xfrm>
              <a:off x="6110275" y="3198125"/>
              <a:ext cx="4350" cy="3025"/>
            </a:xfrm>
            <a:custGeom>
              <a:rect b="b" l="l" r="r" t="t"/>
              <a:pathLst>
                <a:path extrusionOk="0" h="121" w="174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28"/>
            <p:cNvSpPr/>
            <p:nvPr/>
          </p:nvSpPr>
          <p:spPr>
            <a:xfrm>
              <a:off x="6310600" y="3288200"/>
              <a:ext cx="7475" cy="3125"/>
            </a:xfrm>
            <a:custGeom>
              <a:rect b="b" l="l" r="r" t="t"/>
              <a:pathLst>
                <a:path extrusionOk="0" h="125" w="299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28"/>
            <p:cNvSpPr/>
            <p:nvPr/>
          </p:nvSpPr>
          <p:spPr>
            <a:xfrm>
              <a:off x="5269400" y="3015075"/>
              <a:ext cx="11925" cy="7950"/>
            </a:xfrm>
            <a:custGeom>
              <a:rect b="b" l="l" r="r" t="t"/>
              <a:pathLst>
                <a:path extrusionOk="0" h="318" w="477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28"/>
            <p:cNvSpPr/>
            <p:nvPr/>
          </p:nvSpPr>
          <p:spPr>
            <a:xfrm>
              <a:off x="5328325" y="3017750"/>
              <a:ext cx="17300" cy="4175"/>
            </a:xfrm>
            <a:custGeom>
              <a:rect b="b" l="l" r="r" t="t"/>
              <a:pathLst>
                <a:path extrusionOk="0" h="167" w="692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28"/>
            <p:cNvSpPr/>
            <p:nvPr/>
          </p:nvSpPr>
          <p:spPr>
            <a:xfrm>
              <a:off x="5299450" y="3014725"/>
              <a:ext cx="11950" cy="3350"/>
            </a:xfrm>
            <a:custGeom>
              <a:rect b="b" l="l" r="r" t="t"/>
              <a:pathLst>
                <a:path extrusionOk="0" h="134" w="478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28"/>
            <p:cNvSpPr/>
            <p:nvPr/>
          </p:nvSpPr>
          <p:spPr>
            <a:xfrm>
              <a:off x="5320000" y="3015075"/>
              <a:ext cx="8950" cy="2775"/>
            </a:xfrm>
            <a:custGeom>
              <a:rect b="b" l="l" r="r" t="t"/>
              <a:pathLst>
                <a:path extrusionOk="0" h="111" w="358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28"/>
            <p:cNvSpPr/>
            <p:nvPr/>
          </p:nvSpPr>
          <p:spPr>
            <a:xfrm>
              <a:off x="5284875" y="3014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28"/>
            <p:cNvSpPr/>
            <p:nvPr/>
          </p:nvSpPr>
          <p:spPr>
            <a:xfrm>
              <a:off x="5282200" y="30106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28"/>
            <p:cNvSpPr/>
            <p:nvPr/>
          </p:nvSpPr>
          <p:spPr>
            <a:xfrm>
              <a:off x="5295300" y="3018050"/>
              <a:ext cx="4175" cy="2200"/>
            </a:xfrm>
            <a:custGeom>
              <a:rect b="b" l="l" r="r" t="t"/>
              <a:pathLst>
                <a:path extrusionOk="0" h="88" w="167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28"/>
            <p:cNvSpPr/>
            <p:nvPr/>
          </p:nvSpPr>
          <p:spPr>
            <a:xfrm>
              <a:off x="5259575" y="3077650"/>
              <a:ext cx="29200" cy="7175"/>
            </a:xfrm>
            <a:custGeom>
              <a:rect b="b" l="l" r="r" t="t"/>
              <a:pathLst>
                <a:path extrusionOk="0" h="287" w="1168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28"/>
            <p:cNvSpPr/>
            <p:nvPr/>
          </p:nvSpPr>
          <p:spPr>
            <a:xfrm>
              <a:off x="5302150" y="308235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28"/>
            <p:cNvSpPr/>
            <p:nvPr/>
          </p:nvSpPr>
          <p:spPr>
            <a:xfrm>
              <a:off x="5378925" y="3150525"/>
              <a:ext cx="47075" cy="14500"/>
            </a:xfrm>
            <a:custGeom>
              <a:rect b="b" l="l" r="r" t="t"/>
              <a:pathLst>
                <a:path extrusionOk="0" h="580" w="1883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28"/>
            <p:cNvSpPr/>
            <p:nvPr/>
          </p:nvSpPr>
          <p:spPr>
            <a:xfrm>
              <a:off x="5425075" y="3154375"/>
              <a:ext cx="15200" cy="6950"/>
            </a:xfrm>
            <a:custGeom>
              <a:rect b="b" l="l" r="r" t="t"/>
              <a:pathLst>
                <a:path extrusionOk="0" h="278" w="608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28"/>
            <p:cNvSpPr/>
            <p:nvPr/>
          </p:nvSpPr>
          <p:spPr>
            <a:xfrm>
              <a:off x="5801600" y="2989775"/>
              <a:ext cx="21450" cy="7475"/>
            </a:xfrm>
            <a:custGeom>
              <a:rect b="b" l="l" r="r" t="t"/>
              <a:pathLst>
                <a:path extrusionOk="0" h="299" w="858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28"/>
            <p:cNvSpPr/>
            <p:nvPr/>
          </p:nvSpPr>
          <p:spPr>
            <a:xfrm>
              <a:off x="5815600" y="2989650"/>
              <a:ext cx="11025" cy="4025"/>
            </a:xfrm>
            <a:custGeom>
              <a:rect b="b" l="l" r="r" t="t"/>
              <a:pathLst>
                <a:path extrusionOk="0" h="161" w="441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28"/>
            <p:cNvSpPr/>
            <p:nvPr/>
          </p:nvSpPr>
          <p:spPr>
            <a:xfrm>
              <a:off x="5836425" y="2993175"/>
              <a:ext cx="11925" cy="3775"/>
            </a:xfrm>
            <a:custGeom>
              <a:rect b="b" l="l" r="r" t="t"/>
              <a:pathLst>
                <a:path extrusionOk="0" h="151" w="477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28"/>
            <p:cNvSpPr/>
            <p:nvPr/>
          </p:nvSpPr>
          <p:spPr>
            <a:xfrm>
              <a:off x="5279700" y="2998525"/>
              <a:ext cx="26325" cy="9150"/>
            </a:xfrm>
            <a:custGeom>
              <a:rect b="b" l="l" r="r" t="t"/>
              <a:pathLst>
                <a:path extrusionOk="0" h="366" w="1053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28"/>
            <p:cNvSpPr/>
            <p:nvPr/>
          </p:nvSpPr>
          <p:spPr>
            <a:xfrm>
              <a:off x="5267900" y="2981425"/>
              <a:ext cx="10750" cy="26000"/>
            </a:xfrm>
            <a:custGeom>
              <a:rect b="b" l="l" r="r" t="t"/>
              <a:pathLst>
                <a:path extrusionOk="0" h="1040" w="43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28"/>
            <p:cNvSpPr/>
            <p:nvPr/>
          </p:nvSpPr>
          <p:spPr>
            <a:xfrm>
              <a:off x="5261950" y="2999600"/>
              <a:ext cx="12225" cy="17900"/>
            </a:xfrm>
            <a:custGeom>
              <a:rect b="b" l="l" r="r" t="t"/>
              <a:pathLst>
                <a:path extrusionOk="0" h="716" w="489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28"/>
            <p:cNvSpPr/>
            <p:nvPr/>
          </p:nvSpPr>
          <p:spPr>
            <a:xfrm>
              <a:off x="5277725" y="2986200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28"/>
            <p:cNvSpPr/>
            <p:nvPr/>
          </p:nvSpPr>
          <p:spPr>
            <a:xfrm>
              <a:off x="5281300" y="29787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28"/>
            <p:cNvSpPr/>
            <p:nvPr/>
          </p:nvSpPr>
          <p:spPr>
            <a:xfrm>
              <a:off x="5323575" y="3129775"/>
              <a:ext cx="44375" cy="16000"/>
            </a:xfrm>
            <a:custGeom>
              <a:rect b="b" l="l" r="r" t="t"/>
              <a:pathLst>
                <a:path extrusionOk="0" h="640" w="1775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28"/>
            <p:cNvSpPr/>
            <p:nvPr/>
          </p:nvSpPr>
          <p:spPr>
            <a:xfrm>
              <a:off x="5341850" y="3139800"/>
              <a:ext cx="30250" cy="13575"/>
            </a:xfrm>
            <a:custGeom>
              <a:rect b="b" l="l" r="r" t="t"/>
              <a:pathLst>
                <a:path extrusionOk="0" h="543" w="121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28"/>
            <p:cNvSpPr/>
            <p:nvPr/>
          </p:nvSpPr>
          <p:spPr>
            <a:xfrm>
              <a:off x="5375075" y="3121925"/>
              <a:ext cx="19900" cy="10450"/>
            </a:xfrm>
            <a:custGeom>
              <a:rect b="b" l="l" r="r" t="t"/>
              <a:pathLst>
                <a:path extrusionOk="0" h="418" w="796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28"/>
            <p:cNvSpPr/>
            <p:nvPr/>
          </p:nvSpPr>
          <p:spPr>
            <a:xfrm>
              <a:off x="5334000" y="3007400"/>
              <a:ext cx="16075" cy="3250"/>
            </a:xfrm>
            <a:custGeom>
              <a:rect b="b" l="l" r="r" t="t"/>
              <a:pathLst>
                <a:path extrusionOk="0" h="130" w="643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28"/>
            <p:cNvSpPr/>
            <p:nvPr/>
          </p:nvSpPr>
          <p:spPr>
            <a:xfrm>
              <a:off x="5285775" y="3004325"/>
              <a:ext cx="14300" cy="3350"/>
            </a:xfrm>
            <a:custGeom>
              <a:rect b="b" l="l" r="r" t="t"/>
              <a:pathLst>
                <a:path extrusionOk="0" h="134" w="572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28"/>
            <p:cNvSpPr/>
            <p:nvPr/>
          </p:nvSpPr>
          <p:spPr>
            <a:xfrm>
              <a:off x="5328325" y="3007650"/>
              <a:ext cx="8075" cy="3075"/>
            </a:xfrm>
            <a:custGeom>
              <a:rect b="b" l="l" r="r" t="t"/>
              <a:pathLst>
                <a:path extrusionOk="0" h="123" w="323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28"/>
            <p:cNvSpPr/>
            <p:nvPr/>
          </p:nvSpPr>
          <p:spPr>
            <a:xfrm>
              <a:off x="5525675" y="3107525"/>
              <a:ext cx="8075" cy="5900"/>
            </a:xfrm>
            <a:custGeom>
              <a:rect b="b" l="l" r="r" t="t"/>
              <a:pathLst>
                <a:path extrusionOk="0" h="236" w="323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28"/>
            <p:cNvSpPr/>
            <p:nvPr/>
          </p:nvSpPr>
          <p:spPr>
            <a:xfrm>
              <a:off x="5540850" y="3132950"/>
              <a:ext cx="5700" cy="4200"/>
            </a:xfrm>
            <a:custGeom>
              <a:rect b="b" l="l" r="r" t="t"/>
              <a:pathLst>
                <a:path extrusionOk="0" h="168" w="228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28"/>
            <p:cNvSpPr/>
            <p:nvPr/>
          </p:nvSpPr>
          <p:spPr>
            <a:xfrm>
              <a:off x="5503650" y="3131500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28"/>
            <p:cNvSpPr/>
            <p:nvPr/>
          </p:nvSpPr>
          <p:spPr>
            <a:xfrm>
              <a:off x="5518525" y="3129075"/>
              <a:ext cx="3300" cy="2100"/>
            </a:xfrm>
            <a:custGeom>
              <a:rect b="b" l="l" r="r" t="t"/>
              <a:pathLst>
                <a:path extrusionOk="0" h="84" w="132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28"/>
            <p:cNvSpPr/>
            <p:nvPr/>
          </p:nvSpPr>
          <p:spPr>
            <a:xfrm>
              <a:off x="6169500" y="32460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28"/>
            <p:cNvSpPr/>
            <p:nvPr/>
          </p:nvSpPr>
          <p:spPr>
            <a:xfrm>
              <a:off x="5744450" y="2986075"/>
              <a:ext cx="19675" cy="3625"/>
            </a:xfrm>
            <a:custGeom>
              <a:rect b="b" l="l" r="r" t="t"/>
              <a:pathLst>
                <a:path extrusionOk="0" h="145" w="787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28"/>
            <p:cNvSpPr/>
            <p:nvPr/>
          </p:nvSpPr>
          <p:spPr>
            <a:xfrm>
              <a:off x="5779275" y="298620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28"/>
            <p:cNvSpPr/>
            <p:nvPr/>
          </p:nvSpPr>
          <p:spPr>
            <a:xfrm>
              <a:off x="5764100" y="29877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28"/>
            <p:cNvSpPr/>
            <p:nvPr/>
          </p:nvSpPr>
          <p:spPr>
            <a:xfrm>
              <a:off x="5774825" y="2986500"/>
              <a:ext cx="6850" cy="2725"/>
            </a:xfrm>
            <a:custGeom>
              <a:rect b="b" l="l" r="r" t="t"/>
              <a:pathLst>
                <a:path extrusionOk="0" h="109" w="274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28"/>
            <p:cNvSpPr/>
            <p:nvPr/>
          </p:nvSpPr>
          <p:spPr>
            <a:xfrm>
              <a:off x="5263450" y="2968650"/>
              <a:ext cx="13400" cy="45875"/>
            </a:xfrm>
            <a:custGeom>
              <a:rect b="b" l="l" r="r" t="t"/>
              <a:pathLst>
                <a:path extrusionOk="0" h="1835" w="536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28"/>
            <p:cNvSpPr/>
            <p:nvPr/>
          </p:nvSpPr>
          <p:spPr>
            <a:xfrm>
              <a:off x="5562000" y="3166300"/>
              <a:ext cx="2700" cy="2100"/>
            </a:xfrm>
            <a:custGeom>
              <a:rect b="b" l="l" r="r" t="t"/>
              <a:pathLst>
                <a:path extrusionOk="0" h="84" w="108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28"/>
            <p:cNvSpPr/>
            <p:nvPr/>
          </p:nvSpPr>
          <p:spPr>
            <a:xfrm>
              <a:off x="6005200" y="3254400"/>
              <a:ext cx="15200" cy="4500"/>
            </a:xfrm>
            <a:custGeom>
              <a:rect b="b" l="l" r="r" t="t"/>
              <a:pathLst>
                <a:path extrusionOk="0" h="180" w="608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28"/>
            <p:cNvSpPr/>
            <p:nvPr/>
          </p:nvSpPr>
          <p:spPr>
            <a:xfrm>
              <a:off x="6026925" y="3258400"/>
              <a:ext cx="14925" cy="3475"/>
            </a:xfrm>
            <a:custGeom>
              <a:rect b="b" l="l" r="r" t="t"/>
              <a:pathLst>
                <a:path extrusionOk="0" h="139" w="597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28"/>
            <p:cNvSpPr/>
            <p:nvPr/>
          </p:nvSpPr>
          <p:spPr>
            <a:xfrm>
              <a:off x="5418225" y="3154675"/>
              <a:ext cx="125325" cy="24300"/>
            </a:xfrm>
            <a:custGeom>
              <a:rect b="b" l="l" r="r" t="t"/>
              <a:pathLst>
                <a:path extrusionOk="0" h="972" w="5013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28"/>
            <p:cNvSpPr/>
            <p:nvPr/>
          </p:nvSpPr>
          <p:spPr>
            <a:xfrm>
              <a:off x="5474775" y="3150825"/>
              <a:ext cx="19375" cy="11625"/>
            </a:xfrm>
            <a:custGeom>
              <a:rect b="b" l="l" r="r" t="t"/>
              <a:pathLst>
                <a:path extrusionOk="0" h="465" w="775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28"/>
            <p:cNvSpPr/>
            <p:nvPr/>
          </p:nvSpPr>
          <p:spPr>
            <a:xfrm>
              <a:off x="5496500" y="316182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28"/>
            <p:cNvSpPr/>
            <p:nvPr/>
          </p:nvSpPr>
          <p:spPr>
            <a:xfrm>
              <a:off x="5493225" y="31582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28"/>
            <p:cNvSpPr/>
            <p:nvPr/>
          </p:nvSpPr>
          <p:spPr>
            <a:xfrm>
              <a:off x="5597425" y="3172775"/>
              <a:ext cx="5975" cy="3150"/>
            </a:xfrm>
            <a:custGeom>
              <a:rect b="b" l="l" r="r" t="t"/>
              <a:pathLst>
                <a:path extrusionOk="0" h="126" w="239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28"/>
            <p:cNvSpPr/>
            <p:nvPr/>
          </p:nvSpPr>
          <p:spPr>
            <a:xfrm>
              <a:off x="6244225" y="3251425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28"/>
            <p:cNvSpPr/>
            <p:nvPr/>
          </p:nvSpPr>
          <p:spPr>
            <a:xfrm>
              <a:off x="5355125" y="3149325"/>
              <a:ext cx="30375" cy="12275"/>
            </a:xfrm>
            <a:custGeom>
              <a:rect b="b" l="l" r="r" t="t"/>
              <a:pathLst>
                <a:path extrusionOk="0" h="491" w="1215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28"/>
            <p:cNvSpPr/>
            <p:nvPr/>
          </p:nvSpPr>
          <p:spPr>
            <a:xfrm>
              <a:off x="5345900" y="3075800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28"/>
            <p:cNvSpPr/>
            <p:nvPr/>
          </p:nvSpPr>
          <p:spPr>
            <a:xfrm>
              <a:off x="5353050" y="3014425"/>
              <a:ext cx="11025" cy="3475"/>
            </a:xfrm>
            <a:custGeom>
              <a:rect b="b" l="l" r="r" t="t"/>
              <a:pathLst>
                <a:path extrusionOk="0" h="139" w="441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28"/>
            <p:cNvSpPr/>
            <p:nvPr/>
          </p:nvSpPr>
          <p:spPr>
            <a:xfrm>
              <a:off x="5464650" y="2989475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28"/>
            <p:cNvSpPr/>
            <p:nvPr/>
          </p:nvSpPr>
          <p:spPr>
            <a:xfrm>
              <a:off x="5532225" y="3165400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28"/>
            <p:cNvSpPr/>
            <p:nvPr/>
          </p:nvSpPr>
          <p:spPr>
            <a:xfrm>
              <a:off x="5531325" y="3163825"/>
              <a:ext cx="1525" cy="1300"/>
            </a:xfrm>
            <a:custGeom>
              <a:rect b="b" l="l" r="r" t="t"/>
              <a:pathLst>
                <a:path extrusionOk="0" h="52" w="61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28"/>
            <p:cNvSpPr/>
            <p:nvPr/>
          </p:nvSpPr>
          <p:spPr>
            <a:xfrm>
              <a:off x="5547100" y="31657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28"/>
            <p:cNvSpPr/>
            <p:nvPr/>
          </p:nvSpPr>
          <p:spPr>
            <a:xfrm>
              <a:off x="5883450" y="3095650"/>
              <a:ext cx="45275" cy="45375"/>
            </a:xfrm>
            <a:custGeom>
              <a:rect b="b" l="l" r="r" t="t"/>
              <a:pathLst>
                <a:path extrusionOk="0" h="1815" w="1811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28"/>
            <p:cNvSpPr/>
            <p:nvPr/>
          </p:nvSpPr>
          <p:spPr>
            <a:xfrm>
              <a:off x="5881075" y="3120750"/>
              <a:ext cx="8075" cy="5375"/>
            </a:xfrm>
            <a:custGeom>
              <a:rect b="b" l="l" r="r" t="t"/>
              <a:pathLst>
                <a:path extrusionOk="0" h="215" w="323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28"/>
            <p:cNvSpPr/>
            <p:nvPr/>
          </p:nvSpPr>
          <p:spPr>
            <a:xfrm>
              <a:off x="5877200" y="31186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28"/>
            <p:cNvSpPr/>
            <p:nvPr/>
          </p:nvSpPr>
          <p:spPr>
            <a:xfrm>
              <a:off x="5873050" y="3100500"/>
              <a:ext cx="4475" cy="11050"/>
            </a:xfrm>
            <a:custGeom>
              <a:rect b="b" l="l" r="r" t="t"/>
              <a:pathLst>
                <a:path extrusionOk="0" h="442" w="179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28"/>
            <p:cNvSpPr/>
            <p:nvPr/>
          </p:nvSpPr>
          <p:spPr>
            <a:xfrm>
              <a:off x="5442325" y="3147850"/>
              <a:ext cx="25625" cy="11950"/>
            </a:xfrm>
            <a:custGeom>
              <a:rect b="b" l="l" r="r" t="t"/>
              <a:pathLst>
                <a:path extrusionOk="0" h="478" w="1025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28"/>
            <p:cNvSpPr/>
            <p:nvPr/>
          </p:nvSpPr>
          <p:spPr>
            <a:xfrm>
              <a:off x="5439350" y="3154675"/>
              <a:ext cx="4800" cy="3300"/>
            </a:xfrm>
            <a:custGeom>
              <a:rect b="b" l="l" r="r" t="t"/>
              <a:pathLst>
                <a:path extrusionOk="0" h="132" w="192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28"/>
            <p:cNvSpPr/>
            <p:nvPr/>
          </p:nvSpPr>
          <p:spPr>
            <a:xfrm>
              <a:off x="5589975" y="3286850"/>
              <a:ext cx="35450" cy="10725"/>
            </a:xfrm>
            <a:custGeom>
              <a:rect b="b" l="l" r="r" t="t"/>
              <a:pathLst>
                <a:path extrusionOk="0" h="429" w="1418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28"/>
            <p:cNvSpPr/>
            <p:nvPr/>
          </p:nvSpPr>
          <p:spPr>
            <a:xfrm>
              <a:off x="5476875" y="3456325"/>
              <a:ext cx="360775" cy="36850"/>
            </a:xfrm>
            <a:custGeom>
              <a:rect b="b" l="l" r="r" t="t"/>
              <a:pathLst>
                <a:path extrusionOk="0" h="1474" w="14431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28"/>
            <p:cNvSpPr/>
            <p:nvPr/>
          </p:nvSpPr>
          <p:spPr>
            <a:xfrm>
              <a:off x="5433100" y="3188425"/>
              <a:ext cx="55700" cy="209475"/>
            </a:xfrm>
            <a:custGeom>
              <a:rect b="b" l="l" r="r" t="t"/>
              <a:pathLst>
                <a:path extrusionOk="0" h="8379" w="2228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28"/>
            <p:cNvSpPr/>
            <p:nvPr/>
          </p:nvSpPr>
          <p:spPr>
            <a:xfrm>
              <a:off x="5396800" y="3451225"/>
              <a:ext cx="165525" cy="44600"/>
            </a:xfrm>
            <a:custGeom>
              <a:rect b="b" l="l" r="r" t="t"/>
              <a:pathLst>
                <a:path extrusionOk="0" h="1784" w="6621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28"/>
            <p:cNvSpPr/>
            <p:nvPr/>
          </p:nvSpPr>
          <p:spPr>
            <a:xfrm>
              <a:off x="5442325" y="3295950"/>
              <a:ext cx="19675" cy="130825"/>
            </a:xfrm>
            <a:custGeom>
              <a:rect b="b" l="l" r="r" t="t"/>
              <a:pathLst>
                <a:path extrusionOk="0" h="5233" w="787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28"/>
            <p:cNvSpPr/>
            <p:nvPr/>
          </p:nvSpPr>
          <p:spPr>
            <a:xfrm>
              <a:off x="5466450" y="3441625"/>
              <a:ext cx="55375" cy="36850"/>
            </a:xfrm>
            <a:custGeom>
              <a:rect b="b" l="l" r="r" t="t"/>
              <a:pathLst>
                <a:path extrusionOk="0" h="1474" w="2215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28"/>
            <p:cNvSpPr/>
            <p:nvPr/>
          </p:nvSpPr>
          <p:spPr>
            <a:xfrm>
              <a:off x="5413175" y="3444600"/>
              <a:ext cx="44650" cy="15175"/>
            </a:xfrm>
            <a:custGeom>
              <a:rect b="b" l="l" r="r" t="t"/>
              <a:pathLst>
                <a:path extrusionOk="0" h="607" w="1786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28"/>
            <p:cNvSpPr/>
            <p:nvPr/>
          </p:nvSpPr>
          <p:spPr>
            <a:xfrm>
              <a:off x="5485500" y="3391325"/>
              <a:ext cx="11025" cy="11625"/>
            </a:xfrm>
            <a:custGeom>
              <a:rect b="b" l="l" r="r" t="t"/>
              <a:pathLst>
                <a:path extrusionOk="0" h="465" w="441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28"/>
            <p:cNvSpPr/>
            <p:nvPr/>
          </p:nvSpPr>
          <p:spPr>
            <a:xfrm>
              <a:off x="5483125" y="3445500"/>
              <a:ext cx="6550" cy="11325"/>
            </a:xfrm>
            <a:custGeom>
              <a:rect b="b" l="l" r="r" t="t"/>
              <a:pathLst>
                <a:path extrusionOk="0" h="453" w="262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28"/>
            <p:cNvSpPr/>
            <p:nvPr/>
          </p:nvSpPr>
          <p:spPr>
            <a:xfrm>
              <a:off x="5485800" y="3404725"/>
              <a:ext cx="10725" cy="7850"/>
            </a:xfrm>
            <a:custGeom>
              <a:rect b="b" l="l" r="r" t="t"/>
              <a:pathLst>
                <a:path extrusionOk="0" h="314" w="429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28"/>
            <p:cNvSpPr/>
            <p:nvPr/>
          </p:nvSpPr>
          <p:spPr>
            <a:xfrm>
              <a:off x="5459900" y="3427050"/>
              <a:ext cx="6575" cy="15200"/>
            </a:xfrm>
            <a:custGeom>
              <a:rect b="b" l="l" r="r" t="t"/>
              <a:pathLst>
                <a:path extrusionOk="0" h="608" w="263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28"/>
            <p:cNvSpPr/>
            <p:nvPr/>
          </p:nvSpPr>
          <p:spPr>
            <a:xfrm>
              <a:off x="5464950" y="3408275"/>
              <a:ext cx="2700" cy="5400"/>
            </a:xfrm>
            <a:custGeom>
              <a:rect b="b" l="l" r="r" t="t"/>
              <a:pathLst>
                <a:path extrusionOk="0" h="216" w="108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28"/>
            <p:cNvSpPr/>
            <p:nvPr/>
          </p:nvSpPr>
          <p:spPr>
            <a:xfrm>
              <a:off x="5453350" y="3447575"/>
              <a:ext cx="10450" cy="5000"/>
            </a:xfrm>
            <a:custGeom>
              <a:rect b="b" l="l" r="r" t="t"/>
              <a:pathLst>
                <a:path extrusionOk="0" h="200" w="418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28"/>
            <p:cNvSpPr/>
            <p:nvPr/>
          </p:nvSpPr>
          <p:spPr>
            <a:xfrm>
              <a:off x="5493225" y="3458600"/>
              <a:ext cx="8975" cy="4175"/>
            </a:xfrm>
            <a:custGeom>
              <a:rect b="b" l="l" r="r" t="t"/>
              <a:pathLst>
                <a:path extrusionOk="0" h="167" w="359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28"/>
            <p:cNvSpPr/>
            <p:nvPr/>
          </p:nvSpPr>
          <p:spPr>
            <a:xfrm>
              <a:off x="5460800" y="3390025"/>
              <a:ext cx="3875" cy="3325"/>
            </a:xfrm>
            <a:custGeom>
              <a:rect b="b" l="l" r="r" t="t"/>
              <a:pathLst>
                <a:path extrusionOk="0" h="133" w="155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28"/>
            <p:cNvSpPr/>
            <p:nvPr/>
          </p:nvSpPr>
          <p:spPr>
            <a:xfrm>
              <a:off x="5486100" y="3466325"/>
              <a:ext cx="3575" cy="2050"/>
            </a:xfrm>
            <a:custGeom>
              <a:rect b="b" l="l" r="r" t="t"/>
              <a:pathLst>
                <a:path extrusionOk="0" h="82" w="143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28"/>
            <p:cNvSpPr/>
            <p:nvPr/>
          </p:nvSpPr>
          <p:spPr>
            <a:xfrm>
              <a:off x="5489650" y="346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28"/>
            <p:cNvSpPr/>
            <p:nvPr/>
          </p:nvSpPr>
          <p:spPr>
            <a:xfrm>
              <a:off x="5467925" y="33949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28"/>
            <p:cNvSpPr/>
            <p:nvPr/>
          </p:nvSpPr>
          <p:spPr>
            <a:xfrm>
              <a:off x="5463775" y="3455625"/>
              <a:ext cx="4175" cy="3875"/>
            </a:xfrm>
            <a:custGeom>
              <a:rect b="b" l="l" r="r" t="t"/>
              <a:pathLst>
                <a:path extrusionOk="0" h="155" w="167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28"/>
            <p:cNvSpPr/>
            <p:nvPr/>
          </p:nvSpPr>
          <p:spPr>
            <a:xfrm>
              <a:off x="5552800" y="3436275"/>
              <a:ext cx="304500" cy="35425"/>
            </a:xfrm>
            <a:custGeom>
              <a:rect b="b" l="l" r="r" t="t"/>
              <a:pathLst>
                <a:path extrusionOk="0" h="1417" w="1218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28"/>
            <p:cNvSpPr/>
            <p:nvPr/>
          </p:nvSpPr>
          <p:spPr>
            <a:xfrm>
              <a:off x="5715000" y="3427550"/>
              <a:ext cx="59850" cy="15725"/>
            </a:xfrm>
            <a:custGeom>
              <a:rect b="b" l="l" r="r" t="t"/>
              <a:pathLst>
                <a:path extrusionOk="0" h="629" w="2394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28"/>
            <p:cNvSpPr/>
            <p:nvPr/>
          </p:nvSpPr>
          <p:spPr>
            <a:xfrm>
              <a:off x="5662300" y="3427325"/>
              <a:ext cx="24725" cy="11175"/>
            </a:xfrm>
            <a:custGeom>
              <a:rect b="b" l="l" r="r" t="t"/>
              <a:pathLst>
                <a:path extrusionOk="0" h="447" w="989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28"/>
            <p:cNvSpPr/>
            <p:nvPr/>
          </p:nvSpPr>
          <p:spPr>
            <a:xfrm>
              <a:off x="5683425" y="3433275"/>
              <a:ext cx="35750" cy="5375"/>
            </a:xfrm>
            <a:custGeom>
              <a:rect b="b" l="l" r="r" t="t"/>
              <a:pathLst>
                <a:path extrusionOk="0" h="215" w="143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28"/>
            <p:cNvSpPr/>
            <p:nvPr/>
          </p:nvSpPr>
          <p:spPr>
            <a:xfrm>
              <a:off x="5722725" y="3436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28"/>
            <p:cNvSpPr/>
            <p:nvPr/>
          </p:nvSpPr>
          <p:spPr>
            <a:xfrm>
              <a:off x="5750700" y="3422800"/>
              <a:ext cx="222075" cy="18300"/>
            </a:xfrm>
            <a:custGeom>
              <a:rect b="b" l="l" r="r" t="t"/>
              <a:pathLst>
                <a:path extrusionOk="0" h="732" w="8883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28"/>
            <p:cNvSpPr/>
            <p:nvPr/>
          </p:nvSpPr>
          <p:spPr>
            <a:xfrm>
              <a:off x="6177850" y="3419325"/>
              <a:ext cx="35725" cy="8200"/>
            </a:xfrm>
            <a:custGeom>
              <a:rect b="b" l="l" r="r" t="t"/>
              <a:pathLst>
                <a:path extrusionOk="0" h="328" w="1429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28"/>
            <p:cNvSpPr/>
            <p:nvPr/>
          </p:nvSpPr>
          <p:spPr>
            <a:xfrm>
              <a:off x="6116525" y="3420200"/>
              <a:ext cx="14900" cy="7150"/>
            </a:xfrm>
            <a:custGeom>
              <a:rect b="b" l="l" r="r" t="t"/>
              <a:pathLst>
                <a:path extrusionOk="0" h="286" w="596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28"/>
            <p:cNvSpPr/>
            <p:nvPr/>
          </p:nvSpPr>
          <p:spPr>
            <a:xfrm>
              <a:off x="6143025" y="3421150"/>
              <a:ext cx="6275" cy="5850"/>
            </a:xfrm>
            <a:custGeom>
              <a:rect b="b" l="l" r="r" t="t"/>
              <a:pathLst>
                <a:path extrusionOk="0" h="234" w="251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28"/>
            <p:cNvSpPr/>
            <p:nvPr/>
          </p:nvSpPr>
          <p:spPr>
            <a:xfrm>
              <a:off x="6215950" y="3420200"/>
              <a:ext cx="5375" cy="6875"/>
            </a:xfrm>
            <a:custGeom>
              <a:rect b="b" l="l" r="r" t="t"/>
              <a:pathLst>
                <a:path extrusionOk="0" h="275" w="215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28"/>
            <p:cNvSpPr/>
            <p:nvPr/>
          </p:nvSpPr>
          <p:spPr>
            <a:xfrm>
              <a:off x="5970375" y="3326275"/>
              <a:ext cx="14325" cy="5650"/>
            </a:xfrm>
            <a:custGeom>
              <a:rect b="b" l="l" r="r" t="t"/>
              <a:pathLst>
                <a:path extrusionOk="0" h="226" w="573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28"/>
            <p:cNvSpPr/>
            <p:nvPr/>
          </p:nvSpPr>
          <p:spPr>
            <a:xfrm>
              <a:off x="5939125" y="3376900"/>
              <a:ext cx="22950" cy="7000"/>
            </a:xfrm>
            <a:custGeom>
              <a:rect b="b" l="l" r="r" t="t"/>
              <a:pathLst>
                <a:path extrusionOk="0" h="280" w="918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28"/>
            <p:cNvSpPr/>
            <p:nvPr/>
          </p:nvSpPr>
          <p:spPr>
            <a:xfrm>
              <a:off x="5991800" y="3376725"/>
              <a:ext cx="7775" cy="3300"/>
            </a:xfrm>
            <a:custGeom>
              <a:rect b="b" l="l" r="r" t="t"/>
              <a:pathLst>
                <a:path extrusionOk="0" h="132" w="311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28"/>
            <p:cNvSpPr/>
            <p:nvPr/>
          </p:nvSpPr>
          <p:spPr>
            <a:xfrm>
              <a:off x="6210300" y="3301725"/>
              <a:ext cx="33650" cy="15025"/>
            </a:xfrm>
            <a:custGeom>
              <a:rect b="b" l="l" r="r" t="t"/>
              <a:pathLst>
                <a:path extrusionOk="0" h="601" w="1346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28"/>
            <p:cNvSpPr/>
            <p:nvPr/>
          </p:nvSpPr>
          <p:spPr>
            <a:xfrm>
              <a:off x="5496500" y="3285950"/>
              <a:ext cx="20575" cy="15250"/>
            </a:xfrm>
            <a:custGeom>
              <a:rect b="b" l="l" r="r" t="t"/>
              <a:pathLst>
                <a:path extrusionOk="0" h="610" w="823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28"/>
            <p:cNvSpPr/>
            <p:nvPr/>
          </p:nvSpPr>
          <p:spPr>
            <a:xfrm>
              <a:off x="5514375" y="3286775"/>
              <a:ext cx="14600" cy="10800"/>
            </a:xfrm>
            <a:custGeom>
              <a:rect b="b" l="l" r="r" t="t"/>
              <a:pathLst>
                <a:path extrusionOk="0" h="432" w="584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28"/>
            <p:cNvSpPr/>
            <p:nvPr/>
          </p:nvSpPr>
          <p:spPr>
            <a:xfrm>
              <a:off x="5462875" y="3348150"/>
              <a:ext cx="9250" cy="14625"/>
            </a:xfrm>
            <a:custGeom>
              <a:rect b="b" l="l" r="r" t="t"/>
              <a:pathLst>
                <a:path extrusionOk="0" h="585" w="37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28"/>
            <p:cNvSpPr/>
            <p:nvPr/>
          </p:nvSpPr>
          <p:spPr>
            <a:xfrm>
              <a:off x="6062950" y="3336275"/>
              <a:ext cx="43475" cy="13400"/>
            </a:xfrm>
            <a:custGeom>
              <a:rect b="b" l="l" r="r" t="t"/>
              <a:pathLst>
                <a:path extrusionOk="0" h="536" w="1739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28"/>
            <p:cNvSpPr/>
            <p:nvPr/>
          </p:nvSpPr>
          <p:spPr>
            <a:xfrm>
              <a:off x="6038250" y="3333400"/>
              <a:ext cx="25325" cy="8050"/>
            </a:xfrm>
            <a:custGeom>
              <a:rect b="b" l="l" r="r" t="t"/>
              <a:pathLst>
                <a:path extrusionOk="0" h="322" w="1013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28"/>
            <p:cNvSpPr/>
            <p:nvPr/>
          </p:nvSpPr>
          <p:spPr>
            <a:xfrm>
              <a:off x="6015325" y="3327025"/>
              <a:ext cx="38725" cy="6575"/>
            </a:xfrm>
            <a:custGeom>
              <a:rect b="b" l="l" r="r" t="t"/>
              <a:pathLst>
                <a:path extrusionOk="0" h="263" w="1549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28"/>
            <p:cNvSpPr/>
            <p:nvPr/>
          </p:nvSpPr>
          <p:spPr>
            <a:xfrm>
              <a:off x="6067125" y="3336000"/>
              <a:ext cx="17875" cy="5425"/>
            </a:xfrm>
            <a:custGeom>
              <a:rect b="b" l="l" r="r" t="t"/>
              <a:pathLst>
                <a:path extrusionOk="0" h="217" w="715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28"/>
            <p:cNvSpPr/>
            <p:nvPr/>
          </p:nvSpPr>
          <p:spPr>
            <a:xfrm>
              <a:off x="6110275" y="3340150"/>
              <a:ext cx="8550" cy="7725"/>
            </a:xfrm>
            <a:custGeom>
              <a:rect b="b" l="l" r="r" t="t"/>
              <a:pathLst>
                <a:path extrusionOk="0" h="309" w="342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28"/>
            <p:cNvSpPr/>
            <p:nvPr/>
          </p:nvSpPr>
          <p:spPr>
            <a:xfrm>
              <a:off x="6052525" y="3323250"/>
              <a:ext cx="11050" cy="7075"/>
            </a:xfrm>
            <a:custGeom>
              <a:rect b="b" l="l" r="r" t="t"/>
              <a:pathLst>
                <a:path extrusionOk="0" h="283" w="442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28"/>
            <p:cNvSpPr/>
            <p:nvPr/>
          </p:nvSpPr>
          <p:spPr>
            <a:xfrm>
              <a:off x="6067125" y="3327025"/>
              <a:ext cx="14300" cy="3600"/>
            </a:xfrm>
            <a:custGeom>
              <a:rect b="b" l="l" r="r" t="t"/>
              <a:pathLst>
                <a:path extrusionOk="0" h="144" w="572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28"/>
            <p:cNvSpPr/>
            <p:nvPr/>
          </p:nvSpPr>
          <p:spPr>
            <a:xfrm>
              <a:off x="6056100" y="3326850"/>
              <a:ext cx="7475" cy="3225"/>
            </a:xfrm>
            <a:custGeom>
              <a:rect b="b" l="l" r="r" t="t"/>
              <a:pathLst>
                <a:path extrusionOk="0" h="129" w="299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28"/>
            <p:cNvSpPr/>
            <p:nvPr/>
          </p:nvSpPr>
          <p:spPr>
            <a:xfrm>
              <a:off x="5525675" y="3405450"/>
              <a:ext cx="21450" cy="7025"/>
            </a:xfrm>
            <a:custGeom>
              <a:rect b="b" l="l" r="r" t="t"/>
              <a:pathLst>
                <a:path extrusionOk="0" h="281" w="858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28"/>
            <p:cNvSpPr/>
            <p:nvPr/>
          </p:nvSpPr>
          <p:spPr>
            <a:xfrm>
              <a:off x="5962925" y="3348450"/>
              <a:ext cx="18200" cy="3575"/>
            </a:xfrm>
            <a:custGeom>
              <a:rect b="b" l="l" r="r" t="t"/>
              <a:pathLst>
                <a:path extrusionOk="0" h="143" w="728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28"/>
            <p:cNvSpPr/>
            <p:nvPr/>
          </p:nvSpPr>
          <p:spPr>
            <a:xfrm>
              <a:off x="6052825" y="3344700"/>
              <a:ext cx="7475" cy="2800"/>
            </a:xfrm>
            <a:custGeom>
              <a:rect b="b" l="l" r="r" t="t"/>
              <a:pathLst>
                <a:path extrusionOk="0" h="112" w="299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28"/>
            <p:cNvSpPr/>
            <p:nvPr/>
          </p:nvSpPr>
          <p:spPr>
            <a:xfrm>
              <a:off x="5875425" y="3256700"/>
              <a:ext cx="106000" cy="38200"/>
            </a:xfrm>
            <a:custGeom>
              <a:rect b="b" l="l" r="r" t="t"/>
              <a:pathLst>
                <a:path extrusionOk="0" h="1528" w="424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28"/>
            <p:cNvSpPr/>
            <p:nvPr/>
          </p:nvSpPr>
          <p:spPr>
            <a:xfrm>
              <a:off x="5826900" y="3277625"/>
              <a:ext cx="50025" cy="16100"/>
            </a:xfrm>
            <a:custGeom>
              <a:rect b="b" l="l" r="r" t="t"/>
              <a:pathLst>
                <a:path extrusionOk="0" h="644" w="2001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28"/>
            <p:cNvSpPr/>
            <p:nvPr/>
          </p:nvSpPr>
          <p:spPr>
            <a:xfrm>
              <a:off x="5804275" y="3281750"/>
              <a:ext cx="18775" cy="11975"/>
            </a:xfrm>
            <a:custGeom>
              <a:rect b="b" l="l" r="r" t="t"/>
              <a:pathLst>
                <a:path extrusionOk="0" h="479" w="751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28"/>
            <p:cNvSpPr/>
            <p:nvPr/>
          </p:nvSpPr>
          <p:spPr>
            <a:xfrm>
              <a:off x="5820350" y="3282600"/>
              <a:ext cx="9550" cy="11700"/>
            </a:xfrm>
            <a:custGeom>
              <a:rect b="b" l="l" r="r" t="t"/>
              <a:pathLst>
                <a:path extrusionOk="0" h="468" w="382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28"/>
            <p:cNvSpPr/>
            <p:nvPr/>
          </p:nvSpPr>
          <p:spPr>
            <a:xfrm>
              <a:off x="5808450" y="3292350"/>
              <a:ext cx="4500" cy="1375"/>
            </a:xfrm>
            <a:custGeom>
              <a:rect b="b" l="l" r="r" t="t"/>
              <a:pathLst>
                <a:path extrusionOk="0" h="55" w="18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28"/>
            <p:cNvSpPr/>
            <p:nvPr/>
          </p:nvSpPr>
          <p:spPr>
            <a:xfrm>
              <a:off x="5740575" y="3419675"/>
              <a:ext cx="33975" cy="13925"/>
            </a:xfrm>
            <a:custGeom>
              <a:rect b="b" l="l" r="r" t="t"/>
              <a:pathLst>
                <a:path extrusionOk="0" h="557" w="1359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28"/>
            <p:cNvSpPr/>
            <p:nvPr/>
          </p:nvSpPr>
          <p:spPr>
            <a:xfrm>
              <a:off x="6106100" y="3344300"/>
              <a:ext cx="7475" cy="3725"/>
            </a:xfrm>
            <a:custGeom>
              <a:rect b="b" l="l" r="r" t="t"/>
              <a:pathLst>
                <a:path extrusionOk="0" h="149" w="299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28"/>
            <p:cNvSpPr/>
            <p:nvPr/>
          </p:nvSpPr>
          <p:spPr>
            <a:xfrm>
              <a:off x="6092425" y="3347875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28"/>
            <p:cNvSpPr/>
            <p:nvPr/>
          </p:nvSpPr>
          <p:spPr>
            <a:xfrm>
              <a:off x="6111175" y="3374050"/>
              <a:ext cx="26200" cy="7175"/>
            </a:xfrm>
            <a:custGeom>
              <a:rect b="b" l="l" r="r" t="t"/>
              <a:pathLst>
                <a:path extrusionOk="0" h="287" w="1048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28"/>
            <p:cNvSpPr/>
            <p:nvPr/>
          </p:nvSpPr>
          <p:spPr>
            <a:xfrm>
              <a:off x="5870075" y="3418700"/>
              <a:ext cx="10425" cy="8075"/>
            </a:xfrm>
            <a:custGeom>
              <a:rect b="b" l="l" r="r" t="t"/>
              <a:pathLst>
                <a:path extrusionOk="0" h="323" w="417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28"/>
            <p:cNvSpPr/>
            <p:nvPr/>
          </p:nvSpPr>
          <p:spPr>
            <a:xfrm>
              <a:off x="5894775" y="3422400"/>
              <a:ext cx="7175" cy="5025"/>
            </a:xfrm>
            <a:custGeom>
              <a:rect b="b" l="l" r="r" t="t"/>
              <a:pathLst>
                <a:path extrusionOk="0" h="201" w="287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28"/>
            <p:cNvSpPr/>
            <p:nvPr/>
          </p:nvSpPr>
          <p:spPr>
            <a:xfrm>
              <a:off x="5887925" y="3425475"/>
              <a:ext cx="3000" cy="1475"/>
            </a:xfrm>
            <a:custGeom>
              <a:rect b="b" l="l" r="r" t="t"/>
              <a:pathLst>
                <a:path extrusionOk="0" h="59" w="12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28"/>
            <p:cNvSpPr/>
            <p:nvPr/>
          </p:nvSpPr>
          <p:spPr>
            <a:xfrm>
              <a:off x="5944475" y="3422750"/>
              <a:ext cx="4450" cy="4525"/>
            </a:xfrm>
            <a:custGeom>
              <a:rect b="b" l="l" r="r" t="t"/>
              <a:pathLst>
                <a:path extrusionOk="0" h="181" w="178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28"/>
            <p:cNvSpPr/>
            <p:nvPr/>
          </p:nvSpPr>
          <p:spPr>
            <a:xfrm>
              <a:off x="5970375" y="3330300"/>
              <a:ext cx="7475" cy="2625"/>
            </a:xfrm>
            <a:custGeom>
              <a:rect b="b" l="l" r="r" t="t"/>
              <a:pathLst>
                <a:path extrusionOk="0" h="105" w="299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28"/>
            <p:cNvSpPr/>
            <p:nvPr/>
          </p:nvSpPr>
          <p:spPr>
            <a:xfrm>
              <a:off x="6012350" y="3330450"/>
              <a:ext cx="4475" cy="2775"/>
            </a:xfrm>
            <a:custGeom>
              <a:rect b="b" l="l" r="r" t="t"/>
              <a:pathLst>
                <a:path extrusionOk="0" h="111" w="179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28"/>
            <p:cNvSpPr/>
            <p:nvPr/>
          </p:nvSpPr>
          <p:spPr>
            <a:xfrm>
              <a:off x="5741475" y="342067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28"/>
            <p:cNvSpPr/>
            <p:nvPr/>
          </p:nvSpPr>
          <p:spPr>
            <a:xfrm>
              <a:off x="6192125" y="33770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28"/>
            <p:cNvSpPr/>
            <p:nvPr/>
          </p:nvSpPr>
          <p:spPr>
            <a:xfrm>
              <a:off x="5557225" y="3286850"/>
              <a:ext cx="44075" cy="8950"/>
            </a:xfrm>
            <a:custGeom>
              <a:rect b="b" l="l" r="r" t="t"/>
              <a:pathLst>
                <a:path extrusionOk="0" h="358" w="1763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28"/>
            <p:cNvSpPr/>
            <p:nvPr/>
          </p:nvSpPr>
          <p:spPr>
            <a:xfrm>
              <a:off x="5514375" y="3284550"/>
              <a:ext cx="26500" cy="13325"/>
            </a:xfrm>
            <a:custGeom>
              <a:rect b="b" l="l" r="r" t="t"/>
              <a:pathLst>
                <a:path extrusionOk="0" h="533" w="106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28"/>
            <p:cNvSpPr/>
            <p:nvPr/>
          </p:nvSpPr>
          <p:spPr>
            <a:xfrm>
              <a:off x="5554250" y="3289750"/>
              <a:ext cx="3300" cy="2925"/>
            </a:xfrm>
            <a:custGeom>
              <a:rect b="b" l="l" r="r" t="t"/>
              <a:pathLst>
                <a:path extrusionOk="0" h="117" w="132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28"/>
            <p:cNvSpPr/>
            <p:nvPr/>
          </p:nvSpPr>
          <p:spPr>
            <a:xfrm>
              <a:off x="5550075" y="3289000"/>
              <a:ext cx="4200" cy="1750"/>
            </a:xfrm>
            <a:custGeom>
              <a:rect b="b" l="l" r="r" t="t"/>
              <a:pathLst>
                <a:path extrusionOk="0" h="70" w="168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28"/>
            <p:cNvSpPr/>
            <p:nvPr/>
          </p:nvSpPr>
          <p:spPr>
            <a:xfrm>
              <a:off x="5546800" y="32904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28"/>
            <p:cNvSpPr/>
            <p:nvPr/>
          </p:nvSpPr>
          <p:spPr>
            <a:xfrm>
              <a:off x="5754575" y="3280800"/>
              <a:ext cx="18775" cy="2500"/>
            </a:xfrm>
            <a:custGeom>
              <a:rect b="b" l="l" r="r" t="t"/>
              <a:pathLst>
                <a:path extrusionOk="0" h="100" w="751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28"/>
            <p:cNvSpPr/>
            <p:nvPr/>
          </p:nvSpPr>
          <p:spPr>
            <a:xfrm>
              <a:off x="5773025" y="3281750"/>
              <a:ext cx="10450" cy="5375"/>
            </a:xfrm>
            <a:custGeom>
              <a:rect b="b" l="l" r="r" t="t"/>
              <a:pathLst>
                <a:path extrusionOk="0" h="215" w="418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28"/>
            <p:cNvSpPr/>
            <p:nvPr/>
          </p:nvSpPr>
          <p:spPr>
            <a:xfrm>
              <a:off x="6143325" y="3292700"/>
              <a:ext cx="20850" cy="12625"/>
            </a:xfrm>
            <a:custGeom>
              <a:rect b="b" l="l" r="r" t="t"/>
              <a:pathLst>
                <a:path extrusionOk="0" h="505" w="834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28"/>
            <p:cNvSpPr/>
            <p:nvPr/>
          </p:nvSpPr>
          <p:spPr>
            <a:xfrm>
              <a:off x="5848625" y="342555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28"/>
            <p:cNvSpPr/>
            <p:nvPr/>
          </p:nvSpPr>
          <p:spPr>
            <a:xfrm>
              <a:off x="5499175" y="3443325"/>
              <a:ext cx="286075" cy="33825"/>
            </a:xfrm>
            <a:custGeom>
              <a:rect b="b" l="l" r="r" t="t"/>
              <a:pathLst>
                <a:path extrusionOk="0" h="1353" w="11443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28"/>
            <p:cNvSpPr/>
            <p:nvPr/>
          </p:nvSpPr>
          <p:spPr>
            <a:xfrm>
              <a:off x="5544425" y="3437725"/>
              <a:ext cx="13425" cy="7200"/>
            </a:xfrm>
            <a:custGeom>
              <a:rect b="b" l="l" r="r" t="t"/>
              <a:pathLst>
                <a:path extrusionOk="0" h="288" w="537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28"/>
            <p:cNvSpPr/>
            <p:nvPr/>
          </p:nvSpPr>
          <p:spPr>
            <a:xfrm>
              <a:off x="5945075" y="3416625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28"/>
            <p:cNvSpPr/>
            <p:nvPr/>
          </p:nvSpPr>
          <p:spPr>
            <a:xfrm>
              <a:off x="5685525" y="339787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28"/>
            <p:cNvSpPr/>
            <p:nvPr/>
          </p:nvSpPr>
          <p:spPr>
            <a:xfrm>
              <a:off x="5945375" y="3264825"/>
              <a:ext cx="112825" cy="31600"/>
            </a:xfrm>
            <a:custGeom>
              <a:rect b="b" l="l" r="r" t="t"/>
              <a:pathLst>
                <a:path extrusionOk="0" h="1264" w="4513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28"/>
            <p:cNvSpPr/>
            <p:nvPr/>
          </p:nvSpPr>
          <p:spPr>
            <a:xfrm>
              <a:off x="6044800" y="3287150"/>
              <a:ext cx="76800" cy="14600"/>
            </a:xfrm>
            <a:custGeom>
              <a:rect b="b" l="l" r="r" t="t"/>
              <a:pathLst>
                <a:path extrusionOk="0" h="584" w="3072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28"/>
            <p:cNvSpPr/>
            <p:nvPr/>
          </p:nvSpPr>
          <p:spPr>
            <a:xfrm>
              <a:off x="6015925" y="3286250"/>
              <a:ext cx="22350" cy="9550"/>
            </a:xfrm>
            <a:custGeom>
              <a:rect b="b" l="l" r="r" t="t"/>
              <a:pathLst>
                <a:path extrusionOk="0" h="382" w="894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28"/>
            <p:cNvSpPr/>
            <p:nvPr/>
          </p:nvSpPr>
          <p:spPr>
            <a:xfrm>
              <a:off x="6127550" y="3290125"/>
              <a:ext cx="30675" cy="16100"/>
            </a:xfrm>
            <a:custGeom>
              <a:rect b="b" l="l" r="r" t="t"/>
              <a:pathLst>
                <a:path extrusionOk="0" h="644" w="1227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28"/>
            <p:cNvSpPr/>
            <p:nvPr/>
          </p:nvSpPr>
          <p:spPr>
            <a:xfrm>
              <a:off x="6120700" y="3296750"/>
              <a:ext cx="7450" cy="5600"/>
            </a:xfrm>
            <a:custGeom>
              <a:rect b="b" l="l" r="r" t="t"/>
              <a:pathLst>
                <a:path extrusionOk="0" h="224" w="298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28"/>
            <p:cNvSpPr/>
            <p:nvPr/>
          </p:nvSpPr>
          <p:spPr>
            <a:xfrm>
              <a:off x="5761125" y="3399125"/>
              <a:ext cx="4200" cy="2350"/>
            </a:xfrm>
            <a:custGeom>
              <a:rect b="b" l="l" r="r" t="t"/>
              <a:pathLst>
                <a:path extrusionOk="0" h="94" w="168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28"/>
            <p:cNvSpPr/>
            <p:nvPr/>
          </p:nvSpPr>
          <p:spPr>
            <a:xfrm>
              <a:off x="6012700" y="3277725"/>
              <a:ext cx="20800" cy="15400"/>
            </a:xfrm>
            <a:custGeom>
              <a:rect b="b" l="l" r="r" t="t"/>
              <a:pathLst>
                <a:path extrusionOk="0" h="616" w="832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28"/>
            <p:cNvSpPr/>
            <p:nvPr/>
          </p:nvSpPr>
          <p:spPr>
            <a:xfrm>
              <a:off x="5978700" y="3283875"/>
              <a:ext cx="11950" cy="7450"/>
            </a:xfrm>
            <a:custGeom>
              <a:rect b="b" l="l" r="r" t="t"/>
              <a:pathLst>
                <a:path extrusionOk="0" h="298" w="478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28"/>
            <p:cNvSpPr/>
            <p:nvPr/>
          </p:nvSpPr>
          <p:spPr>
            <a:xfrm>
              <a:off x="6106400" y="3419900"/>
              <a:ext cx="1525" cy="1500"/>
            </a:xfrm>
            <a:custGeom>
              <a:rect b="b" l="l" r="r" t="t"/>
              <a:pathLst>
                <a:path extrusionOk="0" h="60" w="61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28"/>
            <p:cNvSpPr/>
            <p:nvPr/>
          </p:nvSpPr>
          <p:spPr>
            <a:xfrm>
              <a:off x="6115325" y="3420200"/>
              <a:ext cx="2425" cy="3000"/>
            </a:xfrm>
            <a:custGeom>
              <a:rect b="b" l="l" r="r" t="t"/>
              <a:pathLst>
                <a:path extrusionOk="0" h="120" w="97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28"/>
            <p:cNvSpPr/>
            <p:nvPr/>
          </p:nvSpPr>
          <p:spPr>
            <a:xfrm>
              <a:off x="5772725" y="3419300"/>
              <a:ext cx="4200" cy="3900"/>
            </a:xfrm>
            <a:custGeom>
              <a:rect b="b" l="l" r="r" t="t"/>
              <a:pathLst>
                <a:path extrusionOk="0" h="156" w="168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28"/>
            <p:cNvSpPr/>
            <p:nvPr/>
          </p:nvSpPr>
          <p:spPr>
            <a:xfrm>
              <a:off x="5959375" y="3283875"/>
              <a:ext cx="7150" cy="10725"/>
            </a:xfrm>
            <a:custGeom>
              <a:rect b="b" l="l" r="r" t="t"/>
              <a:pathLst>
                <a:path extrusionOk="0" h="429" w="286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28"/>
            <p:cNvSpPr/>
            <p:nvPr/>
          </p:nvSpPr>
          <p:spPr>
            <a:xfrm>
              <a:off x="5955800" y="32800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28"/>
            <p:cNvSpPr/>
            <p:nvPr/>
          </p:nvSpPr>
          <p:spPr>
            <a:xfrm>
              <a:off x="5952525" y="327850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28"/>
            <p:cNvSpPr/>
            <p:nvPr/>
          </p:nvSpPr>
          <p:spPr>
            <a:xfrm>
              <a:off x="5952525" y="3290425"/>
              <a:ext cx="2400" cy="3875"/>
            </a:xfrm>
            <a:custGeom>
              <a:rect b="b" l="l" r="r" t="t"/>
              <a:pathLst>
                <a:path extrusionOk="0" h="155" w="96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28"/>
            <p:cNvSpPr/>
            <p:nvPr/>
          </p:nvSpPr>
          <p:spPr>
            <a:xfrm>
              <a:off x="5506325" y="3610925"/>
              <a:ext cx="22950" cy="10925"/>
            </a:xfrm>
            <a:custGeom>
              <a:rect b="b" l="l" r="r" t="t"/>
              <a:pathLst>
                <a:path extrusionOk="0" h="437" w="918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28"/>
            <p:cNvSpPr/>
            <p:nvPr/>
          </p:nvSpPr>
          <p:spPr>
            <a:xfrm>
              <a:off x="5511100" y="3620825"/>
              <a:ext cx="3875" cy="3275"/>
            </a:xfrm>
            <a:custGeom>
              <a:rect b="b" l="l" r="r" t="t"/>
              <a:pathLst>
                <a:path extrusionOk="0" h="131" w="155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28"/>
            <p:cNvSpPr/>
            <p:nvPr/>
          </p:nvSpPr>
          <p:spPr>
            <a:xfrm>
              <a:off x="5514975" y="36175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28"/>
            <p:cNvSpPr/>
            <p:nvPr/>
          </p:nvSpPr>
          <p:spPr>
            <a:xfrm>
              <a:off x="5679575" y="36547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28"/>
            <p:cNvSpPr/>
            <p:nvPr/>
          </p:nvSpPr>
          <p:spPr>
            <a:xfrm>
              <a:off x="6056700" y="3690450"/>
              <a:ext cx="44675" cy="10525"/>
            </a:xfrm>
            <a:custGeom>
              <a:rect b="b" l="l" r="r" t="t"/>
              <a:pathLst>
                <a:path extrusionOk="0" h="421" w="1787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28"/>
            <p:cNvSpPr/>
            <p:nvPr/>
          </p:nvSpPr>
          <p:spPr>
            <a:xfrm>
              <a:off x="6104625" y="3693450"/>
              <a:ext cx="23525" cy="10275"/>
            </a:xfrm>
            <a:custGeom>
              <a:rect b="b" l="l" r="r" t="t"/>
              <a:pathLst>
                <a:path extrusionOk="0" h="411" w="941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28"/>
            <p:cNvSpPr/>
            <p:nvPr/>
          </p:nvSpPr>
          <p:spPr>
            <a:xfrm>
              <a:off x="6053725" y="3689125"/>
              <a:ext cx="9850" cy="7025"/>
            </a:xfrm>
            <a:custGeom>
              <a:rect b="b" l="l" r="r" t="t"/>
              <a:pathLst>
                <a:path extrusionOk="0" h="281" w="394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28"/>
            <p:cNvSpPr/>
            <p:nvPr/>
          </p:nvSpPr>
          <p:spPr>
            <a:xfrm>
              <a:off x="5369400" y="3577650"/>
              <a:ext cx="106300" cy="33125"/>
            </a:xfrm>
            <a:custGeom>
              <a:rect b="b" l="l" r="r" t="t"/>
              <a:pathLst>
                <a:path extrusionOk="0" h="1325" w="4252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28"/>
            <p:cNvSpPr/>
            <p:nvPr/>
          </p:nvSpPr>
          <p:spPr>
            <a:xfrm>
              <a:off x="5445600" y="3599050"/>
              <a:ext cx="69975" cy="14175"/>
            </a:xfrm>
            <a:custGeom>
              <a:rect b="b" l="l" r="r" t="t"/>
              <a:pathLst>
                <a:path extrusionOk="0" h="567" w="2799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28"/>
            <p:cNvSpPr/>
            <p:nvPr/>
          </p:nvSpPr>
          <p:spPr>
            <a:xfrm>
              <a:off x="5460800" y="3610400"/>
              <a:ext cx="48225" cy="7175"/>
            </a:xfrm>
            <a:custGeom>
              <a:rect b="b" l="l" r="r" t="t"/>
              <a:pathLst>
                <a:path extrusionOk="0" h="287" w="1929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28"/>
            <p:cNvSpPr/>
            <p:nvPr/>
          </p:nvSpPr>
          <p:spPr>
            <a:xfrm>
              <a:off x="5478350" y="3614275"/>
              <a:ext cx="7775" cy="10425"/>
            </a:xfrm>
            <a:custGeom>
              <a:rect b="b" l="l" r="r" t="t"/>
              <a:pathLst>
                <a:path extrusionOk="0" h="417" w="311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28"/>
            <p:cNvSpPr/>
            <p:nvPr/>
          </p:nvSpPr>
          <p:spPr>
            <a:xfrm>
              <a:off x="5385475" y="3602950"/>
              <a:ext cx="3600" cy="1525"/>
            </a:xfrm>
            <a:custGeom>
              <a:rect b="b" l="l" r="r" t="t"/>
              <a:pathLst>
                <a:path extrusionOk="0" h="61" w="144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28"/>
            <p:cNvSpPr/>
            <p:nvPr/>
          </p:nvSpPr>
          <p:spPr>
            <a:xfrm>
              <a:off x="5336375" y="3340125"/>
              <a:ext cx="78300" cy="257225"/>
            </a:xfrm>
            <a:custGeom>
              <a:rect b="b" l="l" r="r" t="t"/>
              <a:pathLst>
                <a:path extrusionOk="0" h="10289" w="3132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28"/>
            <p:cNvSpPr/>
            <p:nvPr/>
          </p:nvSpPr>
          <p:spPr>
            <a:xfrm>
              <a:off x="5347075" y="3466300"/>
              <a:ext cx="40525" cy="124175"/>
            </a:xfrm>
            <a:custGeom>
              <a:rect b="b" l="l" r="r" t="t"/>
              <a:pathLst>
                <a:path extrusionOk="0" h="4967" w="1621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28"/>
            <p:cNvSpPr/>
            <p:nvPr/>
          </p:nvSpPr>
          <p:spPr>
            <a:xfrm>
              <a:off x="5217000" y="3524975"/>
              <a:ext cx="33375" cy="36000"/>
            </a:xfrm>
            <a:custGeom>
              <a:rect b="b" l="l" r="r" t="t"/>
              <a:pathLst>
                <a:path extrusionOk="0" h="1440" w="1335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28"/>
            <p:cNvSpPr/>
            <p:nvPr/>
          </p:nvSpPr>
          <p:spPr>
            <a:xfrm>
              <a:off x="5320900" y="3433600"/>
              <a:ext cx="4475" cy="8050"/>
            </a:xfrm>
            <a:custGeom>
              <a:rect b="b" l="l" r="r" t="t"/>
              <a:pathLst>
                <a:path extrusionOk="0" h="322" w="179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28"/>
            <p:cNvSpPr/>
            <p:nvPr/>
          </p:nvSpPr>
          <p:spPr>
            <a:xfrm>
              <a:off x="5346775" y="3416325"/>
              <a:ext cx="3025" cy="4775"/>
            </a:xfrm>
            <a:custGeom>
              <a:rect b="b" l="l" r="r" t="t"/>
              <a:pathLst>
                <a:path extrusionOk="0" h="191" w="121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28"/>
            <p:cNvSpPr/>
            <p:nvPr/>
          </p:nvSpPr>
          <p:spPr>
            <a:xfrm>
              <a:off x="5330425" y="3421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28"/>
            <p:cNvSpPr/>
            <p:nvPr/>
          </p:nvSpPr>
          <p:spPr>
            <a:xfrm>
              <a:off x="5329825" y="342705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28"/>
            <p:cNvSpPr/>
            <p:nvPr/>
          </p:nvSpPr>
          <p:spPr>
            <a:xfrm>
              <a:off x="5331900" y="342377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28"/>
            <p:cNvSpPr/>
            <p:nvPr/>
          </p:nvSpPr>
          <p:spPr>
            <a:xfrm>
              <a:off x="5765875" y="3671125"/>
              <a:ext cx="17900" cy="3450"/>
            </a:xfrm>
            <a:custGeom>
              <a:rect b="b" l="l" r="r" t="t"/>
              <a:pathLst>
                <a:path extrusionOk="0" h="138" w="716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28"/>
            <p:cNvSpPr/>
            <p:nvPr/>
          </p:nvSpPr>
          <p:spPr>
            <a:xfrm>
              <a:off x="5742675" y="3665800"/>
              <a:ext cx="9250" cy="5125"/>
            </a:xfrm>
            <a:custGeom>
              <a:rect b="b" l="l" r="r" t="t"/>
              <a:pathLst>
                <a:path extrusionOk="0" h="205" w="37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28"/>
            <p:cNvSpPr/>
            <p:nvPr/>
          </p:nvSpPr>
          <p:spPr>
            <a:xfrm>
              <a:off x="5744150" y="3663975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28"/>
            <p:cNvSpPr/>
            <p:nvPr/>
          </p:nvSpPr>
          <p:spPr>
            <a:xfrm>
              <a:off x="5196475" y="3570500"/>
              <a:ext cx="16975" cy="26000"/>
            </a:xfrm>
            <a:custGeom>
              <a:rect b="b" l="l" r="r" t="t"/>
              <a:pathLst>
                <a:path extrusionOk="0" h="1040" w="679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28"/>
            <p:cNvSpPr/>
            <p:nvPr/>
          </p:nvSpPr>
          <p:spPr>
            <a:xfrm>
              <a:off x="5213150" y="3559800"/>
              <a:ext cx="10725" cy="11650"/>
            </a:xfrm>
            <a:custGeom>
              <a:rect b="b" l="l" r="r" t="t"/>
              <a:pathLst>
                <a:path extrusionOk="0" h="466" w="429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28"/>
            <p:cNvSpPr/>
            <p:nvPr/>
          </p:nvSpPr>
          <p:spPr>
            <a:xfrm>
              <a:off x="5230700" y="3560650"/>
              <a:ext cx="1800" cy="1850"/>
            </a:xfrm>
            <a:custGeom>
              <a:rect b="b" l="l" r="r" t="t"/>
              <a:pathLst>
                <a:path extrusionOk="0" h="74" w="72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28"/>
            <p:cNvSpPr/>
            <p:nvPr/>
          </p:nvSpPr>
          <p:spPr>
            <a:xfrm>
              <a:off x="6031400" y="369820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28"/>
            <p:cNvSpPr/>
            <p:nvPr/>
          </p:nvSpPr>
          <p:spPr>
            <a:xfrm>
              <a:off x="5832850" y="3667850"/>
              <a:ext cx="12525" cy="17425"/>
            </a:xfrm>
            <a:custGeom>
              <a:rect b="b" l="l" r="r" t="t"/>
              <a:pathLst>
                <a:path extrusionOk="0" h="697" w="501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28"/>
            <p:cNvSpPr/>
            <p:nvPr/>
          </p:nvSpPr>
          <p:spPr>
            <a:xfrm>
              <a:off x="5855775" y="3673800"/>
              <a:ext cx="3000" cy="5975"/>
            </a:xfrm>
            <a:custGeom>
              <a:rect b="b" l="l" r="r" t="t"/>
              <a:pathLst>
                <a:path extrusionOk="0" h="239" w="12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28"/>
            <p:cNvSpPr/>
            <p:nvPr/>
          </p:nvSpPr>
          <p:spPr>
            <a:xfrm>
              <a:off x="5930800" y="3675275"/>
              <a:ext cx="7450" cy="13425"/>
            </a:xfrm>
            <a:custGeom>
              <a:rect b="b" l="l" r="r" t="t"/>
              <a:pathLst>
                <a:path extrusionOk="0" h="537" w="298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5342925" y="3367500"/>
              <a:ext cx="49725" cy="109275"/>
            </a:xfrm>
            <a:custGeom>
              <a:rect b="b" l="l" r="r" t="t"/>
              <a:pathLst>
                <a:path extrusionOk="0" h="4371" w="1989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5375075" y="3342800"/>
              <a:ext cx="23525" cy="41400"/>
            </a:xfrm>
            <a:custGeom>
              <a:rect b="b" l="l" r="r" t="t"/>
              <a:pathLst>
                <a:path extrusionOk="0" h="1656" w="941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5848625" y="3725875"/>
              <a:ext cx="10750" cy="6000"/>
            </a:xfrm>
            <a:custGeom>
              <a:rect b="b" l="l" r="r" t="t"/>
              <a:pathLst>
                <a:path extrusionOk="0" h="240" w="43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5499475" y="3613675"/>
              <a:ext cx="7775" cy="3175"/>
            </a:xfrm>
            <a:custGeom>
              <a:rect b="b" l="l" r="r" t="t"/>
              <a:pathLst>
                <a:path extrusionOk="0" h="127" w="311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5295300" y="3466925"/>
              <a:ext cx="5675" cy="14300"/>
            </a:xfrm>
            <a:custGeom>
              <a:rect b="b" l="l" r="r" t="t"/>
              <a:pathLst>
                <a:path extrusionOk="0" h="572" w="227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5987650" y="3692550"/>
              <a:ext cx="7450" cy="6675"/>
            </a:xfrm>
            <a:custGeom>
              <a:rect b="b" l="l" r="r" t="t"/>
              <a:pathLst>
                <a:path extrusionOk="0" h="267" w="298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5470600" y="1674050"/>
              <a:ext cx="3025" cy="2150"/>
            </a:xfrm>
            <a:custGeom>
              <a:rect b="b" l="l" r="r" t="t"/>
              <a:pathLst>
                <a:path extrusionOk="0" h="86" w="121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28"/>
            <p:cNvSpPr/>
            <p:nvPr/>
          </p:nvSpPr>
          <p:spPr>
            <a:xfrm>
              <a:off x="5421500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28"/>
            <p:cNvSpPr/>
            <p:nvPr/>
          </p:nvSpPr>
          <p:spPr>
            <a:xfrm>
              <a:off x="5457225" y="1678900"/>
              <a:ext cx="2100" cy="1525"/>
            </a:xfrm>
            <a:custGeom>
              <a:rect b="b" l="l" r="r" t="t"/>
              <a:pathLst>
                <a:path extrusionOk="0" h="61" w="84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28"/>
            <p:cNvSpPr/>
            <p:nvPr/>
          </p:nvSpPr>
          <p:spPr>
            <a:xfrm>
              <a:off x="5417925" y="17018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28"/>
            <p:cNvSpPr/>
            <p:nvPr/>
          </p:nvSpPr>
          <p:spPr>
            <a:xfrm>
              <a:off x="6109675" y="1705400"/>
              <a:ext cx="26825" cy="14900"/>
            </a:xfrm>
            <a:custGeom>
              <a:rect b="b" l="l" r="r" t="t"/>
              <a:pathLst>
                <a:path extrusionOk="0" h="596" w="1073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28"/>
            <p:cNvSpPr/>
            <p:nvPr/>
          </p:nvSpPr>
          <p:spPr>
            <a:xfrm>
              <a:off x="6048075" y="1705700"/>
              <a:ext cx="11925" cy="10625"/>
            </a:xfrm>
            <a:custGeom>
              <a:rect b="b" l="l" r="r" t="t"/>
              <a:pathLst>
                <a:path extrusionOk="0" h="425" w="477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28"/>
            <p:cNvSpPr/>
            <p:nvPr/>
          </p:nvSpPr>
          <p:spPr>
            <a:xfrm>
              <a:off x="6008175" y="1704475"/>
              <a:ext cx="8650" cy="8100"/>
            </a:xfrm>
            <a:custGeom>
              <a:rect b="b" l="l" r="r" t="t"/>
              <a:pathLst>
                <a:path extrusionOk="0" h="324" w="346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28"/>
            <p:cNvSpPr/>
            <p:nvPr/>
          </p:nvSpPr>
          <p:spPr>
            <a:xfrm>
              <a:off x="6007000" y="170927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28"/>
            <p:cNvSpPr/>
            <p:nvPr/>
          </p:nvSpPr>
          <p:spPr>
            <a:xfrm>
              <a:off x="6110275" y="1705400"/>
              <a:ext cx="3300" cy="1500"/>
            </a:xfrm>
            <a:custGeom>
              <a:rect b="b" l="l" r="r" t="t"/>
              <a:pathLst>
                <a:path extrusionOk="0" h="60" w="132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28"/>
            <p:cNvSpPr/>
            <p:nvPr/>
          </p:nvSpPr>
          <p:spPr>
            <a:xfrm>
              <a:off x="6117125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28"/>
            <p:cNvSpPr/>
            <p:nvPr/>
          </p:nvSpPr>
          <p:spPr>
            <a:xfrm>
              <a:off x="5692375" y="1701825"/>
              <a:ext cx="19075" cy="10600"/>
            </a:xfrm>
            <a:custGeom>
              <a:rect b="b" l="l" r="r" t="t"/>
              <a:pathLst>
                <a:path extrusionOk="0" h="424" w="763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28"/>
            <p:cNvSpPr/>
            <p:nvPr/>
          </p:nvSpPr>
          <p:spPr>
            <a:xfrm>
              <a:off x="5756650" y="1701825"/>
              <a:ext cx="10750" cy="9100"/>
            </a:xfrm>
            <a:custGeom>
              <a:rect b="b" l="l" r="r" t="t"/>
              <a:pathLst>
                <a:path extrusionOk="0" h="364" w="43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28"/>
            <p:cNvSpPr/>
            <p:nvPr/>
          </p:nvSpPr>
          <p:spPr>
            <a:xfrm>
              <a:off x="5643250" y="1704800"/>
              <a:ext cx="12225" cy="6675"/>
            </a:xfrm>
            <a:custGeom>
              <a:rect b="b" l="l" r="r" t="t"/>
              <a:pathLst>
                <a:path extrusionOk="0" h="267" w="489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28"/>
            <p:cNvSpPr/>
            <p:nvPr/>
          </p:nvSpPr>
          <p:spPr>
            <a:xfrm>
              <a:off x="5675100" y="1705500"/>
              <a:ext cx="10150" cy="5550"/>
            </a:xfrm>
            <a:custGeom>
              <a:rect b="b" l="l" r="r" t="t"/>
              <a:pathLst>
                <a:path extrusionOk="0" h="222" w="406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28"/>
            <p:cNvSpPr/>
            <p:nvPr/>
          </p:nvSpPr>
          <p:spPr>
            <a:xfrm>
              <a:off x="5662900" y="1706875"/>
              <a:ext cx="4475" cy="4250"/>
            </a:xfrm>
            <a:custGeom>
              <a:rect b="b" l="l" r="r" t="t"/>
              <a:pathLst>
                <a:path extrusionOk="0" h="170" w="179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28"/>
            <p:cNvSpPr/>
            <p:nvPr/>
          </p:nvSpPr>
          <p:spPr>
            <a:xfrm>
              <a:off x="5773975" y="1706600"/>
              <a:ext cx="3850" cy="3775"/>
            </a:xfrm>
            <a:custGeom>
              <a:rect b="b" l="l" r="r" t="t"/>
              <a:pathLst>
                <a:path extrusionOk="0" h="151" w="154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28"/>
            <p:cNvSpPr/>
            <p:nvPr/>
          </p:nvSpPr>
          <p:spPr>
            <a:xfrm>
              <a:off x="5930500" y="1616950"/>
              <a:ext cx="28900" cy="20300"/>
            </a:xfrm>
            <a:custGeom>
              <a:rect b="b" l="l" r="r" t="t"/>
              <a:pathLst>
                <a:path extrusionOk="0" h="812" w="1156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28"/>
            <p:cNvSpPr/>
            <p:nvPr/>
          </p:nvSpPr>
          <p:spPr>
            <a:xfrm>
              <a:off x="5978700" y="1620375"/>
              <a:ext cx="17900" cy="16000"/>
            </a:xfrm>
            <a:custGeom>
              <a:rect b="b" l="l" r="r" t="t"/>
              <a:pathLst>
                <a:path extrusionOk="0" h="640" w="716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28"/>
            <p:cNvSpPr/>
            <p:nvPr/>
          </p:nvSpPr>
          <p:spPr>
            <a:xfrm>
              <a:off x="5593850" y="162890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28"/>
            <p:cNvSpPr/>
            <p:nvPr/>
          </p:nvSpPr>
          <p:spPr>
            <a:xfrm>
              <a:off x="5591175" y="1629800"/>
              <a:ext cx="2700" cy="3900"/>
            </a:xfrm>
            <a:custGeom>
              <a:rect b="b" l="l" r="r" t="t"/>
              <a:pathLst>
                <a:path extrusionOk="0" h="156" w="108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28"/>
            <p:cNvSpPr/>
            <p:nvPr/>
          </p:nvSpPr>
          <p:spPr>
            <a:xfrm>
              <a:off x="5554250" y="1637225"/>
              <a:ext cx="1525" cy="1550"/>
            </a:xfrm>
            <a:custGeom>
              <a:rect b="b" l="l" r="r" t="t"/>
              <a:pathLst>
                <a:path extrusionOk="0" h="62" w="61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28"/>
            <p:cNvSpPr/>
            <p:nvPr/>
          </p:nvSpPr>
          <p:spPr>
            <a:xfrm>
              <a:off x="5892400" y="1621675"/>
              <a:ext cx="6850" cy="9325"/>
            </a:xfrm>
            <a:custGeom>
              <a:rect b="b" l="l" r="r" t="t"/>
              <a:pathLst>
                <a:path extrusionOk="0" h="373" w="274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28"/>
            <p:cNvSpPr/>
            <p:nvPr/>
          </p:nvSpPr>
          <p:spPr>
            <a:xfrm>
              <a:off x="5760225" y="1611625"/>
              <a:ext cx="17600" cy="17900"/>
            </a:xfrm>
            <a:custGeom>
              <a:rect b="b" l="l" r="r" t="t"/>
              <a:pathLst>
                <a:path extrusionOk="0" h="716" w="704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28"/>
            <p:cNvSpPr/>
            <p:nvPr/>
          </p:nvSpPr>
          <p:spPr>
            <a:xfrm>
              <a:off x="5838525" y="1619375"/>
              <a:ext cx="12225" cy="13800"/>
            </a:xfrm>
            <a:custGeom>
              <a:rect b="b" l="l" r="r" t="t"/>
              <a:pathLst>
                <a:path extrusionOk="0" h="552" w="489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28"/>
            <p:cNvSpPr/>
            <p:nvPr/>
          </p:nvSpPr>
          <p:spPr>
            <a:xfrm>
              <a:off x="5861100" y="1619375"/>
              <a:ext cx="11975" cy="11525"/>
            </a:xfrm>
            <a:custGeom>
              <a:rect b="b" l="l" r="r" t="t"/>
              <a:pathLst>
                <a:path extrusionOk="0" h="461" w="479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28"/>
            <p:cNvSpPr/>
            <p:nvPr/>
          </p:nvSpPr>
          <p:spPr>
            <a:xfrm>
              <a:off x="5857275" y="1626525"/>
              <a:ext cx="8950" cy="7450"/>
            </a:xfrm>
            <a:custGeom>
              <a:rect b="b" l="l" r="r" t="t"/>
              <a:pathLst>
                <a:path extrusionOk="0" h="298" w="358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28"/>
            <p:cNvSpPr/>
            <p:nvPr/>
          </p:nvSpPr>
          <p:spPr>
            <a:xfrm>
              <a:off x="5776300" y="161610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28"/>
            <p:cNvSpPr/>
            <p:nvPr/>
          </p:nvSpPr>
          <p:spPr>
            <a:xfrm>
              <a:off x="5773025" y="16193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28"/>
            <p:cNvSpPr/>
            <p:nvPr/>
          </p:nvSpPr>
          <p:spPr>
            <a:xfrm>
              <a:off x="5783750" y="161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28"/>
            <p:cNvSpPr/>
            <p:nvPr/>
          </p:nvSpPr>
          <p:spPr>
            <a:xfrm>
              <a:off x="6116825" y="1619050"/>
              <a:ext cx="39025" cy="21900"/>
            </a:xfrm>
            <a:custGeom>
              <a:rect b="b" l="l" r="r" t="t"/>
              <a:pathLst>
                <a:path extrusionOk="0" h="876" w="1561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28"/>
            <p:cNvSpPr/>
            <p:nvPr/>
          </p:nvSpPr>
          <p:spPr>
            <a:xfrm>
              <a:off x="6146600" y="1623250"/>
              <a:ext cx="22050" cy="17575"/>
            </a:xfrm>
            <a:custGeom>
              <a:rect b="b" l="l" r="r" t="t"/>
              <a:pathLst>
                <a:path extrusionOk="0" h="703" w="882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28"/>
            <p:cNvSpPr/>
            <p:nvPr/>
          </p:nvSpPr>
          <p:spPr>
            <a:xfrm>
              <a:off x="6099250" y="1622950"/>
              <a:ext cx="14625" cy="15150"/>
            </a:xfrm>
            <a:custGeom>
              <a:rect b="b" l="l" r="r" t="t"/>
              <a:pathLst>
                <a:path extrusionOk="0" h="606" w="585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28"/>
            <p:cNvSpPr/>
            <p:nvPr/>
          </p:nvSpPr>
          <p:spPr>
            <a:xfrm>
              <a:off x="6117125" y="16372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28"/>
            <p:cNvSpPr/>
            <p:nvPr/>
          </p:nvSpPr>
          <p:spPr>
            <a:xfrm>
              <a:off x="6137650" y="1705700"/>
              <a:ext cx="26825" cy="6075"/>
            </a:xfrm>
            <a:custGeom>
              <a:rect b="b" l="l" r="r" t="t"/>
              <a:pathLst>
                <a:path extrusionOk="0" h="243" w="1073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28"/>
            <p:cNvSpPr/>
            <p:nvPr/>
          </p:nvSpPr>
          <p:spPr>
            <a:xfrm>
              <a:off x="6128125" y="170540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28"/>
            <p:cNvSpPr/>
            <p:nvPr/>
          </p:nvSpPr>
          <p:spPr>
            <a:xfrm>
              <a:off x="6134975" y="1705400"/>
              <a:ext cx="3900" cy="4300"/>
            </a:xfrm>
            <a:custGeom>
              <a:rect b="b" l="l" r="r" t="t"/>
              <a:pathLst>
                <a:path extrusionOk="0" h="172" w="156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28"/>
            <p:cNvSpPr/>
            <p:nvPr/>
          </p:nvSpPr>
          <p:spPr>
            <a:xfrm>
              <a:off x="5427450" y="1709075"/>
              <a:ext cx="44250" cy="9375"/>
            </a:xfrm>
            <a:custGeom>
              <a:rect b="b" l="l" r="r" t="t"/>
              <a:pathLst>
                <a:path extrusionOk="0" h="375" w="177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28"/>
            <p:cNvSpPr/>
            <p:nvPr/>
          </p:nvSpPr>
          <p:spPr>
            <a:xfrm>
              <a:off x="5399175" y="1699775"/>
              <a:ext cx="16100" cy="15775"/>
            </a:xfrm>
            <a:custGeom>
              <a:rect b="b" l="l" r="r" t="t"/>
              <a:pathLst>
                <a:path extrusionOk="0" h="631" w="644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28"/>
            <p:cNvSpPr/>
            <p:nvPr/>
          </p:nvSpPr>
          <p:spPr>
            <a:xfrm>
              <a:off x="5866500" y="1622950"/>
              <a:ext cx="7175" cy="6875"/>
            </a:xfrm>
            <a:custGeom>
              <a:rect b="b" l="l" r="r" t="t"/>
              <a:pathLst>
                <a:path extrusionOk="0" h="275" w="287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28"/>
            <p:cNvSpPr/>
            <p:nvPr/>
          </p:nvSpPr>
          <p:spPr>
            <a:xfrm>
              <a:off x="6182000" y="1709275"/>
              <a:ext cx="10450" cy="6325"/>
            </a:xfrm>
            <a:custGeom>
              <a:rect b="b" l="l" r="r" t="t"/>
              <a:pathLst>
                <a:path extrusionOk="0" h="253" w="418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28"/>
            <p:cNvSpPr/>
            <p:nvPr/>
          </p:nvSpPr>
          <p:spPr>
            <a:xfrm>
              <a:off x="6162950" y="1708000"/>
              <a:ext cx="15225" cy="4875"/>
            </a:xfrm>
            <a:custGeom>
              <a:rect b="b" l="l" r="r" t="t"/>
              <a:pathLst>
                <a:path extrusionOk="0" h="195" w="609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28"/>
            <p:cNvSpPr/>
            <p:nvPr/>
          </p:nvSpPr>
          <p:spPr>
            <a:xfrm>
              <a:off x="5722425" y="1615650"/>
              <a:ext cx="19675" cy="13275"/>
            </a:xfrm>
            <a:custGeom>
              <a:rect b="b" l="l" r="r" t="t"/>
              <a:pathLst>
                <a:path extrusionOk="0" h="531" w="787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28"/>
            <p:cNvSpPr/>
            <p:nvPr/>
          </p:nvSpPr>
          <p:spPr>
            <a:xfrm>
              <a:off x="5740575" y="1612825"/>
              <a:ext cx="26225" cy="17450"/>
            </a:xfrm>
            <a:custGeom>
              <a:rect b="b" l="l" r="r" t="t"/>
              <a:pathLst>
                <a:path extrusionOk="0" h="698" w="1049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28"/>
            <p:cNvSpPr/>
            <p:nvPr/>
          </p:nvSpPr>
          <p:spPr>
            <a:xfrm>
              <a:off x="5758450" y="1612525"/>
              <a:ext cx="11325" cy="17900"/>
            </a:xfrm>
            <a:custGeom>
              <a:rect b="b" l="l" r="r" t="t"/>
              <a:pathLst>
                <a:path extrusionOk="0" h="716" w="453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28"/>
            <p:cNvSpPr/>
            <p:nvPr/>
          </p:nvSpPr>
          <p:spPr>
            <a:xfrm>
              <a:off x="5411675" y="3264825"/>
              <a:ext cx="37225" cy="68750"/>
            </a:xfrm>
            <a:custGeom>
              <a:rect b="b" l="l" r="r" t="t"/>
              <a:pathLst>
                <a:path extrusionOk="0" h="2750" w="1489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28"/>
            <p:cNvSpPr/>
            <p:nvPr/>
          </p:nvSpPr>
          <p:spPr>
            <a:xfrm>
              <a:off x="5399475" y="3310225"/>
              <a:ext cx="18175" cy="32300"/>
            </a:xfrm>
            <a:custGeom>
              <a:rect b="b" l="l" r="r" t="t"/>
              <a:pathLst>
                <a:path extrusionOk="0" h="1292" w="727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28"/>
            <p:cNvSpPr/>
            <p:nvPr/>
          </p:nvSpPr>
          <p:spPr>
            <a:xfrm>
              <a:off x="5395300" y="3330000"/>
              <a:ext cx="9850" cy="23475"/>
            </a:xfrm>
            <a:custGeom>
              <a:rect b="b" l="l" r="r" t="t"/>
              <a:pathLst>
                <a:path extrusionOk="0" h="939" w="394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28"/>
            <p:cNvSpPr/>
            <p:nvPr/>
          </p:nvSpPr>
          <p:spPr>
            <a:xfrm>
              <a:off x="5426425" y="3268900"/>
              <a:ext cx="9100" cy="11125"/>
            </a:xfrm>
            <a:custGeom>
              <a:rect b="b" l="l" r="r" t="t"/>
              <a:pathLst>
                <a:path extrusionOk="0" h="445" w="364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28"/>
            <p:cNvSpPr/>
            <p:nvPr/>
          </p:nvSpPr>
          <p:spPr>
            <a:xfrm>
              <a:off x="5453050" y="3999725"/>
              <a:ext cx="274175" cy="31575"/>
            </a:xfrm>
            <a:custGeom>
              <a:rect b="b" l="l" r="r" t="t"/>
              <a:pathLst>
                <a:path extrusionOk="0" h="1263" w="10967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28"/>
            <p:cNvSpPr/>
            <p:nvPr/>
          </p:nvSpPr>
          <p:spPr>
            <a:xfrm>
              <a:off x="5626275" y="4025200"/>
              <a:ext cx="99150" cy="15025"/>
            </a:xfrm>
            <a:custGeom>
              <a:rect b="b" l="l" r="r" t="t"/>
              <a:pathLst>
                <a:path extrusionOk="0" h="601" w="3966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28"/>
            <p:cNvSpPr/>
            <p:nvPr/>
          </p:nvSpPr>
          <p:spPr>
            <a:xfrm>
              <a:off x="5521500" y="4016625"/>
              <a:ext cx="56900" cy="13200"/>
            </a:xfrm>
            <a:custGeom>
              <a:rect b="b" l="l" r="r" t="t"/>
              <a:pathLst>
                <a:path extrusionOk="0" h="528" w="2276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28"/>
            <p:cNvSpPr/>
            <p:nvPr/>
          </p:nvSpPr>
          <p:spPr>
            <a:xfrm>
              <a:off x="5575375" y="4021125"/>
              <a:ext cx="22950" cy="12200"/>
            </a:xfrm>
            <a:custGeom>
              <a:rect b="b" l="l" r="r" t="t"/>
              <a:pathLst>
                <a:path extrusionOk="0" h="488" w="918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28"/>
            <p:cNvSpPr/>
            <p:nvPr/>
          </p:nvSpPr>
          <p:spPr>
            <a:xfrm>
              <a:off x="5604550" y="4022350"/>
              <a:ext cx="14925" cy="10225"/>
            </a:xfrm>
            <a:custGeom>
              <a:rect b="b" l="l" r="r" t="t"/>
              <a:pathLst>
                <a:path extrusionOk="0" h="409" w="597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28"/>
            <p:cNvSpPr/>
            <p:nvPr/>
          </p:nvSpPr>
          <p:spPr>
            <a:xfrm>
              <a:off x="5629550" y="4033375"/>
              <a:ext cx="14325" cy="3250"/>
            </a:xfrm>
            <a:custGeom>
              <a:rect b="b" l="l" r="r" t="t"/>
              <a:pathLst>
                <a:path extrusionOk="0" h="130" w="573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28"/>
            <p:cNvSpPr/>
            <p:nvPr/>
          </p:nvSpPr>
          <p:spPr>
            <a:xfrm>
              <a:off x="5482225" y="4026525"/>
              <a:ext cx="11325" cy="2700"/>
            </a:xfrm>
            <a:custGeom>
              <a:rect b="b" l="l" r="r" t="t"/>
              <a:pathLst>
                <a:path extrusionOk="0" h="108" w="453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28"/>
            <p:cNvSpPr/>
            <p:nvPr/>
          </p:nvSpPr>
          <p:spPr>
            <a:xfrm>
              <a:off x="5460800" y="4025025"/>
              <a:ext cx="3875" cy="925"/>
            </a:xfrm>
            <a:custGeom>
              <a:rect b="b" l="l" r="r" t="t"/>
              <a:pathLst>
                <a:path extrusionOk="0" h="37" w="155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28"/>
            <p:cNvSpPr/>
            <p:nvPr/>
          </p:nvSpPr>
          <p:spPr>
            <a:xfrm>
              <a:off x="5442925" y="4024425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28"/>
            <p:cNvSpPr/>
            <p:nvPr/>
          </p:nvSpPr>
          <p:spPr>
            <a:xfrm>
              <a:off x="5623600" y="4025925"/>
              <a:ext cx="2425" cy="3900"/>
            </a:xfrm>
            <a:custGeom>
              <a:rect b="b" l="l" r="r" t="t"/>
              <a:pathLst>
                <a:path extrusionOk="0" h="156" w="97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28"/>
            <p:cNvSpPr/>
            <p:nvPr/>
          </p:nvSpPr>
          <p:spPr>
            <a:xfrm>
              <a:off x="5625700" y="4029800"/>
              <a:ext cx="3875" cy="3600"/>
            </a:xfrm>
            <a:custGeom>
              <a:rect b="b" l="l" r="r" t="t"/>
              <a:pathLst>
                <a:path extrusionOk="0" h="144" w="155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28"/>
            <p:cNvSpPr/>
            <p:nvPr/>
          </p:nvSpPr>
          <p:spPr>
            <a:xfrm>
              <a:off x="5420600" y="4000550"/>
              <a:ext cx="36950" cy="12900"/>
            </a:xfrm>
            <a:custGeom>
              <a:rect b="b" l="l" r="r" t="t"/>
              <a:pathLst>
                <a:path extrusionOk="0" h="516" w="1478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28"/>
            <p:cNvSpPr/>
            <p:nvPr/>
          </p:nvSpPr>
          <p:spPr>
            <a:xfrm>
              <a:off x="5453350" y="4011900"/>
              <a:ext cx="37825" cy="3325"/>
            </a:xfrm>
            <a:custGeom>
              <a:rect b="b" l="l" r="r" t="t"/>
              <a:pathLst>
                <a:path extrusionOk="0" h="133" w="1513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28"/>
            <p:cNvSpPr/>
            <p:nvPr/>
          </p:nvSpPr>
          <p:spPr>
            <a:xfrm>
              <a:off x="5392925" y="4003375"/>
              <a:ext cx="29200" cy="12850"/>
            </a:xfrm>
            <a:custGeom>
              <a:rect b="b" l="l" r="r" t="t"/>
              <a:pathLst>
                <a:path extrusionOk="0" h="514" w="1168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28"/>
            <p:cNvSpPr/>
            <p:nvPr/>
          </p:nvSpPr>
          <p:spPr>
            <a:xfrm>
              <a:off x="5517050" y="4013600"/>
              <a:ext cx="24725" cy="5500"/>
            </a:xfrm>
            <a:custGeom>
              <a:rect b="b" l="l" r="r" t="t"/>
              <a:pathLst>
                <a:path extrusionOk="0" h="220" w="989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28"/>
            <p:cNvSpPr/>
            <p:nvPr/>
          </p:nvSpPr>
          <p:spPr>
            <a:xfrm>
              <a:off x="5410775" y="4011925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28"/>
            <p:cNvSpPr/>
            <p:nvPr/>
          </p:nvSpPr>
          <p:spPr>
            <a:xfrm>
              <a:off x="5494725" y="4012425"/>
              <a:ext cx="14900" cy="2500"/>
            </a:xfrm>
            <a:custGeom>
              <a:rect b="b" l="l" r="r" t="t"/>
              <a:pathLst>
                <a:path extrusionOk="0" h="100" w="596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28"/>
            <p:cNvSpPr/>
            <p:nvPr/>
          </p:nvSpPr>
          <p:spPr>
            <a:xfrm>
              <a:off x="5436075" y="40122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28"/>
            <p:cNvSpPr/>
            <p:nvPr/>
          </p:nvSpPr>
          <p:spPr>
            <a:xfrm>
              <a:off x="5452450" y="4015200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28"/>
            <p:cNvSpPr/>
            <p:nvPr/>
          </p:nvSpPr>
          <p:spPr>
            <a:xfrm>
              <a:off x="5428650" y="4011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28"/>
            <p:cNvSpPr/>
            <p:nvPr/>
          </p:nvSpPr>
          <p:spPr>
            <a:xfrm>
              <a:off x="5923050" y="4037525"/>
              <a:ext cx="61350" cy="14275"/>
            </a:xfrm>
            <a:custGeom>
              <a:rect b="b" l="l" r="r" t="t"/>
              <a:pathLst>
                <a:path extrusionOk="0" h="571" w="2454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28"/>
            <p:cNvSpPr/>
            <p:nvPr/>
          </p:nvSpPr>
          <p:spPr>
            <a:xfrm>
              <a:off x="5984675" y="4048250"/>
              <a:ext cx="36625" cy="3900"/>
            </a:xfrm>
            <a:custGeom>
              <a:rect b="b" l="l" r="r" t="t"/>
              <a:pathLst>
                <a:path extrusionOk="0" h="156" w="1465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28"/>
            <p:cNvSpPr/>
            <p:nvPr/>
          </p:nvSpPr>
          <p:spPr>
            <a:xfrm>
              <a:off x="5277725" y="3823200"/>
              <a:ext cx="55100" cy="18725"/>
            </a:xfrm>
            <a:custGeom>
              <a:rect b="b" l="l" r="r" t="t"/>
              <a:pathLst>
                <a:path extrusionOk="0" h="749" w="2204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28"/>
            <p:cNvSpPr/>
            <p:nvPr/>
          </p:nvSpPr>
          <p:spPr>
            <a:xfrm>
              <a:off x="5200350" y="3799675"/>
              <a:ext cx="41675" cy="18200"/>
            </a:xfrm>
            <a:custGeom>
              <a:rect b="b" l="l" r="r" t="t"/>
              <a:pathLst>
                <a:path extrusionOk="0" h="728" w="1667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28"/>
            <p:cNvSpPr/>
            <p:nvPr/>
          </p:nvSpPr>
          <p:spPr>
            <a:xfrm>
              <a:off x="5279050" y="3821425"/>
              <a:ext cx="28175" cy="7550"/>
            </a:xfrm>
            <a:custGeom>
              <a:rect b="b" l="l" r="r" t="t"/>
              <a:pathLst>
                <a:path extrusionOk="0" h="302" w="1127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28"/>
            <p:cNvSpPr/>
            <p:nvPr/>
          </p:nvSpPr>
          <p:spPr>
            <a:xfrm>
              <a:off x="5272075" y="3822025"/>
              <a:ext cx="12825" cy="10450"/>
            </a:xfrm>
            <a:custGeom>
              <a:rect b="b" l="l" r="r" t="t"/>
              <a:pathLst>
                <a:path extrusionOk="0" h="418" w="513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28"/>
            <p:cNvSpPr/>
            <p:nvPr/>
          </p:nvSpPr>
          <p:spPr>
            <a:xfrm>
              <a:off x="5267025" y="3822025"/>
              <a:ext cx="11625" cy="10150"/>
            </a:xfrm>
            <a:custGeom>
              <a:rect b="b" l="l" r="r" t="t"/>
              <a:pathLst>
                <a:path extrusionOk="0" h="406" w="465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28"/>
            <p:cNvSpPr/>
            <p:nvPr/>
          </p:nvSpPr>
          <p:spPr>
            <a:xfrm>
              <a:off x="5160750" y="3635100"/>
              <a:ext cx="15500" cy="16425"/>
            </a:xfrm>
            <a:custGeom>
              <a:rect b="b" l="l" r="r" t="t"/>
              <a:pathLst>
                <a:path extrusionOk="0" h="657" w="62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28"/>
            <p:cNvSpPr/>
            <p:nvPr/>
          </p:nvSpPr>
          <p:spPr>
            <a:xfrm>
              <a:off x="5192000" y="3605550"/>
              <a:ext cx="6875" cy="5950"/>
            </a:xfrm>
            <a:custGeom>
              <a:rect b="b" l="l" r="r" t="t"/>
              <a:pathLst>
                <a:path extrusionOk="0" h="238" w="275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28"/>
            <p:cNvSpPr/>
            <p:nvPr/>
          </p:nvSpPr>
          <p:spPr>
            <a:xfrm>
              <a:off x="5707550" y="4019075"/>
              <a:ext cx="202125" cy="27175"/>
            </a:xfrm>
            <a:custGeom>
              <a:rect b="b" l="l" r="r" t="t"/>
              <a:pathLst>
                <a:path extrusionOk="0" h="1087" w="8085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28"/>
            <p:cNvSpPr/>
            <p:nvPr/>
          </p:nvSpPr>
          <p:spPr>
            <a:xfrm>
              <a:off x="5741775" y="4032475"/>
              <a:ext cx="33075" cy="8550"/>
            </a:xfrm>
            <a:custGeom>
              <a:rect b="b" l="l" r="r" t="t"/>
              <a:pathLst>
                <a:path extrusionOk="0" h="342" w="1323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28"/>
            <p:cNvSpPr/>
            <p:nvPr/>
          </p:nvSpPr>
          <p:spPr>
            <a:xfrm>
              <a:off x="5831075" y="4038750"/>
              <a:ext cx="13425" cy="8825"/>
            </a:xfrm>
            <a:custGeom>
              <a:rect b="b" l="l" r="r" t="t"/>
              <a:pathLst>
                <a:path extrusionOk="0" h="353" w="537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28"/>
            <p:cNvSpPr/>
            <p:nvPr/>
          </p:nvSpPr>
          <p:spPr>
            <a:xfrm>
              <a:off x="5819475" y="4037475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28"/>
            <p:cNvSpPr/>
            <p:nvPr/>
          </p:nvSpPr>
          <p:spPr>
            <a:xfrm>
              <a:off x="5859050" y="4040425"/>
              <a:ext cx="18175" cy="3475"/>
            </a:xfrm>
            <a:custGeom>
              <a:rect b="b" l="l" r="r" t="t"/>
              <a:pathLst>
                <a:path extrusionOk="0" h="139" w="727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28"/>
            <p:cNvSpPr/>
            <p:nvPr/>
          </p:nvSpPr>
          <p:spPr>
            <a:xfrm>
              <a:off x="5783750" y="403365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28"/>
            <p:cNvSpPr/>
            <p:nvPr/>
          </p:nvSpPr>
          <p:spPr>
            <a:xfrm>
              <a:off x="5772725" y="4033950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28"/>
            <p:cNvSpPr/>
            <p:nvPr/>
          </p:nvSpPr>
          <p:spPr>
            <a:xfrm>
              <a:off x="5134850" y="3646125"/>
              <a:ext cx="39625" cy="111325"/>
            </a:xfrm>
            <a:custGeom>
              <a:rect b="b" l="l" r="r" t="t"/>
              <a:pathLst>
                <a:path extrusionOk="0" h="4453" w="1585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28"/>
            <p:cNvSpPr/>
            <p:nvPr/>
          </p:nvSpPr>
          <p:spPr>
            <a:xfrm>
              <a:off x="5139925" y="3685100"/>
              <a:ext cx="8950" cy="7475"/>
            </a:xfrm>
            <a:custGeom>
              <a:rect b="b" l="l" r="r" t="t"/>
              <a:pathLst>
                <a:path extrusionOk="0" h="299" w="358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28"/>
            <p:cNvSpPr/>
            <p:nvPr/>
          </p:nvSpPr>
          <p:spPr>
            <a:xfrm>
              <a:off x="5410200" y="3185650"/>
              <a:ext cx="36625" cy="14575"/>
            </a:xfrm>
            <a:custGeom>
              <a:rect b="b" l="l" r="r" t="t"/>
              <a:pathLst>
                <a:path extrusionOk="0" h="583" w="1465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28"/>
            <p:cNvSpPr/>
            <p:nvPr/>
          </p:nvSpPr>
          <p:spPr>
            <a:xfrm>
              <a:off x="5432225" y="3251425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28"/>
            <p:cNvSpPr/>
            <p:nvPr/>
          </p:nvSpPr>
          <p:spPr>
            <a:xfrm>
              <a:off x="5433400" y="3243975"/>
              <a:ext cx="2125" cy="3600"/>
            </a:xfrm>
            <a:custGeom>
              <a:rect b="b" l="l" r="r" t="t"/>
              <a:pathLst>
                <a:path extrusionOk="0" h="144" w="85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28"/>
            <p:cNvSpPr/>
            <p:nvPr/>
          </p:nvSpPr>
          <p:spPr>
            <a:xfrm>
              <a:off x="5314650" y="3850900"/>
              <a:ext cx="35425" cy="156600"/>
            </a:xfrm>
            <a:custGeom>
              <a:rect b="b" l="l" r="r" t="t"/>
              <a:pathLst>
                <a:path extrusionOk="0" h="6264" w="1417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28"/>
            <p:cNvSpPr/>
            <p:nvPr/>
          </p:nvSpPr>
          <p:spPr>
            <a:xfrm>
              <a:off x="5313150" y="3878575"/>
              <a:ext cx="14325" cy="35750"/>
            </a:xfrm>
            <a:custGeom>
              <a:rect b="b" l="l" r="r" t="t"/>
              <a:pathLst>
                <a:path extrusionOk="0" h="1430" w="573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28"/>
            <p:cNvSpPr/>
            <p:nvPr/>
          </p:nvSpPr>
          <p:spPr>
            <a:xfrm>
              <a:off x="5195275" y="3024300"/>
              <a:ext cx="42900" cy="131000"/>
            </a:xfrm>
            <a:custGeom>
              <a:rect b="b" l="l" r="r" t="t"/>
              <a:pathLst>
                <a:path extrusionOk="0" h="5240" w="1716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28"/>
            <p:cNvSpPr/>
            <p:nvPr/>
          </p:nvSpPr>
          <p:spPr>
            <a:xfrm>
              <a:off x="5192300" y="314397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28"/>
            <p:cNvSpPr/>
            <p:nvPr/>
          </p:nvSpPr>
          <p:spPr>
            <a:xfrm>
              <a:off x="5201825" y="3168850"/>
              <a:ext cx="10150" cy="5625"/>
            </a:xfrm>
            <a:custGeom>
              <a:rect b="b" l="l" r="r" t="t"/>
              <a:pathLst>
                <a:path extrusionOk="0" h="225" w="406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28"/>
            <p:cNvSpPr/>
            <p:nvPr/>
          </p:nvSpPr>
          <p:spPr>
            <a:xfrm>
              <a:off x="5254525" y="3170750"/>
              <a:ext cx="72050" cy="18775"/>
            </a:xfrm>
            <a:custGeom>
              <a:rect b="b" l="l" r="r" t="t"/>
              <a:pathLst>
                <a:path extrusionOk="0" h="751" w="2882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28"/>
            <p:cNvSpPr/>
            <p:nvPr/>
          </p:nvSpPr>
          <p:spPr>
            <a:xfrm>
              <a:off x="5367625" y="3179650"/>
              <a:ext cx="32775" cy="4225"/>
            </a:xfrm>
            <a:custGeom>
              <a:rect b="b" l="l" r="r" t="t"/>
              <a:pathLst>
                <a:path extrusionOk="0" h="169" w="1311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28"/>
            <p:cNvSpPr/>
            <p:nvPr/>
          </p:nvSpPr>
          <p:spPr>
            <a:xfrm>
              <a:off x="5392925" y="3184150"/>
              <a:ext cx="10750" cy="6425"/>
            </a:xfrm>
            <a:custGeom>
              <a:rect b="b" l="l" r="r" t="t"/>
              <a:pathLst>
                <a:path extrusionOk="0" h="257" w="43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28"/>
            <p:cNvSpPr/>
            <p:nvPr/>
          </p:nvSpPr>
          <p:spPr>
            <a:xfrm>
              <a:off x="6063550" y="4051825"/>
              <a:ext cx="21750" cy="7900"/>
            </a:xfrm>
            <a:custGeom>
              <a:rect b="b" l="l" r="r" t="t"/>
              <a:pathLst>
                <a:path extrusionOk="0" h="316" w="87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28"/>
            <p:cNvSpPr/>
            <p:nvPr/>
          </p:nvSpPr>
          <p:spPr>
            <a:xfrm>
              <a:off x="6063550" y="405837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28"/>
            <p:cNvSpPr/>
            <p:nvPr/>
          </p:nvSpPr>
          <p:spPr>
            <a:xfrm>
              <a:off x="6106700" y="4061350"/>
              <a:ext cx="3600" cy="2400"/>
            </a:xfrm>
            <a:custGeom>
              <a:rect b="b" l="l" r="r" t="t"/>
              <a:pathLst>
                <a:path extrusionOk="0" h="96" w="144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28"/>
            <p:cNvSpPr/>
            <p:nvPr/>
          </p:nvSpPr>
          <p:spPr>
            <a:xfrm>
              <a:off x="6085275" y="40579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28"/>
            <p:cNvSpPr/>
            <p:nvPr/>
          </p:nvSpPr>
          <p:spPr>
            <a:xfrm>
              <a:off x="5152725" y="3720950"/>
              <a:ext cx="50325" cy="74325"/>
            </a:xfrm>
            <a:custGeom>
              <a:rect b="b" l="l" r="r" t="t"/>
              <a:pathLst>
                <a:path extrusionOk="0" h="2973" w="2013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28"/>
            <p:cNvSpPr/>
            <p:nvPr/>
          </p:nvSpPr>
          <p:spPr>
            <a:xfrm>
              <a:off x="5148850" y="3738675"/>
              <a:ext cx="13425" cy="40225"/>
            </a:xfrm>
            <a:custGeom>
              <a:rect b="b" l="l" r="r" t="t"/>
              <a:pathLst>
                <a:path extrusionOk="0" h="1609" w="537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28"/>
            <p:cNvSpPr/>
            <p:nvPr/>
          </p:nvSpPr>
          <p:spPr>
            <a:xfrm>
              <a:off x="5165525" y="3791375"/>
              <a:ext cx="16075" cy="18475"/>
            </a:xfrm>
            <a:custGeom>
              <a:rect b="b" l="l" r="r" t="t"/>
              <a:pathLst>
                <a:path extrusionOk="0" h="739" w="643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28"/>
            <p:cNvSpPr/>
            <p:nvPr/>
          </p:nvSpPr>
          <p:spPr>
            <a:xfrm>
              <a:off x="5158675" y="3778275"/>
              <a:ext cx="5675" cy="4775"/>
            </a:xfrm>
            <a:custGeom>
              <a:rect b="b" l="l" r="r" t="t"/>
              <a:pathLst>
                <a:path extrusionOk="0" h="191" w="227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28"/>
            <p:cNvSpPr/>
            <p:nvPr/>
          </p:nvSpPr>
          <p:spPr>
            <a:xfrm>
              <a:off x="5162550" y="3781475"/>
              <a:ext cx="4975" cy="5450"/>
            </a:xfrm>
            <a:custGeom>
              <a:rect b="b" l="l" r="r" t="t"/>
              <a:pathLst>
                <a:path extrusionOk="0" h="218" w="199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28"/>
            <p:cNvSpPr/>
            <p:nvPr/>
          </p:nvSpPr>
          <p:spPr>
            <a:xfrm>
              <a:off x="5247375" y="3172575"/>
              <a:ext cx="8950" cy="7125"/>
            </a:xfrm>
            <a:custGeom>
              <a:rect b="b" l="l" r="r" t="t"/>
              <a:pathLst>
                <a:path extrusionOk="0" h="285" w="358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28"/>
            <p:cNvSpPr/>
            <p:nvPr/>
          </p:nvSpPr>
          <p:spPr>
            <a:xfrm>
              <a:off x="5184850" y="3780650"/>
              <a:ext cx="112250" cy="24750"/>
            </a:xfrm>
            <a:custGeom>
              <a:rect b="b" l="l" r="r" t="t"/>
              <a:pathLst>
                <a:path extrusionOk="0" h="990" w="449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28"/>
            <p:cNvSpPr/>
            <p:nvPr/>
          </p:nvSpPr>
          <p:spPr>
            <a:xfrm>
              <a:off x="5179500" y="3784425"/>
              <a:ext cx="12825" cy="25425"/>
            </a:xfrm>
            <a:custGeom>
              <a:rect b="b" l="l" r="r" t="t"/>
              <a:pathLst>
                <a:path extrusionOk="0" h="1017" w="513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28"/>
            <p:cNvSpPr/>
            <p:nvPr/>
          </p:nvSpPr>
          <p:spPr>
            <a:xfrm>
              <a:off x="5202725" y="3811025"/>
              <a:ext cx="7175" cy="5950"/>
            </a:xfrm>
            <a:custGeom>
              <a:rect b="b" l="l" r="r" t="t"/>
              <a:pathLst>
                <a:path extrusionOk="0" h="238" w="287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28"/>
            <p:cNvSpPr/>
            <p:nvPr/>
          </p:nvSpPr>
          <p:spPr>
            <a:xfrm>
              <a:off x="5198850" y="3802675"/>
              <a:ext cx="3900" cy="8375"/>
            </a:xfrm>
            <a:custGeom>
              <a:rect b="b" l="l" r="r" t="t"/>
              <a:pathLst>
                <a:path extrusionOk="0" h="335" w="156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28"/>
            <p:cNvSpPr/>
            <p:nvPr/>
          </p:nvSpPr>
          <p:spPr>
            <a:xfrm>
              <a:off x="5195575" y="3799250"/>
              <a:ext cx="5375" cy="4650"/>
            </a:xfrm>
            <a:custGeom>
              <a:rect b="b" l="l" r="r" t="t"/>
              <a:pathLst>
                <a:path extrusionOk="0" h="186" w="215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28"/>
            <p:cNvSpPr/>
            <p:nvPr/>
          </p:nvSpPr>
          <p:spPr>
            <a:xfrm>
              <a:off x="5288750" y="2867750"/>
              <a:ext cx="47050" cy="41225"/>
            </a:xfrm>
            <a:custGeom>
              <a:rect b="b" l="l" r="r" t="t"/>
              <a:pathLst>
                <a:path extrusionOk="0" h="1649" w="1882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28"/>
            <p:cNvSpPr/>
            <p:nvPr/>
          </p:nvSpPr>
          <p:spPr>
            <a:xfrm>
              <a:off x="5281900" y="2906725"/>
              <a:ext cx="18175" cy="15525"/>
            </a:xfrm>
            <a:custGeom>
              <a:rect b="b" l="l" r="r" t="t"/>
              <a:pathLst>
                <a:path extrusionOk="0" h="621" w="727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28"/>
            <p:cNvSpPr/>
            <p:nvPr/>
          </p:nvSpPr>
          <p:spPr>
            <a:xfrm>
              <a:off x="5722725" y="4028900"/>
              <a:ext cx="11050" cy="7475"/>
            </a:xfrm>
            <a:custGeom>
              <a:rect b="b" l="l" r="r" t="t"/>
              <a:pathLst>
                <a:path extrusionOk="0" h="299" w="442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28"/>
            <p:cNvSpPr/>
            <p:nvPr/>
          </p:nvSpPr>
          <p:spPr>
            <a:xfrm>
              <a:off x="5729875" y="4033375"/>
              <a:ext cx="7175" cy="4725"/>
            </a:xfrm>
            <a:custGeom>
              <a:rect b="b" l="l" r="r" t="t"/>
              <a:pathLst>
                <a:path extrusionOk="0" h="189" w="287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28"/>
            <p:cNvSpPr/>
            <p:nvPr/>
          </p:nvSpPr>
          <p:spPr>
            <a:xfrm>
              <a:off x="5733750" y="403692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28"/>
            <p:cNvSpPr/>
            <p:nvPr/>
          </p:nvSpPr>
          <p:spPr>
            <a:xfrm>
              <a:off x="571200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28"/>
            <p:cNvSpPr/>
            <p:nvPr/>
          </p:nvSpPr>
          <p:spPr>
            <a:xfrm>
              <a:off x="6134100" y="4061850"/>
              <a:ext cx="29775" cy="5275"/>
            </a:xfrm>
            <a:custGeom>
              <a:rect b="b" l="l" r="r" t="t"/>
              <a:pathLst>
                <a:path extrusionOk="0" h="211" w="1191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28"/>
            <p:cNvSpPr/>
            <p:nvPr/>
          </p:nvSpPr>
          <p:spPr>
            <a:xfrm>
              <a:off x="6135450" y="4065500"/>
              <a:ext cx="10575" cy="11025"/>
            </a:xfrm>
            <a:custGeom>
              <a:rect b="b" l="l" r="r" t="t"/>
              <a:pathLst>
                <a:path extrusionOk="0" h="441" w="423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28"/>
            <p:cNvSpPr/>
            <p:nvPr/>
          </p:nvSpPr>
          <p:spPr>
            <a:xfrm>
              <a:off x="5220275" y="3039800"/>
              <a:ext cx="9850" cy="14300"/>
            </a:xfrm>
            <a:custGeom>
              <a:rect b="b" l="l" r="r" t="t"/>
              <a:pathLst>
                <a:path extrusionOk="0" h="572" w="394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28"/>
            <p:cNvSpPr/>
            <p:nvPr/>
          </p:nvSpPr>
          <p:spPr>
            <a:xfrm>
              <a:off x="5299450" y="3179675"/>
              <a:ext cx="14025" cy="9550"/>
            </a:xfrm>
            <a:custGeom>
              <a:rect b="b" l="l" r="r" t="t"/>
              <a:pathLst>
                <a:path extrusionOk="0" h="382" w="561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28"/>
            <p:cNvSpPr/>
            <p:nvPr/>
          </p:nvSpPr>
          <p:spPr>
            <a:xfrm>
              <a:off x="6124575" y="4067000"/>
              <a:ext cx="6550" cy="7400"/>
            </a:xfrm>
            <a:custGeom>
              <a:rect b="b" l="l" r="r" t="t"/>
              <a:pathLst>
                <a:path extrusionOk="0" h="296" w="262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28"/>
            <p:cNvSpPr/>
            <p:nvPr/>
          </p:nvSpPr>
          <p:spPr>
            <a:xfrm>
              <a:off x="5360475" y="3996675"/>
              <a:ext cx="51225" cy="13875"/>
            </a:xfrm>
            <a:custGeom>
              <a:rect b="b" l="l" r="r" t="t"/>
              <a:pathLst>
                <a:path extrusionOk="0" h="555" w="2049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28"/>
            <p:cNvSpPr/>
            <p:nvPr/>
          </p:nvSpPr>
          <p:spPr>
            <a:xfrm>
              <a:off x="5375075" y="4008075"/>
              <a:ext cx="14300" cy="6425"/>
            </a:xfrm>
            <a:custGeom>
              <a:rect b="b" l="l" r="r" t="t"/>
              <a:pathLst>
                <a:path extrusionOk="0" h="257" w="572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28"/>
            <p:cNvSpPr/>
            <p:nvPr/>
          </p:nvSpPr>
          <p:spPr>
            <a:xfrm>
              <a:off x="5338450" y="3828575"/>
              <a:ext cx="76825" cy="39625"/>
            </a:xfrm>
            <a:custGeom>
              <a:rect b="b" l="l" r="r" t="t"/>
              <a:pathLst>
                <a:path extrusionOk="0" h="1585" w="3073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28"/>
            <p:cNvSpPr/>
            <p:nvPr/>
          </p:nvSpPr>
          <p:spPr>
            <a:xfrm>
              <a:off x="5308975" y="3825000"/>
              <a:ext cx="50350" cy="25325"/>
            </a:xfrm>
            <a:custGeom>
              <a:rect b="b" l="l" r="r" t="t"/>
              <a:pathLst>
                <a:path extrusionOk="0" h="1013" w="2014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28"/>
            <p:cNvSpPr/>
            <p:nvPr/>
          </p:nvSpPr>
          <p:spPr>
            <a:xfrm>
              <a:off x="5329525" y="3868175"/>
              <a:ext cx="9250" cy="15600"/>
            </a:xfrm>
            <a:custGeom>
              <a:rect b="b" l="l" r="r" t="t"/>
              <a:pathLst>
                <a:path extrusionOk="0" h="624" w="37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28"/>
            <p:cNvSpPr/>
            <p:nvPr/>
          </p:nvSpPr>
          <p:spPr>
            <a:xfrm>
              <a:off x="5332200" y="3860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28"/>
            <p:cNvSpPr/>
            <p:nvPr/>
          </p:nvSpPr>
          <p:spPr>
            <a:xfrm>
              <a:off x="5665275" y="4037225"/>
              <a:ext cx="6875" cy="2375"/>
            </a:xfrm>
            <a:custGeom>
              <a:rect b="b" l="l" r="r" t="t"/>
              <a:pathLst>
                <a:path extrusionOk="0" h="95" w="275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28"/>
            <p:cNvSpPr/>
            <p:nvPr/>
          </p:nvSpPr>
          <p:spPr>
            <a:xfrm>
              <a:off x="5652775" y="4033375"/>
              <a:ext cx="10150" cy="3575"/>
            </a:xfrm>
            <a:custGeom>
              <a:rect b="b" l="l" r="r" t="t"/>
              <a:pathLst>
                <a:path extrusionOk="0" h="143" w="406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28"/>
            <p:cNvSpPr/>
            <p:nvPr/>
          </p:nvSpPr>
          <p:spPr>
            <a:xfrm>
              <a:off x="5646825" y="4033375"/>
              <a:ext cx="8050" cy="3575"/>
            </a:xfrm>
            <a:custGeom>
              <a:rect b="b" l="l" r="r" t="t"/>
              <a:pathLst>
                <a:path extrusionOk="0" h="143" w="322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28"/>
            <p:cNvSpPr/>
            <p:nvPr/>
          </p:nvSpPr>
          <p:spPr>
            <a:xfrm>
              <a:off x="5661400" y="4033375"/>
              <a:ext cx="3900" cy="3875"/>
            </a:xfrm>
            <a:custGeom>
              <a:rect b="b" l="l" r="r" t="t"/>
              <a:pathLst>
                <a:path extrusionOk="0" h="155" w="156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28"/>
            <p:cNvSpPr/>
            <p:nvPr/>
          </p:nvSpPr>
          <p:spPr>
            <a:xfrm>
              <a:off x="5686700" y="4036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28"/>
            <p:cNvSpPr/>
            <p:nvPr/>
          </p:nvSpPr>
          <p:spPr>
            <a:xfrm>
              <a:off x="5676000" y="40369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28"/>
            <p:cNvSpPr/>
            <p:nvPr/>
          </p:nvSpPr>
          <p:spPr>
            <a:xfrm>
              <a:off x="5672725" y="4035225"/>
              <a:ext cx="3600" cy="1725"/>
            </a:xfrm>
            <a:custGeom>
              <a:rect b="b" l="l" r="r" t="t"/>
              <a:pathLst>
                <a:path extrusionOk="0" h="69" w="144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28"/>
            <p:cNvSpPr/>
            <p:nvPr/>
          </p:nvSpPr>
          <p:spPr>
            <a:xfrm>
              <a:off x="569415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28"/>
            <p:cNvSpPr/>
            <p:nvPr/>
          </p:nvSpPr>
          <p:spPr>
            <a:xfrm>
              <a:off x="5917400" y="4046750"/>
              <a:ext cx="31275" cy="14850"/>
            </a:xfrm>
            <a:custGeom>
              <a:rect b="b" l="l" r="r" t="t"/>
              <a:pathLst>
                <a:path extrusionOk="0" h="594" w="1251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28"/>
            <p:cNvSpPr/>
            <p:nvPr/>
          </p:nvSpPr>
          <p:spPr>
            <a:xfrm>
              <a:off x="5883175" y="4044375"/>
              <a:ext cx="29175" cy="13725"/>
            </a:xfrm>
            <a:custGeom>
              <a:rect b="b" l="l" r="r" t="t"/>
              <a:pathLst>
                <a:path extrusionOk="0" h="549" w="1167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28"/>
            <p:cNvSpPr/>
            <p:nvPr/>
          </p:nvSpPr>
          <p:spPr>
            <a:xfrm>
              <a:off x="5898950" y="4036775"/>
              <a:ext cx="28300" cy="8125"/>
            </a:xfrm>
            <a:custGeom>
              <a:rect b="b" l="l" r="r" t="t"/>
              <a:pathLst>
                <a:path extrusionOk="0" h="325" w="1132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28"/>
            <p:cNvSpPr/>
            <p:nvPr/>
          </p:nvSpPr>
          <p:spPr>
            <a:xfrm>
              <a:off x="6030500" y="4046750"/>
              <a:ext cx="22050" cy="8400"/>
            </a:xfrm>
            <a:custGeom>
              <a:rect b="b" l="l" r="r" t="t"/>
              <a:pathLst>
                <a:path extrusionOk="0" h="336" w="882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28"/>
            <p:cNvSpPr/>
            <p:nvPr/>
          </p:nvSpPr>
          <p:spPr>
            <a:xfrm>
              <a:off x="6056700" y="4051300"/>
              <a:ext cx="15500" cy="3825"/>
            </a:xfrm>
            <a:custGeom>
              <a:rect b="b" l="l" r="r" t="t"/>
              <a:pathLst>
                <a:path extrusionOk="0" h="153" w="62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28"/>
            <p:cNvSpPr/>
            <p:nvPr/>
          </p:nvSpPr>
          <p:spPr>
            <a:xfrm>
              <a:off x="5321475" y="39759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28"/>
            <p:cNvSpPr/>
            <p:nvPr/>
          </p:nvSpPr>
          <p:spPr>
            <a:xfrm>
              <a:off x="5324750" y="28677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28"/>
            <p:cNvSpPr/>
            <p:nvPr/>
          </p:nvSpPr>
          <p:spPr>
            <a:xfrm>
              <a:off x="5317325" y="287490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28"/>
            <p:cNvSpPr/>
            <p:nvPr/>
          </p:nvSpPr>
          <p:spPr>
            <a:xfrm>
              <a:off x="5422700" y="2712900"/>
              <a:ext cx="128300" cy="62300"/>
            </a:xfrm>
            <a:custGeom>
              <a:rect b="b" l="l" r="r" t="t"/>
              <a:pathLst>
                <a:path extrusionOk="0" h="2492" w="5132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28"/>
            <p:cNvSpPr/>
            <p:nvPr/>
          </p:nvSpPr>
          <p:spPr>
            <a:xfrm>
              <a:off x="5663200" y="2927950"/>
              <a:ext cx="142600" cy="19250"/>
            </a:xfrm>
            <a:custGeom>
              <a:rect b="b" l="l" r="r" t="t"/>
              <a:pathLst>
                <a:path extrusionOk="0" h="770" w="5704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28"/>
            <p:cNvSpPr/>
            <p:nvPr/>
          </p:nvSpPr>
          <p:spPr>
            <a:xfrm>
              <a:off x="5448300" y="2762350"/>
              <a:ext cx="105975" cy="23750"/>
            </a:xfrm>
            <a:custGeom>
              <a:rect b="b" l="l" r="r" t="t"/>
              <a:pathLst>
                <a:path extrusionOk="0" h="950" w="4239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28"/>
            <p:cNvSpPr/>
            <p:nvPr/>
          </p:nvSpPr>
          <p:spPr>
            <a:xfrm>
              <a:off x="5542650" y="2918350"/>
              <a:ext cx="126225" cy="17500"/>
            </a:xfrm>
            <a:custGeom>
              <a:rect b="b" l="l" r="r" t="t"/>
              <a:pathLst>
                <a:path extrusionOk="0" h="700" w="5049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28"/>
            <p:cNvSpPr/>
            <p:nvPr/>
          </p:nvSpPr>
          <p:spPr>
            <a:xfrm>
              <a:off x="5867975" y="2854900"/>
              <a:ext cx="39325" cy="91450"/>
            </a:xfrm>
            <a:custGeom>
              <a:rect b="b" l="l" r="r" t="t"/>
              <a:pathLst>
                <a:path extrusionOk="0" h="3658" w="1573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28"/>
            <p:cNvSpPr/>
            <p:nvPr/>
          </p:nvSpPr>
          <p:spPr>
            <a:xfrm>
              <a:off x="5448575" y="2867025"/>
              <a:ext cx="122075" cy="17050"/>
            </a:xfrm>
            <a:custGeom>
              <a:rect b="b" l="l" r="r" t="t"/>
              <a:pathLst>
                <a:path extrusionOk="0" h="682" w="4883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28"/>
            <p:cNvSpPr/>
            <p:nvPr/>
          </p:nvSpPr>
          <p:spPr>
            <a:xfrm>
              <a:off x="5793575" y="2941675"/>
              <a:ext cx="77100" cy="19250"/>
            </a:xfrm>
            <a:custGeom>
              <a:rect b="b" l="l" r="r" t="t"/>
              <a:pathLst>
                <a:path extrusionOk="0" h="770" w="3084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28"/>
            <p:cNvSpPr/>
            <p:nvPr/>
          </p:nvSpPr>
          <p:spPr>
            <a:xfrm>
              <a:off x="5604850" y="2903650"/>
              <a:ext cx="77125" cy="10550"/>
            </a:xfrm>
            <a:custGeom>
              <a:rect b="b" l="l" r="r" t="t"/>
              <a:pathLst>
                <a:path extrusionOk="0" h="422" w="3085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28"/>
            <p:cNvSpPr/>
            <p:nvPr/>
          </p:nvSpPr>
          <p:spPr>
            <a:xfrm>
              <a:off x="5505450" y="2773675"/>
              <a:ext cx="87525" cy="13725"/>
            </a:xfrm>
            <a:custGeom>
              <a:rect b="b" l="l" r="r" t="t"/>
              <a:pathLst>
                <a:path extrusionOk="0" h="549" w="3501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28"/>
            <p:cNvSpPr/>
            <p:nvPr/>
          </p:nvSpPr>
          <p:spPr>
            <a:xfrm>
              <a:off x="5471200" y="2735100"/>
              <a:ext cx="74450" cy="18550"/>
            </a:xfrm>
            <a:custGeom>
              <a:rect b="b" l="l" r="r" t="t"/>
              <a:pathLst>
                <a:path extrusionOk="0" h="742" w="2978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28"/>
            <p:cNvSpPr/>
            <p:nvPr/>
          </p:nvSpPr>
          <p:spPr>
            <a:xfrm>
              <a:off x="5926325" y="2781425"/>
              <a:ext cx="76825" cy="14250"/>
            </a:xfrm>
            <a:custGeom>
              <a:rect b="b" l="l" r="r" t="t"/>
              <a:pathLst>
                <a:path extrusionOk="0" h="570" w="3073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28"/>
            <p:cNvSpPr/>
            <p:nvPr/>
          </p:nvSpPr>
          <p:spPr>
            <a:xfrm>
              <a:off x="5544125" y="2902875"/>
              <a:ext cx="73550" cy="11850"/>
            </a:xfrm>
            <a:custGeom>
              <a:rect b="b" l="l" r="r" t="t"/>
              <a:pathLst>
                <a:path extrusionOk="0" h="474" w="2942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28"/>
            <p:cNvSpPr/>
            <p:nvPr/>
          </p:nvSpPr>
          <p:spPr>
            <a:xfrm>
              <a:off x="5488600" y="2752325"/>
              <a:ext cx="102575" cy="16450"/>
            </a:xfrm>
            <a:custGeom>
              <a:rect b="b" l="l" r="r" t="t"/>
              <a:pathLst>
                <a:path extrusionOk="0" h="658" w="4103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28"/>
            <p:cNvSpPr/>
            <p:nvPr/>
          </p:nvSpPr>
          <p:spPr>
            <a:xfrm>
              <a:off x="5423575" y="2786175"/>
              <a:ext cx="26225" cy="53325"/>
            </a:xfrm>
            <a:custGeom>
              <a:rect b="b" l="l" r="r" t="t"/>
              <a:pathLst>
                <a:path extrusionOk="0" h="2133" w="1049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28"/>
            <p:cNvSpPr/>
            <p:nvPr/>
          </p:nvSpPr>
          <p:spPr>
            <a:xfrm>
              <a:off x="5496200" y="2905350"/>
              <a:ext cx="80100" cy="17200"/>
            </a:xfrm>
            <a:custGeom>
              <a:rect b="b" l="l" r="r" t="t"/>
              <a:pathLst>
                <a:path extrusionOk="0" h="688" w="3204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28"/>
            <p:cNvSpPr/>
            <p:nvPr/>
          </p:nvSpPr>
          <p:spPr>
            <a:xfrm>
              <a:off x="5650700" y="2706375"/>
              <a:ext cx="63625" cy="14525"/>
            </a:xfrm>
            <a:custGeom>
              <a:rect b="b" l="l" r="r" t="t"/>
              <a:pathLst>
                <a:path extrusionOk="0" h="581" w="2545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28"/>
            <p:cNvSpPr/>
            <p:nvPr/>
          </p:nvSpPr>
          <p:spPr>
            <a:xfrm>
              <a:off x="5488475" y="2899575"/>
              <a:ext cx="58650" cy="11650"/>
            </a:xfrm>
            <a:custGeom>
              <a:rect b="b" l="l" r="r" t="t"/>
              <a:pathLst>
                <a:path extrusionOk="0" h="466" w="2346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28"/>
            <p:cNvSpPr/>
            <p:nvPr/>
          </p:nvSpPr>
          <p:spPr>
            <a:xfrm>
              <a:off x="5596400" y="2699875"/>
              <a:ext cx="75450" cy="13125"/>
            </a:xfrm>
            <a:custGeom>
              <a:rect b="b" l="l" r="r" t="t"/>
              <a:pathLst>
                <a:path extrusionOk="0" h="525" w="3018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28"/>
            <p:cNvSpPr/>
            <p:nvPr/>
          </p:nvSpPr>
          <p:spPr>
            <a:xfrm>
              <a:off x="5430425" y="2837975"/>
              <a:ext cx="25325" cy="46275"/>
            </a:xfrm>
            <a:custGeom>
              <a:rect b="b" l="l" r="r" t="t"/>
              <a:pathLst>
                <a:path extrusionOk="0" h="1851" w="1013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28"/>
            <p:cNvSpPr/>
            <p:nvPr/>
          </p:nvSpPr>
          <p:spPr>
            <a:xfrm>
              <a:off x="5889425" y="2816850"/>
              <a:ext cx="32150" cy="44375"/>
            </a:xfrm>
            <a:custGeom>
              <a:rect b="b" l="l" r="r" t="t"/>
              <a:pathLst>
                <a:path extrusionOk="0" h="1775" w="1286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28"/>
            <p:cNvSpPr/>
            <p:nvPr/>
          </p:nvSpPr>
          <p:spPr>
            <a:xfrm>
              <a:off x="5521225" y="2748375"/>
              <a:ext cx="79200" cy="9975"/>
            </a:xfrm>
            <a:custGeom>
              <a:rect b="b" l="l" r="r" t="t"/>
              <a:pathLst>
                <a:path extrusionOk="0" h="399" w="3168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28"/>
            <p:cNvSpPr/>
            <p:nvPr/>
          </p:nvSpPr>
          <p:spPr>
            <a:xfrm>
              <a:off x="5427750" y="2853150"/>
              <a:ext cx="40200" cy="47625"/>
            </a:xfrm>
            <a:custGeom>
              <a:rect b="b" l="l" r="r" t="t"/>
              <a:pathLst>
                <a:path extrusionOk="0" h="1905" w="1608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28"/>
            <p:cNvSpPr/>
            <p:nvPr/>
          </p:nvSpPr>
          <p:spPr>
            <a:xfrm>
              <a:off x="5446800" y="2838225"/>
              <a:ext cx="65800" cy="8125"/>
            </a:xfrm>
            <a:custGeom>
              <a:rect b="b" l="l" r="r" t="t"/>
              <a:pathLst>
                <a:path extrusionOk="0" h="325" w="2632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28"/>
            <p:cNvSpPr/>
            <p:nvPr/>
          </p:nvSpPr>
          <p:spPr>
            <a:xfrm>
              <a:off x="5550075" y="2695400"/>
              <a:ext cx="69975" cy="14600"/>
            </a:xfrm>
            <a:custGeom>
              <a:rect b="b" l="l" r="r" t="t"/>
              <a:pathLst>
                <a:path extrusionOk="0" h="584" w="2799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28"/>
            <p:cNvSpPr/>
            <p:nvPr/>
          </p:nvSpPr>
          <p:spPr>
            <a:xfrm>
              <a:off x="5446800" y="2784075"/>
              <a:ext cx="67600" cy="16525"/>
            </a:xfrm>
            <a:custGeom>
              <a:rect b="b" l="l" r="r" t="t"/>
              <a:pathLst>
                <a:path extrusionOk="0" h="661" w="2704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28"/>
            <p:cNvSpPr/>
            <p:nvPr/>
          </p:nvSpPr>
          <p:spPr>
            <a:xfrm>
              <a:off x="5862025" y="2780050"/>
              <a:ext cx="52425" cy="12125"/>
            </a:xfrm>
            <a:custGeom>
              <a:rect b="b" l="l" r="r" t="t"/>
              <a:pathLst>
                <a:path extrusionOk="0" h="485" w="2097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28"/>
            <p:cNvSpPr/>
            <p:nvPr/>
          </p:nvSpPr>
          <p:spPr>
            <a:xfrm>
              <a:off x="5618550" y="2698075"/>
              <a:ext cx="73250" cy="8300"/>
            </a:xfrm>
            <a:custGeom>
              <a:rect b="b" l="l" r="r" t="t"/>
              <a:pathLst>
                <a:path extrusionOk="0" h="332" w="293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28"/>
            <p:cNvSpPr/>
            <p:nvPr/>
          </p:nvSpPr>
          <p:spPr>
            <a:xfrm>
              <a:off x="5446500" y="2895725"/>
              <a:ext cx="50025" cy="12800"/>
            </a:xfrm>
            <a:custGeom>
              <a:rect b="b" l="l" r="r" t="t"/>
              <a:pathLst>
                <a:path extrusionOk="0" h="512" w="2001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28"/>
            <p:cNvSpPr/>
            <p:nvPr/>
          </p:nvSpPr>
          <p:spPr>
            <a:xfrm>
              <a:off x="5466450" y="2796075"/>
              <a:ext cx="51800" cy="9875"/>
            </a:xfrm>
            <a:custGeom>
              <a:rect b="b" l="l" r="r" t="t"/>
              <a:pathLst>
                <a:path extrusionOk="0" h="395" w="2072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28"/>
            <p:cNvSpPr/>
            <p:nvPr/>
          </p:nvSpPr>
          <p:spPr>
            <a:xfrm>
              <a:off x="5568550" y="2877500"/>
              <a:ext cx="63125" cy="7825"/>
            </a:xfrm>
            <a:custGeom>
              <a:rect b="b" l="l" r="r" t="t"/>
              <a:pathLst>
                <a:path extrusionOk="0" h="313" w="2525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28"/>
            <p:cNvSpPr/>
            <p:nvPr/>
          </p:nvSpPr>
          <p:spPr>
            <a:xfrm>
              <a:off x="5545625" y="2860300"/>
              <a:ext cx="57775" cy="8475"/>
            </a:xfrm>
            <a:custGeom>
              <a:rect b="b" l="l" r="r" t="t"/>
              <a:pathLst>
                <a:path extrusionOk="0" h="339" w="2311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28"/>
            <p:cNvSpPr/>
            <p:nvPr/>
          </p:nvSpPr>
          <p:spPr>
            <a:xfrm>
              <a:off x="5442925" y="2813875"/>
              <a:ext cx="41400" cy="11325"/>
            </a:xfrm>
            <a:custGeom>
              <a:rect b="b" l="l" r="r" t="t"/>
              <a:pathLst>
                <a:path extrusionOk="0" h="453" w="1656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28"/>
            <p:cNvSpPr/>
            <p:nvPr/>
          </p:nvSpPr>
          <p:spPr>
            <a:xfrm>
              <a:off x="5890300" y="2796600"/>
              <a:ext cx="22350" cy="27425"/>
            </a:xfrm>
            <a:custGeom>
              <a:rect b="b" l="l" r="r" t="t"/>
              <a:pathLst>
                <a:path extrusionOk="0" h="1097" w="894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28"/>
            <p:cNvSpPr/>
            <p:nvPr/>
          </p:nvSpPr>
          <p:spPr>
            <a:xfrm>
              <a:off x="5613475" y="2860300"/>
              <a:ext cx="42000" cy="7475"/>
            </a:xfrm>
            <a:custGeom>
              <a:rect b="b" l="l" r="r" t="t"/>
              <a:pathLst>
                <a:path extrusionOk="0" h="299" w="168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28"/>
            <p:cNvSpPr/>
            <p:nvPr/>
          </p:nvSpPr>
          <p:spPr>
            <a:xfrm>
              <a:off x="5461375" y="2735150"/>
              <a:ext cx="50050" cy="12050"/>
            </a:xfrm>
            <a:custGeom>
              <a:rect b="b" l="l" r="r" t="t"/>
              <a:pathLst>
                <a:path extrusionOk="0" h="482" w="2002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28"/>
            <p:cNvSpPr/>
            <p:nvPr/>
          </p:nvSpPr>
          <p:spPr>
            <a:xfrm>
              <a:off x="5528350" y="2796050"/>
              <a:ext cx="52125" cy="8100"/>
            </a:xfrm>
            <a:custGeom>
              <a:rect b="b" l="l" r="r" t="t"/>
              <a:pathLst>
                <a:path extrusionOk="0" h="324" w="2085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28"/>
            <p:cNvSpPr/>
            <p:nvPr/>
          </p:nvSpPr>
          <p:spPr>
            <a:xfrm>
              <a:off x="5833450" y="2838075"/>
              <a:ext cx="50925" cy="8050"/>
            </a:xfrm>
            <a:custGeom>
              <a:rect b="b" l="l" r="r" t="t"/>
              <a:pathLst>
                <a:path extrusionOk="0" h="322" w="2037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28"/>
            <p:cNvSpPr/>
            <p:nvPr/>
          </p:nvSpPr>
          <p:spPr>
            <a:xfrm>
              <a:off x="5598900" y="2774575"/>
              <a:ext cx="36050" cy="8450"/>
            </a:xfrm>
            <a:custGeom>
              <a:rect b="b" l="l" r="r" t="t"/>
              <a:pathLst>
                <a:path extrusionOk="0" h="338" w="1442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28"/>
            <p:cNvSpPr/>
            <p:nvPr/>
          </p:nvSpPr>
          <p:spPr>
            <a:xfrm>
              <a:off x="5566450" y="2719875"/>
              <a:ext cx="39325" cy="8900"/>
            </a:xfrm>
            <a:custGeom>
              <a:rect b="b" l="l" r="r" t="t"/>
              <a:pathLst>
                <a:path extrusionOk="0" h="356" w="1573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28"/>
            <p:cNvSpPr/>
            <p:nvPr/>
          </p:nvSpPr>
          <p:spPr>
            <a:xfrm>
              <a:off x="5604550" y="2724200"/>
              <a:ext cx="44675" cy="10825"/>
            </a:xfrm>
            <a:custGeom>
              <a:rect b="b" l="l" r="r" t="t"/>
              <a:pathLst>
                <a:path extrusionOk="0" h="433" w="1787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28"/>
            <p:cNvSpPr/>
            <p:nvPr/>
          </p:nvSpPr>
          <p:spPr>
            <a:xfrm>
              <a:off x="5671825" y="2730850"/>
              <a:ext cx="30675" cy="11125"/>
            </a:xfrm>
            <a:custGeom>
              <a:rect b="b" l="l" r="r" t="t"/>
              <a:pathLst>
                <a:path extrusionOk="0" h="445" w="1227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28"/>
            <p:cNvSpPr/>
            <p:nvPr/>
          </p:nvSpPr>
          <p:spPr>
            <a:xfrm>
              <a:off x="5633125" y="2774875"/>
              <a:ext cx="37525" cy="10450"/>
            </a:xfrm>
            <a:custGeom>
              <a:rect b="b" l="l" r="r" t="t"/>
              <a:pathLst>
                <a:path extrusionOk="0" h="418" w="1501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28"/>
            <p:cNvSpPr/>
            <p:nvPr/>
          </p:nvSpPr>
          <p:spPr>
            <a:xfrm>
              <a:off x="5639975" y="2727475"/>
              <a:ext cx="32775" cy="8925"/>
            </a:xfrm>
            <a:custGeom>
              <a:rect b="b" l="l" r="r" t="t"/>
              <a:pathLst>
                <a:path extrusionOk="0" h="357" w="1311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28"/>
            <p:cNvSpPr/>
            <p:nvPr/>
          </p:nvSpPr>
          <p:spPr>
            <a:xfrm>
              <a:off x="5482225" y="2816325"/>
              <a:ext cx="31275" cy="8275"/>
            </a:xfrm>
            <a:custGeom>
              <a:rect b="b" l="l" r="r" t="t"/>
              <a:pathLst>
                <a:path extrusionOk="0" h="331" w="1251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28"/>
            <p:cNvSpPr/>
            <p:nvPr/>
          </p:nvSpPr>
          <p:spPr>
            <a:xfrm>
              <a:off x="5702475" y="2910250"/>
              <a:ext cx="31875" cy="7550"/>
            </a:xfrm>
            <a:custGeom>
              <a:rect b="b" l="l" r="r" t="t"/>
              <a:pathLst>
                <a:path extrusionOk="0" h="302" w="1275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28"/>
            <p:cNvSpPr/>
            <p:nvPr/>
          </p:nvSpPr>
          <p:spPr>
            <a:xfrm>
              <a:off x="5444125" y="2797375"/>
              <a:ext cx="30075" cy="9750"/>
            </a:xfrm>
            <a:custGeom>
              <a:rect b="b" l="l" r="r" t="t"/>
              <a:pathLst>
                <a:path extrusionOk="0" h="390" w="1203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28"/>
            <p:cNvSpPr/>
            <p:nvPr/>
          </p:nvSpPr>
          <p:spPr>
            <a:xfrm>
              <a:off x="5589975" y="2753150"/>
              <a:ext cx="34250" cy="6575"/>
            </a:xfrm>
            <a:custGeom>
              <a:rect b="b" l="l" r="r" t="t"/>
              <a:pathLst>
                <a:path extrusionOk="0" h="263" w="137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28"/>
            <p:cNvSpPr/>
            <p:nvPr/>
          </p:nvSpPr>
          <p:spPr>
            <a:xfrm>
              <a:off x="5539975" y="2718900"/>
              <a:ext cx="32150" cy="8375"/>
            </a:xfrm>
            <a:custGeom>
              <a:rect b="b" l="l" r="r" t="t"/>
              <a:pathLst>
                <a:path extrusionOk="0" h="335" w="1286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28"/>
            <p:cNvSpPr/>
            <p:nvPr/>
          </p:nvSpPr>
          <p:spPr>
            <a:xfrm>
              <a:off x="5866500" y="2831425"/>
              <a:ext cx="36325" cy="15500"/>
            </a:xfrm>
            <a:custGeom>
              <a:rect b="b" l="l" r="r" t="t"/>
              <a:pathLst>
                <a:path extrusionOk="0" h="620" w="1453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28"/>
            <p:cNvSpPr/>
            <p:nvPr/>
          </p:nvSpPr>
          <p:spPr>
            <a:xfrm>
              <a:off x="5466450" y="2863275"/>
              <a:ext cx="33950" cy="10250"/>
            </a:xfrm>
            <a:custGeom>
              <a:rect b="b" l="l" r="r" t="t"/>
              <a:pathLst>
                <a:path extrusionOk="0" h="410" w="1358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28"/>
            <p:cNvSpPr/>
            <p:nvPr/>
          </p:nvSpPr>
          <p:spPr>
            <a:xfrm>
              <a:off x="5450075" y="2860075"/>
              <a:ext cx="32775" cy="8975"/>
            </a:xfrm>
            <a:custGeom>
              <a:rect b="b" l="l" r="r" t="t"/>
              <a:pathLst>
                <a:path extrusionOk="0" h="359" w="1311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28"/>
            <p:cNvSpPr/>
            <p:nvPr/>
          </p:nvSpPr>
          <p:spPr>
            <a:xfrm>
              <a:off x="5679575" y="290732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28"/>
            <p:cNvSpPr/>
            <p:nvPr/>
          </p:nvSpPr>
          <p:spPr>
            <a:xfrm>
              <a:off x="5530450" y="2861200"/>
              <a:ext cx="24725" cy="14900"/>
            </a:xfrm>
            <a:custGeom>
              <a:rect b="b" l="l" r="r" t="t"/>
              <a:pathLst>
                <a:path extrusionOk="0" h="596" w="989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28"/>
            <p:cNvSpPr/>
            <p:nvPr/>
          </p:nvSpPr>
          <p:spPr>
            <a:xfrm>
              <a:off x="5485800" y="2862275"/>
              <a:ext cx="33950" cy="8850"/>
            </a:xfrm>
            <a:custGeom>
              <a:rect b="b" l="l" r="r" t="t"/>
              <a:pathLst>
                <a:path extrusionOk="0" h="354" w="1358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28"/>
            <p:cNvSpPr/>
            <p:nvPr/>
          </p:nvSpPr>
          <p:spPr>
            <a:xfrm>
              <a:off x="5500375" y="2795425"/>
              <a:ext cx="33375" cy="8050"/>
            </a:xfrm>
            <a:custGeom>
              <a:rect b="b" l="l" r="r" t="t"/>
              <a:pathLst>
                <a:path extrusionOk="0" h="322" w="1335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28"/>
            <p:cNvSpPr/>
            <p:nvPr/>
          </p:nvSpPr>
          <p:spPr>
            <a:xfrm>
              <a:off x="5568850" y="2875300"/>
              <a:ext cx="25025" cy="6800"/>
            </a:xfrm>
            <a:custGeom>
              <a:rect b="b" l="l" r="r" t="t"/>
              <a:pathLst>
                <a:path extrusionOk="0" h="272" w="1001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28"/>
            <p:cNvSpPr/>
            <p:nvPr/>
          </p:nvSpPr>
          <p:spPr>
            <a:xfrm>
              <a:off x="5486100" y="2780925"/>
              <a:ext cx="36925" cy="7975"/>
            </a:xfrm>
            <a:custGeom>
              <a:rect b="b" l="l" r="r" t="t"/>
              <a:pathLst>
                <a:path extrusionOk="0" h="319" w="1477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28"/>
            <p:cNvSpPr/>
            <p:nvPr/>
          </p:nvSpPr>
          <p:spPr>
            <a:xfrm>
              <a:off x="5532225" y="2799200"/>
              <a:ext cx="21750" cy="6100"/>
            </a:xfrm>
            <a:custGeom>
              <a:rect b="b" l="l" r="r" t="t"/>
              <a:pathLst>
                <a:path extrusionOk="0" h="244" w="87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28"/>
            <p:cNvSpPr/>
            <p:nvPr/>
          </p:nvSpPr>
          <p:spPr>
            <a:xfrm>
              <a:off x="5659625" y="28818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28"/>
            <p:cNvSpPr/>
            <p:nvPr/>
          </p:nvSpPr>
          <p:spPr>
            <a:xfrm>
              <a:off x="5628975" y="2878750"/>
              <a:ext cx="20250" cy="7150"/>
            </a:xfrm>
            <a:custGeom>
              <a:rect b="b" l="l" r="r" t="t"/>
              <a:pathLst>
                <a:path extrusionOk="0" h="286" w="81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28"/>
            <p:cNvSpPr/>
            <p:nvPr/>
          </p:nvSpPr>
          <p:spPr>
            <a:xfrm>
              <a:off x="5507525" y="2817100"/>
              <a:ext cx="16700" cy="7575"/>
            </a:xfrm>
            <a:custGeom>
              <a:rect b="b" l="l" r="r" t="t"/>
              <a:pathLst>
                <a:path extrusionOk="0" h="303" w="668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28"/>
            <p:cNvSpPr/>
            <p:nvPr/>
          </p:nvSpPr>
          <p:spPr>
            <a:xfrm>
              <a:off x="5575975" y="2774250"/>
              <a:ext cx="24725" cy="7200"/>
            </a:xfrm>
            <a:custGeom>
              <a:rect b="b" l="l" r="r" t="t"/>
              <a:pathLst>
                <a:path extrusionOk="0" h="288" w="989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28"/>
            <p:cNvSpPr/>
            <p:nvPr/>
          </p:nvSpPr>
          <p:spPr>
            <a:xfrm>
              <a:off x="5539675" y="2901875"/>
              <a:ext cx="21450" cy="8750"/>
            </a:xfrm>
            <a:custGeom>
              <a:rect b="b" l="l" r="r" t="t"/>
              <a:pathLst>
                <a:path extrusionOk="0" h="350" w="858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28"/>
            <p:cNvSpPr/>
            <p:nvPr/>
          </p:nvSpPr>
          <p:spPr>
            <a:xfrm>
              <a:off x="5621525" y="2752850"/>
              <a:ext cx="13025" cy="7475"/>
            </a:xfrm>
            <a:custGeom>
              <a:rect b="b" l="l" r="r" t="t"/>
              <a:pathLst>
                <a:path extrusionOk="0" h="299" w="521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28"/>
            <p:cNvSpPr/>
            <p:nvPr/>
          </p:nvSpPr>
          <p:spPr>
            <a:xfrm>
              <a:off x="5689675" y="2698525"/>
              <a:ext cx="25625" cy="3750"/>
            </a:xfrm>
            <a:custGeom>
              <a:rect b="b" l="l" r="r" t="t"/>
              <a:pathLst>
                <a:path extrusionOk="0" h="150" w="1025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28"/>
            <p:cNvSpPr/>
            <p:nvPr/>
          </p:nvSpPr>
          <p:spPr>
            <a:xfrm>
              <a:off x="5668550" y="2778000"/>
              <a:ext cx="19075" cy="5100"/>
            </a:xfrm>
            <a:custGeom>
              <a:rect b="b" l="l" r="r" t="t"/>
              <a:pathLst>
                <a:path extrusionOk="0" h="204" w="763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28"/>
            <p:cNvSpPr/>
            <p:nvPr/>
          </p:nvSpPr>
          <p:spPr>
            <a:xfrm>
              <a:off x="5518225" y="2860475"/>
              <a:ext cx="14025" cy="10225"/>
            </a:xfrm>
            <a:custGeom>
              <a:rect b="b" l="l" r="r" t="t"/>
              <a:pathLst>
                <a:path extrusionOk="0" h="409" w="561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28"/>
            <p:cNvSpPr/>
            <p:nvPr/>
          </p:nvSpPr>
          <p:spPr>
            <a:xfrm>
              <a:off x="5539675" y="2882025"/>
              <a:ext cx="26500" cy="3200"/>
            </a:xfrm>
            <a:custGeom>
              <a:rect b="b" l="l" r="r" t="t"/>
              <a:pathLst>
                <a:path extrusionOk="0" h="128" w="106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28"/>
            <p:cNvSpPr/>
            <p:nvPr/>
          </p:nvSpPr>
          <p:spPr>
            <a:xfrm>
              <a:off x="5815000" y="2706075"/>
              <a:ext cx="26225" cy="3750"/>
            </a:xfrm>
            <a:custGeom>
              <a:rect b="b" l="l" r="r" t="t"/>
              <a:pathLst>
                <a:path extrusionOk="0" h="150" w="1049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28"/>
            <p:cNvSpPr/>
            <p:nvPr/>
          </p:nvSpPr>
          <p:spPr>
            <a:xfrm>
              <a:off x="5603675" y="2721850"/>
              <a:ext cx="14600" cy="6000"/>
            </a:xfrm>
            <a:custGeom>
              <a:rect b="b" l="l" r="r" t="t"/>
              <a:pathLst>
                <a:path extrusionOk="0" h="240" w="584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28"/>
            <p:cNvSpPr/>
            <p:nvPr/>
          </p:nvSpPr>
          <p:spPr>
            <a:xfrm>
              <a:off x="5601275" y="2860300"/>
              <a:ext cx="14025" cy="6875"/>
            </a:xfrm>
            <a:custGeom>
              <a:rect b="b" l="l" r="r" t="t"/>
              <a:pathLst>
                <a:path extrusionOk="0" h="275" w="561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28"/>
            <p:cNvSpPr/>
            <p:nvPr/>
          </p:nvSpPr>
          <p:spPr>
            <a:xfrm>
              <a:off x="5536700" y="2860600"/>
              <a:ext cx="14000" cy="7050"/>
            </a:xfrm>
            <a:custGeom>
              <a:rect b="b" l="l" r="r" t="t"/>
              <a:pathLst>
                <a:path extrusionOk="0" h="282" w="56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28"/>
            <p:cNvSpPr/>
            <p:nvPr/>
          </p:nvSpPr>
          <p:spPr>
            <a:xfrm>
              <a:off x="5564675" y="2918050"/>
              <a:ext cx="22050" cy="5300"/>
            </a:xfrm>
            <a:custGeom>
              <a:rect b="b" l="l" r="r" t="t"/>
              <a:pathLst>
                <a:path extrusionOk="0" h="212" w="882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28"/>
            <p:cNvSpPr/>
            <p:nvPr/>
          </p:nvSpPr>
          <p:spPr>
            <a:xfrm>
              <a:off x="5721825" y="2713050"/>
              <a:ext cx="12225" cy="6400"/>
            </a:xfrm>
            <a:custGeom>
              <a:rect b="b" l="l" r="r" t="t"/>
              <a:pathLst>
                <a:path extrusionOk="0" h="256" w="489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28"/>
            <p:cNvSpPr/>
            <p:nvPr/>
          </p:nvSpPr>
          <p:spPr>
            <a:xfrm>
              <a:off x="5547100" y="2874600"/>
              <a:ext cx="17600" cy="4000"/>
            </a:xfrm>
            <a:custGeom>
              <a:rect b="b" l="l" r="r" t="t"/>
              <a:pathLst>
                <a:path extrusionOk="0" h="160" w="704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28"/>
            <p:cNvSpPr/>
            <p:nvPr/>
          </p:nvSpPr>
          <p:spPr>
            <a:xfrm>
              <a:off x="5618850" y="2903250"/>
              <a:ext cx="10725" cy="5600"/>
            </a:xfrm>
            <a:custGeom>
              <a:rect b="b" l="l" r="r" t="t"/>
              <a:pathLst>
                <a:path extrusionOk="0" h="224" w="429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28"/>
            <p:cNvSpPr/>
            <p:nvPr/>
          </p:nvSpPr>
          <p:spPr>
            <a:xfrm>
              <a:off x="5507825" y="2719950"/>
              <a:ext cx="17875" cy="4350"/>
            </a:xfrm>
            <a:custGeom>
              <a:rect b="b" l="l" r="r" t="t"/>
              <a:pathLst>
                <a:path extrusionOk="0" h="174" w="715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28"/>
            <p:cNvSpPr/>
            <p:nvPr/>
          </p:nvSpPr>
          <p:spPr>
            <a:xfrm>
              <a:off x="5438175" y="2812675"/>
              <a:ext cx="8350" cy="8650"/>
            </a:xfrm>
            <a:custGeom>
              <a:rect b="b" l="l" r="r" t="t"/>
              <a:pathLst>
                <a:path extrusionOk="0" h="346" w="334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28"/>
            <p:cNvSpPr/>
            <p:nvPr/>
          </p:nvSpPr>
          <p:spPr>
            <a:xfrm>
              <a:off x="5470325" y="2704400"/>
              <a:ext cx="12825" cy="10425"/>
            </a:xfrm>
            <a:custGeom>
              <a:rect b="b" l="l" r="r" t="t"/>
              <a:pathLst>
                <a:path extrusionOk="0" h="417" w="513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28"/>
            <p:cNvSpPr/>
            <p:nvPr/>
          </p:nvSpPr>
          <p:spPr>
            <a:xfrm>
              <a:off x="5886150" y="2860000"/>
              <a:ext cx="7150" cy="14025"/>
            </a:xfrm>
            <a:custGeom>
              <a:rect b="b" l="l" r="r" t="t"/>
              <a:pathLst>
                <a:path extrusionOk="0" h="561" w="286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28"/>
            <p:cNvSpPr/>
            <p:nvPr/>
          </p:nvSpPr>
          <p:spPr>
            <a:xfrm>
              <a:off x="5655750" y="28820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28"/>
            <p:cNvSpPr/>
            <p:nvPr/>
          </p:nvSpPr>
          <p:spPr>
            <a:xfrm>
              <a:off x="5625700" y="2731325"/>
              <a:ext cx="11325" cy="3525"/>
            </a:xfrm>
            <a:custGeom>
              <a:rect b="b" l="l" r="r" t="t"/>
              <a:pathLst>
                <a:path extrusionOk="0" h="141" w="453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28"/>
            <p:cNvSpPr/>
            <p:nvPr/>
          </p:nvSpPr>
          <p:spPr>
            <a:xfrm>
              <a:off x="5657850" y="2781125"/>
              <a:ext cx="11025" cy="4000"/>
            </a:xfrm>
            <a:custGeom>
              <a:rect b="b" l="l" r="r" t="t"/>
              <a:pathLst>
                <a:path extrusionOk="0" h="160" w="441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28"/>
            <p:cNvSpPr/>
            <p:nvPr/>
          </p:nvSpPr>
          <p:spPr>
            <a:xfrm>
              <a:off x="5575975" y="2860600"/>
              <a:ext cx="6575" cy="2700"/>
            </a:xfrm>
            <a:custGeom>
              <a:rect b="b" l="l" r="r" t="t"/>
              <a:pathLst>
                <a:path extrusionOk="0" h="108" w="263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28"/>
            <p:cNvSpPr/>
            <p:nvPr/>
          </p:nvSpPr>
          <p:spPr>
            <a:xfrm>
              <a:off x="5583800" y="2801075"/>
              <a:ext cx="2025" cy="2800"/>
            </a:xfrm>
            <a:custGeom>
              <a:rect b="b" l="l" r="r" t="t"/>
              <a:pathLst>
                <a:path extrusionOk="0" h="112" w="81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28"/>
            <p:cNvSpPr/>
            <p:nvPr/>
          </p:nvSpPr>
          <p:spPr>
            <a:xfrm>
              <a:off x="5532825" y="2879125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28"/>
            <p:cNvSpPr/>
            <p:nvPr/>
          </p:nvSpPr>
          <p:spPr>
            <a:xfrm>
              <a:off x="5557525" y="2864800"/>
              <a:ext cx="7475" cy="2975"/>
            </a:xfrm>
            <a:custGeom>
              <a:rect b="b" l="l" r="r" t="t"/>
              <a:pathLst>
                <a:path extrusionOk="0" h="119" w="299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28"/>
            <p:cNvSpPr/>
            <p:nvPr/>
          </p:nvSpPr>
          <p:spPr>
            <a:xfrm>
              <a:off x="5665275" y="2735000"/>
              <a:ext cx="7475" cy="2725"/>
            </a:xfrm>
            <a:custGeom>
              <a:rect b="b" l="l" r="r" t="t"/>
              <a:pathLst>
                <a:path extrusionOk="0" h="109" w="299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28"/>
            <p:cNvSpPr/>
            <p:nvPr/>
          </p:nvSpPr>
          <p:spPr>
            <a:xfrm>
              <a:off x="5662600" y="2862675"/>
              <a:ext cx="1800" cy="2650"/>
            </a:xfrm>
            <a:custGeom>
              <a:rect b="b" l="l" r="r" t="t"/>
              <a:pathLst>
                <a:path extrusionOk="0" h="106" w="72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28"/>
            <p:cNvSpPr/>
            <p:nvPr/>
          </p:nvSpPr>
          <p:spPr>
            <a:xfrm>
              <a:off x="5617650" y="2864175"/>
              <a:ext cx="5100" cy="5100"/>
            </a:xfrm>
            <a:custGeom>
              <a:rect b="b" l="l" r="r" t="t"/>
              <a:pathLst>
                <a:path extrusionOk="0" h="204" w="204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28"/>
            <p:cNvSpPr/>
            <p:nvPr/>
          </p:nvSpPr>
          <p:spPr>
            <a:xfrm>
              <a:off x="5553950" y="2774950"/>
              <a:ext cx="3600" cy="1150"/>
            </a:xfrm>
            <a:custGeom>
              <a:rect b="b" l="l" r="r" t="t"/>
              <a:pathLst>
                <a:path extrusionOk="0" h="46" w="144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28"/>
            <p:cNvSpPr/>
            <p:nvPr/>
          </p:nvSpPr>
          <p:spPr>
            <a:xfrm>
              <a:off x="5568550" y="2774425"/>
              <a:ext cx="3575" cy="1375"/>
            </a:xfrm>
            <a:custGeom>
              <a:rect b="b" l="l" r="r" t="t"/>
              <a:pathLst>
                <a:path extrusionOk="0" h="55" w="143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28"/>
            <p:cNvSpPr/>
            <p:nvPr/>
          </p:nvSpPr>
          <p:spPr>
            <a:xfrm>
              <a:off x="5561400" y="27743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28"/>
            <p:cNvSpPr/>
            <p:nvPr/>
          </p:nvSpPr>
          <p:spPr>
            <a:xfrm>
              <a:off x="5614975" y="2864175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28"/>
            <p:cNvSpPr/>
            <p:nvPr/>
          </p:nvSpPr>
          <p:spPr>
            <a:xfrm>
              <a:off x="5622425" y="2779200"/>
              <a:ext cx="3600" cy="2250"/>
            </a:xfrm>
            <a:custGeom>
              <a:rect b="b" l="l" r="r" t="t"/>
              <a:pathLst>
                <a:path extrusionOk="0" h="90" w="144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28"/>
            <p:cNvSpPr/>
            <p:nvPr/>
          </p:nvSpPr>
          <p:spPr>
            <a:xfrm>
              <a:off x="5891800" y="285227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28"/>
            <p:cNvSpPr/>
            <p:nvPr/>
          </p:nvSpPr>
          <p:spPr>
            <a:xfrm>
              <a:off x="5844775" y="2707775"/>
              <a:ext cx="3875" cy="1950"/>
            </a:xfrm>
            <a:custGeom>
              <a:rect b="b" l="l" r="r" t="t"/>
              <a:pathLst>
                <a:path extrusionOk="0" h="78" w="155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28"/>
            <p:cNvSpPr/>
            <p:nvPr/>
          </p:nvSpPr>
          <p:spPr>
            <a:xfrm>
              <a:off x="5485800" y="2940800"/>
              <a:ext cx="128300" cy="23100"/>
            </a:xfrm>
            <a:custGeom>
              <a:rect b="b" l="l" r="r" t="t"/>
              <a:pathLst>
                <a:path extrusionOk="0" h="924" w="5132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28"/>
            <p:cNvSpPr/>
            <p:nvPr/>
          </p:nvSpPr>
          <p:spPr>
            <a:xfrm>
              <a:off x="5411075" y="2798000"/>
              <a:ext cx="28800" cy="120025"/>
            </a:xfrm>
            <a:custGeom>
              <a:rect b="b" l="l" r="r" t="t"/>
              <a:pathLst>
                <a:path extrusionOk="0" h="4801" w="1152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28"/>
            <p:cNvSpPr/>
            <p:nvPr/>
          </p:nvSpPr>
          <p:spPr>
            <a:xfrm>
              <a:off x="5560200" y="2949200"/>
              <a:ext cx="94100" cy="19475"/>
            </a:xfrm>
            <a:custGeom>
              <a:rect b="b" l="l" r="r" t="t"/>
              <a:pathLst>
                <a:path extrusionOk="0" h="779" w="3764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28"/>
            <p:cNvSpPr/>
            <p:nvPr/>
          </p:nvSpPr>
          <p:spPr>
            <a:xfrm>
              <a:off x="5464650" y="2939425"/>
              <a:ext cx="53900" cy="17950"/>
            </a:xfrm>
            <a:custGeom>
              <a:rect b="b" l="l" r="r" t="t"/>
              <a:pathLst>
                <a:path extrusionOk="0" h="718" w="2156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28"/>
            <p:cNvSpPr/>
            <p:nvPr/>
          </p:nvSpPr>
          <p:spPr>
            <a:xfrm>
              <a:off x="5416725" y="2744525"/>
              <a:ext cx="18200" cy="48825"/>
            </a:xfrm>
            <a:custGeom>
              <a:rect b="b" l="l" r="r" t="t"/>
              <a:pathLst>
                <a:path extrusionOk="0" h="1953" w="728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28"/>
            <p:cNvSpPr/>
            <p:nvPr/>
          </p:nvSpPr>
          <p:spPr>
            <a:xfrm>
              <a:off x="5495925" y="2915375"/>
              <a:ext cx="58350" cy="13525"/>
            </a:xfrm>
            <a:custGeom>
              <a:rect b="b" l="l" r="r" t="t"/>
              <a:pathLst>
                <a:path extrusionOk="0" h="541" w="2334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28"/>
            <p:cNvSpPr/>
            <p:nvPr/>
          </p:nvSpPr>
          <p:spPr>
            <a:xfrm>
              <a:off x="5424175" y="2701350"/>
              <a:ext cx="20875" cy="55700"/>
            </a:xfrm>
            <a:custGeom>
              <a:rect b="b" l="l" r="r" t="t"/>
              <a:pathLst>
                <a:path extrusionOk="0" h="2228" w="835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28"/>
            <p:cNvSpPr/>
            <p:nvPr/>
          </p:nvSpPr>
          <p:spPr>
            <a:xfrm>
              <a:off x="5389050" y="2770700"/>
              <a:ext cx="10750" cy="56875"/>
            </a:xfrm>
            <a:custGeom>
              <a:rect b="b" l="l" r="r" t="t"/>
              <a:pathLst>
                <a:path extrusionOk="0" h="2275" w="43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28"/>
            <p:cNvSpPr/>
            <p:nvPr/>
          </p:nvSpPr>
          <p:spPr>
            <a:xfrm>
              <a:off x="5417325" y="2842150"/>
              <a:ext cx="14625" cy="36325"/>
            </a:xfrm>
            <a:custGeom>
              <a:rect b="b" l="l" r="r" t="t"/>
              <a:pathLst>
                <a:path extrusionOk="0" h="1453" w="585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28"/>
            <p:cNvSpPr/>
            <p:nvPr/>
          </p:nvSpPr>
          <p:spPr>
            <a:xfrm>
              <a:off x="5408100" y="2799275"/>
              <a:ext cx="5975" cy="54800"/>
            </a:xfrm>
            <a:custGeom>
              <a:rect b="b" l="l" r="r" t="t"/>
              <a:pathLst>
                <a:path extrusionOk="0" h="2192" w="239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28"/>
            <p:cNvSpPr/>
            <p:nvPr/>
          </p:nvSpPr>
          <p:spPr>
            <a:xfrm>
              <a:off x="5439050" y="2692125"/>
              <a:ext cx="23250" cy="18500"/>
            </a:xfrm>
            <a:custGeom>
              <a:rect b="b" l="l" r="r" t="t"/>
              <a:pathLst>
                <a:path extrusionOk="0" h="740" w="93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28"/>
            <p:cNvSpPr/>
            <p:nvPr/>
          </p:nvSpPr>
          <p:spPr>
            <a:xfrm>
              <a:off x="5403650" y="2719100"/>
              <a:ext cx="14600" cy="30500"/>
            </a:xfrm>
            <a:custGeom>
              <a:rect b="b" l="l" r="r" t="t"/>
              <a:pathLst>
                <a:path extrusionOk="0" h="1220" w="584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28"/>
            <p:cNvSpPr/>
            <p:nvPr/>
          </p:nvSpPr>
          <p:spPr>
            <a:xfrm>
              <a:off x="5413750" y="2702850"/>
              <a:ext cx="16400" cy="17575"/>
            </a:xfrm>
            <a:custGeom>
              <a:rect b="b" l="l" r="r" t="t"/>
              <a:pathLst>
                <a:path extrusionOk="0" h="703" w="656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28"/>
            <p:cNvSpPr/>
            <p:nvPr/>
          </p:nvSpPr>
          <p:spPr>
            <a:xfrm>
              <a:off x="5423575" y="2716250"/>
              <a:ext cx="8075" cy="25900"/>
            </a:xfrm>
            <a:custGeom>
              <a:rect b="b" l="l" r="r" t="t"/>
              <a:pathLst>
                <a:path extrusionOk="0" h="1036" w="323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28"/>
            <p:cNvSpPr/>
            <p:nvPr/>
          </p:nvSpPr>
          <p:spPr>
            <a:xfrm>
              <a:off x="5586400" y="2946400"/>
              <a:ext cx="18475" cy="6050"/>
            </a:xfrm>
            <a:custGeom>
              <a:rect b="b" l="l" r="r" t="t"/>
              <a:pathLst>
                <a:path extrusionOk="0" h="242" w="739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28"/>
            <p:cNvSpPr/>
            <p:nvPr/>
          </p:nvSpPr>
          <p:spPr>
            <a:xfrm>
              <a:off x="5748025" y="2939000"/>
              <a:ext cx="22050" cy="4975"/>
            </a:xfrm>
            <a:custGeom>
              <a:rect b="b" l="l" r="r" t="t"/>
              <a:pathLst>
                <a:path extrusionOk="0" h="199" w="882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28"/>
            <p:cNvSpPr/>
            <p:nvPr/>
          </p:nvSpPr>
          <p:spPr>
            <a:xfrm>
              <a:off x="5442325" y="2921625"/>
              <a:ext cx="20875" cy="7275"/>
            </a:xfrm>
            <a:custGeom>
              <a:rect b="b" l="l" r="r" t="t"/>
              <a:pathLst>
                <a:path extrusionOk="0" h="291" w="835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28"/>
            <p:cNvSpPr/>
            <p:nvPr/>
          </p:nvSpPr>
          <p:spPr>
            <a:xfrm>
              <a:off x="5435500" y="2914175"/>
              <a:ext cx="14300" cy="11350"/>
            </a:xfrm>
            <a:custGeom>
              <a:rect b="b" l="l" r="r" t="t"/>
              <a:pathLst>
                <a:path extrusionOk="0" h="454" w="572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28"/>
            <p:cNvSpPr/>
            <p:nvPr/>
          </p:nvSpPr>
          <p:spPr>
            <a:xfrm>
              <a:off x="5442925" y="2953475"/>
              <a:ext cx="21450" cy="4625"/>
            </a:xfrm>
            <a:custGeom>
              <a:rect b="b" l="l" r="r" t="t"/>
              <a:pathLst>
                <a:path extrusionOk="0" h="185" w="858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28"/>
            <p:cNvSpPr/>
            <p:nvPr/>
          </p:nvSpPr>
          <p:spPr>
            <a:xfrm>
              <a:off x="5805475" y="2964675"/>
              <a:ext cx="15200" cy="3475"/>
            </a:xfrm>
            <a:custGeom>
              <a:rect b="b" l="l" r="r" t="t"/>
              <a:pathLst>
                <a:path extrusionOk="0" h="139" w="608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28"/>
            <p:cNvSpPr/>
            <p:nvPr/>
          </p:nvSpPr>
          <p:spPr>
            <a:xfrm>
              <a:off x="5430725" y="2867750"/>
              <a:ext cx="6875" cy="14300"/>
            </a:xfrm>
            <a:custGeom>
              <a:rect b="b" l="l" r="r" t="t"/>
              <a:pathLst>
                <a:path extrusionOk="0" h="572" w="275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28"/>
            <p:cNvSpPr/>
            <p:nvPr/>
          </p:nvSpPr>
          <p:spPr>
            <a:xfrm>
              <a:off x="5395300" y="2767425"/>
              <a:ext cx="5100" cy="13725"/>
            </a:xfrm>
            <a:custGeom>
              <a:rect b="b" l="l" r="r" t="t"/>
              <a:pathLst>
                <a:path extrusionOk="0" h="549" w="204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28"/>
            <p:cNvSpPr/>
            <p:nvPr/>
          </p:nvSpPr>
          <p:spPr>
            <a:xfrm>
              <a:off x="5397975" y="2749575"/>
              <a:ext cx="5700" cy="13725"/>
            </a:xfrm>
            <a:custGeom>
              <a:rect b="b" l="l" r="r" t="t"/>
              <a:pathLst>
                <a:path extrusionOk="0" h="549" w="228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28"/>
            <p:cNvSpPr/>
            <p:nvPr/>
          </p:nvSpPr>
          <p:spPr>
            <a:xfrm>
              <a:off x="5413750" y="2784400"/>
              <a:ext cx="7775" cy="14600"/>
            </a:xfrm>
            <a:custGeom>
              <a:rect b="b" l="l" r="r" t="t"/>
              <a:pathLst>
                <a:path extrusionOk="0" h="584" w="311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28"/>
            <p:cNvSpPr/>
            <p:nvPr/>
          </p:nvSpPr>
          <p:spPr>
            <a:xfrm>
              <a:off x="5776900" y="2942300"/>
              <a:ext cx="14025" cy="5200"/>
            </a:xfrm>
            <a:custGeom>
              <a:rect b="b" l="l" r="r" t="t"/>
              <a:pathLst>
                <a:path extrusionOk="0" h="208" w="561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28"/>
            <p:cNvSpPr/>
            <p:nvPr/>
          </p:nvSpPr>
          <p:spPr>
            <a:xfrm>
              <a:off x="5468225" y="2903300"/>
              <a:ext cx="10450" cy="4300"/>
            </a:xfrm>
            <a:custGeom>
              <a:rect b="b" l="l" r="r" t="t"/>
              <a:pathLst>
                <a:path extrusionOk="0" h="172" w="418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28"/>
            <p:cNvSpPr/>
            <p:nvPr/>
          </p:nvSpPr>
          <p:spPr>
            <a:xfrm>
              <a:off x="5521800" y="2921550"/>
              <a:ext cx="11050" cy="3975"/>
            </a:xfrm>
            <a:custGeom>
              <a:rect b="b" l="l" r="r" t="t"/>
              <a:pathLst>
                <a:path extrusionOk="0" h="159" w="442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28"/>
            <p:cNvSpPr/>
            <p:nvPr/>
          </p:nvSpPr>
          <p:spPr>
            <a:xfrm>
              <a:off x="5440550" y="26918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28"/>
            <p:cNvSpPr/>
            <p:nvPr/>
          </p:nvSpPr>
          <p:spPr>
            <a:xfrm>
              <a:off x="5431925" y="2706425"/>
              <a:ext cx="4475" cy="7450"/>
            </a:xfrm>
            <a:custGeom>
              <a:rect b="b" l="l" r="r" t="t"/>
              <a:pathLst>
                <a:path extrusionOk="0" h="298" w="179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28"/>
            <p:cNvSpPr/>
            <p:nvPr/>
          </p:nvSpPr>
          <p:spPr>
            <a:xfrm>
              <a:off x="5793575" y="2962625"/>
              <a:ext cx="5075" cy="1575"/>
            </a:xfrm>
            <a:custGeom>
              <a:rect b="b" l="l" r="r" t="t"/>
              <a:pathLst>
                <a:path extrusionOk="0" h="63" w="203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28"/>
            <p:cNvSpPr/>
            <p:nvPr/>
          </p:nvSpPr>
          <p:spPr>
            <a:xfrm>
              <a:off x="6112650" y="2685575"/>
              <a:ext cx="12525" cy="9400"/>
            </a:xfrm>
            <a:custGeom>
              <a:rect b="b" l="l" r="r" t="t"/>
              <a:pathLst>
                <a:path extrusionOk="0" h="376" w="501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28"/>
            <p:cNvSpPr/>
            <p:nvPr/>
          </p:nvSpPr>
          <p:spPr>
            <a:xfrm>
              <a:off x="6090025" y="2683050"/>
              <a:ext cx="14925" cy="9100"/>
            </a:xfrm>
            <a:custGeom>
              <a:rect b="b" l="l" r="r" t="t"/>
              <a:pathLst>
                <a:path extrusionOk="0" h="364" w="597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28"/>
            <p:cNvSpPr/>
            <p:nvPr/>
          </p:nvSpPr>
          <p:spPr>
            <a:xfrm>
              <a:off x="6092425" y="2682050"/>
              <a:ext cx="6850" cy="2650"/>
            </a:xfrm>
            <a:custGeom>
              <a:rect b="b" l="l" r="r" t="t"/>
              <a:pathLst>
                <a:path extrusionOk="0" h="106" w="274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28"/>
            <p:cNvSpPr/>
            <p:nvPr/>
          </p:nvSpPr>
          <p:spPr>
            <a:xfrm>
              <a:off x="6102250" y="268467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28"/>
            <p:cNvSpPr/>
            <p:nvPr/>
          </p:nvSpPr>
          <p:spPr>
            <a:xfrm>
              <a:off x="6111175" y="2687950"/>
              <a:ext cx="2400" cy="3900"/>
            </a:xfrm>
            <a:custGeom>
              <a:rect b="b" l="l" r="r" t="t"/>
              <a:pathLst>
                <a:path extrusionOk="0" h="156" w="96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28"/>
            <p:cNvSpPr/>
            <p:nvPr/>
          </p:nvSpPr>
          <p:spPr>
            <a:xfrm>
              <a:off x="6113850" y="2685575"/>
              <a:ext cx="3900" cy="2400"/>
            </a:xfrm>
            <a:custGeom>
              <a:rect b="b" l="l" r="r" t="t"/>
              <a:pathLst>
                <a:path extrusionOk="0" h="96" w="156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28"/>
            <p:cNvSpPr/>
            <p:nvPr/>
          </p:nvSpPr>
          <p:spPr>
            <a:xfrm>
              <a:off x="5511100" y="2691975"/>
              <a:ext cx="53300" cy="8575"/>
            </a:xfrm>
            <a:custGeom>
              <a:rect b="b" l="l" r="r" t="t"/>
              <a:pathLst>
                <a:path extrusionOk="0" h="343" w="2132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28"/>
            <p:cNvSpPr/>
            <p:nvPr/>
          </p:nvSpPr>
          <p:spPr>
            <a:xfrm>
              <a:off x="5453950" y="2677125"/>
              <a:ext cx="23225" cy="23475"/>
            </a:xfrm>
            <a:custGeom>
              <a:rect b="b" l="l" r="r" t="t"/>
              <a:pathLst>
                <a:path extrusionOk="0" h="939" w="929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28"/>
            <p:cNvSpPr/>
            <p:nvPr/>
          </p:nvSpPr>
          <p:spPr>
            <a:xfrm>
              <a:off x="5464650" y="2684400"/>
              <a:ext cx="27425" cy="15200"/>
            </a:xfrm>
            <a:custGeom>
              <a:rect b="b" l="l" r="r" t="t"/>
              <a:pathLst>
                <a:path extrusionOk="0" h="608" w="1097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28"/>
            <p:cNvSpPr/>
            <p:nvPr/>
          </p:nvSpPr>
          <p:spPr>
            <a:xfrm>
              <a:off x="5466150" y="2696400"/>
              <a:ext cx="17000" cy="11525"/>
            </a:xfrm>
            <a:custGeom>
              <a:rect b="b" l="l" r="r" t="t"/>
              <a:pathLst>
                <a:path extrusionOk="0" h="461" w="68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28"/>
            <p:cNvSpPr/>
            <p:nvPr/>
          </p:nvSpPr>
          <p:spPr>
            <a:xfrm>
              <a:off x="5501875" y="2691825"/>
              <a:ext cx="5975" cy="6025"/>
            </a:xfrm>
            <a:custGeom>
              <a:rect b="b" l="l" r="r" t="t"/>
              <a:pathLst>
                <a:path extrusionOk="0" h="241" w="239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28"/>
            <p:cNvSpPr/>
            <p:nvPr/>
          </p:nvSpPr>
          <p:spPr>
            <a:xfrm>
              <a:off x="5920075" y="2674275"/>
              <a:ext cx="7475" cy="2375"/>
            </a:xfrm>
            <a:custGeom>
              <a:rect b="b" l="l" r="r" t="t"/>
              <a:pathLst>
                <a:path extrusionOk="0" h="95" w="299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28"/>
            <p:cNvSpPr/>
            <p:nvPr/>
          </p:nvSpPr>
          <p:spPr>
            <a:xfrm>
              <a:off x="5873050" y="2670100"/>
              <a:ext cx="3875" cy="1525"/>
            </a:xfrm>
            <a:custGeom>
              <a:rect b="b" l="l" r="r" t="t"/>
              <a:pathLst>
                <a:path extrusionOk="0" h="61" w="155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28"/>
            <p:cNvSpPr/>
            <p:nvPr/>
          </p:nvSpPr>
          <p:spPr>
            <a:xfrm>
              <a:off x="5866200" y="26707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28"/>
            <p:cNvSpPr/>
            <p:nvPr/>
          </p:nvSpPr>
          <p:spPr>
            <a:xfrm>
              <a:off x="6098375" y="2717425"/>
              <a:ext cx="8950" cy="3000"/>
            </a:xfrm>
            <a:custGeom>
              <a:rect b="b" l="l" r="r" t="t"/>
              <a:pathLst>
                <a:path extrusionOk="0" h="120" w="358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28"/>
            <p:cNvSpPr/>
            <p:nvPr/>
          </p:nvSpPr>
          <p:spPr>
            <a:xfrm>
              <a:off x="6116225" y="2717125"/>
              <a:ext cx="9850" cy="3000"/>
            </a:xfrm>
            <a:custGeom>
              <a:rect b="b" l="l" r="r" t="t"/>
              <a:pathLst>
                <a:path extrusionOk="0" h="120" w="394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28"/>
            <p:cNvSpPr/>
            <p:nvPr/>
          </p:nvSpPr>
          <p:spPr>
            <a:xfrm>
              <a:off x="6095400" y="2717425"/>
              <a:ext cx="3875" cy="2400"/>
            </a:xfrm>
            <a:custGeom>
              <a:rect b="b" l="l" r="r" t="t"/>
              <a:pathLst>
                <a:path extrusionOk="0" h="96" w="155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28"/>
            <p:cNvSpPr/>
            <p:nvPr/>
          </p:nvSpPr>
          <p:spPr>
            <a:xfrm>
              <a:off x="6106400" y="27174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28"/>
            <p:cNvSpPr/>
            <p:nvPr/>
          </p:nvSpPr>
          <p:spPr>
            <a:xfrm>
              <a:off x="6126950" y="271742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28"/>
            <p:cNvSpPr/>
            <p:nvPr/>
          </p:nvSpPr>
          <p:spPr>
            <a:xfrm>
              <a:off x="6124575" y="27174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28"/>
            <p:cNvSpPr/>
            <p:nvPr/>
          </p:nvSpPr>
          <p:spPr>
            <a:xfrm>
              <a:off x="6131700" y="27162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28"/>
            <p:cNvSpPr/>
            <p:nvPr/>
          </p:nvSpPr>
          <p:spPr>
            <a:xfrm>
              <a:off x="6115050" y="271742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28"/>
            <p:cNvSpPr/>
            <p:nvPr/>
          </p:nvSpPr>
          <p:spPr>
            <a:xfrm>
              <a:off x="6138550" y="2716250"/>
              <a:ext cx="1525" cy="2100"/>
            </a:xfrm>
            <a:custGeom>
              <a:rect b="b" l="l" r="r" t="t"/>
              <a:pathLst>
                <a:path extrusionOk="0" h="84" w="61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28"/>
            <p:cNvSpPr/>
            <p:nvPr/>
          </p:nvSpPr>
          <p:spPr>
            <a:xfrm>
              <a:off x="6073950" y="2788875"/>
              <a:ext cx="14625" cy="10050"/>
            </a:xfrm>
            <a:custGeom>
              <a:rect b="b" l="l" r="r" t="t"/>
              <a:pathLst>
                <a:path extrusionOk="0" h="402" w="585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28"/>
            <p:cNvSpPr/>
            <p:nvPr/>
          </p:nvSpPr>
          <p:spPr>
            <a:xfrm>
              <a:off x="6101950" y="2763575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28"/>
            <p:cNvSpPr/>
            <p:nvPr/>
          </p:nvSpPr>
          <p:spPr>
            <a:xfrm>
              <a:off x="5997175" y="2716675"/>
              <a:ext cx="26800" cy="3250"/>
            </a:xfrm>
            <a:custGeom>
              <a:rect b="b" l="l" r="r" t="t"/>
              <a:pathLst>
                <a:path extrusionOk="0" h="130" w="1072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28"/>
            <p:cNvSpPr/>
            <p:nvPr/>
          </p:nvSpPr>
          <p:spPr>
            <a:xfrm>
              <a:off x="6038250" y="2716775"/>
              <a:ext cx="14600" cy="3950"/>
            </a:xfrm>
            <a:custGeom>
              <a:rect b="b" l="l" r="r" t="t"/>
              <a:pathLst>
                <a:path extrusionOk="0" h="158" w="584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28"/>
            <p:cNvSpPr/>
            <p:nvPr/>
          </p:nvSpPr>
          <p:spPr>
            <a:xfrm>
              <a:off x="6027525" y="2717650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28"/>
            <p:cNvSpPr/>
            <p:nvPr/>
          </p:nvSpPr>
          <p:spPr>
            <a:xfrm>
              <a:off x="6002225" y="27921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28"/>
            <p:cNvSpPr/>
            <p:nvPr/>
          </p:nvSpPr>
          <p:spPr>
            <a:xfrm>
              <a:off x="6216250" y="2743025"/>
              <a:ext cx="2700" cy="1850"/>
            </a:xfrm>
            <a:custGeom>
              <a:rect b="b" l="l" r="r" t="t"/>
              <a:pathLst>
                <a:path extrusionOk="0" h="74" w="108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28"/>
            <p:cNvSpPr/>
            <p:nvPr/>
          </p:nvSpPr>
          <p:spPr>
            <a:xfrm>
              <a:off x="5357500" y="2590925"/>
              <a:ext cx="13725" cy="4375"/>
            </a:xfrm>
            <a:custGeom>
              <a:rect b="b" l="l" r="r" t="t"/>
              <a:pathLst>
                <a:path extrusionOk="0" h="175" w="549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28"/>
            <p:cNvSpPr/>
            <p:nvPr/>
          </p:nvSpPr>
          <p:spPr>
            <a:xfrm>
              <a:off x="6123675" y="2656100"/>
              <a:ext cx="7750" cy="3225"/>
            </a:xfrm>
            <a:custGeom>
              <a:rect b="b" l="l" r="r" t="t"/>
              <a:pathLst>
                <a:path extrusionOk="0" h="129" w="31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28"/>
            <p:cNvSpPr/>
            <p:nvPr/>
          </p:nvSpPr>
          <p:spPr>
            <a:xfrm>
              <a:off x="6131400" y="2656400"/>
              <a:ext cx="2700" cy="2425"/>
            </a:xfrm>
            <a:custGeom>
              <a:rect b="b" l="l" r="r" t="t"/>
              <a:pathLst>
                <a:path extrusionOk="0" h="97" w="108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28"/>
            <p:cNvSpPr/>
            <p:nvPr/>
          </p:nvSpPr>
          <p:spPr>
            <a:xfrm>
              <a:off x="5238750" y="2554900"/>
              <a:ext cx="3275" cy="7775"/>
            </a:xfrm>
            <a:custGeom>
              <a:rect b="b" l="l" r="r" t="t"/>
              <a:pathLst>
                <a:path extrusionOk="0" h="311" w="131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28"/>
            <p:cNvSpPr/>
            <p:nvPr/>
          </p:nvSpPr>
          <p:spPr>
            <a:xfrm>
              <a:off x="5224150" y="25406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28"/>
            <p:cNvSpPr/>
            <p:nvPr/>
          </p:nvSpPr>
          <p:spPr>
            <a:xfrm>
              <a:off x="5235475" y="254360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28"/>
            <p:cNvSpPr/>
            <p:nvPr/>
          </p:nvSpPr>
          <p:spPr>
            <a:xfrm>
              <a:off x="5313450" y="25879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28"/>
            <p:cNvSpPr/>
            <p:nvPr/>
          </p:nvSpPr>
          <p:spPr>
            <a:xfrm>
              <a:off x="5320900" y="2587950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28"/>
            <p:cNvSpPr/>
            <p:nvPr/>
          </p:nvSpPr>
          <p:spPr>
            <a:xfrm>
              <a:off x="5944250" y="2804600"/>
              <a:ext cx="45800" cy="21175"/>
            </a:xfrm>
            <a:custGeom>
              <a:rect b="b" l="l" r="r" t="t"/>
              <a:pathLst>
                <a:path extrusionOk="0" h="847" w="1832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28"/>
            <p:cNvSpPr/>
            <p:nvPr/>
          </p:nvSpPr>
          <p:spPr>
            <a:xfrm>
              <a:off x="6105425" y="2816950"/>
              <a:ext cx="23025" cy="11525"/>
            </a:xfrm>
            <a:custGeom>
              <a:rect b="b" l="l" r="r" t="t"/>
              <a:pathLst>
                <a:path extrusionOk="0" h="461" w="921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28"/>
            <p:cNvSpPr/>
            <p:nvPr/>
          </p:nvSpPr>
          <p:spPr>
            <a:xfrm>
              <a:off x="6003125" y="2823175"/>
              <a:ext cx="28000" cy="7025"/>
            </a:xfrm>
            <a:custGeom>
              <a:rect b="b" l="l" r="r" t="t"/>
              <a:pathLst>
                <a:path extrusionOk="0" h="281" w="112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28"/>
            <p:cNvSpPr/>
            <p:nvPr/>
          </p:nvSpPr>
          <p:spPr>
            <a:xfrm>
              <a:off x="6013075" y="2814125"/>
              <a:ext cx="11200" cy="10175"/>
            </a:xfrm>
            <a:custGeom>
              <a:rect b="b" l="l" r="r" t="t"/>
              <a:pathLst>
                <a:path extrusionOk="0" h="407" w="448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28"/>
            <p:cNvSpPr/>
            <p:nvPr/>
          </p:nvSpPr>
          <p:spPr>
            <a:xfrm>
              <a:off x="6073075" y="2817750"/>
              <a:ext cx="9550" cy="6550"/>
            </a:xfrm>
            <a:custGeom>
              <a:rect b="b" l="l" r="r" t="t"/>
              <a:pathLst>
                <a:path extrusionOk="0" h="262" w="382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28"/>
            <p:cNvSpPr/>
            <p:nvPr/>
          </p:nvSpPr>
          <p:spPr>
            <a:xfrm>
              <a:off x="6033175" y="2815050"/>
              <a:ext cx="8625" cy="7500"/>
            </a:xfrm>
            <a:custGeom>
              <a:rect b="b" l="l" r="r" t="t"/>
              <a:pathLst>
                <a:path extrusionOk="0" h="300" w="345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28"/>
            <p:cNvSpPr/>
            <p:nvPr/>
          </p:nvSpPr>
          <p:spPr>
            <a:xfrm>
              <a:off x="5938225" y="2877575"/>
              <a:ext cx="28300" cy="100625"/>
            </a:xfrm>
            <a:custGeom>
              <a:rect b="b" l="l" r="r" t="t"/>
              <a:pathLst>
                <a:path extrusionOk="0" h="4025" w="1132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28"/>
            <p:cNvSpPr/>
            <p:nvPr/>
          </p:nvSpPr>
          <p:spPr>
            <a:xfrm>
              <a:off x="5959075" y="2820525"/>
              <a:ext cx="30975" cy="66400"/>
            </a:xfrm>
            <a:custGeom>
              <a:rect b="b" l="l" r="r" t="t"/>
              <a:pathLst>
                <a:path extrusionOk="0" h="2656" w="1239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28"/>
            <p:cNvSpPr/>
            <p:nvPr/>
          </p:nvSpPr>
          <p:spPr>
            <a:xfrm>
              <a:off x="5965025" y="2874900"/>
              <a:ext cx="11325" cy="14600"/>
            </a:xfrm>
            <a:custGeom>
              <a:rect b="b" l="l" r="r" t="t"/>
              <a:pathLst>
                <a:path extrusionOk="0" h="584" w="453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28"/>
            <p:cNvSpPr/>
            <p:nvPr/>
          </p:nvSpPr>
          <p:spPr>
            <a:xfrm>
              <a:off x="5948350" y="2921025"/>
              <a:ext cx="14600" cy="36050"/>
            </a:xfrm>
            <a:custGeom>
              <a:rect b="b" l="l" r="r" t="t"/>
              <a:pathLst>
                <a:path extrusionOk="0" h="1442" w="584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28"/>
            <p:cNvSpPr/>
            <p:nvPr/>
          </p:nvSpPr>
          <p:spPr>
            <a:xfrm>
              <a:off x="5954300" y="2902575"/>
              <a:ext cx="12225" cy="8650"/>
            </a:xfrm>
            <a:custGeom>
              <a:rect b="b" l="l" r="r" t="t"/>
              <a:pathLst>
                <a:path extrusionOk="0" h="346" w="489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28"/>
            <p:cNvSpPr/>
            <p:nvPr/>
          </p:nvSpPr>
          <p:spPr>
            <a:xfrm>
              <a:off x="5945675" y="2957350"/>
              <a:ext cx="6875" cy="15500"/>
            </a:xfrm>
            <a:custGeom>
              <a:rect b="b" l="l" r="r" t="t"/>
              <a:pathLst>
                <a:path extrusionOk="0" h="620" w="275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28"/>
            <p:cNvSpPr/>
            <p:nvPr/>
          </p:nvSpPr>
          <p:spPr>
            <a:xfrm>
              <a:off x="6106400" y="2935900"/>
              <a:ext cx="8950" cy="3350"/>
            </a:xfrm>
            <a:custGeom>
              <a:rect b="b" l="l" r="r" t="t"/>
              <a:pathLst>
                <a:path extrusionOk="0" h="134" w="358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28"/>
            <p:cNvSpPr/>
            <p:nvPr/>
          </p:nvSpPr>
          <p:spPr>
            <a:xfrm>
              <a:off x="6006400" y="2828450"/>
              <a:ext cx="16675" cy="3875"/>
            </a:xfrm>
            <a:custGeom>
              <a:rect b="b" l="l" r="r" t="t"/>
              <a:pathLst>
                <a:path extrusionOk="0" h="155" w="667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28"/>
            <p:cNvSpPr/>
            <p:nvPr/>
          </p:nvSpPr>
          <p:spPr>
            <a:xfrm>
              <a:off x="5973650" y="2437325"/>
              <a:ext cx="10750" cy="3500"/>
            </a:xfrm>
            <a:custGeom>
              <a:rect b="b" l="l" r="r" t="t"/>
              <a:pathLst>
                <a:path extrusionOk="0" h="140" w="43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28"/>
            <p:cNvSpPr/>
            <p:nvPr/>
          </p:nvSpPr>
          <p:spPr>
            <a:xfrm>
              <a:off x="5981100" y="2990600"/>
              <a:ext cx="17875" cy="6025"/>
            </a:xfrm>
            <a:custGeom>
              <a:rect b="b" l="l" r="r" t="t"/>
              <a:pathLst>
                <a:path extrusionOk="0" h="241" w="715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28"/>
            <p:cNvSpPr/>
            <p:nvPr/>
          </p:nvSpPr>
          <p:spPr>
            <a:xfrm>
              <a:off x="5939725" y="2964475"/>
              <a:ext cx="10150" cy="12225"/>
            </a:xfrm>
            <a:custGeom>
              <a:rect b="b" l="l" r="r" t="t"/>
              <a:pathLst>
                <a:path extrusionOk="0" h="489" w="406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28"/>
            <p:cNvSpPr/>
            <p:nvPr/>
          </p:nvSpPr>
          <p:spPr>
            <a:xfrm>
              <a:off x="6002525" y="2991500"/>
              <a:ext cx="11025" cy="4925"/>
            </a:xfrm>
            <a:custGeom>
              <a:rect b="b" l="l" r="r" t="t"/>
              <a:pathLst>
                <a:path extrusionOk="0" h="197" w="441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28"/>
            <p:cNvSpPr/>
            <p:nvPr/>
          </p:nvSpPr>
          <p:spPr>
            <a:xfrm>
              <a:off x="6023350" y="2993250"/>
              <a:ext cx="11950" cy="2800"/>
            </a:xfrm>
            <a:custGeom>
              <a:rect b="b" l="l" r="r" t="t"/>
              <a:pathLst>
                <a:path extrusionOk="0" h="112" w="478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28"/>
            <p:cNvSpPr/>
            <p:nvPr/>
          </p:nvSpPr>
          <p:spPr>
            <a:xfrm>
              <a:off x="6038250" y="299632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28"/>
            <p:cNvSpPr/>
            <p:nvPr/>
          </p:nvSpPr>
          <p:spPr>
            <a:xfrm>
              <a:off x="6016800" y="2991900"/>
              <a:ext cx="4200" cy="4150"/>
            </a:xfrm>
            <a:custGeom>
              <a:rect b="b" l="l" r="r" t="t"/>
              <a:pathLst>
                <a:path extrusionOk="0" h="166" w="168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28"/>
            <p:cNvSpPr/>
            <p:nvPr/>
          </p:nvSpPr>
          <p:spPr>
            <a:xfrm>
              <a:off x="5977225" y="299692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28"/>
            <p:cNvSpPr/>
            <p:nvPr/>
          </p:nvSpPr>
          <p:spPr>
            <a:xfrm>
              <a:off x="5973650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28"/>
            <p:cNvSpPr/>
            <p:nvPr/>
          </p:nvSpPr>
          <p:spPr>
            <a:xfrm>
              <a:off x="5966500" y="29915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28"/>
            <p:cNvSpPr/>
            <p:nvPr/>
          </p:nvSpPr>
          <p:spPr>
            <a:xfrm>
              <a:off x="5962925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28"/>
            <p:cNvSpPr/>
            <p:nvPr/>
          </p:nvSpPr>
          <p:spPr>
            <a:xfrm>
              <a:off x="5998950" y="2991475"/>
              <a:ext cx="3600" cy="1600"/>
            </a:xfrm>
            <a:custGeom>
              <a:rect b="b" l="l" r="r" t="t"/>
              <a:pathLst>
                <a:path extrusionOk="0" h="64" w="144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28"/>
            <p:cNvSpPr/>
            <p:nvPr/>
          </p:nvSpPr>
          <p:spPr>
            <a:xfrm>
              <a:off x="5943875" y="2982650"/>
              <a:ext cx="4800" cy="4175"/>
            </a:xfrm>
            <a:custGeom>
              <a:rect b="b" l="l" r="r" t="t"/>
              <a:pathLst>
                <a:path extrusionOk="0" h="167" w="192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28"/>
            <p:cNvSpPr/>
            <p:nvPr/>
          </p:nvSpPr>
          <p:spPr>
            <a:xfrm>
              <a:off x="5940600" y="29826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28"/>
            <p:cNvSpPr/>
            <p:nvPr/>
          </p:nvSpPr>
          <p:spPr>
            <a:xfrm>
              <a:off x="5945075" y="29746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28"/>
            <p:cNvSpPr/>
            <p:nvPr/>
          </p:nvSpPr>
          <p:spPr>
            <a:xfrm>
              <a:off x="6037950" y="2964850"/>
              <a:ext cx="7750" cy="3525"/>
            </a:xfrm>
            <a:custGeom>
              <a:rect b="b" l="l" r="r" t="t"/>
              <a:pathLst>
                <a:path extrusionOk="0" h="141" w="31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28"/>
            <p:cNvSpPr/>
            <p:nvPr/>
          </p:nvSpPr>
          <p:spPr>
            <a:xfrm>
              <a:off x="6138550" y="2996925"/>
              <a:ext cx="7475" cy="9375"/>
            </a:xfrm>
            <a:custGeom>
              <a:rect b="b" l="l" r="r" t="t"/>
              <a:pathLst>
                <a:path extrusionOk="0" h="375" w="299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28"/>
            <p:cNvSpPr/>
            <p:nvPr/>
          </p:nvSpPr>
          <p:spPr>
            <a:xfrm>
              <a:off x="5520325" y="3601475"/>
              <a:ext cx="19975" cy="8350"/>
            </a:xfrm>
            <a:custGeom>
              <a:rect b="b" l="l" r="r" t="t"/>
              <a:pathLst>
                <a:path extrusionOk="0" h="334" w="799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28"/>
            <p:cNvSpPr/>
            <p:nvPr/>
          </p:nvSpPr>
          <p:spPr>
            <a:xfrm>
              <a:off x="6020375" y="3660600"/>
              <a:ext cx="47050" cy="3675"/>
            </a:xfrm>
            <a:custGeom>
              <a:rect b="b" l="l" r="r" t="t"/>
              <a:pathLst>
                <a:path extrusionOk="0" h="147" w="1882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28"/>
            <p:cNvSpPr/>
            <p:nvPr/>
          </p:nvSpPr>
          <p:spPr>
            <a:xfrm>
              <a:off x="6121000" y="3667175"/>
              <a:ext cx="17575" cy="7325"/>
            </a:xfrm>
            <a:custGeom>
              <a:rect b="b" l="l" r="r" t="t"/>
              <a:pathLst>
                <a:path extrusionOk="0" h="293" w="703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28"/>
            <p:cNvSpPr/>
            <p:nvPr/>
          </p:nvSpPr>
          <p:spPr>
            <a:xfrm>
              <a:off x="5977225" y="3656600"/>
              <a:ext cx="30675" cy="3975"/>
            </a:xfrm>
            <a:custGeom>
              <a:rect b="b" l="l" r="r" t="t"/>
              <a:pathLst>
                <a:path extrusionOk="0" h="159" w="1227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28"/>
            <p:cNvSpPr/>
            <p:nvPr/>
          </p:nvSpPr>
          <p:spPr>
            <a:xfrm>
              <a:off x="5934650" y="3653550"/>
              <a:ext cx="15500" cy="3000"/>
            </a:xfrm>
            <a:custGeom>
              <a:rect b="b" l="l" r="r" t="t"/>
              <a:pathLst>
                <a:path extrusionOk="0" h="120" w="62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28"/>
            <p:cNvSpPr/>
            <p:nvPr/>
          </p:nvSpPr>
          <p:spPr>
            <a:xfrm>
              <a:off x="6013525" y="365997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28"/>
            <p:cNvSpPr/>
            <p:nvPr/>
          </p:nvSpPr>
          <p:spPr>
            <a:xfrm>
              <a:off x="5506925" y="3605075"/>
              <a:ext cx="15500" cy="8325"/>
            </a:xfrm>
            <a:custGeom>
              <a:rect b="b" l="l" r="r" t="t"/>
              <a:pathLst>
                <a:path extrusionOk="0" h="333" w="62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28"/>
            <p:cNvSpPr/>
            <p:nvPr/>
          </p:nvSpPr>
          <p:spPr>
            <a:xfrm>
              <a:off x="6060875" y="3469625"/>
              <a:ext cx="107775" cy="16050"/>
            </a:xfrm>
            <a:custGeom>
              <a:rect b="b" l="l" r="r" t="t"/>
              <a:pathLst>
                <a:path extrusionOk="0" h="642" w="4311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28"/>
            <p:cNvSpPr/>
            <p:nvPr/>
          </p:nvSpPr>
          <p:spPr>
            <a:xfrm>
              <a:off x="5965025" y="3470225"/>
              <a:ext cx="98550" cy="15175"/>
            </a:xfrm>
            <a:custGeom>
              <a:rect b="b" l="l" r="r" t="t"/>
              <a:pathLst>
                <a:path extrusionOk="0" h="607" w="3942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28"/>
            <p:cNvSpPr/>
            <p:nvPr/>
          </p:nvSpPr>
          <p:spPr>
            <a:xfrm>
              <a:off x="5851900" y="3463350"/>
              <a:ext cx="94975" cy="16325"/>
            </a:xfrm>
            <a:custGeom>
              <a:rect b="b" l="l" r="r" t="t"/>
              <a:pathLst>
                <a:path extrusionOk="0" h="653" w="3799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28"/>
            <p:cNvSpPr/>
            <p:nvPr/>
          </p:nvSpPr>
          <p:spPr>
            <a:xfrm>
              <a:off x="5858750" y="3437475"/>
              <a:ext cx="55400" cy="15000"/>
            </a:xfrm>
            <a:custGeom>
              <a:rect b="b" l="l" r="r" t="t"/>
              <a:pathLst>
                <a:path extrusionOk="0" h="600" w="2216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28"/>
            <p:cNvSpPr/>
            <p:nvPr/>
          </p:nvSpPr>
          <p:spPr>
            <a:xfrm>
              <a:off x="6156700" y="3466925"/>
              <a:ext cx="47350" cy="13425"/>
            </a:xfrm>
            <a:custGeom>
              <a:rect b="b" l="l" r="r" t="t"/>
              <a:pathLst>
                <a:path extrusionOk="0" h="537" w="1894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28"/>
            <p:cNvSpPr/>
            <p:nvPr/>
          </p:nvSpPr>
          <p:spPr>
            <a:xfrm>
              <a:off x="5909350" y="3444325"/>
              <a:ext cx="31575" cy="9175"/>
            </a:xfrm>
            <a:custGeom>
              <a:rect b="b" l="l" r="r" t="t"/>
              <a:pathLst>
                <a:path extrusionOk="0" h="367" w="1263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28"/>
            <p:cNvSpPr/>
            <p:nvPr/>
          </p:nvSpPr>
          <p:spPr>
            <a:xfrm>
              <a:off x="5796250" y="3433475"/>
              <a:ext cx="28900" cy="11575"/>
            </a:xfrm>
            <a:custGeom>
              <a:rect b="b" l="l" r="r" t="t"/>
              <a:pathLst>
                <a:path extrusionOk="0" h="463" w="1156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28"/>
            <p:cNvSpPr/>
            <p:nvPr/>
          </p:nvSpPr>
          <p:spPr>
            <a:xfrm>
              <a:off x="5835550" y="3434175"/>
              <a:ext cx="23825" cy="12975"/>
            </a:xfrm>
            <a:custGeom>
              <a:rect b="b" l="l" r="r" t="t"/>
              <a:pathLst>
                <a:path extrusionOk="0" h="519" w="953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28"/>
            <p:cNvSpPr/>
            <p:nvPr/>
          </p:nvSpPr>
          <p:spPr>
            <a:xfrm>
              <a:off x="5945075" y="3469175"/>
              <a:ext cx="21450" cy="12025"/>
            </a:xfrm>
            <a:custGeom>
              <a:rect b="b" l="l" r="r" t="t"/>
              <a:pathLst>
                <a:path extrusionOk="0" h="481" w="858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28"/>
            <p:cNvSpPr/>
            <p:nvPr/>
          </p:nvSpPr>
          <p:spPr>
            <a:xfrm>
              <a:off x="5779275" y="3434475"/>
              <a:ext cx="25925" cy="7775"/>
            </a:xfrm>
            <a:custGeom>
              <a:rect b="b" l="l" r="r" t="t"/>
              <a:pathLst>
                <a:path extrusionOk="0" h="311" w="1037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28"/>
            <p:cNvSpPr/>
            <p:nvPr/>
          </p:nvSpPr>
          <p:spPr>
            <a:xfrm>
              <a:off x="5909350" y="3466825"/>
              <a:ext cx="36050" cy="3650"/>
            </a:xfrm>
            <a:custGeom>
              <a:rect b="b" l="l" r="r" t="t"/>
              <a:pathLst>
                <a:path extrusionOk="0" h="146" w="1442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28"/>
            <p:cNvSpPr/>
            <p:nvPr/>
          </p:nvSpPr>
          <p:spPr>
            <a:xfrm>
              <a:off x="6159400" y="3465725"/>
              <a:ext cx="33050" cy="6800"/>
            </a:xfrm>
            <a:custGeom>
              <a:rect b="b" l="l" r="r" t="t"/>
              <a:pathLst>
                <a:path extrusionOk="0" h="272" w="1322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28"/>
            <p:cNvSpPr/>
            <p:nvPr/>
          </p:nvSpPr>
          <p:spPr>
            <a:xfrm>
              <a:off x="5981100" y="3470500"/>
              <a:ext cx="32450" cy="3825"/>
            </a:xfrm>
            <a:custGeom>
              <a:rect b="b" l="l" r="r" t="t"/>
              <a:pathLst>
                <a:path extrusionOk="0" h="153" w="1298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28"/>
            <p:cNvSpPr/>
            <p:nvPr/>
          </p:nvSpPr>
          <p:spPr>
            <a:xfrm>
              <a:off x="5769450" y="3431800"/>
              <a:ext cx="17900" cy="8275"/>
            </a:xfrm>
            <a:custGeom>
              <a:rect b="b" l="l" r="r" t="t"/>
              <a:pathLst>
                <a:path extrusionOk="0" h="331" w="716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28"/>
            <p:cNvSpPr/>
            <p:nvPr/>
          </p:nvSpPr>
          <p:spPr>
            <a:xfrm>
              <a:off x="5823325" y="3435125"/>
              <a:ext cx="14025" cy="10000"/>
            </a:xfrm>
            <a:custGeom>
              <a:rect b="b" l="l" r="r" t="t"/>
              <a:pathLst>
                <a:path extrusionOk="0" h="400" w="561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28"/>
            <p:cNvSpPr/>
            <p:nvPr/>
          </p:nvSpPr>
          <p:spPr>
            <a:xfrm>
              <a:off x="5855775" y="34371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28"/>
            <p:cNvSpPr/>
            <p:nvPr/>
          </p:nvSpPr>
          <p:spPr>
            <a:xfrm>
              <a:off x="5737025" y="3441025"/>
              <a:ext cx="10725" cy="3925"/>
            </a:xfrm>
            <a:custGeom>
              <a:rect b="b" l="l" r="r" t="t"/>
              <a:pathLst>
                <a:path extrusionOk="0" h="157" w="429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28"/>
            <p:cNvSpPr/>
            <p:nvPr/>
          </p:nvSpPr>
          <p:spPr>
            <a:xfrm>
              <a:off x="5826600" y="3442050"/>
              <a:ext cx="7175" cy="2575"/>
            </a:xfrm>
            <a:custGeom>
              <a:rect b="b" l="l" r="r" t="t"/>
              <a:pathLst>
                <a:path extrusionOk="0" h="103" w="287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28"/>
            <p:cNvSpPr/>
            <p:nvPr/>
          </p:nvSpPr>
          <p:spPr>
            <a:xfrm>
              <a:off x="5981100" y="3455900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28"/>
            <p:cNvSpPr/>
            <p:nvPr/>
          </p:nvSpPr>
          <p:spPr>
            <a:xfrm>
              <a:off x="5916800" y="3450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28"/>
            <p:cNvSpPr/>
            <p:nvPr/>
          </p:nvSpPr>
          <p:spPr>
            <a:xfrm>
              <a:off x="5927225" y="34523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28"/>
            <p:cNvSpPr/>
            <p:nvPr/>
          </p:nvSpPr>
          <p:spPr>
            <a:xfrm>
              <a:off x="5862025" y="3445500"/>
              <a:ext cx="4500" cy="2450"/>
            </a:xfrm>
            <a:custGeom>
              <a:rect b="b" l="l" r="r" t="t"/>
              <a:pathLst>
                <a:path extrusionOk="0" h="98" w="18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28"/>
            <p:cNvSpPr/>
            <p:nvPr/>
          </p:nvSpPr>
          <p:spPr>
            <a:xfrm>
              <a:off x="6080500" y="3484050"/>
              <a:ext cx="90825" cy="20150"/>
            </a:xfrm>
            <a:custGeom>
              <a:rect b="b" l="l" r="r" t="t"/>
              <a:pathLst>
                <a:path extrusionOk="0" h="806" w="3633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28"/>
            <p:cNvSpPr/>
            <p:nvPr/>
          </p:nvSpPr>
          <p:spPr>
            <a:xfrm>
              <a:off x="6050150" y="3479725"/>
              <a:ext cx="85450" cy="13125"/>
            </a:xfrm>
            <a:custGeom>
              <a:rect b="b" l="l" r="r" t="t"/>
              <a:pathLst>
                <a:path extrusionOk="0" h="525" w="3418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28"/>
            <p:cNvSpPr/>
            <p:nvPr/>
          </p:nvSpPr>
          <p:spPr>
            <a:xfrm>
              <a:off x="6170400" y="3494300"/>
              <a:ext cx="63725" cy="17075"/>
            </a:xfrm>
            <a:custGeom>
              <a:rect b="b" l="l" r="r" t="t"/>
              <a:pathLst>
                <a:path extrusionOk="0" h="683" w="2549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28"/>
            <p:cNvSpPr/>
            <p:nvPr/>
          </p:nvSpPr>
          <p:spPr>
            <a:xfrm>
              <a:off x="6145100" y="3476750"/>
              <a:ext cx="44075" cy="4225"/>
            </a:xfrm>
            <a:custGeom>
              <a:rect b="b" l="l" r="r" t="t"/>
              <a:pathLst>
                <a:path extrusionOk="0" h="169" w="1763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28"/>
            <p:cNvSpPr/>
            <p:nvPr/>
          </p:nvSpPr>
          <p:spPr>
            <a:xfrm>
              <a:off x="6196000" y="3470400"/>
              <a:ext cx="14500" cy="11400"/>
            </a:xfrm>
            <a:custGeom>
              <a:rect b="b" l="l" r="r" t="t"/>
              <a:pathLst>
                <a:path extrusionOk="0" h="456" w="58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28"/>
            <p:cNvSpPr/>
            <p:nvPr/>
          </p:nvSpPr>
          <p:spPr>
            <a:xfrm>
              <a:off x="6106400" y="3480050"/>
              <a:ext cx="17900" cy="4750"/>
            </a:xfrm>
            <a:custGeom>
              <a:rect b="b" l="l" r="r" t="t"/>
              <a:pathLst>
                <a:path extrusionOk="0" h="190" w="716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28"/>
            <p:cNvSpPr/>
            <p:nvPr/>
          </p:nvSpPr>
          <p:spPr>
            <a:xfrm>
              <a:off x="5372375" y="3535075"/>
              <a:ext cx="168800" cy="30700"/>
            </a:xfrm>
            <a:custGeom>
              <a:rect b="b" l="l" r="r" t="t"/>
              <a:pathLst>
                <a:path extrusionOk="0" h="1228" w="6752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28"/>
            <p:cNvSpPr/>
            <p:nvPr/>
          </p:nvSpPr>
          <p:spPr>
            <a:xfrm>
              <a:off x="5732550" y="3580725"/>
              <a:ext cx="100025" cy="18525"/>
            </a:xfrm>
            <a:custGeom>
              <a:rect b="b" l="l" r="r" t="t"/>
              <a:pathLst>
                <a:path extrusionOk="0" h="741" w="4001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28"/>
            <p:cNvSpPr/>
            <p:nvPr/>
          </p:nvSpPr>
          <p:spPr>
            <a:xfrm>
              <a:off x="5451275" y="3556525"/>
              <a:ext cx="76125" cy="22925"/>
            </a:xfrm>
            <a:custGeom>
              <a:rect b="b" l="l" r="r" t="t"/>
              <a:pathLst>
                <a:path extrusionOk="0" h="917" w="3045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28"/>
            <p:cNvSpPr/>
            <p:nvPr/>
          </p:nvSpPr>
          <p:spPr>
            <a:xfrm>
              <a:off x="5869475" y="3593200"/>
              <a:ext cx="97350" cy="16625"/>
            </a:xfrm>
            <a:custGeom>
              <a:rect b="b" l="l" r="r" t="t"/>
              <a:pathLst>
                <a:path extrusionOk="0" h="665" w="3894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28"/>
            <p:cNvSpPr/>
            <p:nvPr/>
          </p:nvSpPr>
          <p:spPr>
            <a:xfrm>
              <a:off x="5749225" y="3553425"/>
              <a:ext cx="86050" cy="18600"/>
            </a:xfrm>
            <a:custGeom>
              <a:rect b="b" l="l" r="r" t="t"/>
              <a:pathLst>
                <a:path extrusionOk="0" h="744" w="3442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28"/>
            <p:cNvSpPr/>
            <p:nvPr/>
          </p:nvSpPr>
          <p:spPr>
            <a:xfrm>
              <a:off x="5616475" y="3574125"/>
              <a:ext cx="71450" cy="33025"/>
            </a:xfrm>
            <a:custGeom>
              <a:rect b="b" l="l" r="r" t="t"/>
              <a:pathLst>
                <a:path extrusionOk="0" h="1321" w="2858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28"/>
            <p:cNvSpPr/>
            <p:nvPr/>
          </p:nvSpPr>
          <p:spPr>
            <a:xfrm>
              <a:off x="5439350" y="3586775"/>
              <a:ext cx="88150" cy="20325"/>
            </a:xfrm>
            <a:custGeom>
              <a:rect b="b" l="l" r="r" t="t"/>
              <a:pathLst>
                <a:path extrusionOk="0" h="813" w="3526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28"/>
            <p:cNvSpPr/>
            <p:nvPr/>
          </p:nvSpPr>
          <p:spPr>
            <a:xfrm>
              <a:off x="5833450" y="3557250"/>
              <a:ext cx="74750" cy="17275"/>
            </a:xfrm>
            <a:custGeom>
              <a:rect b="b" l="l" r="r" t="t"/>
              <a:pathLst>
                <a:path extrusionOk="0" h="691" w="299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28"/>
            <p:cNvSpPr/>
            <p:nvPr/>
          </p:nvSpPr>
          <p:spPr>
            <a:xfrm>
              <a:off x="5962350" y="3599975"/>
              <a:ext cx="51500" cy="15100"/>
            </a:xfrm>
            <a:custGeom>
              <a:rect b="b" l="l" r="r" t="t"/>
              <a:pathLst>
                <a:path extrusionOk="0" h="604" w="206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28"/>
            <p:cNvSpPr/>
            <p:nvPr/>
          </p:nvSpPr>
          <p:spPr>
            <a:xfrm>
              <a:off x="5367925" y="3548400"/>
              <a:ext cx="58350" cy="30700"/>
            </a:xfrm>
            <a:custGeom>
              <a:rect b="b" l="l" r="r" t="t"/>
              <a:pathLst>
                <a:path extrusionOk="0" h="1228" w="2334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28"/>
            <p:cNvSpPr/>
            <p:nvPr/>
          </p:nvSpPr>
          <p:spPr>
            <a:xfrm>
              <a:off x="5830475" y="3590975"/>
              <a:ext cx="64925" cy="12875"/>
            </a:xfrm>
            <a:custGeom>
              <a:rect b="b" l="l" r="r" t="t"/>
              <a:pathLst>
                <a:path extrusionOk="0" h="515" w="2597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28"/>
            <p:cNvSpPr/>
            <p:nvPr/>
          </p:nvSpPr>
          <p:spPr>
            <a:xfrm>
              <a:off x="5674500" y="3577425"/>
              <a:ext cx="51825" cy="12200"/>
            </a:xfrm>
            <a:custGeom>
              <a:rect b="b" l="l" r="r" t="t"/>
              <a:pathLst>
                <a:path extrusionOk="0" h="488" w="2073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28"/>
            <p:cNvSpPr/>
            <p:nvPr/>
          </p:nvSpPr>
          <p:spPr>
            <a:xfrm>
              <a:off x="6075450" y="3613675"/>
              <a:ext cx="65200" cy="14300"/>
            </a:xfrm>
            <a:custGeom>
              <a:rect b="b" l="l" r="r" t="t"/>
              <a:pathLst>
                <a:path extrusionOk="0" h="572" w="2608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28"/>
            <p:cNvSpPr/>
            <p:nvPr/>
          </p:nvSpPr>
          <p:spPr>
            <a:xfrm>
              <a:off x="5998650" y="3573200"/>
              <a:ext cx="45275" cy="15225"/>
            </a:xfrm>
            <a:custGeom>
              <a:rect b="b" l="l" r="r" t="t"/>
              <a:pathLst>
                <a:path extrusionOk="0" h="609" w="1811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28"/>
            <p:cNvSpPr/>
            <p:nvPr/>
          </p:nvSpPr>
          <p:spPr>
            <a:xfrm>
              <a:off x="5428950" y="3557525"/>
              <a:ext cx="36325" cy="19850"/>
            </a:xfrm>
            <a:custGeom>
              <a:rect b="b" l="l" r="r" t="t"/>
              <a:pathLst>
                <a:path extrusionOk="0" h="794" w="1453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28"/>
            <p:cNvSpPr/>
            <p:nvPr/>
          </p:nvSpPr>
          <p:spPr>
            <a:xfrm>
              <a:off x="5525675" y="3561175"/>
              <a:ext cx="36050" cy="20150"/>
            </a:xfrm>
            <a:custGeom>
              <a:rect b="b" l="l" r="r" t="t"/>
              <a:pathLst>
                <a:path extrusionOk="0" h="806" w="1442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28"/>
            <p:cNvSpPr/>
            <p:nvPr/>
          </p:nvSpPr>
          <p:spPr>
            <a:xfrm>
              <a:off x="5597125" y="3550575"/>
              <a:ext cx="47050" cy="12600"/>
            </a:xfrm>
            <a:custGeom>
              <a:rect b="b" l="l" r="r" t="t"/>
              <a:pathLst>
                <a:path extrusionOk="0" h="504" w="1882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28"/>
            <p:cNvSpPr/>
            <p:nvPr/>
          </p:nvSpPr>
          <p:spPr>
            <a:xfrm>
              <a:off x="5993900" y="3554725"/>
              <a:ext cx="52100" cy="14625"/>
            </a:xfrm>
            <a:custGeom>
              <a:rect b="b" l="l" r="r" t="t"/>
              <a:pathLst>
                <a:path extrusionOk="0" h="585" w="2084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28"/>
            <p:cNvSpPr/>
            <p:nvPr/>
          </p:nvSpPr>
          <p:spPr>
            <a:xfrm>
              <a:off x="5407200" y="3571100"/>
              <a:ext cx="43800" cy="21175"/>
            </a:xfrm>
            <a:custGeom>
              <a:rect b="b" l="l" r="r" t="t"/>
              <a:pathLst>
                <a:path extrusionOk="0" h="847" w="1752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28"/>
            <p:cNvSpPr/>
            <p:nvPr/>
          </p:nvSpPr>
          <p:spPr>
            <a:xfrm>
              <a:off x="5964425" y="3569325"/>
              <a:ext cx="36625" cy="16100"/>
            </a:xfrm>
            <a:custGeom>
              <a:rect b="b" l="l" r="r" t="t"/>
              <a:pathLst>
                <a:path extrusionOk="0" h="644" w="1465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28"/>
            <p:cNvSpPr/>
            <p:nvPr/>
          </p:nvSpPr>
          <p:spPr>
            <a:xfrm>
              <a:off x="5692950" y="3553800"/>
              <a:ext cx="58675" cy="13475"/>
            </a:xfrm>
            <a:custGeom>
              <a:rect b="b" l="l" r="r" t="t"/>
              <a:pathLst>
                <a:path extrusionOk="0" h="539" w="2347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28"/>
            <p:cNvSpPr/>
            <p:nvPr/>
          </p:nvSpPr>
          <p:spPr>
            <a:xfrm>
              <a:off x="5534300" y="3544800"/>
              <a:ext cx="45275" cy="11450"/>
            </a:xfrm>
            <a:custGeom>
              <a:rect b="b" l="l" r="r" t="t"/>
              <a:pathLst>
                <a:path extrusionOk="0" h="458" w="1811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28"/>
            <p:cNvSpPr/>
            <p:nvPr/>
          </p:nvSpPr>
          <p:spPr>
            <a:xfrm>
              <a:off x="5670625" y="3550100"/>
              <a:ext cx="49150" cy="14125"/>
            </a:xfrm>
            <a:custGeom>
              <a:rect b="b" l="l" r="r" t="t"/>
              <a:pathLst>
                <a:path extrusionOk="0" h="565" w="1966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28"/>
            <p:cNvSpPr/>
            <p:nvPr/>
          </p:nvSpPr>
          <p:spPr>
            <a:xfrm>
              <a:off x="6039725" y="3610100"/>
              <a:ext cx="35150" cy="13125"/>
            </a:xfrm>
            <a:custGeom>
              <a:rect b="b" l="l" r="r" t="t"/>
              <a:pathLst>
                <a:path extrusionOk="0" h="525" w="1406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28"/>
            <p:cNvSpPr/>
            <p:nvPr/>
          </p:nvSpPr>
          <p:spPr>
            <a:xfrm>
              <a:off x="6001625" y="3607525"/>
              <a:ext cx="43775" cy="9850"/>
            </a:xfrm>
            <a:custGeom>
              <a:rect b="b" l="l" r="r" t="t"/>
              <a:pathLst>
                <a:path extrusionOk="0" h="394" w="1751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28"/>
            <p:cNvSpPr/>
            <p:nvPr/>
          </p:nvSpPr>
          <p:spPr>
            <a:xfrm>
              <a:off x="5905500" y="3563625"/>
              <a:ext cx="31275" cy="15400"/>
            </a:xfrm>
            <a:custGeom>
              <a:rect b="b" l="l" r="r" t="t"/>
              <a:pathLst>
                <a:path extrusionOk="0" h="616" w="1251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28"/>
            <p:cNvSpPr/>
            <p:nvPr/>
          </p:nvSpPr>
          <p:spPr>
            <a:xfrm>
              <a:off x="5937050" y="3567650"/>
              <a:ext cx="29475" cy="13975"/>
            </a:xfrm>
            <a:custGeom>
              <a:rect b="b" l="l" r="r" t="t"/>
              <a:pathLst>
                <a:path extrusionOk="0" h="559" w="1179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28"/>
            <p:cNvSpPr/>
            <p:nvPr/>
          </p:nvSpPr>
          <p:spPr>
            <a:xfrm>
              <a:off x="5633125" y="3551875"/>
              <a:ext cx="37525" cy="12225"/>
            </a:xfrm>
            <a:custGeom>
              <a:rect b="b" l="l" r="r" t="t"/>
              <a:pathLst>
                <a:path extrusionOk="0" h="489" w="1501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28"/>
            <p:cNvSpPr/>
            <p:nvPr/>
          </p:nvSpPr>
          <p:spPr>
            <a:xfrm>
              <a:off x="6082900" y="3585350"/>
              <a:ext cx="28000" cy="13450"/>
            </a:xfrm>
            <a:custGeom>
              <a:rect b="b" l="l" r="r" t="t"/>
              <a:pathLst>
                <a:path extrusionOk="0" h="538" w="112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28"/>
            <p:cNvSpPr/>
            <p:nvPr/>
          </p:nvSpPr>
          <p:spPr>
            <a:xfrm>
              <a:off x="6027225" y="3558500"/>
              <a:ext cx="34250" cy="13300"/>
            </a:xfrm>
            <a:custGeom>
              <a:rect b="b" l="l" r="r" t="t"/>
              <a:pathLst>
                <a:path extrusionOk="0" h="532" w="137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28"/>
            <p:cNvSpPr/>
            <p:nvPr/>
          </p:nvSpPr>
          <p:spPr>
            <a:xfrm>
              <a:off x="5545675" y="3570200"/>
              <a:ext cx="24375" cy="12625"/>
            </a:xfrm>
            <a:custGeom>
              <a:rect b="b" l="l" r="r" t="t"/>
              <a:pathLst>
                <a:path extrusionOk="0" h="505" w="975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28"/>
            <p:cNvSpPr/>
            <p:nvPr/>
          </p:nvSpPr>
          <p:spPr>
            <a:xfrm>
              <a:off x="5495025" y="3564975"/>
              <a:ext cx="33950" cy="16925"/>
            </a:xfrm>
            <a:custGeom>
              <a:rect b="b" l="l" r="r" t="t"/>
              <a:pathLst>
                <a:path extrusionOk="0" h="677" w="1358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28"/>
            <p:cNvSpPr/>
            <p:nvPr/>
          </p:nvSpPr>
          <p:spPr>
            <a:xfrm>
              <a:off x="5651300" y="3577825"/>
              <a:ext cx="25025" cy="7300"/>
            </a:xfrm>
            <a:custGeom>
              <a:rect b="b" l="l" r="r" t="t"/>
              <a:pathLst>
                <a:path extrusionOk="0" h="292" w="1001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28"/>
            <p:cNvSpPr/>
            <p:nvPr/>
          </p:nvSpPr>
          <p:spPr>
            <a:xfrm>
              <a:off x="5718850" y="3580625"/>
              <a:ext cx="25325" cy="11250"/>
            </a:xfrm>
            <a:custGeom>
              <a:rect b="b" l="l" r="r" t="t"/>
              <a:pathLst>
                <a:path extrusionOk="0" h="450" w="1013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28"/>
            <p:cNvSpPr/>
            <p:nvPr/>
          </p:nvSpPr>
          <p:spPr>
            <a:xfrm>
              <a:off x="6067700" y="3585050"/>
              <a:ext cx="17300" cy="10650"/>
            </a:xfrm>
            <a:custGeom>
              <a:rect b="b" l="l" r="r" t="t"/>
              <a:pathLst>
                <a:path extrusionOk="0" h="426" w="692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28"/>
            <p:cNvSpPr/>
            <p:nvPr/>
          </p:nvSpPr>
          <p:spPr>
            <a:xfrm>
              <a:off x="5620925" y="3591050"/>
              <a:ext cx="29800" cy="11775"/>
            </a:xfrm>
            <a:custGeom>
              <a:rect b="b" l="l" r="r" t="t"/>
              <a:pathLst>
                <a:path extrusionOk="0" h="471" w="1192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28"/>
            <p:cNvSpPr/>
            <p:nvPr/>
          </p:nvSpPr>
          <p:spPr>
            <a:xfrm>
              <a:off x="5422100" y="3559500"/>
              <a:ext cx="17575" cy="15150"/>
            </a:xfrm>
            <a:custGeom>
              <a:rect b="b" l="l" r="r" t="t"/>
              <a:pathLst>
                <a:path extrusionOk="0" h="606" w="703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28"/>
            <p:cNvSpPr/>
            <p:nvPr/>
          </p:nvSpPr>
          <p:spPr>
            <a:xfrm>
              <a:off x="6055800" y="3563675"/>
              <a:ext cx="25050" cy="11425"/>
            </a:xfrm>
            <a:custGeom>
              <a:rect b="b" l="l" r="r" t="t"/>
              <a:pathLst>
                <a:path extrusionOk="0" h="457" w="1002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28"/>
            <p:cNvSpPr/>
            <p:nvPr/>
          </p:nvSpPr>
          <p:spPr>
            <a:xfrm>
              <a:off x="5615275" y="3588725"/>
              <a:ext cx="25025" cy="14275"/>
            </a:xfrm>
            <a:custGeom>
              <a:rect b="b" l="l" r="r" t="t"/>
              <a:pathLst>
                <a:path extrusionOk="0" h="571" w="1001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28"/>
            <p:cNvSpPr/>
            <p:nvPr/>
          </p:nvSpPr>
          <p:spPr>
            <a:xfrm>
              <a:off x="5618550" y="3585275"/>
              <a:ext cx="24725" cy="7000"/>
            </a:xfrm>
            <a:custGeom>
              <a:rect b="b" l="l" r="r" t="t"/>
              <a:pathLst>
                <a:path extrusionOk="0" h="280" w="989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28"/>
            <p:cNvSpPr/>
            <p:nvPr/>
          </p:nvSpPr>
          <p:spPr>
            <a:xfrm>
              <a:off x="5557525" y="3563075"/>
              <a:ext cx="16100" cy="17875"/>
            </a:xfrm>
            <a:custGeom>
              <a:rect b="b" l="l" r="r" t="t"/>
              <a:pathLst>
                <a:path extrusionOk="0" h="715" w="644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28"/>
            <p:cNvSpPr/>
            <p:nvPr/>
          </p:nvSpPr>
          <p:spPr>
            <a:xfrm>
              <a:off x="5520025" y="3559200"/>
              <a:ext cx="30675" cy="8050"/>
            </a:xfrm>
            <a:custGeom>
              <a:rect b="b" l="l" r="r" t="t"/>
              <a:pathLst>
                <a:path extrusionOk="0" h="322" w="1227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28"/>
            <p:cNvSpPr/>
            <p:nvPr/>
          </p:nvSpPr>
          <p:spPr>
            <a:xfrm>
              <a:off x="6041825" y="3578550"/>
              <a:ext cx="15200" cy="10850"/>
            </a:xfrm>
            <a:custGeom>
              <a:rect b="b" l="l" r="r" t="t"/>
              <a:pathLst>
                <a:path extrusionOk="0" h="434" w="608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28"/>
            <p:cNvSpPr/>
            <p:nvPr/>
          </p:nvSpPr>
          <p:spPr>
            <a:xfrm>
              <a:off x="5652175" y="3595275"/>
              <a:ext cx="16700" cy="8000"/>
            </a:xfrm>
            <a:custGeom>
              <a:rect b="b" l="l" r="r" t="t"/>
              <a:pathLst>
                <a:path extrusionOk="0" h="320" w="668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28"/>
            <p:cNvSpPr/>
            <p:nvPr/>
          </p:nvSpPr>
          <p:spPr>
            <a:xfrm>
              <a:off x="5467925" y="3577650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28"/>
            <p:cNvSpPr/>
            <p:nvPr/>
          </p:nvSpPr>
          <p:spPr>
            <a:xfrm>
              <a:off x="6065625" y="3613675"/>
              <a:ext cx="15500" cy="7700"/>
            </a:xfrm>
            <a:custGeom>
              <a:rect b="b" l="l" r="r" t="t"/>
              <a:pathLst>
                <a:path extrusionOk="0" h="308" w="62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28"/>
            <p:cNvSpPr/>
            <p:nvPr/>
          </p:nvSpPr>
          <p:spPr>
            <a:xfrm>
              <a:off x="6005500" y="3605925"/>
              <a:ext cx="15500" cy="7450"/>
            </a:xfrm>
            <a:custGeom>
              <a:rect b="b" l="l" r="r" t="t"/>
              <a:pathLst>
                <a:path extrusionOk="0" h="298" w="62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28"/>
            <p:cNvSpPr/>
            <p:nvPr/>
          </p:nvSpPr>
          <p:spPr>
            <a:xfrm>
              <a:off x="5931075" y="3568375"/>
              <a:ext cx="10450" cy="10500"/>
            </a:xfrm>
            <a:custGeom>
              <a:rect b="b" l="l" r="r" t="t"/>
              <a:pathLst>
                <a:path extrusionOk="0" h="420" w="418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28"/>
            <p:cNvSpPr/>
            <p:nvPr/>
          </p:nvSpPr>
          <p:spPr>
            <a:xfrm>
              <a:off x="6088550" y="3613675"/>
              <a:ext cx="13125" cy="7175"/>
            </a:xfrm>
            <a:custGeom>
              <a:rect b="b" l="l" r="r" t="t"/>
              <a:pathLst>
                <a:path extrusionOk="0" h="287" w="525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28"/>
            <p:cNvSpPr/>
            <p:nvPr/>
          </p:nvSpPr>
          <p:spPr>
            <a:xfrm>
              <a:off x="6115925" y="3594025"/>
              <a:ext cx="9550" cy="5425"/>
            </a:xfrm>
            <a:custGeom>
              <a:rect b="b" l="l" r="r" t="t"/>
              <a:pathLst>
                <a:path extrusionOk="0" h="217" w="382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28"/>
            <p:cNvSpPr/>
            <p:nvPr/>
          </p:nvSpPr>
          <p:spPr>
            <a:xfrm>
              <a:off x="5823325" y="3563950"/>
              <a:ext cx="14025" cy="6575"/>
            </a:xfrm>
            <a:custGeom>
              <a:rect b="b" l="l" r="r" t="t"/>
              <a:pathLst>
                <a:path extrusionOk="0" h="263" w="561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28"/>
            <p:cNvSpPr/>
            <p:nvPr/>
          </p:nvSpPr>
          <p:spPr>
            <a:xfrm>
              <a:off x="6100150" y="3570200"/>
              <a:ext cx="6275" cy="7475"/>
            </a:xfrm>
            <a:custGeom>
              <a:rect b="b" l="l" r="r" t="t"/>
              <a:pathLst>
                <a:path extrusionOk="0" h="299" w="251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28"/>
            <p:cNvSpPr/>
            <p:nvPr/>
          </p:nvSpPr>
          <p:spPr>
            <a:xfrm>
              <a:off x="6113550" y="3570500"/>
              <a:ext cx="7775" cy="6400"/>
            </a:xfrm>
            <a:custGeom>
              <a:rect b="b" l="l" r="r" t="t"/>
              <a:pathLst>
                <a:path extrusionOk="0" h="256" w="311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28"/>
            <p:cNvSpPr/>
            <p:nvPr/>
          </p:nvSpPr>
          <p:spPr>
            <a:xfrm>
              <a:off x="5550675" y="3553025"/>
              <a:ext cx="10750" cy="3525"/>
            </a:xfrm>
            <a:custGeom>
              <a:rect b="b" l="l" r="r" t="t"/>
              <a:pathLst>
                <a:path extrusionOk="0" h="141" w="43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28"/>
            <p:cNvSpPr/>
            <p:nvPr/>
          </p:nvSpPr>
          <p:spPr>
            <a:xfrm>
              <a:off x="5851600" y="3591000"/>
              <a:ext cx="3600" cy="5900"/>
            </a:xfrm>
            <a:custGeom>
              <a:rect b="b" l="l" r="r" t="t"/>
              <a:pathLst>
                <a:path extrusionOk="0" h="236" w="144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28"/>
            <p:cNvSpPr/>
            <p:nvPr/>
          </p:nvSpPr>
          <p:spPr>
            <a:xfrm>
              <a:off x="5669150" y="3558200"/>
              <a:ext cx="7175" cy="5650"/>
            </a:xfrm>
            <a:custGeom>
              <a:rect b="b" l="l" r="r" t="t"/>
              <a:pathLst>
                <a:path extrusionOk="0" h="226" w="287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28"/>
            <p:cNvSpPr/>
            <p:nvPr/>
          </p:nvSpPr>
          <p:spPr>
            <a:xfrm>
              <a:off x="5643250" y="3577650"/>
              <a:ext cx="4200" cy="4800"/>
            </a:xfrm>
            <a:custGeom>
              <a:rect b="b" l="l" r="r" t="t"/>
              <a:pathLst>
                <a:path extrusionOk="0" h="192" w="168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28"/>
            <p:cNvSpPr/>
            <p:nvPr/>
          </p:nvSpPr>
          <p:spPr>
            <a:xfrm>
              <a:off x="5457225" y="3577650"/>
              <a:ext cx="7150" cy="2975"/>
            </a:xfrm>
            <a:custGeom>
              <a:rect b="b" l="l" r="r" t="t"/>
              <a:pathLst>
                <a:path extrusionOk="0" h="119" w="286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28"/>
            <p:cNvSpPr/>
            <p:nvPr/>
          </p:nvSpPr>
          <p:spPr>
            <a:xfrm>
              <a:off x="5452750" y="3574975"/>
              <a:ext cx="4200" cy="2700"/>
            </a:xfrm>
            <a:custGeom>
              <a:rect b="b" l="l" r="r" t="t"/>
              <a:pathLst>
                <a:path extrusionOk="0" h="108" w="168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28"/>
            <p:cNvSpPr/>
            <p:nvPr/>
          </p:nvSpPr>
          <p:spPr>
            <a:xfrm>
              <a:off x="5614675" y="359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28"/>
            <p:cNvSpPr/>
            <p:nvPr/>
          </p:nvSpPr>
          <p:spPr>
            <a:xfrm>
              <a:off x="5539675" y="3552650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28"/>
            <p:cNvSpPr/>
            <p:nvPr/>
          </p:nvSpPr>
          <p:spPr>
            <a:xfrm>
              <a:off x="6081100" y="35851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28"/>
            <p:cNvSpPr/>
            <p:nvPr/>
          </p:nvSpPr>
          <p:spPr>
            <a:xfrm>
              <a:off x="5915025" y="3624225"/>
              <a:ext cx="116700" cy="17975"/>
            </a:xfrm>
            <a:custGeom>
              <a:rect b="b" l="l" r="r" t="t"/>
              <a:pathLst>
                <a:path extrusionOk="0" h="719" w="4668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28"/>
            <p:cNvSpPr/>
            <p:nvPr/>
          </p:nvSpPr>
          <p:spPr>
            <a:xfrm>
              <a:off x="6119800" y="3637750"/>
              <a:ext cx="63725" cy="15825"/>
            </a:xfrm>
            <a:custGeom>
              <a:rect b="b" l="l" r="r" t="t"/>
              <a:pathLst>
                <a:path extrusionOk="0" h="633" w="2549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28"/>
            <p:cNvSpPr/>
            <p:nvPr/>
          </p:nvSpPr>
          <p:spPr>
            <a:xfrm>
              <a:off x="6023950" y="3631500"/>
              <a:ext cx="43475" cy="14725"/>
            </a:xfrm>
            <a:custGeom>
              <a:rect b="b" l="l" r="r" t="t"/>
              <a:pathLst>
                <a:path extrusionOk="0" h="589" w="1739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28"/>
            <p:cNvSpPr/>
            <p:nvPr/>
          </p:nvSpPr>
          <p:spPr>
            <a:xfrm>
              <a:off x="6076650" y="3635650"/>
              <a:ext cx="46450" cy="16100"/>
            </a:xfrm>
            <a:custGeom>
              <a:rect b="b" l="l" r="r" t="t"/>
              <a:pathLst>
                <a:path extrusionOk="0" h="644" w="1858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28"/>
            <p:cNvSpPr/>
            <p:nvPr/>
          </p:nvSpPr>
          <p:spPr>
            <a:xfrm>
              <a:off x="5876625" y="3620225"/>
              <a:ext cx="54200" cy="13075"/>
            </a:xfrm>
            <a:custGeom>
              <a:rect b="b" l="l" r="r" t="t"/>
              <a:pathLst>
                <a:path extrusionOk="0" h="523" w="2168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28"/>
            <p:cNvSpPr/>
            <p:nvPr/>
          </p:nvSpPr>
          <p:spPr>
            <a:xfrm>
              <a:off x="5745350" y="3604200"/>
              <a:ext cx="61050" cy="16925"/>
            </a:xfrm>
            <a:custGeom>
              <a:rect b="b" l="l" r="r" t="t"/>
              <a:pathLst>
                <a:path extrusionOk="0" h="677" w="2442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28"/>
            <p:cNvSpPr/>
            <p:nvPr/>
          </p:nvSpPr>
          <p:spPr>
            <a:xfrm>
              <a:off x="5824525" y="3616600"/>
              <a:ext cx="40200" cy="11675"/>
            </a:xfrm>
            <a:custGeom>
              <a:rect b="b" l="l" r="r" t="t"/>
              <a:pathLst>
                <a:path extrusionOk="0" h="467" w="1608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28"/>
            <p:cNvSpPr/>
            <p:nvPr/>
          </p:nvSpPr>
          <p:spPr>
            <a:xfrm>
              <a:off x="5673625" y="3594875"/>
              <a:ext cx="42875" cy="14675"/>
            </a:xfrm>
            <a:custGeom>
              <a:rect b="b" l="l" r="r" t="t"/>
              <a:pathLst>
                <a:path extrusionOk="0" h="587" w="1715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28"/>
            <p:cNvSpPr/>
            <p:nvPr/>
          </p:nvSpPr>
          <p:spPr>
            <a:xfrm>
              <a:off x="5715000" y="3601900"/>
              <a:ext cx="32750" cy="12675"/>
            </a:xfrm>
            <a:custGeom>
              <a:rect b="b" l="l" r="r" t="t"/>
              <a:pathLst>
                <a:path extrusionOk="0" h="507" w="131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28"/>
            <p:cNvSpPr/>
            <p:nvPr/>
          </p:nvSpPr>
          <p:spPr>
            <a:xfrm>
              <a:off x="6068775" y="3635225"/>
              <a:ext cx="24250" cy="13900"/>
            </a:xfrm>
            <a:custGeom>
              <a:rect b="b" l="l" r="r" t="t"/>
              <a:pathLst>
                <a:path extrusionOk="0" h="556" w="97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28"/>
            <p:cNvSpPr/>
            <p:nvPr/>
          </p:nvSpPr>
          <p:spPr>
            <a:xfrm>
              <a:off x="6157300" y="3620825"/>
              <a:ext cx="28000" cy="12850"/>
            </a:xfrm>
            <a:custGeom>
              <a:rect b="b" l="l" r="r" t="t"/>
              <a:pathLst>
                <a:path extrusionOk="0" h="514" w="112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28"/>
            <p:cNvSpPr/>
            <p:nvPr/>
          </p:nvSpPr>
          <p:spPr>
            <a:xfrm>
              <a:off x="5858750" y="3617200"/>
              <a:ext cx="17000" cy="11375"/>
            </a:xfrm>
            <a:custGeom>
              <a:rect b="b" l="l" r="r" t="t"/>
              <a:pathLst>
                <a:path extrusionOk="0" h="455" w="68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28"/>
            <p:cNvSpPr/>
            <p:nvPr/>
          </p:nvSpPr>
          <p:spPr>
            <a:xfrm>
              <a:off x="5797725" y="3613375"/>
              <a:ext cx="29200" cy="11325"/>
            </a:xfrm>
            <a:custGeom>
              <a:rect b="b" l="l" r="r" t="t"/>
              <a:pathLst>
                <a:path extrusionOk="0" h="453" w="1168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28"/>
            <p:cNvSpPr/>
            <p:nvPr/>
          </p:nvSpPr>
          <p:spPr>
            <a:xfrm>
              <a:off x="5869175" y="3618325"/>
              <a:ext cx="15200" cy="14875"/>
            </a:xfrm>
            <a:custGeom>
              <a:rect b="b" l="l" r="r" t="t"/>
              <a:pathLst>
                <a:path extrusionOk="0" h="595" w="608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28"/>
            <p:cNvSpPr/>
            <p:nvPr/>
          </p:nvSpPr>
          <p:spPr>
            <a:xfrm>
              <a:off x="6170700" y="3641950"/>
              <a:ext cx="19075" cy="12525"/>
            </a:xfrm>
            <a:custGeom>
              <a:rect b="b" l="l" r="r" t="t"/>
              <a:pathLst>
                <a:path extrusionOk="0" h="501" w="763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28"/>
            <p:cNvSpPr/>
            <p:nvPr/>
          </p:nvSpPr>
          <p:spPr>
            <a:xfrm>
              <a:off x="6134975" y="3620225"/>
              <a:ext cx="16400" cy="11150"/>
            </a:xfrm>
            <a:custGeom>
              <a:rect b="b" l="l" r="r" t="t"/>
              <a:pathLst>
                <a:path extrusionOk="0" h="446" w="656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28"/>
            <p:cNvSpPr/>
            <p:nvPr/>
          </p:nvSpPr>
          <p:spPr>
            <a:xfrm>
              <a:off x="6141525" y="3620825"/>
              <a:ext cx="14325" cy="10425"/>
            </a:xfrm>
            <a:custGeom>
              <a:rect b="b" l="l" r="r" t="t"/>
              <a:pathLst>
                <a:path extrusionOk="0" h="417" w="573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28"/>
            <p:cNvSpPr/>
            <p:nvPr/>
          </p:nvSpPr>
          <p:spPr>
            <a:xfrm>
              <a:off x="5930800" y="3604300"/>
              <a:ext cx="14600" cy="5925"/>
            </a:xfrm>
            <a:custGeom>
              <a:rect b="b" l="l" r="r" t="t"/>
              <a:pathLst>
                <a:path extrusionOk="0" h="237" w="584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28"/>
            <p:cNvSpPr/>
            <p:nvPr/>
          </p:nvSpPr>
          <p:spPr>
            <a:xfrm>
              <a:off x="6152850" y="3620825"/>
              <a:ext cx="7450" cy="10425"/>
            </a:xfrm>
            <a:custGeom>
              <a:rect b="b" l="l" r="r" t="t"/>
              <a:pathLst>
                <a:path extrusionOk="0" h="417" w="298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28"/>
            <p:cNvSpPr/>
            <p:nvPr/>
          </p:nvSpPr>
          <p:spPr>
            <a:xfrm>
              <a:off x="5780175" y="3609800"/>
              <a:ext cx="22650" cy="3925"/>
            </a:xfrm>
            <a:custGeom>
              <a:rect b="b" l="l" r="r" t="t"/>
              <a:pathLst>
                <a:path extrusionOk="0" h="157" w="906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28"/>
            <p:cNvSpPr/>
            <p:nvPr/>
          </p:nvSpPr>
          <p:spPr>
            <a:xfrm>
              <a:off x="6180825" y="3642925"/>
              <a:ext cx="12825" cy="10650"/>
            </a:xfrm>
            <a:custGeom>
              <a:rect b="b" l="l" r="r" t="t"/>
              <a:pathLst>
                <a:path extrusionOk="0" h="426" w="513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28"/>
            <p:cNvSpPr/>
            <p:nvPr/>
          </p:nvSpPr>
          <p:spPr>
            <a:xfrm>
              <a:off x="6038250" y="3613375"/>
              <a:ext cx="11325" cy="4775"/>
            </a:xfrm>
            <a:custGeom>
              <a:rect b="b" l="l" r="r" t="t"/>
              <a:pathLst>
                <a:path extrusionOk="0" h="191" w="453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28"/>
            <p:cNvSpPr/>
            <p:nvPr/>
          </p:nvSpPr>
          <p:spPr>
            <a:xfrm>
              <a:off x="5820950" y="3616050"/>
              <a:ext cx="12825" cy="8650"/>
            </a:xfrm>
            <a:custGeom>
              <a:rect b="b" l="l" r="r" t="t"/>
              <a:pathLst>
                <a:path extrusionOk="0" h="346" w="513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28"/>
            <p:cNvSpPr/>
            <p:nvPr/>
          </p:nvSpPr>
          <p:spPr>
            <a:xfrm>
              <a:off x="5751600" y="3606225"/>
              <a:ext cx="11925" cy="3925"/>
            </a:xfrm>
            <a:custGeom>
              <a:rect b="b" l="l" r="r" t="t"/>
              <a:pathLst>
                <a:path extrusionOk="0" h="157" w="477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28"/>
            <p:cNvSpPr/>
            <p:nvPr/>
          </p:nvSpPr>
          <p:spPr>
            <a:xfrm>
              <a:off x="5959950" y="3603250"/>
              <a:ext cx="6875" cy="7475"/>
            </a:xfrm>
            <a:custGeom>
              <a:rect b="b" l="l" r="r" t="t"/>
              <a:pathLst>
                <a:path extrusionOk="0" h="299" w="275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28"/>
            <p:cNvSpPr/>
            <p:nvPr/>
          </p:nvSpPr>
          <p:spPr>
            <a:xfrm>
              <a:off x="6063550" y="3635400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28"/>
            <p:cNvSpPr/>
            <p:nvPr/>
          </p:nvSpPr>
          <p:spPr>
            <a:xfrm>
              <a:off x="6121000" y="3638250"/>
              <a:ext cx="3300" cy="7300"/>
            </a:xfrm>
            <a:custGeom>
              <a:rect b="b" l="l" r="r" t="t"/>
              <a:pathLst>
                <a:path extrusionOk="0" h="292" w="132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28"/>
            <p:cNvSpPr/>
            <p:nvPr/>
          </p:nvSpPr>
          <p:spPr>
            <a:xfrm>
              <a:off x="5805475" y="3613500"/>
              <a:ext cx="4125" cy="5150"/>
            </a:xfrm>
            <a:custGeom>
              <a:rect b="b" l="l" r="r" t="t"/>
              <a:pathLst>
                <a:path extrusionOk="0" h="206" w="165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28"/>
            <p:cNvSpPr/>
            <p:nvPr/>
          </p:nvSpPr>
          <p:spPr>
            <a:xfrm>
              <a:off x="6128125" y="3626025"/>
              <a:ext cx="3900" cy="1950"/>
            </a:xfrm>
            <a:custGeom>
              <a:rect b="b" l="l" r="r" t="t"/>
              <a:pathLst>
                <a:path extrusionOk="0" h="78" w="156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28"/>
            <p:cNvSpPr/>
            <p:nvPr/>
          </p:nvSpPr>
          <p:spPr>
            <a:xfrm>
              <a:off x="5769450" y="361040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28"/>
            <p:cNvSpPr/>
            <p:nvPr/>
          </p:nvSpPr>
          <p:spPr>
            <a:xfrm>
              <a:off x="5676000" y="3585100"/>
              <a:ext cx="3600" cy="3550"/>
            </a:xfrm>
            <a:custGeom>
              <a:rect b="b" l="l" r="r" t="t"/>
              <a:pathLst>
                <a:path extrusionOk="0" h="142" w="144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28"/>
            <p:cNvSpPr/>
            <p:nvPr/>
          </p:nvSpPr>
          <p:spPr>
            <a:xfrm>
              <a:off x="5948650" y="3608300"/>
              <a:ext cx="3300" cy="1725"/>
            </a:xfrm>
            <a:custGeom>
              <a:rect b="b" l="l" r="r" t="t"/>
              <a:pathLst>
                <a:path extrusionOk="0" h="69" w="132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28"/>
            <p:cNvSpPr/>
            <p:nvPr/>
          </p:nvSpPr>
          <p:spPr>
            <a:xfrm>
              <a:off x="5829575" y="3615100"/>
              <a:ext cx="4200" cy="2175"/>
            </a:xfrm>
            <a:custGeom>
              <a:rect b="b" l="l" r="r" t="t"/>
              <a:pathLst>
                <a:path extrusionOk="0" h="87" w="168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28"/>
            <p:cNvSpPr/>
            <p:nvPr/>
          </p:nvSpPr>
          <p:spPr>
            <a:xfrm>
              <a:off x="6074550" y="3492225"/>
              <a:ext cx="142900" cy="19475"/>
            </a:xfrm>
            <a:custGeom>
              <a:rect b="b" l="l" r="r" t="t"/>
              <a:pathLst>
                <a:path extrusionOk="0" h="779" w="5716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28"/>
            <p:cNvSpPr/>
            <p:nvPr/>
          </p:nvSpPr>
          <p:spPr>
            <a:xfrm>
              <a:off x="5887025" y="3486875"/>
              <a:ext cx="219400" cy="19375"/>
            </a:xfrm>
            <a:custGeom>
              <a:rect b="b" l="l" r="r" t="t"/>
              <a:pathLst>
                <a:path extrusionOk="0" h="775" w="8776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28"/>
            <p:cNvSpPr/>
            <p:nvPr/>
          </p:nvSpPr>
          <p:spPr>
            <a:xfrm>
              <a:off x="6128125" y="3527450"/>
              <a:ext cx="48850" cy="11650"/>
            </a:xfrm>
            <a:custGeom>
              <a:rect b="b" l="l" r="r" t="t"/>
              <a:pathLst>
                <a:path extrusionOk="0" h="466" w="1954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28"/>
            <p:cNvSpPr/>
            <p:nvPr/>
          </p:nvSpPr>
          <p:spPr>
            <a:xfrm>
              <a:off x="6171300" y="3527825"/>
              <a:ext cx="43475" cy="11150"/>
            </a:xfrm>
            <a:custGeom>
              <a:rect b="b" l="l" r="r" t="t"/>
              <a:pathLst>
                <a:path extrusionOk="0" h="446" w="1739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28"/>
            <p:cNvSpPr/>
            <p:nvPr/>
          </p:nvSpPr>
          <p:spPr>
            <a:xfrm>
              <a:off x="6039125" y="3523775"/>
              <a:ext cx="47950" cy="11025"/>
            </a:xfrm>
            <a:custGeom>
              <a:rect b="b" l="l" r="r" t="t"/>
              <a:pathLst>
                <a:path extrusionOk="0" h="441" w="1918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28"/>
            <p:cNvSpPr/>
            <p:nvPr/>
          </p:nvSpPr>
          <p:spPr>
            <a:xfrm>
              <a:off x="6184700" y="3508675"/>
              <a:ext cx="47925" cy="5925"/>
            </a:xfrm>
            <a:custGeom>
              <a:rect b="b" l="l" r="r" t="t"/>
              <a:pathLst>
                <a:path extrusionOk="0" h="237" w="1917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28"/>
            <p:cNvSpPr/>
            <p:nvPr/>
          </p:nvSpPr>
          <p:spPr>
            <a:xfrm>
              <a:off x="6109075" y="3506225"/>
              <a:ext cx="47650" cy="4175"/>
            </a:xfrm>
            <a:custGeom>
              <a:rect b="b" l="l" r="r" t="t"/>
              <a:pathLst>
                <a:path extrusionOk="0" h="167" w="1906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28"/>
            <p:cNvSpPr/>
            <p:nvPr/>
          </p:nvSpPr>
          <p:spPr>
            <a:xfrm>
              <a:off x="6084975" y="3524925"/>
              <a:ext cx="11025" cy="9300"/>
            </a:xfrm>
            <a:custGeom>
              <a:rect b="b" l="l" r="r" t="t"/>
              <a:pathLst>
                <a:path extrusionOk="0" h="372" w="441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28"/>
            <p:cNvSpPr/>
            <p:nvPr/>
          </p:nvSpPr>
          <p:spPr>
            <a:xfrm>
              <a:off x="6178150" y="3527950"/>
              <a:ext cx="11625" cy="3225"/>
            </a:xfrm>
            <a:custGeom>
              <a:rect b="b" l="l" r="r" t="t"/>
              <a:pathLst>
                <a:path extrusionOk="0" h="129" w="465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28"/>
            <p:cNvSpPr/>
            <p:nvPr/>
          </p:nvSpPr>
          <p:spPr>
            <a:xfrm>
              <a:off x="6159400" y="3510375"/>
              <a:ext cx="9250" cy="1950"/>
            </a:xfrm>
            <a:custGeom>
              <a:rect b="b" l="l" r="r" t="t"/>
              <a:pathLst>
                <a:path extrusionOk="0" h="78" w="37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28"/>
            <p:cNvSpPr/>
            <p:nvPr/>
          </p:nvSpPr>
          <p:spPr>
            <a:xfrm>
              <a:off x="6019800" y="3541350"/>
              <a:ext cx="32750" cy="8675"/>
            </a:xfrm>
            <a:custGeom>
              <a:rect b="b" l="l" r="r" t="t"/>
              <a:pathLst>
                <a:path extrusionOk="0" h="347" w="131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28"/>
            <p:cNvSpPr/>
            <p:nvPr/>
          </p:nvSpPr>
          <p:spPr>
            <a:xfrm>
              <a:off x="6174575" y="3534725"/>
              <a:ext cx="7450" cy="3700"/>
            </a:xfrm>
            <a:custGeom>
              <a:rect b="b" l="l" r="r" t="t"/>
              <a:pathLst>
                <a:path extrusionOk="0" h="148" w="298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28"/>
            <p:cNvSpPr/>
            <p:nvPr/>
          </p:nvSpPr>
          <p:spPr>
            <a:xfrm>
              <a:off x="6124275" y="3616650"/>
              <a:ext cx="14600" cy="4200"/>
            </a:xfrm>
            <a:custGeom>
              <a:rect b="b" l="l" r="r" t="t"/>
              <a:pathLst>
                <a:path extrusionOk="0" h="168" w="584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28"/>
            <p:cNvSpPr/>
            <p:nvPr/>
          </p:nvSpPr>
          <p:spPr>
            <a:xfrm>
              <a:off x="5374475" y="2102825"/>
              <a:ext cx="166400" cy="34500"/>
            </a:xfrm>
            <a:custGeom>
              <a:rect b="b" l="l" r="r" t="t"/>
              <a:pathLst>
                <a:path extrusionOk="0" h="1380" w="6656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28"/>
            <p:cNvSpPr/>
            <p:nvPr/>
          </p:nvSpPr>
          <p:spPr>
            <a:xfrm>
              <a:off x="5657250" y="2120925"/>
              <a:ext cx="94675" cy="21125"/>
            </a:xfrm>
            <a:custGeom>
              <a:rect b="b" l="l" r="r" t="t"/>
              <a:pathLst>
                <a:path extrusionOk="0" h="845" w="3787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28"/>
            <p:cNvSpPr/>
            <p:nvPr/>
          </p:nvSpPr>
          <p:spPr>
            <a:xfrm>
              <a:off x="5601275" y="2121525"/>
              <a:ext cx="104800" cy="25325"/>
            </a:xfrm>
            <a:custGeom>
              <a:rect b="b" l="l" r="r" t="t"/>
              <a:pathLst>
                <a:path extrusionOk="0" h="1013" w="4192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28"/>
            <p:cNvSpPr/>
            <p:nvPr/>
          </p:nvSpPr>
          <p:spPr>
            <a:xfrm>
              <a:off x="5584900" y="2121525"/>
              <a:ext cx="53625" cy="19900"/>
            </a:xfrm>
            <a:custGeom>
              <a:rect b="b" l="l" r="r" t="t"/>
              <a:pathLst>
                <a:path extrusionOk="0" h="796" w="2145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28"/>
            <p:cNvSpPr/>
            <p:nvPr/>
          </p:nvSpPr>
          <p:spPr>
            <a:xfrm>
              <a:off x="5529250" y="2116450"/>
              <a:ext cx="54500" cy="10425"/>
            </a:xfrm>
            <a:custGeom>
              <a:rect b="b" l="l" r="r" t="t"/>
              <a:pathLst>
                <a:path extrusionOk="0" h="417" w="218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28"/>
            <p:cNvSpPr/>
            <p:nvPr/>
          </p:nvSpPr>
          <p:spPr>
            <a:xfrm>
              <a:off x="5467925" y="2105375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28"/>
            <p:cNvSpPr/>
            <p:nvPr/>
          </p:nvSpPr>
          <p:spPr>
            <a:xfrm>
              <a:off x="5552775" y="2104250"/>
              <a:ext cx="13700" cy="2725"/>
            </a:xfrm>
            <a:custGeom>
              <a:rect b="b" l="l" r="r" t="t"/>
              <a:pathLst>
                <a:path extrusionOk="0" h="109" w="548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28"/>
            <p:cNvSpPr/>
            <p:nvPr/>
          </p:nvSpPr>
          <p:spPr>
            <a:xfrm>
              <a:off x="5683425" y="2119600"/>
              <a:ext cx="7175" cy="5325"/>
            </a:xfrm>
            <a:custGeom>
              <a:rect b="b" l="l" r="r" t="t"/>
              <a:pathLst>
                <a:path extrusionOk="0" h="213" w="287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28"/>
            <p:cNvSpPr/>
            <p:nvPr/>
          </p:nvSpPr>
          <p:spPr>
            <a:xfrm>
              <a:off x="5581925" y="2120625"/>
              <a:ext cx="11950" cy="4750"/>
            </a:xfrm>
            <a:custGeom>
              <a:rect b="b" l="l" r="r" t="t"/>
              <a:pathLst>
                <a:path extrusionOk="0" h="190" w="478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28"/>
            <p:cNvSpPr/>
            <p:nvPr/>
          </p:nvSpPr>
          <p:spPr>
            <a:xfrm>
              <a:off x="5668850" y="21215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28"/>
            <p:cNvSpPr/>
            <p:nvPr/>
          </p:nvSpPr>
          <p:spPr>
            <a:xfrm>
              <a:off x="5693850" y="21215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28"/>
            <p:cNvSpPr/>
            <p:nvPr/>
          </p:nvSpPr>
          <p:spPr>
            <a:xfrm>
              <a:off x="5854300" y="2135800"/>
              <a:ext cx="98550" cy="17950"/>
            </a:xfrm>
            <a:custGeom>
              <a:rect b="b" l="l" r="r" t="t"/>
              <a:pathLst>
                <a:path extrusionOk="0" h="718" w="3942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28"/>
            <p:cNvSpPr/>
            <p:nvPr/>
          </p:nvSpPr>
          <p:spPr>
            <a:xfrm>
              <a:off x="5981100" y="2132525"/>
              <a:ext cx="16975" cy="13450"/>
            </a:xfrm>
            <a:custGeom>
              <a:rect b="b" l="l" r="r" t="t"/>
              <a:pathLst>
                <a:path extrusionOk="0" h="538" w="679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28"/>
            <p:cNvSpPr/>
            <p:nvPr/>
          </p:nvSpPr>
          <p:spPr>
            <a:xfrm>
              <a:off x="5958475" y="2141650"/>
              <a:ext cx="19975" cy="9825"/>
            </a:xfrm>
            <a:custGeom>
              <a:rect b="b" l="l" r="r" t="t"/>
              <a:pathLst>
                <a:path extrusionOk="0" h="393" w="799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28"/>
            <p:cNvSpPr/>
            <p:nvPr/>
          </p:nvSpPr>
          <p:spPr>
            <a:xfrm>
              <a:off x="5977225" y="2132525"/>
              <a:ext cx="11325" cy="6875"/>
            </a:xfrm>
            <a:custGeom>
              <a:rect b="b" l="l" r="r" t="t"/>
              <a:pathLst>
                <a:path extrusionOk="0" h="275" w="453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28"/>
            <p:cNvSpPr/>
            <p:nvPr/>
          </p:nvSpPr>
          <p:spPr>
            <a:xfrm>
              <a:off x="5927225" y="2139450"/>
              <a:ext cx="10725" cy="3275"/>
            </a:xfrm>
            <a:custGeom>
              <a:rect b="b" l="l" r="r" t="t"/>
              <a:pathLst>
                <a:path extrusionOk="0" h="131" w="429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28"/>
            <p:cNvSpPr/>
            <p:nvPr/>
          </p:nvSpPr>
          <p:spPr>
            <a:xfrm>
              <a:off x="5977225" y="2142950"/>
              <a:ext cx="8350" cy="5275"/>
            </a:xfrm>
            <a:custGeom>
              <a:rect b="b" l="l" r="r" t="t"/>
              <a:pathLst>
                <a:path extrusionOk="0" h="211" w="334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28"/>
            <p:cNvSpPr/>
            <p:nvPr/>
          </p:nvSpPr>
          <p:spPr>
            <a:xfrm>
              <a:off x="5970375" y="2137675"/>
              <a:ext cx="3600" cy="2875"/>
            </a:xfrm>
            <a:custGeom>
              <a:rect b="b" l="l" r="r" t="t"/>
              <a:pathLst>
                <a:path extrusionOk="0" h="115" w="144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28"/>
            <p:cNvSpPr/>
            <p:nvPr/>
          </p:nvSpPr>
          <p:spPr>
            <a:xfrm>
              <a:off x="5970375" y="21396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28"/>
            <p:cNvSpPr/>
            <p:nvPr/>
          </p:nvSpPr>
          <p:spPr>
            <a:xfrm>
              <a:off x="5954300" y="2143250"/>
              <a:ext cx="5675" cy="4500"/>
            </a:xfrm>
            <a:custGeom>
              <a:rect b="b" l="l" r="r" t="t"/>
              <a:pathLst>
                <a:path extrusionOk="0" h="180" w="227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28"/>
            <p:cNvSpPr/>
            <p:nvPr/>
          </p:nvSpPr>
          <p:spPr>
            <a:xfrm>
              <a:off x="5951025" y="2143025"/>
              <a:ext cx="4800" cy="4725"/>
            </a:xfrm>
            <a:custGeom>
              <a:rect b="b" l="l" r="r" t="t"/>
              <a:pathLst>
                <a:path extrusionOk="0" h="189" w="192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28"/>
            <p:cNvSpPr/>
            <p:nvPr/>
          </p:nvSpPr>
          <p:spPr>
            <a:xfrm>
              <a:off x="5962925" y="2141475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28"/>
            <p:cNvSpPr/>
            <p:nvPr/>
          </p:nvSpPr>
          <p:spPr>
            <a:xfrm>
              <a:off x="5909350" y="21399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28"/>
            <p:cNvSpPr/>
            <p:nvPr/>
          </p:nvSpPr>
          <p:spPr>
            <a:xfrm>
              <a:off x="5919775" y="21399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28"/>
            <p:cNvSpPr/>
            <p:nvPr/>
          </p:nvSpPr>
          <p:spPr>
            <a:xfrm>
              <a:off x="5887625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28"/>
            <p:cNvSpPr/>
            <p:nvPr/>
          </p:nvSpPr>
          <p:spPr>
            <a:xfrm>
              <a:off x="5948650" y="214325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28"/>
            <p:cNvSpPr/>
            <p:nvPr/>
          </p:nvSpPr>
          <p:spPr>
            <a:xfrm>
              <a:off x="6041825" y="2142050"/>
              <a:ext cx="54175" cy="17350"/>
            </a:xfrm>
            <a:custGeom>
              <a:rect b="b" l="l" r="r" t="t"/>
              <a:pathLst>
                <a:path extrusionOk="0" h="694" w="2167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28"/>
            <p:cNvSpPr/>
            <p:nvPr/>
          </p:nvSpPr>
          <p:spPr>
            <a:xfrm>
              <a:off x="6014125" y="2132825"/>
              <a:ext cx="35150" cy="14875"/>
            </a:xfrm>
            <a:custGeom>
              <a:rect b="b" l="l" r="r" t="t"/>
              <a:pathLst>
                <a:path extrusionOk="0" h="595" w="1406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28"/>
            <p:cNvSpPr/>
            <p:nvPr/>
          </p:nvSpPr>
          <p:spPr>
            <a:xfrm>
              <a:off x="5777500" y="2135475"/>
              <a:ext cx="42875" cy="14475"/>
            </a:xfrm>
            <a:custGeom>
              <a:rect b="b" l="l" r="r" t="t"/>
              <a:pathLst>
                <a:path extrusionOk="0" h="579" w="1715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28"/>
            <p:cNvSpPr/>
            <p:nvPr/>
          </p:nvSpPr>
          <p:spPr>
            <a:xfrm>
              <a:off x="5782550" y="2132525"/>
              <a:ext cx="22950" cy="7475"/>
            </a:xfrm>
            <a:custGeom>
              <a:rect b="b" l="l" r="r" t="t"/>
              <a:pathLst>
                <a:path extrusionOk="0" h="299" w="918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28"/>
            <p:cNvSpPr/>
            <p:nvPr/>
          </p:nvSpPr>
          <p:spPr>
            <a:xfrm>
              <a:off x="5812625" y="2134075"/>
              <a:ext cx="18475" cy="9900"/>
            </a:xfrm>
            <a:custGeom>
              <a:rect b="b" l="l" r="r" t="t"/>
              <a:pathLst>
                <a:path extrusionOk="0" h="396" w="739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28"/>
            <p:cNvSpPr/>
            <p:nvPr/>
          </p:nvSpPr>
          <p:spPr>
            <a:xfrm>
              <a:off x="5784925" y="2128375"/>
              <a:ext cx="13125" cy="7375"/>
            </a:xfrm>
            <a:custGeom>
              <a:rect b="b" l="l" r="r" t="t"/>
              <a:pathLst>
                <a:path extrusionOk="0" h="295" w="525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28"/>
            <p:cNvSpPr/>
            <p:nvPr/>
          </p:nvSpPr>
          <p:spPr>
            <a:xfrm>
              <a:off x="5844175" y="2136050"/>
              <a:ext cx="11025" cy="8550"/>
            </a:xfrm>
            <a:custGeom>
              <a:rect b="b" l="l" r="r" t="t"/>
              <a:pathLst>
                <a:path extrusionOk="0" h="342" w="441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28"/>
            <p:cNvSpPr/>
            <p:nvPr/>
          </p:nvSpPr>
          <p:spPr>
            <a:xfrm>
              <a:off x="5829000" y="2138775"/>
              <a:ext cx="16975" cy="7050"/>
            </a:xfrm>
            <a:custGeom>
              <a:rect b="b" l="l" r="r" t="t"/>
              <a:pathLst>
                <a:path extrusionOk="0" h="282" w="679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28"/>
            <p:cNvSpPr/>
            <p:nvPr/>
          </p:nvSpPr>
          <p:spPr>
            <a:xfrm>
              <a:off x="5794175" y="2126125"/>
              <a:ext cx="7450" cy="2275"/>
            </a:xfrm>
            <a:custGeom>
              <a:rect b="b" l="l" r="r" t="t"/>
              <a:pathLst>
                <a:path extrusionOk="0" h="91" w="298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28"/>
            <p:cNvSpPr/>
            <p:nvPr/>
          </p:nvSpPr>
          <p:spPr>
            <a:xfrm>
              <a:off x="5858750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28"/>
            <p:cNvSpPr/>
            <p:nvPr/>
          </p:nvSpPr>
          <p:spPr>
            <a:xfrm>
              <a:off x="5975425" y="2139650"/>
              <a:ext cx="72950" cy="14050"/>
            </a:xfrm>
            <a:custGeom>
              <a:rect b="b" l="l" r="r" t="t"/>
              <a:pathLst>
                <a:path extrusionOk="0" h="562" w="2918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28"/>
            <p:cNvSpPr/>
            <p:nvPr/>
          </p:nvSpPr>
          <p:spPr>
            <a:xfrm>
              <a:off x="5994775" y="2132325"/>
              <a:ext cx="14925" cy="12875"/>
            </a:xfrm>
            <a:custGeom>
              <a:rect b="b" l="l" r="r" t="t"/>
              <a:pathLst>
                <a:path extrusionOk="0" h="515" w="597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28"/>
            <p:cNvSpPr/>
            <p:nvPr/>
          </p:nvSpPr>
          <p:spPr>
            <a:xfrm>
              <a:off x="6012950" y="2132750"/>
              <a:ext cx="8350" cy="10225"/>
            </a:xfrm>
            <a:custGeom>
              <a:rect b="b" l="l" r="r" t="t"/>
              <a:pathLst>
                <a:path extrusionOk="0" h="409" w="334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28"/>
            <p:cNvSpPr/>
            <p:nvPr/>
          </p:nvSpPr>
          <p:spPr>
            <a:xfrm>
              <a:off x="5753675" y="2128375"/>
              <a:ext cx="33675" cy="11875"/>
            </a:xfrm>
            <a:custGeom>
              <a:rect b="b" l="l" r="r" t="t"/>
              <a:pathLst>
                <a:path extrusionOk="0" h="475" w="1347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28"/>
            <p:cNvSpPr/>
            <p:nvPr/>
          </p:nvSpPr>
          <p:spPr>
            <a:xfrm>
              <a:off x="5747425" y="2128075"/>
              <a:ext cx="18200" cy="10150"/>
            </a:xfrm>
            <a:custGeom>
              <a:rect b="b" l="l" r="r" t="t"/>
              <a:pathLst>
                <a:path extrusionOk="0" h="406" w="728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28"/>
            <p:cNvSpPr/>
            <p:nvPr/>
          </p:nvSpPr>
          <p:spPr>
            <a:xfrm>
              <a:off x="5737025" y="2128375"/>
              <a:ext cx="7150" cy="3125"/>
            </a:xfrm>
            <a:custGeom>
              <a:rect b="b" l="l" r="r" t="t"/>
              <a:pathLst>
                <a:path extrusionOk="0" h="125" w="286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28"/>
            <p:cNvSpPr/>
            <p:nvPr/>
          </p:nvSpPr>
          <p:spPr>
            <a:xfrm>
              <a:off x="5769450" y="2128375"/>
              <a:ext cx="3600" cy="2000"/>
            </a:xfrm>
            <a:custGeom>
              <a:rect b="b" l="l" r="r" t="t"/>
              <a:pathLst>
                <a:path extrusionOk="0" h="80" w="144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28"/>
            <p:cNvSpPr/>
            <p:nvPr/>
          </p:nvSpPr>
          <p:spPr>
            <a:xfrm>
              <a:off x="5779875" y="2128975"/>
              <a:ext cx="3600" cy="3275"/>
            </a:xfrm>
            <a:custGeom>
              <a:rect b="b" l="l" r="r" t="t"/>
              <a:pathLst>
                <a:path extrusionOk="0" h="131" w="144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28"/>
            <p:cNvSpPr/>
            <p:nvPr/>
          </p:nvSpPr>
          <p:spPr>
            <a:xfrm>
              <a:off x="6160275" y="1616425"/>
              <a:ext cx="21750" cy="20825"/>
            </a:xfrm>
            <a:custGeom>
              <a:rect b="b" l="l" r="r" t="t"/>
              <a:pathLst>
                <a:path extrusionOk="0" h="833" w="87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28"/>
            <p:cNvSpPr/>
            <p:nvPr/>
          </p:nvSpPr>
          <p:spPr>
            <a:xfrm>
              <a:off x="6121000" y="1615800"/>
              <a:ext cx="31275" cy="21925"/>
            </a:xfrm>
            <a:custGeom>
              <a:rect b="b" l="l" r="r" t="t"/>
              <a:pathLst>
                <a:path extrusionOk="0" h="877" w="1251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28"/>
            <p:cNvSpPr/>
            <p:nvPr/>
          </p:nvSpPr>
          <p:spPr>
            <a:xfrm>
              <a:off x="6085275" y="1625300"/>
              <a:ext cx="5075" cy="6000"/>
            </a:xfrm>
            <a:custGeom>
              <a:rect b="b" l="l" r="r" t="t"/>
              <a:pathLst>
                <a:path extrusionOk="0" h="240" w="203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28"/>
            <p:cNvSpPr/>
            <p:nvPr/>
          </p:nvSpPr>
          <p:spPr>
            <a:xfrm>
              <a:off x="6077825" y="1630400"/>
              <a:ext cx="1525" cy="1350"/>
            </a:xfrm>
            <a:custGeom>
              <a:rect b="b" l="l" r="r" t="t"/>
              <a:pathLst>
                <a:path extrusionOk="0" h="54" w="61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28"/>
            <p:cNvSpPr/>
            <p:nvPr/>
          </p:nvSpPr>
          <p:spPr>
            <a:xfrm>
              <a:off x="5792675" y="2222125"/>
              <a:ext cx="160175" cy="10150"/>
            </a:xfrm>
            <a:custGeom>
              <a:rect b="b" l="l" r="r" t="t"/>
              <a:pathLst>
                <a:path extrusionOk="0" h="406" w="6407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28"/>
            <p:cNvSpPr/>
            <p:nvPr/>
          </p:nvSpPr>
          <p:spPr>
            <a:xfrm>
              <a:off x="5832275" y="2239100"/>
              <a:ext cx="85150" cy="13475"/>
            </a:xfrm>
            <a:custGeom>
              <a:rect b="b" l="l" r="r" t="t"/>
              <a:pathLst>
                <a:path extrusionOk="0" h="539" w="3406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28"/>
            <p:cNvSpPr/>
            <p:nvPr/>
          </p:nvSpPr>
          <p:spPr>
            <a:xfrm>
              <a:off x="5779275" y="2238850"/>
              <a:ext cx="58675" cy="9650"/>
            </a:xfrm>
            <a:custGeom>
              <a:rect b="b" l="l" r="r" t="t"/>
              <a:pathLst>
                <a:path extrusionOk="0" h="386" w="2347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28"/>
            <p:cNvSpPr/>
            <p:nvPr/>
          </p:nvSpPr>
          <p:spPr>
            <a:xfrm>
              <a:off x="5961450" y="2228725"/>
              <a:ext cx="49125" cy="7975"/>
            </a:xfrm>
            <a:custGeom>
              <a:rect b="b" l="l" r="r" t="t"/>
              <a:pathLst>
                <a:path extrusionOk="0" h="319" w="1965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28"/>
            <p:cNvSpPr/>
            <p:nvPr/>
          </p:nvSpPr>
          <p:spPr>
            <a:xfrm>
              <a:off x="6030500" y="2231975"/>
              <a:ext cx="52125" cy="9100"/>
            </a:xfrm>
            <a:custGeom>
              <a:rect b="b" l="l" r="r" t="t"/>
              <a:pathLst>
                <a:path extrusionOk="0" h="364" w="2085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28"/>
            <p:cNvSpPr/>
            <p:nvPr/>
          </p:nvSpPr>
          <p:spPr>
            <a:xfrm>
              <a:off x="5912325" y="2242675"/>
              <a:ext cx="33975" cy="8625"/>
            </a:xfrm>
            <a:custGeom>
              <a:rect b="b" l="l" r="r" t="t"/>
              <a:pathLst>
                <a:path extrusionOk="0" h="345" w="1359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28"/>
            <p:cNvSpPr/>
            <p:nvPr/>
          </p:nvSpPr>
          <p:spPr>
            <a:xfrm>
              <a:off x="6083475" y="2234975"/>
              <a:ext cx="32175" cy="8650"/>
            </a:xfrm>
            <a:custGeom>
              <a:rect b="b" l="l" r="r" t="t"/>
              <a:pathLst>
                <a:path extrusionOk="0" h="346" w="1287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28"/>
            <p:cNvSpPr/>
            <p:nvPr/>
          </p:nvSpPr>
          <p:spPr>
            <a:xfrm>
              <a:off x="6003125" y="2232250"/>
              <a:ext cx="42575" cy="5975"/>
            </a:xfrm>
            <a:custGeom>
              <a:rect b="b" l="l" r="r" t="t"/>
              <a:pathLst>
                <a:path extrusionOk="0" h="239" w="1703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28"/>
            <p:cNvSpPr/>
            <p:nvPr/>
          </p:nvSpPr>
          <p:spPr>
            <a:xfrm>
              <a:off x="6113850" y="2236725"/>
              <a:ext cx="28600" cy="7400"/>
            </a:xfrm>
            <a:custGeom>
              <a:rect b="b" l="l" r="r" t="t"/>
              <a:pathLst>
                <a:path extrusionOk="0" h="296" w="1144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28"/>
            <p:cNvSpPr/>
            <p:nvPr/>
          </p:nvSpPr>
          <p:spPr>
            <a:xfrm>
              <a:off x="5943600" y="2243600"/>
              <a:ext cx="25900" cy="6825"/>
            </a:xfrm>
            <a:custGeom>
              <a:rect b="b" l="l" r="r" t="t"/>
              <a:pathLst>
                <a:path extrusionOk="0" h="273" w="1036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28"/>
            <p:cNvSpPr/>
            <p:nvPr/>
          </p:nvSpPr>
          <p:spPr>
            <a:xfrm>
              <a:off x="5938225" y="2228975"/>
              <a:ext cx="25025" cy="4575"/>
            </a:xfrm>
            <a:custGeom>
              <a:rect b="b" l="l" r="r" t="t"/>
              <a:pathLst>
                <a:path extrusionOk="0" h="183" w="1001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28"/>
            <p:cNvSpPr/>
            <p:nvPr/>
          </p:nvSpPr>
          <p:spPr>
            <a:xfrm>
              <a:off x="5790450" y="2236175"/>
              <a:ext cx="18325" cy="7850"/>
            </a:xfrm>
            <a:custGeom>
              <a:rect b="b" l="l" r="r" t="t"/>
              <a:pathLst>
                <a:path extrusionOk="0" h="314" w="733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28"/>
            <p:cNvSpPr/>
            <p:nvPr/>
          </p:nvSpPr>
          <p:spPr>
            <a:xfrm>
              <a:off x="5779875" y="2220400"/>
              <a:ext cx="14325" cy="5625"/>
            </a:xfrm>
            <a:custGeom>
              <a:rect b="b" l="l" r="r" t="t"/>
              <a:pathLst>
                <a:path extrusionOk="0" h="225" w="573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28"/>
            <p:cNvSpPr/>
            <p:nvPr/>
          </p:nvSpPr>
          <p:spPr>
            <a:xfrm>
              <a:off x="6073675" y="2238425"/>
              <a:ext cx="11925" cy="4600"/>
            </a:xfrm>
            <a:custGeom>
              <a:rect b="b" l="l" r="r" t="t"/>
              <a:pathLst>
                <a:path extrusionOk="0" h="184" w="477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28"/>
            <p:cNvSpPr/>
            <p:nvPr/>
          </p:nvSpPr>
          <p:spPr>
            <a:xfrm>
              <a:off x="6037350" y="2250100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28"/>
            <p:cNvSpPr/>
            <p:nvPr/>
          </p:nvSpPr>
          <p:spPr>
            <a:xfrm>
              <a:off x="5941500" y="2243700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28"/>
            <p:cNvSpPr/>
            <p:nvPr/>
          </p:nvSpPr>
          <p:spPr>
            <a:xfrm>
              <a:off x="5812625" y="2239875"/>
              <a:ext cx="3000" cy="1325"/>
            </a:xfrm>
            <a:custGeom>
              <a:rect b="b" l="l" r="r" t="t"/>
              <a:pathLst>
                <a:path extrusionOk="0" h="53" w="12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28"/>
            <p:cNvSpPr/>
            <p:nvPr/>
          </p:nvSpPr>
          <p:spPr>
            <a:xfrm>
              <a:off x="5785850" y="2273600"/>
              <a:ext cx="100325" cy="12750"/>
            </a:xfrm>
            <a:custGeom>
              <a:rect b="b" l="l" r="r" t="t"/>
              <a:pathLst>
                <a:path extrusionOk="0" h="510" w="4013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28"/>
            <p:cNvSpPr/>
            <p:nvPr/>
          </p:nvSpPr>
          <p:spPr>
            <a:xfrm>
              <a:off x="5876025" y="2254275"/>
              <a:ext cx="83375" cy="14575"/>
            </a:xfrm>
            <a:custGeom>
              <a:rect b="b" l="l" r="r" t="t"/>
              <a:pathLst>
                <a:path extrusionOk="0" h="583" w="3335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28"/>
            <p:cNvSpPr/>
            <p:nvPr/>
          </p:nvSpPr>
          <p:spPr>
            <a:xfrm>
              <a:off x="5880475" y="2276700"/>
              <a:ext cx="72075" cy="10050"/>
            </a:xfrm>
            <a:custGeom>
              <a:rect b="b" l="l" r="r" t="t"/>
              <a:pathLst>
                <a:path extrusionOk="0" h="402" w="2883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28"/>
            <p:cNvSpPr/>
            <p:nvPr/>
          </p:nvSpPr>
          <p:spPr>
            <a:xfrm>
              <a:off x="5816500" y="2251925"/>
              <a:ext cx="54775" cy="14750"/>
            </a:xfrm>
            <a:custGeom>
              <a:rect b="b" l="l" r="r" t="t"/>
              <a:pathLst>
                <a:path extrusionOk="0" h="590" w="2191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28"/>
            <p:cNvSpPr/>
            <p:nvPr/>
          </p:nvSpPr>
          <p:spPr>
            <a:xfrm>
              <a:off x="5934650" y="2276450"/>
              <a:ext cx="30400" cy="9700"/>
            </a:xfrm>
            <a:custGeom>
              <a:rect b="b" l="l" r="r" t="t"/>
              <a:pathLst>
                <a:path extrusionOk="0" h="388" w="1216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28"/>
            <p:cNvSpPr/>
            <p:nvPr/>
          </p:nvSpPr>
          <p:spPr>
            <a:xfrm>
              <a:off x="5956100" y="2279575"/>
              <a:ext cx="29475" cy="7800"/>
            </a:xfrm>
            <a:custGeom>
              <a:rect b="b" l="l" r="r" t="t"/>
              <a:pathLst>
                <a:path extrusionOk="0" h="312" w="1179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28"/>
            <p:cNvSpPr/>
            <p:nvPr/>
          </p:nvSpPr>
          <p:spPr>
            <a:xfrm>
              <a:off x="5920075" y="2276900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28"/>
            <p:cNvSpPr/>
            <p:nvPr/>
          </p:nvSpPr>
          <p:spPr>
            <a:xfrm>
              <a:off x="5981100" y="2278650"/>
              <a:ext cx="11625" cy="7100"/>
            </a:xfrm>
            <a:custGeom>
              <a:rect b="b" l="l" r="r" t="t"/>
              <a:pathLst>
                <a:path extrusionOk="0" h="284" w="465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28"/>
            <p:cNvSpPr/>
            <p:nvPr/>
          </p:nvSpPr>
          <p:spPr>
            <a:xfrm>
              <a:off x="5981100" y="2265000"/>
              <a:ext cx="13700" cy="7100"/>
            </a:xfrm>
            <a:custGeom>
              <a:rect b="b" l="l" r="r" t="t"/>
              <a:pathLst>
                <a:path extrusionOk="0" h="284" w="548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28"/>
            <p:cNvSpPr/>
            <p:nvPr/>
          </p:nvSpPr>
          <p:spPr>
            <a:xfrm>
              <a:off x="5855775" y="2276125"/>
              <a:ext cx="6875" cy="5150"/>
            </a:xfrm>
            <a:custGeom>
              <a:rect b="b" l="l" r="r" t="t"/>
              <a:pathLst>
                <a:path extrusionOk="0" h="206" w="275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28"/>
            <p:cNvSpPr/>
            <p:nvPr/>
          </p:nvSpPr>
          <p:spPr>
            <a:xfrm>
              <a:off x="5869775" y="2259975"/>
              <a:ext cx="7150" cy="4750"/>
            </a:xfrm>
            <a:custGeom>
              <a:rect b="b" l="l" r="r" t="t"/>
              <a:pathLst>
                <a:path extrusionOk="0" h="190" w="286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28"/>
            <p:cNvSpPr/>
            <p:nvPr/>
          </p:nvSpPr>
          <p:spPr>
            <a:xfrm>
              <a:off x="6099850" y="2289700"/>
              <a:ext cx="24725" cy="8050"/>
            </a:xfrm>
            <a:custGeom>
              <a:rect b="b" l="l" r="r" t="t"/>
              <a:pathLst>
                <a:path extrusionOk="0" h="322" w="989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28"/>
            <p:cNvSpPr/>
            <p:nvPr/>
          </p:nvSpPr>
          <p:spPr>
            <a:xfrm>
              <a:off x="6031400" y="2286725"/>
              <a:ext cx="9850" cy="3900"/>
            </a:xfrm>
            <a:custGeom>
              <a:rect b="b" l="l" r="r" t="t"/>
              <a:pathLst>
                <a:path extrusionOk="0" h="156" w="394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28"/>
            <p:cNvSpPr/>
            <p:nvPr/>
          </p:nvSpPr>
          <p:spPr>
            <a:xfrm>
              <a:off x="6060275" y="22870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28"/>
            <p:cNvSpPr/>
            <p:nvPr/>
          </p:nvSpPr>
          <p:spPr>
            <a:xfrm>
              <a:off x="5966500" y="3042775"/>
              <a:ext cx="68800" cy="21450"/>
            </a:xfrm>
            <a:custGeom>
              <a:rect b="b" l="l" r="r" t="t"/>
              <a:pathLst>
                <a:path extrusionOk="0" h="858" w="2752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28"/>
            <p:cNvSpPr/>
            <p:nvPr/>
          </p:nvSpPr>
          <p:spPr>
            <a:xfrm>
              <a:off x="6042400" y="3053950"/>
              <a:ext cx="68500" cy="16525"/>
            </a:xfrm>
            <a:custGeom>
              <a:rect b="b" l="l" r="r" t="t"/>
              <a:pathLst>
                <a:path extrusionOk="0" h="661" w="274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28"/>
            <p:cNvSpPr/>
            <p:nvPr/>
          </p:nvSpPr>
          <p:spPr>
            <a:xfrm>
              <a:off x="6027225" y="3053475"/>
              <a:ext cx="28300" cy="8075"/>
            </a:xfrm>
            <a:custGeom>
              <a:rect b="b" l="l" r="r" t="t"/>
              <a:pathLst>
                <a:path extrusionOk="0" h="323" w="1132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28"/>
            <p:cNvSpPr/>
            <p:nvPr/>
          </p:nvSpPr>
          <p:spPr>
            <a:xfrm>
              <a:off x="5192600" y="2217675"/>
              <a:ext cx="154500" cy="44675"/>
            </a:xfrm>
            <a:custGeom>
              <a:rect b="b" l="l" r="r" t="t"/>
              <a:pathLst>
                <a:path extrusionOk="0" h="1787" w="618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28"/>
            <p:cNvSpPr/>
            <p:nvPr/>
          </p:nvSpPr>
          <p:spPr>
            <a:xfrm>
              <a:off x="5208675" y="2182925"/>
              <a:ext cx="290825" cy="18000"/>
            </a:xfrm>
            <a:custGeom>
              <a:rect b="b" l="l" r="r" t="t"/>
              <a:pathLst>
                <a:path extrusionOk="0" h="720" w="11633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28"/>
            <p:cNvSpPr/>
            <p:nvPr/>
          </p:nvSpPr>
          <p:spPr>
            <a:xfrm>
              <a:off x="5323575" y="2282850"/>
              <a:ext cx="162550" cy="21125"/>
            </a:xfrm>
            <a:custGeom>
              <a:rect b="b" l="l" r="r" t="t"/>
              <a:pathLst>
                <a:path extrusionOk="0" h="845" w="6502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28"/>
            <p:cNvSpPr/>
            <p:nvPr/>
          </p:nvSpPr>
          <p:spPr>
            <a:xfrm>
              <a:off x="5728975" y="2151875"/>
              <a:ext cx="119600" cy="16400"/>
            </a:xfrm>
            <a:custGeom>
              <a:rect b="b" l="l" r="r" t="t"/>
              <a:pathLst>
                <a:path extrusionOk="0" h="656" w="4784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28"/>
            <p:cNvSpPr/>
            <p:nvPr/>
          </p:nvSpPr>
          <p:spPr>
            <a:xfrm>
              <a:off x="5548300" y="2304325"/>
              <a:ext cx="117600" cy="17550"/>
            </a:xfrm>
            <a:custGeom>
              <a:rect b="b" l="l" r="r" t="t"/>
              <a:pathLst>
                <a:path extrusionOk="0" h="702" w="4704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28"/>
            <p:cNvSpPr/>
            <p:nvPr/>
          </p:nvSpPr>
          <p:spPr>
            <a:xfrm>
              <a:off x="5381625" y="2193550"/>
              <a:ext cx="131275" cy="14175"/>
            </a:xfrm>
            <a:custGeom>
              <a:rect b="b" l="l" r="r" t="t"/>
              <a:pathLst>
                <a:path extrusionOk="0" h="567" w="5251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28"/>
            <p:cNvSpPr/>
            <p:nvPr/>
          </p:nvSpPr>
          <p:spPr>
            <a:xfrm>
              <a:off x="5381325" y="2268275"/>
              <a:ext cx="119375" cy="11250"/>
            </a:xfrm>
            <a:custGeom>
              <a:rect b="b" l="l" r="r" t="t"/>
              <a:pathLst>
                <a:path extrusionOk="0" h="450" w="4775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28"/>
            <p:cNvSpPr/>
            <p:nvPr/>
          </p:nvSpPr>
          <p:spPr>
            <a:xfrm>
              <a:off x="5566450" y="2147725"/>
              <a:ext cx="161350" cy="15150"/>
            </a:xfrm>
            <a:custGeom>
              <a:rect b="b" l="l" r="r" t="t"/>
              <a:pathLst>
                <a:path extrusionOk="0" h="606" w="6454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28"/>
            <p:cNvSpPr/>
            <p:nvPr/>
          </p:nvSpPr>
          <p:spPr>
            <a:xfrm>
              <a:off x="5300950" y="2261150"/>
              <a:ext cx="95275" cy="11400"/>
            </a:xfrm>
            <a:custGeom>
              <a:rect b="b" l="l" r="r" t="t"/>
              <a:pathLst>
                <a:path extrusionOk="0" h="456" w="3811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28"/>
            <p:cNvSpPr/>
            <p:nvPr/>
          </p:nvSpPr>
          <p:spPr>
            <a:xfrm>
              <a:off x="5262250" y="2268825"/>
              <a:ext cx="69675" cy="18225"/>
            </a:xfrm>
            <a:custGeom>
              <a:rect b="b" l="l" r="r" t="t"/>
              <a:pathLst>
                <a:path extrusionOk="0" h="729" w="2787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28"/>
            <p:cNvSpPr/>
            <p:nvPr/>
          </p:nvSpPr>
          <p:spPr>
            <a:xfrm>
              <a:off x="5470600" y="2246750"/>
              <a:ext cx="69700" cy="8375"/>
            </a:xfrm>
            <a:custGeom>
              <a:rect b="b" l="l" r="r" t="t"/>
              <a:pathLst>
                <a:path extrusionOk="0" h="335" w="2788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28"/>
            <p:cNvSpPr/>
            <p:nvPr/>
          </p:nvSpPr>
          <p:spPr>
            <a:xfrm>
              <a:off x="5337550" y="2177925"/>
              <a:ext cx="81000" cy="11475"/>
            </a:xfrm>
            <a:custGeom>
              <a:rect b="b" l="l" r="r" t="t"/>
              <a:pathLst>
                <a:path extrusionOk="0" h="459" w="324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28"/>
            <p:cNvSpPr/>
            <p:nvPr/>
          </p:nvSpPr>
          <p:spPr>
            <a:xfrm>
              <a:off x="5595325" y="2276300"/>
              <a:ext cx="56000" cy="12375"/>
            </a:xfrm>
            <a:custGeom>
              <a:rect b="b" l="l" r="r" t="t"/>
              <a:pathLst>
                <a:path extrusionOk="0" h="495" w="224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28"/>
            <p:cNvSpPr/>
            <p:nvPr/>
          </p:nvSpPr>
          <p:spPr>
            <a:xfrm>
              <a:off x="5233075" y="2257250"/>
              <a:ext cx="62550" cy="16850"/>
            </a:xfrm>
            <a:custGeom>
              <a:rect b="b" l="l" r="r" t="t"/>
              <a:pathLst>
                <a:path extrusionOk="0" h="674" w="2502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28"/>
            <p:cNvSpPr/>
            <p:nvPr/>
          </p:nvSpPr>
          <p:spPr>
            <a:xfrm>
              <a:off x="5419125" y="2243550"/>
              <a:ext cx="51225" cy="10600"/>
            </a:xfrm>
            <a:custGeom>
              <a:rect b="b" l="l" r="r" t="t"/>
              <a:pathLst>
                <a:path extrusionOk="0" h="424" w="2049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28"/>
            <p:cNvSpPr/>
            <p:nvPr/>
          </p:nvSpPr>
          <p:spPr>
            <a:xfrm>
              <a:off x="5516450" y="2272075"/>
              <a:ext cx="44975" cy="10525"/>
            </a:xfrm>
            <a:custGeom>
              <a:rect b="b" l="l" r="r" t="t"/>
              <a:pathLst>
                <a:path extrusionOk="0" h="421" w="1799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28"/>
            <p:cNvSpPr/>
            <p:nvPr/>
          </p:nvSpPr>
          <p:spPr>
            <a:xfrm>
              <a:off x="5542650" y="2145300"/>
              <a:ext cx="58050" cy="15250"/>
            </a:xfrm>
            <a:custGeom>
              <a:rect b="b" l="l" r="r" t="t"/>
              <a:pathLst>
                <a:path extrusionOk="0" h="610" w="2322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28"/>
            <p:cNvSpPr/>
            <p:nvPr/>
          </p:nvSpPr>
          <p:spPr>
            <a:xfrm>
              <a:off x="5311675" y="2241800"/>
              <a:ext cx="41975" cy="11775"/>
            </a:xfrm>
            <a:custGeom>
              <a:rect b="b" l="l" r="r" t="t"/>
              <a:pathLst>
                <a:path extrusionOk="0" h="471" w="1679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28"/>
            <p:cNvSpPr/>
            <p:nvPr/>
          </p:nvSpPr>
          <p:spPr>
            <a:xfrm>
              <a:off x="5574500" y="2250100"/>
              <a:ext cx="52400" cy="9350"/>
            </a:xfrm>
            <a:custGeom>
              <a:rect b="b" l="l" r="r" t="t"/>
              <a:pathLst>
                <a:path extrusionOk="0" h="374" w="2096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28"/>
            <p:cNvSpPr/>
            <p:nvPr/>
          </p:nvSpPr>
          <p:spPr>
            <a:xfrm>
              <a:off x="5646225" y="2161100"/>
              <a:ext cx="74750" cy="3475"/>
            </a:xfrm>
            <a:custGeom>
              <a:rect b="b" l="l" r="r" t="t"/>
              <a:pathLst>
                <a:path extrusionOk="0" h="139" w="299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28"/>
            <p:cNvSpPr/>
            <p:nvPr/>
          </p:nvSpPr>
          <p:spPr>
            <a:xfrm>
              <a:off x="5625700" y="2251225"/>
              <a:ext cx="39600" cy="10525"/>
            </a:xfrm>
            <a:custGeom>
              <a:rect b="b" l="l" r="r" t="t"/>
              <a:pathLst>
                <a:path extrusionOk="0" h="421" w="1584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28"/>
            <p:cNvSpPr/>
            <p:nvPr/>
          </p:nvSpPr>
          <p:spPr>
            <a:xfrm>
              <a:off x="5584325" y="2203825"/>
              <a:ext cx="42275" cy="9100"/>
            </a:xfrm>
            <a:custGeom>
              <a:rect b="b" l="l" r="r" t="t"/>
              <a:pathLst>
                <a:path extrusionOk="0" h="364" w="1691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28"/>
            <p:cNvSpPr/>
            <p:nvPr/>
          </p:nvSpPr>
          <p:spPr>
            <a:xfrm>
              <a:off x="5510800" y="2198900"/>
              <a:ext cx="41400" cy="8700"/>
            </a:xfrm>
            <a:custGeom>
              <a:rect b="b" l="l" r="r" t="t"/>
              <a:pathLst>
                <a:path extrusionOk="0" h="348" w="1656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28"/>
            <p:cNvSpPr/>
            <p:nvPr/>
          </p:nvSpPr>
          <p:spPr>
            <a:xfrm>
              <a:off x="5345900" y="2236125"/>
              <a:ext cx="36925" cy="18550"/>
            </a:xfrm>
            <a:custGeom>
              <a:rect b="b" l="l" r="r" t="t"/>
              <a:pathLst>
                <a:path extrusionOk="0" h="742" w="1477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28"/>
            <p:cNvSpPr/>
            <p:nvPr/>
          </p:nvSpPr>
          <p:spPr>
            <a:xfrm>
              <a:off x="5542950" y="2248000"/>
              <a:ext cx="33350" cy="9125"/>
            </a:xfrm>
            <a:custGeom>
              <a:rect b="b" l="l" r="r" t="t"/>
              <a:pathLst>
                <a:path extrusionOk="0" h="365" w="1334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28"/>
            <p:cNvSpPr/>
            <p:nvPr/>
          </p:nvSpPr>
          <p:spPr>
            <a:xfrm>
              <a:off x="5466150" y="222182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28"/>
            <p:cNvSpPr/>
            <p:nvPr/>
          </p:nvSpPr>
          <p:spPr>
            <a:xfrm>
              <a:off x="5550675" y="2200900"/>
              <a:ext cx="35750" cy="10525"/>
            </a:xfrm>
            <a:custGeom>
              <a:rect b="b" l="l" r="r" t="t"/>
              <a:pathLst>
                <a:path extrusionOk="0" h="421" w="143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28"/>
            <p:cNvSpPr/>
            <p:nvPr/>
          </p:nvSpPr>
          <p:spPr>
            <a:xfrm>
              <a:off x="5487575" y="2297475"/>
              <a:ext cx="36650" cy="10400"/>
            </a:xfrm>
            <a:custGeom>
              <a:rect b="b" l="l" r="r" t="t"/>
              <a:pathLst>
                <a:path extrusionOk="0" h="416" w="1466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28"/>
            <p:cNvSpPr/>
            <p:nvPr/>
          </p:nvSpPr>
          <p:spPr>
            <a:xfrm>
              <a:off x="5403650" y="2218050"/>
              <a:ext cx="25450" cy="8050"/>
            </a:xfrm>
            <a:custGeom>
              <a:rect b="b" l="l" r="r" t="t"/>
              <a:pathLst>
                <a:path extrusionOk="0" h="322" w="1018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28"/>
            <p:cNvSpPr/>
            <p:nvPr/>
          </p:nvSpPr>
          <p:spPr>
            <a:xfrm>
              <a:off x="5506625" y="2151975"/>
              <a:ext cx="40500" cy="9500"/>
            </a:xfrm>
            <a:custGeom>
              <a:rect b="b" l="l" r="r" t="t"/>
              <a:pathLst>
                <a:path extrusionOk="0" h="380" w="162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28"/>
            <p:cNvSpPr/>
            <p:nvPr/>
          </p:nvSpPr>
          <p:spPr>
            <a:xfrm>
              <a:off x="5433700" y="2220750"/>
              <a:ext cx="25625" cy="8325"/>
            </a:xfrm>
            <a:custGeom>
              <a:rect b="b" l="l" r="r" t="t"/>
              <a:pathLst>
                <a:path extrusionOk="0" h="333" w="1025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28"/>
            <p:cNvSpPr/>
            <p:nvPr/>
          </p:nvSpPr>
          <p:spPr>
            <a:xfrm>
              <a:off x="5452750" y="2297725"/>
              <a:ext cx="36925" cy="6875"/>
            </a:xfrm>
            <a:custGeom>
              <a:rect b="b" l="l" r="r" t="t"/>
              <a:pathLst>
                <a:path extrusionOk="0" h="275" w="1477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28"/>
            <p:cNvSpPr/>
            <p:nvPr/>
          </p:nvSpPr>
          <p:spPr>
            <a:xfrm>
              <a:off x="5482825" y="2195225"/>
              <a:ext cx="32150" cy="6250"/>
            </a:xfrm>
            <a:custGeom>
              <a:rect b="b" l="l" r="r" t="t"/>
              <a:pathLst>
                <a:path extrusionOk="0" h="250" w="1286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28"/>
            <p:cNvSpPr/>
            <p:nvPr/>
          </p:nvSpPr>
          <p:spPr>
            <a:xfrm>
              <a:off x="5500375" y="2271775"/>
              <a:ext cx="17875" cy="7350"/>
            </a:xfrm>
            <a:custGeom>
              <a:rect b="b" l="l" r="r" t="t"/>
              <a:pathLst>
                <a:path extrusionOk="0" h="294" w="715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28"/>
            <p:cNvSpPr/>
            <p:nvPr/>
          </p:nvSpPr>
          <p:spPr>
            <a:xfrm>
              <a:off x="5574800" y="2276025"/>
              <a:ext cx="22050" cy="7225"/>
            </a:xfrm>
            <a:custGeom>
              <a:rect b="b" l="l" r="r" t="t"/>
              <a:pathLst>
                <a:path extrusionOk="0" h="289" w="882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28"/>
            <p:cNvSpPr/>
            <p:nvPr/>
          </p:nvSpPr>
          <p:spPr>
            <a:xfrm>
              <a:off x="5377150" y="2214400"/>
              <a:ext cx="19075" cy="7900"/>
            </a:xfrm>
            <a:custGeom>
              <a:rect b="b" l="l" r="r" t="t"/>
              <a:pathLst>
                <a:path extrusionOk="0" h="316" w="763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28"/>
            <p:cNvSpPr/>
            <p:nvPr/>
          </p:nvSpPr>
          <p:spPr>
            <a:xfrm>
              <a:off x="5381900" y="2245650"/>
              <a:ext cx="29200" cy="8525"/>
            </a:xfrm>
            <a:custGeom>
              <a:rect b="b" l="l" r="r" t="t"/>
              <a:pathLst>
                <a:path extrusionOk="0" h="341" w="1168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28"/>
            <p:cNvSpPr/>
            <p:nvPr/>
          </p:nvSpPr>
          <p:spPr>
            <a:xfrm>
              <a:off x="5345900" y="2245075"/>
              <a:ext cx="19075" cy="8925"/>
            </a:xfrm>
            <a:custGeom>
              <a:rect b="b" l="l" r="r" t="t"/>
              <a:pathLst>
                <a:path extrusionOk="0" h="357" w="763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28"/>
            <p:cNvSpPr/>
            <p:nvPr/>
          </p:nvSpPr>
          <p:spPr>
            <a:xfrm>
              <a:off x="5528950" y="2301900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28"/>
            <p:cNvSpPr/>
            <p:nvPr/>
          </p:nvSpPr>
          <p:spPr>
            <a:xfrm>
              <a:off x="5521500" y="2300700"/>
              <a:ext cx="22350" cy="7600"/>
            </a:xfrm>
            <a:custGeom>
              <a:rect b="b" l="l" r="r" t="t"/>
              <a:pathLst>
                <a:path extrusionOk="0" h="304" w="894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28"/>
            <p:cNvSpPr/>
            <p:nvPr/>
          </p:nvSpPr>
          <p:spPr>
            <a:xfrm>
              <a:off x="5653975" y="2314400"/>
              <a:ext cx="19075" cy="8075"/>
            </a:xfrm>
            <a:custGeom>
              <a:rect b="b" l="l" r="r" t="t"/>
              <a:pathLst>
                <a:path extrusionOk="0" h="323" w="763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28"/>
            <p:cNvSpPr/>
            <p:nvPr/>
          </p:nvSpPr>
          <p:spPr>
            <a:xfrm>
              <a:off x="5600400" y="2250275"/>
              <a:ext cx="25325" cy="4025"/>
            </a:xfrm>
            <a:custGeom>
              <a:rect b="b" l="l" r="r" t="t"/>
              <a:pathLst>
                <a:path extrusionOk="0" h="161" w="1013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28"/>
            <p:cNvSpPr/>
            <p:nvPr/>
          </p:nvSpPr>
          <p:spPr>
            <a:xfrm>
              <a:off x="5719150" y="2156750"/>
              <a:ext cx="21450" cy="8100"/>
            </a:xfrm>
            <a:custGeom>
              <a:rect b="b" l="l" r="r" t="t"/>
              <a:pathLst>
                <a:path extrusionOk="0" h="324" w="858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28"/>
            <p:cNvSpPr/>
            <p:nvPr/>
          </p:nvSpPr>
          <p:spPr>
            <a:xfrm>
              <a:off x="5266725" y="2257400"/>
              <a:ext cx="25625" cy="4050"/>
            </a:xfrm>
            <a:custGeom>
              <a:rect b="b" l="l" r="r" t="t"/>
              <a:pathLst>
                <a:path extrusionOk="0" h="162" w="1025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28"/>
            <p:cNvSpPr/>
            <p:nvPr/>
          </p:nvSpPr>
          <p:spPr>
            <a:xfrm>
              <a:off x="5457525" y="22221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28"/>
            <p:cNvSpPr/>
            <p:nvPr/>
          </p:nvSpPr>
          <p:spPr>
            <a:xfrm>
              <a:off x="5399775" y="2214100"/>
              <a:ext cx="11025" cy="7750"/>
            </a:xfrm>
            <a:custGeom>
              <a:rect b="b" l="l" r="r" t="t"/>
              <a:pathLst>
                <a:path extrusionOk="0" h="310" w="441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28"/>
            <p:cNvSpPr/>
            <p:nvPr/>
          </p:nvSpPr>
          <p:spPr>
            <a:xfrm>
              <a:off x="5567650" y="2275300"/>
              <a:ext cx="14900" cy="4675"/>
            </a:xfrm>
            <a:custGeom>
              <a:rect b="b" l="l" r="r" t="t"/>
              <a:pathLst>
                <a:path extrusionOk="0" h="187" w="596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28"/>
            <p:cNvSpPr/>
            <p:nvPr/>
          </p:nvSpPr>
          <p:spPr>
            <a:xfrm>
              <a:off x="5625700" y="2161100"/>
              <a:ext cx="19650" cy="2900"/>
            </a:xfrm>
            <a:custGeom>
              <a:rect b="b" l="l" r="r" t="t"/>
              <a:pathLst>
                <a:path extrusionOk="0" h="116" w="786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28"/>
            <p:cNvSpPr/>
            <p:nvPr/>
          </p:nvSpPr>
          <p:spPr>
            <a:xfrm>
              <a:off x="5504850" y="2226500"/>
              <a:ext cx="7450" cy="5625"/>
            </a:xfrm>
            <a:custGeom>
              <a:rect b="b" l="l" r="r" t="t"/>
              <a:pathLst>
                <a:path extrusionOk="0" h="225" w="298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28"/>
            <p:cNvSpPr/>
            <p:nvPr/>
          </p:nvSpPr>
          <p:spPr>
            <a:xfrm>
              <a:off x="5536400" y="2249800"/>
              <a:ext cx="13700" cy="5800"/>
            </a:xfrm>
            <a:custGeom>
              <a:rect b="b" l="l" r="r" t="t"/>
              <a:pathLst>
                <a:path extrusionOk="0" h="232" w="548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28"/>
            <p:cNvSpPr/>
            <p:nvPr/>
          </p:nvSpPr>
          <p:spPr>
            <a:xfrm>
              <a:off x="5461375" y="2186125"/>
              <a:ext cx="6575" cy="5675"/>
            </a:xfrm>
            <a:custGeom>
              <a:rect b="b" l="l" r="r" t="t"/>
              <a:pathLst>
                <a:path extrusionOk="0" h="227" w="263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28"/>
            <p:cNvSpPr/>
            <p:nvPr/>
          </p:nvSpPr>
          <p:spPr>
            <a:xfrm>
              <a:off x="5464950" y="2246950"/>
              <a:ext cx="10450" cy="7275"/>
            </a:xfrm>
            <a:custGeom>
              <a:rect b="b" l="l" r="r" t="t"/>
              <a:pathLst>
                <a:path extrusionOk="0" h="291" w="418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28"/>
            <p:cNvSpPr/>
            <p:nvPr/>
          </p:nvSpPr>
          <p:spPr>
            <a:xfrm>
              <a:off x="5409600" y="2245350"/>
              <a:ext cx="12525" cy="8425"/>
            </a:xfrm>
            <a:custGeom>
              <a:rect b="b" l="l" r="r" t="t"/>
              <a:pathLst>
                <a:path extrusionOk="0" h="337" w="501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28"/>
            <p:cNvSpPr/>
            <p:nvPr/>
          </p:nvSpPr>
          <p:spPr>
            <a:xfrm>
              <a:off x="5765875" y="2189975"/>
              <a:ext cx="7475" cy="6875"/>
            </a:xfrm>
            <a:custGeom>
              <a:rect b="b" l="l" r="r" t="t"/>
              <a:pathLst>
                <a:path extrusionOk="0" h="275" w="299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28"/>
            <p:cNvSpPr/>
            <p:nvPr/>
          </p:nvSpPr>
          <p:spPr>
            <a:xfrm>
              <a:off x="5753375" y="2189975"/>
              <a:ext cx="8975" cy="7475"/>
            </a:xfrm>
            <a:custGeom>
              <a:rect b="b" l="l" r="r" t="t"/>
              <a:pathLst>
                <a:path extrusionOk="0" h="299" w="359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28"/>
            <p:cNvSpPr/>
            <p:nvPr/>
          </p:nvSpPr>
          <p:spPr>
            <a:xfrm>
              <a:off x="5675100" y="2256650"/>
              <a:ext cx="7175" cy="4800"/>
            </a:xfrm>
            <a:custGeom>
              <a:rect b="b" l="l" r="r" t="t"/>
              <a:pathLst>
                <a:path extrusionOk="0" h="192" w="287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28"/>
            <p:cNvSpPr/>
            <p:nvPr/>
          </p:nvSpPr>
          <p:spPr>
            <a:xfrm>
              <a:off x="5267325" y="2268100"/>
              <a:ext cx="14000" cy="4650"/>
            </a:xfrm>
            <a:custGeom>
              <a:rect b="b" l="l" r="r" t="t"/>
              <a:pathLst>
                <a:path extrusionOk="0" h="186" w="56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28"/>
            <p:cNvSpPr/>
            <p:nvPr/>
          </p:nvSpPr>
          <p:spPr>
            <a:xfrm>
              <a:off x="5496500" y="2297600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28"/>
            <p:cNvSpPr/>
            <p:nvPr/>
          </p:nvSpPr>
          <p:spPr>
            <a:xfrm>
              <a:off x="5550675" y="2204300"/>
              <a:ext cx="10750" cy="3575"/>
            </a:xfrm>
            <a:custGeom>
              <a:rect b="b" l="l" r="r" t="t"/>
              <a:pathLst>
                <a:path extrusionOk="0" h="143" w="43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28"/>
            <p:cNvSpPr/>
            <p:nvPr/>
          </p:nvSpPr>
          <p:spPr>
            <a:xfrm>
              <a:off x="5677775" y="2285225"/>
              <a:ext cx="4800" cy="4400"/>
            </a:xfrm>
            <a:custGeom>
              <a:rect b="b" l="l" r="r" t="t"/>
              <a:pathLst>
                <a:path extrusionOk="0" h="176" w="192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28"/>
            <p:cNvSpPr/>
            <p:nvPr/>
          </p:nvSpPr>
          <p:spPr>
            <a:xfrm>
              <a:off x="5634325" y="2253075"/>
              <a:ext cx="9250" cy="4550"/>
            </a:xfrm>
            <a:custGeom>
              <a:rect b="b" l="l" r="r" t="t"/>
              <a:pathLst>
                <a:path extrusionOk="0" h="182" w="37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28"/>
            <p:cNvSpPr/>
            <p:nvPr/>
          </p:nvSpPr>
          <p:spPr>
            <a:xfrm>
              <a:off x="5656950" y="2283750"/>
              <a:ext cx="3000" cy="2100"/>
            </a:xfrm>
            <a:custGeom>
              <a:rect b="b" l="l" r="r" t="t"/>
              <a:pathLst>
                <a:path extrusionOk="0" h="84" w="12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28"/>
            <p:cNvSpPr/>
            <p:nvPr/>
          </p:nvSpPr>
          <p:spPr>
            <a:xfrm>
              <a:off x="5613775" y="2161100"/>
              <a:ext cx="8675" cy="2225"/>
            </a:xfrm>
            <a:custGeom>
              <a:rect b="b" l="l" r="r" t="t"/>
              <a:pathLst>
                <a:path extrusionOk="0" h="89" w="347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28"/>
            <p:cNvSpPr/>
            <p:nvPr/>
          </p:nvSpPr>
          <p:spPr>
            <a:xfrm>
              <a:off x="5406325" y="2268275"/>
              <a:ext cx="8050" cy="3950"/>
            </a:xfrm>
            <a:custGeom>
              <a:rect b="b" l="l" r="r" t="t"/>
              <a:pathLst>
                <a:path extrusionOk="0" h="158" w="322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28"/>
            <p:cNvSpPr/>
            <p:nvPr/>
          </p:nvSpPr>
          <p:spPr>
            <a:xfrm>
              <a:off x="5493525" y="2272425"/>
              <a:ext cx="6875" cy="2775"/>
            </a:xfrm>
            <a:custGeom>
              <a:rect b="b" l="l" r="r" t="t"/>
              <a:pathLst>
                <a:path extrusionOk="0" h="111" w="275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28"/>
            <p:cNvSpPr/>
            <p:nvPr/>
          </p:nvSpPr>
          <p:spPr>
            <a:xfrm>
              <a:off x="5572125" y="2204050"/>
              <a:ext cx="3275" cy="2250"/>
            </a:xfrm>
            <a:custGeom>
              <a:rect b="b" l="l" r="r" t="t"/>
              <a:pathLst>
                <a:path extrusionOk="0" h="90" w="131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28"/>
            <p:cNvSpPr/>
            <p:nvPr/>
          </p:nvSpPr>
          <p:spPr>
            <a:xfrm>
              <a:off x="5582525" y="2250100"/>
              <a:ext cx="3900" cy="2325"/>
            </a:xfrm>
            <a:custGeom>
              <a:rect b="b" l="l" r="r" t="t"/>
              <a:pathLst>
                <a:path extrusionOk="0" h="93" w="156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28"/>
            <p:cNvSpPr/>
            <p:nvPr/>
          </p:nvSpPr>
          <p:spPr>
            <a:xfrm>
              <a:off x="5622425" y="21592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28"/>
            <p:cNvSpPr/>
            <p:nvPr/>
          </p:nvSpPr>
          <p:spPr>
            <a:xfrm>
              <a:off x="5604550" y="21593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28"/>
            <p:cNvSpPr/>
            <p:nvPr/>
          </p:nvSpPr>
          <p:spPr>
            <a:xfrm>
              <a:off x="5532825" y="2205850"/>
              <a:ext cx="3300" cy="2050"/>
            </a:xfrm>
            <a:custGeom>
              <a:rect b="b" l="l" r="r" t="t"/>
              <a:pathLst>
                <a:path extrusionOk="0" h="82" w="132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28"/>
            <p:cNvSpPr/>
            <p:nvPr/>
          </p:nvSpPr>
          <p:spPr>
            <a:xfrm>
              <a:off x="5539675" y="2205650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28"/>
            <p:cNvSpPr/>
            <p:nvPr/>
          </p:nvSpPr>
          <p:spPr>
            <a:xfrm>
              <a:off x="5403650" y="2268050"/>
              <a:ext cx="3575" cy="4100"/>
            </a:xfrm>
            <a:custGeom>
              <a:rect b="b" l="l" r="r" t="t"/>
              <a:pathLst>
                <a:path extrusionOk="0" h="164" w="143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28"/>
            <p:cNvSpPr/>
            <p:nvPr/>
          </p:nvSpPr>
          <p:spPr>
            <a:xfrm>
              <a:off x="5281600" y="22668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28"/>
            <p:cNvSpPr/>
            <p:nvPr/>
          </p:nvSpPr>
          <p:spPr>
            <a:xfrm>
              <a:off x="5951325" y="2301300"/>
              <a:ext cx="75925" cy="10200"/>
            </a:xfrm>
            <a:custGeom>
              <a:rect b="b" l="l" r="r" t="t"/>
              <a:pathLst>
                <a:path extrusionOk="0" h="408" w="3037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28"/>
            <p:cNvSpPr/>
            <p:nvPr/>
          </p:nvSpPr>
          <p:spPr>
            <a:xfrm>
              <a:off x="5812625" y="2297225"/>
              <a:ext cx="62825" cy="8575"/>
            </a:xfrm>
            <a:custGeom>
              <a:rect b="b" l="l" r="r" t="t"/>
              <a:pathLst>
                <a:path extrusionOk="0" h="343" w="2513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28"/>
            <p:cNvSpPr/>
            <p:nvPr/>
          </p:nvSpPr>
          <p:spPr>
            <a:xfrm>
              <a:off x="6006100" y="2300750"/>
              <a:ext cx="57475" cy="10400"/>
            </a:xfrm>
            <a:custGeom>
              <a:rect b="b" l="l" r="r" t="t"/>
              <a:pathLst>
                <a:path extrusionOk="0" h="416" w="2299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28"/>
            <p:cNvSpPr/>
            <p:nvPr/>
          </p:nvSpPr>
          <p:spPr>
            <a:xfrm>
              <a:off x="5902225" y="2296150"/>
              <a:ext cx="40800" cy="11125"/>
            </a:xfrm>
            <a:custGeom>
              <a:rect b="b" l="l" r="r" t="t"/>
              <a:pathLst>
                <a:path extrusionOk="0" h="445" w="1632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28"/>
            <p:cNvSpPr/>
            <p:nvPr/>
          </p:nvSpPr>
          <p:spPr>
            <a:xfrm>
              <a:off x="6059975" y="2304575"/>
              <a:ext cx="25025" cy="12225"/>
            </a:xfrm>
            <a:custGeom>
              <a:rect b="b" l="l" r="r" t="t"/>
              <a:pathLst>
                <a:path extrusionOk="0" h="489" w="1001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28"/>
            <p:cNvSpPr/>
            <p:nvPr/>
          </p:nvSpPr>
          <p:spPr>
            <a:xfrm>
              <a:off x="5784650" y="2294725"/>
              <a:ext cx="22625" cy="6950"/>
            </a:xfrm>
            <a:custGeom>
              <a:rect b="b" l="l" r="r" t="t"/>
              <a:pathLst>
                <a:path extrusionOk="0" h="278" w="905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28"/>
            <p:cNvSpPr/>
            <p:nvPr/>
          </p:nvSpPr>
          <p:spPr>
            <a:xfrm>
              <a:off x="5873650" y="2297425"/>
              <a:ext cx="14000" cy="7350"/>
            </a:xfrm>
            <a:custGeom>
              <a:rect b="b" l="l" r="r" t="t"/>
              <a:pathLst>
                <a:path extrusionOk="0" h="294" w="56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28"/>
            <p:cNvSpPr/>
            <p:nvPr/>
          </p:nvSpPr>
          <p:spPr>
            <a:xfrm>
              <a:off x="5941500" y="2301000"/>
              <a:ext cx="14025" cy="6600"/>
            </a:xfrm>
            <a:custGeom>
              <a:rect b="b" l="l" r="r" t="t"/>
              <a:pathLst>
                <a:path extrusionOk="0" h="264" w="561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28"/>
            <p:cNvSpPr/>
            <p:nvPr/>
          </p:nvSpPr>
          <p:spPr>
            <a:xfrm>
              <a:off x="5923650" y="2300700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28"/>
            <p:cNvSpPr/>
            <p:nvPr/>
          </p:nvSpPr>
          <p:spPr>
            <a:xfrm>
              <a:off x="5941500" y="230070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28"/>
            <p:cNvSpPr/>
            <p:nvPr/>
          </p:nvSpPr>
          <p:spPr>
            <a:xfrm>
              <a:off x="5930800" y="2297725"/>
              <a:ext cx="4175" cy="3300"/>
            </a:xfrm>
            <a:custGeom>
              <a:rect b="b" l="l" r="r" t="t"/>
              <a:pathLst>
                <a:path extrusionOk="0" h="132" w="167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28"/>
            <p:cNvSpPr/>
            <p:nvPr/>
          </p:nvSpPr>
          <p:spPr>
            <a:xfrm>
              <a:off x="5937925" y="229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28"/>
            <p:cNvSpPr/>
            <p:nvPr/>
          </p:nvSpPr>
          <p:spPr>
            <a:xfrm>
              <a:off x="5934950" y="2295500"/>
              <a:ext cx="3000" cy="2250"/>
            </a:xfrm>
            <a:custGeom>
              <a:rect b="b" l="l" r="r" t="t"/>
              <a:pathLst>
                <a:path extrusionOk="0" h="90" w="12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28"/>
            <p:cNvSpPr/>
            <p:nvPr/>
          </p:nvSpPr>
          <p:spPr>
            <a:xfrm>
              <a:off x="5837025" y="230487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28"/>
            <p:cNvSpPr/>
            <p:nvPr/>
          </p:nvSpPr>
          <p:spPr>
            <a:xfrm>
              <a:off x="5966500" y="2306675"/>
              <a:ext cx="36050" cy="10125"/>
            </a:xfrm>
            <a:custGeom>
              <a:rect b="b" l="l" r="r" t="t"/>
              <a:pathLst>
                <a:path extrusionOk="0" h="405" w="1442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28"/>
            <p:cNvSpPr/>
            <p:nvPr/>
          </p:nvSpPr>
          <p:spPr>
            <a:xfrm>
              <a:off x="5927225" y="2313000"/>
              <a:ext cx="6850" cy="5900"/>
            </a:xfrm>
            <a:custGeom>
              <a:rect b="b" l="l" r="r" t="t"/>
              <a:pathLst>
                <a:path extrusionOk="0" h="236" w="274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28"/>
            <p:cNvSpPr/>
            <p:nvPr/>
          </p:nvSpPr>
          <p:spPr>
            <a:xfrm>
              <a:off x="5893875" y="2300500"/>
              <a:ext cx="8375" cy="4250"/>
            </a:xfrm>
            <a:custGeom>
              <a:rect b="b" l="l" r="r" t="t"/>
              <a:pathLst>
                <a:path extrusionOk="0" h="170" w="335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28"/>
            <p:cNvSpPr/>
            <p:nvPr/>
          </p:nvSpPr>
          <p:spPr>
            <a:xfrm>
              <a:off x="5848350" y="2333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28"/>
            <p:cNvSpPr/>
            <p:nvPr/>
          </p:nvSpPr>
          <p:spPr>
            <a:xfrm>
              <a:off x="6070100" y="2322450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28"/>
            <p:cNvSpPr/>
            <p:nvPr/>
          </p:nvSpPr>
          <p:spPr>
            <a:xfrm>
              <a:off x="5905775" y="3105525"/>
              <a:ext cx="89575" cy="39275"/>
            </a:xfrm>
            <a:custGeom>
              <a:rect b="b" l="l" r="r" t="t"/>
              <a:pathLst>
                <a:path extrusionOk="0" h="1571" w="3583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28"/>
            <p:cNvSpPr/>
            <p:nvPr/>
          </p:nvSpPr>
          <p:spPr>
            <a:xfrm>
              <a:off x="5938225" y="2983225"/>
              <a:ext cx="14625" cy="70275"/>
            </a:xfrm>
            <a:custGeom>
              <a:rect b="b" l="l" r="r" t="t"/>
              <a:pathLst>
                <a:path extrusionOk="0" h="2811" w="585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28"/>
            <p:cNvSpPr/>
            <p:nvPr/>
          </p:nvSpPr>
          <p:spPr>
            <a:xfrm>
              <a:off x="5942100" y="3035925"/>
              <a:ext cx="14025" cy="36325"/>
            </a:xfrm>
            <a:custGeom>
              <a:rect b="b" l="l" r="r" t="t"/>
              <a:pathLst>
                <a:path extrusionOk="0" h="1453" w="561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28"/>
            <p:cNvSpPr/>
            <p:nvPr/>
          </p:nvSpPr>
          <p:spPr>
            <a:xfrm>
              <a:off x="5938525" y="2996925"/>
              <a:ext cx="10150" cy="35750"/>
            </a:xfrm>
            <a:custGeom>
              <a:rect b="b" l="l" r="r" t="t"/>
              <a:pathLst>
                <a:path extrusionOk="0" h="1430" w="406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28"/>
            <p:cNvSpPr/>
            <p:nvPr/>
          </p:nvSpPr>
          <p:spPr>
            <a:xfrm>
              <a:off x="5942100" y="2985625"/>
              <a:ext cx="6275" cy="24725"/>
            </a:xfrm>
            <a:custGeom>
              <a:rect b="b" l="l" r="r" t="t"/>
              <a:pathLst>
                <a:path extrusionOk="0" h="989" w="251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28"/>
            <p:cNvSpPr/>
            <p:nvPr/>
          </p:nvSpPr>
          <p:spPr>
            <a:xfrm>
              <a:off x="5945075" y="2985775"/>
              <a:ext cx="3600" cy="7300"/>
            </a:xfrm>
            <a:custGeom>
              <a:rect b="b" l="l" r="r" t="t"/>
              <a:pathLst>
                <a:path extrusionOk="0" h="292" w="144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28"/>
            <p:cNvSpPr/>
            <p:nvPr/>
          </p:nvSpPr>
          <p:spPr>
            <a:xfrm>
              <a:off x="6153425" y="2613250"/>
              <a:ext cx="6575" cy="6875"/>
            </a:xfrm>
            <a:custGeom>
              <a:rect b="b" l="l" r="r" t="t"/>
              <a:pathLst>
                <a:path extrusionOk="0" h="275" w="263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28"/>
            <p:cNvSpPr/>
            <p:nvPr/>
          </p:nvSpPr>
          <p:spPr>
            <a:xfrm>
              <a:off x="6100150" y="2610350"/>
              <a:ext cx="2700" cy="2325"/>
            </a:xfrm>
            <a:custGeom>
              <a:rect b="b" l="l" r="r" t="t"/>
              <a:pathLst>
                <a:path extrusionOk="0" h="93" w="108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28"/>
            <p:cNvSpPr/>
            <p:nvPr/>
          </p:nvSpPr>
          <p:spPr>
            <a:xfrm>
              <a:off x="5238750" y="1854750"/>
              <a:ext cx="20850" cy="99225"/>
            </a:xfrm>
            <a:custGeom>
              <a:rect b="b" l="l" r="r" t="t"/>
              <a:pathLst>
                <a:path extrusionOk="0" h="3969" w="834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28"/>
            <p:cNvSpPr/>
            <p:nvPr/>
          </p:nvSpPr>
          <p:spPr>
            <a:xfrm>
              <a:off x="5259575" y="1723550"/>
              <a:ext cx="44375" cy="32175"/>
            </a:xfrm>
            <a:custGeom>
              <a:rect b="b" l="l" r="r" t="t"/>
              <a:pathLst>
                <a:path extrusionOk="0" h="1287" w="1775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28"/>
            <p:cNvSpPr/>
            <p:nvPr/>
          </p:nvSpPr>
          <p:spPr>
            <a:xfrm>
              <a:off x="5217300" y="1771175"/>
              <a:ext cx="29500" cy="32025"/>
            </a:xfrm>
            <a:custGeom>
              <a:rect b="b" l="l" r="r" t="t"/>
              <a:pathLst>
                <a:path extrusionOk="0" h="1281" w="118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28"/>
            <p:cNvSpPr/>
            <p:nvPr/>
          </p:nvSpPr>
          <p:spPr>
            <a:xfrm>
              <a:off x="5223850" y="1798875"/>
              <a:ext cx="14325" cy="36325"/>
            </a:xfrm>
            <a:custGeom>
              <a:rect b="b" l="l" r="r" t="t"/>
              <a:pathLst>
                <a:path extrusionOk="0" h="1453" w="573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28"/>
            <p:cNvSpPr/>
            <p:nvPr/>
          </p:nvSpPr>
          <p:spPr>
            <a:xfrm>
              <a:off x="5363150" y="1709125"/>
              <a:ext cx="33675" cy="12675"/>
            </a:xfrm>
            <a:custGeom>
              <a:rect b="b" l="l" r="r" t="t"/>
              <a:pathLst>
                <a:path extrusionOk="0" h="507" w="1347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28"/>
            <p:cNvSpPr/>
            <p:nvPr/>
          </p:nvSpPr>
          <p:spPr>
            <a:xfrm>
              <a:off x="5299150" y="1719125"/>
              <a:ext cx="32175" cy="8675"/>
            </a:xfrm>
            <a:custGeom>
              <a:rect b="b" l="l" r="r" t="t"/>
              <a:pathLst>
                <a:path extrusionOk="0" h="347" w="1287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28"/>
            <p:cNvSpPr/>
            <p:nvPr/>
          </p:nvSpPr>
          <p:spPr>
            <a:xfrm>
              <a:off x="5253325" y="1833700"/>
              <a:ext cx="8050" cy="22350"/>
            </a:xfrm>
            <a:custGeom>
              <a:rect b="b" l="l" r="r" t="t"/>
              <a:pathLst>
                <a:path extrusionOk="0" h="894" w="322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28"/>
            <p:cNvSpPr/>
            <p:nvPr/>
          </p:nvSpPr>
          <p:spPr>
            <a:xfrm>
              <a:off x="5941200" y="1738475"/>
              <a:ext cx="11350" cy="2975"/>
            </a:xfrm>
            <a:custGeom>
              <a:rect b="b" l="l" r="r" t="t"/>
              <a:pathLst>
                <a:path extrusionOk="0" h="119" w="454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28"/>
            <p:cNvSpPr/>
            <p:nvPr/>
          </p:nvSpPr>
          <p:spPr>
            <a:xfrm>
              <a:off x="5242600" y="1777125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28"/>
            <p:cNvSpPr/>
            <p:nvPr/>
          </p:nvSpPr>
          <p:spPr>
            <a:xfrm>
              <a:off x="5245875" y="1772275"/>
              <a:ext cx="3600" cy="4875"/>
            </a:xfrm>
            <a:custGeom>
              <a:rect b="b" l="l" r="r" t="t"/>
              <a:pathLst>
                <a:path extrusionOk="0" h="195" w="144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28"/>
            <p:cNvSpPr/>
            <p:nvPr/>
          </p:nvSpPr>
          <p:spPr>
            <a:xfrm>
              <a:off x="5259875" y="179560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28"/>
            <p:cNvSpPr/>
            <p:nvPr/>
          </p:nvSpPr>
          <p:spPr>
            <a:xfrm>
              <a:off x="5424775" y="2300700"/>
              <a:ext cx="29800" cy="4375"/>
            </a:xfrm>
            <a:custGeom>
              <a:rect b="b" l="l" r="r" t="t"/>
              <a:pathLst>
                <a:path extrusionOk="0" h="175" w="1192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28"/>
            <p:cNvSpPr/>
            <p:nvPr/>
          </p:nvSpPr>
          <p:spPr>
            <a:xfrm>
              <a:off x="5399775" y="2297150"/>
              <a:ext cx="22350" cy="4075"/>
            </a:xfrm>
            <a:custGeom>
              <a:rect b="b" l="l" r="r" t="t"/>
              <a:pathLst>
                <a:path extrusionOk="0" h="163" w="894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28"/>
            <p:cNvSpPr/>
            <p:nvPr/>
          </p:nvSpPr>
          <p:spPr>
            <a:xfrm>
              <a:off x="5495025" y="2304200"/>
              <a:ext cx="19950" cy="3750"/>
            </a:xfrm>
            <a:custGeom>
              <a:rect b="b" l="l" r="r" t="t"/>
              <a:pathLst>
                <a:path extrusionOk="0" h="150" w="798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28"/>
            <p:cNvSpPr/>
            <p:nvPr/>
          </p:nvSpPr>
          <p:spPr>
            <a:xfrm>
              <a:off x="5531925" y="2307825"/>
              <a:ext cx="14900" cy="3625"/>
            </a:xfrm>
            <a:custGeom>
              <a:rect b="b" l="l" r="r" t="t"/>
              <a:pathLst>
                <a:path extrusionOk="0" h="145" w="596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28"/>
            <p:cNvSpPr/>
            <p:nvPr/>
          </p:nvSpPr>
          <p:spPr>
            <a:xfrm>
              <a:off x="5848350" y="2370525"/>
              <a:ext cx="94675" cy="5825"/>
            </a:xfrm>
            <a:custGeom>
              <a:rect b="b" l="l" r="r" t="t"/>
              <a:pathLst>
                <a:path extrusionOk="0" h="233" w="3787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28"/>
            <p:cNvSpPr/>
            <p:nvPr/>
          </p:nvSpPr>
          <p:spPr>
            <a:xfrm>
              <a:off x="5944475" y="236470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28"/>
            <p:cNvSpPr/>
            <p:nvPr/>
          </p:nvSpPr>
          <p:spPr>
            <a:xfrm>
              <a:off x="5962925" y="2361525"/>
              <a:ext cx="27125" cy="7375"/>
            </a:xfrm>
            <a:custGeom>
              <a:rect b="b" l="l" r="r" t="t"/>
              <a:pathLst>
                <a:path extrusionOk="0" h="295" w="1085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28"/>
            <p:cNvSpPr/>
            <p:nvPr/>
          </p:nvSpPr>
          <p:spPr>
            <a:xfrm>
              <a:off x="5883450" y="2365600"/>
              <a:ext cx="22950" cy="6275"/>
            </a:xfrm>
            <a:custGeom>
              <a:rect b="b" l="l" r="r" t="t"/>
              <a:pathLst>
                <a:path extrusionOk="0" h="251" w="918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28"/>
            <p:cNvSpPr/>
            <p:nvPr/>
          </p:nvSpPr>
          <p:spPr>
            <a:xfrm>
              <a:off x="5910250" y="2358725"/>
              <a:ext cx="8950" cy="8725"/>
            </a:xfrm>
            <a:custGeom>
              <a:rect b="b" l="l" r="r" t="t"/>
              <a:pathLst>
                <a:path extrusionOk="0" h="349" w="358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28"/>
            <p:cNvSpPr/>
            <p:nvPr/>
          </p:nvSpPr>
          <p:spPr>
            <a:xfrm>
              <a:off x="5941500" y="2371850"/>
              <a:ext cx="14325" cy="4200"/>
            </a:xfrm>
            <a:custGeom>
              <a:rect b="b" l="l" r="r" t="t"/>
              <a:pathLst>
                <a:path extrusionOk="0" h="168" w="573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28"/>
            <p:cNvSpPr/>
            <p:nvPr/>
          </p:nvSpPr>
          <p:spPr>
            <a:xfrm>
              <a:off x="5937050" y="2367675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28"/>
            <p:cNvSpPr/>
            <p:nvPr/>
          </p:nvSpPr>
          <p:spPr>
            <a:xfrm>
              <a:off x="6040400" y="2365900"/>
              <a:ext cx="38950" cy="11075"/>
            </a:xfrm>
            <a:custGeom>
              <a:rect b="b" l="l" r="r" t="t"/>
              <a:pathLst>
                <a:path extrusionOk="0" h="443" w="1558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28"/>
            <p:cNvSpPr/>
            <p:nvPr/>
          </p:nvSpPr>
          <p:spPr>
            <a:xfrm>
              <a:off x="6087050" y="2373625"/>
              <a:ext cx="2700" cy="1600"/>
            </a:xfrm>
            <a:custGeom>
              <a:rect b="b" l="l" r="r" t="t"/>
              <a:pathLst>
                <a:path extrusionOk="0" h="64" w="108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28"/>
            <p:cNvSpPr/>
            <p:nvPr/>
          </p:nvSpPr>
          <p:spPr>
            <a:xfrm>
              <a:off x="6029900" y="2365525"/>
              <a:ext cx="26225" cy="10525"/>
            </a:xfrm>
            <a:custGeom>
              <a:rect b="b" l="l" r="r" t="t"/>
              <a:pathLst>
                <a:path extrusionOk="0" h="421" w="1049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28"/>
            <p:cNvSpPr/>
            <p:nvPr/>
          </p:nvSpPr>
          <p:spPr>
            <a:xfrm>
              <a:off x="5988225" y="2361725"/>
              <a:ext cx="24450" cy="8750"/>
            </a:xfrm>
            <a:custGeom>
              <a:rect b="b" l="l" r="r" t="t"/>
              <a:pathLst>
                <a:path extrusionOk="0" h="350" w="978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28"/>
            <p:cNvSpPr/>
            <p:nvPr/>
          </p:nvSpPr>
          <p:spPr>
            <a:xfrm>
              <a:off x="6177850" y="2387025"/>
              <a:ext cx="7450" cy="4800"/>
            </a:xfrm>
            <a:custGeom>
              <a:rect b="b" l="l" r="r" t="t"/>
              <a:pathLst>
                <a:path extrusionOk="0" h="192" w="298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28"/>
            <p:cNvSpPr/>
            <p:nvPr/>
          </p:nvSpPr>
          <p:spPr>
            <a:xfrm>
              <a:off x="6199875" y="2387025"/>
              <a:ext cx="7450" cy="2400"/>
            </a:xfrm>
            <a:custGeom>
              <a:rect b="b" l="l" r="r" t="t"/>
              <a:pathLst>
                <a:path extrusionOk="0" h="96" w="298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28"/>
            <p:cNvSpPr/>
            <p:nvPr/>
          </p:nvSpPr>
          <p:spPr>
            <a:xfrm>
              <a:off x="5298875" y="1712900"/>
              <a:ext cx="11625" cy="10375"/>
            </a:xfrm>
            <a:custGeom>
              <a:rect b="b" l="l" r="r" t="t"/>
              <a:pathLst>
                <a:path extrusionOk="0" h="415" w="465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28"/>
            <p:cNvSpPr/>
            <p:nvPr/>
          </p:nvSpPr>
          <p:spPr>
            <a:xfrm>
              <a:off x="5392925" y="17018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28"/>
            <p:cNvSpPr/>
            <p:nvPr/>
          </p:nvSpPr>
          <p:spPr>
            <a:xfrm>
              <a:off x="5275650" y="17191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28"/>
            <p:cNvSpPr/>
            <p:nvPr/>
          </p:nvSpPr>
          <p:spPr>
            <a:xfrm>
              <a:off x="5249450" y="1744975"/>
              <a:ext cx="11050" cy="12300"/>
            </a:xfrm>
            <a:custGeom>
              <a:rect b="b" l="l" r="r" t="t"/>
              <a:pathLst>
                <a:path extrusionOk="0" h="492" w="442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28"/>
            <p:cNvSpPr/>
            <p:nvPr/>
          </p:nvSpPr>
          <p:spPr>
            <a:xfrm>
              <a:off x="5281600" y="1726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28"/>
            <p:cNvSpPr/>
            <p:nvPr/>
          </p:nvSpPr>
          <p:spPr>
            <a:xfrm>
              <a:off x="5245875" y="1769375"/>
              <a:ext cx="3225" cy="4500"/>
            </a:xfrm>
            <a:custGeom>
              <a:rect b="b" l="l" r="r" t="t"/>
              <a:pathLst>
                <a:path extrusionOk="0" h="180" w="129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28"/>
            <p:cNvSpPr/>
            <p:nvPr/>
          </p:nvSpPr>
          <p:spPr>
            <a:xfrm>
              <a:off x="5397975" y="1702000"/>
              <a:ext cx="13725" cy="14150"/>
            </a:xfrm>
            <a:custGeom>
              <a:rect b="b" l="l" r="r" t="t"/>
              <a:pathLst>
                <a:path extrusionOk="0" h="566" w="549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28"/>
            <p:cNvSpPr/>
            <p:nvPr/>
          </p:nvSpPr>
          <p:spPr>
            <a:xfrm>
              <a:off x="5396200" y="1709275"/>
              <a:ext cx="4200" cy="6875"/>
            </a:xfrm>
            <a:custGeom>
              <a:rect b="b" l="l" r="r" t="t"/>
              <a:pathLst>
                <a:path extrusionOk="0" h="275" w="168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28"/>
            <p:cNvSpPr/>
            <p:nvPr/>
          </p:nvSpPr>
          <p:spPr>
            <a:xfrm>
              <a:off x="5403925" y="1696800"/>
              <a:ext cx="10150" cy="5050"/>
            </a:xfrm>
            <a:custGeom>
              <a:rect b="b" l="l" r="r" t="t"/>
              <a:pathLst>
                <a:path extrusionOk="0" h="202" w="406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28"/>
            <p:cNvSpPr/>
            <p:nvPr/>
          </p:nvSpPr>
          <p:spPr>
            <a:xfrm>
              <a:off x="5998950" y="2169775"/>
              <a:ext cx="134575" cy="18750"/>
            </a:xfrm>
            <a:custGeom>
              <a:rect b="b" l="l" r="r" t="t"/>
              <a:pathLst>
                <a:path extrusionOk="0" h="750" w="5383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28"/>
            <p:cNvSpPr/>
            <p:nvPr/>
          </p:nvSpPr>
          <p:spPr>
            <a:xfrm>
              <a:off x="5828400" y="2157075"/>
              <a:ext cx="108375" cy="18375"/>
            </a:xfrm>
            <a:custGeom>
              <a:rect b="b" l="l" r="r" t="t"/>
              <a:pathLst>
                <a:path extrusionOk="0" h="735" w="4335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28"/>
            <p:cNvSpPr/>
            <p:nvPr/>
          </p:nvSpPr>
          <p:spPr>
            <a:xfrm>
              <a:off x="5934075" y="2167750"/>
              <a:ext cx="75925" cy="11525"/>
            </a:xfrm>
            <a:custGeom>
              <a:rect b="b" l="l" r="r" t="t"/>
              <a:pathLst>
                <a:path extrusionOk="0" h="461" w="3037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28"/>
            <p:cNvSpPr/>
            <p:nvPr/>
          </p:nvSpPr>
          <p:spPr>
            <a:xfrm>
              <a:off x="6020375" y="2203975"/>
              <a:ext cx="58975" cy="11450"/>
            </a:xfrm>
            <a:custGeom>
              <a:rect b="b" l="l" r="r" t="t"/>
              <a:pathLst>
                <a:path extrusionOk="0" h="458" w="2359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28"/>
            <p:cNvSpPr/>
            <p:nvPr/>
          </p:nvSpPr>
          <p:spPr>
            <a:xfrm>
              <a:off x="5946575" y="2200100"/>
              <a:ext cx="31575" cy="10900"/>
            </a:xfrm>
            <a:custGeom>
              <a:rect b="b" l="l" r="r" t="t"/>
              <a:pathLst>
                <a:path extrusionOk="0" h="436" w="1263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28"/>
            <p:cNvSpPr/>
            <p:nvPr/>
          </p:nvSpPr>
          <p:spPr>
            <a:xfrm>
              <a:off x="5747425" y="2216850"/>
              <a:ext cx="40525" cy="10375"/>
            </a:xfrm>
            <a:custGeom>
              <a:rect b="b" l="l" r="r" t="t"/>
              <a:pathLst>
                <a:path extrusionOk="0" h="415" w="1621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28"/>
            <p:cNvSpPr/>
            <p:nvPr/>
          </p:nvSpPr>
          <p:spPr>
            <a:xfrm>
              <a:off x="5861125" y="2196825"/>
              <a:ext cx="29200" cy="9975"/>
            </a:xfrm>
            <a:custGeom>
              <a:rect b="b" l="l" r="r" t="t"/>
              <a:pathLst>
                <a:path extrusionOk="0" h="399" w="1168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28"/>
            <p:cNvSpPr/>
            <p:nvPr/>
          </p:nvSpPr>
          <p:spPr>
            <a:xfrm>
              <a:off x="5746250" y="2235525"/>
              <a:ext cx="41100" cy="8350"/>
            </a:xfrm>
            <a:custGeom>
              <a:rect b="b" l="l" r="r" t="t"/>
              <a:pathLst>
                <a:path extrusionOk="0" h="334" w="1644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28"/>
            <p:cNvSpPr/>
            <p:nvPr/>
          </p:nvSpPr>
          <p:spPr>
            <a:xfrm>
              <a:off x="5826025" y="2196825"/>
              <a:ext cx="26200" cy="6600"/>
            </a:xfrm>
            <a:custGeom>
              <a:rect b="b" l="l" r="r" t="t"/>
              <a:pathLst>
                <a:path extrusionOk="0" h="264" w="1048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28"/>
            <p:cNvSpPr/>
            <p:nvPr/>
          </p:nvSpPr>
          <p:spPr>
            <a:xfrm>
              <a:off x="5993000" y="2200325"/>
              <a:ext cx="28600" cy="12350"/>
            </a:xfrm>
            <a:custGeom>
              <a:rect b="b" l="l" r="r" t="t"/>
              <a:pathLst>
                <a:path extrusionOk="0" h="494" w="1144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28"/>
            <p:cNvSpPr/>
            <p:nvPr/>
          </p:nvSpPr>
          <p:spPr>
            <a:xfrm>
              <a:off x="5982275" y="2200100"/>
              <a:ext cx="17000" cy="10750"/>
            </a:xfrm>
            <a:custGeom>
              <a:rect b="b" l="l" r="r" t="t"/>
              <a:pathLst>
                <a:path extrusionOk="0" h="430" w="68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28"/>
            <p:cNvSpPr/>
            <p:nvPr/>
          </p:nvSpPr>
          <p:spPr>
            <a:xfrm>
              <a:off x="5793875" y="2196175"/>
              <a:ext cx="20250" cy="6600"/>
            </a:xfrm>
            <a:custGeom>
              <a:rect b="b" l="l" r="r" t="t"/>
              <a:pathLst>
                <a:path extrusionOk="0" h="264" w="81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28"/>
            <p:cNvSpPr/>
            <p:nvPr/>
          </p:nvSpPr>
          <p:spPr>
            <a:xfrm>
              <a:off x="6088250" y="2207850"/>
              <a:ext cx="11025" cy="9875"/>
            </a:xfrm>
            <a:custGeom>
              <a:rect b="b" l="l" r="r" t="t"/>
              <a:pathLst>
                <a:path extrusionOk="0" h="395" w="441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28"/>
            <p:cNvSpPr/>
            <p:nvPr/>
          </p:nvSpPr>
          <p:spPr>
            <a:xfrm>
              <a:off x="6121000" y="2177925"/>
              <a:ext cx="19650" cy="8500"/>
            </a:xfrm>
            <a:custGeom>
              <a:rect b="b" l="l" r="r" t="t"/>
              <a:pathLst>
                <a:path extrusionOk="0" h="340" w="786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28"/>
            <p:cNvSpPr/>
            <p:nvPr/>
          </p:nvSpPr>
          <p:spPr>
            <a:xfrm>
              <a:off x="5895375" y="2196825"/>
              <a:ext cx="11025" cy="9975"/>
            </a:xfrm>
            <a:custGeom>
              <a:rect b="b" l="l" r="r" t="t"/>
              <a:pathLst>
                <a:path extrusionOk="0" h="399" w="441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28"/>
            <p:cNvSpPr/>
            <p:nvPr/>
          </p:nvSpPr>
          <p:spPr>
            <a:xfrm>
              <a:off x="5931975" y="2200775"/>
              <a:ext cx="7175" cy="5750"/>
            </a:xfrm>
            <a:custGeom>
              <a:rect b="b" l="l" r="r" t="t"/>
              <a:pathLst>
                <a:path extrusionOk="0" h="230" w="287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28"/>
            <p:cNvSpPr/>
            <p:nvPr/>
          </p:nvSpPr>
          <p:spPr>
            <a:xfrm>
              <a:off x="5781675" y="2193550"/>
              <a:ext cx="8950" cy="5675"/>
            </a:xfrm>
            <a:custGeom>
              <a:rect b="b" l="l" r="r" t="t"/>
              <a:pathLst>
                <a:path extrusionOk="0" h="227" w="358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28"/>
            <p:cNvSpPr/>
            <p:nvPr/>
          </p:nvSpPr>
          <p:spPr>
            <a:xfrm>
              <a:off x="5910250" y="2199975"/>
              <a:ext cx="8050" cy="5225"/>
            </a:xfrm>
            <a:custGeom>
              <a:rect b="b" l="l" r="r" t="t"/>
              <a:pathLst>
                <a:path extrusionOk="0" h="209" w="322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28"/>
            <p:cNvSpPr/>
            <p:nvPr/>
          </p:nvSpPr>
          <p:spPr>
            <a:xfrm>
              <a:off x="6078125" y="2235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28"/>
            <p:cNvSpPr/>
            <p:nvPr/>
          </p:nvSpPr>
          <p:spPr>
            <a:xfrm>
              <a:off x="5812625" y="2197425"/>
              <a:ext cx="4775" cy="2975"/>
            </a:xfrm>
            <a:custGeom>
              <a:rect b="b" l="l" r="r" t="t"/>
              <a:pathLst>
                <a:path extrusionOk="0" h="119" w="191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28"/>
            <p:cNvSpPr/>
            <p:nvPr/>
          </p:nvSpPr>
          <p:spPr>
            <a:xfrm>
              <a:off x="6002525" y="2206650"/>
              <a:ext cx="3900" cy="4500"/>
            </a:xfrm>
            <a:custGeom>
              <a:rect b="b" l="l" r="r" t="t"/>
              <a:pathLst>
                <a:path extrusionOk="0" h="180" w="156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28"/>
            <p:cNvSpPr/>
            <p:nvPr/>
          </p:nvSpPr>
          <p:spPr>
            <a:xfrm>
              <a:off x="6134975" y="2178675"/>
              <a:ext cx="39325" cy="8100"/>
            </a:xfrm>
            <a:custGeom>
              <a:rect b="b" l="l" r="r" t="t"/>
              <a:pathLst>
                <a:path extrusionOk="0" h="324" w="1573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28"/>
            <p:cNvSpPr/>
            <p:nvPr/>
          </p:nvSpPr>
          <p:spPr>
            <a:xfrm>
              <a:off x="6142425" y="2183500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28"/>
            <p:cNvSpPr/>
            <p:nvPr/>
          </p:nvSpPr>
          <p:spPr>
            <a:xfrm>
              <a:off x="6149275" y="2186400"/>
              <a:ext cx="5075" cy="1900"/>
            </a:xfrm>
            <a:custGeom>
              <a:rect b="b" l="l" r="r" t="t"/>
              <a:pathLst>
                <a:path extrusionOk="0" h="76" w="203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28"/>
            <p:cNvSpPr/>
            <p:nvPr/>
          </p:nvSpPr>
          <p:spPr>
            <a:xfrm>
              <a:off x="5197950" y="2254575"/>
              <a:ext cx="41700" cy="15200"/>
            </a:xfrm>
            <a:custGeom>
              <a:rect b="b" l="l" r="r" t="t"/>
              <a:pathLst>
                <a:path extrusionOk="0" h="608" w="1668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28"/>
            <p:cNvSpPr/>
            <p:nvPr/>
          </p:nvSpPr>
          <p:spPr>
            <a:xfrm>
              <a:off x="5241425" y="2265700"/>
              <a:ext cx="25625" cy="10925"/>
            </a:xfrm>
            <a:custGeom>
              <a:rect b="b" l="l" r="r" t="t"/>
              <a:pathLst>
                <a:path extrusionOk="0" h="437" w="1025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28"/>
            <p:cNvSpPr/>
            <p:nvPr/>
          </p:nvSpPr>
          <p:spPr>
            <a:xfrm>
              <a:off x="5170275" y="2249800"/>
              <a:ext cx="32475" cy="8675"/>
            </a:xfrm>
            <a:custGeom>
              <a:rect b="b" l="l" r="r" t="t"/>
              <a:pathLst>
                <a:path extrusionOk="0" h="347" w="1299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28"/>
            <p:cNvSpPr/>
            <p:nvPr/>
          </p:nvSpPr>
          <p:spPr>
            <a:xfrm>
              <a:off x="5212850" y="2261625"/>
              <a:ext cx="7750" cy="2800"/>
            </a:xfrm>
            <a:custGeom>
              <a:rect b="b" l="l" r="r" t="t"/>
              <a:pathLst>
                <a:path extrusionOk="0" h="112" w="31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28"/>
            <p:cNvSpPr/>
            <p:nvPr/>
          </p:nvSpPr>
          <p:spPr>
            <a:xfrm>
              <a:off x="5223550" y="2265300"/>
              <a:ext cx="4200" cy="2100"/>
            </a:xfrm>
            <a:custGeom>
              <a:rect b="b" l="l" r="r" t="t"/>
              <a:pathLst>
                <a:path extrusionOk="0" h="84" w="168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28"/>
            <p:cNvSpPr/>
            <p:nvPr/>
          </p:nvSpPr>
          <p:spPr>
            <a:xfrm>
              <a:off x="5233675" y="2268275"/>
              <a:ext cx="4800" cy="2700"/>
            </a:xfrm>
            <a:custGeom>
              <a:rect b="b" l="l" r="r" t="t"/>
              <a:pathLst>
                <a:path extrusionOk="0" h="108" w="192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28"/>
            <p:cNvSpPr/>
            <p:nvPr/>
          </p:nvSpPr>
          <p:spPr>
            <a:xfrm>
              <a:off x="5238450" y="2266775"/>
              <a:ext cx="3575" cy="5375"/>
            </a:xfrm>
            <a:custGeom>
              <a:rect b="b" l="l" r="r" t="t"/>
              <a:pathLst>
                <a:path extrusionOk="0" h="215" w="143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28"/>
            <p:cNvSpPr/>
            <p:nvPr/>
          </p:nvSpPr>
          <p:spPr>
            <a:xfrm>
              <a:off x="5335475" y="2288250"/>
              <a:ext cx="18775" cy="5675"/>
            </a:xfrm>
            <a:custGeom>
              <a:rect b="b" l="l" r="r" t="t"/>
              <a:pathLst>
                <a:path extrusionOk="0" h="227" w="751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28"/>
            <p:cNvSpPr/>
            <p:nvPr/>
          </p:nvSpPr>
          <p:spPr>
            <a:xfrm>
              <a:off x="5217300" y="1938175"/>
              <a:ext cx="2125" cy="3875"/>
            </a:xfrm>
            <a:custGeom>
              <a:rect b="b" l="l" r="r" t="t"/>
              <a:pathLst>
                <a:path extrusionOk="0" h="155" w="85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28"/>
            <p:cNvSpPr/>
            <p:nvPr/>
          </p:nvSpPr>
          <p:spPr>
            <a:xfrm>
              <a:off x="5220575" y="1973000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28"/>
            <p:cNvSpPr/>
            <p:nvPr/>
          </p:nvSpPr>
          <p:spPr>
            <a:xfrm>
              <a:off x="5225050" y="180600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28"/>
            <p:cNvSpPr/>
            <p:nvPr/>
          </p:nvSpPr>
          <p:spPr>
            <a:xfrm>
              <a:off x="5909350" y="3114825"/>
              <a:ext cx="10450" cy="4475"/>
            </a:xfrm>
            <a:custGeom>
              <a:rect b="b" l="l" r="r" t="t"/>
              <a:pathLst>
                <a:path extrusionOk="0" h="179" w="418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28"/>
            <p:cNvSpPr/>
            <p:nvPr/>
          </p:nvSpPr>
          <p:spPr>
            <a:xfrm>
              <a:off x="6084975" y="30874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28"/>
            <p:cNvSpPr/>
            <p:nvPr/>
          </p:nvSpPr>
          <p:spPr>
            <a:xfrm>
              <a:off x="6001025" y="3072775"/>
              <a:ext cx="5100" cy="3050"/>
            </a:xfrm>
            <a:custGeom>
              <a:rect b="b" l="l" r="r" t="t"/>
              <a:pathLst>
                <a:path extrusionOk="0" h="122" w="204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28"/>
            <p:cNvSpPr/>
            <p:nvPr/>
          </p:nvSpPr>
          <p:spPr>
            <a:xfrm>
              <a:off x="6146300" y="3648275"/>
              <a:ext cx="21450" cy="5300"/>
            </a:xfrm>
            <a:custGeom>
              <a:rect b="b" l="l" r="r" t="t"/>
              <a:pathLst>
                <a:path extrusionOk="0" h="212" w="858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28"/>
            <p:cNvSpPr/>
            <p:nvPr/>
          </p:nvSpPr>
          <p:spPr>
            <a:xfrm>
              <a:off x="6167725" y="3652950"/>
              <a:ext cx="3000" cy="2125"/>
            </a:xfrm>
            <a:custGeom>
              <a:rect b="b" l="l" r="r" t="t"/>
              <a:pathLst>
                <a:path extrusionOk="0" h="85" w="12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28"/>
            <p:cNvSpPr/>
            <p:nvPr/>
          </p:nvSpPr>
          <p:spPr>
            <a:xfrm>
              <a:off x="6194225" y="3644925"/>
              <a:ext cx="26850" cy="8075"/>
            </a:xfrm>
            <a:custGeom>
              <a:rect b="b" l="l" r="r" t="t"/>
              <a:pathLst>
                <a:path extrusionOk="0" h="323" w="1074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28"/>
            <p:cNvSpPr/>
            <p:nvPr/>
          </p:nvSpPr>
          <p:spPr>
            <a:xfrm>
              <a:off x="5751000" y="2138225"/>
              <a:ext cx="230125" cy="18675"/>
            </a:xfrm>
            <a:custGeom>
              <a:rect b="b" l="l" r="r" t="t"/>
              <a:pathLst>
                <a:path extrusionOk="0" h="747" w="9205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28"/>
            <p:cNvSpPr/>
            <p:nvPr/>
          </p:nvSpPr>
          <p:spPr>
            <a:xfrm>
              <a:off x="5697425" y="2144000"/>
              <a:ext cx="143800" cy="13600"/>
            </a:xfrm>
            <a:custGeom>
              <a:rect b="b" l="l" r="r" t="t"/>
              <a:pathLst>
                <a:path extrusionOk="0" h="544" w="5752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28"/>
            <p:cNvSpPr/>
            <p:nvPr/>
          </p:nvSpPr>
          <p:spPr>
            <a:xfrm>
              <a:off x="6156700" y="2178975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28"/>
            <p:cNvSpPr/>
            <p:nvPr/>
          </p:nvSpPr>
          <p:spPr>
            <a:xfrm>
              <a:off x="5378350" y="2132600"/>
              <a:ext cx="187525" cy="23025"/>
            </a:xfrm>
            <a:custGeom>
              <a:rect b="b" l="l" r="r" t="t"/>
              <a:pathLst>
                <a:path extrusionOk="0" h="921" w="7501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28"/>
            <p:cNvSpPr/>
            <p:nvPr/>
          </p:nvSpPr>
          <p:spPr>
            <a:xfrm>
              <a:off x="5378050" y="2124000"/>
              <a:ext cx="116400" cy="17350"/>
            </a:xfrm>
            <a:custGeom>
              <a:rect b="b" l="l" r="r" t="t"/>
              <a:pathLst>
                <a:path extrusionOk="0" h="694" w="4656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28"/>
            <p:cNvSpPr/>
            <p:nvPr/>
          </p:nvSpPr>
          <p:spPr>
            <a:xfrm>
              <a:off x="5315825" y="2145850"/>
              <a:ext cx="183375" cy="13200"/>
            </a:xfrm>
            <a:custGeom>
              <a:rect b="b" l="l" r="r" t="t"/>
              <a:pathLst>
                <a:path extrusionOk="0" h="528" w="7335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28"/>
            <p:cNvSpPr/>
            <p:nvPr/>
          </p:nvSpPr>
          <p:spPr>
            <a:xfrm>
              <a:off x="5312550" y="2107875"/>
              <a:ext cx="72950" cy="29450"/>
            </a:xfrm>
            <a:custGeom>
              <a:rect b="b" l="l" r="r" t="t"/>
              <a:pathLst>
                <a:path extrusionOk="0" h="1178" w="2918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28"/>
            <p:cNvSpPr/>
            <p:nvPr/>
          </p:nvSpPr>
          <p:spPr>
            <a:xfrm>
              <a:off x="5168500" y="2141875"/>
              <a:ext cx="148850" cy="12425"/>
            </a:xfrm>
            <a:custGeom>
              <a:rect b="b" l="l" r="r" t="t"/>
              <a:pathLst>
                <a:path extrusionOk="0" h="497" w="5954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28"/>
            <p:cNvSpPr/>
            <p:nvPr/>
          </p:nvSpPr>
          <p:spPr>
            <a:xfrm>
              <a:off x="5256000" y="2113300"/>
              <a:ext cx="58375" cy="19025"/>
            </a:xfrm>
            <a:custGeom>
              <a:rect b="b" l="l" r="r" t="t"/>
              <a:pathLst>
                <a:path extrusionOk="0" h="761" w="2335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28"/>
            <p:cNvSpPr/>
            <p:nvPr/>
          </p:nvSpPr>
          <p:spPr>
            <a:xfrm>
              <a:off x="5237550" y="2092875"/>
              <a:ext cx="34625" cy="36200"/>
            </a:xfrm>
            <a:custGeom>
              <a:rect b="b" l="l" r="r" t="t"/>
              <a:pathLst>
                <a:path extrusionOk="0" h="1448" w="1385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28"/>
            <p:cNvSpPr/>
            <p:nvPr/>
          </p:nvSpPr>
          <p:spPr>
            <a:xfrm>
              <a:off x="5170275" y="2152775"/>
              <a:ext cx="28600" cy="48550"/>
            </a:xfrm>
            <a:custGeom>
              <a:rect b="b" l="l" r="r" t="t"/>
              <a:pathLst>
                <a:path extrusionOk="0" h="1942" w="1144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28"/>
            <p:cNvSpPr/>
            <p:nvPr/>
          </p:nvSpPr>
          <p:spPr>
            <a:xfrm>
              <a:off x="5234275" y="2098850"/>
              <a:ext cx="19075" cy="27100"/>
            </a:xfrm>
            <a:custGeom>
              <a:rect b="b" l="l" r="r" t="t"/>
              <a:pathLst>
                <a:path extrusionOk="0" h="1084" w="763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28"/>
            <p:cNvSpPr/>
            <p:nvPr/>
          </p:nvSpPr>
          <p:spPr>
            <a:xfrm>
              <a:off x="5181600" y="2143800"/>
              <a:ext cx="66100" cy="3150"/>
            </a:xfrm>
            <a:custGeom>
              <a:rect b="b" l="l" r="r" t="t"/>
              <a:pathLst>
                <a:path extrusionOk="0" h="126" w="2644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28"/>
            <p:cNvSpPr/>
            <p:nvPr/>
          </p:nvSpPr>
          <p:spPr>
            <a:xfrm>
              <a:off x="5182175" y="2231350"/>
              <a:ext cx="18200" cy="22650"/>
            </a:xfrm>
            <a:custGeom>
              <a:rect b="b" l="l" r="r" t="t"/>
              <a:pathLst>
                <a:path extrusionOk="0" h="906" w="728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28"/>
            <p:cNvSpPr/>
            <p:nvPr/>
          </p:nvSpPr>
          <p:spPr>
            <a:xfrm>
              <a:off x="5346200" y="2146225"/>
              <a:ext cx="48225" cy="3900"/>
            </a:xfrm>
            <a:custGeom>
              <a:rect b="b" l="l" r="r" t="t"/>
              <a:pathLst>
                <a:path extrusionOk="0" h="156" w="1929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28"/>
            <p:cNvSpPr/>
            <p:nvPr/>
          </p:nvSpPr>
          <p:spPr>
            <a:xfrm>
              <a:off x="5186350" y="2192375"/>
              <a:ext cx="12525" cy="34000"/>
            </a:xfrm>
            <a:custGeom>
              <a:rect b="b" l="l" r="r" t="t"/>
              <a:pathLst>
                <a:path extrusionOk="0" h="1360" w="501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28"/>
            <p:cNvSpPr/>
            <p:nvPr/>
          </p:nvSpPr>
          <p:spPr>
            <a:xfrm>
              <a:off x="5131875" y="2185825"/>
              <a:ext cx="9850" cy="25025"/>
            </a:xfrm>
            <a:custGeom>
              <a:rect b="b" l="l" r="r" t="t"/>
              <a:pathLst>
                <a:path extrusionOk="0" h="1001" w="394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28"/>
            <p:cNvSpPr/>
            <p:nvPr/>
          </p:nvSpPr>
          <p:spPr>
            <a:xfrm>
              <a:off x="5137225" y="2164975"/>
              <a:ext cx="8675" cy="24425"/>
            </a:xfrm>
            <a:custGeom>
              <a:rect b="b" l="l" r="r" t="t"/>
              <a:pathLst>
                <a:path extrusionOk="0" h="977" w="347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28"/>
            <p:cNvSpPr/>
            <p:nvPr/>
          </p:nvSpPr>
          <p:spPr>
            <a:xfrm>
              <a:off x="5183675" y="2205750"/>
              <a:ext cx="5975" cy="24600"/>
            </a:xfrm>
            <a:custGeom>
              <a:rect b="b" l="l" r="r" t="t"/>
              <a:pathLst>
                <a:path extrusionOk="0" h="984" w="239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28"/>
            <p:cNvSpPr/>
            <p:nvPr/>
          </p:nvSpPr>
          <p:spPr>
            <a:xfrm>
              <a:off x="5172950" y="2238500"/>
              <a:ext cx="11050" cy="15500"/>
            </a:xfrm>
            <a:custGeom>
              <a:rect b="b" l="l" r="r" t="t"/>
              <a:pathLst>
                <a:path extrusionOk="0" h="620" w="442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28"/>
            <p:cNvSpPr/>
            <p:nvPr/>
          </p:nvSpPr>
          <p:spPr>
            <a:xfrm>
              <a:off x="5159850" y="2143250"/>
              <a:ext cx="11950" cy="10450"/>
            </a:xfrm>
            <a:custGeom>
              <a:rect b="b" l="l" r="r" t="t"/>
              <a:pathLst>
                <a:path extrusionOk="0" h="418" w="478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28"/>
            <p:cNvSpPr/>
            <p:nvPr/>
          </p:nvSpPr>
          <p:spPr>
            <a:xfrm>
              <a:off x="5313450" y="2146825"/>
              <a:ext cx="11025" cy="3300"/>
            </a:xfrm>
            <a:custGeom>
              <a:rect b="b" l="l" r="r" t="t"/>
              <a:pathLst>
                <a:path extrusionOk="0" h="132" w="441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28"/>
            <p:cNvSpPr/>
            <p:nvPr/>
          </p:nvSpPr>
          <p:spPr>
            <a:xfrm>
              <a:off x="5331900" y="21471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28"/>
            <p:cNvSpPr/>
            <p:nvPr/>
          </p:nvSpPr>
          <p:spPr>
            <a:xfrm>
              <a:off x="5238150" y="2121500"/>
              <a:ext cx="7750" cy="3825"/>
            </a:xfrm>
            <a:custGeom>
              <a:rect b="b" l="l" r="r" t="t"/>
              <a:pathLst>
                <a:path extrusionOk="0" h="153" w="31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5184850" y="2229275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5166700" y="2153375"/>
              <a:ext cx="4800" cy="4200"/>
            </a:xfrm>
            <a:custGeom>
              <a:rect b="b" l="l" r="r" t="t"/>
              <a:pathLst>
                <a:path extrusionOk="0" h="168" w="192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28"/>
            <p:cNvSpPr/>
            <p:nvPr/>
          </p:nvSpPr>
          <p:spPr>
            <a:xfrm>
              <a:off x="5303025" y="2911875"/>
              <a:ext cx="41700" cy="27325"/>
            </a:xfrm>
            <a:custGeom>
              <a:rect b="b" l="l" r="r" t="t"/>
              <a:pathLst>
                <a:path extrusionOk="0" h="1093" w="1668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28"/>
            <p:cNvSpPr/>
            <p:nvPr/>
          </p:nvSpPr>
          <p:spPr>
            <a:xfrm>
              <a:off x="5338450" y="2931750"/>
              <a:ext cx="32775" cy="8100"/>
            </a:xfrm>
            <a:custGeom>
              <a:rect b="b" l="l" r="r" t="t"/>
              <a:pathLst>
                <a:path extrusionOk="0" h="324" w="1311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28"/>
            <p:cNvSpPr/>
            <p:nvPr/>
          </p:nvSpPr>
          <p:spPr>
            <a:xfrm>
              <a:off x="5266425" y="2946925"/>
              <a:ext cx="12525" cy="36325"/>
            </a:xfrm>
            <a:custGeom>
              <a:rect b="b" l="l" r="r" t="t"/>
              <a:pathLst>
                <a:path extrusionOk="0" h="1453" w="501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28"/>
            <p:cNvSpPr/>
            <p:nvPr/>
          </p:nvSpPr>
          <p:spPr>
            <a:xfrm>
              <a:off x="5336375" y="2864375"/>
              <a:ext cx="14000" cy="11125"/>
            </a:xfrm>
            <a:custGeom>
              <a:rect b="b" l="l" r="r" t="t"/>
              <a:pathLst>
                <a:path extrusionOk="0" h="445" w="56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28"/>
            <p:cNvSpPr/>
            <p:nvPr/>
          </p:nvSpPr>
          <p:spPr>
            <a:xfrm>
              <a:off x="5303925" y="2899900"/>
              <a:ext cx="5975" cy="4775"/>
            </a:xfrm>
            <a:custGeom>
              <a:rect b="b" l="l" r="r" t="t"/>
              <a:pathLst>
                <a:path extrusionOk="0" h="191" w="239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28"/>
            <p:cNvSpPr/>
            <p:nvPr/>
          </p:nvSpPr>
          <p:spPr>
            <a:xfrm>
              <a:off x="5350050" y="286060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28"/>
            <p:cNvSpPr/>
            <p:nvPr/>
          </p:nvSpPr>
          <p:spPr>
            <a:xfrm>
              <a:off x="5299750" y="29043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5328325" y="2878900"/>
              <a:ext cx="5100" cy="3150"/>
            </a:xfrm>
            <a:custGeom>
              <a:rect b="b" l="l" r="r" t="t"/>
              <a:pathLst>
                <a:path extrusionOk="0" h="126" w="204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5324750" y="2882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28"/>
            <p:cNvSpPr/>
            <p:nvPr/>
          </p:nvSpPr>
          <p:spPr>
            <a:xfrm>
              <a:off x="5320900" y="2885600"/>
              <a:ext cx="3575" cy="3900"/>
            </a:xfrm>
            <a:custGeom>
              <a:rect b="b" l="l" r="r" t="t"/>
              <a:pathLst>
                <a:path extrusionOk="0" h="156" w="143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28"/>
            <p:cNvSpPr/>
            <p:nvPr/>
          </p:nvSpPr>
          <p:spPr>
            <a:xfrm>
              <a:off x="5310175" y="2896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28"/>
            <p:cNvSpPr/>
            <p:nvPr/>
          </p:nvSpPr>
          <p:spPr>
            <a:xfrm>
              <a:off x="5317325" y="28894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28"/>
            <p:cNvSpPr/>
            <p:nvPr/>
          </p:nvSpPr>
          <p:spPr>
            <a:xfrm>
              <a:off x="5313450" y="2892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28"/>
            <p:cNvSpPr/>
            <p:nvPr/>
          </p:nvSpPr>
          <p:spPr>
            <a:xfrm>
              <a:off x="5374475" y="2752850"/>
              <a:ext cx="14900" cy="29200"/>
            </a:xfrm>
            <a:custGeom>
              <a:rect b="b" l="l" r="r" t="t"/>
              <a:pathLst>
                <a:path extrusionOk="0" h="1168" w="596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28"/>
            <p:cNvSpPr/>
            <p:nvPr/>
          </p:nvSpPr>
          <p:spPr>
            <a:xfrm>
              <a:off x="5386375" y="2745700"/>
              <a:ext cx="5975" cy="14625"/>
            </a:xfrm>
            <a:custGeom>
              <a:rect b="b" l="l" r="r" t="t"/>
              <a:pathLst>
                <a:path extrusionOk="0" h="585" w="239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28"/>
            <p:cNvSpPr/>
            <p:nvPr/>
          </p:nvSpPr>
          <p:spPr>
            <a:xfrm>
              <a:off x="5384875" y="274957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28"/>
            <p:cNvSpPr/>
            <p:nvPr/>
          </p:nvSpPr>
          <p:spPr>
            <a:xfrm>
              <a:off x="5386075" y="2779925"/>
              <a:ext cx="4200" cy="12250"/>
            </a:xfrm>
            <a:custGeom>
              <a:rect b="b" l="l" r="r" t="t"/>
              <a:pathLst>
                <a:path extrusionOk="0" h="490" w="168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28"/>
            <p:cNvSpPr/>
            <p:nvPr/>
          </p:nvSpPr>
          <p:spPr>
            <a:xfrm>
              <a:off x="5901325" y="2801950"/>
              <a:ext cx="70575" cy="24700"/>
            </a:xfrm>
            <a:custGeom>
              <a:rect b="b" l="l" r="r" t="t"/>
              <a:pathLst>
                <a:path extrusionOk="0" h="988" w="2823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28"/>
            <p:cNvSpPr/>
            <p:nvPr/>
          </p:nvSpPr>
          <p:spPr>
            <a:xfrm>
              <a:off x="5909650" y="2784575"/>
              <a:ext cx="17900" cy="7300"/>
            </a:xfrm>
            <a:custGeom>
              <a:rect b="b" l="l" r="r" t="t"/>
              <a:pathLst>
                <a:path extrusionOk="0" h="292" w="716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28"/>
            <p:cNvSpPr/>
            <p:nvPr/>
          </p:nvSpPr>
          <p:spPr>
            <a:xfrm>
              <a:off x="5909350" y="27885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28"/>
            <p:cNvSpPr/>
            <p:nvPr/>
          </p:nvSpPr>
          <p:spPr>
            <a:xfrm>
              <a:off x="6146000" y="21426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28"/>
            <p:cNvSpPr/>
            <p:nvPr/>
          </p:nvSpPr>
          <p:spPr>
            <a:xfrm>
              <a:off x="6142125" y="2150100"/>
              <a:ext cx="7475" cy="5075"/>
            </a:xfrm>
            <a:custGeom>
              <a:rect b="b" l="l" r="r" t="t"/>
              <a:pathLst>
                <a:path extrusionOk="0" h="203" w="299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28"/>
            <p:cNvSpPr/>
            <p:nvPr/>
          </p:nvSpPr>
          <p:spPr>
            <a:xfrm>
              <a:off x="6160875" y="2153375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28"/>
            <p:cNvSpPr/>
            <p:nvPr/>
          </p:nvSpPr>
          <p:spPr>
            <a:xfrm>
              <a:off x="6167425" y="2152100"/>
              <a:ext cx="8650" cy="5475"/>
            </a:xfrm>
            <a:custGeom>
              <a:rect b="b" l="l" r="r" t="t"/>
              <a:pathLst>
                <a:path extrusionOk="0" h="219" w="346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28"/>
            <p:cNvSpPr/>
            <p:nvPr/>
          </p:nvSpPr>
          <p:spPr>
            <a:xfrm>
              <a:off x="6177850" y="2148900"/>
              <a:ext cx="4175" cy="4800"/>
            </a:xfrm>
            <a:custGeom>
              <a:rect b="b" l="l" r="r" t="t"/>
              <a:pathLst>
                <a:path extrusionOk="0" h="192" w="167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28"/>
            <p:cNvSpPr/>
            <p:nvPr/>
          </p:nvSpPr>
          <p:spPr>
            <a:xfrm>
              <a:off x="6182000" y="21572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6174875" y="2153375"/>
              <a:ext cx="3000" cy="3900"/>
            </a:xfrm>
            <a:custGeom>
              <a:rect b="b" l="l" r="r" t="t"/>
              <a:pathLst>
                <a:path extrusionOk="0" h="156" w="12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6153425" y="21501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28"/>
            <p:cNvSpPr/>
            <p:nvPr/>
          </p:nvSpPr>
          <p:spPr>
            <a:xfrm>
              <a:off x="6164150" y="2147000"/>
              <a:ext cx="10750" cy="6700"/>
            </a:xfrm>
            <a:custGeom>
              <a:rect b="b" l="l" r="r" t="t"/>
              <a:pathLst>
                <a:path extrusionOk="0" h="268" w="43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28"/>
            <p:cNvSpPr/>
            <p:nvPr/>
          </p:nvSpPr>
          <p:spPr>
            <a:xfrm>
              <a:off x="6152550" y="2140275"/>
              <a:ext cx="8650" cy="4925"/>
            </a:xfrm>
            <a:custGeom>
              <a:rect b="b" l="l" r="r" t="t"/>
              <a:pathLst>
                <a:path extrusionOk="0" h="197" w="346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6153425" y="2143250"/>
              <a:ext cx="6275" cy="3000"/>
            </a:xfrm>
            <a:custGeom>
              <a:rect b="b" l="l" r="r" t="t"/>
              <a:pathLst>
                <a:path extrusionOk="0" h="120" w="251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6135275" y="1709275"/>
              <a:ext cx="36050" cy="11150"/>
            </a:xfrm>
            <a:custGeom>
              <a:rect b="b" l="l" r="r" t="t"/>
              <a:pathLst>
                <a:path extrusionOk="0" h="446" w="1442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6134975" y="1712850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28"/>
            <p:cNvSpPr/>
            <p:nvPr/>
          </p:nvSpPr>
          <p:spPr>
            <a:xfrm>
              <a:off x="5318800" y="2100750"/>
              <a:ext cx="67600" cy="26575"/>
            </a:xfrm>
            <a:custGeom>
              <a:rect b="b" l="l" r="r" t="t"/>
              <a:pathLst>
                <a:path extrusionOk="0" h="1063" w="2704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28"/>
            <p:cNvSpPr/>
            <p:nvPr/>
          </p:nvSpPr>
          <p:spPr>
            <a:xfrm>
              <a:off x="5402975" y="2101950"/>
              <a:ext cx="73325" cy="8975"/>
            </a:xfrm>
            <a:custGeom>
              <a:rect b="b" l="l" r="r" t="t"/>
              <a:pathLst>
                <a:path extrusionOk="0" h="359" w="2933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28"/>
            <p:cNvSpPr/>
            <p:nvPr/>
          </p:nvSpPr>
          <p:spPr>
            <a:xfrm>
              <a:off x="5381625" y="2099450"/>
              <a:ext cx="25600" cy="7500"/>
            </a:xfrm>
            <a:custGeom>
              <a:rect b="b" l="l" r="r" t="t"/>
              <a:pathLst>
                <a:path extrusionOk="0" h="300" w="1024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356600" y="2097200"/>
              <a:ext cx="21775" cy="6475"/>
            </a:xfrm>
            <a:custGeom>
              <a:rect b="b" l="l" r="r" t="t"/>
              <a:pathLst>
                <a:path extrusionOk="0" h="259" w="871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5245000" y="2020025"/>
              <a:ext cx="5075" cy="11625"/>
            </a:xfrm>
            <a:custGeom>
              <a:rect b="b" l="l" r="r" t="t"/>
              <a:pathLst>
                <a:path extrusionOk="0" h="465" w="203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28"/>
            <p:cNvSpPr/>
            <p:nvPr/>
          </p:nvSpPr>
          <p:spPr>
            <a:xfrm>
              <a:off x="5302725" y="20271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28"/>
            <p:cNvSpPr/>
            <p:nvPr/>
          </p:nvSpPr>
          <p:spPr>
            <a:xfrm>
              <a:off x="5240225" y="2002750"/>
              <a:ext cx="8950" cy="18200"/>
            </a:xfrm>
            <a:custGeom>
              <a:rect b="b" l="l" r="r" t="t"/>
              <a:pathLst>
                <a:path extrusionOk="0" h="728" w="358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28"/>
            <p:cNvSpPr/>
            <p:nvPr/>
          </p:nvSpPr>
          <p:spPr>
            <a:xfrm>
              <a:off x="5241725" y="1967050"/>
              <a:ext cx="7150" cy="15200"/>
            </a:xfrm>
            <a:custGeom>
              <a:rect b="b" l="l" r="r" t="t"/>
              <a:pathLst>
                <a:path extrusionOk="0" h="608" w="286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28"/>
            <p:cNvSpPr/>
            <p:nvPr/>
          </p:nvSpPr>
          <p:spPr>
            <a:xfrm>
              <a:off x="5244400" y="1997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5317325" y="2096725"/>
              <a:ext cx="32275" cy="7975"/>
            </a:xfrm>
            <a:custGeom>
              <a:rect b="b" l="l" r="r" t="t"/>
              <a:pathLst>
                <a:path extrusionOk="0" h="319" w="1291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5302425" y="2086150"/>
              <a:ext cx="14925" cy="3250"/>
            </a:xfrm>
            <a:custGeom>
              <a:rect b="b" l="l" r="r" t="t"/>
              <a:pathLst>
                <a:path extrusionOk="0" h="130" w="597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5331900" y="2093975"/>
              <a:ext cx="6575" cy="2875"/>
            </a:xfrm>
            <a:custGeom>
              <a:rect b="b" l="l" r="r" t="t"/>
              <a:pathLst>
                <a:path extrusionOk="0" h="115" w="263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28"/>
            <p:cNvSpPr/>
            <p:nvPr/>
          </p:nvSpPr>
          <p:spPr>
            <a:xfrm>
              <a:off x="5319400" y="20932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28"/>
            <p:cNvSpPr/>
            <p:nvPr/>
          </p:nvSpPr>
          <p:spPr>
            <a:xfrm>
              <a:off x="5316425" y="20932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28"/>
            <p:cNvSpPr/>
            <p:nvPr/>
          </p:nvSpPr>
          <p:spPr>
            <a:xfrm>
              <a:off x="5313450" y="2093250"/>
              <a:ext cx="4500" cy="3050"/>
            </a:xfrm>
            <a:custGeom>
              <a:rect b="b" l="l" r="r" t="t"/>
              <a:pathLst>
                <a:path extrusionOk="0" h="122" w="18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5342625" y="20247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28"/>
            <p:cNvSpPr/>
            <p:nvPr/>
          </p:nvSpPr>
          <p:spPr>
            <a:xfrm>
              <a:off x="5299450" y="2092650"/>
              <a:ext cx="7775" cy="3600"/>
            </a:xfrm>
            <a:custGeom>
              <a:rect b="b" l="l" r="r" t="t"/>
              <a:pathLst>
                <a:path extrusionOk="0" h="144" w="311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28"/>
            <p:cNvSpPr/>
            <p:nvPr/>
          </p:nvSpPr>
          <p:spPr>
            <a:xfrm>
              <a:off x="5270875" y="20786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5381625" y="2021400"/>
              <a:ext cx="18175" cy="7100"/>
            </a:xfrm>
            <a:custGeom>
              <a:rect b="b" l="l" r="r" t="t"/>
              <a:pathLst>
                <a:path extrusionOk="0" h="284" w="727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28"/>
            <p:cNvSpPr/>
            <p:nvPr/>
          </p:nvSpPr>
          <p:spPr>
            <a:xfrm>
              <a:off x="5324750" y="1805950"/>
              <a:ext cx="10750" cy="3350"/>
            </a:xfrm>
            <a:custGeom>
              <a:rect b="b" l="l" r="r" t="t"/>
              <a:pathLst>
                <a:path extrusionOk="0" h="134" w="43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28"/>
            <p:cNvSpPr/>
            <p:nvPr/>
          </p:nvSpPr>
          <p:spPr>
            <a:xfrm>
              <a:off x="5300950" y="1791725"/>
              <a:ext cx="9250" cy="7450"/>
            </a:xfrm>
            <a:custGeom>
              <a:rect b="b" l="l" r="r" t="t"/>
              <a:pathLst>
                <a:path extrusionOk="0" h="298" w="37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5338750" y="18068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5349175" y="1807200"/>
              <a:ext cx="4475" cy="3400"/>
            </a:xfrm>
            <a:custGeom>
              <a:rect b="b" l="l" r="r" t="t"/>
              <a:pathLst>
                <a:path extrusionOk="0" h="136" w="179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28"/>
            <p:cNvSpPr/>
            <p:nvPr/>
          </p:nvSpPr>
          <p:spPr>
            <a:xfrm>
              <a:off x="5269700" y="1797350"/>
              <a:ext cx="26500" cy="16825"/>
            </a:xfrm>
            <a:custGeom>
              <a:rect b="b" l="l" r="r" t="t"/>
              <a:pathLst>
                <a:path extrusionOk="0" h="673" w="106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28"/>
            <p:cNvSpPr/>
            <p:nvPr/>
          </p:nvSpPr>
          <p:spPr>
            <a:xfrm>
              <a:off x="5284875" y="1791425"/>
              <a:ext cx="18175" cy="8625"/>
            </a:xfrm>
            <a:custGeom>
              <a:rect b="b" l="l" r="r" t="t"/>
              <a:pathLst>
                <a:path extrusionOk="0" h="345" w="727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28"/>
            <p:cNvSpPr/>
            <p:nvPr/>
          </p:nvSpPr>
          <p:spPr>
            <a:xfrm>
              <a:off x="5283100" y="1812675"/>
              <a:ext cx="18475" cy="8250"/>
            </a:xfrm>
            <a:custGeom>
              <a:rect b="b" l="l" r="r" t="t"/>
              <a:pathLst>
                <a:path extrusionOk="0" h="330" w="739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28"/>
            <p:cNvSpPr/>
            <p:nvPr/>
          </p:nvSpPr>
          <p:spPr>
            <a:xfrm>
              <a:off x="5284875" y="1798875"/>
              <a:ext cx="11925" cy="10425"/>
            </a:xfrm>
            <a:custGeom>
              <a:rect b="b" l="l" r="r" t="t"/>
              <a:pathLst>
                <a:path extrusionOk="0" h="417" w="477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28"/>
            <p:cNvSpPr/>
            <p:nvPr/>
          </p:nvSpPr>
          <p:spPr>
            <a:xfrm>
              <a:off x="5277725" y="1812250"/>
              <a:ext cx="14625" cy="8075"/>
            </a:xfrm>
            <a:custGeom>
              <a:rect b="b" l="l" r="r" t="t"/>
              <a:pathLst>
                <a:path extrusionOk="0" h="323" w="585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28"/>
            <p:cNvSpPr/>
            <p:nvPr/>
          </p:nvSpPr>
          <p:spPr>
            <a:xfrm>
              <a:off x="5316125" y="18152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28"/>
            <p:cNvSpPr/>
            <p:nvPr/>
          </p:nvSpPr>
          <p:spPr>
            <a:xfrm>
              <a:off x="5349775" y="1809350"/>
              <a:ext cx="3575" cy="3525"/>
            </a:xfrm>
            <a:custGeom>
              <a:rect b="b" l="l" r="r" t="t"/>
              <a:pathLst>
                <a:path extrusionOk="0" h="141" w="143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28"/>
            <p:cNvSpPr/>
            <p:nvPr/>
          </p:nvSpPr>
          <p:spPr>
            <a:xfrm>
              <a:off x="5248550" y="1888450"/>
              <a:ext cx="3900" cy="10450"/>
            </a:xfrm>
            <a:custGeom>
              <a:rect b="b" l="l" r="r" t="t"/>
              <a:pathLst>
                <a:path extrusionOk="0" h="418" w="156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28"/>
            <p:cNvSpPr/>
            <p:nvPr/>
          </p:nvSpPr>
          <p:spPr>
            <a:xfrm>
              <a:off x="5268800" y="1853025"/>
              <a:ext cx="2400" cy="3025"/>
            </a:xfrm>
            <a:custGeom>
              <a:rect b="b" l="l" r="r" t="t"/>
              <a:pathLst>
                <a:path extrusionOk="0" h="121" w="96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28"/>
            <p:cNvSpPr/>
            <p:nvPr/>
          </p:nvSpPr>
          <p:spPr>
            <a:xfrm>
              <a:off x="5241725" y="1949775"/>
              <a:ext cx="7150" cy="24725"/>
            </a:xfrm>
            <a:custGeom>
              <a:rect b="b" l="l" r="r" t="t"/>
              <a:pathLst>
                <a:path extrusionOk="0" h="989" w="286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28"/>
            <p:cNvSpPr/>
            <p:nvPr/>
          </p:nvSpPr>
          <p:spPr>
            <a:xfrm>
              <a:off x="5245875" y="2009300"/>
              <a:ext cx="3300" cy="8375"/>
            </a:xfrm>
            <a:custGeom>
              <a:rect b="b" l="l" r="r" t="t"/>
              <a:pathLst>
                <a:path extrusionOk="0" h="335" w="132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28"/>
            <p:cNvSpPr/>
            <p:nvPr/>
          </p:nvSpPr>
          <p:spPr>
            <a:xfrm>
              <a:off x="5245300" y="1926550"/>
              <a:ext cx="4775" cy="6100"/>
            </a:xfrm>
            <a:custGeom>
              <a:rect b="b" l="l" r="r" t="t"/>
              <a:pathLst>
                <a:path extrusionOk="0" h="244" w="191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28"/>
            <p:cNvSpPr/>
            <p:nvPr/>
          </p:nvSpPr>
          <p:spPr>
            <a:xfrm>
              <a:off x="5245875" y="1931325"/>
              <a:ext cx="3300" cy="4600"/>
            </a:xfrm>
            <a:custGeom>
              <a:rect b="b" l="l" r="r" t="t"/>
              <a:pathLst>
                <a:path extrusionOk="0" h="184" w="132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28"/>
            <p:cNvSpPr/>
            <p:nvPr/>
          </p:nvSpPr>
          <p:spPr>
            <a:xfrm>
              <a:off x="5245875" y="1934900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28"/>
            <p:cNvSpPr/>
            <p:nvPr/>
          </p:nvSpPr>
          <p:spPr>
            <a:xfrm>
              <a:off x="5247075" y="1942025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28"/>
            <p:cNvSpPr/>
            <p:nvPr/>
          </p:nvSpPr>
          <p:spPr>
            <a:xfrm>
              <a:off x="5245875" y="200305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28"/>
            <p:cNvSpPr/>
            <p:nvPr/>
          </p:nvSpPr>
          <p:spPr>
            <a:xfrm>
              <a:off x="5859350" y="1780750"/>
              <a:ext cx="14325" cy="3550"/>
            </a:xfrm>
            <a:custGeom>
              <a:rect b="b" l="l" r="r" t="t"/>
              <a:pathLst>
                <a:path extrusionOk="0" h="142" w="573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28"/>
            <p:cNvSpPr/>
            <p:nvPr/>
          </p:nvSpPr>
          <p:spPr>
            <a:xfrm>
              <a:off x="5876925" y="1791950"/>
              <a:ext cx="7450" cy="3250"/>
            </a:xfrm>
            <a:custGeom>
              <a:rect b="b" l="l" r="r" t="t"/>
              <a:pathLst>
                <a:path extrusionOk="0" h="130" w="298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28"/>
            <p:cNvSpPr/>
            <p:nvPr/>
          </p:nvSpPr>
          <p:spPr>
            <a:xfrm>
              <a:off x="5959375" y="1791425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28"/>
            <p:cNvSpPr/>
            <p:nvPr/>
          </p:nvSpPr>
          <p:spPr>
            <a:xfrm>
              <a:off x="5956100" y="1790225"/>
              <a:ext cx="3300" cy="1225"/>
            </a:xfrm>
            <a:custGeom>
              <a:rect b="b" l="l" r="r" t="t"/>
              <a:pathLst>
                <a:path extrusionOk="0" h="49" w="132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28"/>
            <p:cNvSpPr/>
            <p:nvPr/>
          </p:nvSpPr>
          <p:spPr>
            <a:xfrm>
              <a:off x="5935025" y="2597175"/>
              <a:ext cx="2050" cy="2800"/>
            </a:xfrm>
            <a:custGeom>
              <a:rect b="b" l="l" r="r" t="t"/>
              <a:pathLst>
                <a:path extrusionOk="0" h="112" w="82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28"/>
            <p:cNvSpPr/>
            <p:nvPr/>
          </p:nvSpPr>
          <p:spPr>
            <a:xfrm>
              <a:off x="5324475" y="2580500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28"/>
            <p:cNvSpPr/>
            <p:nvPr/>
          </p:nvSpPr>
          <p:spPr>
            <a:xfrm>
              <a:off x="5461975" y="2580800"/>
              <a:ext cx="2400" cy="3000"/>
            </a:xfrm>
            <a:custGeom>
              <a:rect b="b" l="l" r="r" t="t"/>
              <a:pathLst>
                <a:path extrusionOk="0" h="120" w="96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28"/>
            <p:cNvSpPr/>
            <p:nvPr/>
          </p:nvSpPr>
          <p:spPr>
            <a:xfrm>
              <a:off x="5476875" y="2580500"/>
              <a:ext cx="12800" cy="3350"/>
            </a:xfrm>
            <a:custGeom>
              <a:rect b="b" l="l" r="r" t="t"/>
              <a:pathLst>
                <a:path extrusionOk="0" h="134" w="512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28"/>
            <p:cNvSpPr/>
            <p:nvPr/>
          </p:nvSpPr>
          <p:spPr>
            <a:xfrm>
              <a:off x="5385775" y="2581875"/>
              <a:ext cx="6275" cy="6100"/>
            </a:xfrm>
            <a:custGeom>
              <a:rect b="b" l="l" r="r" t="t"/>
              <a:pathLst>
                <a:path extrusionOk="0" h="244" w="251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28"/>
            <p:cNvSpPr/>
            <p:nvPr/>
          </p:nvSpPr>
          <p:spPr>
            <a:xfrm>
              <a:off x="5841200" y="2360650"/>
              <a:ext cx="11025" cy="8300"/>
            </a:xfrm>
            <a:custGeom>
              <a:rect b="b" l="l" r="r" t="t"/>
              <a:pathLst>
                <a:path extrusionOk="0" h="332" w="441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28"/>
            <p:cNvSpPr/>
            <p:nvPr/>
          </p:nvSpPr>
          <p:spPr>
            <a:xfrm>
              <a:off x="5855175" y="2364700"/>
              <a:ext cx="3900" cy="2600"/>
            </a:xfrm>
            <a:custGeom>
              <a:rect b="b" l="l" r="r" t="t"/>
              <a:pathLst>
                <a:path extrusionOk="0" h="104" w="156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28"/>
            <p:cNvSpPr/>
            <p:nvPr/>
          </p:nvSpPr>
          <p:spPr>
            <a:xfrm>
              <a:off x="5855175" y="23636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28"/>
            <p:cNvSpPr/>
            <p:nvPr/>
          </p:nvSpPr>
          <p:spPr>
            <a:xfrm>
              <a:off x="5835825" y="3756900"/>
              <a:ext cx="23250" cy="3700"/>
            </a:xfrm>
            <a:custGeom>
              <a:rect b="b" l="l" r="r" t="t"/>
              <a:pathLst>
                <a:path extrusionOk="0" h="148" w="93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28"/>
            <p:cNvSpPr/>
            <p:nvPr/>
          </p:nvSpPr>
          <p:spPr>
            <a:xfrm>
              <a:off x="5803100" y="3753375"/>
              <a:ext cx="19950" cy="3225"/>
            </a:xfrm>
            <a:custGeom>
              <a:rect b="b" l="l" r="r" t="t"/>
              <a:pathLst>
                <a:path extrusionOk="0" h="129" w="798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28"/>
            <p:cNvSpPr/>
            <p:nvPr/>
          </p:nvSpPr>
          <p:spPr>
            <a:xfrm>
              <a:off x="5771550" y="3749850"/>
              <a:ext cx="15800" cy="3150"/>
            </a:xfrm>
            <a:custGeom>
              <a:rect b="b" l="l" r="r" t="t"/>
              <a:pathLst>
                <a:path extrusionOk="0" h="126" w="632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28"/>
            <p:cNvSpPr/>
            <p:nvPr/>
          </p:nvSpPr>
          <p:spPr>
            <a:xfrm>
              <a:off x="5762325" y="374612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28"/>
            <p:cNvSpPr/>
            <p:nvPr/>
          </p:nvSpPr>
          <p:spPr>
            <a:xfrm>
              <a:off x="5610800" y="3734225"/>
              <a:ext cx="42600" cy="17625"/>
            </a:xfrm>
            <a:custGeom>
              <a:rect b="b" l="l" r="r" t="t"/>
              <a:pathLst>
                <a:path extrusionOk="0" h="705" w="1704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28"/>
            <p:cNvSpPr/>
            <p:nvPr/>
          </p:nvSpPr>
          <p:spPr>
            <a:xfrm>
              <a:off x="5602775" y="3728450"/>
              <a:ext cx="15800" cy="3625"/>
            </a:xfrm>
            <a:custGeom>
              <a:rect b="b" l="l" r="r" t="t"/>
              <a:pathLst>
                <a:path extrusionOk="0" h="145" w="632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28"/>
            <p:cNvSpPr/>
            <p:nvPr/>
          </p:nvSpPr>
          <p:spPr>
            <a:xfrm>
              <a:off x="5649800" y="3735700"/>
              <a:ext cx="11925" cy="4900"/>
            </a:xfrm>
            <a:custGeom>
              <a:rect b="b" l="l" r="r" t="t"/>
              <a:pathLst>
                <a:path extrusionOk="0" h="196" w="477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28"/>
            <p:cNvSpPr/>
            <p:nvPr/>
          </p:nvSpPr>
          <p:spPr>
            <a:xfrm>
              <a:off x="5627475" y="3732150"/>
              <a:ext cx="12825" cy="3575"/>
            </a:xfrm>
            <a:custGeom>
              <a:rect b="b" l="l" r="r" t="t"/>
              <a:pathLst>
                <a:path extrusionOk="0" h="143" w="513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28"/>
            <p:cNvSpPr/>
            <p:nvPr/>
          </p:nvSpPr>
          <p:spPr>
            <a:xfrm>
              <a:off x="5405425" y="3706850"/>
              <a:ext cx="16100" cy="3675"/>
            </a:xfrm>
            <a:custGeom>
              <a:rect b="b" l="l" r="r" t="t"/>
              <a:pathLst>
                <a:path extrusionOk="0" h="147" w="644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28"/>
            <p:cNvSpPr/>
            <p:nvPr/>
          </p:nvSpPr>
          <p:spPr>
            <a:xfrm>
              <a:off x="5305425" y="3692725"/>
              <a:ext cx="11925" cy="3575"/>
            </a:xfrm>
            <a:custGeom>
              <a:rect b="b" l="l" r="r" t="t"/>
              <a:pathLst>
                <a:path extrusionOk="0" h="143" w="477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28"/>
            <p:cNvSpPr/>
            <p:nvPr/>
          </p:nvSpPr>
          <p:spPr>
            <a:xfrm>
              <a:off x="5290525" y="3688975"/>
              <a:ext cx="8950" cy="3600"/>
            </a:xfrm>
            <a:custGeom>
              <a:rect b="b" l="l" r="r" t="t"/>
              <a:pathLst>
                <a:path extrusionOk="0" h="144" w="358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28"/>
            <p:cNvSpPr/>
            <p:nvPr/>
          </p:nvSpPr>
          <p:spPr>
            <a:xfrm>
              <a:off x="5195275" y="3676950"/>
              <a:ext cx="23550" cy="17575"/>
            </a:xfrm>
            <a:custGeom>
              <a:rect b="b" l="l" r="r" t="t"/>
              <a:pathLst>
                <a:path extrusionOk="0" h="703" w="942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28"/>
            <p:cNvSpPr/>
            <p:nvPr/>
          </p:nvSpPr>
          <p:spPr>
            <a:xfrm>
              <a:off x="5205800" y="3678550"/>
              <a:ext cx="14800" cy="18925"/>
            </a:xfrm>
            <a:custGeom>
              <a:rect b="b" l="l" r="r" t="t"/>
              <a:pathLst>
                <a:path extrusionOk="0" h="757" w="592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28"/>
            <p:cNvSpPr/>
            <p:nvPr/>
          </p:nvSpPr>
          <p:spPr>
            <a:xfrm>
              <a:off x="5169975" y="3700000"/>
              <a:ext cx="17000" cy="15125"/>
            </a:xfrm>
            <a:custGeom>
              <a:rect b="b" l="l" r="r" t="t"/>
              <a:pathLst>
                <a:path extrusionOk="0" h="605" w="68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28"/>
            <p:cNvSpPr/>
            <p:nvPr/>
          </p:nvSpPr>
          <p:spPr>
            <a:xfrm>
              <a:off x="5195275" y="3691950"/>
              <a:ext cx="19675" cy="11100"/>
            </a:xfrm>
            <a:custGeom>
              <a:rect b="b" l="l" r="r" t="t"/>
              <a:pathLst>
                <a:path extrusionOk="0" h="444" w="787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28"/>
            <p:cNvSpPr/>
            <p:nvPr/>
          </p:nvSpPr>
          <p:spPr>
            <a:xfrm>
              <a:off x="5185150" y="3695950"/>
              <a:ext cx="13725" cy="12700"/>
            </a:xfrm>
            <a:custGeom>
              <a:rect b="b" l="l" r="r" t="t"/>
              <a:pathLst>
                <a:path extrusionOk="0" h="508" w="549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28"/>
            <p:cNvSpPr/>
            <p:nvPr/>
          </p:nvSpPr>
          <p:spPr>
            <a:xfrm>
              <a:off x="5171175" y="3711000"/>
              <a:ext cx="11925" cy="14900"/>
            </a:xfrm>
            <a:custGeom>
              <a:rect b="b" l="l" r="r" t="t"/>
              <a:pathLst>
                <a:path extrusionOk="0" h="596" w="477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28"/>
            <p:cNvSpPr/>
            <p:nvPr/>
          </p:nvSpPr>
          <p:spPr>
            <a:xfrm>
              <a:off x="5176525" y="3699700"/>
              <a:ext cx="5075" cy="6275"/>
            </a:xfrm>
            <a:custGeom>
              <a:rect b="b" l="l" r="r" t="t"/>
              <a:pathLst>
                <a:path extrusionOk="0" h="251" w="203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28"/>
            <p:cNvSpPr/>
            <p:nvPr/>
          </p:nvSpPr>
          <p:spPr>
            <a:xfrm>
              <a:off x="5156275" y="3681825"/>
              <a:ext cx="3300" cy="8675"/>
            </a:xfrm>
            <a:custGeom>
              <a:rect b="b" l="l" r="r" t="t"/>
              <a:pathLst>
                <a:path extrusionOk="0" h="347" w="132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5166700" y="3652950"/>
              <a:ext cx="6575" cy="8375"/>
            </a:xfrm>
            <a:custGeom>
              <a:rect b="b" l="l" r="r" t="t"/>
              <a:pathLst>
                <a:path extrusionOk="0" h="335" w="263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013525" y="387917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28"/>
            <p:cNvSpPr/>
            <p:nvPr/>
          </p:nvSpPr>
          <p:spPr>
            <a:xfrm>
              <a:off x="5966200" y="3879075"/>
              <a:ext cx="14625" cy="3325"/>
            </a:xfrm>
            <a:custGeom>
              <a:rect b="b" l="l" r="r" t="t"/>
              <a:pathLst>
                <a:path extrusionOk="0" h="133" w="585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28"/>
            <p:cNvSpPr/>
            <p:nvPr/>
          </p:nvSpPr>
          <p:spPr>
            <a:xfrm>
              <a:off x="6056700" y="3850700"/>
              <a:ext cx="10450" cy="3500"/>
            </a:xfrm>
            <a:custGeom>
              <a:rect b="b" l="l" r="r" t="t"/>
              <a:pathLst>
                <a:path extrusionOk="0" h="140" w="418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6070675" y="385240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28"/>
            <p:cNvSpPr/>
            <p:nvPr/>
          </p:nvSpPr>
          <p:spPr>
            <a:xfrm>
              <a:off x="5701900" y="3753575"/>
              <a:ext cx="63425" cy="18775"/>
            </a:xfrm>
            <a:custGeom>
              <a:rect b="b" l="l" r="r" t="t"/>
              <a:pathLst>
                <a:path extrusionOk="0" h="751" w="2537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28"/>
            <p:cNvSpPr/>
            <p:nvPr/>
          </p:nvSpPr>
          <p:spPr>
            <a:xfrm>
              <a:off x="5662600" y="3749400"/>
              <a:ext cx="48250" cy="15150"/>
            </a:xfrm>
            <a:custGeom>
              <a:rect b="b" l="l" r="r" t="t"/>
              <a:pathLst>
                <a:path extrusionOk="0" h="606" w="193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28"/>
            <p:cNvSpPr/>
            <p:nvPr/>
          </p:nvSpPr>
          <p:spPr>
            <a:xfrm>
              <a:off x="5759050" y="3760600"/>
              <a:ext cx="36625" cy="15025"/>
            </a:xfrm>
            <a:custGeom>
              <a:rect b="b" l="l" r="r" t="t"/>
              <a:pathLst>
                <a:path extrusionOk="0" h="601" w="1465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28"/>
            <p:cNvSpPr/>
            <p:nvPr/>
          </p:nvSpPr>
          <p:spPr>
            <a:xfrm>
              <a:off x="5649800" y="3748200"/>
              <a:ext cx="19075" cy="11625"/>
            </a:xfrm>
            <a:custGeom>
              <a:rect b="b" l="l" r="r" t="t"/>
              <a:pathLst>
                <a:path extrusionOk="0" h="465" w="763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28"/>
            <p:cNvSpPr/>
            <p:nvPr/>
          </p:nvSpPr>
          <p:spPr>
            <a:xfrm>
              <a:off x="5679575" y="3749100"/>
              <a:ext cx="22350" cy="4650"/>
            </a:xfrm>
            <a:custGeom>
              <a:rect b="b" l="l" r="r" t="t"/>
              <a:pathLst>
                <a:path extrusionOk="0" h="186" w="894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28"/>
            <p:cNvSpPr/>
            <p:nvPr/>
          </p:nvSpPr>
          <p:spPr>
            <a:xfrm>
              <a:off x="5880475" y="3768150"/>
              <a:ext cx="8675" cy="9250"/>
            </a:xfrm>
            <a:custGeom>
              <a:rect b="b" l="l" r="r" t="t"/>
              <a:pathLst>
                <a:path extrusionOk="0" h="370" w="347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28"/>
            <p:cNvSpPr/>
            <p:nvPr/>
          </p:nvSpPr>
          <p:spPr>
            <a:xfrm>
              <a:off x="5747425" y="3760600"/>
              <a:ext cx="7475" cy="3250"/>
            </a:xfrm>
            <a:custGeom>
              <a:rect b="b" l="l" r="r" t="t"/>
              <a:pathLst>
                <a:path extrusionOk="0" h="130" w="299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28"/>
            <p:cNvSpPr/>
            <p:nvPr/>
          </p:nvSpPr>
          <p:spPr>
            <a:xfrm>
              <a:off x="5794750" y="3766375"/>
              <a:ext cx="5100" cy="5825"/>
            </a:xfrm>
            <a:custGeom>
              <a:rect b="b" l="l" r="r" t="t"/>
              <a:pathLst>
                <a:path extrusionOk="0" h="233" w="204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28"/>
            <p:cNvSpPr/>
            <p:nvPr/>
          </p:nvSpPr>
          <p:spPr>
            <a:xfrm>
              <a:off x="5805475" y="37677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28"/>
            <p:cNvSpPr/>
            <p:nvPr/>
          </p:nvSpPr>
          <p:spPr>
            <a:xfrm>
              <a:off x="5798025" y="3767550"/>
              <a:ext cx="3300" cy="4875"/>
            </a:xfrm>
            <a:custGeom>
              <a:rect b="b" l="l" r="r" t="t"/>
              <a:pathLst>
                <a:path extrusionOk="0" h="195" w="132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28"/>
            <p:cNvSpPr/>
            <p:nvPr/>
          </p:nvSpPr>
          <p:spPr>
            <a:xfrm>
              <a:off x="5652775" y="3746725"/>
              <a:ext cx="6575" cy="3000"/>
            </a:xfrm>
            <a:custGeom>
              <a:rect b="b" l="l" r="r" t="t"/>
              <a:pathLst>
                <a:path extrusionOk="0" h="120" w="263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28"/>
            <p:cNvSpPr/>
            <p:nvPr/>
          </p:nvSpPr>
          <p:spPr>
            <a:xfrm>
              <a:off x="5793575" y="3782525"/>
              <a:ext cx="25925" cy="7450"/>
            </a:xfrm>
            <a:custGeom>
              <a:rect b="b" l="l" r="r" t="t"/>
              <a:pathLst>
                <a:path extrusionOk="0" h="298" w="1037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28"/>
            <p:cNvSpPr/>
            <p:nvPr/>
          </p:nvSpPr>
          <p:spPr>
            <a:xfrm>
              <a:off x="5811125" y="3796425"/>
              <a:ext cx="9250" cy="3300"/>
            </a:xfrm>
            <a:custGeom>
              <a:rect b="b" l="l" r="r" t="t"/>
              <a:pathLst>
                <a:path extrusionOk="0" h="132" w="37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28"/>
            <p:cNvSpPr/>
            <p:nvPr/>
          </p:nvSpPr>
          <p:spPr>
            <a:xfrm>
              <a:off x="5780175" y="3770525"/>
              <a:ext cx="21450" cy="4600"/>
            </a:xfrm>
            <a:custGeom>
              <a:rect b="b" l="l" r="r" t="t"/>
              <a:pathLst>
                <a:path extrusionOk="0" h="184" w="858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28"/>
            <p:cNvSpPr/>
            <p:nvPr/>
          </p:nvSpPr>
          <p:spPr>
            <a:xfrm>
              <a:off x="5351125" y="3943325"/>
              <a:ext cx="142125" cy="58825"/>
            </a:xfrm>
            <a:custGeom>
              <a:rect b="b" l="l" r="r" t="t"/>
              <a:pathLst>
                <a:path extrusionOk="0" h="2353" w="5685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28"/>
            <p:cNvSpPr/>
            <p:nvPr/>
          </p:nvSpPr>
          <p:spPr>
            <a:xfrm>
              <a:off x="5393050" y="3977600"/>
              <a:ext cx="140700" cy="13525"/>
            </a:xfrm>
            <a:custGeom>
              <a:rect b="b" l="l" r="r" t="t"/>
              <a:pathLst>
                <a:path extrusionOk="0" h="541" w="5628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28"/>
            <p:cNvSpPr/>
            <p:nvPr/>
          </p:nvSpPr>
          <p:spPr>
            <a:xfrm>
              <a:off x="5513475" y="3870200"/>
              <a:ext cx="159875" cy="17725"/>
            </a:xfrm>
            <a:custGeom>
              <a:rect b="b" l="l" r="r" t="t"/>
              <a:pathLst>
                <a:path extrusionOk="0" h="709" w="6395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28"/>
            <p:cNvSpPr/>
            <p:nvPr/>
          </p:nvSpPr>
          <p:spPr>
            <a:xfrm>
              <a:off x="5371200" y="3949125"/>
              <a:ext cx="140225" cy="12950"/>
            </a:xfrm>
            <a:custGeom>
              <a:rect b="b" l="l" r="r" t="t"/>
              <a:pathLst>
                <a:path extrusionOk="0" h="518" w="5609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28"/>
            <p:cNvSpPr/>
            <p:nvPr/>
          </p:nvSpPr>
          <p:spPr>
            <a:xfrm>
              <a:off x="5536100" y="3977700"/>
              <a:ext cx="123550" cy="8650"/>
            </a:xfrm>
            <a:custGeom>
              <a:rect b="b" l="l" r="r" t="t"/>
              <a:pathLst>
                <a:path extrusionOk="0" h="346" w="4942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28"/>
            <p:cNvSpPr/>
            <p:nvPr/>
          </p:nvSpPr>
          <p:spPr>
            <a:xfrm>
              <a:off x="5636400" y="3873225"/>
              <a:ext cx="79800" cy="19400"/>
            </a:xfrm>
            <a:custGeom>
              <a:rect b="b" l="l" r="r" t="t"/>
              <a:pathLst>
                <a:path extrusionOk="0" h="776" w="3192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28"/>
            <p:cNvSpPr/>
            <p:nvPr/>
          </p:nvSpPr>
          <p:spPr>
            <a:xfrm>
              <a:off x="5424275" y="3882400"/>
              <a:ext cx="83875" cy="15475"/>
            </a:xfrm>
            <a:custGeom>
              <a:rect b="b" l="l" r="r" t="t"/>
              <a:pathLst>
                <a:path extrusionOk="0" h="619" w="3355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28"/>
            <p:cNvSpPr/>
            <p:nvPr/>
          </p:nvSpPr>
          <p:spPr>
            <a:xfrm>
              <a:off x="5421500" y="3905775"/>
              <a:ext cx="66100" cy="9225"/>
            </a:xfrm>
            <a:custGeom>
              <a:rect b="b" l="l" r="r" t="t"/>
              <a:pathLst>
                <a:path extrusionOk="0" h="369" w="2644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28"/>
            <p:cNvSpPr/>
            <p:nvPr/>
          </p:nvSpPr>
          <p:spPr>
            <a:xfrm>
              <a:off x="5507525" y="3950600"/>
              <a:ext cx="50925" cy="10325"/>
            </a:xfrm>
            <a:custGeom>
              <a:rect b="b" l="l" r="r" t="t"/>
              <a:pathLst>
                <a:path extrusionOk="0" h="413" w="2037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28"/>
            <p:cNvSpPr/>
            <p:nvPr/>
          </p:nvSpPr>
          <p:spPr>
            <a:xfrm>
              <a:off x="5489075" y="3879150"/>
              <a:ext cx="44075" cy="13750"/>
            </a:xfrm>
            <a:custGeom>
              <a:rect b="b" l="l" r="r" t="t"/>
              <a:pathLst>
                <a:path extrusionOk="0" h="550" w="1763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28"/>
            <p:cNvSpPr/>
            <p:nvPr/>
          </p:nvSpPr>
          <p:spPr>
            <a:xfrm>
              <a:off x="5451550" y="3919825"/>
              <a:ext cx="41400" cy="9075"/>
            </a:xfrm>
            <a:custGeom>
              <a:rect b="b" l="l" r="r" t="t"/>
              <a:pathLst>
                <a:path extrusionOk="0" h="363" w="1656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28"/>
            <p:cNvSpPr/>
            <p:nvPr/>
          </p:nvSpPr>
          <p:spPr>
            <a:xfrm>
              <a:off x="5658125" y="3978350"/>
              <a:ext cx="38975" cy="6075"/>
            </a:xfrm>
            <a:custGeom>
              <a:rect b="b" l="l" r="r" t="t"/>
              <a:pathLst>
                <a:path extrusionOk="0" h="243" w="1559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28"/>
            <p:cNvSpPr/>
            <p:nvPr/>
          </p:nvSpPr>
          <p:spPr>
            <a:xfrm>
              <a:off x="5516750" y="3943425"/>
              <a:ext cx="40200" cy="7800"/>
            </a:xfrm>
            <a:custGeom>
              <a:rect b="b" l="l" r="r" t="t"/>
              <a:pathLst>
                <a:path extrusionOk="0" h="312" w="1608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28"/>
            <p:cNvSpPr/>
            <p:nvPr/>
          </p:nvSpPr>
          <p:spPr>
            <a:xfrm>
              <a:off x="5488650" y="3910900"/>
              <a:ext cx="29900" cy="6500"/>
            </a:xfrm>
            <a:custGeom>
              <a:rect b="b" l="l" r="r" t="t"/>
              <a:pathLst>
                <a:path extrusionOk="0" h="260" w="1196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28"/>
            <p:cNvSpPr/>
            <p:nvPr/>
          </p:nvSpPr>
          <p:spPr>
            <a:xfrm>
              <a:off x="5529250" y="3978675"/>
              <a:ext cx="32175" cy="7100"/>
            </a:xfrm>
            <a:custGeom>
              <a:rect b="b" l="l" r="r" t="t"/>
              <a:pathLst>
                <a:path extrusionOk="0" h="284" w="1287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28"/>
            <p:cNvSpPr/>
            <p:nvPr/>
          </p:nvSpPr>
          <p:spPr>
            <a:xfrm>
              <a:off x="5495925" y="3945550"/>
              <a:ext cx="29775" cy="9625"/>
            </a:xfrm>
            <a:custGeom>
              <a:rect b="b" l="l" r="r" t="t"/>
              <a:pathLst>
                <a:path extrusionOk="0" h="385" w="1191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28"/>
            <p:cNvSpPr/>
            <p:nvPr/>
          </p:nvSpPr>
          <p:spPr>
            <a:xfrm>
              <a:off x="5378625" y="3969075"/>
              <a:ext cx="21775" cy="13700"/>
            </a:xfrm>
            <a:custGeom>
              <a:rect b="b" l="l" r="r" t="t"/>
              <a:pathLst>
                <a:path extrusionOk="0" h="548" w="871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28"/>
            <p:cNvSpPr/>
            <p:nvPr/>
          </p:nvSpPr>
          <p:spPr>
            <a:xfrm>
              <a:off x="5506325" y="3942575"/>
              <a:ext cx="19075" cy="8175"/>
            </a:xfrm>
            <a:custGeom>
              <a:rect b="b" l="l" r="r" t="t"/>
              <a:pathLst>
                <a:path extrusionOk="0" h="327" w="763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28"/>
            <p:cNvSpPr/>
            <p:nvPr/>
          </p:nvSpPr>
          <p:spPr>
            <a:xfrm>
              <a:off x="5567650" y="3958025"/>
              <a:ext cx="12850" cy="4975"/>
            </a:xfrm>
            <a:custGeom>
              <a:rect b="b" l="l" r="r" t="t"/>
              <a:pathLst>
                <a:path extrusionOk="0" h="199" w="514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28"/>
            <p:cNvSpPr/>
            <p:nvPr/>
          </p:nvSpPr>
          <p:spPr>
            <a:xfrm>
              <a:off x="5528950" y="3882750"/>
              <a:ext cx="16100" cy="3300"/>
            </a:xfrm>
            <a:custGeom>
              <a:rect b="b" l="l" r="r" t="t"/>
              <a:pathLst>
                <a:path extrusionOk="0" h="132" w="644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28"/>
            <p:cNvSpPr/>
            <p:nvPr/>
          </p:nvSpPr>
          <p:spPr>
            <a:xfrm>
              <a:off x="5543550" y="3882450"/>
              <a:ext cx="8650" cy="3900"/>
            </a:xfrm>
            <a:custGeom>
              <a:rect b="b" l="l" r="r" t="t"/>
              <a:pathLst>
                <a:path extrusionOk="0" h="156" w="346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28"/>
            <p:cNvSpPr/>
            <p:nvPr/>
          </p:nvSpPr>
          <p:spPr>
            <a:xfrm>
              <a:off x="5552775" y="3882450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28"/>
            <p:cNvSpPr/>
            <p:nvPr/>
          </p:nvSpPr>
          <p:spPr>
            <a:xfrm>
              <a:off x="5550675" y="388245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28"/>
            <p:cNvSpPr/>
            <p:nvPr/>
          </p:nvSpPr>
          <p:spPr>
            <a:xfrm>
              <a:off x="5564975" y="395805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28"/>
            <p:cNvSpPr/>
            <p:nvPr/>
          </p:nvSpPr>
          <p:spPr>
            <a:xfrm>
              <a:off x="5463475" y="3997050"/>
              <a:ext cx="191700" cy="16950"/>
            </a:xfrm>
            <a:custGeom>
              <a:rect b="b" l="l" r="r" t="t"/>
              <a:pathLst>
                <a:path extrusionOk="0" h="678" w="7668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28"/>
            <p:cNvSpPr/>
            <p:nvPr/>
          </p:nvSpPr>
          <p:spPr>
            <a:xfrm>
              <a:off x="5831975" y="4022950"/>
              <a:ext cx="110150" cy="18475"/>
            </a:xfrm>
            <a:custGeom>
              <a:rect b="b" l="l" r="r" t="t"/>
              <a:pathLst>
                <a:path extrusionOk="0" h="739" w="4406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28"/>
            <p:cNvSpPr/>
            <p:nvPr/>
          </p:nvSpPr>
          <p:spPr>
            <a:xfrm>
              <a:off x="5659625" y="4008950"/>
              <a:ext cx="53600" cy="9575"/>
            </a:xfrm>
            <a:custGeom>
              <a:rect b="b" l="l" r="r" t="t"/>
              <a:pathLst>
                <a:path extrusionOk="0" h="383" w="2144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28"/>
            <p:cNvSpPr/>
            <p:nvPr/>
          </p:nvSpPr>
          <p:spPr>
            <a:xfrm>
              <a:off x="5690875" y="4014800"/>
              <a:ext cx="72650" cy="7575"/>
            </a:xfrm>
            <a:custGeom>
              <a:rect b="b" l="l" r="r" t="t"/>
              <a:pathLst>
                <a:path extrusionOk="0" h="303" w="2906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28"/>
            <p:cNvSpPr/>
            <p:nvPr/>
          </p:nvSpPr>
          <p:spPr>
            <a:xfrm>
              <a:off x="5761425" y="4018125"/>
              <a:ext cx="55975" cy="7925"/>
            </a:xfrm>
            <a:custGeom>
              <a:rect b="b" l="l" r="r" t="t"/>
              <a:pathLst>
                <a:path extrusionOk="0" h="317" w="2239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28"/>
            <p:cNvSpPr/>
            <p:nvPr/>
          </p:nvSpPr>
          <p:spPr>
            <a:xfrm>
              <a:off x="5805475" y="4021450"/>
              <a:ext cx="28600" cy="7500"/>
            </a:xfrm>
            <a:custGeom>
              <a:rect b="b" l="l" r="r" t="t"/>
              <a:pathLst>
                <a:path extrusionOk="0" h="300" w="1144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28"/>
            <p:cNvSpPr/>
            <p:nvPr/>
          </p:nvSpPr>
          <p:spPr>
            <a:xfrm>
              <a:off x="5796550" y="4004500"/>
              <a:ext cx="40500" cy="3925"/>
            </a:xfrm>
            <a:custGeom>
              <a:rect b="b" l="l" r="r" t="t"/>
              <a:pathLst>
                <a:path extrusionOk="0" h="157" w="162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28"/>
            <p:cNvSpPr/>
            <p:nvPr/>
          </p:nvSpPr>
          <p:spPr>
            <a:xfrm>
              <a:off x="5719150" y="3991800"/>
              <a:ext cx="27125" cy="8550"/>
            </a:xfrm>
            <a:custGeom>
              <a:rect b="b" l="l" r="r" t="t"/>
              <a:pathLst>
                <a:path extrusionOk="0" h="342" w="1085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28"/>
            <p:cNvSpPr/>
            <p:nvPr/>
          </p:nvSpPr>
          <p:spPr>
            <a:xfrm>
              <a:off x="5748025" y="4017875"/>
              <a:ext cx="32175" cy="5700"/>
            </a:xfrm>
            <a:custGeom>
              <a:rect b="b" l="l" r="r" t="t"/>
              <a:pathLst>
                <a:path extrusionOk="0" h="228" w="1287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28"/>
            <p:cNvSpPr/>
            <p:nvPr/>
          </p:nvSpPr>
          <p:spPr>
            <a:xfrm>
              <a:off x="5634925" y="4008075"/>
              <a:ext cx="26800" cy="6900"/>
            </a:xfrm>
            <a:custGeom>
              <a:rect b="b" l="l" r="r" t="t"/>
              <a:pathLst>
                <a:path extrusionOk="0" h="276" w="1072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28"/>
            <p:cNvSpPr/>
            <p:nvPr/>
          </p:nvSpPr>
          <p:spPr>
            <a:xfrm>
              <a:off x="5927525" y="4035750"/>
              <a:ext cx="17575" cy="5075"/>
            </a:xfrm>
            <a:custGeom>
              <a:rect b="b" l="l" r="r" t="t"/>
              <a:pathLst>
                <a:path extrusionOk="0" h="203" w="703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28"/>
            <p:cNvSpPr/>
            <p:nvPr/>
          </p:nvSpPr>
          <p:spPr>
            <a:xfrm>
              <a:off x="5886450" y="4008200"/>
              <a:ext cx="15800" cy="3500"/>
            </a:xfrm>
            <a:custGeom>
              <a:rect b="b" l="l" r="r" t="t"/>
              <a:pathLst>
                <a:path extrusionOk="0" h="140" w="632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28"/>
            <p:cNvSpPr/>
            <p:nvPr/>
          </p:nvSpPr>
          <p:spPr>
            <a:xfrm>
              <a:off x="5744150" y="399437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28"/>
            <p:cNvSpPr/>
            <p:nvPr/>
          </p:nvSpPr>
          <p:spPr>
            <a:xfrm>
              <a:off x="5721825" y="3997075"/>
              <a:ext cx="15225" cy="3525"/>
            </a:xfrm>
            <a:custGeom>
              <a:rect b="b" l="l" r="r" t="t"/>
              <a:pathLst>
                <a:path extrusionOk="0" h="141" w="609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28"/>
            <p:cNvSpPr/>
            <p:nvPr/>
          </p:nvSpPr>
          <p:spPr>
            <a:xfrm>
              <a:off x="5719750" y="3990750"/>
              <a:ext cx="11050" cy="3050"/>
            </a:xfrm>
            <a:custGeom>
              <a:rect b="b" l="l" r="r" t="t"/>
              <a:pathLst>
                <a:path extrusionOk="0" h="122" w="442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28"/>
            <p:cNvSpPr/>
            <p:nvPr/>
          </p:nvSpPr>
          <p:spPr>
            <a:xfrm>
              <a:off x="5611700" y="4001975"/>
              <a:ext cx="11050" cy="2850"/>
            </a:xfrm>
            <a:custGeom>
              <a:rect b="b" l="l" r="r" t="t"/>
              <a:pathLst>
                <a:path extrusionOk="0" h="114" w="442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28"/>
            <p:cNvSpPr/>
            <p:nvPr/>
          </p:nvSpPr>
          <p:spPr>
            <a:xfrm>
              <a:off x="5633125" y="4005025"/>
              <a:ext cx="8675" cy="2650"/>
            </a:xfrm>
            <a:custGeom>
              <a:rect b="b" l="l" r="r" t="t"/>
              <a:pathLst>
                <a:path extrusionOk="0" h="106" w="347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28"/>
            <p:cNvSpPr/>
            <p:nvPr/>
          </p:nvSpPr>
          <p:spPr>
            <a:xfrm>
              <a:off x="5562875" y="3852000"/>
              <a:ext cx="174450" cy="28100"/>
            </a:xfrm>
            <a:custGeom>
              <a:rect b="b" l="l" r="r" t="t"/>
              <a:pathLst>
                <a:path extrusionOk="0" h="1124" w="6978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28"/>
            <p:cNvSpPr/>
            <p:nvPr/>
          </p:nvSpPr>
          <p:spPr>
            <a:xfrm>
              <a:off x="5745650" y="3907150"/>
              <a:ext cx="38725" cy="32475"/>
            </a:xfrm>
            <a:custGeom>
              <a:rect b="b" l="l" r="r" t="t"/>
              <a:pathLst>
                <a:path extrusionOk="0" h="1299" w="1549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28"/>
            <p:cNvSpPr/>
            <p:nvPr/>
          </p:nvSpPr>
          <p:spPr>
            <a:xfrm>
              <a:off x="5736125" y="3874000"/>
              <a:ext cx="13125" cy="58175"/>
            </a:xfrm>
            <a:custGeom>
              <a:rect b="b" l="l" r="r" t="t"/>
              <a:pathLst>
                <a:path extrusionOk="0" h="2327" w="525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28"/>
            <p:cNvSpPr/>
            <p:nvPr/>
          </p:nvSpPr>
          <p:spPr>
            <a:xfrm>
              <a:off x="5762325" y="3928875"/>
              <a:ext cx="3575" cy="3575"/>
            </a:xfrm>
            <a:custGeom>
              <a:rect b="b" l="l" r="r" t="t"/>
              <a:pathLst>
                <a:path extrusionOk="0" h="143" w="143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28"/>
            <p:cNvSpPr/>
            <p:nvPr/>
          </p:nvSpPr>
          <p:spPr>
            <a:xfrm>
              <a:off x="5784350" y="39321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28"/>
            <p:cNvSpPr/>
            <p:nvPr/>
          </p:nvSpPr>
          <p:spPr>
            <a:xfrm>
              <a:off x="6094800" y="4051250"/>
              <a:ext cx="14900" cy="3400"/>
            </a:xfrm>
            <a:custGeom>
              <a:rect b="b" l="l" r="r" t="t"/>
              <a:pathLst>
                <a:path extrusionOk="0" h="136" w="596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28"/>
            <p:cNvSpPr/>
            <p:nvPr/>
          </p:nvSpPr>
          <p:spPr>
            <a:xfrm>
              <a:off x="6070975" y="4051825"/>
              <a:ext cx="6575" cy="2775"/>
            </a:xfrm>
            <a:custGeom>
              <a:rect b="b" l="l" r="r" t="t"/>
              <a:pathLst>
                <a:path extrusionOk="0" h="111" w="263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28"/>
            <p:cNvSpPr/>
            <p:nvPr/>
          </p:nvSpPr>
          <p:spPr>
            <a:xfrm>
              <a:off x="6087950" y="4051825"/>
              <a:ext cx="5375" cy="1250"/>
            </a:xfrm>
            <a:custGeom>
              <a:rect b="b" l="l" r="r" t="t"/>
              <a:pathLst>
                <a:path extrusionOk="0" h="50" w="215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28"/>
            <p:cNvSpPr/>
            <p:nvPr/>
          </p:nvSpPr>
          <p:spPr>
            <a:xfrm>
              <a:off x="6043300" y="4015500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28"/>
            <p:cNvSpPr/>
            <p:nvPr/>
          </p:nvSpPr>
          <p:spPr>
            <a:xfrm>
              <a:off x="6006400" y="3899425"/>
              <a:ext cx="29475" cy="19625"/>
            </a:xfrm>
            <a:custGeom>
              <a:rect b="b" l="l" r="r" t="t"/>
              <a:pathLst>
                <a:path extrusionOk="0" h="785" w="1179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28"/>
            <p:cNvSpPr/>
            <p:nvPr/>
          </p:nvSpPr>
          <p:spPr>
            <a:xfrm>
              <a:off x="6020375" y="3900300"/>
              <a:ext cx="11050" cy="3700"/>
            </a:xfrm>
            <a:custGeom>
              <a:rect b="b" l="l" r="r" t="t"/>
              <a:pathLst>
                <a:path extrusionOk="0" h="148" w="442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28"/>
            <p:cNvSpPr/>
            <p:nvPr/>
          </p:nvSpPr>
          <p:spPr>
            <a:xfrm>
              <a:off x="6005200" y="3916775"/>
              <a:ext cx="15800" cy="5000"/>
            </a:xfrm>
            <a:custGeom>
              <a:rect b="b" l="l" r="r" t="t"/>
              <a:pathLst>
                <a:path extrusionOk="0" h="200" w="632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28"/>
            <p:cNvSpPr/>
            <p:nvPr/>
          </p:nvSpPr>
          <p:spPr>
            <a:xfrm>
              <a:off x="6003425" y="3907450"/>
              <a:ext cx="6925" cy="5225"/>
            </a:xfrm>
            <a:custGeom>
              <a:rect b="b" l="l" r="r" t="t"/>
              <a:pathLst>
                <a:path extrusionOk="0" h="209" w="277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28"/>
            <p:cNvSpPr/>
            <p:nvPr/>
          </p:nvSpPr>
          <p:spPr>
            <a:xfrm>
              <a:off x="6128425" y="4055700"/>
              <a:ext cx="4500" cy="2400"/>
            </a:xfrm>
            <a:custGeom>
              <a:rect b="b" l="l" r="r" t="t"/>
              <a:pathLst>
                <a:path extrusionOk="0" h="96" w="18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28"/>
            <p:cNvSpPr/>
            <p:nvPr/>
          </p:nvSpPr>
          <p:spPr>
            <a:xfrm>
              <a:off x="6171300" y="4055100"/>
              <a:ext cx="12225" cy="2700"/>
            </a:xfrm>
            <a:custGeom>
              <a:rect b="b" l="l" r="r" t="t"/>
              <a:pathLst>
                <a:path extrusionOk="0" h="108" w="489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28"/>
            <p:cNvSpPr/>
            <p:nvPr/>
          </p:nvSpPr>
          <p:spPr>
            <a:xfrm>
              <a:off x="6184100" y="4055400"/>
              <a:ext cx="4475" cy="3300"/>
            </a:xfrm>
            <a:custGeom>
              <a:rect b="b" l="l" r="r" t="t"/>
              <a:pathLst>
                <a:path extrusionOk="0" h="132" w="179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28"/>
            <p:cNvSpPr/>
            <p:nvPr/>
          </p:nvSpPr>
          <p:spPr>
            <a:xfrm>
              <a:off x="6181725" y="405510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28"/>
            <p:cNvSpPr/>
            <p:nvPr/>
          </p:nvSpPr>
          <p:spPr>
            <a:xfrm>
              <a:off x="6168325" y="4055400"/>
              <a:ext cx="3300" cy="2550"/>
            </a:xfrm>
            <a:custGeom>
              <a:rect b="b" l="l" r="r" t="t"/>
              <a:pathLst>
                <a:path extrusionOk="0" h="102" w="132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28"/>
            <p:cNvSpPr/>
            <p:nvPr/>
          </p:nvSpPr>
          <p:spPr>
            <a:xfrm>
              <a:off x="5981100" y="3926200"/>
              <a:ext cx="13700" cy="3425"/>
            </a:xfrm>
            <a:custGeom>
              <a:rect b="b" l="l" r="r" t="t"/>
              <a:pathLst>
                <a:path extrusionOk="0" h="137" w="548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28"/>
            <p:cNvSpPr/>
            <p:nvPr/>
          </p:nvSpPr>
          <p:spPr>
            <a:xfrm>
              <a:off x="5737300" y="3846725"/>
              <a:ext cx="50925" cy="14600"/>
            </a:xfrm>
            <a:custGeom>
              <a:rect b="b" l="l" r="r" t="t"/>
              <a:pathLst>
                <a:path extrusionOk="0" h="584" w="2037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28"/>
            <p:cNvSpPr/>
            <p:nvPr/>
          </p:nvSpPr>
          <p:spPr>
            <a:xfrm>
              <a:off x="5734625" y="3814575"/>
              <a:ext cx="11350" cy="35875"/>
            </a:xfrm>
            <a:custGeom>
              <a:rect b="b" l="l" r="r" t="t"/>
              <a:pathLst>
                <a:path extrusionOk="0" h="1435" w="454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28"/>
            <p:cNvSpPr/>
            <p:nvPr/>
          </p:nvSpPr>
          <p:spPr>
            <a:xfrm>
              <a:off x="5743575" y="3811600"/>
              <a:ext cx="5375" cy="7175"/>
            </a:xfrm>
            <a:custGeom>
              <a:rect b="b" l="l" r="r" t="t"/>
              <a:pathLst>
                <a:path extrusionOk="0" h="287" w="215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28"/>
            <p:cNvSpPr/>
            <p:nvPr/>
          </p:nvSpPr>
          <p:spPr>
            <a:xfrm>
              <a:off x="5790900" y="3852975"/>
              <a:ext cx="3000" cy="2850"/>
            </a:xfrm>
            <a:custGeom>
              <a:rect b="b" l="l" r="r" t="t"/>
              <a:pathLst>
                <a:path extrusionOk="0" h="114" w="12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28"/>
            <p:cNvSpPr/>
            <p:nvPr/>
          </p:nvSpPr>
          <p:spPr>
            <a:xfrm>
              <a:off x="5680450" y="3802975"/>
              <a:ext cx="42300" cy="12700"/>
            </a:xfrm>
            <a:custGeom>
              <a:rect b="b" l="l" r="r" t="t"/>
              <a:pathLst>
                <a:path extrusionOk="0" h="508" w="1692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28"/>
            <p:cNvSpPr/>
            <p:nvPr/>
          </p:nvSpPr>
          <p:spPr>
            <a:xfrm>
              <a:off x="5673025" y="3789050"/>
              <a:ext cx="24425" cy="14250"/>
            </a:xfrm>
            <a:custGeom>
              <a:rect b="b" l="l" r="r" t="t"/>
              <a:pathLst>
                <a:path extrusionOk="0" h="570" w="977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28"/>
            <p:cNvSpPr/>
            <p:nvPr/>
          </p:nvSpPr>
          <p:spPr>
            <a:xfrm>
              <a:off x="5732550" y="38113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28"/>
            <p:cNvSpPr/>
            <p:nvPr/>
          </p:nvSpPr>
          <p:spPr>
            <a:xfrm>
              <a:off x="5582225" y="3761850"/>
              <a:ext cx="135775" cy="20025"/>
            </a:xfrm>
            <a:custGeom>
              <a:rect b="b" l="l" r="r" t="t"/>
              <a:pathLst>
                <a:path extrusionOk="0" h="801" w="5431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28"/>
            <p:cNvSpPr/>
            <p:nvPr/>
          </p:nvSpPr>
          <p:spPr>
            <a:xfrm>
              <a:off x="5728075" y="3775300"/>
              <a:ext cx="69975" cy="13425"/>
            </a:xfrm>
            <a:custGeom>
              <a:rect b="b" l="l" r="r" t="t"/>
              <a:pathLst>
                <a:path extrusionOk="0" h="537" w="2799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28"/>
            <p:cNvSpPr/>
            <p:nvPr/>
          </p:nvSpPr>
          <p:spPr>
            <a:xfrm>
              <a:off x="5712000" y="3774475"/>
              <a:ext cx="25050" cy="8000"/>
            </a:xfrm>
            <a:custGeom>
              <a:rect b="b" l="l" r="r" t="t"/>
              <a:pathLst>
                <a:path extrusionOk="0" h="320" w="1002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28"/>
            <p:cNvSpPr/>
            <p:nvPr/>
          </p:nvSpPr>
          <p:spPr>
            <a:xfrm>
              <a:off x="5695950" y="3778525"/>
              <a:ext cx="11925" cy="3050"/>
            </a:xfrm>
            <a:custGeom>
              <a:rect b="b" l="l" r="r" t="t"/>
              <a:pathLst>
                <a:path extrusionOk="0" h="122" w="477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28"/>
            <p:cNvSpPr/>
            <p:nvPr/>
          </p:nvSpPr>
          <p:spPr>
            <a:xfrm>
              <a:off x="5783450" y="3860625"/>
              <a:ext cx="10750" cy="4300"/>
            </a:xfrm>
            <a:custGeom>
              <a:rect b="b" l="l" r="r" t="t"/>
              <a:pathLst>
                <a:path extrusionOk="0" h="172" w="43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28"/>
            <p:cNvSpPr/>
            <p:nvPr/>
          </p:nvSpPr>
          <p:spPr>
            <a:xfrm>
              <a:off x="6072175" y="390775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28"/>
            <p:cNvSpPr/>
            <p:nvPr/>
          </p:nvSpPr>
          <p:spPr>
            <a:xfrm>
              <a:off x="6077825" y="3900025"/>
              <a:ext cx="15500" cy="4175"/>
            </a:xfrm>
            <a:custGeom>
              <a:rect b="b" l="l" r="r" t="t"/>
              <a:pathLst>
                <a:path extrusionOk="0" h="167" w="62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28"/>
            <p:cNvSpPr/>
            <p:nvPr/>
          </p:nvSpPr>
          <p:spPr>
            <a:xfrm>
              <a:off x="5723925" y="3844675"/>
              <a:ext cx="16675" cy="30650"/>
            </a:xfrm>
            <a:custGeom>
              <a:rect b="b" l="l" r="r" t="t"/>
              <a:pathLst>
                <a:path extrusionOk="0" h="1226" w="667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28"/>
            <p:cNvSpPr/>
            <p:nvPr/>
          </p:nvSpPr>
          <p:spPr>
            <a:xfrm>
              <a:off x="5734325" y="3843450"/>
              <a:ext cx="13425" cy="24750"/>
            </a:xfrm>
            <a:custGeom>
              <a:rect b="b" l="l" r="r" t="t"/>
              <a:pathLst>
                <a:path extrusionOk="0" h="990" w="537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28"/>
            <p:cNvSpPr/>
            <p:nvPr/>
          </p:nvSpPr>
          <p:spPr>
            <a:xfrm>
              <a:off x="5755175" y="3904750"/>
              <a:ext cx="14900" cy="6650"/>
            </a:xfrm>
            <a:custGeom>
              <a:rect b="b" l="l" r="r" t="t"/>
              <a:pathLst>
                <a:path extrusionOk="0" h="266" w="596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28"/>
            <p:cNvSpPr/>
            <p:nvPr/>
          </p:nvSpPr>
          <p:spPr>
            <a:xfrm>
              <a:off x="5750700" y="39113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28"/>
            <p:cNvSpPr/>
            <p:nvPr/>
          </p:nvSpPr>
          <p:spPr>
            <a:xfrm>
              <a:off x="5747425" y="3918175"/>
              <a:ext cx="4200" cy="7750"/>
            </a:xfrm>
            <a:custGeom>
              <a:rect b="b" l="l" r="r" t="t"/>
              <a:pathLst>
                <a:path extrusionOk="0" h="310" w="168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28"/>
            <p:cNvSpPr/>
            <p:nvPr/>
          </p:nvSpPr>
          <p:spPr>
            <a:xfrm>
              <a:off x="5998050" y="3255325"/>
              <a:ext cx="5400" cy="1625"/>
            </a:xfrm>
            <a:custGeom>
              <a:rect b="b" l="l" r="r" t="t"/>
              <a:pathLst>
                <a:path extrusionOk="0" h="65" w="216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28"/>
            <p:cNvSpPr/>
            <p:nvPr/>
          </p:nvSpPr>
          <p:spPr>
            <a:xfrm>
              <a:off x="5990025" y="3251725"/>
              <a:ext cx="5075" cy="2700"/>
            </a:xfrm>
            <a:custGeom>
              <a:rect b="b" l="l" r="r" t="t"/>
              <a:pathLst>
                <a:path extrusionOk="0" h="108" w="203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28"/>
            <p:cNvSpPr/>
            <p:nvPr/>
          </p:nvSpPr>
          <p:spPr>
            <a:xfrm>
              <a:off x="5246175" y="3121825"/>
              <a:ext cx="92300" cy="27225"/>
            </a:xfrm>
            <a:custGeom>
              <a:rect b="b" l="l" r="r" t="t"/>
              <a:pathLst>
                <a:path extrusionOk="0" h="1089" w="3692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28"/>
            <p:cNvSpPr/>
            <p:nvPr/>
          </p:nvSpPr>
          <p:spPr>
            <a:xfrm>
              <a:off x="5253025" y="3122325"/>
              <a:ext cx="28850" cy="14200"/>
            </a:xfrm>
            <a:custGeom>
              <a:rect b="b" l="l" r="r" t="t"/>
              <a:pathLst>
                <a:path extrusionOk="0" h="568" w="1154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28"/>
            <p:cNvSpPr/>
            <p:nvPr/>
          </p:nvSpPr>
          <p:spPr>
            <a:xfrm>
              <a:off x="5244400" y="3135925"/>
              <a:ext cx="33050" cy="14625"/>
            </a:xfrm>
            <a:custGeom>
              <a:rect b="b" l="l" r="r" t="t"/>
              <a:pathLst>
                <a:path extrusionOk="0" h="585" w="1322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28"/>
            <p:cNvSpPr/>
            <p:nvPr/>
          </p:nvSpPr>
          <p:spPr>
            <a:xfrm>
              <a:off x="5281900" y="3121900"/>
              <a:ext cx="25025" cy="7350"/>
            </a:xfrm>
            <a:custGeom>
              <a:rect b="b" l="l" r="r" t="t"/>
              <a:pathLst>
                <a:path extrusionOk="0" h="294" w="1001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28"/>
            <p:cNvSpPr/>
            <p:nvPr/>
          </p:nvSpPr>
          <p:spPr>
            <a:xfrm>
              <a:off x="5226825" y="3136825"/>
              <a:ext cx="19375" cy="10000"/>
            </a:xfrm>
            <a:custGeom>
              <a:rect b="b" l="l" r="r" t="t"/>
              <a:pathLst>
                <a:path extrusionOk="0" h="400" w="775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28"/>
            <p:cNvSpPr/>
            <p:nvPr/>
          </p:nvSpPr>
          <p:spPr>
            <a:xfrm>
              <a:off x="5299450" y="3115800"/>
              <a:ext cx="6575" cy="3200"/>
            </a:xfrm>
            <a:custGeom>
              <a:rect b="b" l="l" r="r" t="t"/>
              <a:pathLst>
                <a:path extrusionOk="0" h="128" w="263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28"/>
            <p:cNvSpPr/>
            <p:nvPr/>
          </p:nvSpPr>
          <p:spPr>
            <a:xfrm>
              <a:off x="5246175" y="3129975"/>
              <a:ext cx="3300" cy="3000"/>
            </a:xfrm>
            <a:custGeom>
              <a:rect b="b" l="l" r="r" t="t"/>
              <a:pathLst>
                <a:path extrusionOk="0" h="120" w="132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28"/>
            <p:cNvSpPr/>
            <p:nvPr/>
          </p:nvSpPr>
          <p:spPr>
            <a:xfrm>
              <a:off x="5335475" y="3120450"/>
              <a:ext cx="14600" cy="12425"/>
            </a:xfrm>
            <a:custGeom>
              <a:rect b="b" l="l" r="r" t="t"/>
              <a:pathLst>
                <a:path extrusionOk="0" h="497" w="584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28"/>
            <p:cNvSpPr/>
            <p:nvPr/>
          </p:nvSpPr>
          <p:spPr>
            <a:xfrm>
              <a:off x="5313450" y="3115100"/>
              <a:ext cx="17300" cy="10450"/>
            </a:xfrm>
            <a:custGeom>
              <a:rect b="b" l="l" r="r" t="t"/>
              <a:pathLst>
                <a:path extrusionOk="0" h="418" w="692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28"/>
            <p:cNvSpPr/>
            <p:nvPr/>
          </p:nvSpPr>
          <p:spPr>
            <a:xfrm>
              <a:off x="5328025" y="3113800"/>
              <a:ext cx="14500" cy="8750"/>
            </a:xfrm>
            <a:custGeom>
              <a:rect b="b" l="l" r="r" t="t"/>
              <a:pathLst>
                <a:path extrusionOk="0" h="350" w="58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28"/>
            <p:cNvSpPr/>
            <p:nvPr/>
          </p:nvSpPr>
          <p:spPr>
            <a:xfrm>
              <a:off x="5349775" y="3116000"/>
              <a:ext cx="3875" cy="4625"/>
            </a:xfrm>
            <a:custGeom>
              <a:rect b="b" l="l" r="r" t="t"/>
              <a:pathLst>
                <a:path extrusionOk="0" h="185" w="155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28"/>
            <p:cNvSpPr/>
            <p:nvPr/>
          </p:nvSpPr>
          <p:spPr>
            <a:xfrm>
              <a:off x="5723925" y="3226425"/>
              <a:ext cx="78300" cy="25025"/>
            </a:xfrm>
            <a:custGeom>
              <a:rect b="b" l="l" r="r" t="t"/>
              <a:pathLst>
                <a:path extrusionOk="0" h="1001" w="3132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28"/>
            <p:cNvSpPr/>
            <p:nvPr/>
          </p:nvSpPr>
          <p:spPr>
            <a:xfrm>
              <a:off x="5780175" y="3239275"/>
              <a:ext cx="55675" cy="21100"/>
            </a:xfrm>
            <a:custGeom>
              <a:rect b="b" l="l" r="r" t="t"/>
              <a:pathLst>
                <a:path extrusionOk="0" h="844" w="2227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28"/>
            <p:cNvSpPr/>
            <p:nvPr/>
          </p:nvSpPr>
          <p:spPr>
            <a:xfrm>
              <a:off x="5863525" y="3251425"/>
              <a:ext cx="82175" cy="21825"/>
            </a:xfrm>
            <a:custGeom>
              <a:rect b="b" l="l" r="r" t="t"/>
              <a:pathLst>
                <a:path extrusionOk="0" h="873" w="3287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28"/>
            <p:cNvSpPr/>
            <p:nvPr/>
          </p:nvSpPr>
          <p:spPr>
            <a:xfrm>
              <a:off x="6097175" y="3285650"/>
              <a:ext cx="45275" cy="15675"/>
            </a:xfrm>
            <a:custGeom>
              <a:rect b="b" l="l" r="r" t="t"/>
              <a:pathLst>
                <a:path extrusionOk="0" h="627" w="1811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28"/>
            <p:cNvSpPr/>
            <p:nvPr/>
          </p:nvSpPr>
          <p:spPr>
            <a:xfrm>
              <a:off x="6060875" y="3280075"/>
              <a:ext cx="49725" cy="17500"/>
            </a:xfrm>
            <a:custGeom>
              <a:rect b="b" l="l" r="r" t="t"/>
              <a:pathLst>
                <a:path extrusionOk="0" h="700" w="1989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28"/>
            <p:cNvSpPr/>
            <p:nvPr/>
          </p:nvSpPr>
          <p:spPr>
            <a:xfrm>
              <a:off x="6034975" y="3276425"/>
              <a:ext cx="50025" cy="10225"/>
            </a:xfrm>
            <a:custGeom>
              <a:rect b="b" l="l" r="r" t="t"/>
              <a:pathLst>
                <a:path extrusionOk="0" h="409" w="2001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28"/>
            <p:cNvSpPr/>
            <p:nvPr/>
          </p:nvSpPr>
          <p:spPr>
            <a:xfrm>
              <a:off x="5844175" y="3246650"/>
              <a:ext cx="20550" cy="12150"/>
            </a:xfrm>
            <a:custGeom>
              <a:rect b="b" l="l" r="r" t="t"/>
              <a:pathLst>
                <a:path extrusionOk="0" h="486" w="822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28"/>
            <p:cNvSpPr/>
            <p:nvPr/>
          </p:nvSpPr>
          <p:spPr>
            <a:xfrm>
              <a:off x="5830475" y="3243100"/>
              <a:ext cx="14325" cy="9300"/>
            </a:xfrm>
            <a:custGeom>
              <a:rect b="b" l="l" r="r" t="t"/>
              <a:pathLst>
                <a:path extrusionOk="0" h="372" w="573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28"/>
            <p:cNvSpPr/>
            <p:nvPr/>
          </p:nvSpPr>
          <p:spPr>
            <a:xfrm>
              <a:off x="5862625" y="3250525"/>
              <a:ext cx="3900" cy="5200"/>
            </a:xfrm>
            <a:custGeom>
              <a:rect b="b" l="l" r="r" t="t"/>
              <a:pathLst>
                <a:path extrusionOk="0" h="208" w="156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28"/>
            <p:cNvSpPr/>
            <p:nvPr/>
          </p:nvSpPr>
          <p:spPr>
            <a:xfrm>
              <a:off x="5876925" y="2957050"/>
              <a:ext cx="5675" cy="14900"/>
            </a:xfrm>
            <a:custGeom>
              <a:rect b="b" l="l" r="r" t="t"/>
              <a:pathLst>
                <a:path extrusionOk="0" h="596" w="227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28"/>
            <p:cNvSpPr/>
            <p:nvPr/>
          </p:nvSpPr>
          <p:spPr>
            <a:xfrm>
              <a:off x="5879900" y="2932050"/>
              <a:ext cx="5975" cy="26200"/>
            </a:xfrm>
            <a:custGeom>
              <a:rect b="b" l="l" r="r" t="t"/>
              <a:pathLst>
                <a:path extrusionOk="0" h="1048" w="239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28"/>
            <p:cNvSpPr/>
            <p:nvPr/>
          </p:nvSpPr>
          <p:spPr>
            <a:xfrm>
              <a:off x="5874525" y="3062125"/>
              <a:ext cx="5975" cy="24125"/>
            </a:xfrm>
            <a:custGeom>
              <a:rect b="b" l="l" r="r" t="t"/>
              <a:pathLst>
                <a:path extrusionOk="0" h="965" w="239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28"/>
            <p:cNvSpPr/>
            <p:nvPr/>
          </p:nvSpPr>
          <p:spPr>
            <a:xfrm>
              <a:off x="5878100" y="3092175"/>
              <a:ext cx="9250" cy="19375"/>
            </a:xfrm>
            <a:custGeom>
              <a:rect b="b" l="l" r="r" t="t"/>
              <a:pathLst>
                <a:path extrusionOk="0" h="775" w="37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28"/>
            <p:cNvSpPr/>
            <p:nvPr/>
          </p:nvSpPr>
          <p:spPr>
            <a:xfrm>
              <a:off x="5875125" y="2957925"/>
              <a:ext cx="6275" cy="13725"/>
            </a:xfrm>
            <a:custGeom>
              <a:rect b="b" l="l" r="r" t="t"/>
              <a:pathLst>
                <a:path extrusionOk="0" h="549" w="251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28"/>
            <p:cNvSpPr/>
            <p:nvPr/>
          </p:nvSpPr>
          <p:spPr>
            <a:xfrm>
              <a:off x="5884350" y="3111225"/>
              <a:ext cx="3300" cy="11050"/>
            </a:xfrm>
            <a:custGeom>
              <a:rect b="b" l="l" r="r" t="t"/>
              <a:pathLst>
                <a:path extrusionOk="0" h="442" w="132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28"/>
            <p:cNvSpPr/>
            <p:nvPr/>
          </p:nvSpPr>
          <p:spPr>
            <a:xfrm>
              <a:off x="5654850" y="2958175"/>
              <a:ext cx="6275" cy="4325"/>
            </a:xfrm>
            <a:custGeom>
              <a:rect b="b" l="l" r="r" t="t"/>
              <a:pathLst>
                <a:path extrusionOk="0" h="173" w="251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28"/>
            <p:cNvSpPr/>
            <p:nvPr/>
          </p:nvSpPr>
          <p:spPr>
            <a:xfrm>
              <a:off x="5647425" y="3218075"/>
              <a:ext cx="97050" cy="26225"/>
            </a:xfrm>
            <a:custGeom>
              <a:rect b="b" l="l" r="r" t="t"/>
              <a:pathLst>
                <a:path extrusionOk="0" h="1049" w="3882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28"/>
            <p:cNvSpPr/>
            <p:nvPr/>
          </p:nvSpPr>
          <p:spPr>
            <a:xfrm>
              <a:off x="5607525" y="3210950"/>
              <a:ext cx="54200" cy="19375"/>
            </a:xfrm>
            <a:custGeom>
              <a:rect b="b" l="l" r="r" t="t"/>
              <a:pathLst>
                <a:path extrusionOk="0" h="775" w="2168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28"/>
            <p:cNvSpPr/>
            <p:nvPr/>
          </p:nvSpPr>
          <p:spPr>
            <a:xfrm>
              <a:off x="5646825" y="3214650"/>
              <a:ext cx="12525" cy="4425"/>
            </a:xfrm>
            <a:custGeom>
              <a:rect b="b" l="l" r="r" t="t"/>
              <a:pathLst>
                <a:path extrusionOk="0" h="177" w="501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28"/>
            <p:cNvSpPr/>
            <p:nvPr/>
          </p:nvSpPr>
          <p:spPr>
            <a:xfrm>
              <a:off x="5213425" y="3143175"/>
              <a:ext cx="16400" cy="13000"/>
            </a:xfrm>
            <a:custGeom>
              <a:rect b="b" l="l" r="r" t="t"/>
              <a:pathLst>
                <a:path extrusionOk="0" h="520" w="656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28"/>
            <p:cNvSpPr/>
            <p:nvPr/>
          </p:nvSpPr>
          <p:spPr>
            <a:xfrm>
              <a:off x="5223850" y="3145450"/>
              <a:ext cx="22650" cy="9100"/>
            </a:xfrm>
            <a:custGeom>
              <a:rect b="b" l="l" r="r" t="t"/>
              <a:pathLst>
                <a:path extrusionOk="0" h="364" w="906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28"/>
            <p:cNvSpPr/>
            <p:nvPr/>
          </p:nvSpPr>
          <p:spPr>
            <a:xfrm>
              <a:off x="5213425" y="3132950"/>
              <a:ext cx="11350" cy="14625"/>
            </a:xfrm>
            <a:custGeom>
              <a:rect b="b" l="l" r="r" t="t"/>
              <a:pathLst>
                <a:path extrusionOk="0" h="585" w="454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28"/>
            <p:cNvSpPr/>
            <p:nvPr/>
          </p:nvSpPr>
          <p:spPr>
            <a:xfrm>
              <a:off x="5231000" y="3035925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28"/>
            <p:cNvSpPr/>
            <p:nvPr/>
          </p:nvSpPr>
          <p:spPr>
            <a:xfrm>
              <a:off x="5231600" y="3142775"/>
              <a:ext cx="18275" cy="5500"/>
            </a:xfrm>
            <a:custGeom>
              <a:rect b="b" l="l" r="r" t="t"/>
              <a:pathLst>
                <a:path extrusionOk="0" h="220" w="731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28"/>
            <p:cNvSpPr/>
            <p:nvPr/>
          </p:nvSpPr>
          <p:spPr>
            <a:xfrm>
              <a:off x="5416150" y="3164425"/>
              <a:ext cx="156275" cy="23325"/>
            </a:xfrm>
            <a:custGeom>
              <a:rect b="b" l="l" r="r" t="t"/>
              <a:pathLst>
                <a:path extrusionOk="0" h="933" w="6251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28"/>
            <p:cNvSpPr/>
            <p:nvPr/>
          </p:nvSpPr>
          <p:spPr>
            <a:xfrm>
              <a:off x="5338150" y="3157650"/>
              <a:ext cx="101225" cy="11950"/>
            </a:xfrm>
            <a:custGeom>
              <a:rect b="b" l="l" r="r" t="t"/>
              <a:pathLst>
                <a:path extrusionOk="0" h="478" w="4049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28"/>
            <p:cNvSpPr/>
            <p:nvPr/>
          </p:nvSpPr>
          <p:spPr>
            <a:xfrm>
              <a:off x="5496200" y="3201425"/>
              <a:ext cx="69100" cy="19950"/>
            </a:xfrm>
            <a:custGeom>
              <a:rect b="b" l="l" r="r" t="t"/>
              <a:pathLst>
                <a:path extrusionOk="0" h="798" w="2764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28"/>
            <p:cNvSpPr/>
            <p:nvPr/>
          </p:nvSpPr>
          <p:spPr>
            <a:xfrm>
              <a:off x="5488775" y="3193575"/>
              <a:ext cx="44975" cy="18050"/>
            </a:xfrm>
            <a:custGeom>
              <a:rect b="b" l="l" r="r" t="t"/>
              <a:pathLst>
                <a:path extrusionOk="0" h="722" w="1799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28"/>
            <p:cNvSpPr/>
            <p:nvPr/>
          </p:nvSpPr>
          <p:spPr>
            <a:xfrm>
              <a:off x="5283675" y="3146975"/>
              <a:ext cx="73550" cy="15175"/>
            </a:xfrm>
            <a:custGeom>
              <a:rect b="b" l="l" r="r" t="t"/>
              <a:pathLst>
                <a:path extrusionOk="0" h="607" w="2942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28"/>
            <p:cNvSpPr/>
            <p:nvPr/>
          </p:nvSpPr>
          <p:spPr>
            <a:xfrm>
              <a:off x="5245575" y="3143800"/>
              <a:ext cx="51225" cy="12075"/>
            </a:xfrm>
            <a:custGeom>
              <a:rect b="b" l="l" r="r" t="t"/>
              <a:pathLst>
                <a:path extrusionOk="0" h="483" w="2049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28"/>
            <p:cNvSpPr/>
            <p:nvPr/>
          </p:nvSpPr>
          <p:spPr>
            <a:xfrm>
              <a:off x="5553950" y="3203875"/>
              <a:ext cx="33975" cy="17475"/>
            </a:xfrm>
            <a:custGeom>
              <a:rect b="b" l="l" r="r" t="t"/>
              <a:pathLst>
                <a:path extrusionOk="0" h="699" w="1359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28"/>
            <p:cNvSpPr/>
            <p:nvPr/>
          </p:nvSpPr>
          <p:spPr>
            <a:xfrm>
              <a:off x="5592350" y="3207075"/>
              <a:ext cx="58675" cy="8950"/>
            </a:xfrm>
            <a:custGeom>
              <a:rect b="b" l="l" r="r" t="t"/>
              <a:pathLst>
                <a:path extrusionOk="0" h="358" w="2347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28"/>
            <p:cNvSpPr/>
            <p:nvPr/>
          </p:nvSpPr>
          <p:spPr>
            <a:xfrm>
              <a:off x="5457225" y="3193975"/>
              <a:ext cx="39900" cy="14900"/>
            </a:xfrm>
            <a:custGeom>
              <a:rect b="b" l="l" r="r" t="t"/>
              <a:pathLst>
                <a:path extrusionOk="0" h="596" w="1596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28"/>
            <p:cNvSpPr/>
            <p:nvPr/>
          </p:nvSpPr>
          <p:spPr>
            <a:xfrm>
              <a:off x="5528650" y="3200525"/>
              <a:ext cx="14625" cy="11025"/>
            </a:xfrm>
            <a:custGeom>
              <a:rect b="b" l="l" r="r" t="t"/>
              <a:pathLst>
                <a:path extrusionOk="0" h="441" w="585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28"/>
            <p:cNvSpPr/>
            <p:nvPr/>
          </p:nvSpPr>
          <p:spPr>
            <a:xfrm>
              <a:off x="5469125" y="3193675"/>
              <a:ext cx="19975" cy="11350"/>
            </a:xfrm>
            <a:custGeom>
              <a:rect b="b" l="l" r="r" t="t"/>
              <a:pathLst>
                <a:path extrusionOk="0" h="454" w="799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28"/>
            <p:cNvSpPr/>
            <p:nvPr/>
          </p:nvSpPr>
          <p:spPr>
            <a:xfrm>
              <a:off x="5428650" y="3186900"/>
              <a:ext cx="25325" cy="4125"/>
            </a:xfrm>
            <a:custGeom>
              <a:rect b="b" l="l" r="r" t="t"/>
              <a:pathLst>
                <a:path extrusionOk="0" h="165" w="1013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28"/>
            <p:cNvSpPr/>
            <p:nvPr/>
          </p:nvSpPr>
          <p:spPr>
            <a:xfrm>
              <a:off x="5453350" y="3190175"/>
              <a:ext cx="18475" cy="9000"/>
            </a:xfrm>
            <a:custGeom>
              <a:rect b="b" l="l" r="r" t="t"/>
              <a:pathLst>
                <a:path extrusionOk="0" h="360" w="739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28"/>
            <p:cNvSpPr/>
            <p:nvPr/>
          </p:nvSpPr>
          <p:spPr>
            <a:xfrm>
              <a:off x="5579250" y="3204475"/>
              <a:ext cx="15200" cy="8250"/>
            </a:xfrm>
            <a:custGeom>
              <a:rect b="b" l="l" r="r" t="t"/>
              <a:pathLst>
                <a:path extrusionOk="0" h="330" w="608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28"/>
            <p:cNvSpPr/>
            <p:nvPr/>
          </p:nvSpPr>
          <p:spPr>
            <a:xfrm>
              <a:off x="5482225" y="3192075"/>
              <a:ext cx="7450" cy="6100"/>
            </a:xfrm>
            <a:custGeom>
              <a:rect b="b" l="l" r="r" t="t"/>
              <a:pathLst>
                <a:path extrusionOk="0" h="244" w="298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28"/>
            <p:cNvSpPr/>
            <p:nvPr/>
          </p:nvSpPr>
          <p:spPr>
            <a:xfrm>
              <a:off x="5301250" y="3133550"/>
              <a:ext cx="38425" cy="22550"/>
            </a:xfrm>
            <a:custGeom>
              <a:rect b="b" l="l" r="r" t="t"/>
              <a:pathLst>
                <a:path extrusionOk="0" h="902" w="1537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28"/>
            <p:cNvSpPr/>
            <p:nvPr/>
          </p:nvSpPr>
          <p:spPr>
            <a:xfrm>
              <a:off x="5320100" y="3136525"/>
              <a:ext cx="21050" cy="10800"/>
            </a:xfrm>
            <a:custGeom>
              <a:rect b="b" l="l" r="r" t="t"/>
              <a:pathLst>
                <a:path extrusionOk="0" h="432" w="842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28"/>
            <p:cNvSpPr/>
            <p:nvPr/>
          </p:nvSpPr>
          <p:spPr>
            <a:xfrm>
              <a:off x="5335175" y="3140100"/>
              <a:ext cx="22350" cy="12025"/>
            </a:xfrm>
            <a:custGeom>
              <a:rect b="b" l="l" r="r" t="t"/>
              <a:pathLst>
                <a:path extrusionOk="0" h="481" w="894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28"/>
            <p:cNvSpPr/>
            <p:nvPr/>
          </p:nvSpPr>
          <p:spPr>
            <a:xfrm>
              <a:off x="5466750" y="3165600"/>
              <a:ext cx="11925" cy="3200"/>
            </a:xfrm>
            <a:custGeom>
              <a:rect b="b" l="l" r="r" t="t"/>
              <a:pathLst>
                <a:path extrusionOk="0" h="128" w="477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28"/>
            <p:cNvSpPr/>
            <p:nvPr/>
          </p:nvSpPr>
          <p:spPr>
            <a:xfrm>
              <a:off x="5428050" y="3161900"/>
              <a:ext cx="11625" cy="3050"/>
            </a:xfrm>
            <a:custGeom>
              <a:rect b="b" l="l" r="r" t="t"/>
              <a:pathLst>
                <a:path extrusionOk="0" h="122" w="465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28"/>
            <p:cNvSpPr/>
            <p:nvPr/>
          </p:nvSpPr>
          <p:spPr>
            <a:xfrm>
              <a:off x="5459300" y="3158250"/>
              <a:ext cx="8650" cy="3300"/>
            </a:xfrm>
            <a:custGeom>
              <a:rect b="b" l="l" r="r" t="t"/>
              <a:pathLst>
                <a:path extrusionOk="0" h="132" w="346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28"/>
            <p:cNvSpPr/>
            <p:nvPr/>
          </p:nvSpPr>
          <p:spPr>
            <a:xfrm>
              <a:off x="5453950" y="3158250"/>
              <a:ext cx="6875" cy="3300"/>
            </a:xfrm>
            <a:custGeom>
              <a:rect b="b" l="l" r="r" t="t"/>
              <a:pathLst>
                <a:path extrusionOk="0" h="132" w="275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28"/>
            <p:cNvSpPr/>
            <p:nvPr/>
          </p:nvSpPr>
          <p:spPr>
            <a:xfrm>
              <a:off x="5450075" y="31654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28"/>
            <p:cNvSpPr/>
            <p:nvPr/>
          </p:nvSpPr>
          <p:spPr>
            <a:xfrm>
              <a:off x="5442925" y="31549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28"/>
            <p:cNvSpPr/>
            <p:nvPr/>
          </p:nvSpPr>
          <p:spPr>
            <a:xfrm>
              <a:off x="5442925" y="3163625"/>
              <a:ext cx="3900" cy="1200"/>
            </a:xfrm>
            <a:custGeom>
              <a:rect b="b" l="l" r="r" t="t"/>
              <a:pathLst>
                <a:path extrusionOk="0" h="48" w="156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28"/>
            <p:cNvSpPr/>
            <p:nvPr/>
          </p:nvSpPr>
          <p:spPr>
            <a:xfrm>
              <a:off x="5482525" y="31671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28"/>
            <p:cNvSpPr/>
            <p:nvPr/>
          </p:nvSpPr>
          <p:spPr>
            <a:xfrm>
              <a:off x="5478050" y="3159375"/>
              <a:ext cx="5100" cy="1575"/>
            </a:xfrm>
            <a:custGeom>
              <a:rect b="b" l="l" r="r" t="t"/>
              <a:pathLst>
                <a:path extrusionOk="0" h="63" w="204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28"/>
            <p:cNvSpPr/>
            <p:nvPr/>
          </p:nvSpPr>
          <p:spPr>
            <a:xfrm>
              <a:off x="5489650" y="3161225"/>
              <a:ext cx="3600" cy="2350"/>
            </a:xfrm>
            <a:custGeom>
              <a:rect b="b" l="l" r="r" t="t"/>
              <a:pathLst>
                <a:path extrusionOk="0" h="94" w="144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28"/>
            <p:cNvSpPr/>
            <p:nvPr/>
          </p:nvSpPr>
          <p:spPr>
            <a:xfrm>
              <a:off x="5887325" y="3122525"/>
              <a:ext cx="7775" cy="4950"/>
            </a:xfrm>
            <a:custGeom>
              <a:rect b="b" l="l" r="r" t="t"/>
              <a:pathLst>
                <a:path extrusionOk="0" h="198" w="311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28"/>
            <p:cNvSpPr/>
            <p:nvPr/>
          </p:nvSpPr>
          <p:spPr>
            <a:xfrm>
              <a:off x="5546225" y="3224750"/>
              <a:ext cx="43775" cy="42825"/>
            </a:xfrm>
            <a:custGeom>
              <a:rect b="b" l="l" r="r" t="t"/>
              <a:pathLst>
                <a:path extrusionOk="0" h="1713" w="1751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28"/>
            <p:cNvSpPr/>
            <p:nvPr/>
          </p:nvSpPr>
          <p:spPr>
            <a:xfrm>
              <a:off x="5610225" y="3254700"/>
              <a:ext cx="62800" cy="11450"/>
            </a:xfrm>
            <a:custGeom>
              <a:rect b="b" l="l" r="r" t="t"/>
              <a:pathLst>
                <a:path extrusionOk="0" h="458" w="2512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28"/>
            <p:cNvSpPr/>
            <p:nvPr/>
          </p:nvSpPr>
          <p:spPr>
            <a:xfrm>
              <a:off x="5453050" y="3255050"/>
              <a:ext cx="27100" cy="63125"/>
            </a:xfrm>
            <a:custGeom>
              <a:rect b="b" l="l" r="r" t="t"/>
              <a:pathLst>
                <a:path extrusionOk="0" h="2525" w="1084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28"/>
            <p:cNvSpPr/>
            <p:nvPr/>
          </p:nvSpPr>
          <p:spPr>
            <a:xfrm>
              <a:off x="5473875" y="3253050"/>
              <a:ext cx="40825" cy="39300"/>
            </a:xfrm>
            <a:custGeom>
              <a:rect b="b" l="l" r="r" t="t"/>
              <a:pathLst>
                <a:path extrusionOk="0" h="1572" w="1633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28"/>
            <p:cNvSpPr/>
            <p:nvPr/>
          </p:nvSpPr>
          <p:spPr>
            <a:xfrm>
              <a:off x="5661400" y="3258450"/>
              <a:ext cx="45875" cy="10800"/>
            </a:xfrm>
            <a:custGeom>
              <a:rect b="b" l="l" r="r" t="t"/>
              <a:pathLst>
                <a:path extrusionOk="0" h="432" w="1835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28"/>
            <p:cNvSpPr/>
            <p:nvPr/>
          </p:nvSpPr>
          <p:spPr>
            <a:xfrm>
              <a:off x="5807550" y="3280300"/>
              <a:ext cx="47650" cy="8475"/>
            </a:xfrm>
            <a:custGeom>
              <a:rect b="b" l="l" r="r" t="t"/>
              <a:pathLst>
                <a:path extrusionOk="0" h="339" w="1906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28"/>
            <p:cNvSpPr/>
            <p:nvPr/>
          </p:nvSpPr>
          <p:spPr>
            <a:xfrm>
              <a:off x="5457825" y="3294875"/>
              <a:ext cx="17875" cy="35450"/>
            </a:xfrm>
            <a:custGeom>
              <a:rect b="b" l="l" r="r" t="t"/>
              <a:pathLst>
                <a:path extrusionOk="0" h="1418" w="715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28"/>
            <p:cNvSpPr/>
            <p:nvPr/>
          </p:nvSpPr>
          <p:spPr>
            <a:xfrm>
              <a:off x="5603950" y="3219850"/>
              <a:ext cx="43500" cy="10800"/>
            </a:xfrm>
            <a:custGeom>
              <a:rect b="b" l="l" r="r" t="t"/>
              <a:pathLst>
                <a:path extrusionOk="0" h="432" w="174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28"/>
            <p:cNvSpPr/>
            <p:nvPr/>
          </p:nvSpPr>
          <p:spPr>
            <a:xfrm>
              <a:off x="5475675" y="3240075"/>
              <a:ext cx="20550" cy="20125"/>
            </a:xfrm>
            <a:custGeom>
              <a:rect b="b" l="l" r="r" t="t"/>
              <a:pathLst>
                <a:path extrusionOk="0" h="805" w="822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28"/>
            <p:cNvSpPr/>
            <p:nvPr/>
          </p:nvSpPr>
          <p:spPr>
            <a:xfrm>
              <a:off x="5713500" y="3261850"/>
              <a:ext cx="10150" cy="7150"/>
            </a:xfrm>
            <a:custGeom>
              <a:rect b="b" l="l" r="r" t="t"/>
              <a:pathLst>
                <a:path extrusionOk="0" h="286" w="406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28"/>
            <p:cNvSpPr/>
            <p:nvPr/>
          </p:nvSpPr>
          <p:spPr>
            <a:xfrm>
              <a:off x="5521800" y="3215450"/>
              <a:ext cx="25925" cy="4050"/>
            </a:xfrm>
            <a:custGeom>
              <a:rect b="b" l="l" r="r" t="t"/>
              <a:pathLst>
                <a:path extrusionOk="0" h="162" w="1037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28"/>
            <p:cNvSpPr/>
            <p:nvPr/>
          </p:nvSpPr>
          <p:spPr>
            <a:xfrm>
              <a:off x="5579250" y="3218975"/>
              <a:ext cx="25625" cy="8025"/>
            </a:xfrm>
            <a:custGeom>
              <a:rect b="b" l="l" r="r" t="t"/>
              <a:pathLst>
                <a:path extrusionOk="0" h="321" w="1025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28"/>
            <p:cNvSpPr/>
            <p:nvPr/>
          </p:nvSpPr>
          <p:spPr>
            <a:xfrm>
              <a:off x="5563475" y="3215400"/>
              <a:ext cx="25025" cy="8175"/>
            </a:xfrm>
            <a:custGeom>
              <a:rect b="b" l="l" r="r" t="t"/>
              <a:pathLst>
                <a:path extrusionOk="0" h="327" w="1001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28"/>
            <p:cNvSpPr/>
            <p:nvPr/>
          </p:nvSpPr>
          <p:spPr>
            <a:xfrm>
              <a:off x="5454250" y="3314225"/>
              <a:ext cx="7150" cy="26825"/>
            </a:xfrm>
            <a:custGeom>
              <a:rect b="b" l="l" r="r" t="t"/>
              <a:pathLst>
                <a:path extrusionOk="0" h="1073" w="286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28"/>
            <p:cNvSpPr/>
            <p:nvPr/>
          </p:nvSpPr>
          <p:spPr>
            <a:xfrm>
              <a:off x="5585500" y="3250325"/>
              <a:ext cx="13425" cy="8275"/>
            </a:xfrm>
            <a:custGeom>
              <a:rect b="b" l="l" r="r" t="t"/>
              <a:pathLst>
                <a:path extrusionOk="0" h="331" w="537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28"/>
            <p:cNvSpPr/>
            <p:nvPr/>
          </p:nvSpPr>
          <p:spPr>
            <a:xfrm>
              <a:off x="5597125" y="3251975"/>
              <a:ext cx="14900" cy="7225"/>
            </a:xfrm>
            <a:custGeom>
              <a:rect b="b" l="l" r="r" t="t"/>
              <a:pathLst>
                <a:path extrusionOk="0" h="289" w="596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28"/>
            <p:cNvSpPr/>
            <p:nvPr/>
          </p:nvSpPr>
          <p:spPr>
            <a:xfrm>
              <a:off x="5449475" y="3262150"/>
              <a:ext cx="6575" cy="18175"/>
            </a:xfrm>
            <a:custGeom>
              <a:rect b="b" l="l" r="r" t="t"/>
              <a:pathLst>
                <a:path extrusionOk="0" h="727" w="263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28"/>
            <p:cNvSpPr/>
            <p:nvPr/>
          </p:nvSpPr>
          <p:spPr>
            <a:xfrm>
              <a:off x="5475075" y="3225175"/>
              <a:ext cx="8075" cy="9700"/>
            </a:xfrm>
            <a:custGeom>
              <a:rect b="b" l="l" r="r" t="t"/>
              <a:pathLst>
                <a:path extrusionOk="0" h="388" w="323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28"/>
            <p:cNvSpPr/>
            <p:nvPr/>
          </p:nvSpPr>
          <p:spPr>
            <a:xfrm>
              <a:off x="5472100" y="3287450"/>
              <a:ext cx="8650" cy="11325"/>
            </a:xfrm>
            <a:custGeom>
              <a:rect b="b" l="l" r="r" t="t"/>
              <a:pathLst>
                <a:path extrusionOk="0" h="453" w="346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28"/>
            <p:cNvSpPr/>
            <p:nvPr/>
          </p:nvSpPr>
          <p:spPr>
            <a:xfrm>
              <a:off x="5554250" y="3219275"/>
              <a:ext cx="11625" cy="3600"/>
            </a:xfrm>
            <a:custGeom>
              <a:rect b="b" l="l" r="r" t="t"/>
              <a:pathLst>
                <a:path extrusionOk="0" h="144" w="465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28"/>
            <p:cNvSpPr/>
            <p:nvPr/>
          </p:nvSpPr>
          <p:spPr>
            <a:xfrm>
              <a:off x="5554250" y="3225825"/>
              <a:ext cx="7175" cy="8050"/>
            </a:xfrm>
            <a:custGeom>
              <a:rect b="b" l="l" r="r" t="t"/>
              <a:pathLst>
                <a:path extrusionOk="0" h="322" w="287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28"/>
            <p:cNvSpPr/>
            <p:nvPr/>
          </p:nvSpPr>
          <p:spPr>
            <a:xfrm>
              <a:off x="5546800" y="32230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28"/>
            <p:cNvSpPr/>
            <p:nvPr/>
          </p:nvSpPr>
          <p:spPr>
            <a:xfrm>
              <a:off x="5460800" y="3342800"/>
              <a:ext cx="4175" cy="5375"/>
            </a:xfrm>
            <a:custGeom>
              <a:rect b="b" l="l" r="r" t="t"/>
              <a:pathLst>
                <a:path extrusionOk="0" h="215" w="167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28"/>
            <p:cNvSpPr/>
            <p:nvPr/>
          </p:nvSpPr>
          <p:spPr>
            <a:xfrm>
              <a:off x="5572125" y="322285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28"/>
            <p:cNvSpPr/>
            <p:nvPr/>
          </p:nvSpPr>
          <p:spPr>
            <a:xfrm>
              <a:off x="5544725" y="32261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28"/>
            <p:cNvSpPr/>
            <p:nvPr/>
          </p:nvSpPr>
          <p:spPr>
            <a:xfrm>
              <a:off x="5686700" y="32619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28"/>
            <p:cNvSpPr/>
            <p:nvPr/>
          </p:nvSpPr>
          <p:spPr>
            <a:xfrm>
              <a:off x="5374175" y="3441300"/>
              <a:ext cx="45850" cy="51750"/>
            </a:xfrm>
            <a:custGeom>
              <a:rect b="b" l="l" r="r" t="t"/>
              <a:pathLst>
                <a:path extrusionOk="0" h="2070" w="1834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28"/>
            <p:cNvSpPr/>
            <p:nvPr/>
          </p:nvSpPr>
          <p:spPr>
            <a:xfrm>
              <a:off x="5355125" y="3440425"/>
              <a:ext cx="36625" cy="48675"/>
            </a:xfrm>
            <a:custGeom>
              <a:rect b="b" l="l" r="r" t="t"/>
              <a:pathLst>
                <a:path extrusionOk="0" h="1947" w="1465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28"/>
            <p:cNvSpPr/>
            <p:nvPr/>
          </p:nvSpPr>
          <p:spPr>
            <a:xfrm>
              <a:off x="5407200" y="3323150"/>
              <a:ext cx="18200" cy="32475"/>
            </a:xfrm>
            <a:custGeom>
              <a:rect b="b" l="l" r="r" t="t"/>
              <a:pathLst>
                <a:path extrusionOk="0" h="1299" w="728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28"/>
            <p:cNvSpPr/>
            <p:nvPr/>
          </p:nvSpPr>
          <p:spPr>
            <a:xfrm>
              <a:off x="5396200" y="3355600"/>
              <a:ext cx="14600" cy="36350"/>
            </a:xfrm>
            <a:custGeom>
              <a:rect b="b" l="l" r="r" t="t"/>
              <a:pathLst>
                <a:path extrusionOk="0" h="1454" w="584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28"/>
            <p:cNvSpPr/>
            <p:nvPr/>
          </p:nvSpPr>
          <p:spPr>
            <a:xfrm>
              <a:off x="5358100" y="3455625"/>
              <a:ext cx="13125" cy="19925"/>
            </a:xfrm>
            <a:custGeom>
              <a:rect b="b" l="l" r="r" t="t"/>
              <a:pathLst>
                <a:path extrusionOk="0" h="797" w="525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28"/>
            <p:cNvSpPr/>
            <p:nvPr/>
          </p:nvSpPr>
          <p:spPr>
            <a:xfrm>
              <a:off x="5435200" y="3282150"/>
              <a:ext cx="11325" cy="15725"/>
            </a:xfrm>
            <a:custGeom>
              <a:rect b="b" l="l" r="r" t="t"/>
              <a:pathLst>
                <a:path extrusionOk="0" h="629" w="453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28"/>
            <p:cNvSpPr/>
            <p:nvPr/>
          </p:nvSpPr>
          <p:spPr>
            <a:xfrm>
              <a:off x="5367625" y="3441025"/>
              <a:ext cx="6875" cy="14625"/>
            </a:xfrm>
            <a:custGeom>
              <a:rect b="b" l="l" r="r" t="t"/>
              <a:pathLst>
                <a:path extrusionOk="0" h="585" w="275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28"/>
            <p:cNvSpPr/>
            <p:nvPr/>
          </p:nvSpPr>
          <p:spPr>
            <a:xfrm>
              <a:off x="5381625" y="3409475"/>
              <a:ext cx="7750" cy="11350"/>
            </a:xfrm>
            <a:custGeom>
              <a:rect b="b" l="l" r="r" t="t"/>
              <a:pathLst>
                <a:path extrusionOk="0" h="454" w="31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28"/>
            <p:cNvSpPr/>
            <p:nvPr/>
          </p:nvSpPr>
          <p:spPr>
            <a:xfrm>
              <a:off x="5432500" y="3364550"/>
              <a:ext cx="5400" cy="4525"/>
            </a:xfrm>
            <a:custGeom>
              <a:rect b="b" l="l" r="r" t="t"/>
              <a:pathLst>
                <a:path extrusionOk="0" h="181" w="216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28"/>
            <p:cNvSpPr/>
            <p:nvPr/>
          </p:nvSpPr>
          <p:spPr>
            <a:xfrm>
              <a:off x="5371200" y="34594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28"/>
            <p:cNvSpPr/>
            <p:nvPr/>
          </p:nvSpPr>
          <p:spPr>
            <a:xfrm>
              <a:off x="5378625" y="34484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28"/>
            <p:cNvSpPr/>
            <p:nvPr/>
          </p:nvSpPr>
          <p:spPr>
            <a:xfrm>
              <a:off x="5539075" y="3459350"/>
              <a:ext cx="94075" cy="3425"/>
            </a:xfrm>
            <a:custGeom>
              <a:rect b="b" l="l" r="r" t="t"/>
              <a:pathLst>
                <a:path extrusionOk="0" h="137" w="3763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28"/>
            <p:cNvSpPr/>
            <p:nvPr/>
          </p:nvSpPr>
          <p:spPr>
            <a:xfrm>
              <a:off x="5761425" y="3484775"/>
              <a:ext cx="77125" cy="10750"/>
            </a:xfrm>
            <a:custGeom>
              <a:rect b="b" l="l" r="r" t="t"/>
              <a:pathLst>
                <a:path extrusionOk="0" h="430" w="3085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28"/>
            <p:cNvSpPr/>
            <p:nvPr/>
          </p:nvSpPr>
          <p:spPr>
            <a:xfrm>
              <a:off x="5800725" y="3472775"/>
              <a:ext cx="48525" cy="10850"/>
            </a:xfrm>
            <a:custGeom>
              <a:rect b="b" l="l" r="r" t="t"/>
              <a:pathLst>
                <a:path extrusionOk="0" h="434" w="1941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28"/>
            <p:cNvSpPr/>
            <p:nvPr/>
          </p:nvSpPr>
          <p:spPr>
            <a:xfrm>
              <a:off x="5819475" y="3481225"/>
              <a:ext cx="27400" cy="15300"/>
            </a:xfrm>
            <a:custGeom>
              <a:rect b="b" l="l" r="r" t="t"/>
              <a:pathLst>
                <a:path extrusionOk="0" h="612" w="1096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28"/>
            <p:cNvSpPr/>
            <p:nvPr/>
          </p:nvSpPr>
          <p:spPr>
            <a:xfrm>
              <a:off x="5674200" y="3465975"/>
              <a:ext cx="34275" cy="4250"/>
            </a:xfrm>
            <a:custGeom>
              <a:rect b="b" l="l" r="r" t="t"/>
              <a:pathLst>
                <a:path extrusionOk="0" h="170" w="1371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28"/>
            <p:cNvSpPr/>
            <p:nvPr/>
          </p:nvSpPr>
          <p:spPr>
            <a:xfrm>
              <a:off x="5749525" y="3474375"/>
              <a:ext cx="31275" cy="5075"/>
            </a:xfrm>
            <a:custGeom>
              <a:rect b="b" l="l" r="r" t="t"/>
              <a:pathLst>
                <a:path extrusionOk="0" h="203" w="1251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28"/>
            <p:cNvSpPr/>
            <p:nvPr/>
          </p:nvSpPr>
          <p:spPr>
            <a:xfrm>
              <a:off x="5713500" y="3469575"/>
              <a:ext cx="30975" cy="4250"/>
            </a:xfrm>
            <a:custGeom>
              <a:rect b="b" l="l" r="r" t="t"/>
              <a:pathLst>
                <a:path extrusionOk="0" h="170" w="1239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28"/>
            <p:cNvSpPr/>
            <p:nvPr/>
          </p:nvSpPr>
          <p:spPr>
            <a:xfrm>
              <a:off x="5776300" y="3471250"/>
              <a:ext cx="18775" cy="9400"/>
            </a:xfrm>
            <a:custGeom>
              <a:rect b="b" l="l" r="r" t="t"/>
              <a:pathLst>
                <a:path extrusionOk="0" h="376" w="751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28"/>
            <p:cNvSpPr/>
            <p:nvPr/>
          </p:nvSpPr>
          <p:spPr>
            <a:xfrm>
              <a:off x="5645925" y="3462900"/>
              <a:ext cx="19675" cy="4200"/>
            </a:xfrm>
            <a:custGeom>
              <a:rect b="b" l="l" r="r" t="t"/>
              <a:pathLst>
                <a:path extrusionOk="0" h="168" w="787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28"/>
            <p:cNvSpPr/>
            <p:nvPr/>
          </p:nvSpPr>
          <p:spPr>
            <a:xfrm>
              <a:off x="5762325" y="34773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28"/>
            <p:cNvSpPr/>
            <p:nvPr/>
          </p:nvSpPr>
          <p:spPr>
            <a:xfrm>
              <a:off x="5808450" y="3488350"/>
              <a:ext cx="7775" cy="2375"/>
            </a:xfrm>
            <a:custGeom>
              <a:rect b="b" l="l" r="r" t="t"/>
              <a:pathLst>
                <a:path extrusionOk="0" h="95" w="311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28"/>
            <p:cNvSpPr/>
            <p:nvPr/>
          </p:nvSpPr>
          <p:spPr>
            <a:xfrm>
              <a:off x="5783450" y="34778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28"/>
            <p:cNvSpPr/>
            <p:nvPr/>
          </p:nvSpPr>
          <p:spPr>
            <a:xfrm>
              <a:off x="5765875" y="3484900"/>
              <a:ext cx="6875" cy="2300"/>
            </a:xfrm>
            <a:custGeom>
              <a:rect b="b" l="l" r="r" t="t"/>
              <a:pathLst>
                <a:path extrusionOk="0" h="92" w="275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28"/>
            <p:cNvSpPr/>
            <p:nvPr/>
          </p:nvSpPr>
          <p:spPr>
            <a:xfrm>
              <a:off x="5793875" y="3475925"/>
              <a:ext cx="5675" cy="4725"/>
            </a:xfrm>
            <a:custGeom>
              <a:rect b="b" l="l" r="r" t="t"/>
              <a:pathLst>
                <a:path extrusionOk="0" h="189" w="227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28"/>
            <p:cNvSpPr/>
            <p:nvPr/>
          </p:nvSpPr>
          <p:spPr>
            <a:xfrm>
              <a:off x="5798025" y="3476700"/>
              <a:ext cx="3600" cy="3950"/>
            </a:xfrm>
            <a:custGeom>
              <a:rect b="b" l="l" r="r" t="t"/>
              <a:pathLst>
                <a:path extrusionOk="0" h="158" w="144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28"/>
            <p:cNvSpPr/>
            <p:nvPr/>
          </p:nvSpPr>
          <p:spPr>
            <a:xfrm>
              <a:off x="5783750" y="34847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28"/>
            <p:cNvSpPr/>
            <p:nvPr/>
          </p:nvSpPr>
          <p:spPr>
            <a:xfrm>
              <a:off x="5467350" y="3370475"/>
              <a:ext cx="10725" cy="13725"/>
            </a:xfrm>
            <a:custGeom>
              <a:rect b="b" l="l" r="r" t="t"/>
              <a:pathLst>
                <a:path extrusionOk="0" h="549" w="429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28"/>
            <p:cNvSpPr/>
            <p:nvPr/>
          </p:nvSpPr>
          <p:spPr>
            <a:xfrm>
              <a:off x="5460500" y="3194575"/>
              <a:ext cx="12825" cy="9550"/>
            </a:xfrm>
            <a:custGeom>
              <a:rect b="b" l="l" r="r" t="t"/>
              <a:pathLst>
                <a:path extrusionOk="0" h="382" w="513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28"/>
            <p:cNvSpPr/>
            <p:nvPr/>
          </p:nvSpPr>
          <p:spPr>
            <a:xfrm>
              <a:off x="5456925" y="3375550"/>
              <a:ext cx="7450" cy="11925"/>
            </a:xfrm>
            <a:custGeom>
              <a:rect b="b" l="l" r="r" t="t"/>
              <a:pathLst>
                <a:path extrusionOk="0" h="477" w="298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28"/>
            <p:cNvSpPr/>
            <p:nvPr/>
          </p:nvSpPr>
          <p:spPr>
            <a:xfrm>
              <a:off x="5454825" y="3373175"/>
              <a:ext cx="6000" cy="3575"/>
            </a:xfrm>
            <a:custGeom>
              <a:rect b="b" l="l" r="r" t="t"/>
              <a:pathLst>
                <a:path extrusionOk="0" h="143" w="24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28"/>
            <p:cNvSpPr/>
            <p:nvPr/>
          </p:nvSpPr>
          <p:spPr>
            <a:xfrm>
              <a:off x="5460800" y="33838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28"/>
            <p:cNvSpPr/>
            <p:nvPr/>
          </p:nvSpPr>
          <p:spPr>
            <a:xfrm>
              <a:off x="5460800" y="3348150"/>
              <a:ext cx="3875" cy="7475"/>
            </a:xfrm>
            <a:custGeom>
              <a:rect b="b" l="l" r="r" t="t"/>
              <a:pathLst>
                <a:path extrusionOk="0" h="299" w="155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28"/>
            <p:cNvSpPr/>
            <p:nvPr/>
          </p:nvSpPr>
          <p:spPr>
            <a:xfrm>
              <a:off x="5450375" y="3337450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28"/>
            <p:cNvSpPr/>
            <p:nvPr/>
          </p:nvSpPr>
          <p:spPr>
            <a:xfrm>
              <a:off x="5450375" y="3330300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28"/>
            <p:cNvSpPr/>
            <p:nvPr/>
          </p:nvSpPr>
          <p:spPr>
            <a:xfrm>
              <a:off x="5451550" y="3344875"/>
              <a:ext cx="1825" cy="3600"/>
            </a:xfrm>
            <a:custGeom>
              <a:rect b="b" l="l" r="r" t="t"/>
              <a:pathLst>
                <a:path extrusionOk="0" h="144" w="73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28"/>
            <p:cNvSpPr/>
            <p:nvPr/>
          </p:nvSpPr>
          <p:spPr>
            <a:xfrm>
              <a:off x="5455425" y="3305300"/>
              <a:ext cx="2125" cy="3900"/>
            </a:xfrm>
            <a:custGeom>
              <a:rect b="b" l="l" r="r" t="t"/>
              <a:pathLst>
                <a:path extrusionOk="0" h="156" w="85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28"/>
            <p:cNvSpPr/>
            <p:nvPr/>
          </p:nvSpPr>
          <p:spPr>
            <a:xfrm>
              <a:off x="5446800" y="33017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28"/>
            <p:cNvSpPr/>
            <p:nvPr/>
          </p:nvSpPr>
          <p:spPr>
            <a:xfrm>
              <a:off x="5448300" y="3312450"/>
              <a:ext cx="1800" cy="3600"/>
            </a:xfrm>
            <a:custGeom>
              <a:rect b="b" l="l" r="r" t="t"/>
              <a:pathLst>
                <a:path extrusionOk="0" h="144" w="72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28"/>
            <p:cNvSpPr/>
            <p:nvPr/>
          </p:nvSpPr>
          <p:spPr>
            <a:xfrm>
              <a:off x="5464950" y="3357400"/>
              <a:ext cx="2700" cy="5375"/>
            </a:xfrm>
            <a:custGeom>
              <a:rect b="b" l="l" r="r" t="t"/>
              <a:pathLst>
                <a:path extrusionOk="0" h="215" w="108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28"/>
            <p:cNvSpPr/>
            <p:nvPr/>
          </p:nvSpPr>
          <p:spPr>
            <a:xfrm>
              <a:off x="5506625" y="3491025"/>
              <a:ext cx="72350" cy="13900"/>
            </a:xfrm>
            <a:custGeom>
              <a:rect b="b" l="l" r="r" t="t"/>
              <a:pathLst>
                <a:path extrusionOk="0" h="556" w="2894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28"/>
            <p:cNvSpPr/>
            <p:nvPr/>
          </p:nvSpPr>
          <p:spPr>
            <a:xfrm>
              <a:off x="5386075" y="3476900"/>
              <a:ext cx="56575" cy="21550"/>
            </a:xfrm>
            <a:custGeom>
              <a:rect b="b" l="l" r="r" t="t"/>
              <a:pathLst>
                <a:path extrusionOk="0" h="862" w="2263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28"/>
            <p:cNvSpPr/>
            <p:nvPr/>
          </p:nvSpPr>
          <p:spPr>
            <a:xfrm>
              <a:off x="5406625" y="3470500"/>
              <a:ext cx="61325" cy="8250"/>
            </a:xfrm>
            <a:custGeom>
              <a:rect b="b" l="l" r="r" t="t"/>
              <a:pathLst>
                <a:path extrusionOk="0" h="330" w="2453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28"/>
            <p:cNvSpPr/>
            <p:nvPr/>
          </p:nvSpPr>
          <p:spPr>
            <a:xfrm>
              <a:off x="5480125" y="3491625"/>
              <a:ext cx="38425" cy="9050"/>
            </a:xfrm>
            <a:custGeom>
              <a:rect b="b" l="l" r="r" t="t"/>
              <a:pathLst>
                <a:path extrusionOk="0" h="362" w="1537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28"/>
            <p:cNvSpPr/>
            <p:nvPr/>
          </p:nvSpPr>
          <p:spPr>
            <a:xfrm>
              <a:off x="5392325" y="3472275"/>
              <a:ext cx="32475" cy="11925"/>
            </a:xfrm>
            <a:custGeom>
              <a:rect b="b" l="l" r="r" t="t"/>
              <a:pathLst>
                <a:path extrusionOk="0" h="477" w="1299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28"/>
            <p:cNvSpPr/>
            <p:nvPr/>
          </p:nvSpPr>
          <p:spPr>
            <a:xfrm>
              <a:off x="5400375" y="3469900"/>
              <a:ext cx="24425" cy="4800"/>
            </a:xfrm>
            <a:custGeom>
              <a:rect b="b" l="l" r="r" t="t"/>
              <a:pathLst>
                <a:path extrusionOk="0" h="192" w="977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28"/>
            <p:cNvSpPr/>
            <p:nvPr/>
          </p:nvSpPr>
          <p:spPr>
            <a:xfrm>
              <a:off x="5432500" y="347050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28"/>
            <p:cNvSpPr/>
            <p:nvPr/>
          </p:nvSpPr>
          <p:spPr>
            <a:xfrm>
              <a:off x="5828400" y="3469000"/>
              <a:ext cx="37825" cy="12525"/>
            </a:xfrm>
            <a:custGeom>
              <a:rect b="b" l="l" r="r" t="t"/>
              <a:pathLst>
                <a:path extrusionOk="0" h="501" w="1513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28"/>
            <p:cNvSpPr/>
            <p:nvPr/>
          </p:nvSpPr>
          <p:spPr>
            <a:xfrm>
              <a:off x="5773025" y="3466175"/>
              <a:ext cx="47350" cy="9850"/>
            </a:xfrm>
            <a:custGeom>
              <a:rect b="b" l="l" r="r" t="t"/>
              <a:pathLst>
                <a:path extrusionOk="0" h="394" w="1894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28"/>
            <p:cNvSpPr/>
            <p:nvPr/>
          </p:nvSpPr>
          <p:spPr>
            <a:xfrm>
              <a:off x="5793275" y="3466275"/>
              <a:ext cx="47650" cy="6700"/>
            </a:xfrm>
            <a:custGeom>
              <a:rect b="b" l="l" r="r" t="t"/>
              <a:pathLst>
                <a:path extrusionOk="0" h="268" w="1906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28"/>
            <p:cNvSpPr/>
            <p:nvPr/>
          </p:nvSpPr>
          <p:spPr>
            <a:xfrm>
              <a:off x="5636400" y="3455625"/>
              <a:ext cx="29800" cy="4125"/>
            </a:xfrm>
            <a:custGeom>
              <a:rect b="b" l="l" r="r" t="t"/>
              <a:pathLst>
                <a:path extrusionOk="0" h="165" w="1192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28"/>
            <p:cNvSpPr/>
            <p:nvPr/>
          </p:nvSpPr>
          <p:spPr>
            <a:xfrm>
              <a:off x="5604550" y="3452250"/>
              <a:ext cx="26825" cy="3850"/>
            </a:xfrm>
            <a:custGeom>
              <a:rect b="b" l="l" r="r" t="t"/>
              <a:pathLst>
                <a:path extrusionOk="0" h="154" w="1073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28"/>
            <p:cNvSpPr/>
            <p:nvPr/>
          </p:nvSpPr>
          <p:spPr>
            <a:xfrm>
              <a:off x="5690575" y="3459550"/>
              <a:ext cx="25625" cy="3650"/>
            </a:xfrm>
            <a:custGeom>
              <a:rect b="b" l="l" r="r" t="t"/>
              <a:pathLst>
                <a:path extrusionOk="0" h="146" w="1025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28"/>
            <p:cNvSpPr/>
            <p:nvPr/>
          </p:nvSpPr>
          <p:spPr>
            <a:xfrm>
              <a:off x="5719450" y="3462875"/>
              <a:ext cx="15800" cy="3700"/>
            </a:xfrm>
            <a:custGeom>
              <a:rect b="b" l="l" r="r" t="t"/>
              <a:pathLst>
                <a:path extrusionOk="0" h="148" w="632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28"/>
            <p:cNvSpPr/>
            <p:nvPr/>
          </p:nvSpPr>
          <p:spPr>
            <a:xfrm>
              <a:off x="5668850" y="345947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28"/>
            <p:cNvSpPr/>
            <p:nvPr/>
          </p:nvSpPr>
          <p:spPr>
            <a:xfrm>
              <a:off x="5844475" y="346860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28"/>
            <p:cNvSpPr/>
            <p:nvPr/>
          </p:nvSpPr>
          <p:spPr>
            <a:xfrm>
              <a:off x="5884050" y="3265400"/>
              <a:ext cx="61350" cy="22975"/>
            </a:xfrm>
            <a:custGeom>
              <a:rect b="b" l="l" r="r" t="t"/>
              <a:pathLst>
                <a:path extrusionOk="0" h="919" w="2454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28"/>
            <p:cNvSpPr/>
            <p:nvPr/>
          </p:nvSpPr>
          <p:spPr>
            <a:xfrm>
              <a:off x="5859650" y="3279700"/>
              <a:ext cx="60450" cy="10450"/>
            </a:xfrm>
            <a:custGeom>
              <a:rect b="b" l="l" r="r" t="t"/>
              <a:pathLst>
                <a:path extrusionOk="0" h="418" w="2418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28"/>
            <p:cNvSpPr/>
            <p:nvPr/>
          </p:nvSpPr>
          <p:spPr>
            <a:xfrm>
              <a:off x="5965325" y="3269875"/>
              <a:ext cx="20850" cy="15100"/>
            </a:xfrm>
            <a:custGeom>
              <a:rect b="b" l="l" r="r" t="t"/>
              <a:pathLst>
                <a:path extrusionOk="0" h="604" w="834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28"/>
            <p:cNvSpPr/>
            <p:nvPr/>
          </p:nvSpPr>
          <p:spPr>
            <a:xfrm>
              <a:off x="5977225" y="3283275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28"/>
            <p:cNvSpPr/>
            <p:nvPr/>
          </p:nvSpPr>
          <p:spPr>
            <a:xfrm>
              <a:off x="5964425" y="32767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28"/>
            <p:cNvSpPr/>
            <p:nvPr/>
          </p:nvSpPr>
          <p:spPr>
            <a:xfrm>
              <a:off x="5912925" y="3287150"/>
              <a:ext cx="3300" cy="2025"/>
            </a:xfrm>
            <a:custGeom>
              <a:rect b="b" l="l" r="r" t="t"/>
              <a:pathLst>
                <a:path extrusionOk="0" h="81" w="132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28"/>
            <p:cNvSpPr/>
            <p:nvPr/>
          </p:nvSpPr>
          <p:spPr>
            <a:xfrm>
              <a:off x="5909350" y="32838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28"/>
            <p:cNvSpPr/>
            <p:nvPr/>
          </p:nvSpPr>
          <p:spPr>
            <a:xfrm>
              <a:off x="5891500" y="3283875"/>
              <a:ext cx="3300" cy="1100"/>
            </a:xfrm>
            <a:custGeom>
              <a:rect b="b" l="l" r="r" t="t"/>
              <a:pathLst>
                <a:path extrusionOk="0" h="44" w="132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28"/>
            <p:cNvSpPr/>
            <p:nvPr/>
          </p:nvSpPr>
          <p:spPr>
            <a:xfrm>
              <a:off x="5898350" y="32871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28"/>
            <p:cNvSpPr/>
            <p:nvPr/>
          </p:nvSpPr>
          <p:spPr>
            <a:xfrm>
              <a:off x="5945375" y="3283875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28"/>
            <p:cNvSpPr/>
            <p:nvPr/>
          </p:nvSpPr>
          <p:spPr>
            <a:xfrm>
              <a:off x="5822450" y="3284450"/>
              <a:ext cx="4475" cy="1275"/>
            </a:xfrm>
            <a:custGeom>
              <a:rect b="b" l="l" r="r" t="t"/>
              <a:pathLst>
                <a:path extrusionOk="0" h="51" w="179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28"/>
            <p:cNvSpPr/>
            <p:nvPr/>
          </p:nvSpPr>
          <p:spPr>
            <a:xfrm>
              <a:off x="6051050" y="3283875"/>
              <a:ext cx="12525" cy="8725"/>
            </a:xfrm>
            <a:custGeom>
              <a:rect b="b" l="l" r="r" t="t"/>
              <a:pathLst>
                <a:path extrusionOk="0" h="349" w="501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28"/>
            <p:cNvSpPr/>
            <p:nvPr/>
          </p:nvSpPr>
          <p:spPr>
            <a:xfrm>
              <a:off x="6056100" y="3290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28"/>
            <p:cNvSpPr/>
            <p:nvPr/>
          </p:nvSpPr>
          <p:spPr>
            <a:xfrm>
              <a:off x="6047775" y="32832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28"/>
            <p:cNvSpPr/>
            <p:nvPr/>
          </p:nvSpPr>
          <p:spPr>
            <a:xfrm>
              <a:off x="6045375" y="328387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28"/>
            <p:cNvSpPr/>
            <p:nvPr/>
          </p:nvSpPr>
          <p:spPr>
            <a:xfrm>
              <a:off x="6044200" y="3287150"/>
              <a:ext cx="5075" cy="3300"/>
            </a:xfrm>
            <a:custGeom>
              <a:rect b="b" l="l" r="r" t="t"/>
              <a:pathLst>
                <a:path extrusionOk="0" h="132" w="203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28"/>
            <p:cNvSpPr/>
            <p:nvPr/>
          </p:nvSpPr>
          <p:spPr>
            <a:xfrm>
              <a:off x="6043300" y="3287725"/>
              <a:ext cx="2100" cy="3025"/>
            </a:xfrm>
            <a:custGeom>
              <a:rect b="b" l="l" r="r" t="t"/>
              <a:pathLst>
                <a:path extrusionOk="0" h="121" w="84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28"/>
            <p:cNvSpPr/>
            <p:nvPr/>
          </p:nvSpPr>
          <p:spPr>
            <a:xfrm>
              <a:off x="6092425" y="3292800"/>
              <a:ext cx="8050" cy="4775"/>
            </a:xfrm>
            <a:custGeom>
              <a:rect b="b" l="l" r="r" t="t"/>
              <a:pathLst>
                <a:path extrusionOk="0" h="191" w="322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28"/>
            <p:cNvSpPr/>
            <p:nvPr/>
          </p:nvSpPr>
          <p:spPr>
            <a:xfrm>
              <a:off x="6099250" y="3294575"/>
              <a:ext cx="3600" cy="3225"/>
            </a:xfrm>
            <a:custGeom>
              <a:rect b="b" l="l" r="r" t="t"/>
              <a:pathLst>
                <a:path extrusionOk="0" h="129" w="144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28"/>
            <p:cNvSpPr/>
            <p:nvPr/>
          </p:nvSpPr>
          <p:spPr>
            <a:xfrm>
              <a:off x="6106700" y="3296375"/>
              <a:ext cx="3600" cy="1350"/>
            </a:xfrm>
            <a:custGeom>
              <a:rect b="b" l="l" r="r" t="t"/>
              <a:pathLst>
                <a:path extrusionOk="0" h="54" w="144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28"/>
            <p:cNvSpPr/>
            <p:nvPr/>
          </p:nvSpPr>
          <p:spPr>
            <a:xfrm>
              <a:off x="5361975" y="3549375"/>
              <a:ext cx="39300" cy="35150"/>
            </a:xfrm>
            <a:custGeom>
              <a:rect b="b" l="l" r="r" t="t"/>
              <a:pathLst>
                <a:path extrusionOk="0" h="1406" w="1572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28"/>
            <p:cNvSpPr/>
            <p:nvPr/>
          </p:nvSpPr>
          <p:spPr>
            <a:xfrm>
              <a:off x="5398575" y="3570200"/>
              <a:ext cx="16100" cy="11350"/>
            </a:xfrm>
            <a:custGeom>
              <a:rect b="b" l="l" r="r" t="t"/>
              <a:pathLst>
                <a:path extrusionOk="0" h="454" w="644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28"/>
            <p:cNvSpPr/>
            <p:nvPr/>
          </p:nvSpPr>
          <p:spPr>
            <a:xfrm>
              <a:off x="5402150" y="35776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28"/>
            <p:cNvSpPr/>
            <p:nvPr/>
          </p:nvSpPr>
          <p:spPr>
            <a:xfrm>
              <a:off x="5399775" y="35773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28"/>
            <p:cNvSpPr/>
            <p:nvPr/>
          </p:nvSpPr>
          <p:spPr>
            <a:xfrm>
              <a:off x="5511100" y="3602650"/>
              <a:ext cx="10725" cy="4200"/>
            </a:xfrm>
            <a:custGeom>
              <a:rect b="b" l="l" r="r" t="t"/>
              <a:pathLst>
                <a:path extrusionOk="0" h="168" w="429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28"/>
            <p:cNvSpPr/>
            <p:nvPr/>
          </p:nvSpPr>
          <p:spPr>
            <a:xfrm>
              <a:off x="5478650" y="361427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28"/>
            <p:cNvSpPr/>
            <p:nvPr/>
          </p:nvSpPr>
          <p:spPr>
            <a:xfrm>
              <a:off x="5347675" y="3483250"/>
              <a:ext cx="13425" cy="24525"/>
            </a:xfrm>
            <a:custGeom>
              <a:rect b="b" l="l" r="r" t="t"/>
              <a:pathLst>
                <a:path extrusionOk="0" h="981" w="537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28"/>
            <p:cNvSpPr/>
            <p:nvPr/>
          </p:nvSpPr>
          <p:spPr>
            <a:xfrm>
              <a:off x="5388450" y="3351425"/>
              <a:ext cx="11050" cy="18200"/>
            </a:xfrm>
            <a:custGeom>
              <a:rect b="b" l="l" r="r" t="t"/>
              <a:pathLst>
                <a:path extrusionOk="0" h="728" w="442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28"/>
            <p:cNvSpPr/>
            <p:nvPr/>
          </p:nvSpPr>
          <p:spPr>
            <a:xfrm>
              <a:off x="5344700" y="3527950"/>
              <a:ext cx="5100" cy="17875"/>
            </a:xfrm>
            <a:custGeom>
              <a:rect b="b" l="l" r="r" t="t"/>
              <a:pathLst>
                <a:path extrusionOk="0" h="715" w="204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28"/>
            <p:cNvSpPr/>
            <p:nvPr/>
          </p:nvSpPr>
          <p:spPr>
            <a:xfrm>
              <a:off x="5399475" y="3340425"/>
              <a:ext cx="5375" cy="11025"/>
            </a:xfrm>
            <a:custGeom>
              <a:rect b="b" l="l" r="r" t="t"/>
              <a:pathLst>
                <a:path extrusionOk="0" h="441" w="215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28"/>
            <p:cNvSpPr/>
            <p:nvPr/>
          </p:nvSpPr>
          <p:spPr>
            <a:xfrm>
              <a:off x="5348875" y="3551150"/>
              <a:ext cx="4475" cy="11950"/>
            </a:xfrm>
            <a:custGeom>
              <a:rect b="b" l="l" r="r" t="t"/>
              <a:pathLst>
                <a:path extrusionOk="0" h="478" w="179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28"/>
            <p:cNvSpPr/>
            <p:nvPr/>
          </p:nvSpPr>
          <p:spPr>
            <a:xfrm>
              <a:off x="5350050" y="3505925"/>
              <a:ext cx="3600" cy="8950"/>
            </a:xfrm>
            <a:custGeom>
              <a:rect b="b" l="l" r="r" t="t"/>
              <a:pathLst>
                <a:path extrusionOk="0" h="358" w="144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28"/>
            <p:cNvSpPr/>
            <p:nvPr/>
          </p:nvSpPr>
          <p:spPr>
            <a:xfrm>
              <a:off x="5345900" y="3495500"/>
              <a:ext cx="3900" cy="7175"/>
            </a:xfrm>
            <a:custGeom>
              <a:rect b="b" l="l" r="r" t="t"/>
              <a:pathLst>
                <a:path extrusionOk="0" h="287" w="156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28"/>
            <p:cNvSpPr/>
            <p:nvPr/>
          </p:nvSpPr>
          <p:spPr>
            <a:xfrm>
              <a:off x="5357200" y="34669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28"/>
            <p:cNvSpPr/>
            <p:nvPr/>
          </p:nvSpPr>
          <p:spPr>
            <a:xfrm>
              <a:off x="5353325" y="3563075"/>
              <a:ext cx="3300" cy="7150"/>
            </a:xfrm>
            <a:custGeom>
              <a:rect b="b" l="l" r="r" t="t"/>
              <a:pathLst>
                <a:path extrusionOk="0" h="286" w="132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28"/>
            <p:cNvSpPr/>
            <p:nvPr/>
          </p:nvSpPr>
          <p:spPr>
            <a:xfrm>
              <a:off x="5353325" y="3477650"/>
              <a:ext cx="3000" cy="7450"/>
            </a:xfrm>
            <a:custGeom>
              <a:rect b="b" l="l" r="r" t="t"/>
              <a:pathLst>
                <a:path extrusionOk="0" h="298" w="12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28"/>
            <p:cNvSpPr/>
            <p:nvPr/>
          </p:nvSpPr>
          <p:spPr>
            <a:xfrm>
              <a:off x="5364050" y="3419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28"/>
            <p:cNvSpPr/>
            <p:nvPr/>
          </p:nvSpPr>
          <p:spPr>
            <a:xfrm>
              <a:off x="5364050" y="35845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28"/>
            <p:cNvSpPr/>
            <p:nvPr/>
          </p:nvSpPr>
          <p:spPr>
            <a:xfrm>
              <a:off x="5360775" y="34341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28"/>
            <p:cNvSpPr/>
            <p:nvPr/>
          </p:nvSpPr>
          <p:spPr>
            <a:xfrm>
              <a:off x="5361075" y="3579450"/>
              <a:ext cx="3600" cy="5375"/>
            </a:xfrm>
            <a:custGeom>
              <a:rect b="b" l="l" r="r" t="t"/>
              <a:pathLst>
                <a:path extrusionOk="0" h="215" w="144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28"/>
            <p:cNvSpPr/>
            <p:nvPr/>
          </p:nvSpPr>
          <p:spPr>
            <a:xfrm>
              <a:off x="5349775" y="3488350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28"/>
            <p:cNvSpPr/>
            <p:nvPr/>
          </p:nvSpPr>
          <p:spPr>
            <a:xfrm>
              <a:off x="5346200" y="34737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28"/>
            <p:cNvSpPr/>
            <p:nvPr/>
          </p:nvSpPr>
          <p:spPr>
            <a:xfrm>
              <a:off x="5347375" y="352050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28"/>
            <p:cNvSpPr/>
            <p:nvPr/>
          </p:nvSpPr>
          <p:spPr>
            <a:xfrm>
              <a:off x="5357200" y="3573475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28"/>
            <p:cNvSpPr/>
            <p:nvPr/>
          </p:nvSpPr>
          <p:spPr>
            <a:xfrm>
              <a:off x="5403925" y="3341025"/>
              <a:ext cx="3025" cy="3300"/>
            </a:xfrm>
            <a:custGeom>
              <a:rect b="b" l="l" r="r" t="t"/>
              <a:pathLst>
                <a:path extrusionOk="0" h="132" w="121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28"/>
            <p:cNvSpPr/>
            <p:nvPr/>
          </p:nvSpPr>
          <p:spPr>
            <a:xfrm>
              <a:off x="5396200" y="336215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28"/>
            <p:cNvSpPr/>
            <p:nvPr/>
          </p:nvSpPr>
          <p:spPr>
            <a:xfrm>
              <a:off x="5392925" y="33660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28"/>
            <p:cNvSpPr/>
            <p:nvPr/>
          </p:nvSpPr>
          <p:spPr>
            <a:xfrm>
              <a:off x="5360475" y="3490750"/>
              <a:ext cx="96775" cy="70250"/>
            </a:xfrm>
            <a:custGeom>
              <a:rect b="b" l="l" r="r" t="t"/>
              <a:pathLst>
                <a:path extrusionOk="0" h="2810" w="3871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28"/>
            <p:cNvSpPr/>
            <p:nvPr/>
          </p:nvSpPr>
          <p:spPr>
            <a:xfrm>
              <a:off x="5361075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28"/>
            <p:cNvSpPr/>
            <p:nvPr/>
          </p:nvSpPr>
          <p:spPr>
            <a:xfrm>
              <a:off x="5414350" y="3319000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28"/>
            <p:cNvSpPr/>
            <p:nvPr/>
          </p:nvSpPr>
          <p:spPr>
            <a:xfrm>
              <a:off x="5439350" y="32803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28"/>
            <p:cNvSpPr/>
            <p:nvPr/>
          </p:nvSpPr>
          <p:spPr>
            <a:xfrm>
              <a:off x="5437875" y="327852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28"/>
            <p:cNvSpPr/>
            <p:nvPr/>
          </p:nvSpPr>
          <p:spPr>
            <a:xfrm>
              <a:off x="5389050" y="3995075"/>
              <a:ext cx="78900" cy="11500"/>
            </a:xfrm>
            <a:custGeom>
              <a:rect b="b" l="l" r="r" t="t"/>
              <a:pathLst>
                <a:path extrusionOk="0" h="460" w="3156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28"/>
            <p:cNvSpPr/>
            <p:nvPr/>
          </p:nvSpPr>
          <p:spPr>
            <a:xfrm>
              <a:off x="5706950" y="4018700"/>
              <a:ext cx="26825" cy="4275"/>
            </a:xfrm>
            <a:custGeom>
              <a:rect b="b" l="l" r="r" t="t"/>
              <a:pathLst>
                <a:path extrusionOk="0" h="171" w="1073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28"/>
            <p:cNvSpPr/>
            <p:nvPr/>
          </p:nvSpPr>
          <p:spPr>
            <a:xfrm>
              <a:off x="5539675" y="4015600"/>
              <a:ext cx="22050" cy="3500"/>
            </a:xfrm>
            <a:custGeom>
              <a:rect b="b" l="l" r="r" t="t"/>
              <a:pathLst>
                <a:path extrusionOk="0" h="140" w="882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28"/>
            <p:cNvSpPr/>
            <p:nvPr/>
          </p:nvSpPr>
          <p:spPr>
            <a:xfrm>
              <a:off x="5442925" y="4000875"/>
              <a:ext cx="17600" cy="4225"/>
            </a:xfrm>
            <a:custGeom>
              <a:rect b="b" l="l" r="r" t="t"/>
              <a:pathLst>
                <a:path extrusionOk="0" h="169" w="704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28"/>
            <p:cNvSpPr/>
            <p:nvPr/>
          </p:nvSpPr>
          <p:spPr>
            <a:xfrm>
              <a:off x="5561400" y="4018475"/>
              <a:ext cx="10725" cy="4050"/>
            </a:xfrm>
            <a:custGeom>
              <a:rect b="b" l="l" r="r" t="t"/>
              <a:pathLst>
                <a:path extrusionOk="0" h="162" w="429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28"/>
            <p:cNvSpPr/>
            <p:nvPr/>
          </p:nvSpPr>
          <p:spPr>
            <a:xfrm>
              <a:off x="5654275" y="40259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28"/>
            <p:cNvSpPr/>
            <p:nvPr/>
          </p:nvSpPr>
          <p:spPr>
            <a:xfrm>
              <a:off x="5575975" y="4019425"/>
              <a:ext cx="7775" cy="3250"/>
            </a:xfrm>
            <a:custGeom>
              <a:rect b="b" l="l" r="r" t="t"/>
              <a:pathLst>
                <a:path extrusionOk="0" h="130" w="311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28"/>
            <p:cNvSpPr/>
            <p:nvPr/>
          </p:nvSpPr>
          <p:spPr>
            <a:xfrm>
              <a:off x="5614075" y="4008450"/>
              <a:ext cx="8375" cy="2800"/>
            </a:xfrm>
            <a:custGeom>
              <a:rect b="b" l="l" r="r" t="t"/>
              <a:pathLst>
                <a:path extrusionOk="0" h="112" w="335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28"/>
            <p:cNvSpPr/>
            <p:nvPr/>
          </p:nvSpPr>
          <p:spPr>
            <a:xfrm>
              <a:off x="5699500" y="4019375"/>
              <a:ext cx="6875" cy="1250"/>
            </a:xfrm>
            <a:custGeom>
              <a:rect b="b" l="l" r="r" t="t"/>
              <a:pathLst>
                <a:path extrusionOk="0" h="50" w="275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28"/>
            <p:cNvSpPr/>
            <p:nvPr/>
          </p:nvSpPr>
          <p:spPr>
            <a:xfrm>
              <a:off x="5392925" y="4004200"/>
              <a:ext cx="42600" cy="5375"/>
            </a:xfrm>
            <a:custGeom>
              <a:rect b="b" l="l" r="r" t="t"/>
              <a:pathLst>
                <a:path extrusionOk="0" h="215" w="1704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28"/>
            <p:cNvSpPr/>
            <p:nvPr/>
          </p:nvSpPr>
          <p:spPr>
            <a:xfrm>
              <a:off x="5398875" y="3836025"/>
              <a:ext cx="125925" cy="23275"/>
            </a:xfrm>
            <a:custGeom>
              <a:rect b="b" l="l" r="r" t="t"/>
              <a:pathLst>
                <a:path extrusionOk="0" h="931" w="5037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28"/>
            <p:cNvSpPr/>
            <p:nvPr/>
          </p:nvSpPr>
          <p:spPr>
            <a:xfrm>
              <a:off x="5605750" y="3832450"/>
              <a:ext cx="93775" cy="19950"/>
            </a:xfrm>
            <a:custGeom>
              <a:rect b="b" l="l" r="r" t="t"/>
              <a:pathLst>
                <a:path extrusionOk="0" h="798" w="3751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28"/>
            <p:cNvSpPr/>
            <p:nvPr/>
          </p:nvSpPr>
          <p:spPr>
            <a:xfrm>
              <a:off x="5320000" y="3798225"/>
              <a:ext cx="133375" cy="22275"/>
            </a:xfrm>
            <a:custGeom>
              <a:rect b="b" l="l" r="r" t="t"/>
              <a:pathLst>
                <a:path extrusionOk="0" h="891" w="5335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28"/>
            <p:cNvSpPr/>
            <p:nvPr/>
          </p:nvSpPr>
          <p:spPr>
            <a:xfrm>
              <a:off x="5548300" y="3825425"/>
              <a:ext cx="59550" cy="14550"/>
            </a:xfrm>
            <a:custGeom>
              <a:rect b="b" l="l" r="r" t="t"/>
              <a:pathLst>
                <a:path extrusionOk="0" h="582" w="2382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28"/>
            <p:cNvSpPr/>
            <p:nvPr/>
          </p:nvSpPr>
          <p:spPr>
            <a:xfrm>
              <a:off x="5430725" y="3814575"/>
              <a:ext cx="78900" cy="14325"/>
            </a:xfrm>
            <a:custGeom>
              <a:rect b="b" l="l" r="r" t="t"/>
              <a:pathLst>
                <a:path extrusionOk="0" h="573" w="3156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28"/>
            <p:cNvSpPr/>
            <p:nvPr/>
          </p:nvSpPr>
          <p:spPr>
            <a:xfrm>
              <a:off x="5611100" y="3853500"/>
              <a:ext cx="107775" cy="11425"/>
            </a:xfrm>
            <a:custGeom>
              <a:rect b="b" l="l" r="r" t="t"/>
              <a:pathLst>
                <a:path extrusionOk="0" h="457" w="4311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28"/>
            <p:cNvSpPr/>
            <p:nvPr/>
          </p:nvSpPr>
          <p:spPr>
            <a:xfrm>
              <a:off x="5507525" y="3821725"/>
              <a:ext cx="43175" cy="10775"/>
            </a:xfrm>
            <a:custGeom>
              <a:rect b="b" l="l" r="r" t="t"/>
              <a:pathLst>
                <a:path extrusionOk="0" h="431" w="1727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28"/>
            <p:cNvSpPr/>
            <p:nvPr/>
          </p:nvSpPr>
          <p:spPr>
            <a:xfrm>
              <a:off x="5678975" y="3847775"/>
              <a:ext cx="50325" cy="19825"/>
            </a:xfrm>
            <a:custGeom>
              <a:rect b="b" l="l" r="r" t="t"/>
              <a:pathLst>
                <a:path extrusionOk="0" h="793" w="2013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28"/>
            <p:cNvSpPr/>
            <p:nvPr/>
          </p:nvSpPr>
          <p:spPr>
            <a:xfrm>
              <a:off x="5285175" y="3791475"/>
              <a:ext cx="42875" cy="16625"/>
            </a:xfrm>
            <a:custGeom>
              <a:rect b="b" l="l" r="r" t="t"/>
              <a:pathLst>
                <a:path extrusionOk="0" h="665" w="1715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28"/>
            <p:cNvSpPr/>
            <p:nvPr/>
          </p:nvSpPr>
          <p:spPr>
            <a:xfrm>
              <a:off x="5513475" y="3847025"/>
              <a:ext cx="41100" cy="14175"/>
            </a:xfrm>
            <a:custGeom>
              <a:rect b="b" l="l" r="r" t="t"/>
              <a:pathLst>
                <a:path extrusionOk="0" h="567" w="1644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28"/>
            <p:cNvSpPr/>
            <p:nvPr/>
          </p:nvSpPr>
          <p:spPr>
            <a:xfrm>
              <a:off x="5195875" y="3796125"/>
              <a:ext cx="28300" cy="7775"/>
            </a:xfrm>
            <a:custGeom>
              <a:rect b="b" l="l" r="r" t="t"/>
              <a:pathLst>
                <a:path extrusionOk="0" h="311" w="1132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28"/>
            <p:cNvSpPr/>
            <p:nvPr/>
          </p:nvSpPr>
          <p:spPr>
            <a:xfrm>
              <a:off x="5369400" y="3810800"/>
              <a:ext cx="34275" cy="4025"/>
            </a:xfrm>
            <a:custGeom>
              <a:rect b="b" l="l" r="r" t="t"/>
              <a:pathLst>
                <a:path extrusionOk="0" h="161" w="1371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28"/>
            <p:cNvSpPr/>
            <p:nvPr/>
          </p:nvSpPr>
          <p:spPr>
            <a:xfrm>
              <a:off x="5553650" y="3850225"/>
              <a:ext cx="26225" cy="7250"/>
            </a:xfrm>
            <a:custGeom>
              <a:rect b="b" l="l" r="r" t="t"/>
              <a:pathLst>
                <a:path extrusionOk="0" h="290" w="1049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28"/>
            <p:cNvSpPr/>
            <p:nvPr/>
          </p:nvSpPr>
          <p:spPr>
            <a:xfrm>
              <a:off x="5255100" y="3799350"/>
              <a:ext cx="26225" cy="3950"/>
            </a:xfrm>
            <a:custGeom>
              <a:rect b="b" l="l" r="r" t="t"/>
              <a:pathLst>
                <a:path extrusionOk="0" h="158" w="1049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28"/>
            <p:cNvSpPr/>
            <p:nvPr/>
          </p:nvSpPr>
          <p:spPr>
            <a:xfrm>
              <a:off x="5216425" y="3796425"/>
              <a:ext cx="18775" cy="4200"/>
            </a:xfrm>
            <a:custGeom>
              <a:rect b="b" l="l" r="r" t="t"/>
              <a:pathLst>
                <a:path extrusionOk="0" h="168" w="751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28"/>
            <p:cNvSpPr/>
            <p:nvPr/>
          </p:nvSpPr>
          <p:spPr>
            <a:xfrm>
              <a:off x="5412575" y="3814625"/>
              <a:ext cx="16100" cy="3575"/>
            </a:xfrm>
            <a:custGeom>
              <a:rect b="b" l="l" r="r" t="t"/>
              <a:pathLst>
                <a:path extrusionOk="0" h="143" w="644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28"/>
            <p:cNvSpPr/>
            <p:nvPr/>
          </p:nvSpPr>
          <p:spPr>
            <a:xfrm>
              <a:off x="5305550" y="3824700"/>
              <a:ext cx="4650" cy="4950"/>
            </a:xfrm>
            <a:custGeom>
              <a:rect b="b" l="l" r="r" t="t"/>
              <a:pathLst>
                <a:path extrusionOk="0" h="198" w="186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28"/>
            <p:cNvSpPr/>
            <p:nvPr/>
          </p:nvSpPr>
          <p:spPr>
            <a:xfrm>
              <a:off x="5586700" y="3852875"/>
              <a:ext cx="7175" cy="3925"/>
            </a:xfrm>
            <a:custGeom>
              <a:rect b="b" l="l" r="r" t="t"/>
              <a:pathLst>
                <a:path extrusionOk="0" h="157" w="287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28"/>
            <p:cNvSpPr/>
            <p:nvPr/>
          </p:nvSpPr>
          <p:spPr>
            <a:xfrm>
              <a:off x="5582525" y="3851750"/>
              <a:ext cx="4500" cy="2150"/>
            </a:xfrm>
            <a:custGeom>
              <a:rect b="b" l="l" r="r" t="t"/>
              <a:pathLst>
                <a:path extrusionOk="0" h="86" w="18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28"/>
            <p:cNvSpPr/>
            <p:nvPr/>
          </p:nvSpPr>
          <p:spPr>
            <a:xfrm>
              <a:off x="5579550" y="3852825"/>
              <a:ext cx="3000" cy="2875"/>
            </a:xfrm>
            <a:custGeom>
              <a:rect b="b" l="l" r="r" t="t"/>
              <a:pathLst>
                <a:path extrusionOk="0" h="115" w="12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28"/>
            <p:cNvSpPr/>
            <p:nvPr/>
          </p:nvSpPr>
          <p:spPr>
            <a:xfrm>
              <a:off x="5406325" y="3814575"/>
              <a:ext cx="6275" cy="1825"/>
            </a:xfrm>
            <a:custGeom>
              <a:rect b="b" l="l" r="r" t="t"/>
              <a:pathLst>
                <a:path extrusionOk="0" h="73" w="251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28"/>
            <p:cNvSpPr/>
            <p:nvPr/>
          </p:nvSpPr>
          <p:spPr>
            <a:xfrm>
              <a:off x="5288750" y="3825600"/>
              <a:ext cx="7450" cy="3300"/>
            </a:xfrm>
            <a:custGeom>
              <a:rect b="b" l="l" r="r" t="t"/>
              <a:pathLst>
                <a:path extrusionOk="0" h="132" w="298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28"/>
            <p:cNvSpPr/>
            <p:nvPr/>
          </p:nvSpPr>
          <p:spPr>
            <a:xfrm>
              <a:off x="5201525" y="3800500"/>
              <a:ext cx="12825" cy="3100"/>
            </a:xfrm>
            <a:custGeom>
              <a:rect b="b" l="l" r="r" t="t"/>
              <a:pathLst>
                <a:path extrusionOk="0" h="124" w="513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28"/>
            <p:cNvSpPr/>
            <p:nvPr/>
          </p:nvSpPr>
          <p:spPr>
            <a:xfrm>
              <a:off x="5152425" y="3728275"/>
              <a:ext cx="18175" cy="57175"/>
            </a:xfrm>
            <a:custGeom>
              <a:rect b="b" l="l" r="r" t="t"/>
              <a:pathLst>
                <a:path extrusionOk="0" h="2287" w="727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28"/>
            <p:cNvSpPr/>
            <p:nvPr/>
          </p:nvSpPr>
          <p:spPr>
            <a:xfrm>
              <a:off x="5155100" y="3660400"/>
              <a:ext cx="4475" cy="10750"/>
            </a:xfrm>
            <a:custGeom>
              <a:rect b="b" l="l" r="r" t="t"/>
              <a:pathLst>
                <a:path extrusionOk="0" h="430" w="179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28"/>
            <p:cNvSpPr/>
            <p:nvPr/>
          </p:nvSpPr>
          <p:spPr>
            <a:xfrm>
              <a:off x="5159550" y="3658925"/>
              <a:ext cx="2125" cy="1500"/>
            </a:xfrm>
            <a:custGeom>
              <a:rect b="b" l="l" r="r" t="t"/>
              <a:pathLst>
                <a:path extrusionOk="0" h="60" w="85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28"/>
            <p:cNvSpPr/>
            <p:nvPr/>
          </p:nvSpPr>
          <p:spPr>
            <a:xfrm>
              <a:off x="5324475" y="3881900"/>
              <a:ext cx="4475" cy="11600"/>
            </a:xfrm>
            <a:custGeom>
              <a:rect b="b" l="l" r="r" t="t"/>
              <a:pathLst>
                <a:path extrusionOk="0" h="464" w="179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28"/>
            <p:cNvSpPr/>
            <p:nvPr/>
          </p:nvSpPr>
          <p:spPr>
            <a:xfrm>
              <a:off x="5326850" y="3897325"/>
              <a:ext cx="5675" cy="11950"/>
            </a:xfrm>
            <a:custGeom>
              <a:rect b="b" l="l" r="r" t="t"/>
              <a:pathLst>
                <a:path extrusionOk="0" h="478" w="227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28"/>
            <p:cNvSpPr/>
            <p:nvPr/>
          </p:nvSpPr>
          <p:spPr>
            <a:xfrm>
              <a:off x="5331900" y="3889900"/>
              <a:ext cx="3900" cy="7750"/>
            </a:xfrm>
            <a:custGeom>
              <a:rect b="b" l="l" r="r" t="t"/>
              <a:pathLst>
                <a:path extrusionOk="0" h="310" w="156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28"/>
            <p:cNvSpPr/>
            <p:nvPr/>
          </p:nvSpPr>
          <p:spPr>
            <a:xfrm>
              <a:off x="5328025" y="3868175"/>
              <a:ext cx="3900" cy="7150"/>
            </a:xfrm>
            <a:custGeom>
              <a:rect b="b" l="l" r="r" t="t"/>
              <a:pathLst>
                <a:path extrusionOk="0" h="286" w="156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28"/>
            <p:cNvSpPr/>
            <p:nvPr/>
          </p:nvSpPr>
          <p:spPr>
            <a:xfrm>
              <a:off x="5324475" y="387917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28"/>
            <p:cNvSpPr/>
            <p:nvPr/>
          </p:nvSpPr>
          <p:spPr>
            <a:xfrm>
              <a:off x="5339350" y="3992875"/>
              <a:ext cx="3600" cy="4200"/>
            </a:xfrm>
            <a:custGeom>
              <a:rect b="b" l="l" r="r" t="t"/>
              <a:pathLst>
                <a:path extrusionOk="0" h="168" w="144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28"/>
            <p:cNvSpPr/>
            <p:nvPr/>
          </p:nvSpPr>
          <p:spPr>
            <a:xfrm>
              <a:off x="5335175" y="388245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28"/>
            <p:cNvSpPr/>
            <p:nvPr/>
          </p:nvSpPr>
          <p:spPr>
            <a:xfrm>
              <a:off x="5335775" y="39857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28"/>
            <p:cNvSpPr/>
            <p:nvPr/>
          </p:nvSpPr>
          <p:spPr>
            <a:xfrm>
              <a:off x="5317625" y="3900600"/>
              <a:ext cx="1800" cy="3300"/>
            </a:xfrm>
            <a:custGeom>
              <a:rect b="b" l="l" r="r" t="t"/>
              <a:pathLst>
                <a:path extrusionOk="0" h="132" w="72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28"/>
            <p:cNvSpPr/>
            <p:nvPr/>
          </p:nvSpPr>
          <p:spPr>
            <a:xfrm>
              <a:off x="5186350" y="3728350"/>
              <a:ext cx="235175" cy="33925"/>
            </a:xfrm>
            <a:custGeom>
              <a:rect b="b" l="l" r="r" t="t"/>
              <a:pathLst>
                <a:path extrusionOk="0" h="1357" w="9407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28"/>
            <p:cNvSpPr/>
            <p:nvPr/>
          </p:nvSpPr>
          <p:spPr>
            <a:xfrm>
              <a:off x="5197950" y="3766775"/>
              <a:ext cx="113450" cy="20900"/>
            </a:xfrm>
            <a:custGeom>
              <a:rect b="b" l="l" r="r" t="t"/>
              <a:pathLst>
                <a:path extrusionOk="0" h="836" w="4538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28"/>
            <p:cNvSpPr/>
            <p:nvPr/>
          </p:nvSpPr>
          <p:spPr>
            <a:xfrm>
              <a:off x="5181000" y="3696125"/>
              <a:ext cx="44375" cy="49850"/>
            </a:xfrm>
            <a:custGeom>
              <a:rect b="b" l="l" r="r" t="t"/>
              <a:pathLst>
                <a:path extrusionOk="0" h="1994" w="1775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28"/>
            <p:cNvSpPr/>
            <p:nvPr/>
          </p:nvSpPr>
          <p:spPr>
            <a:xfrm>
              <a:off x="5195575" y="3752975"/>
              <a:ext cx="69375" cy="18250"/>
            </a:xfrm>
            <a:custGeom>
              <a:rect b="b" l="l" r="r" t="t"/>
              <a:pathLst>
                <a:path extrusionOk="0" h="730" w="2775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28"/>
            <p:cNvSpPr/>
            <p:nvPr/>
          </p:nvSpPr>
          <p:spPr>
            <a:xfrm>
              <a:off x="5195575" y="3748400"/>
              <a:ext cx="57475" cy="12300"/>
            </a:xfrm>
            <a:custGeom>
              <a:rect b="b" l="l" r="r" t="t"/>
              <a:pathLst>
                <a:path extrusionOk="0" h="492" w="2299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28"/>
            <p:cNvSpPr/>
            <p:nvPr/>
          </p:nvSpPr>
          <p:spPr>
            <a:xfrm>
              <a:off x="5175825" y="3773925"/>
              <a:ext cx="23650" cy="12100"/>
            </a:xfrm>
            <a:custGeom>
              <a:rect b="b" l="l" r="r" t="t"/>
              <a:pathLst>
                <a:path extrusionOk="0" h="484" w="946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28"/>
            <p:cNvSpPr/>
            <p:nvPr/>
          </p:nvSpPr>
          <p:spPr>
            <a:xfrm>
              <a:off x="5178900" y="3706550"/>
              <a:ext cx="13725" cy="21150"/>
            </a:xfrm>
            <a:custGeom>
              <a:rect b="b" l="l" r="r" t="t"/>
              <a:pathLst>
                <a:path extrusionOk="0" h="846" w="549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28"/>
            <p:cNvSpPr/>
            <p:nvPr/>
          </p:nvSpPr>
          <p:spPr>
            <a:xfrm>
              <a:off x="5173550" y="3732200"/>
              <a:ext cx="11325" cy="11875"/>
            </a:xfrm>
            <a:custGeom>
              <a:rect b="b" l="l" r="r" t="t"/>
              <a:pathLst>
                <a:path extrusionOk="0" h="475" w="453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28"/>
            <p:cNvSpPr/>
            <p:nvPr/>
          </p:nvSpPr>
          <p:spPr>
            <a:xfrm>
              <a:off x="5174750" y="3780950"/>
              <a:ext cx="10125" cy="12225"/>
            </a:xfrm>
            <a:custGeom>
              <a:rect b="b" l="l" r="r" t="t"/>
              <a:pathLst>
                <a:path extrusionOk="0" h="489" w="405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28"/>
            <p:cNvSpPr/>
            <p:nvPr/>
          </p:nvSpPr>
          <p:spPr>
            <a:xfrm>
              <a:off x="5195575" y="3746125"/>
              <a:ext cx="17600" cy="5700"/>
            </a:xfrm>
            <a:custGeom>
              <a:rect b="b" l="l" r="r" t="t"/>
              <a:pathLst>
                <a:path extrusionOk="0" h="228" w="704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28"/>
            <p:cNvSpPr/>
            <p:nvPr/>
          </p:nvSpPr>
          <p:spPr>
            <a:xfrm>
              <a:off x="5183075" y="3764575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28"/>
            <p:cNvSpPr/>
            <p:nvPr/>
          </p:nvSpPr>
          <p:spPr>
            <a:xfrm>
              <a:off x="5195875" y="3766250"/>
              <a:ext cx="8350" cy="5800"/>
            </a:xfrm>
            <a:custGeom>
              <a:rect b="b" l="l" r="r" t="t"/>
              <a:pathLst>
                <a:path extrusionOk="0" h="232" w="334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28"/>
            <p:cNvSpPr/>
            <p:nvPr/>
          </p:nvSpPr>
          <p:spPr>
            <a:xfrm>
              <a:off x="5195275" y="3763975"/>
              <a:ext cx="5675" cy="3600"/>
            </a:xfrm>
            <a:custGeom>
              <a:rect b="b" l="l" r="r" t="t"/>
              <a:pathLst>
                <a:path extrusionOk="0" h="144" w="227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28"/>
            <p:cNvSpPr/>
            <p:nvPr/>
          </p:nvSpPr>
          <p:spPr>
            <a:xfrm>
              <a:off x="5177425" y="3723025"/>
              <a:ext cx="4475" cy="3825"/>
            </a:xfrm>
            <a:custGeom>
              <a:rect b="b" l="l" r="r" t="t"/>
              <a:pathLst>
                <a:path extrusionOk="0" h="153" w="179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28"/>
            <p:cNvSpPr/>
            <p:nvPr/>
          </p:nvSpPr>
          <p:spPr>
            <a:xfrm>
              <a:off x="5174150" y="379285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28"/>
            <p:cNvSpPr/>
            <p:nvPr/>
          </p:nvSpPr>
          <p:spPr>
            <a:xfrm>
              <a:off x="5256600" y="3793150"/>
              <a:ext cx="22350" cy="3875"/>
            </a:xfrm>
            <a:custGeom>
              <a:rect b="b" l="l" r="r" t="t"/>
              <a:pathLst>
                <a:path extrusionOk="0" h="155" w="894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28"/>
            <p:cNvSpPr/>
            <p:nvPr/>
          </p:nvSpPr>
          <p:spPr>
            <a:xfrm>
              <a:off x="5220575" y="3789450"/>
              <a:ext cx="15500" cy="3800"/>
            </a:xfrm>
            <a:custGeom>
              <a:rect b="b" l="l" r="r" t="t"/>
              <a:pathLst>
                <a:path extrusionOk="0" h="152" w="62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28"/>
            <p:cNvSpPr/>
            <p:nvPr/>
          </p:nvSpPr>
          <p:spPr>
            <a:xfrm>
              <a:off x="5199450" y="38003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28"/>
            <p:cNvSpPr/>
            <p:nvPr/>
          </p:nvSpPr>
          <p:spPr>
            <a:xfrm>
              <a:off x="5344400" y="3888425"/>
              <a:ext cx="53600" cy="83650"/>
            </a:xfrm>
            <a:custGeom>
              <a:rect b="b" l="l" r="r" t="t"/>
              <a:pathLst>
                <a:path extrusionOk="0" h="3346" w="2144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28"/>
            <p:cNvSpPr/>
            <p:nvPr/>
          </p:nvSpPr>
          <p:spPr>
            <a:xfrm>
              <a:off x="5441150" y="3871725"/>
              <a:ext cx="77100" cy="10750"/>
            </a:xfrm>
            <a:custGeom>
              <a:rect b="b" l="l" r="r" t="t"/>
              <a:pathLst>
                <a:path extrusionOk="0" h="430" w="3084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28"/>
            <p:cNvSpPr/>
            <p:nvPr/>
          </p:nvSpPr>
          <p:spPr>
            <a:xfrm>
              <a:off x="5389050" y="3872325"/>
              <a:ext cx="61050" cy="7000"/>
            </a:xfrm>
            <a:custGeom>
              <a:rect b="b" l="l" r="r" t="t"/>
              <a:pathLst>
                <a:path extrusionOk="0" h="280" w="2442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28"/>
            <p:cNvSpPr/>
            <p:nvPr/>
          </p:nvSpPr>
          <p:spPr>
            <a:xfrm>
              <a:off x="5377450" y="3889100"/>
              <a:ext cx="51800" cy="11400"/>
            </a:xfrm>
            <a:custGeom>
              <a:rect b="b" l="l" r="r" t="t"/>
              <a:pathLst>
                <a:path extrusionOk="0" h="456" w="2072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28"/>
            <p:cNvSpPr/>
            <p:nvPr/>
          </p:nvSpPr>
          <p:spPr>
            <a:xfrm>
              <a:off x="5526500" y="3850375"/>
              <a:ext cx="38500" cy="12350"/>
            </a:xfrm>
            <a:custGeom>
              <a:rect b="b" l="l" r="r" t="t"/>
              <a:pathLst>
                <a:path extrusionOk="0" h="494" w="154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28"/>
            <p:cNvSpPr/>
            <p:nvPr/>
          </p:nvSpPr>
          <p:spPr>
            <a:xfrm>
              <a:off x="5353325" y="3964600"/>
              <a:ext cx="29500" cy="35750"/>
            </a:xfrm>
            <a:custGeom>
              <a:rect b="b" l="l" r="r" t="t"/>
              <a:pathLst>
                <a:path extrusionOk="0" h="1430" w="118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28"/>
            <p:cNvSpPr/>
            <p:nvPr/>
          </p:nvSpPr>
          <p:spPr>
            <a:xfrm>
              <a:off x="5366425" y="3836500"/>
              <a:ext cx="34850" cy="12350"/>
            </a:xfrm>
            <a:custGeom>
              <a:rect b="b" l="l" r="r" t="t"/>
              <a:pathLst>
                <a:path extrusionOk="0" h="494" w="1394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28"/>
            <p:cNvSpPr/>
            <p:nvPr/>
          </p:nvSpPr>
          <p:spPr>
            <a:xfrm>
              <a:off x="5368225" y="3880300"/>
              <a:ext cx="17875" cy="17050"/>
            </a:xfrm>
            <a:custGeom>
              <a:rect b="b" l="l" r="r" t="t"/>
              <a:pathLst>
                <a:path extrusionOk="0" h="682" w="715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28"/>
            <p:cNvSpPr/>
            <p:nvPr/>
          </p:nvSpPr>
          <p:spPr>
            <a:xfrm>
              <a:off x="5564675" y="3864225"/>
              <a:ext cx="36025" cy="5150"/>
            </a:xfrm>
            <a:custGeom>
              <a:rect b="b" l="l" r="r" t="t"/>
              <a:pathLst>
                <a:path extrusionOk="0" h="206" w="1441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28"/>
            <p:cNvSpPr/>
            <p:nvPr/>
          </p:nvSpPr>
          <p:spPr>
            <a:xfrm>
              <a:off x="5376850" y="3843450"/>
              <a:ext cx="33950" cy="7775"/>
            </a:xfrm>
            <a:custGeom>
              <a:rect b="b" l="l" r="r" t="t"/>
              <a:pathLst>
                <a:path extrusionOk="0" h="311" w="1358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28"/>
            <p:cNvSpPr/>
            <p:nvPr/>
          </p:nvSpPr>
          <p:spPr>
            <a:xfrm>
              <a:off x="5531925" y="3861325"/>
              <a:ext cx="33075" cy="3700"/>
            </a:xfrm>
            <a:custGeom>
              <a:rect b="b" l="l" r="r" t="t"/>
              <a:pathLst>
                <a:path extrusionOk="0" h="148" w="1323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28"/>
            <p:cNvSpPr/>
            <p:nvPr/>
          </p:nvSpPr>
          <p:spPr>
            <a:xfrm>
              <a:off x="5378625" y="3993750"/>
              <a:ext cx="25625" cy="7500"/>
            </a:xfrm>
            <a:custGeom>
              <a:rect b="b" l="l" r="r" t="t"/>
              <a:pathLst>
                <a:path extrusionOk="0" h="300" w="1025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28"/>
            <p:cNvSpPr/>
            <p:nvPr/>
          </p:nvSpPr>
          <p:spPr>
            <a:xfrm>
              <a:off x="5525675" y="3875250"/>
              <a:ext cx="25925" cy="3950"/>
            </a:xfrm>
            <a:custGeom>
              <a:rect b="b" l="l" r="r" t="t"/>
              <a:pathLst>
                <a:path extrusionOk="0" h="158" w="1037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28"/>
            <p:cNvSpPr/>
            <p:nvPr/>
          </p:nvSpPr>
          <p:spPr>
            <a:xfrm>
              <a:off x="5570925" y="3876125"/>
              <a:ext cx="16100" cy="2475"/>
            </a:xfrm>
            <a:custGeom>
              <a:rect b="b" l="l" r="r" t="t"/>
              <a:pathLst>
                <a:path extrusionOk="0" h="99" w="644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28"/>
            <p:cNvSpPr/>
            <p:nvPr/>
          </p:nvSpPr>
          <p:spPr>
            <a:xfrm>
              <a:off x="5556925" y="3876675"/>
              <a:ext cx="8950" cy="1925"/>
            </a:xfrm>
            <a:custGeom>
              <a:rect b="b" l="l" r="r" t="t"/>
              <a:pathLst>
                <a:path extrusionOk="0" h="77" w="358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28"/>
            <p:cNvSpPr/>
            <p:nvPr/>
          </p:nvSpPr>
          <p:spPr>
            <a:xfrm>
              <a:off x="5428950" y="3876100"/>
              <a:ext cx="6575" cy="2500"/>
            </a:xfrm>
            <a:custGeom>
              <a:rect b="b" l="l" r="r" t="t"/>
              <a:pathLst>
                <a:path extrusionOk="0" h="100" w="263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28"/>
            <p:cNvSpPr/>
            <p:nvPr/>
          </p:nvSpPr>
          <p:spPr>
            <a:xfrm>
              <a:off x="5364950" y="38905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28"/>
            <p:cNvSpPr/>
            <p:nvPr/>
          </p:nvSpPr>
          <p:spPr>
            <a:xfrm>
              <a:off x="5360475" y="38958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28"/>
            <p:cNvSpPr/>
            <p:nvPr/>
          </p:nvSpPr>
          <p:spPr>
            <a:xfrm>
              <a:off x="5342625" y="3856850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28"/>
            <p:cNvSpPr/>
            <p:nvPr/>
          </p:nvSpPr>
          <p:spPr>
            <a:xfrm>
              <a:off x="5392925" y="3836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28"/>
            <p:cNvSpPr/>
            <p:nvPr/>
          </p:nvSpPr>
          <p:spPr>
            <a:xfrm>
              <a:off x="5428650" y="2763850"/>
              <a:ext cx="25925" cy="27625"/>
            </a:xfrm>
            <a:custGeom>
              <a:rect b="b" l="l" r="r" t="t"/>
              <a:pathLst>
                <a:path extrusionOk="0" h="1105" w="1037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28"/>
            <p:cNvSpPr/>
            <p:nvPr/>
          </p:nvSpPr>
          <p:spPr>
            <a:xfrm>
              <a:off x="5448575" y="2706425"/>
              <a:ext cx="37550" cy="15650"/>
            </a:xfrm>
            <a:custGeom>
              <a:rect b="b" l="l" r="r" t="t"/>
              <a:pathLst>
                <a:path extrusionOk="0" h="626" w="1502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28"/>
            <p:cNvSpPr/>
            <p:nvPr/>
          </p:nvSpPr>
          <p:spPr>
            <a:xfrm>
              <a:off x="5443525" y="2753675"/>
              <a:ext cx="36625" cy="17700"/>
            </a:xfrm>
            <a:custGeom>
              <a:rect b="b" l="l" r="r" t="t"/>
              <a:pathLst>
                <a:path extrusionOk="0" h="708" w="1465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28"/>
            <p:cNvSpPr/>
            <p:nvPr/>
          </p:nvSpPr>
          <p:spPr>
            <a:xfrm>
              <a:off x="5448300" y="2735000"/>
              <a:ext cx="19650" cy="16650"/>
            </a:xfrm>
            <a:custGeom>
              <a:rect b="b" l="l" r="r" t="t"/>
              <a:pathLst>
                <a:path extrusionOk="0" h="666" w="786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28"/>
            <p:cNvSpPr/>
            <p:nvPr/>
          </p:nvSpPr>
          <p:spPr>
            <a:xfrm>
              <a:off x="5442925" y="2748375"/>
              <a:ext cx="23550" cy="9300"/>
            </a:xfrm>
            <a:custGeom>
              <a:rect b="b" l="l" r="r" t="t"/>
              <a:pathLst>
                <a:path extrusionOk="0" h="372" w="942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28"/>
            <p:cNvSpPr/>
            <p:nvPr/>
          </p:nvSpPr>
          <p:spPr>
            <a:xfrm>
              <a:off x="5445300" y="2730825"/>
              <a:ext cx="9275" cy="15000"/>
            </a:xfrm>
            <a:custGeom>
              <a:rect b="b" l="l" r="r" t="t"/>
              <a:pathLst>
                <a:path extrusionOk="0" h="600" w="371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28"/>
            <p:cNvSpPr/>
            <p:nvPr/>
          </p:nvSpPr>
          <p:spPr>
            <a:xfrm>
              <a:off x="5439350" y="2711725"/>
              <a:ext cx="14625" cy="9000"/>
            </a:xfrm>
            <a:custGeom>
              <a:rect b="b" l="l" r="r" t="t"/>
              <a:pathLst>
                <a:path extrusionOk="0" h="360" w="585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28"/>
            <p:cNvSpPr/>
            <p:nvPr/>
          </p:nvSpPr>
          <p:spPr>
            <a:xfrm>
              <a:off x="5530750" y="2720700"/>
              <a:ext cx="19075" cy="3700"/>
            </a:xfrm>
            <a:custGeom>
              <a:rect b="b" l="l" r="r" t="t"/>
              <a:pathLst>
                <a:path extrusionOk="0" h="148" w="763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28"/>
            <p:cNvSpPr/>
            <p:nvPr/>
          </p:nvSpPr>
          <p:spPr>
            <a:xfrm>
              <a:off x="5436075" y="2751525"/>
              <a:ext cx="6575" cy="6950"/>
            </a:xfrm>
            <a:custGeom>
              <a:rect b="b" l="l" r="r" t="t"/>
              <a:pathLst>
                <a:path extrusionOk="0" h="278" w="263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28"/>
            <p:cNvSpPr/>
            <p:nvPr/>
          </p:nvSpPr>
          <p:spPr>
            <a:xfrm>
              <a:off x="5795050" y="2943050"/>
              <a:ext cx="10150" cy="3600"/>
            </a:xfrm>
            <a:custGeom>
              <a:rect b="b" l="l" r="r" t="t"/>
              <a:pathLst>
                <a:path extrusionOk="0" h="144" w="406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28"/>
            <p:cNvSpPr/>
            <p:nvPr/>
          </p:nvSpPr>
          <p:spPr>
            <a:xfrm>
              <a:off x="5445900" y="2779525"/>
              <a:ext cx="61650" cy="11425"/>
            </a:xfrm>
            <a:custGeom>
              <a:rect b="b" l="l" r="r" t="t"/>
              <a:pathLst>
                <a:path extrusionOk="0" h="457" w="2466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28"/>
            <p:cNvSpPr/>
            <p:nvPr/>
          </p:nvSpPr>
          <p:spPr>
            <a:xfrm>
              <a:off x="5483700" y="2755925"/>
              <a:ext cx="48550" cy="11525"/>
            </a:xfrm>
            <a:custGeom>
              <a:rect b="b" l="l" r="r" t="t"/>
              <a:pathLst>
                <a:path extrusionOk="0" h="461" w="1942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28"/>
            <p:cNvSpPr/>
            <p:nvPr/>
          </p:nvSpPr>
          <p:spPr>
            <a:xfrm>
              <a:off x="5475375" y="2761075"/>
              <a:ext cx="32475" cy="9075"/>
            </a:xfrm>
            <a:custGeom>
              <a:rect b="b" l="l" r="r" t="t"/>
              <a:pathLst>
                <a:path extrusionOk="0" h="363" w="1299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28"/>
            <p:cNvSpPr/>
            <p:nvPr/>
          </p:nvSpPr>
          <p:spPr>
            <a:xfrm>
              <a:off x="5478350" y="2777975"/>
              <a:ext cx="32775" cy="3775"/>
            </a:xfrm>
            <a:custGeom>
              <a:rect b="b" l="l" r="r" t="t"/>
              <a:pathLst>
                <a:path extrusionOk="0" h="151" w="1311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28"/>
            <p:cNvSpPr/>
            <p:nvPr/>
          </p:nvSpPr>
          <p:spPr>
            <a:xfrm>
              <a:off x="5439650" y="2776050"/>
              <a:ext cx="11350" cy="7550"/>
            </a:xfrm>
            <a:custGeom>
              <a:rect b="b" l="l" r="r" t="t"/>
              <a:pathLst>
                <a:path extrusionOk="0" h="302" w="454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28"/>
            <p:cNvSpPr/>
            <p:nvPr/>
          </p:nvSpPr>
          <p:spPr>
            <a:xfrm>
              <a:off x="5572400" y="2921625"/>
              <a:ext cx="13425" cy="3450"/>
            </a:xfrm>
            <a:custGeom>
              <a:rect b="b" l="l" r="r" t="t"/>
              <a:pathLst>
                <a:path extrusionOk="0" h="138" w="537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28"/>
            <p:cNvSpPr/>
            <p:nvPr/>
          </p:nvSpPr>
          <p:spPr>
            <a:xfrm>
              <a:off x="5557525" y="2921325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28"/>
            <p:cNvSpPr/>
            <p:nvPr/>
          </p:nvSpPr>
          <p:spPr>
            <a:xfrm>
              <a:off x="5564975" y="2921500"/>
              <a:ext cx="3000" cy="1625"/>
            </a:xfrm>
            <a:custGeom>
              <a:rect b="b" l="l" r="r" t="t"/>
              <a:pathLst>
                <a:path extrusionOk="0" h="65" w="12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28"/>
            <p:cNvSpPr/>
            <p:nvPr/>
          </p:nvSpPr>
          <p:spPr>
            <a:xfrm>
              <a:off x="5546225" y="2917750"/>
              <a:ext cx="4775" cy="3125"/>
            </a:xfrm>
            <a:custGeom>
              <a:rect b="b" l="l" r="r" t="t"/>
              <a:pathLst>
                <a:path extrusionOk="0" h="125" w="191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28"/>
            <p:cNvSpPr/>
            <p:nvPr/>
          </p:nvSpPr>
          <p:spPr>
            <a:xfrm>
              <a:off x="5891800" y="2860600"/>
              <a:ext cx="14600" cy="39900"/>
            </a:xfrm>
            <a:custGeom>
              <a:rect b="b" l="l" r="r" t="t"/>
              <a:pathLst>
                <a:path extrusionOk="0" h="1596" w="584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28"/>
            <p:cNvSpPr/>
            <p:nvPr/>
          </p:nvSpPr>
          <p:spPr>
            <a:xfrm>
              <a:off x="5895075" y="2842550"/>
              <a:ext cx="14900" cy="16050"/>
            </a:xfrm>
            <a:custGeom>
              <a:rect b="b" l="l" r="r" t="t"/>
              <a:pathLst>
                <a:path extrusionOk="0" h="642" w="596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28"/>
            <p:cNvSpPr/>
            <p:nvPr/>
          </p:nvSpPr>
          <p:spPr>
            <a:xfrm>
              <a:off x="5881975" y="2900200"/>
              <a:ext cx="10150" cy="25900"/>
            </a:xfrm>
            <a:custGeom>
              <a:rect b="b" l="l" r="r" t="t"/>
              <a:pathLst>
                <a:path extrusionOk="0" h="1036" w="406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28"/>
            <p:cNvSpPr/>
            <p:nvPr/>
          </p:nvSpPr>
          <p:spPr>
            <a:xfrm>
              <a:off x="5507225" y="2867150"/>
              <a:ext cx="27700" cy="7475"/>
            </a:xfrm>
            <a:custGeom>
              <a:rect b="b" l="l" r="r" t="t"/>
              <a:pathLst>
                <a:path extrusionOk="0" h="299" w="1108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28"/>
            <p:cNvSpPr/>
            <p:nvPr/>
          </p:nvSpPr>
          <p:spPr>
            <a:xfrm>
              <a:off x="5445600" y="2864475"/>
              <a:ext cx="22650" cy="6575"/>
            </a:xfrm>
            <a:custGeom>
              <a:rect b="b" l="l" r="r" t="t"/>
              <a:pathLst>
                <a:path extrusionOk="0" h="263" w="906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28"/>
            <p:cNvSpPr/>
            <p:nvPr/>
          </p:nvSpPr>
          <p:spPr>
            <a:xfrm>
              <a:off x="5525975" y="2867750"/>
              <a:ext cx="10150" cy="6275"/>
            </a:xfrm>
            <a:custGeom>
              <a:rect b="b" l="l" r="r" t="t"/>
              <a:pathLst>
                <a:path extrusionOk="0" h="251" w="406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28"/>
            <p:cNvSpPr/>
            <p:nvPr/>
          </p:nvSpPr>
          <p:spPr>
            <a:xfrm>
              <a:off x="5500375" y="2867950"/>
              <a:ext cx="11050" cy="6375"/>
            </a:xfrm>
            <a:custGeom>
              <a:rect b="b" l="l" r="r" t="t"/>
              <a:pathLst>
                <a:path extrusionOk="0" h="255" w="442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28"/>
            <p:cNvSpPr/>
            <p:nvPr/>
          </p:nvSpPr>
          <p:spPr>
            <a:xfrm>
              <a:off x="5460500" y="2746825"/>
              <a:ext cx="68175" cy="13300"/>
            </a:xfrm>
            <a:custGeom>
              <a:rect b="b" l="l" r="r" t="t"/>
              <a:pathLst>
                <a:path extrusionOk="0" h="532" w="2727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28"/>
            <p:cNvSpPr/>
            <p:nvPr/>
          </p:nvSpPr>
          <p:spPr>
            <a:xfrm>
              <a:off x="5520925" y="2741250"/>
              <a:ext cx="900" cy="900"/>
            </a:xfrm>
            <a:custGeom>
              <a:rect b="b" l="l" r="r" t="t"/>
              <a:pathLst>
                <a:path extrusionOk="0" h="36" w="36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28"/>
            <p:cNvSpPr/>
            <p:nvPr/>
          </p:nvSpPr>
          <p:spPr>
            <a:xfrm>
              <a:off x="5927225" y="2785100"/>
              <a:ext cx="6850" cy="3500"/>
            </a:xfrm>
            <a:custGeom>
              <a:rect b="b" l="l" r="r" t="t"/>
              <a:pathLst>
                <a:path extrusionOk="0" h="140" w="274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28"/>
            <p:cNvSpPr/>
            <p:nvPr/>
          </p:nvSpPr>
          <p:spPr>
            <a:xfrm>
              <a:off x="5511100" y="2753600"/>
              <a:ext cx="7450" cy="2250"/>
            </a:xfrm>
            <a:custGeom>
              <a:rect b="b" l="l" r="r" t="t"/>
              <a:pathLst>
                <a:path extrusionOk="0" h="90" w="298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28"/>
            <p:cNvSpPr/>
            <p:nvPr/>
          </p:nvSpPr>
          <p:spPr>
            <a:xfrm>
              <a:off x="5419125" y="2800850"/>
              <a:ext cx="11625" cy="33875"/>
            </a:xfrm>
            <a:custGeom>
              <a:rect b="b" l="l" r="r" t="t"/>
              <a:pathLst>
                <a:path extrusionOk="0" h="1355" w="465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28"/>
            <p:cNvSpPr/>
            <p:nvPr/>
          </p:nvSpPr>
          <p:spPr>
            <a:xfrm>
              <a:off x="5425075" y="2823475"/>
              <a:ext cx="17875" cy="22275"/>
            </a:xfrm>
            <a:custGeom>
              <a:rect b="b" l="l" r="r" t="t"/>
              <a:pathLst>
                <a:path extrusionOk="0" h="891" w="715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28"/>
            <p:cNvSpPr/>
            <p:nvPr/>
          </p:nvSpPr>
          <p:spPr>
            <a:xfrm>
              <a:off x="5433100" y="2796800"/>
              <a:ext cx="12825" cy="9650"/>
            </a:xfrm>
            <a:custGeom>
              <a:rect b="b" l="l" r="r" t="t"/>
              <a:pathLst>
                <a:path extrusionOk="0" h="386" w="513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28"/>
            <p:cNvSpPr/>
            <p:nvPr/>
          </p:nvSpPr>
          <p:spPr>
            <a:xfrm>
              <a:off x="5446800" y="2788275"/>
              <a:ext cx="28600" cy="3975"/>
            </a:xfrm>
            <a:custGeom>
              <a:rect b="b" l="l" r="r" t="t"/>
              <a:pathLst>
                <a:path extrusionOk="0" h="159" w="1144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28"/>
            <p:cNvSpPr/>
            <p:nvPr/>
          </p:nvSpPr>
          <p:spPr>
            <a:xfrm>
              <a:off x="5446800" y="2795425"/>
              <a:ext cx="22050" cy="3875"/>
            </a:xfrm>
            <a:custGeom>
              <a:rect b="b" l="l" r="r" t="t"/>
              <a:pathLst>
                <a:path extrusionOk="0" h="155" w="882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28"/>
            <p:cNvSpPr/>
            <p:nvPr/>
          </p:nvSpPr>
          <p:spPr>
            <a:xfrm>
              <a:off x="5439650" y="2781425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28"/>
            <p:cNvSpPr/>
            <p:nvPr/>
          </p:nvSpPr>
          <p:spPr>
            <a:xfrm>
              <a:off x="5420000" y="2788575"/>
              <a:ext cx="8975" cy="14900"/>
            </a:xfrm>
            <a:custGeom>
              <a:rect b="b" l="l" r="r" t="t"/>
              <a:pathLst>
                <a:path extrusionOk="0" h="596" w="359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28"/>
            <p:cNvSpPr/>
            <p:nvPr/>
          </p:nvSpPr>
          <p:spPr>
            <a:xfrm>
              <a:off x="5493225" y="2903175"/>
              <a:ext cx="12825" cy="3775"/>
            </a:xfrm>
            <a:custGeom>
              <a:rect b="b" l="l" r="r" t="t"/>
              <a:pathLst>
                <a:path extrusionOk="0" h="151" w="513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28"/>
            <p:cNvSpPr/>
            <p:nvPr/>
          </p:nvSpPr>
          <p:spPr>
            <a:xfrm>
              <a:off x="5524200" y="2903175"/>
              <a:ext cx="1800" cy="1800"/>
            </a:xfrm>
            <a:custGeom>
              <a:rect b="b" l="l" r="r" t="t"/>
              <a:pathLst>
                <a:path extrusionOk="0" h="72" w="72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28"/>
            <p:cNvSpPr/>
            <p:nvPr/>
          </p:nvSpPr>
          <p:spPr>
            <a:xfrm>
              <a:off x="5428650" y="2844225"/>
              <a:ext cx="6875" cy="8950"/>
            </a:xfrm>
            <a:custGeom>
              <a:rect b="b" l="l" r="r" t="t"/>
              <a:pathLst>
                <a:path extrusionOk="0" h="358" w="275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28"/>
            <p:cNvSpPr/>
            <p:nvPr/>
          </p:nvSpPr>
          <p:spPr>
            <a:xfrm>
              <a:off x="5486100" y="2796300"/>
              <a:ext cx="11025" cy="2925"/>
            </a:xfrm>
            <a:custGeom>
              <a:rect b="b" l="l" r="r" t="t"/>
              <a:pathLst>
                <a:path extrusionOk="0" h="117" w="441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28"/>
            <p:cNvSpPr/>
            <p:nvPr/>
          </p:nvSpPr>
          <p:spPr>
            <a:xfrm>
              <a:off x="5475075" y="27855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28"/>
            <p:cNvSpPr/>
            <p:nvPr/>
          </p:nvSpPr>
          <p:spPr>
            <a:xfrm>
              <a:off x="5611700" y="2953775"/>
              <a:ext cx="21450" cy="8575"/>
            </a:xfrm>
            <a:custGeom>
              <a:rect b="b" l="l" r="r" t="t"/>
              <a:pathLst>
                <a:path extrusionOk="0" h="343" w="858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28"/>
            <p:cNvSpPr/>
            <p:nvPr/>
          </p:nvSpPr>
          <p:spPr>
            <a:xfrm>
              <a:off x="5611700" y="2957000"/>
              <a:ext cx="10450" cy="3925"/>
            </a:xfrm>
            <a:custGeom>
              <a:rect b="b" l="l" r="r" t="t"/>
              <a:pathLst>
                <a:path extrusionOk="0" h="157" w="418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28"/>
            <p:cNvSpPr/>
            <p:nvPr/>
          </p:nvSpPr>
          <p:spPr>
            <a:xfrm>
              <a:off x="5417325" y="2789175"/>
              <a:ext cx="7475" cy="22150"/>
            </a:xfrm>
            <a:custGeom>
              <a:rect b="b" l="l" r="r" t="t"/>
              <a:pathLst>
                <a:path extrusionOk="0" h="886" w="299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28"/>
            <p:cNvSpPr/>
            <p:nvPr/>
          </p:nvSpPr>
          <p:spPr>
            <a:xfrm>
              <a:off x="5417025" y="2821000"/>
              <a:ext cx="4200" cy="10750"/>
            </a:xfrm>
            <a:custGeom>
              <a:rect b="b" l="l" r="r" t="t"/>
              <a:pathLst>
                <a:path extrusionOk="0" h="430" w="168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28"/>
            <p:cNvSpPr/>
            <p:nvPr/>
          </p:nvSpPr>
          <p:spPr>
            <a:xfrm>
              <a:off x="5417625" y="2809700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28"/>
            <p:cNvSpPr/>
            <p:nvPr/>
          </p:nvSpPr>
          <p:spPr>
            <a:xfrm>
              <a:off x="5443525" y="2705400"/>
              <a:ext cx="10450" cy="7600"/>
            </a:xfrm>
            <a:custGeom>
              <a:rect b="b" l="l" r="r" t="t"/>
              <a:pathLst>
                <a:path extrusionOk="0" h="304" w="418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28"/>
            <p:cNvSpPr/>
            <p:nvPr/>
          </p:nvSpPr>
          <p:spPr>
            <a:xfrm>
              <a:off x="5425075" y="2842450"/>
              <a:ext cx="8350" cy="3900"/>
            </a:xfrm>
            <a:custGeom>
              <a:rect b="b" l="l" r="r" t="t"/>
              <a:pathLst>
                <a:path extrusionOk="0" h="156" w="334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28"/>
            <p:cNvSpPr/>
            <p:nvPr/>
          </p:nvSpPr>
          <p:spPr>
            <a:xfrm>
              <a:off x="5457525" y="2704425"/>
              <a:ext cx="10725" cy="9000"/>
            </a:xfrm>
            <a:custGeom>
              <a:rect b="b" l="l" r="r" t="t"/>
              <a:pathLst>
                <a:path extrusionOk="0" h="360" w="429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28"/>
            <p:cNvSpPr/>
            <p:nvPr/>
          </p:nvSpPr>
          <p:spPr>
            <a:xfrm>
              <a:off x="5460500" y="2698000"/>
              <a:ext cx="8350" cy="7850"/>
            </a:xfrm>
            <a:custGeom>
              <a:rect b="b" l="l" r="r" t="t"/>
              <a:pathLst>
                <a:path extrusionOk="0" h="314" w="334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28"/>
            <p:cNvSpPr/>
            <p:nvPr/>
          </p:nvSpPr>
          <p:spPr>
            <a:xfrm>
              <a:off x="5450075" y="270440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28"/>
            <p:cNvSpPr/>
            <p:nvPr/>
          </p:nvSpPr>
          <p:spPr>
            <a:xfrm>
              <a:off x="5457225" y="2698375"/>
              <a:ext cx="5075" cy="4200"/>
            </a:xfrm>
            <a:custGeom>
              <a:rect b="b" l="l" r="r" t="t"/>
              <a:pathLst>
                <a:path extrusionOk="0" h="168" w="203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28"/>
            <p:cNvSpPr/>
            <p:nvPr/>
          </p:nvSpPr>
          <p:spPr>
            <a:xfrm>
              <a:off x="5460800" y="2693050"/>
              <a:ext cx="22050" cy="9525"/>
            </a:xfrm>
            <a:custGeom>
              <a:rect b="b" l="l" r="r" t="t"/>
              <a:pathLst>
                <a:path extrusionOk="0" h="381" w="882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28"/>
            <p:cNvSpPr/>
            <p:nvPr/>
          </p:nvSpPr>
          <p:spPr>
            <a:xfrm>
              <a:off x="5956375" y="2811350"/>
              <a:ext cx="17000" cy="5975"/>
            </a:xfrm>
            <a:custGeom>
              <a:rect b="b" l="l" r="r" t="t"/>
              <a:pathLst>
                <a:path extrusionOk="0" h="239" w="68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28"/>
            <p:cNvSpPr/>
            <p:nvPr/>
          </p:nvSpPr>
          <p:spPr>
            <a:xfrm>
              <a:off x="5812325" y="3617350"/>
              <a:ext cx="11025" cy="7650"/>
            </a:xfrm>
            <a:custGeom>
              <a:rect b="b" l="l" r="r" t="t"/>
              <a:pathLst>
                <a:path extrusionOk="0" h="306" w="441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28"/>
            <p:cNvSpPr/>
            <p:nvPr/>
          </p:nvSpPr>
          <p:spPr>
            <a:xfrm>
              <a:off x="5774825" y="3617300"/>
              <a:ext cx="12525" cy="3250"/>
            </a:xfrm>
            <a:custGeom>
              <a:rect b="b" l="l" r="r" t="t"/>
              <a:pathLst>
                <a:path extrusionOk="0" h="130" w="501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28"/>
            <p:cNvSpPr/>
            <p:nvPr/>
          </p:nvSpPr>
          <p:spPr>
            <a:xfrm>
              <a:off x="6142425" y="3647000"/>
              <a:ext cx="3900" cy="2425"/>
            </a:xfrm>
            <a:custGeom>
              <a:rect b="b" l="l" r="r" t="t"/>
              <a:pathLst>
                <a:path extrusionOk="0" h="97" w="156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28"/>
            <p:cNvSpPr/>
            <p:nvPr/>
          </p:nvSpPr>
          <p:spPr>
            <a:xfrm>
              <a:off x="5767975" y="3617550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28"/>
            <p:cNvSpPr/>
            <p:nvPr/>
          </p:nvSpPr>
          <p:spPr>
            <a:xfrm>
              <a:off x="5708725" y="3603250"/>
              <a:ext cx="10450" cy="7050"/>
            </a:xfrm>
            <a:custGeom>
              <a:rect b="b" l="l" r="r" t="t"/>
              <a:pathLst>
                <a:path extrusionOk="0" h="282" w="418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28"/>
            <p:cNvSpPr/>
            <p:nvPr/>
          </p:nvSpPr>
          <p:spPr>
            <a:xfrm>
              <a:off x="6096000" y="3481225"/>
              <a:ext cx="6850" cy="2250"/>
            </a:xfrm>
            <a:custGeom>
              <a:rect b="b" l="l" r="r" t="t"/>
              <a:pathLst>
                <a:path extrusionOk="0" h="90" w="274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28"/>
            <p:cNvSpPr/>
            <p:nvPr/>
          </p:nvSpPr>
          <p:spPr>
            <a:xfrm>
              <a:off x="5911450" y="3475600"/>
              <a:ext cx="71450" cy="13675"/>
            </a:xfrm>
            <a:custGeom>
              <a:rect b="b" l="l" r="r" t="t"/>
              <a:pathLst>
                <a:path extrusionOk="0" h="547" w="2858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28"/>
            <p:cNvSpPr/>
            <p:nvPr/>
          </p:nvSpPr>
          <p:spPr>
            <a:xfrm>
              <a:off x="5981100" y="3477350"/>
              <a:ext cx="64025" cy="12225"/>
            </a:xfrm>
            <a:custGeom>
              <a:rect b="b" l="l" r="r" t="t"/>
              <a:pathLst>
                <a:path extrusionOk="0" h="489" w="2561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28"/>
            <p:cNvSpPr/>
            <p:nvPr/>
          </p:nvSpPr>
          <p:spPr>
            <a:xfrm>
              <a:off x="6004900" y="3481225"/>
              <a:ext cx="48250" cy="11650"/>
            </a:xfrm>
            <a:custGeom>
              <a:rect b="b" l="l" r="r" t="t"/>
              <a:pathLst>
                <a:path extrusionOk="0" h="466" w="193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28"/>
            <p:cNvSpPr/>
            <p:nvPr/>
          </p:nvSpPr>
          <p:spPr>
            <a:xfrm>
              <a:off x="5980200" y="3477650"/>
              <a:ext cx="37825" cy="3175"/>
            </a:xfrm>
            <a:custGeom>
              <a:rect b="b" l="l" r="r" t="t"/>
              <a:pathLst>
                <a:path extrusionOk="0" h="127" w="1513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28"/>
            <p:cNvSpPr/>
            <p:nvPr/>
          </p:nvSpPr>
          <p:spPr>
            <a:xfrm>
              <a:off x="5966500" y="3477650"/>
              <a:ext cx="11650" cy="2575"/>
            </a:xfrm>
            <a:custGeom>
              <a:rect b="b" l="l" r="r" t="t"/>
              <a:pathLst>
                <a:path extrusionOk="0" h="103" w="466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28"/>
            <p:cNvSpPr/>
            <p:nvPr/>
          </p:nvSpPr>
          <p:spPr>
            <a:xfrm>
              <a:off x="6023350" y="3477650"/>
              <a:ext cx="4500" cy="1575"/>
            </a:xfrm>
            <a:custGeom>
              <a:rect b="b" l="l" r="r" t="t"/>
              <a:pathLst>
                <a:path extrusionOk="0" h="63" w="18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28"/>
            <p:cNvSpPr/>
            <p:nvPr/>
          </p:nvSpPr>
          <p:spPr>
            <a:xfrm>
              <a:off x="5847150" y="3473775"/>
              <a:ext cx="45275" cy="11350"/>
            </a:xfrm>
            <a:custGeom>
              <a:rect b="b" l="l" r="r" t="t"/>
              <a:pathLst>
                <a:path extrusionOk="0" h="454" w="1811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28"/>
            <p:cNvSpPr/>
            <p:nvPr/>
          </p:nvSpPr>
          <p:spPr>
            <a:xfrm>
              <a:off x="5900725" y="3473525"/>
              <a:ext cx="37225" cy="6175"/>
            </a:xfrm>
            <a:custGeom>
              <a:rect b="b" l="l" r="r" t="t"/>
              <a:pathLst>
                <a:path extrusionOk="0" h="247" w="1489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28"/>
            <p:cNvSpPr/>
            <p:nvPr/>
          </p:nvSpPr>
          <p:spPr>
            <a:xfrm>
              <a:off x="5890900" y="3474075"/>
              <a:ext cx="22050" cy="11175"/>
            </a:xfrm>
            <a:custGeom>
              <a:rect b="b" l="l" r="r" t="t"/>
              <a:pathLst>
                <a:path extrusionOk="0" h="447" w="882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28"/>
            <p:cNvSpPr/>
            <p:nvPr/>
          </p:nvSpPr>
          <p:spPr>
            <a:xfrm>
              <a:off x="5941500" y="3473475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28"/>
            <p:cNvSpPr/>
            <p:nvPr/>
          </p:nvSpPr>
          <p:spPr>
            <a:xfrm>
              <a:off x="5887625" y="3473775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28"/>
            <p:cNvSpPr/>
            <p:nvPr/>
          </p:nvSpPr>
          <p:spPr>
            <a:xfrm>
              <a:off x="6142425" y="3495550"/>
              <a:ext cx="14300" cy="6700"/>
            </a:xfrm>
            <a:custGeom>
              <a:rect b="b" l="l" r="r" t="t"/>
              <a:pathLst>
                <a:path extrusionOk="0" h="268" w="572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28"/>
            <p:cNvSpPr/>
            <p:nvPr/>
          </p:nvSpPr>
          <p:spPr>
            <a:xfrm>
              <a:off x="6088250" y="34916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28"/>
            <p:cNvSpPr/>
            <p:nvPr/>
          </p:nvSpPr>
          <p:spPr>
            <a:xfrm>
              <a:off x="6106400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28"/>
            <p:cNvSpPr/>
            <p:nvPr/>
          </p:nvSpPr>
          <p:spPr>
            <a:xfrm>
              <a:off x="6102825" y="3495200"/>
              <a:ext cx="3600" cy="1625"/>
            </a:xfrm>
            <a:custGeom>
              <a:rect b="b" l="l" r="r" t="t"/>
              <a:pathLst>
                <a:path extrusionOk="0" h="65" w="144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28"/>
            <p:cNvSpPr/>
            <p:nvPr/>
          </p:nvSpPr>
          <p:spPr>
            <a:xfrm>
              <a:off x="6117125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28"/>
            <p:cNvSpPr/>
            <p:nvPr/>
          </p:nvSpPr>
          <p:spPr>
            <a:xfrm>
              <a:off x="5377150" y="3508900"/>
              <a:ext cx="124750" cy="13925"/>
            </a:xfrm>
            <a:custGeom>
              <a:rect b="b" l="l" r="r" t="t"/>
              <a:pathLst>
                <a:path extrusionOk="0" h="557" w="499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28"/>
            <p:cNvSpPr/>
            <p:nvPr/>
          </p:nvSpPr>
          <p:spPr>
            <a:xfrm>
              <a:off x="5422700" y="3532475"/>
              <a:ext cx="58050" cy="12750"/>
            </a:xfrm>
            <a:custGeom>
              <a:rect b="b" l="l" r="r" t="t"/>
              <a:pathLst>
                <a:path extrusionOk="0" h="510" w="2322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28"/>
            <p:cNvSpPr/>
            <p:nvPr/>
          </p:nvSpPr>
          <p:spPr>
            <a:xfrm>
              <a:off x="5489075" y="3540700"/>
              <a:ext cx="38125" cy="10125"/>
            </a:xfrm>
            <a:custGeom>
              <a:rect b="b" l="l" r="r" t="t"/>
              <a:pathLst>
                <a:path extrusionOk="0" h="405" w="1525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28"/>
            <p:cNvSpPr/>
            <p:nvPr/>
          </p:nvSpPr>
          <p:spPr>
            <a:xfrm>
              <a:off x="5500375" y="3514950"/>
              <a:ext cx="39925" cy="8750"/>
            </a:xfrm>
            <a:custGeom>
              <a:rect b="b" l="l" r="r" t="t"/>
              <a:pathLst>
                <a:path extrusionOk="0" h="350" w="1597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28"/>
            <p:cNvSpPr/>
            <p:nvPr/>
          </p:nvSpPr>
          <p:spPr>
            <a:xfrm>
              <a:off x="5439050" y="3492225"/>
              <a:ext cx="43500" cy="7900"/>
            </a:xfrm>
            <a:custGeom>
              <a:rect b="b" l="l" r="r" t="t"/>
              <a:pathLst>
                <a:path extrusionOk="0" h="316" w="174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28"/>
            <p:cNvSpPr/>
            <p:nvPr/>
          </p:nvSpPr>
          <p:spPr>
            <a:xfrm>
              <a:off x="5557225" y="3499075"/>
              <a:ext cx="44975" cy="7400"/>
            </a:xfrm>
            <a:custGeom>
              <a:rect b="b" l="l" r="r" t="t"/>
              <a:pathLst>
                <a:path extrusionOk="0" h="296" w="1799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28"/>
            <p:cNvSpPr/>
            <p:nvPr/>
          </p:nvSpPr>
          <p:spPr>
            <a:xfrm>
              <a:off x="5406325" y="3530925"/>
              <a:ext cx="50925" cy="7175"/>
            </a:xfrm>
            <a:custGeom>
              <a:rect b="b" l="l" r="r" t="t"/>
              <a:pathLst>
                <a:path extrusionOk="0" h="287" w="2037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28"/>
            <p:cNvSpPr/>
            <p:nvPr/>
          </p:nvSpPr>
          <p:spPr>
            <a:xfrm>
              <a:off x="5475375" y="3537575"/>
              <a:ext cx="17875" cy="9300"/>
            </a:xfrm>
            <a:custGeom>
              <a:rect b="b" l="l" r="r" t="t"/>
              <a:pathLst>
                <a:path extrusionOk="0" h="372" w="715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28"/>
            <p:cNvSpPr/>
            <p:nvPr/>
          </p:nvSpPr>
          <p:spPr>
            <a:xfrm>
              <a:off x="5525675" y="3543775"/>
              <a:ext cx="11050" cy="9600"/>
            </a:xfrm>
            <a:custGeom>
              <a:rect b="b" l="l" r="r" t="t"/>
              <a:pathLst>
                <a:path extrusionOk="0" h="384" w="442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28"/>
            <p:cNvSpPr/>
            <p:nvPr/>
          </p:nvSpPr>
          <p:spPr>
            <a:xfrm>
              <a:off x="5600700" y="3502950"/>
              <a:ext cx="4475" cy="3175"/>
            </a:xfrm>
            <a:custGeom>
              <a:rect b="b" l="l" r="r" t="t"/>
              <a:pathLst>
                <a:path extrusionOk="0" h="127" w="179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28"/>
            <p:cNvSpPr/>
            <p:nvPr/>
          </p:nvSpPr>
          <p:spPr>
            <a:xfrm>
              <a:off x="5524775" y="3542150"/>
              <a:ext cx="8075" cy="3675"/>
            </a:xfrm>
            <a:custGeom>
              <a:rect b="b" l="l" r="r" t="t"/>
              <a:pathLst>
                <a:path extrusionOk="0" h="147" w="323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28"/>
            <p:cNvSpPr/>
            <p:nvPr/>
          </p:nvSpPr>
          <p:spPr>
            <a:xfrm>
              <a:off x="5485800" y="3538650"/>
              <a:ext cx="7450" cy="3100"/>
            </a:xfrm>
            <a:custGeom>
              <a:rect b="b" l="l" r="r" t="t"/>
              <a:pathLst>
                <a:path extrusionOk="0" h="124" w="298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28"/>
            <p:cNvSpPr/>
            <p:nvPr/>
          </p:nvSpPr>
          <p:spPr>
            <a:xfrm>
              <a:off x="5460800" y="3496050"/>
              <a:ext cx="7150" cy="3725"/>
            </a:xfrm>
            <a:custGeom>
              <a:rect b="b" l="l" r="r" t="t"/>
              <a:pathLst>
                <a:path extrusionOk="0" h="149" w="286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28"/>
            <p:cNvSpPr/>
            <p:nvPr/>
          </p:nvSpPr>
          <p:spPr>
            <a:xfrm>
              <a:off x="5489650" y="349730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28"/>
            <p:cNvSpPr/>
            <p:nvPr/>
          </p:nvSpPr>
          <p:spPr>
            <a:xfrm>
              <a:off x="5392925" y="3530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28"/>
            <p:cNvSpPr/>
            <p:nvPr/>
          </p:nvSpPr>
          <p:spPr>
            <a:xfrm>
              <a:off x="5402750" y="3534500"/>
              <a:ext cx="22350" cy="7850"/>
            </a:xfrm>
            <a:custGeom>
              <a:rect b="b" l="l" r="r" t="t"/>
              <a:pathLst>
                <a:path extrusionOk="0" h="314" w="894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28"/>
            <p:cNvSpPr/>
            <p:nvPr/>
          </p:nvSpPr>
          <p:spPr>
            <a:xfrm>
              <a:off x="5479850" y="3559600"/>
              <a:ext cx="13100" cy="14125"/>
            </a:xfrm>
            <a:custGeom>
              <a:rect b="b" l="l" r="r" t="t"/>
              <a:pathLst>
                <a:path extrusionOk="0" h="565" w="524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28"/>
            <p:cNvSpPr/>
            <p:nvPr/>
          </p:nvSpPr>
          <p:spPr>
            <a:xfrm>
              <a:off x="5514975" y="3548775"/>
              <a:ext cx="17875" cy="4200"/>
            </a:xfrm>
            <a:custGeom>
              <a:rect b="b" l="l" r="r" t="t"/>
              <a:pathLst>
                <a:path extrusionOk="0" h="168" w="715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28"/>
            <p:cNvSpPr/>
            <p:nvPr/>
          </p:nvSpPr>
          <p:spPr>
            <a:xfrm>
              <a:off x="5464950" y="3556600"/>
              <a:ext cx="8375" cy="6500"/>
            </a:xfrm>
            <a:custGeom>
              <a:rect b="b" l="l" r="r" t="t"/>
              <a:pathLst>
                <a:path extrusionOk="0" h="260" w="335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28"/>
            <p:cNvSpPr/>
            <p:nvPr/>
          </p:nvSpPr>
          <p:spPr>
            <a:xfrm>
              <a:off x="5518525" y="3560100"/>
              <a:ext cx="7175" cy="7150"/>
            </a:xfrm>
            <a:custGeom>
              <a:rect b="b" l="l" r="r" t="t"/>
              <a:pathLst>
                <a:path extrusionOk="0" h="286" w="287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28"/>
            <p:cNvSpPr/>
            <p:nvPr/>
          </p:nvSpPr>
          <p:spPr>
            <a:xfrm>
              <a:off x="5399775" y="3535225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28"/>
            <p:cNvSpPr/>
            <p:nvPr/>
          </p:nvSpPr>
          <p:spPr>
            <a:xfrm>
              <a:off x="5478650" y="3545800"/>
              <a:ext cx="8050" cy="2300"/>
            </a:xfrm>
            <a:custGeom>
              <a:rect b="b" l="l" r="r" t="t"/>
              <a:pathLst>
                <a:path extrusionOk="0" h="92" w="322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28"/>
            <p:cNvSpPr/>
            <p:nvPr/>
          </p:nvSpPr>
          <p:spPr>
            <a:xfrm>
              <a:off x="5532825" y="355265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28"/>
            <p:cNvSpPr/>
            <p:nvPr/>
          </p:nvSpPr>
          <p:spPr>
            <a:xfrm>
              <a:off x="5507525" y="3549375"/>
              <a:ext cx="3600" cy="1300"/>
            </a:xfrm>
            <a:custGeom>
              <a:rect b="b" l="l" r="r" t="t"/>
              <a:pathLst>
                <a:path extrusionOk="0" h="52" w="144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28"/>
            <p:cNvSpPr/>
            <p:nvPr/>
          </p:nvSpPr>
          <p:spPr>
            <a:xfrm>
              <a:off x="5503050" y="3567225"/>
              <a:ext cx="7275" cy="5100"/>
            </a:xfrm>
            <a:custGeom>
              <a:rect b="b" l="l" r="r" t="t"/>
              <a:pathLst>
                <a:path extrusionOk="0" h="204" w="291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28"/>
            <p:cNvSpPr/>
            <p:nvPr/>
          </p:nvSpPr>
          <p:spPr>
            <a:xfrm>
              <a:off x="5471800" y="35598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28"/>
            <p:cNvSpPr/>
            <p:nvPr/>
          </p:nvSpPr>
          <p:spPr>
            <a:xfrm>
              <a:off x="5855775" y="3563375"/>
              <a:ext cx="6875" cy="6250"/>
            </a:xfrm>
            <a:custGeom>
              <a:rect b="b" l="l" r="r" t="t"/>
              <a:pathLst>
                <a:path extrusionOk="0" h="250" w="275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28"/>
            <p:cNvSpPr/>
            <p:nvPr/>
          </p:nvSpPr>
          <p:spPr>
            <a:xfrm>
              <a:off x="5905775" y="3567525"/>
              <a:ext cx="6500" cy="6150"/>
            </a:xfrm>
            <a:custGeom>
              <a:rect b="b" l="l" r="r" t="t"/>
              <a:pathLst>
                <a:path extrusionOk="0" h="246" w="26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28"/>
            <p:cNvSpPr/>
            <p:nvPr/>
          </p:nvSpPr>
          <p:spPr>
            <a:xfrm>
              <a:off x="5375075" y="3559825"/>
              <a:ext cx="31875" cy="16075"/>
            </a:xfrm>
            <a:custGeom>
              <a:rect b="b" l="l" r="r" t="t"/>
              <a:pathLst>
                <a:path extrusionOk="0" h="643" w="1275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28"/>
            <p:cNvSpPr/>
            <p:nvPr/>
          </p:nvSpPr>
          <p:spPr>
            <a:xfrm>
              <a:off x="5850425" y="3595500"/>
              <a:ext cx="4775" cy="3175"/>
            </a:xfrm>
            <a:custGeom>
              <a:rect b="b" l="l" r="r" t="t"/>
              <a:pathLst>
                <a:path extrusionOk="0" h="127" w="191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28"/>
            <p:cNvSpPr/>
            <p:nvPr/>
          </p:nvSpPr>
          <p:spPr>
            <a:xfrm>
              <a:off x="5719750" y="3581825"/>
              <a:ext cx="9450" cy="6575"/>
            </a:xfrm>
            <a:custGeom>
              <a:rect b="b" l="l" r="r" t="t"/>
              <a:pathLst>
                <a:path extrusionOk="0" h="263" w="378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28"/>
            <p:cNvSpPr/>
            <p:nvPr/>
          </p:nvSpPr>
          <p:spPr>
            <a:xfrm>
              <a:off x="6088400" y="3617250"/>
              <a:ext cx="7325" cy="3725"/>
            </a:xfrm>
            <a:custGeom>
              <a:rect b="b" l="l" r="r" t="t"/>
              <a:pathLst>
                <a:path extrusionOk="0" h="149" w="293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28"/>
            <p:cNvSpPr/>
            <p:nvPr/>
          </p:nvSpPr>
          <p:spPr>
            <a:xfrm>
              <a:off x="5998950" y="3574375"/>
              <a:ext cx="10150" cy="10150"/>
            </a:xfrm>
            <a:custGeom>
              <a:rect b="b" l="l" r="r" t="t"/>
              <a:pathLst>
                <a:path extrusionOk="0" h="406" w="406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28"/>
            <p:cNvSpPr/>
            <p:nvPr/>
          </p:nvSpPr>
          <p:spPr>
            <a:xfrm>
              <a:off x="5439350" y="3563675"/>
              <a:ext cx="5700" cy="5375"/>
            </a:xfrm>
            <a:custGeom>
              <a:rect b="b" l="l" r="r" t="t"/>
              <a:pathLst>
                <a:path extrusionOk="0" h="215" w="228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28"/>
            <p:cNvSpPr/>
            <p:nvPr/>
          </p:nvSpPr>
          <p:spPr>
            <a:xfrm>
              <a:off x="5452450" y="3565175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28"/>
            <p:cNvSpPr/>
            <p:nvPr/>
          </p:nvSpPr>
          <p:spPr>
            <a:xfrm>
              <a:off x="5908175" y="3548675"/>
              <a:ext cx="94075" cy="16400"/>
            </a:xfrm>
            <a:custGeom>
              <a:rect b="b" l="l" r="r" t="t"/>
              <a:pathLst>
                <a:path extrusionOk="0" h="656" w="3763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28"/>
            <p:cNvSpPr/>
            <p:nvPr/>
          </p:nvSpPr>
          <p:spPr>
            <a:xfrm>
              <a:off x="5987050" y="3578550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28"/>
            <p:cNvSpPr/>
            <p:nvPr/>
          </p:nvSpPr>
          <p:spPr>
            <a:xfrm>
              <a:off x="5705475" y="3558200"/>
              <a:ext cx="24125" cy="5425"/>
            </a:xfrm>
            <a:custGeom>
              <a:rect b="b" l="l" r="r" t="t"/>
              <a:pathLst>
                <a:path extrusionOk="0" h="217" w="965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28"/>
            <p:cNvSpPr/>
            <p:nvPr/>
          </p:nvSpPr>
          <p:spPr>
            <a:xfrm>
              <a:off x="5740575" y="3556725"/>
              <a:ext cx="7175" cy="4775"/>
            </a:xfrm>
            <a:custGeom>
              <a:rect b="b" l="l" r="r" t="t"/>
              <a:pathLst>
                <a:path extrusionOk="0" h="191" w="287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28"/>
            <p:cNvSpPr/>
            <p:nvPr/>
          </p:nvSpPr>
          <p:spPr>
            <a:xfrm>
              <a:off x="5698325" y="3561575"/>
              <a:ext cx="2700" cy="1450"/>
            </a:xfrm>
            <a:custGeom>
              <a:rect b="b" l="l" r="r" t="t"/>
              <a:pathLst>
                <a:path extrusionOk="0" h="58" w="108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28"/>
            <p:cNvSpPr/>
            <p:nvPr/>
          </p:nvSpPr>
          <p:spPr>
            <a:xfrm>
              <a:off x="6100150" y="3641350"/>
              <a:ext cx="2125" cy="2625"/>
            </a:xfrm>
            <a:custGeom>
              <a:rect b="b" l="l" r="r" t="t"/>
              <a:pathLst>
                <a:path extrusionOk="0" h="105" w="85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28"/>
            <p:cNvSpPr/>
            <p:nvPr/>
          </p:nvSpPr>
          <p:spPr>
            <a:xfrm>
              <a:off x="5798325" y="36175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28"/>
            <p:cNvSpPr/>
            <p:nvPr/>
          </p:nvSpPr>
          <p:spPr>
            <a:xfrm>
              <a:off x="5724800" y="3515450"/>
              <a:ext cx="116725" cy="13800"/>
            </a:xfrm>
            <a:custGeom>
              <a:rect b="b" l="l" r="r" t="t"/>
              <a:pathLst>
                <a:path extrusionOk="0" h="552" w="4669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28"/>
            <p:cNvSpPr/>
            <p:nvPr/>
          </p:nvSpPr>
          <p:spPr>
            <a:xfrm>
              <a:off x="5825500" y="3522500"/>
              <a:ext cx="84475" cy="13075"/>
            </a:xfrm>
            <a:custGeom>
              <a:rect b="b" l="l" r="r" t="t"/>
              <a:pathLst>
                <a:path extrusionOk="0" h="523" w="3379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28"/>
            <p:cNvSpPr/>
            <p:nvPr/>
          </p:nvSpPr>
          <p:spPr>
            <a:xfrm>
              <a:off x="5905500" y="3527500"/>
              <a:ext cx="84250" cy="13875"/>
            </a:xfrm>
            <a:custGeom>
              <a:rect b="b" l="l" r="r" t="t"/>
              <a:pathLst>
                <a:path extrusionOk="0" h="555" w="337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28"/>
            <p:cNvSpPr/>
            <p:nvPr/>
          </p:nvSpPr>
          <p:spPr>
            <a:xfrm>
              <a:off x="5840900" y="3480325"/>
              <a:ext cx="65500" cy="19675"/>
            </a:xfrm>
            <a:custGeom>
              <a:rect b="b" l="l" r="r" t="t"/>
              <a:pathLst>
                <a:path extrusionOk="0" h="787" w="262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28"/>
            <p:cNvSpPr/>
            <p:nvPr/>
          </p:nvSpPr>
          <p:spPr>
            <a:xfrm>
              <a:off x="5991225" y="3534800"/>
              <a:ext cx="40200" cy="11625"/>
            </a:xfrm>
            <a:custGeom>
              <a:rect b="b" l="l" r="r" t="t"/>
              <a:pathLst>
                <a:path extrusionOk="0" h="465" w="1608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28"/>
            <p:cNvSpPr/>
            <p:nvPr/>
          </p:nvSpPr>
          <p:spPr>
            <a:xfrm>
              <a:off x="5693650" y="3512225"/>
              <a:ext cx="32975" cy="10375"/>
            </a:xfrm>
            <a:custGeom>
              <a:rect b="b" l="l" r="r" t="t"/>
              <a:pathLst>
                <a:path extrusionOk="0" h="415" w="1319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28"/>
            <p:cNvSpPr/>
            <p:nvPr/>
          </p:nvSpPr>
          <p:spPr>
            <a:xfrm>
              <a:off x="5837325" y="3491625"/>
              <a:ext cx="43175" cy="7475"/>
            </a:xfrm>
            <a:custGeom>
              <a:rect b="b" l="l" r="r" t="t"/>
              <a:pathLst>
                <a:path extrusionOk="0" h="299" w="1727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28"/>
            <p:cNvSpPr/>
            <p:nvPr/>
          </p:nvSpPr>
          <p:spPr>
            <a:xfrm>
              <a:off x="5676300" y="3502650"/>
              <a:ext cx="14600" cy="10725"/>
            </a:xfrm>
            <a:custGeom>
              <a:rect b="b" l="l" r="r" t="t"/>
              <a:pathLst>
                <a:path extrusionOk="0" h="429" w="584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28"/>
            <p:cNvSpPr/>
            <p:nvPr/>
          </p:nvSpPr>
          <p:spPr>
            <a:xfrm>
              <a:off x="5686700" y="3509200"/>
              <a:ext cx="11650" cy="7450"/>
            </a:xfrm>
            <a:custGeom>
              <a:rect b="b" l="l" r="r" t="t"/>
              <a:pathLst>
                <a:path extrusionOk="0" h="298" w="466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28"/>
            <p:cNvSpPr/>
            <p:nvPr/>
          </p:nvSpPr>
          <p:spPr>
            <a:xfrm>
              <a:off x="5730175" y="3520350"/>
              <a:ext cx="14300" cy="4275"/>
            </a:xfrm>
            <a:custGeom>
              <a:rect b="b" l="l" r="r" t="t"/>
              <a:pathLst>
                <a:path extrusionOk="0" h="171" w="572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28"/>
            <p:cNvSpPr/>
            <p:nvPr/>
          </p:nvSpPr>
          <p:spPr>
            <a:xfrm>
              <a:off x="5717675" y="3520800"/>
              <a:ext cx="4475" cy="1450"/>
            </a:xfrm>
            <a:custGeom>
              <a:rect b="b" l="l" r="r" t="t"/>
              <a:pathLst>
                <a:path extrusionOk="0" h="58" w="179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28"/>
            <p:cNvSpPr/>
            <p:nvPr/>
          </p:nvSpPr>
          <p:spPr>
            <a:xfrm>
              <a:off x="6199575" y="3507700"/>
              <a:ext cx="4475" cy="1225"/>
            </a:xfrm>
            <a:custGeom>
              <a:rect b="b" l="l" r="r" t="t"/>
              <a:pathLst>
                <a:path extrusionOk="0" h="49" w="179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28"/>
            <p:cNvSpPr/>
            <p:nvPr/>
          </p:nvSpPr>
          <p:spPr>
            <a:xfrm>
              <a:off x="5940025" y="3486375"/>
              <a:ext cx="49725" cy="13100"/>
            </a:xfrm>
            <a:custGeom>
              <a:rect b="b" l="l" r="r" t="t"/>
              <a:pathLst>
                <a:path extrusionOk="0" h="524" w="1989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28"/>
            <p:cNvSpPr/>
            <p:nvPr/>
          </p:nvSpPr>
          <p:spPr>
            <a:xfrm>
              <a:off x="5884650" y="3482550"/>
              <a:ext cx="37225" cy="15950"/>
            </a:xfrm>
            <a:custGeom>
              <a:rect b="b" l="l" r="r" t="t"/>
              <a:pathLst>
                <a:path extrusionOk="0" h="638" w="1489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28"/>
            <p:cNvSpPr/>
            <p:nvPr/>
          </p:nvSpPr>
          <p:spPr>
            <a:xfrm>
              <a:off x="6045375" y="3491625"/>
              <a:ext cx="28275" cy="10975"/>
            </a:xfrm>
            <a:custGeom>
              <a:rect b="b" l="l" r="r" t="t"/>
              <a:pathLst>
                <a:path extrusionOk="0" h="439" w="1131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28"/>
            <p:cNvSpPr/>
            <p:nvPr/>
          </p:nvSpPr>
          <p:spPr>
            <a:xfrm>
              <a:off x="6012950" y="3489850"/>
              <a:ext cx="30375" cy="11925"/>
            </a:xfrm>
            <a:custGeom>
              <a:rect b="b" l="l" r="r" t="t"/>
              <a:pathLst>
                <a:path extrusionOk="0" h="477" w="1215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28"/>
            <p:cNvSpPr/>
            <p:nvPr/>
          </p:nvSpPr>
          <p:spPr>
            <a:xfrm>
              <a:off x="5989725" y="3486350"/>
              <a:ext cx="22350" cy="14600"/>
            </a:xfrm>
            <a:custGeom>
              <a:rect b="b" l="l" r="r" t="t"/>
              <a:pathLst>
                <a:path extrusionOk="0" h="584" w="894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28"/>
            <p:cNvSpPr/>
            <p:nvPr/>
          </p:nvSpPr>
          <p:spPr>
            <a:xfrm>
              <a:off x="6006100" y="3488050"/>
              <a:ext cx="30375" cy="8275"/>
            </a:xfrm>
            <a:custGeom>
              <a:rect b="b" l="l" r="r" t="t"/>
              <a:pathLst>
                <a:path extrusionOk="0" h="331" w="1215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28"/>
            <p:cNvSpPr/>
            <p:nvPr/>
          </p:nvSpPr>
          <p:spPr>
            <a:xfrm>
              <a:off x="5917700" y="3486450"/>
              <a:ext cx="19375" cy="12350"/>
            </a:xfrm>
            <a:custGeom>
              <a:rect b="b" l="l" r="r" t="t"/>
              <a:pathLst>
                <a:path extrusionOk="0" h="494" w="775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28"/>
            <p:cNvSpPr/>
            <p:nvPr/>
          </p:nvSpPr>
          <p:spPr>
            <a:xfrm>
              <a:off x="5977225" y="3485975"/>
              <a:ext cx="14900" cy="12525"/>
            </a:xfrm>
            <a:custGeom>
              <a:rect b="b" l="l" r="r" t="t"/>
              <a:pathLst>
                <a:path extrusionOk="0" h="501" w="596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28"/>
            <p:cNvSpPr/>
            <p:nvPr/>
          </p:nvSpPr>
          <p:spPr>
            <a:xfrm>
              <a:off x="5908750" y="3491625"/>
              <a:ext cx="15225" cy="6875"/>
            </a:xfrm>
            <a:custGeom>
              <a:rect b="b" l="l" r="r" t="t"/>
              <a:pathLst>
                <a:path extrusionOk="0" h="275" w="609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28"/>
            <p:cNvSpPr/>
            <p:nvPr/>
          </p:nvSpPr>
          <p:spPr>
            <a:xfrm>
              <a:off x="5970375" y="3497200"/>
              <a:ext cx="10750" cy="4950"/>
            </a:xfrm>
            <a:custGeom>
              <a:rect b="b" l="l" r="r" t="t"/>
              <a:pathLst>
                <a:path extrusionOk="0" h="198" w="43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28"/>
            <p:cNvSpPr/>
            <p:nvPr/>
          </p:nvSpPr>
          <p:spPr>
            <a:xfrm>
              <a:off x="6034675" y="3488350"/>
              <a:ext cx="14000" cy="6875"/>
            </a:xfrm>
            <a:custGeom>
              <a:rect b="b" l="l" r="r" t="t"/>
              <a:pathLst>
                <a:path extrusionOk="0" h="275" w="56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28"/>
            <p:cNvSpPr/>
            <p:nvPr/>
          </p:nvSpPr>
          <p:spPr>
            <a:xfrm>
              <a:off x="5998950" y="3498475"/>
              <a:ext cx="10750" cy="3750"/>
            </a:xfrm>
            <a:custGeom>
              <a:rect b="b" l="l" r="r" t="t"/>
              <a:pathLst>
                <a:path extrusionOk="0" h="150" w="43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28"/>
            <p:cNvSpPr/>
            <p:nvPr/>
          </p:nvSpPr>
          <p:spPr>
            <a:xfrm>
              <a:off x="6034975" y="3498775"/>
              <a:ext cx="7150" cy="2950"/>
            </a:xfrm>
            <a:custGeom>
              <a:rect b="b" l="l" r="r" t="t"/>
              <a:pathLst>
                <a:path extrusionOk="0" h="118" w="286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28"/>
            <p:cNvSpPr/>
            <p:nvPr/>
          </p:nvSpPr>
          <p:spPr>
            <a:xfrm>
              <a:off x="5991800" y="349550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28"/>
            <p:cNvSpPr/>
            <p:nvPr/>
          </p:nvSpPr>
          <p:spPr>
            <a:xfrm>
              <a:off x="6016800" y="349877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28"/>
            <p:cNvSpPr/>
            <p:nvPr/>
          </p:nvSpPr>
          <p:spPr>
            <a:xfrm>
              <a:off x="5943875" y="3495200"/>
              <a:ext cx="8675" cy="3300"/>
            </a:xfrm>
            <a:custGeom>
              <a:rect b="b" l="l" r="r" t="t"/>
              <a:pathLst>
                <a:path extrusionOk="0" h="132" w="347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28"/>
            <p:cNvSpPr/>
            <p:nvPr/>
          </p:nvSpPr>
          <p:spPr>
            <a:xfrm>
              <a:off x="5930500" y="3493325"/>
              <a:ext cx="8050" cy="5175"/>
            </a:xfrm>
            <a:custGeom>
              <a:rect b="b" l="l" r="r" t="t"/>
              <a:pathLst>
                <a:path extrusionOk="0" h="207" w="322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28"/>
            <p:cNvSpPr/>
            <p:nvPr/>
          </p:nvSpPr>
          <p:spPr>
            <a:xfrm>
              <a:off x="5937925" y="3492950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28"/>
            <p:cNvSpPr/>
            <p:nvPr/>
          </p:nvSpPr>
          <p:spPr>
            <a:xfrm>
              <a:off x="6042100" y="3494800"/>
              <a:ext cx="4300" cy="4000"/>
            </a:xfrm>
            <a:custGeom>
              <a:rect b="b" l="l" r="r" t="t"/>
              <a:pathLst>
                <a:path extrusionOk="0" h="160" w="172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28"/>
            <p:cNvSpPr/>
            <p:nvPr/>
          </p:nvSpPr>
          <p:spPr>
            <a:xfrm>
              <a:off x="5955800" y="3496700"/>
              <a:ext cx="4175" cy="2025"/>
            </a:xfrm>
            <a:custGeom>
              <a:rect b="b" l="l" r="r" t="t"/>
              <a:pathLst>
                <a:path extrusionOk="0" h="81" w="167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28"/>
            <p:cNvSpPr/>
            <p:nvPr/>
          </p:nvSpPr>
          <p:spPr>
            <a:xfrm>
              <a:off x="5824825" y="3537975"/>
              <a:ext cx="69975" cy="14400"/>
            </a:xfrm>
            <a:custGeom>
              <a:rect b="b" l="l" r="r" t="t"/>
              <a:pathLst>
                <a:path extrusionOk="0" h="576" w="2799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28"/>
            <p:cNvSpPr/>
            <p:nvPr/>
          </p:nvSpPr>
          <p:spPr>
            <a:xfrm>
              <a:off x="5711125" y="3534800"/>
              <a:ext cx="63125" cy="10675"/>
            </a:xfrm>
            <a:custGeom>
              <a:rect b="b" l="l" r="r" t="t"/>
              <a:pathLst>
                <a:path extrusionOk="0" h="427" w="2525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28"/>
            <p:cNvSpPr/>
            <p:nvPr/>
          </p:nvSpPr>
          <p:spPr>
            <a:xfrm>
              <a:off x="5757725" y="3535375"/>
              <a:ext cx="56400" cy="9850"/>
            </a:xfrm>
            <a:custGeom>
              <a:rect b="b" l="l" r="r" t="t"/>
              <a:pathLst>
                <a:path extrusionOk="0" h="394" w="2256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28"/>
            <p:cNvSpPr/>
            <p:nvPr/>
          </p:nvSpPr>
          <p:spPr>
            <a:xfrm>
              <a:off x="5678075" y="3534500"/>
              <a:ext cx="39325" cy="8050"/>
            </a:xfrm>
            <a:custGeom>
              <a:rect b="b" l="l" r="r" t="t"/>
              <a:pathLst>
                <a:path extrusionOk="0" h="322" w="1573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28"/>
            <p:cNvSpPr/>
            <p:nvPr/>
          </p:nvSpPr>
          <p:spPr>
            <a:xfrm>
              <a:off x="5837325" y="3531175"/>
              <a:ext cx="40200" cy="3950"/>
            </a:xfrm>
            <a:custGeom>
              <a:rect b="b" l="l" r="r" t="t"/>
              <a:pathLst>
                <a:path extrusionOk="0" h="158" w="1608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28"/>
            <p:cNvSpPr/>
            <p:nvPr/>
          </p:nvSpPr>
          <p:spPr>
            <a:xfrm>
              <a:off x="5837025" y="3537925"/>
              <a:ext cx="36050" cy="4350"/>
            </a:xfrm>
            <a:custGeom>
              <a:rect b="b" l="l" r="r" t="t"/>
              <a:pathLst>
                <a:path extrusionOk="0" h="174" w="1442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28"/>
            <p:cNvSpPr/>
            <p:nvPr/>
          </p:nvSpPr>
          <p:spPr>
            <a:xfrm>
              <a:off x="5892775" y="3544025"/>
              <a:ext cx="31500" cy="10725"/>
            </a:xfrm>
            <a:custGeom>
              <a:rect b="b" l="l" r="r" t="t"/>
              <a:pathLst>
                <a:path extrusionOk="0" h="429" w="126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28"/>
            <p:cNvSpPr/>
            <p:nvPr/>
          </p:nvSpPr>
          <p:spPr>
            <a:xfrm>
              <a:off x="5768575" y="3533125"/>
              <a:ext cx="30675" cy="5400"/>
            </a:xfrm>
            <a:custGeom>
              <a:rect b="b" l="l" r="r" t="t"/>
              <a:pathLst>
                <a:path extrusionOk="0" h="216" w="1227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28"/>
            <p:cNvSpPr/>
            <p:nvPr/>
          </p:nvSpPr>
          <p:spPr>
            <a:xfrm>
              <a:off x="5664100" y="3534225"/>
              <a:ext cx="19350" cy="7425"/>
            </a:xfrm>
            <a:custGeom>
              <a:rect b="b" l="l" r="r" t="t"/>
              <a:pathLst>
                <a:path extrusionOk="0" h="297" w="774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28"/>
            <p:cNvSpPr/>
            <p:nvPr/>
          </p:nvSpPr>
          <p:spPr>
            <a:xfrm>
              <a:off x="5882875" y="3542050"/>
              <a:ext cx="19650" cy="10325"/>
            </a:xfrm>
            <a:custGeom>
              <a:rect b="b" l="l" r="r" t="t"/>
              <a:pathLst>
                <a:path extrusionOk="0" h="413" w="786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28"/>
            <p:cNvSpPr/>
            <p:nvPr/>
          </p:nvSpPr>
          <p:spPr>
            <a:xfrm>
              <a:off x="5790900" y="3527950"/>
              <a:ext cx="22350" cy="3450"/>
            </a:xfrm>
            <a:custGeom>
              <a:rect b="b" l="l" r="r" t="t"/>
              <a:pathLst>
                <a:path extrusionOk="0" h="138" w="894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28"/>
            <p:cNvSpPr/>
            <p:nvPr/>
          </p:nvSpPr>
          <p:spPr>
            <a:xfrm>
              <a:off x="5902225" y="3532775"/>
              <a:ext cx="18475" cy="5725"/>
            </a:xfrm>
            <a:custGeom>
              <a:rect b="b" l="l" r="r" t="t"/>
              <a:pathLst>
                <a:path extrusionOk="0" h="229" w="739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28"/>
            <p:cNvSpPr/>
            <p:nvPr/>
          </p:nvSpPr>
          <p:spPr>
            <a:xfrm>
              <a:off x="5812025" y="3536650"/>
              <a:ext cx="15800" cy="6600"/>
            </a:xfrm>
            <a:custGeom>
              <a:rect b="b" l="l" r="r" t="t"/>
              <a:pathLst>
                <a:path extrusionOk="0" h="264" w="632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28"/>
            <p:cNvSpPr/>
            <p:nvPr/>
          </p:nvSpPr>
          <p:spPr>
            <a:xfrm>
              <a:off x="5981100" y="35377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28"/>
            <p:cNvSpPr/>
            <p:nvPr/>
          </p:nvSpPr>
          <p:spPr>
            <a:xfrm>
              <a:off x="5800725" y="3534725"/>
              <a:ext cx="11925" cy="3500"/>
            </a:xfrm>
            <a:custGeom>
              <a:rect b="b" l="l" r="r" t="t"/>
              <a:pathLst>
                <a:path extrusionOk="0" h="140" w="477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28"/>
            <p:cNvSpPr/>
            <p:nvPr/>
          </p:nvSpPr>
          <p:spPr>
            <a:xfrm>
              <a:off x="5902225" y="3544900"/>
              <a:ext cx="11625" cy="4225"/>
            </a:xfrm>
            <a:custGeom>
              <a:rect b="b" l="l" r="r" t="t"/>
              <a:pathLst>
                <a:path extrusionOk="0" h="169" w="465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28"/>
            <p:cNvSpPr/>
            <p:nvPr/>
          </p:nvSpPr>
          <p:spPr>
            <a:xfrm>
              <a:off x="5826600" y="3535600"/>
              <a:ext cx="7175" cy="6050"/>
            </a:xfrm>
            <a:custGeom>
              <a:rect b="b" l="l" r="r" t="t"/>
              <a:pathLst>
                <a:path extrusionOk="0" h="242" w="287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28"/>
            <p:cNvSpPr/>
            <p:nvPr/>
          </p:nvSpPr>
          <p:spPr>
            <a:xfrm>
              <a:off x="5816200" y="3535425"/>
              <a:ext cx="7150" cy="2375"/>
            </a:xfrm>
            <a:custGeom>
              <a:rect b="b" l="l" r="r" t="t"/>
              <a:pathLst>
                <a:path extrusionOk="0" h="95" w="286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28"/>
            <p:cNvSpPr/>
            <p:nvPr/>
          </p:nvSpPr>
          <p:spPr>
            <a:xfrm>
              <a:off x="5915900" y="3546300"/>
              <a:ext cx="8375" cy="2500"/>
            </a:xfrm>
            <a:custGeom>
              <a:rect b="b" l="l" r="r" t="t"/>
              <a:pathLst>
                <a:path extrusionOk="0" h="100" w="335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28"/>
            <p:cNvSpPr/>
            <p:nvPr/>
          </p:nvSpPr>
          <p:spPr>
            <a:xfrm>
              <a:off x="5762025" y="35348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28"/>
            <p:cNvSpPr/>
            <p:nvPr/>
          </p:nvSpPr>
          <p:spPr>
            <a:xfrm>
              <a:off x="5814700" y="3527950"/>
              <a:ext cx="6275" cy="2400"/>
            </a:xfrm>
            <a:custGeom>
              <a:rect b="b" l="l" r="r" t="t"/>
              <a:pathLst>
                <a:path extrusionOk="0" h="96" w="251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28"/>
            <p:cNvSpPr/>
            <p:nvPr/>
          </p:nvSpPr>
          <p:spPr>
            <a:xfrm>
              <a:off x="5811425" y="35279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28"/>
            <p:cNvSpPr/>
            <p:nvPr/>
          </p:nvSpPr>
          <p:spPr>
            <a:xfrm>
              <a:off x="5822150" y="352735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28"/>
            <p:cNvSpPr/>
            <p:nvPr/>
          </p:nvSpPr>
          <p:spPr>
            <a:xfrm>
              <a:off x="5818275" y="3527950"/>
              <a:ext cx="5675" cy="3000"/>
            </a:xfrm>
            <a:custGeom>
              <a:rect b="b" l="l" r="r" t="t"/>
              <a:pathLst>
                <a:path extrusionOk="0" h="120" w="227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28"/>
            <p:cNvSpPr/>
            <p:nvPr/>
          </p:nvSpPr>
          <p:spPr>
            <a:xfrm>
              <a:off x="5877200" y="35399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28"/>
            <p:cNvSpPr/>
            <p:nvPr/>
          </p:nvSpPr>
          <p:spPr>
            <a:xfrm>
              <a:off x="5873050" y="3541925"/>
              <a:ext cx="4175" cy="2050"/>
            </a:xfrm>
            <a:custGeom>
              <a:rect b="b" l="l" r="r" t="t"/>
              <a:pathLst>
                <a:path extrusionOk="0" h="82" w="167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28"/>
            <p:cNvSpPr/>
            <p:nvPr/>
          </p:nvSpPr>
          <p:spPr>
            <a:xfrm>
              <a:off x="5880175" y="3541925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28"/>
            <p:cNvSpPr/>
            <p:nvPr/>
          </p:nvSpPr>
          <p:spPr>
            <a:xfrm>
              <a:off x="5540275" y="2121775"/>
              <a:ext cx="46450" cy="15950"/>
            </a:xfrm>
            <a:custGeom>
              <a:rect b="b" l="l" r="r" t="t"/>
              <a:pathLst>
                <a:path extrusionOk="0" h="638" w="1858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28"/>
            <p:cNvSpPr/>
            <p:nvPr/>
          </p:nvSpPr>
          <p:spPr>
            <a:xfrm>
              <a:off x="5514125" y="2128975"/>
              <a:ext cx="47000" cy="12275"/>
            </a:xfrm>
            <a:custGeom>
              <a:rect b="b" l="l" r="r" t="t"/>
              <a:pathLst>
                <a:path extrusionOk="0" h="491" w="188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28"/>
            <p:cNvSpPr/>
            <p:nvPr/>
          </p:nvSpPr>
          <p:spPr>
            <a:xfrm>
              <a:off x="5493225" y="2125300"/>
              <a:ext cx="25025" cy="16500"/>
            </a:xfrm>
            <a:custGeom>
              <a:rect b="b" l="l" r="r" t="t"/>
              <a:pathLst>
                <a:path extrusionOk="0" h="660" w="1001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28"/>
            <p:cNvSpPr/>
            <p:nvPr/>
          </p:nvSpPr>
          <p:spPr>
            <a:xfrm>
              <a:off x="5366425" y="2107525"/>
              <a:ext cx="19375" cy="16075"/>
            </a:xfrm>
            <a:custGeom>
              <a:rect b="b" l="l" r="r" t="t"/>
              <a:pathLst>
                <a:path extrusionOk="0" h="643" w="775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28"/>
            <p:cNvSpPr/>
            <p:nvPr/>
          </p:nvSpPr>
          <p:spPr>
            <a:xfrm>
              <a:off x="5482525" y="2124975"/>
              <a:ext cx="19950" cy="11450"/>
            </a:xfrm>
            <a:custGeom>
              <a:rect b="b" l="l" r="r" t="t"/>
              <a:pathLst>
                <a:path extrusionOk="0" h="458" w="798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28"/>
            <p:cNvSpPr/>
            <p:nvPr/>
          </p:nvSpPr>
          <p:spPr>
            <a:xfrm>
              <a:off x="5391725" y="2124800"/>
              <a:ext cx="5100" cy="8050"/>
            </a:xfrm>
            <a:custGeom>
              <a:rect b="b" l="l" r="r" t="t"/>
              <a:pathLst>
                <a:path extrusionOk="0" h="322" w="204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28"/>
            <p:cNvSpPr/>
            <p:nvPr/>
          </p:nvSpPr>
          <p:spPr>
            <a:xfrm>
              <a:off x="5443150" y="2128375"/>
              <a:ext cx="6950" cy="6700"/>
            </a:xfrm>
            <a:custGeom>
              <a:rect b="b" l="l" r="r" t="t"/>
              <a:pathLst>
                <a:path extrusionOk="0" h="268" w="278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28"/>
            <p:cNvSpPr/>
            <p:nvPr/>
          </p:nvSpPr>
          <p:spPr>
            <a:xfrm>
              <a:off x="5384300" y="2121525"/>
              <a:ext cx="8650" cy="3600"/>
            </a:xfrm>
            <a:custGeom>
              <a:rect b="b" l="l" r="r" t="t"/>
              <a:pathLst>
                <a:path extrusionOk="0" h="144" w="346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28"/>
            <p:cNvSpPr/>
            <p:nvPr/>
          </p:nvSpPr>
          <p:spPr>
            <a:xfrm>
              <a:off x="5450075" y="2127475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28"/>
            <p:cNvSpPr/>
            <p:nvPr/>
          </p:nvSpPr>
          <p:spPr>
            <a:xfrm>
              <a:off x="5478650" y="212695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28"/>
            <p:cNvSpPr/>
            <p:nvPr/>
          </p:nvSpPr>
          <p:spPr>
            <a:xfrm>
              <a:off x="5704575" y="2135500"/>
              <a:ext cx="79200" cy="11950"/>
            </a:xfrm>
            <a:custGeom>
              <a:rect b="b" l="l" r="r" t="t"/>
              <a:pathLst>
                <a:path extrusionOk="0" h="478" w="3168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28"/>
            <p:cNvSpPr/>
            <p:nvPr/>
          </p:nvSpPr>
          <p:spPr>
            <a:xfrm>
              <a:off x="5664100" y="2138775"/>
              <a:ext cx="87525" cy="12600"/>
            </a:xfrm>
            <a:custGeom>
              <a:rect b="b" l="l" r="r" t="t"/>
              <a:pathLst>
                <a:path extrusionOk="0" h="504" w="3501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28"/>
            <p:cNvSpPr/>
            <p:nvPr/>
          </p:nvSpPr>
          <p:spPr>
            <a:xfrm>
              <a:off x="5634925" y="2142525"/>
              <a:ext cx="78300" cy="13325"/>
            </a:xfrm>
            <a:custGeom>
              <a:rect b="b" l="l" r="r" t="t"/>
              <a:pathLst>
                <a:path extrusionOk="0" h="533" w="3132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28"/>
            <p:cNvSpPr/>
            <p:nvPr/>
          </p:nvSpPr>
          <p:spPr>
            <a:xfrm>
              <a:off x="5610500" y="2137600"/>
              <a:ext cx="40525" cy="13000"/>
            </a:xfrm>
            <a:custGeom>
              <a:rect b="b" l="l" r="r" t="t"/>
              <a:pathLst>
                <a:path extrusionOk="0" h="520" w="1621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28"/>
            <p:cNvSpPr/>
            <p:nvPr/>
          </p:nvSpPr>
          <p:spPr>
            <a:xfrm>
              <a:off x="5632525" y="2125275"/>
              <a:ext cx="25450" cy="10550"/>
            </a:xfrm>
            <a:custGeom>
              <a:rect b="b" l="l" r="r" t="t"/>
              <a:pathLst>
                <a:path extrusionOk="0" h="422" w="1018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28"/>
            <p:cNvSpPr/>
            <p:nvPr/>
          </p:nvSpPr>
          <p:spPr>
            <a:xfrm>
              <a:off x="5654275" y="2141250"/>
              <a:ext cx="8950" cy="5725"/>
            </a:xfrm>
            <a:custGeom>
              <a:rect b="b" l="l" r="r" t="t"/>
              <a:pathLst>
                <a:path extrusionOk="0" h="229" w="358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28"/>
            <p:cNvSpPr/>
            <p:nvPr/>
          </p:nvSpPr>
          <p:spPr>
            <a:xfrm>
              <a:off x="5661700" y="2142650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28"/>
            <p:cNvSpPr/>
            <p:nvPr/>
          </p:nvSpPr>
          <p:spPr>
            <a:xfrm>
              <a:off x="5553950" y="2128500"/>
              <a:ext cx="61350" cy="16275"/>
            </a:xfrm>
            <a:custGeom>
              <a:rect b="b" l="l" r="r" t="t"/>
              <a:pathLst>
                <a:path extrusionOk="0" h="651" w="2454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28"/>
            <p:cNvSpPr/>
            <p:nvPr/>
          </p:nvSpPr>
          <p:spPr>
            <a:xfrm>
              <a:off x="5618550" y="2133275"/>
              <a:ext cx="18475" cy="8150"/>
            </a:xfrm>
            <a:custGeom>
              <a:rect b="b" l="l" r="r" t="t"/>
              <a:pathLst>
                <a:path extrusionOk="0" h="326" w="739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28"/>
            <p:cNvSpPr/>
            <p:nvPr/>
          </p:nvSpPr>
          <p:spPr>
            <a:xfrm>
              <a:off x="5855775" y="2142950"/>
              <a:ext cx="3300" cy="1525"/>
            </a:xfrm>
            <a:custGeom>
              <a:rect b="b" l="l" r="r" t="t"/>
              <a:pathLst>
                <a:path extrusionOk="0" h="61" w="132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28"/>
            <p:cNvSpPr/>
            <p:nvPr/>
          </p:nvSpPr>
          <p:spPr>
            <a:xfrm>
              <a:off x="5850725" y="2139975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28"/>
            <p:cNvSpPr/>
            <p:nvPr/>
          </p:nvSpPr>
          <p:spPr>
            <a:xfrm>
              <a:off x="5984675" y="2143250"/>
              <a:ext cx="7150" cy="3600"/>
            </a:xfrm>
            <a:custGeom>
              <a:rect b="b" l="l" r="r" t="t"/>
              <a:pathLst>
                <a:path extrusionOk="0" h="144" w="286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28"/>
            <p:cNvSpPr/>
            <p:nvPr/>
          </p:nvSpPr>
          <p:spPr>
            <a:xfrm>
              <a:off x="5955800" y="2146900"/>
              <a:ext cx="4175" cy="2250"/>
            </a:xfrm>
            <a:custGeom>
              <a:rect b="b" l="l" r="r" t="t"/>
              <a:pathLst>
                <a:path extrusionOk="0" h="90" w="167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28"/>
            <p:cNvSpPr/>
            <p:nvPr/>
          </p:nvSpPr>
          <p:spPr>
            <a:xfrm>
              <a:off x="6016800" y="2142650"/>
              <a:ext cx="31875" cy="5300"/>
            </a:xfrm>
            <a:custGeom>
              <a:rect b="b" l="l" r="r" t="t"/>
              <a:pathLst>
                <a:path extrusionOk="0" h="212" w="1275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28"/>
            <p:cNvSpPr/>
            <p:nvPr/>
          </p:nvSpPr>
          <p:spPr>
            <a:xfrm>
              <a:off x="5822450" y="2139675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28"/>
            <p:cNvSpPr/>
            <p:nvPr/>
          </p:nvSpPr>
          <p:spPr>
            <a:xfrm>
              <a:off x="5844475" y="2139675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28"/>
            <p:cNvSpPr/>
            <p:nvPr/>
          </p:nvSpPr>
          <p:spPr>
            <a:xfrm>
              <a:off x="5830475" y="2142950"/>
              <a:ext cx="14025" cy="3825"/>
            </a:xfrm>
            <a:custGeom>
              <a:rect b="b" l="l" r="r" t="t"/>
              <a:pathLst>
                <a:path extrusionOk="0" h="153" w="561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28"/>
            <p:cNvSpPr/>
            <p:nvPr/>
          </p:nvSpPr>
          <p:spPr>
            <a:xfrm>
              <a:off x="5747725" y="2135800"/>
              <a:ext cx="11350" cy="3375"/>
            </a:xfrm>
            <a:custGeom>
              <a:rect b="b" l="l" r="r" t="t"/>
              <a:pathLst>
                <a:path extrusionOk="0" h="135" w="454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28"/>
            <p:cNvSpPr/>
            <p:nvPr/>
          </p:nvSpPr>
          <p:spPr>
            <a:xfrm>
              <a:off x="5905500" y="2245275"/>
              <a:ext cx="3875" cy="1875"/>
            </a:xfrm>
            <a:custGeom>
              <a:rect b="b" l="l" r="r" t="t"/>
              <a:pathLst>
                <a:path extrusionOk="0" h="75" w="155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28"/>
            <p:cNvSpPr/>
            <p:nvPr/>
          </p:nvSpPr>
          <p:spPr>
            <a:xfrm>
              <a:off x="5869300" y="2279550"/>
              <a:ext cx="7625" cy="2875"/>
            </a:xfrm>
            <a:custGeom>
              <a:rect b="b" l="l" r="r" t="t"/>
              <a:pathLst>
                <a:path extrusionOk="0" h="115" w="305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28"/>
            <p:cNvSpPr/>
            <p:nvPr/>
          </p:nvSpPr>
          <p:spPr>
            <a:xfrm>
              <a:off x="5316425" y="2171225"/>
              <a:ext cx="65500" cy="14525"/>
            </a:xfrm>
            <a:custGeom>
              <a:rect b="b" l="l" r="r" t="t"/>
              <a:pathLst>
                <a:path extrusionOk="0" h="581" w="262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28"/>
            <p:cNvSpPr/>
            <p:nvPr/>
          </p:nvSpPr>
          <p:spPr>
            <a:xfrm>
              <a:off x="5172950" y="2150700"/>
              <a:ext cx="34550" cy="43375"/>
            </a:xfrm>
            <a:custGeom>
              <a:rect b="b" l="l" r="r" t="t"/>
              <a:pathLst>
                <a:path extrusionOk="0" h="1735" w="1382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28"/>
            <p:cNvSpPr/>
            <p:nvPr/>
          </p:nvSpPr>
          <p:spPr>
            <a:xfrm>
              <a:off x="5190825" y="2156950"/>
              <a:ext cx="27100" cy="41100"/>
            </a:xfrm>
            <a:custGeom>
              <a:rect b="b" l="l" r="r" t="t"/>
              <a:pathLst>
                <a:path extrusionOk="0" h="1644" w="1084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28"/>
            <p:cNvSpPr/>
            <p:nvPr/>
          </p:nvSpPr>
          <p:spPr>
            <a:xfrm>
              <a:off x="5251825" y="2167325"/>
              <a:ext cx="44975" cy="9725"/>
            </a:xfrm>
            <a:custGeom>
              <a:rect b="b" l="l" r="r" t="t"/>
              <a:pathLst>
                <a:path extrusionOk="0" h="389" w="1799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28"/>
            <p:cNvSpPr/>
            <p:nvPr/>
          </p:nvSpPr>
          <p:spPr>
            <a:xfrm>
              <a:off x="5210175" y="2167075"/>
              <a:ext cx="42875" cy="10175"/>
            </a:xfrm>
            <a:custGeom>
              <a:rect b="b" l="l" r="r" t="t"/>
              <a:pathLst>
                <a:path extrusionOk="0" h="407" w="1715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28"/>
            <p:cNvSpPr/>
            <p:nvPr/>
          </p:nvSpPr>
          <p:spPr>
            <a:xfrm>
              <a:off x="5216125" y="2149600"/>
              <a:ext cx="36925" cy="3625"/>
            </a:xfrm>
            <a:custGeom>
              <a:rect b="b" l="l" r="r" t="t"/>
              <a:pathLst>
                <a:path extrusionOk="0" h="145" w="1477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28"/>
            <p:cNvSpPr/>
            <p:nvPr/>
          </p:nvSpPr>
          <p:spPr>
            <a:xfrm>
              <a:off x="5322375" y="2167725"/>
              <a:ext cx="27700" cy="9150"/>
            </a:xfrm>
            <a:custGeom>
              <a:rect b="b" l="l" r="r" t="t"/>
              <a:pathLst>
                <a:path extrusionOk="0" h="366" w="1108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28"/>
            <p:cNvSpPr/>
            <p:nvPr/>
          </p:nvSpPr>
          <p:spPr>
            <a:xfrm>
              <a:off x="5295600" y="2168550"/>
              <a:ext cx="20550" cy="9250"/>
            </a:xfrm>
            <a:custGeom>
              <a:rect b="b" l="l" r="r" t="t"/>
              <a:pathLst>
                <a:path extrusionOk="0" h="370" w="822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28"/>
            <p:cNvSpPr/>
            <p:nvPr/>
          </p:nvSpPr>
          <p:spPr>
            <a:xfrm>
              <a:off x="5313450" y="2168250"/>
              <a:ext cx="14300" cy="8925"/>
            </a:xfrm>
            <a:custGeom>
              <a:rect b="b" l="l" r="r" t="t"/>
              <a:pathLst>
                <a:path extrusionOk="0" h="357" w="572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28"/>
            <p:cNvSpPr/>
            <p:nvPr/>
          </p:nvSpPr>
          <p:spPr>
            <a:xfrm>
              <a:off x="5183675" y="2150400"/>
              <a:ext cx="27700" cy="4175"/>
            </a:xfrm>
            <a:custGeom>
              <a:rect b="b" l="l" r="r" t="t"/>
              <a:pathLst>
                <a:path extrusionOk="0" h="167" w="1108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28"/>
            <p:cNvSpPr/>
            <p:nvPr/>
          </p:nvSpPr>
          <p:spPr>
            <a:xfrm>
              <a:off x="5351550" y="2154275"/>
              <a:ext cx="17875" cy="2400"/>
            </a:xfrm>
            <a:custGeom>
              <a:rect b="b" l="l" r="r" t="t"/>
              <a:pathLst>
                <a:path extrusionOk="0" h="96" w="715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28"/>
            <p:cNvSpPr/>
            <p:nvPr/>
          </p:nvSpPr>
          <p:spPr>
            <a:xfrm>
              <a:off x="5344400" y="2154275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28"/>
            <p:cNvSpPr/>
            <p:nvPr/>
          </p:nvSpPr>
          <p:spPr>
            <a:xfrm>
              <a:off x="5217300" y="2223625"/>
              <a:ext cx="128925" cy="16400"/>
            </a:xfrm>
            <a:custGeom>
              <a:rect b="b" l="l" r="r" t="t"/>
              <a:pathLst>
                <a:path extrusionOk="0" h="656" w="5157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28"/>
            <p:cNvSpPr/>
            <p:nvPr/>
          </p:nvSpPr>
          <p:spPr>
            <a:xfrm>
              <a:off x="5240525" y="2243550"/>
              <a:ext cx="71450" cy="7525"/>
            </a:xfrm>
            <a:custGeom>
              <a:rect b="b" l="l" r="r" t="t"/>
              <a:pathLst>
                <a:path extrusionOk="0" h="301" w="2858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28"/>
            <p:cNvSpPr/>
            <p:nvPr/>
          </p:nvSpPr>
          <p:spPr>
            <a:xfrm>
              <a:off x="5263750" y="2217075"/>
              <a:ext cx="48825" cy="12225"/>
            </a:xfrm>
            <a:custGeom>
              <a:rect b="b" l="l" r="r" t="t"/>
              <a:pathLst>
                <a:path extrusionOk="0" h="489" w="1953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28"/>
            <p:cNvSpPr/>
            <p:nvPr/>
          </p:nvSpPr>
          <p:spPr>
            <a:xfrm>
              <a:off x="5194375" y="2182850"/>
              <a:ext cx="25050" cy="58650"/>
            </a:xfrm>
            <a:custGeom>
              <a:rect b="b" l="l" r="r" t="t"/>
              <a:pathLst>
                <a:path extrusionOk="0" h="2346" w="1002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28"/>
            <p:cNvSpPr/>
            <p:nvPr/>
          </p:nvSpPr>
          <p:spPr>
            <a:xfrm>
              <a:off x="5254800" y="2214700"/>
              <a:ext cx="28900" cy="8050"/>
            </a:xfrm>
            <a:custGeom>
              <a:rect b="b" l="l" r="r" t="t"/>
              <a:pathLst>
                <a:path extrusionOk="0" h="322" w="1156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28"/>
            <p:cNvSpPr/>
            <p:nvPr/>
          </p:nvSpPr>
          <p:spPr>
            <a:xfrm>
              <a:off x="5220875" y="2241150"/>
              <a:ext cx="28300" cy="8775"/>
            </a:xfrm>
            <a:custGeom>
              <a:rect b="b" l="l" r="r" t="t"/>
              <a:pathLst>
                <a:path extrusionOk="0" h="351" w="1132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28"/>
            <p:cNvSpPr/>
            <p:nvPr/>
          </p:nvSpPr>
          <p:spPr>
            <a:xfrm>
              <a:off x="5225650" y="2214875"/>
              <a:ext cx="30675" cy="7725"/>
            </a:xfrm>
            <a:custGeom>
              <a:rect b="b" l="l" r="r" t="t"/>
              <a:pathLst>
                <a:path extrusionOk="0" h="309" w="1227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28"/>
            <p:cNvSpPr/>
            <p:nvPr/>
          </p:nvSpPr>
          <p:spPr>
            <a:xfrm>
              <a:off x="5210175" y="2214400"/>
              <a:ext cx="17875" cy="7450"/>
            </a:xfrm>
            <a:custGeom>
              <a:rect b="b" l="l" r="r" t="t"/>
              <a:pathLst>
                <a:path extrusionOk="0" h="298" w="715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28"/>
            <p:cNvSpPr/>
            <p:nvPr/>
          </p:nvSpPr>
          <p:spPr>
            <a:xfrm>
              <a:off x="5206300" y="2254875"/>
              <a:ext cx="22925" cy="3125"/>
            </a:xfrm>
            <a:custGeom>
              <a:rect b="b" l="l" r="r" t="t"/>
              <a:pathLst>
                <a:path extrusionOk="0" h="125" w="917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28"/>
            <p:cNvSpPr/>
            <p:nvPr/>
          </p:nvSpPr>
          <p:spPr>
            <a:xfrm>
              <a:off x="5309575" y="2244225"/>
              <a:ext cx="3900" cy="6200"/>
            </a:xfrm>
            <a:custGeom>
              <a:rect b="b" l="l" r="r" t="t"/>
              <a:pathLst>
                <a:path extrusionOk="0" h="248" w="156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28"/>
            <p:cNvSpPr/>
            <p:nvPr/>
          </p:nvSpPr>
          <p:spPr>
            <a:xfrm>
              <a:off x="5253325" y="222625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28"/>
            <p:cNvSpPr/>
            <p:nvPr/>
          </p:nvSpPr>
          <p:spPr>
            <a:xfrm>
              <a:off x="5206900" y="22227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28"/>
            <p:cNvSpPr/>
            <p:nvPr/>
          </p:nvSpPr>
          <p:spPr>
            <a:xfrm>
              <a:off x="5245875" y="2227475"/>
              <a:ext cx="3300" cy="1350"/>
            </a:xfrm>
            <a:custGeom>
              <a:rect b="b" l="l" r="r" t="t"/>
              <a:pathLst>
                <a:path extrusionOk="0" h="54" w="132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28"/>
            <p:cNvSpPr/>
            <p:nvPr/>
          </p:nvSpPr>
          <p:spPr>
            <a:xfrm>
              <a:off x="5231300" y="2257350"/>
              <a:ext cx="3900" cy="5000"/>
            </a:xfrm>
            <a:custGeom>
              <a:rect b="b" l="l" r="r" t="t"/>
              <a:pathLst>
                <a:path extrusionOk="0" h="200" w="156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28"/>
            <p:cNvSpPr/>
            <p:nvPr/>
          </p:nvSpPr>
          <p:spPr>
            <a:xfrm>
              <a:off x="5259575" y="2193250"/>
              <a:ext cx="130700" cy="10025"/>
            </a:xfrm>
            <a:custGeom>
              <a:rect b="b" l="l" r="r" t="t"/>
              <a:pathLst>
                <a:path extrusionOk="0" h="401" w="5228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28"/>
            <p:cNvSpPr/>
            <p:nvPr/>
          </p:nvSpPr>
          <p:spPr>
            <a:xfrm>
              <a:off x="5281600" y="2213200"/>
              <a:ext cx="97350" cy="13650"/>
            </a:xfrm>
            <a:custGeom>
              <a:rect b="b" l="l" r="r" t="t"/>
              <a:pathLst>
                <a:path extrusionOk="0" h="546" w="3894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28"/>
            <p:cNvSpPr/>
            <p:nvPr/>
          </p:nvSpPr>
          <p:spPr>
            <a:xfrm>
              <a:off x="5226225" y="2195175"/>
              <a:ext cx="56900" cy="9000"/>
            </a:xfrm>
            <a:custGeom>
              <a:rect b="b" l="l" r="r" t="t"/>
              <a:pathLst>
                <a:path extrusionOk="0" h="360" w="2276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28"/>
            <p:cNvSpPr/>
            <p:nvPr/>
          </p:nvSpPr>
          <p:spPr>
            <a:xfrm>
              <a:off x="5203900" y="2181975"/>
              <a:ext cx="31875" cy="31850"/>
            </a:xfrm>
            <a:custGeom>
              <a:rect b="b" l="l" r="r" t="t"/>
              <a:pathLst>
                <a:path extrusionOk="0" h="1274" w="1275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28"/>
            <p:cNvSpPr/>
            <p:nvPr/>
          </p:nvSpPr>
          <p:spPr>
            <a:xfrm>
              <a:off x="5208675" y="2193550"/>
              <a:ext cx="19075" cy="9850"/>
            </a:xfrm>
            <a:custGeom>
              <a:rect b="b" l="l" r="r" t="t"/>
              <a:pathLst>
                <a:path extrusionOk="0" h="394" w="763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28"/>
            <p:cNvSpPr/>
            <p:nvPr/>
          </p:nvSpPr>
          <p:spPr>
            <a:xfrm>
              <a:off x="5303025" y="2214175"/>
              <a:ext cx="14325" cy="4525"/>
            </a:xfrm>
            <a:custGeom>
              <a:rect b="b" l="l" r="r" t="t"/>
              <a:pathLst>
                <a:path extrusionOk="0" h="181" w="573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28"/>
            <p:cNvSpPr/>
            <p:nvPr/>
          </p:nvSpPr>
          <p:spPr>
            <a:xfrm>
              <a:off x="5227725" y="2214900"/>
              <a:ext cx="11325" cy="3375"/>
            </a:xfrm>
            <a:custGeom>
              <a:rect b="b" l="l" r="r" t="t"/>
              <a:pathLst>
                <a:path extrusionOk="0" h="135" w="453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28"/>
            <p:cNvSpPr/>
            <p:nvPr/>
          </p:nvSpPr>
          <p:spPr>
            <a:xfrm>
              <a:off x="5360775" y="2214700"/>
              <a:ext cx="6875" cy="3100"/>
            </a:xfrm>
            <a:custGeom>
              <a:rect b="b" l="l" r="r" t="t"/>
              <a:pathLst>
                <a:path extrusionOk="0" h="124" w="275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28"/>
            <p:cNvSpPr/>
            <p:nvPr/>
          </p:nvSpPr>
          <p:spPr>
            <a:xfrm>
              <a:off x="5217300" y="2177325"/>
              <a:ext cx="101825" cy="11800"/>
            </a:xfrm>
            <a:custGeom>
              <a:rect b="b" l="l" r="r" t="t"/>
              <a:pathLst>
                <a:path extrusionOk="0" h="472" w="4073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28"/>
            <p:cNvSpPr/>
            <p:nvPr/>
          </p:nvSpPr>
          <p:spPr>
            <a:xfrm>
              <a:off x="5269400" y="2183700"/>
              <a:ext cx="70275" cy="5625"/>
            </a:xfrm>
            <a:custGeom>
              <a:rect b="b" l="l" r="r" t="t"/>
              <a:pathLst>
                <a:path extrusionOk="0" h="225" w="2811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28"/>
            <p:cNvSpPr/>
            <p:nvPr/>
          </p:nvSpPr>
          <p:spPr>
            <a:xfrm>
              <a:off x="5272975" y="2193550"/>
              <a:ext cx="41700" cy="2975"/>
            </a:xfrm>
            <a:custGeom>
              <a:rect b="b" l="l" r="r" t="t"/>
              <a:pathLst>
                <a:path extrusionOk="0" h="119" w="1668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28"/>
            <p:cNvSpPr/>
            <p:nvPr/>
          </p:nvSpPr>
          <p:spPr>
            <a:xfrm>
              <a:off x="5242000" y="2192850"/>
              <a:ext cx="30400" cy="5450"/>
            </a:xfrm>
            <a:custGeom>
              <a:rect b="b" l="l" r="r" t="t"/>
              <a:pathLst>
                <a:path extrusionOk="0" h="218" w="1216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28"/>
            <p:cNvSpPr/>
            <p:nvPr/>
          </p:nvSpPr>
          <p:spPr>
            <a:xfrm>
              <a:off x="5212250" y="2193200"/>
              <a:ext cx="15800" cy="3225"/>
            </a:xfrm>
            <a:custGeom>
              <a:rect b="b" l="l" r="r" t="t"/>
              <a:pathLst>
                <a:path extrusionOk="0" h="129" w="632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28"/>
            <p:cNvSpPr/>
            <p:nvPr/>
          </p:nvSpPr>
          <p:spPr>
            <a:xfrm>
              <a:off x="5387875" y="2193550"/>
              <a:ext cx="13100" cy="2875"/>
            </a:xfrm>
            <a:custGeom>
              <a:rect b="b" l="l" r="r" t="t"/>
              <a:pathLst>
                <a:path extrusionOk="0" h="115" w="524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28"/>
            <p:cNvSpPr/>
            <p:nvPr/>
          </p:nvSpPr>
          <p:spPr>
            <a:xfrm>
              <a:off x="5320300" y="2193550"/>
              <a:ext cx="12225" cy="2375"/>
            </a:xfrm>
            <a:custGeom>
              <a:rect b="b" l="l" r="r" t="t"/>
              <a:pathLst>
                <a:path extrusionOk="0" h="95" w="489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28"/>
            <p:cNvSpPr/>
            <p:nvPr/>
          </p:nvSpPr>
          <p:spPr>
            <a:xfrm>
              <a:off x="5373575" y="2193550"/>
              <a:ext cx="12825" cy="2150"/>
            </a:xfrm>
            <a:custGeom>
              <a:rect b="b" l="l" r="r" t="t"/>
              <a:pathLst>
                <a:path extrusionOk="0" h="86" w="513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28"/>
            <p:cNvSpPr/>
            <p:nvPr/>
          </p:nvSpPr>
          <p:spPr>
            <a:xfrm>
              <a:off x="5417625" y="2185875"/>
              <a:ext cx="7900" cy="3775"/>
            </a:xfrm>
            <a:custGeom>
              <a:rect b="b" l="l" r="r" t="t"/>
              <a:pathLst>
                <a:path extrusionOk="0" h="151" w="316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28"/>
            <p:cNvSpPr/>
            <p:nvPr/>
          </p:nvSpPr>
          <p:spPr>
            <a:xfrm>
              <a:off x="5442025" y="21861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28"/>
            <p:cNvSpPr/>
            <p:nvPr/>
          </p:nvSpPr>
          <p:spPr>
            <a:xfrm>
              <a:off x="5234875" y="2195050"/>
              <a:ext cx="3875" cy="2700"/>
            </a:xfrm>
            <a:custGeom>
              <a:rect b="b" l="l" r="r" t="t"/>
              <a:pathLst>
                <a:path extrusionOk="0" h="108" w="155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28"/>
            <p:cNvSpPr/>
            <p:nvPr/>
          </p:nvSpPr>
          <p:spPr>
            <a:xfrm>
              <a:off x="5370600" y="2188050"/>
              <a:ext cx="4775" cy="1350"/>
            </a:xfrm>
            <a:custGeom>
              <a:rect b="b" l="l" r="r" t="t"/>
              <a:pathLst>
                <a:path extrusionOk="0" h="54" w="191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28"/>
            <p:cNvSpPr/>
            <p:nvPr/>
          </p:nvSpPr>
          <p:spPr>
            <a:xfrm>
              <a:off x="5262250" y="2187750"/>
              <a:ext cx="6575" cy="1375"/>
            </a:xfrm>
            <a:custGeom>
              <a:rect b="b" l="l" r="r" t="t"/>
              <a:pathLst>
                <a:path extrusionOk="0" h="55" w="263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28"/>
            <p:cNvSpPr/>
            <p:nvPr/>
          </p:nvSpPr>
          <p:spPr>
            <a:xfrm>
              <a:off x="5342625" y="2286675"/>
              <a:ext cx="10425" cy="3950"/>
            </a:xfrm>
            <a:custGeom>
              <a:rect b="b" l="l" r="r" t="t"/>
              <a:pathLst>
                <a:path extrusionOk="0" h="158" w="417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28"/>
            <p:cNvSpPr/>
            <p:nvPr/>
          </p:nvSpPr>
          <p:spPr>
            <a:xfrm>
              <a:off x="5700100" y="2153175"/>
              <a:ext cx="52125" cy="4400"/>
            </a:xfrm>
            <a:custGeom>
              <a:rect b="b" l="l" r="r" t="t"/>
              <a:pathLst>
                <a:path extrusionOk="0" h="176" w="2085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28"/>
            <p:cNvSpPr/>
            <p:nvPr/>
          </p:nvSpPr>
          <p:spPr>
            <a:xfrm>
              <a:off x="5757850" y="21545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28"/>
            <p:cNvSpPr/>
            <p:nvPr/>
          </p:nvSpPr>
          <p:spPr>
            <a:xfrm>
              <a:off x="5489650" y="2200100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28"/>
            <p:cNvSpPr/>
            <p:nvPr/>
          </p:nvSpPr>
          <p:spPr>
            <a:xfrm>
              <a:off x="5503950" y="2200650"/>
              <a:ext cx="3600" cy="1550"/>
            </a:xfrm>
            <a:custGeom>
              <a:rect b="b" l="l" r="r" t="t"/>
              <a:pathLst>
                <a:path extrusionOk="0" h="62" w="144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28"/>
            <p:cNvSpPr/>
            <p:nvPr/>
          </p:nvSpPr>
          <p:spPr>
            <a:xfrm>
              <a:off x="5482225" y="2272125"/>
              <a:ext cx="7750" cy="3350"/>
            </a:xfrm>
            <a:custGeom>
              <a:rect b="b" l="l" r="r" t="t"/>
              <a:pathLst>
                <a:path extrusionOk="0" h="134" w="31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28"/>
            <p:cNvSpPr/>
            <p:nvPr/>
          </p:nvSpPr>
          <p:spPr>
            <a:xfrm>
              <a:off x="5349475" y="2233150"/>
              <a:ext cx="29475" cy="11675"/>
            </a:xfrm>
            <a:custGeom>
              <a:rect b="b" l="l" r="r" t="t"/>
              <a:pathLst>
                <a:path extrusionOk="0" h="467" w="1179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28"/>
            <p:cNvSpPr/>
            <p:nvPr/>
          </p:nvSpPr>
          <p:spPr>
            <a:xfrm>
              <a:off x="5377150" y="2243225"/>
              <a:ext cx="19375" cy="7800"/>
            </a:xfrm>
            <a:custGeom>
              <a:rect b="b" l="l" r="r" t="t"/>
              <a:pathLst>
                <a:path extrusionOk="0" h="312" w="775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28"/>
            <p:cNvSpPr/>
            <p:nvPr/>
          </p:nvSpPr>
          <p:spPr>
            <a:xfrm>
              <a:off x="5399775" y="2242175"/>
              <a:ext cx="16100" cy="8250"/>
            </a:xfrm>
            <a:custGeom>
              <a:rect b="b" l="l" r="r" t="t"/>
              <a:pathLst>
                <a:path extrusionOk="0" h="330" w="644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28"/>
            <p:cNvSpPr/>
            <p:nvPr/>
          </p:nvSpPr>
          <p:spPr>
            <a:xfrm>
              <a:off x="5367625" y="2243850"/>
              <a:ext cx="11025" cy="7675"/>
            </a:xfrm>
            <a:custGeom>
              <a:rect b="b" l="l" r="r" t="t"/>
              <a:pathLst>
                <a:path extrusionOk="0" h="307" w="441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28"/>
            <p:cNvSpPr/>
            <p:nvPr/>
          </p:nvSpPr>
          <p:spPr>
            <a:xfrm>
              <a:off x="5414350" y="22435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28"/>
            <p:cNvSpPr/>
            <p:nvPr/>
          </p:nvSpPr>
          <p:spPr>
            <a:xfrm>
              <a:off x="5383400" y="223672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28"/>
            <p:cNvSpPr/>
            <p:nvPr/>
          </p:nvSpPr>
          <p:spPr>
            <a:xfrm>
              <a:off x="5375075" y="221885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28"/>
            <p:cNvSpPr/>
            <p:nvPr/>
          </p:nvSpPr>
          <p:spPr>
            <a:xfrm>
              <a:off x="5561400" y="2140575"/>
              <a:ext cx="75625" cy="14875"/>
            </a:xfrm>
            <a:custGeom>
              <a:rect b="b" l="l" r="r" t="t"/>
              <a:pathLst>
                <a:path extrusionOk="0" h="595" w="3025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28"/>
            <p:cNvSpPr/>
            <p:nvPr/>
          </p:nvSpPr>
          <p:spPr>
            <a:xfrm>
              <a:off x="5643850" y="2153750"/>
              <a:ext cx="28300" cy="4150"/>
            </a:xfrm>
            <a:custGeom>
              <a:rect b="b" l="l" r="r" t="t"/>
              <a:pathLst>
                <a:path extrusionOk="0" h="166" w="1132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28"/>
            <p:cNvSpPr/>
            <p:nvPr/>
          </p:nvSpPr>
          <p:spPr>
            <a:xfrm>
              <a:off x="5572125" y="2150700"/>
              <a:ext cx="25600" cy="3400"/>
            </a:xfrm>
            <a:custGeom>
              <a:rect b="b" l="l" r="r" t="t"/>
              <a:pathLst>
                <a:path extrusionOk="0" h="136" w="1024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28"/>
            <p:cNvSpPr/>
            <p:nvPr/>
          </p:nvSpPr>
          <p:spPr>
            <a:xfrm>
              <a:off x="5676300" y="2154550"/>
              <a:ext cx="17575" cy="3150"/>
            </a:xfrm>
            <a:custGeom>
              <a:rect b="b" l="l" r="r" t="t"/>
              <a:pathLst>
                <a:path extrusionOk="0" h="126" w="703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28"/>
            <p:cNvSpPr/>
            <p:nvPr/>
          </p:nvSpPr>
          <p:spPr>
            <a:xfrm>
              <a:off x="5629550" y="2153375"/>
              <a:ext cx="7775" cy="3900"/>
            </a:xfrm>
            <a:custGeom>
              <a:rect b="b" l="l" r="r" t="t"/>
              <a:pathLst>
                <a:path extrusionOk="0" h="156" w="311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28"/>
            <p:cNvSpPr/>
            <p:nvPr/>
          </p:nvSpPr>
          <p:spPr>
            <a:xfrm>
              <a:off x="5636400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28"/>
            <p:cNvSpPr/>
            <p:nvPr/>
          </p:nvSpPr>
          <p:spPr>
            <a:xfrm>
              <a:off x="5697425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28"/>
            <p:cNvSpPr/>
            <p:nvPr/>
          </p:nvSpPr>
          <p:spPr>
            <a:xfrm>
              <a:off x="5501575" y="2150700"/>
              <a:ext cx="61025" cy="7350"/>
            </a:xfrm>
            <a:custGeom>
              <a:rect b="b" l="l" r="r" t="t"/>
              <a:pathLst>
                <a:path extrusionOk="0" h="294" w="2441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28"/>
            <p:cNvSpPr/>
            <p:nvPr/>
          </p:nvSpPr>
          <p:spPr>
            <a:xfrm>
              <a:off x="5376550" y="2153650"/>
              <a:ext cx="55700" cy="3775"/>
            </a:xfrm>
            <a:custGeom>
              <a:rect b="b" l="l" r="r" t="t"/>
              <a:pathLst>
                <a:path extrusionOk="0" h="151" w="2228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28"/>
            <p:cNvSpPr/>
            <p:nvPr/>
          </p:nvSpPr>
          <p:spPr>
            <a:xfrm>
              <a:off x="5496500" y="2150400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28"/>
            <p:cNvSpPr/>
            <p:nvPr/>
          </p:nvSpPr>
          <p:spPr>
            <a:xfrm>
              <a:off x="5317625" y="2181950"/>
              <a:ext cx="39000" cy="5075"/>
            </a:xfrm>
            <a:custGeom>
              <a:rect b="b" l="l" r="r" t="t"/>
              <a:pathLst>
                <a:path extrusionOk="0" h="203" w="156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28"/>
            <p:cNvSpPr/>
            <p:nvPr/>
          </p:nvSpPr>
          <p:spPr>
            <a:xfrm>
              <a:off x="5240525" y="2261675"/>
              <a:ext cx="14300" cy="6625"/>
            </a:xfrm>
            <a:custGeom>
              <a:rect b="b" l="l" r="r" t="t"/>
              <a:pathLst>
                <a:path extrusionOk="0" h="265" w="572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28"/>
            <p:cNvSpPr/>
            <p:nvPr/>
          </p:nvSpPr>
          <p:spPr>
            <a:xfrm>
              <a:off x="5252425" y="2265100"/>
              <a:ext cx="8075" cy="4075"/>
            </a:xfrm>
            <a:custGeom>
              <a:rect b="b" l="l" r="r" t="t"/>
              <a:pathLst>
                <a:path extrusionOk="0" h="163" w="323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28"/>
            <p:cNvSpPr/>
            <p:nvPr/>
          </p:nvSpPr>
          <p:spPr>
            <a:xfrm>
              <a:off x="5231300" y="2261425"/>
              <a:ext cx="7175" cy="3350"/>
            </a:xfrm>
            <a:custGeom>
              <a:rect b="b" l="l" r="r" t="t"/>
              <a:pathLst>
                <a:path extrusionOk="0" h="134" w="287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28"/>
            <p:cNvSpPr/>
            <p:nvPr/>
          </p:nvSpPr>
          <p:spPr>
            <a:xfrm>
              <a:off x="5241725" y="22617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28"/>
            <p:cNvSpPr/>
            <p:nvPr/>
          </p:nvSpPr>
          <p:spPr>
            <a:xfrm>
              <a:off x="5238450" y="2265000"/>
              <a:ext cx="3575" cy="3875"/>
            </a:xfrm>
            <a:custGeom>
              <a:rect b="b" l="l" r="r" t="t"/>
              <a:pathLst>
                <a:path extrusionOk="0" h="155" w="143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28"/>
            <p:cNvSpPr/>
            <p:nvPr/>
          </p:nvSpPr>
          <p:spPr>
            <a:xfrm>
              <a:off x="5328025" y="2231875"/>
              <a:ext cx="32175" cy="7825"/>
            </a:xfrm>
            <a:custGeom>
              <a:rect b="b" l="l" r="r" t="t"/>
              <a:pathLst>
                <a:path extrusionOk="0" h="313" w="1287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28"/>
            <p:cNvSpPr/>
            <p:nvPr/>
          </p:nvSpPr>
          <p:spPr>
            <a:xfrm>
              <a:off x="5966500" y="230637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28"/>
            <p:cNvSpPr/>
            <p:nvPr/>
          </p:nvSpPr>
          <p:spPr>
            <a:xfrm>
              <a:off x="5947150" y="30597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28"/>
            <p:cNvSpPr/>
            <p:nvPr/>
          </p:nvSpPr>
          <p:spPr>
            <a:xfrm>
              <a:off x="5240225" y="19599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28"/>
            <p:cNvSpPr/>
            <p:nvPr/>
          </p:nvSpPr>
          <p:spPr>
            <a:xfrm>
              <a:off x="5241725" y="19494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28"/>
            <p:cNvSpPr/>
            <p:nvPr/>
          </p:nvSpPr>
          <p:spPr>
            <a:xfrm>
              <a:off x="5242000" y="191375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28"/>
            <p:cNvSpPr/>
            <p:nvPr/>
          </p:nvSpPr>
          <p:spPr>
            <a:xfrm>
              <a:off x="5963225" y="23656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28"/>
            <p:cNvSpPr/>
            <p:nvPr/>
          </p:nvSpPr>
          <p:spPr>
            <a:xfrm>
              <a:off x="6020075" y="2204225"/>
              <a:ext cx="7475" cy="6925"/>
            </a:xfrm>
            <a:custGeom>
              <a:rect b="b" l="l" r="r" t="t"/>
              <a:pathLst>
                <a:path extrusionOk="0" h="277" w="299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28"/>
            <p:cNvSpPr/>
            <p:nvPr/>
          </p:nvSpPr>
          <p:spPr>
            <a:xfrm>
              <a:off x="5926475" y="2167950"/>
              <a:ext cx="4350" cy="2825"/>
            </a:xfrm>
            <a:custGeom>
              <a:rect b="b" l="l" r="r" t="t"/>
              <a:pathLst>
                <a:path extrusionOk="0" h="113" w="174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28"/>
            <p:cNvSpPr/>
            <p:nvPr/>
          </p:nvSpPr>
          <p:spPr>
            <a:xfrm>
              <a:off x="5475075" y="2135800"/>
              <a:ext cx="133075" cy="8375"/>
            </a:xfrm>
            <a:custGeom>
              <a:rect b="b" l="l" r="r" t="t"/>
              <a:pathLst>
                <a:path extrusionOk="0" h="335" w="5323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28"/>
            <p:cNvSpPr/>
            <p:nvPr/>
          </p:nvSpPr>
          <p:spPr>
            <a:xfrm>
              <a:off x="5402150" y="2147350"/>
              <a:ext cx="20850" cy="2475"/>
            </a:xfrm>
            <a:custGeom>
              <a:rect b="b" l="l" r="r" t="t"/>
              <a:pathLst>
                <a:path extrusionOk="0" h="99" w="834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28"/>
            <p:cNvSpPr/>
            <p:nvPr/>
          </p:nvSpPr>
          <p:spPr>
            <a:xfrm>
              <a:off x="5511100" y="2150650"/>
              <a:ext cx="19075" cy="3425"/>
            </a:xfrm>
            <a:custGeom>
              <a:rect b="b" l="l" r="r" t="t"/>
              <a:pathLst>
                <a:path extrusionOk="0" h="137" w="763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28"/>
            <p:cNvSpPr/>
            <p:nvPr/>
          </p:nvSpPr>
          <p:spPr>
            <a:xfrm>
              <a:off x="5423575" y="2148675"/>
              <a:ext cx="5975" cy="1150"/>
            </a:xfrm>
            <a:custGeom>
              <a:rect b="b" l="l" r="r" t="t"/>
              <a:pathLst>
                <a:path extrusionOk="0" h="46" w="239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28"/>
            <p:cNvSpPr/>
            <p:nvPr/>
          </p:nvSpPr>
          <p:spPr>
            <a:xfrm>
              <a:off x="5395000" y="21486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28"/>
            <p:cNvSpPr/>
            <p:nvPr/>
          </p:nvSpPr>
          <p:spPr>
            <a:xfrm>
              <a:off x="5378350" y="2124700"/>
              <a:ext cx="7150" cy="7625"/>
            </a:xfrm>
            <a:custGeom>
              <a:rect b="b" l="l" r="r" t="t"/>
              <a:pathLst>
                <a:path extrusionOk="0" h="305" w="286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28"/>
            <p:cNvSpPr/>
            <p:nvPr/>
          </p:nvSpPr>
          <p:spPr>
            <a:xfrm>
              <a:off x="5302725" y="2105475"/>
              <a:ext cx="25325" cy="23525"/>
            </a:xfrm>
            <a:custGeom>
              <a:rect b="b" l="l" r="r" t="t"/>
              <a:pathLst>
                <a:path extrusionOk="0" h="941" w="1013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28"/>
            <p:cNvSpPr/>
            <p:nvPr/>
          </p:nvSpPr>
          <p:spPr>
            <a:xfrm>
              <a:off x="5303625" y="2106150"/>
              <a:ext cx="17875" cy="22850"/>
            </a:xfrm>
            <a:custGeom>
              <a:rect b="b" l="l" r="r" t="t"/>
              <a:pathLst>
                <a:path extrusionOk="0" h="914" w="715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28"/>
            <p:cNvSpPr/>
            <p:nvPr/>
          </p:nvSpPr>
          <p:spPr>
            <a:xfrm>
              <a:off x="5351850" y="2117650"/>
              <a:ext cx="10450" cy="7975"/>
            </a:xfrm>
            <a:custGeom>
              <a:rect b="b" l="l" r="r" t="t"/>
              <a:pathLst>
                <a:path extrusionOk="0" h="319" w="418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28"/>
            <p:cNvSpPr/>
            <p:nvPr/>
          </p:nvSpPr>
          <p:spPr>
            <a:xfrm>
              <a:off x="5378625" y="21218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28"/>
            <p:cNvSpPr/>
            <p:nvPr/>
          </p:nvSpPr>
          <p:spPr>
            <a:xfrm>
              <a:off x="5360475" y="2116150"/>
              <a:ext cx="7175" cy="5400"/>
            </a:xfrm>
            <a:custGeom>
              <a:rect b="b" l="l" r="r" t="t"/>
              <a:pathLst>
                <a:path extrusionOk="0" h="216" w="287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28"/>
            <p:cNvSpPr/>
            <p:nvPr/>
          </p:nvSpPr>
          <p:spPr>
            <a:xfrm>
              <a:off x="5167600" y="2145925"/>
              <a:ext cx="6875" cy="10150"/>
            </a:xfrm>
            <a:custGeom>
              <a:rect b="b" l="l" r="r" t="t"/>
              <a:pathLst>
                <a:path extrusionOk="0" h="406" w="275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28"/>
            <p:cNvSpPr/>
            <p:nvPr/>
          </p:nvSpPr>
          <p:spPr>
            <a:xfrm>
              <a:off x="5255400" y="2099500"/>
              <a:ext cx="51525" cy="19775"/>
            </a:xfrm>
            <a:custGeom>
              <a:rect b="b" l="l" r="r" t="t"/>
              <a:pathLst>
                <a:path extrusionOk="0" h="791" w="2061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28"/>
            <p:cNvSpPr/>
            <p:nvPr/>
          </p:nvSpPr>
          <p:spPr>
            <a:xfrm>
              <a:off x="5274450" y="2117650"/>
              <a:ext cx="7175" cy="9275"/>
            </a:xfrm>
            <a:custGeom>
              <a:rect b="b" l="l" r="r" t="t"/>
              <a:pathLst>
                <a:path extrusionOk="0" h="371" w="287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28"/>
            <p:cNvSpPr/>
            <p:nvPr/>
          </p:nvSpPr>
          <p:spPr>
            <a:xfrm>
              <a:off x="5270875" y="21143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28"/>
            <p:cNvSpPr/>
            <p:nvPr/>
          </p:nvSpPr>
          <p:spPr>
            <a:xfrm>
              <a:off x="5188425" y="2193550"/>
              <a:ext cx="14325" cy="37525"/>
            </a:xfrm>
            <a:custGeom>
              <a:rect b="b" l="l" r="r" t="t"/>
              <a:pathLst>
                <a:path extrusionOk="0" h="1501" w="573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28"/>
            <p:cNvSpPr/>
            <p:nvPr/>
          </p:nvSpPr>
          <p:spPr>
            <a:xfrm>
              <a:off x="5177425" y="2157550"/>
              <a:ext cx="8050" cy="10725"/>
            </a:xfrm>
            <a:custGeom>
              <a:rect b="b" l="l" r="r" t="t"/>
              <a:pathLst>
                <a:path extrusionOk="0" h="429" w="322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28"/>
            <p:cNvSpPr/>
            <p:nvPr/>
          </p:nvSpPr>
          <p:spPr>
            <a:xfrm>
              <a:off x="5187850" y="2211125"/>
              <a:ext cx="11625" cy="36925"/>
            </a:xfrm>
            <a:custGeom>
              <a:rect b="b" l="l" r="r" t="t"/>
              <a:pathLst>
                <a:path extrusionOk="0" h="1477" w="465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28"/>
            <p:cNvSpPr/>
            <p:nvPr/>
          </p:nvSpPr>
          <p:spPr>
            <a:xfrm>
              <a:off x="5188425" y="2225700"/>
              <a:ext cx="5400" cy="14325"/>
            </a:xfrm>
            <a:custGeom>
              <a:rect b="b" l="l" r="r" t="t"/>
              <a:pathLst>
                <a:path extrusionOk="0" h="573" w="216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28"/>
            <p:cNvSpPr/>
            <p:nvPr/>
          </p:nvSpPr>
          <p:spPr>
            <a:xfrm>
              <a:off x="5309875" y="2931750"/>
              <a:ext cx="19075" cy="3800"/>
            </a:xfrm>
            <a:custGeom>
              <a:rect b="b" l="l" r="r" t="t"/>
              <a:pathLst>
                <a:path extrusionOk="0" h="152" w="763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28"/>
            <p:cNvSpPr/>
            <p:nvPr/>
          </p:nvSpPr>
          <p:spPr>
            <a:xfrm>
              <a:off x="5281600" y="2101850"/>
              <a:ext cx="39900" cy="6300"/>
            </a:xfrm>
            <a:custGeom>
              <a:rect b="b" l="l" r="r" t="t"/>
              <a:pathLst>
                <a:path extrusionOk="0" h="252" w="1596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28"/>
            <p:cNvSpPr/>
            <p:nvPr/>
          </p:nvSpPr>
          <p:spPr>
            <a:xfrm>
              <a:off x="5272675" y="2097250"/>
              <a:ext cx="30375" cy="7025"/>
            </a:xfrm>
            <a:custGeom>
              <a:rect b="b" l="l" r="r" t="t"/>
              <a:pathLst>
                <a:path extrusionOk="0" h="281" w="1215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28"/>
            <p:cNvSpPr/>
            <p:nvPr/>
          </p:nvSpPr>
          <p:spPr>
            <a:xfrm>
              <a:off x="5263750" y="2100100"/>
              <a:ext cx="10725" cy="5500"/>
            </a:xfrm>
            <a:custGeom>
              <a:rect b="b" l="l" r="r" t="t"/>
              <a:pathLst>
                <a:path extrusionOk="0" h="220" w="429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28"/>
            <p:cNvSpPr/>
            <p:nvPr/>
          </p:nvSpPr>
          <p:spPr>
            <a:xfrm>
              <a:off x="5918875" y="2806750"/>
              <a:ext cx="10150" cy="9175"/>
            </a:xfrm>
            <a:custGeom>
              <a:rect b="b" l="l" r="r" t="t"/>
              <a:pathLst>
                <a:path extrusionOk="0" h="367" w="406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28"/>
            <p:cNvSpPr/>
            <p:nvPr/>
          </p:nvSpPr>
          <p:spPr>
            <a:xfrm>
              <a:off x="5927225" y="2807625"/>
              <a:ext cx="11925" cy="4275"/>
            </a:xfrm>
            <a:custGeom>
              <a:rect b="b" l="l" r="r" t="t"/>
              <a:pathLst>
                <a:path extrusionOk="0" h="171" w="477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28"/>
            <p:cNvSpPr/>
            <p:nvPr/>
          </p:nvSpPr>
          <p:spPr>
            <a:xfrm>
              <a:off x="5372375" y="2107225"/>
              <a:ext cx="2725" cy="3300"/>
            </a:xfrm>
            <a:custGeom>
              <a:rect b="b" l="l" r="r" t="t"/>
              <a:pathLst>
                <a:path extrusionOk="0" h="132" w="109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28"/>
            <p:cNvSpPr/>
            <p:nvPr/>
          </p:nvSpPr>
          <p:spPr>
            <a:xfrm>
              <a:off x="5197375" y="3713775"/>
              <a:ext cx="212825" cy="35450"/>
            </a:xfrm>
            <a:custGeom>
              <a:rect b="b" l="l" r="r" t="t"/>
              <a:pathLst>
                <a:path extrusionOk="0" h="1418" w="8513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28"/>
            <p:cNvSpPr/>
            <p:nvPr/>
          </p:nvSpPr>
          <p:spPr>
            <a:xfrm>
              <a:off x="5545025" y="3742250"/>
              <a:ext cx="109275" cy="14325"/>
            </a:xfrm>
            <a:custGeom>
              <a:rect b="b" l="l" r="r" t="t"/>
              <a:pathLst>
                <a:path extrusionOk="0" h="573" w="4371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28"/>
            <p:cNvSpPr/>
            <p:nvPr/>
          </p:nvSpPr>
          <p:spPr>
            <a:xfrm>
              <a:off x="5238750" y="3749850"/>
              <a:ext cx="108350" cy="22100"/>
            </a:xfrm>
            <a:custGeom>
              <a:rect b="b" l="l" r="r" t="t"/>
              <a:pathLst>
                <a:path extrusionOk="0" h="884" w="4334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28"/>
            <p:cNvSpPr/>
            <p:nvPr/>
          </p:nvSpPr>
          <p:spPr>
            <a:xfrm>
              <a:off x="5482825" y="3729725"/>
              <a:ext cx="35425" cy="32200"/>
            </a:xfrm>
            <a:custGeom>
              <a:rect b="b" l="l" r="r" t="t"/>
              <a:pathLst>
                <a:path extrusionOk="0" h="1288" w="1417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28"/>
            <p:cNvSpPr/>
            <p:nvPr/>
          </p:nvSpPr>
          <p:spPr>
            <a:xfrm>
              <a:off x="5486975" y="3736300"/>
              <a:ext cx="60150" cy="13850"/>
            </a:xfrm>
            <a:custGeom>
              <a:rect b="b" l="l" r="r" t="t"/>
              <a:pathLst>
                <a:path extrusionOk="0" h="554" w="2406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28"/>
            <p:cNvSpPr/>
            <p:nvPr/>
          </p:nvSpPr>
          <p:spPr>
            <a:xfrm>
              <a:off x="5334875" y="3771975"/>
              <a:ext cx="70275" cy="16025"/>
            </a:xfrm>
            <a:custGeom>
              <a:rect b="b" l="l" r="r" t="t"/>
              <a:pathLst>
                <a:path extrusionOk="0" h="641" w="2811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28"/>
            <p:cNvSpPr/>
            <p:nvPr/>
          </p:nvSpPr>
          <p:spPr>
            <a:xfrm>
              <a:off x="5306000" y="3766675"/>
              <a:ext cx="52725" cy="13900"/>
            </a:xfrm>
            <a:custGeom>
              <a:rect b="b" l="l" r="r" t="t"/>
              <a:pathLst>
                <a:path extrusionOk="0" h="556" w="2109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28"/>
            <p:cNvSpPr/>
            <p:nvPr/>
          </p:nvSpPr>
          <p:spPr>
            <a:xfrm>
              <a:off x="5556925" y="3756725"/>
              <a:ext cx="41700" cy="11450"/>
            </a:xfrm>
            <a:custGeom>
              <a:rect b="b" l="l" r="r" t="t"/>
              <a:pathLst>
                <a:path extrusionOk="0" h="458" w="1668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28"/>
            <p:cNvSpPr/>
            <p:nvPr/>
          </p:nvSpPr>
          <p:spPr>
            <a:xfrm>
              <a:off x="5726300" y="3814575"/>
              <a:ext cx="11025" cy="33925"/>
            </a:xfrm>
            <a:custGeom>
              <a:rect b="b" l="l" r="r" t="t"/>
              <a:pathLst>
                <a:path extrusionOk="0" h="1357" w="441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28"/>
            <p:cNvSpPr/>
            <p:nvPr/>
          </p:nvSpPr>
          <p:spPr>
            <a:xfrm>
              <a:off x="5363150" y="3753900"/>
              <a:ext cx="36525" cy="8150"/>
            </a:xfrm>
            <a:custGeom>
              <a:rect b="b" l="l" r="r" t="t"/>
              <a:pathLst>
                <a:path extrusionOk="0" h="326" w="1461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28"/>
            <p:cNvSpPr/>
            <p:nvPr/>
          </p:nvSpPr>
          <p:spPr>
            <a:xfrm>
              <a:off x="5392325" y="3757325"/>
              <a:ext cx="37825" cy="7500"/>
            </a:xfrm>
            <a:custGeom>
              <a:rect b="b" l="l" r="r" t="t"/>
              <a:pathLst>
                <a:path extrusionOk="0" h="300" w="1513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28"/>
            <p:cNvSpPr/>
            <p:nvPr/>
          </p:nvSpPr>
          <p:spPr>
            <a:xfrm>
              <a:off x="5694450" y="3842100"/>
              <a:ext cx="32175" cy="11800"/>
            </a:xfrm>
            <a:custGeom>
              <a:rect b="b" l="l" r="r" t="t"/>
              <a:pathLst>
                <a:path extrusionOk="0" h="472" w="1287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28"/>
            <p:cNvSpPr/>
            <p:nvPr/>
          </p:nvSpPr>
          <p:spPr>
            <a:xfrm>
              <a:off x="5369700" y="3782025"/>
              <a:ext cx="29800" cy="7925"/>
            </a:xfrm>
            <a:custGeom>
              <a:rect b="b" l="l" r="r" t="t"/>
              <a:pathLst>
                <a:path extrusionOk="0" h="317" w="1192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28"/>
            <p:cNvSpPr/>
            <p:nvPr/>
          </p:nvSpPr>
          <p:spPr>
            <a:xfrm>
              <a:off x="5356600" y="3771300"/>
              <a:ext cx="22050" cy="7425"/>
            </a:xfrm>
            <a:custGeom>
              <a:rect b="b" l="l" r="r" t="t"/>
              <a:pathLst>
                <a:path extrusionOk="0" h="297" w="882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28"/>
            <p:cNvSpPr/>
            <p:nvPr/>
          </p:nvSpPr>
          <p:spPr>
            <a:xfrm>
              <a:off x="5665275" y="3778250"/>
              <a:ext cx="32775" cy="4075"/>
            </a:xfrm>
            <a:custGeom>
              <a:rect b="b" l="l" r="r" t="t"/>
              <a:pathLst>
                <a:path extrusionOk="0" h="163" w="1311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28"/>
            <p:cNvSpPr/>
            <p:nvPr/>
          </p:nvSpPr>
          <p:spPr>
            <a:xfrm>
              <a:off x="5346200" y="3754900"/>
              <a:ext cx="25900" cy="5825"/>
            </a:xfrm>
            <a:custGeom>
              <a:rect b="b" l="l" r="r" t="t"/>
              <a:pathLst>
                <a:path extrusionOk="0" h="233" w="1036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28"/>
            <p:cNvSpPr/>
            <p:nvPr/>
          </p:nvSpPr>
          <p:spPr>
            <a:xfrm>
              <a:off x="5378625" y="3803875"/>
              <a:ext cx="23250" cy="3650"/>
            </a:xfrm>
            <a:custGeom>
              <a:rect b="b" l="l" r="r" t="t"/>
              <a:pathLst>
                <a:path extrusionOk="0" h="146" w="93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28"/>
            <p:cNvSpPr/>
            <p:nvPr/>
          </p:nvSpPr>
          <p:spPr>
            <a:xfrm>
              <a:off x="5428050" y="3761000"/>
              <a:ext cx="8650" cy="6725"/>
            </a:xfrm>
            <a:custGeom>
              <a:rect b="b" l="l" r="r" t="t"/>
              <a:pathLst>
                <a:path extrusionOk="0" h="269" w="346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28"/>
            <p:cNvSpPr/>
            <p:nvPr/>
          </p:nvSpPr>
          <p:spPr>
            <a:xfrm>
              <a:off x="5407200" y="3807725"/>
              <a:ext cx="18800" cy="3325"/>
            </a:xfrm>
            <a:custGeom>
              <a:rect b="b" l="l" r="r" t="t"/>
              <a:pathLst>
                <a:path extrusionOk="0" h="133" w="752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28"/>
            <p:cNvSpPr/>
            <p:nvPr/>
          </p:nvSpPr>
          <p:spPr>
            <a:xfrm>
              <a:off x="5432225" y="381120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28"/>
            <p:cNvSpPr/>
            <p:nvPr/>
          </p:nvSpPr>
          <p:spPr>
            <a:xfrm>
              <a:off x="5708450" y="3843525"/>
              <a:ext cx="12225" cy="3350"/>
            </a:xfrm>
            <a:custGeom>
              <a:rect b="b" l="l" r="r" t="t"/>
              <a:pathLst>
                <a:path extrusionOk="0" h="134" w="489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28"/>
            <p:cNvSpPr/>
            <p:nvPr/>
          </p:nvSpPr>
          <p:spPr>
            <a:xfrm>
              <a:off x="5381900" y="3775000"/>
              <a:ext cx="10450" cy="3525"/>
            </a:xfrm>
            <a:custGeom>
              <a:rect b="b" l="l" r="r" t="t"/>
              <a:pathLst>
                <a:path extrusionOk="0" h="141" w="418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28"/>
            <p:cNvSpPr/>
            <p:nvPr/>
          </p:nvSpPr>
          <p:spPr>
            <a:xfrm>
              <a:off x="5582525" y="3767975"/>
              <a:ext cx="11350" cy="3300"/>
            </a:xfrm>
            <a:custGeom>
              <a:rect b="b" l="l" r="r" t="t"/>
              <a:pathLst>
                <a:path extrusionOk="0" h="132" w="454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28"/>
            <p:cNvSpPr/>
            <p:nvPr/>
          </p:nvSpPr>
          <p:spPr>
            <a:xfrm>
              <a:off x="5253925" y="3702375"/>
              <a:ext cx="81575" cy="22350"/>
            </a:xfrm>
            <a:custGeom>
              <a:rect b="b" l="l" r="r" t="t"/>
              <a:pathLst>
                <a:path extrusionOk="0" h="894" w="3263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28"/>
            <p:cNvSpPr/>
            <p:nvPr/>
          </p:nvSpPr>
          <p:spPr>
            <a:xfrm>
              <a:off x="5327725" y="3723700"/>
              <a:ext cx="37850" cy="12025"/>
            </a:xfrm>
            <a:custGeom>
              <a:rect b="b" l="l" r="r" t="t"/>
              <a:pathLst>
                <a:path extrusionOk="0" h="481" w="1514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28"/>
            <p:cNvSpPr/>
            <p:nvPr/>
          </p:nvSpPr>
          <p:spPr>
            <a:xfrm>
              <a:off x="5317025" y="3718650"/>
              <a:ext cx="25925" cy="13375"/>
            </a:xfrm>
            <a:custGeom>
              <a:rect b="b" l="l" r="r" t="t"/>
              <a:pathLst>
                <a:path extrusionOk="0" h="535" w="1037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28"/>
            <p:cNvSpPr/>
            <p:nvPr/>
          </p:nvSpPr>
          <p:spPr>
            <a:xfrm>
              <a:off x="5364050" y="3731850"/>
              <a:ext cx="21450" cy="7750"/>
            </a:xfrm>
            <a:custGeom>
              <a:rect b="b" l="l" r="r" t="t"/>
              <a:pathLst>
                <a:path extrusionOk="0" h="310" w="858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28"/>
            <p:cNvSpPr/>
            <p:nvPr/>
          </p:nvSpPr>
          <p:spPr>
            <a:xfrm>
              <a:off x="5219400" y="3699100"/>
              <a:ext cx="22625" cy="8100"/>
            </a:xfrm>
            <a:custGeom>
              <a:rect b="b" l="l" r="r" t="t"/>
              <a:pathLst>
                <a:path extrusionOk="0" h="324" w="905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28"/>
            <p:cNvSpPr/>
            <p:nvPr/>
          </p:nvSpPr>
          <p:spPr>
            <a:xfrm>
              <a:off x="5241725" y="3698725"/>
              <a:ext cx="14600" cy="8050"/>
            </a:xfrm>
            <a:custGeom>
              <a:rect b="b" l="l" r="r" t="t"/>
              <a:pathLst>
                <a:path extrusionOk="0" h="322" w="584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28"/>
            <p:cNvSpPr/>
            <p:nvPr/>
          </p:nvSpPr>
          <p:spPr>
            <a:xfrm>
              <a:off x="5339350" y="3720225"/>
              <a:ext cx="12225" cy="6150"/>
            </a:xfrm>
            <a:custGeom>
              <a:rect b="b" l="l" r="r" t="t"/>
              <a:pathLst>
                <a:path extrusionOk="0" h="246" w="489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28"/>
            <p:cNvSpPr/>
            <p:nvPr/>
          </p:nvSpPr>
          <p:spPr>
            <a:xfrm>
              <a:off x="5212850" y="3696125"/>
              <a:ext cx="7750" cy="7525"/>
            </a:xfrm>
            <a:custGeom>
              <a:rect b="b" l="l" r="r" t="t"/>
              <a:pathLst>
                <a:path extrusionOk="0" h="301" w="31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28"/>
            <p:cNvSpPr/>
            <p:nvPr/>
          </p:nvSpPr>
          <p:spPr>
            <a:xfrm>
              <a:off x="5355725" y="3725300"/>
              <a:ext cx="5375" cy="2925"/>
            </a:xfrm>
            <a:custGeom>
              <a:rect b="b" l="l" r="r" t="t"/>
              <a:pathLst>
                <a:path extrusionOk="0" h="117" w="215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28"/>
            <p:cNvSpPr/>
            <p:nvPr/>
          </p:nvSpPr>
          <p:spPr>
            <a:xfrm>
              <a:off x="5349175" y="3721725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28"/>
            <p:cNvSpPr/>
            <p:nvPr/>
          </p:nvSpPr>
          <p:spPr>
            <a:xfrm>
              <a:off x="5353325" y="37247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28"/>
            <p:cNvSpPr/>
            <p:nvPr/>
          </p:nvSpPr>
          <p:spPr>
            <a:xfrm>
              <a:off x="5204200" y="3699400"/>
              <a:ext cx="106000" cy="25200"/>
            </a:xfrm>
            <a:custGeom>
              <a:rect b="b" l="l" r="r" t="t"/>
              <a:pathLst>
                <a:path extrusionOk="0" h="1008" w="424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28"/>
            <p:cNvSpPr/>
            <p:nvPr/>
          </p:nvSpPr>
          <p:spPr>
            <a:xfrm>
              <a:off x="5177425" y="3713975"/>
              <a:ext cx="10725" cy="10750"/>
            </a:xfrm>
            <a:custGeom>
              <a:rect b="b" l="l" r="r" t="t"/>
              <a:pathLst>
                <a:path extrusionOk="0" h="430" w="429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28"/>
            <p:cNvSpPr/>
            <p:nvPr/>
          </p:nvSpPr>
          <p:spPr>
            <a:xfrm>
              <a:off x="5747725" y="3767850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28"/>
            <p:cNvSpPr/>
            <p:nvPr/>
          </p:nvSpPr>
          <p:spPr>
            <a:xfrm>
              <a:off x="5678675" y="3757475"/>
              <a:ext cx="8050" cy="2875"/>
            </a:xfrm>
            <a:custGeom>
              <a:rect b="b" l="l" r="r" t="t"/>
              <a:pathLst>
                <a:path extrusionOk="0" h="115" w="322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28"/>
            <p:cNvSpPr/>
            <p:nvPr/>
          </p:nvSpPr>
          <p:spPr>
            <a:xfrm>
              <a:off x="5651000" y="3746125"/>
              <a:ext cx="4175" cy="3000"/>
            </a:xfrm>
            <a:custGeom>
              <a:rect b="b" l="l" r="r" t="t"/>
              <a:pathLst>
                <a:path extrusionOk="0" h="120" w="167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28"/>
            <p:cNvSpPr/>
            <p:nvPr/>
          </p:nvSpPr>
          <p:spPr>
            <a:xfrm>
              <a:off x="5533125" y="3742700"/>
              <a:ext cx="14000" cy="7175"/>
            </a:xfrm>
            <a:custGeom>
              <a:rect b="b" l="l" r="r" t="t"/>
              <a:pathLst>
                <a:path extrusionOk="0" h="287" w="56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28"/>
            <p:cNvSpPr/>
            <p:nvPr/>
          </p:nvSpPr>
          <p:spPr>
            <a:xfrm>
              <a:off x="5440850" y="3943475"/>
              <a:ext cx="67000" cy="9575"/>
            </a:xfrm>
            <a:custGeom>
              <a:rect b="b" l="l" r="r" t="t"/>
              <a:pathLst>
                <a:path extrusionOk="0" h="383" w="268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28"/>
            <p:cNvSpPr/>
            <p:nvPr/>
          </p:nvSpPr>
          <p:spPr>
            <a:xfrm>
              <a:off x="5396500" y="3943775"/>
              <a:ext cx="46450" cy="8950"/>
            </a:xfrm>
            <a:custGeom>
              <a:rect b="b" l="l" r="r" t="t"/>
              <a:pathLst>
                <a:path extrusionOk="0" h="358" w="1858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28"/>
            <p:cNvSpPr/>
            <p:nvPr/>
          </p:nvSpPr>
          <p:spPr>
            <a:xfrm>
              <a:off x="5416725" y="3922350"/>
              <a:ext cx="40525" cy="11575"/>
            </a:xfrm>
            <a:custGeom>
              <a:rect b="b" l="l" r="r" t="t"/>
              <a:pathLst>
                <a:path extrusionOk="0" h="463" w="1621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28"/>
            <p:cNvSpPr/>
            <p:nvPr/>
          </p:nvSpPr>
          <p:spPr>
            <a:xfrm>
              <a:off x="5366125" y="3899775"/>
              <a:ext cx="26225" cy="13175"/>
            </a:xfrm>
            <a:custGeom>
              <a:rect b="b" l="l" r="r" t="t"/>
              <a:pathLst>
                <a:path extrusionOk="0" h="527" w="1049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28"/>
            <p:cNvSpPr/>
            <p:nvPr/>
          </p:nvSpPr>
          <p:spPr>
            <a:xfrm>
              <a:off x="5384300" y="3925350"/>
              <a:ext cx="34250" cy="7725"/>
            </a:xfrm>
            <a:custGeom>
              <a:rect b="b" l="l" r="r" t="t"/>
              <a:pathLst>
                <a:path extrusionOk="0" h="309" w="137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28"/>
            <p:cNvSpPr/>
            <p:nvPr/>
          </p:nvSpPr>
          <p:spPr>
            <a:xfrm>
              <a:off x="5398275" y="3906525"/>
              <a:ext cx="23250" cy="8550"/>
            </a:xfrm>
            <a:custGeom>
              <a:rect b="b" l="l" r="r" t="t"/>
              <a:pathLst>
                <a:path extrusionOk="0" h="342" w="93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28"/>
            <p:cNvSpPr/>
            <p:nvPr/>
          </p:nvSpPr>
          <p:spPr>
            <a:xfrm>
              <a:off x="5377150" y="3926475"/>
              <a:ext cx="8650" cy="6800"/>
            </a:xfrm>
            <a:custGeom>
              <a:rect b="b" l="l" r="r" t="t"/>
              <a:pathLst>
                <a:path extrusionOk="0" h="272" w="346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28"/>
            <p:cNvSpPr/>
            <p:nvPr/>
          </p:nvSpPr>
          <p:spPr>
            <a:xfrm>
              <a:off x="5407200" y="3924900"/>
              <a:ext cx="10450" cy="4225"/>
            </a:xfrm>
            <a:custGeom>
              <a:rect b="b" l="l" r="r" t="t"/>
              <a:pathLst>
                <a:path extrusionOk="0" h="169" w="418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28"/>
            <p:cNvSpPr/>
            <p:nvPr/>
          </p:nvSpPr>
          <p:spPr>
            <a:xfrm>
              <a:off x="5388750" y="3908050"/>
              <a:ext cx="3600" cy="4800"/>
            </a:xfrm>
            <a:custGeom>
              <a:rect b="b" l="l" r="r" t="t"/>
              <a:pathLst>
                <a:path extrusionOk="0" h="192" w="144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28"/>
            <p:cNvSpPr/>
            <p:nvPr/>
          </p:nvSpPr>
          <p:spPr>
            <a:xfrm>
              <a:off x="5464950" y="3927300"/>
              <a:ext cx="3000" cy="1825"/>
            </a:xfrm>
            <a:custGeom>
              <a:rect b="b" l="l" r="r" t="t"/>
              <a:pathLst>
                <a:path extrusionOk="0" h="73" w="12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28"/>
            <p:cNvSpPr/>
            <p:nvPr/>
          </p:nvSpPr>
          <p:spPr>
            <a:xfrm>
              <a:off x="5363750" y="3909825"/>
              <a:ext cx="4200" cy="5100"/>
            </a:xfrm>
            <a:custGeom>
              <a:rect b="b" l="l" r="r" t="t"/>
              <a:pathLst>
                <a:path extrusionOk="0" h="204" w="168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28"/>
            <p:cNvSpPr/>
            <p:nvPr/>
          </p:nvSpPr>
          <p:spPr>
            <a:xfrm>
              <a:off x="5368225" y="38970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28"/>
            <p:cNvSpPr/>
            <p:nvPr/>
          </p:nvSpPr>
          <p:spPr>
            <a:xfrm>
              <a:off x="5360475" y="3947650"/>
              <a:ext cx="65800" cy="10425"/>
            </a:xfrm>
            <a:custGeom>
              <a:rect b="b" l="l" r="r" t="t"/>
              <a:pathLst>
                <a:path extrusionOk="0" h="417" w="2632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28"/>
            <p:cNvSpPr/>
            <p:nvPr/>
          </p:nvSpPr>
          <p:spPr>
            <a:xfrm>
              <a:off x="5424775" y="3947050"/>
              <a:ext cx="71150" cy="8775"/>
            </a:xfrm>
            <a:custGeom>
              <a:rect b="b" l="l" r="r" t="t"/>
              <a:pathLst>
                <a:path extrusionOk="0" h="351" w="2846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28"/>
            <p:cNvSpPr/>
            <p:nvPr/>
          </p:nvSpPr>
          <p:spPr>
            <a:xfrm>
              <a:off x="5457525" y="3954100"/>
              <a:ext cx="17575" cy="4275"/>
            </a:xfrm>
            <a:custGeom>
              <a:rect b="b" l="l" r="r" t="t"/>
              <a:pathLst>
                <a:path extrusionOk="0" h="171" w="703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28"/>
            <p:cNvSpPr/>
            <p:nvPr/>
          </p:nvSpPr>
          <p:spPr>
            <a:xfrm>
              <a:off x="5486100" y="3952600"/>
              <a:ext cx="11325" cy="5200"/>
            </a:xfrm>
            <a:custGeom>
              <a:rect b="b" l="l" r="r" t="t"/>
              <a:pathLst>
                <a:path extrusionOk="0" h="208" w="453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28"/>
            <p:cNvSpPr/>
            <p:nvPr/>
          </p:nvSpPr>
          <p:spPr>
            <a:xfrm>
              <a:off x="5500375" y="395462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28"/>
            <p:cNvSpPr/>
            <p:nvPr/>
          </p:nvSpPr>
          <p:spPr>
            <a:xfrm>
              <a:off x="5492925" y="3947650"/>
              <a:ext cx="14925" cy="6275"/>
            </a:xfrm>
            <a:custGeom>
              <a:rect b="b" l="l" r="r" t="t"/>
              <a:pathLst>
                <a:path extrusionOk="0" h="251" w="597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28"/>
            <p:cNvSpPr/>
            <p:nvPr/>
          </p:nvSpPr>
          <p:spPr>
            <a:xfrm>
              <a:off x="5725700" y="38643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28"/>
            <p:cNvSpPr/>
            <p:nvPr/>
          </p:nvSpPr>
          <p:spPr>
            <a:xfrm>
              <a:off x="5746975" y="3778575"/>
              <a:ext cx="4650" cy="2825"/>
            </a:xfrm>
            <a:custGeom>
              <a:rect b="b" l="l" r="r" t="t"/>
              <a:pathLst>
                <a:path extrusionOk="0" h="113" w="186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28"/>
            <p:cNvSpPr/>
            <p:nvPr/>
          </p:nvSpPr>
          <p:spPr>
            <a:xfrm>
              <a:off x="5726600" y="3853875"/>
              <a:ext cx="5300" cy="3600"/>
            </a:xfrm>
            <a:custGeom>
              <a:rect b="b" l="l" r="r" t="t"/>
              <a:pathLst>
                <a:path extrusionOk="0" h="144" w="212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28"/>
            <p:cNvSpPr/>
            <p:nvPr/>
          </p:nvSpPr>
          <p:spPr>
            <a:xfrm>
              <a:off x="5328325" y="3118075"/>
              <a:ext cx="10150" cy="8675"/>
            </a:xfrm>
            <a:custGeom>
              <a:rect b="b" l="l" r="r" t="t"/>
              <a:pathLst>
                <a:path extrusionOk="0" h="347" w="406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28"/>
            <p:cNvSpPr/>
            <p:nvPr/>
          </p:nvSpPr>
          <p:spPr>
            <a:xfrm>
              <a:off x="5292625" y="3139725"/>
              <a:ext cx="17275" cy="6500"/>
            </a:xfrm>
            <a:custGeom>
              <a:rect b="b" l="l" r="r" t="t"/>
              <a:pathLst>
                <a:path extrusionOk="0" h="260" w="691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28"/>
            <p:cNvSpPr/>
            <p:nvPr/>
          </p:nvSpPr>
          <p:spPr>
            <a:xfrm>
              <a:off x="5314050" y="312207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28"/>
            <p:cNvSpPr/>
            <p:nvPr/>
          </p:nvSpPr>
          <p:spPr>
            <a:xfrm>
              <a:off x="5281900" y="3142775"/>
              <a:ext cx="12225" cy="4500"/>
            </a:xfrm>
            <a:custGeom>
              <a:rect b="b" l="l" r="r" t="t"/>
              <a:pathLst>
                <a:path extrusionOk="0" h="180" w="489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28"/>
            <p:cNvSpPr/>
            <p:nvPr/>
          </p:nvSpPr>
          <p:spPr>
            <a:xfrm>
              <a:off x="5294700" y="3133850"/>
              <a:ext cx="2400" cy="1500"/>
            </a:xfrm>
            <a:custGeom>
              <a:rect b="b" l="l" r="r" t="t"/>
              <a:pathLst>
                <a:path extrusionOk="0" h="60" w="96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28"/>
            <p:cNvSpPr/>
            <p:nvPr/>
          </p:nvSpPr>
          <p:spPr>
            <a:xfrm>
              <a:off x="5743275" y="3230300"/>
              <a:ext cx="14900" cy="11800"/>
            </a:xfrm>
            <a:custGeom>
              <a:rect b="b" l="l" r="r" t="t"/>
              <a:pathLst>
                <a:path extrusionOk="0" h="472" w="596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28"/>
            <p:cNvSpPr/>
            <p:nvPr/>
          </p:nvSpPr>
          <p:spPr>
            <a:xfrm>
              <a:off x="5773025" y="3237800"/>
              <a:ext cx="14325" cy="9775"/>
            </a:xfrm>
            <a:custGeom>
              <a:rect b="b" l="l" r="r" t="t"/>
              <a:pathLst>
                <a:path extrusionOk="0" h="391" w="573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28"/>
            <p:cNvSpPr/>
            <p:nvPr/>
          </p:nvSpPr>
          <p:spPr>
            <a:xfrm>
              <a:off x="5817675" y="3243975"/>
              <a:ext cx="56000" cy="22800"/>
            </a:xfrm>
            <a:custGeom>
              <a:rect b="b" l="l" r="r" t="t"/>
              <a:pathLst>
                <a:path extrusionOk="0" h="912" w="224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28"/>
            <p:cNvSpPr/>
            <p:nvPr/>
          </p:nvSpPr>
          <p:spPr>
            <a:xfrm>
              <a:off x="6088250" y="3287300"/>
              <a:ext cx="11025" cy="7300"/>
            </a:xfrm>
            <a:custGeom>
              <a:rect b="b" l="l" r="r" t="t"/>
              <a:pathLst>
                <a:path extrusionOk="0" h="292" w="441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28"/>
            <p:cNvSpPr/>
            <p:nvPr/>
          </p:nvSpPr>
          <p:spPr>
            <a:xfrm>
              <a:off x="5684925" y="3222250"/>
              <a:ext cx="42300" cy="14675"/>
            </a:xfrm>
            <a:custGeom>
              <a:rect b="b" l="l" r="r" t="t"/>
              <a:pathLst>
                <a:path extrusionOk="0" h="587" w="1692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28"/>
            <p:cNvSpPr/>
            <p:nvPr/>
          </p:nvSpPr>
          <p:spPr>
            <a:xfrm>
              <a:off x="5657850" y="3222250"/>
              <a:ext cx="12225" cy="6775"/>
            </a:xfrm>
            <a:custGeom>
              <a:rect b="b" l="l" r="r" t="t"/>
              <a:pathLst>
                <a:path extrusionOk="0" h="271" w="489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28"/>
            <p:cNvSpPr/>
            <p:nvPr/>
          </p:nvSpPr>
          <p:spPr>
            <a:xfrm>
              <a:off x="5726300" y="3233275"/>
              <a:ext cx="2100" cy="3575"/>
            </a:xfrm>
            <a:custGeom>
              <a:rect b="b" l="l" r="r" t="t"/>
              <a:pathLst>
                <a:path extrusionOk="0" h="143" w="84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28"/>
            <p:cNvSpPr/>
            <p:nvPr/>
          </p:nvSpPr>
          <p:spPr>
            <a:xfrm>
              <a:off x="5586400" y="3208850"/>
              <a:ext cx="32775" cy="14025"/>
            </a:xfrm>
            <a:custGeom>
              <a:rect b="b" l="l" r="r" t="t"/>
              <a:pathLst>
                <a:path extrusionOk="0" h="561" w="1311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28"/>
            <p:cNvSpPr/>
            <p:nvPr/>
          </p:nvSpPr>
          <p:spPr>
            <a:xfrm>
              <a:off x="5340250" y="3158200"/>
              <a:ext cx="15800" cy="3450"/>
            </a:xfrm>
            <a:custGeom>
              <a:rect b="b" l="l" r="r" t="t"/>
              <a:pathLst>
                <a:path extrusionOk="0" h="138" w="632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28"/>
            <p:cNvSpPr/>
            <p:nvPr/>
          </p:nvSpPr>
          <p:spPr>
            <a:xfrm>
              <a:off x="5550975" y="3205275"/>
              <a:ext cx="9550" cy="9650"/>
            </a:xfrm>
            <a:custGeom>
              <a:rect b="b" l="l" r="r" t="t"/>
              <a:pathLst>
                <a:path extrusionOk="0" h="386" w="382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28"/>
            <p:cNvSpPr/>
            <p:nvPr/>
          </p:nvSpPr>
          <p:spPr>
            <a:xfrm>
              <a:off x="5518225" y="3202100"/>
              <a:ext cx="7475" cy="6175"/>
            </a:xfrm>
            <a:custGeom>
              <a:rect b="b" l="l" r="r" t="t"/>
              <a:pathLst>
                <a:path extrusionOk="0" h="247" w="299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28"/>
            <p:cNvSpPr/>
            <p:nvPr/>
          </p:nvSpPr>
          <p:spPr>
            <a:xfrm>
              <a:off x="5286650" y="3149175"/>
              <a:ext cx="19975" cy="5225"/>
            </a:xfrm>
            <a:custGeom>
              <a:rect b="b" l="l" r="r" t="t"/>
              <a:pathLst>
                <a:path extrusionOk="0" h="209" w="799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28"/>
            <p:cNvSpPr/>
            <p:nvPr/>
          </p:nvSpPr>
          <p:spPr>
            <a:xfrm>
              <a:off x="5320300" y="3154375"/>
              <a:ext cx="11025" cy="3700"/>
            </a:xfrm>
            <a:custGeom>
              <a:rect b="b" l="l" r="r" t="t"/>
              <a:pathLst>
                <a:path extrusionOk="0" h="148" w="441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28"/>
            <p:cNvSpPr/>
            <p:nvPr/>
          </p:nvSpPr>
          <p:spPr>
            <a:xfrm>
              <a:off x="5292325" y="3143975"/>
              <a:ext cx="14900" cy="6875"/>
            </a:xfrm>
            <a:custGeom>
              <a:rect b="b" l="l" r="r" t="t"/>
              <a:pathLst>
                <a:path extrusionOk="0" h="275" w="596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28"/>
            <p:cNvSpPr/>
            <p:nvPr/>
          </p:nvSpPr>
          <p:spPr>
            <a:xfrm>
              <a:off x="5473875" y="3201125"/>
              <a:ext cx="8975" cy="3300"/>
            </a:xfrm>
            <a:custGeom>
              <a:rect b="b" l="l" r="r" t="t"/>
              <a:pathLst>
                <a:path extrusionOk="0" h="132" w="359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28"/>
            <p:cNvSpPr/>
            <p:nvPr/>
          </p:nvSpPr>
          <p:spPr>
            <a:xfrm>
              <a:off x="5485800" y="32011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28"/>
            <p:cNvSpPr/>
            <p:nvPr/>
          </p:nvSpPr>
          <p:spPr>
            <a:xfrm>
              <a:off x="5471800" y="32011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28"/>
            <p:cNvSpPr/>
            <p:nvPr/>
          </p:nvSpPr>
          <p:spPr>
            <a:xfrm>
              <a:off x="5467925" y="319725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28"/>
            <p:cNvSpPr/>
            <p:nvPr/>
          </p:nvSpPr>
          <p:spPr>
            <a:xfrm>
              <a:off x="5338750" y="3147375"/>
              <a:ext cx="11050" cy="3475"/>
            </a:xfrm>
            <a:custGeom>
              <a:rect b="b" l="l" r="r" t="t"/>
              <a:pathLst>
                <a:path extrusionOk="0" h="139" w="442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28"/>
            <p:cNvSpPr/>
            <p:nvPr/>
          </p:nvSpPr>
          <p:spPr>
            <a:xfrm>
              <a:off x="5844475" y="3261750"/>
              <a:ext cx="18175" cy="4900"/>
            </a:xfrm>
            <a:custGeom>
              <a:rect b="b" l="l" r="r" t="t"/>
              <a:pathLst>
                <a:path extrusionOk="0" h="196" w="727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28"/>
            <p:cNvSpPr/>
            <p:nvPr/>
          </p:nvSpPr>
          <p:spPr>
            <a:xfrm>
              <a:off x="5829575" y="3258450"/>
              <a:ext cx="14925" cy="4150"/>
            </a:xfrm>
            <a:custGeom>
              <a:rect b="b" l="l" r="r" t="t"/>
              <a:pathLst>
                <a:path extrusionOk="0" h="166" w="597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28"/>
            <p:cNvSpPr/>
            <p:nvPr/>
          </p:nvSpPr>
          <p:spPr>
            <a:xfrm>
              <a:off x="5460800" y="3297550"/>
              <a:ext cx="6850" cy="7775"/>
            </a:xfrm>
            <a:custGeom>
              <a:rect b="b" l="l" r="r" t="t"/>
              <a:pathLst>
                <a:path extrusionOk="0" h="311" w="274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28"/>
            <p:cNvSpPr/>
            <p:nvPr/>
          </p:nvSpPr>
          <p:spPr>
            <a:xfrm>
              <a:off x="5462275" y="3309175"/>
              <a:ext cx="2100" cy="2700"/>
            </a:xfrm>
            <a:custGeom>
              <a:rect b="b" l="l" r="r" t="t"/>
              <a:pathLst>
                <a:path extrusionOk="0" h="108" w="84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28"/>
            <p:cNvSpPr/>
            <p:nvPr/>
          </p:nvSpPr>
          <p:spPr>
            <a:xfrm>
              <a:off x="5461375" y="329072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28"/>
            <p:cNvSpPr/>
            <p:nvPr/>
          </p:nvSpPr>
          <p:spPr>
            <a:xfrm>
              <a:off x="5472100" y="32901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28"/>
            <p:cNvSpPr/>
            <p:nvPr/>
          </p:nvSpPr>
          <p:spPr>
            <a:xfrm>
              <a:off x="5589975" y="3217350"/>
              <a:ext cx="14300" cy="6125"/>
            </a:xfrm>
            <a:custGeom>
              <a:rect b="b" l="l" r="r" t="t"/>
              <a:pathLst>
                <a:path extrusionOk="0" h="245" w="572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28"/>
            <p:cNvSpPr/>
            <p:nvPr/>
          </p:nvSpPr>
          <p:spPr>
            <a:xfrm>
              <a:off x="5378350" y="3479250"/>
              <a:ext cx="14000" cy="19250"/>
            </a:xfrm>
            <a:custGeom>
              <a:rect b="b" l="l" r="r" t="t"/>
              <a:pathLst>
                <a:path extrusionOk="0" h="770" w="56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28"/>
            <p:cNvSpPr/>
            <p:nvPr/>
          </p:nvSpPr>
          <p:spPr>
            <a:xfrm>
              <a:off x="5374375" y="3491325"/>
              <a:ext cx="7550" cy="8850"/>
            </a:xfrm>
            <a:custGeom>
              <a:rect b="b" l="l" r="r" t="t"/>
              <a:pathLst>
                <a:path extrusionOk="0" h="354" w="302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28"/>
            <p:cNvSpPr/>
            <p:nvPr/>
          </p:nvSpPr>
          <p:spPr>
            <a:xfrm>
              <a:off x="5819475" y="3487725"/>
              <a:ext cx="17875" cy="4050"/>
            </a:xfrm>
            <a:custGeom>
              <a:rect b="b" l="l" r="r" t="t"/>
              <a:pathLst>
                <a:path extrusionOk="0" h="162" w="715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28"/>
            <p:cNvSpPr/>
            <p:nvPr/>
          </p:nvSpPr>
          <p:spPr>
            <a:xfrm>
              <a:off x="5793875" y="3469800"/>
              <a:ext cx="43475" cy="7875"/>
            </a:xfrm>
            <a:custGeom>
              <a:rect b="b" l="l" r="r" t="t"/>
              <a:pathLst>
                <a:path extrusionOk="0" h="315" w="1739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28"/>
            <p:cNvSpPr/>
            <p:nvPr/>
          </p:nvSpPr>
          <p:spPr>
            <a:xfrm>
              <a:off x="5840000" y="3491625"/>
              <a:ext cx="4800" cy="3000"/>
            </a:xfrm>
            <a:custGeom>
              <a:rect b="b" l="l" r="r" t="t"/>
              <a:pathLst>
                <a:path extrusionOk="0" h="120" w="192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28"/>
            <p:cNvSpPr/>
            <p:nvPr/>
          </p:nvSpPr>
          <p:spPr>
            <a:xfrm>
              <a:off x="5414350" y="3493000"/>
              <a:ext cx="35450" cy="6325"/>
            </a:xfrm>
            <a:custGeom>
              <a:rect b="b" l="l" r="r" t="t"/>
              <a:pathLst>
                <a:path extrusionOk="0" h="253" w="1418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28"/>
            <p:cNvSpPr/>
            <p:nvPr/>
          </p:nvSpPr>
          <p:spPr>
            <a:xfrm>
              <a:off x="5406625" y="3487900"/>
              <a:ext cx="18175" cy="8225"/>
            </a:xfrm>
            <a:custGeom>
              <a:rect b="b" l="l" r="r" t="t"/>
              <a:pathLst>
                <a:path extrusionOk="0" h="329" w="727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28"/>
            <p:cNvSpPr/>
            <p:nvPr/>
          </p:nvSpPr>
          <p:spPr>
            <a:xfrm>
              <a:off x="5378625" y="3570400"/>
              <a:ext cx="21775" cy="7550"/>
            </a:xfrm>
            <a:custGeom>
              <a:rect b="b" l="l" r="r" t="t"/>
              <a:pathLst>
                <a:path extrusionOk="0" h="302" w="871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28"/>
            <p:cNvSpPr/>
            <p:nvPr/>
          </p:nvSpPr>
          <p:spPr>
            <a:xfrm>
              <a:off x="5375075" y="3566650"/>
              <a:ext cx="3300" cy="7450"/>
            </a:xfrm>
            <a:custGeom>
              <a:rect b="b" l="l" r="r" t="t"/>
              <a:pathLst>
                <a:path extrusionOk="0" h="298" w="132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28"/>
            <p:cNvSpPr/>
            <p:nvPr/>
          </p:nvSpPr>
          <p:spPr>
            <a:xfrm>
              <a:off x="5399600" y="3569150"/>
              <a:ext cx="7350" cy="5250"/>
            </a:xfrm>
            <a:custGeom>
              <a:rect b="b" l="l" r="r" t="t"/>
              <a:pathLst>
                <a:path extrusionOk="0" h="210" w="294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28"/>
            <p:cNvSpPr/>
            <p:nvPr/>
          </p:nvSpPr>
          <p:spPr>
            <a:xfrm>
              <a:off x="5454250" y="3497000"/>
              <a:ext cx="2700" cy="1200"/>
            </a:xfrm>
            <a:custGeom>
              <a:rect b="b" l="l" r="r" t="t"/>
              <a:pathLst>
                <a:path extrusionOk="0" h="48" w="108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28"/>
            <p:cNvSpPr/>
            <p:nvPr/>
          </p:nvSpPr>
          <p:spPr>
            <a:xfrm>
              <a:off x="5703975" y="3850375"/>
              <a:ext cx="18475" cy="3525"/>
            </a:xfrm>
            <a:custGeom>
              <a:rect b="b" l="l" r="r" t="t"/>
              <a:pathLst>
                <a:path extrusionOk="0" h="141" w="739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28"/>
            <p:cNvSpPr/>
            <p:nvPr/>
          </p:nvSpPr>
          <p:spPr>
            <a:xfrm>
              <a:off x="5201525" y="3747025"/>
              <a:ext cx="84275" cy="8050"/>
            </a:xfrm>
            <a:custGeom>
              <a:rect b="b" l="l" r="r" t="t"/>
              <a:pathLst>
                <a:path extrusionOk="0" h="322" w="3371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28"/>
            <p:cNvSpPr/>
            <p:nvPr/>
          </p:nvSpPr>
          <p:spPr>
            <a:xfrm>
              <a:off x="5291725" y="3736300"/>
              <a:ext cx="59550" cy="9850"/>
            </a:xfrm>
            <a:custGeom>
              <a:rect b="b" l="l" r="r" t="t"/>
              <a:pathLst>
                <a:path extrusionOk="0" h="394" w="2382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28"/>
            <p:cNvSpPr/>
            <p:nvPr/>
          </p:nvSpPr>
          <p:spPr>
            <a:xfrm>
              <a:off x="5312850" y="3749925"/>
              <a:ext cx="51225" cy="7825"/>
            </a:xfrm>
            <a:custGeom>
              <a:rect b="b" l="l" r="r" t="t"/>
              <a:pathLst>
                <a:path extrusionOk="0" h="313" w="2049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28"/>
            <p:cNvSpPr/>
            <p:nvPr/>
          </p:nvSpPr>
          <p:spPr>
            <a:xfrm>
              <a:off x="5360475" y="3742850"/>
              <a:ext cx="50325" cy="9250"/>
            </a:xfrm>
            <a:custGeom>
              <a:rect b="b" l="l" r="r" t="t"/>
              <a:pathLst>
                <a:path extrusionOk="0" h="370" w="2013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28"/>
            <p:cNvSpPr/>
            <p:nvPr/>
          </p:nvSpPr>
          <p:spPr>
            <a:xfrm>
              <a:off x="5254525" y="3732425"/>
              <a:ext cx="44650" cy="8375"/>
            </a:xfrm>
            <a:custGeom>
              <a:rect b="b" l="l" r="r" t="t"/>
              <a:pathLst>
                <a:path extrusionOk="0" h="335" w="1786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28"/>
            <p:cNvSpPr/>
            <p:nvPr/>
          </p:nvSpPr>
          <p:spPr>
            <a:xfrm>
              <a:off x="5267325" y="3749100"/>
              <a:ext cx="57150" cy="6350"/>
            </a:xfrm>
            <a:custGeom>
              <a:rect b="b" l="l" r="r" t="t"/>
              <a:pathLst>
                <a:path extrusionOk="0" h="254" w="2286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28"/>
            <p:cNvSpPr/>
            <p:nvPr/>
          </p:nvSpPr>
          <p:spPr>
            <a:xfrm>
              <a:off x="5198550" y="372767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28"/>
            <p:cNvSpPr/>
            <p:nvPr/>
          </p:nvSpPr>
          <p:spPr>
            <a:xfrm>
              <a:off x="5228025" y="3730275"/>
              <a:ext cx="28600" cy="6650"/>
            </a:xfrm>
            <a:custGeom>
              <a:rect b="b" l="l" r="r" t="t"/>
              <a:pathLst>
                <a:path extrusionOk="0" h="266" w="1144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28"/>
            <p:cNvSpPr/>
            <p:nvPr/>
          </p:nvSpPr>
          <p:spPr>
            <a:xfrm>
              <a:off x="5350050" y="3742550"/>
              <a:ext cx="20575" cy="4800"/>
            </a:xfrm>
            <a:custGeom>
              <a:rect b="b" l="l" r="r" t="t"/>
              <a:pathLst>
                <a:path extrusionOk="0" h="192" w="823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28"/>
            <p:cNvSpPr/>
            <p:nvPr/>
          </p:nvSpPr>
          <p:spPr>
            <a:xfrm>
              <a:off x="5198850" y="3763925"/>
              <a:ext cx="133075" cy="11700"/>
            </a:xfrm>
            <a:custGeom>
              <a:rect b="b" l="l" r="r" t="t"/>
              <a:pathLst>
                <a:path extrusionOk="0" h="468" w="5323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28"/>
            <p:cNvSpPr/>
            <p:nvPr/>
          </p:nvSpPr>
          <p:spPr>
            <a:xfrm>
              <a:off x="5310175" y="3777375"/>
              <a:ext cx="39025" cy="6675"/>
            </a:xfrm>
            <a:custGeom>
              <a:rect b="b" l="l" r="r" t="t"/>
              <a:pathLst>
                <a:path extrusionOk="0" h="267" w="1561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28"/>
            <p:cNvSpPr/>
            <p:nvPr/>
          </p:nvSpPr>
          <p:spPr>
            <a:xfrm>
              <a:off x="5249450" y="3771100"/>
              <a:ext cx="20875" cy="3325"/>
            </a:xfrm>
            <a:custGeom>
              <a:rect b="b" l="l" r="r" t="t"/>
              <a:pathLst>
                <a:path extrusionOk="0" h="133" w="835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28"/>
            <p:cNvSpPr/>
            <p:nvPr/>
          </p:nvSpPr>
          <p:spPr>
            <a:xfrm>
              <a:off x="5229800" y="3771500"/>
              <a:ext cx="11950" cy="2925"/>
            </a:xfrm>
            <a:custGeom>
              <a:rect b="b" l="l" r="r" t="t"/>
              <a:pathLst>
                <a:path extrusionOk="0" h="117" w="478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28"/>
            <p:cNvSpPr/>
            <p:nvPr/>
          </p:nvSpPr>
          <p:spPr>
            <a:xfrm>
              <a:off x="5224150" y="3713700"/>
              <a:ext cx="14325" cy="4425"/>
            </a:xfrm>
            <a:custGeom>
              <a:rect b="b" l="l" r="r" t="t"/>
              <a:pathLst>
                <a:path extrusionOk="0" h="177" w="573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28"/>
            <p:cNvSpPr/>
            <p:nvPr/>
          </p:nvSpPr>
          <p:spPr>
            <a:xfrm>
              <a:off x="5198550" y="3711300"/>
              <a:ext cx="4500" cy="3300"/>
            </a:xfrm>
            <a:custGeom>
              <a:rect b="b" l="l" r="r" t="t"/>
              <a:pathLst>
                <a:path extrusionOk="0" h="132" w="18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28"/>
            <p:cNvSpPr/>
            <p:nvPr/>
          </p:nvSpPr>
          <p:spPr>
            <a:xfrm>
              <a:off x="5217300" y="3764200"/>
              <a:ext cx="33675" cy="3975"/>
            </a:xfrm>
            <a:custGeom>
              <a:rect b="b" l="l" r="r" t="t"/>
              <a:pathLst>
                <a:path extrusionOk="0" h="159" w="1347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28"/>
            <p:cNvSpPr/>
            <p:nvPr/>
          </p:nvSpPr>
          <p:spPr>
            <a:xfrm>
              <a:off x="5262850" y="3760500"/>
              <a:ext cx="32775" cy="5550"/>
            </a:xfrm>
            <a:custGeom>
              <a:rect b="b" l="l" r="r" t="t"/>
              <a:pathLst>
                <a:path extrusionOk="0" h="222" w="1311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28"/>
            <p:cNvSpPr/>
            <p:nvPr/>
          </p:nvSpPr>
          <p:spPr>
            <a:xfrm>
              <a:off x="5258375" y="376397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28"/>
            <p:cNvSpPr/>
            <p:nvPr/>
          </p:nvSpPr>
          <p:spPr>
            <a:xfrm>
              <a:off x="5338450" y="3779475"/>
              <a:ext cx="33075" cy="6550"/>
            </a:xfrm>
            <a:custGeom>
              <a:rect b="b" l="l" r="r" t="t"/>
              <a:pathLst>
                <a:path extrusionOk="0" h="262" w="1323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28"/>
            <p:cNvSpPr/>
            <p:nvPr/>
          </p:nvSpPr>
          <p:spPr>
            <a:xfrm>
              <a:off x="5364050" y="3903875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28"/>
            <p:cNvSpPr/>
            <p:nvPr/>
          </p:nvSpPr>
          <p:spPr>
            <a:xfrm>
              <a:off x="5392925" y="3845250"/>
              <a:ext cx="3300" cy="1425"/>
            </a:xfrm>
            <a:custGeom>
              <a:rect b="b" l="l" r="r" t="t"/>
              <a:pathLst>
                <a:path extrusionOk="0" h="57" w="132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28"/>
            <p:cNvSpPr/>
            <p:nvPr/>
          </p:nvSpPr>
          <p:spPr>
            <a:xfrm>
              <a:off x="5457825" y="2755825"/>
              <a:ext cx="28000" cy="9475"/>
            </a:xfrm>
            <a:custGeom>
              <a:rect b="b" l="l" r="r" t="t"/>
              <a:pathLst>
                <a:path extrusionOk="0" h="379" w="112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28"/>
            <p:cNvSpPr/>
            <p:nvPr/>
          </p:nvSpPr>
          <p:spPr>
            <a:xfrm>
              <a:off x="5457225" y="2763575"/>
              <a:ext cx="14000" cy="3625"/>
            </a:xfrm>
            <a:custGeom>
              <a:rect b="b" l="l" r="r" t="t"/>
              <a:pathLst>
                <a:path extrusionOk="0" h="145" w="56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28"/>
            <p:cNvSpPr/>
            <p:nvPr/>
          </p:nvSpPr>
          <p:spPr>
            <a:xfrm>
              <a:off x="5428050" y="2827850"/>
              <a:ext cx="4475" cy="6875"/>
            </a:xfrm>
            <a:custGeom>
              <a:rect b="b" l="l" r="r" t="t"/>
              <a:pathLst>
                <a:path extrusionOk="0" h="275" w="179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28"/>
            <p:cNvSpPr/>
            <p:nvPr/>
          </p:nvSpPr>
          <p:spPr>
            <a:xfrm>
              <a:off x="5432225" y="2842450"/>
              <a:ext cx="3875" cy="3750"/>
            </a:xfrm>
            <a:custGeom>
              <a:rect b="b" l="l" r="r" t="t"/>
              <a:pathLst>
                <a:path extrusionOk="0" h="150" w="155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28"/>
            <p:cNvSpPr/>
            <p:nvPr/>
          </p:nvSpPr>
          <p:spPr>
            <a:xfrm>
              <a:off x="5421800" y="2795425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28"/>
            <p:cNvSpPr/>
            <p:nvPr/>
          </p:nvSpPr>
          <p:spPr>
            <a:xfrm>
              <a:off x="5951325" y="3483900"/>
              <a:ext cx="55400" cy="4775"/>
            </a:xfrm>
            <a:custGeom>
              <a:rect b="b" l="l" r="r" t="t"/>
              <a:pathLst>
                <a:path extrusionOk="0" h="191" w="2216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28"/>
            <p:cNvSpPr/>
            <p:nvPr/>
          </p:nvSpPr>
          <p:spPr>
            <a:xfrm>
              <a:off x="5871550" y="3480325"/>
              <a:ext cx="52725" cy="5800"/>
            </a:xfrm>
            <a:custGeom>
              <a:rect b="b" l="l" r="r" t="t"/>
              <a:pathLst>
                <a:path extrusionOk="0" h="232" w="2109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28"/>
            <p:cNvSpPr/>
            <p:nvPr/>
          </p:nvSpPr>
          <p:spPr>
            <a:xfrm>
              <a:off x="5915900" y="3484200"/>
              <a:ext cx="19375" cy="3875"/>
            </a:xfrm>
            <a:custGeom>
              <a:rect b="b" l="l" r="r" t="t"/>
              <a:pathLst>
                <a:path extrusionOk="0" h="155" w="775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28"/>
            <p:cNvSpPr/>
            <p:nvPr/>
          </p:nvSpPr>
          <p:spPr>
            <a:xfrm>
              <a:off x="5931075" y="3484200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28"/>
            <p:cNvSpPr/>
            <p:nvPr/>
          </p:nvSpPr>
          <p:spPr>
            <a:xfrm>
              <a:off x="5941500" y="3483750"/>
              <a:ext cx="11050" cy="4325"/>
            </a:xfrm>
            <a:custGeom>
              <a:rect b="b" l="l" r="r" t="t"/>
              <a:pathLst>
                <a:path extrusionOk="0" h="173" w="442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28"/>
            <p:cNvSpPr/>
            <p:nvPr/>
          </p:nvSpPr>
          <p:spPr>
            <a:xfrm>
              <a:off x="5866500" y="3480275"/>
              <a:ext cx="7175" cy="3950"/>
            </a:xfrm>
            <a:custGeom>
              <a:rect b="b" l="l" r="r" t="t"/>
              <a:pathLst>
                <a:path extrusionOk="0" h="158" w="287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28"/>
            <p:cNvSpPr/>
            <p:nvPr/>
          </p:nvSpPr>
          <p:spPr>
            <a:xfrm>
              <a:off x="5848625" y="3480625"/>
              <a:ext cx="4500" cy="3600"/>
            </a:xfrm>
            <a:custGeom>
              <a:rect b="b" l="l" r="r" t="t"/>
              <a:pathLst>
                <a:path extrusionOk="0" h="144" w="18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28"/>
            <p:cNvSpPr/>
            <p:nvPr/>
          </p:nvSpPr>
          <p:spPr>
            <a:xfrm>
              <a:off x="5859050" y="3480925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28"/>
            <p:cNvSpPr/>
            <p:nvPr/>
          </p:nvSpPr>
          <p:spPr>
            <a:xfrm>
              <a:off x="5851900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28"/>
            <p:cNvSpPr/>
            <p:nvPr/>
          </p:nvSpPr>
          <p:spPr>
            <a:xfrm>
              <a:off x="5841200" y="3548675"/>
              <a:ext cx="36325" cy="4300"/>
            </a:xfrm>
            <a:custGeom>
              <a:rect b="b" l="l" r="r" t="t"/>
              <a:pathLst>
                <a:path extrusionOk="0" h="172" w="1453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28"/>
            <p:cNvSpPr/>
            <p:nvPr/>
          </p:nvSpPr>
          <p:spPr>
            <a:xfrm>
              <a:off x="5814400" y="3542225"/>
              <a:ext cx="11925" cy="4225"/>
            </a:xfrm>
            <a:custGeom>
              <a:rect b="b" l="l" r="r" t="t"/>
              <a:pathLst>
                <a:path extrusionOk="0" h="169" w="477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28"/>
            <p:cNvSpPr/>
            <p:nvPr/>
          </p:nvSpPr>
          <p:spPr>
            <a:xfrm>
              <a:off x="5804875" y="3541925"/>
              <a:ext cx="11050" cy="4425"/>
            </a:xfrm>
            <a:custGeom>
              <a:rect b="b" l="l" r="r" t="t"/>
              <a:pathLst>
                <a:path extrusionOk="0" h="177" w="442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28"/>
            <p:cNvSpPr/>
            <p:nvPr/>
          </p:nvSpPr>
          <p:spPr>
            <a:xfrm>
              <a:off x="5879900" y="3549675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28"/>
            <p:cNvSpPr/>
            <p:nvPr/>
          </p:nvSpPr>
          <p:spPr>
            <a:xfrm>
              <a:off x="5382500" y="35711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28"/>
            <p:cNvSpPr/>
            <p:nvPr/>
          </p:nvSpPr>
          <p:spPr>
            <a:xfrm>
              <a:off x="5909350" y="3531225"/>
              <a:ext cx="21750" cy="4175"/>
            </a:xfrm>
            <a:custGeom>
              <a:rect b="b" l="l" r="r" t="t"/>
              <a:pathLst>
                <a:path extrusionOk="0" h="167" w="87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28"/>
            <p:cNvSpPr/>
            <p:nvPr/>
          </p:nvSpPr>
          <p:spPr>
            <a:xfrm>
              <a:off x="5848350" y="34916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28"/>
            <p:cNvSpPr/>
            <p:nvPr/>
          </p:nvSpPr>
          <p:spPr>
            <a:xfrm>
              <a:off x="5937925" y="3488050"/>
              <a:ext cx="4800" cy="7175"/>
            </a:xfrm>
            <a:custGeom>
              <a:rect b="b" l="l" r="r" t="t"/>
              <a:pathLst>
                <a:path extrusionOk="0" h="287" w="192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28"/>
            <p:cNvSpPr/>
            <p:nvPr/>
          </p:nvSpPr>
          <p:spPr>
            <a:xfrm>
              <a:off x="5941500" y="3491625"/>
              <a:ext cx="3900" cy="3725"/>
            </a:xfrm>
            <a:custGeom>
              <a:rect b="b" l="l" r="r" t="t"/>
              <a:pathLst>
                <a:path extrusionOk="0" h="149" w="156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28"/>
            <p:cNvSpPr/>
            <p:nvPr/>
          </p:nvSpPr>
          <p:spPr>
            <a:xfrm>
              <a:off x="5905200" y="3485075"/>
              <a:ext cx="4475" cy="1375"/>
            </a:xfrm>
            <a:custGeom>
              <a:rect b="b" l="l" r="r" t="t"/>
              <a:pathLst>
                <a:path extrusionOk="0" h="55" w="179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28"/>
            <p:cNvSpPr/>
            <p:nvPr/>
          </p:nvSpPr>
          <p:spPr>
            <a:xfrm>
              <a:off x="6041825" y="3491325"/>
              <a:ext cx="10325" cy="7500"/>
            </a:xfrm>
            <a:custGeom>
              <a:rect b="b" l="l" r="r" t="t"/>
              <a:pathLst>
                <a:path extrusionOk="0" h="300" w="413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28"/>
            <p:cNvSpPr/>
            <p:nvPr/>
          </p:nvSpPr>
          <p:spPr>
            <a:xfrm>
              <a:off x="5715875" y="3538350"/>
              <a:ext cx="31875" cy="3475"/>
            </a:xfrm>
            <a:custGeom>
              <a:rect b="b" l="l" r="r" t="t"/>
              <a:pathLst>
                <a:path extrusionOk="0" h="139" w="1275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28"/>
            <p:cNvSpPr/>
            <p:nvPr/>
          </p:nvSpPr>
          <p:spPr>
            <a:xfrm>
              <a:off x="5575375" y="2128975"/>
              <a:ext cx="7475" cy="5950"/>
            </a:xfrm>
            <a:custGeom>
              <a:rect b="b" l="l" r="r" t="t"/>
              <a:pathLst>
                <a:path extrusionOk="0" h="238" w="299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28"/>
            <p:cNvSpPr/>
            <p:nvPr/>
          </p:nvSpPr>
          <p:spPr>
            <a:xfrm>
              <a:off x="5572125" y="2130450"/>
              <a:ext cx="3275" cy="1800"/>
            </a:xfrm>
            <a:custGeom>
              <a:rect b="b" l="l" r="r" t="t"/>
              <a:pathLst>
                <a:path extrusionOk="0" h="72" w="131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28"/>
            <p:cNvSpPr/>
            <p:nvPr/>
          </p:nvSpPr>
          <p:spPr>
            <a:xfrm>
              <a:off x="5568550" y="21322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28"/>
            <p:cNvSpPr/>
            <p:nvPr/>
          </p:nvSpPr>
          <p:spPr>
            <a:xfrm>
              <a:off x="5514975" y="2135500"/>
              <a:ext cx="24725" cy="3900"/>
            </a:xfrm>
            <a:custGeom>
              <a:rect b="b" l="l" r="r" t="t"/>
              <a:pathLst>
                <a:path extrusionOk="0" h="156" w="989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28"/>
            <p:cNvSpPr/>
            <p:nvPr/>
          </p:nvSpPr>
          <p:spPr>
            <a:xfrm>
              <a:off x="5608125" y="2142500"/>
              <a:ext cx="3600" cy="2075"/>
            </a:xfrm>
            <a:custGeom>
              <a:rect b="b" l="l" r="r" t="t"/>
              <a:pathLst>
                <a:path extrusionOk="0" h="83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28"/>
            <p:cNvSpPr/>
            <p:nvPr/>
          </p:nvSpPr>
          <p:spPr>
            <a:xfrm>
              <a:off x="5331900" y="2171800"/>
              <a:ext cx="16700" cy="5100"/>
            </a:xfrm>
            <a:custGeom>
              <a:rect b="b" l="l" r="r" t="t"/>
              <a:pathLst>
                <a:path extrusionOk="0" h="204" w="668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28"/>
            <p:cNvSpPr/>
            <p:nvPr/>
          </p:nvSpPr>
          <p:spPr>
            <a:xfrm>
              <a:off x="5201825" y="2171225"/>
              <a:ext cx="98250" cy="7475"/>
            </a:xfrm>
            <a:custGeom>
              <a:rect b="b" l="l" r="r" t="t"/>
              <a:pathLst>
                <a:path extrusionOk="0" h="299" w="393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28"/>
            <p:cNvSpPr/>
            <p:nvPr/>
          </p:nvSpPr>
          <p:spPr>
            <a:xfrm>
              <a:off x="5212850" y="2178975"/>
              <a:ext cx="97650" cy="3300"/>
            </a:xfrm>
            <a:custGeom>
              <a:rect b="b" l="l" r="r" t="t"/>
              <a:pathLst>
                <a:path extrusionOk="0" h="132" w="3906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28"/>
            <p:cNvSpPr/>
            <p:nvPr/>
          </p:nvSpPr>
          <p:spPr>
            <a:xfrm>
              <a:off x="5206000" y="21828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28"/>
            <p:cNvSpPr/>
            <p:nvPr/>
          </p:nvSpPr>
          <p:spPr>
            <a:xfrm>
              <a:off x="5302725" y="217360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28"/>
            <p:cNvSpPr/>
            <p:nvPr/>
          </p:nvSpPr>
          <p:spPr>
            <a:xfrm>
              <a:off x="5303025" y="22289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28"/>
            <p:cNvSpPr/>
            <p:nvPr/>
          </p:nvSpPr>
          <p:spPr>
            <a:xfrm>
              <a:off x="5242000" y="2196450"/>
              <a:ext cx="7175" cy="3300"/>
            </a:xfrm>
            <a:custGeom>
              <a:rect b="b" l="l" r="r" t="t"/>
              <a:pathLst>
                <a:path extrusionOk="0" h="132" w="287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28"/>
            <p:cNvSpPr/>
            <p:nvPr/>
          </p:nvSpPr>
          <p:spPr>
            <a:xfrm>
              <a:off x="5234575" y="2197425"/>
              <a:ext cx="3900" cy="925"/>
            </a:xfrm>
            <a:custGeom>
              <a:rect b="b" l="l" r="r" t="t"/>
              <a:pathLst>
                <a:path extrusionOk="0" h="37" w="156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28"/>
            <p:cNvSpPr/>
            <p:nvPr/>
          </p:nvSpPr>
          <p:spPr>
            <a:xfrm>
              <a:off x="5238450" y="3714425"/>
              <a:ext cx="33350" cy="8850"/>
            </a:xfrm>
            <a:custGeom>
              <a:rect b="b" l="l" r="r" t="t"/>
              <a:pathLst>
                <a:path extrusionOk="0" h="354" w="1334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28"/>
            <p:cNvSpPr/>
            <p:nvPr/>
          </p:nvSpPr>
          <p:spPr>
            <a:xfrm>
              <a:off x="5269400" y="3718450"/>
              <a:ext cx="30150" cy="7150"/>
            </a:xfrm>
            <a:custGeom>
              <a:rect b="b" l="l" r="r" t="t"/>
              <a:pathLst>
                <a:path extrusionOk="0" h="286" w="1206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28"/>
            <p:cNvSpPr/>
            <p:nvPr/>
          </p:nvSpPr>
          <p:spPr>
            <a:xfrm>
              <a:off x="5231000" y="3728100"/>
              <a:ext cx="25625" cy="3175"/>
            </a:xfrm>
            <a:custGeom>
              <a:rect b="b" l="l" r="r" t="t"/>
              <a:pathLst>
                <a:path extrusionOk="0" h="127" w="1025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28"/>
            <p:cNvSpPr/>
            <p:nvPr/>
          </p:nvSpPr>
          <p:spPr>
            <a:xfrm>
              <a:off x="5270000" y="3731725"/>
              <a:ext cx="22350" cy="3650"/>
            </a:xfrm>
            <a:custGeom>
              <a:rect b="b" l="l" r="r" t="t"/>
              <a:pathLst>
                <a:path extrusionOk="0" h="146" w="894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28"/>
            <p:cNvSpPr/>
            <p:nvPr/>
          </p:nvSpPr>
          <p:spPr>
            <a:xfrm>
              <a:off x="5295600" y="3721725"/>
              <a:ext cx="16375" cy="6575"/>
            </a:xfrm>
            <a:custGeom>
              <a:rect b="b" l="l" r="r" t="t"/>
              <a:pathLst>
                <a:path extrusionOk="0" h="263" w="655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28"/>
            <p:cNvSpPr/>
            <p:nvPr/>
          </p:nvSpPr>
          <p:spPr>
            <a:xfrm>
              <a:off x="5310175" y="3722375"/>
              <a:ext cx="14300" cy="6500"/>
            </a:xfrm>
            <a:custGeom>
              <a:rect b="b" l="l" r="r" t="t"/>
              <a:pathLst>
                <a:path extrusionOk="0" h="260" w="572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28"/>
            <p:cNvSpPr/>
            <p:nvPr/>
          </p:nvSpPr>
          <p:spPr>
            <a:xfrm>
              <a:off x="5256600" y="3721425"/>
              <a:ext cx="15200" cy="3575"/>
            </a:xfrm>
            <a:custGeom>
              <a:rect b="b" l="l" r="r" t="t"/>
              <a:pathLst>
                <a:path extrusionOk="0" h="143" w="608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28"/>
            <p:cNvSpPr/>
            <p:nvPr/>
          </p:nvSpPr>
          <p:spPr>
            <a:xfrm>
              <a:off x="5220275" y="3728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28"/>
            <p:cNvSpPr/>
            <p:nvPr/>
          </p:nvSpPr>
          <p:spPr>
            <a:xfrm>
              <a:off x="5391425" y="373927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28"/>
            <p:cNvSpPr/>
            <p:nvPr/>
          </p:nvSpPr>
          <p:spPr>
            <a:xfrm>
              <a:off x="5294700" y="3763400"/>
              <a:ext cx="37225" cy="8050"/>
            </a:xfrm>
            <a:custGeom>
              <a:rect b="b" l="l" r="r" t="t"/>
              <a:pathLst>
                <a:path extrusionOk="0" h="322" w="1489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28"/>
            <p:cNvSpPr/>
            <p:nvPr/>
          </p:nvSpPr>
          <p:spPr>
            <a:xfrm>
              <a:off x="5281600" y="3753575"/>
              <a:ext cx="33075" cy="3675"/>
            </a:xfrm>
            <a:custGeom>
              <a:rect b="b" l="l" r="r" t="t"/>
              <a:pathLst>
                <a:path extrusionOk="0" h="147" w="1323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28"/>
            <p:cNvSpPr/>
            <p:nvPr/>
          </p:nvSpPr>
          <p:spPr>
            <a:xfrm>
              <a:off x="5306000" y="3718450"/>
              <a:ext cx="25025" cy="6875"/>
            </a:xfrm>
            <a:custGeom>
              <a:rect b="b" l="l" r="r" t="t"/>
              <a:pathLst>
                <a:path extrusionOk="0" h="275" w="1001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28"/>
            <p:cNvSpPr/>
            <p:nvPr/>
          </p:nvSpPr>
          <p:spPr>
            <a:xfrm>
              <a:off x="5241725" y="3702975"/>
              <a:ext cx="14900" cy="4175"/>
            </a:xfrm>
            <a:custGeom>
              <a:rect b="b" l="l" r="r" t="t"/>
              <a:pathLst>
                <a:path extrusionOk="0" h="167" w="596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28"/>
            <p:cNvSpPr/>
            <p:nvPr/>
          </p:nvSpPr>
          <p:spPr>
            <a:xfrm>
              <a:off x="5263750" y="3763975"/>
              <a:ext cx="32450" cy="3900"/>
            </a:xfrm>
            <a:custGeom>
              <a:rect b="b" l="l" r="r" t="t"/>
              <a:pathLst>
                <a:path extrusionOk="0" h="156" w="1298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11" name="Google Shape;4411;p28"/>
          <p:cNvSpPr txBox="1"/>
          <p:nvPr>
            <p:ph type="title"/>
          </p:nvPr>
        </p:nvSpPr>
        <p:spPr>
          <a:xfrm>
            <a:off x="1152375" y="1468850"/>
            <a:ext cx="4275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Úvod do článku</a:t>
            </a:r>
            <a:endParaRPr/>
          </a:p>
        </p:txBody>
      </p:sp>
      <p:sp>
        <p:nvSpPr>
          <p:cNvPr id="4412" name="Google Shape;4412;p28"/>
          <p:cNvSpPr txBox="1"/>
          <p:nvPr>
            <p:ph idx="1" type="body"/>
          </p:nvPr>
        </p:nvSpPr>
        <p:spPr>
          <a:xfrm>
            <a:off x="1152375" y="1997825"/>
            <a:ext cx="4275900" cy="128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1955 Nová Guinea</a:t>
            </a:r>
            <a:endParaRPr/>
          </a:p>
          <a:p>
            <a:pPr indent="0" lvl="0" marL="0" rtl="0" algn="l">
              <a:lnSpc>
                <a:spcPct val="115000"/>
              </a:lnSpc>
              <a:spcBef>
                <a:spcPts val="1600"/>
              </a:spcBef>
              <a:spcAft>
                <a:spcPts val="1200"/>
              </a:spcAft>
              <a:buNone/>
            </a:pPr>
            <a:r>
              <a:rPr lang="en">
                <a:solidFill>
                  <a:srgbClr val="424242"/>
                </a:solidFill>
              </a:rPr>
              <a:t>Střet kultur &gt; otázky staršího Papuánce Kapauku</a:t>
            </a:r>
            <a:br>
              <a:rPr lang="en">
                <a:solidFill>
                  <a:srgbClr val="424242"/>
                </a:solidFill>
              </a:rPr>
            </a:br>
            <a:r>
              <a:rPr lang="en">
                <a:solidFill>
                  <a:srgbClr val="424242"/>
                </a:solidFill>
              </a:rPr>
              <a:t>	</a:t>
            </a:r>
            <a:r>
              <a:rPr lang="en" sz="1400">
                <a:solidFill>
                  <a:srgbClr val="424242"/>
                </a:solidFill>
              </a:rPr>
              <a:t>“Jak je možné, že bílý člověk je tak obratný a zároveň tak prostoduchý a nelogický ve svých náboženských představách?”</a:t>
            </a:r>
            <a:endParaRPr sz="1400"/>
          </a:p>
        </p:txBody>
      </p:sp>
      <p:sp>
        <p:nvSpPr>
          <p:cNvPr id="4413" name="Google Shape;4413;p28"/>
          <p:cNvSpPr/>
          <p:nvPr/>
        </p:nvSpPr>
        <p:spPr>
          <a:xfrm>
            <a:off x="979950" y="1414775"/>
            <a:ext cx="4620763" cy="2160287"/>
          </a:xfrm>
          <a:custGeom>
            <a:rect b="b" l="l" r="r" t="t"/>
            <a:pathLst>
              <a:path extrusionOk="0" h="25786" w="17617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14" name="Google Shape;4414;p28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4415" name="Google Shape;4415;p28"/>
            <p:cNvSpPr/>
            <p:nvPr/>
          </p:nvSpPr>
          <p:spPr>
            <a:xfrm>
              <a:off x="5417325" y="2628675"/>
              <a:ext cx="284300" cy="45675"/>
            </a:xfrm>
            <a:custGeom>
              <a:rect b="b" l="l" r="r" t="t"/>
              <a:pathLst>
                <a:path extrusionOk="0" h="1827" w="11372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28"/>
            <p:cNvSpPr/>
            <p:nvPr/>
          </p:nvSpPr>
          <p:spPr>
            <a:xfrm>
              <a:off x="5195875" y="2276300"/>
              <a:ext cx="175350" cy="78300"/>
            </a:xfrm>
            <a:custGeom>
              <a:rect b="b" l="l" r="r" t="t"/>
              <a:pathLst>
                <a:path extrusionOk="0" h="3132" w="7014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28"/>
            <p:cNvSpPr/>
            <p:nvPr/>
          </p:nvSpPr>
          <p:spPr>
            <a:xfrm>
              <a:off x="5201825" y="1843625"/>
              <a:ext cx="28000" cy="217500"/>
            </a:xfrm>
            <a:custGeom>
              <a:rect b="b" l="l" r="r" t="t"/>
              <a:pathLst>
                <a:path extrusionOk="0" h="8700" w="112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28"/>
            <p:cNvSpPr/>
            <p:nvPr/>
          </p:nvSpPr>
          <p:spPr>
            <a:xfrm>
              <a:off x="5292325" y="2607900"/>
              <a:ext cx="154500" cy="33675"/>
            </a:xfrm>
            <a:custGeom>
              <a:rect b="b" l="l" r="r" t="t"/>
              <a:pathLst>
                <a:path extrusionOk="0" h="1347" w="618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28"/>
            <p:cNvSpPr/>
            <p:nvPr/>
          </p:nvSpPr>
          <p:spPr>
            <a:xfrm>
              <a:off x="5198550" y="2368275"/>
              <a:ext cx="19675" cy="209900"/>
            </a:xfrm>
            <a:custGeom>
              <a:rect b="b" l="l" r="r" t="t"/>
              <a:pathLst>
                <a:path extrusionOk="0" h="8396" w="787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28"/>
            <p:cNvSpPr/>
            <p:nvPr/>
          </p:nvSpPr>
          <p:spPr>
            <a:xfrm>
              <a:off x="5206000" y="2576925"/>
              <a:ext cx="97650" cy="50975"/>
            </a:xfrm>
            <a:custGeom>
              <a:rect b="b" l="l" r="r" t="t"/>
              <a:pathLst>
                <a:path extrusionOk="0" h="2039" w="3906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28"/>
            <p:cNvSpPr/>
            <p:nvPr/>
          </p:nvSpPr>
          <p:spPr>
            <a:xfrm>
              <a:off x="5111925" y="2177800"/>
              <a:ext cx="48250" cy="108950"/>
            </a:xfrm>
            <a:custGeom>
              <a:rect b="b" l="l" r="r" t="t"/>
              <a:pathLst>
                <a:path extrusionOk="0" h="4358" w="193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28"/>
            <p:cNvSpPr/>
            <p:nvPr/>
          </p:nvSpPr>
          <p:spPr>
            <a:xfrm>
              <a:off x="5331300" y="2726650"/>
              <a:ext cx="53025" cy="134575"/>
            </a:xfrm>
            <a:custGeom>
              <a:rect b="b" l="l" r="r" t="t"/>
              <a:pathLst>
                <a:path extrusionOk="0" h="5383" w="2121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28"/>
            <p:cNvSpPr/>
            <p:nvPr/>
          </p:nvSpPr>
          <p:spPr>
            <a:xfrm>
              <a:off x="5115525" y="2099800"/>
              <a:ext cx="115800" cy="75175"/>
            </a:xfrm>
            <a:custGeom>
              <a:rect b="b" l="l" r="r" t="t"/>
              <a:pathLst>
                <a:path extrusionOk="0" h="3007" w="4632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28"/>
            <p:cNvSpPr/>
            <p:nvPr/>
          </p:nvSpPr>
          <p:spPr>
            <a:xfrm>
              <a:off x="5213425" y="2300700"/>
              <a:ext cx="61050" cy="74125"/>
            </a:xfrm>
            <a:custGeom>
              <a:rect b="b" l="l" r="r" t="t"/>
              <a:pathLst>
                <a:path extrusionOk="0" h="2965" w="2442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28"/>
            <p:cNvSpPr/>
            <p:nvPr/>
          </p:nvSpPr>
          <p:spPr>
            <a:xfrm>
              <a:off x="6136175" y="2788800"/>
              <a:ext cx="105975" cy="19850"/>
            </a:xfrm>
            <a:custGeom>
              <a:rect b="b" l="l" r="r" t="t"/>
              <a:pathLst>
                <a:path extrusionOk="0" h="794" w="4239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28"/>
            <p:cNvSpPr/>
            <p:nvPr/>
          </p:nvSpPr>
          <p:spPr>
            <a:xfrm>
              <a:off x="5383575" y="2681700"/>
              <a:ext cx="37950" cy="61675"/>
            </a:xfrm>
            <a:custGeom>
              <a:rect b="b" l="l" r="r" t="t"/>
              <a:pathLst>
                <a:path extrusionOk="0" h="2467" w="1518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28"/>
            <p:cNvSpPr/>
            <p:nvPr/>
          </p:nvSpPr>
          <p:spPr>
            <a:xfrm>
              <a:off x="6112650" y="2762075"/>
              <a:ext cx="99450" cy="14250"/>
            </a:xfrm>
            <a:custGeom>
              <a:rect b="b" l="l" r="r" t="t"/>
              <a:pathLst>
                <a:path extrusionOk="0" h="570" w="3978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28"/>
            <p:cNvSpPr/>
            <p:nvPr/>
          </p:nvSpPr>
          <p:spPr>
            <a:xfrm>
              <a:off x="6080800" y="2345800"/>
              <a:ext cx="113450" cy="13825"/>
            </a:xfrm>
            <a:custGeom>
              <a:rect b="b" l="l" r="r" t="t"/>
              <a:pathLst>
                <a:path extrusionOk="0" h="553" w="4538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28"/>
            <p:cNvSpPr/>
            <p:nvPr/>
          </p:nvSpPr>
          <p:spPr>
            <a:xfrm>
              <a:off x="6149275" y="2998725"/>
              <a:ext cx="86925" cy="21150"/>
            </a:xfrm>
            <a:custGeom>
              <a:rect b="b" l="l" r="r" t="t"/>
              <a:pathLst>
                <a:path extrusionOk="0" h="846" w="3477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28"/>
            <p:cNvSpPr/>
            <p:nvPr/>
          </p:nvSpPr>
          <p:spPr>
            <a:xfrm>
              <a:off x="5399775" y="2644800"/>
              <a:ext cx="25925" cy="47825"/>
            </a:xfrm>
            <a:custGeom>
              <a:rect b="b" l="l" r="r" t="t"/>
              <a:pathLst>
                <a:path extrusionOk="0" h="1913" w="1037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28"/>
            <p:cNvSpPr/>
            <p:nvPr/>
          </p:nvSpPr>
          <p:spPr>
            <a:xfrm>
              <a:off x="5140500" y="2262900"/>
              <a:ext cx="49150" cy="25975"/>
            </a:xfrm>
            <a:custGeom>
              <a:rect b="b" l="l" r="r" t="t"/>
              <a:pathLst>
                <a:path extrusionOk="0" h="1039" w="1966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28"/>
            <p:cNvSpPr/>
            <p:nvPr/>
          </p:nvSpPr>
          <p:spPr>
            <a:xfrm>
              <a:off x="6088550" y="3166975"/>
              <a:ext cx="78900" cy="14600"/>
            </a:xfrm>
            <a:custGeom>
              <a:rect b="b" l="l" r="r" t="t"/>
              <a:pathLst>
                <a:path extrusionOk="0" h="584" w="3156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28"/>
            <p:cNvSpPr/>
            <p:nvPr/>
          </p:nvSpPr>
          <p:spPr>
            <a:xfrm>
              <a:off x="6066525" y="2132225"/>
              <a:ext cx="75025" cy="25725"/>
            </a:xfrm>
            <a:custGeom>
              <a:rect b="b" l="l" r="r" t="t"/>
              <a:pathLst>
                <a:path extrusionOk="0" h="1029" w="3001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28"/>
            <p:cNvSpPr/>
            <p:nvPr/>
          </p:nvSpPr>
          <p:spPr>
            <a:xfrm>
              <a:off x="5108075" y="2163500"/>
              <a:ext cx="25025" cy="83350"/>
            </a:xfrm>
            <a:custGeom>
              <a:rect b="b" l="l" r="r" t="t"/>
              <a:pathLst>
                <a:path extrusionOk="0" h="3334" w="1001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28"/>
            <p:cNvSpPr/>
            <p:nvPr/>
          </p:nvSpPr>
          <p:spPr>
            <a:xfrm>
              <a:off x="6109675" y="2303300"/>
              <a:ext cx="65225" cy="19450"/>
            </a:xfrm>
            <a:custGeom>
              <a:rect b="b" l="l" r="r" t="t"/>
              <a:pathLst>
                <a:path extrusionOk="0" h="778" w="2609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28"/>
            <p:cNvSpPr/>
            <p:nvPr/>
          </p:nvSpPr>
          <p:spPr>
            <a:xfrm>
              <a:off x="5197075" y="1819400"/>
              <a:ext cx="14300" cy="65800"/>
            </a:xfrm>
            <a:custGeom>
              <a:rect b="b" l="l" r="r" t="t"/>
              <a:pathLst>
                <a:path extrusionOk="0" h="2632" w="572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28"/>
            <p:cNvSpPr/>
            <p:nvPr/>
          </p:nvSpPr>
          <p:spPr>
            <a:xfrm>
              <a:off x="6216250" y="1842025"/>
              <a:ext cx="43175" cy="14300"/>
            </a:xfrm>
            <a:custGeom>
              <a:rect b="b" l="l" r="r" t="t"/>
              <a:pathLst>
                <a:path extrusionOk="0" h="572" w="1727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28"/>
            <p:cNvSpPr/>
            <p:nvPr/>
          </p:nvSpPr>
          <p:spPr>
            <a:xfrm>
              <a:off x="6156400" y="2580500"/>
              <a:ext cx="40525" cy="19875"/>
            </a:xfrm>
            <a:custGeom>
              <a:rect b="b" l="l" r="r" t="t"/>
              <a:pathLst>
                <a:path extrusionOk="0" h="795" w="1621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28"/>
            <p:cNvSpPr/>
            <p:nvPr/>
          </p:nvSpPr>
          <p:spPr>
            <a:xfrm>
              <a:off x="6151050" y="2501600"/>
              <a:ext cx="41700" cy="10925"/>
            </a:xfrm>
            <a:custGeom>
              <a:rect b="b" l="l" r="r" t="t"/>
              <a:pathLst>
                <a:path extrusionOk="0" h="437" w="1668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28"/>
            <p:cNvSpPr/>
            <p:nvPr/>
          </p:nvSpPr>
          <p:spPr>
            <a:xfrm>
              <a:off x="6173075" y="2315000"/>
              <a:ext cx="44675" cy="10750"/>
            </a:xfrm>
            <a:custGeom>
              <a:rect b="b" l="l" r="r" t="t"/>
              <a:pathLst>
                <a:path extrusionOk="0" h="430" w="1787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28"/>
            <p:cNvSpPr/>
            <p:nvPr/>
          </p:nvSpPr>
          <p:spPr>
            <a:xfrm>
              <a:off x="6177850" y="2295400"/>
              <a:ext cx="51500" cy="14675"/>
            </a:xfrm>
            <a:custGeom>
              <a:rect b="b" l="l" r="r" t="t"/>
              <a:pathLst>
                <a:path extrusionOk="0" h="587" w="206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28"/>
            <p:cNvSpPr/>
            <p:nvPr/>
          </p:nvSpPr>
          <p:spPr>
            <a:xfrm>
              <a:off x="6134100" y="1992350"/>
              <a:ext cx="36325" cy="14000"/>
            </a:xfrm>
            <a:custGeom>
              <a:rect b="b" l="l" r="r" t="t"/>
              <a:pathLst>
                <a:path extrusionOk="0" h="560" w="1453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28"/>
            <p:cNvSpPr/>
            <p:nvPr/>
          </p:nvSpPr>
          <p:spPr>
            <a:xfrm>
              <a:off x="5208675" y="2053350"/>
              <a:ext cx="14900" cy="45425"/>
            </a:xfrm>
            <a:custGeom>
              <a:rect b="b" l="l" r="r" t="t"/>
              <a:pathLst>
                <a:path extrusionOk="0" h="1817" w="596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28"/>
            <p:cNvSpPr/>
            <p:nvPr/>
          </p:nvSpPr>
          <p:spPr>
            <a:xfrm>
              <a:off x="6267150" y="3045025"/>
              <a:ext cx="53000" cy="11500"/>
            </a:xfrm>
            <a:custGeom>
              <a:rect b="b" l="l" r="r" t="t"/>
              <a:pathLst>
                <a:path extrusionOk="0" h="460" w="212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28"/>
            <p:cNvSpPr/>
            <p:nvPr/>
          </p:nvSpPr>
          <p:spPr>
            <a:xfrm>
              <a:off x="6101650" y="2870650"/>
              <a:ext cx="44375" cy="10800"/>
            </a:xfrm>
            <a:custGeom>
              <a:rect b="b" l="l" r="r" t="t"/>
              <a:pathLst>
                <a:path extrusionOk="0" h="432" w="1775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28"/>
            <p:cNvSpPr/>
            <p:nvPr/>
          </p:nvSpPr>
          <p:spPr>
            <a:xfrm>
              <a:off x="6171300" y="2056925"/>
              <a:ext cx="28900" cy="12525"/>
            </a:xfrm>
            <a:custGeom>
              <a:rect b="b" l="l" r="r" t="t"/>
              <a:pathLst>
                <a:path extrusionOk="0" h="501" w="1156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28"/>
            <p:cNvSpPr/>
            <p:nvPr/>
          </p:nvSpPr>
          <p:spPr>
            <a:xfrm>
              <a:off x="6198075" y="1840825"/>
              <a:ext cx="24750" cy="15125"/>
            </a:xfrm>
            <a:custGeom>
              <a:rect b="b" l="l" r="r" t="t"/>
              <a:pathLst>
                <a:path extrusionOk="0" h="605" w="99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28"/>
            <p:cNvSpPr/>
            <p:nvPr/>
          </p:nvSpPr>
          <p:spPr>
            <a:xfrm>
              <a:off x="6131400" y="2910600"/>
              <a:ext cx="21475" cy="14550"/>
            </a:xfrm>
            <a:custGeom>
              <a:rect b="b" l="l" r="r" t="t"/>
              <a:pathLst>
                <a:path extrusionOk="0" h="582" w="859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28"/>
            <p:cNvSpPr/>
            <p:nvPr/>
          </p:nvSpPr>
          <p:spPr>
            <a:xfrm>
              <a:off x="6255525" y="2720100"/>
              <a:ext cx="25025" cy="12825"/>
            </a:xfrm>
            <a:custGeom>
              <a:rect b="b" l="l" r="r" t="t"/>
              <a:pathLst>
                <a:path extrusionOk="0" h="513" w="1001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28"/>
            <p:cNvSpPr/>
            <p:nvPr/>
          </p:nvSpPr>
          <p:spPr>
            <a:xfrm>
              <a:off x="5177425" y="2099275"/>
              <a:ext cx="21450" cy="11625"/>
            </a:xfrm>
            <a:custGeom>
              <a:rect b="b" l="l" r="r" t="t"/>
              <a:pathLst>
                <a:path extrusionOk="0" h="465" w="858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28"/>
            <p:cNvSpPr/>
            <p:nvPr/>
          </p:nvSpPr>
          <p:spPr>
            <a:xfrm>
              <a:off x="5378350" y="2705525"/>
              <a:ext cx="13100" cy="25625"/>
            </a:xfrm>
            <a:custGeom>
              <a:rect b="b" l="l" r="r" t="t"/>
              <a:pathLst>
                <a:path extrusionOk="0" h="1025" w="524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28"/>
            <p:cNvSpPr/>
            <p:nvPr/>
          </p:nvSpPr>
          <p:spPr>
            <a:xfrm>
              <a:off x="6195100" y="2243550"/>
              <a:ext cx="19075" cy="8750"/>
            </a:xfrm>
            <a:custGeom>
              <a:rect b="b" l="l" r="r" t="t"/>
              <a:pathLst>
                <a:path extrusionOk="0" h="350" w="763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28"/>
            <p:cNvSpPr/>
            <p:nvPr/>
          </p:nvSpPr>
          <p:spPr>
            <a:xfrm>
              <a:off x="6203150" y="3174250"/>
              <a:ext cx="20550" cy="12300"/>
            </a:xfrm>
            <a:custGeom>
              <a:rect b="b" l="l" r="r" t="t"/>
              <a:pathLst>
                <a:path extrusionOk="0" h="492" w="822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28"/>
            <p:cNvSpPr/>
            <p:nvPr/>
          </p:nvSpPr>
          <p:spPr>
            <a:xfrm>
              <a:off x="5134250" y="2114675"/>
              <a:ext cx="14625" cy="17300"/>
            </a:xfrm>
            <a:custGeom>
              <a:rect b="b" l="l" r="r" t="t"/>
              <a:pathLst>
                <a:path extrusionOk="0" h="692" w="585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28"/>
            <p:cNvSpPr/>
            <p:nvPr/>
          </p:nvSpPr>
          <p:spPr>
            <a:xfrm>
              <a:off x="6221900" y="3177525"/>
              <a:ext cx="17275" cy="10825"/>
            </a:xfrm>
            <a:custGeom>
              <a:rect b="b" l="l" r="r" t="t"/>
              <a:pathLst>
                <a:path extrusionOk="0" h="433" w="691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28"/>
            <p:cNvSpPr/>
            <p:nvPr/>
          </p:nvSpPr>
          <p:spPr>
            <a:xfrm>
              <a:off x="6228750" y="2302800"/>
              <a:ext cx="17875" cy="8800"/>
            </a:xfrm>
            <a:custGeom>
              <a:rect b="b" l="l" r="r" t="t"/>
              <a:pathLst>
                <a:path extrusionOk="0" h="352" w="715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28"/>
            <p:cNvSpPr/>
            <p:nvPr/>
          </p:nvSpPr>
          <p:spPr>
            <a:xfrm>
              <a:off x="5231300" y="2616475"/>
              <a:ext cx="13125" cy="10400"/>
            </a:xfrm>
            <a:custGeom>
              <a:rect b="b" l="l" r="r" t="t"/>
              <a:pathLst>
                <a:path extrusionOk="0" h="416" w="525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28"/>
            <p:cNvSpPr/>
            <p:nvPr/>
          </p:nvSpPr>
          <p:spPr>
            <a:xfrm>
              <a:off x="6121050" y="2031325"/>
              <a:ext cx="18275" cy="8575"/>
            </a:xfrm>
            <a:custGeom>
              <a:rect b="b" l="l" r="r" t="t"/>
              <a:pathLst>
                <a:path extrusionOk="0" h="343" w="731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28"/>
            <p:cNvSpPr/>
            <p:nvPr/>
          </p:nvSpPr>
          <p:spPr>
            <a:xfrm>
              <a:off x="6209100" y="2763575"/>
              <a:ext cx="12225" cy="7300"/>
            </a:xfrm>
            <a:custGeom>
              <a:rect b="b" l="l" r="r" t="t"/>
              <a:pathLst>
                <a:path extrusionOk="0" h="292" w="489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28"/>
            <p:cNvSpPr/>
            <p:nvPr/>
          </p:nvSpPr>
          <p:spPr>
            <a:xfrm>
              <a:off x="5195275" y="2095325"/>
              <a:ext cx="14900" cy="7500"/>
            </a:xfrm>
            <a:custGeom>
              <a:rect b="b" l="l" r="r" t="t"/>
              <a:pathLst>
                <a:path extrusionOk="0" h="300" w="596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28"/>
            <p:cNvSpPr/>
            <p:nvPr/>
          </p:nvSpPr>
          <p:spPr>
            <a:xfrm>
              <a:off x="6250175" y="3179975"/>
              <a:ext cx="10750" cy="7775"/>
            </a:xfrm>
            <a:custGeom>
              <a:rect b="b" l="l" r="r" t="t"/>
              <a:pathLst>
                <a:path extrusionOk="0" h="311" w="43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28"/>
            <p:cNvSpPr/>
            <p:nvPr/>
          </p:nvSpPr>
          <p:spPr>
            <a:xfrm>
              <a:off x="6258500" y="1841425"/>
              <a:ext cx="11350" cy="11750"/>
            </a:xfrm>
            <a:custGeom>
              <a:rect b="b" l="l" r="r" t="t"/>
              <a:pathLst>
                <a:path extrusionOk="0" h="470" w="454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28"/>
            <p:cNvSpPr/>
            <p:nvPr/>
          </p:nvSpPr>
          <p:spPr>
            <a:xfrm>
              <a:off x="6281125" y="3043650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28"/>
            <p:cNvSpPr/>
            <p:nvPr/>
          </p:nvSpPr>
          <p:spPr>
            <a:xfrm>
              <a:off x="6292750" y="3046350"/>
              <a:ext cx="10125" cy="4000"/>
            </a:xfrm>
            <a:custGeom>
              <a:rect b="b" l="l" r="r" t="t"/>
              <a:pathLst>
                <a:path extrusionOk="0" h="160" w="405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28"/>
            <p:cNvSpPr/>
            <p:nvPr/>
          </p:nvSpPr>
          <p:spPr>
            <a:xfrm>
              <a:off x="5224150" y="2296875"/>
              <a:ext cx="11350" cy="4375"/>
            </a:xfrm>
            <a:custGeom>
              <a:rect b="b" l="l" r="r" t="t"/>
              <a:pathLst>
                <a:path extrusionOk="0" h="175" w="454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28"/>
            <p:cNvSpPr/>
            <p:nvPr/>
          </p:nvSpPr>
          <p:spPr>
            <a:xfrm>
              <a:off x="5119675" y="2150700"/>
              <a:ext cx="4500" cy="10425"/>
            </a:xfrm>
            <a:custGeom>
              <a:rect b="b" l="l" r="r" t="t"/>
              <a:pathLst>
                <a:path extrusionOk="0" h="417" w="18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28"/>
            <p:cNvSpPr/>
            <p:nvPr/>
          </p:nvSpPr>
          <p:spPr>
            <a:xfrm>
              <a:off x="5202725" y="2290475"/>
              <a:ext cx="10450" cy="3875"/>
            </a:xfrm>
            <a:custGeom>
              <a:rect b="b" l="l" r="r" t="t"/>
              <a:pathLst>
                <a:path extrusionOk="0" h="155" w="418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28"/>
            <p:cNvSpPr/>
            <p:nvPr/>
          </p:nvSpPr>
          <p:spPr>
            <a:xfrm>
              <a:off x="5213425" y="2294150"/>
              <a:ext cx="10750" cy="3800"/>
            </a:xfrm>
            <a:custGeom>
              <a:rect b="b" l="l" r="r" t="t"/>
              <a:pathLst>
                <a:path extrusionOk="0" h="152" w="43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28"/>
            <p:cNvSpPr/>
            <p:nvPr/>
          </p:nvSpPr>
          <p:spPr>
            <a:xfrm>
              <a:off x="5187550" y="2280975"/>
              <a:ext cx="8050" cy="5775"/>
            </a:xfrm>
            <a:custGeom>
              <a:rect b="b" l="l" r="r" t="t"/>
              <a:pathLst>
                <a:path extrusionOk="0" h="231" w="322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28"/>
            <p:cNvSpPr/>
            <p:nvPr/>
          </p:nvSpPr>
          <p:spPr>
            <a:xfrm>
              <a:off x="5130100" y="213222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28"/>
            <p:cNvSpPr/>
            <p:nvPr/>
          </p:nvSpPr>
          <p:spPr>
            <a:xfrm>
              <a:off x="6187575" y="2067925"/>
              <a:ext cx="6375" cy="3625"/>
            </a:xfrm>
            <a:custGeom>
              <a:rect b="b" l="l" r="r" t="t"/>
              <a:pathLst>
                <a:path extrusionOk="0" h="145" w="255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28"/>
            <p:cNvSpPr/>
            <p:nvPr/>
          </p:nvSpPr>
          <p:spPr>
            <a:xfrm>
              <a:off x="5989375" y="3108550"/>
              <a:ext cx="6625" cy="6500"/>
            </a:xfrm>
            <a:custGeom>
              <a:rect b="b" l="l" r="r" t="t"/>
              <a:pathLst>
                <a:path extrusionOk="0" h="260" w="265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28"/>
            <p:cNvSpPr/>
            <p:nvPr/>
          </p:nvSpPr>
          <p:spPr>
            <a:xfrm>
              <a:off x="5127425" y="2138775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28"/>
            <p:cNvSpPr/>
            <p:nvPr/>
          </p:nvSpPr>
          <p:spPr>
            <a:xfrm>
              <a:off x="5124150" y="21453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28"/>
            <p:cNvSpPr/>
            <p:nvPr/>
          </p:nvSpPr>
          <p:spPr>
            <a:xfrm>
              <a:off x="6131175" y="2002875"/>
              <a:ext cx="3825" cy="3475"/>
            </a:xfrm>
            <a:custGeom>
              <a:rect b="b" l="l" r="r" t="t"/>
              <a:pathLst>
                <a:path extrusionOk="0" h="139" w="153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28"/>
            <p:cNvSpPr/>
            <p:nvPr/>
          </p:nvSpPr>
          <p:spPr>
            <a:xfrm>
              <a:off x="6163850" y="1847675"/>
              <a:ext cx="4500" cy="4800"/>
            </a:xfrm>
            <a:custGeom>
              <a:rect b="b" l="l" r="r" t="t"/>
              <a:pathLst>
                <a:path extrusionOk="0" h="192" w="18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28"/>
            <p:cNvSpPr/>
            <p:nvPr/>
          </p:nvSpPr>
          <p:spPr>
            <a:xfrm>
              <a:off x="5887925" y="2074375"/>
              <a:ext cx="283400" cy="29975"/>
            </a:xfrm>
            <a:custGeom>
              <a:rect b="b" l="l" r="r" t="t"/>
              <a:pathLst>
                <a:path extrusionOk="0" h="1199" w="11336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28"/>
            <p:cNvSpPr/>
            <p:nvPr/>
          </p:nvSpPr>
          <p:spPr>
            <a:xfrm>
              <a:off x="5865300" y="2099800"/>
              <a:ext cx="192025" cy="10150"/>
            </a:xfrm>
            <a:custGeom>
              <a:rect b="b" l="l" r="r" t="t"/>
              <a:pathLst>
                <a:path extrusionOk="0" h="406" w="7681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28"/>
            <p:cNvSpPr/>
            <p:nvPr/>
          </p:nvSpPr>
          <p:spPr>
            <a:xfrm>
              <a:off x="5251525" y="1855350"/>
              <a:ext cx="27425" cy="150825"/>
            </a:xfrm>
            <a:custGeom>
              <a:rect b="b" l="l" r="r" t="t"/>
              <a:pathLst>
                <a:path extrusionOk="0" h="6033" w="1097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28"/>
            <p:cNvSpPr/>
            <p:nvPr/>
          </p:nvSpPr>
          <p:spPr>
            <a:xfrm>
              <a:off x="5648025" y="1773275"/>
              <a:ext cx="167000" cy="25325"/>
            </a:xfrm>
            <a:custGeom>
              <a:rect b="b" l="l" r="r" t="t"/>
              <a:pathLst>
                <a:path extrusionOk="0" h="1013" w="668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28"/>
            <p:cNvSpPr/>
            <p:nvPr/>
          </p:nvSpPr>
          <p:spPr>
            <a:xfrm>
              <a:off x="5909650" y="1839675"/>
              <a:ext cx="162550" cy="12800"/>
            </a:xfrm>
            <a:custGeom>
              <a:rect b="b" l="l" r="r" t="t"/>
              <a:pathLst>
                <a:path extrusionOk="0" h="512" w="6502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28"/>
            <p:cNvSpPr/>
            <p:nvPr/>
          </p:nvSpPr>
          <p:spPr>
            <a:xfrm>
              <a:off x="5398275" y="1728275"/>
              <a:ext cx="143800" cy="16300"/>
            </a:xfrm>
            <a:custGeom>
              <a:rect b="b" l="l" r="r" t="t"/>
              <a:pathLst>
                <a:path extrusionOk="0" h="652" w="5752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28"/>
            <p:cNvSpPr/>
            <p:nvPr/>
          </p:nvSpPr>
          <p:spPr>
            <a:xfrm>
              <a:off x="5889425" y="2070025"/>
              <a:ext cx="115500" cy="17125"/>
            </a:xfrm>
            <a:custGeom>
              <a:rect b="b" l="l" r="r" t="t"/>
              <a:pathLst>
                <a:path extrusionOk="0" h="685" w="462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28"/>
            <p:cNvSpPr/>
            <p:nvPr/>
          </p:nvSpPr>
          <p:spPr>
            <a:xfrm>
              <a:off x="5328325" y="1920300"/>
              <a:ext cx="124450" cy="14200"/>
            </a:xfrm>
            <a:custGeom>
              <a:rect b="b" l="l" r="r" t="t"/>
              <a:pathLst>
                <a:path extrusionOk="0" h="568" w="4978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28"/>
            <p:cNvSpPr/>
            <p:nvPr/>
          </p:nvSpPr>
          <p:spPr>
            <a:xfrm>
              <a:off x="5802200" y="1773225"/>
              <a:ext cx="151225" cy="15550"/>
            </a:xfrm>
            <a:custGeom>
              <a:rect b="b" l="l" r="r" t="t"/>
              <a:pathLst>
                <a:path extrusionOk="0" h="622" w="6049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28"/>
            <p:cNvSpPr/>
            <p:nvPr/>
          </p:nvSpPr>
          <p:spPr>
            <a:xfrm>
              <a:off x="5704650" y="1989350"/>
              <a:ext cx="120200" cy="13200"/>
            </a:xfrm>
            <a:custGeom>
              <a:rect b="b" l="l" r="r" t="t"/>
              <a:pathLst>
                <a:path extrusionOk="0" h="528" w="4808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28"/>
            <p:cNvSpPr/>
            <p:nvPr/>
          </p:nvSpPr>
          <p:spPr>
            <a:xfrm>
              <a:off x="5493225" y="1923875"/>
              <a:ext cx="81600" cy="28600"/>
            </a:xfrm>
            <a:custGeom>
              <a:rect b="b" l="l" r="r" t="t"/>
              <a:pathLst>
                <a:path extrusionOk="0" h="1144" w="3264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28"/>
            <p:cNvSpPr/>
            <p:nvPr/>
          </p:nvSpPr>
          <p:spPr>
            <a:xfrm>
              <a:off x="5309875" y="1942325"/>
              <a:ext cx="103025" cy="13600"/>
            </a:xfrm>
            <a:custGeom>
              <a:rect b="b" l="l" r="r" t="t"/>
              <a:pathLst>
                <a:path extrusionOk="0" h="544" w="4121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28"/>
            <p:cNvSpPr/>
            <p:nvPr/>
          </p:nvSpPr>
          <p:spPr>
            <a:xfrm>
              <a:off x="5707850" y="2014100"/>
              <a:ext cx="99725" cy="15275"/>
            </a:xfrm>
            <a:custGeom>
              <a:rect b="b" l="l" r="r" t="t"/>
              <a:pathLst>
                <a:path extrusionOk="0" h="611" w="3989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28"/>
            <p:cNvSpPr/>
            <p:nvPr/>
          </p:nvSpPr>
          <p:spPr>
            <a:xfrm>
              <a:off x="5883750" y="1951650"/>
              <a:ext cx="128025" cy="12725"/>
            </a:xfrm>
            <a:custGeom>
              <a:rect b="b" l="l" r="r" t="t"/>
              <a:pathLst>
                <a:path extrusionOk="0" h="509" w="5121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28"/>
            <p:cNvSpPr/>
            <p:nvPr/>
          </p:nvSpPr>
          <p:spPr>
            <a:xfrm>
              <a:off x="5447400" y="1838750"/>
              <a:ext cx="109550" cy="13975"/>
            </a:xfrm>
            <a:custGeom>
              <a:rect b="b" l="l" r="r" t="t"/>
              <a:pathLst>
                <a:path extrusionOk="0" h="559" w="4382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28"/>
            <p:cNvSpPr/>
            <p:nvPr/>
          </p:nvSpPr>
          <p:spPr>
            <a:xfrm>
              <a:off x="5997750" y="1774550"/>
              <a:ext cx="65525" cy="29425"/>
            </a:xfrm>
            <a:custGeom>
              <a:rect b="b" l="l" r="r" t="t"/>
              <a:pathLst>
                <a:path extrusionOk="0" h="1177" w="2621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28"/>
            <p:cNvSpPr/>
            <p:nvPr/>
          </p:nvSpPr>
          <p:spPr>
            <a:xfrm>
              <a:off x="5336975" y="1877450"/>
              <a:ext cx="110450" cy="11025"/>
            </a:xfrm>
            <a:custGeom>
              <a:rect b="b" l="l" r="r" t="t"/>
              <a:pathLst>
                <a:path extrusionOk="0" h="441" w="4418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28"/>
            <p:cNvSpPr/>
            <p:nvPr/>
          </p:nvSpPr>
          <p:spPr>
            <a:xfrm>
              <a:off x="5624200" y="2096725"/>
              <a:ext cx="110150" cy="18200"/>
            </a:xfrm>
            <a:custGeom>
              <a:rect b="b" l="l" r="r" t="t"/>
              <a:pathLst>
                <a:path extrusionOk="0" h="728" w="4406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28"/>
            <p:cNvSpPr/>
            <p:nvPr/>
          </p:nvSpPr>
          <p:spPr>
            <a:xfrm>
              <a:off x="5373275" y="1762150"/>
              <a:ext cx="152725" cy="10750"/>
            </a:xfrm>
            <a:custGeom>
              <a:rect b="b" l="l" r="r" t="t"/>
              <a:pathLst>
                <a:path extrusionOk="0" h="430" w="6109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28"/>
            <p:cNvSpPr/>
            <p:nvPr/>
          </p:nvSpPr>
          <p:spPr>
            <a:xfrm>
              <a:off x="5757850" y="2100625"/>
              <a:ext cx="105700" cy="9950"/>
            </a:xfrm>
            <a:custGeom>
              <a:rect b="b" l="l" r="r" t="t"/>
              <a:pathLst>
                <a:path extrusionOk="0" h="398" w="4228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28"/>
            <p:cNvSpPr/>
            <p:nvPr/>
          </p:nvSpPr>
          <p:spPr>
            <a:xfrm>
              <a:off x="5518225" y="1762825"/>
              <a:ext cx="111950" cy="14575"/>
            </a:xfrm>
            <a:custGeom>
              <a:rect b="b" l="l" r="r" t="t"/>
              <a:pathLst>
                <a:path extrusionOk="0" h="583" w="4478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28"/>
            <p:cNvSpPr/>
            <p:nvPr/>
          </p:nvSpPr>
          <p:spPr>
            <a:xfrm>
              <a:off x="5919175" y="1793625"/>
              <a:ext cx="101225" cy="23675"/>
            </a:xfrm>
            <a:custGeom>
              <a:rect b="b" l="l" r="r" t="t"/>
              <a:pathLst>
                <a:path extrusionOk="0" h="947" w="4049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28"/>
            <p:cNvSpPr/>
            <p:nvPr/>
          </p:nvSpPr>
          <p:spPr>
            <a:xfrm>
              <a:off x="5779875" y="1919550"/>
              <a:ext cx="74450" cy="15425"/>
            </a:xfrm>
            <a:custGeom>
              <a:rect b="b" l="l" r="r" t="t"/>
              <a:pathLst>
                <a:path extrusionOk="0" h="617" w="2978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28"/>
            <p:cNvSpPr/>
            <p:nvPr/>
          </p:nvSpPr>
          <p:spPr>
            <a:xfrm>
              <a:off x="5972450" y="1989800"/>
              <a:ext cx="100325" cy="13875"/>
            </a:xfrm>
            <a:custGeom>
              <a:rect b="b" l="l" r="r" t="t"/>
              <a:pathLst>
                <a:path extrusionOk="0" h="555" w="4013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28"/>
            <p:cNvSpPr/>
            <p:nvPr/>
          </p:nvSpPr>
          <p:spPr>
            <a:xfrm>
              <a:off x="5608125" y="2013475"/>
              <a:ext cx="114325" cy="11625"/>
            </a:xfrm>
            <a:custGeom>
              <a:rect b="b" l="l" r="r" t="t"/>
              <a:pathLst>
                <a:path extrusionOk="0" h="465" w="4573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28"/>
            <p:cNvSpPr/>
            <p:nvPr/>
          </p:nvSpPr>
          <p:spPr>
            <a:xfrm>
              <a:off x="5277725" y="1971500"/>
              <a:ext cx="92000" cy="14075"/>
            </a:xfrm>
            <a:custGeom>
              <a:rect b="b" l="l" r="r" t="t"/>
              <a:pathLst>
                <a:path extrusionOk="0" h="563" w="368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28"/>
            <p:cNvSpPr/>
            <p:nvPr/>
          </p:nvSpPr>
          <p:spPr>
            <a:xfrm>
              <a:off x="5756950" y="1728550"/>
              <a:ext cx="88725" cy="16475"/>
            </a:xfrm>
            <a:custGeom>
              <a:rect b="b" l="l" r="r" t="t"/>
              <a:pathLst>
                <a:path extrusionOk="0" h="659" w="3549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28"/>
            <p:cNvSpPr/>
            <p:nvPr/>
          </p:nvSpPr>
          <p:spPr>
            <a:xfrm>
              <a:off x="5961150" y="1736650"/>
              <a:ext cx="92600" cy="15100"/>
            </a:xfrm>
            <a:custGeom>
              <a:rect b="b" l="l" r="r" t="t"/>
              <a:pathLst>
                <a:path extrusionOk="0" h="604" w="3704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28"/>
            <p:cNvSpPr/>
            <p:nvPr/>
          </p:nvSpPr>
          <p:spPr>
            <a:xfrm>
              <a:off x="5607525" y="1728025"/>
              <a:ext cx="109875" cy="16200"/>
            </a:xfrm>
            <a:custGeom>
              <a:rect b="b" l="l" r="r" t="t"/>
              <a:pathLst>
                <a:path extrusionOk="0" h="648" w="4395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28"/>
            <p:cNvSpPr/>
            <p:nvPr/>
          </p:nvSpPr>
          <p:spPr>
            <a:xfrm>
              <a:off x="5886450" y="1988800"/>
              <a:ext cx="80975" cy="14900"/>
            </a:xfrm>
            <a:custGeom>
              <a:rect b="b" l="l" r="r" t="t"/>
              <a:pathLst>
                <a:path extrusionOk="0" h="596" w="3239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28"/>
            <p:cNvSpPr/>
            <p:nvPr/>
          </p:nvSpPr>
          <p:spPr>
            <a:xfrm>
              <a:off x="5805475" y="2016125"/>
              <a:ext cx="77125" cy="13625"/>
            </a:xfrm>
            <a:custGeom>
              <a:rect b="b" l="l" r="r" t="t"/>
              <a:pathLst>
                <a:path extrusionOk="0" h="545" w="3085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28"/>
            <p:cNvSpPr/>
            <p:nvPr/>
          </p:nvSpPr>
          <p:spPr>
            <a:xfrm>
              <a:off x="5806975" y="1952650"/>
              <a:ext cx="87825" cy="13575"/>
            </a:xfrm>
            <a:custGeom>
              <a:rect b="b" l="l" r="r" t="t"/>
              <a:pathLst>
                <a:path extrusionOk="0" h="543" w="3513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28"/>
            <p:cNvSpPr/>
            <p:nvPr/>
          </p:nvSpPr>
          <p:spPr>
            <a:xfrm>
              <a:off x="5591450" y="1872375"/>
              <a:ext cx="70275" cy="12025"/>
            </a:xfrm>
            <a:custGeom>
              <a:rect b="b" l="l" r="r" t="t"/>
              <a:pathLst>
                <a:path extrusionOk="0" h="481" w="2811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28"/>
            <p:cNvSpPr/>
            <p:nvPr/>
          </p:nvSpPr>
          <p:spPr>
            <a:xfrm>
              <a:off x="5435500" y="1876200"/>
              <a:ext cx="73825" cy="11700"/>
            </a:xfrm>
            <a:custGeom>
              <a:rect b="b" l="l" r="r" t="t"/>
              <a:pathLst>
                <a:path extrusionOk="0" h="468" w="2953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28"/>
            <p:cNvSpPr/>
            <p:nvPr/>
          </p:nvSpPr>
          <p:spPr>
            <a:xfrm>
              <a:off x="5720650" y="1870200"/>
              <a:ext cx="65800" cy="16100"/>
            </a:xfrm>
            <a:custGeom>
              <a:rect b="b" l="l" r="r" t="t"/>
              <a:pathLst>
                <a:path extrusionOk="0" h="644" w="2632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28"/>
            <p:cNvSpPr/>
            <p:nvPr/>
          </p:nvSpPr>
          <p:spPr>
            <a:xfrm>
              <a:off x="5457950" y="2062475"/>
              <a:ext cx="76975" cy="12625"/>
            </a:xfrm>
            <a:custGeom>
              <a:rect b="b" l="l" r="r" t="t"/>
              <a:pathLst>
                <a:path extrusionOk="0" h="505" w="3079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28"/>
            <p:cNvSpPr/>
            <p:nvPr/>
          </p:nvSpPr>
          <p:spPr>
            <a:xfrm>
              <a:off x="5960250" y="2051550"/>
              <a:ext cx="66000" cy="14625"/>
            </a:xfrm>
            <a:custGeom>
              <a:rect b="b" l="l" r="r" t="t"/>
              <a:pathLst>
                <a:path extrusionOk="0" h="585" w="264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28"/>
            <p:cNvSpPr/>
            <p:nvPr/>
          </p:nvSpPr>
          <p:spPr>
            <a:xfrm>
              <a:off x="5570625" y="2010375"/>
              <a:ext cx="76225" cy="14000"/>
            </a:xfrm>
            <a:custGeom>
              <a:rect b="b" l="l" r="r" t="t"/>
              <a:pathLst>
                <a:path extrusionOk="0" h="560" w="3049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28"/>
            <p:cNvSpPr/>
            <p:nvPr/>
          </p:nvSpPr>
          <p:spPr>
            <a:xfrm>
              <a:off x="5950125" y="1773275"/>
              <a:ext cx="62850" cy="27525"/>
            </a:xfrm>
            <a:custGeom>
              <a:rect b="b" l="l" r="r" t="t"/>
              <a:pathLst>
                <a:path extrusionOk="0" h="1101" w="2514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28"/>
            <p:cNvSpPr/>
            <p:nvPr/>
          </p:nvSpPr>
          <p:spPr>
            <a:xfrm>
              <a:off x="6114150" y="1953300"/>
              <a:ext cx="56275" cy="14275"/>
            </a:xfrm>
            <a:custGeom>
              <a:rect b="b" l="l" r="r" t="t"/>
              <a:pathLst>
                <a:path extrusionOk="0" h="571" w="2251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28"/>
            <p:cNvSpPr/>
            <p:nvPr/>
          </p:nvSpPr>
          <p:spPr>
            <a:xfrm>
              <a:off x="5565575" y="2089375"/>
              <a:ext cx="100025" cy="16100"/>
            </a:xfrm>
            <a:custGeom>
              <a:rect b="b" l="l" r="r" t="t"/>
              <a:pathLst>
                <a:path extrusionOk="0" h="644" w="4001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28"/>
            <p:cNvSpPr/>
            <p:nvPr/>
          </p:nvSpPr>
          <p:spPr>
            <a:xfrm>
              <a:off x="5510800" y="1818650"/>
              <a:ext cx="94250" cy="8150"/>
            </a:xfrm>
            <a:custGeom>
              <a:rect b="b" l="l" r="r" t="t"/>
              <a:pathLst>
                <a:path extrusionOk="0" h="326" w="377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28"/>
            <p:cNvSpPr/>
            <p:nvPr/>
          </p:nvSpPr>
          <p:spPr>
            <a:xfrm>
              <a:off x="6115325" y="1796625"/>
              <a:ext cx="62850" cy="25250"/>
            </a:xfrm>
            <a:custGeom>
              <a:rect b="b" l="l" r="r" t="t"/>
              <a:pathLst>
                <a:path extrusionOk="0" h="1010" w="2514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28"/>
            <p:cNvSpPr/>
            <p:nvPr/>
          </p:nvSpPr>
          <p:spPr>
            <a:xfrm>
              <a:off x="5329525" y="1900625"/>
              <a:ext cx="71750" cy="15475"/>
            </a:xfrm>
            <a:custGeom>
              <a:rect b="b" l="l" r="r" t="t"/>
              <a:pathLst>
                <a:path extrusionOk="0" h="619" w="287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28"/>
            <p:cNvSpPr/>
            <p:nvPr/>
          </p:nvSpPr>
          <p:spPr>
            <a:xfrm>
              <a:off x="5410200" y="1942025"/>
              <a:ext cx="59800" cy="11350"/>
            </a:xfrm>
            <a:custGeom>
              <a:rect b="b" l="l" r="r" t="t"/>
              <a:pathLst>
                <a:path extrusionOk="0" h="454" w="2392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5331000" y="1787925"/>
              <a:ext cx="81900" cy="15725"/>
            </a:xfrm>
            <a:custGeom>
              <a:rect b="b" l="l" r="r" t="t"/>
              <a:pathLst>
                <a:path extrusionOk="0" h="629" w="3276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28"/>
            <p:cNvSpPr/>
            <p:nvPr/>
          </p:nvSpPr>
          <p:spPr>
            <a:xfrm>
              <a:off x="6063250" y="1992325"/>
              <a:ext cx="59550" cy="11950"/>
            </a:xfrm>
            <a:custGeom>
              <a:rect b="b" l="l" r="r" t="t"/>
              <a:pathLst>
                <a:path extrusionOk="0" h="478" w="2382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28"/>
            <p:cNvSpPr/>
            <p:nvPr/>
          </p:nvSpPr>
          <p:spPr>
            <a:xfrm>
              <a:off x="6055800" y="1739450"/>
              <a:ext cx="78300" cy="15150"/>
            </a:xfrm>
            <a:custGeom>
              <a:rect b="b" l="l" r="r" t="t"/>
              <a:pathLst>
                <a:path extrusionOk="0" h="606" w="3132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28"/>
            <p:cNvSpPr/>
            <p:nvPr/>
          </p:nvSpPr>
          <p:spPr>
            <a:xfrm>
              <a:off x="5272675" y="1837750"/>
              <a:ext cx="63125" cy="26100"/>
            </a:xfrm>
            <a:custGeom>
              <a:rect b="b" l="l" r="r" t="t"/>
              <a:pathLst>
                <a:path extrusionOk="0" h="1044" w="2525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28"/>
            <p:cNvSpPr/>
            <p:nvPr/>
          </p:nvSpPr>
          <p:spPr>
            <a:xfrm>
              <a:off x="5850125" y="1794700"/>
              <a:ext cx="50500" cy="21750"/>
            </a:xfrm>
            <a:custGeom>
              <a:rect b="b" l="l" r="r" t="t"/>
              <a:pathLst>
                <a:path extrusionOk="0" h="870" w="202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28"/>
            <p:cNvSpPr/>
            <p:nvPr/>
          </p:nvSpPr>
          <p:spPr>
            <a:xfrm>
              <a:off x="5708450" y="1727200"/>
              <a:ext cx="61025" cy="17550"/>
            </a:xfrm>
            <a:custGeom>
              <a:rect b="b" l="l" r="r" t="t"/>
              <a:pathLst>
                <a:path extrusionOk="0" h="702" w="2441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28"/>
            <p:cNvSpPr/>
            <p:nvPr/>
          </p:nvSpPr>
          <p:spPr>
            <a:xfrm>
              <a:off x="6004900" y="1798875"/>
              <a:ext cx="57775" cy="15825"/>
            </a:xfrm>
            <a:custGeom>
              <a:rect b="b" l="l" r="r" t="t"/>
              <a:pathLst>
                <a:path extrusionOk="0" h="633" w="2311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28"/>
            <p:cNvSpPr/>
            <p:nvPr/>
          </p:nvSpPr>
          <p:spPr>
            <a:xfrm>
              <a:off x="5585800" y="2060100"/>
              <a:ext cx="47650" cy="13900"/>
            </a:xfrm>
            <a:custGeom>
              <a:rect b="b" l="l" r="r" t="t"/>
              <a:pathLst>
                <a:path extrusionOk="0" h="556" w="1906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28"/>
            <p:cNvSpPr/>
            <p:nvPr/>
          </p:nvSpPr>
          <p:spPr>
            <a:xfrm>
              <a:off x="6134975" y="1775650"/>
              <a:ext cx="52125" cy="18975"/>
            </a:xfrm>
            <a:custGeom>
              <a:rect b="b" l="l" r="r" t="t"/>
              <a:pathLst>
                <a:path extrusionOk="0" h="759" w="2085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28"/>
            <p:cNvSpPr/>
            <p:nvPr/>
          </p:nvSpPr>
          <p:spPr>
            <a:xfrm>
              <a:off x="5703975" y="1954825"/>
              <a:ext cx="63125" cy="12550"/>
            </a:xfrm>
            <a:custGeom>
              <a:rect b="b" l="l" r="r" t="t"/>
              <a:pathLst>
                <a:path extrusionOk="0" h="502" w="2525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28"/>
            <p:cNvSpPr/>
            <p:nvPr/>
          </p:nvSpPr>
          <p:spPr>
            <a:xfrm>
              <a:off x="5953400" y="1927650"/>
              <a:ext cx="66125" cy="10550"/>
            </a:xfrm>
            <a:custGeom>
              <a:rect b="b" l="l" r="r" t="t"/>
              <a:pathLst>
                <a:path extrusionOk="0" h="422" w="2645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28"/>
            <p:cNvSpPr/>
            <p:nvPr/>
          </p:nvSpPr>
          <p:spPr>
            <a:xfrm>
              <a:off x="6131700" y="1928350"/>
              <a:ext cx="55400" cy="13000"/>
            </a:xfrm>
            <a:custGeom>
              <a:rect b="b" l="l" r="r" t="t"/>
              <a:pathLst>
                <a:path extrusionOk="0" h="520" w="2216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28"/>
            <p:cNvSpPr/>
            <p:nvPr/>
          </p:nvSpPr>
          <p:spPr>
            <a:xfrm>
              <a:off x="5532525" y="1902475"/>
              <a:ext cx="62825" cy="13400"/>
            </a:xfrm>
            <a:custGeom>
              <a:rect b="b" l="l" r="r" t="t"/>
              <a:pathLst>
                <a:path extrusionOk="0" h="536" w="2513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28"/>
            <p:cNvSpPr/>
            <p:nvPr/>
          </p:nvSpPr>
          <p:spPr>
            <a:xfrm>
              <a:off x="5929600" y="1881100"/>
              <a:ext cx="51500" cy="11550"/>
            </a:xfrm>
            <a:custGeom>
              <a:rect b="b" l="l" r="r" t="t"/>
              <a:pathLst>
                <a:path extrusionOk="0" h="462" w="206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28"/>
            <p:cNvSpPr/>
            <p:nvPr/>
          </p:nvSpPr>
          <p:spPr>
            <a:xfrm>
              <a:off x="5539675" y="1727975"/>
              <a:ext cx="55975" cy="16200"/>
            </a:xfrm>
            <a:custGeom>
              <a:rect b="b" l="l" r="r" t="t"/>
              <a:pathLst>
                <a:path extrusionOk="0" h="648" w="2239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28"/>
            <p:cNvSpPr/>
            <p:nvPr/>
          </p:nvSpPr>
          <p:spPr>
            <a:xfrm>
              <a:off x="6072175" y="1953050"/>
              <a:ext cx="44975" cy="14300"/>
            </a:xfrm>
            <a:custGeom>
              <a:rect b="b" l="l" r="r" t="t"/>
              <a:pathLst>
                <a:path extrusionOk="0" h="572" w="1799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28"/>
            <p:cNvSpPr/>
            <p:nvPr/>
          </p:nvSpPr>
          <p:spPr>
            <a:xfrm>
              <a:off x="5985550" y="1881800"/>
              <a:ext cx="55325" cy="11150"/>
            </a:xfrm>
            <a:custGeom>
              <a:rect b="b" l="l" r="r" t="t"/>
              <a:pathLst>
                <a:path extrusionOk="0" h="446" w="2213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28"/>
            <p:cNvSpPr/>
            <p:nvPr/>
          </p:nvSpPr>
          <p:spPr>
            <a:xfrm>
              <a:off x="5372375" y="1846350"/>
              <a:ext cx="51225" cy="12175"/>
            </a:xfrm>
            <a:custGeom>
              <a:rect b="b" l="l" r="r" t="t"/>
              <a:pathLst>
                <a:path extrusionOk="0" h="487" w="2049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28"/>
            <p:cNvSpPr/>
            <p:nvPr/>
          </p:nvSpPr>
          <p:spPr>
            <a:xfrm>
              <a:off x="5417025" y="1970350"/>
              <a:ext cx="49450" cy="11300"/>
            </a:xfrm>
            <a:custGeom>
              <a:rect b="b" l="l" r="r" t="t"/>
              <a:pathLst>
                <a:path extrusionOk="0" h="452" w="1978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28"/>
            <p:cNvSpPr/>
            <p:nvPr/>
          </p:nvSpPr>
          <p:spPr>
            <a:xfrm>
              <a:off x="5853400" y="1924175"/>
              <a:ext cx="53000" cy="10925"/>
            </a:xfrm>
            <a:custGeom>
              <a:rect b="b" l="l" r="r" t="t"/>
              <a:pathLst>
                <a:path extrusionOk="0" h="437" w="212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28"/>
            <p:cNvSpPr/>
            <p:nvPr/>
          </p:nvSpPr>
          <p:spPr>
            <a:xfrm>
              <a:off x="6086750" y="1927600"/>
              <a:ext cx="48250" cy="13025"/>
            </a:xfrm>
            <a:custGeom>
              <a:rect b="b" l="l" r="r" t="t"/>
              <a:pathLst>
                <a:path extrusionOk="0" h="521" w="193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28"/>
            <p:cNvSpPr/>
            <p:nvPr/>
          </p:nvSpPr>
          <p:spPr>
            <a:xfrm>
              <a:off x="5945975" y="2021300"/>
              <a:ext cx="49350" cy="14925"/>
            </a:xfrm>
            <a:custGeom>
              <a:rect b="b" l="l" r="r" t="t"/>
              <a:pathLst>
                <a:path extrusionOk="0" h="597" w="1974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28"/>
            <p:cNvSpPr/>
            <p:nvPr/>
          </p:nvSpPr>
          <p:spPr>
            <a:xfrm>
              <a:off x="6088550" y="1775150"/>
              <a:ext cx="50325" cy="17775"/>
            </a:xfrm>
            <a:custGeom>
              <a:rect b="b" l="l" r="r" t="t"/>
              <a:pathLst>
                <a:path extrusionOk="0" h="711" w="2013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28"/>
            <p:cNvSpPr/>
            <p:nvPr/>
          </p:nvSpPr>
          <p:spPr>
            <a:xfrm>
              <a:off x="6127500" y="1884625"/>
              <a:ext cx="50675" cy="16100"/>
            </a:xfrm>
            <a:custGeom>
              <a:rect b="b" l="l" r="r" t="t"/>
              <a:pathLst>
                <a:path extrusionOk="0" h="644" w="2027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28"/>
            <p:cNvSpPr/>
            <p:nvPr/>
          </p:nvSpPr>
          <p:spPr>
            <a:xfrm>
              <a:off x="5460650" y="1903350"/>
              <a:ext cx="48975" cy="13700"/>
            </a:xfrm>
            <a:custGeom>
              <a:rect b="b" l="l" r="r" t="t"/>
              <a:pathLst>
                <a:path extrusionOk="0" h="548" w="1959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28"/>
            <p:cNvSpPr/>
            <p:nvPr/>
          </p:nvSpPr>
          <p:spPr>
            <a:xfrm>
              <a:off x="5463775" y="1939975"/>
              <a:ext cx="55975" cy="12500"/>
            </a:xfrm>
            <a:custGeom>
              <a:rect b="b" l="l" r="r" t="t"/>
              <a:pathLst>
                <a:path extrusionOk="0" h="500" w="2239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28"/>
            <p:cNvSpPr/>
            <p:nvPr/>
          </p:nvSpPr>
          <p:spPr>
            <a:xfrm>
              <a:off x="5465250" y="1970225"/>
              <a:ext cx="51525" cy="14050"/>
            </a:xfrm>
            <a:custGeom>
              <a:rect b="b" l="l" r="r" t="t"/>
              <a:pathLst>
                <a:path extrusionOk="0" h="562" w="2061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28"/>
            <p:cNvSpPr/>
            <p:nvPr/>
          </p:nvSpPr>
          <p:spPr>
            <a:xfrm>
              <a:off x="5759050" y="1788975"/>
              <a:ext cx="58650" cy="9625"/>
            </a:xfrm>
            <a:custGeom>
              <a:rect b="b" l="l" r="r" t="t"/>
              <a:pathLst>
                <a:path extrusionOk="0" h="385" w="2346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28"/>
            <p:cNvSpPr/>
            <p:nvPr/>
          </p:nvSpPr>
          <p:spPr>
            <a:xfrm>
              <a:off x="5762625" y="1772375"/>
              <a:ext cx="53600" cy="13125"/>
            </a:xfrm>
            <a:custGeom>
              <a:rect b="b" l="l" r="r" t="t"/>
              <a:pathLst>
                <a:path extrusionOk="0" h="525" w="2144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28"/>
            <p:cNvSpPr/>
            <p:nvPr/>
          </p:nvSpPr>
          <p:spPr>
            <a:xfrm>
              <a:off x="5293625" y="1730500"/>
              <a:ext cx="60025" cy="30150"/>
            </a:xfrm>
            <a:custGeom>
              <a:rect b="b" l="l" r="r" t="t"/>
              <a:pathLst>
                <a:path extrusionOk="0" h="1206" w="2401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28"/>
            <p:cNvSpPr/>
            <p:nvPr/>
          </p:nvSpPr>
          <p:spPr>
            <a:xfrm>
              <a:off x="5712150" y="1922175"/>
              <a:ext cx="41550" cy="10975"/>
            </a:xfrm>
            <a:custGeom>
              <a:rect b="b" l="l" r="r" t="t"/>
              <a:pathLst>
                <a:path extrusionOk="0" h="439" w="1662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28"/>
            <p:cNvSpPr/>
            <p:nvPr/>
          </p:nvSpPr>
          <p:spPr>
            <a:xfrm>
              <a:off x="5460800" y="1922225"/>
              <a:ext cx="50325" cy="13275"/>
            </a:xfrm>
            <a:custGeom>
              <a:rect b="b" l="l" r="r" t="t"/>
              <a:pathLst>
                <a:path extrusionOk="0" h="531" w="2013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28"/>
            <p:cNvSpPr/>
            <p:nvPr/>
          </p:nvSpPr>
          <p:spPr>
            <a:xfrm>
              <a:off x="6102825" y="1794050"/>
              <a:ext cx="50625" cy="26550"/>
            </a:xfrm>
            <a:custGeom>
              <a:rect b="b" l="l" r="r" t="t"/>
              <a:pathLst>
                <a:path extrusionOk="0" h="1062" w="2025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28"/>
            <p:cNvSpPr/>
            <p:nvPr/>
          </p:nvSpPr>
          <p:spPr>
            <a:xfrm>
              <a:off x="5659625" y="1768625"/>
              <a:ext cx="53300" cy="11500"/>
            </a:xfrm>
            <a:custGeom>
              <a:rect b="b" l="l" r="r" t="t"/>
              <a:pathLst>
                <a:path extrusionOk="0" h="460" w="2132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28"/>
            <p:cNvSpPr/>
            <p:nvPr/>
          </p:nvSpPr>
          <p:spPr>
            <a:xfrm>
              <a:off x="6050750" y="1928075"/>
              <a:ext cx="37825" cy="12125"/>
            </a:xfrm>
            <a:custGeom>
              <a:rect b="b" l="l" r="r" t="t"/>
              <a:pathLst>
                <a:path extrusionOk="0" h="485" w="1513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28"/>
            <p:cNvSpPr/>
            <p:nvPr/>
          </p:nvSpPr>
          <p:spPr>
            <a:xfrm>
              <a:off x="5912925" y="1924125"/>
              <a:ext cx="42900" cy="10800"/>
            </a:xfrm>
            <a:custGeom>
              <a:rect b="b" l="l" r="r" t="t"/>
              <a:pathLst>
                <a:path extrusionOk="0" h="432" w="1716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28"/>
            <p:cNvSpPr/>
            <p:nvPr/>
          </p:nvSpPr>
          <p:spPr>
            <a:xfrm>
              <a:off x="5844775" y="1989350"/>
              <a:ext cx="42275" cy="14375"/>
            </a:xfrm>
            <a:custGeom>
              <a:rect b="b" l="l" r="r" t="t"/>
              <a:pathLst>
                <a:path extrusionOk="0" h="575" w="1691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28"/>
            <p:cNvSpPr/>
            <p:nvPr/>
          </p:nvSpPr>
          <p:spPr>
            <a:xfrm>
              <a:off x="5765600" y="1956325"/>
              <a:ext cx="46450" cy="10525"/>
            </a:xfrm>
            <a:custGeom>
              <a:rect b="b" l="l" r="r" t="t"/>
              <a:pathLst>
                <a:path extrusionOk="0" h="421" w="1858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28"/>
            <p:cNvSpPr/>
            <p:nvPr/>
          </p:nvSpPr>
          <p:spPr>
            <a:xfrm>
              <a:off x="6077525" y="1841600"/>
              <a:ext cx="38125" cy="11850"/>
            </a:xfrm>
            <a:custGeom>
              <a:rect b="b" l="l" r="r" t="t"/>
              <a:pathLst>
                <a:path extrusionOk="0" h="474" w="1525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28"/>
            <p:cNvSpPr/>
            <p:nvPr/>
          </p:nvSpPr>
          <p:spPr>
            <a:xfrm>
              <a:off x="5843975" y="1844900"/>
              <a:ext cx="63025" cy="11600"/>
            </a:xfrm>
            <a:custGeom>
              <a:rect b="b" l="l" r="r" t="t"/>
              <a:pathLst>
                <a:path extrusionOk="0" h="464" w="2521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28"/>
            <p:cNvSpPr/>
            <p:nvPr/>
          </p:nvSpPr>
          <p:spPr>
            <a:xfrm>
              <a:off x="5831375" y="2048600"/>
              <a:ext cx="32775" cy="11925"/>
            </a:xfrm>
            <a:custGeom>
              <a:rect b="b" l="l" r="r" t="t"/>
              <a:pathLst>
                <a:path extrusionOk="0" h="477" w="1311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28"/>
            <p:cNvSpPr/>
            <p:nvPr/>
          </p:nvSpPr>
          <p:spPr>
            <a:xfrm>
              <a:off x="5834050" y="1732575"/>
              <a:ext cx="50925" cy="14775"/>
            </a:xfrm>
            <a:custGeom>
              <a:rect b="b" l="l" r="r" t="t"/>
              <a:pathLst>
                <a:path extrusionOk="0" h="591" w="2037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28"/>
            <p:cNvSpPr/>
            <p:nvPr/>
          </p:nvSpPr>
          <p:spPr>
            <a:xfrm>
              <a:off x="5866800" y="2058075"/>
              <a:ext cx="32175" cy="24675"/>
            </a:xfrm>
            <a:custGeom>
              <a:rect b="b" l="l" r="r" t="t"/>
              <a:pathLst>
                <a:path extrusionOk="0" h="987" w="1287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28"/>
            <p:cNvSpPr/>
            <p:nvPr/>
          </p:nvSpPr>
          <p:spPr>
            <a:xfrm>
              <a:off x="6082300" y="1789625"/>
              <a:ext cx="24425" cy="27000"/>
            </a:xfrm>
            <a:custGeom>
              <a:rect b="b" l="l" r="r" t="t"/>
              <a:pathLst>
                <a:path extrusionOk="0" h="1080" w="977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28"/>
            <p:cNvSpPr/>
            <p:nvPr/>
          </p:nvSpPr>
          <p:spPr>
            <a:xfrm>
              <a:off x="6065925" y="1879525"/>
              <a:ext cx="42875" cy="16125"/>
            </a:xfrm>
            <a:custGeom>
              <a:rect b="b" l="l" r="r" t="t"/>
              <a:pathLst>
                <a:path extrusionOk="0" h="645" w="1715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28"/>
            <p:cNvSpPr/>
            <p:nvPr/>
          </p:nvSpPr>
          <p:spPr>
            <a:xfrm>
              <a:off x="5825425" y="1786950"/>
              <a:ext cx="52100" cy="22950"/>
            </a:xfrm>
            <a:custGeom>
              <a:rect b="b" l="l" r="r" t="t"/>
              <a:pathLst>
                <a:path extrusionOk="0" h="918" w="2084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28"/>
            <p:cNvSpPr/>
            <p:nvPr/>
          </p:nvSpPr>
          <p:spPr>
            <a:xfrm>
              <a:off x="5563475" y="1971200"/>
              <a:ext cx="45875" cy="10450"/>
            </a:xfrm>
            <a:custGeom>
              <a:rect b="b" l="l" r="r" t="t"/>
              <a:pathLst>
                <a:path extrusionOk="0" h="418" w="1835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28"/>
            <p:cNvSpPr/>
            <p:nvPr/>
          </p:nvSpPr>
          <p:spPr>
            <a:xfrm>
              <a:off x="5600400" y="1814800"/>
              <a:ext cx="52775" cy="9325"/>
            </a:xfrm>
            <a:custGeom>
              <a:rect b="b" l="l" r="r" t="t"/>
              <a:pathLst>
                <a:path extrusionOk="0" h="373" w="2111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28"/>
            <p:cNvSpPr/>
            <p:nvPr/>
          </p:nvSpPr>
          <p:spPr>
            <a:xfrm>
              <a:off x="5600475" y="2085750"/>
              <a:ext cx="84175" cy="7825"/>
            </a:xfrm>
            <a:custGeom>
              <a:rect b="b" l="l" r="r" t="t"/>
              <a:pathLst>
                <a:path extrusionOk="0" h="313" w="3367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28"/>
            <p:cNvSpPr/>
            <p:nvPr/>
          </p:nvSpPr>
          <p:spPr>
            <a:xfrm>
              <a:off x="6062050" y="1789200"/>
              <a:ext cx="29800" cy="25275"/>
            </a:xfrm>
            <a:custGeom>
              <a:rect b="b" l="l" r="r" t="t"/>
              <a:pathLst>
                <a:path extrusionOk="0" h="1011" w="1192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28"/>
            <p:cNvSpPr/>
            <p:nvPr/>
          </p:nvSpPr>
          <p:spPr>
            <a:xfrm>
              <a:off x="5747725" y="1922150"/>
              <a:ext cx="35750" cy="9925"/>
            </a:xfrm>
            <a:custGeom>
              <a:rect b="b" l="l" r="r" t="t"/>
              <a:pathLst>
                <a:path extrusionOk="0" h="397" w="143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28"/>
            <p:cNvSpPr/>
            <p:nvPr/>
          </p:nvSpPr>
          <p:spPr>
            <a:xfrm>
              <a:off x="5455425" y="1994050"/>
              <a:ext cx="33075" cy="14975"/>
            </a:xfrm>
            <a:custGeom>
              <a:rect b="b" l="l" r="r" t="t"/>
              <a:pathLst>
                <a:path extrusionOk="0" h="599" w="1323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28"/>
            <p:cNvSpPr/>
            <p:nvPr/>
          </p:nvSpPr>
          <p:spPr>
            <a:xfrm>
              <a:off x="5529250" y="2061650"/>
              <a:ext cx="46150" cy="12450"/>
            </a:xfrm>
            <a:custGeom>
              <a:rect b="b" l="l" r="r" t="t"/>
              <a:pathLst>
                <a:path extrusionOk="0" h="498" w="1846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28"/>
            <p:cNvSpPr/>
            <p:nvPr/>
          </p:nvSpPr>
          <p:spPr>
            <a:xfrm>
              <a:off x="5786125" y="1805700"/>
              <a:ext cx="44975" cy="11350"/>
            </a:xfrm>
            <a:custGeom>
              <a:rect b="b" l="l" r="r" t="t"/>
              <a:pathLst>
                <a:path extrusionOk="0" h="454" w="1799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28"/>
            <p:cNvSpPr/>
            <p:nvPr/>
          </p:nvSpPr>
          <p:spPr>
            <a:xfrm>
              <a:off x="5818575" y="1988700"/>
              <a:ext cx="33650" cy="10800"/>
            </a:xfrm>
            <a:custGeom>
              <a:rect b="b" l="l" r="r" t="t"/>
              <a:pathLst>
                <a:path extrusionOk="0" h="432" w="1346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28"/>
            <p:cNvSpPr/>
            <p:nvPr/>
          </p:nvSpPr>
          <p:spPr>
            <a:xfrm>
              <a:off x="5517950" y="1973400"/>
              <a:ext cx="47650" cy="8575"/>
            </a:xfrm>
            <a:custGeom>
              <a:rect b="b" l="l" r="r" t="t"/>
              <a:pathLst>
                <a:path extrusionOk="0" h="343" w="1906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28"/>
            <p:cNvSpPr/>
            <p:nvPr/>
          </p:nvSpPr>
          <p:spPr>
            <a:xfrm>
              <a:off x="5658125" y="1786825"/>
              <a:ext cx="48250" cy="8200"/>
            </a:xfrm>
            <a:custGeom>
              <a:rect b="b" l="l" r="r" t="t"/>
              <a:pathLst>
                <a:path extrusionOk="0" h="328" w="193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28"/>
            <p:cNvSpPr/>
            <p:nvPr/>
          </p:nvSpPr>
          <p:spPr>
            <a:xfrm>
              <a:off x="5876925" y="1786500"/>
              <a:ext cx="34250" cy="26975"/>
            </a:xfrm>
            <a:custGeom>
              <a:rect b="b" l="l" r="r" t="t"/>
              <a:pathLst>
                <a:path extrusionOk="0" h="1079" w="137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28"/>
            <p:cNvSpPr/>
            <p:nvPr/>
          </p:nvSpPr>
          <p:spPr>
            <a:xfrm>
              <a:off x="5924825" y="1734125"/>
              <a:ext cx="49450" cy="14475"/>
            </a:xfrm>
            <a:custGeom>
              <a:rect b="b" l="l" r="r" t="t"/>
              <a:pathLst>
                <a:path extrusionOk="0" h="579" w="1978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28"/>
            <p:cNvSpPr/>
            <p:nvPr/>
          </p:nvSpPr>
          <p:spPr>
            <a:xfrm>
              <a:off x="6012350" y="1952750"/>
              <a:ext cx="39025" cy="11050"/>
            </a:xfrm>
            <a:custGeom>
              <a:rect b="b" l="l" r="r" t="t"/>
              <a:pathLst>
                <a:path extrusionOk="0" h="442" w="1561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28"/>
            <p:cNvSpPr/>
            <p:nvPr/>
          </p:nvSpPr>
          <p:spPr>
            <a:xfrm>
              <a:off x="5333400" y="1848950"/>
              <a:ext cx="36625" cy="12750"/>
            </a:xfrm>
            <a:custGeom>
              <a:rect b="b" l="l" r="r" t="t"/>
              <a:pathLst>
                <a:path extrusionOk="0" h="510" w="1465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28"/>
            <p:cNvSpPr/>
            <p:nvPr/>
          </p:nvSpPr>
          <p:spPr>
            <a:xfrm>
              <a:off x="5536100" y="1875075"/>
              <a:ext cx="39900" cy="9400"/>
            </a:xfrm>
            <a:custGeom>
              <a:rect b="b" l="l" r="r" t="t"/>
              <a:pathLst>
                <a:path extrusionOk="0" h="376" w="1596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28"/>
            <p:cNvSpPr/>
            <p:nvPr/>
          </p:nvSpPr>
          <p:spPr>
            <a:xfrm>
              <a:off x="6053125" y="1796900"/>
              <a:ext cx="28300" cy="20025"/>
            </a:xfrm>
            <a:custGeom>
              <a:rect b="b" l="l" r="r" t="t"/>
              <a:pathLst>
                <a:path extrusionOk="0" h="801" w="1132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28"/>
            <p:cNvSpPr/>
            <p:nvPr/>
          </p:nvSpPr>
          <p:spPr>
            <a:xfrm>
              <a:off x="5503050" y="1873575"/>
              <a:ext cx="34850" cy="11325"/>
            </a:xfrm>
            <a:custGeom>
              <a:rect b="b" l="l" r="r" t="t"/>
              <a:pathLst>
                <a:path extrusionOk="0" h="453" w="1394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28"/>
            <p:cNvSpPr/>
            <p:nvPr/>
          </p:nvSpPr>
          <p:spPr>
            <a:xfrm>
              <a:off x="6109675" y="1841425"/>
              <a:ext cx="38125" cy="11400"/>
            </a:xfrm>
            <a:custGeom>
              <a:rect b="b" l="l" r="r" t="t"/>
              <a:pathLst>
                <a:path extrusionOk="0" h="456" w="1525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28"/>
            <p:cNvSpPr/>
            <p:nvPr/>
          </p:nvSpPr>
          <p:spPr>
            <a:xfrm>
              <a:off x="5554250" y="1838450"/>
              <a:ext cx="37225" cy="10450"/>
            </a:xfrm>
            <a:custGeom>
              <a:rect b="b" l="l" r="r" t="t"/>
              <a:pathLst>
                <a:path extrusionOk="0" h="418" w="1489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28"/>
            <p:cNvSpPr/>
            <p:nvPr/>
          </p:nvSpPr>
          <p:spPr>
            <a:xfrm>
              <a:off x="5679275" y="2060800"/>
              <a:ext cx="41400" cy="10150"/>
            </a:xfrm>
            <a:custGeom>
              <a:rect b="b" l="l" r="r" t="t"/>
              <a:pathLst>
                <a:path extrusionOk="0" h="406" w="1656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28"/>
            <p:cNvSpPr/>
            <p:nvPr/>
          </p:nvSpPr>
          <p:spPr>
            <a:xfrm>
              <a:off x="5817450" y="1846075"/>
              <a:ext cx="37750" cy="10125"/>
            </a:xfrm>
            <a:custGeom>
              <a:rect b="b" l="l" r="r" t="t"/>
              <a:pathLst>
                <a:path extrusionOk="0" h="405" w="151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28"/>
            <p:cNvSpPr/>
            <p:nvPr/>
          </p:nvSpPr>
          <p:spPr>
            <a:xfrm>
              <a:off x="5333700" y="1825250"/>
              <a:ext cx="35425" cy="10250"/>
            </a:xfrm>
            <a:custGeom>
              <a:rect b="b" l="l" r="r" t="t"/>
              <a:pathLst>
                <a:path extrusionOk="0" h="410" w="1417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28"/>
            <p:cNvSpPr/>
            <p:nvPr/>
          </p:nvSpPr>
          <p:spPr>
            <a:xfrm>
              <a:off x="5433400" y="1994850"/>
              <a:ext cx="31275" cy="13250"/>
            </a:xfrm>
            <a:custGeom>
              <a:rect b="b" l="l" r="r" t="t"/>
              <a:pathLst>
                <a:path extrusionOk="0" h="530" w="1251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28"/>
            <p:cNvSpPr/>
            <p:nvPr/>
          </p:nvSpPr>
          <p:spPr>
            <a:xfrm>
              <a:off x="5884350" y="1881325"/>
              <a:ext cx="32475" cy="10425"/>
            </a:xfrm>
            <a:custGeom>
              <a:rect b="b" l="l" r="r" t="t"/>
              <a:pathLst>
                <a:path extrusionOk="0" h="417" w="1299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28"/>
            <p:cNvSpPr/>
            <p:nvPr/>
          </p:nvSpPr>
          <p:spPr>
            <a:xfrm>
              <a:off x="5867975" y="2049775"/>
              <a:ext cx="36350" cy="14325"/>
            </a:xfrm>
            <a:custGeom>
              <a:rect b="b" l="l" r="r" t="t"/>
              <a:pathLst>
                <a:path extrusionOk="0" h="573" w="1454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28"/>
            <p:cNvSpPr/>
            <p:nvPr/>
          </p:nvSpPr>
          <p:spPr>
            <a:xfrm>
              <a:off x="5654275" y="1871200"/>
              <a:ext cx="32450" cy="12225"/>
            </a:xfrm>
            <a:custGeom>
              <a:rect b="b" l="l" r="r" t="t"/>
              <a:pathLst>
                <a:path extrusionOk="0" h="489" w="1298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28"/>
            <p:cNvSpPr/>
            <p:nvPr/>
          </p:nvSpPr>
          <p:spPr>
            <a:xfrm>
              <a:off x="5622425" y="1766425"/>
              <a:ext cx="42875" cy="10725"/>
            </a:xfrm>
            <a:custGeom>
              <a:rect b="b" l="l" r="r" t="t"/>
              <a:pathLst>
                <a:path extrusionOk="0" h="429" w="1715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28"/>
            <p:cNvSpPr/>
            <p:nvPr/>
          </p:nvSpPr>
          <p:spPr>
            <a:xfrm>
              <a:off x="5441450" y="1791725"/>
              <a:ext cx="43175" cy="7425"/>
            </a:xfrm>
            <a:custGeom>
              <a:rect b="b" l="l" r="r" t="t"/>
              <a:pathLst>
                <a:path extrusionOk="0" h="297" w="1727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28"/>
            <p:cNvSpPr/>
            <p:nvPr/>
          </p:nvSpPr>
          <p:spPr>
            <a:xfrm>
              <a:off x="5647425" y="2083725"/>
              <a:ext cx="72950" cy="5975"/>
            </a:xfrm>
            <a:custGeom>
              <a:rect b="b" l="l" r="r" t="t"/>
              <a:pathLst>
                <a:path extrusionOk="0" h="239" w="2918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28"/>
            <p:cNvSpPr/>
            <p:nvPr/>
          </p:nvSpPr>
          <p:spPr>
            <a:xfrm>
              <a:off x="5421200" y="1845225"/>
              <a:ext cx="29200" cy="10275"/>
            </a:xfrm>
            <a:custGeom>
              <a:rect b="b" l="l" r="r" t="t"/>
              <a:pathLst>
                <a:path extrusionOk="0" h="411" w="1168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28"/>
            <p:cNvSpPr/>
            <p:nvPr/>
          </p:nvSpPr>
          <p:spPr>
            <a:xfrm>
              <a:off x="5991500" y="2026625"/>
              <a:ext cx="40825" cy="12000"/>
            </a:xfrm>
            <a:custGeom>
              <a:rect b="b" l="l" r="r" t="t"/>
              <a:pathLst>
                <a:path extrusionOk="0" h="480" w="1633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28"/>
            <p:cNvSpPr/>
            <p:nvPr/>
          </p:nvSpPr>
          <p:spPr>
            <a:xfrm>
              <a:off x="5387275" y="1973575"/>
              <a:ext cx="34250" cy="10125"/>
            </a:xfrm>
            <a:custGeom>
              <a:rect b="b" l="l" r="r" t="t"/>
              <a:pathLst>
                <a:path extrusionOk="0" h="405" w="137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28"/>
            <p:cNvSpPr/>
            <p:nvPr/>
          </p:nvSpPr>
          <p:spPr>
            <a:xfrm>
              <a:off x="5725400" y="2099775"/>
              <a:ext cx="41100" cy="12725"/>
            </a:xfrm>
            <a:custGeom>
              <a:rect b="b" l="l" r="r" t="t"/>
              <a:pathLst>
                <a:path extrusionOk="0" h="509" w="1644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28"/>
            <p:cNvSpPr/>
            <p:nvPr/>
          </p:nvSpPr>
          <p:spPr>
            <a:xfrm>
              <a:off x="5646825" y="2060500"/>
              <a:ext cx="43775" cy="10425"/>
            </a:xfrm>
            <a:custGeom>
              <a:rect b="b" l="l" r="r" t="t"/>
              <a:pathLst>
                <a:path extrusionOk="0" h="417" w="1751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28"/>
            <p:cNvSpPr/>
            <p:nvPr/>
          </p:nvSpPr>
          <p:spPr>
            <a:xfrm>
              <a:off x="5478650" y="1789175"/>
              <a:ext cx="33950" cy="9725"/>
            </a:xfrm>
            <a:custGeom>
              <a:rect b="b" l="l" r="r" t="t"/>
              <a:pathLst>
                <a:path extrusionOk="0" h="389" w="1358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28"/>
            <p:cNvSpPr/>
            <p:nvPr/>
          </p:nvSpPr>
          <p:spPr>
            <a:xfrm>
              <a:off x="5941450" y="1992350"/>
              <a:ext cx="39375" cy="7775"/>
            </a:xfrm>
            <a:custGeom>
              <a:rect b="b" l="l" r="r" t="t"/>
              <a:pathLst>
                <a:path extrusionOk="0" h="311" w="1575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28"/>
            <p:cNvSpPr/>
            <p:nvPr/>
          </p:nvSpPr>
          <p:spPr>
            <a:xfrm>
              <a:off x="5735225" y="2056925"/>
              <a:ext cx="32775" cy="15150"/>
            </a:xfrm>
            <a:custGeom>
              <a:rect b="b" l="l" r="r" t="t"/>
              <a:pathLst>
                <a:path extrusionOk="0" h="606" w="1311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28"/>
            <p:cNvSpPr/>
            <p:nvPr/>
          </p:nvSpPr>
          <p:spPr>
            <a:xfrm>
              <a:off x="5607825" y="1973050"/>
              <a:ext cx="32775" cy="9725"/>
            </a:xfrm>
            <a:custGeom>
              <a:rect b="b" l="l" r="r" t="t"/>
              <a:pathLst>
                <a:path extrusionOk="0" h="389" w="1311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28"/>
            <p:cNvSpPr/>
            <p:nvPr/>
          </p:nvSpPr>
          <p:spPr>
            <a:xfrm>
              <a:off x="6110275" y="1884825"/>
              <a:ext cx="28600" cy="14750"/>
            </a:xfrm>
            <a:custGeom>
              <a:rect b="b" l="l" r="r" t="t"/>
              <a:pathLst>
                <a:path extrusionOk="0" h="590" w="1144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28"/>
            <p:cNvSpPr/>
            <p:nvPr/>
          </p:nvSpPr>
          <p:spPr>
            <a:xfrm>
              <a:off x="5681950" y="1988325"/>
              <a:ext cx="33950" cy="11775"/>
            </a:xfrm>
            <a:custGeom>
              <a:rect b="b" l="l" r="r" t="t"/>
              <a:pathLst>
                <a:path extrusionOk="0" h="471" w="1358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28"/>
            <p:cNvSpPr/>
            <p:nvPr/>
          </p:nvSpPr>
          <p:spPr>
            <a:xfrm>
              <a:off x="6044200" y="1879225"/>
              <a:ext cx="24725" cy="17000"/>
            </a:xfrm>
            <a:custGeom>
              <a:rect b="b" l="l" r="r" t="t"/>
              <a:pathLst>
                <a:path extrusionOk="0" h="680" w="989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28"/>
            <p:cNvSpPr/>
            <p:nvPr/>
          </p:nvSpPr>
          <p:spPr>
            <a:xfrm>
              <a:off x="5366350" y="1759900"/>
              <a:ext cx="40600" cy="7500"/>
            </a:xfrm>
            <a:custGeom>
              <a:rect b="b" l="l" r="r" t="t"/>
              <a:pathLst>
                <a:path extrusionOk="0" h="300" w="1624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28"/>
            <p:cNvSpPr/>
            <p:nvPr/>
          </p:nvSpPr>
          <p:spPr>
            <a:xfrm>
              <a:off x="5429475" y="1904525"/>
              <a:ext cx="34900" cy="12225"/>
            </a:xfrm>
            <a:custGeom>
              <a:rect b="b" l="l" r="r" t="t"/>
              <a:pathLst>
                <a:path extrusionOk="0" h="489" w="1396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28"/>
            <p:cNvSpPr/>
            <p:nvPr/>
          </p:nvSpPr>
          <p:spPr>
            <a:xfrm>
              <a:off x="5734050" y="1770575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28"/>
            <p:cNvSpPr/>
            <p:nvPr/>
          </p:nvSpPr>
          <p:spPr>
            <a:xfrm>
              <a:off x="5927525" y="2049950"/>
              <a:ext cx="39300" cy="18725"/>
            </a:xfrm>
            <a:custGeom>
              <a:rect b="b" l="l" r="r" t="t"/>
              <a:pathLst>
                <a:path extrusionOk="0" h="749" w="1572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28"/>
            <p:cNvSpPr/>
            <p:nvPr/>
          </p:nvSpPr>
          <p:spPr>
            <a:xfrm>
              <a:off x="5812625" y="1783975"/>
              <a:ext cx="25925" cy="14625"/>
            </a:xfrm>
            <a:custGeom>
              <a:rect b="b" l="l" r="r" t="t"/>
              <a:pathLst>
                <a:path extrusionOk="0" h="585" w="1037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28"/>
            <p:cNvSpPr/>
            <p:nvPr/>
          </p:nvSpPr>
          <p:spPr>
            <a:xfrm>
              <a:off x="5314650" y="1876800"/>
              <a:ext cx="28000" cy="8400"/>
            </a:xfrm>
            <a:custGeom>
              <a:rect b="b" l="l" r="r" t="t"/>
              <a:pathLst>
                <a:path extrusionOk="0" h="336" w="112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28"/>
            <p:cNvSpPr/>
            <p:nvPr/>
          </p:nvSpPr>
          <p:spPr>
            <a:xfrm>
              <a:off x="5265225" y="1824150"/>
              <a:ext cx="18475" cy="36350"/>
            </a:xfrm>
            <a:custGeom>
              <a:rect b="b" l="l" r="r" t="t"/>
              <a:pathLst>
                <a:path extrusionOk="0" h="1454" w="739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28"/>
            <p:cNvSpPr/>
            <p:nvPr/>
          </p:nvSpPr>
          <p:spPr>
            <a:xfrm>
              <a:off x="5672125" y="181650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28"/>
            <p:cNvSpPr/>
            <p:nvPr/>
          </p:nvSpPr>
          <p:spPr>
            <a:xfrm>
              <a:off x="5621225" y="2060800"/>
              <a:ext cx="33075" cy="9550"/>
            </a:xfrm>
            <a:custGeom>
              <a:rect b="b" l="l" r="r" t="t"/>
              <a:pathLst>
                <a:path extrusionOk="0" h="382" w="1323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28"/>
            <p:cNvSpPr/>
            <p:nvPr/>
          </p:nvSpPr>
          <p:spPr>
            <a:xfrm>
              <a:off x="5419725" y="1903450"/>
              <a:ext cx="41100" cy="15500"/>
            </a:xfrm>
            <a:custGeom>
              <a:rect b="b" l="l" r="r" t="t"/>
              <a:pathLst>
                <a:path extrusionOk="0" h="620" w="1644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28"/>
            <p:cNvSpPr/>
            <p:nvPr/>
          </p:nvSpPr>
          <p:spPr>
            <a:xfrm>
              <a:off x="5767375" y="1805400"/>
              <a:ext cx="31275" cy="12775"/>
            </a:xfrm>
            <a:custGeom>
              <a:rect b="b" l="l" r="r" t="t"/>
              <a:pathLst>
                <a:path extrusionOk="0" h="511" w="1251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28"/>
            <p:cNvSpPr/>
            <p:nvPr/>
          </p:nvSpPr>
          <p:spPr>
            <a:xfrm>
              <a:off x="5708725" y="2056975"/>
              <a:ext cx="30400" cy="14275"/>
            </a:xfrm>
            <a:custGeom>
              <a:rect b="b" l="l" r="r" t="t"/>
              <a:pathLst>
                <a:path extrusionOk="0" h="571" w="1216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28"/>
            <p:cNvSpPr/>
            <p:nvPr/>
          </p:nvSpPr>
          <p:spPr>
            <a:xfrm>
              <a:off x="5733150" y="1806000"/>
              <a:ext cx="39600" cy="11075"/>
            </a:xfrm>
            <a:custGeom>
              <a:rect b="b" l="l" r="r" t="t"/>
              <a:pathLst>
                <a:path extrusionOk="0" h="443" w="1584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28"/>
            <p:cNvSpPr/>
            <p:nvPr/>
          </p:nvSpPr>
          <p:spPr>
            <a:xfrm>
              <a:off x="5493525" y="1993525"/>
              <a:ext cx="15500" cy="12825"/>
            </a:xfrm>
            <a:custGeom>
              <a:rect b="b" l="l" r="r" t="t"/>
              <a:pathLst>
                <a:path extrusionOk="0" h="513" w="62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28"/>
            <p:cNvSpPr/>
            <p:nvPr/>
          </p:nvSpPr>
          <p:spPr>
            <a:xfrm>
              <a:off x="5905200" y="1803550"/>
              <a:ext cx="25625" cy="13200"/>
            </a:xfrm>
            <a:custGeom>
              <a:rect b="b" l="l" r="r" t="t"/>
              <a:pathLst>
                <a:path extrusionOk="0" h="528" w="1025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28"/>
            <p:cNvSpPr/>
            <p:nvPr/>
          </p:nvSpPr>
          <p:spPr>
            <a:xfrm>
              <a:off x="5909350" y="1881325"/>
              <a:ext cx="23850" cy="10425"/>
            </a:xfrm>
            <a:custGeom>
              <a:rect b="b" l="l" r="r" t="t"/>
              <a:pathLst>
                <a:path extrusionOk="0" h="417" w="954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28"/>
            <p:cNvSpPr/>
            <p:nvPr/>
          </p:nvSpPr>
          <p:spPr>
            <a:xfrm>
              <a:off x="5915900" y="2051675"/>
              <a:ext cx="27700" cy="12725"/>
            </a:xfrm>
            <a:custGeom>
              <a:rect b="b" l="l" r="r" t="t"/>
              <a:pathLst>
                <a:path extrusionOk="0" h="509" w="1108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28"/>
            <p:cNvSpPr/>
            <p:nvPr/>
          </p:nvSpPr>
          <p:spPr>
            <a:xfrm>
              <a:off x="5873050" y="1850250"/>
              <a:ext cx="50625" cy="5800"/>
            </a:xfrm>
            <a:custGeom>
              <a:rect b="b" l="l" r="r" t="t"/>
              <a:pathLst>
                <a:path extrusionOk="0" h="232" w="2025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28"/>
            <p:cNvSpPr/>
            <p:nvPr/>
          </p:nvSpPr>
          <p:spPr>
            <a:xfrm>
              <a:off x="5879600" y="1733000"/>
              <a:ext cx="34550" cy="13950"/>
            </a:xfrm>
            <a:custGeom>
              <a:rect b="b" l="l" r="r" t="t"/>
              <a:pathLst>
                <a:path extrusionOk="0" h="558" w="1382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28"/>
            <p:cNvSpPr/>
            <p:nvPr/>
          </p:nvSpPr>
          <p:spPr>
            <a:xfrm>
              <a:off x="5332200" y="1731550"/>
              <a:ext cx="43600" cy="11500"/>
            </a:xfrm>
            <a:custGeom>
              <a:rect b="b" l="l" r="r" t="t"/>
              <a:pathLst>
                <a:path extrusionOk="0" h="460" w="1744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28"/>
            <p:cNvSpPr/>
            <p:nvPr/>
          </p:nvSpPr>
          <p:spPr>
            <a:xfrm>
              <a:off x="5884350" y="2049700"/>
              <a:ext cx="50325" cy="7250"/>
            </a:xfrm>
            <a:custGeom>
              <a:rect b="b" l="l" r="r" t="t"/>
              <a:pathLst>
                <a:path extrusionOk="0" h="290" w="2013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28"/>
            <p:cNvSpPr/>
            <p:nvPr/>
          </p:nvSpPr>
          <p:spPr>
            <a:xfrm>
              <a:off x="6013525" y="1926725"/>
              <a:ext cx="32775" cy="12350"/>
            </a:xfrm>
            <a:custGeom>
              <a:rect b="b" l="l" r="r" t="t"/>
              <a:pathLst>
                <a:path extrusionOk="0" h="494" w="1311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28"/>
            <p:cNvSpPr/>
            <p:nvPr/>
          </p:nvSpPr>
          <p:spPr>
            <a:xfrm>
              <a:off x="5313450" y="1825500"/>
              <a:ext cx="25325" cy="11850"/>
            </a:xfrm>
            <a:custGeom>
              <a:rect b="b" l="l" r="r" t="t"/>
              <a:pathLst>
                <a:path extrusionOk="0" h="474" w="1013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28"/>
            <p:cNvSpPr/>
            <p:nvPr/>
          </p:nvSpPr>
          <p:spPr>
            <a:xfrm>
              <a:off x="6185275" y="1928050"/>
              <a:ext cx="23850" cy="13650"/>
            </a:xfrm>
            <a:custGeom>
              <a:rect b="b" l="l" r="r" t="t"/>
              <a:pathLst>
                <a:path extrusionOk="0" h="546" w="954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28"/>
            <p:cNvSpPr/>
            <p:nvPr/>
          </p:nvSpPr>
          <p:spPr>
            <a:xfrm>
              <a:off x="5394700" y="1994425"/>
              <a:ext cx="25850" cy="11675"/>
            </a:xfrm>
            <a:custGeom>
              <a:rect b="b" l="l" r="r" t="t"/>
              <a:pathLst>
                <a:path extrusionOk="0" h="467" w="1034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28"/>
            <p:cNvSpPr/>
            <p:nvPr/>
          </p:nvSpPr>
          <p:spPr>
            <a:xfrm>
              <a:off x="5503950" y="1905725"/>
              <a:ext cx="29800" cy="11500"/>
            </a:xfrm>
            <a:custGeom>
              <a:rect b="b" l="l" r="r" t="t"/>
              <a:pathLst>
                <a:path extrusionOk="0" h="460" w="1192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28"/>
            <p:cNvSpPr/>
            <p:nvPr/>
          </p:nvSpPr>
          <p:spPr>
            <a:xfrm>
              <a:off x="5717675" y="2081925"/>
              <a:ext cx="48825" cy="7475"/>
            </a:xfrm>
            <a:custGeom>
              <a:rect b="b" l="l" r="r" t="t"/>
              <a:pathLst>
                <a:path extrusionOk="0" h="299" w="1953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28"/>
            <p:cNvSpPr/>
            <p:nvPr/>
          </p:nvSpPr>
          <p:spPr>
            <a:xfrm>
              <a:off x="6069500" y="1776550"/>
              <a:ext cx="29775" cy="11575"/>
            </a:xfrm>
            <a:custGeom>
              <a:rect b="b" l="l" r="r" t="t"/>
              <a:pathLst>
                <a:path extrusionOk="0" h="463" w="1191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28"/>
            <p:cNvSpPr/>
            <p:nvPr/>
          </p:nvSpPr>
          <p:spPr>
            <a:xfrm>
              <a:off x="6203150" y="1928050"/>
              <a:ext cx="17875" cy="12600"/>
            </a:xfrm>
            <a:custGeom>
              <a:rect b="b" l="l" r="r" t="t"/>
              <a:pathLst>
                <a:path extrusionOk="0" h="504" w="715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28"/>
            <p:cNvSpPr/>
            <p:nvPr/>
          </p:nvSpPr>
          <p:spPr>
            <a:xfrm>
              <a:off x="5370600" y="1731275"/>
              <a:ext cx="29200" cy="13250"/>
            </a:xfrm>
            <a:custGeom>
              <a:rect b="b" l="l" r="r" t="t"/>
              <a:pathLst>
                <a:path extrusionOk="0" h="530" w="1168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28"/>
            <p:cNvSpPr/>
            <p:nvPr/>
          </p:nvSpPr>
          <p:spPr>
            <a:xfrm>
              <a:off x="5607400" y="1906825"/>
              <a:ext cx="27550" cy="10475"/>
            </a:xfrm>
            <a:custGeom>
              <a:rect b="b" l="l" r="r" t="t"/>
              <a:pathLst>
                <a:path extrusionOk="0" h="419" w="1102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28"/>
            <p:cNvSpPr/>
            <p:nvPr/>
          </p:nvSpPr>
          <p:spPr>
            <a:xfrm>
              <a:off x="5287550" y="1827375"/>
              <a:ext cx="30100" cy="9225"/>
            </a:xfrm>
            <a:custGeom>
              <a:rect b="b" l="l" r="r" t="t"/>
              <a:pathLst>
                <a:path extrusionOk="0" h="369" w="1204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28"/>
            <p:cNvSpPr/>
            <p:nvPr/>
          </p:nvSpPr>
          <p:spPr>
            <a:xfrm>
              <a:off x="5686700" y="1873800"/>
              <a:ext cx="22650" cy="10450"/>
            </a:xfrm>
            <a:custGeom>
              <a:rect b="b" l="l" r="r" t="t"/>
              <a:pathLst>
                <a:path extrusionOk="0" h="418" w="906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28"/>
            <p:cNvSpPr/>
            <p:nvPr/>
          </p:nvSpPr>
          <p:spPr>
            <a:xfrm>
              <a:off x="5725100" y="2056800"/>
              <a:ext cx="22950" cy="14450"/>
            </a:xfrm>
            <a:custGeom>
              <a:rect b="b" l="l" r="r" t="t"/>
              <a:pathLst>
                <a:path extrusionOk="0" h="578" w="918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28"/>
            <p:cNvSpPr/>
            <p:nvPr/>
          </p:nvSpPr>
          <p:spPr>
            <a:xfrm>
              <a:off x="5546800" y="2060050"/>
              <a:ext cx="38425" cy="12525"/>
            </a:xfrm>
            <a:custGeom>
              <a:rect b="b" l="l" r="r" t="t"/>
              <a:pathLst>
                <a:path extrusionOk="0" h="501" w="1537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28"/>
            <p:cNvSpPr/>
            <p:nvPr/>
          </p:nvSpPr>
          <p:spPr>
            <a:xfrm>
              <a:off x="5559025" y="2010425"/>
              <a:ext cx="20250" cy="8750"/>
            </a:xfrm>
            <a:custGeom>
              <a:rect b="b" l="l" r="r" t="t"/>
              <a:pathLst>
                <a:path extrusionOk="0" h="350" w="81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28"/>
            <p:cNvSpPr/>
            <p:nvPr/>
          </p:nvSpPr>
          <p:spPr>
            <a:xfrm>
              <a:off x="6006100" y="2031625"/>
              <a:ext cx="31275" cy="9750"/>
            </a:xfrm>
            <a:custGeom>
              <a:rect b="b" l="l" r="r" t="t"/>
              <a:pathLst>
                <a:path extrusionOk="0" h="390" w="1251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28"/>
            <p:cNvSpPr/>
            <p:nvPr/>
          </p:nvSpPr>
          <p:spPr>
            <a:xfrm>
              <a:off x="5568550" y="1873525"/>
              <a:ext cx="25325" cy="8775"/>
            </a:xfrm>
            <a:custGeom>
              <a:rect b="b" l="l" r="r" t="t"/>
              <a:pathLst>
                <a:path extrusionOk="0" h="351" w="1013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28"/>
            <p:cNvSpPr/>
            <p:nvPr/>
          </p:nvSpPr>
          <p:spPr>
            <a:xfrm>
              <a:off x="6050750" y="1952750"/>
              <a:ext cx="20850" cy="11000"/>
            </a:xfrm>
            <a:custGeom>
              <a:rect b="b" l="l" r="r" t="t"/>
              <a:pathLst>
                <a:path extrusionOk="0" h="440" w="834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28"/>
            <p:cNvSpPr/>
            <p:nvPr/>
          </p:nvSpPr>
          <p:spPr>
            <a:xfrm>
              <a:off x="6056100" y="1777725"/>
              <a:ext cx="23850" cy="14025"/>
            </a:xfrm>
            <a:custGeom>
              <a:rect b="b" l="l" r="r" t="t"/>
              <a:pathLst>
                <a:path extrusionOk="0" h="561" w="954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28"/>
            <p:cNvSpPr/>
            <p:nvPr/>
          </p:nvSpPr>
          <p:spPr>
            <a:xfrm>
              <a:off x="6031400" y="1927650"/>
              <a:ext cx="21450" cy="10550"/>
            </a:xfrm>
            <a:custGeom>
              <a:rect b="b" l="l" r="r" t="t"/>
              <a:pathLst>
                <a:path extrusionOk="0" h="422" w="858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28"/>
            <p:cNvSpPr/>
            <p:nvPr/>
          </p:nvSpPr>
          <p:spPr>
            <a:xfrm>
              <a:off x="5905200" y="1734050"/>
              <a:ext cx="22625" cy="14600"/>
            </a:xfrm>
            <a:custGeom>
              <a:rect b="b" l="l" r="r" t="t"/>
              <a:pathLst>
                <a:path extrusionOk="0" h="584" w="905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28"/>
            <p:cNvSpPr/>
            <p:nvPr/>
          </p:nvSpPr>
          <p:spPr>
            <a:xfrm>
              <a:off x="5880175" y="2019350"/>
              <a:ext cx="17300" cy="12300"/>
            </a:xfrm>
            <a:custGeom>
              <a:rect b="b" l="l" r="r" t="t"/>
              <a:pathLst>
                <a:path extrusionOk="0" h="492" w="692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28"/>
            <p:cNvSpPr/>
            <p:nvPr/>
          </p:nvSpPr>
          <p:spPr>
            <a:xfrm>
              <a:off x="5715000" y="1770300"/>
              <a:ext cx="41375" cy="6725"/>
            </a:xfrm>
            <a:custGeom>
              <a:rect b="b" l="l" r="r" t="t"/>
              <a:pathLst>
                <a:path extrusionOk="0" h="269" w="1655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28"/>
            <p:cNvSpPr/>
            <p:nvPr/>
          </p:nvSpPr>
          <p:spPr>
            <a:xfrm>
              <a:off x="5876025" y="1989075"/>
              <a:ext cx="22050" cy="11325"/>
            </a:xfrm>
            <a:custGeom>
              <a:rect b="b" l="l" r="r" t="t"/>
              <a:pathLst>
                <a:path extrusionOk="0" h="453" w="882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28"/>
            <p:cNvSpPr/>
            <p:nvPr/>
          </p:nvSpPr>
          <p:spPr>
            <a:xfrm>
              <a:off x="5870075" y="1848575"/>
              <a:ext cx="36925" cy="7350"/>
            </a:xfrm>
            <a:custGeom>
              <a:rect b="b" l="l" r="r" t="t"/>
              <a:pathLst>
                <a:path extrusionOk="0" h="294" w="1477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28"/>
            <p:cNvSpPr/>
            <p:nvPr/>
          </p:nvSpPr>
          <p:spPr>
            <a:xfrm>
              <a:off x="5367025" y="1973875"/>
              <a:ext cx="22950" cy="11175"/>
            </a:xfrm>
            <a:custGeom>
              <a:rect b="b" l="l" r="r" t="t"/>
              <a:pathLst>
                <a:path extrusionOk="0" h="447" w="918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28"/>
            <p:cNvSpPr/>
            <p:nvPr/>
          </p:nvSpPr>
          <p:spPr>
            <a:xfrm>
              <a:off x="5589675" y="1839250"/>
              <a:ext cx="21450" cy="6375"/>
            </a:xfrm>
            <a:custGeom>
              <a:rect b="b" l="l" r="r" t="t"/>
              <a:pathLst>
                <a:path extrusionOk="0" h="255" w="858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28"/>
            <p:cNvSpPr/>
            <p:nvPr/>
          </p:nvSpPr>
          <p:spPr>
            <a:xfrm>
              <a:off x="6142425" y="1840825"/>
              <a:ext cx="18775" cy="11875"/>
            </a:xfrm>
            <a:custGeom>
              <a:rect b="b" l="l" r="r" t="t"/>
              <a:pathLst>
                <a:path extrusionOk="0" h="475" w="751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28"/>
            <p:cNvSpPr/>
            <p:nvPr/>
          </p:nvSpPr>
          <p:spPr>
            <a:xfrm>
              <a:off x="5905500" y="1845100"/>
              <a:ext cx="32150" cy="8550"/>
            </a:xfrm>
            <a:custGeom>
              <a:rect b="b" l="l" r="r" t="t"/>
              <a:pathLst>
                <a:path extrusionOk="0" h="342" w="1286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28"/>
            <p:cNvSpPr/>
            <p:nvPr/>
          </p:nvSpPr>
          <p:spPr>
            <a:xfrm>
              <a:off x="5410775" y="1992000"/>
              <a:ext cx="21750" cy="11975"/>
            </a:xfrm>
            <a:custGeom>
              <a:rect b="b" l="l" r="r" t="t"/>
              <a:pathLst>
                <a:path extrusionOk="0" h="479" w="87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28"/>
            <p:cNvSpPr/>
            <p:nvPr/>
          </p:nvSpPr>
          <p:spPr>
            <a:xfrm>
              <a:off x="6113850" y="1992425"/>
              <a:ext cx="18175" cy="14525"/>
            </a:xfrm>
            <a:custGeom>
              <a:rect b="b" l="l" r="r" t="t"/>
              <a:pathLst>
                <a:path extrusionOk="0" h="581" w="727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28"/>
            <p:cNvSpPr/>
            <p:nvPr/>
          </p:nvSpPr>
          <p:spPr>
            <a:xfrm>
              <a:off x="5866500" y="2067950"/>
              <a:ext cx="14000" cy="10425"/>
            </a:xfrm>
            <a:custGeom>
              <a:rect b="b" l="l" r="r" t="t"/>
              <a:pathLst>
                <a:path extrusionOk="0" h="417" w="56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28"/>
            <p:cNvSpPr/>
            <p:nvPr/>
          </p:nvSpPr>
          <p:spPr>
            <a:xfrm>
              <a:off x="5858750" y="2052600"/>
              <a:ext cx="17300" cy="11625"/>
            </a:xfrm>
            <a:custGeom>
              <a:rect b="b" l="l" r="r" t="t"/>
              <a:pathLst>
                <a:path extrusionOk="0" h="465" w="692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28"/>
            <p:cNvSpPr/>
            <p:nvPr/>
          </p:nvSpPr>
          <p:spPr>
            <a:xfrm>
              <a:off x="5898050" y="1927450"/>
              <a:ext cx="19075" cy="7300"/>
            </a:xfrm>
            <a:custGeom>
              <a:rect b="b" l="l" r="r" t="t"/>
              <a:pathLst>
                <a:path extrusionOk="0" h="292" w="763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28"/>
            <p:cNvSpPr/>
            <p:nvPr/>
          </p:nvSpPr>
          <p:spPr>
            <a:xfrm>
              <a:off x="5934650" y="1773550"/>
              <a:ext cx="21475" cy="14175"/>
            </a:xfrm>
            <a:custGeom>
              <a:rect b="b" l="l" r="r" t="t"/>
              <a:pathLst>
                <a:path extrusionOk="0" h="567" w="859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28"/>
            <p:cNvSpPr/>
            <p:nvPr/>
          </p:nvSpPr>
          <p:spPr>
            <a:xfrm>
              <a:off x="5833450" y="1804125"/>
              <a:ext cx="18475" cy="12400"/>
            </a:xfrm>
            <a:custGeom>
              <a:rect b="b" l="l" r="r" t="t"/>
              <a:pathLst>
                <a:path extrusionOk="0" h="496" w="739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28"/>
            <p:cNvSpPr/>
            <p:nvPr/>
          </p:nvSpPr>
          <p:spPr>
            <a:xfrm>
              <a:off x="5396500" y="1823975"/>
              <a:ext cx="10450" cy="10625"/>
            </a:xfrm>
            <a:custGeom>
              <a:rect b="b" l="l" r="r" t="t"/>
              <a:pathLst>
                <a:path extrusionOk="0" h="425" w="418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28"/>
            <p:cNvSpPr/>
            <p:nvPr/>
          </p:nvSpPr>
          <p:spPr>
            <a:xfrm>
              <a:off x="5364050" y="1847875"/>
              <a:ext cx="17575" cy="9775"/>
            </a:xfrm>
            <a:custGeom>
              <a:rect b="b" l="l" r="r" t="t"/>
              <a:pathLst>
                <a:path extrusionOk="0" h="391" w="703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28"/>
            <p:cNvSpPr/>
            <p:nvPr/>
          </p:nvSpPr>
          <p:spPr>
            <a:xfrm>
              <a:off x="5325050" y="1850175"/>
              <a:ext cx="10450" cy="9550"/>
            </a:xfrm>
            <a:custGeom>
              <a:rect b="b" l="l" r="r" t="t"/>
              <a:pathLst>
                <a:path extrusionOk="0" h="382" w="418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5293500" y="1945900"/>
              <a:ext cx="15200" cy="7475"/>
            </a:xfrm>
            <a:custGeom>
              <a:rect b="b" l="l" r="r" t="t"/>
              <a:pathLst>
                <a:path extrusionOk="0" h="299" w="608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5757550" y="1959300"/>
              <a:ext cx="19375" cy="7475"/>
            </a:xfrm>
            <a:custGeom>
              <a:rect b="b" l="l" r="r" t="t"/>
              <a:pathLst>
                <a:path extrusionOk="0" h="299" w="775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28"/>
            <p:cNvSpPr/>
            <p:nvPr/>
          </p:nvSpPr>
          <p:spPr>
            <a:xfrm>
              <a:off x="5719150" y="2085675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28"/>
            <p:cNvSpPr/>
            <p:nvPr/>
          </p:nvSpPr>
          <p:spPr>
            <a:xfrm>
              <a:off x="5643550" y="1814700"/>
              <a:ext cx="22050" cy="7000"/>
            </a:xfrm>
            <a:custGeom>
              <a:rect b="b" l="l" r="r" t="t"/>
              <a:pathLst>
                <a:path extrusionOk="0" h="280" w="882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28"/>
            <p:cNvSpPr/>
            <p:nvPr/>
          </p:nvSpPr>
          <p:spPr>
            <a:xfrm>
              <a:off x="6045675" y="1738975"/>
              <a:ext cx="17900" cy="9600"/>
            </a:xfrm>
            <a:custGeom>
              <a:rect b="b" l="l" r="r" t="t"/>
              <a:pathLst>
                <a:path extrusionOk="0" h="384" w="716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28"/>
            <p:cNvSpPr/>
            <p:nvPr/>
          </p:nvSpPr>
          <p:spPr>
            <a:xfrm>
              <a:off x="6128125" y="1992350"/>
              <a:ext cx="10750" cy="14000"/>
            </a:xfrm>
            <a:custGeom>
              <a:rect b="b" l="l" r="r" t="t"/>
              <a:pathLst>
                <a:path extrusionOk="0" h="560" w="43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28"/>
            <p:cNvSpPr/>
            <p:nvPr/>
          </p:nvSpPr>
          <p:spPr>
            <a:xfrm>
              <a:off x="5657250" y="1816725"/>
              <a:ext cx="22050" cy="6125"/>
            </a:xfrm>
            <a:custGeom>
              <a:rect b="b" l="l" r="r" t="t"/>
              <a:pathLst>
                <a:path extrusionOk="0" h="245" w="882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28"/>
            <p:cNvSpPr/>
            <p:nvPr/>
          </p:nvSpPr>
          <p:spPr>
            <a:xfrm>
              <a:off x="6009675" y="1952925"/>
              <a:ext cx="14900" cy="10275"/>
            </a:xfrm>
            <a:custGeom>
              <a:rect b="b" l="l" r="r" t="t"/>
              <a:pathLst>
                <a:path extrusionOk="0" h="411" w="596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28"/>
            <p:cNvSpPr/>
            <p:nvPr/>
          </p:nvSpPr>
          <p:spPr>
            <a:xfrm>
              <a:off x="6067425" y="1845000"/>
              <a:ext cx="16975" cy="8425"/>
            </a:xfrm>
            <a:custGeom>
              <a:rect b="b" l="l" r="r" t="t"/>
              <a:pathLst>
                <a:path extrusionOk="0" h="337" w="679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28"/>
            <p:cNvSpPr/>
            <p:nvPr/>
          </p:nvSpPr>
          <p:spPr>
            <a:xfrm>
              <a:off x="5622725" y="1835450"/>
              <a:ext cx="12225" cy="8075"/>
            </a:xfrm>
            <a:custGeom>
              <a:rect b="b" l="l" r="r" t="t"/>
              <a:pathLst>
                <a:path extrusionOk="0" h="323" w="489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28"/>
            <p:cNvSpPr/>
            <p:nvPr/>
          </p:nvSpPr>
          <p:spPr>
            <a:xfrm>
              <a:off x="6023950" y="1804000"/>
              <a:ext cx="14325" cy="9325"/>
            </a:xfrm>
            <a:custGeom>
              <a:rect b="b" l="l" r="r" t="t"/>
              <a:pathLst>
                <a:path extrusionOk="0" h="373" w="573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28"/>
            <p:cNvSpPr/>
            <p:nvPr/>
          </p:nvSpPr>
          <p:spPr>
            <a:xfrm>
              <a:off x="5751000" y="2084600"/>
              <a:ext cx="26225" cy="5000"/>
            </a:xfrm>
            <a:custGeom>
              <a:rect b="b" l="l" r="r" t="t"/>
              <a:pathLst>
                <a:path extrusionOk="0" h="200" w="1049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28"/>
            <p:cNvSpPr/>
            <p:nvPr/>
          </p:nvSpPr>
          <p:spPr>
            <a:xfrm>
              <a:off x="5374475" y="1992050"/>
              <a:ext cx="22050" cy="9600"/>
            </a:xfrm>
            <a:custGeom>
              <a:rect b="b" l="l" r="r" t="t"/>
              <a:pathLst>
                <a:path extrusionOk="0" h="384" w="882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28"/>
            <p:cNvSpPr/>
            <p:nvPr/>
          </p:nvSpPr>
          <p:spPr>
            <a:xfrm>
              <a:off x="5371200" y="1979050"/>
              <a:ext cx="18775" cy="6175"/>
            </a:xfrm>
            <a:custGeom>
              <a:rect b="b" l="l" r="r" t="t"/>
              <a:pathLst>
                <a:path extrusionOk="0" h="247" w="751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28"/>
            <p:cNvSpPr/>
            <p:nvPr/>
          </p:nvSpPr>
          <p:spPr>
            <a:xfrm>
              <a:off x="5514375" y="1977750"/>
              <a:ext cx="18475" cy="6025"/>
            </a:xfrm>
            <a:custGeom>
              <a:rect b="b" l="l" r="r" t="t"/>
              <a:pathLst>
                <a:path extrusionOk="0" h="241" w="739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28"/>
            <p:cNvSpPr/>
            <p:nvPr/>
          </p:nvSpPr>
          <p:spPr>
            <a:xfrm>
              <a:off x="5410775" y="1789475"/>
              <a:ext cx="15500" cy="9700"/>
            </a:xfrm>
            <a:custGeom>
              <a:rect b="b" l="l" r="r" t="t"/>
              <a:pathLst>
                <a:path extrusionOk="0" h="388" w="62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28"/>
            <p:cNvSpPr/>
            <p:nvPr/>
          </p:nvSpPr>
          <p:spPr>
            <a:xfrm>
              <a:off x="5396500" y="1906325"/>
              <a:ext cx="19075" cy="9900"/>
            </a:xfrm>
            <a:custGeom>
              <a:rect b="b" l="l" r="r" t="t"/>
              <a:pathLst>
                <a:path extrusionOk="0" h="396" w="763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28"/>
            <p:cNvSpPr/>
            <p:nvPr/>
          </p:nvSpPr>
          <p:spPr>
            <a:xfrm>
              <a:off x="5452750" y="2013575"/>
              <a:ext cx="11925" cy="10675"/>
            </a:xfrm>
            <a:custGeom>
              <a:rect b="b" l="l" r="r" t="t"/>
              <a:pathLst>
                <a:path extrusionOk="0" h="427" w="477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28"/>
            <p:cNvSpPr/>
            <p:nvPr/>
          </p:nvSpPr>
          <p:spPr>
            <a:xfrm>
              <a:off x="5851900" y="2102775"/>
              <a:ext cx="22650" cy="8175"/>
            </a:xfrm>
            <a:custGeom>
              <a:rect b="b" l="l" r="r" t="t"/>
              <a:pathLst>
                <a:path extrusionOk="0" h="327" w="906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28"/>
            <p:cNvSpPr/>
            <p:nvPr/>
          </p:nvSpPr>
          <p:spPr>
            <a:xfrm>
              <a:off x="5832550" y="1800200"/>
              <a:ext cx="15800" cy="12675"/>
            </a:xfrm>
            <a:custGeom>
              <a:rect b="b" l="l" r="r" t="t"/>
              <a:pathLst>
                <a:path extrusionOk="0" h="507" w="632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28"/>
            <p:cNvSpPr/>
            <p:nvPr/>
          </p:nvSpPr>
          <p:spPr>
            <a:xfrm>
              <a:off x="5998350" y="1926100"/>
              <a:ext cx="22050" cy="5250"/>
            </a:xfrm>
            <a:custGeom>
              <a:rect b="b" l="l" r="r" t="t"/>
              <a:pathLst>
                <a:path extrusionOk="0" h="210" w="882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28"/>
            <p:cNvSpPr/>
            <p:nvPr/>
          </p:nvSpPr>
          <p:spPr>
            <a:xfrm>
              <a:off x="5959950" y="1773725"/>
              <a:ext cx="19675" cy="7725"/>
            </a:xfrm>
            <a:custGeom>
              <a:rect b="b" l="l" r="r" t="t"/>
              <a:pathLst>
                <a:path extrusionOk="0" h="309" w="787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28"/>
            <p:cNvSpPr/>
            <p:nvPr/>
          </p:nvSpPr>
          <p:spPr>
            <a:xfrm>
              <a:off x="5882875" y="1807850"/>
              <a:ext cx="19375" cy="8000"/>
            </a:xfrm>
            <a:custGeom>
              <a:rect b="b" l="l" r="r" t="t"/>
              <a:pathLst>
                <a:path extrusionOk="0" h="320" w="775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28"/>
            <p:cNvSpPr/>
            <p:nvPr/>
          </p:nvSpPr>
          <p:spPr>
            <a:xfrm>
              <a:off x="5641775" y="1906625"/>
              <a:ext cx="8050" cy="5975"/>
            </a:xfrm>
            <a:custGeom>
              <a:rect b="b" l="l" r="r" t="t"/>
              <a:pathLst>
                <a:path extrusionOk="0" h="239" w="322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28"/>
            <p:cNvSpPr/>
            <p:nvPr/>
          </p:nvSpPr>
          <p:spPr>
            <a:xfrm>
              <a:off x="5916200" y="1737300"/>
              <a:ext cx="14900" cy="8000"/>
            </a:xfrm>
            <a:custGeom>
              <a:rect b="b" l="l" r="r" t="t"/>
              <a:pathLst>
                <a:path extrusionOk="0" h="320" w="596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28"/>
            <p:cNvSpPr/>
            <p:nvPr/>
          </p:nvSpPr>
          <p:spPr>
            <a:xfrm>
              <a:off x="6067125" y="1953050"/>
              <a:ext cx="14000" cy="7475"/>
            </a:xfrm>
            <a:custGeom>
              <a:rect b="b" l="l" r="r" t="t"/>
              <a:pathLst>
                <a:path extrusionOk="0" h="299" w="56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28"/>
            <p:cNvSpPr/>
            <p:nvPr/>
          </p:nvSpPr>
          <p:spPr>
            <a:xfrm>
              <a:off x="5425075" y="1791125"/>
              <a:ext cx="18775" cy="8125"/>
            </a:xfrm>
            <a:custGeom>
              <a:rect b="b" l="l" r="r" t="t"/>
              <a:pathLst>
                <a:path extrusionOk="0" h="325" w="751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28"/>
            <p:cNvSpPr/>
            <p:nvPr/>
          </p:nvSpPr>
          <p:spPr>
            <a:xfrm>
              <a:off x="5596225" y="1730800"/>
              <a:ext cx="19075" cy="10150"/>
            </a:xfrm>
            <a:custGeom>
              <a:rect b="b" l="l" r="r" t="t"/>
              <a:pathLst>
                <a:path extrusionOk="0" h="406" w="763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28"/>
            <p:cNvSpPr/>
            <p:nvPr/>
          </p:nvSpPr>
          <p:spPr>
            <a:xfrm>
              <a:off x="5812625" y="1790850"/>
              <a:ext cx="12125" cy="8050"/>
            </a:xfrm>
            <a:custGeom>
              <a:rect b="b" l="l" r="r" t="t"/>
              <a:pathLst>
                <a:path extrusionOk="0" h="322" w="485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28"/>
            <p:cNvSpPr/>
            <p:nvPr/>
          </p:nvSpPr>
          <p:spPr>
            <a:xfrm>
              <a:off x="6016800" y="1927450"/>
              <a:ext cx="13725" cy="6575"/>
            </a:xfrm>
            <a:custGeom>
              <a:rect b="b" l="l" r="r" t="t"/>
              <a:pathLst>
                <a:path extrusionOk="0" h="263" w="549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28"/>
            <p:cNvSpPr/>
            <p:nvPr/>
          </p:nvSpPr>
          <p:spPr>
            <a:xfrm>
              <a:off x="5722725" y="1792175"/>
              <a:ext cx="21750" cy="6850"/>
            </a:xfrm>
            <a:custGeom>
              <a:rect b="b" l="l" r="r" t="t"/>
              <a:pathLst>
                <a:path extrusionOk="0" h="274" w="87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28"/>
            <p:cNvSpPr/>
            <p:nvPr/>
          </p:nvSpPr>
          <p:spPr>
            <a:xfrm>
              <a:off x="6185575" y="1956725"/>
              <a:ext cx="14625" cy="3500"/>
            </a:xfrm>
            <a:custGeom>
              <a:rect b="b" l="l" r="r" t="t"/>
              <a:pathLst>
                <a:path extrusionOk="0" h="140" w="585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28"/>
            <p:cNvSpPr/>
            <p:nvPr/>
          </p:nvSpPr>
          <p:spPr>
            <a:xfrm>
              <a:off x="5460800" y="1971325"/>
              <a:ext cx="7450" cy="10625"/>
            </a:xfrm>
            <a:custGeom>
              <a:rect b="b" l="l" r="r" t="t"/>
              <a:pathLst>
                <a:path extrusionOk="0" h="425" w="298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28"/>
            <p:cNvSpPr/>
            <p:nvPr/>
          </p:nvSpPr>
          <p:spPr>
            <a:xfrm>
              <a:off x="5436075" y="1902225"/>
              <a:ext cx="17900" cy="3825"/>
            </a:xfrm>
            <a:custGeom>
              <a:rect b="b" l="l" r="r" t="t"/>
              <a:pathLst>
                <a:path extrusionOk="0" h="153" w="716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28"/>
            <p:cNvSpPr/>
            <p:nvPr/>
          </p:nvSpPr>
          <p:spPr>
            <a:xfrm>
              <a:off x="5306900" y="1945300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28"/>
            <p:cNvSpPr/>
            <p:nvPr/>
          </p:nvSpPr>
          <p:spPr>
            <a:xfrm>
              <a:off x="5415850" y="1906325"/>
              <a:ext cx="10000" cy="10975"/>
            </a:xfrm>
            <a:custGeom>
              <a:rect b="b" l="l" r="r" t="t"/>
              <a:pathLst>
                <a:path extrusionOk="0" h="439" w="40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28"/>
            <p:cNvSpPr/>
            <p:nvPr/>
          </p:nvSpPr>
          <p:spPr>
            <a:xfrm>
              <a:off x="5826600" y="1806000"/>
              <a:ext cx="14625" cy="7475"/>
            </a:xfrm>
            <a:custGeom>
              <a:rect b="b" l="l" r="r" t="t"/>
              <a:pathLst>
                <a:path extrusionOk="0" h="299" w="585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28"/>
            <p:cNvSpPr/>
            <p:nvPr/>
          </p:nvSpPr>
          <p:spPr>
            <a:xfrm>
              <a:off x="6067125" y="1884700"/>
              <a:ext cx="12025" cy="10625"/>
            </a:xfrm>
            <a:custGeom>
              <a:rect b="b" l="l" r="r" t="t"/>
              <a:pathLst>
                <a:path extrusionOk="0" h="425" w="481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28"/>
            <p:cNvSpPr/>
            <p:nvPr/>
          </p:nvSpPr>
          <p:spPr>
            <a:xfrm>
              <a:off x="5837325" y="1798675"/>
              <a:ext cx="14600" cy="6750"/>
            </a:xfrm>
            <a:custGeom>
              <a:rect b="b" l="l" r="r" t="t"/>
              <a:pathLst>
                <a:path extrusionOk="0" h="270" w="584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28"/>
            <p:cNvSpPr/>
            <p:nvPr/>
          </p:nvSpPr>
          <p:spPr>
            <a:xfrm>
              <a:off x="5804875" y="1803275"/>
              <a:ext cx="14625" cy="6175"/>
            </a:xfrm>
            <a:custGeom>
              <a:rect b="b" l="l" r="r" t="t"/>
              <a:pathLst>
                <a:path extrusionOk="0" h="247" w="585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28"/>
            <p:cNvSpPr/>
            <p:nvPr/>
          </p:nvSpPr>
          <p:spPr>
            <a:xfrm>
              <a:off x="5528950" y="1907200"/>
              <a:ext cx="7175" cy="8900"/>
            </a:xfrm>
            <a:custGeom>
              <a:rect b="b" l="l" r="r" t="t"/>
              <a:pathLst>
                <a:path extrusionOk="0" h="356" w="287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28"/>
            <p:cNvSpPr/>
            <p:nvPr/>
          </p:nvSpPr>
          <p:spPr>
            <a:xfrm>
              <a:off x="5542050" y="1906025"/>
              <a:ext cx="15200" cy="4075"/>
            </a:xfrm>
            <a:custGeom>
              <a:rect b="b" l="l" r="r" t="t"/>
              <a:pathLst>
                <a:path extrusionOk="0" h="163" w="608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28"/>
            <p:cNvSpPr/>
            <p:nvPr/>
          </p:nvSpPr>
          <p:spPr>
            <a:xfrm>
              <a:off x="5848625" y="1923275"/>
              <a:ext cx="10750" cy="8675"/>
            </a:xfrm>
            <a:custGeom>
              <a:rect b="b" l="l" r="r" t="t"/>
              <a:pathLst>
                <a:path extrusionOk="0" h="347" w="43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28"/>
            <p:cNvSpPr/>
            <p:nvPr/>
          </p:nvSpPr>
          <p:spPr>
            <a:xfrm>
              <a:off x="6106700" y="1886625"/>
              <a:ext cx="7175" cy="9300"/>
            </a:xfrm>
            <a:custGeom>
              <a:rect b="b" l="l" r="r" t="t"/>
              <a:pathLst>
                <a:path extrusionOk="0" h="372" w="287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28"/>
            <p:cNvSpPr/>
            <p:nvPr/>
          </p:nvSpPr>
          <p:spPr>
            <a:xfrm>
              <a:off x="6092725" y="1890425"/>
              <a:ext cx="10725" cy="6425"/>
            </a:xfrm>
            <a:custGeom>
              <a:rect b="b" l="l" r="r" t="t"/>
              <a:pathLst>
                <a:path extrusionOk="0" h="257" w="429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28"/>
            <p:cNvSpPr/>
            <p:nvPr/>
          </p:nvSpPr>
          <p:spPr>
            <a:xfrm>
              <a:off x="5582825" y="2063775"/>
              <a:ext cx="8075" cy="7775"/>
            </a:xfrm>
            <a:custGeom>
              <a:rect b="b" l="l" r="r" t="t"/>
              <a:pathLst>
                <a:path extrusionOk="0" h="311" w="323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28"/>
            <p:cNvSpPr/>
            <p:nvPr/>
          </p:nvSpPr>
          <p:spPr>
            <a:xfrm>
              <a:off x="5428650" y="1791425"/>
              <a:ext cx="14300" cy="4100"/>
            </a:xfrm>
            <a:custGeom>
              <a:rect b="b" l="l" r="r" t="t"/>
              <a:pathLst>
                <a:path extrusionOk="0" h="164" w="572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28"/>
            <p:cNvSpPr/>
            <p:nvPr/>
          </p:nvSpPr>
          <p:spPr>
            <a:xfrm>
              <a:off x="5930800" y="1880975"/>
              <a:ext cx="7450" cy="7500"/>
            </a:xfrm>
            <a:custGeom>
              <a:rect b="b" l="l" r="r" t="t"/>
              <a:pathLst>
                <a:path extrusionOk="0" h="300" w="298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28"/>
            <p:cNvSpPr/>
            <p:nvPr/>
          </p:nvSpPr>
          <p:spPr>
            <a:xfrm>
              <a:off x="5941500" y="2051525"/>
              <a:ext cx="11625" cy="7675"/>
            </a:xfrm>
            <a:custGeom>
              <a:rect b="b" l="l" r="r" t="t"/>
              <a:pathLst>
                <a:path extrusionOk="0" h="307" w="465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28"/>
            <p:cNvSpPr/>
            <p:nvPr/>
          </p:nvSpPr>
          <p:spPr>
            <a:xfrm>
              <a:off x="5862325" y="2050375"/>
              <a:ext cx="7475" cy="7725"/>
            </a:xfrm>
            <a:custGeom>
              <a:rect b="b" l="l" r="r" t="t"/>
              <a:pathLst>
                <a:path extrusionOk="0" h="309" w="299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28"/>
            <p:cNvSpPr/>
            <p:nvPr/>
          </p:nvSpPr>
          <p:spPr>
            <a:xfrm>
              <a:off x="5884350" y="1744975"/>
              <a:ext cx="14900" cy="3200"/>
            </a:xfrm>
            <a:custGeom>
              <a:rect b="b" l="l" r="r" t="t"/>
              <a:pathLst>
                <a:path extrusionOk="0" h="128" w="596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28"/>
            <p:cNvSpPr/>
            <p:nvPr/>
          </p:nvSpPr>
          <p:spPr>
            <a:xfrm>
              <a:off x="5401250" y="2042350"/>
              <a:ext cx="9550" cy="8775"/>
            </a:xfrm>
            <a:custGeom>
              <a:rect b="b" l="l" r="r" t="t"/>
              <a:pathLst>
                <a:path extrusionOk="0" h="351" w="382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28"/>
            <p:cNvSpPr/>
            <p:nvPr/>
          </p:nvSpPr>
          <p:spPr>
            <a:xfrm>
              <a:off x="5406625" y="1906625"/>
              <a:ext cx="11625" cy="7825"/>
            </a:xfrm>
            <a:custGeom>
              <a:rect b="b" l="l" r="r" t="t"/>
              <a:pathLst>
                <a:path extrusionOk="0" h="313" w="465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28"/>
            <p:cNvSpPr/>
            <p:nvPr/>
          </p:nvSpPr>
          <p:spPr>
            <a:xfrm>
              <a:off x="5708725" y="1770575"/>
              <a:ext cx="11650" cy="7175"/>
            </a:xfrm>
            <a:custGeom>
              <a:rect b="b" l="l" r="r" t="t"/>
              <a:pathLst>
                <a:path extrusionOk="0" h="287" w="466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28"/>
            <p:cNvSpPr/>
            <p:nvPr/>
          </p:nvSpPr>
          <p:spPr>
            <a:xfrm>
              <a:off x="5718250" y="1873875"/>
              <a:ext cx="8675" cy="8775"/>
            </a:xfrm>
            <a:custGeom>
              <a:rect b="b" l="l" r="r" t="t"/>
              <a:pathLst>
                <a:path extrusionOk="0" h="351" w="347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28"/>
            <p:cNvSpPr/>
            <p:nvPr/>
          </p:nvSpPr>
          <p:spPr>
            <a:xfrm>
              <a:off x="5722425" y="2021200"/>
              <a:ext cx="8075" cy="6075"/>
            </a:xfrm>
            <a:custGeom>
              <a:rect b="b" l="l" r="r" t="t"/>
              <a:pathLst>
                <a:path extrusionOk="0" h="243" w="323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28"/>
            <p:cNvSpPr/>
            <p:nvPr/>
          </p:nvSpPr>
          <p:spPr>
            <a:xfrm>
              <a:off x="5792375" y="18762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28"/>
            <p:cNvSpPr/>
            <p:nvPr/>
          </p:nvSpPr>
          <p:spPr>
            <a:xfrm>
              <a:off x="5787625" y="1803950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28"/>
            <p:cNvSpPr/>
            <p:nvPr/>
          </p:nvSpPr>
          <p:spPr>
            <a:xfrm>
              <a:off x="5810250" y="20625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28"/>
            <p:cNvSpPr/>
            <p:nvPr/>
          </p:nvSpPr>
          <p:spPr>
            <a:xfrm>
              <a:off x="5859650" y="1811375"/>
              <a:ext cx="7175" cy="5075"/>
            </a:xfrm>
            <a:custGeom>
              <a:rect b="b" l="l" r="r" t="t"/>
              <a:pathLst>
                <a:path extrusionOk="0" h="203" w="287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28"/>
            <p:cNvSpPr/>
            <p:nvPr/>
          </p:nvSpPr>
          <p:spPr>
            <a:xfrm>
              <a:off x="5744150" y="180602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28"/>
            <p:cNvSpPr/>
            <p:nvPr/>
          </p:nvSpPr>
          <p:spPr>
            <a:xfrm>
              <a:off x="6102825" y="1953025"/>
              <a:ext cx="11050" cy="3400"/>
            </a:xfrm>
            <a:custGeom>
              <a:rect b="b" l="l" r="r" t="t"/>
              <a:pathLst>
                <a:path extrusionOk="0" h="136" w="442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28"/>
            <p:cNvSpPr/>
            <p:nvPr/>
          </p:nvSpPr>
          <p:spPr>
            <a:xfrm>
              <a:off x="6116825" y="1752425"/>
              <a:ext cx="12825" cy="5050"/>
            </a:xfrm>
            <a:custGeom>
              <a:rect b="b" l="l" r="r" t="t"/>
              <a:pathLst>
                <a:path extrusionOk="0" h="202" w="513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28"/>
            <p:cNvSpPr/>
            <p:nvPr/>
          </p:nvSpPr>
          <p:spPr>
            <a:xfrm>
              <a:off x="6117425" y="1888450"/>
              <a:ext cx="6575" cy="5900"/>
            </a:xfrm>
            <a:custGeom>
              <a:rect b="b" l="l" r="r" t="t"/>
              <a:pathLst>
                <a:path extrusionOk="0" h="236" w="263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28"/>
            <p:cNvSpPr/>
            <p:nvPr/>
          </p:nvSpPr>
          <p:spPr>
            <a:xfrm>
              <a:off x="6056700" y="1846350"/>
              <a:ext cx="7475" cy="5825"/>
            </a:xfrm>
            <a:custGeom>
              <a:rect b="b" l="l" r="r" t="t"/>
              <a:pathLst>
                <a:path extrusionOk="0" h="233" w="299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28"/>
            <p:cNvSpPr/>
            <p:nvPr/>
          </p:nvSpPr>
          <p:spPr>
            <a:xfrm>
              <a:off x="6045375" y="1951950"/>
              <a:ext cx="7475" cy="8275"/>
            </a:xfrm>
            <a:custGeom>
              <a:rect b="b" l="l" r="r" t="t"/>
              <a:pathLst>
                <a:path extrusionOk="0" h="331" w="299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28"/>
            <p:cNvSpPr/>
            <p:nvPr/>
          </p:nvSpPr>
          <p:spPr>
            <a:xfrm>
              <a:off x="5998950" y="2083925"/>
              <a:ext cx="11050" cy="5550"/>
            </a:xfrm>
            <a:custGeom>
              <a:rect b="b" l="l" r="r" t="t"/>
              <a:pathLst>
                <a:path extrusionOk="0" h="222" w="442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28"/>
            <p:cNvSpPr/>
            <p:nvPr/>
          </p:nvSpPr>
          <p:spPr>
            <a:xfrm>
              <a:off x="5453950" y="1877750"/>
              <a:ext cx="10425" cy="3400"/>
            </a:xfrm>
            <a:custGeom>
              <a:rect b="b" l="l" r="r" t="t"/>
              <a:pathLst>
                <a:path extrusionOk="0" h="136" w="417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28"/>
            <p:cNvSpPr/>
            <p:nvPr/>
          </p:nvSpPr>
          <p:spPr>
            <a:xfrm>
              <a:off x="5472100" y="1974475"/>
              <a:ext cx="10450" cy="5125"/>
            </a:xfrm>
            <a:custGeom>
              <a:rect b="b" l="l" r="r" t="t"/>
              <a:pathLst>
                <a:path extrusionOk="0" h="205" w="418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28"/>
            <p:cNvSpPr/>
            <p:nvPr/>
          </p:nvSpPr>
          <p:spPr>
            <a:xfrm>
              <a:off x="5579550" y="1976775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28"/>
            <p:cNvSpPr/>
            <p:nvPr/>
          </p:nvSpPr>
          <p:spPr>
            <a:xfrm>
              <a:off x="5503950" y="1766750"/>
              <a:ext cx="11025" cy="2975"/>
            </a:xfrm>
            <a:custGeom>
              <a:rect b="b" l="l" r="r" t="t"/>
              <a:pathLst>
                <a:path extrusionOk="0" h="119" w="441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28"/>
            <p:cNvSpPr/>
            <p:nvPr/>
          </p:nvSpPr>
          <p:spPr>
            <a:xfrm>
              <a:off x="5396200" y="1993225"/>
              <a:ext cx="7475" cy="4825"/>
            </a:xfrm>
            <a:custGeom>
              <a:rect b="b" l="l" r="r" t="t"/>
              <a:pathLst>
                <a:path extrusionOk="0" h="193" w="299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28"/>
            <p:cNvSpPr/>
            <p:nvPr/>
          </p:nvSpPr>
          <p:spPr>
            <a:xfrm>
              <a:off x="5428650" y="1995325"/>
              <a:ext cx="7150" cy="9550"/>
            </a:xfrm>
            <a:custGeom>
              <a:rect b="b" l="l" r="r" t="t"/>
              <a:pathLst>
                <a:path extrusionOk="0" h="382" w="286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28"/>
            <p:cNvSpPr/>
            <p:nvPr/>
          </p:nvSpPr>
          <p:spPr>
            <a:xfrm>
              <a:off x="5446800" y="1845000"/>
              <a:ext cx="7175" cy="7875"/>
            </a:xfrm>
            <a:custGeom>
              <a:rect b="b" l="l" r="r" t="t"/>
              <a:pathLst>
                <a:path extrusionOk="0" h="315" w="287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28"/>
            <p:cNvSpPr/>
            <p:nvPr/>
          </p:nvSpPr>
          <p:spPr>
            <a:xfrm>
              <a:off x="5658125" y="17915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28"/>
            <p:cNvSpPr/>
            <p:nvPr/>
          </p:nvSpPr>
          <p:spPr>
            <a:xfrm>
              <a:off x="5633125" y="1769175"/>
              <a:ext cx="10750" cy="4500"/>
            </a:xfrm>
            <a:custGeom>
              <a:rect b="b" l="l" r="r" t="t"/>
              <a:pathLst>
                <a:path extrusionOk="0" h="180" w="43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28"/>
            <p:cNvSpPr/>
            <p:nvPr/>
          </p:nvSpPr>
          <p:spPr>
            <a:xfrm>
              <a:off x="5647725" y="1769400"/>
              <a:ext cx="7450" cy="3925"/>
            </a:xfrm>
            <a:custGeom>
              <a:rect b="b" l="l" r="r" t="t"/>
              <a:pathLst>
                <a:path extrusionOk="0" h="157" w="298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28"/>
            <p:cNvSpPr/>
            <p:nvPr/>
          </p:nvSpPr>
          <p:spPr>
            <a:xfrm>
              <a:off x="5593250" y="1732700"/>
              <a:ext cx="7450" cy="8750"/>
            </a:xfrm>
            <a:custGeom>
              <a:rect b="b" l="l" r="r" t="t"/>
              <a:pathLst>
                <a:path extrusionOk="0" h="350" w="298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28"/>
            <p:cNvSpPr/>
            <p:nvPr/>
          </p:nvSpPr>
          <p:spPr>
            <a:xfrm>
              <a:off x="5603675" y="191077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28"/>
            <p:cNvSpPr/>
            <p:nvPr/>
          </p:nvSpPr>
          <p:spPr>
            <a:xfrm>
              <a:off x="6095700" y="1895900"/>
              <a:ext cx="7450" cy="2375"/>
            </a:xfrm>
            <a:custGeom>
              <a:rect b="b" l="l" r="r" t="t"/>
              <a:pathLst>
                <a:path extrusionOk="0" h="95" w="298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28"/>
            <p:cNvSpPr/>
            <p:nvPr/>
          </p:nvSpPr>
          <p:spPr>
            <a:xfrm>
              <a:off x="6067425" y="1776950"/>
              <a:ext cx="3275" cy="5700"/>
            </a:xfrm>
            <a:custGeom>
              <a:rect b="b" l="l" r="r" t="t"/>
              <a:pathLst>
                <a:path extrusionOk="0" h="228" w="131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28"/>
            <p:cNvSpPr/>
            <p:nvPr/>
          </p:nvSpPr>
          <p:spPr>
            <a:xfrm>
              <a:off x="6128125" y="1928950"/>
              <a:ext cx="6875" cy="2700"/>
            </a:xfrm>
            <a:custGeom>
              <a:rect b="b" l="l" r="r" t="t"/>
              <a:pathLst>
                <a:path extrusionOk="0" h="108" w="275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28"/>
            <p:cNvSpPr/>
            <p:nvPr/>
          </p:nvSpPr>
          <p:spPr>
            <a:xfrm>
              <a:off x="6106400" y="188552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28"/>
            <p:cNvSpPr/>
            <p:nvPr/>
          </p:nvSpPr>
          <p:spPr>
            <a:xfrm>
              <a:off x="6120175" y="1848250"/>
              <a:ext cx="5000" cy="4525"/>
            </a:xfrm>
            <a:custGeom>
              <a:rect b="b" l="l" r="r" t="t"/>
              <a:pathLst>
                <a:path extrusionOk="0" h="181" w="20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28"/>
            <p:cNvSpPr/>
            <p:nvPr/>
          </p:nvSpPr>
          <p:spPr>
            <a:xfrm>
              <a:off x="5808750" y="19887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28"/>
            <p:cNvSpPr/>
            <p:nvPr/>
          </p:nvSpPr>
          <p:spPr>
            <a:xfrm>
              <a:off x="5822450" y="180630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28"/>
            <p:cNvSpPr/>
            <p:nvPr/>
          </p:nvSpPr>
          <p:spPr>
            <a:xfrm>
              <a:off x="5816200" y="1991600"/>
              <a:ext cx="7150" cy="4325"/>
            </a:xfrm>
            <a:custGeom>
              <a:rect b="b" l="l" r="r" t="t"/>
              <a:pathLst>
                <a:path extrusionOk="0" h="173" w="286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28"/>
            <p:cNvSpPr/>
            <p:nvPr/>
          </p:nvSpPr>
          <p:spPr>
            <a:xfrm>
              <a:off x="5866200" y="1989075"/>
              <a:ext cx="6575" cy="2725"/>
            </a:xfrm>
            <a:custGeom>
              <a:rect b="b" l="l" r="r" t="t"/>
              <a:pathLst>
                <a:path extrusionOk="0" h="109" w="263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28"/>
            <p:cNvSpPr/>
            <p:nvPr/>
          </p:nvSpPr>
          <p:spPr>
            <a:xfrm>
              <a:off x="5565575" y="1948275"/>
              <a:ext cx="3575" cy="4500"/>
            </a:xfrm>
            <a:custGeom>
              <a:rect b="b" l="l" r="r" t="t"/>
              <a:pathLst>
                <a:path extrusionOk="0" h="180" w="143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28"/>
            <p:cNvSpPr/>
            <p:nvPr/>
          </p:nvSpPr>
          <p:spPr>
            <a:xfrm>
              <a:off x="5536400" y="187387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28"/>
            <p:cNvSpPr/>
            <p:nvPr/>
          </p:nvSpPr>
          <p:spPr>
            <a:xfrm>
              <a:off x="5549200" y="1941750"/>
              <a:ext cx="4775" cy="3475"/>
            </a:xfrm>
            <a:custGeom>
              <a:rect b="b" l="l" r="r" t="t"/>
              <a:pathLst>
                <a:path extrusionOk="0" h="139" w="191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28"/>
            <p:cNvSpPr/>
            <p:nvPr/>
          </p:nvSpPr>
          <p:spPr>
            <a:xfrm>
              <a:off x="5733750" y="1806600"/>
              <a:ext cx="6850" cy="3000"/>
            </a:xfrm>
            <a:custGeom>
              <a:rect b="b" l="l" r="r" t="t"/>
              <a:pathLst>
                <a:path extrusionOk="0" h="120" w="274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28"/>
            <p:cNvSpPr/>
            <p:nvPr/>
          </p:nvSpPr>
          <p:spPr>
            <a:xfrm>
              <a:off x="5704275" y="1770575"/>
              <a:ext cx="8650" cy="3000"/>
            </a:xfrm>
            <a:custGeom>
              <a:rect b="b" l="l" r="r" t="t"/>
              <a:pathLst>
                <a:path extrusionOk="0" h="120" w="346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28"/>
            <p:cNvSpPr/>
            <p:nvPr/>
          </p:nvSpPr>
          <p:spPr>
            <a:xfrm>
              <a:off x="5704875" y="17914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28"/>
            <p:cNvSpPr/>
            <p:nvPr/>
          </p:nvSpPr>
          <p:spPr>
            <a:xfrm>
              <a:off x="5759050" y="18092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28"/>
            <p:cNvSpPr/>
            <p:nvPr/>
          </p:nvSpPr>
          <p:spPr>
            <a:xfrm>
              <a:off x="5754575" y="1770300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28"/>
            <p:cNvSpPr/>
            <p:nvPr/>
          </p:nvSpPr>
          <p:spPr>
            <a:xfrm>
              <a:off x="5765000" y="1771100"/>
              <a:ext cx="8350" cy="2475"/>
            </a:xfrm>
            <a:custGeom>
              <a:rect b="b" l="l" r="r" t="t"/>
              <a:pathLst>
                <a:path extrusionOk="0" h="99" w="334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28"/>
            <p:cNvSpPr/>
            <p:nvPr/>
          </p:nvSpPr>
          <p:spPr>
            <a:xfrm>
              <a:off x="5764100" y="20471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28"/>
            <p:cNvSpPr/>
            <p:nvPr/>
          </p:nvSpPr>
          <p:spPr>
            <a:xfrm>
              <a:off x="5414050" y="1795750"/>
              <a:ext cx="7775" cy="2925"/>
            </a:xfrm>
            <a:custGeom>
              <a:rect b="b" l="l" r="r" t="t"/>
              <a:pathLst>
                <a:path extrusionOk="0" h="117" w="311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28"/>
            <p:cNvSpPr/>
            <p:nvPr/>
          </p:nvSpPr>
          <p:spPr>
            <a:xfrm>
              <a:off x="5418225" y="1948000"/>
              <a:ext cx="3300" cy="4800"/>
            </a:xfrm>
            <a:custGeom>
              <a:rect b="b" l="l" r="r" t="t"/>
              <a:pathLst>
                <a:path extrusionOk="0" h="192" w="132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28"/>
            <p:cNvSpPr/>
            <p:nvPr/>
          </p:nvSpPr>
          <p:spPr>
            <a:xfrm>
              <a:off x="5411075" y="1946200"/>
              <a:ext cx="3300" cy="6500"/>
            </a:xfrm>
            <a:custGeom>
              <a:rect b="b" l="l" r="r" t="t"/>
              <a:pathLst>
                <a:path extrusionOk="0" h="260" w="132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28"/>
            <p:cNvSpPr/>
            <p:nvPr/>
          </p:nvSpPr>
          <p:spPr>
            <a:xfrm>
              <a:off x="5353325" y="1974550"/>
              <a:ext cx="3300" cy="4725"/>
            </a:xfrm>
            <a:custGeom>
              <a:rect b="b" l="l" r="r" t="t"/>
              <a:pathLst>
                <a:path extrusionOk="0" h="189" w="132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28"/>
            <p:cNvSpPr/>
            <p:nvPr/>
          </p:nvSpPr>
          <p:spPr>
            <a:xfrm>
              <a:off x="5471800" y="1978050"/>
              <a:ext cx="8075" cy="3600"/>
            </a:xfrm>
            <a:custGeom>
              <a:rect b="b" l="l" r="r" t="t"/>
              <a:pathLst>
                <a:path extrusionOk="0" h="144" w="323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28"/>
            <p:cNvSpPr/>
            <p:nvPr/>
          </p:nvSpPr>
          <p:spPr>
            <a:xfrm>
              <a:off x="5922750" y="1776400"/>
              <a:ext cx="8075" cy="4325"/>
            </a:xfrm>
            <a:custGeom>
              <a:rect b="b" l="l" r="r" t="t"/>
              <a:pathLst>
                <a:path extrusionOk="0" h="173" w="323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28"/>
            <p:cNvSpPr/>
            <p:nvPr/>
          </p:nvSpPr>
          <p:spPr>
            <a:xfrm>
              <a:off x="5923350" y="1926550"/>
              <a:ext cx="3900" cy="2925"/>
            </a:xfrm>
            <a:custGeom>
              <a:rect b="b" l="l" r="r" t="t"/>
              <a:pathLst>
                <a:path extrusionOk="0" h="117" w="156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28"/>
            <p:cNvSpPr/>
            <p:nvPr/>
          </p:nvSpPr>
          <p:spPr>
            <a:xfrm>
              <a:off x="5421500" y="1768275"/>
              <a:ext cx="3600" cy="2325"/>
            </a:xfrm>
            <a:custGeom>
              <a:rect b="b" l="l" r="r" t="t"/>
              <a:pathLst>
                <a:path extrusionOk="0" h="93" w="144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28"/>
            <p:cNvSpPr/>
            <p:nvPr/>
          </p:nvSpPr>
          <p:spPr>
            <a:xfrm>
              <a:off x="5432225" y="2003050"/>
              <a:ext cx="3875" cy="3900"/>
            </a:xfrm>
            <a:custGeom>
              <a:rect b="b" l="l" r="r" t="t"/>
              <a:pathLst>
                <a:path extrusionOk="0" h="156" w="155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28"/>
            <p:cNvSpPr/>
            <p:nvPr/>
          </p:nvSpPr>
          <p:spPr>
            <a:xfrm>
              <a:off x="5593250" y="176672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28"/>
            <p:cNvSpPr/>
            <p:nvPr/>
          </p:nvSpPr>
          <p:spPr>
            <a:xfrm>
              <a:off x="5543550" y="1882800"/>
              <a:ext cx="3000" cy="1875"/>
            </a:xfrm>
            <a:custGeom>
              <a:rect b="b" l="l" r="r" t="t"/>
              <a:pathLst>
                <a:path extrusionOk="0" h="75" w="12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28"/>
            <p:cNvSpPr/>
            <p:nvPr/>
          </p:nvSpPr>
          <p:spPr>
            <a:xfrm>
              <a:off x="5392925" y="19742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28"/>
            <p:cNvSpPr/>
            <p:nvPr/>
          </p:nvSpPr>
          <p:spPr>
            <a:xfrm>
              <a:off x="5285175" y="1834575"/>
              <a:ext cx="4475" cy="4800"/>
            </a:xfrm>
            <a:custGeom>
              <a:rect b="b" l="l" r="r" t="t"/>
              <a:pathLst>
                <a:path extrusionOk="0" h="192" w="179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28"/>
            <p:cNvSpPr/>
            <p:nvPr/>
          </p:nvSpPr>
          <p:spPr>
            <a:xfrm>
              <a:off x="6045375" y="1950700"/>
              <a:ext cx="4200" cy="2075"/>
            </a:xfrm>
            <a:custGeom>
              <a:rect b="b" l="l" r="r" t="t"/>
              <a:pathLst>
                <a:path extrusionOk="0" h="83" w="168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28"/>
            <p:cNvSpPr/>
            <p:nvPr/>
          </p:nvSpPr>
          <p:spPr>
            <a:xfrm>
              <a:off x="6038850" y="1750350"/>
              <a:ext cx="3275" cy="1875"/>
            </a:xfrm>
            <a:custGeom>
              <a:rect b="b" l="l" r="r" t="t"/>
              <a:pathLst>
                <a:path extrusionOk="0" h="75" w="131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28"/>
            <p:cNvSpPr/>
            <p:nvPr/>
          </p:nvSpPr>
          <p:spPr>
            <a:xfrm>
              <a:off x="6027525" y="1961750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28"/>
            <p:cNvSpPr/>
            <p:nvPr/>
          </p:nvSpPr>
          <p:spPr>
            <a:xfrm>
              <a:off x="5995075" y="20838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28"/>
            <p:cNvSpPr/>
            <p:nvPr/>
          </p:nvSpPr>
          <p:spPr>
            <a:xfrm>
              <a:off x="6006100" y="205335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28"/>
            <p:cNvSpPr/>
            <p:nvPr/>
          </p:nvSpPr>
          <p:spPr>
            <a:xfrm>
              <a:off x="6134975" y="1992650"/>
              <a:ext cx="3900" cy="3275"/>
            </a:xfrm>
            <a:custGeom>
              <a:rect b="b" l="l" r="r" t="t"/>
              <a:pathLst>
                <a:path extrusionOk="0" h="131" w="156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28"/>
            <p:cNvSpPr/>
            <p:nvPr/>
          </p:nvSpPr>
          <p:spPr>
            <a:xfrm>
              <a:off x="5765600" y="1807500"/>
              <a:ext cx="3875" cy="1800"/>
            </a:xfrm>
            <a:custGeom>
              <a:rect b="b" l="l" r="r" t="t"/>
              <a:pathLst>
                <a:path extrusionOk="0" h="72" w="155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28"/>
            <p:cNvSpPr/>
            <p:nvPr/>
          </p:nvSpPr>
          <p:spPr>
            <a:xfrm>
              <a:off x="5787325" y="17735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28"/>
            <p:cNvSpPr/>
            <p:nvPr/>
          </p:nvSpPr>
          <p:spPr>
            <a:xfrm>
              <a:off x="5715275" y="17932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28"/>
            <p:cNvSpPr/>
            <p:nvPr/>
          </p:nvSpPr>
          <p:spPr>
            <a:xfrm>
              <a:off x="5708450" y="1877750"/>
              <a:ext cx="2400" cy="3300"/>
            </a:xfrm>
            <a:custGeom>
              <a:rect b="b" l="l" r="r" t="t"/>
              <a:pathLst>
                <a:path extrusionOk="0" h="132" w="96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28"/>
            <p:cNvSpPr/>
            <p:nvPr/>
          </p:nvSpPr>
          <p:spPr>
            <a:xfrm>
              <a:off x="5912925" y="1931625"/>
              <a:ext cx="3900" cy="3025"/>
            </a:xfrm>
            <a:custGeom>
              <a:rect b="b" l="l" r="r" t="t"/>
              <a:pathLst>
                <a:path extrusionOk="0" h="121" w="156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28"/>
            <p:cNvSpPr/>
            <p:nvPr/>
          </p:nvSpPr>
          <p:spPr>
            <a:xfrm>
              <a:off x="5895075" y="17765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28"/>
            <p:cNvSpPr/>
            <p:nvPr/>
          </p:nvSpPr>
          <p:spPr>
            <a:xfrm>
              <a:off x="5926625" y="1852750"/>
              <a:ext cx="4200" cy="1800"/>
            </a:xfrm>
            <a:custGeom>
              <a:rect b="b" l="l" r="r" t="t"/>
              <a:pathLst>
                <a:path extrusionOk="0" h="72" w="168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28"/>
            <p:cNvSpPr/>
            <p:nvPr/>
          </p:nvSpPr>
          <p:spPr>
            <a:xfrm>
              <a:off x="5937925" y="2051450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28"/>
            <p:cNvSpPr/>
            <p:nvPr/>
          </p:nvSpPr>
          <p:spPr>
            <a:xfrm>
              <a:off x="5830475" y="179887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28"/>
            <p:cNvSpPr/>
            <p:nvPr/>
          </p:nvSpPr>
          <p:spPr>
            <a:xfrm>
              <a:off x="5869775" y="20679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28"/>
            <p:cNvSpPr/>
            <p:nvPr/>
          </p:nvSpPr>
          <p:spPr>
            <a:xfrm>
              <a:off x="5851325" y="1922350"/>
              <a:ext cx="4475" cy="1850"/>
            </a:xfrm>
            <a:custGeom>
              <a:rect b="b" l="l" r="r" t="t"/>
              <a:pathLst>
                <a:path extrusionOk="0" h="74" w="179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28"/>
            <p:cNvSpPr/>
            <p:nvPr/>
          </p:nvSpPr>
          <p:spPr>
            <a:xfrm>
              <a:off x="5866500" y="20712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28"/>
            <p:cNvSpPr/>
            <p:nvPr/>
          </p:nvSpPr>
          <p:spPr>
            <a:xfrm>
              <a:off x="5395900" y="2309350"/>
              <a:ext cx="184575" cy="34850"/>
            </a:xfrm>
            <a:custGeom>
              <a:rect b="b" l="l" r="r" t="t"/>
              <a:pathLst>
                <a:path extrusionOk="0" h="1394" w="7383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28"/>
            <p:cNvSpPr/>
            <p:nvPr/>
          </p:nvSpPr>
          <p:spPr>
            <a:xfrm>
              <a:off x="5863825" y="2637075"/>
              <a:ext cx="167900" cy="18775"/>
            </a:xfrm>
            <a:custGeom>
              <a:rect b="b" l="l" r="r" t="t"/>
              <a:pathLst>
                <a:path extrusionOk="0" h="751" w="6716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28"/>
            <p:cNvSpPr/>
            <p:nvPr/>
          </p:nvSpPr>
          <p:spPr>
            <a:xfrm>
              <a:off x="5905200" y="2379000"/>
              <a:ext cx="146175" cy="15500"/>
            </a:xfrm>
            <a:custGeom>
              <a:rect b="b" l="l" r="r" t="t"/>
              <a:pathLst>
                <a:path extrusionOk="0" h="620" w="5847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28"/>
            <p:cNvSpPr/>
            <p:nvPr/>
          </p:nvSpPr>
          <p:spPr>
            <a:xfrm>
              <a:off x="5232475" y="2373050"/>
              <a:ext cx="47650" cy="135775"/>
            </a:xfrm>
            <a:custGeom>
              <a:rect b="b" l="l" r="r" t="t"/>
              <a:pathLst>
                <a:path extrusionOk="0" h="5431" w="1906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28"/>
            <p:cNvSpPr/>
            <p:nvPr/>
          </p:nvSpPr>
          <p:spPr>
            <a:xfrm>
              <a:off x="5717975" y="2552525"/>
              <a:ext cx="102700" cy="16325"/>
            </a:xfrm>
            <a:custGeom>
              <a:rect b="b" l="l" r="r" t="t"/>
              <a:pathLst>
                <a:path extrusionOk="0" h="653" w="4108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28"/>
            <p:cNvSpPr/>
            <p:nvPr/>
          </p:nvSpPr>
          <p:spPr>
            <a:xfrm>
              <a:off x="5680450" y="2421500"/>
              <a:ext cx="169100" cy="9275"/>
            </a:xfrm>
            <a:custGeom>
              <a:rect b="b" l="l" r="r" t="t"/>
              <a:pathLst>
                <a:path extrusionOk="0" h="371" w="6764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28"/>
            <p:cNvSpPr/>
            <p:nvPr/>
          </p:nvSpPr>
          <p:spPr>
            <a:xfrm>
              <a:off x="5758150" y="2368500"/>
              <a:ext cx="99150" cy="18250"/>
            </a:xfrm>
            <a:custGeom>
              <a:rect b="b" l="l" r="r" t="t"/>
              <a:pathLst>
                <a:path extrusionOk="0" h="730" w="3966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28"/>
            <p:cNvSpPr/>
            <p:nvPr/>
          </p:nvSpPr>
          <p:spPr>
            <a:xfrm>
              <a:off x="5403350" y="2369175"/>
              <a:ext cx="206300" cy="10875"/>
            </a:xfrm>
            <a:custGeom>
              <a:rect b="b" l="l" r="r" t="t"/>
              <a:pathLst>
                <a:path extrusionOk="0" h="435" w="8252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28"/>
            <p:cNvSpPr/>
            <p:nvPr/>
          </p:nvSpPr>
          <p:spPr>
            <a:xfrm>
              <a:off x="5247075" y="2474850"/>
              <a:ext cx="93200" cy="22375"/>
            </a:xfrm>
            <a:custGeom>
              <a:rect b="b" l="l" r="r" t="t"/>
              <a:pathLst>
                <a:path extrusionOk="0" h="895" w="3728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28"/>
            <p:cNvSpPr/>
            <p:nvPr/>
          </p:nvSpPr>
          <p:spPr>
            <a:xfrm>
              <a:off x="5656350" y="2330950"/>
              <a:ext cx="82475" cy="31700"/>
            </a:xfrm>
            <a:custGeom>
              <a:rect b="b" l="l" r="r" t="t"/>
              <a:pathLst>
                <a:path extrusionOk="0" h="1268" w="3299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28"/>
            <p:cNvSpPr/>
            <p:nvPr/>
          </p:nvSpPr>
          <p:spPr>
            <a:xfrm>
              <a:off x="5753975" y="2630050"/>
              <a:ext cx="115825" cy="14950"/>
            </a:xfrm>
            <a:custGeom>
              <a:rect b="b" l="l" r="r" t="t"/>
              <a:pathLst>
                <a:path extrusionOk="0" h="598" w="4633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28"/>
            <p:cNvSpPr/>
            <p:nvPr/>
          </p:nvSpPr>
          <p:spPr>
            <a:xfrm>
              <a:off x="5822750" y="2556125"/>
              <a:ext cx="92000" cy="14525"/>
            </a:xfrm>
            <a:custGeom>
              <a:rect b="b" l="l" r="r" t="t"/>
              <a:pathLst>
                <a:path extrusionOk="0" h="581" w="368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28"/>
            <p:cNvSpPr/>
            <p:nvPr/>
          </p:nvSpPr>
          <p:spPr>
            <a:xfrm>
              <a:off x="5218800" y="2417975"/>
              <a:ext cx="27700" cy="82900"/>
            </a:xfrm>
            <a:custGeom>
              <a:rect b="b" l="l" r="r" t="t"/>
              <a:pathLst>
                <a:path extrusionOk="0" h="3316" w="1108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28"/>
            <p:cNvSpPr/>
            <p:nvPr/>
          </p:nvSpPr>
          <p:spPr>
            <a:xfrm>
              <a:off x="5232775" y="2465900"/>
              <a:ext cx="33075" cy="88150"/>
            </a:xfrm>
            <a:custGeom>
              <a:rect b="b" l="l" r="r" t="t"/>
              <a:pathLst>
                <a:path extrusionOk="0" h="3526" w="1323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28"/>
            <p:cNvSpPr/>
            <p:nvPr/>
          </p:nvSpPr>
          <p:spPr>
            <a:xfrm>
              <a:off x="5832275" y="2588875"/>
              <a:ext cx="79500" cy="17800"/>
            </a:xfrm>
            <a:custGeom>
              <a:rect b="b" l="l" r="r" t="t"/>
              <a:pathLst>
                <a:path extrusionOk="0" h="712" w="318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28"/>
            <p:cNvSpPr/>
            <p:nvPr/>
          </p:nvSpPr>
          <p:spPr>
            <a:xfrm>
              <a:off x="5314950" y="2544500"/>
              <a:ext cx="92275" cy="14600"/>
            </a:xfrm>
            <a:custGeom>
              <a:rect b="b" l="l" r="r" t="t"/>
              <a:pathLst>
                <a:path extrusionOk="0" h="584" w="3691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28"/>
            <p:cNvSpPr/>
            <p:nvPr/>
          </p:nvSpPr>
          <p:spPr>
            <a:xfrm>
              <a:off x="5636100" y="2373025"/>
              <a:ext cx="96175" cy="10450"/>
            </a:xfrm>
            <a:custGeom>
              <a:rect b="b" l="l" r="r" t="t"/>
              <a:pathLst>
                <a:path extrusionOk="0" h="418" w="3847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28"/>
            <p:cNvSpPr/>
            <p:nvPr/>
          </p:nvSpPr>
          <p:spPr>
            <a:xfrm>
              <a:off x="5792975" y="2473150"/>
              <a:ext cx="100625" cy="15600"/>
            </a:xfrm>
            <a:custGeom>
              <a:rect b="b" l="l" r="r" t="t"/>
              <a:pathLst>
                <a:path extrusionOk="0" h="624" w="4025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28"/>
            <p:cNvSpPr/>
            <p:nvPr/>
          </p:nvSpPr>
          <p:spPr>
            <a:xfrm>
              <a:off x="5623600" y="2616525"/>
              <a:ext cx="117000" cy="14675"/>
            </a:xfrm>
            <a:custGeom>
              <a:rect b="b" l="l" r="r" t="t"/>
              <a:pathLst>
                <a:path extrusionOk="0" h="587" w="468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28"/>
            <p:cNvSpPr/>
            <p:nvPr/>
          </p:nvSpPr>
          <p:spPr>
            <a:xfrm>
              <a:off x="5597700" y="2327425"/>
              <a:ext cx="67900" cy="24525"/>
            </a:xfrm>
            <a:custGeom>
              <a:rect b="b" l="l" r="r" t="t"/>
              <a:pathLst>
                <a:path extrusionOk="0" h="981" w="2716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28"/>
            <p:cNvSpPr/>
            <p:nvPr/>
          </p:nvSpPr>
          <p:spPr>
            <a:xfrm>
              <a:off x="5877500" y="2501400"/>
              <a:ext cx="61650" cy="18400"/>
            </a:xfrm>
            <a:custGeom>
              <a:rect b="b" l="l" r="r" t="t"/>
              <a:pathLst>
                <a:path extrusionOk="0" h="736" w="2466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28"/>
            <p:cNvSpPr/>
            <p:nvPr/>
          </p:nvSpPr>
          <p:spPr>
            <a:xfrm>
              <a:off x="5603825" y="2467850"/>
              <a:ext cx="100475" cy="10875"/>
            </a:xfrm>
            <a:custGeom>
              <a:rect b="b" l="l" r="r" t="t"/>
              <a:pathLst>
                <a:path extrusionOk="0" h="435" w="4019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28"/>
            <p:cNvSpPr/>
            <p:nvPr/>
          </p:nvSpPr>
          <p:spPr>
            <a:xfrm>
              <a:off x="5993000" y="2597550"/>
              <a:ext cx="66100" cy="19375"/>
            </a:xfrm>
            <a:custGeom>
              <a:rect b="b" l="l" r="r" t="t"/>
              <a:pathLst>
                <a:path extrusionOk="0" h="775" w="2644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28"/>
            <p:cNvSpPr/>
            <p:nvPr/>
          </p:nvSpPr>
          <p:spPr>
            <a:xfrm>
              <a:off x="5851600" y="2375000"/>
              <a:ext cx="71925" cy="16625"/>
            </a:xfrm>
            <a:custGeom>
              <a:rect b="b" l="l" r="r" t="t"/>
              <a:pathLst>
                <a:path extrusionOk="0" h="665" w="2877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28"/>
            <p:cNvSpPr/>
            <p:nvPr/>
          </p:nvSpPr>
          <p:spPr>
            <a:xfrm>
              <a:off x="5271775" y="2507575"/>
              <a:ext cx="81575" cy="16075"/>
            </a:xfrm>
            <a:custGeom>
              <a:rect b="b" l="l" r="r" t="t"/>
              <a:pathLst>
                <a:path extrusionOk="0" h="643" w="3263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28"/>
            <p:cNvSpPr/>
            <p:nvPr/>
          </p:nvSpPr>
          <p:spPr>
            <a:xfrm>
              <a:off x="5432225" y="2546225"/>
              <a:ext cx="79775" cy="14975"/>
            </a:xfrm>
            <a:custGeom>
              <a:rect b="b" l="l" r="r" t="t"/>
              <a:pathLst>
                <a:path extrusionOk="0" h="599" w="3191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28"/>
            <p:cNvSpPr/>
            <p:nvPr/>
          </p:nvSpPr>
          <p:spPr>
            <a:xfrm>
              <a:off x="5575375" y="2441425"/>
              <a:ext cx="90375" cy="10525"/>
            </a:xfrm>
            <a:custGeom>
              <a:rect b="b" l="l" r="r" t="t"/>
              <a:pathLst>
                <a:path extrusionOk="0" h="421" w="3615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28"/>
            <p:cNvSpPr/>
            <p:nvPr/>
          </p:nvSpPr>
          <p:spPr>
            <a:xfrm>
              <a:off x="5317025" y="2448200"/>
              <a:ext cx="94100" cy="7900"/>
            </a:xfrm>
            <a:custGeom>
              <a:rect b="b" l="l" r="r" t="t"/>
              <a:pathLst>
                <a:path extrusionOk="0" h="316" w="3764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28"/>
            <p:cNvSpPr/>
            <p:nvPr/>
          </p:nvSpPr>
          <p:spPr>
            <a:xfrm>
              <a:off x="5372975" y="2303350"/>
              <a:ext cx="55700" cy="23475"/>
            </a:xfrm>
            <a:custGeom>
              <a:rect b="b" l="l" r="r" t="t"/>
              <a:pathLst>
                <a:path extrusionOk="0" h="939" w="2228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28"/>
            <p:cNvSpPr/>
            <p:nvPr/>
          </p:nvSpPr>
          <p:spPr>
            <a:xfrm>
              <a:off x="5497400" y="2409350"/>
              <a:ext cx="92725" cy="10850"/>
            </a:xfrm>
            <a:custGeom>
              <a:rect b="b" l="l" r="r" t="t"/>
              <a:pathLst>
                <a:path extrusionOk="0" h="434" w="3709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28"/>
            <p:cNvSpPr/>
            <p:nvPr/>
          </p:nvSpPr>
          <p:spPr>
            <a:xfrm>
              <a:off x="5266425" y="2306950"/>
              <a:ext cx="41700" cy="53300"/>
            </a:xfrm>
            <a:custGeom>
              <a:rect b="b" l="l" r="r" t="t"/>
              <a:pathLst>
                <a:path extrusionOk="0" h="2132" w="1668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28"/>
            <p:cNvSpPr/>
            <p:nvPr/>
          </p:nvSpPr>
          <p:spPr>
            <a:xfrm>
              <a:off x="5251825" y="2498350"/>
              <a:ext cx="63725" cy="17525"/>
            </a:xfrm>
            <a:custGeom>
              <a:rect b="b" l="l" r="r" t="t"/>
              <a:pathLst>
                <a:path extrusionOk="0" h="701" w="2549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28"/>
            <p:cNvSpPr/>
            <p:nvPr/>
          </p:nvSpPr>
          <p:spPr>
            <a:xfrm>
              <a:off x="5750400" y="2587950"/>
              <a:ext cx="65825" cy="10150"/>
            </a:xfrm>
            <a:custGeom>
              <a:rect b="b" l="l" r="r" t="t"/>
              <a:pathLst>
                <a:path extrusionOk="0" h="406" w="2633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28"/>
            <p:cNvSpPr/>
            <p:nvPr/>
          </p:nvSpPr>
          <p:spPr>
            <a:xfrm>
              <a:off x="5352150" y="2425725"/>
              <a:ext cx="78300" cy="10550"/>
            </a:xfrm>
            <a:custGeom>
              <a:rect b="b" l="l" r="r" t="t"/>
              <a:pathLst>
                <a:path extrusionOk="0" h="422" w="3132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28"/>
            <p:cNvSpPr/>
            <p:nvPr/>
          </p:nvSpPr>
          <p:spPr>
            <a:xfrm>
              <a:off x="5698625" y="2440225"/>
              <a:ext cx="67875" cy="11425"/>
            </a:xfrm>
            <a:custGeom>
              <a:rect b="b" l="l" r="r" t="t"/>
              <a:pathLst>
                <a:path extrusionOk="0" h="457" w="2715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28"/>
            <p:cNvSpPr/>
            <p:nvPr/>
          </p:nvSpPr>
          <p:spPr>
            <a:xfrm>
              <a:off x="5896850" y="2426025"/>
              <a:ext cx="76825" cy="16525"/>
            </a:xfrm>
            <a:custGeom>
              <a:rect b="b" l="l" r="r" t="t"/>
              <a:pathLst>
                <a:path extrusionOk="0" h="661" w="3073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28"/>
            <p:cNvSpPr/>
            <p:nvPr/>
          </p:nvSpPr>
          <p:spPr>
            <a:xfrm>
              <a:off x="5541750" y="2505500"/>
              <a:ext cx="74450" cy="8275"/>
            </a:xfrm>
            <a:custGeom>
              <a:rect b="b" l="l" r="r" t="t"/>
              <a:pathLst>
                <a:path extrusionOk="0" h="331" w="2978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28"/>
            <p:cNvSpPr/>
            <p:nvPr/>
          </p:nvSpPr>
          <p:spPr>
            <a:xfrm>
              <a:off x="5236650" y="2376600"/>
              <a:ext cx="26825" cy="46175"/>
            </a:xfrm>
            <a:custGeom>
              <a:rect b="b" l="l" r="r" t="t"/>
              <a:pathLst>
                <a:path extrusionOk="0" h="1847" w="1073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28"/>
            <p:cNvSpPr/>
            <p:nvPr/>
          </p:nvSpPr>
          <p:spPr>
            <a:xfrm>
              <a:off x="5260475" y="2390150"/>
              <a:ext cx="65800" cy="27925"/>
            </a:xfrm>
            <a:custGeom>
              <a:rect b="b" l="l" r="r" t="t"/>
              <a:pathLst>
                <a:path extrusionOk="0" h="1117" w="2632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28"/>
            <p:cNvSpPr/>
            <p:nvPr/>
          </p:nvSpPr>
          <p:spPr>
            <a:xfrm>
              <a:off x="6013150" y="2572200"/>
              <a:ext cx="55475" cy="14775"/>
            </a:xfrm>
            <a:custGeom>
              <a:rect b="b" l="l" r="r" t="t"/>
              <a:pathLst>
                <a:path extrusionOk="0" h="591" w="2219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28"/>
            <p:cNvSpPr/>
            <p:nvPr/>
          </p:nvSpPr>
          <p:spPr>
            <a:xfrm>
              <a:off x="5552475" y="2464175"/>
              <a:ext cx="59250" cy="11875"/>
            </a:xfrm>
            <a:custGeom>
              <a:rect b="b" l="l" r="r" t="t"/>
              <a:pathLst>
                <a:path extrusionOk="0" h="475" w="237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28"/>
            <p:cNvSpPr/>
            <p:nvPr/>
          </p:nvSpPr>
          <p:spPr>
            <a:xfrm>
              <a:off x="5703375" y="2579075"/>
              <a:ext cx="50025" cy="15750"/>
            </a:xfrm>
            <a:custGeom>
              <a:rect b="b" l="l" r="r" t="t"/>
              <a:pathLst>
                <a:path extrusionOk="0" h="630" w="2001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28"/>
            <p:cNvSpPr/>
            <p:nvPr/>
          </p:nvSpPr>
          <p:spPr>
            <a:xfrm>
              <a:off x="5965325" y="2484375"/>
              <a:ext cx="46150" cy="13700"/>
            </a:xfrm>
            <a:custGeom>
              <a:rect b="b" l="l" r="r" t="t"/>
              <a:pathLst>
                <a:path extrusionOk="0" h="548" w="1846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28"/>
            <p:cNvSpPr/>
            <p:nvPr/>
          </p:nvSpPr>
          <p:spPr>
            <a:xfrm>
              <a:off x="5966500" y="2429575"/>
              <a:ext cx="59275" cy="13875"/>
            </a:xfrm>
            <a:custGeom>
              <a:rect b="b" l="l" r="r" t="t"/>
              <a:pathLst>
                <a:path extrusionOk="0" h="555" w="2371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28"/>
            <p:cNvSpPr/>
            <p:nvPr/>
          </p:nvSpPr>
          <p:spPr>
            <a:xfrm>
              <a:off x="5389050" y="2448050"/>
              <a:ext cx="68775" cy="10400"/>
            </a:xfrm>
            <a:custGeom>
              <a:rect b="b" l="l" r="r" t="t"/>
              <a:pathLst>
                <a:path extrusionOk="0" h="416" w="2751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28"/>
            <p:cNvSpPr/>
            <p:nvPr/>
          </p:nvSpPr>
          <p:spPr>
            <a:xfrm>
              <a:off x="5908750" y="2559375"/>
              <a:ext cx="45275" cy="16575"/>
            </a:xfrm>
            <a:custGeom>
              <a:rect b="b" l="l" r="r" t="t"/>
              <a:pathLst>
                <a:path extrusionOk="0" h="663" w="1811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28"/>
            <p:cNvSpPr/>
            <p:nvPr/>
          </p:nvSpPr>
          <p:spPr>
            <a:xfrm>
              <a:off x="5334000" y="2491525"/>
              <a:ext cx="55375" cy="12350"/>
            </a:xfrm>
            <a:custGeom>
              <a:rect b="b" l="l" r="r" t="t"/>
              <a:pathLst>
                <a:path extrusionOk="0" h="494" w="2215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28"/>
            <p:cNvSpPr/>
            <p:nvPr/>
          </p:nvSpPr>
          <p:spPr>
            <a:xfrm>
              <a:off x="5276250" y="2533050"/>
              <a:ext cx="61025" cy="13025"/>
            </a:xfrm>
            <a:custGeom>
              <a:rect b="b" l="l" r="r" t="t"/>
              <a:pathLst>
                <a:path extrusionOk="0" h="521" w="2441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28"/>
            <p:cNvSpPr/>
            <p:nvPr/>
          </p:nvSpPr>
          <p:spPr>
            <a:xfrm>
              <a:off x="6127750" y="2463775"/>
              <a:ext cx="47150" cy="13050"/>
            </a:xfrm>
            <a:custGeom>
              <a:rect b="b" l="l" r="r" t="t"/>
              <a:pathLst>
                <a:path extrusionOk="0" h="522" w="1886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28"/>
            <p:cNvSpPr/>
            <p:nvPr/>
          </p:nvSpPr>
          <p:spPr>
            <a:xfrm>
              <a:off x="5542750" y="2580250"/>
              <a:ext cx="55575" cy="11125"/>
            </a:xfrm>
            <a:custGeom>
              <a:rect b="b" l="l" r="r" t="t"/>
              <a:pathLst>
                <a:path extrusionOk="0" h="445" w="2223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28"/>
            <p:cNvSpPr/>
            <p:nvPr/>
          </p:nvSpPr>
          <p:spPr>
            <a:xfrm>
              <a:off x="5513175" y="2607475"/>
              <a:ext cx="57475" cy="12200"/>
            </a:xfrm>
            <a:custGeom>
              <a:rect b="b" l="l" r="r" t="t"/>
              <a:pathLst>
                <a:path extrusionOk="0" h="488" w="2299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28"/>
            <p:cNvSpPr/>
            <p:nvPr/>
          </p:nvSpPr>
          <p:spPr>
            <a:xfrm>
              <a:off x="5210175" y="2419175"/>
              <a:ext cx="19050" cy="64625"/>
            </a:xfrm>
            <a:custGeom>
              <a:rect b="b" l="l" r="r" t="t"/>
              <a:pathLst>
                <a:path extrusionOk="0" h="2585" w="762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28"/>
            <p:cNvSpPr/>
            <p:nvPr/>
          </p:nvSpPr>
          <p:spPr>
            <a:xfrm>
              <a:off x="5324475" y="2396850"/>
              <a:ext cx="71750" cy="7925"/>
            </a:xfrm>
            <a:custGeom>
              <a:rect b="b" l="l" r="r" t="t"/>
              <a:pathLst>
                <a:path extrusionOk="0" h="317" w="287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28"/>
            <p:cNvSpPr/>
            <p:nvPr/>
          </p:nvSpPr>
          <p:spPr>
            <a:xfrm>
              <a:off x="6079625" y="2577225"/>
              <a:ext cx="43175" cy="14400"/>
            </a:xfrm>
            <a:custGeom>
              <a:rect b="b" l="l" r="r" t="t"/>
              <a:pathLst>
                <a:path extrusionOk="0" h="576" w="1727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28"/>
            <p:cNvSpPr/>
            <p:nvPr/>
          </p:nvSpPr>
          <p:spPr>
            <a:xfrm>
              <a:off x="5496500" y="2552125"/>
              <a:ext cx="57775" cy="11125"/>
            </a:xfrm>
            <a:custGeom>
              <a:rect b="b" l="l" r="r" t="t"/>
              <a:pathLst>
                <a:path extrusionOk="0" h="445" w="2311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28"/>
            <p:cNvSpPr/>
            <p:nvPr/>
          </p:nvSpPr>
          <p:spPr>
            <a:xfrm>
              <a:off x="5335175" y="2534075"/>
              <a:ext cx="43200" cy="16650"/>
            </a:xfrm>
            <a:custGeom>
              <a:rect b="b" l="l" r="r" t="t"/>
              <a:pathLst>
                <a:path extrusionOk="0" h="666" w="1728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28"/>
            <p:cNvSpPr/>
            <p:nvPr/>
          </p:nvSpPr>
          <p:spPr>
            <a:xfrm>
              <a:off x="5754575" y="2355350"/>
              <a:ext cx="52425" cy="17725"/>
            </a:xfrm>
            <a:custGeom>
              <a:rect b="b" l="l" r="r" t="t"/>
              <a:pathLst>
                <a:path extrusionOk="0" h="709" w="2097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28"/>
            <p:cNvSpPr/>
            <p:nvPr/>
          </p:nvSpPr>
          <p:spPr>
            <a:xfrm>
              <a:off x="5567050" y="2324250"/>
              <a:ext cx="44675" cy="24100"/>
            </a:xfrm>
            <a:custGeom>
              <a:rect b="b" l="l" r="r" t="t"/>
              <a:pathLst>
                <a:path extrusionOk="0" h="964" w="1787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28"/>
            <p:cNvSpPr/>
            <p:nvPr/>
          </p:nvSpPr>
          <p:spPr>
            <a:xfrm>
              <a:off x="6049250" y="2381425"/>
              <a:ext cx="48550" cy="16050"/>
            </a:xfrm>
            <a:custGeom>
              <a:rect b="b" l="l" r="r" t="t"/>
              <a:pathLst>
                <a:path extrusionOk="0" h="642" w="1942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28"/>
            <p:cNvSpPr/>
            <p:nvPr/>
          </p:nvSpPr>
          <p:spPr>
            <a:xfrm>
              <a:off x="5249450" y="2418275"/>
              <a:ext cx="17000" cy="52125"/>
            </a:xfrm>
            <a:custGeom>
              <a:rect b="b" l="l" r="r" t="t"/>
              <a:pathLst>
                <a:path extrusionOk="0" h="2085" w="68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28"/>
            <p:cNvSpPr/>
            <p:nvPr/>
          </p:nvSpPr>
          <p:spPr>
            <a:xfrm>
              <a:off x="5284700" y="2472725"/>
              <a:ext cx="58400" cy="8200"/>
            </a:xfrm>
            <a:custGeom>
              <a:rect b="b" l="l" r="r" t="t"/>
              <a:pathLst>
                <a:path extrusionOk="0" h="328" w="2336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28"/>
            <p:cNvSpPr/>
            <p:nvPr/>
          </p:nvSpPr>
          <p:spPr>
            <a:xfrm>
              <a:off x="5715275" y="2503550"/>
              <a:ext cx="43800" cy="9375"/>
            </a:xfrm>
            <a:custGeom>
              <a:rect b="b" l="l" r="r" t="t"/>
              <a:pathLst>
                <a:path extrusionOk="0" h="375" w="1752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28"/>
            <p:cNvSpPr/>
            <p:nvPr/>
          </p:nvSpPr>
          <p:spPr>
            <a:xfrm>
              <a:off x="5410200" y="2321825"/>
              <a:ext cx="41675" cy="11825"/>
            </a:xfrm>
            <a:custGeom>
              <a:rect b="b" l="l" r="r" t="t"/>
              <a:pathLst>
                <a:path extrusionOk="0" h="473" w="1667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28"/>
            <p:cNvSpPr/>
            <p:nvPr/>
          </p:nvSpPr>
          <p:spPr>
            <a:xfrm>
              <a:off x="5395900" y="2545675"/>
              <a:ext cx="55100" cy="10975"/>
            </a:xfrm>
            <a:custGeom>
              <a:rect b="b" l="l" r="r" t="t"/>
              <a:pathLst>
                <a:path extrusionOk="0" h="439" w="2204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28"/>
            <p:cNvSpPr/>
            <p:nvPr/>
          </p:nvSpPr>
          <p:spPr>
            <a:xfrm>
              <a:off x="5506025" y="2501625"/>
              <a:ext cx="40800" cy="10450"/>
            </a:xfrm>
            <a:custGeom>
              <a:rect b="b" l="l" r="r" t="t"/>
              <a:pathLst>
                <a:path extrusionOk="0" h="418" w="1632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28"/>
            <p:cNvSpPr/>
            <p:nvPr/>
          </p:nvSpPr>
          <p:spPr>
            <a:xfrm>
              <a:off x="5365550" y="2510750"/>
              <a:ext cx="47350" cy="12975"/>
            </a:xfrm>
            <a:custGeom>
              <a:rect b="b" l="l" r="r" t="t"/>
              <a:pathLst>
                <a:path extrusionOk="0" h="519" w="1894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28"/>
            <p:cNvSpPr/>
            <p:nvPr/>
          </p:nvSpPr>
          <p:spPr>
            <a:xfrm>
              <a:off x="5708450" y="2626825"/>
              <a:ext cx="55075" cy="7650"/>
            </a:xfrm>
            <a:custGeom>
              <a:rect b="b" l="l" r="r" t="t"/>
              <a:pathLst>
                <a:path extrusionOk="0" h="306" w="2203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28"/>
            <p:cNvSpPr/>
            <p:nvPr/>
          </p:nvSpPr>
          <p:spPr>
            <a:xfrm>
              <a:off x="5811725" y="2444475"/>
              <a:ext cx="48550" cy="11100"/>
            </a:xfrm>
            <a:custGeom>
              <a:rect b="b" l="l" r="r" t="t"/>
              <a:pathLst>
                <a:path extrusionOk="0" h="444" w="1942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28"/>
            <p:cNvSpPr/>
            <p:nvPr/>
          </p:nvSpPr>
          <p:spPr>
            <a:xfrm>
              <a:off x="5819475" y="2501625"/>
              <a:ext cx="39300" cy="14625"/>
            </a:xfrm>
            <a:custGeom>
              <a:rect b="b" l="l" r="r" t="t"/>
              <a:pathLst>
                <a:path extrusionOk="0" h="585" w="1572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28"/>
            <p:cNvSpPr/>
            <p:nvPr/>
          </p:nvSpPr>
          <p:spPr>
            <a:xfrm>
              <a:off x="5430725" y="2376325"/>
              <a:ext cx="80100" cy="3350"/>
            </a:xfrm>
            <a:custGeom>
              <a:rect b="b" l="l" r="r" t="t"/>
              <a:pathLst>
                <a:path extrusionOk="0" h="134" w="3204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28"/>
            <p:cNvSpPr/>
            <p:nvPr/>
          </p:nvSpPr>
          <p:spPr>
            <a:xfrm>
              <a:off x="6020375" y="2432350"/>
              <a:ext cx="36350" cy="15000"/>
            </a:xfrm>
            <a:custGeom>
              <a:rect b="b" l="l" r="r" t="t"/>
              <a:pathLst>
                <a:path extrusionOk="0" h="600" w="1454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28"/>
            <p:cNvSpPr/>
            <p:nvPr/>
          </p:nvSpPr>
          <p:spPr>
            <a:xfrm>
              <a:off x="5985850" y="2566425"/>
              <a:ext cx="31275" cy="15800"/>
            </a:xfrm>
            <a:custGeom>
              <a:rect b="b" l="l" r="r" t="t"/>
              <a:pathLst>
                <a:path extrusionOk="0" h="632" w="1251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28"/>
            <p:cNvSpPr/>
            <p:nvPr/>
          </p:nvSpPr>
          <p:spPr>
            <a:xfrm>
              <a:off x="5712000" y="2468450"/>
              <a:ext cx="34575" cy="11775"/>
            </a:xfrm>
            <a:custGeom>
              <a:rect b="b" l="l" r="r" t="t"/>
              <a:pathLst>
                <a:path extrusionOk="0" h="471" w="1383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28"/>
            <p:cNvSpPr/>
            <p:nvPr/>
          </p:nvSpPr>
          <p:spPr>
            <a:xfrm>
              <a:off x="5613775" y="2583475"/>
              <a:ext cx="39025" cy="10775"/>
            </a:xfrm>
            <a:custGeom>
              <a:rect b="b" l="l" r="r" t="t"/>
              <a:pathLst>
                <a:path extrusionOk="0" h="431" w="1561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28"/>
            <p:cNvSpPr/>
            <p:nvPr/>
          </p:nvSpPr>
          <p:spPr>
            <a:xfrm>
              <a:off x="5603675" y="2372450"/>
              <a:ext cx="54475" cy="7800"/>
            </a:xfrm>
            <a:custGeom>
              <a:rect b="b" l="l" r="r" t="t"/>
              <a:pathLst>
                <a:path extrusionOk="0" h="312" w="2179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28"/>
            <p:cNvSpPr/>
            <p:nvPr/>
          </p:nvSpPr>
          <p:spPr>
            <a:xfrm>
              <a:off x="5732550" y="2349950"/>
              <a:ext cx="47650" cy="16575"/>
            </a:xfrm>
            <a:custGeom>
              <a:rect b="b" l="l" r="r" t="t"/>
              <a:pathLst>
                <a:path extrusionOk="0" h="663" w="1906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28"/>
            <p:cNvSpPr/>
            <p:nvPr/>
          </p:nvSpPr>
          <p:spPr>
            <a:xfrm>
              <a:off x="5761425" y="2502575"/>
              <a:ext cx="35450" cy="11500"/>
            </a:xfrm>
            <a:custGeom>
              <a:rect b="b" l="l" r="r" t="t"/>
              <a:pathLst>
                <a:path extrusionOk="0" h="460" w="1418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28"/>
            <p:cNvSpPr/>
            <p:nvPr/>
          </p:nvSpPr>
          <p:spPr>
            <a:xfrm>
              <a:off x="5301250" y="2429325"/>
              <a:ext cx="43475" cy="8400"/>
            </a:xfrm>
            <a:custGeom>
              <a:rect b="b" l="l" r="r" t="t"/>
              <a:pathLst>
                <a:path extrusionOk="0" h="336" w="1739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28"/>
            <p:cNvSpPr/>
            <p:nvPr/>
          </p:nvSpPr>
          <p:spPr>
            <a:xfrm>
              <a:off x="5729875" y="2374975"/>
              <a:ext cx="37825" cy="9850"/>
            </a:xfrm>
            <a:custGeom>
              <a:rect b="b" l="l" r="r" t="t"/>
              <a:pathLst>
                <a:path extrusionOk="0" h="394" w="1513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28"/>
            <p:cNvSpPr/>
            <p:nvPr/>
          </p:nvSpPr>
          <p:spPr>
            <a:xfrm>
              <a:off x="5441450" y="2498650"/>
              <a:ext cx="45250" cy="9075"/>
            </a:xfrm>
            <a:custGeom>
              <a:rect b="b" l="l" r="r" t="t"/>
              <a:pathLst>
                <a:path extrusionOk="0" h="363" w="181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28"/>
            <p:cNvSpPr/>
            <p:nvPr/>
          </p:nvSpPr>
          <p:spPr>
            <a:xfrm>
              <a:off x="5359300" y="2367975"/>
              <a:ext cx="42875" cy="8525"/>
            </a:xfrm>
            <a:custGeom>
              <a:rect b="b" l="l" r="r" t="t"/>
              <a:pathLst>
                <a:path extrusionOk="0" h="341" w="1715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28"/>
            <p:cNvSpPr/>
            <p:nvPr/>
          </p:nvSpPr>
          <p:spPr>
            <a:xfrm>
              <a:off x="5784925" y="2443975"/>
              <a:ext cx="44975" cy="7975"/>
            </a:xfrm>
            <a:custGeom>
              <a:rect b="b" l="l" r="r" t="t"/>
              <a:pathLst>
                <a:path extrusionOk="0" h="319" w="1799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28"/>
            <p:cNvSpPr/>
            <p:nvPr/>
          </p:nvSpPr>
          <p:spPr>
            <a:xfrm>
              <a:off x="5564975" y="2613250"/>
              <a:ext cx="60750" cy="10150"/>
            </a:xfrm>
            <a:custGeom>
              <a:rect b="b" l="l" r="r" t="t"/>
              <a:pathLst>
                <a:path extrusionOk="0" h="406" w="243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28"/>
            <p:cNvSpPr/>
            <p:nvPr/>
          </p:nvSpPr>
          <p:spPr>
            <a:xfrm>
              <a:off x="5687900" y="2498375"/>
              <a:ext cx="34850" cy="10425"/>
            </a:xfrm>
            <a:custGeom>
              <a:rect b="b" l="l" r="r" t="t"/>
              <a:pathLst>
                <a:path extrusionOk="0" h="417" w="1394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28"/>
            <p:cNvSpPr/>
            <p:nvPr/>
          </p:nvSpPr>
          <p:spPr>
            <a:xfrm>
              <a:off x="5250950" y="2469175"/>
              <a:ext cx="44675" cy="10925"/>
            </a:xfrm>
            <a:custGeom>
              <a:rect b="b" l="l" r="r" t="t"/>
              <a:pathLst>
                <a:path extrusionOk="0" h="437" w="1787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28"/>
            <p:cNvSpPr/>
            <p:nvPr/>
          </p:nvSpPr>
          <p:spPr>
            <a:xfrm>
              <a:off x="5320425" y="2366850"/>
              <a:ext cx="47225" cy="7725"/>
            </a:xfrm>
            <a:custGeom>
              <a:rect b="b" l="l" r="r" t="t"/>
              <a:pathLst>
                <a:path extrusionOk="0" h="309" w="1889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28"/>
            <p:cNvSpPr/>
            <p:nvPr/>
          </p:nvSpPr>
          <p:spPr>
            <a:xfrm>
              <a:off x="6128125" y="2580500"/>
              <a:ext cx="34550" cy="15225"/>
            </a:xfrm>
            <a:custGeom>
              <a:rect b="b" l="l" r="r" t="t"/>
              <a:pathLst>
                <a:path extrusionOk="0" h="609" w="1382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28"/>
            <p:cNvSpPr/>
            <p:nvPr/>
          </p:nvSpPr>
          <p:spPr>
            <a:xfrm>
              <a:off x="5430125" y="2424600"/>
              <a:ext cx="41700" cy="9300"/>
            </a:xfrm>
            <a:custGeom>
              <a:rect b="b" l="l" r="r" t="t"/>
              <a:pathLst>
                <a:path extrusionOk="0" h="372" w="1668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28"/>
            <p:cNvSpPr/>
            <p:nvPr/>
          </p:nvSpPr>
          <p:spPr>
            <a:xfrm>
              <a:off x="5491150" y="2426625"/>
              <a:ext cx="45275" cy="6875"/>
            </a:xfrm>
            <a:custGeom>
              <a:rect b="b" l="l" r="r" t="t"/>
              <a:pathLst>
                <a:path extrusionOk="0" h="275" w="1811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28"/>
            <p:cNvSpPr/>
            <p:nvPr/>
          </p:nvSpPr>
          <p:spPr>
            <a:xfrm>
              <a:off x="5381900" y="2494250"/>
              <a:ext cx="30400" cy="11275"/>
            </a:xfrm>
            <a:custGeom>
              <a:rect b="b" l="l" r="r" t="t"/>
              <a:pathLst>
                <a:path extrusionOk="0" h="451" w="1216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28"/>
            <p:cNvSpPr/>
            <p:nvPr/>
          </p:nvSpPr>
          <p:spPr>
            <a:xfrm>
              <a:off x="6097775" y="2496625"/>
              <a:ext cx="36325" cy="12175"/>
            </a:xfrm>
            <a:custGeom>
              <a:rect b="b" l="l" r="r" t="t"/>
              <a:pathLst>
                <a:path extrusionOk="0" h="487" w="1453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28"/>
            <p:cNvSpPr/>
            <p:nvPr/>
          </p:nvSpPr>
          <p:spPr>
            <a:xfrm>
              <a:off x="5428950" y="2368875"/>
              <a:ext cx="61325" cy="3450"/>
            </a:xfrm>
            <a:custGeom>
              <a:rect b="b" l="l" r="r" t="t"/>
              <a:pathLst>
                <a:path extrusionOk="0" h="138" w="2453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28"/>
            <p:cNvSpPr/>
            <p:nvPr/>
          </p:nvSpPr>
          <p:spPr>
            <a:xfrm>
              <a:off x="5259875" y="2447450"/>
              <a:ext cx="34250" cy="8450"/>
            </a:xfrm>
            <a:custGeom>
              <a:rect b="b" l="l" r="r" t="t"/>
              <a:pathLst>
                <a:path extrusionOk="0" h="338" w="137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28"/>
            <p:cNvSpPr/>
            <p:nvPr/>
          </p:nvSpPr>
          <p:spPr>
            <a:xfrm>
              <a:off x="5214925" y="2374375"/>
              <a:ext cx="12525" cy="56150"/>
            </a:xfrm>
            <a:custGeom>
              <a:rect b="b" l="l" r="r" t="t"/>
              <a:pathLst>
                <a:path extrusionOk="0" h="2246" w="501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28"/>
            <p:cNvSpPr/>
            <p:nvPr/>
          </p:nvSpPr>
          <p:spPr>
            <a:xfrm>
              <a:off x="5263750" y="2415300"/>
              <a:ext cx="44375" cy="7300"/>
            </a:xfrm>
            <a:custGeom>
              <a:rect b="b" l="l" r="r" t="t"/>
              <a:pathLst>
                <a:path extrusionOk="0" h="292" w="1775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28"/>
            <p:cNvSpPr/>
            <p:nvPr/>
          </p:nvSpPr>
          <p:spPr>
            <a:xfrm>
              <a:off x="6102075" y="2462450"/>
              <a:ext cx="29650" cy="11200"/>
            </a:xfrm>
            <a:custGeom>
              <a:rect b="b" l="l" r="r" t="t"/>
              <a:pathLst>
                <a:path extrusionOk="0" h="448" w="1186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28"/>
            <p:cNvSpPr/>
            <p:nvPr/>
          </p:nvSpPr>
          <p:spPr>
            <a:xfrm>
              <a:off x="5585800" y="2416200"/>
              <a:ext cx="43050" cy="8175"/>
            </a:xfrm>
            <a:custGeom>
              <a:rect b="b" l="l" r="r" t="t"/>
              <a:pathLst>
                <a:path extrusionOk="0" h="327" w="1722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28"/>
            <p:cNvSpPr/>
            <p:nvPr/>
          </p:nvSpPr>
          <p:spPr>
            <a:xfrm>
              <a:off x="5263750" y="2429000"/>
              <a:ext cx="39300" cy="9600"/>
            </a:xfrm>
            <a:custGeom>
              <a:rect b="b" l="l" r="r" t="t"/>
              <a:pathLst>
                <a:path extrusionOk="0" h="384" w="1572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28"/>
            <p:cNvSpPr/>
            <p:nvPr/>
          </p:nvSpPr>
          <p:spPr>
            <a:xfrm>
              <a:off x="5247075" y="2505500"/>
              <a:ext cx="34850" cy="15200"/>
            </a:xfrm>
            <a:custGeom>
              <a:rect b="b" l="l" r="r" t="t"/>
              <a:pathLst>
                <a:path extrusionOk="0" h="608" w="1394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28"/>
            <p:cNvSpPr/>
            <p:nvPr/>
          </p:nvSpPr>
          <p:spPr>
            <a:xfrm>
              <a:off x="5253025" y="2533175"/>
              <a:ext cx="28300" cy="12975"/>
            </a:xfrm>
            <a:custGeom>
              <a:rect b="b" l="l" r="r" t="t"/>
              <a:pathLst>
                <a:path extrusionOk="0" h="519" w="1132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28"/>
            <p:cNvSpPr/>
            <p:nvPr/>
          </p:nvSpPr>
          <p:spPr>
            <a:xfrm>
              <a:off x="5222075" y="2426525"/>
              <a:ext cx="12525" cy="30000"/>
            </a:xfrm>
            <a:custGeom>
              <a:rect b="b" l="l" r="r" t="t"/>
              <a:pathLst>
                <a:path extrusionOk="0" h="1200" w="501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28"/>
            <p:cNvSpPr/>
            <p:nvPr/>
          </p:nvSpPr>
          <p:spPr>
            <a:xfrm>
              <a:off x="5477150" y="2331275"/>
              <a:ext cx="44675" cy="5475"/>
            </a:xfrm>
            <a:custGeom>
              <a:rect b="b" l="l" r="r" t="t"/>
              <a:pathLst>
                <a:path extrusionOk="0" h="219" w="1787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28"/>
            <p:cNvSpPr/>
            <p:nvPr/>
          </p:nvSpPr>
          <p:spPr>
            <a:xfrm>
              <a:off x="5410775" y="2497175"/>
              <a:ext cx="32775" cy="8175"/>
            </a:xfrm>
            <a:custGeom>
              <a:rect b="b" l="l" r="r" t="t"/>
              <a:pathLst>
                <a:path extrusionOk="0" h="327" w="1311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28"/>
            <p:cNvSpPr/>
            <p:nvPr/>
          </p:nvSpPr>
          <p:spPr>
            <a:xfrm>
              <a:off x="5273850" y="2306600"/>
              <a:ext cx="22350" cy="26575"/>
            </a:xfrm>
            <a:custGeom>
              <a:rect b="b" l="l" r="r" t="t"/>
              <a:pathLst>
                <a:path extrusionOk="0" h="1063" w="894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28"/>
            <p:cNvSpPr/>
            <p:nvPr/>
          </p:nvSpPr>
          <p:spPr>
            <a:xfrm>
              <a:off x="5266725" y="2373050"/>
              <a:ext cx="24125" cy="21750"/>
            </a:xfrm>
            <a:custGeom>
              <a:rect b="b" l="l" r="r" t="t"/>
              <a:pathLst>
                <a:path extrusionOk="0" h="870" w="965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28"/>
            <p:cNvSpPr/>
            <p:nvPr/>
          </p:nvSpPr>
          <p:spPr>
            <a:xfrm>
              <a:off x="5639375" y="2342300"/>
              <a:ext cx="20575" cy="12875"/>
            </a:xfrm>
            <a:custGeom>
              <a:rect b="b" l="l" r="r" t="t"/>
              <a:pathLst>
                <a:path extrusionOk="0" h="515" w="823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28"/>
            <p:cNvSpPr/>
            <p:nvPr/>
          </p:nvSpPr>
          <p:spPr>
            <a:xfrm>
              <a:off x="5641775" y="2420950"/>
              <a:ext cx="36025" cy="6125"/>
            </a:xfrm>
            <a:custGeom>
              <a:rect b="b" l="l" r="r" t="t"/>
              <a:pathLst>
                <a:path extrusionOk="0" h="245" w="1441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28"/>
            <p:cNvSpPr/>
            <p:nvPr/>
          </p:nvSpPr>
          <p:spPr>
            <a:xfrm>
              <a:off x="6055600" y="2437025"/>
              <a:ext cx="36250" cy="10750"/>
            </a:xfrm>
            <a:custGeom>
              <a:rect b="b" l="l" r="r" t="t"/>
              <a:pathLst>
                <a:path extrusionOk="0" h="430" w="145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28"/>
            <p:cNvSpPr/>
            <p:nvPr/>
          </p:nvSpPr>
          <p:spPr>
            <a:xfrm>
              <a:off x="5339350" y="2501575"/>
              <a:ext cx="50625" cy="3950"/>
            </a:xfrm>
            <a:custGeom>
              <a:rect b="b" l="l" r="r" t="t"/>
              <a:pathLst>
                <a:path extrusionOk="0" h="158" w="2025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28"/>
            <p:cNvSpPr/>
            <p:nvPr/>
          </p:nvSpPr>
          <p:spPr>
            <a:xfrm>
              <a:off x="5338750" y="2473750"/>
              <a:ext cx="26225" cy="10050"/>
            </a:xfrm>
            <a:custGeom>
              <a:rect b="b" l="l" r="r" t="t"/>
              <a:pathLst>
                <a:path extrusionOk="0" h="402" w="1049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28"/>
            <p:cNvSpPr/>
            <p:nvPr/>
          </p:nvSpPr>
          <p:spPr>
            <a:xfrm>
              <a:off x="5302725" y="2365150"/>
              <a:ext cx="26525" cy="7950"/>
            </a:xfrm>
            <a:custGeom>
              <a:rect b="b" l="l" r="r" t="t"/>
              <a:pathLst>
                <a:path extrusionOk="0" h="318" w="1061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28"/>
            <p:cNvSpPr/>
            <p:nvPr/>
          </p:nvSpPr>
          <p:spPr>
            <a:xfrm>
              <a:off x="5597125" y="2577975"/>
              <a:ext cx="14600" cy="17250"/>
            </a:xfrm>
            <a:custGeom>
              <a:rect b="b" l="l" r="r" t="t"/>
              <a:pathLst>
                <a:path extrusionOk="0" h="690" w="584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28"/>
            <p:cNvSpPr/>
            <p:nvPr/>
          </p:nvSpPr>
          <p:spPr>
            <a:xfrm>
              <a:off x="5572125" y="2369775"/>
              <a:ext cx="28575" cy="6725"/>
            </a:xfrm>
            <a:custGeom>
              <a:rect b="b" l="l" r="r" t="t"/>
              <a:pathLst>
                <a:path extrusionOk="0" h="269" w="1143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28"/>
            <p:cNvSpPr/>
            <p:nvPr/>
          </p:nvSpPr>
          <p:spPr>
            <a:xfrm>
              <a:off x="5308400" y="2413600"/>
              <a:ext cx="30375" cy="6200"/>
            </a:xfrm>
            <a:custGeom>
              <a:rect b="b" l="l" r="r" t="t"/>
              <a:pathLst>
                <a:path extrusionOk="0" h="248" w="1215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28"/>
            <p:cNvSpPr/>
            <p:nvPr/>
          </p:nvSpPr>
          <p:spPr>
            <a:xfrm>
              <a:off x="5292325" y="2447450"/>
              <a:ext cx="22050" cy="7600"/>
            </a:xfrm>
            <a:custGeom>
              <a:rect b="b" l="l" r="r" t="t"/>
              <a:pathLst>
                <a:path extrusionOk="0" h="304" w="882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28"/>
            <p:cNvSpPr/>
            <p:nvPr/>
          </p:nvSpPr>
          <p:spPr>
            <a:xfrm>
              <a:off x="5690575" y="2469775"/>
              <a:ext cx="22950" cy="10750"/>
            </a:xfrm>
            <a:custGeom>
              <a:rect b="b" l="l" r="r" t="t"/>
              <a:pathLst>
                <a:path extrusionOk="0" h="430" w="918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28"/>
            <p:cNvSpPr/>
            <p:nvPr/>
          </p:nvSpPr>
          <p:spPr>
            <a:xfrm>
              <a:off x="5546800" y="2370225"/>
              <a:ext cx="22075" cy="6425"/>
            </a:xfrm>
            <a:custGeom>
              <a:rect b="b" l="l" r="r" t="t"/>
              <a:pathLst>
                <a:path extrusionOk="0" h="257" w="883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28"/>
            <p:cNvSpPr/>
            <p:nvPr/>
          </p:nvSpPr>
          <p:spPr>
            <a:xfrm>
              <a:off x="5342325" y="2311125"/>
              <a:ext cx="32775" cy="8950"/>
            </a:xfrm>
            <a:custGeom>
              <a:rect b="b" l="l" r="r" t="t"/>
              <a:pathLst>
                <a:path extrusionOk="0" h="358" w="1311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28"/>
            <p:cNvSpPr/>
            <p:nvPr/>
          </p:nvSpPr>
          <p:spPr>
            <a:xfrm>
              <a:off x="5654275" y="2442900"/>
              <a:ext cx="25900" cy="9050"/>
            </a:xfrm>
            <a:custGeom>
              <a:rect b="b" l="l" r="r" t="t"/>
              <a:pathLst>
                <a:path extrusionOk="0" h="362" w="1036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28"/>
            <p:cNvSpPr/>
            <p:nvPr/>
          </p:nvSpPr>
          <p:spPr>
            <a:xfrm>
              <a:off x="5311950" y="2492550"/>
              <a:ext cx="31000" cy="11275"/>
            </a:xfrm>
            <a:custGeom>
              <a:rect b="b" l="l" r="r" t="t"/>
              <a:pathLst>
                <a:path extrusionOk="0" h="451" w="124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28"/>
            <p:cNvSpPr/>
            <p:nvPr/>
          </p:nvSpPr>
          <p:spPr>
            <a:xfrm>
              <a:off x="5686700" y="2576600"/>
              <a:ext cx="22050" cy="12375"/>
            </a:xfrm>
            <a:custGeom>
              <a:rect b="b" l="l" r="r" t="t"/>
              <a:pathLst>
                <a:path extrusionOk="0" h="495" w="882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28"/>
            <p:cNvSpPr/>
            <p:nvPr/>
          </p:nvSpPr>
          <p:spPr>
            <a:xfrm>
              <a:off x="5843875" y="2506100"/>
              <a:ext cx="25625" cy="10150"/>
            </a:xfrm>
            <a:custGeom>
              <a:rect b="b" l="l" r="r" t="t"/>
              <a:pathLst>
                <a:path extrusionOk="0" h="406" w="1025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28"/>
            <p:cNvSpPr/>
            <p:nvPr/>
          </p:nvSpPr>
          <p:spPr>
            <a:xfrm>
              <a:off x="5446800" y="2326000"/>
              <a:ext cx="28600" cy="7475"/>
            </a:xfrm>
            <a:custGeom>
              <a:rect b="b" l="l" r="r" t="t"/>
              <a:pathLst>
                <a:path extrusionOk="0" h="299" w="1144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28"/>
            <p:cNvSpPr/>
            <p:nvPr/>
          </p:nvSpPr>
          <p:spPr>
            <a:xfrm>
              <a:off x="5848350" y="2425050"/>
              <a:ext cx="18475" cy="9625"/>
            </a:xfrm>
            <a:custGeom>
              <a:rect b="b" l="l" r="r" t="t"/>
              <a:pathLst>
                <a:path extrusionOk="0" h="385" w="739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28"/>
            <p:cNvSpPr/>
            <p:nvPr/>
          </p:nvSpPr>
          <p:spPr>
            <a:xfrm>
              <a:off x="5416725" y="2518000"/>
              <a:ext cx="14925" cy="8875"/>
            </a:xfrm>
            <a:custGeom>
              <a:rect b="b" l="l" r="r" t="t"/>
              <a:pathLst>
                <a:path extrusionOk="0" h="355" w="597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28"/>
            <p:cNvSpPr/>
            <p:nvPr/>
          </p:nvSpPr>
          <p:spPr>
            <a:xfrm>
              <a:off x="5342625" y="2429600"/>
              <a:ext cx="17875" cy="7175"/>
            </a:xfrm>
            <a:custGeom>
              <a:rect b="b" l="l" r="r" t="t"/>
              <a:pathLst>
                <a:path extrusionOk="0" h="287" w="715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28"/>
            <p:cNvSpPr/>
            <p:nvPr/>
          </p:nvSpPr>
          <p:spPr>
            <a:xfrm>
              <a:off x="5259575" y="2415600"/>
              <a:ext cx="22050" cy="11350"/>
            </a:xfrm>
            <a:custGeom>
              <a:rect b="b" l="l" r="r" t="t"/>
              <a:pathLst>
                <a:path extrusionOk="0" h="454" w="882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28"/>
            <p:cNvSpPr/>
            <p:nvPr/>
          </p:nvSpPr>
          <p:spPr>
            <a:xfrm>
              <a:off x="5765600" y="2440900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28"/>
            <p:cNvSpPr/>
            <p:nvPr/>
          </p:nvSpPr>
          <p:spPr>
            <a:xfrm>
              <a:off x="5762325" y="2441500"/>
              <a:ext cx="20550" cy="9850"/>
            </a:xfrm>
            <a:custGeom>
              <a:rect b="b" l="l" r="r" t="t"/>
              <a:pathLst>
                <a:path extrusionOk="0" h="394" w="822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28"/>
            <p:cNvSpPr/>
            <p:nvPr/>
          </p:nvSpPr>
          <p:spPr>
            <a:xfrm>
              <a:off x="5274150" y="2352250"/>
              <a:ext cx="18500" cy="9850"/>
            </a:xfrm>
            <a:custGeom>
              <a:rect b="b" l="l" r="r" t="t"/>
              <a:pathLst>
                <a:path extrusionOk="0" h="394" w="74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28"/>
            <p:cNvSpPr/>
            <p:nvPr/>
          </p:nvSpPr>
          <p:spPr>
            <a:xfrm>
              <a:off x="5867975" y="2426625"/>
              <a:ext cx="21475" cy="7200"/>
            </a:xfrm>
            <a:custGeom>
              <a:rect b="b" l="l" r="r" t="t"/>
              <a:pathLst>
                <a:path extrusionOk="0" h="288" w="859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28"/>
            <p:cNvSpPr/>
            <p:nvPr/>
          </p:nvSpPr>
          <p:spPr>
            <a:xfrm>
              <a:off x="5354525" y="2511725"/>
              <a:ext cx="17575" cy="11050"/>
            </a:xfrm>
            <a:custGeom>
              <a:rect b="b" l="l" r="r" t="t"/>
              <a:pathLst>
                <a:path extrusionOk="0" h="442" w="703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28"/>
            <p:cNvSpPr/>
            <p:nvPr/>
          </p:nvSpPr>
          <p:spPr>
            <a:xfrm>
              <a:off x="5399775" y="2368975"/>
              <a:ext cx="25025" cy="7950"/>
            </a:xfrm>
            <a:custGeom>
              <a:rect b="b" l="l" r="r" t="t"/>
              <a:pathLst>
                <a:path extrusionOk="0" h="318" w="1001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28"/>
            <p:cNvSpPr/>
            <p:nvPr/>
          </p:nvSpPr>
          <p:spPr>
            <a:xfrm>
              <a:off x="5480725" y="2426625"/>
              <a:ext cx="19675" cy="6875"/>
            </a:xfrm>
            <a:custGeom>
              <a:rect b="b" l="l" r="r" t="t"/>
              <a:pathLst>
                <a:path extrusionOk="0" h="275" w="787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28"/>
            <p:cNvSpPr/>
            <p:nvPr/>
          </p:nvSpPr>
          <p:spPr>
            <a:xfrm>
              <a:off x="5219100" y="2364700"/>
              <a:ext cx="12525" cy="12825"/>
            </a:xfrm>
            <a:custGeom>
              <a:rect b="b" l="l" r="r" t="t"/>
              <a:pathLst>
                <a:path extrusionOk="0" h="513" w="501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28"/>
            <p:cNvSpPr/>
            <p:nvPr/>
          </p:nvSpPr>
          <p:spPr>
            <a:xfrm>
              <a:off x="5794175" y="2502475"/>
              <a:ext cx="11625" cy="12825"/>
            </a:xfrm>
            <a:custGeom>
              <a:rect b="b" l="l" r="r" t="t"/>
              <a:pathLst>
                <a:path extrusionOk="0" h="513" w="465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28"/>
            <p:cNvSpPr/>
            <p:nvPr/>
          </p:nvSpPr>
          <p:spPr>
            <a:xfrm>
              <a:off x="5682300" y="2441500"/>
              <a:ext cx="19025" cy="8975"/>
            </a:xfrm>
            <a:custGeom>
              <a:rect b="b" l="l" r="r" t="t"/>
              <a:pathLst>
                <a:path extrusionOk="0" h="359" w="761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28"/>
            <p:cNvSpPr/>
            <p:nvPr/>
          </p:nvSpPr>
          <p:spPr>
            <a:xfrm>
              <a:off x="5642050" y="2510850"/>
              <a:ext cx="19075" cy="7000"/>
            </a:xfrm>
            <a:custGeom>
              <a:rect b="b" l="l" r="r" t="t"/>
              <a:pathLst>
                <a:path extrusionOk="0" h="280" w="763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28"/>
            <p:cNvSpPr/>
            <p:nvPr/>
          </p:nvSpPr>
          <p:spPr>
            <a:xfrm>
              <a:off x="5621825" y="2419750"/>
              <a:ext cx="22050" cy="6975"/>
            </a:xfrm>
            <a:custGeom>
              <a:rect b="b" l="l" r="r" t="t"/>
              <a:pathLst>
                <a:path extrusionOk="0" h="279" w="882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28"/>
            <p:cNvSpPr/>
            <p:nvPr/>
          </p:nvSpPr>
          <p:spPr>
            <a:xfrm>
              <a:off x="5622725" y="2510900"/>
              <a:ext cx="21150" cy="5050"/>
            </a:xfrm>
            <a:custGeom>
              <a:rect b="b" l="l" r="r" t="t"/>
              <a:pathLst>
                <a:path extrusionOk="0" h="202" w="846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28"/>
            <p:cNvSpPr/>
            <p:nvPr/>
          </p:nvSpPr>
          <p:spPr>
            <a:xfrm>
              <a:off x="5633125" y="2376000"/>
              <a:ext cx="26825" cy="4325"/>
            </a:xfrm>
            <a:custGeom>
              <a:rect b="b" l="l" r="r" t="t"/>
              <a:pathLst>
                <a:path extrusionOk="0" h="173" w="1073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28"/>
            <p:cNvSpPr/>
            <p:nvPr/>
          </p:nvSpPr>
          <p:spPr>
            <a:xfrm>
              <a:off x="5803100" y="2504900"/>
              <a:ext cx="19375" cy="10575"/>
            </a:xfrm>
            <a:custGeom>
              <a:rect b="b" l="l" r="r" t="t"/>
              <a:pathLst>
                <a:path extrusionOk="0" h="423" w="775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28"/>
            <p:cNvSpPr/>
            <p:nvPr/>
          </p:nvSpPr>
          <p:spPr>
            <a:xfrm>
              <a:off x="5666175" y="2512900"/>
              <a:ext cx="11025" cy="6600"/>
            </a:xfrm>
            <a:custGeom>
              <a:rect b="b" l="l" r="r" t="t"/>
              <a:pathLst>
                <a:path extrusionOk="0" h="264" w="441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28"/>
            <p:cNvSpPr/>
            <p:nvPr/>
          </p:nvSpPr>
          <p:spPr>
            <a:xfrm>
              <a:off x="5337850" y="2514200"/>
              <a:ext cx="18775" cy="8575"/>
            </a:xfrm>
            <a:custGeom>
              <a:rect b="b" l="l" r="r" t="t"/>
              <a:pathLst>
                <a:path extrusionOk="0" h="343" w="751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28"/>
            <p:cNvSpPr/>
            <p:nvPr/>
          </p:nvSpPr>
          <p:spPr>
            <a:xfrm>
              <a:off x="5302725" y="2491475"/>
              <a:ext cx="15800" cy="11375"/>
            </a:xfrm>
            <a:custGeom>
              <a:rect b="b" l="l" r="r" t="t"/>
              <a:pathLst>
                <a:path extrusionOk="0" h="455" w="632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28"/>
            <p:cNvSpPr/>
            <p:nvPr/>
          </p:nvSpPr>
          <p:spPr>
            <a:xfrm>
              <a:off x="5403350" y="2376600"/>
              <a:ext cx="26800" cy="2725"/>
            </a:xfrm>
            <a:custGeom>
              <a:rect b="b" l="l" r="r" t="t"/>
              <a:pathLst>
                <a:path extrusionOk="0" h="109" w="1072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28"/>
            <p:cNvSpPr/>
            <p:nvPr/>
          </p:nvSpPr>
          <p:spPr>
            <a:xfrm>
              <a:off x="5342325" y="2510250"/>
              <a:ext cx="18175" cy="6000"/>
            </a:xfrm>
            <a:custGeom>
              <a:rect b="b" l="l" r="r" t="t"/>
              <a:pathLst>
                <a:path extrusionOk="0" h="240" w="727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28"/>
            <p:cNvSpPr/>
            <p:nvPr/>
          </p:nvSpPr>
          <p:spPr>
            <a:xfrm>
              <a:off x="5564075" y="2429600"/>
              <a:ext cx="9850" cy="6300"/>
            </a:xfrm>
            <a:custGeom>
              <a:rect b="b" l="l" r="r" t="t"/>
              <a:pathLst>
                <a:path extrusionOk="0" h="252" w="394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28"/>
            <p:cNvSpPr/>
            <p:nvPr/>
          </p:nvSpPr>
          <p:spPr>
            <a:xfrm>
              <a:off x="5572400" y="2613400"/>
              <a:ext cx="22350" cy="3500"/>
            </a:xfrm>
            <a:custGeom>
              <a:rect b="b" l="l" r="r" t="t"/>
              <a:pathLst>
                <a:path extrusionOk="0" h="140" w="894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28"/>
            <p:cNvSpPr/>
            <p:nvPr/>
          </p:nvSpPr>
          <p:spPr>
            <a:xfrm>
              <a:off x="5805175" y="2369500"/>
              <a:ext cx="14025" cy="9100"/>
            </a:xfrm>
            <a:custGeom>
              <a:rect b="b" l="l" r="r" t="t"/>
              <a:pathLst>
                <a:path extrusionOk="0" h="364" w="561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28"/>
            <p:cNvSpPr/>
            <p:nvPr/>
          </p:nvSpPr>
          <p:spPr>
            <a:xfrm>
              <a:off x="5980800" y="2567100"/>
              <a:ext cx="10725" cy="10125"/>
            </a:xfrm>
            <a:custGeom>
              <a:rect b="b" l="l" r="r" t="t"/>
              <a:pathLst>
                <a:path extrusionOk="0" h="405" w="429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28"/>
            <p:cNvSpPr/>
            <p:nvPr/>
          </p:nvSpPr>
          <p:spPr>
            <a:xfrm>
              <a:off x="5314050" y="2508800"/>
              <a:ext cx="17875" cy="3575"/>
            </a:xfrm>
            <a:custGeom>
              <a:rect b="b" l="l" r="r" t="t"/>
              <a:pathLst>
                <a:path extrusionOk="0" h="143" w="715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28"/>
            <p:cNvSpPr/>
            <p:nvPr/>
          </p:nvSpPr>
          <p:spPr>
            <a:xfrm>
              <a:off x="5940900" y="2600125"/>
              <a:ext cx="11925" cy="8975"/>
            </a:xfrm>
            <a:custGeom>
              <a:rect b="b" l="l" r="r" t="t"/>
              <a:pathLst>
                <a:path extrusionOk="0" h="359" w="477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28"/>
            <p:cNvSpPr/>
            <p:nvPr/>
          </p:nvSpPr>
          <p:spPr>
            <a:xfrm>
              <a:off x="5268200" y="2404525"/>
              <a:ext cx="16400" cy="4850"/>
            </a:xfrm>
            <a:custGeom>
              <a:rect b="b" l="l" r="r" t="t"/>
              <a:pathLst>
                <a:path extrusionOk="0" h="194" w="656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28"/>
            <p:cNvSpPr/>
            <p:nvPr/>
          </p:nvSpPr>
          <p:spPr>
            <a:xfrm>
              <a:off x="5490550" y="2501625"/>
              <a:ext cx="8375" cy="6050"/>
            </a:xfrm>
            <a:custGeom>
              <a:rect b="b" l="l" r="r" t="t"/>
              <a:pathLst>
                <a:path extrusionOk="0" h="242" w="335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28"/>
            <p:cNvSpPr/>
            <p:nvPr/>
          </p:nvSpPr>
          <p:spPr>
            <a:xfrm>
              <a:off x="5708450" y="2505150"/>
              <a:ext cx="14000" cy="5550"/>
            </a:xfrm>
            <a:custGeom>
              <a:rect b="b" l="l" r="r" t="t"/>
              <a:pathLst>
                <a:path extrusionOk="0" h="222" w="56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28"/>
            <p:cNvSpPr/>
            <p:nvPr/>
          </p:nvSpPr>
          <p:spPr>
            <a:xfrm>
              <a:off x="5471200" y="2426425"/>
              <a:ext cx="11350" cy="6975"/>
            </a:xfrm>
            <a:custGeom>
              <a:rect b="b" l="l" r="r" t="t"/>
              <a:pathLst>
                <a:path extrusionOk="0" h="279" w="454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28"/>
            <p:cNvSpPr/>
            <p:nvPr/>
          </p:nvSpPr>
          <p:spPr>
            <a:xfrm>
              <a:off x="5367625" y="2429925"/>
              <a:ext cx="14300" cy="4150"/>
            </a:xfrm>
            <a:custGeom>
              <a:rect b="b" l="l" r="r" t="t"/>
              <a:pathLst>
                <a:path extrusionOk="0" h="166" w="572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28"/>
            <p:cNvSpPr/>
            <p:nvPr/>
          </p:nvSpPr>
          <p:spPr>
            <a:xfrm>
              <a:off x="5538775" y="2465900"/>
              <a:ext cx="6875" cy="4900"/>
            </a:xfrm>
            <a:custGeom>
              <a:rect b="b" l="l" r="r" t="t"/>
              <a:pathLst>
                <a:path extrusionOk="0" h="196" w="275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28"/>
            <p:cNvSpPr/>
            <p:nvPr/>
          </p:nvSpPr>
          <p:spPr>
            <a:xfrm>
              <a:off x="5810525" y="2506100"/>
              <a:ext cx="12825" cy="7750"/>
            </a:xfrm>
            <a:custGeom>
              <a:rect b="b" l="l" r="r" t="t"/>
              <a:pathLst>
                <a:path extrusionOk="0" h="310" w="513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28"/>
            <p:cNvSpPr/>
            <p:nvPr/>
          </p:nvSpPr>
          <p:spPr>
            <a:xfrm>
              <a:off x="5310175" y="2451325"/>
              <a:ext cx="14600" cy="4650"/>
            </a:xfrm>
            <a:custGeom>
              <a:rect b="b" l="l" r="r" t="t"/>
              <a:pathLst>
                <a:path extrusionOk="0" h="186" w="584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28"/>
            <p:cNvSpPr/>
            <p:nvPr/>
          </p:nvSpPr>
          <p:spPr>
            <a:xfrm>
              <a:off x="5945375" y="2510525"/>
              <a:ext cx="5075" cy="9275"/>
            </a:xfrm>
            <a:custGeom>
              <a:rect b="b" l="l" r="r" t="t"/>
              <a:pathLst>
                <a:path extrusionOk="0" h="371" w="203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28"/>
            <p:cNvSpPr/>
            <p:nvPr/>
          </p:nvSpPr>
          <p:spPr>
            <a:xfrm>
              <a:off x="5737300" y="2440600"/>
              <a:ext cx="6875" cy="5700"/>
            </a:xfrm>
            <a:custGeom>
              <a:rect b="b" l="l" r="r" t="t"/>
              <a:pathLst>
                <a:path extrusionOk="0" h="228" w="275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28"/>
            <p:cNvSpPr/>
            <p:nvPr/>
          </p:nvSpPr>
          <p:spPr>
            <a:xfrm>
              <a:off x="5261050" y="2347750"/>
              <a:ext cx="10150" cy="10725"/>
            </a:xfrm>
            <a:custGeom>
              <a:rect b="b" l="l" r="r" t="t"/>
              <a:pathLst>
                <a:path extrusionOk="0" h="429" w="406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28"/>
            <p:cNvSpPr/>
            <p:nvPr/>
          </p:nvSpPr>
          <p:spPr>
            <a:xfrm>
              <a:off x="5801000" y="2505500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28"/>
            <p:cNvSpPr/>
            <p:nvPr/>
          </p:nvSpPr>
          <p:spPr>
            <a:xfrm>
              <a:off x="5704875" y="2587925"/>
              <a:ext cx="11025" cy="3325"/>
            </a:xfrm>
            <a:custGeom>
              <a:rect b="b" l="l" r="r" t="t"/>
              <a:pathLst>
                <a:path extrusionOk="0" h="133" w="441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28"/>
            <p:cNvSpPr/>
            <p:nvPr/>
          </p:nvSpPr>
          <p:spPr>
            <a:xfrm>
              <a:off x="5719150" y="2587900"/>
              <a:ext cx="10750" cy="3950"/>
            </a:xfrm>
            <a:custGeom>
              <a:rect b="b" l="l" r="r" t="t"/>
              <a:pathLst>
                <a:path extrusionOk="0" h="158" w="43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28"/>
            <p:cNvSpPr/>
            <p:nvPr/>
          </p:nvSpPr>
          <p:spPr>
            <a:xfrm>
              <a:off x="5762325" y="2512350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28"/>
            <p:cNvSpPr/>
            <p:nvPr/>
          </p:nvSpPr>
          <p:spPr>
            <a:xfrm>
              <a:off x="5819175" y="2559150"/>
              <a:ext cx="7450" cy="7700"/>
            </a:xfrm>
            <a:custGeom>
              <a:rect b="b" l="l" r="r" t="t"/>
              <a:pathLst>
                <a:path extrusionOk="0" h="308" w="298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28"/>
            <p:cNvSpPr/>
            <p:nvPr/>
          </p:nvSpPr>
          <p:spPr>
            <a:xfrm>
              <a:off x="6121000" y="25805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28"/>
            <p:cNvSpPr/>
            <p:nvPr/>
          </p:nvSpPr>
          <p:spPr>
            <a:xfrm>
              <a:off x="5916200" y="2429600"/>
              <a:ext cx="11050" cy="3750"/>
            </a:xfrm>
            <a:custGeom>
              <a:rect b="b" l="l" r="r" t="t"/>
              <a:pathLst>
                <a:path extrusionOk="0" h="150" w="442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28"/>
            <p:cNvSpPr/>
            <p:nvPr/>
          </p:nvSpPr>
          <p:spPr>
            <a:xfrm>
              <a:off x="5253025" y="2376325"/>
              <a:ext cx="7475" cy="6575"/>
            </a:xfrm>
            <a:custGeom>
              <a:rect b="b" l="l" r="r" t="t"/>
              <a:pathLst>
                <a:path extrusionOk="0" h="263" w="299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28"/>
            <p:cNvSpPr/>
            <p:nvPr/>
          </p:nvSpPr>
          <p:spPr>
            <a:xfrm>
              <a:off x="5570025" y="2441750"/>
              <a:ext cx="5975" cy="4075"/>
            </a:xfrm>
            <a:custGeom>
              <a:rect b="b" l="l" r="r" t="t"/>
              <a:pathLst>
                <a:path extrusionOk="0" h="163" w="239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28"/>
            <p:cNvSpPr/>
            <p:nvPr/>
          </p:nvSpPr>
          <p:spPr>
            <a:xfrm>
              <a:off x="5320000" y="2491725"/>
              <a:ext cx="12525" cy="2475"/>
            </a:xfrm>
            <a:custGeom>
              <a:rect b="b" l="l" r="r" t="t"/>
              <a:pathLst>
                <a:path extrusionOk="0" h="99" w="501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28"/>
            <p:cNvSpPr/>
            <p:nvPr/>
          </p:nvSpPr>
          <p:spPr>
            <a:xfrm>
              <a:off x="5323275" y="2500425"/>
              <a:ext cx="12225" cy="5125"/>
            </a:xfrm>
            <a:custGeom>
              <a:rect b="b" l="l" r="r" t="t"/>
              <a:pathLst>
                <a:path extrusionOk="0" h="205" w="489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28"/>
            <p:cNvSpPr/>
            <p:nvPr/>
          </p:nvSpPr>
          <p:spPr>
            <a:xfrm>
              <a:off x="5312850" y="231072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28"/>
            <p:cNvSpPr/>
            <p:nvPr/>
          </p:nvSpPr>
          <p:spPr>
            <a:xfrm>
              <a:off x="5374175" y="2318800"/>
              <a:ext cx="11325" cy="3450"/>
            </a:xfrm>
            <a:custGeom>
              <a:rect b="b" l="l" r="r" t="t"/>
              <a:pathLst>
                <a:path extrusionOk="0" h="138" w="453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28"/>
            <p:cNvSpPr/>
            <p:nvPr/>
          </p:nvSpPr>
          <p:spPr>
            <a:xfrm>
              <a:off x="5328025" y="231165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28"/>
            <p:cNvSpPr/>
            <p:nvPr/>
          </p:nvSpPr>
          <p:spPr>
            <a:xfrm>
              <a:off x="5367625" y="2509000"/>
              <a:ext cx="10750" cy="3375"/>
            </a:xfrm>
            <a:custGeom>
              <a:rect b="b" l="l" r="r" t="t"/>
              <a:pathLst>
                <a:path extrusionOk="0" h="135" w="43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28"/>
            <p:cNvSpPr/>
            <p:nvPr/>
          </p:nvSpPr>
          <p:spPr>
            <a:xfrm>
              <a:off x="5439350" y="2497800"/>
              <a:ext cx="10150" cy="4150"/>
            </a:xfrm>
            <a:custGeom>
              <a:rect b="b" l="l" r="r" t="t"/>
              <a:pathLst>
                <a:path extrusionOk="0" h="166" w="406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28"/>
            <p:cNvSpPr/>
            <p:nvPr/>
          </p:nvSpPr>
          <p:spPr>
            <a:xfrm>
              <a:off x="5435200" y="2423200"/>
              <a:ext cx="11625" cy="3450"/>
            </a:xfrm>
            <a:custGeom>
              <a:rect b="b" l="l" r="r" t="t"/>
              <a:pathLst>
                <a:path extrusionOk="0" h="138" w="465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28"/>
            <p:cNvSpPr/>
            <p:nvPr/>
          </p:nvSpPr>
          <p:spPr>
            <a:xfrm>
              <a:off x="5436075" y="2429975"/>
              <a:ext cx="10450" cy="2925"/>
            </a:xfrm>
            <a:custGeom>
              <a:rect b="b" l="l" r="r" t="t"/>
              <a:pathLst>
                <a:path extrusionOk="0" h="117" w="418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28"/>
            <p:cNvSpPr/>
            <p:nvPr/>
          </p:nvSpPr>
          <p:spPr>
            <a:xfrm>
              <a:off x="5676000" y="24230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28"/>
            <p:cNvSpPr/>
            <p:nvPr/>
          </p:nvSpPr>
          <p:spPr>
            <a:xfrm>
              <a:off x="5607525" y="2584375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28"/>
            <p:cNvSpPr/>
            <p:nvPr/>
          </p:nvSpPr>
          <p:spPr>
            <a:xfrm>
              <a:off x="5690575" y="2423050"/>
              <a:ext cx="10450" cy="3250"/>
            </a:xfrm>
            <a:custGeom>
              <a:rect b="b" l="l" r="r" t="t"/>
              <a:pathLst>
                <a:path extrusionOk="0" h="130" w="418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28"/>
            <p:cNvSpPr/>
            <p:nvPr/>
          </p:nvSpPr>
          <p:spPr>
            <a:xfrm>
              <a:off x="5303025" y="2415300"/>
              <a:ext cx="7175" cy="4625"/>
            </a:xfrm>
            <a:custGeom>
              <a:rect b="b" l="l" r="r" t="t"/>
              <a:pathLst>
                <a:path extrusionOk="0" h="185" w="287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28"/>
            <p:cNvSpPr/>
            <p:nvPr/>
          </p:nvSpPr>
          <p:spPr>
            <a:xfrm>
              <a:off x="5335475" y="2509800"/>
              <a:ext cx="7175" cy="3175"/>
            </a:xfrm>
            <a:custGeom>
              <a:rect b="b" l="l" r="r" t="t"/>
              <a:pathLst>
                <a:path extrusionOk="0" h="127" w="287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28"/>
            <p:cNvSpPr/>
            <p:nvPr/>
          </p:nvSpPr>
          <p:spPr>
            <a:xfrm>
              <a:off x="5310175" y="2501025"/>
              <a:ext cx="8350" cy="4500"/>
            </a:xfrm>
            <a:custGeom>
              <a:rect b="b" l="l" r="r" t="t"/>
              <a:pathLst>
                <a:path extrusionOk="0" h="180" w="334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28"/>
            <p:cNvSpPr/>
            <p:nvPr/>
          </p:nvSpPr>
          <p:spPr>
            <a:xfrm>
              <a:off x="5235175" y="2415600"/>
              <a:ext cx="3875" cy="8075"/>
            </a:xfrm>
            <a:custGeom>
              <a:rect b="b" l="l" r="r" t="t"/>
              <a:pathLst>
                <a:path extrusionOk="0" h="323" w="155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28"/>
            <p:cNvSpPr/>
            <p:nvPr/>
          </p:nvSpPr>
          <p:spPr>
            <a:xfrm>
              <a:off x="5267025" y="2340600"/>
              <a:ext cx="4175" cy="6575"/>
            </a:xfrm>
            <a:custGeom>
              <a:rect b="b" l="l" r="r" t="t"/>
              <a:pathLst>
                <a:path extrusionOk="0" h="263" w="167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28"/>
            <p:cNvSpPr/>
            <p:nvPr/>
          </p:nvSpPr>
          <p:spPr>
            <a:xfrm>
              <a:off x="5826600" y="2511300"/>
              <a:ext cx="7775" cy="4300"/>
            </a:xfrm>
            <a:custGeom>
              <a:rect b="b" l="l" r="r" t="t"/>
              <a:pathLst>
                <a:path extrusionOk="0" h="172" w="311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28"/>
            <p:cNvSpPr/>
            <p:nvPr/>
          </p:nvSpPr>
          <p:spPr>
            <a:xfrm>
              <a:off x="5787325" y="2512950"/>
              <a:ext cx="7450" cy="2475"/>
            </a:xfrm>
            <a:custGeom>
              <a:rect b="b" l="l" r="r" t="t"/>
              <a:pathLst>
                <a:path extrusionOk="0" h="99" w="298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28"/>
            <p:cNvSpPr/>
            <p:nvPr/>
          </p:nvSpPr>
          <p:spPr>
            <a:xfrm>
              <a:off x="5862325" y="2426025"/>
              <a:ext cx="7475" cy="4500"/>
            </a:xfrm>
            <a:custGeom>
              <a:rect b="b" l="l" r="r" t="t"/>
              <a:pathLst>
                <a:path extrusionOk="0" h="180" w="299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28"/>
            <p:cNvSpPr/>
            <p:nvPr/>
          </p:nvSpPr>
          <p:spPr>
            <a:xfrm>
              <a:off x="5564975" y="2504900"/>
              <a:ext cx="6875" cy="3125"/>
            </a:xfrm>
            <a:custGeom>
              <a:rect b="b" l="l" r="r" t="t"/>
              <a:pathLst>
                <a:path extrusionOk="0" h="125" w="275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28"/>
            <p:cNvSpPr/>
            <p:nvPr/>
          </p:nvSpPr>
          <p:spPr>
            <a:xfrm>
              <a:off x="5694150" y="2580200"/>
              <a:ext cx="4800" cy="3500"/>
            </a:xfrm>
            <a:custGeom>
              <a:rect b="b" l="l" r="r" t="t"/>
              <a:pathLst>
                <a:path extrusionOk="0" h="140" w="192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28"/>
            <p:cNvSpPr/>
            <p:nvPr/>
          </p:nvSpPr>
          <p:spPr>
            <a:xfrm>
              <a:off x="5629550" y="2617125"/>
              <a:ext cx="6875" cy="2625"/>
            </a:xfrm>
            <a:custGeom>
              <a:rect b="b" l="l" r="r" t="t"/>
              <a:pathLst>
                <a:path extrusionOk="0" h="105" w="275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28"/>
            <p:cNvSpPr/>
            <p:nvPr/>
          </p:nvSpPr>
          <p:spPr>
            <a:xfrm>
              <a:off x="5640275" y="2616375"/>
              <a:ext cx="8650" cy="3450"/>
            </a:xfrm>
            <a:custGeom>
              <a:rect b="b" l="l" r="r" t="t"/>
              <a:pathLst>
                <a:path extrusionOk="0" h="138" w="346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28"/>
            <p:cNvSpPr/>
            <p:nvPr/>
          </p:nvSpPr>
          <p:spPr>
            <a:xfrm>
              <a:off x="5405125" y="2398350"/>
              <a:ext cx="3600" cy="2100"/>
            </a:xfrm>
            <a:custGeom>
              <a:rect b="b" l="l" r="r" t="t"/>
              <a:pathLst>
                <a:path extrusionOk="0" h="84" w="144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28"/>
            <p:cNvSpPr/>
            <p:nvPr/>
          </p:nvSpPr>
          <p:spPr>
            <a:xfrm>
              <a:off x="5884350" y="26383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28"/>
            <p:cNvSpPr/>
            <p:nvPr/>
          </p:nvSpPr>
          <p:spPr>
            <a:xfrm>
              <a:off x="5428650" y="2426925"/>
              <a:ext cx="3600" cy="6575"/>
            </a:xfrm>
            <a:custGeom>
              <a:rect b="b" l="l" r="r" t="t"/>
              <a:pathLst>
                <a:path extrusionOk="0" h="263" w="144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28"/>
            <p:cNvSpPr/>
            <p:nvPr/>
          </p:nvSpPr>
          <p:spPr>
            <a:xfrm>
              <a:off x="5463775" y="2425800"/>
              <a:ext cx="7450" cy="3425"/>
            </a:xfrm>
            <a:custGeom>
              <a:rect b="b" l="l" r="r" t="t"/>
              <a:pathLst>
                <a:path extrusionOk="0" h="137" w="298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28"/>
            <p:cNvSpPr/>
            <p:nvPr/>
          </p:nvSpPr>
          <p:spPr>
            <a:xfrm>
              <a:off x="5456325" y="2547950"/>
              <a:ext cx="4200" cy="4600"/>
            </a:xfrm>
            <a:custGeom>
              <a:rect b="b" l="l" r="r" t="t"/>
              <a:pathLst>
                <a:path extrusionOk="0" h="184" w="168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28"/>
            <p:cNvSpPr/>
            <p:nvPr/>
          </p:nvSpPr>
          <p:spPr>
            <a:xfrm>
              <a:off x="5611100" y="25843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28"/>
            <p:cNvSpPr/>
            <p:nvPr/>
          </p:nvSpPr>
          <p:spPr>
            <a:xfrm>
              <a:off x="5227725" y="241770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28"/>
            <p:cNvSpPr/>
            <p:nvPr/>
          </p:nvSpPr>
          <p:spPr>
            <a:xfrm>
              <a:off x="5242600" y="235130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28"/>
            <p:cNvSpPr/>
            <p:nvPr/>
          </p:nvSpPr>
          <p:spPr>
            <a:xfrm>
              <a:off x="5253025" y="2340300"/>
              <a:ext cx="4775" cy="3600"/>
            </a:xfrm>
            <a:custGeom>
              <a:rect b="b" l="l" r="r" t="t"/>
              <a:pathLst>
                <a:path extrusionOk="0" h="144" w="191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28"/>
            <p:cNvSpPr/>
            <p:nvPr/>
          </p:nvSpPr>
          <p:spPr>
            <a:xfrm>
              <a:off x="5249150" y="23441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28"/>
            <p:cNvSpPr/>
            <p:nvPr/>
          </p:nvSpPr>
          <p:spPr>
            <a:xfrm>
              <a:off x="5245875" y="2347750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28"/>
            <p:cNvSpPr/>
            <p:nvPr/>
          </p:nvSpPr>
          <p:spPr>
            <a:xfrm>
              <a:off x="5363450" y="25123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28"/>
            <p:cNvSpPr/>
            <p:nvPr/>
          </p:nvSpPr>
          <p:spPr>
            <a:xfrm>
              <a:off x="5374475" y="2494475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28"/>
            <p:cNvSpPr/>
            <p:nvPr/>
          </p:nvSpPr>
          <p:spPr>
            <a:xfrm>
              <a:off x="5278325" y="2379300"/>
              <a:ext cx="3300" cy="2675"/>
            </a:xfrm>
            <a:custGeom>
              <a:rect b="b" l="l" r="r" t="t"/>
              <a:pathLst>
                <a:path extrusionOk="0" h="107" w="132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28"/>
            <p:cNvSpPr/>
            <p:nvPr/>
          </p:nvSpPr>
          <p:spPr>
            <a:xfrm>
              <a:off x="5262550" y="2331675"/>
              <a:ext cx="5675" cy="5975"/>
            </a:xfrm>
            <a:custGeom>
              <a:rect b="b" l="l" r="r" t="t"/>
              <a:pathLst>
                <a:path extrusionOk="0" h="239" w="227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28"/>
            <p:cNvSpPr/>
            <p:nvPr/>
          </p:nvSpPr>
          <p:spPr>
            <a:xfrm>
              <a:off x="5258975" y="2335825"/>
              <a:ext cx="5375" cy="5400"/>
            </a:xfrm>
            <a:custGeom>
              <a:rect b="b" l="l" r="r" t="t"/>
              <a:pathLst>
                <a:path extrusionOk="0" h="216" w="215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28"/>
            <p:cNvSpPr/>
            <p:nvPr/>
          </p:nvSpPr>
          <p:spPr>
            <a:xfrm>
              <a:off x="5256300" y="2339400"/>
              <a:ext cx="4500" cy="4500"/>
            </a:xfrm>
            <a:custGeom>
              <a:rect b="b" l="l" r="r" t="t"/>
              <a:pathLst>
                <a:path extrusionOk="0" h="180" w="18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28"/>
            <p:cNvSpPr/>
            <p:nvPr/>
          </p:nvSpPr>
          <p:spPr>
            <a:xfrm>
              <a:off x="5274450" y="23331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28"/>
            <p:cNvSpPr/>
            <p:nvPr/>
          </p:nvSpPr>
          <p:spPr>
            <a:xfrm>
              <a:off x="5269700" y="2325600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28"/>
            <p:cNvSpPr/>
            <p:nvPr/>
          </p:nvSpPr>
          <p:spPr>
            <a:xfrm>
              <a:off x="5271175" y="2336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28"/>
            <p:cNvSpPr/>
            <p:nvPr/>
          </p:nvSpPr>
          <p:spPr>
            <a:xfrm>
              <a:off x="5266575" y="2329150"/>
              <a:ext cx="4925" cy="4625"/>
            </a:xfrm>
            <a:custGeom>
              <a:rect b="b" l="l" r="r" t="t"/>
              <a:pathLst>
                <a:path extrusionOk="0" h="185" w="197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28"/>
            <p:cNvSpPr/>
            <p:nvPr/>
          </p:nvSpPr>
          <p:spPr>
            <a:xfrm>
              <a:off x="5319700" y="2500525"/>
              <a:ext cx="5075" cy="4400"/>
            </a:xfrm>
            <a:custGeom>
              <a:rect b="b" l="l" r="r" t="t"/>
              <a:pathLst>
                <a:path extrusionOk="0" h="176" w="203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28"/>
            <p:cNvSpPr/>
            <p:nvPr/>
          </p:nvSpPr>
          <p:spPr>
            <a:xfrm>
              <a:off x="5306000" y="2308150"/>
              <a:ext cx="4200" cy="3225"/>
            </a:xfrm>
            <a:custGeom>
              <a:rect b="b" l="l" r="r" t="t"/>
              <a:pathLst>
                <a:path extrusionOk="0" h="129" w="168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28"/>
            <p:cNvSpPr/>
            <p:nvPr/>
          </p:nvSpPr>
          <p:spPr>
            <a:xfrm>
              <a:off x="5317325" y="2500525"/>
              <a:ext cx="3600" cy="4700"/>
            </a:xfrm>
            <a:custGeom>
              <a:rect b="b" l="l" r="r" t="t"/>
              <a:pathLst>
                <a:path extrusionOk="0" h="188" w="144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28"/>
            <p:cNvSpPr/>
            <p:nvPr/>
          </p:nvSpPr>
          <p:spPr>
            <a:xfrm>
              <a:off x="5776300" y="2512950"/>
              <a:ext cx="3900" cy="1600"/>
            </a:xfrm>
            <a:custGeom>
              <a:rect b="b" l="l" r="r" t="t"/>
              <a:pathLst>
                <a:path extrusionOk="0" h="64" w="156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28"/>
            <p:cNvSpPr/>
            <p:nvPr/>
          </p:nvSpPr>
          <p:spPr>
            <a:xfrm>
              <a:off x="5819475" y="2512650"/>
              <a:ext cx="3875" cy="1500"/>
            </a:xfrm>
            <a:custGeom>
              <a:rect b="b" l="l" r="r" t="t"/>
              <a:pathLst>
                <a:path extrusionOk="0" h="60" w="155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28"/>
            <p:cNvSpPr/>
            <p:nvPr/>
          </p:nvSpPr>
          <p:spPr>
            <a:xfrm>
              <a:off x="5819475" y="25593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28"/>
            <p:cNvSpPr/>
            <p:nvPr/>
          </p:nvSpPr>
          <p:spPr>
            <a:xfrm>
              <a:off x="5859050" y="251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28"/>
            <p:cNvSpPr/>
            <p:nvPr/>
          </p:nvSpPr>
          <p:spPr>
            <a:xfrm>
              <a:off x="5856375" y="3881650"/>
              <a:ext cx="135750" cy="38450"/>
            </a:xfrm>
            <a:custGeom>
              <a:rect b="b" l="l" r="r" t="t"/>
              <a:pathLst>
                <a:path extrusionOk="0" h="1538" w="543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28"/>
            <p:cNvSpPr/>
            <p:nvPr/>
          </p:nvSpPr>
          <p:spPr>
            <a:xfrm>
              <a:off x="5908175" y="3921725"/>
              <a:ext cx="158975" cy="25575"/>
            </a:xfrm>
            <a:custGeom>
              <a:rect b="b" l="l" r="r" t="t"/>
              <a:pathLst>
                <a:path extrusionOk="0" h="1023" w="6359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28"/>
            <p:cNvSpPr/>
            <p:nvPr/>
          </p:nvSpPr>
          <p:spPr>
            <a:xfrm>
              <a:off x="5765000" y="3799100"/>
              <a:ext cx="57175" cy="115525"/>
            </a:xfrm>
            <a:custGeom>
              <a:rect b="b" l="l" r="r" t="t"/>
              <a:pathLst>
                <a:path extrusionOk="0" h="4621" w="2287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28"/>
            <p:cNvSpPr/>
            <p:nvPr/>
          </p:nvSpPr>
          <p:spPr>
            <a:xfrm>
              <a:off x="6018300" y="3917275"/>
              <a:ext cx="158850" cy="23600"/>
            </a:xfrm>
            <a:custGeom>
              <a:rect b="b" l="l" r="r" t="t"/>
              <a:pathLst>
                <a:path extrusionOk="0" h="944" w="6354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28"/>
            <p:cNvSpPr/>
            <p:nvPr/>
          </p:nvSpPr>
          <p:spPr>
            <a:xfrm>
              <a:off x="5791200" y="3900600"/>
              <a:ext cx="32450" cy="67175"/>
            </a:xfrm>
            <a:custGeom>
              <a:rect b="b" l="l" r="r" t="t"/>
              <a:pathLst>
                <a:path extrusionOk="0" h="2687" w="1298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28"/>
            <p:cNvSpPr/>
            <p:nvPr/>
          </p:nvSpPr>
          <p:spPr>
            <a:xfrm>
              <a:off x="6127550" y="3920600"/>
              <a:ext cx="106275" cy="22175"/>
            </a:xfrm>
            <a:custGeom>
              <a:rect b="b" l="l" r="r" t="t"/>
              <a:pathLst>
                <a:path extrusionOk="0" h="887" w="4251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28"/>
            <p:cNvSpPr/>
            <p:nvPr/>
          </p:nvSpPr>
          <p:spPr>
            <a:xfrm>
              <a:off x="5884050" y="3907175"/>
              <a:ext cx="104800" cy="19175"/>
            </a:xfrm>
            <a:custGeom>
              <a:rect b="b" l="l" r="r" t="t"/>
              <a:pathLst>
                <a:path extrusionOk="0" h="767" w="4192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28"/>
            <p:cNvSpPr/>
            <p:nvPr/>
          </p:nvSpPr>
          <p:spPr>
            <a:xfrm>
              <a:off x="6132000" y="3898150"/>
              <a:ext cx="70575" cy="22725"/>
            </a:xfrm>
            <a:custGeom>
              <a:rect b="b" l="l" r="r" t="t"/>
              <a:pathLst>
                <a:path extrusionOk="0" h="909" w="2823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28"/>
            <p:cNvSpPr/>
            <p:nvPr/>
          </p:nvSpPr>
          <p:spPr>
            <a:xfrm>
              <a:off x="5812625" y="3873675"/>
              <a:ext cx="72050" cy="27850"/>
            </a:xfrm>
            <a:custGeom>
              <a:rect b="b" l="l" r="r" t="t"/>
              <a:pathLst>
                <a:path extrusionOk="0" h="1114" w="2882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28"/>
            <p:cNvSpPr/>
            <p:nvPr/>
          </p:nvSpPr>
          <p:spPr>
            <a:xfrm>
              <a:off x="5829875" y="3982500"/>
              <a:ext cx="83075" cy="9425"/>
            </a:xfrm>
            <a:custGeom>
              <a:rect b="b" l="l" r="r" t="t"/>
              <a:pathLst>
                <a:path extrusionOk="0" h="377" w="3323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28"/>
            <p:cNvSpPr/>
            <p:nvPr/>
          </p:nvSpPr>
          <p:spPr>
            <a:xfrm>
              <a:off x="5924825" y="3936775"/>
              <a:ext cx="78925" cy="11625"/>
            </a:xfrm>
            <a:custGeom>
              <a:rect b="b" l="l" r="r" t="t"/>
              <a:pathLst>
                <a:path extrusionOk="0" h="465" w="3157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28"/>
            <p:cNvSpPr/>
            <p:nvPr/>
          </p:nvSpPr>
          <p:spPr>
            <a:xfrm>
              <a:off x="6152550" y="3936325"/>
              <a:ext cx="69975" cy="10400"/>
            </a:xfrm>
            <a:custGeom>
              <a:rect b="b" l="l" r="r" t="t"/>
              <a:pathLst>
                <a:path extrusionOk="0" h="416" w="2799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28"/>
            <p:cNvSpPr/>
            <p:nvPr/>
          </p:nvSpPr>
          <p:spPr>
            <a:xfrm>
              <a:off x="6066225" y="3943775"/>
              <a:ext cx="62825" cy="13125"/>
            </a:xfrm>
            <a:custGeom>
              <a:rect b="b" l="l" r="r" t="t"/>
              <a:pathLst>
                <a:path extrusionOk="0" h="525" w="2513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28"/>
            <p:cNvSpPr/>
            <p:nvPr/>
          </p:nvSpPr>
          <p:spPr>
            <a:xfrm>
              <a:off x="5898350" y="3915500"/>
              <a:ext cx="62525" cy="13425"/>
            </a:xfrm>
            <a:custGeom>
              <a:rect b="b" l="l" r="r" t="t"/>
              <a:pathLst>
                <a:path extrusionOk="0" h="537" w="2501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28"/>
            <p:cNvSpPr/>
            <p:nvPr/>
          </p:nvSpPr>
          <p:spPr>
            <a:xfrm>
              <a:off x="6075450" y="3994075"/>
              <a:ext cx="47350" cy="11075"/>
            </a:xfrm>
            <a:custGeom>
              <a:rect b="b" l="l" r="r" t="t"/>
              <a:pathLst>
                <a:path extrusionOk="0" h="443" w="1894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28"/>
            <p:cNvSpPr/>
            <p:nvPr/>
          </p:nvSpPr>
          <p:spPr>
            <a:xfrm>
              <a:off x="5977225" y="3987150"/>
              <a:ext cx="63125" cy="10225"/>
            </a:xfrm>
            <a:custGeom>
              <a:rect b="b" l="l" r="r" t="t"/>
              <a:pathLst>
                <a:path extrusionOk="0" h="409" w="2525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28"/>
            <p:cNvSpPr/>
            <p:nvPr/>
          </p:nvSpPr>
          <p:spPr>
            <a:xfrm>
              <a:off x="6220700" y="3924725"/>
              <a:ext cx="28300" cy="19125"/>
            </a:xfrm>
            <a:custGeom>
              <a:rect b="b" l="l" r="r" t="t"/>
              <a:pathLst>
                <a:path extrusionOk="0" h="765" w="1132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28"/>
            <p:cNvSpPr/>
            <p:nvPr/>
          </p:nvSpPr>
          <p:spPr>
            <a:xfrm>
              <a:off x="5789700" y="3977250"/>
              <a:ext cx="48250" cy="10375"/>
            </a:xfrm>
            <a:custGeom>
              <a:rect b="b" l="l" r="r" t="t"/>
              <a:pathLst>
                <a:path extrusionOk="0" h="415" w="193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28"/>
            <p:cNvSpPr/>
            <p:nvPr/>
          </p:nvSpPr>
          <p:spPr>
            <a:xfrm>
              <a:off x="6119500" y="3948600"/>
              <a:ext cx="56575" cy="13425"/>
            </a:xfrm>
            <a:custGeom>
              <a:rect b="b" l="l" r="r" t="t"/>
              <a:pathLst>
                <a:path extrusionOk="0" h="537" w="2263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28"/>
            <p:cNvSpPr/>
            <p:nvPr/>
          </p:nvSpPr>
          <p:spPr>
            <a:xfrm>
              <a:off x="5942700" y="3986925"/>
              <a:ext cx="46525" cy="7450"/>
            </a:xfrm>
            <a:custGeom>
              <a:rect b="b" l="l" r="r" t="t"/>
              <a:pathLst>
                <a:path extrusionOk="0" h="298" w="1861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28"/>
            <p:cNvSpPr/>
            <p:nvPr/>
          </p:nvSpPr>
          <p:spPr>
            <a:xfrm>
              <a:off x="6199875" y="3907750"/>
              <a:ext cx="30375" cy="16100"/>
            </a:xfrm>
            <a:custGeom>
              <a:rect b="b" l="l" r="r" t="t"/>
              <a:pathLst>
                <a:path extrusionOk="0" h="644" w="1215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28"/>
            <p:cNvSpPr/>
            <p:nvPr/>
          </p:nvSpPr>
          <p:spPr>
            <a:xfrm>
              <a:off x="6119500" y="4022350"/>
              <a:ext cx="52125" cy="7925"/>
            </a:xfrm>
            <a:custGeom>
              <a:rect b="b" l="l" r="r" t="t"/>
              <a:pathLst>
                <a:path extrusionOk="0" h="317" w="2085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28"/>
            <p:cNvSpPr/>
            <p:nvPr/>
          </p:nvSpPr>
          <p:spPr>
            <a:xfrm>
              <a:off x="5912325" y="398575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28"/>
            <p:cNvSpPr/>
            <p:nvPr/>
          </p:nvSpPr>
          <p:spPr>
            <a:xfrm>
              <a:off x="6047175" y="3993775"/>
              <a:ext cx="34250" cy="6875"/>
            </a:xfrm>
            <a:custGeom>
              <a:rect b="b" l="l" r="r" t="t"/>
              <a:pathLst>
                <a:path extrusionOk="0" h="275" w="137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28"/>
            <p:cNvSpPr/>
            <p:nvPr/>
          </p:nvSpPr>
          <p:spPr>
            <a:xfrm>
              <a:off x="5998050" y="3942800"/>
              <a:ext cx="38725" cy="7675"/>
            </a:xfrm>
            <a:custGeom>
              <a:rect b="b" l="l" r="r" t="t"/>
              <a:pathLst>
                <a:path extrusionOk="0" h="307" w="1549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28"/>
            <p:cNvSpPr/>
            <p:nvPr/>
          </p:nvSpPr>
          <p:spPr>
            <a:xfrm>
              <a:off x="6088550" y="3936025"/>
              <a:ext cx="57775" cy="4225"/>
            </a:xfrm>
            <a:custGeom>
              <a:rect b="b" l="l" r="r" t="t"/>
              <a:pathLst>
                <a:path extrusionOk="0" h="169" w="2311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28"/>
            <p:cNvSpPr/>
            <p:nvPr/>
          </p:nvSpPr>
          <p:spPr>
            <a:xfrm>
              <a:off x="6043600" y="3943475"/>
              <a:ext cx="28300" cy="7750"/>
            </a:xfrm>
            <a:custGeom>
              <a:rect b="b" l="l" r="r" t="t"/>
              <a:pathLst>
                <a:path extrusionOk="0" h="310" w="1132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28"/>
            <p:cNvSpPr/>
            <p:nvPr/>
          </p:nvSpPr>
          <p:spPr>
            <a:xfrm>
              <a:off x="6152550" y="3828875"/>
              <a:ext cx="18175" cy="10675"/>
            </a:xfrm>
            <a:custGeom>
              <a:rect b="b" l="l" r="r" t="t"/>
              <a:pathLst>
                <a:path extrusionOk="0" h="427" w="727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28"/>
            <p:cNvSpPr/>
            <p:nvPr/>
          </p:nvSpPr>
          <p:spPr>
            <a:xfrm>
              <a:off x="6148075" y="3804175"/>
              <a:ext cx="23250" cy="10675"/>
            </a:xfrm>
            <a:custGeom>
              <a:rect b="b" l="l" r="r" t="t"/>
              <a:pathLst>
                <a:path extrusionOk="0" h="427" w="93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28"/>
            <p:cNvSpPr/>
            <p:nvPr/>
          </p:nvSpPr>
          <p:spPr>
            <a:xfrm>
              <a:off x="6128125" y="3957850"/>
              <a:ext cx="39325" cy="4250"/>
            </a:xfrm>
            <a:custGeom>
              <a:rect b="b" l="l" r="r" t="t"/>
              <a:pathLst>
                <a:path extrusionOk="0" h="170" w="1573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28"/>
            <p:cNvSpPr/>
            <p:nvPr/>
          </p:nvSpPr>
          <p:spPr>
            <a:xfrm>
              <a:off x="6215350" y="4050025"/>
              <a:ext cx="22350" cy="8375"/>
            </a:xfrm>
            <a:custGeom>
              <a:rect b="b" l="l" r="r" t="t"/>
              <a:pathLst>
                <a:path extrusionOk="0" h="335" w="894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28"/>
            <p:cNvSpPr/>
            <p:nvPr/>
          </p:nvSpPr>
          <p:spPr>
            <a:xfrm>
              <a:off x="6091825" y="3955075"/>
              <a:ext cx="28900" cy="3425"/>
            </a:xfrm>
            <a:custGeom>
              <a:rect b="b" l="l" r="r" t="t"/>
              <a:pathLst>
                <a:path extrusionOk="0" h="137" w="1156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28"/>
            <p:cNvSpPr/>
            <p:nvPr/>
          </p:nvSpPr>
          <p:spPr>
            <a:xfrm>
              <a:off x="5913225" y="3933150"/>
              <a:ext cx="14325" cy="10650"/>
            </a:xfrm>
            <a:custGeom>
              <a:rect b="b" l="l" r="r" t="t"/>
              <a:pathLst>
                <a:path extrusionOk="0" h="426" w="573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28"/>
            <p:cNvSpPr/>
            <p:nvPr/>
          </p:nvSpPr>
          <p:spPr>
            <a:xfrm>
              <a:off x="6080800" y="3943400"/>
              <a:ext cx="22050" cy="4275"/>
            </a:xfrm>
            <a:custGeom>
              <a:rect b="b" l="l" r="r" t="t"/>
              <a:pathLst>
                <a:path extrusionOk="0" h="171" w="882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28"/>
            <p:cNvSpPr/>
            <p:nvPr/>
          </p:nvSpPr>
          <p:spPr>
            <a:xfrm>
              <a:off x="6135575" y="3999900"/>
              <a:ext cx="16400" cy="8200"/>
            </a:xfrm>
            <a:custGeom>
              <a:rect b="b" l="l" r="r" t="t"/>
              <a:pathLst>
                <a:path extrusionOk="0" h="328" w="656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28"/>
            <p:cNvSpPr/>
            <p:nvPr/>
          </p:nvSpPr>
          <p:spPr>
            <a:xfrm>
              <a:off x="6153425" y="3854175"/>
              <a:ext cx="10750" cy="8775"/>
            </a:xfrm>
            <a:custGeom>
              <a:rect b="b" l="l" r="r" t="t"/>
              <a:pathLst>
                <a:path extrusionOk="0" h="351" w="43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28"/>
            <p:cNvSpPr/>
            <p:nvPr/>
          </p:nvSpPr>
          <p:spPr>
            <a:xfrm>
              <a:off x="5991800" y="3943175"/>
              <a:ext cx="21750" cy="5975"/>
            </a:xfrm>
            <a:custGeom>
              <a:rect b="b" l="l" r="r" t="t"/>
              <a:pathLst>
                <a:path extrusionOk="0" h="239" w="87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28"/>
            <p:cNvSpPr/>
            <p:nvPr/>
          </p:nvSpPr>
          <p:spPr>
            <a:xfrm>
              <a:off x="6034675" y="3943200"/>
              <a:ext cx="10725" cy="7900"/>
            </a:xfrm>
            <a:custGeom>
              <a:rect b="b" l="l" r="r" t="t"/>
              <a:pathLst>
                <a:path extrusionOk="0" h="316" w="429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28"/>
            <p:cNvSpPr/>
            <p:nvPr/>
          </p:nvSpPr>
          <p:spPr>
            <a:xfrm>
              <a:off x="5844775" y="3982425"/>
              <a:ext cx="17575" cy="4725"/>
            </a:xfrm>
            <a:custGeom>
              <a:rect b="b" l="l" r="r" t="t"/>
              <a:pathLst>
                <a:path extrusionOk="0" h="189" w="703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28"/>
            <p:cNvSpPr/>
            <p:nvPr/>
          </p:nvSpPr>
          <p:spPr>
            <a:xfrm>
              <a:off x="5854875" y="3897325"/>
              <a:ext cx="18800" cy="7875"/>
            </a:xfrm>
            <a:custGeom>
              <a:rect b="b" l="l" r="r" t="t"/>
              <a:pathLst>
                <a:path extrusionOk="0" h="315" w="752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28"/>
            <p:cNvSpPr/>
            <p:nvPr/>
          </p:nvSpPr>
          <p:spPr>
            <a:xfrm>
              <a:off x="6038250" y="3993775"/>
              <a:ext cx="11025" cy="6750"/>
            </a:xfrm>
            <a:custGeom>
              <a:rect b="b" l="l" r="r" t="t"/>
              <a:pathLst>
                <a:path extrusionOk="0" h="270" w="441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28"/>
            <p:cNvSpPr/>
            <p:nvPr/>
          </p:nvSpPr>
          <p:spPr>
            <a:xfrm>
              <a:off x="5999250" y="3989800"/>
              <a:ext cx="13725" cy="4600"/>
            </a:xfrm>
            <a:custGeom>
              <a:rect b="b" l="l" r="r" t="t"/>
              <a:pathLst>
                <a:path extrusionOk="0" h="184" w="549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28"/>
            <p:cNvSpPr/>
            <p:nvPr/>
          </p:nvSpPr>
          <p:spPr>
            <a:xfrm>
              <a:off x="6123975" y="3947250"/>
              <a:ext cx="14900" cy="3700"/>
            </a:xfrm>
            <a:custGeom>
              <a:rect b="b" l="l" r="r" t="t"/>
              <a:pathLst>
                <a:path extrusionOk="0" h="148" w="596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28"/>
            <p:cNvSpPr/>
            <p:nvPr/>
          </p:nvSpPr>
          <p:spPr>
            <a:xfrm>
              <a:off x="5831075" y="3982750"/>
              <a:ext cx="9850" cy="3600"/>
            </a:xfrm>
            <a:custGeom>
              <a:rect b="b" l="l" r="r" t="t"/>
              <a:pathLst>
                <a:path extrusionOk="0" h="144" w="394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28"/>
            <p:cNvSpPr/>
            <p:nvPr/>
          </p:nvSpPr>
          <p:spPr>
            <a:xfrm>
              <a:off x="6157000" y="4001225"/>
              <a:ext cx="7175" cy="8150"/>
            </a:xfrm>
            <a:custGeom>
              <a:rect b="b" l="l" r="r" t="t"/>
              <a:pathLst>
                <a:path extrusionOk="0" h="326" w="287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28"/>
            <p:cNvSpPr/>
            <p:nvPr/>
          </p:nvSpPr>
          <p:spPr>
            <a:xfrm>
              <a:off x="6067125" y="3933425"/>
              <a:ext cx="10725" cy="2925"/>
            </a:xfrm>
            <a:custGeom>
              <a:rect b="b" l="l" r="r" t="t"/>
              <a:pathLst>
                <a:path extrusionOk="0" h="117" w="429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28"/>
            <p:cNvSpPr/>
            <p:nvPr/>
          </p:nvSpPr>
          <p:spPr>
            <a:xfrm>
              <a:off x="6070100" y="39437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28"/>
            <p:cNvSpPr/>
            <p:nvPr/>
          </p:nvSpPr>
          <p:spPr>
            <a:xfrm>
              <a:off x="6103125" y="3947650"/>
              <a:ext cx="7475" cy="2350"/>
            </a:xfrm>
            <a:custGeom>
              <a:rect b="b" l="l" r="r" t="t"/>
              <a:pathLst>
                <a:path extrusionOk="0" h="94" w="299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28"/>
            <p:cNvSpPr/>
            <p:nvPr/>
          </p:nvSpPr>
          <p:spPr>
            <a:xfrm>
              <a:off x="6084975" y="39345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28"/>
            <p:cNvSpPr/>
            <p:nvPr/>
          </p:nvSpPr>
          <p:spPr>
            <a:xfrm>
              <a:off x="6110575" y="39454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28"/>
            <p:cNvSpPr/>
            <p:nvPr/>
          </p:nvSpPr>
          <p:spPr>
            <a:xfrm>
              <a:off x="6121000" y="3945675"/>
              <a:ext cx="3300" cy="2275"/>
            </a:xfrm>
            <a:custGeom>
              <a:rect b="b" l="l" r="r" t="t"/>
              <a:pathLst>
                <a:path extrusionOk="0" h="91" w="132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28"/>
            <p:cNvSpPr/>
            <p:nvPr/>
          </p:nvSpPr>
          <p:spPr>
            <a:xfrm>
              <a:off x="6160275" y="395270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28"/>
            <p:cNvSpPr/>
            <p:nvPr/>
          </p:nvSpPr>
          <p:spPr>
            <a:xfrm>
              <a:off x="6138850" y="395092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28"/>
            <p:cNvSpPr/>
            <p:nvPr/>
          </p:nvSpPr>
          <p:spPr>
            <a:xfrm>
              <a:off x="6152550" y="3950925"/>
              <a:ext cx="4175" cy="3275"/>
            </a:xfrm>
            <a:custGeom>
              <a:rect b="b" l="l" r="r" t="t"/>
              <a:pathLst>
                <a:path extrusionOk="0" h="131" w="167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28"/>
            <p:cNvSpPr/>
            <p:nvPr/>
          </p:nvSpPr>
          <p:spPr>
            <a:xfrm>
              <a:off x="6146000" y="395092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28"/>
            <p:cNvSpPr/>
            <p:nvPr/>
          </p:nvSpPr>
          <p:spPr>
            <a:xfrm>
              <a:off x="6149575" y="3939750"/>
              <a:ext cx="3875" cy="2025"/>
            </a:xfrm>
            <a:custGeom>
              <a:rect b="b" l="l" r="r" t="t"/>
              <a:pathLst>
                <a:path extrusionOk="0" h="81" w="155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28"/>
            <p:cNvSpPr/>
            <p:nvPr/>
          </p:nvSpPr>
          <p:spPr>
            <a:xfrm>
              <a:off x="5898950" y="391787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28"/>
            <p:cNvSpPr/>
            <p:nvPr/>
          </p:nvSpPr>
          <p:spPr>
            <a:xfrm>
              <a:off x="5778975" y="3207800"/>
              <a:ext cx="266725" cy="48525"/>
            </a:xfrm>
            <a:custGeom>
              <a:rect b="b" l="l" r="r" t="t"/>
              <a:pathLst>
                <a:path extrusionOk="0" h="1941" w="10669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28"/>
            <p:cNvSpPr/>
            <p:nvPr/>
          </p:nvSpPr>
          <p:spPr>
            <a:xfrm>
              <a:off x="5943450" y="3218025"/>
              <a:ext cx="203450" cy="29550"/>
            </a:xfrm>
            <a:custGeom>
              <a:rect b="b" l="l" r="r" t="t"/>
              <a:pathLst>
                <a:path extrusionOk="0" h="1182" w="8138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28"/>
            <p:cNvSpPr/>
            <p:nvPr/>
          </p:nvSpPr>
          <p:spPr>
            <a:xfrm>
              <a:off x="5247975" y="3081175"/>
              <a:ext cx="155975" cy="33075"/>
            </a:xfrm>
            <a:custGeom>
              <a:rect b="b" l="l" r="r" t="t"/>
              <a:pathLst>
                <a:path extrusionOk="0" h="1323" w="6239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28"/>
            <p:cNvSpPr/>
            <p:nvPr/>
          </p:nvSpPr>
          <p:spPr>
            <a:xfrm>
              <a:off x="6055200" y="3256475"/>
              <a:ext cx="226550" cy="31925"/>
            </a:xfrm>
            <a:custGeom>
              <a:rect b="b" l="l" r="r" t="t"/>
              <a:pathLst>
                <a:path extrusionOk="0" h="1277" w="9062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28"/>
            <p:cNvSpPr/>
            <p:nvPr/>
          </p:nvSpPr>
          <p:spPr>
            <a:xfrm>
              <a:off x="5867975" y="3171000"/>
              <a:ext cx="202725" cy="25175"/>
            </a:xfrm>
            <a:custGeom>
              <a:rect b="b" l="l" r="r" t="t"/>
              <a:pathLst>
                <a:path extrusionOk="0" h="1007" w="8109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28"/>
            <p:cNvSpPr/>
            <p:nvPr/>
          </p:nvSpPr>
          <p:spPr>
            <a:xfrm>
              <a:off x="5292325" y="3039500"/>
              <a:ext cx="187250" cy="16275"/>
            </a:xfrm>
            <a:custGeom>
              <a:rect b="b" l="l" r="r" t="t"/>
              <a:pathLst>
                <a:path extrusionOk="0" h="651" w="749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28"/>
            <p:cNvSpPr/>
            <p:nvPr/>
          </p:nvSpPr>
          <p:spPr>
            <a:xfrm>
              <a:off x="5743275" y="2963875"/>
              <a:ext cx="131575" cy="134250"/>
            </a:xfrm>
            <a:custGeom>
              <a:rect b="b" l="l" r="r" t="t"/>
              <a:pathLst>
                <a:path extrusionOk="0" h="5370" w="5263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28"/>
            <p:cNvSpPr/>
            <p:nvPr/>
          </p:nvSpPr>
          <p:spPr>
            <a:xfrm>
              <a:off x="5581925" y="2970350"/>
              <a:ext cx="156000" cy="21250"/>
            </a:xfrm>
            <a:custGeom>
              <a:rect b="b" l="l" r="r" t="t"/>
              <a:pathLst>
                <a:path extrusionOk="0" h="850" w="624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28"/>
            <p:cNvSpPr/>
            <p:nvPr/>
          </p:nvSpPr>
          <p:spPr>
            <a:xfrm>
              <a:off x="5768575" y="3190025"/>
              <a:ext cx="85750" cy="24050"/>
            </a:xfrm>
            <a:custGeom>
              <a:rect b="b" l="l" r="r" t="t"/>
              <a:pathLst>
                <a:path extrusionOk="0" h="962" w="343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28"/>
            <p:cNvSpPr/>
            <p:nvPr/>
          </p:nvSpPr>
          <p:spPr>
            <a:xfrm>
              <a:off x="5725100" y="3209675"/>
              <a:ext cx="126825" cy="24600"/>
            </a:xfrm>
            <a:custGeom>
              <a:rect b="b" l="l" r="r" t="t"/>
              <a:pathLst>
                <a:path extrusionOk="0" h="984" w="5073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28"/>
            <p:cNvSpPr/>
            <p:nvPr/>
          </p:nvSpPr>
          <p:spPr>
            <a:xfrm>
              <a:off x="5398575" y="3118375"/>
              <a:ext cx="103325" cy="20000"/>
            </a:xfrm>
            <a:custGeom>
              <a:rect b="b" l="l" r="r" t="t"/>
              <a:pathLst>
                <a:path extrusionOk="0" h="800" w="4133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28"/>
            <p:cNvSpPr/>
            <p:nvPr/>
          </p:nvSpPr>
          <p:spPr>
            <a:xfrm>
              <a:off x="5777225" y="3139250"/>
              <a:ext cx="126500" cy="19625"/>
            </a:xfrm>
            <a:custGeom>
              <a:rect b="b" l="l" r="r" t="t"/>
              <a:pathLst>
                <a:path extrusionOk="0" h="785" w="506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28"/>
            <p:cNvSpPr/>
            <p:nvPr/>
          </p:nvSpPr>
          <p:spPr>
            <a:xfrm>
              <a:off x="5231300" y="3042475"/>
              <a:ext cx="36925" cy="73300"/>
            </a:xfrm>
            <a:custGeom>
              <a:rect b="b" l="l" r="r" t="t"/>
              <a:pathLst>
                <a:path extrusionOk="0" h="2932" w="1477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28"/>
            <p:cNvSpPr/>
            <p:nvPr/>
          </p:nvSpPr>
          <p:spPr>
            <a:xfrm>
              <a:off x="5479250" y="2963500"/>
              <a:ext cx="104800" cy="18875"/>
            </a:xfrm>
            <a:custGeom>
              <a:rect b="b" l="l" r="r" t="t"/>
              <a:pathLst>
                <a:path extrusionOk="0" h="755" w="4192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28"/>
            <p:cNvSpPr/>
            <p:nvPr/>
          </p:nvSpPr>
          <p:spPr>
            <a:xfrm>
              <a:off x="5580750" y="3170925"/>
              <a:ext cx="88125" cy="26950"/>
            </a:xfrm>
            <a:custGeom>
              <a:rect b="b" l="l" r="r" t="t"/>
              <a:pathLst>
                <a:path extrusionOk="0" h="1078" w="3525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28"/>
            <p:cNvSpPr/>
            <p:nvPr/>
          </p:nvSpPr>
          <p:spPr>
            <a:xfrm>
              <a:off x="5712900" y="3129075"/>
              <a:ext cx="70875" cy="17600"/>
            </a:xfrm>
            <a:custGeom>
              <a:rect b="b" l="l" r="r" t="t"/>
              <a:pathLst>
                <a:path extrusionOk="0" h="704" w="2835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28"/>
            <p:cNvSpPr/>
            <p:nvPr/>
          </p:nvSpPr>
          <p:spPr>
            <a:xfrm>
              <a:off x="5606950" y="3188500"/>
              <a:ext cx="91400" cy="23375"/>
            </a:xfrm>
            <a:custGeom>
              <a:rect b="b" l="l" r="r" t="t"/>
              <a:pathLst>
                <a:path extrusionOk="0" h="935" w="3656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28"/>
            <p:cNvSpPr/>
            <p:nvPr/>
          </p:nvSpPr>
          <p:spPr>
            <a:xfrm>
              <a:off x="5360050" y="2982025"/>
              <a:ext cx="104925" cy="13175"/>
            </a:xfrm>
            <a:custGeom>
              <a:rect b="b" l="l" r="r" t="t"/>
              <a:pathLst>
                <a:path extrusionOk="0" h="527" w="4197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28"/>
            <p:cNvSpPr/>
            <p:nvPr/>
          </p:nvSpPr>
          <p:spPr>
            <a:xfrm>
              <a:off x="5404825" y="3102675"/>
              <a:ext cx="83675" cy="16025"/>
            </a:xfrm>
            <a:custGeom>
              <a:rect b="b" l="l" r="r" t="t"/>
              <a:pathLst>
                <a:path extrusionOk="0" h="641" w="3347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28"/>
            <p:cNvSpPr/>
            <p:nvPr/>
          </p:nvSpPr>
          <p:spPr>
            <a:xfrm>
              <a:off x="5359300" y="3068425"/>
              <a:ext cx="53900" cy="25750"/>
            </a:xfrm>
            <a:custGeom>
              <a:rect b="b" l="l" r="r" t="t"/>
              <a:pathLst>
                <a:path extrusionOk="0" h="1030" w="2156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28"/>
            <p:cNvSpPr/>
            <p:nvPr/>
          </p:nvSpPr>
          <p:spPr>
            <a:xfrm>
              <a:off x="5981100" y="3156550"/>
              <a:ext cx="93475" cy="16325"/>
            </a:xfrm>
            <a:custGeom>
              <a:rect b="b" l="l" r="r" t="t"/>
              <a:pathLst>
                <a:path extrusionOk="0" h="653" w="3739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28"/>
            <p:cNvSpPr/>
            <p:nvPr/>
          </p:nvSpPr>
          <p:spPr>
            <a:xfrm>
              <a:off x="5660225" y="3090400"/>
              <a:ext cx="91400" cy="16350"/>
            </a:xfrm>
            <a:custGeom>
              <a:rect b="b" l="l" r="r" t="t"/>
              <a:pathLst>
                <a:path extrusionOk="0" h="654" w="3656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28"/>
            <p:cNvSpPr/>
            <p:nvPr/>
          </p:nvSpPr>
          <p:spPr>
            <a:xfrm>
              <a:off x="5327725" y="3082950"/>
              <a:ext cx="75650" cy="17575"/>
            </a:xfrm>
            <a:custGeom>
              <a:rect b="b" l="l" r="r" t="t"/>
              <a:pathLst>
                <a:path extrusionOk="0" h="703" w="3026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28"/>
            <p:cNvSpPr/>
            <p:nvPr/>
          </p:nvSpPr>
          <p:spPr>
            <a:xfrm>
              <a:off x="5338750" y="3000475"/>
              <a:ext cx="72050" cy="19350"/>
            </a:xfrm>
            <a:custGeom>
              <a:rect b="b" l="l" r="r" t="t"/>
              <a:pathLst>
                <a:path extrusionOk="0" h="774" w="2882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28"/>
            <p:cNvSpPr/>
            <p:nvPr/>
          </p:nvSpPr>
          <p:spPr>
            <a:xfrm>
              <a:off x="5892100" y="3207400"/>
              <a:ext cx="59850" cy="18450"/>
            </a:xfrm>
            <a:custGeom>
              <a:rect b="b" l="l" r="r" t="t"/>
              <a:pathLst>
                <a:path extrusionOk="0" h="738" w="2394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28"/>
            <p:cNvSpPr/>
            <p:nvPr/>
          </p:nvSpPr>
          <p:spPr>
            <a:xfrm>
              <a:off x="6084375" y="3193675"/>
              <a:ext cx="79500" cy="13425"/>
            </a:xfrm>
            <a:custGeom>
              <a:rect b="b" l="l" r="r" t="t"/>
              <a:pathLst>
                <a:path extrusionOk="0" h="537" w="318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28"/>
            <p:cNvSpPr/>
            <p:nvPr/>
          </p:nvSpPr>
          <p:spPr>
            <a:xfrm>
              <a:off x="5290225" y="2971475"/>
              <a:ext cx="80700" cy="18725"/>
            </a:xfrm>
            <a:custGeom>
              <a:rect b="b" l="l" r="r" t="t"/>
              <a:pathLst>
                <a:path extrusionOk="0" h="749" w="3228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28"/>
            <p:cNvSpPr/>
            <p:nvPr/>
          </p:nvSpPr>
          <p:spPr>
            <a:xfrm>
              <a:off x="5851600" y="3203225"/>
              <a:ext cx="50650" cy="15775"/>
            </a:xfrm>
            <a:custGeom>
              <a:rect b="b" l="l" r="r" t="t"/>
              <a:pathLst>
                <a:path extrusionOk="0" h="631" w="2026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28"/>
            <p:cNvSpPr/>
            <p:nvPr/>
          </p:nvSpPr>
          <p:spPr>
            <a:xfrm>
              <a:off x="5246175" y="3025425"/>
              <a:ext cx="52725" cy="29650"/>
            </a:xfrm>
            <a:custGeom>
              <a:rect b="b" l="l" r="r" t="t"/>
              <a:pathLst>
                <a:path extrusionOk="0" h="1186" w="2109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28"/>
            <p:cNvSpPr/>
            <p:nvPr/>
          </p:nvSpPr>
          <p:spPr>
            <a:xfrm>
              <a:off x="5509300" y="3050700"/>
              <a:ext cx="77300" cy="15925"/>
            </a:xfrm>
            <a:custGeom>
              <a:rect b="b" l="l" r="r" t="t"/>
              <a:pathLst>
                <a:path extrusionOk="0" h="637" w="3092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28"/>
            <p:cNvSpPr/>
            <p:nvPr/>
          </p:nvSpPr>
          <p:spPr>
            <a:xfrm>
              <a:off x="6271600" y="3276550"/>
              <a:ext cx="56275" cy="18525"/>
            </a:xfrm>
            <a:custGeom>
              <a:rect b="b" l="l" r="r" t="t"/>
              <a:pathLst>
                <a:path extrusionOk="0" h="741" w="2251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28"/>
            <p:cNvSpPr/>
            <p:nvPr/>
          </p:nvSpPr>
          <p:spPr>
            <a:xfrm>
              <a:off x="5276250" y="3011400"/>
              <a:ext cx="70850" cy="14550"/>
            </a:xfrm>
            <a:custGeom>
              <a:rect b="b" l="l" r="r" t="t"/>
              <a:pathLst>
                <a:path extrusionOk="0" h="582" w="2834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28"/>
            <p:cNvSpPr/>
            <p:nvPr/>
          </p:nvSpPr>
          <p:spPr>
            <a:xfrm>
              <a:off x="5256600" y="3077000"/>
              <a:ext cx="55375" cy="16975"/>
            </a:xfrm>
            <a:custGeom>
              <a:rect b="b" l="l" r="r" t="t"/>
              <a:pathLst>
                <a:path extrusionOk="0" h="679" w="2215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28"/>
            <p:cNvSpPr/>
            <p:nvPr/>
          </p:nvSpPr>
          <p:spPr>
            <a:xfrm>
              <a:off x="5736125" y="3100100"/>
              <a:ext cx="69550" cy="11950"/>
            </a:xfrm>
            <a:custGeom>
              <a:rect b="b" l="l" r="r" t="t"/>
              <a:pathLst>
                <a:path extrusionOk="0" h="478" w="2782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28"/>
            <p:cNvSpPr/>
            <p:nvPr/>
          </p:nvSpPr>
          <p:spPr>
            <a:xfrm>
              <a:off x="5596450" y="3084575"/>
              <a:ext cx="66775" cy="12100"/>
            </a:xfrm>
            <a:custGeom>
              <a:rect b="b" l="l" r="r" t="t"/>
              <a:pathLst>
                <a:path extrusionOk="0" h="484" w="2671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28"/>
            <p:cNvSpPr/>
            <p:nvPr/>
          </p:nvSpPr>
          <p:spPr>
            <a:xfrm>
              <a:off x="5391725" y="3141450"/>
              <a:ext cx="51225" cy="17425"/>
            </a:xfrm>
            <a:custGeom>
              <a:rect b="b" l="l" r="r" t="t"/>
              <a:pathLst>
                <a:path extrusionOk="0" h="697" w="2049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28"/>
            <p:cNvSpPr/>
            <p:nvPr/>
          </p:nvSpPr>
          <p:spPr>
            <a:xfrm>
              <a:off x="5791775" y="2981850"/>
              <a:ext cx="72075" cy="18375"/>
            </a:xfrm>
            <a:custGeom>
              <a:rect b="b" l="l" r="r" t="t"/>
              <a:pathLst>
                <a:path extrusionOk="0" h="735" w="2883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28"/>
            <p:cNvSpPr/>
            <p:nvPr/>
          </p:nvSpPr>
          <p:spPr>
            <a:xfrm>
              <a:off x="5806675" y="3162375"/>
              <a:ext cx="40800" cy="14375"/>
            </a:xfrm>
            <a:custGeom>
              <a:rect b="b" l="l" r="r" t="t"/>
              <a:pathLst>
                <a:path extrusionOk="0" h="575" w="1632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28"/>
            <p:cNvSpPr/>
            <p:nvPr/>
          </p:nvSpPr>
          <p:spPr>
            <a:xfrm>
              <a:off x="5406925" y="3112300"/>
              <a:ext cx="83350" cy="12425"/>
            </a:xfrm>
            <a:custGeom>
              <a:rect b="b" l="l" r="r" t="t"/>
              <a:pathLst>
                <a:path extrusionOk="0" h="497" w="3334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28"/>
            <p:cNvSpPr/>
            <p:nvPr/>
          </p:nvSpPr>
          <p:spPr>
            <a:xfrm>
              <a:off x="5268200" y="2974625"/>
              <a:ext cx="39025" cy="42400"/>
            </a:xfrm>
            <a:custGeom>
              <a:rect b="b" l="l" r="r" t="t"/>
              <a:pathLst>
                <a:path extrusionOk="0" h="1696" w="1561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28"/>
            <p:cNvSpPr/>
            <p:nvPr/>
          </p:nvSpPr>
          <p:spPr>
            <a:xfrm>
              <a:off x="5362275" y="3128500"/>
              <a:ext cx="84550" cy="18050"/>
            </a:xfrm>
            <a:custGeom>
              <a:rect b="b" l="l" r="r" t="t"/>
              <a:pathLst>
                <a:path extrusionOk="0" h="722" w="3382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28"/>
            <p:cNvSpPr/>
            <p:nvPr/>
          </p:nvSpPr>
          <p:spPr>
            <a:xfrm>
              <a:off x="5297975" y="2999000"/>
              <a:ext cx="65800" cy="13425"/>
            </a:xfrm>
            <a:custGeom>
              <a:rect b="b" l="l" r="r" t="t"/>
              <a:pathLst>
                <a:path extrusionOk="0" h="537" w="2632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28"/>
            <p:cNvSpPr/>
            <p:nvPr/>
          </p:nvSpPr>
          <p:spPr>
            <a:xfrm>
              <a:off x="5485800" y="3103525"/>
              <a:ext cx="41700" cy="15475"/>
            </a:xfrm>
            <a:custGeom>
              <a:rect b="b" l="l" r="r" t="t"/>
              <a:pathLst>
                <a:path extrusionOk="0" h="619" w="1668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28"/>
            <p:cNvSpPr/>
            <p:nvPr/>
          </p:nvSpPr>
          <p:spPr>
            <a:xfrm>
              <a:off x="5493225" y="3125225"/>
              <a:ext cx="51825" cy="15200"/>
            </a:xfrm>
            <a:custGeom>
              <a:rect b="b" l="l" r="r" t="t"/>
              <a:pathLst>
                <a:path extrusionOk="0" h="608" w="2073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28"/>
            <p:cNvSpPr/>
            <p:nvPr/>
          </p:nvSpPr>
          <p:spPr>
            <a:xfrm>
              <a:off x="5934075" y="3152375"/>
              <a:ext cx="57450" cy="13550"/>
            </a:xfrm>
            <a:custGeom>
              <a:rect b="b" l="l" r="r" t="t"/>
              <a:pathLst>
                <a:path extrusionOk="0" h="542" w="2298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28"/>
            <p:cNvSpPr/>
            <p:nvPr/>
          </p:nvSpPr>
          <p:spPr>
            <a:xfrm>
              <a:off x="5256300" y="3057650"/>
              <a:ext cx="36925" cy="23900"/>
            </a:xfrm>
            <a:custGeom>
              <a:rect b="b" l="l" r="r" t="t"/>
              <a:pathLst>
                <a:path extrusionOk="0" h="956" w="1477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28"/>
            <p:cNvSpPr/>
            <p:nvPr/>
          </p:nvSpPr>
          <p:spPr>
            <a:xfrm>
              <a:off x="5801000" y="3086475"/>
              <a:ext cx="64625" cy="10775"/>
            </a:xfrm>
            <a:custGeom>
              <a:rect b="b" l="l" r="r" t="t"/>
              <a:pathLst>
                <a:path extrusionOk="0" h="431" w="2585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28"/>
            <p:cNvSpPr/>
            <p:nvPr/>
          </p:nvSpPr>
          <p:spPr>
            <a:xfrm>
              <a:off x="6134975" y="3240100"/>
              <a:ext cx="43775" cy="11650"/>
            </a:xfrm>
            <a:custGeom>
              <a:rect b="b" l="l" r="r" t="t"/>
              <a:pathLst>
                <a:path extrusionOk="0" h="466" w="1751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28"/>
            <p:cNvSpPr/>
            <p:nvPr/>
          </p:nvSpPr>
          <p:spPr>
            <a:xfrm>
              <a:off x="6171300" y="3243625"/>
              <a:ext cx="52100" cy="12425"/>
            </a:xfrm>
            <a:custGeom>
              <a:rect b="b" l="l" r="r" t="t"/>
              <a:pathLst>
                <a:path extrusionOk="0" h="497" w="2084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28"/>
            <p:cNvSpPr/>
            <p:nvPr/>
          </p:nvSpPr>
          <p:spPr>
            <a:xfrm>
              <a:off x="5651000" y="3034175"/>
              <a:ext cx="50325" cy="9800"/>
            </a:xfrm>
            <a:custGeom>
              <a:rect b="b" l="l" r="r" t="t"/>
              <a:pathLst>
                <a:path extrusionOk="0" h="392" w="2013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28"/>
            <p:cNvSpPr/>
            <p:nvPr/>
          </p:nvSpPr>
          <p:spPr>
            <a:xfrm>
              <a:off x="5731650" y="2984800"/>
              <a:ext cx="72350" cy="13725"/>
            </a:xfrm>
            <a:custGeom>
              <a:rect b="b" l="l" r="r" t="t"/>
              <a:pathLst>
                <a:path extrusionOk="0" h="549" w="2894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28"/>
            <p:cNvSpPr/>
            <p:nvPr/>
          </p:nvSpPr>
          <p:spPr>
            <a:xfrm>
              <a:off x="5564075" y="3131250"/>
              <a:ext cx="42300" cy="14000"/>
            </a:xfrm>
            <a:custGeom>
              <a:rect b="b" l="l" r="r" t="t"/>
              <a:pathLst>
                <a:path extrusionOk="0" h="560" w="1692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28"/>
            <p:cNvSpPr/>
            <p:nvPr/>
          </p:nvSpPr>
          <p:spPr>
            <a:xfrm>
              <a:off x="5514375" y="3103400"/>
              <a:ext cx="43475" cy="14700"/>
            </a:xfrm>
            <a:custGeom>
              <a:rect b="b" l="l" r="r" t="t"/>
              <a:pathLst>
                <a:path extrusionOk="0" h="588" w="1739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28"/>
            <p:cNvSpPr/>
            <p:nvPr/>
          </p:nvSpPr>
          <p:spPr>
            <a:xfrm>
              <a:off x="5387275" y="3014200"/>
              <a:ext cx="39600" cy="10725"/>
            </a:xfrm>
            <a:custGeom>
              <a:rect b="b" l="l" r="r" t="t"/>
              <a:pathLst>
                <a:path extrusionOk="0" h="429" w="1584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28"/>
            <p:cNvSpPr/>
            <p:nvPr/>
          </p:nvSpPr>
          <p:spPr>
            <a:xfrm>
              <a:off x="5558425" y="3082050"/>
              <a:ext cx="47350" cy="8675"/>
            </a:xfrm>
            <a:custGeom>
              <a:rect b="b" l="l" r="r" t="t"/>
              <a:pathLst>
                <a:path extrusionOk="0" h="347" w="1894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28"/>
            <p:cNvSpPr/>
            <p:nvPr/>
          </p:nvSpPr>
          <p:spPr>
            <a:xfrm>
              <a:off x="5855175" y="2996925"/>
              <a:ext cx="7475" cy="75325"/>
            </a:xfrm>
            <a:custGeom>
              <a:rect b="b" l="l" r="r" t="t"/>
              <a:pathLst>
                <a:path extrusionOk="0" h="3013" w="299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28"/>
            <p:cNvSpPr/>
            <p:nvPr/>
          </p:nvSpPr>
          <p:spPr>
            <a:xfrm>
              <a:off x="5898350" y="3148675"/>
              <a:ext cx="42875" cy="12575"/>
            </a:xfrm>
            <a:custGeom>
              <a:rect b="b" l="l" r="r" t="t"/>
              <a:pathLst>
                <a:path extrusionOk="0" h="503" w="1715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28"/>
            <p:cNvSpPr/>
            <p:nvPr/>
          </p:nvSpPr>
          <p:spPr>
            <a:xfrm>
              <a:off x="5254800" y="3006575"/>
              <a:ext cx="23550" cy="32650"/>
            </a:xfrm>
            <a:custGeom>
              <a:rect b="b" l="l" r="r" t="t"/>
              <a:pathLst>
                <a:path extrusionOk="0" h="1306" w="942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28"/>
            <p:cNvSpPr/>
            <p:nvPr/>
          </p:nvSpPr>
          <p:spPr>
            <a:xfrm>
              <a:off x="5606050" y="3032000"/>
              <a:ext cx="46150" cy="8700"/>
            </a:xfrm>
            <a:custGeom>
              <a:rect b="b" l="l" r="r" t="t"/>
              <a:pathLst>
                <a:path extrusionOk="0" h="348" w="1846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28"/>
            <p:cNvSpPr/>
            <p:nvPr/>
          </p:nvSpPr>
          <p:spPr>
            <a:xfrm>
              <a:off x="5682550" y="3204400"/>
              <a:ext cx="41700" cy="15350"/>
            </a:xfrm>
            <a:custGeom>
              <a:rect b="b" l="l" r="r" t="t"/>
              <a:pathLst>
                <a:path extrusionOk="0" h="614" w="1668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28"/>
            <p:cNvSpPr/>
            <p:nvPr/>
          </p:nvSpPr>
          <p:spPr>
            <a:xfrm>
              <a:off x="6045375" y="3189975"/>
              <a:ext cx="54800" cy="7900"/>
            </a:xfrm>
            <a:custGeom>
              <a:rect b="b" l="l" r="r" t="t"/>
              <a:pathLst>
                <a:path extrusionOk="0" h="316" w="2192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28"/>
            <p:cNvSpPr/>
            <p:nvPr/>
          </p:nvSpPr>
          <p:spPr>
            <a:xfrm>
              <a:off x="5561700" y="3162725"/>
              <a:ext cx="30900" cy="17100"/>
            </a:xfrm>
            <a:custGeom>
              <a:rect b="b" l="l" r="r" t="t"/>
              <a:pathLst>
                <a:path extrusionOk="0" h="684" w="1236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28"/>
            <p:cNvSpPr/>
            <p:nvPr/>
          </p:nvSpPr>
          <p:spPr>
            <a:xfrm>
              <a:off x="5695950" y="3074600"/>
              <a:ext cx="43175" cy="10900"/>
            </a:xfrm>
            <a:custGeom>
              <a:rect b="b" l="l" r="r" t="t"/>
              <a:pathLst>
                <a:path extrusionOk="0" h="436" w="1727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28"/>
            <p:cNvSpPr/>
            <p:nvPr/>
          </p:nvSpPr>
          <p:spPr>
            <a:xfrm>
              <a:off x="6012350" y="3250125"/>
              <a:ext cx="44375" cy="15275"/>
            </a:xfrm>
            <a:custGeom>
              <a:rect b="b" l="l" r="r" t="t"/>
              <a:pathLst>
                <a:path extrusionOk="0" h="611" w="1775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28"/>
            <p:cNvSpPr/>
            <p:nvPr/>
          </p:nvSpPr>
          <p:spPr>
            <a:xfrm>
              <a:off x="5553950" y="3027000"/>
              <a:ext cx="40225" cy="9250"/>
            </a:xfrm>
            <a:custGeom>
              <a:rect b="b" l="l" r="r" t="t"/>
              <a:pathLst>
                <a:path extrusionOk="0" h="370" w="1609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28"/>
            <p:cNvSpPr/>
            <p:nvPr/>
          </p:nvSpPr>
          <p:spPr>
            <a:xfrm>
              <a:off x="6142125" y="3201100"/>
              <a:ext cx="42250" cy="9900"/>
            </a:xfrm>
            <a:custGeom>
              <a:rect b="b" l="l" r="r" t="t"/>
              <a:pathLst>
                <a:path extrusionOk="0" h="396" w="169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28"/>
            <p:cNvSpPr/>
            <p:nvPr/>
          </p:nvSpPr>
          <p:spPr>
            <a:xfrm>
              <a:off x="5491450" y="3153125"/>
              <a:ext cx="37825" cy="16525"/>
            </a:xfrm>
            <a:custGeom>
              <a:rect b="b" l="l" r="r" t="t"/>
              <a:pathLst>
                <a:path extrusionOk="0" h="661" w="1513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28"/>
            <p:cNvSpPr/>
            <p:nvPr/>
          </p:nvSpPr>
          <p:spPr>
            <a:xfrm>
              <a:off x="5595925" y="3169450"/>
              <a:ext cx="29750" cy="12650"/>
            </a:xfrm>
            <a:custGeom>
              <a:rect b="b" l="l" r="r" t="t"/>
              <a:pathLst>
                <a:path extrusionOk="0" h="506" w="119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28"/>
            <p:cNvSpPr/>
            <p:nvPr/>
          </p:nvSpPr>
          <p:spPr>
            <a:xfrm>
              <a:off x="5553075" y="3107650"/>
              <a:ext cx="36625" cy="12800"/>
            </a:xfrm>
            <a:custGeom>
              <a:rect b="b" l="l" r="r" t="t"/>
              <a:pathLst>
                <a:path extrusionOk="0" h="512" w="1465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28"/>
            <p:cNvSpPr/>
            <p:nvPr/>
          </p:nvSpPr>
          <p:spPr>
            <a:xfrm>
              <a:off x="6217425" y="3248175"/>
              <a:ext cx="43200" cy="10700"/>
            </a:xfrm>
            <a:custGeom>
              <a:rect b="b" l="l" r="r" t="t"/>
              <a:pathLst>
                <a:path extrusionOk="0" h="428" w="1728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28"/>
            <p:cNvSpPr/>
            <p:nvPr/>
          </p:nvSpPr>
          <p:spPr>
            <a:xfrm>
              <a:off x="5362100" y="3141000"/>
              <a:ext cx="32325" cy="14725"/>
            </a:xfrm>
            <a:custGeom>
              <a:rect b="b" l="l" r="r" t="t"/>
              <a:pathLst>
                <a:path extrusionOk="0" h="589" w="1293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28"/>
            <p:cNvSpPr/>
            <p:nvPr/>
          </p:nvSpPr>
          <p:spPr>
            <a:xfrm>
              <a:off x="5801300" y="3107050"/>
              <a:ext cx="34275" cy="9650"/>
            </a:xfrm>
            <a:custGeom>
              <a:rect b="b" l="l" r="r" t="t"/>
              <a:pathLst>
                <a:path extrusionOk="0" h="386" w="1371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28"/>
            <p:cNvSpPr/>
            <p:nvPr/>
          </p:nvSpPr>
          <p:spPr>
            <a:xfrm>
              <a:off x="5840900" y="3169275"/>
              <a:ext cx="28900" cy="10225"/>
            </a:xfrm>
            <a:custGeom>
              <a:rect b="b" l="l" r="r" t="t"/>
              <a:pathLst>
                <a:path extrusionOk="0" h="409" w="1156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28"/>
            <p:cNvSpPr/>
            <p:nvPr/>
          </p:nvSpPr>
          <p:spPr>
            <a:xfrm>
              <a:off x="5311950" y="3069650"/>
              <a:ext cx="35450" cy="13325"/>
            </a:xfrm>
            <a:custGeom>
              <a:rect b="b" l="l" r="r" t="t"/>
              <a:pathLst>
                <a:path extrusionOk="0" h="533" w="1418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28"/>
            <p:cNvSpPr/>
            <p:nvPr/>
          </p:nvSpPr>
          <p:spPr>
            <a:xfrm>
              <a:off x="5579250" y="3061050"/>
              <a:ext cx="32475" cy="7650"/>
            </a:xfrm>
            <a:custGeom>
              <a:rect b="b" l="l" r="r" t="t"/>
              <a:pathLst>
                <a:path extrusionOk="0" h="306" w="1299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28"/>
            <p:cNvSpPr/>
            <p:nvPr/>
          </p:nvSpPr>
          <p:spPr>
            <a:xfrm>
              <a:off x="5543250" y="3129075"/>
              <a:ext cx="26800" cy="11500"/>
            </a:xfrm>
            <a:custGeom>
              <a:rect b="b" l="l" r="r" t="t"/>
              <a:pathLst>
                <a:path extrusionOk="0" h="460" w="1072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28"/>
            <p:cNvSpPr/>
            <p:nvPr/>
          </p:nvSpPr>
          <p:spPr>
            <a:xfrm>
              <a:off x="5347375" y="3012850"/>
              <a:ext cx="44375" cy="10725"/>
            </a:xfrm>
            <a:custGeom>
              <a:rect b="b" l="l" r="r" t="t"/>
              <a:pathLst>
                <a:path extrusionOk="0" h="429" w="1775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28"/>
            <p:cNvSpPr/>
            <p:nvPr/>
          </p:nvSpPr>
          <p:spPr>
            <a:xfrm>
              <a:off x="5460800" y="3122225"/>
              <a:ext cx="57750" cy="7050"/>
            </a:xfrm>
            <a:custGeom>
              <a:rect b="b" l="l" r="r" t="t"/>
              <a:pathLst>
                <a:path extrusionOk="0" h="282" w="231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28"/>
            <p:cNvSpPr/>
            <p:nvPr/>
          </p:nvSpPr>
          <p:spPr>
            <a:xfrm>
              <a:off x="5450075" y="3100325"/>
              <a:ext cx="43475" cy="7125"/>
            </a:xfrm>
            <a:custGeom>
              <a:rect b="b" l="l" r="r" t="t"/>
              <a:pathLst>
                <a:path extrusionOk="0" h="285" w="1739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28"/>
            <p:cNvSpPr/>
            <p:nvPr/>
          </p:nvSpPr>
          <p:spPr>
            <a:xfrm>
              <a:off x="5737025" y="3079675"/>
              <a:ext cx="35425" cy="9100"/>
            </a:xfrm>
            <a:custGeom>
              <a:rect b="b" l="l" r="r" t="t"/>
              <a:pathLst>
                <a:path extrusionOk="0" h="364" w="1417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28"/>
            <p:cNvSpPr/>
            <p:nvPr/>
          </p:nvSpPr>
          <p:spPr>
            <a:xfrm>
              <a:off x="5718250" y="3207375"/>
              <a:ext cx="30400" cy="16200"/>
            </a:xfrm>
            <a:custGeom>
              <a:rect b="b" l="l" r="r" t="t"/>
              <a:pathLst>
                <a:path extrusionOk="0" h="648" w="1216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28"/>
            <p:cNvSpPr/>
            <p:nvPr/>
          </p:nvSpPr>
          <p:spPr>
            <a:xfrm>
              <a:off x="5342625" y="3069000"/>
              <a:ext cx="20550" cy="20825"/>
            </a:xfrm>
            <a:custGeom>
              <a:rect b="b" l="l" r="r" t="t"/>
              <a:pathLst>
                <a:path extrusionOk="0" h="833" w="822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28"/>
            <p:cNvSpPr/>
            <p:nvPr/>
          </p:nvSpPr>
          <p:spPr>
            <a:xfrm>
              <a:off x="5488175" y="3047475"/>
              <a:ext cx="29800" cy="10900"/>
            </a:xfrm>
            <a:custGeom>
              <a:rect b="b" l="l" r="r" t="t"/>
              <a:pathLst>
                <a:path extrusionOk="0" h="436" w="1192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28"/>
            <p:cNvSpPr/>
            <p:nvPr/>
          </p:nvSpPr>
          <p:spPr>
            <a:xfrm>
              <a:off x="5327450" y="3011050"/>
              <a:ext cx="44650" cy="14525"/>
            </a:xfrm>
            <a:custGeom>
              <a:rect b="b" l="l" r="r" t="t"/>
              <a:pathLst>
                <a:path extrusionOk="0" h="581" w="1786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28"/>
            <p:cNvSpPr/>
            <p:nvPr/>
          </p:nvSpPr>
          <p:spPr>
            <a:xfrm>
              <a:off x="5640575" y="3175450"/>
              <a:ext cx="31875" cy="11825"/>
            </a:xfrm>
            <a:custGeom>
              <a:rect b="b" l="l" r="r" t="t"/>
              <a:pathLst>
                <a:path extrusionOk="0" h="473" w="1275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28"/>
            <p:cNvSpPr/>
            <p:nvPr/>
          </p:nvSpPr>
          <p:spPr>
            <a:xfrm>
              <a:off x="5518225" y="3154675"/>
              <a:ext cx="25925" cy="16425"/>
            </a:xfrm>
            <a:custGeom>
              <a:rect b="b" l="l" r="r" t="t"/>
              <a:pathLst>
                <a:path extrusionOk="0" h="657" w="1037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28"/>
            <p:cNvSpPr/>
            <p:nvPr/>
          </p:nvSpPr>
          <p:spPr>
            <a:xfrm>
              <a:off x="5470600" y="3046275"/>
              <a:ext cx="25925" cy="11075"/>
            </a:xfrm>
            <a:custGeom>
              <a:rect b="b" l="l" r="r" t="t"/>
              <a:pathLst>
                <a:path extrusionOk="0" h="443" w="1037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28"/>
            <p:cNvSpPr/>
            <p:nvPr/>
          </p:nvSpPr>
          <p:spPr>
            <a:xfrm>
              <a:off x="5687000" y="3149950"/>
              <a:ext cx="26225" cy="9600"/>
            </a:xfrm>
            <a:custGeom>
              <a:rect b="b" l="l" r="r" t="t"/>
              <a:pathLst>
                <a:path extrusionOk="0" h="384" w="1049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28"/>
            <p:cNvSpPr/>
            <p:nvPr/>
          </p:nvSpPr>
          <p:spPr>
            <a:xfrm>
              <a:off x="5814400" y="2991450"/>
              <a:ext cx="36950" cy="9150"/>
            </a:xfrm>
            <a:custGeom>
              <a:rect b="b" l="l" r="r" t="t"/>
              <a:pathLst>
                <a:path extrusionOk="0" h="366" w="1478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28"/>
            <p:cNvSpPr/>
            <p:nvPr/>
          </p:nvSpPr>
          <p:spPr>
            <a:xfrm>
              <a:off x="5579250" y="3132250"/>
              <a:ext cx="43200" cy="7250"/>
            </a:xfrm>
            <a:custGeom>
              <a:rect b="b" l="l" r="r" t="t"/>
              <a:pathLst>
                <a:path extrusionOk="0" h="290" w="1728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28"/>
            <p:cNvSpPr/>
            <p:nvPr/>
          </p:nvSpPr>
          <p:spPr>
            <a:xfrm>
              <a:off x="5709925" y="3039675"/>
              <a:ext cx="33650" cy="7850"/>
            </a:xfrm>
            <a:custGeom>
              <a:rect b="b" l="l" r="r" t="t"/>
              <a:pathLst>
                <a:path extrusionOk="0" h="314" w="1346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28"/>
            <p:cNvSpPr/>
            <p:nvPr/>
          </p:nvSpPr>
          <p:spPr>
            <a:xfrm>
              <a:off x="5542050" y="3161225"/>
              <a:ext cx="22650" cy="15450"/>
            </a:xfrm>
            <a:custGeom>
              <a:rect b="b" l="l" r="r" t="t"/>
              <a:pathLst>
                <a:path extrusionOk="0" h="618" w="906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28"/>
            <p:cNvSpPr/>
            <p:nvPr/>
          </p:nvSpPr>
          <p:spPr>
            <a:xfrm>
              <a:off x="5377450" y="3043150"/>
              <a:ext cx="30675" cy="6200"/>
            </a:xfrm>
            <a:custGeom>
              <a:rect b="b" l="l" r="r" t="t"/>
              <a:pathLst>
                <a:path extrusionOk="0" h="248" w="1227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28"/>
            <p:cNvSpPr/>
            <p:nvPr/>
          </p:nvSpPr>
          <p:spPr>
            <a:xfrm>
              <a:off x="5618550" y="3140400"/>
              <a:ext cx="23825" cy="9425"/>
            </a:xfrm>
            <a:custGeom>
              <a:rect b="b" l="l" r="r" t="t"/>
              <a:pathLst>
                <a:path extrusionOk="0" h="377" w="953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28"/>
            <p:cNvSpPr/>
            <p:nvPr/>
          </p:nvSpPr>
          <p:spPr>
            <a:xfrm>
              <a:off x="5781675" y="3083250"/>
              <a:ext cx="37525" cy="7175"/>
            </a:xfrm>
            <a:custGeom>
              <a:rect b="b" l="l" r="r" t="t"/>
              <a:pathLst>
                <a:path extrusionOk="0" h="287" w="1501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28"/>
            <p:cNvSpPr/>
            <p:nvPr/>
          </p:nvSpPr>
          <p:spPr>
            <a:xfrm>
              <a:off x="6214450" y="3247625"/>
              <a:ext cx="24725" cy="7475"/>
            </a:xfrm>
            <a:custGeom>
              <a:rect b="b" l="l" r="r" t="t"/>
              <a:pathLst>
                <a:path extrusionOk="0" h="299" w="989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28"/>
            <p:cNvSpPr/>
            <p:nvPr/>
          </p:nvSpPr>
          <p:spPr>
            <a:xfrm>
              <a:off x="5753975" y="3082950"/>
              <a:ext cx="29800" cy="6750"/>
            </a:xfrm>
            <a:custGeom>
              <a:rect b="b" l="l" r="r" t="t"/>
              <a:pathLst>
                <a:path extrusionOk="0" h="270" w="1192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28"/>
            <p:cNvSpPr/>
            <p:nvPr/>
          </p:nvSpPr>
          <p:spPr>
            <a:xfrm>
              <a:off x="5876625" y="3121050"/>
              <a:ext cx="16375" cy="25325"/>
            </a:xfrm>
            <a:custGeom>
              <a:rect b="b" l="l" r="r" t="t"/>
              <a:pathLst>
                <a:path extrusionOk="0" h="1013" w="655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28"/>
            <p:cNvSpPr/>
            <p:nvPr/>
          </p:nvSpPr>
          <p:spPr>
            <a:xfrm>
              <a:off x="5867675" y="3089075"/>
              <a:ext cx="12525" cy="33475"/>
            </a:xfrm>
            <a:custGeom>
              <a:rect b="b" l="l" r="r" t="t"/>
              <a:pathLst>
                <a:path extrusionOk="0" h="1339" w="501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28"/>
            <p:cNvSpPr/>
            <p:nvPr/>
          </p:nvSpPr>
          <p:spPr>
            <a:xfrm>
              <a:off x="5540275" y="3107850"/>
              <a:ext cx="15500" cy="11150"/>
            </a:xfrm>
            <a:custGeom>
              <a:rect b="b" l="l" r="r" t="t"/>
              <a:pathLst>
                <a:path extrusionOk="0" h="446" w="62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28"/>
            <p:cNvSpPr/>
            <p:nvPr/>
          </p:nvSpPr>
          <p:spPr>
            <a:xfrm>
              <a:off x="5780175" y="2993775"/>
              <a:ext cx="36925" cy="7175"/>
            </a:xfrm>
            <a:custGeom>
              <a:rect b="b" l="l" r="r" t="t"/>
              <a:pathLst>
                <a:path extrusionOk="0" h="287" w="1477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28"/>
            <p:cNvSpPr/>
            <p:nvPr/>
          </p:nvSpPr>
          <p:spPr>
            <a:xfrm>
              <a:off x="5657850" y="3146200"/>
              <a:ext cx="20250" cy="6075"/>
            </a:xfrm>
            <a:custGeom>
              <a:rect b="b" l="l" r="r" t="t"/>
              <a:pathLst>
                <a:path extrusionOk="0" h="243" w="81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28"/>
            <p:cNvSpPr/>
            <p:nvPr/>
          </p:nvSpPr>
          <p:spPr>
            <a:xfrm>
              <a:off x="5604550" y="3136400"/>
              <a:ext cx="19075" cy="9275"/>
            </a:xfrm>
            <a:custGeom>
              <a:rect b="b" l="l" r="r" t="t"/>
              <a:pathLst>
                <a:path extrusionOk="0" h="371" w="763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28"/>
            <p:cNvSpPr/>
            <p:nvPr/>
          </p:nvSpPr>
          <p:spPr>
            <a:xfrm>
              <a:off x="5299450" y="3070750"/>
              <a:ext cx="18200" cy="10025"/>
            </a:xfrm>
            <a:custGeom>
              <a:rect b="b" l="l" r="r" t="t"/>
              <a:pathLst>
                <a:path extrusionOk="0" h="401" w="728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28"/>
            <p:cNvSpPr/>
            <p:nvPr/>
          </p:nvSpPr>
          <p:spPr>
            <a:xfrm>
              <a:off x="5456325" y="3146050"/>
              <a:ext cx="21750" cy="16825"/>
            </a:xfrm>
            <a:custGeom>
              <a:rect b="b" l="l" r="r" t="t"/>
              <a:pathLst>
                <a:path extrusionOk="0" h="673" w="87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28"/>
            <p:cNvSpPr/>
            <p:nvPr/>
          </p:nvSpPr>
          <p:spPr>
            <a:xfrm>
              <a:off x="5355725" y="3069550"/>
              <a:ext cx="16375" cy="9850"/>
            </a:xfrm>
            <a:custGeom>
              <a:rect b="b" l="l" r="r" t="t"/>
              <a:pathLst>
                <a:path extrusionOk="0" h="394" w="655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28"/>
            <p:cNvSpPr/>
            <p:nvPr/>
          </p:nvSpPr>
          <p:spPr>
            <a:xfrm>
              <a:off x="5639975" y="3141000"/>
              <a:ext cx="14325" cy="9900"/>
            </a:xfrm>
            <a:custGeom>
              <a:rect b="b" l="l" r="r" t="t"/>
              <a:pathLst>
                <a:path extrusionOk="0" h="396" w="573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28"/>
            <p:cNvSpPr/>
            <p:nvPr/>
          </p:nvSpPr>
          <p:spPr>
            <a:xfrm>
              <a:off x="6088550" y="3258575"/>
              <a:ext cx="33950" cy="4075"/>
            </a:xfrm>
            <a:custGeom>
              <a:rect b="b" l="l" r="r" t="t"/>
              <a:pathLst>
                <a:path extrusionOk="0" h="163" w="1358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28"/>
            <p:cNvSpPr/>
            <p:nvPr/>
          </p:nvSpPr>
          <p:spPr>
            <a:xfrm>
              <a:off x="5891500" y="3171825"/>
              <a:ext cx="29200" cy="4650"/>
            </a:xfrm>
            <a:custGeom>
              <a:rect b="b" l="l" r="r" t="t"/>
              <a:pathLst>
                <a:path extrusionOk="0" h="186" w="1168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28"/>
            <p:cNvSpPr/>
            <p:nvPr/>
          </p:nvSpPr>
          <p:spPr>
            <a:xfrm>
              <a:off x="5776900" y="3201125"/>
              <a:ext cx="25625" cy="6875"/>
            </a:xfrm>
            <a:custGeom>
              <a:rect b="b" l="l" r="r" t="t"/>
              <a:pathLst>
                <a:path extrusionOk="0" h="275" w="1025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28"/>
            <p:cNvSpPr/>
            <p:nvPr/>
          </p:nvSpPr>
          <p:spPr>
            <a:xfrm>
              <a:off x="5585800" y="3165700"/>
              <a:ext cx="19375" cy="11325"/>
            </a:xfrm>
            <a:custGeom>
              <a:rect b="b" l="l" r="r" t="t"/>
              <a:pathLst>
                <a:path extrusionOk="0" h="453" w="775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28"/>
            <p:cNvSpPr/>
            <p:nvPr/>
          </p:nvSpPr>
          <p:spPr>
            <a:xfrm>
              <a:off x="5731050" y="3154975"/>
              <a:ext cx="10750" cy="8400"/>
            </a:xfrm>
            <a:custGeom>
              <a:rect b="b" l="l" r="r" t="t"/>
              <a:pathLst>
                <a:path extrusionOk="0" h="336" w="43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28"/>
            <p:cNvSpPr/>
            <p:nvPr/>
          </p:nvSpPr>
          <p:spPr>
            <a:xfrm>
              <a:off x="5595650" y="3113525"/>
              <a:ext cx="11900" cy="6975"/>
            </a:xfrm>
            <a:custGeom>
              <a:rect b="b" l="l" r="r" t="t"/>
              <a:pathLst>
                <a:path extrusionOk="0" h="279" w="476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28"/>
            <p:cNvSpPr/>
            <p:nvPr/>
          </p:nvSpPr>
          <p:spPr>
            <a:xfrm>
              <a:off x="5392925" y="3086675"/>
              <a:ext cx="14025" cy="7600"/>
            </a:xfrm>
            <a:custGeom>
              <a:rect b="b" l="l" r="r" t="t"/>
              <a:pathLst>
                <a:path extrusionOk="0" h="304" w="561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28"/>
            <p:cNvSpPr/>
            <p:nvPr/>
          </p:nvSpPr>
          <p:spPr>
            <a:xfrm>
              <a:off x="5535200" y="3160625"/>
              <a:ext cx="15500" cy="9825"/>
            </a:xfrm>
            <a:custGeom>
              <a:rect b="b" l="l" r="r" t="t"/>
              <a:pathLst>
                <a:path extrusionOk="0" h="393" w="62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28"/>
            <p:cNvSpPr/>
            <p:nvPr/>
          </p:nvSpPr>
          <p:spPr>
            <a:xfrm>
              <a:off x="5481625" y="3150225"/>
              <a:ext cx="22350" cy="6625"/>
            </a:xfrm>
            <a:custGeom>
              <a:rect b="b" l="l" r="r" t="t"/>
              <a:pathLst>
                <a:path extrusionOk="0" h="265" w="894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28"/>
            <p:cNvSpPr/>
            <p:nvPr/>
          </p:nvSpPr>
          <p:spPr>
            <a:xfrm>
              <a:off x="5433700" y="3018050"/>
              <a:ext cx="11925" cy="7300"/>
            </a:xfrm>
            <a:custGeom>
              <a:rect b="b" l="l" r="r" t="t"/>
              <a:pathLst>
                <a:path extrusionOk="0" h="292" w="477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28"/>
            <p:cNvSpPr/>
            <p:nvPr/>
          </p:nvSpPr>
          <p:spPr>
            <a:xfrm>
              <a:off x="5424775" y="30180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28"/>
            <p:cNvSpPr/>
            <p:nvPr/>
          </p:nvSpPr>
          <p:spPr>
            <a:xfrm>
              <a:off x="5868275" y="3168675"/>
              <a:ext cx="20275" cy="5400"/>
            </a:xfrm>
            <a:custGeom>
              <a:rect b="b" l="l" r="r" t="t"/>
              <a:pathLst>
                <a:path extrusionOk="0" h="216" w="811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28"/>
            <p:cNvSpPr/>
            <p:nvPr/>
          </p:nvSpPr>
          <p:spPr>
            <a:xfrm>
              <a:off x="5757550" y="2992875"/>
              <a:ext cx="22950" cy="3175"/>
            </a:xfrm>
            <a:custGeom>
              <a:rect b="b" l="l" r="r" t="t"/>
              <a:pathLst>
                <a:path extrusionOk="0" h="127" w="918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28"/>
            <p:cNvSpPr/>
            <p:nvPr/>
          </p:nvSpPr>
          <p:spPr>
            <a:xfrm>
              <a:off x="6192125" y="3204625"/>
              <a:ext cx="11350" cy="7100"/>
            </a:xfrm>
            <a:custGeom>
              <a:rect b="b" l="l" r="r" t="t"/>
              <a:pathLst>
                <a:path extrusionOk="0" h="284" w="454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28"/>
            <p:cNvSpPr/>
            <p:nvPr/>
          </p:nvSpPr>
          <p:spPr>
            <a:xfrm>
              <a:off x="5848350" y="3169275"/>
              <a:ext cx="21450" cy="3825"/>
            </a:xfrm>
            <a:custGeom>
              <a:rect b="b" l="l" r="r" t="t"/>
              <a:pathLst>
                <a:path extrusionOk="0" h="153" w="858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28"/>
            <p:cNvSpPr/>
            <p:nvPr/>
          </p:nvSpPr>
          <p:spPr>
            <a:xfrm>
              <a:off x="6052825" y="3255000"/>
              <a:ext cx="22050" cy="3900"/>
            </a:xfrm>
            <a:custGeom>
              <a:rect b="b" l="l" r="r" t="t"/>
              <a:pathLst>
                <a:path extrusionOk="0" h="156" w="882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28"/>
            <p:cNvSpPr/>
            <p:nvPr/>
          </p:nvSpPr>
          <p:spPr>
            <a:xfrm>
              <a:off x="6235875" y="3272550"/>
              <a:ext cx="22350" cy="4100"/>
            </a:xfrm>
            <a:custGeom>
              <a:rect b="b" l="l" r="r" t="t"/>
              <a:pathLst>
                <a:path extrusionOk="0" h="164" w="894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28"/>
            <p:cNvSpPr/>
            <p:nvPr/>
          </p:nvSpPr>
          <p:spPr>
            <a:xfrm>
              <a:off x="5431625" y="3144275"/>
              <a:ext cx="12825" cy="10725"/>
            </a:xfrm>
            <a:custGeom>
              <a:rect b="b" l="l" r="r" t="t"/>
              <a:pathLst>
                <a:path extrusionOk="0" h="429" w="513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28"/>
            <p:cNvSpPr/>
            <p:nvPr/>
          </p:nvSpPr>
          <p:spPr>
            <a:xfrm>
              <a:off x="5311075" y="3040075"/>
              <a:ext cx="10725" cy="7100"/>
            </a:xfrm>
            <a:custGeom>
              <a:rect b="b" l="l" r="r" t="t"/>
              <a:pathLst>
                <a:path extrusionOk="0" h="284" w="429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28"/>
            <p:cNvSpPr/>
            <p:nvPr/>
          </p:nvSpPr>
          <p:spPr>
            <a:xfrm>
              <a:off x="6171300" y="3243375"/>
              <a:ext cx="10425" cy="7500"/>
            </a:xfrm>
            <a:custGeom>
              <a:rect b="b" l="l" r="r" t="t"/>
              <a:pathLst>
                <a:path extrusionOk="0" h="300" w="417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28"/>
            <p:cNvSpPr/>
            <p:nvPr/>
          </p:nvSpPr>
          <p:spPr>
            <a:xfrm>
              <a:off x="5442025" y="3143675"/>
              <a:ext cx="18800" cy="6775"/>
            </a:xfrm>
            <a:custGeom>
              <a:rect b="b" l="l" r="r" t="t"/>
              <a:pathLst>
                <a:path extrusionOk="0" h="271" w="752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28"/>
            <p:cNvSpPr/>
            <p:nvPr/>
          </p:nvSpPr>
          <p:spPr>
            <a:xfrm>
              <a:off x="5385475" y="3041675"/>
              <a:ext cx="14325" cy="5500"/>
            </a:xfrm>
            <a:custGeom>
              <a:rect b="b" l="l" r="r" t="t"/>
              <a:pathLst>
                <a:path extrusionOk="0" h="220" w="573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28"/>
            <p:cNvSpPr/>
            <p:nvPr/>
          </p:nvSpPr>
          <p:spPr>
            <a:xfrm>
              <a:off x="5546800" y="3111525"/>
              <a:ext cx="14325" cy="7175"/>
            </a:xfrm>
            <a:custGeom>
              <a:rect b="b" l="l" r="r" t="t"/>
              <a:pathLst>
                <a:path extrusionOk="0" h="287" w="573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28"/>
            <p:cNvSpPr/>
            <p:nvPr/>
          </p:nvSpPr>
          <p:spPr>
            <a:xfrm>
              <a:off x="5873650" y="3143075"/>
              <a:ext cx="15500" cy="7525"/>
            </a:xfrm>
            <a:custGeom>
              <a:rect b="b" l="l" r="r" t="t"/>
              <a:pathLst>
                <a:path extrusionOk="0" h="301" w="62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28"/>
            <p:cNvSpPr/>
            <p:nvPr/>
          </p:nvSpPr>
          <p:spPr>
            <a:xfrm>
              <a:off x="5714700" y="2989475"/>
              <a:ext cx="19075" cy="3275"/>
            </a:xfrm>
            <a:custGeom>
              <a:rect b="b" l="l" r="r" t="t"/>
              <a:pathLst>
                <a:path extrusionOk="0" h="131" w="763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28"/>
            <p:cNvSpPr/>
            <p:nvPr/>
          </p:nvSpPr>
          <p:spPr>
            <a:xfrm>
              <a:off x="5876025" y="3154300"/>
              <a:ext cx="18775" cy="3775"/>
            </a:xfrm>
            <a:custGeom>
              <a:rect b="b" l="l" r="r" t="t"/>
              <a:pathLst>
                <a:path extrusionOk="0" h="151" w="751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28"/>
            <p:cNvSpPr/>
            <p:nvPr/>
          </p:nvSpPr>
          <p:spPr>
            <a:xfrm>
              <a:off x="6034975" y="3251425"/>
              <a:ext cx="15200" cy="3650"/>
            </a:xfrm>
            <a:custGeom>
              <a:rect b="b" l="l" r="r" t="t"/>
              <a:pathLst>
                <a:path extrusionOk="0" h="146" w="608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28"/>
            <p:cNvSpPr/>
            <p:nvPr/>
          </p:nvSpPr>
          <p:spPr>
            <a:xfrm>
              <a:off x="5374175" y="3021475"/>
              <a:ext cx="15200" cy="3725"/>
            </a:xfrm>
            <a:custGeom>
              <a:rect b="b" l="l" r="r" t="t"/>
              <a:pathLst>
                <a:path extrusionOk="0" h="149" w="608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28"/>
            <p:cNvSpPr/>
            <p:nvPr/>
          </p:nvSpPr>
          <p:spPr>
            <a:xfrm>
              <a:off x="5288750" y="3071650"/>
              <a:ext cx="8050" cy="7450"/>
            </a:xfrm>
            <a:custGeom>
              <a:rect b="b" l="l" r="r" t="t"/>
              <a:pathLst>
                <a:path extrusionOk="0" h="298" w="322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28"/>
            <p:cNvSpPr/>
            <p:nvPr/>
          </p:nvSpPr>
          <p:spPr>
            <a:xfrm>
              <a:off x="5805175" y="3208250"/>
              <a:ext cx="14325" cy="3675"/>
            </a:xfrm>
            <a:custGeom>
              <a:rect b="b" l="l" r="r" t="t"/>
              <a:pathLst>
                <a:path extrusionOk="0" h="147" w="573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28"/>
            <p:cNvSpPr/>
            <p:nvPr/>
          </p:nvSpPr>
          <p:spPr>
            <a:xfrm>
              <a:off x="5485800" y="2988175"/>
              <a:ext cx="11925" cy="7850"/>
            </a:xfrm>
            <a:custGeom>
              <a:rect b="b" l="l" r="r" t="t"/>
              <a:pathLst>
                <a:path extrusionOk="0" h="314" w="477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28"/>
            <p:cNvSpPr/>
            <p:nvPr/>
          </p:nvSpPr>
          <p:spPr>
            <a:xfrm>
              <a:off x="5390850" y="3141000"/>
              <a:ext cx="9625" cy="9300"/>
            </a:xfrm>
            <a:custGeom>
              <a:rect b="b" l="l" r="r" t="t"/>
              <a:pathLst>
                <a:path extrusionOk="0" h="372" w="385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28"/>
            <p:cNvSpPr/>
            <p:nvPr/>
          </p:nvSpPr>
          <p:spPr>
            <a:xfrm>
              <a:off x="5395300" y="3139950"/>
              <a:ext cx="15800" cy="4050"/>
            </a:xfrm>
            <a:custGeom>
              <a:rect b="b" l="l" r="r" t="t"/>
              <a:pathLst>
                <a:path extrusionOk="0" h="162" w="632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28"/>
            <p:cNvSpPr/>
            <p:nvPr/>
          </p:nvSpPr>
          <p:spPr>
            <a:xfrm>
              <a:off x="5521500" y="3054825"/>
              <a:ext cx="7775" cy="5275"/>
            </a:xfrm>
            <a:custGeom>
              <a:rect b="b" l="l" r="r" t="t"/>
              <a:pathLst>
                <a:path extrusionOk="0" h="211" w="311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28"/>
            <p:cNvSpPr/>
            <p:nvPr/>
          </p:nvSpPr>
          <p:spPr>
            <a:xfrm>
              <a:off x="5650700" y="3033700"/>
              <a:ext cx="11025" cy="5775"/>
            </a:xfrm>
            <a:custGeom>
              <a:rect b="b" l="l" r="r" t="t"/>
              <a:pathLst>
                <a:path extrusionOk="0" h="231" w="441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28"/>
            <p:cNvSpPr/>
            <p:nvPr/>
          </p:nvSpPr>
          <p:spPr>
            <a:xfrm>
              <a:off x="5755175" y="3212175"/>
              <a:ext cx="14900" cy="3575"/>
            </a:xfrm>
            <a:custGeom>
              <a:rect b="b" l="l" r="r" t="t"/>
              <a:pathLst>
                <a:path extrusionOk="0" h="143" w="596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28"/>
            <p:cNvSpPr/>
            <p:nvPr/>
          </p:nvSpPr>
          <p:spPr>
            <a:xfrm>
              <a:off x="5638800" y="3093350"/>
              <a:ext cx="15500" cy="3200"/>
            </a:xfrm>
            <a:custGeom>
              <a:rect b="b" l="l" r="r" t="t"/>
              <a:pathLst>
                <a:path extrusionOk="0" h="128" w="62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28"/>
            <p:cNvSpPr/>
            <p:nvPr/>
          </p:nvSpPr>
          <p:spPr>
            <a:xfrm>
              <a:off x="5705750" y="3039700"/>
              <a:ext cx="6275" cy="6950"/>
            </a:xfrm>
            <a:custGeom>
              <a:rect b="b" l="l" r="r" t="t"/>
              <a:pathLst>
                <a:path extrusionOk="0" h="278" w="251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28"/>
            <p:cNvSpPr/>
            <p:nvPr/>
          </p:nvSpPr>
          <p:spPr>
            <a:xfrm>
              <a:off x="5909350" y="320885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28"/>
            <p:cNvSpPr/>
            <p:nvPr/>
          </p:nvSpPr>
          <p:spPr>
            <a:xfrm>
              <a:off x="5471800" y="3147125"/>
              <a:ext cx="11350" cy="5550"/>
            </a:xfrm>
            <a:custGeom>
              <a:rect b="b" l="l" r="r" t="t"/>
              <a:pathLst>
                <a:path extrusionOk="0" h="222" w="454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28"/>
            <p:cNvSpPr/>
            <p:nvPr/>
          </p:nvSpPr>
          <p:spPr>
            <a:xfrm>
              <a:off x="5579250" y="3118075"/>
              <a:ext cx="10750" cy="3925"/>
            </a:xfrm>
            <a:custGeom>
              <a:rect b="b" l="l" r="r" t="t"/>
              <a:pathLst>
                <a:path extrusionOk="0" h="157" w="43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28"/>
            <p:cNvSpPr/>
            <p:nvPr/>
          </p:nvSpPr>
          <p:spPr>
            <a:xfrm>
              <a:off x="5403650" y="2986175"/>
              <a:ext cx="10725" cy="3625"/>
            </a:xfrm>
            <a:custGeom>
              <a:rect b="b" l="l" r="r" t="t"/>
              <a:pathLst>
                <a:path extrusionOk="0" h="145" w="429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28"/>
            <p:cNvSpPr/>
            <p:nvPr/>
          </p:nvSpPr>
          <p:spPr>
            <a:xfrm>
              <a:off x="5668550" y="3199925"/>
              <a:ext cx="7475" cy="4025"/>
            </a:xfrm>
            <a:custGeom>
              <a:rect b="b" l="l" r="r" t="t"/>
              <a:pathLst>
                <a:path extrusionOk="0" h="161" w="299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28"/>
            <p:cNvSpPr/>
            <p:nvPr/>
          </p:nvSpPr>
          <p:spPr>
            <a:xfrm>
              <a:off x="5661700" y="3090700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28"/>
            <p:cNvSpPr/>
            <p:nvPr/>
          </p:nvSpPr>
          <p:spPr>
            <a:xfrm>
              <a:off x="5676300" y="3089875"/>
              <a:ext cx="11925" cy="3450"/>
            </a:xfrm>
            <a:custGeom>
              <a:rect b="b" l="l" r="r" t="t"/>
              <a:pathLst>
                <a:path extrusionOk="0" h="138" w="477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28"/>
            <p:cNvSpPr/>
            <p:nvPr/>
          </p:nvSpPr>
          <p:spPr>
            <a:xfrm>
              <a:off x="5678975" y="3097375"/>
              <a:ext cx="11625" cy="3250"/>
            </a:xfrm>
            <a:custGeom>
              <a:rect b="b" l="l" r="r" t="t"/>
              <a:pathLst>
                <a:path extrusionOk="0" h="130" w="465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28"/>
            <p:cNvSpPr/>
            <p:nvPr/>
          </p:nvSpPr>
          <p:spPr>
            <a:xfrm>
              <a:off x="5595625" y="3030600"/>
              <a:ext cx="12225" cy="6650"/>
            </a:xfrm>
            <a:custGeom>
              <a:rect b="b" l="l" r="r" t="t"/>
              <a:pathLst>
                <a:path extrusionOk="0" h="266" w="489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28"/>
            <p:cNvSpPr/>
            <p:nvPr/>
          </p:nvSpPr>
          <p:spPr>
            <a:xfrm>
              <a:off x="5583425" y="3031450"/>
              <a:ext cx="11925" cy="4425"/>
            </a:xfrm>
            <a:custGeom>
              <a:rect b="b" l="l" r="r" t="t"/>
              <a:pathLst>
                <a:path extrusionOk="0" h="177" w="477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28"/>
            <p:cNvSpPr/>
            <p:nvPr/>
          </p:nvSpPr>
          <p:spPr>
            <a:xfrm>
              <a:off x="5596825" y="3029100"/>
              <a:ext cx="8350" cy="3275"/>
            </a:xfrm>
            <a:custGeom>
              <a:rect b="b" l="l" r="r" t="t"/>
              <a:pathLst>
                <a:path extrusionOk="0" h="131" w="334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28"/>
            <p:cNvSpPr/>
            <p:nvPr/>
          </p:nvSpPr>
          <p:spPr>
            <a:xfrm>
              <a:off x="5859050" y="31472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28"/>
            <p:cNvSpPr/>
            <p:nvPr/>
          </p:nvSpPr>
          <p:spPr>
            <a:xfrm>
              <a:off x="5866200" y="30972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28"/>
            <p:cNvSpPr/>
            <p:nvPr/>
          </p:nvSpPr>
          <p:spPr>
            <a:xfrm>
              <a:off x="5557225" y="3129675"/>
              <a:ext cx="8375" cy="2275"/>
            </a:xfrm>
            <a:custGeom>
              <a:rect b="b" l="l" r="r" t="t"/>
              <a:pathLst>
                <a:path extrusionOk="0" h="91" w="335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28"/>
            <p:cNvSpPr/>
            <p:nvPr/>
          </p:nvSpPr>
          <p:spPr>
            <a:xfrm>
              <a:off x="5567650" y="3129575"/>
              <a:ext cx="8350" cy="3400"/>
            </a:xfrm>
            <a:custGeom>
              <a:rect b="b" l="l" r="r" t="t"/>
              <a:pathLst>
                <a:path extrusionOk="0" h="136" w="334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28"/>
            <p:cNvSpPr/>
            <p:nvPr/>
          </p:nvSpPr>
          <p:spPr>
            <a:xfrm>
              <a:off x="5568550" y="3118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28"/>
            <p:cNvSpPr/>
            <p:nvPr/>
          </p:nvSpPr>
          <p:spPr>
            <a:xfrm>
              <a:off x="5693550" y="3073125"/>
              <a:ext cx="4500" cy="5075"/>
            </a:xfrm>
            <a:custGeom>
              <a:rect b="b" l="l" r="r" t="t"/>
              <a:pathLst>
                <a:path extrusionOk="0" h="203" w="18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28"/>
            <p:cNvSpPr/>
            <p:nvPr/>
          </p:nvSpPr>
          <p:spPr>
            <a:xfrm>
              <a:off x="5617950" y="3139800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28"/>
            <p:cNvSpPr/>
            <p:nvPr/>
          </p:nvSpPr>
          <p:spPr>
            <a:xfrm>
              <a:off x="5402150" y="3103475"/>
              <a:ext cx="8950" cy="5175"/>
            </a:xfrm>
            <a:custGeom>
              <a:rect b="b" l="l" r="r" t="t"/>
              <a:pathLst>
                <a:path extrusionOk="0" h="207" w="358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28"/>
            <p:cNvSpPr/>
            <p:nvPr/>
          </p:nvSpPr>
          <p:spPr>
            <a:xfrm>
              <a:off x="5425075" y="314087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28"/>
            <p:cNvSpPr/>
            <p:nvPr/>
          </p:nvSpPr>
          <p:spPr>
            <a:xfrm>
              <a:off x="5414350" y="3140975"/>
              <a:ext cx="7175" cy="3025"/>
            </a:xfrm>
            <a:custGeom>
              <a:rect b="b" l="l" r="r" t="t"/>
              <a:pathLst>
                <a:path extrusionOk="0" h="121" w="287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28"/>
            <p:cNvSpPr/>
            <p:nvPr/>
          </p:nvSpPr>
          <p:spPr>
            <a:xfrm>
              <a:off x="5384600" y="3140725"/>
              <a:ext cx="8950" cy="3275"/>
            </a:xfrm>
            <a:custGeom>
              <a:rect b="b" l="l" r="r" t="t"/>
              <a:pathLst>
                <a:path extrusionOk="0" h="131" w="358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28"/>
            <p:cNvSpPr/>
            <p:nvPr/>
          </p:nvSpPr>
          <p:spPr>
            <a:xfrm>
              <a:off x="5470900" y="3133925"/>
              <a:ext cx="8375" cy="2475"/>
            </a:xfrm>
            <a:custGeom>
              <a:rect b="b" l="l" r="r" t="t"/>
              <a:pathLst>
                <a:path extrusionOk="0" h="99" w="335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28"/>
            <p:cNvSpPr/>
            <p:nvPr/>
          </p:nvSpPr>
          <p:spPr>
            <a:xfrm>
              <a:off x="5499475" y="3115725"/>
              <a:ext cx="8675" cy="2375"/>
            </a:xfrm>
            <a:custGeom>
              <a:rect b="b" l="l" r="r" t="t"/>
              <a:pathLst>
                <a:path extrusionOk="0" h="95" w="347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28"/>
            <p:cNvSpPr/>
            <p:nvPr/>
          </p:nvSpPr>
          <p:spPr>
            <a:xfrm>
              <a:off x="5446800" y="3132650"/>
              <a:ext cx="6575" cy="4200"/>
            </a:xfrm>
            <a:custGeom>
              <a:rect b="b" l="l" r="r" t="t"/>
              <a:pathLst>
                <a:path extrusionOk="0" h="168" w="263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28"/>
            <p:cNvSpPr/>
            <p:nvPr/>
          </p:nvSpPr>
          <p:spPr>
            <a:xfrm>
              <a:off x="5460500" y="3134525"/>
              <a:ext cx="8350" cy="2025"/>
            </a:xfrm>
            <a:custGeom>
              <a:rect b="b" l="l" r="r" t="t"/>
              <a:pathLst>
                <a:path extrusionOk="0" h="81" w="334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28"/>
            <p:cNvSpPr/>
            <p:nvPr/>
          </p:nvSpPr>
          <p:spPr>
            <a:xfrm>
              <a:off x="5439350" y="3144125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28"/>
            <p:cNvSpPr/>
            <p:nvPr/>
          </p:nvSpPr>
          <p:spPr>
            <a:xfrm>
              <a:off x="5457225" y="3118975"/>
              <a:ext cx="3600" cy="3700"/>
            </a:xfrm>
            <a:custGeom>
              <a:rect b="b" l="l" r="r" t="t"/>
              <a:pathLst>
                <a:path extrusionOk="0" h="148" w="144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28"/>
            <p:cNvSpPr/>
            <p:nvPr/>
          </p:nvSpPr>
          <p:spPr>
            <a:xfrm>
              <a:off x="5575975" y="29808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28"/>
            <p:cNvSpPr/>
            <p:nvPr/>
          </p:nvSpPr>
          <p:spPr>
            <a:xfrm>
              <a:off x="5575375" y="3132950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28"/>
            <p:cNvSpPr/>
            <p:nvPr/>
          </p:nvSpPr>
          <p:spPr>
            <a:xfrm>
              <a:off x="5593250" y="303235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28"/>
            <p:cNvSpPr/>
            <p:nvPr/>
          </p:nvSpPr>
          <p:spPr>
            <a:xfrm>
              <a:off x="5550075" y="3129375"/>
              <a:ext cx="4200" cy="1625"/>
            </a:xfrm>
            <a:custGeom>
              <a:rect b="b" l="l" r="r" t="t"/>
              <a:pathLst>
                <a:path extrusionOk="0" h="65" w="168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28"/>
            <p:cNvSpPr/>
            <p:nvPr/>
          </p:nvSpPr>
          <p:spPr>
            <a:xfrm>
              <a:off x="5561400" y="3118975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28"/>
            <p:cNvSpPr/>
            <p:nvPr/>
          </p:nvSpPr>
          <p:spPr>
            <a:xfrm>
              <a:off x="5611400" y="303235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28"/>
            <p:cNvSpPr/>
            <p:nvPr/>
          </p:nvSpPr>
          <p:spPr>
            <a:xfrm>
              <a:off x="5485500" y="3134525"/>
              <a:ext cx="4475" cy="2025"/>
            </a:xfrm>
            <a:custGeom>
              <a:rect b="b" l="l" r="r" t="t"/>
              <a:pathLst>
                <a:path extrusionOk="0" h="81" w="179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28"/>
            <p:cNvSpPr/>
            <p:nvPr/>
          </p:nvSpPr>
          <p:spPr>
            <a:xfrm>
              <a:off x="5459000" y="3046600"/>
              <a:ext cx="5675" cy="3325"/>
            </a:xfrm>
            <a:custGeom>
              <a:rect b="b" l="l" r="r" t="t"/>
              <a:pathLst>
                <a:path extrusionOk="0" h="133" w="227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28"/>
            <p:cNvSpPr/>
            <p:nvPr/>
          </p:nvSpPr>
          <p:spPr>
            <a:xfrm>
              <a:off x="5536400" y="312610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28"/>
            <p:cNvSpPr/>
            <p:nvPr/>
          </p:nvSpPr>
          <p:spPr>
            <a:xfrm>
              <a:off x="5510800" y="3154975"/>
              <a:ext cx="4175" cy="1825"/>
            </a:xfrm>
            <a:custGeom>
              <a:rect b="b" l="l" r="r" t="t"/>
              <a:pathLst>
                <a:path extrusionOk="0" h="73" w="167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28"/>
            <p:cNvSpPr/>
            <p:nvPr/>
          </p:nvSpPr>
          <p:spPr>
            <a:xfrm>
              <a:off x="5503650" y="3154975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28"/>
            <p:cNvSpPr/>
            <p:nvPr/>
          </p:nvSpPr>
          <p:spPr>
            <a:xfrm>
              <a:off x="5385475" y="30862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28"/>
            <p:cNvSpPr/>
            <p:nvPr/>
          </p:nvSpPr>
          <p:spPr>
            <a:xfrm>
              <a:off x="6259700" y="3274500"/>
              <a:ext cx="5375" cy="1350"/>
            </a:xfrm>
            <a:custGeom>
              <a:rect b="b" l="l" r="r" t="t"/>
              <a:pathLst>
                <a:path extrusionOk="0" h="54" w="215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28"/>
            <p:cNvSpPr/>
            <p:nvPr/>
          </p:nvSpPr>
          <p:spPr>
            <a:xfrm>
              <a:off x="5776300" y="321570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28"/>
            <p:cNvSpPr/>
            <p:nvPr/>
          </p:nvSpPr>
          <p:spPr>
            <a:xfrm>
              <a:off x="5786725" y="3138400"/>
              <a:ext cx="4475" cy="1725"/>
            </a:xfrm>
            <a:custGeom>
              <a:rect b="b" l="l" r="r" t="t"/>
              <a:pathLst>
                <a:path extrusionOk="0" h="69" w="179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28"/>
            <p:cNvSpPr/>
            <p:nvPr/>
          </p:nvSpPr>
          <p:spPr>
            <a:xfrm>
              <a:off x="5783750" y="31398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28"/>
            <p:cNvSpPr/>
            <p:nvPr/>
          </p:nvSpPr>
          <p:spPr>
            <a:xfrm>
              <a:off x="5643850" y="317432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28"/>
            <p:cNvSpPr/>
            <p:nvPr/>
          </p:nvSpPr>
          <p:spPr>
            <a:xfrm>
              <a:off x="5658125" y="3093675"/>
              <a:ext cx="3600" cy="3125"/>
            </a:xfrm>
            <a:custGeom>
              <a:rect b="b" l="l" r="r" t="t"/>
              <a:pathLst>
                <a:path extrusionOk="0" h="125" w="144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28"/>
            <p:cNvSpPr/>
            <p:nvPr/>
          </p:nvSpPr>
          <p:spPr>
            <a:xfrm>
              <a:off x="5826300" y="2997900"/>
              <a:ext cx="4500" cy="2025"/>
            </a:xfrm>
            <a:custGeom>
              <a:rect b="b" l="l" r="r" t="t"/>
              <a:pathLst>
                <a:path extrusionOk="0" h="81" w="18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28"/>
            <p:cNvSpPr/>
            <p:nvPr/>
          </p:nvSpPr>
          <p:spPr>
            <a:xfrm>
              <a:off x="5873650" y="3178200"/>
              <a:ext cx="3575" cy="925"/>
            </a:xfrm>
            <a:custGeom>
              <a:rect b="b" l="l" r="r" t="t"/>
              <a:pathLst>
                <a:path extrusionOk="0" h="37" w="143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28"/>
            <p:cNvSpPr/>
            <p:nvPr/>
          </p:nvSpPr>
          <p:spPr>
            <a:xfrm>
              <a:off x="5608125" y="3278000"/>
              <a:ext cx="142900" cy="20100"/>
            </a:xfrm>
            <a:custGeom>
              <a:rect b="b" l="l" r="r" t="t"/>
              <a:pathLst>
                <a:path extrusionOk="0" h="804" w="5716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28"/>
            <p:cNvSpPr/>
            <p:nvPr/>
          </p:nvSpPr>
          <p:spPr>
            <a:xfrm>
              <a:off x="5448875" y="3389525"/>
              <a:ext cx="64625" cy="78925"/>
            </a:xfrm>
            <a:custGeom>
              <a:rect b="b" l="l" r="r" t="t"/>
              <a:pathLst>
                <a:path extrusionOk="0" h="3157" w="2585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28"/>
            <p:cNvSpPr/>
            <p:nvPr/>
          </p:nvSpPr>
          <p:spPr>
            <a:xfrm>
              <a:off x="5540550" y="3420450"/>
              <a:ext cx="199175" cy="29050"/>
            </a:xfrm>
            <a:custGeom>
              <a:rect b="b" l="l" r="r" t="t"/>
              <a:pathLst>
                <a:path extrusionOk="0" h="1162" w="7967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28"/>
            <p:cNvSpPr/>
            <p:nvPr/>
          </p:nvSpPr>
          <p:spPr>
            <a:xfrm>
              <a:off x="5837925" y="3320450"/>
              <a:ext cx="176300" cy="14825"/>
            </a:xfrm>
            <a:custGeom>
              <a:rect b="b" l="l" r="r" t="t"/>
              <a:pathLst>
                <a:path extrusionOk="0" h="593" w="7052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28"/>
            <p:cNvSpPr/>
            <p:nvPr/>
          </p:nvSpPr>
          <p:spPr>
            <a:xfrm>
              <a:off x="5830475" y="3372575"/>
              <a:ext cx="184575" cy="13550"/>
            </a:xfrm>
            <a:custGeom>
              <a:rect b="b" l="l" r="r" t="t"/>
              <a:pathLst>
                <a:path extrusionOk="0" h="542" w="7383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28"/>
            <p:cNvSpPr/>
            <p:nvPr/>
          </p:nvSpPr>
          <p:spPr>
            <a:xfrm>
              <a:off x="6204625" y="3293875"/>
              <a:ext cx="89025" cy="29600"/>
            </a:xfrm>
            <a:custGeom>
              <a:rect b="b" l="l" r="r" t="t"/>
              <a:pathLst>
                <a:path extrusionOk="0" h="1184" w="3561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28"/>
            <p:cNvSpPr/>
            <p:nvPr/>
          </p:nvSpPr>
          <p:spPr>
            <a:xfrm>
              <a:off x="5466450" y="3293100"/>
              <a:ext cx="53000" cy="75775"/>
            </a:xfrm>
            <a:custGeom>
              <a:rect b="b" l="l" r="r" t="t"/>
              <a:pathLst>
                <a:path extrusionOk="0" h="3031" w="212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28"/>
            <p:cNvSpPr/>
            <p:nvPr/>
          </p:nvSpPr>
          <p:spPr>
            <a:xfrm>
              <a:off x="5486675" y="3387325"/>
              <a:ext cx="78325" cy="25500"/>
            </a:xfrm>
            <a:custGeom>
              <a:rect b="b" l="l" r="r" t="t"/>
              <a:pathLst>
                <a:path extrusionOk="0" h="1020" w="3133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28"/>
            <p:cNvSpPr/>
            <p:nvPr/>
          </p:nvSpPr>
          <p:spPr>
            <a:xfrm>
              <a:off x="5997750" y="3414500"/>
              <a:ext cx="100950" cy="12575"/>
            </a:xfrm>
            <a:custGeom>
              <a:rect b="b" l="l" r="r" t="t"/>
              <a:pathLst>
                <a:path extrusionOk="0" h="503" w="4038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28"/>
            <p:cNvSpPr/>
            <p:nvPr/>
          </p:nvSpPr>
          <p:spPr>
            <a:xfrm>
              <a:off x="5742675" y="3375575"/>
              <a:ext cx="105975" cy="12500"/>
            </a:xfrm>
            <a:custGeom>
              <a:rect b="b" l="l" r="r" t="t"/>
              <a:pathLst>
                <a:path extrusionOk="0" h="500" w="4239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28"/>
            <p:cNvSpPr/>
            <p:nvPr/>
          </p:nvSpPr>
          <p:spPr>
            <a:xfrm>
              <a:off x="5937925" y="3332650"/>
              <a:ext cx="131000" cy="19200"/>
            </a:xfrm>
            <a:custGeom>
              <a:rect b="b" l="l" r="r" t="t"/>
              <a:pathLst>
                <a:path extrusionOk="0" h="768" w="524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28"/>
            <p:cNvSpPr/>
            <p:nvPr/>
          </p:nvSpPr>
          <p:spPr>
            <a:xfrm>
              <a:off x="5783750" y="3276600"/>
              <a:ext cx="158675" cy="20975"/>
            </a:xfrm>
            <a:custGeom>
              <a:rect b="b" l="l" r="r" t="t"/>
              <a:pathLst>
                <a:path extrusionOk="0" h="839" w="6347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28"/>
            <p:cNvSpPr/>
            <p:nvPr/>
          </p:nvSpPr>
          <p:spPr>
            <a:xfrm>
              <a:off x="5559025" y="3346100"/>
              <a:ext cx="84550" cy="9000"/>
            </a:xfrm>
            <a:custGeom>
              <a:rect b="b" l="l" r="r" t="t"/>
              <a:pathLst>
                <a:path extrusionOk="0" h="360" w="3382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28"/>
            <p:cNvSpPr/>
            <p:nvPr/>
          </p:nvSpPr>
          <p:spPr>
            <a:xfrm>
              <a:off x="5671225" y="3413900"/>
              <a:ext cx="71775" cy="22050"/>
            </a:xfrm>
            <a:custGeom>
              <a:rect b="b" l="l" r="r" t="t"/>
              <a:pathLst>
                <a:path extrusionOk="0" h="882" w="2871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28"/>
            <p:cNvSpPr/>
            <p:nvPr/>
          </p:nvSpPr>
          <p:spPr>
            <a:xfrm>
              <a:off x="5844275" y="3347050"/>
              <a:ext cx="145775" cy="10450"/>
            </a:xfrm>
            <a:custGeom>
              <a:rect b="b" l="l" r="r" t="t"/>
              <a:pathLst>
                <a:path extrusionOk="0" h="418" w="5831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28"/>
            <p:cNvSpPr/>
            <p:nvPr/>
          </p:nvSpPr>
          <p:spPr>
            <a:xfrm>
              <a:off x="6048650" y="3339600"/>
              <a:ext cx="102425" cy="16400"/>
            </a:xfrm>
            <a:custGeom>
              <a:rect b="b" l="l" r="r" t="t"/>
              <a:pathLst>
                <a:path extrusionOk="0" h="656" w="4097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28"/>
            <p:cNvSpPr/>
            <p:nvPr/>
          </p:nvSpPr>
          <p:spPr>
            <a:xfrm>
              <a:off x="6057600" y="3370300"/>
              <a:ext cx="68175" cy="11825"/>
            </a:xfrm>
            <a:custGeom>
              <a:rect b="b" l="l" r="r" t="t"/>
              <a:pathLst>
                <a:path extrusionOk="0" h="473" w="2727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28"/>
            <p:cNvSpPr/>
            <p:nvPr/>
          </p:nvSpPr>
          <p:spPr>
            <a:xfrm>
              <a:off x="5491150" y="3337750"/>
              <a:ext cx="73550" cy="18700"/>
            </a:xfrm>
            <a:custGeom>
              <a:rect b="b" l="l" r="r" t="t"/>
              <a:pathLst>
                <a:path extrusionOk="0" h="748" w="2942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28"/>
            <p:cNvSpPr/>
            <p:nvPr/>
          </p:nvSpPr>
          <p:spPr>
            <a:xfrm>
              <a:off x="5875425" y="3414800"/>
              <a:ext cx="71175" cy="17000"/>
            </a:xfrm>
            <a:custGeom>
              <a:rect b="b" l="l" r="r" t="t"/>
              <a:pathLst>
                <a:path extrusionOk="0" h="680" w="2847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28"/>
            <p:cNvSpPr/>
            <p:nvPr/>
          </p:nvSpPr>
          <p:spPr>
            <a:xfrm>
              <a:off x="5966500" y="3319950"/>
              <a:ext cx="73850" cy="18125"/>
            </a:xfrm>
            <a:custGeom>
              <a:rect b="b" l="l" r="r" t="t"/>
              <a:pathLst>
                <a:path extrusionOk="0" h="725" w="2954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28"/>
            <p:cNvSpPr/>
            <p:nvPr/>
          </p:nvSpPr>
          <p:spPr>
            <a:xfrm>
              <a:off x="5682775" y="3411850"/>
              <a:ext cx="65875" cy="17125"/>
            </a:xfrm>
            <a:custGeom>
              <a:rect b="b" l="l" r="r" t="t"/>
              <a:pathLst>
                <a:path extrusionOk="0" h="685" w="2635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28"/>
            <p:cNvSpPr/>
            <p:nvPr/>
          </p:nvSpPr>
          <p:spPr>
            <a:xfrm>
              <a:off x="6129025" y="3414675"/>
              <a:ext cx="57475" cy="12400"/>
            </a:xfrm>
            <a:custGeom>
              <a:rect b="b" l="l" r="r" t="t"/>
              <a:pathLst>
                <a:path extrusionOk="0" h="496" w="2299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28"/>
            <p:cNvSpPr/>
            <p:nvPr/>
          </p:nvSpPr>
          <p:spPr>
            <a:xfrm>
              <a:off x="6123975" y="3371750"/>
              <a:ext cx="70275" cy="12150"/>
            </a:xfrm>
            <a:custGeom>
              <a:rect b="b" l="l" r="r" t="t"/>
              <a:pathLst>
                <a:path extrusionOk="0" h="486" w="2811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28"/>
            <p:cNvSpPr/>
            <p:nvPr/>
          </p:nvSpPr>
          <p:spPr>
            <a:xfrm>
              <a:off x="5525375" y="3287150"/>
              <a:ext cx="66400" cy="15425"/>
            </a:xfrm>
            <a:custGeom>
              <a:rect b="b" l="l" r="r" t="t"/>
              <a:pathLst>
                <a:path extrusionOk="0" h="617" w="2656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28"/>
            <p:cNvSpPr/>
            <p:nvPr/>
          </p:nvSpPr>
          <p:spPr>
            <a:xfrm>
              <a:off x="5749525" y="3280225"/>
              <a:ext cx="48825" cy="16025"/>
            </a:xfrm>
            <a:custGeom>
              <a:rect b="b" l="l" r="r" t="t"/>
              <a:pathLst>
                <a:path extrusionOk="0" h="641" w="1953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28"/>
            <p:cNvSpPr/>
            <p:nvPr/>
          </p:nvSpPr>
          <p:spPr>
            <a:xfrm>
              <a:off x="6152250" y="3289775"/>
              <a:ext cx="40300" cy="21225"/>
            </a:xfrm>
            <a:custGeom>
              <a:rect b="b" l="l" r="r" t="t"/>
              <a:pathLst>
                <a:path extrusionOk="0" h="849" w="1612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28"/>
            <p:cNvSpPr/>
            <p:nvPr/>
          </p:nvSpPr>
          <p:spPr>
            <a:xfrm>
              <a:off x="5803100" y="3416325"/>
              <a:ext cx="58050" cy="15400"/>
            </a:xfrm>
            <a:custGeom>
              <a:rect b="b" l="l" r="r" t="t"/>
              <a:pathLst>
                <a:path extrusionOk="0" h="616" w="2322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28"/>
            <p:cNvSpPr/>
            <p:nvPr/>
          </p:nvSpPr>
          <p:spPr>
            <a:xfrm>
              <a:off x="5514075" y="3433300"/>
              <a:ext cx="65200" cy="20550"/>
            </a:xfrm>
            <a:custGeom>
              <a:rect b="b" l="l" r="r" t="t"/>
              <a:pathLst>
                <a:path extrusionOk="0" h="822" w="2608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28"/>
            <p:cNvSpPr/>
            <p:nvPr/>
          </p:nvSpPr>
          <p:spPr>
            <a:xfrm>
              <a:off x="6177250" y="3292100"/>
              <a:ext cx="38725" cy="22375"/>
            </a:xfrm>
            <a:custGeom>
              <a:rect b="b" l="l" r="r" t="t"/>
              <a:pathLst>
                <a:path extrusionOk="0" h="895" w="1549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28"/>
            <p:cNvSpPr/>
            <p:nvPr/>
          </p:nvSpPr>
          <p:spPr>
            <a:xfrm>
              <a:off x="5628075" y="3343775"/>
              <a:ext cx="72050" cy="10250"/>
            </a:xfrm>
            <a:custGeom>
              <a:rect b="b" l="l" r="r" t="t"/>
              <a:pathLst>
                <a:path extrusionOk="0" h="410" w="2882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28"/>
            <p:cNvSpPr/>
            <p:nvPr/>
          </p:nvSpPr>
          <p:spPr>
            <a:xfrm>
              <a:off x="5544725" y="3400525"/>
              <a:ext cx="47650" cy="13875"/>
            </a:xfrm>
            <a:custGeom>
              <a:rect b="b" l="l" r="r" t="t"/>
              <a:pathLst>
                <a:path extrusionOk="0" h="555" w="1906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28"/>
            <p:cNvSpPr/>
            <p:nvPr/>
          </p:nvSpPr>
          <p:spPr>
            <a:xfrm>
              <a:off x="5964725" y="3415650"/>
              <a:ext cx="42875" cy="13225"/>
            </a:xfrm>
            <a:custGeom>
              <a:rect b="b" l="l" r="r" t="t"/>
              <a:pathLst>
                <a:path extrusionOk="0" h="529" w="1715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28"/>
            <p:cNvSpPr/>
            <p:nvPr/>
          </p:nvSpPr>
          <p:spPr>
            <a:xfrm>
              <a:off x="5543250" y="3322300"/>
              <a:ext cx="73525" cy="8250"/>
            </a:xfrm>
            <a:custGeom>
              <a:rect b="b" l="l" r="r" t="t"/>
              <a:pathLst>
                <a:path extrusionOk="0" h="330" w="2941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28"/>
            <p:cNvSpPr/>
            <p:nvPr/>
          </p:nvSpPr>
          <p:spPr>
            <a:xfrm>
              <a:off x="5686700" y="3347300"/>
              <a:ext cx="52425" cy="8375"/>
            </a:xfrm>
            <a:custGeom>
              <a:rect b="b" l="l" r="r" t="t"/>
              <a:pathLst>
                <a:path extrusionOk="0" h="335" w="2097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28"/>
            <p:cNvSpPr/>
            <p:nvPr/>
          </p:nvSpPr>
          <p:spPr>
            <a:xfrm>
              <a:off x="5487275" y="3369000"/>
              <a:ext cx="61950" cy="8400"/>
            </a:xfrm>
            <a:custGeom>
              <a:rect b="b" l="l" r="r" t="t"/>
              <a:pathLst>
                <a:path extrusionOk="0" h="336" w="2478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28"/>
            <p:cNvSpPr/>
            <p:nvPr/>
          </p:nvSpPr>
          <p:spPr>
            <a:xfrm>
              <a:off x="6076350" y="3318000"/>
              <a:ext cx="44675" cy="10350"/>
            </a:xfrm>
            <a:custGeom>
              <a:rect b="b" l="l" r="r" t="t"/>
              <a:pathLst>
                <a:path extrusionOk="0" h="414" w="1787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28"/>
            <p:cNvSpPr/>
            <p:nvPr/>
          </p:nvSpPr>
          <p:spPr>
            <a:xfrm>
              <a:off x="5807250" y="3390425"/>
              <a:ext cx="50350" cy="13500"/>
            </a:xfrm>
            <a:custGeom>
              <a:rect b="b" l="l" r="r" t="t"/>
              <a:pathLst>
                <a:path extrusionOk="0" h="540" w="2014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28"/>
            <p:cNvSpPr/>
            <p:nvPr/>
          </p:nvSpPr>
          <p:spPr>
            <a:xfrm>
              <a:off x="5653975" y="3395775"/>
              <a:ext cx="47500" cy="9350"/>
            </a:xfrm>
            <a:custGeom>
              <a:rect b="b" l="l" r="r" t="t"/>
              <a:pathLst>
                <a:path extrusionOk="0" h="374" w="190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28"/>
            <p:cNvSpPr/>
            <p:nvPr/>
          </p:nvSpPr>
          <p:spPr>
            <a:xfrm>
              <a:off x="6004000" y="3373175"/>
              <a:ext cx="51225" cy="8050"/>
            </a:xfrm>
            <a:custGeom>
              <a:rect b="b" l="l" r="r" t="t"/>
              <a:pathLst>
                <a:path extrusionOk="0" h="322" w="2049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28"/>
            <p:cNvSpPr/>
            <p:nvPr/>
          </p:nvSpPr>
          <p:spPr>
            <a:xfrm>
              <a:off x="5499475" y="3316025"/>
              <a:ext cx="42300" cy="17950"/>
            </a:xfrm>
            <a:custGeom>
              <a:rect b="b" l="l" r="r" t="t"/>
              <a:pathLst>
                <a:path extrusionOk="0" h="718" w="1692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28"/>
            <p:cNvSpPr/>
            <p:nvPr/>
          </p:nvSpPr>
          <p:spPr>
            <a:xfrm>
              <a:off x="5728075" y="3395225"/>
              <a:ext cx="37825" cy="11600"/>
            </a:xfrm>
            <a:custGeom>
              <a:rect b="b" l="l" r="r" t="t"/>
              <a:pathLst>
                <a:path extrusionOk="0" h="464" w="1513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28"/>
            <p:cNvSpPr/>
            <p:nvPr/>
          </p:nvSpPr>
          <p:spPr>
            <a:xfrm>
              <a:off x="5506325" y="3386475"/>
              <a:ext cx="42300" cy="7550"/>
            </a:xfrm>
            <a:custGeom>
              <a:rect b="b" l="l" r="r" t="t"/>
              <a:pathLst>
                <a:path extrusionOk="0" h="302" w="1692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28"/>
            <p:cNvSpPr/>
            <p:nvPr/>
          </p:nvSpPr>
          <p:spPr>
            <a:xfrm>
              <a:off x="5489075" y="3405725"/>
              <a:ext cx="44075" cy="10925"/>
            </a:xfrm>
            <a:custGeom>
              <a:rect b="b" l="l" r="r" t="t"/>
              <a:pathLst>
                <a:path extrusionOk="0" h="437" w="1763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28"/>
            <p:cNvSpPr/>
            <p:nvPr/>
          </p:nvSpPr>
          <p:spPr>
            <a:xfrm>
              <a:off x="5975725" y="3280600"/>
              <a:ext cx="41400" cy="16975"/>
            </a:xfrm>
            <a:custGeom>
              <a:rect b="b" l="l" r="r" t="t"/>
              <a:pathLst>
                <a:path extrusionOk="0" h="679" w="1656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28"/>
            <p:cNvSpPr/>
            <p:nvPr/>
          </p:nvSpPr>
          <p:spPr>
            <a:xfrm>
              <a:off x="5690875" y="3397100"/>
              <a:ext cx="39325" cy="10325"/>
            </a:xfrm>
            <a:custGeom>
              <a:rect b="b" l="l" r="r" t="t"/>
              <a:pathLst>
                <a:path extrusionOk="0" h="413" w="1573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28"/>
            <p:cNvSpPr/>
            <p:nvPr/>
          </p:nvSpPr>
          <p:spPr>
            <a:xfrm>
              <a:off x="5984375" y="3346600"/>
              <a:ext cx="41400" cy="8725"/>
            </a:xfrm>
            <a:custGeom>
              <a:rect b="b" l="l" r="r" t="t"/>
              <a:pathLst>
                <a:path extrusionOk="0" h="349" w="1656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28"/>
            <p:cNvSpPr/>
            <p:nvPr/>
          </p:nvSpPr>
          <p:spPr>
            <a:xfrm>
              <a:off x="6092425" y="3414825"/>
              <a:ext cx="40500" cy="12250"/>
            </a:xfrm>
            <a:custGeom>
              <a:rect b="b" l="l" r="r" t="t"/>
              <a:pathLst>
                <a:path extrusionOk="0" h="490" w="162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28"/>
            <p:cNvSpPr/>
            <p:nvPr/>
          </p:nvSpPr>
          <p:spPr>
            <a:xfrm>
              <a:off x="6042700" y="3341850"/>
              <a:ext cx="50625" cy="13600"/>
            </a:xfrm>
            <a:custGeom>
              <a:rect b="b" l="l" r="r" t="t"/>
              <a:pathLst>
                <a:path extrusionOk="0" h="544" w="2025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28"/>
            <p:cNvSpPr/>
            <p:nvPr/>
          </p:nvSpPr>
          <p:spPr>
            <a:xfrm>
              <a:off x="5768875" y="3393425"/>
              <a:ext cx="41375" cy="11900"/>
            </a:xfrm>
            <a:custGeom>
              <a:rect b="b" l="l" r="r" t="t"/>
              <a:pathLst>
                <a:path extrusionOk="0" h="476" w="1655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28"/>
            <p:cNvSpPr/>
            <p:nvPr/>
          </p:nvSpPr>
          <p:spPr>
            <a:xfrm>
              <a:off x="5546800" y="3369350"/>
              <a:ext cx="36050" cy="7725"/>
            </a:xfrm>
            <a:custGeom>
              <a:rect b="b" l="l" r="r" t="t"/>
              <a:pathLst>
                <a:path extrusionOk="0" h="309" w="1442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28"/>
            <p:cNvSpPr/>
            <p:nvPr/>
          </p:nvSpPr>
          <p:spPr>
            <a:xfrm>
              <a:off x="6015925" y="3345575"/>
              <a:ext cx="29475" cy="9750"/>
            </a:xfrm>
            <a:custGeom>
              <a:rect b="b" l="l" r="r" t="t"/>
              <a:pathLst>
                <a:path extrusionOk="0" h="390" w="1179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28"/>
            <p:cNvSpPr/>
            <p:nvPr/>
          </p:nvSpPr>
          <p:spPr>
            <a:xfrm>
              <a:off x="5904300" y="3347925"/>
              <a:ext cx="60450" cy="3825"/>
            </a:xfrm>
            <a:custGeom>
              <a:rect b="b" l="l" r="r" t="t"/>
              <a:pathLst>
                <a:path extrusionOk="0" h="153" w="2418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28"/>
            <p:cNvSpPr/>
            <p:nvPr/>
          </p:nvSpPr>
          <p:spPr>
            <a:xfrm>
              <a:off x="5771250" y="3416325"/>
              <a:ext cx="34250" cy="15625"/>
            </a:xfrm>
            <a:custGeom>
              <a:rect b="b" l="l" r="r" t="t"/>
              <a:pathLst>
                <a:path extrusionOk="0" h="625" w="137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28"/>
            <p:cNvSpPr/>
            <p:nvPr/>
          </p:nvSpPr>
          <p:spPr>
            <a:xfrm>
              <a:off x="6219525" y="3419600"/>
              <a:ext cx="29475" cy="12925"/>
            </a:xfrm>
            <a:custGeom>
              <a:rect b="b" l="l" r="r" t="t"/>
              <a:pathLst>
                <a:path extrusionOk="0" h="517" w="1179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28"/>
            <p:cNvSpPr/>
            <p:nvPr/>
          </p:nvSpPr>
          <p:spPr>
            <a:xfrm>
              <a:off x="5586400" y="3400100"/>
              <a:ext cx="30675" cy="9100"/>
            </a:xfrm>
            <a:custGeom>
              <a:rect b="b" l="l" r="r" t="t"/>
              <a:pathLst>
                <a:path extrusionOk="0" h="364" w="1227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28"/>
            <p:cNvSpPr/>
            <p:nvPr/>
          </p:nvSpPr>
          <p:spPr>
            <a:xfrm>
              <a:off x="5643550" y="3421900"/>
              <a:ext cx="31075" cy="13200"/>
            </a:xfrm>
            <a:custGeom>
              <a:rect b="b" l="l" r="r" t="t"/>
              <a:pathLst>
                <a:path extrusionOk="0" h="528" w="1243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28"/>
            <p:cNvSpPr/>
            <p:nvPr/>
          </p:nvSpPr>
          <p:spPr>
            <a:xfrm>
              <a:off x="6019800" y="3318700"/>
              <a:ext cx="33950" cy="10600"/>
            </a:xfrm>
            <a:custGeom>
              <a:rect b="b" l="l" r="r" t="t"/>
              <a:pathLst>
                <a:path extrusionOk="0" h="424" w="1358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28"/>
            <p:cNvSpPr/>
            <p:nvPr/>
          </p:nvSpPr>
          <p:spPr>
            <a:xfrm>
              <a:off x="6209100" y="3380600"/>
              <a:ext cx="35750" cy="9550"/>
            </a:xfrm>
            <a:custGeom>
              <a:rect b="b" l="l" r="r" t="t"/>
              <a:pathLst>
                <a:path extrusionOk="0" h="382" w="143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28"/>
            <p:cNvSpPr/>
            <p:nvPr/>
          </p:nvSpPr>
          <p:spPr>
            <a:xfrm>
              <a:off x="5941500" y="3278325"/>
              <a:ext cx="26825" cy="20125"/>
            </a:xfrm>
            <a:custGeom>
              <a:rect b="b" l="l" r="r" t="t"/>
              <a:pathLst>
                <a:path extrusionOk="0" h="805" w="1073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28"/>
            <p:cNvSpPr/>
            <p:nvPr/>
          </p:nvSpPr>
          <p:spPr>
            <a:xfrm>
              <a:off x="5739700" y="3414175"/>
              <a:ext cx="30375" cy="13750"/>
            </a:xfrm>
            <a:custGeom>
              <a:rect b="b" l="l" r="r" t="t"/>
              <a:pathLst>
                <a:path extrusionOk="0" h="550" w="1215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28"/>
            <p:cNvSpPr/>
            <p:nvPr/>
          </p:nvSpPr>
          <p:spPr>
            <a:xfrm>
              <a:off x="5478350" y="3341800"/>
              <a:ext cx="14025" cy="28325"/>
            </a:xfrm>
            <a:custGeom>
              <a:rect b="b" l="l" r="r" t="t"/>
              <a:pathLst>
                <a:path extrusionOk="0" h="1133" w="561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28"/>
            <p:cNvSpPr/>
            <p:nvPr/>
          </p:nvSpPr>
          <p:spPr>
            <a:xfrm>
              <a:off x="6194800" y="3375650"/>
              <a:ext cx="26525" cy="10225"/>
            </a:xfrm>
            <a:custGeom>
              <a:rect b="b" l="l" r="r" t="t"/>
              <a:pathLst>
                <a:path extrusionOk="0" h="409" w="1061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28"/>
            <p:cNvSpPr/>
            <p:nvPr/>
          </p:nvSpPr>
          <p:spPr>
            <a:xfrm>
              <a:off x="5531325" y="3297850"/>
              <a:ext cx="34550" cy="6475"/>
            </a:xfrm>
            <a:custGeom>
              <a:rect b="b" l="l" r="r" t="t"/>
              <a:pathLst>
                <a:path extrusionOk="0" h="259" w="1382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28"/>
            <p:cNvSpPr/>
            <p:nvPr/>
          </p:nvSpPr>
          <p:spPr>
            <a:xfrm>
              <a:off x="5618250" y="3294150"/>
              <a:ext cx="29200" cy="6250"/>
            </a:xfrm>
            <a:custGeom>
              <a:rect b="b" l="l" r="r" t="t"/>
              <a:pathLst>
                <a:path extrusionOk="0" h="250" w="1168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28"/>
            <p:cNvSpPr/>
            <p:nvPr/>
          </p:nvSpPr>
          <p:spPr>
            <a:xfrm>
              <a:off x="5499475" y="3448175"/>
              <a:ext cx="22350" cy="13600"/>
            </a:xfrm>
            <a:custGeom>
              <a:rect b="b" l="l" r="r" t="t"/>
              <a:pathLst>
                <a:path extrusionOk="0" h="544" w="894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28"/>
            <p:cNvSpPr/>
            <p:nvPr/>
          </p:nvSpPr>
          <p:spPr>
            <a:xfrm>
              <a:off x="5970375" y="3372650"/>
              <a:ext cx="21450" cy="7900"/>
            </a:xfrm>
            <a:custGeom>
              <a:rect b="b" l="l" r="r" t="t"/>
              <a:pathLst>
                <a:path extrusionOk="0" h="316" w="858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28"/>
            <p:cNvSpPr/>
            <p:nvPr/>
          </p:nvSpPr>
          <p:spPr>
            <a:xfrm>
              <a:off x="5484600" y="3386375"/>
              <a:ext cx="26525" cy="8250"/>
            </a:xfrm>
            <a:custGeom>
              <a:rect b="b" l="l" r="r" t="t"/>
              <a:pathLst>
                <a:path extrusionOk="0" h="330" w="1061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28"/>
            <p:cNvSpPr/>
            <p:nvPr/>
          </p:nvSpPr>
          <p:spPr>
            <a:xfrm>
              <a:off x="5585800" y="3423950"/>
              <a:ext cx="18475" cy="9550"/>
            </a:xfrm>
            <a:custGeom>
              <a:rect b="b" l="l" r="r" t="t"/>
              <a:pathLst>
                <a:path extrusionOk="0" h="382" w="739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28"/>
            <p:cNvSpPr/>
            <p:nvPr/>
          </p:nvSpPr>
          <p:spPr>
            <a:xfrm>
              <a:off x="5579250" y="3293450"/>
              <a:ext cx="36350" cy="8600"/>
            </a:xfrm>
            <a:custGeom>
              <a:rect b="b" l="l" r="r" t="t"/>
              <a:pathLst>
                <a:path extrusionOk="0" h="344" w="1454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28"/>
            <p:cNvSpPr/>
            <p:nvPr/>
          </p:nvSpPr>
          <p:spPr>
            <a:xfrm>
              <a:off x="5858750" y="3416325"/>
              <a:ext cx="15500" cy="13325"/>
            </a:xfrm>
            <a:custGeom>
              <a:rect b="b" l="l" r="r" t="t"/>
              <a:pathLst>
                <a:path extrusionOk="0" h="533" w="62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28"/>
            <p:cNvSpPr/>
            <p:nvPr/>
          </p:nvSpPr>
          <p:spPr>
            <a:xfrm>
              <a:off x="5865000" y="3394625"/>
              <a:ext cx="20575" cy="8925"/>
            </a:xfrm>
            <a:custGeom>
              <a:rect b="b" l="l" r="r" t="t"/>
              <a:pathLst>
                <a:path extrusionOk="0" h="357" w="823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28"/>
            <p:cNvSpPr/>
            <p:nvPr/>
          </p:nvSpPr>
          <p:spPr>
            <a:xfrm>
              <a:off x="5737025" y="3348275"/>
              <a:ext cx="17575" cy="7075"/>
            </a:xfrm>
            <a:custGeom>
              <a:rect b="b" l="l" r="r" t="t"/>
              <a:pathLst>
                <a:path extrusionOk="0" h="283" w="703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28"/>
            <p:cNvSpPr/>
            <p:nvPr/>
          </p:nvSpPr>
          <p:spPr>
            <a:xfrm>
              <a:off x="5517950" y="3409900"/>
              <a:ext cx="32750" cy="6750"/>
            </a:xfrm>
            <a:custGeom>
              <a:rect b="b" l="l" r="r" t="t"/>
              <a:pathLst>
                <a:path extrusionOk="0" h="270" w="131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28"/>
            <p:cNvSpPr/>
            <p:nvPr/>
          </p:nvSpPr>
          <p:spPr>
            <a:xfrm>
              <a:off x="5482825" y="3355600"/>
              <a:ext cx="13700" cy="25625"/>
            </a:xfrm>
            <a:custGeom>
              <a:rect b="b" l="l" r="r" t="t"/>
              <a:pathLst>
                <a:path extrusionOk="0" h="1025" w="548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28"/>
            <p:cNvSpPr/>
            <p:nvPr/>
          </p:nvSpPr>
          <p:spPr>
            <a:xfrm>
              <a:off x="5622125" y="3423175"/>
              <a:ext cx="14300" cy="10000"/>
            </a:xfrm>
            <a:custGeom>
              <a:rect b="b" l="l" r="r" t="t"/>
              <a:pathLst>
                <a:path extrusionOk="0" h="400" w="572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28"/>
            <p:cNvSpPr/>
            <p:nvPr/>
          </p:nvSpPr>
          <p:spPr>
            <a:xfrm>
              <a:off x="5614675" y="3400550"/>
              <a:ext cx="16400" cy="8850"/>
            </a:xfrm>
            <a:custGeom>
              <a:rect b="b" l="l" r="r" t="t"/>
              <a:pathLst>
                <a:path extrusionOk="0" h="354" w="656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28"/>
            <p:cNvSpPr/>
            <p:nvPr/>
          </p:nvSpPr>
          <p:spPr>
            <a:xfrm>
              <a:off x="5829875" y="3383650"/>
              <a:ext cx="29500" cy="4175"/>
            </a:xfrm>
            <a:custGeom>
              <a:rect b="b" l="l" r="r" t="t"/>
              <a:pathLst>
                <a:path extrusionOk="0" h="167" w="118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28"/>
            <p:cNvSpPr/>
            <p:nvPr/>
          </p:nvSpPr>
          <p:spPr>
            <a:xfrm>
              <a:off x="5575375" y="3397900"/>
              <a:ext cx="29200" cy="4450"/>
            </a:xfrm>
            <a:custGeom>
              <a:rect b="b" l="l" r="r" t="t"/>
              <a:pathLst>
                <a:path extrusionOk="0" h="178" w="1168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28"/>
            <p:cNvSpPr/>
            <p:nvPr/>
          </p:nvSpPr>
          <p:spPr>
            <a:xfrm>
              <a:off x="6041825" y="3319875"/>
              <a:ext cx="27100" cy="7175"/>
            </a:xfrm>
            <a:custGeom>
              <a:rect b="b" l="l" r="r" t="t"/>
              <a:pathLst>
                <a:path extrusionOk="0" h="287" w="1084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28"/>
            <p:cNvSpPr/>
            <p:nvPr/>
          </p:nvSpPr>
          <p:spPr>
            <a:xfrm>
              <a:off x="6195100" y="3305000"/>
              <a:ext cx="27125" cy="12725"/>
            </a:xfrm>
            <a:custGeom>
              <a:rect b="b" l="l" r="r" t="t"/>
              <a:pathLst>
                <a:path extrusionOk="0" h="509" w="1085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28"/>
            <p:cNvSpPr/>
            <p:nvPr/>
          </p:nvSpPr>
          <p:spPr>
            <a:xfrm>
              <a:off x="6067125" y="3319875"/>
              <a:ext cx="14600" cy="8750"/>
            </a:xfrm>
            <a:custGeom>
              <a:rect b="b" l="l" r="r" t="t"/>
              <a:pathLst>
                <a:path extrusionOk="0" h="350" w="584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28"/>
            <p:cNvSpPr/>
            <p:nvPr/>
          </p:nvSpPr>
          <p:spPr>
            <a:xfrm>
              <a:off x="5859350" y="3348750"/>
              <a:ext cx="26225" cy="3350"/>
            </a:xfrm>
            <a:custGeom>
              <a:rect b="b" l="l" r="r" t="t"/>
              <a:pathLst>
                <a:path extrusionOk="0" h="134" w="1049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28"/>
            <p:cNvSpPr/>
            <p:nvPr/>
          </p:nvSpPr>
          <p:spPr>
            <a:xfrm>
              <a:off x="5882575" y="3355900"/>
              <a:ext cx="27700" cy="3150"/>
            </a:xfrm>
            <a:custGeom>
              <a:rect b="b" l="l" r="r" t="t"/>
              <a:pathLst>
                <a:path extrusionOk="0" h="126" w="1108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28"/>
            <p:cNvSpPr/>
            <p:nvPr/>
          </p:nvSpPr>
          <p:spPr>
            <a:xfrm>
              <a:off x="5607825" y="3427050"/>
              <a:ext cx="10750" cy="6625"/>
            </a:xfrm>
            <a:custGeom>
              <a:rect b="b" l="l" r="r" t="t"/>
              <a:pathLst>
                <a:path extrusionOk="0" h="265" w="43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28"/>
            <p:cNvSpPr/>
            <p:nvPr/>
          </p:nvSpPr>
          <p:spPr>
            <a:xfrm>
              <a:off x="5539675" y="3326125"/>
              <a:ext cx="19950" cy="5675"/>
            </a:xfrm>
            <a:custGeom>
              <a:rect b="b" l="l" r="r" t="t"/>
              <a:pathLst>
                <a:path extrusionOk="0" h="227" w="798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28"/>
            <p:cNvSpPr/>
            <p:nvPr/>
          </p:nvSpPr>
          <p:spPr>
            <a:xfrm>
              <a:off x="5514075" y="3294575"/>
              <a:ext cx="18775" cy="9850"/>
            </a:xfrm>
            <a:custGeom>
              <a:rect b="b" l="l" r="r" t="t"/>
              <a:pathLst>
                <a:path extrusionOk="0" h="394" w="751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28"/>
            <p:cNvSpPr/>
            <p:nvPr/>
          </p:nvSpPr>
          <p:spPr>
            <a:xfrm>
              <a:off x="5779875" y="3415725"/>
              <a:ext cx="12750" cy="7625"/>
            </a:xfrm>
            <a:custGeom>
              <a:rect b="b" l="l" r="r" t="t"/>
              <a:pathLst>
                <a:path extrusionOk="0" h="305" w="51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28"/>
            <p:cNvSpPr/>
            <p:nvPr/>
          </p:nvSpPr>
          <p:spPr>
            <a:xfrm>
              <a:off x="5757850" y="3294875"/>
              <a:ext cx="19975" cy="2500"/>
            </a:xfrm>
            <a:custGeom>
              <a:rect b="b" l="l" r="r" t="t"/>
              <a:pathLst>
                <a:path extrusionOk="0" h="100" w="799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28"/>
            <p:cNvSpPr/>
            <p:nvPr/>
          </p:nvSpPr>
          <p:spPr>
            <a:xfrm>
              <a:off x="5557525" y="3326925"/>
              <a:ext cx="17875" cy="3400"/>
            </a:xfrm>
            <a:custGeom>
              <a:rect b="b" l="l" r="r" t="t"/>
              <a:pathLst>
                <a:path extrusionOk="0" h="136" w="715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28"/>
            <p:cNvSpPr/>
            <p:nvPr/>
          </p:nvSpPr>
          <p:spPr>
            <a:xfrm>
              <a:off x="5747425" y="3282000"/>
              <a:ext cx="7475" cy="12600"/>
            </a:xfrm>
            <a:custGeom>
              <a:rect b="b" l="l" r="r" t="t"/>
              <a:pathLst>
                <a:path extrusionOk="0" h="504" w="299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28"/>
            <p:cNvSpPr/>
            <p:nvPr/>
          </p:nvSpPr>
          <p:spPr>
            <a:xfrm>
              <a:off x="5651300" y="3419675"/>
              <a:ext cx="14300" cy="5625"/>
            </a:xfrm>
            <a:custGeom>
              <a:rect b="b" l="l" r="r" t="t"/>
              <a:pathLst>
                <a:path extrusionOk="0" h="225" w="572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28"/>
            <p:cNvSpPr/>
            <p:nvPr/>
          </p:nvSpPr>
          <p:spPr>
            <a:xfrm>
              <a:off x="6109675" y="3370100"/>
              <a:ext cx="19075" cy="4925"/>
            </a:xfrm>
            <a:custGeom>
              <a:rect b="b" l="l" r="r" t="t"/>
              <a:pathLst>
                <a:path extrusionOk="0" h="197" w="763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28"/>
            <p:cNvSpPr/>
            <p:nvPr/>
          </p:nvSpPr>
          <p:spPr>
            <a:xfrm>
              <a:off x="6052825" y="3371750"/>
              <a:ext cx="7175" cy="9175"/>
            </a:xfrm>
            <a:custGeom>
              <a:rect b="b" l="l" r="r" t="t"/>
              <a:pathLst>
                <a:path extrusionOk="0" h="367" w="287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28"/>
            <p:cNvSpPr/>
            <p:nvPr/>
          </p:nvSpPr>
          <p:spPr>
            <a:xfrm>
              <a:off x="5838225" y="3344400"/>
              <a:ext cx="10725" cy="7350"/>
            </a:xfrm>
            <a:custGeom>
              <a:rect b="b" l="l" r="r" t="t"/>
              <a:pathLst>
                <a:path extrusionOk="0" h="294" w="429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28"/>
            <p:cNvSpPr/>
            <p:nvPr/>
          </p:nvSpPr>
          <p:spPr>
            <a:xfrm>
              <a:off x="5918575" y="3355600"/>
              <a:ext cx="16400" cy="2625"/>
            </a:xfrm>
            <a:custGeom>
              <a:rect b="b" l="l" r="r" t="t"/>
              <a:pathLst>
                <a:path extrusionOk="0" h="105" w="656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28"/>
            <p:cNvSpPr/>
            <p:nvPr/>
          </p:nvSpPr>
          <p:spPr>
            <a:xfrm>
              <a:off x="5886450" y="3348975"/>
              <a:ext cx="16975" cy="2475"/>
            </a:xfrm>
            <a:custGeom>
              <a:rect b="b" l="l" r="r" t="t"/>
              <a:pathLst>
                <a:path extrusionOk="0" h="99" w="679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28"/>
            <p:cNvSpPr/>
            <p:nvPr/>
          </p:nvSpPr>
          <p:spPr>
            <a:xfrm>
              <a:off x="5765300" y="3397875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28"/>
            <p:cNvSpPr/>
            <p:nvPr/>
          </p:nvSpPr>
          <p:spPr>
            <a:xfrm>
              <a:off x="5778975" y="3294875"/>
              <a:ext cx="16700" cy="2050"/>
            </a:xfrm>
            <a:custGeom>
              <a:rect b="b" l="l" r="r" t="t"/>
              <a:pathLst>
                <a:path extrusionOk="0" h="82" w="668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28"/>
            <p:cNvSpPr/>
            <p:nvPr/>
          </p:nvSpPr>
          <p:spPr>
            <a:xfrm>
              <a:off x="5966500" y="3292050"/>
              <a:ext cx="11350" cy="5525"/>
            </a:xfrm>
            <a:custGeom>
              <a:rect b="b" l="l" r="r" t="t"/>
              <a:pathLst>
                <a:path extrusionOk="0" h="221" w="454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28"/>
            <p:cNvSpPr/>
            <p:nvPr/>
          </p:nvSpPr>
          <p:spPr>
            <a:xfrm>
              <a:off x="6097775" y="3415300"/>
              <a:ext cx="8650" cy="6475"/>
            </a:xfrm>
            <a:custGeom>
              <a:rect b="b" l="l" r="r" t="t"/>
              <a:pathLst>
                <a:path extrusionOk="0" h="259" w="346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28"/>
            <p:cNvSpPr/>
            <p:nvPr/>
          </p:nvSpPr>
          <p:spPr>
            <a:xfrm>
              <a:off x="5486975" y="3444900"/>
              <a:ext cx="10450" cy="7175"/>
            </a:xfrm>
            <a:custGeom>
              <a:rect b="b" l="l" r="r" t="t"/>
              <a:pathLst>
                <a:path extrusionOk="0" h="287" w="418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28"/>
            <p:cNvSpPr/>
            <p:nvPr/>
          </p:nvSpPr>
          <p:spPr>
            <a:xfrm>
              <a:off x="5477150" y="3377025"/>
              <a:ext cx="8975" cy="10450"/>
            </a:xfrm>
            <a:custGeom>
              <a:rect b="b" l="l" r="r" t="t"/>
              <a:pathLst>
                <a:path extrusionOk="0" h="418" w="359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28"/>
            <p:cNvSpPr/>
            <p:nvPr/>
          </p:nvSpPr>
          <p:spPr>
            <a:xfrm>
              <a:off x="5859050" y="33978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28"/>
            <p:cNvSpPr/>
            <p:nvPr/>
          </p:nvSpPr>
          <p:spPr>
            <a:xfrm>
              <a:off x="5847450" y="3352100"/>
              <a:ext cx="7750" cy="2675"/>
            </a:xfrm>
            <a:custGeom>
              <a:rect b="b" l="l" r="r" t="t"/>
              <a:pathLst>
                <a:path extrusionOk="0" h="107" w="31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28"/>
            <p:cNvSpPr/>
            <p:nvPr/>
          </p:nvSpPr>
          <p:spPr>
            <a:xfrm>
              <a:off x="5568550" y="3400150"/>
              <a:ext cx="3575" cy="1625"/>
            </a:xfrm>
            <a:custGeom>
              <a:rect b="b" l="l" r="r" t="t"/>
              <a:pathLst>
                <a:path extrusionOk="0" h="65" w="143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28"/>
            <p:cNvSpPr/>
            <p:nvPr/>
          </p:nvSpPr>
          <p:spPr>
            <a:xfrm>
              <a:off x="5614675" y="3294475"/>
              <a:ext cx="4800" cy="4650"/>
            </a:xfrm>
            <a:custGeom>
              <a:rect b="b" l="l" r="r" t="t"/>
              <a:pathLst>
                <a:path extrusionOk="0" h="186" w="192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28"/>
            <p:cNvSpPr/>
            <p:nvPr/>
          </p:nvSpPr>
          <p:spPr>
            <a:xfrm>
              <a:off x="5629550" y="342377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28"/>
            <p:cNvSpPr/>
            <p:nvPr/>
          </p:nvSpPr>
          <p:spPr>
            <a:xfrm>
              <a:off x="5490250" y="3348450"/>
              <a:ext cx="3900" cy="4800"/>
            </a:xfrm>
            <a:custGeom>
              <a:rect b="b" l="l" r="r" t="t"/>
              <a:pathLst>
                <a:path extrusionOk="0" h="192" w="156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28"/>
            <p:cNvSpPr/>
            <p:nvPr/>
          </p:nvSpPr>
          <p:spPr>
            <a:xfrm>
              <a:off x="5528950" y="3438050"/>
              <a:ext cx="4500" cy="2700"/>
            </a:xfrm>
            <a:custGeom>
              <a:rect b="b" l="l" r="r" t="t"/>
              <a:pathLst>
                <a:path extrusionOk="0" h="108" w="18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28"/>
            <p:cNvSpPr/>
            <p:nvPr/>
          </p:nvSpPr>
          <p:spPr>
            <a:xfrm>
              <a:off x="5511400" y="3305300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28"/>
            <p:cNvSpPr/>
            <p:nvPr/>
          </p:nvSpPr>
          <p:spPr>
            <a:xfrm>
              <a:off x="6225175" y="33809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28"/>
            <p:cNvSpPr/>
            <p:nvPr/>
          </p:nvSpPr>
          <p:spPr>
            <a:xfrm>
              <a:off x="5862325" y="33844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28"/>
            <p:cNvSpPr/>
            <p:nvPr/>
          </p:nvSpPr>
          <p:spPr>
            <a:xfrm>
              <a:off x="5509900" y="3614675"/>
              <a:ext cx="185775" cy="47525"/>
            </a:xfrm>
            <a:custGeom>
              <a:rect b="b" l="l" r="r" t="t"/>
              <a:pathLst>
                <a:path extrusionOk="0" h="1901" w="7431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28"/>
            <p:cNvSpPr/>
            <p:nvPr/>
          </p:nvSpPr>
          <p:spPr>
            <a:xfrm>
              <a:off x="5535800" y="3688950"/>
              <a:ext cx="199575" cy="31600"/>
            </a:xfrm>
            <a:custGeom>
              <a:rect b="b" l="l" r="r" t="t"/>
              <a:pathLst>
                <a:path extrusionOk="0" h="1264" w="7983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28"/>
            <p:cNvSpPr/>
            <p:nvPr/>
          </p:nvSpPr>
          <p:spPr>
            <a:xfrm>
              <a:off x="5338750" y="3665200"/>
              <a:ext cx="173550" cy="26150"/>
            </a:xfrm>
            <a:custGeom>
              <a:rect b="b" l="l" r="r" t="t"/>
              <a:pathLst>
                <a:path extrusionOk="0" h="1046" w="6942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28"/>
            <p:cNvSpPr/>
            <p:nvPr/>
          </p:nvSpPr>
          <p:spPr>
            <a:xfrm>
              <a:off x="6030800" y="3682725"/>
              <a:ext cx="158975" cy="33725"/>
            </a:xfrm>
            <a:custGeom>
              <a:rect b="b" l="l" r="r" t="t"/>
              <a:pathLst>
                <a:path extrusionOk="0" h="1349" w="6359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28"/>
            <p:cNvSpPr/>
            <p:nvPr/>
          </p:nvSpPr>
          <p:spPr>
            <a:xfrm>
              <a:off x="5372675" y="3597650"/>
              <a:ext cx="107475" cy="28475"/>
            </a:xfrm>
            <a:custGeom>
              <a:rect b="b" l="l" r="r" t="t"/>
              <a:pathLst>
                <a:path extrusionOk="0" h="1139" w="4299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28"/>
            <p:cNvSpPr/>
            <p:nvPr/>
          </p:nvSpPr>
          <p:spPr>
            <a:xfrm>
              <a:off x="5332500" y="3491325"/>
              <a:ext cx="75625" cy="119100"/>
            </a:xfrm>
            <a:custGeom>
              <a:rect b="b" l="l" r="r" t="t"/>
              <a:pathLst>
                <a:path extrusionOk="0" h="4764" w="3025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28"/>
            <p:cNvSpPr/>
            <p:nvPr/>
          </p:nvSpPr>
          <p:spPr>
            <a:xfrm>
              <a:off x="5230700" y="3487750"/>
              <a:ext cx="46150" cy="72075"/>
            </a:xfrm>
            <a:custGeom>
              <a:rect b="b" l="l" r="r" t="t"/>
              <a:pathLst>
                <a:path extrusionOk="0" h="2883" w="1846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28"/>
            <p:cNvSpPr/>
            <p:nvPr/>
          </p:nvSpPr>
          <p:spPr>
            <a:xfrm>
              <a:off x="5291050" y="3408600"/>
              <a:ext cx="59325" cy="62225"/>
            </a:xfrm>
            <a:custGeom>
              <a:rect b="b" l="l" r="r" t="t"/>
              <a:pathLst>
                <a:path extrusionOk="0" h="2489" w="2373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28"/>
            <p:cNvSpPr/>
            <p:nvPr/>
          </p:nvSpPr>
          <p:spPr>
            <a:xfrm>
              <a:off x="5259875" y="3473475"/>
              <a:ext cx="32475" cy="61925"/>
            </a:xfrm>
            <a:custGeom>
              <a:rect b="b" l="l" r="r" t="t"/>
              <a:pathLst>
                <a:path extrusionOk="0" h="2477" w="1299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28"/>
            <p:cNvSpPr/>
            <p:nvPr/>
          </p:nvSpPr>
          <p:spPr>
            <a:xfrm>
              <a:off x="5731350" y="3661650"/>
              <a:ext cx="91125" cy="24375"/>
            </a:xfrm>
            <a:custGeom>
              <a:rect b="b" l="l" r="r" t="t"/>
              <a:pathLst>
                <a:path extrusionOk="0" h="975" w="3645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28"/>
            <p:cNvSpPr/>
            <p:nvPr/>
          </p:nvSpPr>
          <p:spPr>
            <a:xfrm>
              <a:off x="5893275" y="3729875"/>
              <a:ext cx="93800" cy="20150"/>
            </a:xfrm>
            <a:custGeom>
              <a:rect b="b" l="l" r="r" t="t"/>
              <a:pathLst>
                <a:path extrusionOk="0" h="806" w="3752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28"/>
            <p:cNvSpPr/>
            <p:nvPr/>
          </p:nvSpPr>
          <p:spPr>
            <a:xfrm>
              <a:off x="5202725" y="3551475"/>
              <a:ext cx="43175" cy="45200"/>
            </a:xfrm>
            <a:custGeom>
              <a:rect b="b" l="l" r="r" t="t"/>
              <a:pathLst>
                <a:path extrusionOk="0" h="1808" w="1727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28"/>
            <p:cNvSpPr/>
            <p:nvPr/>
          </p:nvSpPr>
          <p:spPr>
            <a:xfrm>
              <a:off x="5685225" y="3651100"/>
              <a:ext cx="67300" cy="21350"/>
            </a:xfrm>
            <a:custGeom>
              <a:rect b="b" l="l" r="r" t="t"/>
              <a:pathLst>
                <a:path extrusionOk="0" h="854" w="2692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28"/>
            <p:cNvSpPr/>
            <p:nvPr/>
          </p:nvSpPr>
          <p:spPr>
            <a:xfrm>
              <a:off x="5933175" y="3675250"/>
              <a:ext cx="58650" cy="25650"/>
            </a:xfrm>
            <a:custGeom>
              <a:rect b="b" l="l" r="r" t="t"/>
              <a:pathLst>
                <a:path extrusionOk="0" h="1026" w="2346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28"/>
            <p:cNvSpPr/>
            <p:nvPr/>
          </p:nvSpPr>
          <p:spPr>
            <a:xfrm>
              <a:off x="5983775" y="3741175"/>
              <a:ext cx="79200" cy="18800"/>
            </a:xfrm>
            <a:custGeom>
              <a:rect b="b" l="l" r="r" t="t"/>
              <a:pathLst>
                <a:path extrusionOk="0" h="752" w="3168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28"/>
            <p:cNvSpPr/>
            <p:nvPr/>
          </p:nvSpPr>
          <p:spPr>
            <a:xfrm>
              <a:off x="6000150" y="3682775"/>
              <a:ext cx="51225" cy="21250"/>
            </a:xfrm>
            <a:custGeom>
              <a:rect b="b" l="l" r="r" t="t"/>
              <a:pathLst>
                <a:path extrusionOk="0" h="850" w="2049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28"/>
            <p:cNvSpPr/>
            <p:nvPr/>
          </p:nvSpPr>
          <p:spPr>
            <a:xfrm>
              <a:off x="5838825" y="3665200"/>
              <a:ext cx="44650" cy="25350"/>
            </a:xfrm>
            <a:custGeom>
              <a:rect b="b" l="l" r="r" t="t"/>
              <a:pathLst>
                <a:path extrusionOk="0" h="1014" w="1786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28"/>
            <p:cNvSpPr/>
            <p:nvPr/>
          </p:nvSpPr>
          <p:spPr>
            <a:xfrm>
              <a:off x="5886150" y="3673150"/>
              <a:ext cx="53300" cy="23300"/>
            </a:xfrm>
            <a:custGeom>
              <a:rect b="b" l="l" r="r" t="t"/>
              <a:pathLst>
                <a:path extrusionOk="0" h="932" w="2132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28"/>
            <p:cNvSpPr/>
            <p:nvPr/>
          </p:nvSpPr>
          <p:spPr>
            <a:xfrm>
              <a:off x="5348275" y="3375550"/>
              <a:ext cx="33350" cy="56575"/>
            </a:xfrm>
            <a:custGeom>
              <a:rect b="b" l="l" r="r" t="t"/>
              <a:pathLst>
                <a:path extrusionOk="0" h="2263" w="1334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28"/>
            <p:cNvSpPr/>
            <p:nvPr/>
          </p:nvSpPr>
          <p:spPr>
            <a:xfrm>
              <a:off x="5719450" y="3709725"/>
              <a:ext cx="84550" cy="18575"/>
            </a:xfrm>
            <a:custGeom>
              <a:rect b="b" l="l" r="r" t="t"/>
              <a:pathLst>
                <a:path extrusionOk="0" h="743" w="3382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28"/>
            <p:cNvSpPr/>
            <p:nvPr/>
          </p:nvSpPr>
          <p:spPr>
            <a:xfrm>
              <a:off x="5815900" y="3663525"/>
              <a:ext cx="64025" cy="25300"/>
            </a:xfrm>
            <a:custGeom>
              <a:rect b="b" l="l" r="r" t="t"/>
              <a:pathLst>
                <a:path extrusionOk="0" h="1012" w="2561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28"/>
            <p:cNvSpPr/>
            <p:nvPr/>
          </p:nvSpPr>
          <p:spPr>
            <a:xfrm>
              <a:off x="6090325" y="3753075"/>
              <a:ext cx="50325" cy="13400"/>
            </a:xfrm>
            <a:custGeom>
              <a:rect b="b" l="l" r="r" t="t"/>
              <a:pathLst>
                <a:path extrusionOk="0" h="536" w="2013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28"/>
            <p:cNvSpPr/>
            <p:nvPr/>
          </p:nvSpPr>
          <p:spPr>
            <a:xfrm>
              <a:off x="5222675" y="3599375"/>
              <a:ext cx="36925" cy="32250"/>
            </a:xfrm>
            <a:custGeom>
              <a:rect b="b" l="l" r="r" t="t"/>
              <a:pathLst>
                <a:path extrusionOk="0" h="1290" w="1477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28"/>
            <p:cNvSpPr/>
            <p:nvPr/>
          </p:nvSpPr>
          <p:spPr>
            <a:xfrm>
              <a:off x="5801600" y="3719825"/>
              <a:ext cx="51225" cy="13525"/>
            </a:xfrm>
            <a:custGeom>
              <a:rect b="b" l="l" r="r" t="t"/>
              <a:pathLst>
                <a:path extrusionOk="0" h="541" w="2049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28"/>
            <p:cNvSpPr/>
            <p:nvPr/>
          </p:nvSpPr>
          <p:spPr>
            <a:xfrm>
              <a:off x="5292325" y="3658250"/>
              <a:ext cx="72950" cy="12900"/>
            </a:xfrm>
            <a:custGeom>
              <a:rect b="b" l="l" r="r" t="t"/>
              <a:pathLst>
                <a:path extrusionOk="0" h="516" w="2918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28"/>
            <p:cNvSpPr/>
            <p:nvPr/>
          </p:nvSpPr>
          <p:spPr>
            <a:xfrm>
              <a:off x="6044200" y="3749900"/>
              <a:ext cx="51800" cy="13800"/>
            </a:xfrm>
            <a:custGeom>
              <a:rect b="b" l="l" r="r" t="t"/>
              <a:pathLst>
                <a:path extrusionOk="0" h="552" w="2072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28"/>
            <p:cNvSpPr/>
            <p:nvPr/>
          </p:nvSpPr>
          <p:spPr>
            <a:xfrm>
              <a:off x="5480725" y="3611875"/>
              <a:ext cx="32175" cy="19750"/>
            </a:xfrm>
            <a:custGeom>
              <a:rect b="b" l="l" r="r" t="t"/>
              <a:pathLst>
                <a:path extrusionOk="0" h="790" w="1287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28"/>
            <p:cNvSpPr/>
            <p:nvPr/>
          </p:nvSpPr>
          <p:spPr>
            <a:xfrm>
              <a:off x="5487575" y="3682000"/>
              <a:ext cx="55975" cy="10750"/>
            </a:xfrm>
            <a:custGeom>
              <a:rect b="b" l="l" r="r" t="t"/>
              <a:pathLst>
                <a:path extrusionOk="0" h="430" w="2239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28"/>
            <p:cNvSpPr/>
            <p:nvPr/>
          </p:nvSpPr>
          <p:spPr>
            <a:xfrm>
              <a:off x="5278625" y="3476300"/>
              <a:ext cx="21450" cy="33800"/>
            </a:xfrm>
            <a:custGeom>
              <a:rect b="b" l="l" r="r" t="t"/>
              <a:pathLst>
                <a:path extrusionOk="0" h="1352" w="858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28"/>
            <p:cNvSpPr/>
            <p:nvPr/>
          </p:nvSpPr>
          <p:spPr>
            <a:xfrm>
              <a:off x="5294400" y="3466925"/>
              <a:ext cx="20550" cy="28300"/>
            </a:xfrm>
            <a:custGeom>
              <a:rect b="b" l="l" r="r" t="t"/>
              <a:pathLst>
                <a:path extrusionOk="0" h="1132" w="822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28"/>
            <p:cNvSpPr/>
            <p:nvPr/>
          </p:nvSpPr>
          <p:spPr>
            <a:xfrm>
              <a:off x="5643550" y="3650600"/>
              <a:ext cx="43175" cy="13400"/>
            </a:xfrm>
            <a:custGeom>
              <a:rect b="b" l="l" r="r" t="t"/>
              <a:pathLst>
                <a:path extrusionOk="0" h="536" w="1727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28"/>
            <p:cNvSpPr/>
            <p:nvPr/>
          </p:nvSpPr>
          <p:spPr>
            <a:xfrm>
              <a:off x="6131100" y="3757150"/>
              <a:ext cx="30700" cy="9800"/>
            </a:xfrm>
            <a:custGeom>
              <a:rect b="b" l="l" r="r" t="t"/>
              <a:pathLst>
                <a:path extrusionOk="0" h="392" w="1228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28"/>
            <p:cNvSpPr/>
            <p:nvPr/>
          </p:nvSpPr>
          <p:spPr>
            <a:xfrm>
              <a:off x="5363750" y="3601475"/>
              <a:ext cx="43475" cy="12875"/>
            </a:xfrm>
            <a:custGeom>
              <a:rect b="b" l="l" r="r" t="t"/>
              <a:pathLst>
                <a:path extrusionOk="0" h="515" w="1739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28"/>
            <p:cNvSpPr/>
            <p:nvPr/>
          </p:nvSpPr>
          <p:spPr>
            <a:xfrm>
              <a:off x="5980200" y="3689950"/>
              <a:ext cx="33350" cy="13625"/>
            </a:xfrm>
            <a:custGeom>
              <a:rect b="b" l="l" r="r" t="t"/>
              <a:pathLst>
                <a:path extrusionOk="0" h="545" w="1334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28"/>
            <p:cNvSpPr/>
            <p:nvPr/>
          </p:nvSpPr>
          <p:spPr>
            <a:xfrm>
              <a:off x="5888825" y="3728225"/>
              <a:ext cx="36025" cy="11475"/>
            </a:xfrm>
            <a:custGeom>
              <a:rect b="b" l="l" r="r" t="t"/>
              <a:pathLst>
                <a:path extrusionOk="0" h="459" w="1441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28"/>
            <p:cNvSpPr/>
            <p:nvPr/>
          </p:nvSpPr>
          <p:spPr>
            <a:xfrm>
              <a:off x="5273275" y="3652950"/>
              <a:ext cx="37825" cy="10750"/>
            </a:xfrm>
            <a:custGeom>
              <a:rect b="b" l="l" r="r" t="t"/>
              <a:pathLst>
                <a:path extrusionOk="0" h="430" w="1513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28"/>
            <p:cNvSpPr/>
            <p:nvPr/>
          </p:nvSpPr>
          <p:spPr>
            <a:xfrm>
              <a:off x="5282200" y="3557450"/>
              <a:ext cx="22050" cy="16950"/>
            </a:xfrm>
            <a:custGeom>
              <a:rect b="b" l="l" r="r" t="t"/>
              <a:pathLst>
                <a:path extrusionOk="0" h="678" w="882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28"/>
            <p:cNvSpPr/>
            <p:nvPr/>
          </p:nvSpPr>
          <p:spPr>
            <a:xfrm>
              <a:off x="5257800" y="3576450"/>
              <a:ext cx="19350" cy="23850"/>
            </a:xfrm>
            <a:custGeom>
              <a:rect b="b" l="l" r="r" t="t"/>
              <a:pathLst>
                <a:path extrusionOk="0" h="954" w="774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28"/>
            <p:cNvSpPr/>
            <p:nvPr/>
          </p:nvSpPr>
          <p:spPr>
            <a:xfrm>
              <a:off x="5272975" y="3571400"/>
              <a:ext cx="16100" cy="15025"/>
            </a:xfrm>
            <a:custGeom>
              <a:rect b="b" l="l" r="r" t="t"/>
              <a:pathLst>
                <a:path extrusionOk="0" h="601" w="644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28"/>
            <p:cNvSpPr/>
            <p:nvPr/>
          </p:nvSpPr>
          <p:spPr>
            <a:xfrm>
              <a:off x="5857575" y="3686850"/>
              <a:ext cx="37225" cy="6350"/>
            </a:xfrm>
            <a:custGeom>
              <a:rect b="b" l="l" r="r" t="t"/>
              <a:pathLst>
                <a:path extrusionOk="0" h="254" w="1489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28"/>
            <p:cNvSpPr/>
            <p:nvPr/>
          </p:nvSpPr>
          <p:spPr>
            <a:xfrm>
              <a:off x="5341725" y="3430025"/>
              <a:ext cx="17600" cy="33350"/>
            </a:xfrm>
            <a:custGeom>
              <a:rect b="b" l="l" r="r" t="t"/>
              <a:pathLst>
                <a:path extrusionOk="0" h="1334" w="704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28"/>
            <p:cNvSpPr/>
            <p:nvPr/>
          </p:nvSpPr>
          <p:spPr>
            <a:xfrm>
              <a:off x="5851325" y="3723500"/>
              <a:ext cx="40200" cy="8550"/>
            </a:xfrm>
            <a:custGeom>
              <a:rect b="b" l="l" r="r" t="t"/>
              <a:pathLst>
                <a:path extrusionOk="0" h="342" w="1608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28"/>
            <p:cNvSpPr/>
            <p:nvPr/>
          </p:nvSpPr>
          <p:spPr>
            <a:xfrm>
              <a:off x="5722425" y="3660850"/>
              <a:ext cx="15200" cy="14025"/>
            </a:xfrm>
            <a:custGeom>
              <a:rect b="b" l="l" r="r" t="t"/>
              <a:pathLst>
                <a:path extrusionOk="0" h="561" w="608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28"/>
            <p:cNvSpPr/>
            <p:nvPr/>
          </p:nvSpPr>
          <p:spPr>
            <a:xfrm>
              <a:off x="5905500" y="3691025"/>
              <a:ext cx="25325" cy="5325"/>
            </a:xfrm>
            <a:custGeom>
              <a:rect b="b" l="l" r="r" t="t"/>
              <a:pathLst>
                <a:path extrusionOk="0" h="213" w="1013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28"/>
            <p:cNvSpPr/>
            <p:nvPr/>
          </p:nvSpPr>
          <p:spPr>
            <a:xfrm>
              <a:off x="5452750" y="3623575"/>
              <a:ext cx="29800" cy="4475"/>
            </a:xfrm>
            <a:custGeom>
              <a:rect b="b" l="l" r="r" t="t"/>
              <a:pathLst>
                <a:path extrusionOk="0" h="179" w="1192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28"/>
            <p:cNvSpPr/>
            <p:nvPr/>
          </p:nvSpPr>
          <p:spPr>
            <a:xfrm>
              <a:off x="5798025" y="3718250"/>
              <a:ext cx="21475" cy="6975"/>
            </a:xfrm>
            <a:custGeom>
              <a:rect b="b" l="l" r="r" t="t"/>
              <a:pathLst>
                <a:path extrusionOk="0" h="279" w="859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28"/>
            <p:cNvSpPr/>
            <p:nvPr/>
          </p:nvSpPr>
          <p:spPr>
            <a:xfrm>
              <a:off x="5686700" y="3662150"/>
              <a:ext cx="22050" cy="5450"/>
            </a:xfrm>
            <a:custGeom>
              <a:rect b="b" l="l" r="r" t="t"/>
              <a:pathLst>
                <a:path extrusionOk="0" h="218" w="882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28"/>
            <p:cNvSpPr/>
            <p:nvPr/>
          </p:nvSpPr>
          <p:spPr>
            <a:xfrm>
              <a:off x="6031400" y="3746375"/>
              <a:ext cx="24725" cy="5225"/>
            </a:xfrm>
            <a:custGeom>
              <a:rect b="b" l="l" r="r" t="t"/>
              <a:pathLst>
                <a:path extrusionOk="0" h="209" w="989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28"/>
            <p:cNvSpPr/>
            <p:nvPr/>
          </p:nvSpPr>
          <p:spPr>
            <a:xfrm>
              <a:off x="5680150" y="3706550"/>
              <a:ext cx="25325" cy="4500"/>
            </a:xfrm>
            <a:custGeom>
              <a:rect b="b" l="l" r="r" t="t"/>
              <a:pathLst>
                <a:path extrusionOk="0" h="180" w="1013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28"/>
            <p:cNvSpPr/>
            <p:nvPr/>
          </p:nvSpPr>
          <p:spPr>
            <a:xfrm>
              <a:off x="5758450" y="3714050"/>
              <a:ext cx="23525" cy="3650"/>
            </a:xfrm>
            <a:custGeom>
              <a:rect b="b" l="l" r="r" t="t"/>
              <a:pathLst>
                <a:path extrusionOk="0" h="146" w="941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28"/>
            <p:cNvSpPr/>
            <p:nvPr/>
          </p:nvSpPr>
          <p:spPr>
            <a:xfrm>
              <a:off x="5250050" y="3591050"/>
              <a:ext cx="11025" cy="11925"/>
            </a:xfrm>
            <a:custGeom>
              <a:rect b="b" l="l" r="r" t="t"/>
              <a:pathLst>
                <a:path extrusionOk="0" h="477" w="441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28"/>
            <p:cNvSpPr/>
            <p:nvPr/>
          </p:nvSpPr>
          <p:spPr>
            <a:xfrm>
              <a:off x="5338150" y="3475250"/>
              <a:ext cx="9550" cy="16100"/>
            </a:xfrm>
            <a:custGeom>
              <a:rect b="b" l="l" r="r" t="t"/>
              <a:pathLst>
                <a:path extrusionOk="0" h="644" w="382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28"/>
            <p:cNvSpPr/>
            <p:nvPr/>
          </p:nvSpPr>
          <p:spPr>
            <a:xfrm>
              <a:off x="5733150" y="3674450"/>
              <a:ext cx="17875" cy="4725"/>
            </a:xfrm>
            <a:custGeom>
              <a:rect b="b" l="l" r="r" t="t"/>
              <a:pathLst>
                <a:path extrusionOk="0" h="189" w="715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28"/>
            <p:cNvSpPr/>
            <p:nvPr/>
          </p:nvSpPr>
          <p:spPr>
            <a:xfrm>
              <a:off x="5517950" y="3631200"/>
              <a:ext cx="18175" cy="3550"/>
            </a:xfrm>
            <a:custGeom>
              <a:rect b="b" l="l" r="r" t="t"/>
              <a:pathLst>
                <a:path extrusionOk="0" h="142" w="727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28"/>
            <p:cNvSpPr/>
            <p:nvPr/>
          </p:nvSpPr>
          <p:spPr>
            <a:xfrm>
              <a:off x="5337850" y="3462450"/>
              <a:ext cx="8950" cy="15800"/>
            </a:xfrm>
            <a:custGeom>
              <a:rect b="b" l="l" r="r" t="t"/>
              <a:pathLst>
                <a:path extrusionOk="0" h="632" w="358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28"/>
            <p:cNvSpPr/>
            <p:nvPr/>
          </p:nvSpPr>
          <p:spPr>
            <a:xfrm>
              <a:off x="5783450" y="3717250"/>
              <a:ext cx="10750" cy="3775"/>
            </a:xfrm>
            <a:custGeom>
              <a:rect b="b" l="l" r="r" t="t"/>
              <a:pathLst>
                <a:path extrusionOk="0" h="151" w="43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28"/>
            <p:cNvSpPr/>
            <p:nvPr/>
          </p:nvSpPr>
          <p:spPr>
            <a:xfrm>
              <a:off x="5271175" y="3585100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28"/>
            <p:cNvSpPr/>
            <p:nvPr/>
          </p:nvSpPr>
          <p:spPr>
            <a:xfrm>
              <a:off x="5475375" y="3678425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28"/>
            <p:cNvSpPr/>
            <p:nvPr/>
          </p:nvSpPr>
          <p:spPr>
            <a:xfrm>
              <a:off x="5345600" y="3419600"/>
              <a:ext cx="5075" cy="7475"/>
            </a:xfrm>
            <a:custGeom>
              <a:rect b="b" l="l" r="r" t="t"/>
              <a:pathLst>
                <a:path extrusionOk="0" h="299" w="203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28"/>
            <p:cNvSpPr/>
            <p:nvPr/>
          </p:nvSpPr>
          <p:spPr>
            <a:xfrm>
              <a:off x="5539675" y="3632350"/>
              <a:ext cx="7150" cy="3500"/>
            </a:xfrm>
            <a:custGeom>
              <a:rect b="b" l="l" r="r" t="t"/>
              <a:pathLst>
                <a:path extrusionOk="0" h="140" w="286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28"/>
            <p:cNvSpPr/>
            <p:nvPr/>
          </p:nvSpPr>
          <p:spPr>
            <a:xfrm>
              <a:off x="5711425" y="3708100"/>
              <a:ext cx="7750" cy="2325"/>
            </a:xfrm>
            <a:custGeom>
              <a:rect b="b" l="l" r="r" t="t"/>
              <a:pathLst>
                <a:path extrusionOk="0" h="93" w="31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28"/>
            <p:cNvSpPr/>
            <p:nvPr/>
          </p:nvSpPr>
          <p:spPr>
            <a:xfrm>
              <a:off x="5704875" y="3709800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28"/>
            <p:cNvSpPr/>
            <p:nvPr/>
          </p:nvSpPr>
          <p:spPr>
            <a:xfrm>
              <a:off x="5984075" y="3740050"/>
              <a:ext cx="8050" cy="2525"/>
            </a:xfrm>
            <a:custGeom>
              <a:rect b="b" l="l" r="r" t="t"/>
              <a:pathLst>
                <a:path extrusionOk="0" h="101" w="322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28"/>
            <p:cNvSpPr/>
            <p:nvPr/>
          </p:nvSpPr>
          <p:spPr>
            <a:xfrm>
              <a:off x="5898350" y="3689775"/>
              <a:ext cx="7150" cy="3700"/>
            </a:xfrm>
            <a:custGeom>
              <a:rect b="b" l="l" r="r" t="t"/>
              <a:pathLst>
                <a:path extrusionOk="0" h="148" w="286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28"/>
            <p:cNvSpPr/>
            <p:nvPr/>
          </p:nvSpPr>
          <p:spPr>
            <a:xfrm>
              <a:off x="5511100" y="3627950"/>
              <a:ext cx="7150" cy="4800"/>
            </a:xfrm>
            <a:custGeom>
              <a:rect b="b" l="l" r="r" t="t"/>
              <a:pathLst>
                <a:path extrusionOk="0" h="192" w="286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28"/>
            <p:cNvSpPr/>
            <p:nvPr/>
          </p:nvSpPr>
          <p:spPr>
            <a:xfrm>
              <a:off x="5543550" y="3688425"/>
              <a:ext cx="3275" cy="3850"/>
            </a:xfrm>
            <a:custGeom>
              <a:rect b="b" l="l" r="r" t="t"/>
              <a:pathLst>
                <a:path extrusionOk="0" h="154" w="131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28"/>
            <p:cNvSpPr/>
            <p:nvPr/>
          </p:nvSpPr>
          <p:spPr>
            <a:xfrm>
              <a:off x="5242000" y="3559800"/>
              <a:ext cx="3600" cy="4175"/>
            </a:xfrm>
            <a:custGeom>
              <a:rect b="b" l="l" r="r" t="t"/>
              <a:pathLst>
                <a:path extrusionOk="0" h="167" w="144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28"/>
            <p:cNvSpPr/>
            <p:nvPr/>
          </p:nvSpPr>
          <p:spPr>
            <a:xfrm>
              <a:off x="5342925" y="3426750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28"/>
            <p:cNvSpPr/>
            <p:nvPr/>
          </p:nvSpPr>
          <p:spPr>
            <a:xfrm>
              <a:off x="6027825" y="369970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28"/>
            <p:cNvSpPr/>
            <p:nvPr/>
          </p:nvSpPr>
          <p:spPr>
            <a:xfrm>
              <a:off x="6022775" y="3703850"/>
              <a:ext cx="5075" cy="1475"/>
            </a:xfrm>
            <a:custGeom>
              <a:rect b="b" l="l" r="r" t="t"/>
              <a:pathLst>
                <a:path extrusionOk="0" h="59" w="203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28"/>
            <p:cNvSpPr/>
            <p:nvPr/>
          </p:nvSpPr>
          <p:spPr>
            <a:xfrm>
              <a:off x="5819475" y="3720825"/>
              <a:ext cx="3875" cy="2225"/>
            </a:xfrm>
            <a:custGeom>
              <a:rect b="b" l="l" r="r" t="t"/>
              <a:pathLst>
                <a:path extrusionOk="0" h="89" w="155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28"/>
            <p:cNvSpPr/>
            <p:nvPr/>
          </p:nvSpPr>
          <p:spPr>
            <a:xfrm>
              <a:off x="5466750" y="1698400"/>
              <a:ext cx="175925" cy="27800"/>
            </a:xfrm>
            <a:custGeom>
              <a:rect b="b" l="l" r="r" t="t"/>
              <a:pathLst>
                <a:path extrusionOk="0" h="1112" w="7037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28"/>
            <p:cNvSpPr/>
            <p:nvPr/>
          </p:nvSpPr>
          <p:spPr>
            <a:xfrm>
              <a:off x="5415250" y="1630525"/>
              <a:ext cx="147350" cy="79375"/>
            </a:xfrm>
            <a:custGeom>
              <a:rect b="b" l="l" r="r" t="t"/>
              <a:pathLst>
                <a:path extrusionOk="0" h="3175" w="5894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28"/>
            <p:cNvSpPr/>
            <p:nvPr/>
          </p:nvSpPr>
          <p:spPr>
            <a:xfrm>
              <a:off x="5967700" y="1699875"/>
              <a:ext cx="159275" cy="23400"/>
            </a:xfrm>
            <a:custGeom>
              <a:rect b="b" l="l" r="r" t="t"/>
              <a:pathLst>
                <a:path extrusionOk="0" h="936" w="6371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28"/>
            <p:cNvSpPr/>
            <p:nvPr/>
          </p:nvSpPr>
          <p:spPr>
            <a:xfrm>
              <a:off x="5633125" y="1699750"/>
              <a:ext cx="158075" cy="22300"/>
            </a:xfrm>
            <a:custGeom>
              <a:rect b="b" l="l" r="r" t="t"/>
              <a:pathLst>
                <a:path extrusionOk="0" h="892" w="6323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28"/>
            <p:cNvSpPr/>
            <p:nvPr/>
          </p:nvSpPr>
          <p:spPr>
            <a:xfrm>
              <a:off x="5878100" y="1701975"/>
              <a:ext cx="110450" cy="23450"/>
            </a:xfrm>
            <a:custGeom>
              <a:rect b="b" l="l" r="r" t="t"/>
              <a:pathLst>
                <a:path extrusionOk="0" h="938" w="4418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28"/>
            <p:cNvSpPr/>
            <p:nvPr/>
          </p:nvSpPr>
          <p:spPr>
            <a:xfrm>
              <a:off x="5957575" y="1612525"/>
              <a:ext cx="88725" cy="30500"/>
            </a:xfrm>
            <a:custGeom>
              <a:rect b="b" l="l" r="r" t="t"/>
              <a:pathLst>
                <a:path extrusionOk="0" h="1220" w="3549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28"/>
            <p:cNvSpPr/>
            <p:nvPr/>
          </p:nvSpPr>
          <p:spPr>
            <a:xfrm>
              <a:off x="5500375" y="1614700"/>
              <a:ext cx="123325" cy="56000"/>
            </a:xfrm>
            <a:custGeom>
              <a:rect b="b" l="l" r="r" t="t"/>
              <a:pathLst>
                <a:path extrusionOk="0" h="2240" w="4933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28"/>
            <p:cNvSpPr/>
            <p:nvPr/>
          </p:nvSpPr>
          <p:spPr>
            <a:xfrm>
              <a:off x="5877200" y="1612800"/>
              <a:ext cx="72375" cy="28250"/>
            </a:xfrm>
            <a:custGeom>
              <a:rect b="b" l="l" r="r" t="t"/>
              <a:pathLst>
                <a:path extrusionOk="0" h="1130" w="2895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28"/>
            <p:cNvSpPr/>
            <p:nvPr/>
          </p:nvSpPr>
          <p:spPr>
            <a:xfrm>
              <a:off x="6014125" y="1612450"/>
              <a:ext cx="59850" cy="29250"/>
            </a:xfrm>
            <a:custGeom>
              <a:rect b="b" l="l" r="r" t="t"/>
              <a:pathLst>
                <a:path extrusionOk="0" h="1170" w="2394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28"/>
            <p:cNvSpPr/>
            <p:nvPr/>
          </p:nvSpPr>
          <p:spPr>
            <a:xfrm>
              <a:off x="5771250" y="1608650"/>
              <a:ext cx="104200" cy="30725"/>
            </a:xfrm>
            <a:custGeom>
              <a:rect b="b" l="l" r="r" t="t"/>
              <a:pathLst>
                <a:path extrusionOk="0" h="1229" w="4168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28"/>
            <p:cNvSpPr/>
            <p:nvPr/>
          </p:nvSpPr>
          <p:spPr>
            <a:xfrm>
              <a:off x="6059975" y="1620375"/>
              <a:ext cx="116400" cy="25225"/>
            </a:xfrm>
            <a:custGeom>
              <a:rect b="b" l="l" r="r" t="t"/>
              <a:pathLst>
                <a:path extrusionOk="0" h="1009" w="4656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28"/>
            <p:cNvSpPr/>
            <p:nvPr/>
          </p:nvSpPr>
          <p:spPr>
            <a:xfrm>
              <a:off x="5783750" y="1701600"/>
              <a:ext cx="67600" cy="21000"/>
            </a:xfrm>
            <a:custGeom>
              <a:rect b="b" l="l" r="r" t="t"/>
              <a:pathLst>
                <a:path extrusionOk="0" h="840" w="2704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28"/>
            <p:cNvSpPr/>
            <p:nvPr/>
          </p:nvSpPr>
          <p:spPr>
            <a:xfrm>
              <a:off x="5655750" y="1608475"/>
              <a:ext cx="56000" cy="19700"/>
            </a:xfrm>
            <a:custGeom>
              <a:rect b="b" l="l" r="r" t="t"/>
              <a:pathLst>
                <a:path extrusionOk="0" h="788" w="224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28"/>
            <p:cNvSpPr/>
            <p:nvPr/>
          </p:nvSpPr>
          <p:spPr>
            <a:xfrm>
              <a:off x="5770350" y="1612425"/>
              <a:ext cx="45575" cy="21100"/>
            </a:xfrm>
            <a:custGeom>
              <a:rect b="b" l="l" r="r" t="t"/>
              <a:pathLst>
                <a:path extrusionOk="0" h="844" w="1823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28"/>
            <p:cNvSpPr/>
            <p:nvPr/>
          </p:nvSpPr>
          <p:spPr>
            <a:xfrm>
              <a:off x="5410475" y="1700900"/>
              <a:ext cx="68200" cy="19100"/>
            </a:xfrm>
            <a:custGeom>
              <a:rect b="b" l="l" r="r" t="t"/>
              <a:pathLst>
                <a:path extrusionOk="0" h="764" w="2728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28"/>
            <p:cNvSpPr/>
            <p:nvPr/>
          </p:nvSpPr>
          <p:spPr>
            <a:xfrm>
              <a:off x="5803700" y="1613125"/>
              <a:ext cx="41675" cy="22150"/>
            </a:xfrm>
            <a:custGeom>
              <a:rect b="b" l="l" r="r" t="t"/>
              <a:pathLst>
                <a:path extrusionOk="0" h="886" w="1667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28"/>
            <p:cNvSpPr/>
            <p:nvPr/>
          </p:nvSpPr>
          <p:spPr>
            <a:xfrm>
              <a:off x="6020375" y="1623550"/>
              <a:ext cx="32475" cy="18575"/>
            </a:xfrm>
            <a:custGeom>
              <a:rect b="b" l="l" r="r" t="t"/>
              <a:pathLst>
                <a:path extrusionOk="0" h="743" w="1299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28"/>
            <p:cNvSpPr/>
            <p:nvPr/>
          </p:nvSpPr>
          <p:spPr>
            <a:xfrm>
              <a:off x="5622125" y="1608375"/>
              <a:ext cx="40500" cy="16800"/>
            </a:xfrm>
            <a:custGeom>
              <a:rect b="b" l="l" r="r" t="t"/>
              <a:pathLst>
                <a:path extrusionOk="0" h="672" w="162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28"/>
            <p:cNvSpPr/>
            <p:nvPr/>
          </p:nvSpPr>
          <p:spPr>
            <a:xfrm>
              <a:off x="5807250" y="1704825"/>
              <a:ext cx="56000" cy="13550"/>
            </a:xfrm>
            <a:custGeom>
              <a:rect b="b" l="l" r="r" t="t"/>
              <a:pathLst>
                <a:path extrusionOk="0" h="542" w="224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28"/>
            <p:cNvSpPr/>
            <p:nvPr/>
          </p:nvSpPr>
          <p:spPr>
            <a:xfrm>
              <a:off x="5914725" y="1618125"/>
              <a:ext cx="30675" cy="22700"/>
            </a:xfrm>
            <a:custGeom>
              <a:rect b="b" l="l" r="r" t="t"/>
              <a:pathLst>
                <a:path extrusionOk="0" h="908" w="1227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28"/>
            <p:cNvSpPr/>
            <p:nvPr/>
          </p:nvSpPr>
          <p:spPr>
            <a:xfrm>
              <a:off x="5864400" y="1613825"/>
              <a:ext cx="24750" cy="24325"/>
            </a:xfrm>
            <a:custGeom>
              <a:rect b="b" l="l" r="r" t="t"/>
              <a:pathLst>
                <a:path extrusionOk="0" h="973" w="99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28"/>
            <p:cNvSpPr/>
            <p:nvPr/>
          </p:nvSpPr>
          <p:spPr>
            <a:xfrm>
              <a:off x="5604250" y="1609550"/>
              <a:ext cx="40225" cy="17000"/>
            </a:xfrm>
            <a:custGeom>
              <a:rect b="b" l="l" r="r" t="t"/>
              <a:pathLst>
                <a:path extrusionOk="0" h="680" w="1609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28"/>
            <p:cNvSpPr/>
            <p:nvPr/>
          </p:nvSpPr>
          <p:spPr>
            <a:xfrm>
              <a:off x="5930800" y="1622575"/>
              <a:ext cx="32450" cy="18250"/>
            </a:xfrm>
            <a:custGeom>
              <a:rect b="b" l="l" r="r" t="t"/>
              <a:pathLst>
                <a:path extrusionOk="0" h="730" w="1298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28"/>
            <p:cNvSpPr/>
            <p:nvPr/>
          </p:nvSpPr>
          <p:spPr>
            <a:xfrm>
              <a:off x="5855775" y="1704975"/>
              <a:ext cx="24425" cy="15575"/>
            </a:xfrm>
            <a:custGeom>
              <a:rect b="b" l="l" r="r" t="t"/>
              <a:pathLst>
                <a:path extrusionOk="0" h="623" w="977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28"/>
            <p:cNvSpPr/>
            <p:nvPr/>
          </p:nvSpPr>
          <p:spPr>
            <a:xfrm>
              <a:off x="5689675" y="1622400"/>
              <a:ext cx="44375" cy="8825"/>
            </a:xfrm>
            <a:custGeom>
              <a:rect b="b" l="l" r="r" t="t"/>
              <a:pathLst>
                <a:path extrusionOk="0" h="353" w="1775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28"/>
            <p:cNvSpPr/>
            <p:nvPr/>
          </p:nvSpPr>
          <p:spPr>
            <a:xfrm>
              <a:off x="5732850" y="1622050"/>
              <a:ext cx="38125" cy="12150"/>
            </a:xfrm>
            <a:custGeom>
              <a:rect b="b" l="l" r="r" t="t"/>
              <a:pathLst>
                <a:path extrusionOk="0" h="486" w="1525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28"/>
            <p:cNvSpPr/>
            <p:nvPr/>
          </p:nvSpPr>
          <p:spPr>
            <a:xfrm>
              <a:off x="5874525" y="1704125"/>
              <a:ext cx="20275" cy="13575"/>
            </a:xfrm>
            <a:custGeom>
              <a:rect b="b" l="l" r="r" t="t"/>
              <a:pathLst>
                <a:path extrusionOk="0" h="543" w="811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28"/>
            <p:cNvSpPr/>
            <p:nvPr/>
          </p:nvSpPr>
          <p:spPr>
            <a:xfrm>
              <a:off x="5532825" y="16485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28"/>
            <p:cNvSpPr/>
            <p:nvPr/>
          </p:nvSpPr>
          <p:spPr>
            <a:xfrm>
              <a:off x="5449475" y="1679975"/>
              <a:ext cx="12225" cy="7425"/>
            </a:xfrm>
            <a:custGeom>
              <a:rect b="b" l="l" r="r" t="t"/>
              <a:pathLst>
                <a:path extrusionOk="0" h="297" w="489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28"/>
            <p:cNvSpPr/>
            <p:nvPr/>
          </p:nvSpPr>
          <p:spPr>
            <a:xfrm>
              <a:off x="5876925" y="1633375"/>
              <a:ext cx="10725" cy="6650"/>
            </a:xfrm>
            <a:custGeom>
              <a:rect b="b" l="l" r="r" t="t"/>
              <a:pathLst>
                <a:path extrusionOk="0" h="266" w="429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28"/>
            <p:cNvSpPr/>
            <p:nvPr/>
          </p:nvSpPr>
          <p:spPr>
            <a:xfrm>
              <a:off x="5593850" y="16336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28"/>
            <p:cNvSpPr/>
            <p:nvPr/>
          </p:nvSpPr>
          <p:spPr>
            <a:xfrm>
              <a:off x="5453050" y="169897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28"/>
            <p:cNvSpPr/>
            <p:nvPr/>
          </p:nvSpPr>
          <p:spPr>
            <a:xfrm>
              <a:off x="5643850" y="1618975"/>
              <a:ext cx="14300" cy="4875"/>
            </a:xfrm>
            <a:custGeom>
              <a:rect b="b" l="l" r="r" t="t"/>
              <a:pathLst>
                <a:path extrusionOk="0" h="195" w="572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28"/>
            <p:cNvSpPr/>
            <p:nvPr/>
          </p:nvSpPr>
          <p:spPr>
            <a:xfrm>
              <a:off x="5564975" y="1644650"/>
              <a:ext cx="11025" cy="4225"/>
            </a:xfrm>
            <a:custGeom>
              <a:rect b="b" l="l" r="r" t="t"/>
              <a:pathLst>
                <a:path extrusionOk="0" h="169" w="441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28"/>
            <p:cNvSpPr/>
            <p:nvPr/>
          </p:nvSpPr>
          <p:spPr>
            <a:xfrm>
              <a:off x="5507525" y="1665775"/>
              <a:ext cx="11025" cy="3925"/>
            </a:xfrm>
            <a:custGeom>
              <a:rect b="b" l="l" r="r" t="t"/>
              <a:pathLst>
                <a:path extrusionOk="0" h="157" w="441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28"/>
            <p:cNvSpPr/>
            <p:nvPr/>
          </p:nvSpPr>
          <p:spPr>
            <a:xfrm>
              <a:off x="5575975" y="1641325"/>
              <a:ext cx="7775" cy="3375"/>
            </a:xfrm>
            <a:custGeom>
              <a:rect b="b" l="l" r="r" t="t"/>
              <a:pathLst>
                <a:path extrusionOk="0" h="135" w="311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28"/>
            <p:cNvSpPr/>
            <p:nvPr/>
          </p:nvSpPr>
          <p:spPr>
            <a:xfrm>
              <a:off x="5607825" y="1630600"/>
              <a:ext cx="7775" cy="3100"/>
            </a:xfrm>
            <a:custGeom>
              <a:rect b="b" l="l" r="r" t="t"/>
              <a:pathLst>
                <a:path extrusionOk="0" h="124" w="311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28"/>
            <p:cNvSpPr/>
            <p:nvPr/>
          </p:nvSpPr>
          <p:spPr>
            <a:xfrm>
              <a:off x="5769450" y="1629200"/>
              <a:ext cx="6875" cy="4500"/>
            </a:xfrm>
            <a:custGeom>
              <a:rect b="b" l="l" r="r" t="t"/>
              <a:pathLst>
                <a:path extrusionOk="0" h="180" w="275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28"/>
            <p:cNvSpPr/>
            <p:nvPr/>
          </p:nvSpPr>
          <p:spPr>
            <a:xfrm>
              <a:off x="5464950" y="1701375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28"/>
            <p:cNvSpPr/>
            <p:nvPr/>
          </p:nvSpPr>
          <p:spPr>
            <a:xfrm>
              <a:off x="5464650" y="1680700"/>
              <a:ext cx="8075" cy="3350"/>
            </a:xfrm>
            <a:custGeom>
              <a:rect b="b" l="l" r="r" t="t"/>
              <a:pathLst>
                <a:path extrusionOk="0" h="134" w="323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28"/>
            <p:cNvSpPr/>
            <p:nvPr/>
          </p:nvSpPr>
          <p:spPr>
            <a:xfrm>
              <a:off x="5586700" y="163782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28"/>
            <p:cNvSpPr/>
            <p:nvPr/>
          </p:nvSpPr>
          <p:spPr>
            <a:xfrm>
              <a:off x="5618550" y="162652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28"/>
            <p:cNvSpPr/>
            <p:nvPr/>
          </p:nvSpPr>
          <p:spPr>
            <a:xfrm>
              <a:off x="5277725" y="3257975"/>
              <a:ext cx="160775" cy="226825"/>
            </a:xfrm>
            <a:custGeom>
              <a:rect b="b" l="l" r="r" t="t"/>
              <a:pathLst>
                <a:path extrusionOk="0" h="9073" w="6431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28"/>
            <p:cNvSpPr/>
            <p:nvPr/>
          </p:nvSpPr>
          <p:spPr>
            <a:xfrm>
              <a:off x="5431625" y="4018100"/>
              <a:ext cx="219700" cy="19750"/>
            </a:xfrm>
            <a:custGeom>
              <a:rect b="b" l="l" r="r" t="t"/>
              <a:pathLst>
                <a:path extrusionOk="0" h="790" w="8788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28"/>
            <p:cNvSpPr/>
            <p:nvPr/>
          </p:nvSpPr>
          <p:spPr>
            <a:xfrm>
              <a:off x="5393225" y="4009450"/>
              <a:ext cx="130100" cy="18525"/>
            </a:xfrm>
            <a:custGeom>
              <a:rect b="b" l="l" r="r" t="t"/>
              <a:pathLst>
                <a:path extrusionOk="0" h="741" w="5204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28"/>
            <p:cNvSpPr/>
            <p:nvPr/>
          </p:nvSpPr>
          <p:spPr>
            <a:xfrm>
              <a:off x="5235175" y="2925200"/>
              <a:ext cx="37225" cy="76225"/>
            </a:xfrm>
            <a:custGeom>
              <a:rect b="b" l="l" r="r" t="t"/>
              <a:pathLst>
                <a:path extrusionOk="0" h="3049" w="1489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28"/>
            <p:cNvSpPr/>
            <p:nvPr/>
          </p:nvSpPr>
          <p:spPr>
            <a:xfrm>
              <a:off x="5948350" y="4044250"/>
              <a:ext cx="98250" cy="24250"/>
            </a:xfrm>
            <a:custGeom>
              <a:rect b="b" l="l" r="r" t="t"/>
              <a:pathLst>
                <a:path extrusionOk="0" h="970" w="393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28"/>
            <p:cNvSpPr/>
            <p:nvPr/>
          </p:nvSpPr>
          <p:spPr>
            <a:xfrm>
              <a:off x="5194375" y="3808325"/>
              <a:ext cx="95575" cy="28325"/>
            </a:xfrm>
            <a:custGeom>
              <a:rect b="b" l="l" r="r" t="t"/>
              <a:pathLst>
                <a:path extrusionOk="0" h="1133" w="3823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28"/>
            <p:cNvSpPr/>
            <p:nvPr/>
          </p:nvSpPr>
          <p:spPr>
            <a:xfrm>
              <a:off x="5158675" y="3573375"/>
              <a:ext cx="58650" cy="66625"/>
            </a:xfrm>
            <a:custGeom>
              <a:rect b="b" l="l" r="r" t="t"/>
              <a:pathLst>
                <a:path extrusionOk="0" h="2665" w="2346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28"/>
            <p:cNvSpPr/>
            <p:nvPr/>
          </p:nvSpPr>
          <p:spPr>
            <a:xfrm>
              <a:off x="5768575" y="4031875"/>
              <a:ext cx="110150" cy="25250"/>
            </a:xfrm>
            <a:custGeom>
              <a:rect b="b" l="l" r="r" t="t"/>
              <a:pathLst>
                <a:path extrusionOk="0" h="1010" w="4406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28"/>
            <p:cNvSpPr/>
            <p:nvPr/>
          </p:nvSpPr>
          <p:spPr>
            <a:xfrm>
              <a:off x="5127425" y="3659500"/>
              <a:ext cx="26200" cy="116050"/>
            </a:xfrm>
            <a:custGeom>
              <a:rect b="b" l="l" r="r" t="t"/>
              <a:pathLst>
                <a:path extrusionOk="0" h="4642" w="1048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28"/>
            <p:cNvSpPr/>
            <p:nvPr/>
          </p:nvSpPr>
          <p:spPr>
            <a:xfrm>
              <a:off x="5391725" y="3190175"/>
              <a:ext cx="60750" cy="91400"/>
            </a:xfrm>
            <a:custGeom>
              <a:rect b="b" l="l" r="r" t="t"/>
              <a:pathLst>
                <a:path extrusionOk="0" h="3656" w="243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28"/>
            <p:cNvSpPr/>
            <p:nvPr/>
          </p:nvSpPr>
          <p:spPr>
            <a:xfrm>
              <a:off x="5306600" y="3849125"/>
              <a:ext cx="27700" cy="120875"/>
            </a:xfrm>
            <a:custGeom>
              <a:rect b="b" l="l" r="r" t="t"/>
              <a:pathLst>
                <a:path extrusionOk="0" h="4835" w="1108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28"/>
            <p:cNvSpPr/>
            <p:nvPr/>
          </p:nvSpPr>
          <p:spPr>
            <a:xfrm>
              <a:off x="5189625" y="3107050"/>
              <a:ext cx="40500" cy="76525"/>
            </a:xfrm>
            <a:custGeom>
              <a:rect b="b" l="l" r="r" t="t"/>
              <a:pathLst>
                <a:path extrusionOk="0" h="3061" w="162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28"/>
            <p:cNvSpPr/>
            <p:nvPr/>
          </p:nvSpPr>
          <p:spPr>
            <a:xfrm>
              <a:off x="5313450" y="3171025"/>
              <a:ext cx="84850" cy="21000"/>
            </a:xfrm>
            <a:custGeom>
              <a:rect b="b" l="l" r="r" t="t"/>
              <a:pathLst>
                <a:path extrusionOk="0" h="840" w="3394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28"/>
            <p:cNvSpPr/>
            <p:nvPr/>
          </p:nvSpPr>
          <p:spPr>
            <a:xfrm>
              <a:off x="6047175" y="4055100"/>
              <a:ext cx="72350" cy="20175"/>
            </a:xfrm>
            <a:custGeom>
              <a:rect b="b" l="l" r="r" t="t"/>
              <a:pathLst>
                <a:path extrusionOk="0" h="807" w="2894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28"/>
            <p:cNvSpPr/>
            <p:nvPr/>
          </p:nvSpPr>
          <p:spPr>
            <a:xfrm>
              <a:off x="5222075" y="2977875"/>
              <a:ext cx="29775" cy="57250"/>
            </a:xfrm>
            <a:custGeom>
              <a:rect b="b" l="l" r="r" t="t"/>
              <a:pathLst>
                <a:path extrusionOk="0" h="2290" w="1191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28"/>
            <p:cNvSpPr/>
            <p:nvPr/>
          </p:nvSpPr>
          <p:spPr>
            <a:xfrm>
              <a:off x="5136950" y="3743525"/>
              <a:ext cx="36025" cy="68100"/>
            </a:xfrm>
            <a:custGeom>
              <a:rect b="b" l="l" r="r" t="t"/>
              <a:pathLst>
                <a:path extrusionOk="0" h="2724" w="1441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28"/>
            <p:cNvSpPr/>
            <p:nvPr/>
          </p:nvSpPr>
          <p:spPr>
            <a:xfrm>
              <a:off x="5219100" y="3162200"/>
              <a:ext cx="69975" cy="25700"/>
            </a:xfrm>
            <a:custGeom>
              <a:rect b="b" l="l" r="r" t="t"/>
              <a:pathLst>
                <a:path extrusionOk="0" h="1028" w="2799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28"/>
            <p:cNvSpPr/>
            <p:nvPr/>
          </p:nvSpPr>
          <p:spPr>
            <a:xfrm>
              <a:off x="5175925" y="3793075"/>
              <a:ext cx="52125" cy="34325"/>
            </a:xfrm>
            <a:custGeom>
              <a:rect b="b" l="l" r="r" t="t"/>
              <a:pathLst>
                <a:path extrusionOk="0" h="1373" w="2085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28"/>
            <p:cNvSpPr/>
            <p:nvPr/>
          </p:nvSpPr>
          <p:spPr>
            <a:xfrm>
              <a:off x="5255500" y="2897800"/>
              <a:ext cx="41600" cy="36825"/>
            </a:xfrm>
            <a:custGeom>
              <a:rect b="b" l="l" r="r" t="t"/>
              <a:pathLst>
                <a:path extrusionOk="0" h="1473" w="1664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28"/>
            <p:cNvSpPr/>
            <p:nvPr/>
          </p:nvSpPr>
          <p:spPr>
            <a:xfrm>
              <a:off x="5703375" y="4025675"/>
              <a:ext cx="72950" cy="22300"/>
            </a:xfrm>
            <a:custGeom>
              <a:rect b="b" l="l" r="r" t="t"/>
              <a:pathLst>
                <a:path extrusionOk="0" h="892" w="2918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28"/>
            <p:cNvSpPr/>
            <p:nvPr/>
          </p:nvSpPr>
          <p:spPr>
            <a:xfrm>
              <a:off x="6138850" y="4061050"/>
              <a:ext cx="51875" cy="22050"/>
            </a:xfrm>
            <a:custGeom>
              <a:rect b="b" l="l" r="r" t="t"/>
              <a:pathLst>
                <a:path extrusionOk="0" h="882" w="2075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28"/>
            <p:cNvSpPr/>
            <p:nvPr/>
          </p:nvSpPr>
          <p:spPr>
            <a:xfrm>
              <a:off x="5202425" y="3027300"/>
              <a:ext cx="24425" cy="80675"/>
            </a:xfrm>
            <a:custGeom>
              <a:rect b="b" l="l" r="r" t="t"/>
              <a:pathLst>
                <a:path extrusionOk="0" h="3227" w="977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28"/>
            <p:cNvSpPr/>
            <p:nvPr/>
          </p:nvSpPr>
          <p:spPr>
            <a:xfrm>
              <a:off x="5260475" y="3176775"/>
              <a:ext cx="65500" cy="16725"/>
            </a:xfrm>
            <a:custGeom>
              <a:rect b="b" l="l" r="r" t="t"/>
              <a:pathLst>
                <a:path extrusionOk="0" h="669" w="262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28"/>
            <p:cNvSpPr/>
            <p:nvPr/>
          </p:nvSpPr>
          <p:spPr>
            <a:xfrm>
              <a:off x="6087050" y="4058225"/>
              <a:ext cx="69675" cy="21875"/>
            </a:xfrm>
            <a:custGeom>
              <a:rect b="b" l="l" r="r" t="t"/>
              <a:pathLst>
                <a:path extrusionOk="0" h="875" w="2787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28"/>
            <p:cNvSpPr/>
            <p:nvPr/>
          </p:nvSpPr>
          <p:spPr>
            <a:xfrm>
              <a:off x="5331900" y="3179000"/>
              <a:ext cx="90225" cy="15400"/>
            </a:xfrm>
            <a:custGeom>
              <a:rect b="b" l="l" r="r" t="t"/>
              <a:pathLst>
                <a:path extrusionOk="0" h="616" w="3609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28"/>
            <p:cNvSpPr/>
            <p:nvPr/>
          </p:nvSpPr>
          <p:spPr>
            <a:xfrm>
              <a:off x="5353050" y="4005200"/>
              <a:ext cx="46750" cy="18225"/>
            </a:xfrm>
            <a:custGeom>
              <a:rect b="b" l="l" r="r" t="t"/>
              <a:pathLst>
                <a:path extrusionOk="0" h="729" w="187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28"/>
            <p:cNvSpPr/>
            <p:nvPr/>
          </p:nvSpPr>
          <p:spPr>
            <a:xfrm>
              <a:off x="5320300" y="3836900"/>
              <a:ext cx="27100" cy="45575"/>
            </a:xfrm>
            <a:custGeom>
              <a:rect b="b" l="l" r="r" t="t"/>
              <a:pathLst>
                <a:path extrusionOk="0" h="1823" w="1084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28"/>
            <p:cNvSpPr/>
            <p:nvPr/>
          </p:nvSpPr>
          <p:spPr>
            <a:xfrm>
              <a:off x="5628675" y="4030375"/>
              <a:ext cx="76225" cy="13300"/>
            </a:xfrm>
            <a:custGeom>
              <a:rect b="b" l="l" r="r" t="t"/>
              <a:pathLst>
                <a:path extrusionOk="0" h="532" w="3049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28"/>
            <p:cNvSpPr/>
            <p:nvPr/>
          </p:nvSpPr>
          <p:spPr>
            <a:xfrm>
              <a:off x="5338150" y="3995675"/>
              <a:ext cx="36950" cy="26750"/>
            </a:xfrm>
            <a:custGeom>
              <a:rect b="b" l="l" r="r" t="t"/>
              <a:pathLst>
                <a:path extrusionOk="0" h="1070" w="1478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28"/>
            <p:cNvSpPr/>
            <p:nvPr/>
          </p:nvSpPr>
          <p:spPr>
            <a:xfrm>
              <a:off x="5892100" y="4039625"/>
              <a:ext cx="53900" cy="23525"/>
            </a:xfrm>
            <a:custGeom>
              <a:rect b="b" l="l" r="r" t="t"/>
              <a:pathLst>
                <a:path extrusionOk="0" h="941" w="2156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28"/>
            <p:cNvSpPr/>
            <p:nvPr/>
          </p:nvSpPr>
          <p:spPr>
            <a:xfrm>
              <a:off x="5133975" y="3771425"/>
              <a:ext cx="25325" cy="32775"/>
            </a:xfrm>
            <a:custGeom>
              <a:rect b="b" l="l" r="r" t="t"/>
              <a:pathLst>
                <a:path extrusionOk="0" h="1311" w="1013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28"/>
            <p:cNvSpPr/>
            <p:nvPr/>
          </p:nvSpPr>
          <p:spPr>
            <a:xfrm>
              <a:off x="6015925" y="4050925"/>
              <a:ext cx="48525" cy="17975"/>
            </a:xfrm>
            <a:custGeom>
              <a:rect b="b" l="l" r="r" t="t"/>
              <a:pathLst>
                <a:path extrusionOk="0" h="719" w="1941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28"/>
            <p:cNvSpPr/>
            <p:nvPr/>
          </p:nvSpPr>
          <p:spPr>
            <a:xfrm>
              <a:off x="5850725" y="4042175"/>
              <a:ext cx="48825" cy="17100"/>
            </a:xfrm>
            <a:custGeom>
              <a:rect b="b" l="l" r="r" t="t"/>
              <a:pathLst>
                <a:path extrusionOk="0" h="684" w="1953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28"/>
            <p:cNvSpPr/>
            <p:nvPr/>
          </p:nvSpPr>
          <p:spPr>
            <a:xfrm>
              <a:off x="5147950" y="3638075"/>
              <a:ext cx="18175" cy="36350"/>
            </a:xfrm>
            <a:custGeom>
              <a:rect b="b" l="l" r="r" t="t"/>
              <a:pathLst>
                <a:path extrusionOk="0" h="1454" w="727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28"/>
            <p:cNvSpPr/>
            <p:nvPr/>
          </p:nvSpPr>
          <p:spPr>
            <a:xfrm>
              <a:off x="5316425" y="3968775"/>
              <a:ext cx="23250" cy="40500"/>
            </a:xfrm>
            <a:custGeom>
              <a:rect b="b" l="l" r="r" t="t"/>
              <a:pathLst>
                <a:path extrusionOk="0" h="1620" w="93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28"/>
            <p:cNvSpPr/>
            <p:nvPr/>
          </p:nvSpPr>
          <p:spPr>
            <a:xfrm>
              <a:off x="5373575" y="3301125"/>
              <a:ext cx="22350" cy="32475"/>
            </a:xfrm>
            <a:custGeom>
              <a:rect b="b" l="l" r="r" t="t"/>
              <a:pathLst>
                <a:path extrusionOk="0" h="1299" w="894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28"/>
            <p:cNvSpPr/>
            <p:nvPr/>
          </p:nvSpPr>
          <p:spPr>
            <a:xfrm>
              <a:off x="5395900" y="3280000"/>
              <a:ext cx="11050" cy="21350"/>
            </a:xfrm>
            <a:custGeom>
              <a:rect b="b" l="l" r="r" t="t"/>
              <a:pathLst>
                <a:path extrusionOk="0" h="854" w="442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28"/>
            <p:cNvSpPr/>
            <p:nvPr/>
          </p:nvSpPr>
          <p:spPr>
            <a:xfrm>
              <a:off x="5169675" y="3802025"/>
              <a:ext cx="22350" cy="19475"/>
            </a:xfrm>
            <a:custGeom>
              <a:rect b="b" l="l" r="r" t="t"/>
              <a:pathLst>
                <a:path extrusionOk="0" h="779" w="894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28"/>
            <p:cNvSpPr/>
            <p:nvPr/>
          </p:nvSpPr>
          <p:spPr>
            <a:xfrm>
              <a:off x="5345600" y="3354700"/>
              <a:ext cx="14900" cy="21475"/>
            </a:xfrm>
            <a:custGeom>
              <a:rect b="b" l="l" r="r" t="t"/>
              <a:pathLst>
                <a:path extrusionOk="0" h="859" w="596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28"/>
            <p:cNvSpPr/>
            <p:nvPr/>
          </p:nvSpPr>
          <p:spPr>
            <a:xfrm>
              <a:off x="5814100" y="4047625"/>
              <a:ext cx="26825" cy="7200"/>
            </a:xfrm>
            <a:custGeom>
              <a:rect b="b" l="l" r="r" t="t"/>
              <a:pathLst>
                <a:path extrusionOk="0" h="288" w="1073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28"/>
            <p:cNvSpPr/>
            <p:nvPr/>
          </p:nvSpPr>
          <p:spPr>
            <a:xfrm>
              <a:off x="5776300" y="4046600"/>
              <a:ext cx="34250" cy="4400"/>
            </a:xfrm>
            <a:custGeom>
              <a:rect b="b" l="l" r="r" t="t"/>
              <a:pathLst>
                <a:path extrusionOk="0" h="176" w="137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28"/>
            <p:cNvSpPr/>
            <p:nvPr/>
          </p:nvSpPr>
          <p:spPr>
            <a:xfrm>
              <a:off x="5205400" y="3549075"/>
              <a:ext cx="17300" cy="23425"/>
            </a:xfrm>
            <a:custGeom>
              <a:rect b="b" l="l" r="r" t="t"/>
              <a:pathLst>
                <a:path extrusionOk="0" h="937" w="692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28"/>
            <p:cNvSpPr/>
            <p:nvPr/>
          </p:nvSpPr>
          <p:spPr>
            <a:xfrm>
              <a:off x="5401250" y="4022100"/>
              <a:ext cx="30700" cy="5050"/>
            </a:xfrm>
            <a:custGeom>
              <a:rect b="b" l="l" r="r" t="t"/>
              <a:pathLst>
                <a:path extrusionOk="0" h="202" w="1228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28"/>
            <p:cNvSpPr/>
            <p:nvPr/>
          </p:nvSpPr>
          <p:spPr>
            <a:xfrm>
              <a:off x="5299450" y="3834275"/>
              <a:ext cx="25025" cy="9500"/>
            </a:xfrm>
            <a:custGeom>
              <a:rect b="b" l="l" r="r" t="t"/>
              <a:pathLst>
                <a:path extrusionOk="0" h="380" w="1001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28"/>
            <p:cNvSpPr/>
            <p:nvPr/>
          </p:nvSpPr>
          <p:spPr>
            <a:xfrm>
              <a:off x="5320600" y="2860000"/>
              <a:ext cx="13700" cy="12450"/>
            </a:xfrm>
            <a:custGeom>
              <a:rect b="b" l="l" r="r" t="t"/>
              <a:pathLst>
                <a:path extrusionOk="0" h="498" w="548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28"/>
            <p:cNvSpPr/>
            <p:nvPr/>
          </p:nvSpPr>
          <p:spPr>
            <a:xfrm>
              <a:off x="5277125" y="3831550"/>
              <a:ext cx="22950" cy="8950"/>
            </a:xfrm>
            <a:custGeom>
              <a:rect b="b" l="l" r="r" t="t"/>
              <a:pathLst>
                <a:path extrusionOk="0" h="358" w="918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28"/>
            <p:cNvSpPr/>
            <p:nvPr/>
          </p:nvSpPr>
          <p:spPr>
            <a:xfrm>
              <a:off x="5944475" y="4046125"/>
              <a:ext cx="11650" cy="16850"/>
            </a:xfrm>
            <a:custGeom>
              <a:rect b="b" l="l" r="r" t="t"/>
              <a:pathLst>
                <a:path extrusionOk="0" h="674" w="466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28"/>
            <p:cNvSpPr/>
            <p:nvPr/>
          </p:nvSpPr>
          <p:spPr>
            <a:xfrm>
              <a:off x="5220575" y="3537475"/>
              <a:ext cx="12800" cy="12800"/>
            </a:xfrm>
            <a:custGeom>
              <a:rect b="b" l="l" r="r" t="t"/>
              <a:pathLst>
                <a:path extrusionOk="0" h="512" w="512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28"/>
            <p:cNvSpPr/>
            <p:nvPr/>
          </p:nvSpPr>
          <p:spPr>
            <a:xfrm>
              <a:off x="5256300" y="2915075"/>
              <a:ext cx="11025" cy="9600"/>
            </a:xfrm>
            <a:custGeom>
              <a:rect b="b" l="l" r="r" t="t"/>
              <a:pathLst>
                <a:path extrusionOk="0" h="384" w="441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28"/>
            <p:cNvSpPr/>
            <p:nvPr/>
          </p:nvSpPr>
          <p:spPr>
            <a:xfrm>
              <a:off x="5288750" y="2888875"/>
              <a:ext cx="12650" cy="9600"/>
            </a:xfrm>
            <a:custGeom>
              <a:rect b="b" l="l" r="r" t="t"/>
              <a:pathLst>
                <a:path extrusionOk="0" h="384" w="506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28"/>
            <p:cNvSpPr/>
            <p:nvPr/>
          </p:nvSpPr>
          <p:spPr>
            <a:xfrm>
              <a:off x="5309575" y="2870725"/>
              <a:ext cx="12225" cy="10150"/>
            </a:xfrm>
            <a:custGeom>
              <a:rect b="b" l="l" r="r" t="t"/>
              <a:pathLst>
                <a:path extrusionOk="0" h="406" w="489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28"/>
            <p:cNvSpPr/>
            <p:nvPr/>
          </p:nvSpPr>
          <p:spPr>
            <a:xfrm>
              <a:off x="6069500" y="4069150"/>
              <a:ext cx="15500" cy="4125"/>
            </a:xfrm>
            <a:custGeom>
              <a:rect b="b" l="l" r="r" t="t"/>
              <a:pathLst>
                <a:path extrusionOk="0" h="165" w="62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28"/>
            <p:cNvSpPr/>
            <p:nvPr/>
          </p:nvSpPr>
          <p:spPr>
            <a:xfrm>
              <a:off x="6059975" y="4067700"/>
              <a:ext cx="4200" cy="2900"/>
            </a:xfrm>
            <a:custGeom>
              <a:rect b="b" l="l" r="r" t="t"/>
              <a:pathLst>
                <a:path extrusionOk="0" h="116" w="168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28"/>
            <p:cNvSpPr/>
            <p:nvPr/>
          </p:nvSpPr>
          <p:spPr>
            <a:xfrm>
              <a:off x="5808750" y="4047950"/>
              <a:ext cx="7475" cy="4200"/>
            </a:xfrm>
            <a:custGeom>
              <a:rect b="b" l="l" r="r" t="t"/>
              <a:pathLst>
                <a:path extrusionOk="0" h="168" w="299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28"/>
            <p:cNvSpPr/>
            <p:nvPr/>
          </p:nvSpPr>
          <p:spPr>
            <a:xfrm>
              <a:off x="5203025" y="356992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28"/>
            <p:cNvSpPr/>
            <p:nvPr/>
          </p:nvSpPr>
          <p:spPr>
            <a:xfrm>
              <a:off x="5342325" y="337645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28"/>
            <p:cNvSpPr/>
            <p:nvPr/>
          </p:nvSpPr>
          <p:spPr>
            <a:xfrm>
              <a:off x="5285175" y="2896325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28"/>
            <p:cNvSpPr/>
            <p:nvPr/>
          </p:nvSpPr>
          <p:spPr>
            <a:xfrm>
              <a:off x="5302425" y="2881150"/>
              <a:ext cx="4800" cy="5075"/>
            </a:xfrm>
            <a:custGeom>
              <a:rect b="b" l="l" r="r" t="t"/>
              <a:pathLst>
                <a:path extrusionOk="0" h="203" w="192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28"/>
            <p:cNvSpPr/>
            <p:nvPr/>
          </p:nvSpPr>
          <p:spPr>
            <a:xfrm>
              <a:off x="5299150" y="2884425"/>
              <a:ext cx="3900" cy="4775"/>
            </a:xfrm>
            <a:custGeom>
              <a:rect b="b" l="l" r="r" t="t"/>
              <a:pathLst>
                <a:path extrusionOk="0" h="191" w="156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28"/>
            <p:cNvSpPr/>
            <p:nvPr/>
          </p:nvSpPr>
          <p:spPr>
            <a:xfrm>
              <a:off x="5256000" y="3187125"/>
              <a:ext cx="4500" cy="1825"/>
            </a:xfrm>
            <a:custGeom>
              <a:rect b="b" l="l" r="r" t="t"/>
              <a:pathLst>
                <a:path extrusionOk="0" h="73" w="18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28"/>
            <p:cNvSpPr/>
            <p:nvPr/>
          </p:nvSpPr>
          <p:spPr>
            <a:xfrm>
              <a:off x="5305700" y="2877875"/>
              <a:ext cx="4800" cy="4825"/>
            </a:xfrm>
            <a:custGeom>
              <a:rect b="b" l="l" r="r" t="t"/>
              <a:pathLst>
                <a:path extrusionOk="0" h="193" w="192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28"/>
            <p:cNvSpPr/>
            <p:nvPr/>
          </p:nvSpPr>
          <p:spPr>
            <a:xfrm>
              <a:off x="5945075" y="4060150"/>
              <a:ext cx="4500" cy="3650"/>
            </a:xfrm>
            <a:custGeom>
              <a:rect b="b" l="l" r="r" t="t"/>
              <a:pathLst>
                <a:path extrusionOk="0" h="146" w="18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28"/>
            <p:cNvSpPr/>
            <p:nvPr/>
          </p:nvSpPr>
          <p:spPr>
            <a:xfrm>
              <a:off x="6009375" y="2675100"/>
              <a:ext cx="159575" cy="24575"/>
            </a:xfrm>
            <a:custGeom>
              <a:rect b="b" l="l" r="r" t="t"/>
              <a:pathLst>
                <a:path extrusionOk="0" h="983" w="6383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28"/>
            <p:cNvSpPr/>
            <p:nvPr/>
          </p:nvSpPr>
          <p:spPr>
            <a:xfrm>
              <a:off x="5474175" y="2677250"/>
              <a:ext cx="120000" cy="32475"/>
            </a:xfrm>
            <a:custGeom>
              <a:rect b="b" l="l" r="r" t="t"/>
              <a:pathLst>
                <a:path extrusionOk="0" h="1299" w="480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28"/>
            <p:cNvSpPr/>
            <p:nvPr/>
          </p:nvSpPr>
          <p:spPr>
            <a:xfrm>
              <a:off x="5929000" y="2671575"/>
              <a:ext cx="112850" cy="20925"/>
            </a:xfrm>
            <a:custGeom>
              <a:rect b="b" l="l" r="r" t="t"/>
              <a:pathLst>
                <a:path extrusionOk="0" h="837" w="4514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28"/>
            <p:cNvSpPr/>
            <p:nvPr/>
          </p:nvSpPr>
          <p:spPr>
            <a:xfrm>
              <a:off x="5782250" y="2661200"/>
              <a:ext cx="153925" cy="21100"/>
            </a:xfrm>
            <a:custGeom>
              <a:rect b="b" l="l" r="r" t="t"/>
              <a:pathLst>
                <a:path extrusionOk="0" h="844" w="6157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28"/>
            <p:cNvSpPr/>
            <p:nvPr/>
          </p:nvSpPr>
          <p:spPr>
            <a:xfrm>
              <a:off x="6062650" y="2713850"/>
              <a:ext cx="153625" cy="11350"/>
            </a:xfrm>
            <a:custGeom>
              <a:rect b="b" l="l" r="r" t="t"/>
              <a:pathLst>
                <a:path extrusionOk="0" h="454" w="6145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28"/>
            <p:cNvSpPr/>
            <p:nvPr/>
          </p:nvSpPr>
          <p:spPr>
            <a:xfrm>
              <a:off x="5799525" y="2698675"/>
              <a:ext cx="159875" cy="19125"/>
            </a:xfrm>
            <a:custGeom>
              <a:rect b="b" l="l" r="r" t="t"/>
              <a:pathLst>
                <a:path extrusionOk="0" h="765" w="6395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28"/>
            <p:cNvSpPr/>
            <p:nvPr/>
          </p:nvSpPr>
          <p:spPr>
            <a:xfrm>
              <a:off x="6003725" y="2678425"/>
              <a:ext cx="92275" cy="17000"/>
            </a:xfrm>
            <a:custGeom>
              <a:rect b="b" l="l" r="r" t="t"/>
              <a:pathLst>
                <a:path extrusionOk="0" h="680" w="3691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28"/>
            <p:cNvSpPr/>
            <p:nvPr/>
          </p:nvSpPr>
          <p:spPr>
            <a:xfrm>
              <a:off x="5676600" y="2654900"/>
              <a:ext cx="91400" cy="13525"/>
            </a:xfrm>
            <a:custGeom>
              <a:rect b="b" l="l" r="r" t="t"/>
              <a:pathLst>
                <a:path extrusionOk="0" h="541" w="3656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28"/>
            <p:cNvSpPr/>
            <p:nvPr/>
          </p:nvSpPr>
          <p:spPr>
            <a:xfrm>
              <a:off x="5502450" y="2684575"/>
              <a:ext cx="96175" cy="14425"/>
            </a:xfrm>
            <a:custGeom>
              <a:rect b="b" l="l" r="r" t="t"/>
              <a:pathLst>
                <a:path extrusionOk="0" h="577" w="3847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28"/>
            <p:cNvSpPr/>
            <p:nvPr/>
          </p:nvSpPr>
          <p:spPr>
            <a:xfrm>
              <a:off x="5713500" y="2694900"/>
              <a:ext cx="88125" cy="10950"/>
            </a:xfrm>
            <a:custGeom>
              <a:rect b="b" l="l" r="r" t="t"/>
              <a:pathLst>
                <a:path extrusionOk="0" h="438" w="3525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28"/>
            <p:cNvSpPr/>
            <p:nvPr/>
          </p:nvSpPr>
          <p:spPr>
            <a:xfrm>
              <a:off x="6167725" y="2687000"/>
              <a:ext cx="65500" cy="19450"/>
            </a:xfrm>
            <a:custGeom>
              <a:rect b="b" l="l" r="r" t="t"/>
              <a:pathLst>
                <a:path extrusionOk="0" h="778" w="262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28"/>
            <p:cNvSpPr/>
            <p:nvPr/>
          </p:nvSpPr>
          <p:spPr>
            <a:xfrm>
              <a:off x="5915600" y="2706150"/>
              <a:ext cx="66100" cy="15975"/>
            </a:xfrm>
            <a:custGeom>
              <a:rect b="b" l="l" r="r" t="t"/>
              <a:pathLst>
                <a:path extrusionOk="0" h="639" w="2644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28"/>
            <p:cNvSpPr/>
            <p:nvPr/>
          </p:nvSpPr>
          <p:spPr>
            <a:xfrm>
              <a:off x="5862325" y="2679275"/>
              <a:ext cx="100925" cy="8975"/>
            </a:xfrm>
            <a:custGeom>
              <a:rect b="b" l="l" r="r" t="t"/>
              <a:pathLst>
                <a:path extrusionOk="0" h="359" w="4037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28"/>
            <p:cNvSpPr/>
            <p:nvPr/>
          </p:nvSpPr>
          <p:spPr>
            <a:xfrm>
              <a:off x="5443525" y="2667175"/>
              <a:ext cx="35750" cy="32350"/>
            </a:xfrm>
            <a:custGeom>
              <a:rect b="b" l="l" r="r" t="t"/>
              <a:pathLst>
                <a:path extrusionOk="0" h="1294" w="143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28"/>
            <p:cNvSpPr/>
            <p:nvPr/>
          </p:nvSpPr>
          <p:spPr>
            <a:xfrm>
              <a:off x="6063550" y="2758650"/>
              <a:ext cx="53900" cy="12675"/>
            </a:xfrm>
            <a:custGeom>
              <a:rect b="b" l="l" r="r" t="t"/>
              <a:pathLst>
                <a:path extrusionOk="0" h="507" w="2156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28"/>
            <p:cNvSpPr/>
            <p:nvPr/>
          </p:nvSpPr>
          <p:spPr>
            <a:xfrm>
              <a:off x="5717975" y="2659325"/>
              <a:ext cx="77700" cy="11600"/>
            </a:xfrm>
            <a:custGeom>
              <a:rect b="b" l="l" r="r" t="t"/>
              <a:pathLst>
                <a:path extrusionOk="0" h="464" w="3108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28"/>
            <p:cNvSpPr/>
            <p:nvPr/>
          </p:nvSpPr>
          <p:spPr>
            <a:xfrm>
              <a:off x="5596825" y="2690050"/>
              <a:ext cx="64600" cy="14000"/>
            </a:xfrm>
            <a:custGeom>
              <a:rect b="b" l="l" r="r" t="t"/>
              <a:pathLst>
                <a:path extrusionOk="0" h="560" w="2584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28"/>
            <p:cNvSpPr/>
            <p:nvPr/>
          </p:nvSpPr>
          <p:spPr>
            <a:xfrm>
              <a:off x="5966500" y="2708375"/>
              <a:ext cx="73850" cy="13550"/>
            </a:xfrm>
            <a:custGeom>
              <a:rect b="b" l="l" r="r" t="t"/>
              <a:pathLst>
                <a:path extrusionOk="0" h="542" w="2954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28"/>
            <p:cNvSpPr/>
            <p:nvPr/>
          </p:nvSpPr>
          <p:spPr>
            <a:xfrm>
              <a:off x="6123975" y="2739425"/>
              <a:ext cx="51225" cy="9575"/>
            </a:xfrm>
            <a:custGeom>
              <a:rect b="b" l="l" r="r" t="t"/>
              <a:pathLst>
                <a:path extrusionOk="0" h="383" w="2049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28"/>
            <p:cNvSpPr/>
            <p:nvPr/>
          </p:nvSpPr>
          <p:spPr>
            <a:xfrm>
              <a:off x="6219225" y="2693925"/>
              <a:ext cx="39300" cy="14300"/>
            </a:xfrm>
            <a:custGeom>
              <a:rect b="b" l="l" r="r" t="t"/>
              <a:pathLst>
                <a:path extrusionOk="0" h="572" w="1572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28"/>
            <p:cNvSpPr/>
            <p:nvPr/>
          </p:nvSpPr>
          <p:spPr>
            <a:xfrm>
              <a:off x="5997750" y="2785600"/>
              <a:ext cx="42000" cy="14850"/>
            </a:xfrm>
            <a:custGeom>
              <a:rect b="b" l="l" r="r" t="t"/>
              <a:pathLst>
                <a:path extrusionOk="0" h="594" w="168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28"/>
            <p:cNvSpPr/>
            <p:nvPr/>
          </p:nvSpPr>
          <p:spPr>
            <a:xfrm>
              <a:off x="6195200" y="2738675"/>
              <a:ext cx="32975" cy="10325"/>
            </a:xfrm>
            <a:custGeom>
              <a:rect b="b" l="l" r="r" t="t"/>
              <a:pathLst>
                <a:path extrusionOk="0" h="413" w="1319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28"/>
            <p:cNvSpPr/>
            <p:nvPr/>
          </p:nvSpPr>
          <p:spPr>
            <a:xfrm>
              <a:off x="6167125" y="2739675"/>
              <a:ext cx="42300" cy="9325"/>
            </a:xfrm>
            <a:custGeom>
              <a:rect b="b" l="l" r="r" t="t"/>
              <a:pathLst>
                <a:path extrusionOk="0" h="373" w="1692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28"/>
            <p:cNvSpPr/>
            <p:nvPr/>
          </p:nvSpPr>
          <p:spPr>
            <a:xfrm>
              <a:off x="5426550" y="2645325"/>
              <a:ext cx="24450" cy="22425"/>
            </a:xfrm>
            <a:custGeom>
              <a:rect b="b" l="l" r="r" t="t"/>
              <a:pathLst>
                <a:path extrusionOk="0" h="897" w="978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28"/>
            <p:cNvSpPr/>
            <p:nvPr/>
          </p:nvSpPr>
          <p:spPr>
            <a:xfrm>
              <a:off x="5663800" y="2691675"/>
              <a:ext cx="49125" cy="9100"/>
            </a:xfrm>
            <a:custGeom>
              <a:rect b="b" l="l" r="r" t="t"/>
              <a:pathLst>
                <a:path extrusionOk="0" h="364" w="1965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28"/>
            <p:cNvSpPr/>
            <p:nvPr/>
          </p:nvSpPr>
          <p:spPr>
            <a:xfrm>
              <a:off x="6159400" y="2686775"/>
              <a:ext cx="28300" cy="13025"/>
            </a:xfrm>
            <a:custGeom>
              <a:rect b="b" l="l" r="r" t="t"/>
              <a:pathLst>
                <a:path extrusionOk="0" h="521" w="1132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28"/>
            <p:cNvSpPr/>
            <p:nvPr/>
          </p:nvSpPr>
          <p:spPr>
            <a:xfrm>
              <a:off x="6050750" y="2788875"/>
              <a:ext cx="25925" cy="12475"/>
            </a:xfrm>
            <a:custGeom>
              <a:rect b="b" l="l" r="r" t="t"/>
              <a:pathLst>
                <a:path extrusionOk="0" h="499" w="1037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28"/>
            <p:cNvSpPr/>
            <p:nvPr/>
          </p:nvSpPr>
          <p:spPr>
            <a:xfrm>
              <a:off x="6230525" y="2719600"/>
              <a:ext cx="30100" cy="7975"/>
            </a:xfrm>
            <a:custGeom>
              <a:rect b="b" l="l" r="r" t="t"/>
              <a:pathLst>
                <a:path extrusionOk="0" h="319" w="1204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28"/>
            <p:cNvSpPr/>
            <p:nvPr/>
          </p:nvSpPr>
          <p:spPr>
            <a:xfrm>
              <a:off x="5414050" y="2672450"/>
              <a:ext cx="14025" cy="19800"/>
            </a:xfrm>
            <a:custGeom>
              <a:rect b="b" l="l" r="r" t="t"/>
              <a:pathLst>
                <a:path extrusionOk="0" h="792" w="561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28"/>
            <p:cNvSpPr/>
            <p:nvPr/>
          </p:nvSpPr>
          <p:spPr>
            <a:xfrm>
              <a:off x="6045375" y="2757525"/>
              <a:ext cx="17900" cy="9625"/>
            </a:xfrm>
            <a:custGeom>
              <a:rect b="b" l="l" r="r" t="t"/>
              <a:pathLst>
                <a:path extrusionOk="0" h="385" w="716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28"/>
            <p:cNvSpPr/>
            <p:nvPr/>
          </p:nvSpPr>
          <p:spPr>
            <a:xfrm>
              <a:off x="5676300" y="2694675"/>
              <a:ext cx="39300" cy="6200"/>
            </a:xfrm>
            <a:custGeom>
              <a:rect b="b" l="l" r="r" t="t"/>
              <a:pathLst>
                <a:path extrusionOk="0" h="248" w="1572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28"/>
            <p:cNvSpPr/>
            <p:nvPr/>
          </p:nvSpPr>
          <p:spPr>
            <a:xfrm>
              <a:off x="6019800" y="27565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28"/>
            <p:cNvSpPr/>
            <p:nvPr/>
          </p:nvSpPr>
          <p:spPr>
            <a:xfrm>
              <a:off x="6038250" y="271317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28"/>
            <p:cNvSpPr/>
            <p:nvPr/>
          </p:nvSpPr>
          <p:spPr>
            <a:xfrm>
              <a:off x="6069200" y="2717425"/>
              <a:ext cx="26800" cy="5150"/>
            </a:xfrm>
            <a:custGeom>
              <a:rect b="b" l="l" r="r" t="t"/>
              <a:pathLst>
                <a:path extrusionOk="0" h="206" w="1072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28"/>
            <p:cNvSpPr/>
            <p:nvPr/>
          </p:nvSpPr>
          <p:spPr>
            <a:xfrm>
              <a:off x="5775400" y="2668625"/>
              <a:ext cx="29800" cy="5425"/>
            </a:xfrm>
            <a:custGeom>
              <a:rect b="b" l="l" r="r" t="t"/>
              <a:pathLst>
                <a:path extrusionOk="0" h="217" w="1192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28"/>
            <p:cNvSpPr/>
            <p:nvPr/>
          </p:nvSpPr>
          <p:spPr>
            <a:xfrm>
              <a:off x="5805475" y="2699275"/>
              <a:ext cx="29500" cy="3575"/>
            </a:xfrm>
            <a:custGeom>
              <a:rect b="b" l="l" r="r" t="t"/>
              <a:pathLst>
                <a:path extrusionOk="0" h="143" w="118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28"/>
            <p:cNvSpPr/>
            <p:nvPr/>
          </p:nvSpPr>
          <p:spPr>
            <a:xfrm>
              <a:off x="5647725" y="2690925"/>
              <a:ext cx="21150" cy="10075"/>
            </a:xfrm>
            <a:custGeom>
              <a:rect b="b" l="l" r="r" t="t"/>
              <a:pathLst>
                <a:path extrusionOk="0" h="403" w="846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28"/>
            <p:cNvSpPr/>
            <p:nvPr/>
          </p:nvSpPr>
          <p:spPr>
            <a:xfrm>
              <a:off x="5995675" y="2709875"/>
              <a:ext cx="30400" cy="3550"/>
            </a:xfrm>
            <a:custGeom>
              <a:rect b="b" l="l" r="r" t="t"/>
              <a:pathLst>
                <a:path extrusionOk="0" h="142" w="1216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28"/>
            <p:cNvSpPr/>
            <p:nvPr/>
          </p:nvSpPr>
          <p:spPr>
            <a:xfrm>
              <a:off x="6038250" y="2788675"/>
              <a:ext cx="14600" cy="11775"/>
            </a:xfrm>
            <a:custGeom>
              <a:rect b="b" l="l" r="r" t="t"/>
              <a:pathLst>
                <a:path extrusionOk="0" h="471" w="584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28"/>
            <p:cNvSpPr/>
            <p:nvPr/>
          </p:nvSpPr>
          <p:spPr>
            <a:xfrm>
              <a:off x="5770050" y="2663225"/>
              <a:ext cx="13725" cy="7975"/>
            </a:xfrm>
            <a:custGeom>
              <a:rect b="b" l="l" r="r" t="t"/>
              <a:pathLst>
                <a:path extrusionOk="0" h="319" w="549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28"/>
            <p:cNvSpPr/>
            <p:nvPr/>
          </p:nvSpPr>
          <p:spPr>
            <a:xfrm>
              <a:off x="5839400" y="2677200"/>
              <a:ext cx="22950" cy="4400"/>
            </a:xfrm>
            <a:custGeom>
              <a:rect b="b" l="l" r="r" t="t"/>
              <a:pathLst>
                <a:path extrusionOk="0" h="176" w="918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28"/>
            <p:cNvSpPr/>
            <p:nvPr/>
          </p:nvSpPr>
          <p:spPr>
            <a:xfrm>
              <a:off x="5811425" y="2673400"/>
              <a:ext cx="22650" cy="3875"/>
            </a:xfrm>
            <a:custGeom>
              <a:rect b="b" l="l" r="r" t="t"/>
              <a:pathLst>
                <a:path extrusionOk="0" h="155" w="906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28"/>
            <p:cNvSpPr/>
            <p:nvPr/>
          </p:nvSpPr>
          <p:spPr>
            <a:xfrm>
              <a:off x="6058175" y="2715950"/>
              <a:ext cx="12525" cy="7450"/>
            </a:xfrm>
            <a:custGeom>
              <a:rect b="b" l="l" r="r" t="t"/>
              <a:pathLst>
                <a:path extrusionOk="0" h="298" w="501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28"/>
            <p:cNvSpPr/>
            <p:nvPr/>
          </p:nvSpPr>
          <p:spPr>
            <a:xfrm>
              <a:off x="6222575" y="2719050"/>
              <a:ext cx="9775" cy="5900"/>
            </a:xfrm>
            <a:custGeom>
              <a:rect b="b" l="l" r="r" t="t"/>
              <a:pathLst>
                <a:path extrusionOk="0" h="236" w="391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28"/>
            <p:cNvSpPr/>
            <p:nvPr/>
          </p:nvSpPr>
          <p:spPr>
            <a:xfrm>
              <a:off x="6242125" y="2705675"/>
              <a:ext cx="11650" cy="3850"/>
            </a:xfrm>
            <a:custGeom>
              <a:rect b="b" l="l" r="r" t="t"/>
              <a:pathLst>
                <a:path extrusionOk="0" h="154" w="466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28"/>
            <p:cNvSpPr/>
            <p:nvPr/>
          </p:nvSpPr>
          <p:spPr>
            <a:xfrm>
              <a:off x="5428050" y="266325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28"/>
            <p:cNvSpPr/>
            <p:nvPr/>
          </p:nvSpPr>
          <p:spPr>
            <a:xfrm>
              <a:off x="6177550" y="2745700"/>
              <a:ext cx="8950" cy="2625"/>
            </a:xfrm>
            <a:custGeom>
              <a:rect b="b" l="l" r="r" t="t"/>
              <a:pathLst>
                <a:path extrusionOk="0" h="105" w="358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28"/>
            <p:cNvSpPr/>
            <p:nvPr/>
          </p:nvSpPr>
          <p:spPr>
            <a:xfrm>
              <a:off x="6113550" y="27600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28"/>
            <p:cNvSpPr/>
            <p:nvPr/>
          </p:nvSpPr>
          <p:spPr>
            <a:xfrm>
              <a:off x="5597425" y="2691825"/>
              <a:ext cx="7150" cy="3300"/>
            </a:xfrm>
            <a:custGeom>
              <a:rect b="b" l="l" r="r" t="t"/>
              <a:pathLst>
                <a:path extrusionOk="0" h="132" w="286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28"/>
            <p:cNvSpPr/>
            <p:nvPr/>
          </p:nvSpPr>
          <p:spPr>
            <a:xfrm>
              <a:off x="5500375" y="268885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28"/>
            <p:cNvSpPr/>
            <p:nvPr/>
          </p:nvSpPr>
          <p:spPr>
            <a:xfrm>
              <a:off x="6034975" y="278887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28"/>
            <p:cNvSpPr/>
            <p:nvPr/>
          </p:nvSpPr>
          <p:spPr>
            <a:xfrm>
              <a:off x="6187975" y="27460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28"/>
            <p:cNvSpPr/>
            <p:nvPr/>
          </p:nvSpPr>
          <p:spPr>
            <a:xfrm>
              <a:off x="6163850" y="26954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28"/>
            <p:cNvSpPr/>
            <p:nvPr/>
          </p:nvSpPr>
          <p:spPr>
            <a:xfrm>
              <a:off x="5345300" y="2587850"/>
              <a:ext cx="169675" cy="25125"/>
            </a:xfrm>
            <a:custGeom>
              <a:rect b="b" l="l" r="r" t="t"/>
              <a:pathLst>
                <a:path extrusionOk="0" h="1005" w="6787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28"/>
            <p:cNvSpPr/>
            <p:nvPr/>
          </p:nvSpPr>
          <p:spPr>
            <a:xfrm>
              <a:off x="6104975" y="2650775"/>
              <a:ext cx="133625" cy="19600"/>
            </a:xfrm>
            <a:custGeom>
              <a:rect b="b" l="l" r="r" t="t"/>
              <a:pathLst>
                <a:path extrusionOk="0" h="784" w="5345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28"/>
            <p:cNvSpPr/>
            <p:nvPr/>
          </p:nvSpPr>
          <p:spPr>
            <a:xfrm>
              <a:off x="5213725" y="2497625"/>
              <a:ext cx="30700" cy="93625"/>
            </a:xfrm>
            <a:custGeom>
              <a:rect b="b" l="l" r="r" t="t"/>
              <a:pathLst>
                <a:path extrusionOk="0" h="3745" w="1228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28"/>
            <p:cNvSpPr/>
            <p:nvPr/>
          </p:nvSpPr>
          <p:spPr>
            <a:xfrm>
              <a:off x="6023950" y="2648825"/>
              <a:ext cx="80400" cy="12375"/>
            </a:xfrm>
            <a:custGeom>
              <a:rect b="b" l="l" r="r" t="t"/>
              <a:pathLst>
                <a:path extrusionOk="0" h="495" w="3216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28"/>
            <p:cNvSpPr/>
            <p:nvPr/>
          </p:nvSpPr>
          <p:spPr>
            <a:xfrm>
              <a:off x="5796850" y="2660850"/>
              <a:ext cx="105975" cy="12550"/>
            </a:xfrm>
            <a:custGeom>
              <a:rect b="b" l="l" r="r" t="t"/>
              <a:pathLst>
                <a:path extrusionOk="0" h="502" w="4239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28"/>
            <p:cNvSpPr/>
            <p:nvPr/>
          </p:nvSpPr>
          <p:spPr>
            <a:xfrm>
              <a:off x="5208500" y="2576575"/>
              <a:ext cx="30250" cy="38225"/>
            </a:xfrm>
            <a:custGeom>
              <a:rect b="b" l="l" r="r" t="t"/>
              <a:pathLst>
                <a:path extrusionOk="0" h="1529" w="121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28"/>
            <p:cNvSpPr/>
            <p:nvPr/>
          </p:nvSpPr>
          <p:spPr>
            <a:xfrm>
              <a:off x="5233675" y="2483475"/>
              <a:ext cx="17000" cy="84725"/>
            </a:xfrm>
            <a:custGeom>
              <a:rect b="b" l="l" r="r" t="t"/>
              <a:pathLst>
                <a:path extrusionOk="0" h="3389" w="68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28"/>
            <p:cNvSpPr/>
            <p:nvPr/>
          </p:nvSpPr>
          <p:spPr>
            <a:xfrm>
              <a:off x="5259575" y="2579200"/>
              <a:ext cx="55100" cy="14025"/>
            </a:xfrm>
            <a:custGeom>
              <a:rect b="b" l="l" r="r" t="t"/>
              <a:pathLst>
                <a:path extrusionOk="0" h="561" w="2204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28"/>
            <p:cNvSpPr/>
            <p:nvPr/>
          </p:nvSpPr>
          <p:spPr>
            <a:xfrm>
              <a:off x="5311950" y="2586150"/>
              <a:ext cx="41100" cy="12325"/>
            </a:xfrm>
            <a:custGeom>
              <a:rect b="b" l="l" r="r" t="t"/>
              <a:pathLst>
                <a:path extrusionOk="0" h="493" w="1644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28"/>
            <p:cNvSpPr/>
            <p:nvPr/>
          </p:nvSpPr>
          <p:spPr>
            <a:xfrm>
              <a:off x="5634625" y="2652250"/>
              <a:ext cx="36025" cy="7500"/>
            </a:xfrm>
            <a:custGeom>
              <a:rect b="b" l="l" r="r" t="t"/>
              <a:pathLst>
                <a:path extrusionOk="0" h="300" w="1441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28"/>
            <p:cNvSpPr/>
            <p:nvPr/>
          </p:nvSpPr>
          <p:spPr>
            <a:xfrm>
              <a:off x="5252425" y="2561075"/>
              <a:ext cx="17900" cy="19750"/>
            </a:xfrm>
            <a:custGeom>
              <a:rect b="b" l="l" r="r" t="t"/>
              <a:pathLst>
                <a:path extrusionOk="0" h="790" w="716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28"/>
            <p:cNvSpPr/>
            <p:nvPr/>
          </p:nvSpPr>
          <p:spPr>
            <a:xfrm>
              <a:off x="5902500" y="2669800"/>
              <a:ext cx="39025" cy="8350"/>
            </a:xfrm>
            <a:custGeom>
              <a:rect b="b" l="l" r="r" t="t"/>
              <a:pathLst>
                <a:path extrusionOk="0" h="334" w="1561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28"/>
            <p:cNvSpPr/>
            <p:nvPr/>
          </p:nvSpPr>
          <p:spPr>
            <a:xfrm>
              <a:off x="5446800" y="2630400"/>
              <a:ext cx="36050" cy="5425"/>
            </a:xfrm>
            <a:custGeom>
              <a:rect b="b" l="l" r="r" t="t"/>
              <a:pathLst>
                <a:path extrusionOk="0" h="217" w="1442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28"/>
            <p:cNvSpPr/>
            <p:nvPr/>
          </p:nvSpPr>
          <p:spPr>
            <a:xfrm>
              <a:off x="5581050" y="2619650"/>
              <a:ext cx="37525" cy="4150"/>
            </a:xfrm>
            <a:custGeom>
              <a:rect b="b" l="l" r="r" t="t"/>
              <a:pathLst>
                <a:path extrusionOk="0" h="166" w="1501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28"/>
            <p:cNvSpPr/>
            <p:nvPr/>
          </p:nvSpPr>
          <p:spPr>
            <a:xfrm>
              <a:off x="5473875" y="2609075"/>
              <a:ext cx="33675" cy="3950"/>
            </a:xfrm>
            <a:custGeom>
              <a:rect b="b" l="l" r="r" t="t"/>
              <a:pathLst>
                <a:path extrusionOk="0" h="158" w="1347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28"/>
            <p:cNvSpPr/>
            <p:nvPr/>
          </p:nvSpPr>
          <p:spPr>
            <a:xfrm>
              <a:off x="6092425" y="2651550"/>
              <a:ext cx="24725" cy="9350"/>
            </a:xfrm>
            <a:custGeom>
              <a:rect b="b" l="l" r="r" t="t"/>
              <a:pathLst>
                <a:path extrusionOk="0" h="374" w="989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28"/>
            <p:cNvSpPr/>
            <p:nvPr/>
          </p:nvSpPr>
          <p:spPr>
            <a:xfrm>
              <a:off x="5220575" y="2591825"/>
              <a:ext cx="10750" cy="12225"/>
            </a:xfrm>
            <a:custGeom>
              <a:rect b="b" l="l" r="r" t="t"/>
              <a:pathLst>
                <a:path extrusionOk="0" h="489" w="43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28"/>
            <p:cNvSpPr/>
            <p:nvPr/>
          </p:nvSpPr>
          <p:spPr>
            <a:xfrm>
              <a:off x="5237550" y="2565925"/>
              <a:ext cx="11625" cy="11500"/>
            </a:xfrm>
            <a:custGeom>
              <a:rect b="b" l="l" r="r" t="t"/>
              <a:pathLst>
                <a:path extrusionOk="0" h="460" w="465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28"/>
            <p:cNvSpPr/>
            <p:nvPr/>
          </p:nvSpPr>
          <p:spPr>
            <a:xfrm>
              <a:off x="5312550" y="2611875"/>
              <a:ext cx="8675" cy="6975"/>
            </a:xfrm>
            <a:custGeom>
              <a:rect b="b" l="l" r="r" t="t"/>
              <a:pathLst>
                <a:path extrusionOk="0" h="279" w="347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28"/>
            <p:cNvSpPr/>
            <p:nvPr/>
          </p:nvSpPr>
          <p:spPr>
            <a:xfrm>
              <a:off x="5751600" y="2631100"/>
              <a:ext cx="9250" cy="4075"/>
            </a:xfrm>
            <a:custGeom>
              <a:rect b="b" l="l" r="r" t="t"/>
              <a:pathLst>
                <a:path extrusionOk="0" h="163" w="37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28"/>
            <p:cNvSpPr/>
            <p:nvPr/>
          </p:nvSpPr>
          <p:spPr>
            <a:xfrm>
              <a:off x="6167125" y="2685200"/>
              <a:ext cx="11625" cy="3975"/>
            </a:xfrm>
            <a:custGeom>
              <a:rect b="b" l="l" r="r" t="t"/>
              <a:pathLst>
                <a:path extrusionOk="0" h="159" w="465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28"/>
            <p:cNvSpPr/>
            <p:nvPr/>
          </p:nvSpPr>
          <p:spPr>
            <a:xfrm>
              <a:off x="5224150" y="2543500"/>
              <a:ext cx="5375" cy="12025"/>
            </a:xfrm>
            <a:custGeom>
              <a:rect b="b" l="l" r="r" t="t"/>
              <a:pathLst>
                <a:path extrusionOk="0" h="481" w="215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28"/>
            <p:cNvSpPr/>
            <p:nvPr/>
          </p:nvSpPr>
          <p:spPr>
            <a:xfrm>
              <a:off x="5227725" y="2548050"/>
              <a:ext cx="4775" cy="11950"/>
            </a:xfrm>
            <a:custGeom>
              <a:rect b="b" l="l" r="r" t="t"/>
              <a:pathLst>
                <a:path extrusionOk="0" h="478" w="191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28"/>
            <p:cNvSpPr/>
            <p:nvPr/>
          </p:nvSpPr>
          <p:spPr>
            <a:xfrm>
              <a:off x="5517350" y="2612950"/>
              <a:ext cx="11625" cy="3175"/>
            </a:xfrm>
            <a:custGeom>
              <a:rect b="b" l="l" r="r" t="t"/>
              <a:pathLst>
                <a:path extrusionOk="0" h="127" w="465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28"/>
            <p:cNvSpPr/>
            <p:nvPr/>
          </p:nvSpPr>
          <p:spPr>
            <a:xfrm>
              <a:off x="5302425" y="2591225"/>
              <a:ext cx="11650" cy="3300"/>
            </a:xfrm>
            <a:custGeom>
              <a:rect b="b" l="l" r="r" t="t"/>
              <a:pathLst>
                <a:path extrusionOk="0" h="132" w="466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28"/>
            <p:cNvSpPr/>
            <p:nvPr/>
          </p:nvSpPr>
          <p:spPr>
            <a:xfrm>
              <a:off x="5231000" y="2562650"/>
              <a:ext cx="4200" cy="8350"/>
            </a:xfrm>
            <a:custGeom>
              <a:rect b="b" l="l" r="r" t="t"/>
              <a:pathLst>
                <a:path extrusionOk="0" h="334" w="168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28"/>
            <p:cNvSpPr/>
            <p:nvPr/>
          </p:nvSpPr>
          <p:spPr>
            <a:xfrm>
              <a:off x="5614675" y="2648125"/>
              <a:ext cx="3900" cy="4850"/>
            </a:xfrm>
            <a:custGeom>
              <a:rect b="b" l="l" r="r" t="t"/>
              <a:pathLst>
                <a:path extrusionOk="0" h="194" w="156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28"/>
            <p:cNvSpPr/>
            <p:nvPr/>
          </p:nvSpPr>
          <p:spPr>
            <a:xfrm>
              <a:off x="5247975" y="2562650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28"/>
            <p:cNvSpPr/>
            <p:nvPr/>
          </p:nvSpPr>
          <p:spPr>
            <a:xfrm>
              <a:off x="5744450" y="26329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28"/>
            <p:cNvSpPr/>
            <p:nvPr/>
          </p:nvSpPr>
          <p:spPr>
            <a:xfrm>
              <a:off x="5979600" y="2802300"/>
              <a:ext cx="140525" cy="35150"/>
            </a:xfrm>
            <a:custGeom>
              <a:rect b="b" l="l" r="r" t="t"/>
              <a:pathLst>
                <a:path extrusionOk="0" h="1406" w="5621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28"/>
            <p:cNvSpPr/>
            <p:nvPr/>
          </p:nvSpPr>
          <p:spPr>
            <a:xfrm>
              <a:off x="5963525" y="2810000"/>
              <a:ext cx="35750" cy="104800"/>
            </a:xfrm>
            <a:custGeom>
              <a:rect b="b" l="l" r="r" t="t"/>
              <a:pathLst>
                <a:path extrusionOk="0" h="4192" w="143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28"/>
            <p:cNvSpPr/>
            <p:nvPr/>
          </p:nvSpPr>
          <p:spPr>
            <a:xfrm>
              <a:off x="5948350" y="2898600"/>
              <a:ext cx="25925" cy="75325"/>
            </a:xfrm>
            <a:custGeom>
              <a:rect b="b" l="l" r="r" t="t"/>
              <a:pathLst>
                <a:path extrusionOk="0" h="3013" w="1037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28"/>
            <p:cNvSpPr/>
            <p:nvPr/>
          </p:nvSpPr>
          <p:spPr>
            <a:xfrm>
              <a:off x="6010850" y="2931050"/>
              <a:ext cx="81900" cy="13225"/>
            </a:xfrm>
            <a:custGeom>
              <a:rect b="b" l="l" r="r" t="t"/>
              <a:pathLst>
                <a:path extrusionOk="0" h="529" w="3276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28"/>
            <p:cNvSpPr/>
            <p:nvPr/>
          </p:nvSpPr>
          <p:spPr>
            <a:xfrm>
              <a:off x="6073375" y="2812500"/>
              <a:ext cx="90500" cy="19700"/>
            </a:xfrm>
            <a:custGeom>
              <a:rect b="b" l="l" r="r" t="t"/>
              <a:pathLst>
                <a:path extrusionOk="0" h="788" w="362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28"/>
            <p:cNvSpPr/>
            <p:nvPr/>
          </p:nvSpPr>
          <p:spPr>
            <a:xfrm>
              <a:off x="6077825" y="2932100"/>
              <a:ext cx="61050" cy="12525"/>
            </a:xfrm>
            <a:custGeom>
              <a:rect b="b" l="l" r="r" t="t"/>
              <a:pathLst>
                <a:path extrusionOk="0" h="501" w="2442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28"/>
            <p:cNvSpPr/>
            <p:nvPr/>
          </p:nvSpPr>
          <p:spPr>
            <a:xfrm>
              <a:off x="5988825" y="2842450"/>
              <a:ext cx="53900" cy="16775"/>
            </a:xfrm>
            <a:custGeom>
              <a:rect b="b" l="l" r="r" t="t"/>
              <a:pathLst>
                <a:path extrusionOk="0" h="671" w="2156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28"/>
            <p:cNvSpPr/>
            <p:nvPr/>
          </p:nvSpPr>
          <p:spPr>
            <a:xfrm>
              <a:off x="5995975" y="2826725"/>
              <a:ext cx="47950" cy="12775"/>
            </a:xfrm>
            <a:custGeom>
              <a:rect b="b" l="l" r="r" t="t"/>
              <a:pathLst>
                <a:path extrusionOk="0" h="511" w="1918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28"/>
            <p:cNvSpPr/>
            <p:nvPr/>
          </p:nvSpPr>
          <p:spPr>
            <a:xfrm>
              <a:off x="6004000" y="2865850"/>
              <a:ext cx="62550" cy="9075"/>
            </a:xfrm>
            <a:custGeom>
              <a:rect b="b" l="l" r="r" t="t"/>
              <a:pathLst>
                <a:path extrusionOk="0" h="363" w="2502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28"/>
            <p:cNvSpPr/>
            <p:nvPr/>
          </p:nvSpPr>
          <p:spPr>
            <a:xfrm>
              <a:off x="5977225" y="2902275"/>
              <a:ext cx="40625" cy="10700"/>
            </a:xfrm>
            <a:custGeom>
              <a:rect b="b" l="l" r="r" t="t"/>
              <a:pathLst>
                <a:path extrusionOk="0" h="428" w="1625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28"/>
            <p:cNvSpPr/>
            <p:nvPr/>
          </p:nvSpPr>
          <p:spPr>
            <a:xfrm>
              <a:off x="6121000" y="2934725"/>
              <a:ext cx="44675" cy="11925"/>
            </a:xfrm>
            <a:custGeom>
              <a:rect b="b" l="l" r="r" t="t"/>
              <a:pathLst>
                <a:path extrusionOk="0" h="477" w="1787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28"/>
            <p:cNvSpPr/>
            <p:nvPr/>
          </p:nvSpPr>
          <p:spPr>
            <a:xfrm>
              <a:off x="6066525" y="2910600"/>
              <a:ext cx="57475" cy="7100"/>
            </a:xfrm>
            <a:custGeom>
              <a:rect b="b" l="l" r="r" t="t"/>
              <a:pathLst>
                <a:path extrusionOk="0" h="284" w="2299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28"/>
            <p:cNvSpPr/>
            <p:nvPr/>
          </p:nvSpPr>
          <p:spPr>
            <a:xfrm>
              <a:off x="5967700" y="2921025"/>
              <a:ext cx="30075" cy="19075"/>
            </a:xfrm>
            <a:custGeom>
              <a:rect b="b" l="l" r="r" t="t"/>
              <a:pathLst>
                <a:path extrusionOk="0" h="763" w="1203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28"/>
            <p:cNvSpPr/>
            <p:nvPr/>
          </p:nvSpPr>
          <p:spPr>
            <a:xfrm>
              <a:off x="6160275" y="2938725"/>
              <a:ext cx="38125" cy="7625"/>
            </a:xfrm>
            <a:custGeom>
              <a:rect b="b" l="l" r="r" t="t"/>
              <a:pathLst>
                <a:path extrusionOk="0" h="305" w="1525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28"/>
            <p:cNvSpPr/>
            <p:nvPr/>
          </p:nvSpPr>
          <p:spPr>
            <a:xfrm>
              <a:off x="6144500" y="2824575"/>
              <a:ext cx="36650" cy="10150"/>
            </a:xfrm>
            <a:custGeom>
              <a:rect b="b" l="l" r="r" t="t"/>
              <a:pathLst>
                <a:path extrusionOk="0" h="406" w="1466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28"/>
            <p:cNvSpPr/>
            <p:nvPr/>
          </p:nvSpPr>
          <p:spPr>
            <a:xfrm>
              <a:off x="6072775" y="2867400"/>
              <a:ext cx="44075" cy="9300"/>
            </a:xfrm>
            <a:custGeom>
              <a:rect b="b" l="l" r="r" t="t"/>
              <a:pathLst>
                <a:path extrusionOk="0" h="372" w="1763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28"/>
            <p:cNvSpPr/>
            <p:nvPr/>
          </p:nvSpPr>
          <p:spPr>
            <a:xfrm>
              <a:off x="6044800" y="2906500"/>
              <a:ext cx="33050" cy="8600"/>
            </a:xfrm>
            <a:custGeom>
              <a:rect b="b" l="l" r="r" t="t"/>
              <a:pathLst>
                <a:path extrusionOk="0" h="344" w="1322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28"/>
            <p:cNvSpPr/>
            <p:nvPr/>
          </p:nvSpPr>
          <p:spPr>
            <a:xfrm>
              <a:off x="5987650" y="2862850"/>
              <a:ext cx="18775" cy="12350"/>
            </a:xfrm>
            <a:custGeom>
              <a:rect b="b" l="l" r="r" t="t"/>
              <a:pathLst>
                <a:path extrusionOk="0" h="494" w="751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28"/>
            <p:cNvSpPr/>
            <p:nvPr/>
          </p:nvSpPr>
          <p:spPr>
            <a:xfrm>
              <a:off x="6051350" y="2865700"/>
              <a:ext cx="29775" cy="8325"/>
            </a:xfrm>
            <a:custGeom>
              <a:rect b="b" l="l" r="r" t="t"/>
              <a:pathLst>
                <a:path extrusionOk="0" h="333" w="1191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28"/>
            <p:cNvSpPr/>
            <p:nvPr/>
          </p:nvSpPr>
          <p:spPr>
            <a:xfrm>
              <a:off x="6012650" y="2906725"/>
              <a:ext cx="24125" cy="7975"/>
            </a:xfrm>
            <a:custGeom>
              <a:rect b="b" l="l" r="r" t="t"/>
              <a:pathLst>
                <a:path extrusionOk="0" h="319" w="965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28"/>
            <p:cNvSpPr/>
            <p:nvPr/>
          </p:nvSpPr>
          <p:spPr>
            <a:xfrm>
              <a:off x="5995675" y="2931750"/>
              <a:ext cx="21150" cy="7450"/>
            </a:xfrm>
            <a:custGeom>
              <a:rect b="b" l="l" r="r" t="t"/>
              <a:pathLst>
                <a:path extrusionOk="0" h="298" w="846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28"/>
            <p:cNvSpPr/>
            <p:nvPr/>
          </p:nvSpPr>
          <p:spPr>
            <a:xfrm>
              <a:off x="6027525" y="2852850"/>
              <a:ext cx="27700" cy="7800"/>
            </a:xfrm>
            <a:custGeom>
              <a:rect b="b" l="l" r="r" t="t"/>
              <a:pathLst>
                <a:path extrusionOk="0" h="312" w="1108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28"/>
            <p:cNvSpPr/>
            <p:nvPr/>
          </p:nvSpPr>
          <p:spPr>
            <a:xfrm>
              <a:off x="6034975" y="2906925"/>
              <a:ext cx="17875" cy="7275"/>
            </a:xfrm>
            <a:custGeom>
              <a:rect b="b" l="l" r="r" t="t"/>
              <a:pathLst>
                <a:path extrusionOk="0" h="291" w="715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28"/>
            <p:cNvSpPr/>
            <p:nvPr/>
          </p:nvSpPr>
          <p:spPr>
            <a:xfrm>
              <a:off x="6033475" y="2866400"/>
              <a:ext cx="19075" cy="4475"/>
            </a:xfrm>
            <a:custGeom>
              <a:rect b="b" l="l" r="r" t="t"/>
              <a:pathLst>
                <a:path extrusionOk="0" h="179" w="763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28"/>
            <p:cNvSpPr/>
            <p:nvPr/>
          </p:nvSpPr>
          <p:spPr>
            <a:xfrm>
              <a:off x="6196000" y="2943050"/>
              <a:ext cx="7350" cy="4850"/>
            </a:xfrm>
            <a:custGeom>
              <a:rect b="b" l="l" r="r" t="t"/>
              <a:pathLst>
                <a:path extrusionOk="0" h="194" w="294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28"/>
            <p:cNvSpPr/>
            <p:nvPr/>
          </p:nvSpPr>
          <p:spPr>
            <a:xfrm>
              <a:off x="6083775" y="2910300"/>
              <a:ext cx="8075" cy="3400"/>
            </a:xfrm>
            <a:custGeom>
              <a:rect b="b" l="l" r="r" t="t"/>
              <a:pathLst>
                <a:path extrusionOk="0" h="136" w="323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28"/>
            <p:cNvSpPr/>
            <p:nvPr/>
          </p:nvSpPr>
          <p:spPr>
            <a:xfrm>
              <a:off x="6081400" y="2910400"/>
              <a:ext cx="3900" cy="3500"/>
            </a:xfrm>
            <a:custGeom>
              <a:rect b="b" l="l" r="r" t="t"/>
              <a:pathLst>
                <a:path extrusionOk="0" h="140" w="156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28"/>
            <p:cNvSpPr/>
            <p:nvPr/>
          </p:nvSpPr>
          <p:spPr>
            <a:xfrm>
              <a:off x="5970675" y="2917450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28"/>
            <p:cNvSpPr/>
            <p:nvPr/>
          </p:nvSpPr>
          <p:spPr>
            <a:xfrm>
              <a:off x="5911750" y="2451925"/>
              <a:ext cx="89000" cy="14800"/>
            </a:xfrm>
            <a:custGeom>
              <a:rect b="b" l="l" r="r" t="t"/>
              <a:pathLst>
                <a:path extrusionOk="0" h="592" w="356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28"/>
            <p:cNvSpPr/>
            <p:nvPr/>
          </p:nvSpPr>
          <p:spPr>
            <a:xfrm>
              <a:off x="6043900" y="2490600"/>
              <a:ext cx="66700" cy="15175"/>
            </a:xfrm>
            <a:custGeom>
              <a:rect b="b" l="l" r="r" t="t"/>
              <a:pathLst>
                <a:path extrusionOk="0" h="607" w="2668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28"/>
            <p:cNvSpPr/>
            <p:nvPr/>
          </p:nvSpPr>
          <p:spPr>
            <a:xfrm>
              <a:off x="6001625" y="2454300"/>
              <a:ext cx="73775" cy="15925"/>
            </a:xfrm>
            <a:custGeom>
              <a:rect b="b" l="l" r="r" t="t"/>
              <a:pathLst>
                <a:path extrusionOk="0" h="637" w="2951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28"/>
            <p:cNvSpPr/>
            <p:nvPr/>
          </p:nvSpPr>
          <p:spPr>
            <a:xfrm>
              <a:off x="5744450" y="2470300"/>
              <a:ext cx="47650" cy="9725"/>
            </a:xfrm>
            <a:custGeom>
              <a:rect b="b" l="l" r="r" t="t"/>
              <a:pathLst>
                <a:path extrusionOk="0" h="389" w="1906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28"/>
            <p:cNvSpPr/>
            <p:nvPr/>
          </p:nvSpPr>
          <p:spPr>
            <a:xfrm>
              <a:off x="5919175" y="2481425"/>
              <a:ext cx="44375" cy="12600"/>
            </a:xfrm>
            <a:custGeom>
              <a:rect b="b" l="l" r="r" t="t"/>
              <a:pathLst>
                <a:path extrusionOk="0" h="504" w="1775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28"/>
            <p:cNvSpPr/>
            <p:nvPr/>
          </p:nvSpPr>
          <p:spPr>
            <a:xfrm>
              <a:off x="5884350" y="2477500"/>
              <a:ext cx="34550" cy="12600"/>
            </a:xfrm>
            <a:custGeom>
              <a:rect b="b" l="l" r="r" t="t"/>
              <a:pathLst>
                <a:path extrusionOk="0" h="504" w="1382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28"/>
            <p:cNvSpPr/>
            <p:nvPr/>
          </p:nvSpPr>
          <p:spPr>
            <a:xfrm>
              <a:off x="6011450" y="2489875"/>
              <a:ext cx="33950" cy="12425"/>
            </a:xfrm>
            <a:custGeom>
              <a:rect b="b" l="l" r="r" t="t"/>
              <a:pathLst>
                <a:path extrusionOk="0" h="497" w="1358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28"/>
            <p:cNvSpPr/>
            <p:nvPr/>
          </p:nvSpPr>
          <p:spPr>
            <a:xfrm>
              <a:off x="5858750" y="2448975"/>
              <a:ext cx="39025" cy="7825"/>
            </a:xfrm>
            <a:custGeom>
              <a:rect b="b" l="l" r="r" t="t"/>
              <a:pathLst>
                <a:path extrusionOk="0" h="313" w="1561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28"/>
            <p:cNvSpPr/>
            <p:nvPr/>
          </p:nvSpPr>
          <p:spPr>
            <a:xfrm>
              <a:off x="6070100" y="2461200"/>
              <a:ext cx="26200" cy="11900"/>
            </a:xfrm>
            <a:custGeom>
              <a:rect b="b" l="l" r="r" t="t"/>
              <a:pathLst>
                <a:path extrusionOk="0" h="476" w="1048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28"/>
            <p:cNvSpPr/>
            <p:nvPr/>
          </p:nvSpPr>
          <p:spPr>
            <a:xfrm>
              <a:off x="5790600" y="2473275"/>
              <a:ext cx="14600" cy="7850"/>
            </a:xfrm>
            <a:custGeom>
              <a:rect b="b" l="l" r="r" t="t"/>
              <a:pathLst>
                <a:path extrusionOk="0" h="314" w="584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28"/>
            <p:cNvSpPr/>
            <p:nvPr/>
          </p:nvSpPr>
          <p:spPr>
            <a:xfrm>
              <a:off x="6001925" y="2486550"/>
              <a:ext cx="11925" cy="12125"/>
            </a:xfrm>
            <a:custGeom>
              <a:rect b="b" l="l" r="r" t="t"/>
              <a:pathLst>
                <a:path extrusionOk="0" h="485" w="477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28"/>
            <p:cNvSpPr/>
            <p:nvPr/>
          </p:nvSpPr>
          <p:spPr>
            <a:xfrm>
              <a:off x="6131400" y="2498650"/>
              <a:ext cx="11050" cy="9625"/>
            </a:xfrm>
            <a:custGeom>
              <a:rect b="b" l="l" r="r" t="t"/>
              <a:pathLst>
                <a:path extrusionOk="0" h="385" w="442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28"/>
            <p:cNvSpPr/>
            <p:nvPr/>
          </p:nvSpPr>
          <p:spPr>
            <a:xfrm>
              <a:off x="5891500" y="2455200"/>
              <a:ext cx="21150" cy="4500"/>
            </a:xfrm>
            <a:custGeom>
              <a:rect b="b" l="l" r="r" t="t"/>
              <a:pathLst>
                <a:path extrusionOk="0" h="180" w="846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28"/>
            <p:cNvSpPr/>
            <p:nvPr/>
          </p:nvSpPr>
          <p:spPr>
            <a:xfrm>
              <a:off x="5912925" y="2480100"/>
              <a:ext cx="15200" cy="8150"/>
            </a:xfrm>
            <a:custGeom>
              <a:rect b="b" l="l" r="r" t="t"/>
              <a:pathLst>
                <a:path extrusionOk="0" h="326" w="608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28"/>
            <p:cNvSpPr/>
            <p:nvPr/>
          </p:nvSpPr>
          <p:spPr>
            <a:xfrm>
              <a:off x="5958775" y="2486450"/>
              <a:ext cx="11025" cy="7475"/>
            </a:xfrm>
            <a:custGeom>
              <a:rect b="b" l="l" r="r" t="t"/>
              <a:pathLst>
                <a:path extrusionOk="0" h="299" w="441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28"/>
            <p:cNvSpPr/>
            <p:nvPr/>
          </p:nvSpPr>
          <p:spPr>
            <a:xfrm>
              <a:off x="5747725" y="2444625"/>
              <a:ext cx="10750" cy="6725"/>
            </a:xfrm>
            <a:custGeom>
              <a:rect b="b" l="l" r="r" t="t"/>
              <a:pathLst>
                <a:path extrusionOk="0" h="269" w="43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28"/>
            <p:cNvSpPr/>
            <p:nvPr/>
          </p:nvSpPr>
          <p:spPr>
            <a:xfrm>
              <a:off x="5708450" y="2469525"/>
              <a:ext cx="17875" cy="7725"/>
            </a:xfrm>
            <a:custGeom>
              <a:rect b="b" l="l" r="r" t="t"/>
              <a:pathLst>
                <a:path extrusionOk="0" h="309" w="715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28"/>
            <p:cNvSpPr/>
            <p:nvPr/>
          </p:nvSpPr>
          <p:spPr>
            <a:xfrm>
              <a:off x="6145100" y="2501325"/>
              <a:ext cx="7775" cy="7775"/>
            </a:xfrm>
            <a:custGeom>
              <a:rect b="b" l="l" r="r" t="t"/>
              <a:pathLst>
                <a:path extrusionOk="0" h="311" w="311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28"/>
            <p:cNvSpPr/>
            <p:nvPr/>
          </p:nvSpPr>
          <p:spPr>
            <a:xfrm>
              <a:off x="6070400" y="2491500"/>
              <a:ext cx="5675" cy="7175"/>
            </a:xfrm>
            <a:custGeom>
              <a:rect b="b" l="l" r="r" t="t"/>
              <a:pathLst>
                <a:path extrusionOk="0" h="287" w="227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28"/>
            <p:cNvSpPr/>
            <p:nvPr/>
          </p:nvSpPr>
          <p:spPr>
            <a:xfrm>
              <a:off x="5998350" y="2461150"/>
              <a:ext cx="7475" cy="6525"/>
            </a:xfrm>
            <a:custGeom>
              <a:rect b="b" l="l" r="r" t="t"/>
              <a:pathLst>
                <a:path extrusionOk="0" h="261" w="299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28"/>
            <p:cNvSpPr/>
            <p:nvPr/>
          </p:nvSpPr>
          <p:spPr>
            <a:xfrm>
              <a:off x="6016525" y="2491200"/>
              <a:ext cx="6850" cy="6150"/>
            </a:xfrm>
            <a:custGeom>
              <a:rect b="b" l="l" r="r" t="t"/>
              <a:pathLst>
                <a:path extrusionOk="0" h="246" w="274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28"/>
            <p:cNvSpPr/>
            <p:nvPr/>
          </p:nvSpPr>
          <p:spPr>
            <a:xfrm>
              <a:off x="6045375" y="2490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28"/>
            <p:cNvSpPr/>
            <p:nvPr/>
          </p:nvSpPr>
          <p:spPr>
            <a:xfrm>
              <a:off x="5938525" y="2971625"/>
              <a:ext cx="116125" cy="43250"/>
            </a:xfrm>
            <a:custGeom>
              <a:rect b="b" l="l" r="r" t="t"/>
              <a:pathLst>
                <a:path extrusionOk="0" h="1730" w="4645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28"/>
            <p:cNvSpPr/>
            <p:nvPr/>
          </p:nvSpPr>
          <p:spPr>
            <a:xfrm>
              <a:off x="6026050" y="2960975"/>
              <a:ext cx="120275" cy="13175"/>
            </a:xfrm>
            <a:custGeom>
              <a:rect b="b" l="l" r="r" t="t"/>
              <a:pathLst>
                <a:path extrusionOk="0" h="527" w="4811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28"/>
            <p:cNvSpPr/>
            <p:nvPr/>
          </p:nvSpPr>
          <p:spPr>
            <a:xfrm>
              <a:off x="6045375" y="2985600"/>
              <a:ext cx="109275" cy="22575"/>
            </a:xfrm>
            <a:custGeom>
              <a:rect b="b" l="l" r="r" t="t"/>
              <a:pathLst>
                <a:path extrusionOk="0" h="903" w="4371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28"/>
            <p:cNvSpPr/>
            <p:nvPr/>
          </p:nvSpPr>
          <p:spPr>
            <a:xfrm>
              <a:off x="6147325" y="2993075"/>
              <a:ext cx="47500" cy="17950"/>
            </a:xfrm>
            <a:custGeom>
              <a:rect b="b" l="l" r="r" t="t"/>
              <a:pathLst>
                <a:path extrusionOk="0" h="718" w="190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28"/>
            <p:cNvSpPr/>
            <p:nvPr/>
          </p:nvSpPr>
          <p:spPr>
            <a:xfrm>
              <a:off x="5969775" y="2956750"/>
              <a:ext cx="64925" cy="11925"/>
            </a:xfrm>
            <a:custGeom>
              <a:rect b="b" l="l" r="r" t="t"/>
              <a:pathLst>
                <a:path extrusionOk="0" h="477" w="2597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28"/>
            <p:cNvSpPr/>
            <p:nvPr/>
          </p:nvSpPr>
          <p:spPr>
            <a:xfrm>
              <a:off x="6116225" y="2967325"/>
              <a:ext cx="78025" cy="9450"/>
            </a:xfrm>
            <a:custGeom>
              <a:rect b="b" l="l" r="r" t="t"/>
              <a:pathLst>
                <a:path extrusionOk="0" h="378" w="3121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28"/>
            <p:cNvSpPr/>
            <p:nvPr/>
          </p:nvSpPr>
          <p:spPr>
            <a:xfrm>
              <a:off x="6192725" y="2996325"/>
              <a:ext cx="35450" cy="12675"/>
            </a:xfrm>
            <a:custGeom>
              <a:rect b="b" l="l" r="r" t="t"/>
              <a:pathLst>
                <a:path extrusionOk="0" h="507" w="1418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28"/>
            <p:cNvSpPr/>
            <p:nvPr/>
          </p:nvSpPr>
          <p:spPr>
            <a:xfrm>
              <a:off x="6041225" y="2983525"/>
              <a:ext cx="26400" cy="9750"/>
            </a:xfrm>
            <a:custGeom>
              <a:rect b="b" l="l" r="r" t="t"/>
              <a:pathLst>
                <a:path extrusionOk="0" h="390" w="1056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28"/>
            <p:cNvSpPr/>
            <p:nvPr/>
          </p:nvSpPr>
          <p:spPr>
            <a:xfrm>
              <a:off x="6192425" y="2971150"/>
              <a:ext cx="25925" cy="5350"/>
            </a:xfrm>
            <a:custGeom>
              <a:rect b="b" l="l" r="r" t="t"/>
              <a:pathLst>
                <a:path extrusionOk="0" h="214" w="1037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28"/>
            <p:cNvSpPr/>
            <p:nvPr/>
          </p:nvSpPr>
          <p:spPr>
            <a:xfrm>
              <a:off x="5964425" y="2931750"/>
              <a:ext cx="9550" cy="25025"/>
            </a:xfrm>
            <a:custGeom>
              <a:rect b="b" l="l" r="r" t="t"/>
              <a:pathLst>
                <a:path extrusionOk="0" h="1001" w="382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28"/>
            <p:cNvSpPr/>
            <p:nvPr/>
          </p:nvSpPr>
          <p:spPr>
            <a:xfrm>
              <a:off x="5962925" y="2964475"/>
              <a:ext cx="4800" cy="13725"/>
            </a:xfrm>
            <a:custGeom>
              <a:rect b="b" l="l" r="r" t="t"/>
              <a:pathLst>
                <a:path extrusionOk="0" h="549" w="192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28"/>
            <p:cNvSpPr/>
            <p:nvPr/>
          </p:nvSpPr>
          <p:spPr>
            <a:xfrm>
              <a:off x="6217725" y="2996800"/>
              <a:ext cx="14625" cy="4625"/>
            </a:xfrm>
            <a:custGeom>
              <a:rect b="b" l="l" r="r" t="t"/>
              <a:pathLst>
                <a:path extrusionOk="0" h="185" w="585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28"/>
            <p:cNvSpPr/>
            <p:nvPr/>
          </p:nvSpPr>
          <p:spPr>
            <a:xfrm>
              <a:off x="6149575" y="2966575"/>
              <a:ext cx="3875" cy="3075"/>
            </a:xfrm>
            <a:custGeom>
              <a:rect b="b" l="l" r="r" t="t"/>
              <a:pathLst>
                <a:path extrusionOk="0" h="123" w="155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28"/>
            <p:cNvSpPr/>
            <p:nvPr/>
          </p:nvSpPr>
          <p:spPr>
            <a:xfrm>
              <a:off x="6192425" y="29963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28"/>
            <p:cNvSpPr/>
            <p:nvPr/>
          </p:nvSpPr>
          <p:spPr>
            <a:xfrm>
              <a:off x="6178150" y="2944200"/>
              <a:ext cx="3575" cy="2600"/>
            </a:xfrm>
            <a:custGeom>
              <a:rect b="b" l="l" r="r" t="t"/>
              <a:pathLst>
                <a:path extrusionOk="0" h="104" w="143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28"/>
            <p:cNvSpPr/>
            <p:nvPr/>
          </p:nvSpPr>
          <p:spPr>
            <a:xfrm>
              <a:off x="6026050" y="2025075"/>
              <a:ext cx="64900" cy="16175"/>
            </a:xfrm>
            <a:custGeom>
              <a:rect b="b" l="l" r="r" t="t"/>
              <a:pathLst>
                <a:path extrusionOk="0" h="647" w="2596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28"/>
            <p:cNvSpPr/>
            <p:nvPr/>
          </p:nvSpPr>
          <p:spPr>
            <a:xfrm>
              <a:off x="6099850" y="2032225"/>
              <a:ext cx="31875" cy="13775"/>
            </a:xfrm>
            <a:custGeom>
              <a:rect b="b" l="l" r="r" t="t"/>
              <a:pathLst>
                <a:path extrusionOk="0" h="551" w="1275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28"/>
            <p:cNvSpPr/>
            <p:nvPr/>
          </p:nvSpPr>
          <p:spPr>
            <a:xfrm>
              <a:off x="5923650" y="2021050"/>
              <a:ext cx="16975" cy="10675"/>
            </a:xfrm>
            <a:custGeom>
              <a:rect b="b" l="l" r="r" t="t"/>
              <a:pathLst>
                <a:path extrusionOk="0" h="427" w="679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28"/>
            <p:cNvSpPr/>
            <p:nvPr/>
          </p:nvSpPr>
          <p:spPr>
            <a:xfrm>
              <a:off x="6085275" y="2032300"/>
              <a:ext cx="17875" cy="11100"/>
            </a:xfrm>
            <a:custGeom>
              <a:rect b="b" l="l" r="r" t="t"/>
              <a:pathLst>
                <a:path extrusionOk="0" h="444" w="715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28"/>
            <p:cNvSpPr/>
            <p:nvPr/>
          </p:nvSpPr>
          <p:spPr>
            <a:xfrm>
              <a:off x="5904900" y="2019400"/>
              <a:ext cx="11325" cy="11400"/>
            </a:xfrm>
            <a:custGeom>
              <a:rect b="b" l="l" r="r" t="t"/>
              <a:pathLst>
                <a:path extrusionOk="0" h="456" w="453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28"/>
            <p:cNvSpPr/>
            <p:nvPr/>
          </p:nvSpPr>
          <p:spPr>
            <a:xfrm>
              <a:off x="5895075" y="2020825"/>
              <a:ext cx="6275" cy="7550"/>
            </a:xfrm>
            <a:custGeom>
              <a:rect b="b" l="l" r="r" t="t"/>
              <a:pathLst>
                <a:path extrusionOk="0" h="302" w="251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28"/>
            <p:cNvSpPr/>
            <p:nvPr/>
          </p:nvSpPr>
          <p:spPr>
            <a:xfrm>
              <a:off x="5916200" y="2024775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28"/>
            <p:cNvSpPr/>
            <p:nvPr/>
          </p:nvSpPr>
          <p:spPr>
            <a:xfrm>
              <a:off x="5863225" y="2017050"/>
              <a:ext cx="10450" cy="6200"/>
            </a:xfrm>
            <a:custGeom>
              <a:rect b="b" l="l" r="r" t="t"/>
              <a:pathLst>
                <a:path extrusionOk="0" h="248" w="418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28"/>
            <p:cNvSpPr/>
            <p:nvPr/>
          </p:nvSpPr>
          <p:spPr>
            <a:xfrm>
              <a:off x="6034675" y="2024850"/>
              <a:ext cx="11025" cy="3525"/>
            </a:xfrm>
            <a:custGeom>
              <a:rect b="b" l="l" r="r" t="t"/>
              <a:pathLst>
                <a:path extrusionOk="0" h="141" w="441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28"/>
            <p:cNvSpPr/>
            <p:nvPr/>
          </p:nvSpPr>
          <p:spPr>
            <a:xfrm>
              <a:off x="6020375" y="2025000"/>
              <a:ext cx="7475" cy="3075"/>
            </a:xfrm>
            <a:custGeom>
              <a:rect b="b" l="l" r="r" t="t"/>
              <a:pathLst>
                <a:path extrusionOk="0" h="123" w="299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28"/>
            <p:cNvSpPr/>
            <p:nvPr/>
          </p:nvSpPr>
          <p:spPr>
            <a:xfrm>
              <a:off x="5970375" y="2024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28"/>
            <p:cNvSpPr/>
            <p:nvPr/>
          </p:nvSpPr>
          <p:spPr>
            <a:xfrm>
              <a:off x="5952525" y="2023900"/>
              <a:ext cx="3300" cy="2575"/>
            </a:xfrm>
            <a:custGeom>
              <a:rect b="b" l="l" r="r" t="t"/>
              <a:pathLst>
                <a:path extrusionOk="0" h="103" w="132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28"/>
            <p:cNvSpPr/>
            <p:nvPr/>
          </p:nvSpPr>
          <p:spPr>
            <a:xfrm>
              <a:off x="5823325" y="1995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28"/>
            <p:cNvSpPr/>
            <p:nvPr/>
          </p:nvSpPr>
          <p:spPr>
            <a:xfrm>
              <a:off x="5533125" y="3599075"/>
              <a:ext cx="229500" cy="41100"/>
            </a:xfrm>
            <a:custGeom>
              <a:rect b="b" l="l" r="r" t="t"/>
              <a:pathLst>
                <a:path extrusionOk="0" h="1644" w="918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28"/>
            <p:cNvSpPr/>
            <p:nvPr/>
          </p:nvSpPr>
          <p:spPr>
            <a:xfrm>
              <a:off x="5751000" y="3629950"/>
              <a:ext cx="173275" cy="29250"/>
            </a:xfrm>
            <a:custGeom>
              <a:rect b="b" l="l" r="r" t="t"/>
              <a:pathLst>
                <a:path extrusionOk="0" h="1170" w="6931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28"/>
            <p:cNvSpPr/>
            <p:nvPr/>
          </p:nvSpPr>
          <p:spPr>
            <a:xfrm>
              <a:off x="6109375" y="3690900"/>
              <a:ext cx="94975" cy="20125"/>
            </a:xfrm>
            <a:custGeom>
              <a:rect b="b" l="l" r="r" t="t"/>
              <a:pathLst>
                <a:path extrusionOk="0" h="805" w="3799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28"/>
            <p:cNvSpPr/>
            <p:nvPr/>
          </p:nvSpPr>
          <p:spPr>
            <a:xfrm>
              <a:off x="5926025" y="3651400"/>
              <a:ext cx="196475" cy="23900"/>
            </a:xfrm>
            <a:custGeom>
              <a:rect b="b" l="l" r="r" t="t"/>
              <a:pathLst>
                <a:path extrusionOk="0" h="956" w="7859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28"/>
            <p:cNvSpPr/>
            <p:nvPr/>
          </p:nvSpPr>
          <p:spPr>
            <a:xfrm>
              <a:off x="6121000" y="3664150"/>
              <a:ext cx="75925" cy="18300"/>
            </a:xfrm>
            <a:custGeom>
              <a:rect b="b" l="l" r="r" t="t"/>
              <a:pathLst>
                <a:path extrusionOk="0" h="732" w="3037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28"/>
            <p:cNvSpPr/>
            <p:nvPr/>
          </p:nvSpPr>
          <p:spPr>
            <a:xfrm>
              <a:off x="5878400" y="3667850"/>
              <a:ext cx="59850" cy="17275"/>
            </a:xfrm>
            <a:custGeom>
              <a:rect b="b" l="l" r="r" t="t"/>
              <a:pathLst>
                <a:path extrusionOk="0" h="691" w="2394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28"/>
            <p:cNvSpPr/>
            <p:nvPr/>
          </p:nvSpPr>
          <p:spPr>
            <a:xfrm>
              <a:off x="5750400" y="3658150"/>
              <a:ext cx="55925" cy="22750"/>
            </a:xfrm>
            <a:custGeom>
              <a:rect b="b" l="l" r="r" t="t"/>
              <a:pathLst>
                <a:path extrusionOk="0" h="910" w="2237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28"/>
            <p:cNvSpPr/>
            <p:nvPr/>
          </p:nvSpPr>
          <p:spPr>
            <a:xfrm>
              <a:off x="5801600" y="3663975"/>
              <a:ext cx="32175" cy="20550"/>
            </a:xfrm>
            <a:custGeom>
              <a:rect b="b" l="l" r="r" t="t"/>
              <a:pathLst>
                <a:path extrusionOk="0" h="822" w="1287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28"/>
            <p:cNvSpPr/>
            <p:nvPr/>
          </p:nvSpPr>
          <p:spPr>
            <a:xfrm>
              <a:off x="5969775" y="3678550"/>
              <a:ext cx="35150" cy="20575"/>
            </a:xfrm>
            <a:custGeom>
              <a:rect b="b" l="l" r="r" t="t"/>
              <a:pathLst>
                <a:path extrusionOk="0" h="823" w="1406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28"/>
            <p:cNvSpPr/>
            <p:nvPr/>
          </p:nvSpPr>
          <p:spPr>
            <a:xfrm>
              <a:off x="5991500" y="3681275"/>
              <a:ext cx="36350" cy="11300"/>
            </a:xfrm>
            <a:custGeom>
              <a:rect b="b" l="l" r="r" t="t"/>
              <a:pathLst>
                <a:path extrusionOk="0" h="452" w="1454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28"/>
            <p:cNvSpPr/>
            <p:nvPr/>
          </p:nvSpPr>
          <p:spPr>
            <a:xfrm>
              <a:off x="5887625" y="3650575"/>
              <a:ext cx="47950" cy="9850"/>
            </a:xfrm>
            <a:custGeom>
              <a:rect b="b" l="l" r="r" t="t"/>
              <a:pathLst>
                <a:path extrusionOk="0" h="394" w="1918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28"/>
            <p:cNvSpPr/>
            <p:nvPr/>
          </p:nvSpPr>
          <p:spPr>
            <a:xfrm>
              <a:off x="5876925" y="3667850"/>
              <a:ext cx="14600" cy="21150"/>
            </a:xfrm>
            <a:custGeom>
              <a:rect b="b" l="l" r="r" t="t"/>
              <a:pathLst>
                <a:path extrusionOk="0" h="846" w="584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28"/>
            <p:cNvSpPr/>
            <p:nvPr/>
          </p:nvSpPr>
          <p:spPr>
            <a:xfrm>
              <a:off x="6018600" y="3666925"/>
              <a:ext cx="44975" cy="4250"/>
            </a:xfrm>
            <a:custGeom>
              <a:rect b="b" l="l" r="r" t="t"/>
              <a:pathLst>
                <a:path extrusionOk="0" h="170" w="1799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28"/>
            <p:cNvSpPr/>
            <p:nvPr/>
          </p:nvSpPr>
          <p:spPr>
            <a:xfrm>
              <a:off x="5951625" y="3677825"/>
              <a:ext cx="14300" cy="17250"/>
            </a:xfrm>
            <a:custGeom>
              <a:rect b="b" l="l" r="r" t="t"/>
              <a:pathLst>
                <a:path extrusionOk="0" h="690" w="572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28"/>
            <p:cNvSpPr/>
            <p:nvPr/>
          </p:nvSpPr>
          <p:spPr>
            <a:xfrm>
              <a:off x="5517350" y="3606075"/>
              <a:ext cx="33650" cy="13100"/>
            </a:xfrm>
            <a:custGeom>
              <a:rect b="b" l="l" r="r" t="t"/>
              <a:pathLst>
                <a:path extrusionOk="0" h="524" w="1346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28"/>
            <p:cNvSpPr/>
            <p:nvPr/>
          </p:nvSpPr>
          <p:spPr>
            <a:xfrm>
              <a:off x="5747425" y="3655825"/>
              <a:ext cx="33975" cy="4725"/>
            </a:xfrm>
            <a:custGeom>
              <a:rect b="b" l="l" r="r" t="t"/>
              <a:pathLst>
                <a:path extrusionOk="0" h="189" w="1359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28"/>
            <p:cNvSpPr/>
            <p:nvPr/>
          </p:nvSpPr>
          <p:spPr>
            <a:xfrm>
              <a:off x="5783750" y="3660200"/>
              <a:ext cx="28900" cy="7075"/>
            </a:xfrm>
            <a:custGeom>
              <a:rect b="b" l="l" r="r" t="t"/>
              <a:pathLst>
                <a:path extrusionOk="0" h="283" w="1156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28"/>
            <p:cNvSpPr/>
            <p:nvPr/>
          </p:nvSpPr>
          <p:spPr>
            <a:xfrm>
              <a:off x="5524775" y="3615950"/>
              <a:ext cx="26225" cy="6750"/>
            </a:xfrm>
            <a:custGeom>
              <a:rect b="b" l="l" r="r" t="t"/>
              <a:pathLst>
                <a:path extrusionOk="0" h="270" w="1049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28"/>
            <p:cNvSpPr/>
            <p:nvPr/>
          </p:nvSpPr>
          <p:spPr>
            <a:xfrm>
              <a:off x="5690875" y="3648975"/>
              <a:ext cx="28900" cy="4300"/>
            </a:xfrm>
            <a:custGeom>
              <a:rect b="b" l="l" r="r" t="t"/>
              <a:pathLst>
                <a:path extrusionOk="0" h="172" w="1156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28"/>
            <p:cNvSpPr/>
            <p:nvPr/>
          </p:nvSpPr>
          <p:spPr>
            <a:xfrm>
              <a:off x="5976325" y="3663975"/>
              <a:ext cx="30700" cy="3100"/>
            </a:xfrm>
            <a:custGeom>
              <a:rect b="b" l="l" r="r" t="t"/>
              <a:pathLst>
                <a:path extrusionOk="0" h="124" w="1228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28"/>
            <p:cNvSpPr/>
            <p:nvPr/>
          </p:nvSpPr>
          <p:spPr>
            <a:xfrm>
              <a:off x="5935250" y="3674400"/>
              <a:ext cx="10750" cy="18175"/>
            </a:xfrm>
            <a:custGeom>
              <a:rect b="b" l="l" r="r" t="t"/>
              <a:pathLst>
                <a:path extrusionOk="0" h="727" w="43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28"/>
            <p:cNvSpPr/>
            <p:nvPr/>
          </p:nvSpPr>
          <p:spPr>
            <a:xfrm>
              <a:off x="5868575" y="3667250"/>
              <a:ext cx="19075" cy="7475"/>
            </a:xfrm>
            <a:custGeom>
              <a:rect b="b" l="l" r="r" t="t"/>
              <a:pathLst>
                <a:path extrusionOk="0" h="299" w="763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28"/>
            <p:cNvSpPr/>
            <p:nvPr/>
          </p:nvSpPr>
          <p:spPr>
            <a:xfrm>
              <a:off x="5929600" y="3660025"/>
              <a:ext cx="19075" cy="3475"/>
            </a:xfrm>
            <a:custGeom>
              <a:rect b="b" l="l" r="r" t="t"/>
              <a:pathLst>
                <a:path extrusionOk="0" h="139" w="763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28"/>
            <p:cNvSpPr/>
            <p:nvPr/>
          </p:nvSpPr>
          <p:spPr>
            <a:xfrm>
              <a:off x="5658125" y="3641875"/>
              <a:ext cx="18200" cy="4225"/>
            </a:xfrm>
            <a:custGeom>
              <a:rect b="b" l="l" r="r" t="t"/>
              <a:pathLst>
                <a:path extrusionOk="0" h="169" w="728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28"/>
            <p:cNvSpPr/>
            <p:nvPr/>
          </p:nvSpPr>
          <p:spPr>
            <a:xfrm>
              <a:off x="5952525" y="3660025"/>
              <a:ext cx="14000" cy="3375"/>
            </a:xfrm>
            <a:custGeom>
              <a:rect b="b" l="l" r="r" t="t"/>
              <a:pathLst>
                <a:path extrusionOk="0" h="135" w="56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28"/>
            <p:cNvSpPr/>
            <p:nvPr/>
          </p:nvSpPr>
          <p:spPr>
            <a:xfrm>
              <a:off x="5676300" y="3645375"/>
              <a:ext cx="14300" cy="4650"/>
            </a:xfrm>
            <a:custGeom>
              <a:rect b="b" l="l" r="r" t="t"/>
              <a:pathLst>
                <a:path extrusionOk="0" h="186" w="572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28"/>
            <p:cNvSpPr/>
            <p:nvPr/>
          </p:nvSpPr>
          <p:spPr>
            <a:xfrm>
              <a:off x="5973650" y="3678475"/>
              <a:ext cx="12225" cy="3300"/>
            </a:xfrm>
            <a:custGeom>
              <a:rect b="b" l="l" r="r" t="t"/>
              <a:pathLst>
                <a:path extrusionOk="0" h="132" w="489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28"/>
            <p:cNvSpPr/>
            <p:nvPr/>
          </p:nvSpPr>
          <p:spPr>
            <a:xfrm>
              <a:off x="6067125" y="3668150"/>
              <a:ext cx="6850" cy="2700"/>
            </a:xfrm>
            <a:custGeom>
              <a:rect b="b" l="l" r="r" t="t"/>
              <a:pathLst>
                <a:path extrusionOk="0" h="108" w="274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28"/>
            <p:cNvSpPr/>
            <p:nvPr/>
          </p:nvSpPr>
          <p:spPr>
            <a:xfrm>
              <a:off x="6006100" y="36639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28"/>
            <p:cNvSpPr/>
            <p:nvPr/>
          </p:nvSpPr>
          <p:spPr>
            <a:xfrm>
              <a:off x="6058475" y="2096725"/>
              <a:ext cx="110750" cy="11475"/>
            </a:xfrm>
            <a:custGeom>
              <a:rect b="b" l="l" r="r" t="t"/>
              <a:pathLst>
                <a:path extrusionOk="0" h="459" w="443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28"/>
            <p:cNvSpPr/>
            <p:nvPr/>
          </p:nvSpPr>
          <p:spPr>
            <a:xfrm>
              <a:off x="6066525" y="2053700"/>
              <a:ext cx="49125" cy="16350"/>
            </a:xfrm>
            <a:custGeom>
              <a:rect b="b" l="l" r="r" t="t"/>
              <a:pathLst>
                <a:path extrusionOk="0" h="654" w="1965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28"/>
            <p:cNvSpPr/>
            <p:nvPr/>
          </p:nvSpPr>
          <p:spPr>
            <a:xfrm>
              <a:off x="6036750" y="2053125"/>
              <a:ext cx="34250" cy="14250"/>
            </a:xfrm>
            <a:custGeom>
              <a:rect b="b" l="l" r="r" t="t"/>
              <a:pathLst>
                <a:path extrusionOk="0" h="570" w="137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28"/>
            <p:cNvSpPr/>
            <p:nvPr/>
          </p:nvSpPr>
          <p:spPr>
            <a:xfrm>
              <a:off x="6135875" y="2056600"/>
              <a:ext cx="31575" cy="14850"/>
            </a:xfrm>
            <a:custGeom>
              <a:rect b="b" l="l" r="r" t="t"/>
              <a:pathLst>
                <a:path extrusionOk="0" h="594" w="1263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28"/>
            <p:cNvSpPr/>
            <p:nvPr/>
          </p:nvSpPr>
          <p:spPr>
            <a:xfrm>
              <a:off x="6016525" y="2074800"/>
              <a:ext cx="28875" cy="14825"/>
            </a:xfrm>
            <a:custGeom>
              <a:rect b="b" l="l" r="r" t="t"/>
              <a:pathLst>
                <a:path extrusionOk="0" h="593" w="1155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28"/>
            <p:cNvSpPr/>
            <p:nvPr/>
          </p:nvSpPr>
          <p:spPr>
            <a:xfrm>
              <a:off x="6134975" y="2035500"/>
              <a:ext cx="26225" cy="11225"/>
            </a:xfrm>
            <a:custGeom>
              <a:rect b="b" l="l" r="r" t="t"/>
              <a:pathLst>
                <a:path extrusionOk="0" h="449" w="1049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28"/>
            <p:cNvSpPr/>
            <p:nvPr/>
          </p:nvSpPr>
          <p:spPr>
            <a:xfrm>
              <a:off x="6031400" y="2075375"/>
              <a:ext cx="30075" cy="14325"/>
            </a:xfrm>
            <a:custGeom>
              <a:rect b="b" l="l" r="r" t="t"/>
              <a:pathLst>
                <a:path extrusionOk="0" h="573" w="1203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28"/>
            <p:cNvSpPr/>
            <p:nvPr/>
          </p:nvSpPr>
          <p:spPr>
            <a:xfrm>
              <a:off x="6168925" y="2095625"/>
              <a:ext cx="26200" cy="8725"/>
            </a:xfrm>
            <a:custGeom>
              <a:rect b="b" l="l" r="r" t="t"/>
              <a:pathLst>
                <a:path extrusionOk="0" h="349" w="1048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28"/>
            <p:cNvSpPr/>
            <p:nvPr/>
          </p:nvSpPr>
          <p:spPr>
            <a:xfrm>
              <a:off x="6110275" y="2054050"/>
              <a:ext cx="15800" cy="17225"/>
            </a:xfrm>
            <a:custGeom>
              <a:rect b="b" l="l" r="r" t="t"/>
              <a:pathLst>
                <a:path extrusionOk="0" h="689" w="632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28"/>
            <p:cNvSpPr/>
            <p:nvPr/>
          </p:nvSpPr>
          <p:spPr>
            <a:xfrm>
              <a:off x="6160275" y="2037375"/>
              <a:ext cx="16100" cy="9925"/>
            </a:xfrm>
            <a:custGeom>
              <a:rect b="b" l="l" r="r" t="t"/>
              <a:pathLst>
                <a:path extrusionOk="0" h="397" w="644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28"/>
            <p:cNvSpPr/>
            <p:nvPr/>
          </p:nvSpPr>
          <p:spPr>
            <a:xfrm>
              <a:off x="5903400" y="2053650"/>
              <a:ext cx="19975" cy="8675"/>
            </a:xfrm>
            <a:custGeom>
              <a:rect b="b" l="l" r="r" t="t"/>
              <a:pathLst>
                <a:path extrusionOk="0" h="347" w="799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28"/>
            <p:cNvSpPr/>
            <p:nvPr/>
          </p:nvSpPr>
          <p:spPr>
            <a:xfrm>
              <a:off x="6030800" y="2056925"/>
              <a:ext cx="12825" cy="10325"/>
            </a:xfrm>
            <a:custGeom>
              <a:rect b="b" l="l" r="r" t="t"/>
              <a:pathLst>
                <a:path extrusionOk="0" h="413" w="513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28"/>
            <p:cNvSpPr/>
            <p:nvPr/>
          </p:nvSpPr>
          <p:spPr>
            <a:xfrm>
              <a:off x="6109975" y="2060500"/>
              <a:ext cx="23250" cy="10450"/>
            </a:xfrm>
            <a:custGeom>
              <a:rect b="b" l="l" r="r" t="t"/>
              <a:pathLst>
                <a:path extrusionOk="0" h="418" w="93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28"/>
            <p:cNvSpPr/>
            <p:nvPr/>
          </p:nvSpPr>
          <p:spPr>
            <a:xfrm>
              <a:off x="6099850" y="2056625"/>
              <a:ext cx="14925" cy="11725"/>
            </a:xfrm>
            <a:custGeom>
              <a:rect b="b" l="l" r="r" t="t"/>
              <a:pathLst>
                <a:path extrusionOk="0" h="469" w="597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28"/>
            <p:cNvSpPr/>
            <p:nvPr/>
          </p:nvSpPr>
          <p:spPr>
            <a:xfrm>
              <a:off x="5995075" y="2060675"/>
              <a:ext cx="17900" cy="6700"/>
            </a:xfrm>
            <a:custGeom>
              <a:rect b="b" l="l" r="r" t="t"/>
              <a:pathLst>
                <a:path extrusionOk="0" h="268" w="716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28"/>
            <p:cNvSpPr/>
            <p:nvPr/>
          </p:nvSpPr>
          <p:spPr>
            <a:xfrm>
              <a:off x="6131700" y="2056925"/>
              <a:ext cx="7475" cy="11050"/>
            </a:xfrm>
            <a:custGeom>
              <a:rect b="b" l="l" r="r" t="t"/>
              <a:pathLst>
                <a:path extrusionOk="0" h="442" w="299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28"/>
            <p:cNvSpPr/>
            <p:nvPr/>
          </p:nvSpPr>
          <p:spPr>
            <a:xfrm>
              <a:off x="6087350" y="2053650"/>
              <a:ext cx="10050" cy="8975"/>
            </a:xfrm>
            <a:custGeom>
              <a:rect b="b" l="l" r="r" t="t"/>
              <a:pathLst>
                <a:path extrusionOk="0" h="359" w="402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28"/>
            <p:cNvSpPr/>
            <p:nvPr/>
          </p:nvSpPr>
          <p:spPr>
            <a:xfrm>
              <a:off x="5887625" y="2058650"/>
              <a:ext cx="14625" cy="5250"/>
            </a:xfrm>
            <a:custGeom>
              <a:rect b="b" l="l" r="r" t="t"/>
              <a:pathLst>
                <a:path extrusionOk="0" h="210" w="585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28"/>
            <p:cNvSpPr/>
            <p:nvPr/>
          </p:nvSpPr>
          <p:spPr>
            <a:xfrm>
              <a:off x="6074550" y="2061475"/>
              <a:ext cx="10750" cy="6500"/>
            </a:xfrm>
            <a:custGeom>
              <a:rect b="b" l="l" r="r" t="t"/>
              <a:pathLst>
                <a:path extrusionOk="0" h="260" w="43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28"/>
            <p:cNvSpPr/>
            <p:nvPr/>
          </p:nvSpPr>
          <p:spPr>
            <a:xfrm>
              <a:off x="6007575" y="2078075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28"/>
            <p:cNvSpPr/>
            <p:nvPr/>
          </p:nvSpPr>
          <p:spPr>
            <a:xfrm>
              <a:off x="6041225" y="2064375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28"/>
            <p:cNvSpPr/>
            <p:nvPr/>
          </p:nvSpPr>
          <p:spPr>
            <a:xfrm>
              <a:off x="6088550" y="2037700"/>
              <a:ext cx="10725" cy="5575"/>
            </a:xfrm>
            <a:custGeom>
              <a:rect b="b" l="l" r="r" t="t"/>
              <a:pathLst>
                <a:path extrusionOk="0" h="223" w="429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28"/>
            <p:cNvSpPr/>
            <p:nvPr/>
          </p:nvSpPr>
          <p:spPr>
            <a:xfrm>
              <a:off x="5970375" y="2063775"/>
              <a:ext cx="14325" cy="4125"/>
            </a:xfrm>
            <a:custGeom>
              <a:rect b="b" l="l" r="r" t="t"/>
              <a:pathLst>
                <a:path extrusionOk="0" h="165" w="573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28"/>
            <p:cNvSpPr/>
            <p:nvPr/>
          </p:nvSpPr>
          <p:spPr>
            <a:xfrm>
              <a:off x="6159975" y="2056925"/>
              <a:ext cx="9550" cy="10450"/>
            </a:xfrm>
            <a:custGeom>
              <a:rect b="b" l="l" r="r" t="t"/>
              <a:pathLst>
                <a:path extrusionOk="0" h="418" w="382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28"/>
            <p:cNvSpPr/>
            <p:nvPr/>
          </p:nvSpPr>
          <p:spPr>
            <a:xfrm>
              <a:off x="6163850" y="2056925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28"/>
            <p:cNvSpPr/>
            <p:nvPr/>
          </p:nvSpPr>
          <p:spPr>
            <a:xfrm>
              <a:off x="6163850" y="2096525"/>
              <a:ext cx="6875" cy="7025"/>
            </a:xfrm>
            <a:custGeom>
              <a:rect b="b" l="l" r="r" t="t"/>
              <a:pathLst>
                <a:path extrusionOk="0" h="281" w="275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28"/>
            <p:cNvSpPr/>
            <p:nvPr/>
          </p:nvSpPr>
          <p:spPr>
            <a:xfrm>
              <a:off x="5981400" y="2058350"/>
              <a:ext cx="7050" cy="5750"/>
            </a:xfrm>
            <a:custGeom>
              <a:rect b="b" l="l" r="r" t="t"/>
              <a:pathLst>
                <a:path extrusionOk="0" h="230" w="282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28"/>
            <p:cNvSpPr/>
            <p:nvPr/>
          </p:nvSpPr>
          <p:spPr>
            <a:xfrm>
              <a:off x="5998950" y="2075300"/>
              <a:ext cx="11050" cy="4725"/>
            </a:xfrm>
            <a:custGeom>
              <a:rect b="b" l="l" r="r" t="t"/>
              <a:pathLst>
                <a:path extrusionOk="0" h="189" w="442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28"/>
            <p:cNvSpPr/>
            <p:nvPr/>
          </p:nvSpPr>
          <p:spPr>
            <a:xfrm>
              <a:off x="6171300" y="2056925"/>
              <a:ext cx="3300" cy="7175"/>
            </a:xfrm>
            <a:custGeom>
              <a:rect b="b" l="l" r="r" t="t"/>
              <a:pathLst>
                <a:path extrusionOk="0" h="287" w="132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28"/>
            <p:cNvSpPr/>
            <p:nvPr/>
          </p:nvSpPr>
          <p:spPr>
            <a:xfrm>
              <a:off x="5901625" y="2053650"/>
              <a:ext cx="4175" cy="7475"/>
            </a:xfrm>
            <a:custGeom>
              <a:rect b="b" l="l" r="r" t="t"/>
              <a:pathLst>
                <a:path extrusionOk="0" h="299" w="167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28"/>
            <p:cNvSpPr/>
            <p:nvPr/>
          </p:nvSpPr>
          <p:spPr>
            <a:xfrm>
              <a:off x="6059975" y="20643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28"/>
            <p:cNvSpPr/>
            <p:nvPr/>
          </p:nvSpPr>
          <p:spPr>
            <a:xfrm>
              <a:off x="6099250" y="206795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28"/>
            <p:cNvSpPr/>
            <p:nvPr/>
          </p:nvSpPr>
          <p:spPr>
            <a:xfrm>
              <a:off x="6099250" y="20423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28"/>
            <p:cNvSpPr/>
            <p:nvPr/>
          </p:nvSpPr>
          <p:spPr>
            <a:xfrm>
              <a:off x="5988225" y="206407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28"/>
            <p:cNvSpPr/>
            <p:nvPr/>
          </p:nvSpPr>
          <p:spPr>
            <a:xfrm>
              <a:off x="5936150" y="3445500"/>
              <a:ext cx="46750" cy="11675"/>
            </a:xfrm>
            <a:custGeom>
              <a:rect b="b" l="l" r="r" t="t"/>
              <a:pathLst>
                <a:path extrusionOk="0" h="467" w="187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28"/>
            <p:cNvSpPr/>
            <p:nvPr/>
          </p:nvSpPr>
          <p:spPr>
            <a:xfrm>
              <a:off x="5981100" y="3448450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28"/>
            <p:cNvSpPr/>
            <p:nvPr/>
          </p:nvSpPr>
          <p:spPr>
            <a:xfrm>
              <a:off x="6094800" y="3526075"/>
              <a:ext cx="35750" cy="13200"/>
            </a:xfrm>
            <a:custGeom>
              <a:rect b="b" l="l" r="r" t="t"/>
              <a:pathLst>
                <a:path extrusionOk="0" h="528" w="143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28"/>
            <p:cNvSpPr/>
            <p:nvPr/>
          </p:nvSpPr>
          <p:spPr>
            <a:xfrm>
              <a:off x="6192425" y="3626675"/>
              <a:ext cx="13425" cy="9750"/>
            </a:xfrm>
            <a:custGeom>
              <a:rect b="b" l="l" r="r" t="t"/>
              <a:pathLst>
                <a:path extrusionOk="0" h="390" w="537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28"/>
            <p:cNvSpPr/>
            <p:nvPr/>
          </p:nvSpPr>
          <p:spPr>
            <a:xfrm>
              <a:off x="6141825" y="3617250"/>
              <a:ext cx="11625" cy="6525"/>
            </a:xfrm>
            <a:custGeom>
              <a:rect b="b" l="l" r="r" t="t"/>
              <a:pathLst>
                <a:path extrusionOk="0" h="261" w="465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28"/>
            <p:cNvSpPr/>
            <p:nvPr/>
          </p:nvSpPr>
          <p:spPr>
            <a:xfrm>
              <a:off x="5475975" y="2098325"/>
              <a:ext cx="233375" cy="27650"/>
            </a:xfrm>
            <a:custGeom>
              <a:rect b="b" l="l" r="r" t="t"/>
              <a:pathLst>
                <a:path extrusionOk="0" h="1106" w="9335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28"/>
            <p:cNvSpPr/>
            <p:nvPr/>
          </p:nvSpPr>
          <p:spPr>
            <a:xfrm>
              <a:off x="5870075" y="2128075"/>
              <a:ext cx="113125" cy="19075"/>
            </a:xfrm>
            <a:custGeom>
              <a:rect b="b" l="l" r="r" t="t"/>
              <a:pathLst>
                <a:path extrusionOk="0" h="763" w="4525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28"/>
            <p:cNvSpPr/>
            <p:nvPr/>
          </p:nvSpPr>
          <p:spPr>
            <a:xfrm>
              <a:off x="6046875" y="2131425"/>
              <a:ext cx="67000" cy="24650"/>
            </a:xfrm>
            <a:custGeom>
              <a:rect b="b" l="l" r="r" t="t"/>
              <a:pathLst>
                <a:path extrusionOk="0" h="986" w="268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28"/>
            <p:cNvSpPr/>
            <p:nvPr/>
          </p:nvSpPr>
          <p:spPr>
            <a:xfrm>
              <a:off x="5793275" y="2124500"/>
              <a:ext cx="78300" cy="18325"/>
            </a:xfrm>
            <a:custGeom>
              <a:rect b="b" l="l" r="r" t="t"/>
              <a:pathLst>
                <a:path extrusionOk="0" h="733" w="3132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28"/>
            <p:cNvSpPr/>
            <p:nvPr/>
          </p:nvSpPr>
          <p:spPr>
            <a:xfrm>
              <a:off x="5879900" y="2128075"/>
              <a:ext cx="176225" cy="12475"/>
            </a:xfrm>
            <a:custGeom>
              <a:rect b="b" l="l" r="r" t="t"/>
              <a:pathLst>
                <a:path extrusionOk="0" h="499" w="7049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28"/>
            <p:cNvSpPr/>
            <p:nvPr/>
          </p:nvSpPr>
          <p:spPr>
            <a:xfrm>
              <a:off x="5718250" y="2118550"/>
              <a:ext cx="90525" cy="14900"/>
            </a:xfrm>
            <a:custGeom>
              <a:rect b="b" l="l" r="r" t="t"/>
              <a:pathLst>
                <a:path extrusionOk="0" h="596" w="3621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28"/>
            <p:cNvSpPr/>
            <p:nvPr/>
          </p:nvSpPr>
          <p:spPr>
            <a:xfrm>
              <a:off x="5710825" y="2117350"/>
              <a:ext cx="65500" cy="6275"/>
            </a:xfrm>
            <a:custGeom>
              <a:rect b="b" l="l" r="r" t="t"/>
              <a:pathLst>
                <a:path extrusionOk="0" h="251" w="262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28"/>
            <p:cNvSpPr/>
            <p:nvPr/>
          </p:nvSpPr>
          <p:spPr>
            <a:xfrm>
              <a:off x="6023350" y="2103025"/>
              <a:ext cx="18775" cy="6850"/>
            </a:xfrm>
            <a:custGeom>
              <a:rect b="b" l="l" r="r" t="t"/>
              <a:pathLst>
                <a:path extrusionOk="0" h="274" w="751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28"/>
            <p:cNvSpPr/>
            <p:nvPr/>
          </p:nvSpPr>
          <p:spPr>
            <a:xfrm>
              <a:off x="5708725" y="2107525"/>
              <a:ext cx="25050" cy="7650"/>
            </a:xfrm>
            <a:custGeom>
              <a:rect b="b" l="l" r="r" t="t"/>
              <a:pathLst>
                <a:path extrusionOk="0" h="306" w="1002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28"/>
            <p:cNvSpPr/>
            <p:nvPr/>
          </p:nvSpPr>
          <p:spPr>
            <a:xfrm>
              <a:off x="5743575" y="2107525"/>
              <a:ext cx="22925" cy="3525"/>
            </a:xfrm>
            <a:custGeom>
              <a:rect b="b" l="l" r="r" t="t"/>
              <a:pathLst>
                <a:path extrusionOk="0" h="141" w="917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28"/>
            <p:cNvSpPr/>
            <p:nvPr/>
          </p:nvSpPr>
          <p:spPr>
            <a:xfrm>
              <a:off x="5869475" y="2127700"/>
              <a:ext cx="7450" cy="13200"/>
            </a:xfrm>
            <a:custGeom>
              <a:rect b="b" l="l" r="r" t="t"/>
              <a:pathLst>
                <a:path extrusionOk="0" h="528" w="298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28"/>
            <p:cNvSpPr/>
            <p:nvPr/>
          </p:nvSpPr>
          <p:spPr>
            <a:xfrm>
              <a:off x="6053125" y="2100100"/>
              <a:ext cx="10450" cy="7450"/>
            </a:xfrm>
            <a:custGeom>
              <a:rect b="b" l="l" r="r" t="t"/>
              <a:pathLst>
                <a:path extrusionOk="0" h="298" w="418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28"/>
            <p:cNvSpPr/>
            <p:nvPr/>
          </p:nvSpPr>
          <p:spPr>
            <a:xfrm>
              <a:off x="5704575" y="2118250"/>
              <a:ext cx="14600" cy="10250"/>
            </a:xfrm>
            <a:custGeom>
              <a:rect b="b" l="l" r="r" t="t"/>
              <a:pathLst>
                <a:path extrusionOk="0" h="410" w="584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28"/>
            <p:cNvSpPr/>
            <p:nvPr/>
          </p:nvSpPr>
          <p:spPr>
            <a:xfrm>
              <a:off x="5704275" y="2108225"/>
              <a:ext cx="3900" cy="2300"/>
            </a:xfrm>
            <a:custGeom>
              <a:rect b="b" l="l" r="r" t="t"/>
              <a:pathLst>
                <a:path extrusionOk="0" h="92" w="156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28"/>
            <p:cNvSpPr/>
            <p:nvPr/>
          </p:nvSpPr>
          <p:spPr>
            <a:xfrm>
              <a:off x="6158800" y="1612900"/>
              <a:ext cx="73550" cy="30825"/>
            </a:xfrm>
            <a:custGeom>
              <a:rect b="b" l="l" r="r" t="t"/>
              <a:pathLst>
                <a:path extrusionOk="0" h="1233" w="2942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28"/>
            <p:cNvSpPr/>
            <p:nvPr/>
          </p:nvSpPr>
          <p:spPr>
            <a:xfrm>
              <a:off x="6174575" y="1612850"/>
              <a:ext cx="62525" cy="33625"/>
            </a:xfrm>
            <a:custGeom>
              <a:rect b="b" l="l" r="r" t="t"/>
              <a:pathLst>
                <a:path extrusionOk="0" h="1345" w="2501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28"/>
            <p:cNvSpPr/>
            <p:nvPr/>
          </p:nvSpPr>
          <p:spPr>
            <a:xfrm>
              <a:off x="6070400" y="1614025"/>
              <a:ext cx="57175" cy="26800"/>
            </a:xfrm>
            <a:custGeom>
              <a:rect b="b" l="l" r="r" t="t"/>
              <a:pathLst>
                <a:path extrusionOk="0" h="1072" w="2287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28"/>
            <p:cNvSpPr/>
            <p:nvPr/>
          </p:nvSpPr>
          <p:spPr>
            <a:xfrm>
              <a:off x="6120100" y="1611300"/>
              <a:ext cx="62525" cy="19375"/>
            </a:xfrm>
            <a:custGeom>
              <a:rect b="b" l="l" r="r" t="t"/>
              <a:pathLst>
                <a:path extrusionOk="0" h="775" w="2501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28"/>
            <p:cNvSpPr/>
            <p:nvPr/>
          </p:nvSpPr>
          <p:spPr>
            <a:xfrm>
              <a:off x="5690575" y="1611625"/>
              <a:ext cx="41100" cy="14625"/>
            </a:xfrm>
            <a:custGeom>
              <a:rect b="b" l="l" r="r" t="t"/>
              <a:pathLst>
                <a:path extrusionOk="0" h="585" w="1644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28"/>
            <p:cNvSpPr/>
            <p:nvPr/>
          </p:nvSpPr>
          <p:spPr>
            <a:xfrm>
              <a:off x="5717375" y="1608375"/>
              <a:ext cx="53600" cy="12050"/>
            </a:xfrm>
            <a:custGeom>
              <a:rect b="b" l="l" r="r" t="t"/>
              <a:pathLst>
                <a:path extrusionOk="0" h="482" w="2144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28"/>
            <p:cNvSpPr/>
            <p:nvPr/>
          </p:nvSpPr>
          <p:spPr>
            <a:xfrm>
              <a:off x="5948950" y="1612525"/>
              <a:ext cx="25325" cy="17300"/>
            </a:xfrm>
            <a:custGeom>
              <a:rect b="b" l="l" r="r" t="t"/>
              <a:pathLst>
                <a:path extrusionOk="0" h="692" w="1013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28"/>
            <p:cNvSpPr/>
            <p:nvPr/>
          </p:nvSpPr>
          <p:spPr>
            <a:xfrm>
              <a:off x="6070100" y="1611625"/>
              <a:ext cx="43475" cy="4450"/>
            </a:xfrm>
            <a:custGeom>
              <a:rect b="b" l="l" r="r" t="t"/>
              <a:pathLst>
                <a:path extrusionOk="0" h="178" w="1739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28"/>
            <p:cNvSpPr/>
            <p:nvPr/>
          </p:nvSpPr>
          <p:spPr>
            <a:xfrm>
              <a:off x="5561400" y="1622700"/>
              <a:ext cx="28600" cy="11275"/>
            </a:xfrm>
            <a:custGeom>
              <a:rect b="b" l="l" r="r" t="t"/>
              <a:pathLst>
                <a:path extrusionOk="0" h="451" w="1144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28"/>
            <p:cNvSpPr/>
            <p:nvPr/>
          </p:nvSpPr>
          <p:spPr>
            <a:xfrm>
              <a:off x="5853400" y="1614325"/>
              <a:ext cx="23825" cy="9125"/>
            </a:xfrm>
            <a:custGeom>
              <a:rect b="b" l="l" r="r" t="t"/>
              <a:pathLst>
                <a:path extrusionOk="0" h="365" w="953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28"/>
            <p:cNvSpPr/>
            <p:nvPr/>
          </p:nvSpPr>
          <p:spPr>
            <a:xfrm>
              <a:off x="5628975" y="1607775"/>
              <a:ext cx="25900" cy="4625"/>
            </a:xfrm>
            <a:custGeom>
              <a:rect b="b" l="l" r="r" t="t"/>
              <a:pathLst>
                <a:path extrusionOk="0" h="185" w="1036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28"/>
            <p:cNvSpPr/>
            <p:nvPr/>
          </p:nvSpPr>
          <p:spPr>
            <a:xfrm>
              <a:off x="5701300" y="1611275"/>
              <a:ext cx="17875" cy="7000"/>
            </a:xfrm>
            <a:custGeom>
              <a:rect b="b" l="l" r="r" t="t"/>
              <a:pathLst>
                <a:path extrusionOk="0" h="280" w="715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28"/>
            <p:cNvSpPr/>
            <p:nvPr/>
          </p:nvSpPr>
          <p:spPr>
            <a:xfrm>
              <a:off x="5589975" y="1617275"/>
              <a:ext cx="11325" cy="5775"/>
            </a:xfrm>
            <a:custGeom>
              <a:rect b="b" l="l" r="r" t="t"/>
              <a:pathLst>
                <a:path extrusionOk="0" h="231" w="453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28"/>
            <p:cNvSpPr/>
            <p:nvPr/>
          </p:nvSpPr>
          <p:spPr>
            <a:xfrm>
              <a:off x="5601275" y="1618550"/>
              <a:ext cx="3000" cy="2500"/>
            </a:xfrm>
            <a:custGeom>
              <a:rect b="b" l="l" r="r" t="t"/>
              <a:pathLst>
                <a:path extrusionOk="0" h="100" w="12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28"/>
            <p:cNvSpPr/>
            <p:nvPr/>
          </p:nvSpPr>
          <p:spPr>
            <a:xfrm>
              <a:off x="5769450" y="1608375"/>
              <a:ext cx="3600" cy="4450"/>
            </a:xfrm>
            <a:custGeom>
              <a:rect b="b" l="l" r="r" t="t"/>
              <a:pathLst>
                <a:path extrusionOk="0" h="178" w="144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28"/>
            <p:cNvSpPr/>
            <p:nvPr/>
          </p:nvSpPr>
          <p:spPr>
            <a:xfrm>
              <a:off x="6031700" y="2285825"/>
              <a:ext cx="71750" cy="15800"/>
            </a:xfrm>
            <a:custGeom>
              <a:rect b="b" l="l" r="r" t="t"/>
              <a:pathLst>
                <a:path extrusionOk="0" h="632" w="287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28"/>
            <p:cNvSpPr/>
            <p:nvPr/>
          </p:nvSpPr>
          <p:spPr>
            <a:xfrm>
              <a:off x="5983775" y="2279625"/>
              <a:ext cx="58650" cy="15600"/>
            </a:xfrm>
            <a:custGeom>
              <a:rect b="b" l="l" r="r" t="t"/>
              <a:pathLst>
                <a:path extrusionOk="0" h="624" w="2346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28"/>
            <p:cNvSpPr/>
            <p:nvPr/>
          </p:nvSpPr>
          <p:spPr>
            <a:xfrm>
              <a:off x="6029025" y="2247900"/>
              <a:ext cx="64300" cy="15575"/>
            </a:xfrm>
            <a:custGeom>
              <a:rect b="b" l="l" r="r" t="t"/>
              <a:pathLst>
                <a:path extrusionOk="0" h="623" w="2572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28"/>
            <p:cNvSpPr/>
            <p:nvPr/>
          </p:nvSpPr>
          <p:spPr>
            <a:xfrm>
              <a:off x="6140625" y="2234600"/>
              <a:ext cx="55100" cy="12850"/>
            </a:xfrm>
            <a:custGeom>
              <a:rect b="b" l="l" r="r" t="t"/>
              <a:pathLst>
                <a:path extrusionOk="0" h="514" w="2204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28"/>
            <p:cNvSpPr/>
            <p:nvPr/>
          </p:nvSpPr>
          <p:spPr>
            <a:xfrm>
              <a:off x="5962050" y="2244875"/>
              <a:ext cx="59550" cy="10925"/>
            </a:xfrm>
            <a:custGeom>
              <a:rect b="b" l="l" r="r" t="t"/>
              <a:pathLst>
                <a:path extrusionOk="0" h="437" w="2382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28"/>
            <p:cNvSpPr/>
            <p:nvPr/>
          </p:nvSpPr>
          <p:spPr>
            <a:xfrm>
              <a:off x="6115325" y="2290675"/>
              <a:ext cx="56000" cy="14025"/>
            </a:xfrm>
            <a:custGeom>
              <a:rect b="b" l="l" r="r" t="t"/>
              <a:pathLst>
                <a:path extrusionOk="0" h="561" w="224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28"/>
            <p:cNvSpPr/>
            <p:nvPr/>
          </p:nvSpPr>
          <p:spPr>
            <a:xfrm>
              <a:off x="6107900" y="2257850"/>
              <a:ext cx="25625" cy="8900"/>
            </a:xfrm>
            <a:custGeom>
              <a:rect b="b" l="l" r="r" t="t"/>
              <a:pathLst>
                <a:path extrusionOk="0" h="356" w="1025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28"/>
            <p:cNvSpPr/>
            <p:nvPr/>
          </p:nvSpPr>
          <p:spPr>
            <a:xfrm>
              <a:off x="6167725" y="2296950"/>
              <a:ext cx="25025" cy="8850"/>
            </a:xfrm>
            <a:custGeom>
              <a:rect b="b" l="l" r="r" t="t"/>
              <a:pathLst>
                <a:path extrusionOk="0" h="354" w="1001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28"/>
            <p:cNvSpPr/>
            <p:nvPr/>
          </p:nvSpPr>
          <p:spPr>
            <a:xfrm>
              <a:off x="6090325" y="2257550"/>
              <a:ext cx="19975" cy="7475"/>
            </a:xfrm>
            <a:custGeom>
              <a:rect b="b" l="l" r="r" t="t"/>
              <a:pathLst>
                <a:path extrusionOk="0" h="299" w="799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28"/>
            <p:cNvSpPr/>
            <p:nvPr/>
          </p:nvSpPr>
          <p:spPr>
            <a:xfrm>
              <a:off x="5959075" y="2265000"/>
              <a:ext cx="17575" cy="7475"/>
            </a:xfrm>
            <a:custGeom>
              <a:rect b="b" l="l" r="r" t="t"/>
              <a:pathLst>
                <a:path extrusionOk="0" h="299" w="703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28"/>
            <p:cNvSpPr/>
            <p:nvPr/>
          </p:nvSpPr>
          <p:spPr>
            <a:xfrm>
              <a:off x="6134800" y="2259875"/>
              <a:ext cx="14200" cy="9025"/>
            </a:xfrm>
            <a:custGeom>
              <a:rect b="b" l="l" r="r" t="t"/>
              <a:pathLst>
                <a:path extrusionOk="0" h="361" w="568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28"/>
            <p:cNvSpPr/>
            <p:nvPr/>
          </p:nvSpPr>
          <p:spPr>
            <a:xfrm>
              <a:off x="6016800" y="2250400"/>
              <a:ext cx="14925" cy="7475"/>
            </a:xfrm>
            <a:custGeom>
              <a:rect b="b" l="l" r="r" t="t"/>
              <a:pathLst>
                <a:path extrusionOk="0" h="299" w="597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28"/>
            <p:cNvSpPr/>
            <p:nvPr/>
          </p:nvSpPr>
          <p:spPr>
            <a:xfrm>
              <a:off x="6056100" y="2283625"/>
              <a:ext cx="8075" cy="6100"/>
            </a:xfrm>
            <a:custGeom>
              <a:rect b="b" l="l" r="r" t="t"/>
              <a:pathLst>
                <a:path extrusionOk="0" h="244" w="323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28"/>
            <p:cNvSpPr/>
            <p:nvPr/>
          </p:nvSpPr>
          <p:spPr>
            <a:xfrm>
              <a:off x="6045375" y="2284525"/>
              <a:ext cx="4200" cy="3725"/>
            </a:xfrm>
            <a:custGeom>
              <a:rect b="b" l="l" r="r" t="t"/>
              <a:pathLst>
                <a:path extrusionOk="0" h="149" w="168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28"/>
            <p:cNvSpPr/>
            <p:nvPr/>
          </p:nvSpPr>
          <p:spPr>
            <a:xfrm>
              <a:off x="6064725" y="3025200"/>
              <a:ext cx="132200" cy="19875"/>
            </a:xfrm>
            <a:custGeom>
              <a:rect b="b" l="l" r="r" t="t"/>
              <a:pathLst>
                <a:path extrusionOk="0" h="795" w="5288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28"/>
            <p:cNvSpPr/>
            <p:nvPr/>
          </p:nvSpPr>
          <p:spPr>
            <a:xfrm>
              <a:off x="6185275" y="3036200"/>
              <a:ext cx="68800" cy="12850"/>
            </a:xfrm>
            <a:custGeom>
              <a:rect b="b" l="l" r="r" t="t"/>
              <a:pathLst>
                <a:path extrusionOk="0" h="514" w="2752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28"/>
            <p:cNvSpPr/>
            <p:nvPr/>
          </p:nvSpPr>
          <p:spPr>
            <a:xfrm>
              <a:off x="6227250" y="3042500"/>
              <a:ext cx="58675" cy="8625"/>
            </a:xfrm>
            <a:custGeom>
              <a:rect b="b" l="l" r="r" t="t"/>
              <a:pathLst>
                <a:path extrusionOk="0" h="345" w="2347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28"/>
            <p:cNvSpPr/>
            <p:nvPr/>
          </p:nvSpPr>
          <p:spPr>
            <a:xfrm>
              <a:off x="6144500" y="3039225"/>
              <a:ext cx="30100" cy="3875"/>
            </a:xfrm>
            <a:custGeom>
              <a:rect b="b" l="l" r="r" t="t"/>
              <a:pathLst>
                <a:path extrusionOk="0" h="155" w="1204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28"/>
            <p:cNvSpPr/>
            <p:nvPr/>
          </p:nvSpPr>
          <p:spPr>
            <a:xfrm>
              <a:off x="6117125" y="3068650"/>
              <a:ext cx="11325" cy="7175"/>
            </a:xfrm>
            <a:custGeom>
              <a:rect b="b" l="l" r="r" t="t"/>
              <a:pathLst>
                <a:path extrusionOk="0" h="287" w="453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28"/>
            <p:cNvSpPr/>
            <p:nvPr/>
          </p:nvSpPr>
          <p:spPr>
            <a:xfrm>
              <a:off x="5837925" y="2296800"/>
              <a:ext cx="130400" cy="25675"/>
            </a:xfrm>
            <a:custGeom>
              <a:rect b="b" l="l" r="r" t="t"/>
              <a:pathLst>
                <a:path extrusionOk="0" h="1027" w="5216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28"/>
            <p:cNvSpPr/>
            <p:nvPr/>
          </p:nvSpPr>
          <p:spPr>
            <a:xfrm>
              <a:off x="5857875" y="2328875"/>
              <a:ext cx="150325" cy="19725"/>
            </a:xfrm>
            <a:custGeom>
              <a:rect b="b" l="l" r="r" t="t"/>
              <a:pathLst>
                <a:path extrusionOk="0" h="789" w="6013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28"/>
            <p:cNvSpPr/>
            <p:nvPr/>
          </p:nvSpPr>
          <p:spPr>
            <a:xfrm>
              <a:off x="5984075" y="2306250"/>
              <a:ext cx="88125" cy="23275"/>
            </a:xfrm>
            <a:custGeom>
              <a:rect b="b" l="l" r="r" t="t"/>
              <a:pathLst>
                <a:path extrusionOk="0" h="931" w="3525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28"/>
            <p:cNvSpPr/>
            <p:nvPr/>
          </p:nvSpPr>
          <p:spPr>
            <a:xfrm>
              <a:off x="5665875" y="2315350"/>
              <a:ext cx="92900" cy="17175"/>
            </a:xfrm>
            <a:custGeom>
              <a:rect b="b" l="l" r="r" t="t"/>
              <a:pathLst>
                <a:path extrusionOk="0" h="687" w="3716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28"/>
            <p:cNvSpPr/>
            <p:nvPr/>
          </p:nvSpPr>
          <p:spPr>
            <a:xfrm>
              <a:off x="5766475" y="2323025"/>
              <a:ext cx="95875" cy="17900"/>
            </a:xfrm>
            <a:custGeom>
              <a:rect b="b" l="l" r="r" t="t"/>
              <a:pathLst>
                <a:path extrusionOk="0" h="716" w="3835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28"/>
            <p:cNvSpPr/>
            <p:nvPr/>
          </p:nvSpPr>
          <p:spPr>
            <a:xfrm>
              <a:off x="6069200" y="2344125"/>
              <a:ext cx="55100" cy="10500"/>
            </a:xfrm>
            <a:custGeom>
              <a:rect b="b" l="l" r="r" t="t"/>
              <a:pathLst>
                <a:path extrusionOk="0" h="420" w="2204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28"/>
            <p:cNvSpPr/>
            <p:nvPr/>
          </p:nvSpPr>
          <p:spPr>
            <a:xfrm>
              <a:off x="6061150" y="2309875"/>
              <a:ext cx="43500" cy="20275"/>
            </a:xfrm>
            <a:custGeom>
              <a:rect b="b" l="l" r="r" t="t"/>
              <a:pathLst>
                <a:path extrusionOk="0" h="811" w="174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28"/>
            <p:cNvSpPr/>
            <p:nvPr/>
          </p:nvSpPr>
          <p:spPr>
            <a:xfrm>
              <a:off x="6023350" y="2341325"/>
              <a:ext cx="58075" cy="11200"/>
            </a:xfrm>
            <a:custGeom>
              <a:rect b="b" l="l" r="r" t="t"/>
              <a:pathLst>
                <a:path extrusionOk="0" h="448" w="2323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28"/>
            <p:cNvSpPr/>
            <p:nvPr/>
          </p:nvSpPr>
          <p:spPr>
            <a:xfrm>
              <a:off x="5812325" y="2308025"/>
              <a:ext cx="45275" cy="11550"/>
            </a:xfrm>
            <a:custGeom>
              <a:rect b="b" l="l" r="r" t="t"/>
              <a:pathLst>
                <a:path extrusionOk="0" h="462" w="1811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28"/>
            <p:cNvSpPr/>
            <p:nvPr/>
          </p:nvSpPr>
          <p:spPr>
            <a:xfrm>
              <a:off x="6084975" y="2322450"/>
              <a:ext cx="30675" cy="11300"/>
            </a:xfrm>
            <a:custGeom>
              <a:rect b="b" l="l" r="r" t="t"/>
              <a:pathLst>
                <a:path extrusionOk="0" h="452" w="1227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28"/>
            <p:cNvSpPr/>
            <p:nvPr/>
          </p:nvSpPr>
          <p:spPr>
            <a:xfrm>
              <a:off x="5964425" y="2311350"/>
              <a:ext cx="32175" cy="14100"/>
            </a:xfrm>
            <a:custGeom>
              <a:rect b="b" l="l" r="r" t="t"/>
              <a:pathLst>
                <a:path extrusionOk="0" h="564" w="1287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28"/>
            <p:cNvSpPr/>
            <p:nvPr/>
          </p:nvSpPr>
          <p:spPr>
            <a:xfrm>
              <a:off x="5894475" y="2312250"/>
              <a:ext cx="28600" cy="9800"/>
            </a:xfrm>
            <a:custGeom>
              <a:rect b="b" l="l" r="r" t="t"/>
              <a:pathLst>
                <a:path extrusionOk="0" h="392" w="1144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28"/>
            <p:cNvSpPr/>
            <p:nvPr/>
          </p:nvSpPr>
          <p:spPr>
            <a:xfrm>
              <a:off x="5930500" y="2314925"/>
              <a:ext cx="34850" cy="7825"/>
            </a:xfrm>
            <a:custGeom>
              <a:rect b="b" l="l" r="r" t="t"/>
              <a:pathLst>
                <a:path extrusionOk="0" h="313" w="1394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28"/>
            <p:cNvSpPr/>
            <p:nvPr/>
          </p:nvSpPr>
          <p:spPr>
            <a:xfrm>
              <a:off x="6013825" y="2317225"/>
              <a:ext cx="28300" cy="9475"/>
            </a:xfrm>
            <a:custGeom>
              <a:rect b="b" l="l" r="r" t="t"/>
              <a:pathLst>
                <a:path extrusionOk="0" h="379" w="1132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28"/>
            <p:cNvSpPr/>
            <p:nvPr/>
          </p:nvSpPr>
          <p:spPr>
            <a:xfrm>
              <a:off x="5751000" y="2321850"/>
              <a:ext cx="22050" cy="10625"/>
            </a:xfrm>
            <a:custGeom>
              <a:rect b="b" l="l" r="r" t="t"/>
              <a:pathLst>
                <a:path extrusionOk="0" h="425" w="882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28"/>
            <p:cNvSpPr/>
            <p:nvPr/>
          </p:nvSpPr>
          <p:spPr>
            <a:xfrm>
              <a:off x="6047175" y="2318825"/>
              <a:ext cx="16400" cy="7200"/>
            </a:xfrm>
            <a:custGeom>
              <a:rect b="b" l="l" r="r" t="t"/>
              <a:pathLst>
                <a:path extrusionOk="0" h="288" w="656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28"/>
            <p:cNvSpPr/>
            <p:nvPr/>
          </p:nvSpPr>
          <p:spPr>
            <a:xfrm>
              <a:off x="6014425" y="2340275"/>
              <a:ext cx="32775" cy="7500"/>
            </a:xfrm>
            <a:custGeom>
              <a:rect b="b" l="l" r="r" t="t"/>
              <a:pathLst>
                <a:path extrusionOk="0" h="300" w="1311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28"/>
            <p:cNvSpPr/>
            <p:nvPr/>
          </p:nvSpPr>
          <p:spPr>
            <a:xfrm>
              <a:off x="6005800" y="2339700"/>
              <a:ext cx="14600" cy="8500"/>
            </a:xfrm>
            <a:custGeom>
              <a:rect b="b" l="l" r="r" t="t"/>
              <a:pathLst>
                <a:path extrusionOk="0" h="340" w="584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28"/>
            <p:cNvSpPr/>
            <p:nvPr/>
          </p:nvSpPr>
          <p:spPr>
            <a:xfrm>
              <a:off x="5877200" y="2315225"/>
              <a:ext cx="12250" cy="7250"/>
            </a:xfrm>
            <a:custGeom>
              <a:rect b="b" l="l" r="r" t="t"/>
              <a:pathLst>
                <a:path extrusionOk="0" h="290" w="49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28"/>
            <p:cNvSpPr/>
            <p:nvPr/>
          </p:nvSpPr>
          <p:spPr>
            <a:xfrm>
              <a:off x="5855775" y="2311425"/>
              <a:ext cx="9850" cy="7475"/>
            </a:xfrm>
            <a:custGeom>
              <a:rect b="b" l="l" r="r" t="t"/>
              <a:pathLst>
                <a:path extrusionOk="0" h="299" w="394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28"/>
            <p:cNvSpPr/>
            <p:nvPr/>
          </p:nvSpPr>
          <p:spPr>
            <a:xfrm>
              <a:off x="6103125" y="2312400"/>
              <a:ext cx="22050" cy="6725"/>
            </a:xfrm>
            <a:custGeom>
              <a:rect b="b" l="l" r="r" t="t"/>
              <a:pathLst>
                <a:path extrusionOk="0" h="269" w="882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28"/>
            <p:cNvSpPr/>
            <p:nvPr/>
          </p:nvSpPr>
          <p:spPr>
            <a:xfrm>
              <a:off x="5776900" y="2322600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28"/>
            <p:cNvSpPr/>
            <p:nvPr/>
          </p:nvSpPr>
          <p:spPr>
            <a:xfrm>
              <a:off x="6127250" y="2312450"/>
              <a:ext cx="8350" cy="6450"/>
            </a:xfrm>
            <a:custGeom>
              <a:rect b="b" l="l" r="r" t="t"/>
              <a:pathLst>
                <a:path extrusionOk="0" h="258" w="334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28"/>
            <p:cNvSpPr/>
            <p:nvPr/>
          </p:nvSpPr>
          <p:spPr>
            <a:xfrm>
              <a:off x="5959375" y="23153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28"/>
            <p:cNvSpPr/>
            <p:nvPr/>
          </p:nvSpPr>
          <p:spPr>
            <a:xfrm>
              <a:off x="6001025" y="2317975"/>
              <a:ext cx="6000" cy="7475"/>
            </a:xfrm>
            <a:custGeom>
              <a:rect b="b" l="l" r="r" t="t"/>
              <a:pathLst>
                <a:path extrusionOk="0" h="299" w="24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28"/>
            <p:cNvSpPr/>
            <p:nvPr/>
          </p:nvSpPr>
          <p:spPr>
            <a:xfrm>
              <a:off x="6031400" y="2323075"/>
              <a:ext cx="7450" cy="2950"/>
            </a:xfrm>
            <a:custGeom>
              <a:rect b="b" l="l" r="r" t="t"/>
              <a:pathLst>
                <a:path extrusionOk="0" h="118" w="298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28"/>
            <p:cNvSpPr/>
            <p:nvPr/>
          </p:nvSpPr>
          <p:spPr>
            <a:xfrm>
              <a:off x="6073950" y="2344325"/>
              <a:ext cx="3900" cy="1350"/>
            </a:xfrm>
            <a:custGeom>
              <a:rect b="b" l="l" r="r" t="t"/>
              <a:pathLst>
                <a:path extrusionOk="0" h="54" w="156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28"/>
            <p:cNvSpPr/>
            <p:nvPr/>
          </p:nvSpPr>
          <p:spPr>
            <a:xfrm>
              <a:off x="6063250" y="2343875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28"/>
            <p:cNvSpPr/>
            <p:nvPr/>
          </p:nvSpPr>
          <p:spPr>
            <a:xfrm>
              <a:off x="6016525" y="2323925"/>
              <a:ext cx="4475" cy="1825"/>
            </a:xfrm>
            <a:custGeom>
              <a:rect b="b" l="l" r="r" t="t"/>
              <a:pathLst>
                <a:path extrusionOk="0" h="73" w="179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28"/>
            <p:cNvSpPr/>
            <p:nvPr/>
          </p:nvSpPr>
          <p:spPr>
            <a:xfrm>
              <a:off x="6027525" y="2326000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28"/>
            <p:cNvSpPr/>
            <p:nvPr/>
          </p:nvSpPr>
          <p:spPr>
            <a:xfrm>
              <a:off x="6023950" y="2323975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28"/>
            <p:cNvSpPr/>
            <p:nvPr/>
          </p:nvSpPr>
          <p:spPr>
            <a:xfrm>
              <a:off x="5945375" y="232072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28"/>
            <p:cNvSpPr/>
            <p:nvPr/>
          </p:nvSpPr>
          <p:spPr>
            <a:xfrm>
              <a:off x="5943000" y="2985625"/>
              <a:ext cx="68775" cy="160175"/>
            </a:xfrm>
            <a:custGeom>
              <a:rect b="b" l="l" r="r" t="t"/>
              <a:pathLst>
                <a:path extrusionOk="0" h="6407" w="2751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28"/>
            <p:cNvSpPr/>
            <p:nvPr/>
          </p:nvSpPr>
          <p:spPr>
            <a:xfrm>
              <a:off x="5962925" y="2992175"/>
              <a:ext cx="158675" cy="18775"/>
            </a:xfrm>
            <a:custGeom>
              <a:rect b="b" l="l" r="r" t="t"/>
              <a:pathLst>
                <a:path extrusionOk="0" h="751" w="6347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28"/>
            <p:cNvSpPr/>
            <p:nvPr/>
          </p:nvSpPr>
          <p:spPr>
            <a:xfrm>
              <a:off x="5990625" y="3018350"/>
              <a:ext cx="76525" cy="14325"/>
            </a:xfrm>
            <a:custGeom>
              <a:rect b="b" l="l" r="r" t="t"/>
              <a:pathLst>
                <a:path extrusionOk="0" h="573" w="3061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28"/>
            <p:cNvSpPr/>
            <p:nvPr/>
          </p:nvSpPr>
          <p:spPr>
            <a:xfrm>
              <a:off x="6108775" y="2996750"/>
              <a:ext cx="52125" cy="15675"/>
            </a:xfrm>
            <a:custGeom>
              <a:rect b="b" l="l" r="r" t="t"/>
              <a:pathLst>
                <a:path extrusionOk="0" h="627" w="2085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28"/>
            <p:cNvSpPr/>
            <p:nvPr/>
          </p:nvSpPr>
          <p:spPr>
            <a:xfrm>
              <a:off x="5962050" y="3014525"/>
              <a:ext cx="47650" cy="28575"/>
            </a:xfrm>
            <a:custGeom>
              <a:rect b="b" l="l" r="r" t="t"/>
              <a:pathLst>
                <a:path extrusionOk="0" h="1143" w="1906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28"/>
            <p:cNvSpPr/>
            <p:nvPr/>
          </p:nvSpPr>
          <p:spPr>
            <a:xfrm>
              <a:off x="5966500" y="3010925"/>
              <a:ext cx="11350" cy="4275"/>
            </a:xfrm>
            <a:custGeom>
              <a:rect b="b" l="l" r="r" t="t"/>
              <a:pathLst>
                <a:path extrusionOk="0" h="171" w="454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28"/>
            <p:cNvSpPr/>
            <p:nvPr/>
          </p:nvSpPr>
          <p:spPr>
            <a:xfrm>
              <a:off x="6135575" y="2609975"/>
              <a:ext cx="22350" cy="13725"/>
            </a:xfrm>
            <a:custGeom>
              <a:rect b="b" l="l" r="r" t="t"/>
              <a:pathLst>
                <a:path extrusionOk="0" h="549" w="894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28"/>
            <p:cNvSpPr/>
            <p:nvPr/>
          </p:nvSpPr>
          <p:spPr>
            <a:xfrm>
              <a:off x="6079625" y="2605000"/>
              <a:ext cx="25025" cy="13925"/>
            </a:xfrm>
            <a:custGeom>
              <a:rect b="b" l="l" r="r" t="t"/>
              <a:pathLst>
                <a:path extrusionOk="0" h="557" w="1001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28"/>
            <p:cNvSpPr/>
            <p:nvPr/>
          </p:nvSpPr>
          <p:spPr>
            <a:xfrm>
              <a:off x="6131400" y="1743050"/>
              <a:ext cx="62850" cy="12675"/>
            </a:xfrm>
            <a:custGeom>
              <a:rect b="b" l="l" r="r" t="t"/>
              <a:pathLst>
                <a:path extrusionOk="0" h="507" w="2514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28"/>
            <p:cNvSpPr/>
            <p:nvPr/>
          </p:nvSpPr>
          <p:spPr>
            <a:xfrm>
              <a:off x="5858750" y="2350425"/>
              <a:ext cx="130100" cy="26300"/>
            </a:xfrm>
            <a:custGeom>
              <a:rect b="b" l="l" r="r" t="t"/>
              <a:pathLst>
                <a:path extrusionOk="0" h="1052" w="5204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28"/>
            <p:cNvSpPr/>
            <p:nvPr/>
          </p:nvSpPr>
          <p:spPr>
            <a:xfrm>
              <a:off x="6058175" y="2364400"/>
              <a:ext cx="120575" cy="23950"/>
            </a:xfrm>
            <a:custGeom>
              <a:rect b="b" l="l" r="r" t="t"/>
              <a:pathLst>
                <a:path extrusionOk="0" h="958" w="4823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28"/>
            <p:cNvSpPr/>
            <p:nvPr/>
          </p:nvSpPr>
          <p:spPr>
            <a:xfrm>
              <a:off x="5964425" y="2361125"/>
              <a:ext cx="103000" cy="20400"/>
            </a:xfrm>
            <a:custGeom>
              <a:rect b="b" l="l" r="r" t="t"/>
              <a:pathLst>
                <a:path extrusionOk="0" h="816" w="412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28"/>
            <p:cNvSpPr/>
            <p:nvPr/>
          </p:nvSpPr>
          <p:spPr>
            <a:xfrm>
              <a:off x="6189450" y="2376025"/>
              <a:ext cx="81275" cy="16425"/>
            </a:xfrm>
            <a:custGeom>
              <a:rect b="b" l="l" r="r" t="t"/>
              <a:pathLst>
                <a:path extrusionOk="0" h="657" w="3251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28"/>
            <p:cNvSpPr/>
            <p:nvPr/>
          </p:nvSpPr>
          <p:spPr>
            <a:xfrm>
              <a:off x="6163250" y="2373625"/>
              <a:ext cx="66700" cy="17900"/>
            </a:xfrm>
            <a:custGeom>
              <a:rect b="b" l="l" r="r" t="t"/>
              <a:pathLst>
                <a:path extrusionOk="0" h="716" w="2668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28"/>
            <p:cNvSpPr/>
            <p:nvPr/>
          </p:nvSpPr>
          <p:spPr>
            <a:xfrm>
              <a:off x="6204925" y="2346875"/>
              <a:ext cx="36950" cy="7450"/>
            </a:xfrm>
            <a:custGeom>
              <a:rect b="b" l="l" r="r" t="t"/>
              <a:pathLst>
                <a:path extrusionOk="0" h="298" w="1478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28"/>
            <p:cNvSpPr/>
            <p:nvPr/>
          </p:nvSpPr>
          <p:spPr>
            <a:xfrm>
              <a:off x="6181725" y="2347050"/>
              <a:ext cx="28575" cy="10800"/>
            </a:xfrm>
            <a:custGeom>
              <a:rect b="b" l="l" r="r" t="t"/>
              <a:pathLst>
                <a:path extrusionOk="0" h="432" w="1143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28"/>
            <p:cNvSpPr/>
            <p:nvPr/>
          </p:nvSpPr>
          <p:spPr>
            <a:xfrm>
              <a:off x="5968900" y="2343675"/>
              <a:ext cx="30075" cy="3500"/>
            </a:xfrm>
            <a:custGeom>
              <a:rect b="b" l="l" r="r" t="t"/>
              <a:pathLst>
                <a:path extrusionOk="0" h="140" w="1203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28"/>
            <p:cNvSpPr/>
            <p:nvPr/>
          </p:nvSpPr>
          <p:spPr>
            <a:xfrm>
              <a:off x="6023950" y="2347225"/>
              <a:ext cx="25325" cy="3600"/>
            </a:xfrm>
            <a:custGeom>
              <a:rect b="b" l="l" r="r" t="t"/>
              <a:pathLst>
                <a:path extrusionOk="0" h="144" w="1013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28"/>
            <p:cNvSpPr/>
            <p:nvPr/>
          </p:nvSpPr>
          <p:spPr>
            <a:xfrm>
              <a:off x="5988225" y="2358000"/>
              <a:ext cx="21775" cy="7375"/>
            </a:xfrm>
            <a:custGeom>
              <a:rect b="b" l="l" r="r" t="t"/>
              <a:pathLst>
                <a:path extrusionOk="0" h="295" w="871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28"/>
            <p:cNvSpPr/>
            <p:nvPr/>
          </p:nvSpPr>
          <p:spPr>
            <a:xfrm>
              <a:off x="6056100" y="2349350"/>
              <a:ext cx="3900" cy="1975"/>
            </a:xfrm>
            <a:custGeom>
              <a:rect b="b" l="l" r="r" t="t"/>
              <a:pathLst>
                <a:path extrusionOk="0" h="79" w="156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28"/>
            <p:cNvSpPr/>
            <p:nvPr/>
          </p:nvSpPr>
          <p:spPr>
            <a:xfrm>
              <a:off x="5308675" y="1693675"/>
              <a:ext cx="89025" cy="30150"/>
            </a:xfrm>
            <a:custGeom>
              <a:rect b="b" l="l" r="r" t="t"/>
              <a:pathLst>
                <a:path extrusionOk="0" h="1206" w="3561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28"/>
            <p:cNvSpPr/>
            <p:nvPr/>
          </p:nvSpPr>
          <p:spPr>
            <a:xfrm>
              <a:off x="5252425" y="1715825"/>
              <a:ext cx="33675" cy="41400"/>
            </a:xfrm>
            <a:custGeom>
              <a:rect b="b" l="l" r="r" t="t"/>
              <a:pathLst>
                <a:path extrusionOk="0" h="1656" w="1347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28"/>
            <p:cNvSpPr/>
            <p:nvPr/>
          </p:nvSpPr>
          <p:spPr>
            <a:xfrm>
              <a:off x="5233975" y="1750950"/>
              <a:ext cx="29500" cy="24425"/>
            </a:xfrm>
            <a:custGeom>
              <a:rect b="b" l="l" r="r" t="t"/>
              <a:pathLst>
                <a:path extrusionOk="0" h="977" w="118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28"/>
            <p:cNvSpPr/>
            <p:nvPr/>
          </p:nvSpPr>
          <p:spPr>
            <a:xfrm>
              <a:off x="5384000" y="1691400"/>
              <a:ext cx="42000" cy="27650"/>
            </a:xfrm>
            <a:custGeom>
              <a:rect b="b" l="l" r="r" t="t"/>
              <a:pathLst>
                <a:path extrusionOk="0" h="1106" w="168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28"/>
            <p:cNvSpPr/>
            <p:nvPr/>
          </p:nvSpPr>
          <p:spPr>
            <a:xfrm>
              <a:off x="5399775" y="1683075"/>
              <a:ext cx="33200" cy="20375"/>
            </a:xfrm>
            <a:custGeom>
              <a:rect b="b" l="l" r="r" t="t"/>
              <a:pathLst>
                <a:path extrusionOk="0" h="815" w="1328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28"/>
            <p:cNvSpPr/>
            <p:nvPr/>
          </p:nvSpPr>
          <p:spPr>
            <a:xfrm>
              <a:off x="5204800" y="1798450"/>
              <a:ext cx="18475" cy="32875"/>
            </a:xfrm>
            <a:custGeom>
              <a:rect b="b" l="l" r="r" t="t"/>
              <a:pathLst>
                <a:path extrusionOk="0" h="1315" w="739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28"/>
            <p:cNvSpPr/>
            <p:nvPr/>
          </p:nvSpPr>
          <p:spPr>
            <a:xfrm>
              <a:off x="5213425" y="1769700"/>
              <a:ext cx="26225" cy="29200"/>
            </a:xfrm>
            <a:custGeom>
              <a:rect b="b" l="l" r="r" t="t"/>
              <a:pathLst>
                <a:path extrusionOk="0" h="1168" w="1049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28"/>
            <p:cNvSpPr/>
            <p:nvPr/>
          </p:nvSpPr>
          <p:spPr>
            <a:xfrm>
              <a:off x="5281300" y="1711550"/>
              <a:ext cx="21150" cy="17450"/>
            </a:xfrm>
            <a:custGeom>
              <a:rect b="b" l="l" r="r" t="t"/>
              <a:pathLst>
                <a:path extrusionOk="0" h="698" w="846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28"/>
            <p:cNvSpPr/>
            <p:nvPr/>
          </p:nvSpPr>
          <p:spPr>
            <a:xfrm>
              <a:off x="5298575" y="1708275"/>
              <a:ext cx="22050" cy="7650"/>
            </a:xfrm>
            <a:custGeom>
              <a:rect b="b" l="l" r="r" t="t"/>
              <a:pathLst>
                <a:path extrusionOk="0" h="306" w="882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28"/>
            <p:cNvSpPr/>
            <p:nvPr/>
          </p:nvSpPr>
          <p:spPr>
            <a:xfrm>
              <a:off x="5281600" y="1712550"/>
              <a:ext cx="14600" cy="3600"/>
            </a:xfrm>
            <a:custGeom>
              <a:rect b="b" l="l" r="r" t="t"/>
              <a:pathLst>
                <a:path extrusionOk="0" h="144" w="584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28"/>
            <p:cNvSpPr/>
            <p:nvPr/>
          </p:nvSpPr>
          <p:spPr>
            <a:xfrm>
              <a:off x="5410200" y="1683375"/>
              <a:ext cx="14600" cy="4475"/>
            </a:xfrm>
            <a:custGeom>
              <a:rect b="b" l="l" r="r" t="t"/>
              <a:pathLst>
                <a:path extrusionOk="0" h="179" w="584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28"/>
            <p:cNvSpPr/>
            <p:nvPr/>
          </p:nvSpPr>
          <p:spPr>
            <a:xfrm>
              <a:off x="5264325" y="1723550"/>
              <a:ext cx="6575" cy="7175"/>
            </a:xfrm>
            <a:custGeom>
              <a:rect b="b" l="l" r="r" t="t"/>
              <a:pathLst>
                <a:path extrusionOk="0" h="287" w="263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28"/>
            <p:cNvSpPr/>
            <p:nvPr/>
          </p:nvSpPr>
          <p:spPr>
            <a:xfrm>
              <a:off x="5248550" y="1744700"/>
              <a:ext cx="6275" cy="8125"/>
            </a:xfrm>
            <a:custGeom>
              <a:rect b="b" l="l" r="r" t="t"/>
              <a:pathLst>
                <a:path extrusionOk="0" h="325" w="251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28"/>
            <p:cNvSpPr/>
            <p:nvPr/>
          </p:nvSpPr>
          <p:spPr>
            <a:xfrm>
              <a:off x="5259275" y="1731000"/>
              <a:ext cx="4500" cy="5975"/>
            </a:xfrm>
            <a:custGeom>
              <a:rect b="b" l="l" r="r" t="t"/>
              <a:pathLst>
                <a:path extrusionOk="0" h="239" w="18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28"/>
            <p:cNvSpPr/>
            <p:nvPr/>
          </p:nvSpPr>
          <p:spPr>
            <a:xfrm>
              <a:off x="5253025" y="1740825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28"/>
            <p:cNvSpPr/>
            <p:nvPr/>
          </p:nvSpPr>
          <p:spPr>
            <a:xfrm>
              <a:off x="5256300" y="17369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28"/>
            <p:cNvSpPr/>
            <p:nvPr/>
          </p:nvSpPr>
          <p:spPr>
            <a:xfrm>
              <a:off x="5270875" y="171910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28"/>
            <p:cNvSpPr/>
            <p:nvPr/>
          </p:nvSpPr>
          <p:spPr>
            <a:xfrm>
              <a:off x="6168925" y="2174675"/>
              <a:ext cx="62825" cy="18000"/>
            </a:xfrm>
            <a:custGeom>
              <a:rect b="b" l="l" r="r" t="t"/>
              <a:pathLst>
                <a:path extrusionOk="0" h="720" w="2513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28"/>
            <p:cNvSpPr/>
            <p:nvPr/>
          </p:nvSpPr>
          <p:spPr>
            <a:xfrm>
              <a:off x="6097475" y="2211425"/>
              <a:ext cx="26825" cy="10025"/>
            </a:xfrm>
            <a:custGeom>
              <a:rect b="b" l="l" r="r" t="t"/>
              <a:pathLst>
                <a:path extrusionOk="0" h="401" w="1073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28"/>
            <p:cNvSpPr/>
            <p:nvPr/>
          </p:nvSpPr>
          <p:spPr>
            <a:xfrm>
              <a:off x="6155525" y="2182125"/>
              <a:ext cx="19675" cy="7275"/>
            </a:xfrm>
            <a:custGeom>
              <a:rect b="b" l="l" r="r" t="t"/>
              <a:pathLst>
                <a:path extrusionOk="0" h="291" w="787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28"/>
            <p:cNvSpPr/>
            <p:nvPr/>
          </p:nvSpPr>
          <p:spPr>
            <a:xfrm>
              <a:off x="6128425" y="2214700"/>
              <a:ext cx="6275" cy="5875"/>
            </a:xfrm>
            <a:custGeom>
              <a:rect b="b" l="l" r="r" t="t"/>
              <a:pathLst>
                <a:path extrusionOk="0" h="235" w="251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28"/>
            <p:cNvSpPr/>
            <p:nvPr/>
          </p:nvSpPr>
          <p:spPr>
            <a:xfrm>
              <a:off x="6138550" y="21849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28"/>
            <p:cNvSpPr/>
            <p:nvPr/>
          </p:nvSpPr>
          <p:spPr>
            <a:xfrm>
              <a:off x="5611100" y="2649850"/>
              <a:ext cx="9550" cy="5400"/>
            </a:xfrm>
            <a:custGeom>
              <a:rect b="b" l="l" r="r" t="t"/>
              <a:pathLst>
                <a:path extrusionOk="0" h="216" w="382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28"/>
            <p:cNvSpPr/>
            <p:nvPr/>
          </p:nvSpPr>
          <p:spPr>
            <a:xfrm>
              <a:off x="5617950" y="2652250"/>
              <a:ext cx="4800" cy="3375"/>
            </a:xfrm>
            <a:custGeom>
              <a:rect b="b" l="l" r="r" t="t"/>
              <a:pathLst>
                <a:path extrusionOk="0" h="135" w="192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28"/>
            <p:cNvSpPr/>
            <p:nvPr/>
          </p:nvSpPr>
          <p:spPr>
            <a:xfrm>
              <a:off x="5179200" y="2254275"/>
              <a:ext cx="146175" cy="40500"/>
            </a:xfrm>
            <a:custGeom>
              <a:rect b="b" l="l" r="r" t="t"/>
              <a:pathLst>
                <a:path extrusionOk="0" h="1620" w="5847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28"/>
            <p:cNvSpPr/>
            <p:nvPr/>
          </p:nvSpPr>
          <p:spPr>
            <a:xfrm>
              <a:off x="5310175" y="2287175"/>
              <a:ext cx="86050" cy="20725"/>
            </a:xfrm>
            <a:custGeom>
              <a:rect b="b" l="l" r="r" t="t"/>
              <a:pathLst>
                <a:path extrusionOk="0" h="829" w="3442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28"/>
            <p:cNvSpPr/>
            <p:nvPr/>
          </p:nvSpPr>
          <p:spPr>
            <a:xfrm>
              <a:off x="5170575" y="2263075"/>
              <a:ext cx="47050" cy="22175"/>
            </a:xfrm>
            <a:custGeom>
              <a:rect b="b" l="l" r="r" t="t"/>
              <a:pathLst>
                <a:path extrusionOk="0" h="887" w="1882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28"/>
            <p:cNvSpPr/>
            <p:nvPr/>
          </p:nvSpPr>
          <p:spPr>
            <a:xfrm>
              <a:off x="5263750" y="2319475"/>
              <a:ext cx="14600" cy="14125"/>
            </a:xfrm>
            <a:custGeom>
              <a:rect b="b" l="l" r="r" t="t"/>
              <a:pathLst>
                <a:path extrusionOk="0" h="565" w="584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28"/>
            <p:cNvSpPr/>
            <p:nvPr/>
          </p:nvSpPr>
          <p:spPr>
            <a:xfrm>
              <a:off x="5209875" y="2279875"/>
              <a:ext cx="12825" cy="8575"/>
            </a:xfrm>
            <a:custGeom>
              <a:rect b="b" l="l" r="r" t="t"/>
              <a:pathLst>
                <a:path extrusionOk="0" h="343" w="513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28"/>
            <p:cNvSpPr/>
            <p:nvPr/>
          </p:nvSpPr>
          <p:spPr>
            <a:xfrm>
              <a:off x="5305700" y="2293275"/>
              <a:ext cx="19675" cy="4175"/>
            </a:xfrm>
            <a:custGeom>
              <a:rect b="b" l="l" r="r" t="t"/>
              <a:pathLst>
                <a:path extrusionOk="0" h="167" w="787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28"/>
            <p:cNvSpPr/>
            <p:nvPr/>
          </p:nvSpPr>
          <p:spPr>
            <a:xfrm>
              <a:off x="5349775" y="2300950"/>
              <a:ext cx="15200" cy="5125"/>
            </a:xfrm>
            <a:custGeom>
              <a:rect b="b" l="l" r="r" t="t"/>
              <a:pathLst>
                <a:path extrusionOk="0" h="205" w="608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28"/>
            <p:cNvSpPr/>
            <p:nvPr/>
          </p:nvSpPr>
          <p:spPr>
            <a:xfrm>
              <a:off x="5363750" y="2303975"/>
              <a:ext cx="13125" cy="11075"/>
            </a:xfrm>
            <a:custGeom>
              <a:rect b="b" l="l" r="r" t="t"/>
              <a:pathLst>
                <a:path extrusionOk="0" h="443" w="525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28"/>
            <p:cNvSpPr/>
            <p:nvPr/>
          </p:nvSpPr>
          <p:spPr>
            <a:xfrm>
              <a:off x="5285175" y="2304875"/>
              <a:ext cx="11025" cy="7175"/>
            </a:xfrm>
            <a:custGeom>
              <a:rect b="b" l="l" r="r" t="t"/>
              <a:pathLst>
                <a:path extrusionOk="0" h="287" w="441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28"/>
            <p:cNvSpPr/>
            <p:nvPr/>
          </p:nvSpPr>
          <p:spPr>
            <a:xfrm>
              <a:off x="5274450" y="2290500"/>
              <a:ext cx="15200" cy="3150"/>
            </a:xfrm>
            <a:custGeom>
              <a:rect b="b" l="l" r="r" t="t"/>
              <a:pathLst>
                <a:path extrusionOk="0" h="126" w="608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28"/>
            <p:cNvSpPr/>
            <p:nvPr/>
          </p:nvSpPr>
          <p:spPr>
            <a:xfrm>
              <a:off x="5328025" y="2296175"/>
              <a:ext cx="7475" cy="7300"/>
            </a:xfrm>
            <a:custGeom>
              <a:rect b="b" l="l" r="r" t="t"/>
              <a:pathLst>
                <a:path extrusionOk="0" h="292" w="299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28"/>
            <p:cNvSpPr/>
            <p:nvPr/>
          </p:nvSpPr>
          <p:spPr>
            <a:xfrm>
              <a:off x="5331900" y="2297550"/>
              <a:ext cx="11350" cy="3475"/>
            </a:xfrm>
            <a:custGeom>
              <a:rect b="b" l="l" r="r" t="t"/>
              <a:pathLst>
                <a:path extrusionOk="0" h="139" w="454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28"/>
            <p:cNvSpPr/>
            <p:nvPr/>
          </p:nvSpPr>
          <p:spPr>
            <a:xfrm>
              <a:off x="5323875" y="2293725"/>
              <a:ext cx="8350" cy="3725"/>
            </a:xfrm>
            <a:custGeom>
              <a:rect b="b" l="l" r="r" t="t"/>
              <a:pathLst>
                <a:path extrusionOk="0" h="149" w="334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28"/>
            <p:cNvSpPr/>
            <p:nvPr/>
          </p:nvSpPr>
          <p:spPr>
            <a:xfrm>
              <a:off x="5209875" y="22828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28"/>
            <p:cNvSpPr/>
            <p:nvPr/>
          </p:nvSpPr>
          <p:spPr>
            <a:xfrm>
              <a:off x="5342925" y="2300225"/>
              <a:ext cx="3300" cy="2425"/>
            </a:xfrm>
            <a:custGeom>
              <a:rect b="b" l="l" r="r" t="t"/>
              <a:pathLst>
                <a:path extrusionOk="0" h="97" w="132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28"/>
            <p:cNvSpPr/>
            <p:nvPr/>
          </p:nvSpPr>
          <p:spPr>
            <a:xfrm>
              <a:off x="5282200" y="23114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28"/>
            <p:cNvSpPr/>
            <p:nvPr/>
          </p:nvSpPr>
          <p:spPr>
            <a:xfrm>
              <a:off x="5278325" y="2315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28"/>
            <p:cNvSpPr/>
            <p:nvPr/>
          </p:nvSpPr>
          <p:spPr>
            <a:xfrm>
              <a:off x="5296175" y="2294150"/>
              <a:ext cx="3600" cy="1100"/>
            </a:xfrm>
            <a:custGeom>
              <a:rect b="b" l="l" r="r" t="t"/>
              <a:pathLst>
                <a:path extrusionOk="0" h="44" w="144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28"/>
            <p:cNvSpPr/>
            <p:nvPr/>
          </p:nvSpPr>
          <p:spPr>
            <a:xfrm>
              <a:off x="5295600" y="2304575"/>
              <a:ext cx="3875" cy="2650"/>
            </a:xfrm>
            <a:custGeom>
              <a:rect b="b" l="l" r="r" t="t"/>
              <a:pathLst>
                <a:path extrusionOk="0" h="106" w="155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28"/>
            <p:cNvSpPr/>
            <p:nvPr/>
          </p:nvSpPr>
          <p:spPr>
            <a:xfrm>
              <a:off x="5259875" y="23331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28"/>
            <p:cNvSpPr/>
            <p:nvPr/>
          </p:nvSpPr>
          <p:spPr>
            <a:xfrm>
              <a:off x="5256600" y="233672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28"/>
            <p:cNvSpPr/>
            <p:nvPr/>
          </p:nvSpPr>
          <p:spPr>
            <a:xfrm>
              <a:off x="5274450" y="229922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28"/>
            <p:cNvSpPr/>
            <p:nvPr/>
          </p:nvSpPr>
          <p:spPr>
            <a:xfrm>
              <a:off x="5303025" y="2293800"/>
              <a:ext cx="3900" cy="3375"/>
            </a:xfrm>
            <a:custGeom>
              <a:rect b="b" l="l" r="r" t="t"/>
              <a:pathLst>
                <a:path extrusionOk="0" h="135" w="156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28"/>
            <p:cNvSpPr/>
            <p:nvPr/>
          </p:nvSpPr>
          <p:spPr>
            <a:xfrm>
              <a:off x="5317625" y="230995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28"/>
            <p:cNvSpPr/>
            <p:nvPr/>
          </p:nvSpPr>
          <p:spPr>
            <a:xfrm>
              <a:off x="5209275" y="1823575"/>
              <a:ext cx="29200" cy="175525"/>
            </a:xfrm>
            <a:custGeom>
              <a:rect b="b" l="l" r="r" t="t"/>
              <a:pathLst>
                <a:path extrusionOk="0" h="7021" w="1168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28"/>
            <p:cNvSpPr/>
            <p:nvPr/>
          </p:nvSpPr>
          <p:spPr>
            <a:xfrm>
              <a:off x="5211350" y="1989025"/>
              <a:ext cx="25325" cy="84775"/>
            </a:xfrm>
            <a:custGeom>
              <a:rect b="b" l="l" r="r" t="t"/>
              <a:pathLst>
                <a:path extrusionOk="0" h="3391" w="1013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28"/>
            <p:cNvSpPr/>
            <p:nvPr/>
          </p:nvSpPr>
          <p:spPr>
            <a:xfrm>
              <a:off x="5206300" y="1796700"/>
              <a:ext cx="23225" cy="57200"/>
            </a:xfrm>
            <a:custGeom>
              <a:rect b="b" l="l" r="r" t="t"/>
              <a:pathLst>
                <a:path extrusionOk="0" h="2288" w="929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28"/>
            <p:cNvSpPr/>
            <p:nvPr/>
          </p:nvSpPr>
          <p:spPr>
            <a:xfrm>
              <a:off x="5208675" y="1881325"/>
              <a:ext cx="4500" cy="44650"/>
            </a:xfrm>
            <a:custGeom>
              <a:rect b="b" l="l" r="r" t="t"/>
              <a:pathLst>
                <a:path extrusionOk="0" h="1786" w="18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28"/>
            <p:cNvSpPr/>
            <p:nvPr/>
          </p:nvSpPr>
          <p:spPr>
            <a:xfrm>
              <a:off x="5208975" y="1938175"/>
              <a:ext cx="9250" cy="33750"/>
            </a:xfrm>
            <a:custGeom>
              <a:rect b="b" l="l" r="r" t="t"/>
              <a:pathLst>
                <a:path extrusionOk="0" h="1350" w="37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28"/>
            <p:cNvSpPr/>
            <p:nvPr/>
          </p:nvSpPr>
          <p:spPr>
            <a:xfrm>
              <a:off x="5210450" y="1987775"/>
              <a:ext cx="7775" cy="26025"/>
            </a:xfrm>
            <a:custGeom>
              <a:rect b="b" l="l" r="r" t="t"/>
              <a:pathLst>
                <a:path extrusionOk="0" h="1041" w="311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28"/>
            <p:cNvSpPr/>
            <p:nvPr/>
          </p:nvSpPr>
          <p:spPr>
            <a:xfrm>
              <a:off x="5213425" y="2032225"/>
              <a:ext cx="5400" cy="21150"/>
            </a:xfrm>
            <a:custGeom>
              <a:rect b="b" l="l" r="r" t="t"/>
              <a:pathLst>
                <a:path extrusionOk="0" h="846" w="216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28"/>
            <p:cNvSpPr/>
            <p:nvPr/>
          </p:nvSpPr>
          <p:spPr>
            <a:xfrm>
              <a:off x="5213425" y="1971200"/>
              <a:ext cx="7475" cy="11875"/>
            </a:xfrm>
            <a:custGeom>
              <a:rect b="b" l="l" r="r" t="t"/>
              <a:pathLst>
                <a:path extrusionOk="0" h="475" w="299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28"/>
            <p:cNvSpPr/>
            <p:nvPr/>
          </p:nvSpPr>
          <p:spPr>
            <a:xfrm>
              <a:off x="5213725" y="184947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28"/>
            <p:cNvSpPr/>
            <p:nvPr/>
          </p:nvSpPr>
          <p:spPr>
            <a:xfrm>
              <a:off x="5213425" y="198192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28"/>
            <p:cNvSpPr/>
            <p:nvPr/>
          </p:nvSpPr>
          <p:spPr>
            <a:xfrm>
              <a:off x="5213425" y="19852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28"/>
            <p:cNvSpPr/>
            <p:nvPr/>
          </p:nvSpPr>
          <p:spPr>
            <a:xfrm>
              <a:off x="6063250" y="3081750"/>
              <a:ext cx="72950" cy="17000"/>
            </a:xfrm>
            <a:custGeom>
              <a:rect b="b" l="l" r="r" t="t"/>
              <a:pathLst>
                <a:path extrusionOk="0" h="680" w="2918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28"/>
            <p:cNvSpPr/>
            <p:nvPr/>
          </p:nvSpPr>
          <p:spPr>
            <a:xfrm>
              <a:off x="5972450" y="3064500"/>
              <a:ext cx="44975" cy="14900"/>
            </a:xfrm>
            <a:custGeom>
              <a:rect b="b" l="l" r="r" t="t"/>
              <a:pathLst>
                <a:path extrusionOk="0" h="596" w="1799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28"/>
            <p:cNvSpPr/>
            <p:nvPr/>
          </p:nvSpPr>
          <p:spPr>
            <a:xfrm>
              <a:off x="6006100" y="3071925"/>
              <a:ext cx="54200" cy="14025"/>
            </a:xfrm>
            <a:custGeom>
              <a:rect b="b" l="l" r="r" t="t"/>
              <a:pathLst>
                <a:path extrusionOk="0" h="561" w="2168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28"/>
            <p:cNvSpPr/>
            <p:nvPr/>
          </p:nvSpPr>
          <p:spPr>
            <a:xfrm>
              <a:off x="6045375" y="3075425"/>
              <a:ext cx="29800" cy="10825"/>
            </a:xfrm>
            <a:custGeom>
              <a:rect b="b" l="l" r="r" t="t"/>
              <a:pathLst>
                <a:path extrusionOk="0" h="433" w="1192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28"/>
            <p:cNvSpPr/>
            <p:nvPr/>
          </p:nvSpPr>
          <p:spPr>
            <a:xfrm>
              <a:off x="6056700" y="3081475"/>
              <a:ext cx="17000" cy="5675"/>
            </a:xfrm>
            <a:custGeom>
              <a:rect b="b" l="l" r="r" t="t"/>
              <a:pathLst>
                <a:path extrusionOk="0" h="227" w="68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28"/>
            <p:cNvSpPr/>
            <p:nvPr/>
          </p:nvSpPr>
          <p:spPr>
            <a:xfrm>
              <a:off x="5988525" y="310347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28"/>
            <p:cNvSpPr/>
            <p:nvPr/>
          </p:nvSpPr>
          <p:spPr>
            <a:xfrm>
              <a:off x="6188250" y="3640450"/>
              <a:ext cx="17300" cy="15800"/>
            </a:xfrm>
            <a:custGeom>
              <a:rect b="b" l="l" r="r" t="t"/>
              <a:pathLst>
                <a:path extrusionOk="0" h="632" w="692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28"/>
            <p:cNvSpPr/>
            <p:nvPr/>
          </p:nvSpPr>
          <p:spPr>
            <a:xfrm>
              <a:off x="5311675" y="261355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28"/>
            <p:cNvSpPr/>
            <p:nvPr/>
          </p:nvSpPr>
          <p:spPr>
            <a:xfrm>
              <a:off x="5210175" y="2442500"/>
              <a:ext cx="13100" cy="113575"/>
            </a:xfrm>
            <a:custGeom>
              <a:rect b="b" l="l" r="r" t="t"/>
              <a:pathLst>
                <a:path extrusionOk="0" h="4543" w="524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28"/>
            <p:cNvSpPr/>
            <p:nvPr/>
          </p:nvSpPr>
          <p:spPr>
            <a:xfrm>
              <a:off x="5206300" y="2372450"/>
              <a:ext cx="14900" cy="72350"/>
            </a:xfrm>
            <a:custGeom>
              <a:rect b="b" l="l" r="r" t="t"/>
              <a:pathLst>
                <a:path extrusionOk="0" h="2894" w="596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28"/>
            <p:cNvSpPr/>
            <p:nvPr/>
          </p:nvSpPr>
          <p:spPr>
            <a:xfrm>
              <a:off x="5206000" y="2537350"/>
              <a:ext cx="16400" cy="53600"/>
            </a:xfrm>
            <a:custGeom>
              <a:rect b="b" l="l" r="r" t="t"/>
              <a:pathLst>
                <a:path extrusionOk="0" h="2144" w="656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28"/>
            <p:cNvSpPr/>
            <p:nvPr/>
          </p:nvSpPr>
          <p:spPr>
            <a:xfrm>
              <a:off x="5207775" y="2508775"/>
              <a:ext cx="5675" cy="17875"/>
            </a:xfrm>
            <a:custGeom>
              <a:rect b="b" l="l" r="r" t="t"/>
              <a:pathLst>
                <a:path extrusionOk="0" h="715" w="227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28"/>
            <p:cNvSpPr/>
            <p:nvPr/>
          </p:nvSpPr>
          <p:spPr>
            <a:xfrm>
              <a:off x="5210175" y="2451325"/>
              <a:ext cx="4775" cy="18475"/>
            </a:xfrm>
            <a:custGeom>
              <a:rect b="b" l="l" r="r" t="t"/>
              <a:pathLst>
                <a:path extrusionOk="0" h="739" w="191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28"/>
            <p:cNvSpPr/>
            <p:nvPr/>
          </p:nvSpPr>
          <p:spPr>
            <a:xfrm>
              <a:off x="5209275" y="2480200"/>
              <a:ext cx="4475" cy="11025"/>
            </a:xfrm>
            <a:custGeom>
              <a:rect b="b" l="l" r="r" t="t"/>
              <a:pathLst>
                <a:path extrusionOk="0" h="441" w="179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28"/>
            <p:cNvSpPr/>
            <p:nvPr/>
          </p:nvSpPr>
          <p:spPr>
            <a:xfrm>
              <a:off x="5213425" y="2526925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28"/>
            <p:cNvSpPr/>
            <p:nvPr/>
          </p:nvSpPr>
          <p:spPr>
            <a:xfrm>
              <a:off x="6149275" y="2609675"/>
              <a:ext cx="50775" cy="14025"/>
            </a:xfrm>
            <a:custGeom>
              <a:rect b="b" l="l" r="r" t="t"/>
              <a:pathLst>
                <a:path extrusionOk="0" h="561" w="2031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28"/>
            <p:cNvSpPr/>
            <p:nvPr/>
          </p:nvSpPr>
          <p:spPr>
            <a:xfrm>
              <a:off x="6271300" y="2186125"/>
              <a:ext cx="36050" cy="10725"/>
            </a:xfrm>
            <a:custGeom>
              <a:rect b="b" l="l" r="r" t="t"/>
              <a:pathLst>
                <a:path extrusionOk="0" h="429" w="1442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28"/>
            <p:cNvSpPr/>
            <p:nvPr/>
          </p:nvSpPr>
          <p:spPr>
            <a:xfrm>
              <a:off x="5123850" y="2181950"/>
              <a:ext cx="15500" cy="44375"/>
            </a:xfrm>
            <a:custGeom>
              <a:rect b="b" l="l" r="r" t="t"/>
              <a:pathLst>
                <a:path extrusionOk="0" h="1775" w="62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28"/>
            <p:cNvSpPr/>
            <p:nvPr/>
          </p:nvSpPr>
          <p:spPr>
            <a:xfrm>
              <a:off x="5130100" y="2224600"/>
              <a:ext cx="4175" cy="12425"/>
            </a:xfrm>
            <a:custGeom>
              <a:rect b="b" l="l" r="r" t="t"/>
              <a:pathLst>
                <a:path extrusionOk="0" h="497" w="167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28"/>
            <p:cNvSpPr/>
            <p:nvPr/>
          </p:nvSpPr>
          <p:spPr>
            <a:xfrm>
              <a:off x="5368525" y="2706725"/>
              <a:ext cx="74125" cy="251825"/>
            </a:xfrm>
            <a:custGeom>
              <a:rect b="b" l="l" r="r" t="t"/>
              <a:pathLst>
                <a:path extrusionOk="0" h="10073" w="2965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28"/>
            <p:cNvSpPr/>
            <p:nvPr/>
          </p:nvSpPr>
          <p:spPr>
            <a:xfrm>
              <a:off x="5374475" y="2853150"/>
              <a:ext cx="37825" cy="90225"/>
            </a:xfrm>
            <a:custGeom>
              <a:rect b="b" l="l" r="r" t="t"/>
              <a:pathLst>
                <a:path extrusionOk="0" h="3609" w="1513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28"/>
            <p:cNvSpPr/>
            <p:nvPr/>
          </p:nvSpPr>
          <p:spPr>
            <a:xfrm>
              <a:off x="5329525" y="2836600"/>
              <a:ext cx="41100" cy="39500"/>
            </a:xfrm>
            <a:custGeom>
              <a:rect b="b" l="l" r="r" t="t"/>
              <a:pathLst>
                <a:path extrusionOk="0" h="1580" w="1644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28"/>
            <p:cNvSpPr/>
            <p:nvPr/>
          </p:nvSpPr>
          <p:spPr>
            <a:xfrm>
              <a:off x="5345900" y="2845725"/>
              <a:ext cx="7150" cy="3875"/>
            </a:xfrm>
            <a:custGeom>
              <a:rect b="b" l="l" r="r" t="t"/>
              <a:pathLst>
                <a:path extrusionOk="0" h="155" w="286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28"/>
            <p:cNvSpPr/>
            <p:nvPr/>
          </p:nvSpPr>
          <p:spPr>
            <a:xfrm>
              <a:off x="5331900" y="2860600"/>
              <a:ext cx="3600" cy="7175"/>
            </a:xfrm>
            <a:custGeom>
              <a:rect b="b" l="l" r="r" t="t"/>
              <a:pathLst>
                <a:path extrusionOk="0" h="287" w="144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28"/>
            <p:cNvSpPr/>
            <p:nvPr/>
          </p:nvSpPr>
          <p:spPr>
            <a:xfrm>
              <a:off x="5335475" y="285672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28"/>
            <p:cNvSpPr/>
            <p:nvPr/>
          </p:nvSpPr>
          <p:spPr>
            <a:xfrm>
              <a:off x="5370600" y="284987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28"/>
            <p:cNvSpPr/>
            <p:nvPr/>
          </p:nvSpPr>
          <p:spPr>
            <a:xfrm>
              <a:off x="5342925" y="28495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28"/>
            <p:cNvSpPr/>
            <p:nvPr/>
          </p:nvSpPr>
          <p:spPr>
            <a:xfrm>
              <a:off x="5353050" y="2842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28"/>
            <p:cNvSpPr/>
            <p:nvPr/>
          </p:nvSpPr>
          <p:spPr>
            <a:xfrm>
              <a:off x="5129500" y="2132225"/>
              <a:ext cx="28900" cy="93800"/>
            </a:xfrm>
            <a:custGeom>
              <a:rect b="b" l="l" r="r" t="t"/>
              <a:pathLst>
                <a:path extrusionOk="0" h="3752" w="1156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28"/>
            <p:cNvSpPr/>
            <p:nvPr/>
          </p:nvSpPr>
          <p:spPr>
            <a:xfrm>
              <a:off x="5217900" y="2070225"/>
              <a:ext cx="29800" cy="48650"/>
            </a:xfrm>
            <a:custGeom>
              <a:rect b="b" l="l" r="r" t="t"/>
              <a:pathLst>
                <a:path extrusionOk="0" h="1946" w="1192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28"/>
            <p:cNvSpPr/>
            <p:nvPr/>
          </p:nvSpPr>
          <p:spPr>
            <a:xfrm>
              <a:off x="5142000" y="2117650"/>
              <a:ext cx="53300" cy="50650"/>
            </a:xfrm>
            <a:custGeom>
              <a:rect b="b" l="l" r="r" t="t"/>
              <a:pathLst>
                <a:path extrusionOk="0" h="2026" w="2132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28"/>
            <p:cNvSpPr/>
            <p:nvPr/>
          </p:nvSpPr>
          <p:spPr>
            <a:xfrm>
              <a:off x="5188125" y="2096225"/>
              <a:ext cx="31000" cy="10650"/>
            </a:xfrm>
            <a:custGeom>
              <a:rect b="b" l="l" r="r" t="t"/>
              <a:pathLst>
                <a:path extrusionOk="0" h="426" w="124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28"/>
            <p:cNvSpPr/>
            <p:nvPr/>
          </p:nvSpPr>
          <p:spPr>
            <a:xfrm>
              <a:off x="5165800" y="2107225"/>
              <a:ext cx="15225" cy="6725"/>
            </a:xfrm>
            <a:custGeom>
              <a:rect b="b" l="l" r="r" t="t"/>
              <a:pathLst>
                <a:path extrusionOk="0" h="269" w="609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28"/>
            <p:cNvSpPr/>
            <p:nvPr/>
          </p:nvSpPr>
          <p:spPr>
            <a:xfrm>
              <a:off x="5125625" y="2157550"/>
              <a:ext cx="9250" cy="7150"/>
            </a:xfrm>
            <a:custGeom>
              <a:rect b="b" l="l" r="r" t="t"/>
              <a:pathLst>
                <a:path extrusionOk="0" h="286" w="37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28"/>
            <p:cNvSpPr/>
            <p:nvPr/>
          </p:nvSpPr>
          <p:spPr>
            <a:xfrm>
              <a:off x="5213150" y="2098675"/>
              <a:ext cx="7750" cy="5300"/>
            </a:xfrm>
            <a:custGeom>
              <a:rect b="b" l="l" r="r" t="t"/>
              <a:pathLst>
                <a:path extrusionOk="0" h="212" w="31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28"/>
            <p:cNvSpPr/>
            <p:nvPr/>
          </p:nvSpPr>
          <p:spPr>
            <a:xfrm>
              <a:off x="5134550" y="2150100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28"/>
            <p:cNvSpPr/>
            <p:nvPr/>
          </p:nvSpPr>
          <p:spPr>
            <a:xfrm>
              <a:off x="5130975" y="2160800"/>
              <a:ext cx="3600" cy="7775"/>
            </a:xfrm>
            <a:custGeom>
              <a:rect b="b" l="l" r="r" t="t"/>
              <a:pathLst>
                <a:path extrusionOk="0" h="311" w="144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28"/>
            <p:cNvSpPr/>
            <p:nvPr/>
          </p:nvSpPr>
          <p:spPr>
            <a:xfrm>
              <a:off x="5141700" y="21325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28"/>
            <p:cNvSpPr/>
            <p:nvPr/>
          </p:nvSpPr>
          <p:spPr>
            <a:xfrm>
              <a:off x="5137825" y="2139675"/>
              <a:ext cx="3600" cy="8650"/>
            </a:xfrm>
            <a:custGeom>
              <a:rect b="b" l="l" r="r" t="t"/>
              <a:pathLst>
                <a:path extrusionOk="0" h="346" w="144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28"/>
            <p:cNvSpPr/>
            <p:nvPr/>
          </p:nvSpPr>
          <p:spPr>
            <a:xfrm>
              <a:off x="5206300" y="2103375"/>
              <a:ext cx="3600" cy="1675"/>
            </a:xfrm>
            <a:custGeom>
              <a:rect b="b" l="l" r="r" t="t"/>
              <a:pathLst>
                <a:path extrusionOk="0" h="67" w="144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28"/>
            <p:cNvSpPr/>
            <p:nvPr/>
          </p:nvSpPr>
          <p:spPr>
            <a:xfrm>
              <a:off x="5127425" y="21715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28"/>
            <p:cNvSpPr/>
            <p:nvPr/>
          </p:nvSpPr>
          <p:spPr>
            <a:xfrm>
              <a:off x="6138550" y="2386800"/>
              <a:ext cx="81000" cy="10975"/>
            </a:xfrm>
            <a:custGeom>
              <a:rect b="b" l="l" r="r" t="t"/>
              <a:pathLst>
                <a:path extrusionOk="0" h="439" w="324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28"/>
            <p:cNvSpPr/>
            <p:nvPr/>
          </p:nvSpPr>
          <p:spPr>
            <a:xfrm>
              <a:off x="6126650" y="2383750"/>
              <a:ext cx="53600" cy="14025"/>
            </a:xfrm>
            <a:custGeom>
              <a:rect b="b" l="l" r="r" t="t"/>
              <a:pathLst>
                <a:path extrusionOk="0" h="561" w="2144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28"/>
            <p:cNvSpPr/>
            <p:nvPr/>
          </p:nvSpPr>
          <p:spPr>
            <a:xfrm>
              <a:off x="6095700" y="2385925"/>
              <a:ext cx="44075" cy="11850"/>
            </a:xfrm>
            <a:custGeom>
              <a:rect b="b" l="l" r="r" t="t"/>
              <a:pathLst>
                <a:path extrusionOk="0" h="474" w="1763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28"/>
            <p:cNvSpPr/>
            <p:nvPr/>
          </p:nvSpPr>
          <p:spPr>
            <a:xfrm>
              <a:off x="6244525" y="2382575"/>
              <a:ext cx="30075" cy="11650"/>
            </a:xfrm>
            <a:custGeom>
              <a:rect b="b" l="l" r="r" t="t"/>
              <a:pathLst>
                <a:path extrusionOk="0" h="466" w="1203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28"/>
            <p:cNvSpPr/>
            <p:nvPr/>
          </p:nvSpPr>
          <p:spPr>
            <a:xfrm>
              <a:off x="6217425" y="2386725"/>
              <a:ext cx="12225" cy="5775"/>
            </a:xfrm>
            <a:custGeom>
              <a:rect b="b" l="l" r="r" t="t"/>
              <a:pathLst>
                <a:path extrusionOk="0" h="231" w="489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28"/>
            <p:cNvSpPr/>
            <p:nvPr/>
          </p:nvSpPr>
          <p:spPr>
            <a:xfrm>
              <a:off x="6242725" y="2379600"/>
              <a:ext cx="10750" cy="5475"/>
            </a:xfrm>
            <a:custGeom>
              <a:rect b="b" l="l" r="r" t="t"/>
              <a:pathLst>
                <a:path extrusionOk="0" h="219" w="43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28"/>
            <p:cNvSpPr/>
            <p:nvPr/>
          </p:nvSpPr>
          <p:spPr>
            <a:xfrm>
              <a:off x="6228150" y="2383450"/>
              <a:ext cx="7175" cy="7775"/>
            </a:xfrm>
            <a:custGeom>
              <a:rect b="b" l="l" r="r" t="t"/>
              <a:pathLst>
                <a:path extrusionOk="0" h="311" w="287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28"/>
            <p:cNvSpPr/>
            <p:nvPr/>
          </p:nvSpPr>
          <p:spPr>
            <a:xfrm>
              <a:off x="6239150" y="2388775"/>
              <a:ext cx="3600" cy="2600"/>
            </a:xfrm>
            <a:custGeom>
              <a:rect b="b" l="l" r="r" t="t"/>
              <a:pathLst>
                <a:path extrusionOk="0" h="104" w="144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28"/>
            <p:cNvSpPr/>
            <p:nvPr/>
          </p:nvSpPr>
          <p:spPr>
            <a:xfrm>
              <a:off x="6235300" y="2390900"/>
              <a:ext cx="4475" cy="1575"/>
            </a:xfrm>
            <a:custGeom>
              <a:rect b="b" l="l" r="r" t="t"/>
              <a:pathLst>
                <a:path extrusionOk="0" h="63" w="179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28"/>
            <p:cNvSpPr/>
            <p:nvPr/>
          </p:nvSpPr>
          <p:spPr>
            <a:xfrm>
              <a:off x="6264450" y="2380325"/>
              <a:ext cx="4200" cy="2575"/>
            </a:xfrm>
            <a:custGeom>
              <a:rect b="b" l="l" r="r" t="t"/>
              <a:pathLst>
                <a:path extrusionOk="0" h="103" w="168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28"/>
            <p:cNvSpPr/>
            <p:nvPr/>
          </p:nvSpPr>
          <p:spPr>
            <a:xfrm>
              <a:off x="6170400" y="2314400"/>
              <a:ext cx="7775" cy="8350"/>
            </a:xfrm>
            <a:custGeom>
              <a:rect b="b" l="l" r="r" t="t"/>
              <a:pathLst>
                <a:path extrusionOk="0" h="334" w="311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28"/>
            <p:cNvSpPr/>
            <p:nvPr/>
          </p:nvSpPr>
          <p:spPr>
            <a:xfrm>
              <a:off x="6203150" y="2301650"/>
              <a:ext cx="8650" cy="6225"/>
            </a:xfrm>
            <a:custGeom>
              <a:rect b="b" l="l" r="r" t="t"/>
              <a:pathLst>
                <a:path extrusionOk="0" h="249" w="346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28"/>
            <p:cNvSpPr/>
            <p:nvPr/>
          </p:nvSpPr>
          <p:spPr>
            <a:xfrm>
              <a:off x="6073675" y="2790575"/>
              <a:ext cx="68475" cy="15375"/>
            </a:xfrm>
            <a:custGeom>
              <a:rect b="b" l="l" r="r" t="t"/>
              <a:pathLst>
                <a:path extrusionOk="0" h="615" w="2739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28"/>
            <p:cNvSpPr/>
            <p:nvPr/>
          </p:nvSpPr>
          <p:spPr>
            <a:xfrm>
              <a:off x="6219525" y="2510250"/>
              <a:ext cx="4175" cy="4600"/>
            </a:xfrm>
            <a:custGeom>
              <a:rect b="b" l="l" r="r" t="t"/>
              <a:pathLst>
                <a:path extrusionOk="0" h="184" w="167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28"/>
            <p:cNvSpPr/>
            <p:nvPr/>
          </p:nvSpPr>
          <p:spPr>
            <a:xfrm>
              <a:off x="6229625" y="2510525"/>
              <a:ext cx="6000" cy="5725"/>
            </a:xfrm>
            <a:custGeom>
              <a:rect b="b" l="l" r="r" t="t"/>
              <a:pathLst>
                <a:path extrusionOk="0" h="229" w="24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28"/>
            <p:cNvSpPr/>
            <p:nvPr/>
          </p:nvSpPr>
          <p:spPr>
            <a:xfrm>
              <a:off x="6189150" y="2505500"/>
              <a:ext cx="5600" cy="3625"/>
            </a:xfrm>
            <a:custGeom>
              <a:rect b="b" l="l" r="r" t="t"/>
              <a:pathLst>
                <a:path extrusionOk="0" h="145" w="224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28"/>
            <p:cNvSpPr/>
            <p:nvPr/>
          </p:nvSpPr>
          <p:spPr>
            <a:xfrm>
              <a:off x="5386075" y="2697975"/>
              <a:ext cx="36650" cy="97475"/>
            </a:xfrm>
            <a:custGeom>
              <a:rect b="b" l="l" r="r" t="t"/>
              <a:pathLst>
                <a:path extrusionOk="0" h="3899" w="1466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28"/>
            <p:cNvSpPr/>
            <p:nvPr/>
          </p:nvSpPr>
          <p:spPr>
            <a:xfrm>
              <a:off x="5410775" y="26844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28"/>
            <p:cNvSpPr/>
            <p:nvPr/>
          </p:nvSpPr>
          <p:spPr>
            <a:xfrm>
              <a:off x="5414350" y="26948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28"/>
            <p:cNvSpPr/>
            <p:nvPr/>
          </p:nvSpPr>
          <p:spPr>
            <a:xfrm>
              <a:off x="5418225" y="26915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28"/>
            <p:cNvSpPr/>
            <p:nvPr/>
          </p:nvSpPr>
          <p:spPr>
            <a:xfrm>
              <a:off x="6078025" y="3165100"/>
              <a:ext cx="21250" cy="7775"/>
            </a:xfrm>
            <a:custGeom>
              <a:rect b="b" l="l" r="r" t="t"/>
              <a:pathLst>
                <a:path extrusionOk="0" h="311" w="85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28"/>
            <p:cNvSpPr/>
            <p:nvPr/>
          </p:nvSpPr>
          <p:spPr>
            <a:xfrm>
              <a:off x="6056700" y="3186675"/>
              <a:ext cx="14300" cy="3850"/>
            </a:xfrm>
            <a:custGeom>
              <a:rect b="b" l="l" r="r" t="t"/>
              <a:pathLst>
                <a:path extrusionOk="0" h="154" w="572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28"/>
            <p:cNvSpPr/>
            <p:nvPr/>
          </p:nvSpPr>
          <p:spPr>
            <a:xfrm>
              <a:off x="6092725" y="3193375"/>
              <a:ext cx="14600" cy="4350"/>
            </a:xfrm>
            <a:custGeom>
              <a:rect b="b" l="l" r="r" t="t"/>
              <a:pathLst>
                <a:path extrusionOk="0" h="174" w="584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28"/>
            <p:cNvSpPr/>
            <p:nvPr/>
          </p:nvSpPr>
          <p:spPr>
            <a:xfrm>
              <a:off x="6045375" y="3187125"/>
              <a:ext cx="7475" cy="2525"/>
            </a:xfrm>
            <a:custGeom>
              <a:rect b="b" l="l" r="r" t="t"/>
              <a:pathLst>
                <a:path extrusionOk="0" h="101" w="299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28"/>
            <p:cNvSpPr/>
            <p:nvPr/>
          </p:nvSpPr>
          <p:spPr>
            <a:xfrm>
              <a:off x="6095400" y="2143125"/>
              <a:ext cx="168200" cy="22575"/>
            </a:xfrm>
            <a:custGeom>
              <a:rect b="b" l="l" r="r" t="t"/>
              <a:pathLst>
                <a:path extrusionOk="0" h="903" w="6728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28"/>
            <p:cNvSpPr/>
            <p:nvPr/>
          </p:nvSpPr>
          <p:spPr>
            <a:xfrm>
              <a:off x="6181725" y="2141875"/>
              <a:ext cx="63125" cy="18950"/>
            </a:xfrm>
            <a:custGeom>
              <a:rect b="b" l="l" r="r" t="t"/>
              <a:pathLst>
                <a:path extrusionOk="0" h="758" w="2525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28"/>
            <p:cNvSpPr/>
            <p:nvPr/>
          </p:nvSpPr>
          <p:spPr>
            <a:xfrm>
              <a:off x="6156700" y="2137750"/>
              <a:ext cx="53450" cy="17725"/>
            </a:xfrm>
            <a:custGeom>
              <a:rect b="b" l="l" r="r" t="t"/>
              <a:pathLst>
                <a:path extrusionOk="0" h="709" w="2138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28"/>
            <p:cNvSpPr/>
            <p:nvPr/>
          </p:nvSpPr>
          <p:spPr>
            <a:xfrm>
              <a:off x="6173375" y="2139400"/>
              <a:ext cx="26825" cy="11475"/>
            </a:xfrm>
            <a:custGeom>
              <a:rect b="b" l="l" r="r" t="t"/>
              <a:pathLst>
                <a:path extrusionOk="0" h="459" w="1073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28"/>
            <p:cNvSpPr/>
            <p:nvPr/>
          </p:nvSpPr>
          <p:spPr>
            <a:xfrm>
              <a:off x="6131100" y="2134925"/>
              <a:ext cx="40225" cy="9100"/>
            </a:xfrm>
            <a:custGeom>
              <a:rect b="b" l="l" r="r" t="t"/>
              <a:pathLst>
                <a:path extrusionOk="0" h="364" w="1609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28"/>
            <p:cNvSpPr/>
            <p:nvPr/>
          </p:nvSpPr>
          <p:spPr>
            <a:xfrm>
              <a:off x="6170700" y="21396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28"/>
            <p:cNvSpPr/>
            <p:nvPr/>
          </p:nvSpPr>
          <p:spPr>
            <a:xfrm>
              <a:off x="6207300" y="27674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28"/>
            <p:cNvSpPr/>
            <p:nvPr/>
          </p:nvSpPr>
          <p:spPr>
            <a:xfrm>
              <a:off x="6164150" y="3000500"/>
              <a:ext cx="8950" cy="6875"/>
            </a:xfrm>
            <a:custGeom>
              <a:rect b="b" l="l" r="r" t="t"/>
              <a:pathLst>
                <a:path extrusionOk="0" h="275" w="358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28"/>
            <p:cNvSpPr/>
            <p:nvPr/>
          </p:nvSpPr>
          <p:spPr>
            <a:xfrm>
              <a:off x="6231725" y="300020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28"/>
            <p:cNvSpPr/>
            <p:nvPr/>
          </p:nvSpPr>
          <p:spPr>
            <a:xfrm>
              <a:off x="6242725" y="2695275"/>
              <a:ext cx="18475" cy="11425"/>
            </a:xfrm>
            <a:custGeom>
              <a:rect b="b" l="l" r="r" t="t"/>
              <a:pathLst>
                <a:path extrusionOk="0" h="457" w="739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28"/>
            <p:cNvSpPr/>
            <p:nvPr/>
          </p:nvSpPr>
          <p:spPr>
            <a:xfrm>
              <a:off x="6205825" y="262397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28"/>
            <p:cNvSpPr/>
            <p:nvPr/>
          </p:nvSpPr>
          <p:spPr>
            <a:xfrm>
              <a:off x="6167725" y="2621250"/>
              <a:ext cx="3000" cy="2375"/>
            </a:xfrm>
            <a:custGeom>
              <a:rect b="b" l="l" r="r" t="t"/>
              <a:pathLst>
                <a:path extrusionOk="0" h="95" w="12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28"/>
            <p:cNvSpPr/>
            <p:nvPr/>
          </p:nvSpPr>
          <p:spPr>
            <a:xfrm>
              <a:off x="5162550" y="2254275"/>
              <a:ext cx="26500" cy="10750"/>
            </a:xfrm>
            <a:custGeom>
              <a:rect b="b" l="l" r="r" t="t"/>
              <a:pathLst>
                <a:path extrusionOk="0" h="430" w="106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28"/>
            <p:cNvSpPr/>
            <p:nvPr/>
          </p:nvSpPr>
          <p:spPr>
            <a:xfrm>
              <a:off x="6321900" y="3284175"/>
              <a:ext cx="21475" cy="7450"/>
            </a:xfrm>
            <a:custGeom>
              <a:rect b="b" l="l" r="r" t="t"/>
              <a:pathLst>
                <a:path extrusionOk="0" h="298" w="859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28"/>
            <p:cNvSpPr/>
            <p:nvPr/>
          </p:nvSpPr>
          <p:spPr>
            <a:xfrm>
              <a:off x="6223975" y="2243850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28"/>
            <p:cNvSpPr/>
            <p:nvPr/>
          </p:nvSpPr>
          <p:spPr>
            <a:xfrm>
              <a:off x="6220400" y="2182550"/>
              <a:ext cx="33375" cy="12225"/>
            </a:xfrm>
            <a:custGeom>
              <a:rect b="b" l="l" r="r" t="t"/>
              <a:pathLst>
                <a:path extrusionOk="0" h="489" w="1335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28"/>
            <p:cNvSpPr/>
            <p:nvPr/>
          </p:nvSpPr>
          <p:spPr>
            <a:xfrm>
              <a:off x="6241250" y="2189975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28"/>
            <p:cNvSpPr/>
            <p:nvPr/>
          </p:nvSpPr>
          <p:spPr>
            <a:xfrm>
              <a:off x="6118025" y="2136700"/>
              <a:ext cx="35725" cy="17600"/>
            </a:xfrm>
            <a:custGeom>
              <a:rect b="b" l="l" r="r" t="t"/>
              <a:pathLst>
                <a:path extrusionOk="0" h="704" w="1429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28"/>
            <p:cNvSpPr/>
            <p:nvPr/>
          </p:nvSpPr>
          <p:spPr>
            <a:xfrm>
              <a:off x="6176350" y="1996575"/>
              <a:ext cx="12825" cy="10025"/>
            </a:xfrm>
            <a:custGeom>
              <a:rect b="b" l="l" r="r" t="t"/>
              <a:pathLst>
                <a:path extrusionOk="0" h="401" w="513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28"/>
            <p:cNvSpPr/>
            <p:nvPr/>
          </p:nvSpPr>
          <p:spPr>
            <a:xfrm>
              <a:off x="6083475" y="2307000"/>
              <a:ext cx="40525" cy="8325"/>
            </a:xfrm>
            <a:custGeom>
              <a:rect b="b" l="l" r="r" t="t"/>
              <a:pathLst>
                <a:path extrusionOk="0" h="333" w="1621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28"/>
            <p:cNvSpPr/>
            <p:nvPr/>
          </p:nvSpPr>
          <p:spPr>
            <a:xfrm>
              <a:off x="6142125" y="3093075"/>
              <a:ext cx="16100" cy="8050"/>
            </a:xfrm>
            <a:custGeom>
              <a:rect b="b" l="l" r="r" t="t"/>
              <a:pathLst>
                <a:path extrusionOk="0" h="322" w="644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28"/>
            <p:cNvSpPr/>
            <p:nvPr/>
          </p:nvSpPr>
          <p:spPr>
            <a:xfrm>
              <a:off x="6164150" y="3093675"/>
              <a:ext cx="6575" cy="5975"/>
            </a:xfrm>
            <a:custGeom>
              <a:rect b="b" l="l" r="r" t="t"/>
              <a:pathLst>
                <a:path extrusionOk="0" h="239" w="263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28"/>
            <p:cNvSpPr/>
            <p:nvPr/>
          </p:nvSpPr>
          <p:spPr>
            <a:xfrm>
              <a:off x="6138850" y="3089075"/>
              <a:ext cx="7475" cy="9075"/>
            </a:xfrm>
            <a:custGeom>
              <a:rect b="b" l="l" r="r" t="t"/>
              <a:pathLst>
                <a:path extrusionOk="0" h="363" w="299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28"/>
            <p:cNvSpPr/>
            <p:nvPr/>
          </p:nvSpPr>
          <p:spPr>
            <a:xfrm>
              <a:off x="6161775" y="1841425"/>
              <a:ext cx="38125" cy="11350"/>
            </a:xfrm>
            <a:custGeom>
              <a:rect b="b" l="l" r="r" t="t"/>
              <a:pathLst>
                <a:path extrusionOk="0" h="454" w="1525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28"/>
            <p:cNvSpPr/>
            <p:nvPr/>
          </p:nvSpPr>
          <p:spPr>
            <a:xfrm>
              <a:off x="6196000" y="184917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28"/>
            <p:cNvSpPr/>
            <p:nvPr/>
          </p:nvSpPr>
          <p:spPr>
            <a:xfrm>
              <a:off x="6213850" y="18420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28"/>
            <p:cNvSpPr/>
            <p:nvPr/>
          </p:nvSpPr>
          <p:spPr>
            <a:xfrm>
              <a:off x="6122175" y="1708950"/>
              <a:ext cx="105100" cy="14975"/>
            </a:xfrm>
            <a:custGeom>
              <a:rect b="b" l="l" r="r" t="t"/>
              <a:pathLst>
                <a:path extrusionOk="0" h="599" w="4204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28"/>
            <p:cNvSpPr/>
            <p:nvPr/>
          </p:nvSpPr>
          <p:spPr>
            <a:xfrm>
              <a:off x="6196000" y="1712550"/>
              <a:ext cx="16550" cy="13800"/>
            </a:xfrm>
            <a:custGeom>
              <a:rect b="b" l="l" r="r" t="t"/>
              <a:pathLst>
                <a:path extrusionOk="0" h="552" w="662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28"/>
            <p:cNvSpPr/>
            <p:nvPr/>
          </p:nvSpPr>
          <p:spPr>
            <a:xfrm>
              <a:off x="5216425" y="207092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28"/>
            <p:cNvSpPr/>
            <p:nvPr/>
          </p:nvSpPr>
          <p:spPr>
            <a:xfrm>
              <a:off x="5217000" y="2093550"/>
              <a:ext cx="8075" cy="7150"/>
            </a:xfrm>
            <a:custGeom>
              <a:rect b="b" l="l" r="r" t="t"/>
              <a:pathLst>
                <a:path extrusionOk="0" h="286" w="323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28"/>
            <p:cNvSpPr/>
            <p:nvPr/>
          </p:nvSpPr>
          <p:spPr>
            <a:xfrm>
              <a:off x="6202850" y="3628050"/>
              <a:ext cx="11625" cy="7075"/>
            </a:xfrm>
            <a:custGeom>
              <a:rect b="b" l="l" r="r" t="t"/>
              <a:pathLst>
                <a:path extrusionOk="0" h="283" w="465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28"/>
            <p:cNvSpPr/>
            <p:nvPr/>
          </p:nvSpPr>
          <p:spPr>
            <a:xfrm>
              <a:off x="6182000" y="18884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28"/>
            <p:cNvSpPr/>
            <p:nvPr/>
          </p:nvSpPr>
          <p:spPr>
            <a:xfrm>
              <a:off x="6243025" y="2182850"/>
              <a:ext cx="46175" cy="13700"/>
            </a:xfrm>
            <a:custGeom>
              <a:rect b="b" l="l" r="r" t="t"/>
              <a:pathLst>
                <a:path extrusionOk="0" h="548" w="1847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28"/>
            <p:cNvSpPr/>
            <p:nvPr/>
          </p:nvSpPr>
          <p:spPr>
            <a:xfrm>
              <a:off x="6152550" y="1842025"/>
              <a:ext cx="14600" cy="7750"/>
            </a:xfrm>
            <a:custGeom>
              <a:rect b="b" l="l" r="r" t="t"/>
              <a:pathLst>
                <a:path extrusionOk="0" h="310" w="584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28"/>
            <p:cNvSpPr/>
            <p:nvPr/>
          </p:nvSpPr>
          <p:spPr>
            <a:xfrm>
              <a:off x="5375950" y="2091150"/>
              <a:ext cx="108675" cy="18475"/>
            </a:xfrm>
            <a:custGeom>
              <a:rect b="b" l="l" r="r" t="t"/>
              <a:pathLst>
                <a:path extrusionOk="0" h="739" w="4347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28"/>
            <p:cNvSpPr/>
            <p:nvPr/>
          </p:nvSpPr>
          <p:spPr>
            <a:xfrm>
              <a:off x="5247675" y="2003250"/>
              <a:ext cx="75325" cy="31675"/>
            </a:xfrm>
            <a:custGeom>
              <a:rect b="b" l="l" r="r" t="t"/>
              <a:pathLst>
                <a:path extrusionOk="0" h="1267" w="3013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28"/>
            <p:cNvSpPr/>
            <p:nvPr/>
          </p:nvSpPr>
          <p:spPr>
            <a:xfrm>
              <a:off x="5229225" y="1974675"/>
              <a:ext cx="24725" cy="86750"/>
            </a:xfrm>
            <a:custGeom>
              <a:rect b="b" l="l" r="r" t="t"/>
              <a:pathLst>
                <a:path extrusionOk="0" h="3470" w="989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28"/>
            <p:cNvSpPr/>
            <p:nvPr/>
          </p:nvSpPr>
          <p:spPr>
            <a:xfrm>
              <a:off x="5312550" y="2084900"/>
              <a:ext cx="70875" cy="20725"/>
            </a:xfrm>
            <a:custGeom>
              <a:rect b="b" l="l" r="r" t="t"/>
              <a:pathLst>
                <a:path extrusionOk="0" h="829" w="2835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28"/>
            <p:cNvSpPr/>
            <p:nvPr/>
          </p:nvSpPr>
          <p:spPr>
            <a:xfrm>
              <a:off x="5479250" y="2093375"/>
              <a:ext cx="72950" cy="14600"/>
            </a:xfrm>
            <a:custGeom>
              <a:rect b="b" l="l" r="r" t="t"/>
              <a:pathLst>
                <a:path extrusionOk="0" h="584" w="2918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28"/>
            <p:cNvSpPr/>
            <p:nvPr/>
          </p:nvSpPr>
          <p:spPr>
            <a:xfrm>
              <a:off x="5312850" y="2043250"/>
              <a:ext cx="56875" cy="13725"/>
            </a:xfrm>
            <a:custGeom>
              <a:rect b="b" l="l" r="r" t="t"/>
              <a:pathLst>
                <a:path extrusionOk="0" h="549" w="2275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28"/>
            <p:cNvSpPr/>
            <p:nvPr/>
          </p:nvSpPr>
          <p:spPr>
            <a:xfrm>
              <a:off x="5342325" y="2067900"/>
              <a:ext cx="60450" cy="10825"/>
            </a:xfrm>
            <a:custGeom>
              <a:rect b="b" l="l" r="r" t="t"/>
              <a:pathLst>
                <a:path extrusionOk="0" h="433" w="2418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28"/>
            <p:cNvSpPr/>
            <p:nvPr/>
          </p:nvSpPr>
          <p:spPr>
            <a:xfrm>
              <a:off x="5319700" y="2017850"/>
              <a:ext cx="60750" cy="13800"/>
            </a:xfrm>
            <a:custGeom>
              <a:rect b="b" l="l" r="r" t="t"/>
              <a:pathLst>
                <a:path extrusionOk="0" h="552" w="243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28"/>
            <p:cNvSpPr/>
            <p:nvPr/>
          </p:nvSpPr>
          <p:spPr>
            <a:xfrm>
              <a:off x="5408700" y="2067350"/>
              <a:ext cx="55975" cy="10675"/>
            </a:xfrm>
            <a:custGeom>
              <a:rect b="b" l="l" r="r" t="t"/>
              <a:pathLst>
                <a:path extrusionOk="0" h="427" w="2239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28"/>
            <p:cNvSpPr/>
            <p:nvPr/>
          </p:nvSpPr>
          <p:spPr>
            <a:xfrm>
              <a:off x="5273350" y="2042625"/>
              <a:ext cx="38625" cy="14000"/>
            </a:xfrm>
            <a:custGeom>
              <a:rect b="b" l="l" r="r" t="t"/>
              <a:pathLst>
                <a:path extrusionOk="0" h="560" w="1545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28"/>
            <p:cNvSpPr/>
            <p:nvPr/>
          </p:nvSpPr>
          <p:spPr>
            <a:xfrm>
              <a:off x="5564075" y="2085475"/>
              <a:ext cx="45275" cy="6600"/>
            </a:xfrm>
            <a:custGeom>
              <a:rect b="b" l="l" r="r" t="t"/>
              <a:pathLst>
                <a:path extrusionOk="0" h="264" w="1811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28"/>
            <p:cNvSpPr/>
            <p:nvPr/>
          </p:nvSpPr>
          <p:spPr>
            <a:xfrm>
              <a:off x="5319100" y="2063650"/>
              <a:ext cx="21175" cy="11400"/>
            </a:xfrm>
            <a:custGeom>
              <a:rect b="b" l="l" r="r" t="t"/>
              <a:pathLst>
                <a:path extrusionOk="0" h="456" w="847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28"/>
            <p:cNvSpPr/>
            <p:nvPr/>
          </p:nvSpPr>
          <p:spPr>
            <a:xfrm>
              <a:off x="5289350" y="2081050"/>
              <a:ext cx="28300" cy="15975"/>
            </a:xfrm>
            <a:custGeom>
              <a:rect b="b" l="l" r="r" t="t"/>
              <a:pathLst>
                <a:path extrusionOk="0" h="639" w="1132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28"/>
            <p:cNvSpPr/>
            <p:nvPr/>
          </p:nvSpPr>
          <p:spPr>
            <a:xfrm>
              <a:off x="5528950" y="2087975"/>
              <a:ext cx="49450" cy="9550"/>
            </a:xfrm>
            <a:custGeom>
              <a:rect b="b" l="l" r="r" t="t"/>
              <a:pathLst>
                <a:path extrusionOk="0" h="382" w="1978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28"/>
            <p:cNvSpPr/>
            <p:nvPr/>
          </p:nvSpPr>
          <p:spPr>
            <a:xfrm>
              <a:off x="5270000" y="2073825"/>
              <a:ext cx="22650" cy="16850"/>
            </a:xfrm>
            <a:custGeom>
              <a:rect b="b" l="l" r="r" t="t"/>
              <a:pathLst>
                <a:path extrusionOk="0" h="674" w="906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28"/>
            <p:cNvSpPr/>
            <p:nvPr/>
          </p:nvSpPr>
          <p:spPr>
            <a:xfrm>
              <a:off x="5253025" y="2055750"/>
              <a:ext cx="22650" cy="22925"/>
            </a:xfrm>
            <a:custGeom>
              <a:rect b="b" l="l" r="r" t="t"/>
              <a:pathLst>
                <a:path extrusionOk="0" h="917" w="906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28"/>
            <p:cNvSpPr/>
            <p:nvPr/>
          </p:nvSpPr>
          <p:spPr>
            <a:xfrm>
              <a:off x="5528650" y="2092350"/>
              <a:ext cx="33075" cy="7700"/>
            </a:xfrm>
            <a:custGeom>
              <a:rect b="b" l="l" r="r" t="t"/>
              <a:pathLst>
                <a:path extrusionOk="0" h="308" w="1323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28"/>
            <p:cNvSpPr/>
            <p:nvPr/>
          </p:nvSpPr>
          <p:spPr>
            <a:xfrm>
              <a:off x="5400375" y="2068250"/>
              <a:ext cx="13700" cy="9850"/>
            </a:xfrm>
            <a:custGeom>
              <a:rect b="b" l="l" r="r" t="t"/>
              <a:pathLst>
                <a:path extrusionOk="0" h="394" w="548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28"/>
            <p:cNvSpPr/>
            <p:nvPr/>
          </p:nvSpPr>
          <p:spPr>
            <a:xfrm>
              <a:off x="5664100" y="2082250"/>
              <a:ext cx="27100" cy="3750"/>
            </a:xfrm>
            <a:custGeom>
              <a:rect b="b" l="l" r="r" t="t"/>
              <a:pathLst>
                <a:path extrusionOk="0" h="150" w="1084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28"/>
            <p:cNvSpPr/>
            <p:nvPr/>
          </p:nvSpPr>
          <p:spPr>
            <a:xfrm>
              <a:off x="5692950" y="2082125"/>
              <a:ext cx="26525" cy="3100"/>
            </a:xfrm>
            <a:custGeom>
              <a:rect b="b" l="l" r="r" t="t"/>
              <a:pathLst>
                <a:path extrusionOk="0" h="124" w="1061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28"/>
            <p:cNvSpPr/>
            <p:nvPr/>
          </p:nvSpPr>
          <p:spPr>
            <a:xfrm>
              <a:off x="5338750" y="2065350"/>
              <a:ext cx="10450" cy="9475"/>
            </a:xfrm>
            <a:custGeom>
              <a:rect b="b" l="l" r="r" t="t"/>
              <a:pathLst>
                <a:path extrusionOk="0" h="379" w="418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28"/>
            <p:cNvSpPr/>
            <p:nvPr/>
          </p:nvSpPr>
          <p:spPr>
            <a:xfrm>
              <a:off x="5561400" y="2068050"/>
              <a:ext cx="11625" cy="6575"/>
            </a:xfrm>
            <a:custGeom>
              <a:rect b="b" l="l" r="r" t="t"/>
              <a:pathLst>
                <a:path extrusionOk="0" h="263" w="465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28"/>
            <p:cNvSpPr/>
            <p:nvPr/>
          </p:nvSpPr>
          <p:spPr>
            <a:xfrm>
              <a:off x="5247675" y="2028600"/>
              <a:ext cx="8650" cy="6925"/>
            </a:xfrm>
            <a:custGeom>
              <a:rect b="b" l="l" r="r" t="t"/>
              <a:pathLst>
                <a:path extrusionOk="0" h="277" w="346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28"/>
            <p:cNvSpPr/>
            <p:nvPr/>
          </p:nvSpPr>
          <p:spPr>
            <a:xfrm>
              <a:off x="5256300" y="2031625"/>
              <a:ext cx="10750" cy="3675"/>
            </a:xfrm>
            <a:custGeom>
              <a:rect b="b" l="l" r="r" t="t"/>
              <a:pathLst>
                <a:path extrusionOk="0" h="147" w="43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28"/>
            <p:cNvSpPr/>
            <p:nvPr/>
          </p:nvSpPr>
          <p:spPr>
            <a:xfrm>
              <a:off x="5372100" y="2067950"/>
              <a:ext cx="6275" cy="5700"/>
            </a:xfrm>
            <a:custGeom>
              <a:rect b="b" l="l" r="r" t="t"/>
              <a:pathLst>
                <a:path extrusionOk="0" h="228" w="251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28"/>
            <p:cNvSpPr/>
            <p:nvPr/>
          </p:nvSpPr>
          <p:spPr>
            <a:xfrm>
              <a:off x="5367625" y="2043250"/>
              <a:ext cx="3900" cy="7650"/>
            </a:xfrm>
            <a:custGeom>
              <a:rect b="b" l="l" r="r" t="t"/>
              <a:pathLst>
                <a:path extrusionOk="0" h="306" w="156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28"/>
            <p:cNvSpPr/>
            <p:nvPr/>
          </p:nvSpPr>
          <p:spPr>
            <a:xfrm>
              <a:off x="5310175" y="2044925"/>
              <a:ext cx="7475" cy="5775"/>
            </a:xfrm>
            <a:custGeom>
              <a:rect b="b" l="l" r="r" t="t"/>
              <a:pathLst>
                <a:path extrusionOk="0" h="231" w="299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28"/>
            <p:cNvSpPr/>
            <p:nvPr/>
          </p:nvSpPr>
          <p:spPr>
            <a:xfrm>
              <a:off x="5353325" y="2073600"/>
              <a:ext cx="3900" cy="4675"/>
            </a:xfrm>
            <a:custGeom>
              <a:rect b="b" l="l" r="r" t="t"/>
              <a:pathLst>
                <a:path extrusionOk="0" h="187" w="156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28"/>
            <p:cNvSpPr/>
            <p:nvPr/>
          </p:nvSpPr>
          <p:spPr>
            <a:xfrm>
              <a:off x="5454250" y="2096525"/>
              <a:ext cx="3000" cy="1200"/>
            </a:xfrm>
            <a:custGeom>
              <a:rect b="b" l="l" r="r" t="t"/>
              <a:pathLst>
                <a:path extrusionOk="0" h="48" w="12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28"/>
            <p:cNvSpPr/>
            <p:nvPr/>
          </p:nvSpPr>
          <p:spPr>
            <a:xfrm>
              <a:off x="5550975" y="2069350"/>
              <a:ext cx="3300" cy="2325"/>
            </a:xfrm>
            <a:custGeom>
              <a:rect b="b" l="l" r="r" t="t"/>
              <a:pathLst>
                <a:path extrusionOk="0" h="93" w="132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28"/>
            <p:cNvSpPr/>
            <p:nvPr/>
          </p:nvSpPr>
          <p:spPr>
            <a:xfrm>
              <a:off x="5323575" y="1995450"/>
              <a:ext cx="46450" cy="13700"/>
            </a:xfrm>
            <a:custGeom>
              <a:rect b="b" l="l" r="r" t="t"/>
              <a:pathLst>
                <a:path extrusionOk="0" h="548" w="1858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28"/>
            <p:cNvSpPr/>
            <p:nvPr/>
          </p:nvSpPr>
          <p:spPr>
            <a:xfrm>
              <a:off x="5367025" y="1992925"/>
              <a:ext cx="29200" cy="14150"/>
            </a:xfrm>
            <a:custGeom>
              <a:rect b="b" l="l" r="r" t="t"/>
              <a:pathLst>
                <a:path extrusionOk="0" h="566" w="1168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28"/>
            <p:cNvSpPr/>
            <p:nvPr/>
          </p:nvSpPr>
          <p:spPr>
            <a:xfrm>
              <a:off x="5250050" y="1988475"/>
              <a:ext cx="36625" cy="25325"/>
            </a:xfrm>
            <a:custGeom>
              <a:rect b="b" l="l" r="r" t="t"/>
              <a:pathLst>
                <a:path extrusionOk="0" h="1013" w="1465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28"/>
            <p:cNvSpPr/>
            <p:nvPr/>
          </p:nvSpPr>
          <p:spPr>
            <a:xfrm>
              <a:off x="5381625" y="2016725"/>
              <a:ext cx="37525" cy="11350"/>
            </a:xfrm>
            <a:custGeom>
              <a:rect b="b" l="l" r="r" t="t"/>
              <a:pathLst>
                <a:path extrusionOk="0" h="454" w="1501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28"/>
            <p:cNvSpPr/>
            <p:nvPr/>
          </p:nvSpPr>
          <p:spPr>
            <a:xfrm>
              <a:off x="5302150" y="1998175"/>
              <a:ext cx="18175" cy="11750"/>
            </a:xfrm>
            <a:custGeom>
              <a:rect b="b" l="l" r="r" t="t"/>
              <a:pathLst>
                <a:path extrusionOk="0" h="470" w="727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28"/>
            <p:cNvSpPr/>
            <p:nvPr/>
          </p:nvSpPr>
          <p:spPr>
            <a:xfrm>
              <a:off x="5317325" y="1996500"/>
              <a:ext cx="10725" cy="13375"/>
            </a:xfrm>
            <a:custGeom>
              <a:rect b="b" l="l" r="r" t="t"/>
              <a:pathLst>
                <a:path extrusionOk="0" h="535" w="429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28"/>
            <p:cNvSpPr/>
            <p:nvPr/>
          </p:nvSpPr>
          <p:spPr>
            <a:xfrm>
              <a:off x="5284575" y="1999425"/>
              <a:ext cx="22350" cy="10800"/>
            </a:xfrm>
            <a:custGeom>
              <a:rect b="b" l="l" r="r" t="t"/>
              <a:pathLst>
                <a:path extrusionOk="0" h="432" w="894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28"/>
            <p:cNvSpPr/>
            <p:nvPr/>
          </p:nvSpPr>
          <p:spPr>
            <a:xfrm>
              <a:off x="5295300" y="2003550"/>
              <a:ext cx="10725" cy="6375"/>
            </a:xfrm>
            <a:custGeom>
              <a:rect b="b" l="l" r="r" t="t"/>
              <a:pathLst>
                <a:path extrusionOk="0" h="255" w="429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28"/>
            <p:cNvSpPr/>
            <p:nvPr/>
          </p:nvSpPr>
          <p:spPr>
            <a:xfrm>
              <a:off x="5317325" y="2021800"/>
              <a:ext cx="10725" cy="6875"/>
            </a:xfrm>
            <a:custGeom>
              <a:rect b="b" l="l" r="r" t="t"/>
              <a:pathLst>
                <a:path extrusionOk="0" h="275" w="429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28"/>
            <p:cNvSpPr/>
            <p:nvPr/>
          </p:nvSpPr>
          <p:spPr>
            <a:xfrm>
              <a:off x="5373575" y="2020625"/>
              <a:ext cx="9250" cy="4175"/>
            </a:xfrm>
            <a:custGeom>
              <a:rect b="b" l="l" r="r" t="t"/>
              <a:pathLst>
                <a:path extrusionOk="0" h="167" w="37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28"/>
            <p:cNvSpPr/>
            <p:nvPr/>
          </p:nvSpPr>
          <p:spPr>
            <a:xfrm>
              <a:off x="5281600" y="20039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28"/>
            <p:cNvSpPr/>
            <p:nvPr/>
          </p:nvSpPr>
          <p:spPr>
            <a:xfrm>
              <a:off x="5344700" y="2020925"/>
              <a:ext cx="5375" cy="7150"/>
            </a:xfrm>
            <a:custGeom>
              <a:rect b="b" l="l" r="r" t="t"/>
              <a:pathLst>
                <a:path extrusionOk="0" h="286" w="215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28"/>
            <p:cNvSpPr/>
            <p:nvPr/>
          </p:nvSpPr>
          <p:spPr>
            <a:xfrm>
              <a:off x="5420600" y="2001275"/>
              <a:ext cx="8375" cy="4550"/>
            </a:xfrm>
            <a:custGeom>
              <a:rect b="b" l="l" r="r" t="t"/>
              <a:pathLst>
                <a:path extrusionOk="0" h="182" w="335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28"/>
            <p:cNvSpPr/>
            <p:nvPr/>
          </p:nvSpPr>
          <p:spPr>
            <a:xfrm>
              <a:off x="5410200" y="2003000"/>
              <a:ext cx="7750" cy="3375"/>
            </a:xfrm>
            <a:custGeom>
              <a:rect b="b" l="l" r="r" t="t"/>
              <a:pathLst>
                <a:path extrusionOk="0" h="135" w="31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28"/>
            <p:cNvSpPr/>
            <p:nvPr/>
          </p:nvSpPr>
          <p:spPr>
            <a:xfrm>
              <a:off x="5426550" y="2017925"/>
              <a:ext cx="4200" cy="2425"/>
            </a:xfrm>
            <a:custGeom>
              <a:rect b="b" l="l" r="r" t="t"/>
              <a:pathLst>
                <a:path extrusionOk="0" h="97" w="168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28"/>
            <p:cNvSpPr/>
            <p:nvPr/>
          </p:nvSpPr>
          <p:spPr>
            <a:xfrm>
              <a:off x="5427150" y="1999775"/>
              <a:ext cx="5100" cy="4200"/>
            </a:xfrm>
            <a:custGeom>
              <a:rect b="b" l="l" r="r" t="t"/>
              <a:pathLst>
                <a:path extrusionOk="0" h="168" w="204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28"/>
            <p:cNvSpPr/>
            <p:nvPr/>
          </p:nvSpPr>
          <p:spPr>
            <a:xfrm>
              <a:off x="5493225" y="1938325"/>
              <a:ext cx="17900" cy="6475"/>
            </a:xfrm>
            <a:custGeom>
              <a:rect b="b" l="l" r="r" t="t"/>
              <a:pathLst>
                <a:path extrusionOk="0" h="259" w="716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28"/>
            <p:cNvSpPr/>
            <p:nvPr/>
          </p:nvSpPr>
          <p:spPr>
            <a:xfrm>
              <a:off x="5472100" y="194232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28"/>
            <p:cNvSpPr/>
            <p:nvPr/>
          </p:nvSpPr>
          <p:spPr>
            <a:xfrm>
              <a:off x="5460800" y="1928050"/>
              <a:ext cx="6850" cy="3325"/>
            </a:xfrm>
            <a:custGeom>
              <a:rect b="b" l="l" r="r" t="t"/>
              <a:pathLst>
                <a:path extrusionOk="0" h="133" w="274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28"/>
            <p:cNvSpPr/>
            <p:nvPr/>
          </p:nvSpPr>
          <p:spPr>
            <a:xfrm>
              <a:off x="6096000" y="2087600"/>
              <a:ext cx="23225" cy="5150"/>
            </a:xfrm>
            <a:custGeom>
              <a:rect b="b" l="l" r="r" t="t"/>
              <a:pathLst>
                <a:path extrusionOk="0" h="206" w="929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28"/>
            <p:cNvSpPr/>
            <p:nvPr/>
          </p:nvSpPr>
          <p:spPr>
            <a:xfrm>
              <a:off x="6131700" y="2081925"/>
              <a:ext cx="6275" cy="4800"/>
            </a:xfrm>
            <a:custGeom>
              <a:rect b="b" l="l" r="r" t="t"/>
              <a:pathLst>
                <a:path extrusionOk="0" h="192" w="251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28"/>
            <p:cNvSpPr/>
            <p:nvPr/>
          </p:nvSpPr>
          <p:spPr>
            <a:xfrm>
              <a:off x="6080500" y="2078650"/>
              <a:ext cx="4800" cy="6025"/>
            </a:xfrm>
            <a:custGeom>
              <a:rect b="b" l="l" r="r" t="t"/>
              <a:pathLst>
                <a:path extrusionOk="0" h="241" w="192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28"/>
            <p:cNvSpPr/>
            <p:nvPr/>
          </p:nvSpPr>
          <p:spPr>
            <a:xfrm>
              <a:off x="6070675" y="2099875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28"/>
            <p:cNvSpPr/>
            <p:nvPr/>
          </p:nvSpPr>
          <p:spPr>
            <a:xfrm>
              <a:off x="5271175" y="2000150"/>
              <a:ext cx="6275" cy="5600"/>
            </a:xfrm>
            <a:custGeom>
              <a:rect b="b" l="l" r="r" t="t"/>
              <a:pathLst>
                <a:path extrusionOk="0" h="224" w="251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28"/>
            <p:cNvSpPr/>
            <p:nvPr/>
          </p:nvSpPr>
          <p:spPr>
            <a:xfrm>
              <a:off x="5299750" y="1796175"/>
              <a:ext cx="75350" cy="16400"/>
            </a:xfrm>
            <a:custGeom>
              <a:rect b="b" l="l" r="r" t="t"/>
              <a:pathLst>
                <a:path extrusionOk="0" h="656" w="3014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28"/>
            <p:cNvSpPr/>
            <p:nvPr/>
          </p:nvSpPr>
          <p:spPr>
            <a:xfrm>
              <a:off x="5280100" y="1796175"/>
              <a:ext cx="57175" cy="22875"/>
            </a:xfrm>
            <a:custGeom>
              <a:rect b="b" l="l" r="r" t="t"/>
              <a:pathLst>
                <a:path extrusionOk="0" h="915" w="2287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28"/>
            <p:cNvSpPr/>
            <p:nvPr/>
          </p:nvSpPr>
          <p:spPr>
            <a:xfrm>
              <a:off x="5278925" y="1817325"/>
              <a:ext cx="17275" cy="13700"/>
            </a:xfrm>
            <a:custGeom>
              <a:rect b="b" l="l" r="r" t="t"/>
              <a:pathLst>
                <a:path extrusionOk="0" h="548" w="691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28"/>
            <p:cNvSpPr/>
            <p:nvPr/>
          </p:nvSpPr>
          <p:spPr>
            <a:xfrm>
              <a:off x="5349175" y="1806600"/>
              <a:ext cx="16975" cy="10275"/>
            </a:xfrm>
            <a:custGeom>
              <a:rect b="b" l="l" r="r" t="t"/>
              <a:pathLst>
                <a:path extrusionOk="0" h="411" w="679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28"/>
            <p:cNvSpPr/>
            <p:nvPr/>
          </p:nvSpPr>
          <p:spPr>
            <a:xfrm>
              <a:off x="5335175" y="1808175"/>
              <a:ext cx="12525" cy="8225"/>
            </a:xfrm>
            <a:custGeom>
              <a:rect b="b" l="l" r="r" t="t"/>
              <a:pathLst>
                <a:path extrusionOk="0" h="329" w="501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28"/>
            <p:cNvSpPr/>
            <p:nvPr/>
          </p:nvSpPr>
          <p:spPr>
            <a:xfrm>
              <a:off x="5324475" y="1823725"/>
              <a:ext cx="14300" cy="3750"/>
            </a:xfrm>
            <a:custGeom>
              <a:rect b="b" l="l" r="r" t="t"/>
              <a:pathLst>
                <a:path extrusionOk="0" h="150" w="572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28"/>
            <p:cNvSpPr/>
            <p:nvPr/>
          </p:nvSpPr>
          <p:spPr>
            <a:xfrm>
              <a:off x="5363750" y="1807975"/>
              <a:ext cx="10450" cy="6850"/>
            </a:xfrm>
            <a:custGeom>
              <a:rect b="b" l="l" r="r" t="t"/>
              <a:pathLst>
                <a:path extrusionOk="0" h="274" w="418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28"/>
            <p:cNvSpPr/>
            <p:nvPr/>
          </p:nvSpPr>
          <p:spPr>
            <a:xfrm>
              <a:off x="5295600" y="1815600"/>
              <a:ext cx="8050" cy="5600"/>
            </a:xfrm>
            <a:custGeom>
              <a:rect b="b" l="l" r="r" t="t"/>
              <a:pathLst>
                <a:path extrusionOk="0" h="224" w="322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28"/>
            <p:cNvSpPr/>
            <p:nvPr/>
          </p:nvSpPr>
          <p:spPr>
            <a:xfrm>
              <a:off x="5367625" y="1806000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28"/>
            <p:cNvSpPr/>
            <p:nvPr/>
          </p:nvSpPr>
          <p:spPr>
            <a:xfrm>
              <a:off x="5346200" y="1808675"/>
              <a:ext cx="5075" cy="5400"/>
            </a:xfrm>
            <a:custGeom>
              <a:rect b="b" l="l" r="r" t="t"/>
              <a:pathLst>
                <a:path extrusionOk="0" h="216" w="203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28"/>
            <p:cNvSpPr/>
            <p:nvPr/>
          </p:nvSpPr>
          <p:spPr>
            <a:xfrm>
              <a:off x="5866500" y="2103950"/>
              <a:ext cx="6275" cy="3100"/>
            </a:xfrm>
            <a:custGeom>
              <a:rect b="b" l="l" r="r" t="t"/>
              <a:pathLst>
                <a:path extrusionOk="0" h="124" w="251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28"/>
            <p:cNvSpPr/>
            <p:nvPr/>
          </p:nvSpPr>
          <p:spPr>
            <a:xfrm>
              <a:off x="5876025" y="2103950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28"/>
            <p:cNvSpPr/>
            <p:nvPr/>
          </p:nvSpPr>
          <p:spPr>
            <a:xfrm>
              <a:off x="5880475" y="2103950"/>
              <a:ext cx="2425" cy="2725"/>
            </a:xfrm>
            <a:custGeom>
              <a:rect b="b" l="l" r="r" t="t"/>
              <a:pathLst>
                <a:path extrusionOk="0" h="109" w="97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28"/>
            <p:cNvSpPr/>
            <p:nvPr/>
          </p:nvSpPr>
          <p:spPr>
            <a:xfrm>
              <a:off x="5244400" y="1833600"/>
              <a:ext cx="32450" cy="112325"/>
            </a:xfrm>
            <a:custGeom>
              <a:rect b="b" l="l" r="r" t="t"/>
              <a:pathLst>
                <a:path extrusionOk="0" h="4493" w="1298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28"/>
            <p:cNvSpPr/>
            <p:nvPr/>
          </p:nvSpPr>
          <p:spPr>
            <a:xfrm>
              <a:off x="5244100" y="1926650"/>
              <a:ext cx="22350" cy="96850"/>
            </a:xfrm>
            <a:custGeom>
              <a:rect b="b" l="l" r="r" t="t"/>
              <a:pathLst>
                <a:path extrusionOk="0" h="3874" w="894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28"/>
            <p:cNvSpPr/>
            <p:nvPr/>
          </p:nvSpPr>
          <p:spPr>
            <a:xfrm>
              <a:off x="5270000" y="1851150"/>
              <a:ext cx="7750" cy="7875"/>
            </a:xfrm>
            <a:custGeom>
              <a:rect b="b" l="l" r="r" t="t"/>
              <a:pathLst>
                <a:path extrusionOk="0" h="315" w="31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28"/>
            <p:cNvSpPr/>
            <p:nvPr/>
          </p:nvSpPr>
          <p:spPr>
            <a:xfrm>
              <a:off x="5727775" y="1773850"/>
              <a:ext cx="23250" cy="9250"/>
            </a:xfrm>
            <a:custGeom>
              <a:rect b="b" l="l" r="r" t="t"/>
              <a:pathLst>
                <a:path extrusionOk="0" h="370" w="93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28"/>
            <p:cNvSpPr/>
            <p:nvPr/>
          </p:nvSpPr>
          <p:spPr>
            <a:xfrm>
              <a:off x="5731350" y="1787775"/>
              <a:ext cx="15800" cy="7250"/>
            </a:xfrm>
            <a:custGeom>
              <a:rect b="b" l="l" r="r" t="t"/>
              <a:pathLst>
                <a:path extrusionOk="0" h="290" w="632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28"/>
            <p:cNvSpPr/>
            <p:nvPr/>
          </p:nvSpPr>
          <p:spPr>
            <a:xfrm>
              <a:off x="5719150" y="1773850"/>
              <a:ext cx="10750" cy="8150"/>
            </a:xfrm>
            <a:custGeom>
              <a:rect b="b" l="l" r="r" t="t"/>
              <a:pathLst>
                <a:path extrusionOk="0" h="326" w="43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28"/>
            <p:cNvSpPr/>
            <p:nvPr/>
          </p:nvSpPr>
          <p:spPr>
            <a:xfrm>
              <a:off x="5722725" y="1788825"/>
              <a:ext cx="7475" cy="6200"/>
            </a:xfrm>
            <a:custGeom>
              <a:rect b="b" l="l" r="r" t="t"/>
              <a:pathLst>
                <a:path extrusionOk="0" h="248" w="299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28"/>
            <p:cNvSpPr/>
            <p:nvPr/>
          </p:nvSpPr>
          <p:spPr>
            <a:xfrm>
              <a:off x="5759050" y="1791425"/>
              <a:ext cx="10425" cy="3750"/>
            </a:xfrm>
            <a:custGeom>
              <a:rect b="b" l="l" r="r" t="t"/>
              <a:pathLst>
                <a:path extrusionOk="0" h="150" w="417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28"/>
            <p:cNvSpPr/>
            <p:nvPr/>
          </p:nvSpPr>
          <p:spPr>
            <a:xfrm>
              <a:off x="5798025" y="1788975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28"/>
            <p:cNvSpPr/>
            <p:nvPr/>
          </p:nvSpPr>
          <p:spPr>
            <a:xfrm>
              <a:off x="5697425" y="1775625"/>
              <a:ext cx="4200" cy="3025"/>
            </a:xfrm>
            <a:custGeom>
              <a:rect b="b" l="l" r="r" t="t"/>
              <a:pathLst>
                <a:path extrusionOk="0" h="121" w="168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28"/>
            <p:cNvSpPr/>
            <p:nvPr/>
          </p:nvSpPr>
          <p:spPr>
            <a:xfrm>
              <a:off x="5726600" y="1791125"/>
              <a:ext cx="7175" cy="3900"/>
            </a:xfrm>
            <a:custGeom>
              <a:rect b="b" l="l" r="r" t="t"/>
              <a:pathLst>
                <a:path extrusionOk="0" h="156" w="287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28"/>
            <p:cNvSpPr/>
            <p:nvPr/>
          </p:nvSpPr>
          <p:spPr>
            <a:xfrm>
              <a:off x="5991500" y="1841725"/>
              <a:ext cx="13125" cy="7125"/>
            </a:xfrm>
            <a:custGeom>
              <a:rect b="b" l="l" r="r" t="t"/>
              <a:pathLst>
                <a:path extrusionOk="0" h="285" w="525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28"/>
            <p:cNvSpPr/>
            <p:nvPr/>
          </p:nvSpPr>
          <p:spPr>
            <a:xfrm>
              <a:off x="6002525" y="1841125"/>
              <a:ext cx="13125" cy="7500"/>
            </a:xfrm>
            <a:custGeom>
              <a:rect b="b" l="l" r="r" t="t"/>
              <a:pathLst>
                <a:path extrusionOk="0" h="300" w="525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28"/>
            <p:cNvSpPr/>
            <p:nvPr/>
          </p:nvSpPr>
          <p:spPr>
            <a:xfrm>
              <a:off x="6024250" y="1841875"/>
              <a:ext cx="7775" cy="6225"/>
            </a:xfrm>
            <a:custGeom>
              <a:rect b="b" l="l" r="r" t="t"/>
              <a:pathLst>
                <a:path extrusionOk="0" h="249" w="311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28"/>
            <p:cNvSpPr/>
            <p:nvPr/>
          </p:nvSpPr>
          <p:spPr>
            <a:xfrm>
              <a:off x="6045375" y="1841600"/>
              <a:ext cx="3300" cy="4925"/>
            </a:xfrm>
            <a:custGeom>
              <a:rect b="b" l="l" r="r" t="t"/>
              <a:pathLst>
                <a:path extrusionOk="0" h="197" w="132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28"/>
            <p:cNvSpPr/>
            <p:nvPr/>
          </p:nvSpPr>
          <p:spPr>
            <a:xfrm>
              <a:off x="6013525" y="184172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28"/>
            <p:cNvSpPr/>
            <p:nvPr/>
          </p:nvSpPr>
          <p:spPr>
            <a:xfrm>
              <a:off x="6034675" y="18450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28"/>
            <p:cNvSpPr/>
            <p:nvPr/>
          </p:nvSpPr>
          <p:spPr>
            <a:xfrm>
              <a:off x="6024250" y="1842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28"/>
            <p:cNvSpPr/>
            <p:nvPr/>
          </p:nvSpPr>
          <p:spPr>
            <a:xfrm>
              <a:off x="6002525" y="2078650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28"/>
            <p:cNvSpPr/>
            <p:nvPr/>
          </p:nvSpPr>
          <p:spPr>
            <a:xfrm>
              <a:off x="5969775" y="2081775"/>
              <a:ext cx="4625" cy="4050"/>
            </a:xfrm>
            <a:custGeom>
              <a:rect b="b" l="l" r="r" t="t"/>
              <a:pathLst>
                <a:path extrusionOk="0" h="162" w="185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28"/>
            <p:cNvSpPr/>
            <p:nvPr/>
          </p:nvSpPr>
          <p:spPr>
            <a:xfrm>
              <a:off x="5886450" y="2071125"/>
              <a:ext cx="5375" cy="3925"/>
            </a:xfrm>
            <a:custGeom>
              <a:rect b="b" l="l" r="r" t="t"/>
              <a:pathLst>
                <a:path extrusionOk="0" h="157" w="215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28"/>
            <p:cNvSpPr/>
            <p:nvPr/>
          </p:nvSpPr>
          <p:spPr>
            <a:xfrm>
              <a:off x="5837925" y="1781000"/>
              <a:ext cx="129800" cy="15525"/>
            </a:xfrm>
            <a:custGeom>
              <a:rect b="b" l="l" r="r" t="t"/>
              <a:pathLst>
                <a:path extrusionOk="0" h="621" w="5192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28"/>
            <p:cNvSpPr/>
            <p:nvPr/>
          </p:nvSpPr>
          <p:spPr>
            <a:xfrm>
              <a:off x="5854875" y="1776750"/>
              <a:ext cx="25625" cy="7250"/>
            </a:xfrm>
            <a:custGeom>
              <a:rect b="b" l="l" r="r" t="t"/>
              <a:pathLst>
                <a:path extrusionOk="0" h="290" w="1025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28"/>
            <p:cNvSpPr/>
            <p:nvPr/>
          </p:nvSpPr>
          <p:spPr>
            <a:xfrm>
              <a:off x="5886450" y="1778325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28"/>
            <p:cNvSpPr/>
            <p:nvPr/>
          </p:nvSpPr>
          <p:spPr>
            <a:xfrm>
              <a:off x="5921550" y="177712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28"/>
            <p:cNvSpPr/>
            <p:nvPr/>
          </p:nvSpPr>
          <p:spPr>
            <a:xfrm>
              <a:off x="5945075" y="177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28"/>
            <p:cNvSpPr/>
            <p:nvPr/>
          </p:nvSpPr>
          <p:spPr>
            <a:xfrm>
              <a:off x="5934075" y="1779000"/>
              <a:ext cx="3875" cy="1725"/>
            </a:xfrm>
            <a:custGeom>
              <a:rect b="b" l="l" r="r" t="t"/>
              <a:pathLst>
                <a:path extrusionOk="0" h="69" w="155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28"/>
            <p:cNvSpPr/>
            <p:nvPr/>
          </p:nvSpPr>
          <p:spPr>
            <a:xfrm>
              <a:off x="5751000" y="2021400"/>
              <a:ext cx="8075" cy="3700"/>
            </a:xfrm>
            <a:custGeom>
              <a:rect b="b" l="l" r="r" t="t"/>
              <a:pathLst>
                <a:path extrusionOk="0" h="148" w="323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28"/>
            <p:cNvSpPr/>
            <p:nvPr/>
          </p:nvSpPr>
          <p:spPr>
            <a:xfrm>
              <a:off x="5726600" y="2020925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28"/>
            <p:cNvSpPr/>
            <p:nvPr/>
          </p:nvSpPr>
          <p:spPr>
            <a:xfrm>
              <a:off x="5970375" y="1795650"/>
              <a:ext cx="43175" cy="15200"/>
            </a:xfrm>
            <a:custGeom>
              <a:rect b="b" l="l" r="r" t="t"/>
              <a:pathLst>
                <a:path extrusionOk="0" h="608" w="1727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28"/>
            <p:cNvSpPr/>
            <p:nvPr/>
          </p:nvSpPr>
          <p:spPr>
            <a:xfrm>
              <a:off x="6029900" y="1782625"/>
              <a:ext cx="38425" cy="16275"/>
            </a:xfrm>
            <a:custGeom>
              <a:rect b="b" l="l" r="r" t="t"/>
              <a:pathLst>
                <a:path extrusionOk="0" h="651" w="1537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28"/>
            <p:cNvSpPr/>
            <p:nvPr/>
          </p:nvSpPr>
          <p:spPr>
            <a:xfrm>
              <a:off x="5988225" y="1783425"/>
              <a:ext cx="21475" cy="11600"/>
            </a:xfrm>
            <a:custGeom>
              <a:rect b="b" l="l" r="r" t="t"/>
              <a:pathLst>
                <a:path extrusionOk="0" h="464" w="859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28"/>
            <p:cNvSpPr/>
            <p:nvPr/>
          </p:nvSpPr>
          <p:spPr>
            <a:xfrm>
              <a:off x="5984375" y="1791425"/>
              <a:ext cx="18175" cy="7175"/>
            </a:xfrm>
            <a:custGeom>
              <a:rect b="b" l="l" r="r" t="t"/>
              <a:pathLst>
                <a:path extrusionOk="0" h="287" w="727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28"/>
            <p:cNvSpPr/>
            <p:nvPr/>
          </p:nvSpPr>
          <p:spPr>
            <a:xfrm>
              <a:off x="6038850" y="1788025"/>
              <a:ext cx="9825" cy="3425"/>
            </a:xfrm>
            <a:custGeom>
              <a:rect b="b" l="l" r="r" t="t"/>
              <a:pathLst>
                <a:path extrusionOk="0" h="137" w="393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28"/>
            <p:cNvSpPr/>
            <p:nvPr/>
          </p:nvSpPr>
          <p:spPr>
            <a:xfrm>
              <a:off x="5584900" y="2097875"/>
              <a:ext cx="42600" cy="10050"/>
            </a:xfrm>
            <a:custGeom>
              <a:rect b="b" l="l" r="r" t="t"/>
              <a:pathLst>
                <a:path extrusionOk="0" h="402" w="1704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28"/>
            <p:cNvSpPr/>
            <p:nvPr/>
          </p:nvSpPr>
          <p:spPr>
            <a:xfrm>
              <a:off x="5625700" y="2103950"/>
              <a:ext cx="11325" cy="6825"/>
            </a:xfrm>
            <a:custGeom>
              <a:rect b="b" l="l" r="r" t="t"/>
              <a:pathLst>
                <a:path extrusionOk="0" h="273" w="453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28"/>
            <p:cNvSpPr/>
            <p:nvPr/>
          </p:nvSpPr>
          <p:spPr>
            <a:xfrm>
              <a:off x="5851900" y="2103275"/>
              <a:ext cx="10150" cy="3975"/>
            </a:xfrm>
            <a:custGeom>
              <a:rect b="b" l="l" r="r" t="t"/>
              <a:pathLst>
                <a:path extrusionOk="0" h="159" w="406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28"/>
            <p:cNvSpPr/>
            <p:nvPr/>
          </p:nvSpPr>
          <p:spPr>
            <a:xfrm>
              <a:off x="5585200" y="1770750"/>
              <a:ext cx="2725" cy="2200"/>
            </a:xfrm>
            <a:custGeom>
              <a:rect b="b" l="l" r="r" t="t"/>
              <a:pathLst>
                <a:path extrusionOk="0" h="88" w="109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28"/>
            <p:cNvSpPr/>
            <p:nvPr/>
          </p:nvSpPr>
          <p:spPr>
            <a:xfrm>
              <a:off x="5606650" y="1770875"/>
              <a:ext cx="2400" cy="1825"/>
            </a:xfrm>
            <a:custGeom>
              <a:rect b="b" l="l" r="r" t="t"/>
              <a:pathLst>
                <a:path extrusionOk="0" h="73" w="96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28"/>
            <p:cNvSpPr/>
            <p:nvPr/>
          </p:nvSpPr>
          <p:spPr>
            <a:xfrm>
              <a:off x="5597125" y="1770300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28"/>
            <p:cNvSpPr/>
            <p:nvPr/>
          </p:nvSpPr>
          <p:spPr>
            <a:xfrm>
              <a:off x="5920175" y="1788600"/>
              <a:ext cx="52000" cy="11550"/>
            </a:xfrm>
            <a:custGeom>
              <a:rect b="b" l="l" r="r" t="t"/>
              <a:pathLst>
                <a:path extrusionOk="0" h="462" w="208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28"/>
            <p:cNvSpPr/>
            <p:nvPr/>
          </p:nvSpPr>
          <p:spPr>
            <a:xfrm>
              <a:off x="5976925" y="1806000"/>
              <a:ext cx="39625" cy="7550"/>
            </a:xfrm>
            <a:custGeom>
              <a:rect b="b" l="l" r="r" t="t"/>
              <a:pathLst>
                <a:path extrusionOk="0" h="302" w="1585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28"/>
            <p:cNvSpPr/>
            <p:nvPr/>
          </p:nvSpPr>
          <p:spPr>
            <a:xfrm>
              <a:off x="5909950" y="1791725"/>
              <a:ext cx="20875" cy="13700"/>
            </a:xfrm>
            <a:custGeom>
              <a:rect b="b" l="l" r="r" t="t"/>
              <a:pathLst>
                <a:path extrusionOk="0" h="548" w="835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28"/>
            <p:cNvSpPr/>
            <p:nvPr/>
          </p:nvSpPr>
          <p:spPr>
            <a:xfrm>
              <a:off x="5953125" y="1806525"/>
              <a:ext cx="9825" cy="6950"/>
            </a:xfrm>
            <a:custGeom>
              <a:rect b="b" l="l" r="r" t="t"/>
              <a:pathLst>
                <a:path extrusionOk="0" h="278" w="393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28"/>
            <p:cNvSpPr/>
            <p:nvPr/>
          </p:nvSpPr>
          <p:spPr>
            <a:xfrm>
              <a:off x="5938225" y="180780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28"/>
            <p:cNvSpPr/>
            <p:nvPr/>
          </p:nvSpPr>
          <p:spPr>
            <a:xfrm>
              <a:off x="5618550" y="1733700"/>
              <a:ext cx="10450" cy="3825"/>
            </a:xfrm>
            <a:custGeom>
              <a:rect b="b" l="l" r="r" t="t"/>
              <a:pathLst>
                <a:path extrusionOk="0" h="153" w="418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28"/>
            <p:cNvSpPr/>
            <p:nvPr/>
          </p:nvSpPr>
          <p:spPr>
            <a:xfrm>
              <a:off x="5905775" y="1993700"/>
              <a:ext cx="6575" cy="6400"/>
            </a:xfrm>
            <a:custGeom>
              <a:rect b="b" l="l" r="r" t="t"/>
              <a:pathLst>
                <a:path extrusionOk="0" h="256" w="263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28"/>
            <p:cNvSpPr/>
            <p:nvPr/>
          </p:nvSpPr>
          <p:spPr>
            <a:xfrm>
              <a:off x="5259875" y="1751825"/>
              <a:ext cx="42875" cy="51700"/>
            </a:xfrm>
            <a:custGeom>
              <a:rect b="b" l="l" r="r" t="t"/>
              <a:pathLst>
                <a:path extrusionOk="0" h="2068" w="1715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28"/>
            <p:cNvSpPr/>
            <p:nvPr/>
          </p:nvSpPr>
          <p:spPr>
            <a:xfrm>
              <a:off x="5298575" y="1770300"/>
              <a:ext cx="58950" cy="31925"/>
            </a:xfrm>
            <a:custGeom>
              <a:rect b="b" l="l" r="r" t="t"/>
              <a:pathLst>
                <a:path extrusionOk="0" h="1277" w="2358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28"/>
            <p:cNvSpPr/>
            <p:nvPr/>
          </p:nvSpPr>
          <p:spPr>
            <a:xfrm>
              <a:off x="5255375" y="1790075"/>
              <a:ext cx="31300" cy="37450"/>
            </a:xfrm>
            <a:custGeom>
              <a:rect b="b" l="l" r="r" t="t"/>
              <a:pathLst>
                <a:path extrusionOk="0" h="1498" w="1252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28"/>
            <p:cNvSpPr/>
            <p:nvPr/>
          </p:nvSpPr>
          <p:spPr>
            <a:xfrm>
              <a:off x="5285175" y="1790525"/>
              <a:ext cx="14600" cy="7475"/>
            </a:xfrm>
            <a:custGeom>
              <a:rect b="b" l="l" r="r" t="t"/>
              <a:pathLst>
                <a:path extrusionOk="0" h="299" w="584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28"/>
            <p:cNvSpPr/>
            <p:nvPr/>
          </p:nvSpPr>
          <p:spPr>
            <a:xfrm>
              <a:off x="5504850" y="1877750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28"/>
            <p:cNvSpPr/>
            <p:nvPr/>
          </p:nvSpPr>
          <p:spPr>
            <a:xfrm>
              <a:off x="5732250" y="1873875"/>
              <a:ext cx="4800" cy="5675"/>
            </a:xfrm>
            <a:custGeom>
              <a:rect b="b" l="l" r="r" t="t"/>
              <a:pathLst>
                <a:path extrusionOk="0" h="227" w="192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28"/>
            <p:cNvSpPr/>
            <p:nvPr/>
          </p:nvSpPr>
          <p:spPr>
            <a:xfrm>
              <a:off x="5970375" y="1791400"/>
              <a:ext cx="9875" cy="7500"/>
            </a:xfrm>
            <a:custGeom>
              <a:rect b="b" l="l" r="r" t="t"/>
              <a:pathLst>
                <a:path extrusionOk="0" h="300" w="395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28"/>
            <p:cNvSpPr/>
            <p:nvPr/>
          </p:nvSpPr>
          <p:spPr>
            <a:xfrm>
              <a:off x="5984375" y="1777675"/>
              <a:ext cx="10425" cy="6925"/>
            </a:xfrm>
            <a:custGeom>
              <a:rect b="b" l="l" r="r" t="t"/>
              <a:pathLst>
                <a:path extrusionOk="0" h="277" w="417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28"/>
            <p:cNvSpPr/>
            <p:nvPr/>
          </p:nvSpPr>
          <p:spPr>
            <a:xfrm>
              <a:off x="5963225" y="1784575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28"/>
            <p:cNvSpPr/>
            <p:nvPr/>
          </p:nvSpPr>
          <p:spPr>
            <a:xfrm>
              <a:off x="5539675" y="2092650"/>
              <a:ext cx="53600" cy="14925"/>
            </a:xfrm>
            <a:custGeom>
              <a:rect b="b" l="l" r="r" t="t"/>
              <a:pathLst>
                <a:path extrusionOk="0" h="597" w="2144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28"/>
            <p:cNvSpPr/>
            <p:nvPr/>
          </p:nvSpPr>
          <p:spPr>
            <a:xfrm>
              <a:off x="5608125" y="2089075"/>
              <a:ext cx="25025" cy="3975"/>
            </a:xfrm>
            <a:custGeom>
              <a:rect b="b" l="l" r="r" t="t"/>
              <a:pathLst>
                <a:path extrusionOk="0" h="159" w="1001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28"/>
            <p:cNvSpPr/>
            <p:nvPr/>
          </p:nvSpPr>
          <p:spPr>
            <a:xfrm>
              <a:off x="5637000" y="2089375"/>
              <a:ext cx="6575" cy="2400"/>
            </a:xfrm>
            <a:custGeom>
              <a:rect b="b" l="l" r="r" t="t"/>
              <a:pathLst>
                <a:path extrusionOk="0" h="96" w="263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28"/>
            <p:cNvSpPr/>
            <p:nvPr/>
          </p:nvSpPr>
          <p:spPr>
            <a:xfrm>
              <a:off x="5632825" y="208937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28"/>
            <p:cNvSpPr/>
            <p:nvPr/>
          </p:nvSpPr>
          <p:spPr>
            <a:xfrm>
              <a:off x="6116225" y="1796100"/>
              <a:ext cx="22650" cy="6475"/>
            </a:xfrm>
            <a:custGeom>
              <a:rect b="b" l="l" r="r" t="t"/>
              <a:pathLst>
                <a:path extrusionOk="0" h="259" w="906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28"/>
            <p:cNvSpPr/>
            <p:nvPr/>
          </p:nvSpPr>
          <p:spPr>
            <a:xfrm>
              <a:off x="6110575" y="1805700"/>
              <a:ext cx="7175" cy="6350"/>
            </a:xfrm>
            <a:custGeom>
              <a:rect b="b" l="l" r="r" t="t"/>
              <a:pathLst>
                <a:path extrusionOk="0" h="254" w="287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28"/>
            <p:cNvSpPr/>
            <p:nvPr/>
          </p:nvSpPr>
          <p:spPr>
            <a:xfrm>
              <a:off x="6142425" y="17988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28"/>
            <p:cNvSpPr/>
            <p:nvPr/>
          </p:nvSpPr>
          <p:spPr>
            <a:xfrm>
              <a:off x="6134975" y="1812850"/>
              <a:ext cx="7475" cy="3050"/>
            </a:xfrm>
            <a:custGeom>
              <a:rect b="b" l="l" r="r" t="t"/>
              <a:pathLst>
                <a:path extrusionOk="0" h="122" w="299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28"/>
            <p:cNvSpPr/>
            <p:nvPr/>
          </p:nvSpPr>
          <p:spPr>
            <a:xfrm>
              <a:off x="6149875" y="1813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28"/>
            <p:cNvSpPr/>
            <p:nvPr/>
          </p:nvSpPr>
          <p:spPr>
            <a:xfrm>
              <a:off x="5328025" y="1794400"/>
              <a:ext cx="35450" cy="4775"/>
            </a:xfrm>
            <a:custGeom>
              <a:rect b="b" l="l" r="r" t="t"/>
              <a:pathLst>
                <a:path extrusionOk="0" h="191" w="1418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28"/>
            <p:cNvSpPr/>
            <p:nvPr/>
          </p:nvSpPr>
          <p:spPr>
            <a:xfrm>
              <a:off x="6117125" y="1744975"/>
              <a:ext cx="11025" cy="3425"/>
            </a:xfrm>
            <a:custGeom>
              <a:rect b="b" l="l" r="r" t="t"/>
              <a:pathLst>
                <a:path extrusionOk="0" h="137" w="441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28"/>
            <p:cNvSpPr/>
            <p:nvPr/>
          </p:nvSpPr>
          <p:spPr>
            <a:xfrm>
              <a:off x="6060275" y="17449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28"/>
            <p:cNvSpPr/>
            <p:nvPr/>
          </p:nvSpPr>
          <p:spPr>
            <a:xfrm>
              <a:off x="5277725" y="1826750"/>
              <a:ext cx="11650" cy="11425"/>
            </a:xfrm>
            <a:custGeom>
              <a:rect b="b" l="l" r="r" t="t"/>
              <a:pathLst>
                <a:path extrusionOk="0" h="457" w="466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28"/>
            <p:cNvSpPr/>
            <p:nvPr/>
          </p:nvSpPr>
          <p:spPr>
            <a:xfrm>
              <a:off x="5875425" y="1808450"/>
              <a:ext cx="8950" cy="4500"/>
            </a:xfrm>
            <a:custGeom>
              <a:rect b="b" l="l" r="r" t="t"/>
              <a:pathLst>
                <a:path extrusionOk="0" h="180" w="358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28"/>
            <p:cNvSpPr/>
            <p:nvPr/>
          </p:nvSpPr>
          <p:spPr>
            <a:xfrm>
              <a:off x="5880175" y="1807075"/>
              <a:ext cx="4200" cy="2225"/>
            </a:xfrm>
            <a:custGeom>
              <a:rect b="b" l="l" r="r" t="t"/>
              <a:pathLst>
                <a:path extrusionOk="0" h="89" w="168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28"/>
            <p:cNvSpPr/>
            <p:nvPr/>
          </p:nvSpPr>
          <p:spPr>
            <a:xfrm>
              <a:off x="6024250" y="1802150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28"/>
            <p:cNvSpPr/>
            <p:nvPr/>
          </p:nvSpPr>
          <p:spPr>
            <a:xfrm>
              <a:off x="6059975" y="1806000"/>
              <a:ext cx="8050" cy="6775"/>
            </a:xfrm>
            <a:custGeom>
              <a:rect b="b" l="l" r="r" t="t"/>
              <a:pathLst>
                <a:path extrusionOk="0" h="271" w="322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28"/>
            <p:cNvSpPr/>
            <p:nvPr/>
          </p:nvSpPr>
          <p:spPr>
            <a:xfrm>
              <a:off x="6146300" y="1777725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28"/>
            <p:cNvSpPr/>
            <p:nvPr/>
          </p:nvSpPr>
          <p:spPr>
            <a:xfrm>
              <a:off x="5966500" y="1931325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28"/>
            <p:cNvSpPr/>
            <p:nvPr/>
          </p:nvSpPr>
          <p:spPr>
            <a:xfrm>
              <a:off x="6017100" y="2078950"/>
              <a:ext cx="4800" cy="10375"/>
            </a:xfrm>
            <a:custGeom>
              <a:rect b="b" l="l" r="r" t="t"/>
              <a:pathLst>
                <a:path extrusionOk="0" h="415" w="192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28"/>
            <p:cNvSpPr/>
            <p:nvPr/>
          </p:nvSpPr>
          <p:spPr>
            <a:xfrm>
              <a:off x="5962350" y="2024775"/>
              <a:ext cx="4175" cy="2650"/>
            </a:xfrm>
            <a:custGeom>
              <a:rect b="b" l="l" r="r" t="t"/>
              <a:pathLst>
                <a:path extrusionOk="0" h="106" w="167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28"/>
            <p:cNvSpPr/>
            <p:nvPr/>
          </p:nvSpPr>
          <p:spPr>
            <a:xfrm>
              <a:off x="5794175" y="1778200"/>
              <a:ext cx="4625" cy="2825"/>
            </a:xfrm>
            <a:custGeom>
              <a:rect b="b" l="l" r="r" t="t"/>
              <a:pathLst>
                <a:path extrusionOk="0" h="113" w="185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28"/>
            <p:cNvSpPr/>
            <p:nvPr/>
          </p:nvSpPr>
          <p:spPr>
            <a:xfrm>
              <a:off x="5320000" y="1737850"/>
              <a:ext cx="8050" cy="3275"/>
            </a:xfrm>
            <a:custGeom>
              <a:rect b="b" l="l" r="r" t="t"/>
              <a:pathLst>
                <a:path extrusionOk="0" h="131" w="322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28"/>
            <p:cNvSpPr/>
            <p:nvPr/>
          </p:nvSpPr>
          <p:spPr>
            <a:xfrm>
              <a:off x="6110300" y="1795600"/>
              <a:ext cx="7450" cy="6600"/>
            </a:xfrm>
            <a:custGeom>
              <a:rect b="b" l="l" r="r" t="t"/>
              <a:pathLst>
                <a:path extrusionOk="0" h="264" w="298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28"/>
            <p:cNvSpPr/>
            <p:nvPr/>
          </p:nvSpPr>
          <p:spPr>
            <a:xfrm>
              <a:off x="6123075" y="1814925"/>
              <a:ext cx="1500" cy="1825"/>
            </a:xfrm>
            <a:custGeom>
              <a:rect b="b" l="l" r="r" t="t"/>
              <a:pathLst>
                <a:path extrusionOk="0" h="73" w="6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28"/>
            <p:cNvSpPr/>
            <p:nvPr/>
          </p:nvSpPr>
          <p:spPr>
            <a:xfrm>
              <a:off x="5856675" y="1993900"/>
              <a:ext cx="5075" cy="4425"/>
            </a:xfrm>
            <a:custGeom>
              <a:rect b="b" l="l" r="r" t="t"/>
              <a:pathLst>
                <a:path extrusionOk="0" h="177" w="203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28"/>
            <p:cNvSpPr/>
            <p:nvPr/>
          </p:nvSpPr>
          <p:spPr>
            <a:xfrm>
              <a:off x="5866200" y="1737050"/>
              <a:ext cx="14300" cy="4425"/>
            </a:xfrm>
            <a:custGeom>
              <a:rect b="b" l="l" r="r" t="t"/>
              <a:pathLst>
                <a:path extrusionOk="0" h="177" w="572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28"/>
            <p:cNvSpPr/>
            <p:nvPr/>
          </p:nvSpPr>
          <p:spPr>
            <a:xfrm>
              <a:off x="6095700" y="1795000"/>
              <a:ext cx="4775" cy="5975"/>
            </a:xfrm>
            <a:custGeom>
              <a:rect b="b" l="l" r="r" t="t"/>
              <a:pathLst>
                <a:path extrusionOk="0" h="239" w="191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28"/>
            <p:cNvSpPr/>
            <p:nvPr/>
          </p:nvSpPr>
          <p:spPr>
            <a:xfrm>
              <a:off x="6096875" y="1806950"/>
              <a:ext cx="6275" cy="4150"/>
            </a:xfrm>
            <a:custGeom>
              <a:rect b="b" l="l" r="r" t="t"/>
              <a:pathLst>
                <a:path extrusionOk="0" h="166" w="251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28"/>
            <p:cNvSpPr/>
            <p:nvPr/>
          </p:nvSpPr>
          <p:spPr>
            <a:xfrm>
              <a:off x="5876925" y="1791800"/>
              <a:ext cx="14600" cy="7625"/>
            </a:xfrm>
            <a:custGeom>
              <a:rect b="b" l="l" r="r" t="t"/>
              <a:pathLst>
                <a:path extrusionOk="0" h="305" w="584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28"/>
            <p:cNvSpPr/>
            <p:nvPr/>
          </p:nvSpPr>
          <p:spPr>
            <a:xfrm>
              <a:off x="6077825" y="1784275"/>
              <a:ext cx="14625" cy="10750"/>
            </a:xfrm>
            <a:custGeom>
              <a:rect b="b" l="l" r="r" t="t"/>
              <a:pathLst>
                <a:path extrusionOk="0" h="430" w="585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28"/>
            <p:cNvSpPr/>
            <p:nvPr/>
          </p:nvSpPr>
          <p:spPr>
            <a:xfrm>
              <a:off x="6060275" y="1788000"/>
              <a:ext cx="13700" cy="6725"/>
            </a:xfrm>
            <a:custGeom>
              <a:rect b="b" l="l" r="r" t="t"/>
              <a:pathLst>
                <a:path extrusionOk="0" h="269" w="548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28"/>
            <p:cNvSpPr/>
            <p:nvPr/>
          </p:nvSpPr>
          <p:spPr>
            <a:xfrm>
              <a:off x="5820950" y="1809575"/>
              <a:ext cx="2400" cy="1525"/>
            </a:xfrm>
            <a:custGeom>
              <a:rect b="b" l="l" r="r" t="t"/>
              <a:pathLst>
                <a:path extrusionOk="0" h="61" w="96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28"/>
            <p:cNvSpPr/>
            <p:nvPr/>
          </p:nvSpPr>
          <p:spPr>
            <a:xfrm>
              <a:off x="5899825" y="1791125"/>
              <a:ext cx="13125" cy="9050"/>
            </a:xfrm>
            <a:custGeom>
              <a:rect b="b" l="l" r="r" t="t"/>
              <a:pathLst>
                <a:path extrusionOk="0" h="362" w="525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28"/>
            <p:cNvSpPr/>
            <p:nvPr/>
          </p:nvSpPr>
          <p:spPr>
            <a:xfrm>
              <a:off x="5905200" y="1798650"/>
              <a:ext cx="7450" cy="7675"/>
            </a:xfrm>
            <a:custGeom>
              <a:rect b="b" l="l" r="r" t="t"/>
              <a:pathLst>
                <a:path extrusionOk="0" h="307" w="298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28"/>
            <p:cNvSpPr/>
            <p:nvPr/>
          </p:nvSpPr>
          <p:spPr>
            <a:xfrm>
              <a:off x="5938225" y="1739525"/>
              <a:ext cx="14625" cy="5650"/>
            </a:xfrm>
            <a:custGeom>
              <a:rect b="b" l="l" r="r" t="t"/>
              <a:pathLst>
                <a:path extrusionOk="0" h="226" w="585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28"/>
            <p:cNvSpPr/>
            <p:nvPr/>
          </p:nvSpPr>
          <p:spPr>
            <a:xfrm>
              <a:off x="5511100" y="187775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28"/>
            <p:cNvSpPr/>
            <p:nvPr/>
          </p:nvSpPr>
          <p:spPr>
            <a:xfrm>
              <a:off x="5715875" y="2062275"/>
              <a:ext cx="7475" cy="5700"/>
            </a:xfrm>
            <a:custGeom>
              <a:rect b="b" l="l" r="r" t="t"/>
              <a:pathLst>
                <a:path extrusionOk="0" h="228" w="299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28"/>
            <p:cNvSpPr/>
            <p:nvPr/>
          </p:nvSpPr>
          <p:spPr>
            <a:xfrm>
              <a:off x="5455425" y="2001275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28"/>
            <p:cNvSpPr/>
            <p:nvPr/>
          </p:nvSpPr>
          <p:spPr>
            <a:xfrm>
              <a:off x="5648025" y="2065575"/>
              <a:ext cx="3000" cy="1800"/>
            </a:xfrm>
            <a:custGeom>
              <a:rect b="b" l="l" r="r" t="t"/>
              <a:pathLst>
                <a:path extrusionOk="0" h="72" w="12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28"/>
            <p:cNvSpPr/>
            <p:nvPr/>
          </p:nvSpPr>
          <p:spPr>
            <a:xfrm>
              <a:off x="5495025" y="1793500"/>
              <a:ext cx="2100" cy="2125"/>
            </a:xfrm>
            <a:custGeom>
              <a:rect b="b" l="l" r="r" t="t"/>
              <a:pathLst>
                <a:path extrusionOk="0" h="85" w="84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28"/>
            <p:cNvSpPr/>
            <p:nvPr/>
          </p:nvSpPr>
          <p:spPr>
            <a:xfrm>
              <a:off x="5938525" y="2053850"/>
              <a:ext cx="20875" cy="10075"/>
            </a:xfrm>
            <a:custGeom>
              <a:rect b="b" l="l" r="r" t="t"/>
              <a:pathLst>
                <a:path extrusionOk="0" h="403" w="835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28"/>
            <p:cNvSpPr/>
            <p:nvPr/>
          </p:nvSpPr>
          <p:spPr>
            <a:xfrm>
              <a:off x="5250650" y="1818800"/>
              <a:ext cx="33950" cy="29800"/>
            </a:xfrm>
            <a:custGeom>
              <a:rect b="b" l="l" r="r" t="t"/>
              <a:pathLst>
                <a:path extrusionOk="0" h="1192" w="1358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28"/>
            <p:cNvSpPr/>
            <p:nvPr/>
          </p:nvSpPr>
          <p:spPr>
            <a:xfrm>
              <a:off x="5271475" y="184887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28"/>
            <p:cNvSpPr/>
            <p:nvPr/>
          </p:nvSpPr>
          <p:spPr>
            <a:xfrm>
              <a:off x="5908750" y="205365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28"/>
            <p:cNvSpPr/>
            <p:nvPr/>
          </p:nvSpPr>
          <p:spPr>
            <a:xfrm>
              <a:off x="5421325" y="1998050"/>
              <a:ext cx="7350" cy="4725"/>
            </a:xfrm>
            <a:custGeom>
              <a:rect b="b" l="l" r="r" t="t"/>
              <a:pathLst>
                <a:path extrusionOk="0" h="189" w="294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28"/>
            <p:cNvSpPr/>
            <p:nvPr/>
          </p:nvSpPr>
          <p:spPr>
            <a:xfrm>
              <a:off x="6121000" y="1998300"/>
              <a:ext cx="1800" cy="1500"/>
            </a:xfrm>
            <a:custGeom>
              <a:rect b="b" l="l" r="r" t="t"/>
              <a:pathLst>
                <a:path extrusionOk="0" h="60" w="72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28"/>
            <p:cNvSpPr/>
            <p:nvPr/>
          </p:nvSpPr>
          <p:spPr>
            <a:xfrm>
              <a:off x="5919175" y="2593100"/>
              <a:ext cx="83375" cy="16000"/>
            </a:xfrm>
            <a:custGeom>
              <a:rect b="b" l="l" r="r" t="t"/>
              <a:pathLst>
                <a:path extrusionOk="0" h="640" w="3335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28"/>
            <p:cNvSpPr/>
            <p:nvPr/>
          </p:nvSpPr>
          <p:spPr>
            <a:xfrm>
              <a:off x="6098975" y="2605200"/>
              <a:ext cx="36625" cy="14525"/>
            </a:xfrm>
            <a:custGeom>
              <a:rect b="b" l="l" r="r" t="t"/>
              <a:pathLst>
                <a:path extrusionOk="0" h="581" w="1465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28"/>
            <p:cNvSpPr/>
            <p:nvPr/>
          </p:nvSpPr>
          <p:spPr>
            <a:xfrm>
              <a:off x="6056100" y="2602225"/>
              <a:ext cx="32475" cy="17175"/>
            </a:xfrm>
            <a:custGeom>
              <a:rect b="b" l="l" r="r" t="t"/>
              <a:pathLst>
                <a:path extrusionOk="0" h="687" w="1299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28"/>
            <p:cNvSpPr/>
            <p:nvPr/>
          </p:nvSpPr>
          <p:spPr>
            <a:xfrm>
              <a:off x="5909350" y="2593275"/>
              <a:ext cx="17900" cy="12250"/>
            </a:xfrm>
            <a:custGeom>
              <a:rect b="b" l="l" r="r" t="t"/>
              <a:pathLst>
                <a:path extrusionOk="0" h="490" w="716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28"/>
            <p:cNvSpPr/>
            <p:nvPr/>
          </p:nvSpPr>
          <p:spPr>
            <a:xfrm>
              <a:off x="5950425" y="2566650"/>
              <a:ext cx="17600" cy="10175"/>
            </a:xfrm>
            <a:custGeom>
              <a:rect b="b" l="l" r="r" t="t"/>
              <a:pathLst>
                <a:path extrusionOk="0" h="407" w="704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28"/>
            <p:cNvSpPr/>
            <p:nvPr/>
          </p:nvSpPr>
          <p:spPr>
            <a:xfrm>
              <a:off x="5965325" y="2568150"/>
              <a:ext cx="10600" cy="8525"/>
            </a:xfrm>
            <a:custGeom>
              <a:rect b="b" l="l" r="r" t="t"/>
              <a:pathLst>
                <a:path extrusionOk="0" h="341" w="424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28"/>
            <p:cNvSpPr/>
            <p:nvPr/>
          </p:nvSpPr>
          <p:spPr>
            <a:xfrm>
              <a:off x="5819175" y="2590550"/>
              <a:ext cx="14600" cy="7775"/>
            </a:xfrm>
            <a:custGeom>
              <a:rect b="b" l="l" r="r" t="t"/>
              <a:pathLst>
                <a:path extrusionOk="0" h="311" w="584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28"/>
            <p:cNvSpPr/>
            <p:nvPr/>
          </p:nvSpPr>
          <p:spPr>
            <a:xfrm>
              <a:off x="6073375" y="2577225"/>
              <a:ext cx="11925" cy="10375"/>
            </a:xfrm>
            <a:custGeom>
              <a:rect b="b" l="l" r="r" t="t"/>
              <a:pathLst>
                <a:path extrusionOk="0" h="415" w="477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28"/>
            <p:cNvSpPr/>
            <p:nvPr/>
          </p:nvSpPr>
          <p:spPr>
            <a:xfrm>
              <a:off x="6034675" y="26022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28"/>
            <p:cNvSpPr/>
            <p:nvPr/>
          </p:nvSpPr>
          <p:spPr>
            <a:xfrm>
              <a:off x="6103100" y="2585575"/>
              <a:ext cx="14650" cy="5675"/>
            </a:xfrm>
            <a:custGeom>
              <a:rect b="b" l="l" r="r" t="t"/>
              <a:pathLst>
                <a:path extrusionOk="0" h="227" w="586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28"/>
            <p:cNvSpPr/>
            <p:nvPr/>
          </p:nvSpPr>
          <p:spPr>
            <a:xfrm>
              <a:off x="6048375" y="2601650"/>
              <a:ext cx="4475" cy="9550"/>
            </a:xfrm>
            <a:custGeom>
              <a:rect b="b" l="l" r="r" t="t"/>
              <a:pathLst>
                <a:path extrusionOk="0" h="382" w="179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28"/>
            <p:cNvSpPr/>
            <p:nvPr/>
          </p:nvSpPr>
          <p:spPr>
            <a:xfrm>
              <a:off x="5751000" y="258765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28"/>
            <p:cNvSpPr/>
            <p:nvPr/>
          </p:nvSpPr>
          <p:spPr>
            <a:xfrm>
              <a:off x="5948650" y="2566925"/>
              <a:ext cx="3300" cy="6175"/>
            </a:xfrm>
            <a:custGeom>
              <a:rect b="b" l="l" r="r" t="t"/>
              <a:pathLst>
                <a:path extrusionOk="0" h="247" w="132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28"/>
            <p:cNvSpPr/>
            <p:nvPr/>
          </p:nvSpPr>
          <p:spPr>
            <a:xfrm>
              <a:off x="5963525" y="2573950"/>
              <a:ext cx="3000" cy="3125"/>
            </a:xfrm>
            <a:custGeom>
              <a:rect b="b" l="l" r="r" t="t"/>
              <a:pathLst>
                <a:path extrusionOk="0" h="125" w="12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28"/>
            <p:cNvSpPr/>
            <p:nvPr/>
          </p:nvSpPr>
          <p:spPr>
            <a:xfrm>
              <a:off x="5252125" y="2540625"/>
              <a:ext cx="75925" cy="22050"/>
            </a:xfrm>
            <a:custGeom>
              <a:rect b="b" l="l" r="r" t="t"/>
              <a:pathLst>
                <a:path extrusionOk="0" h="882" w="3037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28"/>
            <p:cNvSpPr/>
            <p:nvPr/>
          </p:nvSpPr>
          <p:spPr>
            <a:xfrm>
              <a:off x="5318500" y="2577150"/>
              <a:ext cx="67300" cy="15775"/>
            </a:xfrm>
            <a:custGeom>
              <a:rect b="b" l="l" r="r" t="t"/>
              <a:pathLst>
                <a:path extrusionOk="0" h="631" w="2692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28"/>
            <p:cNvSpPr/>
            <p:nvPr/>
          </p:nvSpPr>
          <p:spPr>
            <a:xfrm>
              <a:off x="5402750" y="2576825"/>
              <a:ext cx="63425" cy="11850"/>
            </a:xfrm>
            <a:custGeom>
              <a:rect b="b" l="l" r="r" t="t"/>
              <a:pathLst>
                <a:path extrusionOk="0" h="474" w="2537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28"/>
            <p:cNvSpPr/>
            <p:nvPr/>
          </p:nvSpPr>
          <p:spPr>
            <a:xfrm>
              <a:off x="5463475" y="2577475"/>
              <a:ext cx="55075" cy="11400"/>
            </a:xfrm>
            <a:custGeom>
              <a:rect b="b" l="l" r="r" t="t"/>
              <a:pathLst>
                <a:path extrusionOk="0" h="456" w="2203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28"/>
            <p:cNvSpPr/>
            <p:nvPr/>
          </p:nvSpPr>
          <p:spPr>
            <a:xfrm>
              <a:off x="5265500" y="2549725"/>
              <a:ext cx="48875" cy="10550"/>
            </a:xfrm>
            <a:custGeom>
              <a:rect b="b" l="l" r="r" t="t"/>
              <a:pathLst>
                <a:path extrusionOk="0" h="422" w="1955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28"/>
            <p:cNvSpPr/>
            <p:nvPr/>
          </p:nvSpPr>
          <p:spPr>
            <a:xfrm>
              <a:off x="5290550" y="2572325"/>
              <a:ext cx="28875" cy="16475"/>
            </a:xfrm>
            <a:custGeom>
              <a:rect b="b" l="l" r="r" t="t"/>
              <a:pathLst>
                <a:path extrusionOk="0" h="659" w="1155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28"/>
            <p:cNvSpPr/>
            <p:nvPr/>
          </p:nvSpPr>
          <p:spPr>
            <a:xfrm>
              <a:off x="5375075" y="2577225"/>
              <a:ext cx="27100" cy="17900"/>
            </a:xfrm>
            <a:custGeom>
              <a:rect b="b" l="l" r="r" t="t"/>
              <a:pathLst>
                <a:path extrusionOk="0" h="716" w="1084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28"/>
            <p:cNvSpPr/>
            <p:nvPr/>
          </p:nvSpPr>
          <p:spPr>
            <a:xfrm>
              <a:off x="5523000" y="2579375"/>
              <a:ext cx="31275" cy="8600"/>
            </a:xfrm>
            <a:custGeom>
              <a:rect b="b" l="l" r="r" t="t"/>
              <a:pathLst>
                <a:path extrusionOk="0" h="344" w="1251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28"/>
            <p:cNvSpPr/>
            <p:nvPr/>
          </p:nvSpPr>
          <p:spPr>
            <a:xfrm>
              <a:off x="5396200" y="2576675"/>
              <a:ext cx="14600" cy="11025"/>
            </a:xfrm>
            <a:custGeom>
              <a:rect b="b" l="l" r="r" t="t"/>
              <a:pathLst>
                <a:path extrusionOk="0" h="441" w="584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28"/>
            <p:cNvSpPr/>
            <p:nvPr/>
          </p:nvSpPr>
          <p:spPr>
            <a:xfrm>
              <a:off x="5310175" y="2551925"/>
              <a:ext cx="7475" cy="7875"/>
            </a:xfrm>
            <a:custGeom>
              <a:rect b="b" l="l" r="r" t="t"/>
              <a:pathLst>
                <a:path extrusionOk="0" h="315" w="299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28"/>
            <p:cNvSpPr/>
            <p:nvPr/>
          </p:nvSpPr>
          <p:spPr>
            <a:xfrm>
              <a:off x="5511100" y="2605250"/>
              <a:ext cx="15200" cy="3850"/>
            </a:xfrm>
            <a:custGeom>
              <a:rect b="b" l="l" r="r" t="t"/>
              <a:pathLst>
                <a:path extrusionOk="0" h="154" w="608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28"/>
            <p:cNvSpPr/>
            <p:nvPr/>
          </p:nvSpPr>
          <p:spPr>
            <a:xfrm>
              <a:off x="5410200" y="2550750"/>
              <a:ext cx="8050" cy="6475"/>
            </a:xfrm>
            <a:custGeom>
              <a:rect b="b" l="l" r="r" t="t"/>
              <a:pathLst>
                <a:path extrusionOk="0" h="259" w="322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28"/>
            <p:cNvSpPr/>
            <p:nvPr/>
          </p:nvSpPr>
          <p:spPr>
            <a:xfrm>
              <a:off x="5414350" y="2577400"/>
              <a:ext cx="7175" cy="6100"/>
            </a:xfrm>
            <a:custGeom>
              <a:rect b="b" l="l" r="r" t="t"/>
              <a:pathLst>
                <a:path extrusionOk="0" h="244" w="287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28"/>
            <p:cNvSpPr/>
            <p:nvPr/>
          </p:nvSpPr>
          <p:spPr>
            <a:xfrm>
              <a:off x="5317625" y="2579675"/>
              <a:ext cx="3300" cy="8300"/>
            </a:xfrm>
            <a:custGeom>
              <a:rect b="b" l="l" r="r" t="t"/>
              <a:pathLst>
                <a:path extrusionOk="0" h="332" w="132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28"/>
            <p:cNvSpPr/>
            <p:nvPr/>
          </p:nvSpPr>
          <p:spPr>
            <a:xfrm>
              <a:off x="5496200" y="2577675"/>
              <a:ext cx="4500" cy="4425"/>
            </a:xfrm>
            <a:custGeom>
              <a:rect b="b" l="l" r="r" t="t"/>
              <a:pathLst>
                <a:path extrusionOk="0" h="177" w="18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28"/>
            <p:cNvSpPr/>
            <p:nvPr/>
          </p:nvSpPr>
          <p:spPr>
            <a:xfrm>
              <a:off x="5874375" y="2502850"/>
              <a:ext cx="8825" cy="12200"/>
            </a:xfrm>
            <a:custGeom>
              <a:rect b="b" l="l" r="r" t="t"/>
              <a:pathLst>
                <a:path extrusionOk="0" h="488" w="353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28"/>
            <p:cNvSpPr/>
            <p:nvPr/>
          </p:nvSpPr>
          <p:spPr>
            <a:xfrm>
              <a:off x="5956375" y="2514400"/>
              <a:ext cx="4500" cy="4125"/>
            </a:xfrm>
            <a:custGeom>
              <a:rect b="b" l="l" r="r" t="t"/>
              <a:pathLst>
                <a:path extrusionOk="0" h="165" w="18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28"/>
            <p:cNvSpPr/>
            <p:nvPr/>
          </p:nvSpPr>
          <p:spPr>
            <a:xfrm>
              <a:off x="5873650" y="2484600"/>
              <a:ext cx="6850" cy="3075"/>
            </a:xfrm>
            <a:custGeom>
              <a:rect b="b" l="l" r="r" t="t"/>
              <a:pathLst>
                <a:path extrusionOk="0" h="123" w="274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28"/>
            <p:cNvSpPr/>
            <p:nvPr/>
          </p:nvSpPr>
          <p:spPr>
            <a:xfrm>
              <a:off x="5564675" y="2328975"/>
              <a:ext cx="31275" cy="14325"/>
            </a:xfrm>
            <a:custGeom>
              <a:rect b="b" l="l" r="r" t="t"/>
              <a:pathLst>
                <a:path extrusionOk="0" h="573" w="1251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28"/>
            <p:cNvSpPr/>
            <p:nvPr/>
          </p:nvSpPr>
          <p:spPr>
            <a:xfrm>
              <a:off x="5457225" y="2318800"/>
              <a:ext cx="29475" cy="4125"/>
            </a:xfrm>
            <a:custGeom>
              <a:rect b="b" l="l" r="r" t="t"/>
              <a:pathLst>
                <a:path extrusionOk="0" h="165" w="1179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28"/>
            <p:cNvSpPr/>
            <p:nvPr/>
          </p:nvSpPr>
          <p:spPr>
            <a:xfrm>
              <a:off x="5489650" y="2322375"/>
              <a:ext cx="22350" cy="3775"/>
            </a:xfrm>
            <a:custGeom>
              <a:rect b="b" l="l" r="r" t="t"/>
              <a:pathLst>
                <a:path extrusionOk="0" h="151" w="894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28"/>
            <p:cNvSpPr/>
            <p:nvPr/>
          </p:nvSpPr>
          <p:spPr>
            <a:xfrm>
              <a:off x="5413175" y="2307900"/>
              <a:ext cx="19075" cy="5225"/>
            </a:xfrm>
            <a:custGeom>
              <a:rect b="b" l="l" r="r" t="t"/>
              <a:pathLst>
                <a:path extrusionOk="0" h="209" w="763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28"/>
            <p:cNvSpPr/>
            <p:nvPr/>
          </p:nvSpPr>
          <p:spPr>
            <a:xfrm>
              <a:off x="5425075" y="2311425"/>
              <a:ext cx="18475" cy="3975"/>
            </a:xfrm>
            <a:custGeom>
              <a:rect b="b" l="l" r="r" t="t"/>
              <a:pathLst>
                <a:path extrusionOk="0" h="159" w="739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28"/>
            <p:cNvSpPr/>
            <p:nvPr/>
          </p:nvSpPr>
          <p:spPr>
            <a:xfrm>
              <a:off x="5442925" y="2314675"/>
              <a:ext cx="11925" cy="3975"/>
            </a:xfrm>
            <a:custGeom>
              <a:rect b="b" l="l" r="r" t="t"/>
              <a:pathLst>
                <a:path extrusionOk="0" h="159" w="477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28"/>
            <p:cNvSpPr/>
            <p:nvPr/>
          </p:nvSpPr>
          <p:spPr>
            <a:xfrm>
              <a:off x="5414350" y="2311125"/>
              <a:ext cx="7175" cy="3275"/>
            </a:xfrm>
            <a:custGeom>
              <a:rect b="b" l="l" r="r" t="t"/>
              <a:pathLst>
                <a:path extrusionOk="0" h="131" w="287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28"/>
            <p:cNvSpPr/>
            <p:nvPr/>
          </p:nvSpPr>
          <p:spPr>
            <a:xfrm>
              <a:off x="5439050" y="2322725"/>
              <a:ext cx="4500" cy="1500"/>
            </a:xfrm>
            <a:custGeom>
              <a:rect b="b" l="l" r="r" t="t"/>
              <a:pathLst>
                <a:path extrusionOk="0" h="60" w="18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28"/>
            <p:cNvSpPr/>
            <p:nvPr/>
          </p:nvSpPr>
          <p:spPr>
            <a:xfrm>
              <a:off x="5887625" y="242990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28"/>
            <p:cNvSpPr/>
            <p:nvPr/>
          </p:nvSpPr>
          <p:spPr>
            <a:xfrm>
              <a:off x="5980200" y="2371550"/>
              <a:ext cx="148250" cy="21450"/>
            </a:xfrm>
            <a:custGeom>
              <a:rect b="b" l="l" r="r" t="t"/>
              <a:pathLst>
                <a:path extrusionOk="0" h="858" w="593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28"/>
            <p:cNvSpPr/>
            <p:nvPr/>
          </p:nvSpPr>
          <p:spPr>
            <a:xfrm>
              <a:off x="5952525" y="2384050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28"/>
            <p:cNvSpPr/>
            <p:nvPr/>
          </p:nvSpPr>
          <p:spPr>
            <a:xfrm>
              <a:off x="5933775" y="2386725"/>
              <a:ext cx="4775" cy="2875"/>
            </a:xfrm>
            <a:custGeom>
              <a:rect b="b" l="l" r="r" t="t"/>
              <a:pathLst>
                <a:path extrusionOk="0" h="115" w="191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28"/>
            <p:cNvSpPr/>
            <p:nvPr/>
          </p:nvSpPr>
          <p:spPr>
            <a:xfrm>
              <a:off x="5248550" y="2462325"/>
              <a:ext cx="6875" cy="14025"/>
            </a:xfrm>
            <a:custGeom>
              <a:rect b="b" l="l" r="r" t="t"/>
              <a:pathLst>
                <a:path extrusionOk="0" h="561" w="275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28"/>
            <p:cNvSpPr/>
            <p:nvPr/>
          </p:nvSpPr>
          <p:spPr>
            <a:xfrm>
              <a:off x="5805175" y="2356700"/>
              <a:ext cx="79800" cy="19650"/>
            </a:xfrm>
            <a:custGeom>
              <a:rect b="b" l="l" r="r" t="t"/>
              <a:pathLst>
                <a:path extrusionOk="0" h="786" w="3192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28"/>
            <p:cNvSpPr/>
            <p:nvPr/>
          </p:nvSpPr>
          <p:spPr>
            <a:xfrm>
              <a:off x="5848350" y="2374125"/>
              <a:ext cx="39300" cy="5775"/>
            </a:xfrm>
            <a:custGeom>
              <a:rect b="b" l="l" r="r" t="t"/>
              <a:pathLst>
                <a:path extrusionOk="0" h="231" w="1572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28"/>
            <p:cNvSpPr/>
            <p:nvPr/>
          </p:nvSpPr>
          <p:spPr>
            <a:xfrm>
              <a:off x="5253325" y="2491750"/>
              <a:ext cx="53600" cy="9600"/>
            </a:xfrm>
            <a:custGeom>
              <a:rect b="b" l="l" r="r" t="t"/>
              <a:pathLst>
                <a:path extrusionOk="0" h="384" w="2144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28"/>
            <p:cNvSpPr/>
            <p:nvPr/>
          </p:nvSpPr>
          <p:spPr>
            <a:xfrm>
              <a:off x="5253025" y="2491200"/>
              <a:ext cx="8050" cy="3125"/>
            </a:xfrm>
            <a:custGeom>
              <a:rect b="b" l="l" r="r" t="t"/>
              <a:pathLst>
                <a:path extrusionOk="0" h="125" w="322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28"/>
            <p:cNvSpPr/>
            <p:nvPr/>
          </p:nvSpPr>
          <p:spPr>
            <a:xfrm>
              <a:off x="5713800" y="2342175"/>
              <a:ext cx="50325" cy="19525"/>
            </a:xfrm>
            <a:custGeom>
              <a:rect b="b" l="l" r="r" t="t"/>
              <a:pathLst>
                <a:path extrusionOk="0" h="781" w="2013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28"/>
            <p:cNvSpPr/>
            <p:nvPr/>
          </p:nvSpPr>
          <p:spPr>
            <a:xfrm>
              <a:off x="5701600" y="2339700"/>
              <a:ext cx="80675" cy="19900"/>
            </a:xfrm>
            <a:custGeom>
              <a:rect b="b" l="l" r="r" t="t"/>
              <a:pathLst>
                <a:path extrusionOk="0" h="796" w="3227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28"/>
            <p:cNvSpPr/>
            <p:nvPr/>
          </p:nvSpPr>
          <p:spPr>
            <a:xfrm>
              <a:off x="5679575" y="2340525"/>
              <a:ext cx="19950" cy="8425"/>
            </a:xfrm>
            <a:custGeom>
              <a:rect b="b" l="l" r="r" t="t"/>
              <a:pathLst>
                <a:path extrusionOk="0" h="337" w="798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28"/>
            <p:cNvSpPr/>
            <p:nvPr/>
          </p:nvSpPr>
          <p:spPr>
            <a:xfrm>
              <a:off x="5657850" y="2339500"/>
              <a:ext cx="15300" cy="7675"/>
            </a:xfrm>
            <a:custGeom>
              <a:rect b="b" l="l" r="r" t="t"/>
              <a:pathLst>
                <a:path extrusionOk="0" h="307" w="612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28"/>
            <p:cNvSpPr/>
            <p:nvPr/>
          </p:nvSpPr>
          <p:spPr>
            <a:xfrm>
              <a:off x="5701300" y="2343875"/>
              <a:ext cx="14600" cy="6950"/>
            </a:xfrm>
            <a:custGeom>
              <a:rect b="b" l="l" r="r" t="t"/>
              <a:pathLst>
                <a:path extrusionOk="0" h="278" w="584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28"/>
            <p:cNvSpPr/>
            <p:nvPr/>
          </p:nvSpPr>
          <p:spPr>
            <a:xfrm>
              <a:off x="5698025" y="2343575"/>
              <a:ext cx="14000" cy="3675"/>
            </a:xfrm>
            <a:custGeom>
              <a:rect b="b" l="l" r="r" t="t"/>
              <a:pathLst>
                <a:path extrusionOk="0" h="147" w="56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28"/>
            <p:cNvSpPr/>
            <p:nvPr/>
          </p:nvSpPr>
          <p:spPr>
            <a:xfrm>
              <a:off x="5668850" y="2343875"/>
              <a:ext cx="4200" cy="4475"/>
            </a:xfrm>
            <a:custGeom>
              <a:rect b="b" l="l" r="r" t="t"/>
              <a:pathLst>
                <a:path extrusionOk="0" h="179" w="168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28"/>
            <p:cNvSpPr/>
            <p:nvPr/>
          </p:nvSpPr>
          <p:spPr>
            <a:xfrm>
              <a:off x="5679575" y="234387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28"/>
            <p:cNvSpPr/>
            <p:nvPr/>
          </p:nvSpPr>
          <p:spPr>
            <a:xfrm>
              <a:off x="5686700" y="234775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28"/>
            <p:cNvSpPr/>
            <p:nvPr/>
          </p:nvSpPr>
          <p:spPr>
            <a:xfrm>
              <a:off x="5693850" y="234120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28"/>
            <p:cNvSpPr/>
            <p:nvPr/>
          </p:nvSpPr>
          <p:spPr>
            <a:xfrm>
              <a:off x="5694150" y="2347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28"/>
            <p:cNvSpPr/>
            <p:nvPr/>
          </p:nvSpPr>
          <p:spPr>
            <a:xfrm>
              <a:off x="5221175" y="2455200"/>
              <a:ext cx="8350" cy="21150"/>
            </a:xfrm>
            <a:custGeom>
              <a:rect b="b" l="l" r="r" t="t"/>
              <a:pathLst>
                <a:path extrusionOk="0" h="846" w="334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28"/>
            <p:cNvSpPr/>
            <p:nvPr/>
          </p:nvSpPr>
          <p:spPr>
            <a:xfrm>
              <a:off x="5220875" y="2487050"/>
              <a:ext cx="3300" cy="11625"/>
            </a:xfrm>
            <a:custGeom>
              <a:rect b="b" l="l" r="r" t="t"/>
              <a:pathLst>
                <a:path extrusionOk="0" h="465" w="132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28"/>
            <p:cNvSpPr/>
            <p:nvPr/>
          </p:nvSpPr>
          <p:spPr>
            <a:xfrm>
              <a:off x="5246775" y="2548050"/>
              <a:ext cx="13725" cy="17475"/>
            </a:xfrm>
            <a:custGeom>
              <a:rect b="b" l="l" r="r" t="t"/>
              <a:pathLst>
                <a:path extrusionOk="0" h="699" w="549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28"/>
            <p:cNvSpPr/>
            <p:nvPr/>
          </p:nvSpPr>
          <p:spPr>
            <a:xfrm>
              <a:off x="5245875" y="25516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28"/>
            <p:cNvSpPr/>
            <p:nvPr/>
          </p:nvSpPr>
          <p:spPr>
            <a:xfrm>
              <a:off x="5314050" y="2540625"/>
              <a:ext cx="46150" cy="8675"/>
            </a:xfrm>
            <a:custGeom>
              <a:rect b="b" l="l" r="r" t="t"/>
              <a:pathLst>
                <a:path extrusionOk="0" h="347" w="1846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28"/>
            <p:cNvSpPr/>
            <p:nvPr/>
          </p:nvSpPr>
          <p:spPr>
            <a:xfrm>
              <a:off x="5660225" y="2376325"/>
              <a:ext cx="5975" cy="3575"/>
            </a:xfrm>
            <a:custGeom>
              <a:rect b="b" l="l" r="r" t="t"/>
              <a:pathLst>
                <a:path extrusionOk="0" h="143" w="239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28"/>
            <p:cNvSpPr/>
            <p:nvPr/>
          </p:nvSpPr>
          <p:spPr>
            <a:xfrm>
              <a:off x="5658125" y="237632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28"/>
            <p:cNvSpPr/>
            <p:nvPr/>
          </p:nvSpPr>
          <p:spPr>
            <a:xfrm>
              <a:off x="5814100" y="247662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28"/>
            <p:cNvSpPr/>
            <p:nvPr/>
          </p:nvSpPr>
          <p:spPr>
            <a:xfrm>
              <a:off x="5635525" y="2337100"/>
              <a:ext cx="11925" cy="6800"/>
            </a:xfrm>
            <a:custGeom>
              <a:rect b="b" l="l" r="r" t="t"/>
              <a:pathLst>
                <a:path extrusionOk="0" h="272" w="477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28"/>
            <p:cNvSpPr/>
            <p:nvPr/>
          </p:nvSpPr>
          <p:spPr>
            <a:xfrm>
              <a:off x="5607825" y="234030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28"/>
            <p:cNvSpPr/>
            <p:nvPr/>
          </p:nvSpPr>
          <p:spPr>
            <a:xfrm>
              <a:off x="5651000" y="2342025"/>
              <a:ext cx="3300" cy="1875"/>
            </a:xfrm>
            <a:custGeom>
              <a:rect b="b" l="l" r="r" t="t"/>
              <a:pathLst>
                <a:path extrusionOk="0" h="75" w="132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28"/>
            <p:cNvSpPr/>
            <p:nvPr/>
          </p:nvSpPr>
          <p:spPr>
            <a:xfrm>
              <a:off x="6002225" y="2601650"/>
              <a:ext cx="4800" cy="3575"/>
            </a:xfrm>
            <a:custGeom>
              <a:rect b="b" l="l" r="r" t="t"/>
              <a:pathLst>
                <a:path extrusionOk="0" h="143" w="192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28"/>
            <p:cNvSpPr/>
            <p:nvPr/>
          </p:nvSpPr>
          <p:spPr>
            <a:xfrm>
              <a:off x="6033475" y="2604250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28"/>
            <p:cNvSpPr/>
            <p:nvPr/>
          </p:nvSpPr>
          <p:spPr>
            <a:xfrm>
              <a:off x="5267025" y="2508800"/>
              <a:ext cx="26200" cy="4175"/>
            </a:xfrm>
            <a:custGeom>
              <a:rect b="b" l="l" r="r" t="t"/>
              <a:pathLst>
                <a:path extrusionOk="0" h="167" w="1048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28"/>
            <p:cNvSpPr/>
            <p:nvPr/>
          </p:nvSpPr>
          <p:spPr>
            <a:xfrm>
              <a:off x="5306000" y="2516125"/>
              <a:ext cx="8375" cy="3675"/>
            </a:xfrm>
            <a:custGeom>
              <a:rect b="b" l="l" r="r" t="t"/>
              <a:pathLst>
                <a:path extrusionOk="0" h="147" w="335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28"/>
            <p:cNvSpPr/>
            <p:nvPr/>
          </p:nvSpPr>
          <p:spPr>
            <a:xfrm>
              <a:off x="5303025" y="2510850"/>
              <a:ext cx="3900" cy="1450"/>
            </a:xfrm>
            <a:custGeom>
              <a:rect b="b" l="l" r="r" t="t"/>
              <a:pathLst>
                <a:path extrusionOk="0" h="58" w="156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28"/>
            <p:cNvSpPr/>
            <p:nvPr/>
          </p:nvSpPr>
          <p:spPr>
            <a:xfrm>
              <a:off x="5292325" y="25090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28"/>
            <p:cNvSpPr/>
            <p:nvPr/>
          </p:nvSpPr>
          <p:spPr>
            <a:xfrm>
              <a:off x="5471200" y="2548650"/>
              <a:ext cx="7475" cy="6100"/>
            </a:xfrm>
            <a:custGeom>
              <a:rect b="b" l="l" r="r" t="t"/>
              <a:pathLst>
                <a:path extrusionOk="0" h="244" w="299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28"/>
            <p:cNvSpPr/>
            <p:nvPr/>
          </p:nvSpPr>
          <p:spPr>
            <a:xfrm>
              <a:off x="6085275" y="2501475"/>
              <a:ext cx="13725" cy="4350"/>
            </a:xfrm>
            <a:custGeom>
              <a:rect b="b" l="l" r="r" t="t"/>
              <a:pathLst>
                <a:path extrusionOk="0" h="174" w="549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28"/>
            <p:cNvSpPr/>
            <p:nvPr/>
          </p:nvSpPr>
          <p:spPr>
            <a:xfrm>
              <a:off x="5371200" y="2304575"/>
              <a:ext cx="22650" cy="10750"/>
            </a:xfrm>
            <a:custGeom>
              <a:rect b="b" l="l" r="r" t="t"/>
              <a:pathLst>
                <a:path extrusionOk="0" h="430" w="906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28"/>
            <p:cNvSpPr/>
            <p:nvPr/>
          </p:nvSpPr>
          <p:spPr>
            <a:xfrm>
              <a:off x="5391725" y="2304425"/>
              <a:ext cx="19375" cy="3750"/>
            </a:xfrm>
            <a:custGeom>
              <a:rect b="b" l="l" r="r" t="t"/>
              <a:pathLst>
                <a:path extrusionOk="0" h="150" w="775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28"/>
            <p:cNvSpPr/>
            <p:nvPr/>
          </p:nvSpPr>
          <p:spPr>
            <a:xfrm>
              <a:off x="5267025" y="2351300"/>
              <a:ext cx="6275" cy="4200"/>
            </a:xfrm>
            <a:custGeom>
              <a:rect b="b" l="l" r="r" t="t"/>
              <a:pathLst>
                <a:path extrusionOk="0" h="168" w="251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28"/>
            <p:cNvSpPr/>
            <p:nvPr/>
          </p:nvSpPr>
          <p:spPr>
            <a:xfrm>
              <a:off x="5280700" y="2499200"/>
              <a:ext cx="8675" cy="2150"/>
            </a:xfrm>
            <a:custGeom>
              <a:rect b="b" l="l" r="r" t="t"/>
              <a:pathLst>
                <a:path extrusionOk="0" h="86" w="347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28"/>
            <p:cNvSpPr/>
            <p:nvPr/>
          </p:nvSpPr>
          <p:spPr>
            <a:xfrm>
              <a:off x="5255400" y="2509375"/>
              <a:ext cx="4500" cy="4200"/>
            </a:xfrm>
            <a:custGeom>
              <a:rect b="b" l="l" r="r" t="t"/>
              <a:pathLst>
                <a:path extrusionOk="0" h="168" w="18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28"/>
            <p:cNvSpPr/>
            <p:nvPr/>
          </p:nvSpPr>
          <p:spPr>
            <a:xfrm>
              <a:off x="5302425" y="24989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28"/>
            <p:cNvSpPr/>
            <p:nvPr/>
          </p:nvSpPr>
          <p:spPr>
            <a:xfrm>
              <a:off x="5725100" y="2445300"/>
              <a:ext cx="3300" cy="2300"/>
            </a:xfrm>
            <a:custGeom>
              <a:rect b="b" l="l" r="r" t="t"/>
              <a:pathLst>
                <a:path extrusionOk="0" h="92" w="132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28"/>
            <p:cNvSpPr/>
            <p:nvPr/>
          </p:nvSpPr>
          <p:spPr>
            <a:xfrm>
              <a:off x="5973650" y="2433750"/>
              <a:ext cx="11050" cy="5175"/>
            </a:xfrm>
            <a:custGeom>
              <a:rect b="b" l="l" r="r" t="t"/>
              <a:pathLst>
                <a:path extrusionOk="0" h="207" w="442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28"/>
            <p:cNvSpPr/>
            <p:nvPr/>
          </p:nvSpPr>
          <p:spPr>
            <a:xfrm>
              <a:off x="5219700" y="2461750"/>
              <a:ext cx="5375" cy="11325"/>
            </a:xfrm>
            <a:custGeom>
              <a:rect b="b" l="l" r="r" t="t"/>
              <a:pathLst>
                <a:path extrusionOk="0" h="453" w="215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28"/>
            <p:cNvSpPr/>
            <p:nvPr/>
          </p:nvSpPr>
          <p:spPr>
            <a:xfrm>
              <a:off x="5768575" y="2343875"/>
              <a:ext cx="118950" cy="25100"/>
            </a:xfrm>
            <a:custGeom>
              <a:rect b="b" l="l" r="r" t="t"/>
              <a:pathLst>
                <a:path extrusionOk="0" h="1004" w="4758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28"/>
            <p:cNvSpPr/>
            <p:nvPr/>
          </p:nvSpPr>
          <p:spPr>
            <a:xfrm>
              <a:off x="5769150" y="2354575"/>
              <a:ext cx="14325" cy="3900"/>
            </a:xfrm>
            <a:custGeom>
              <a:rect b="b" l="l" r="r" t="t"/>
              <a:pathLst>
                <a:path extrusionOk="0" h="156" w="573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28"/>
            <p:cNvSpPr/>
            <p:nvPr/>
          </p:nvSpPr>
          <p:spPr>
            <a:xfrm>
              <a:off x="6077400" y="2389700"/>
              <a:ext cx="8500" cy="4675"/>
            </a:xfrm>
            <a:custGeom>
              <a:rect b="b" l="l" r="r" t="t"/>
              <a:pathLst>
                <a:path extrusionOk="0" h="187" w="34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28"/>
            <p:cNvSpPr/>
            <p:nvPr/>
          </p:nvSpPr>
          <p:spPr>
            <a:xfrm>
              <a:off x="6095700" y="2390150"/>
              <a:ext cx="7150" cy="4050"/>
            </a:xfrm>
            <a:custGeom>
              <a:rect b="b" l="l" r="r" t="t"/>
              <a:pathLst>
                <a:path extrusionOk="0" h="162" w="286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28"/>
            <p:cNvSpPr/>
            <p:nvPr/>
          </p:nvSpPr>
          <p:spPr>
            <a:xfrm>
              <a:off x="6084975" y="2389900"/>
              <a:ext cx="3600" cy="4000"/>
            </a:xfrm>
            <a:custGeom>
              <a:rect b="b" l="l" r="r" t="t"/>
              <a:pathLst>
                <a:path extrusionOk="0" h="160" w="144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28"/>
            <p:cNvSpPr/>
            <p:nvPr/>
          </p:nvSpPr>
          <p:spPr>
            <a:xfrm>
              <a:off x="5826900" y="2506850"/>
              <a:ext cx="7175" cy="5525"/>
            </a:xfrm>
            <a:custGeom>
              <a:rect b="b" l="l" r="r" t="t"/>
              <a:pathLst>
                <a:path extrusionOk="0" h="221" w="287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28"/>
            <p:cNvSpPr/>
            <p:nvPr/>
          </p:nvSpPr>
          <p:spPr>
            <a:xfrm>
              <a:off x="5758150" y="2357275"/>
              <a:ext cx="7475" cy="3875"/>
            </a:xfrm>
            <a:custGeom>
              <a:rect b="b" l="l" r="r" t="t"/>
              <a:pathLst>
                <a:path extrusionOk="0" h="155" w="299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28"/>
            <p:cNvSpPr/>
            <p:nvPr/>
          </p:nvSpPr>
          <p:spPr>
            <a:xfrm>
              <a:off x="5981400" y="2602000"/>
              <a:ext cx="8950" cy="7000"/>
            </a:xfrm>
            <a:custGeom>
              <a:rect b="b" l="l" r="r" t="t"/>
              <a:pathLst>
                <a:path extrusionOk="0" h="280" w="358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28"/>
            <p:cNvSpPr/>
            <p:nvPr/>
          </p:nvSpPr>
          <p:spPr>
            <a:xfrm>
              <a:off x="5208675" y="2379875"/>
              <a:ext cx="14025" cy="35750"/>
            </a:xfrm>
            <a:custGeom>
              <a:rect b="b" l="l" r="r" t="t"/>
              <a:pathLst>
                <a:path extrusionOk="0" h="1430" w="561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28"/>
            <p:cNvSpPr/>
            <p:nvPr/>
          </p:nvSpPr>
          <p:spPr>
            <a:xfrm>
              <a:off x="5317325" y="2498275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28"/>
            <p:cNvSpPr/>
            <p:nvPr/>
          </p:nvSpPr>
          <p:spPr>
            <a:xfrm>
              <a:off x="5768275" y="3744450"/>
              <a:ext cx="250050" cy="33850"/>
            </a:xfrm>
            <a:custGeom>
              <a:rect b="b" l="l" r="r" t="t"/>
              <a:pathLst>
                <a:path extrusionOk="0" h="1354" w="10002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28"/>
            <p:cNvSpPr/>
            <p:nvPr/>
          </p:nvSpPr>
          <p:spPr>
            <a:xfrm>
              <a:off x="5456925" y="3710100"/>
              <a:ext cx="228325" cy="33825"/>
            </a:xfrm>
            <a:custGeom>
              <a:rect b="b" l="l" r="r" t="t"/>
              <a:pathLst>
                <a:path extrusionOk="0" h="1353" w="9133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28"/>
            <p:cNvSpPr/>
            <p:nvPr/>
          </p:nvSpPr>
          <p:spPr>
            <a:xfrm>
              <a:off x="5298275" y="3687525"/>
              <a:ext cx="132175" cy="25125"/>
            </a:xfrm>
            <a:custGeom>
              <a:rect b="b" l="l" r="r" t="t"/>
              <a:pathLst>
                <a:path extrusionOk="0" h="1005" w="5287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28"/>
            <p:cNvSpPr/>
            <p:nvPr/>
          </p:nvSpPr>
          <p:spPr>
            <a:xfrm>
              <a:off x="5674800" y="3734825"/>
              <a:ext cx="109875" cy="18650"/>
            </a:xfrm>
            <a:custGeom>
              <a:rect b="b" l="l" r="r" t="t"/>
              <a:pathLst>
                <a:path extrusionOk="0" h="746" w="4395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28"/>
            <p:cNvSpPr/>
            <p:nvPr/>
          </p:nvSpPr>
          <p:spPr>
            <a:xfrm>
              <a:off x="5204500" y="3670825"/>
              <a:ext cx="96475" cy="22350"/>
            </a:xfrm>
            <a:custGeom>
              <a:rect b="b" l="l" r="r" t="t"/>
              <a:pathLst>
                <a:path extrusionOk="0" h="894" w="3859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28"/>
            <p:cNvSpPr/>
            <p:nvPr/>
          </p:nvSpPr>
          <p:spPr>
            <a:xfrm>
              <a:off x="6058775" y="3780050"/>
              <a:ext cx="66700" cy="12825"/>
            </a:xfrm>
            <a:custGeom>
              <a:rect b="b" l="l" r="r" t="t"/>
              <a:pathLst>
                <a:path extrusionOk="0" h="513" w="2668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28"/>
            <p:cNvSpPr/>
            <p:nvPr/>
          </p:nvSpPr>
          <p:spPr>
            <a:xfrm>
              <a:off x="5170575" y="3609500"/>
              <a:ext cx="25325" cy="33375"/>
            </a:xfrm>
            <a:custGeom>
              <a:rect b="b" l="l" r="r" t="t"/>
              <a:pathLst>
                <a:path extrusionOk="0" h="1335" w="1013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28"/>
            <p:cNvSpPr/>
            <p:nvPr/>
          </p:nvSpPr>
          <p:spPr>
            <a:xfrm>
              <a:off x="6016525" y="3775200"/>
              <a:ext cx="44950" cy="10575"/>
            </a:xfrm>
            <a:custGeom>
              <a:rect b="b" l="l" r="r" t="t"/>
              <a:pathLst>
                <a:path extrusionOk="0" h="423" w="1798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28"/>
            <p:cNvSpPr/>
            <p:nvPr/>
          </p:nvSpPr>
          <p:spPr>
            <a:xfrm>
              <a:off x="5425075" y="3704775"/>
              <a:ext cx="44075" cy="13450"/>
            </a:xfrm>
            <a:custGeom>
              <a:rect b="b" l="l" r="r" t="t"/>
              <a:pathLst>
                <a:path extrusionOk="0" h="538" w="1763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28"/>
            <p:cNvSpPr/>
            <p:nvPr/>
          </p:nvSpPr>
          <p:spPr>
            <a:xfrm>
              <a:off x="5179200" y="3674400"/>
              <a:ext cx="21750" cy="27200"/>
            </a:xfrm>
            <a:custGeom>
              <a:rect b="b" l="l" r="r" t="t"/>
              <a:pathLst>
                <a:path extrusionOk="0" h="1088" w="87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28"/>
            <p:cNvSpPr/>
            <p:nvPr/>
          </p:nvSpPr>
          <p:spPr>
            <a:xfrm>
              <a:off x="5857575" y="3728275"/>
              <a:ext cx="33350" cy="8350"/>
            </a:xfrm>
            <a:custGeom>
              <a:rect b="b" l="l" r="r" t="t"/>
              <a:pathLst>
                <a:path extrusionOk="0" h="334" w="1334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28"/>
            <p:cNvSpPr/>
            <p:nvPr/>
          </p:nvSpPr>
          <p:spPr>
            <a:xfrm>
              <a:off x="6133200" y="3788750"/>
              <a:ext cx="37525" cy="8450"/>
            </a:xfrm>
            <a:custGeom>
              <a:rect b="b" l="l" r="r" t="t"/>
              <a:pathLst>
                <a:path extrusionOk="0" h="338" w="1501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28"/>
            <p:cNvSpPr/>
            <p:nvPr/>
          </p:nvSpPr>
          <p:spPr>
            <a:xfrm>
              <a:off x="5166100" y="3693150"/>
              <a:ext cx="16100" cy="25325"/>
            </a:xfrm>
            <a:custGeom>
              <a:rect b="b" l="l" r="r" t="t"/>
              <a:pathLst>
                <a:path extrusionOk="0" h="1013" w="644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28"/>
            <p:cNvSpPr/>
            <p:nvPr/>
          </p:nvSpPr>
          <p:spPr>
            <a:xfrm>
              <a:off x="6110575" y="3787500"/>
              <a:ext cx="24425" cy="8650"/>
            </a:xfrm>
            <a:custGeom>
              <a:rect b="b" l="l" r="r" t="t"/>
              <a:pathLst>
                <a:path extrusionOk="0" h="346" w="977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28"/>
            <p:cNvSpPr/>
            <p:nvPr/>
          </p:nvSpPr>
          <p:spPr>
            <a:xfrm>
              <a:off x="5148850" y="3709350"/>
              <a:ext cx="23225" cy="19275"/>
            </a:xfrm>
            <a:custGeom>
              <a:rect b="b" l="l" r="r" t="t"/>
              <a:pathLst>
                <a:path extrusionOk="0" h="771" w="929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28"/>
            <p:cNvSpPr/>
            <p:nvPr/>
          </p:nvSpPr>
          <p:spPr>
            <a:xfrm>
              <a:off x="5593850" y="3721725"/>
              <a:ext cx="25900" cy="3275"/>
            </a:xfrm>
            <a:custGeom>
              <a:rect b="b" l="l" r="r" t="t"/>
              <a:pathLst>
                <a:path extrusionOk="0" h="131" w="1036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28"/>
            <p:cNvSpPr/>
            <p:nvPr/>
          </p:nvSpPr>
          <p:spPr>
            <a:xfrm>
              <a:off x="5826900" y="3749775"/>
              <a:ext cx="25925" cy="4125"/>
            </a:xfrm>
            <a:custGeom>
              <a:rect b="b" l="l" r="r" t="t"/>
              <a:pathLst>
                <a:path extrusionOk="0" h="165" w="1037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28"/>
            <p:cNvSpPr/>
            <p:nvPr/>
          </p:nvSpPr>
          <p:spPr>
            <a:xfrm>
              <a:off x="5140800" y="3691350"/>
              <a:ext cx="17600" cy="19675"/>
            </a:xfrm>
            <a:custGeom>
              <a:rect b="b" l="l" r="r" t="t"/>
              <a:pathLst>
                <a:path extrusionOk="0" h="787" w="704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28"/>
            <p:cNvSpPr/>
            <p:nvPr/>
          </p:nvSpPr>
          <p:spPr>
            <a:xfrm>
              <a:off x="5794750" y="3746425"/>
              <a:ext cx="23250" cy="3850"/>
            </a:xfrm>
            <a:custGeom>
              <a:rect b="b" l="l" r="r" t="t"/>
              <a:pathLst>
                <a:path extrusionOk="0" h="154" w="93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28"/>
            <p:cNvSpPr/>
            <p:nvPr/>
          </p:nvSpPr>
          <p:spPr>
            <a:xfrm>
              <a:off x="5195275" y="3671425"/>
              <a:ext cx="14625" cy="11700"/>
            </a:xfrm>
            <a:custGeom>
              <a:rect b="b" l="l" r="r" t="t"/>
              <a:pathLst>
                <a:path extrusionOk="0" h="468" w="585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28"/>
            <p:cNvSpPr/>
            <p:nvPr/>
          </p:nvSpPr>
          <p:spPr>
            <a:xfrm>
              <a:off x="5157475" y="3680350"/>
              <a:ext cx="11050" cy="13800"/>
            </a:xfrm>
            <a:custGeom>
              <a:rect b="b" l="l" r="r" t="t"/>
              <a:pathLst>
                <a:path extrusionOk="0" h="552" w="442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28"/>
            <p:cNvSpPr/>
            <p:nvPr/>
          </p:nvSpPr>
          <p:spPr>
            <a:xfrm>
              <a:off x="5428950" y="3703550"/>
              <a:ext cx="19075" cy="3300"/>
            </a:xfrm>
            <a:custGeom>
              <a:rect b="b" l="l" r="r" t="t"/>
              <a:pathLst>
                <a:path extrusionOk="0" h="132" w="763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28"/>
            <p:cNvSpPr/>
            <p:nvPr/>
          </p:nvSpPr>
          <p:spPr>
            <a:xfrm>
              <a:off x="5458400" y="3709525"/>
              <a:ext cx="17000" cy="4400"/>
            </a:xfrm>
            <a:custGeom>
              <a:rect b="b" l="l" r="r" t="t"/>
              <a:pathLst>
                <a:path extrusionOk="0" h="176" w="68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28"/>
            <p:cNvSpPr/>
            <p:nvPr/>
          </p:nvSpPr>
          <p:spPr>
            <a:xfrm>
              <a:off x="5266725" y="3650550"/>
              <a:ext cx="11025" cy="6900"/>
            </a:xfrm>
            <a:custGeom>
              <a:rect b="b" l="l" r="r" t="t"/>
              <a:pathLst>
                <a:path extrusionOk="0" h="276" w="441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28"/>
            <p:cNvSpPr/>
            <p:nvPr/>
          </p:nvSpPr>
          <p:spPr>
            <a:xfrm>
              <a:off x="5399775" y="3699675"/>
              <a:ext cx="19375" cy="3700"/>
            </a:xfrm>
            <a:custGeom>
              <a:rect b="b" l="l" r="r" t="t"/>
              <a:pathLst>
                <a:path extrusionOk="0" h="148" w="775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28"/>
            <p:cNvSpPr/>
            <p:nvPr/>
          </p:nvSpPr>
          <p:spPr>
            <a:xfrm>
              <a:off x="6073950" y="3757875"/>
              <a:ext cx="14325" cy="5875"/>
            </a:xfrm>
            <a:custGeom>
              <a:rect b="b" l="l" r="r" t="t"/>
              <a:pathLst>
                <a:path extrusionOk="0" h="235" w="573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28"/>
            <p:cNvSpPr/>
            <p:nvPr/>
          </p:nvSpPr>
          <p:spPr>
            <a:xfrm>
              <a:off x="5843875" y="3730150"/>
              <a:ext cx="18775" cy="5000"/>
            </a:xfrm>
            <a:custGeom>
              <a:rect b="b" l="l" r="r" t="t"/>
              <a:pathLst>
                <a:path extrusionOk="0" h="200" w="751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28"/>
            <p:cNvSpPr/>
            <p:nvPr/>
          </p:nvSpPr>
          <p:spPr>
            <a:xfrm>
              <a:off x="5750100" y="3721150"/>
              <a:ext cx="19375" cy="3275"/>
            </a:xfrm>
            <a:custGeom>
              <a:rect b="b" l="l" r="r" t="t"/>
              <a:pathLst>
                <a:path extrusionOk="0" h="131" w="775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28"/>
            <p:cNvSpPr/>
            <p:nvPr/>
          </p:nvSpPr>
          <p:spPr>
            <a:xfrm>
              <a:off x="5710525" y="3717300"/>
              <a:ext cx="19075" cy="3875"/>
            </a:xfrm>
            <a:custGeom>
              <a:rect b="b" l="l" r="r" t="t"/>
              <a:pathLst>
                <a:path extrusionOk="0" h="155" w="763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28"/>
            <p:cNvSpPr/>
            <p:nvPr/>
          </p:nvSpPr>
          <p:spPr>
            <a:xfrm>
              <a:off x="5529250" y="3688975"/>
              <a:ext cx="14300" cy="4200"/>
            </a:xfrm>
            <a:custGeom>
              <a:rect b="b" l="l" r="r" t="t"/>
              <a:pathLst>
                <a:path extrusionOk="0" h="168" w="572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28"/>
            <p:cNvSpPr/>
            <p:nvPr/>
          </p:nvSpPr>
          <p:spPr>
            <a:xfrm>
              <a:off x="5643550" y="3728375"/>
              <a:ext cx="16400" cy="3925"/>
            </a:xfrm>
            <a:custGeom>
              <a:rect b="b" l="l" r="r" t="t"/>
              <a:pathLst>
                <a:path extrusionOk="0" h="157" w="656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28"/>
            <p:cNvSpPr/>
            <p:nvPr/>
          </p:nvSpPr>
          <p:spPr>
            <a:xfrm>
              <a:off x="5685525" y="3714125"/>
              <a:ext cx="15200" cy="3325"/>
            </a:xfrm>
            <a:custGeom>
              <a:rect b="b" l="l" r="r" t="t"/>
              <a:pathLst>
                <a:path extrusionOk="0" h="133" w="608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28"/>
            <p:cNvSpPr/>
            <p:nvPr/>
          </p:nvSpPr>
          <p:spPr>
            <a:xfrm>
              <a:off x="5668850" y="3732200"/>
              <a:ext cx="14900" cy="3500"/>
            </a:xfrm>
            <a:custGeom>
              <a:rect b="b" l="l" r="r" t="t"/>
              <a:pathLst>
                <a:path extrusionOk="0" h="140" w="596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28"/>
            <p:cNvSpPr/>
            <p:nvPr/>
          </p:nvSpPr>
          <p:spPr>
            <a:xfrm>
              <a:off x="5155100" y="3687575"/>
              <a:ext cx="5975" cy="15425"/>
            </a:xfrm>
            <a:custGeom>
              <a:rect b="b" l="l" r="r" t="t"/>
              <a:pathLst>
                <a:path extrusionOk="0" h="617" w="239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28"/>
            <p:cNvSpPr/>
            <p:nvPr/>
          </p:nvSpPr>
          <p:spPr>
            <a:xfrm>
              <a:off x="5778675" y="3724550"/>
              <a:ext cx="15525" cy="3400"/>
            </a:xfrm>
            <a:custGeom>
              <a:rect b="b" l="l" r="r" t="t"/>
              <a:pathLst>
                <a:path extrusionOk="0" h="136" w="621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28"/>
            <p:cNvSpPr/>
            <p:nvPr/>
          </p:nvSpPr>
          <p:spPr>
            <a:xfrm>
              <a:off x="5626000" y="3725050"/>
              <a:ext cx="15500" cy="3300"/>
            </a:xfrm>
            <a:custGeom>
              <a:rect b="b" l="l" r="r" t="t"/>
              <a:pathLst>
                <a:path extrusionOk="0" h="132" w="62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28"/>
            <p:cNvSpPr/>
            <p:nvPr/>
          </p:nvSpPr>
          <p:spPr>
            <a:xfrm>
              <a:off x="6013250" y="3774100"/>
              <a:ext cx="11025" cy="5200"/>
            </a:xfrm>
            <a:custGeom>
              <a:rect b="b" l="l" r="r" t="t"/>
              <a:pathLst>
                <a:path extrusionOk="0" h="208" w="441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28"/>
            <p:cNvSpPr/>
            <p:nvPr/>
          </p:nvSpPr>
          <p:spPr>
            <a:xfrm>
              <a:off x="5478650" y="3709800"/>
              <a:ext cx="11025" cy="4300"/>
            </a:xfrm>
            <a:custGeom>
              <a:rect b="b" l="l" r="r" t="t"/>
              <a:pathLst>
                <a:path extrusionOk="0" h="172" w="441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28"/>
            <p:cNvSpPr/>
            <p:nvPr/>
          </p:nvSpPr>
          <p:spPr>
            <a:xfrm>
              <a:off x="5467625" y="3685625"/>
              <a:ext cx="11050" cy="3125"/>
            </a:xfrm>
            <a:custGeom>
              <a:rect b="b" l="l" r="r" t="t"/>
              <a:pathLst>
                <a:path extrusionOk="0" h="125" w="442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28"/>
            <p:cNvSpPr/>
            <p:nvPr/>
          </p:nvSpPr>
          <p:spPr>
            <a:xfrm>
              <a:off x="5550675" y="3693525"/>
              <a:ext cx="7475" cy="4100"/>
            </a:xfrm>
            <a:custGeom>
              <a:rect b="b" l="l" r="r" t="t"/>
              <a:pathLst>
                <a:path extrusionOk="0" h="164" w="299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28"/>
            <p:cNvSpPr/>
            <p:nvPr/>
          </p:nvSpPr>
          <p:spPr>
            <a:xfrm>
              <a:off x="5299450" y="3685250"/>
              <a:ext cx="12250" cy="3750"/>
            </a:xfrm>
            <a:custGeom>
              <a:rect b="b" l="l" r="r" t="t"/>
              <a:pathLst>
                <a:path extrusionOk="0" h="150" w="49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28"/>
            <p:cNvSpPr/>
            <p:nvPr/>
          </p:nvSpPr>
          <p:spPr>
            <a:xfrm>
              <a:off x="5156575" y="3669625"/>
              <a:ext cx="8675" cy="11925"/>
            </a:xfrm>
            <a:custGeom>
              <a:rect b="b" l="l" r="r" t="t"/>
              <a:pathLst>
                <a:path extrusionOk="0" h="477" w="347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28"/>
            <p:cNvSpPr/>
            <p:nvPr/>
          </p:nvSpPr>
          <p:spPr>
            <a:xfrm>
              <a:off x="5165225" y="3658625"/>
              <a:ext cx="7700" cy="8725"/>
            </a:xfrm>
            <a:custGeom>
              <a:rect b="b" l="l" r="r" t="t"/>
              <a:pathLst>
                <a:path extrusionOk="0" h="349" w="308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28"/>
            <p:cNvSpPr/>
            <p:nvPr/>
          </p:nvSpPr>
          <p:spPr>
            <a:xfrm>
              <a:off x="5198850" y="36700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28"/>
            <p:cNvSpPr/>
            <p:nvPr/>
          </p:nvSpPr>
          <p:spPr>
            <a:xfrm>
              <a:off x="5171775" y="3641950"/>
              <a:ext cx="6850" cy="7700"/>
            </a:xfrm>
            <a:custGeom>
              <a:rect b="b" l="l" r="r" t="t"/>
              <a:pathLst>
                <a:path extrusionOk="0" h="308" w="274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28"/>
            <p:cNvSpPr/>
            <p:nvPr/>
          </p:nvSpPr>
          <p:spPr>
            <a:xfrm>
              <a:off x="5172075" y="3648800"/>
              <a:ext cx="5675" cy="8050"/>
            </a:xfrm>
            <a:custGeom>
              <a:rect b="b" l="l" r="r" t="t"/>
              <a:pathLst>
                <a:path extrusionOk="0" h="322" w="227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28"/>
            <p:cNvSpPr/>
            <p:nvPr/>
          </p:nvSpPr>
          <p:spPr>
            <a:xfrm>
              <a:off x="5171475" y="36738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28"/>
            <p:cNvSpPr/>
            <p:nvPr/>
          </p:nvSpPr>
          <p:spPr>
            <a:xfrm>
              <a:off x="5161050" y="3663975"/>
              <a:ext cx="5975" cy="7475"/>
            </a:xfrm>
            <a:custGeom>
              <a:rect b="b" l="l" r="r" t="t"/>
              <a:pathLst>
                <a:path extrusionOk="0" h="299" w="239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28"/>
            <p:cNvSpPr/>
            <p:nvPr/>
          </p:nvSpPr>
          <p:spPr>
            <a:xfrm>
              <a:off x="5163125" y="366962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28"/>
            <p:cNvSpPr/>
            <p:nvPr/>
          </p:nvSpPr>
          <p:spPr>
            <a:xfrm>
              <a:off x="5740575" y="371832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28"/>
            <p:cNvSpPr/>
            <p:nvPr/>
          </p:nvSpPr>
          <p:spPr>
            <a:xfrm>
              <a:off x="5213725" y="3595800"/>
              <a:ext cx="3600" cy="5400"/>
            </a:xfrm>
            <a:custGeom>
              <a:rect b="b" l="l" r="r" t="t"/>
              <a:pathLst>
                <a:path extrusionOk="0" h="216" w="144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28"/>
            <p:cNvSpPr/>
            <p:nvPr/>
          </p:nvSpPr>
          <p:spPr>
            <a:xfrm>
              <a:off x="5253625" y="3592825"/>
              <a:ext cx="3000" cy="2700"/>
            </a:xfrm>
            <a:custGeom>
              <a:rect b="b" l="l" r="r" t="t"/>
              <a:pathLst>
                <a:path extrusionOk="0" h="108" w="12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28"/>
            <p:cNvSpPr/>
            <p:nvPr/>
          </p:nvSpPr>
          <p:spPr>
            <a:xfrm>
              <a:off x="5169075" y="3656225"/>
              <a:ext cx="5400" cy="4500"/>
            </a:xfrm>
            <a:custGeom>
              <a:rect b="b" l="l" r="r" t="t"/>
              <a:pathLst>
                <a:path extrusionOk="0" h="180" w="216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28"/>
            <p:cNvSpPr/>
            <p:nvPr/>
          </p:nvSpPr>
          <p:spPr>
            <a:xfrm>
              <a:off x="5267325" y="357855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28"/>
            <p:cNvSpPr/>
            <p:nvPr/>
          </p:nvSpPr>
          <p:spPr>
            <a:xfrm>
              <a:off x="5271475" y="35746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28"/>
            <p:cNvSpPr/>
            <p:nvPr/>
          </p:nvSpPr>
          <p:spPr>
            <a:xfrm>
              <a:off x="5866200" y="3733750"/>
              <a:ext cx="3600" cy="1975"/>
            </a:xfrm>
            <a:custGeom>
              <a:rect b="b" l="l" r="r" t="t"/>
              <a:pathLst>
                <a:path extrusionOk="0" h="79" w="144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28"/>
            <p:cNvSpPr/>
            <p:nvPr/>
          </p:nvSpPr>
          <p:spPr>
            <a:xfrm>
              <a:off x="5813225" y="3852675"/>
              <a:ext cx="201825" cy="34850"/>
            </a:xfrm>
            <a:custGeom>
              <a:rect b="b" l="l" r="r" t="t"/>
              <a:pathLst>
                <a:path extrusionOk="0" h="1394" w="8073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28"/>
            <p:cNvSpPr/>
            <p:nvPr/>
          </p:nvSpPr>
          <p:spPr>
            <a:xfrm>
              <a:off x="5993600" y="3876200"/>
              <a:ext cx="130975" cy="21700"/>
            </a:xfrm>
            <a:custGeom>
              <a:rect b="b" l="l" r="r" t="t"/>
              <a:pathLst>
                <a:path extrusionOk="0" h="868" w="5239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28"/>
            <p:cNvSpPr/>
            <p:nvPr/>
          </p:nvSpPr>
          <p:spPr>
            <a:xfrm>
              <a:off x="5815600" y="3810075"/>
              <a:ext cx="115025" cy="19250"/>
            </a:xfrm>
            <a:custGeom>
              <a:rect b="b" l="l" r="r" t="t"/>
              <a:pathLst>
                <a:path extrusionOk="0" h="770" w="4601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28"/>
            <p:cNvSpPr/>
            <p:nvPr/>
          </p:nvSpPr>
          <p:spPr>
            <a:xfrm>
              <a:off x="5997175" y="3814075"/>
              <a:ext cx="104500" cy="15000"/>
            </a:xfrm>
            <a:custGeom>
              <a:rect b="b" l="l" r="r" t="t"/>
              <a:pathLst>
                <a:path extrusionOk="0" h="600" w="418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28"/>
            <p:cNvSpPr/>
            <p:nvPr/>
          </p:nvSpPr>
          <p:spPr>
            <a:xfrm>
              <a:off x="5955800" y="3810150"/>
              <a:ext cx="46750" cy="15650"/>
            </a:xfrm>
            <a:custGeom>
              <a:rect b="b" l="l" r="r" t="t"/>
              <a:pathLst>
                <a:path extrusionOk="0" h="626" w="187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28"/>
            <p:cNvSpPr/>
            <p:nvPr/>
          </p:nvSpPr>
          <p:spPr>
            <a:xfrm>
              <a:off x="5984375" y="3843350"/>
              <a:ext cx="54475" cy="10850"/>
            </a:xfrm>
            <a:custGeom>
              <a:rect b="b" l="l" r="r" t="t"/>
              <a:pathLst>
                <a:path extrusionOk="0" h="434" w="2179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28"/>
            <p:cNvSpPr/>
            <p:nvPr/>
          </p:nvSpPr>
          <p:spPr>
            <a:xfrm>
              <a:off x="6052525" y="3846950"/>
              <a:ext cx="50925" cy="11050"/>
            </a:xfrm>
            <a:custGeom>
              <a:rect b="b" l="l" r="r" t="t"/>
              <a:pathLst>
                <a:path extrusionOk="0" h="442" w="2037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28"/>
            <p:cNvSpPr/>
            <p:nvPr/>
          </p:nvSpPr>
          <p:spPr>
            <a:xfrm>
              <a:off x="5915900" y="3810800"/>
              <a:ext cx="47050" cy="20850"/>
            </a:xfrm>
            <a:custGeom>
              <a:rect b="b" l="l" r="r" t="t"/>
              <a:pathLst>
                <a:path extrusionOk="0" h="834" w="1882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28"/>
            <p:cNvSpPr/>
            <p:nvPr/>
          </p:nvSpPr>
          <p:spPr>
            <a:xfrm>
              <a:off x="6099250" y="3821425"/>
              <a:ext cx="36775" cy="10875"/>
            </a:xfrm>
            <a:custGeom>
              <a:rect b="b" l="l" r="r" t="t"/>
              <a:pathLst>
                <a:path extrusionOk="0" h="435" w="1471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28"/>
            <p:cNvSpPr/>
            <p:nvPr/>
          </p:nvSpPr>
          <p:spPr>
            <a:xfrm>
              <a:off x="6100450" y="3849700"/>
              <a:ext cx="33075" cy="11650"/>
            </a:xfrm>
            <a:custGeom>
              <a:rect b="b" l="l" r="r" t="t"/>
              <a:pathLst>
                <a:path extrusionOk="0" h="466" w="1323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28"/>
            <p:cNvSpPr/>
            <p:nvPr/>
          </p:nvSpPr>
          <p:spPr>
            <a:xfrm>
              <a:off x="6033775" y="3846400"/>
              <a:ext cx="44375" cy="8400"/>
            </a:xfrm>
            <a:custGeom>
              <a:rect b="b" l="l" r="r" t="t"/>
              <a:pathLst>
                <a:path extrusionOk="0" h="336" w="1775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28"/>
            <p:cNvSpPr/>
            <p:nvPr/>
          </p:nvSpPr>
          <p:spPr>
            <a:xfrm>
              <a:off x="5963825" y="3840175"/>
              <a:ext cx="31275" cy="10325"/>
            </a:xfrm>
            <a:custGeom>
              <a:rect b="b" l="l" r="r" t="t"/>
              <a:pathLst>
                <a:path extrusionOk="0" h="413" w="1251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28"/>
            <p:cNvSpPr/>
            <p:nvPr/>
          </p:nvSpPr>
          <p:spPr>
            <a:xfrm>
              <a:off x="6117125" y="3885375"/>
              <a:ext cx="29200" cy="14075"/>
            </a:xfrm>
            <a:custGeom>
              <a:rect b="b" l="l" r="r" t="t"/>
              <a:pathLst>
                <a:path extrusionOk="0" h="563" w="1168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28"/>
            <p:cNvSpPr/>
            <p:nvPr/>
          </p:nvSpPr>
          <p:spPr>
            <a:xfrm>
              <a:off x="6124275" y="3825600"/>
              <a:ext cx="32450" cy="7475"/>
            </a:xfrm>
            <a:custGeom>
              <a:rect b="b" l="l" r="r" t="t"/>
              <a:pathLst>
                <a:path extrusionOk="0" h="299" w="1298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28"/>
            <p:cNvSpPr/>
            <p:nvPr/>
          </p:nvSpPr>
          <p:spPr>
            <a:xfrm>
              <a:off x="5944175" y="3818175"/>
              <a:ext cx="15225" cy="3725"/>
            </a:xfrm>
            <a:custGeom>
              <a:rect b="b" l="l" r="r" t="t"/>
              <a:pathLst>
                <a:path extrusionOk="0" h="149" w="609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28"/>
            <p:cNvSpPr/>
            <p:nvPr/>
          </p:nvSpPr>
          <p:spPr>
            <a:xfrm>
              <a:off x="5991800" y="3875600"/>
              <a:ext cx="14325" cy="3825"/>
            </a:xfrm>
            <a:custGeom>
              <a:rect b="b" l="l" r="r" t="t"/>
              <a:pathLst>
                <a:path extrusionOk="0" h="153" w="573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28"/>
            <p:cNvSpPr/>
            <p:nvPr/>
          </p:nvSpPr>
          <p:spPr>
            <a:xfrm>
              <a:off x="5973950" y="3872325"/>
              <a:ext cx="12225" cy="3100"/>
            </a:xfrm>
            <a:custGeom>
              <a:rect b="b" l="l" r="r" t="t"/>
              <a:pathLst>
                <a:path extrusionOk="0" h="124" w="489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28"/>
            <p:cNvSpPr/>
            <p:nvPr/>
          </p:nvSpPr>
          <p:spPr>
            <a:xfrm>
              <a:off x="6095850" y="3850775"/>
              <a:ext cx="6425" cy="6400"/>
            </a:xfrm>
            <a:custGeom>
              <a:rect b="b" l="l" r="r" t="t"/>
              <a:pathLst>
                <a:path extrusionOk="0" h="256" w="257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28"/>
            <p:cNvSpPr/>
            <p:nvPr/>
          </p:nvSpPr>
          <p:spPr>
            <a:xfrm>
              <a:off x="6030800" y="38503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28"/>
            <p:cNvSpPr/>
            <p:nvPr/>
          </p:nvSpPr>
          <p:spPr>
            <a:xfrm>
              <a:off x="5652175" y="3739050"/>
              <a:ext cx="249775" cy="48300"/>
            </a:xfrm>
            <a:custGeom>
              <a:rect b="b" l="l" r="r" t="t"/>
              <a:pathLst>
                <a:path extrusionOk="0" h="1932" w="9991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28"/>
            <p:cNvSpPr/>
            <p:nvPr/>
          </p:nvSpPr>
          <p:spPr>
            <a:xfrm>
              <a:off x="5811725" y="3796825"/>
              <a:ext cx="108075" cy="26700"/>
            </a:xfrm>
            <a:custGeom>
              <a:rect b="b" l="l" r="r" t="t"/>
              <a:pathLst>
                <a:path extrusionOk="0" h="1068" w="4323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28"/>
            <p:cNvSpPr/>
            <p:nvPr/>
          </p:nvSpPr>
          <p:spPr>
            <a:xfrm>
              <a:off x="5980200" y="3795900"/>
              <a:ext cx="94375" cy="10175"/>
            </a:xfrm>
            <a:custGeom>
              <a:rect b="b" l="l" r="r" t="t"/>
              <a:pathLst>
                <a:path extrusionOk="0" h="407" w="3775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28"/>
            <p:cNvSpPr/>
            <p:nvPr/>
          </p:nvSpPr>
          <p:spPr>
            <a:xfrm>
              <a:off x="5932575" y="3790050"/>
              <a:ext cx="84250" cy="10875"/>
            </a:xfrm>
            <a:custGeom>
              <a:rect b="b" l="l" r="r" t="t"/>
              <a:pathLst>
                <a:path extrusionOk="0" h="435" w="337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28"/>
            <p:cNvSpPr/>
            <p:nvPr/>
          </p:nvSpPr>
          <p:spPr>
            <a:xfrm>
              <a:off x="5800125" y="3780825"/>
              <a:ext cx="48225" cy="21100"/>
            </a:xfrm>
            <a:custGeom>
              <a:rect b="b" l="l" r="r" t="t"/>
              <a:pathLst>
                <a:path extrusionOk="0" h="844" w="1929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28"/>
            <p:cNvSpPr/>
            <p:nvPr/>
          </p:nvSpPr>
          <p:spPr>
            <a:xfrm>
              <a:off x="6055200" y="3800375"/>
              <a:ext cx="69375" cy="9375"/>
            </a:xfrm>
            <a:custGeom>
              <a:rect b="b" l="l" r="r" t="t"/>
              <a:pathLst>
                <a:path extrusionOk="0" h="375" w="2775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28"/>
            <p:cNvSpPr/>
            <p:nvPr/>
          </p:nvSpPr>
          <p:spPr>
            <a:xfrm>
              <a:off x="5799825" y="3767625"/>
              <a:ext cx="52400" cy="14250"/>
            </a:xfrm>
            <a:custGeom>
              <a:rect b="b" l="l" r="r" t="t"/>
              <a:pathLst>
                <a:path extrusionOk="0" h="570" w="2096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28"/>
            <p:cNvSpPr/>
            <p:nvPr/>
          </p:nvSpPr>
          <p:spPr>
            <a:xfrm>
              <a:off x="6098975" y="3803575"/>
              <a:ext cx="50925" cy="8650"/>
            </a:xfrm>
            <a:custGeom>
              <a:rect b="b" l="l" r="r" t="t"/>
              <a:pathLst>
                <a:path extrusionOk="0" h="346" w="2037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28"/>
            <p:cNvSpPr/>
            <p:nvPr/>
          </p:nvSpPr>
          <p:spPr>
            <a:xfrm>
              <a:off x="5809050" y="3775325"/>
              <a:ext cx="39900" cy="10425"/>
            </a:xfrm>
            <a:custGeom>
              <a:rect b="b" l="l" r="r" t="t"/>
              <a:pathLst>
                <a:path extrusionOk="0" h="417" w="1596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28"/>
            <p:cNvSpPr/>
            <p:nvPr/>
          </p:nvSpPr>
          <p:spPr>
            <a:xfrm>
              <a:off x="5973950" y="3796075"/>
              <a:ext cx="42000" cy="4850"/>
            </a:xfrm>
            <a:custGeom>
              <a:rect b="b" l="l" r="r" t="t"/>
              <a:pathLst>
                <a:path extrusionOk="0" h="194" w="168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28"/>
            <p:cNvSpPr/>
            <p:nvPr/>
          </p:nvSpPr>
          <p:spPr>
            <a:xfrm>
              <a:off x="5847150" y="3789000"/>
              <a:ext cx="22650" cy="7450"/>
            </a:xfrm>
            <a:custGeom>
              <a:rect b="b" l="l" r="r" t="t"/>
              <a:pathLst>
                <a:path extrusionOk="0" h="298" w="906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28"/>
            <p:cNvSpPr/>
            <p:nvPr/>
          </p:nvSpPr>
          <p:spPr>
            <a:xfrm>
              <a:off x="5884350" y="3805650"/>
              <a:ext cx="25325" cy="5625"/>
            </a:xfrm>
            <a:custGeom>
              <a:rect b="b" l="l" r="r" t="t"/>
              <a:pathLst>
                <a:path extrusionOk="0" h="225" w="1013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28"/>
            <p:cNvSpPr/>
            <p:nvPr/>
          </p:nvSpPr>
          <p:spPr>
            <a:xfrm>
              <a:off x="5855775" y="3774600"/>
              <a:ext cx="13725" cy="6975"/>
            </a:xfrm>
            <a:custGeom>
              <a:rect b="b" l="l" r="r" t="t"/>
              <a:pathLst>
                <a:path extrusionOk="0" h="279" w="549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28"/>
            <p:cNvSpPr/>
            <p:nvPr/>
          </p:nvSpPr>
          <p:spPr>
            <a:xfrm>
              <a:off x="5866200" y="3803575"/>
              <a:ext cx="18175" cy="4075"/>
            </a:xfrm>
            <a:custGeom>
              <a:rect b="b" l="l" r="r" t="t"/>
              <a:pathLst>
                <a:path extrusionOk="0" h="163" w="727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28"/>
            <p:cNvSpPr/>
            <p:nvPr/>
          </p:nvSpPr>
          <p:spPr>
            <a:xfrm>
              <a:off x="6056100" y="3781550"/>
              <a:ext cx="17600" cy="5025"/>
            </a:xfrm>
            <a:custGeom>
              <a:rect b="b" l="l" r="r" t="t"/>
              <a:pathLst>
                <a:path extrusionOk="0" h="201" w="704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28"/>
            <p:cNvSpPr/>
            <p:nvPr/>
          </p:nvSpPr>
          <p:spPr>
            <a:xfrm>
              <a:off x="5851900" y="3803575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28"/>
            <p:cNvSpPr/>
            <p:nvPr/>
          </p:nvSpPr>
          <p:spPr>
            <a:xfrm>
              <a:off x="6006400" y="37768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28"/>
            <p:cNvSpPr/>
            <p:nvPr/>
          </p:nvSpPr>
          <p:spPr>
            <a:xfrm>
              <a:off x="5844775" y="3789875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28"/>
            <p:cNvSpPr/>
            <p:nvPr/>
          </p:nvSpPr>
          <p:spPr>
            <a:xfrm>
              <a:off x="5855775" y="37782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28"/>
            <p:cNvSpPr/>
            <p:nvPr/>
          </p:nvSpPr>
          <p:spPr>
            <a:xfrm>
              <a:off x="5715000" y="3874125"/>
              <a:ext cx="36925" cy="85950"/>
            </a:xfrm>
            <a:custGeom>
              <a:rect b="b" l="l" r="r" t="t"/>
              <a:pathLst>
                <a:path extrusionOk="0" h="3438" w="1477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28"/>
            <p:cNvSpPr/>
            <p:nvPr/>
          </p:nvSpPr>
          <p:spPr>
            <a:xfrm>
              <a:off x="5935550" y="4036700"/>
              <a:ext cx="114325" cy="18725"/>
            </a:xfrm>
            <a:custGeom>
              <a:rect b="b" l="l" r="r" t="t"/>
              <a:pathLst>
                <a:path extrusionOk="0" h="749" w="4573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28"/>
            <p:cNvSpPr/>
            <p:nvPr/>
          </p:nvSpPr>
          <p:spPr>
            <a:xfrm>
              <a:off x="5907275" y="4004700"/>
              <a:ext cx="99450" cy="14700"/>
            </a:xfrm>
            <a:custGeom>
              <a:rect b="b" l="l" r="r" t="t"/>
              <a:pathLst>
                <a:path extrusionOk="0" h="588" w="3978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28"/>
            <p:cNvSpPr/>
            <p:nvPr/>
          </p:nvSpPr>
          <p:spPr>
            <a:xfrm>
              <a:off x="5760825" y="3920900"/>
              <a:ext cx="47950" cy="40750"/>
            </a:xfrm>
            <a:custGeom>
              <a:rect b="b" l="l" r="r" t="t"/>
              <a:pathLst>
                <a:path extrusionOk="0" h="1630" w="1918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28"/>
            <p:cNvSpPr/>
            <p:nvPr/>
          </p:nvSpPr>
          <p:spPr>
            <a:xfrm>
              <a:off x="5749225" y="3993175"/>
              <a:ext cx="60750" cy="13225"/>
            </a:xfrm>
            <a:custGeom>
              <a:rect b="b" l="l" r="r" t="t"/>
              <a:pathLst>
                <a:path extrusionOk="0" h="529" w="243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28"/>
            <p:cNvSpPr/>
            <p:nvPr/>
          </p:nvSpPr>
          <p:spPr>
            <a:xfrm>
              <a:off x="5808450" y="3999250"/>
              <a:ext cx="90800" cy="10175"/>
            </a:xfrm>
            <a:custGeom>
              <a:rect b="b" l="l" r="r" t="t"/>
              <a:pathLst>
                <a:path extrusionOk="0" h="407" w="3632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28"/>
            <p:cNvSpPr/>
            <p:nvPr/>
          </p:nvSpPr>
          <p:spPr>
            <a:xfrm>
              <a:off x="6043600" y="4043575"/>
              <a:ext cx="75625" cy="13625"/>
            </a:xfrm>
            <a:custGeom>
              <a:rect b="b" l="l" r="r" t="t"/>
              <a:pathLst>
                <a:path extrusionOk="0" h="545" w="3025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28"/>
            <p:cNvSpPr/>
            <p:nvPr/>
          </p:nvSpPr>
          <p:spPr>
            <a:xfrm>
              <a:off x="6026325" y="4012025"/>
              <a:ext cx="53625" cy="10750"/>
            </a:xfrm>
            <a:custGeom>
              <a:rect b="b" l="l" r="r" t="t"/>
              <a:pathLst>
                <a:path extrusionOk="0" h="430" w="2145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28"/>
            <p:cNvSpPr/>
            <p:nvPr/>
          </p:nvSpPr>
          <p:spPr>
            <a:xfrm>
              <a:off x="6083475" y="4018450"/>
              <a:ext cx="44675" cy="10050"/>
            </a:xfrm>
            <a:custGeom>
              <a:rect b="b" l="l" r="r" t="t"/>
              <a:pathLst>
                <a:path extrusionOk="0" h="402" w="1787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28"/>
            <p:cNvSpPr/>
            <p:nvPr/>
          </p:nvSpPr>
          <p:spPr>
            <a:xfrm>
              <a:off x="6001925" y="4012225"/>
              <a:ext cx="32775" cy="9550"/>
            </a:xfrm>
            <a:custGeom>
              <a:rect b="b" l="l" r="r" t="t"/>
              <a:pathLst>
                <a:path extrusionOk="0" h="382" w="1311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28"/>
            <p:cNvSpPr/>
            <p:nvPr/>
          </p:nvSpPr>
          <p:spPr>
            <a:xfrm>
              <a:off x="5876925" y="4003600"/>
              <a:ext cx="35725" cy="8050"/>
            </a:xfrm>
            <a:custGeom>
              <a:rect b="b" l="l" r="r" t="t"/>
              <a:pathLst>
                <a:path extrusionOk="0" h="322" w="1429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28"/>
            <p:cNvSpPr/>
            <p:nvPr/>
          </p:nvSpPr>
          <p:spPr>
            <a:xfrm>
              <a:off x="5764100" y="3932750"/>
              <a:ext cx="15800" cy="15500"/>
            </a:xfrm>
            <a:custGeom>
              <a:rect b="b" l="l" r="r" t="t"/>
              <a:pathLst>
                <a:path extrusionOk="0" h="620" w="632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28"/>
            <p:cNvSpPr/>
            <p:nvPr/>
          </p:nvSpPr>
          <p:spPr>
            <a:xfrm>
              <a:off x="5805175" y="3997200"/>
              <a:ext cx="29800" cy="3450"/>
            </a:xfrm>
            <a:custGeom>
              <a:rect b="b" l="l" r="r" t="t"/>
              <a:pathLst>
                <a:path extrusionOk="0" h="138" w="1192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28"/>
            <p:cNvSpPr/>
            <p:nvPr/>
          </p:nvSpPr>
          <p:spPr>
            <a:xfrm>
              <a:off x="6081400" y="4044375"/>
              <a:ext cx="19075" cy="3600"/>
            </a:xfrm>
            <a:custGeom>
              <a:rect b="b" l="l" r="r" t="t"/>
              <a:pathLst>
                <a:path extrusionOk="0" h="144" w="763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28"/>
            <p:cNvSpPr/>
            <p:nvPr/>
          </p:nvSpPr>
          <p:spPr>
            <a:xfrm>
              <a:off x="6038850" y="4043175"/>
              <a:ext cx="17275" cy="5750"/>
            </a:xfrm>
            <a:custGeom>
              <a:rect b="b" l="l" r="r" t="t"/>
              <a:pathLst>
                <a:path extrusionOk="0" h="230" w="691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28"/>
            <p:cNvSpPr/>
            <p:nvPr/>
          </p:nvSpPr>
          <p:spPr>
            <a:xfrm>
              <a:off x="6044200" y="4014600"/>
              <a:ext cx="15500" cy="4525"/>
            </a:xfrm>
            <a:custGeom>
              <a:rect b="b" l="l" r="r" t="t"/>
              <a:pathLst>
                <a:path extrusionOk="0" h="181" w="62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28"/>
            <p:cNvSpPr/>
            <p:nvPr/>
          </p:nvSpPr>
          <p:spPr>
            <a:xfrm>
              <a:off x="6003425" y="4011050"/>
              <a:ext cx="13400" cy="4150"/>
            </a:xfrm>
            <a:custGeom>
              <a:rect b="b" l="l" r="r" t="t"/>
              <a:pathLst>
                <a:path extrusionOk="0" h="166" w="536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28"/>
            <p:cNvSpPr/>
            <p:nvPr/>
          </p:nvSpPr>
          <p:spPr>
            <a:xfrm>
              <a:off x="5794750" y="3958050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28"/>
            <p:cNvSpPr/>
            <p:nvPr/>
          </p:nvSpPr>
          <p:spPr>
            <a:xfrm>
              <a:off x="5966500" y="3991225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28"/>
            <p:cNvSpPr/>
            <p:nvPr/>
          </p:nvSpPr>
          <p:spPr>
            <a:xfrm>
              <a:off x="5905775" y="3987375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28"/>
            <p:cNvSpPr/>
            <p:nvPr/>
          </p:nvSpPr>
          <p:spPr>
            <a:xfrm>
              <a:off x="5762025" y="3931575"/>
              <a:ext cx="4475" cy="4775"/>
            </a:xfrm>
            <a:custGeom>
              <a:rect b="b" l="l" r="r" t="t"/>
              <a:pathLst>
                <a:path extrusionOk="0" h="191" w="179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28"/>
            <p:cNvSpPr/>
            <p:nvPr/>
          </p:nvSpPr>
          <p:spPr>
            <a:xfrm>
              <a:off x="5751000" y="3935125"/>
              <a:ext cx="4500" cy="5400"/>
            </a:xfrm>
            <a:custGeom>
              <a:rect b="b" l="l" r="r" t="t"/>
              <a:pathLst>
                <a:path extrusionOk="0" h="216" w="18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28"/>
            <p:cNvSpPr/>
            <p:nvPr/>
          </p:nvSpPr>
          <p:spPr>
            <a:xfrm>
              <a:off x="5757850" y="3928475"/>
              <a:ext cx="5675" cy="5125"/>
            </a:xfrm>
            <a:custGeom>
              <a:rect b="b" l="l" r="r" t="t"/>
              <a:pathLst>
                <a:path extrusionOk="0" h="205" w="227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28"/>
            <p:cNvSpPr/>
            <p:nvPr/>
          </p:nvSpPr>
          <p:spPr>
            <a:xfrm>
              <a:off x="5754575" y="3932150"/>
              <a:ext cx="4800" cy="5100"/>
            </a:xfrm>
            <a:custGeom>
              <a:rect b="b" l="l" r="r" t="t"/>
              <a:pathLst>
                <a:path extrusionOk="0" h="204" w="192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28"/>
            <p:cNvSpPr/>
            <p:nvPr/>
          </p:nvSpPr>
          <p:spPr>
            <a:xfrm>
              <a:off x="5883175" y="3880150"/>
              <a:ext cx="141400" cy="24700"/>
            </a:xfrm>
            <a:custGeom>
              <a:rect b="b" l="l" r="r" t="t"/>
              <a:pathLst>
                <a:path extrusionOk="0" h="988" w="5656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28"/>
            <p:cNvSpPr/>
            <p:nvPr/>
          </p:nvSpPr>
          <p:spPr>
            <a:xfrm>
              <a:off x="5988225" y="3897025"/>
              <a:ext cx="28900" cy="24750"/>
            </a:xfrm>
            <a:custGeom>
              <a:rect b="b" l="l" r="r" t="t"/>
              <a:pathLst>
                <a:path extrusionOk="0" h="990" w="1156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28"/>
            <p:cNvSpPr/>
            <p:nvPr/>
          </p:nvSpPr>
          <p:spPr>
            <a:xfrm>
              <a:off x="5843875" y="3887400"/>
              <a:ext cx="31275" cy="13225"/>
            </a:xfrm>
            <a:custGeom>
              <a:rect b="b" l="l" r="r" t="t"/>
              <a:pathLst>
                <a:path extrusionOk="0" h="529" w="1251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28"/>
            <p:cNvSpPr/>
            <p:nvPr/>
          </p:nvSpPr>
          <p:spPr>
            <a:xfrm>
              <a:off x="5976925" y="3908050"/>
              <a:ext cx="25625" cy="13825"/>
            </a:xfrm>
            <a:custGeom>
              <a:rect b="b" l="l" r="r" t="t"/>
              <a:pathLst>
                <a:path extrusionOk="0" h="553" w="1025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28"/>
            <p:cNvSpPr/>
            <p:nvPr/>
          </p:nvSpPr>
          <p:spPr>
            <a:xfrm>
              <a:off x="6117125" y="4048250"/>
              <a:ext cx="48825" cy="14300"/>
            </a:xfrm>
            <a:custGeom>
              <a:rect b="b" l="l" r="r" t="t"/>
              <a:pathLst>
                <a:path extrusionOk="0" h="572" w="1953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28"/>
            <p:cNvSpPr/>
            <p:nvPr/>
          </p:nvSpPr>
          <p:spPr>
            <a:xfrm>
              <a:off x="6163250" y="4051825"/>
              <a:ext cx="53600" cy="8475"/>
            </a:xfrm>
            <a:custGeom>
              <a:rect b="b" l="l" r="r" t="t"/>
              <a:pathLst>
                <a:path extrusionOk="0" h="339" w="2144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28"/>
            <p:cNvSpPr/>
            <p:nvPr/>
          </p:nvSpPr>
          <p:spPr>
            <a:xfrm>
              <a:off x="5979900" y="3921725"/>
              <a:ext cx="42000" cy="11225"/>
            </a:xfrm>
            <a:custGeom>
              <a:rect b="b" l="l" r="r" t="t"/>
              <a:pathLst>
                <a:path extrusionOk="0" h="449" w="168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28"/>
            <p:cNvSpPr/>
            <p:nvPr/>
          </p:nvSpPr>
          <p:spPr>
            <a:xfrm>
              <a:off x="5930500" y="3936700"/>
              <a:ext cx="28900" cy="3950"/>
            </a:xfrm>
            <a:custGeom>
              <a:rect b="b" l="l" r="r" t="t"/>
              <a:pathLst>
                <a:path extrusionOk="0" h="158" w="1156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28"/>
            <p:cNvSpPr/>
            <p:nvPr/>
          </p:nvSpPr>
          <p:spPr>
            <a:xfrm>
              <a:off x="5956100" y="3923700"/>
              <a:ext cx="26200" cy="7375"/>
            </a:xfrm>
            <a:custGeom>
              <a:rect b="b" l="l" r="r" t="t"/>
              <a:pathLst>
                <a:path extrusionOk="0" h="295" w="1048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28"/>
            <p:cNvSpPr/>
            <p:nvPr/>
          </p:nvSpPr>
          <p:spPr>
            <a:xfrm>
              <a:off x="6038250" y="3928950"/>
              <a:ext cx="17875" cy="3825"/>
            </a:xfrm>
            <a:custGeom>
              <a:rect b="b" l="l" r="r" t="t"/>
              <a:pathLst>
                <a:path extrusionOk="0" h="153" w="715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28"/>
            <p:cNvSpPr/>
            <p:nvPr/>
          </p:nvSpPr>
          <p:spPr>
            <a:xfrm>
              <a:off x="5966500" y="3929775"/>
              <a:ext cx="14925" cy="2975"/>
            </a:xfrm>
            <a:custGeom>
              <a:rect b="b" l="l" r="r" t="t"/>
              <a:pathLst>
                <a:path extrusionOk="0" h="119" w="597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28"/>
            <p:cNvSpPr/>
            <p:nvPr/>
          </p:nvSpPr>
          <p:spPr>
            <a:xfrm>
              <a:off x="6020375" y="3929275"/>
              <a:ext cx="6875" cy="3175"/>
            </a:xfrm>
            <a:custGeom>
              <a:rect b="b" l="l" r="r" t="t"/>
              <a:pathLst>
                <a:path extrusionOk="0" h="127" w="275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28"/>
            <p:cNvSpPr/>
            <p:nvPr/>
          </p:nvSpPr>
          <p:spPr>
            <a:xfrm>
              <a:off x="5812025" y="3865200"/>
              <a:ext cx="240525" cy="33550"/>
            </a:xfrm>
            <a:custGeom>
              <a:rect b="b" l="l" r="r" t="t"/>
              <a:pathLst>
                <a:path extrusionOk="0" h="1342" w="9621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28"/>
            <p:cNvSpPr/>
            <p:nvPr/>
          </p:nvSpPr>
          <p:spPr>
            <a:xfrm>
              <a:off x="5678075" y="3788575"/>
              <a:ext cx="111950" cy="33425"/>
            </a:xfrm>
            <a:custGeom>
              <a:rect b="b" l="l" r="r" t="t"/>
              <a:pathLst>
                <a:path extrusionOk="0" h="1337" w="4478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28"/>
            <p:cNvSpPr/>
            <p:nvPr/>
          </p:nvSpPr>
          <p:spPr>
            <a:xfrm>
              <a:off x="5692375" y="3777375"/>
              <a:ext cx="120575" cy="26600"/>
            </a:xfrm>
            <a:custGeom>
              <a:rect b="b" l="l" r="r" t="t"/>
              <a:pathLst>
                <a:path extrusionOk="0" h="1064" w="4823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28"/>
            <p:cNvSpPr/>
            <p:nvPr/>
          </p:nvSpPr>
          <p:spPr>
            <a:xfrm>
              <a:off x="5770650" y="3849575"/>
              <a:ext cx="32775" cy="18625"/>
            </a:xfrm>
            <a:custGeom>
              <a:rect b="b" l="l" r="r" t="t"/>
              <a:pathLst>
                <a:path extrusionOk="0" h="745" w="1311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28"/>
            <p:cNvSpPr/>
            <p:nvPr/>
          </p:nvSpPr>
          <p:spPr>
            <a:xfrm>
              <a:off x="5784925" y="3864900"/>
              <a:ext cx="15225" cy="61325"/>
            </a:xfrm>
            <a:custGeom>
              <a:rect b="b" l="l" r="r" t="t"/>
              <a:pathLst>
                <a:path extrusionOk="0" h="2453" w="609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28"/>
            <p:cNvSpPr/>
            <p:nvPr/>
          </p:nvSpPr>
          <p:spPr>
            <a:xfrm>
              <a:off x="5793875" y="3818450"/>
              <a:ext cx="13400" cy="34850"/>
            </a:xfrm>
            <a:custGeom>
              <a:rect b="b" l="l" r="r" t="t"/>
              <a:pathLst>
                <a:path extrusionOk="0" h="1394" w="536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28"/>
            <p:cNvSpPr/>
            <p:nvPr/>
          </p:nvSpPr>
          <p:spPr>
            <a:xfrm>
              <a:off x="5794175" y="3798325"/>
              <a:ext cx="28875" cy="14800"/>
            </a:xfrm>
            <a:custGeom>
              <a:rect b="b" l="l" r="r" t="t"/>
              <a:pathLst>
                <a:path extrusionOk="0" h="592" w="1155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28"/>
            <p:cNvSpPr/>
            <p:nvPr/>
          </p:nvSpPr>
          <p:spPr>
            <a:xfrm>
              <a:off x="5808150" y="3803575"/>
              <a:ext cx="16400" cy="16700"/>
            </a:xfrm>
            <a:custGeom>
              <a:rect b="b" l="l" r="r" t="t"/>
              <a:pathLst>
                <a:path extrusionOk="0" h="668" w="656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28"/>
            <p:cNvSpPr/>
            <p:nvPr/>
          </p:nvSpPr>
          <p:spPr>
            <a:xfrm>
              <a:off x="5805775" y="388305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28"/>
            <p:cNvSpPr/>
            <p:nvPr/>
          </p:nvSpPr>
          <p:spPr>
            <a:xfrm>
              <a:off x="5750700" y="3811025"/>
              <a:ext cx="19075" cy="3825"/>
            </a:xfrm>
            <a:custGeom>
              <a:rect b="b" l="l" r="r" t="t"/>
              <a:pathLst>
                <a:path extrusionOk="0" h="153" w="763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28"/>
            <p:cNvSpPr/>
            <p:nvPr/>
          </p:nvSpPr>
          <p:spPr>
            <a:xfrm>
              <a:off x="5801600" y="3874125"/>
              <a:ext cx="5675" cy="11925"/>
            </a:xfrm>
            <a:custGeom>
              <a:rect b="b" l="l" r="r" t="t"/>
              <a:pathLst>
                <a:path extrusionOk="0" h="477" w="227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28"/>
            <p:cNvSpPr/>
            <p:nvPr/>
          </p:nvSpPr>
          <p:spPr>
            <a:xfrm>
              <a:off x="5798325" y="3885725"/>
              <a:ext cx="3900" cy="11325"/>
            </a:xfrm>
            <a:custGeom>
              <a:rect b="b" l="l" r="r" t="t"/>
              <a:pathLst>
                <a:path extrusionOk="0" h="453" w="156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28"/>
            <p:cNvSpPr/>
            <p:nvPr/>
          </p:nvSpPr>
          <p:spPr>
            <a:xfrm>
              <a:off x="6052525" y="3899925"/>
              <a:ext cx="135175" cy="30475"/>
            </a:xfrm>
            <a:custGeom>
              <a:rect b="b" l="l" r="r" t="t"/>
              <a:pathLst>
                <a:path extrusionOk="0" h="1219" w="5407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28"/>
            <p:cNvSpPr/>
            <p:nvPr/>
          </p:nvSpPr>
          <p:spPr>
            <a:xfrm>
              <a:off x="6019800" y="3894425"/>
              <a:ext cx="80675" cy="29500"/>
            </a:xfrm>
            <a:custGeom>
              <a:rect b="b" l="l" r="r" t="t"/>
              <a:pathLst>
                <a:path extrusionOk="0" h="1180" w="3227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28"/>
            <p:cNvSpPr/>
            <p:nvPr/>
          </p:nvSpPr>
          <p:spPr>
            <a:xfrm>
              <a:off x="6040325" y="3903875"/>
              <a:ext cx="15800" cy="18500"/>
            </a:xfrm>
            <a:custGeom>
              <a:rect b="b" l="l" r="r" t="t"/>
              <a:pathLst>
                <a:path extrusionOk="0" h="740" w="632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28"/>
            <p:cNvSpPr/>
            <p:nvPr/>
          </p:nvSpPr>
          <p:spPr>
            <a:xfrm>
              <a:off x="6045375" y="3914900"/>
              <a:ext cx="17900" cy="7475"/>
            </a:xfrm>
            <a:custGeom>
              <a:rect b="b" l="l" r="r" t="t"/>
              <a:pathLst>
                <a:path extrusionOk="0" h="299" w="716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28"/>
            <p:cNvSpPr/>
            <p:nvPr/>
          </p:nvSpPr>
          <p:spPr>
            <a:xfrm>
              <a:off x="5995675" y="3919500"/>
              <a:ext cx="24725" cy="9125"/>
            </a:xfrm>
            <a:custGeom>
              <a:rect b="b" l="l" r="r" t="t"/>
              <a:pathLst>
                <a:path extrusionOk="0" h="365" w="989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28"/>
            <p:cNvSpPr/>
            <p:nvPr/>
          </p:nvSpPr>
          <p:spPr>
            <a:xfrm>
              <a:off x="6027825" y="392235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28"/>
            <p:cNvSpPr/>
            <p:nvPr/>
          </p:nvSpPr>
          <p:spPr>
            <a:xfrm>
              <a:off x="6187675" y="3917025"/>
              <a:ext cx="21450" cy="15850"/>
            </a:xfrm>
            <a:custGeom>
              <a:rect b="b" l="l" r="r" t="t"/>
              <a:pathLst>
                <a:path extrusionOk="0" h="634" w="858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28"/>
            <p:cNvSpPr/>
            <p:nvPr/>
          </p:nvSpPr>
          <p:spPr>
            <a:xfrm>
              <a:off x="6203150" y="3921750"/>
              <a:ext cx="11325" cy="11025"/>
            </a:xfrm>
            <a:custGeom>
              <a:rect b="b" l="l" r="r" t="t"/>
              <a:pathLst>
                <a:path extrusionOk="0" h="441" w="453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28"/>
            <p:cNvSpPr/>
            <p:nvPr/>
          </p:nvSpPr>
          <p:spPr>
            <a:xfrm>
              <a:off x="6185575" y="3921075"/>
              <a:ext cx="9850" cy="8425"/>
            </a:xfrm>
            <a:custGeom>
              <a:rect b="b" l="l" r="r" t="t"/>
              <a:pathLst>
                <a:path extrusionOk="0" h="337" w="394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28"/>
            <p:cNvSpPr/>
            <p:nvPr/>
          </p:nvSpPr>
          <p:spPr>
            <a:xfrm>
              <a:off x="5959375" y="3918475"/>
              <a:ext cx="48225" cy="9500"/>
            </a:xfrm>
            <a:custGeom>
              <a:rect b="b" l="l" r="r" t="t"/>
              <a:pathLst>
                <a:path extrusionOk="0" h="380" w="1929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28"/>
            <p:cNvSpPr/>
            <p:nvPr/>
          </p:nvSpPr>
          <p:spPr>
            <a:xfrm>
              <a:off x="5941500" y="3921750"/>
              <a:ext cx="10450" cy="3475"/>
            </a:xfrm>
            <a:custGeom>
              <a:rect b="b" l="l" r="r" t="t"/>
              <a:pathLst>
                <a:path extrusionOk="0" h="139" w="418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28"/>
            <p:cNvSpPr/>
            <p:nvPr/>
          </p:nvSpPr>
          <p:spPr>
            <a:xfrm>
              <a:off x="5934650" y="3921925"/>
              <a:ext cx="3300" cy="1925"/>
            </a:xfrm>
            <a:custGeom>
              <a:rect b="b" l="l" r="r" t="t"/>
              <a:pathLst>
                <a:path extrusionOk="0" h="77" w="132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28"/>
            <p:cNvSpPr/>
            <p:nvPr/>
          </p:nvSpPr>
          <p:spPr>
            <a:xfrm>
              <a:off x="6019800" y="3889750"/>
              <a:ext cx="150925" cy="15800"/>
            </a:xfrm>
            <a:custGeom>
              <a:rect b="b" l="l" r="r" t="t"/>
              <a:pathLst>
                <a:path extrusionOk="0" h="632" w="6037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28"/>
            <p:cNvSpPr/>
            <p:nvPr/>
          </p:nvSpPr>
          <p:spPr>
            <a:xfrm>
              <a:off x="6094800" y="3901175"/>
              <a:ext cx="40800" cy="12700"/>
            </a:xfrm>
            <a:custGeom>
              <a:rect b="b" l="l" r="r" t="t"/>
              <a:pathLst>
                <a:path extrusionOk="0" h="508" w="1632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28"/>
            <p:cNvSpPr/>
            <p:nvPr/>
          </p:nvSpPr>
          <p:spPr>
            <a:xfrm>
              <a:off x="6171600" y="3910475"/>
              <a:ext cx="9550" cy="8025"/>
            </a:xfrm>
            <a:custGeom>
              <a:rect b="b" l="l" r="r" t="t"/>
              <a:pathLst>
                <a:path extrusionOk="0" h="321" w="382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28"/>
            <p:cNvSpPr/>
            <p:nvPr/>
          </p:nvSpPr>
          <p:spPr>
            <a:xfrm>
              <a:off x="6152850" y="3915075"/>
              <a:ext cx="11325" cy="3425"/>
            </a:xfrm>
            <a:custGeom>
              <a:rect b="b" l="l" r="r" t="t"/>
              <a:pathLst>
                <a:path extrusionOk="0" h="137" w="453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28"/>
            <p:cNvSpPr/>
            <p:nvPr/>
          </p:nvSpPr>
          <p:spPr>
            <a:xfrm>
              <a:off x="6182000" y="3918475"/>
              <a:ext cx="7175" cy="4175"/>
            </a:xfrm>
            <a:custGeom>
              <a:rect b="b" l="l" r="r" t="t"/>
              <a:pathLst>
                <a:path extrusionOk="0" h="167" w="287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28"/>
            <p:cNvSpPr/>
            <p:nvPr/>
          </p:nvSpPr>
          <p:spPr>
            <a:xfrm>
              <a:off x="6189150" y="39152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28"/>
            <p:cNvSpPr/>
            <p:nvPr/>
          </p:nvSpPr>
          <p:spPr>
            <a:xfrm>
              <a:off x="6187075" y="3913400"/>
              <a:ext cx="2100" cy="1825"/>
            </a:xfrm>
            <a:custGeom>
              <a:rect b="b" l="l" r="r" t="t"/>
              <a:pathLst>
                <a:path extrusionOk="0" h="73" w="84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28"/>
            <p:cNvSpPr/>
            <p:nvPr/>
          </p:nvSpPr>
          <p:spPr>
            <a:xfrm>
              <a:off x="6167425" y="39187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28"/>
            <p:cNvSpPr/>
            <p:nvPr/>
          </p:nvSpPr>
          <p:spPr>
            <a:xfrm>
              <a:off x="5816200" y="3883050"/>
              <a:ext cx="13700" cy="10450"/>
            </a:xfrm>
            <a:custGeom>
              <a:rect b="b" l="l" r="r" t="t"/>
              <a:pathLst>
                <a:path extrusionOk="0" h="418" w="548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28"/>
            <p:cNvSpPr/>
            <p:nvPr/>
          </p:nvSpPr>
          <p:spPr>
            <a:xfrm>
              <a:off x="6176050" y="4027400"/>
              <a:ext cx="625" cy="1225"/>
            </a:xfrm>
            <a:custGeom>
              <a:rect b="b" l="l" r="r" t="t"/>
              <a:pathLst>
                <a:path extrusionOk="0" h="49" w="25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28"/>
            <p:cNvSpPr/>
            <p:nvPr/>
          </p:nvSpPr>
          <p:spPr>
            <a:xfrm>
              <a:off x="6131400" y="3889525"/>
              <a:ext cx="33975" cy="9325"/>
            </a:xfrm>
            <a:custGeom>
              <a:rect b="b" l="l" r="r" t="t"/>
              <a:pathLst>
                <a:path extrusionOk="0" h="373" w="1359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28"/>
            <p:cNvSpPr/>
            <p:nvPr/>
          </p:nvSpPr>
          <p:spPr>
            <a:xfrm>
              <a:off x="6170700" y="4065500"/>
              <a:ext cx="50025" cy="17825"/>
            </a:xfrm>
            <a:custGeom>
              <a:rect b="b" l="l" r="r" t="t"/>
              <a:pathLst>
                <a:path extrusionOk="0" h="713" w="2001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28"/>
            <p:cNvSpPr/>
            <p:nvPr/>
          </p:nvSpPr>
          <p:spPr>
            <a:xfrm>
              <a:off x="6079025" y="4051225"/>
              <a:ext cx="107475" cy="14000"/>
            </a:xfrm>
            <a:custGeom>
              <a:rect b="b" l="l" r="r" t="t"/>
              <a:pathLst>
                <a:path extrusionOk="0" h="560" w="4299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28"/>
            <p:cNvSpPr/>
            <p:nvPr/>
          </p:nvSpPr>
          <p:spPr>
            <a:xfrm>
              <a:off x="6185275" y="4057175"/>
              <a:ext cx="22050" cy="4850"/>
            </a:xfrm>
            <a:custGeom>
              <a:rect b="b" l="l" r="r" t="t"/>
              <a:pathLst>
                <a:path extrusionOk="0" h="194" w="882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28"/>
            <p:cNvSpPr/>
            <p:nvPr/>
          </p:nvSpPr>
          <p:spPr>
            <a:xfrm>
              <a:off x="6199575" y="3918475"/>
              <a:ext cx="7750" cy="3075"/>
            </a:xfrm>
            <a:custGeom>
              <a:rect b="b" l="l" r="r" t="t"/>
              <a:pathLst>
                <a:path extrusionOk="0" h="123" w="31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28"/>
            <p:cNvSpPr/>
            <p:nvPr/>
          </p:nvSpPr>
          <p:spPr>
            <a:xfrm>
              <a:off x="5432500" y="2951300"/>
              <a:ext cx="56300" cy="23375"/>
            </a:xfrm>
            <a:custGeom>
              <a:rect b="b" l="l" r="r" t="t"/>
              <a:pathLst>
                <a:path extrusionOk="0" h="935" w="2252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28"/>
            <p:cNvSpPr/>
            <p:nvPr/>
          </p:nvSpPr>
          <p:spPr>
            <a:xfrm>
              <a:off x="5386075" y="2938575"/>
              <a:ext cx="60750" cy="32775"/>
            </a:xfrm>
            <a:custGeom>
              <a:rect b="b" l="l" r="r" t="t"/>
              <a:pathLst>
                <a:path extrusionOk="0" h="1311" w="243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28"/>
            <p:cNvSpPr/>
            <p:nvPr/>
          </p:nvSpPr>
          <p:spPr>
            <a:xfrm>
              <a:off x="5320600" y="2957350"/>
              <a:ext cx="80075" cy="10650"/>
            </a:xfrm>
            <a:custGeom>
              <a:rect b="b" l="l" r="r" t="t"/>
              <a:pathLst>
                <a:path extrusionOk="0" h="426" w="3203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28"/>
            <p:cNvSpPr/>
            <p:nvPr/>
          </p:nvSpPr>
          <p:spPr>
            <a:xfrm>
              <a:off x="5283675" y="2953975"/>
              <a:ext cx="25025" cy="28400"/>
            </a:xfrm>
            <a:custGeom>
              <a:rect b="b" l="l" r="r" t="t"/>
              <a:pathLst>
                <a:path extrusionOk="0" h="1136" w="1001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28"/>
            <p:cNvSpPr/>
            <p:nvPr/>
          </p:nvSpPr>
          <p:spPr>
            <a:xfrm>
              <a:off x="5303625" y="2953375"/>
              <a:ext cx="24725" cy="6975"/>
            </a:xfrm>
            <a:custGeom>
              <a:rect b="b" l="l" r="r" t="t"/>
              <a:pathLst>
                <a:path extrusionOk="0" h="279" w="989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28"/>
            <p:cNvSpPr/>
            <p:nvPr/>
          </p:nvSpPr>
          <p:spPr>
            <a:xfrm>
              <a:off x="5310475" y="2957350"/>
              <a:ext cx="17275" cy="3875"/>
            </a:xfrm>
            <a:custGeom>
              <a:rect b="b" l="l" r="r" t="t"/>
              <a:pathLst>
                <a:path extrusionOk="0" h="155" w="691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28"/>
            <p:cNvSpPr/>
            <p:nvPr/>
          </p:nvSpPr>
          <p:spPr>
            <a:xfrm>
              <a:off x="5889425" y="3231275"/>
              <a:ext cx="93175" cy="20575"/>
            </a:xfrm>
            <a:custGeom>
              <a:rect b="b" l="l" r="r" t="t"/>
              <a:pathLst>
                <a:path extrusionOk="0" h="823" w="3727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28"/>
            <p:cNvSpPr/>
            <p:nvPr/>
          </p:nvSpPr>
          <p:spPr>
            <a:xfrm>
              <a:off x="5840300" y="3223150"/>
              <a:ext cx="70575" cy="19825"/>
            </a:xfrm>
            <a:custGeom>
              <a:rect b="b" l="l" r="r" t="t"/>
              <a:pathLst>
                <a:path extrusionOk="0" h="793" w="2823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28"/>
            <p:cNvSpPr/>
            <p:nvPr/>
          </p:nvSpPr>
          <p:spPr>
            <a:xfrm>
              <a:off x="5973650" y="3243100"/>
              <a:ext cx="39900" cy="14600"/>
            </a:xfrm>
            <a:custGeom>
              <a:rect b="b" l="l" r="r" t="t"/>
              <a:pathLst>
                <a:path extrusionOk="0" h="584" w="1596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28"/>
            <p:cNvSpPr/>
            <p:nvPr/>
          </p:nvSpPr>
          <p:spPr>
            <a:xfrm>
              <a:off x="5991800" y="3244950"/>
              <a:ext cx="12225" cy="2750"/>
            </a:xfrm>
            <a:custGeom>
              <a:rect b="b" l="l" r="r" t="t"/>
              <a:pathLst>
                <a:path extrusionOk="0" h="110" w="489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28"/>
            <p:cNvSpPr/>
            <p:nvPr/>
          </p:nvSpPr>
          <p:spPr>
            <a:xfrm>
              <a:off x="6009675" y="324815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28"/>
            <p:cNvSpPr/>
            <p:nvPr/>
          </p:nvSpPr>
          <p:spPr>
            <a:xfrm>
              <a:off x="5232775" y="3104075"/>
              <a:ext cx="75350" cy="39025"/>
            </a:xfrm>
            <a:custGeom>
              <a:rect b="b" l="l" r="r" t="t"/>
              <a:pathLst>
                <a:path extrusionOk="0" h="1561" w="3014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28"/>
            <p:cNvSpPr/>
            <p:nvPr/>
          </p:nvSpPr>
          <p:spPr>
            <a:xfrm>
              <a:off x="5319100" y="3107650"/>
              <a:ext cx="67000" cy="30125"/>
            </a:xfrm>
            <a:custGeom>
              <a:rect b="b" l="l" r="r" t="t"/>
              <a:pathLst>
                <a:path extrusionOk="0" h="1205" w="268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28"/>
            <p:cNvSpPr/>
            <p:nvPr/>
          </p:nvSpPr>
          <p:spPr>
            <a:xfrm>
              <a:off x="5372375" y="3104225"/>
              <a:ext cx="34850" cy="28450"/>
            </a:xfrm>
            <a:custGeom>
              <a:rect b="b" l="l" r="r" t="t"/>
              <a:pathLst>
                <a:path extrusionOk="0" h="1138" w="1394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28"/>
            <p:cNvSpPr/>
            <p:nvPr/>
          </p:nvSpPr>
          <p:spPr>
            <a:xfrm>
              <a:off x="5351550" y="3107650"/>
              <a:ext cx="43175" cy="15925"/>
            </a:xfrm>
            <a:custGeom>
              <a:rect b="b" l="l" r="r" t="t"/>
              <a:pathLst>
                <a:path extrusionOk="0" h="637" w="1727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28"/>
            <p:cNvSpPr/>
            <p:nvPr/>
          </p:nvSpPr>
          <p:spPr>
            <a:xfrm>
              <a:off x="5288150" y="3107650"/>
              <a:ext cx="34250" cy="16875"/>
            </a:xfrm>
            <a:custGeom>
              <a:rect b="b" l="l" r="r" t="t"/>
              <a:pathLst>
                <a:path extrusionOk="0" h="675" w="137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28"/>
            <p:cNvSpPr/>
            <p:nvPr/>
          </p:nvSpPr>
          <p:spPr>
            <a:xfrm>
              <a:off x="5306600" y="3081075"/>
              <a:ext cx="29800" cy="13125"/>
            </a:xfrm>
            <a:custGeom>
              <a:rect b="b" l="l" r="r" t="t"/>
              <a:pathLst>
                <a:path extrusionOk="0" h="525" w="1192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28"/>
            <p:cNvSpPr/>
            <p:nvPr/>
          </p:nvSpPr>
          <p:spPr>
            <a:xfrm>
              <a:off x="5260775" y="3103775"/>
              <a:ext cx="24425" cy="10675"/>
            </a:xfrm>
            <a:custGeom>
              <a:rect b="b" l="l" r="r" t="t"/>
              <a:pathLst>
                <a:path extrusionOk="0" h="427" w="977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28"/>
            <p:cNvSpPr/>
            <p:nvPr/>
          </p:nvSpPr>
          <p:spPr>
            <a:xfrm>
              <a:off x="5360475" y="3107950"/>
              <a:ext cx="10750" cy="6050"/>
            </a:xfrm>
            <a:custGeom>
              <a:rect b="b" l="l" r="r" t="t"/>
              <a:pathLst>
                <a:path extrusionOk="0" h="242" w="43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28"/>
            <p:cNvSpPr/>
            <p:nvPr/>
          </p:nvSpPr>
          <p:spPr>
            <a:xfrm>
              <a:off x="5296175" y="3089800"/>
              <a:ext cx="6875" cy="4000"/>
            </a:xfrm>
            <a:custGeom>
              <a:rect b="b" l="l" r="r" t="t"/>
              <a:pathLst>
                <a:path extrusionOk="0" h="160" w="275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28"/>
            <p:cNvSpPr/>
            <p:nvPr/>
          </p:nvSpPr>
          <p:spPr>
            <a:xfrm>
              <a:off x="5249150" y="3092475"/>
              <a:ext cx="3900" cy="8050"/>
            </a:xfrm>
            <a:custGeom>
              <a:rect b="b" l="l" r="r" t="t"/>
              <a:pathLst>
                <a:path extrusionOk="0" h="322" w="156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28"/>
            <p:cNvSpPr/>
            <p:nvPr/>
          </p:nvSpPr>
          <p:spPr>
            <a:xfrm>
              <a:off x="5267325" y="3102375"/>
              <a:ext cx="3575" cy="2175"/>
            </a:xfrm>
            <a:custGeom>
              <a:rect b="b" l="l" r="r" t="t"/>
              <a:pathLst>
                <a:path extrusionOk="0" h="87" w="143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28"/>
            <p:cNvSpPr/>
            <p:nvPr/>
          </p:nvSpPr>
          <p:spPr>
            <a:xfrm>
              <a:off x="5270300" y="3104375"/>
              <a:ext cx="4175" cy="1925"/>
            </a:xfrm>
            <a:custGeom>
              <a:rect b="b" l="l" r="r" t="t"/>
              <a:pathLst>
                <a:path extrusionOk="0" h="77" w="167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28"/>
            <p:cNvSpPr/>
            <p:nvPr/>
          </p:nvSpPr>
          <p:spPr>
            <a:xfrm>
              <a:off x="6223375" y="3279600"/>
              <a:ext cx="30100" cy="4325"/>
            </a:xfrm>
            <a:custGeom>
              <a:rect b="b" l="l" r="r" t="t"/>
              <a:pathLst>
                <a:path extrusionOk="0" h="173" w="1204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28"/>
            <p:cNvSpPr/>
            <p:nvPr/>
          </p:nvSpPr>
          <p:spPr>
            <a:xfrm>
              <a:off x="6076650" y="3265225"/>
              <a:ext cx="22625" cy="4075"/>
            </a:xfrm>
            <a:custGeom>
              <a:rect b="b" l="l" r="r" t="t"/>
              <a:pathLst>
                <a:path extrusionOk="0" h="163" w="905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28"/>
            <p:cNvSpPr/>
            <p:nvPr/>
          </p:nvSpPr>
          <p:spPr>
            <a:xfrm>
              <a:off x="6051350" y="3261850"/>
              <a:ext cx="22625" cy="3725"/>
            </a:xfrm>
            <a:custGeom>
              <a:rect b="b" l="l" r="r" t="t"/>
              <a:pathLst>
                <a:path extrusionOk="0" h="149" w="905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28"/>
            <p:cNvSpPr/>
            <p:nvPr/>
          </p:nvSpPr>
          <p:spPr>
            <a:xfrm>
              <a:off x="6257025" y="3282175"/>
              <a:ext cx="8350" cy="4700"/>
            </a:xfrm>
            <a:custGeom>
              <a:rect b="b" l="l" r="r" t="t"/>
              <a:pathLst>
                <a:path extrusionOk="0" h="188" w="334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28"/>
            <p:cNvSpPr/>
            <p:nvPr/>
          </p:nvSpPr>
          <p:spPr>
            <a:xfrm>
              <a:off x="6266550" y="3283875"/>
              <a:ext cx="8350" cy="3200"/>
            </a:xfrm>
            <a:custGeom>
              <a:rect b="b" l="l" r="r" t="t"/>
              <a:pathLst>
                <a:path extrusionOk="0" h="128" w="334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28"/>
            <p:cNvSpPr/>
            <p:nvPr/>
          </p:nvSpPr>
          <p:spPr>
            <a:xfrm>
              <a:off x="5299450" y="3043350"/>
              <a:ext cx="1525" cy="1425"/>
            </a:xfrm>
            <a:custGeom>
              <a:rect b="b" l="l" r="r" t="t"/>
              <a:pathLst>
                <a:path extrusionOk="0" h="57" w="61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28"/>
            <p:cNvSpPr/>
            <p:nvPr/>
          </p:nvSpPr>
          <p:spPr>
            <a:xfrm>
              <a:off x="5860250" y="2918050"/>
              <a:ext cx="26500" cy="205575"/>
            </a:xfrm>
            <a:custGeom>
              <a:rect b="b" l="l" r="r" t="t"/>
              <a:pathLst>
                <a:path extrusionOk="0" h="8223" w="106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28"/>
            <p:cNvSpPr/>
            <p:nvPr/>
          </p:nvSpPr>
          <p:spPr>
            <a:xfrm>
              <a:off x="5640150" y="2952225"/>
              <a:ext cx="110875" cy="25300"/>
            </a:xfrm>
            <a:custGeom>
              <a:rect b="b" l="l" r="r" t="t"/>
              <a:pathLst>
                <a:path extrusionOk="0" h="1012" w="4435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28"/>
            <p:cNvSpPr/>
            <p:nvPr/>
          </p:nvSpPr>
          <p:spPr>
            <a:xfrm>
              <a:off x="5658425" y="2968900"/>
              <a:ext cx="139625" cy="19725"/>
            </a:xfrm>
            <a:custGeom>
              <a:rect b="b" l="l" r="r" t="t"/>
              <a:pathLst>
                <a:path extrusionOk="0" h="789" w="5585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28"/>
            <p:cNvSpPr/>
            <p:nvPr/>
          </p:nvSpPr>
          <p:spPr>
            <a:xfrm>
              <a:off x="5789100" y="2963000"/>
              <a:ext cx="73550" cy="16650"/>
            </a:xfrm>
            <a:custGeom>
              <a:rect b="b" l="l" r="r" t="t"/>
              <a:pathLst>
                <a:path extrusionOk="0" h="666" w="2942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28"/>
            <p:cNvSpPr/>
            <p:nvPr/>
          </p:nvSpPr>
          <p:spPr>
            <a:xfrm>
              <a:off x="5738800" y="2959975"/>
              <a:ext cx="52125" cy="14125"/>
            </a:xfrm>
            <a:custGeom>
              <a:rect b="b" l="l" r="r" t="t"/>
              <a:pathLst>
                <a:path extrusionOk="0" h="565" w="2085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28"/>
            <p:cNvSpPr/>
            <p:nvPr/>
          </p:nvSpPr>
          <p:spPr>
            <a:xfrm>
              <a:off x="5863525" y="2992450"/>
              <a:ext cx="9550" cy="28900"/>
            </a:xfrm>
            <a:custGeom>
              <a:rect b="b" l="l" r="r" t="t"/>
              <a:pathLst>
                <a:path extrusionOk="0" h="1156" w="382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28"/>
            <p:cNvSpPr/>
            <p:nvPr/>
          </p:nvSpPr>
          <p:spPr>
            <a:xfrm>
              <a:off x="5829875" y="2985775"/>
              <a:ext cx="14625" cy="4250"/>
            </a:xfrm>
            <a:custGeom>
              <a:rect b="b" l="l" r="r" t="t"/>
              <a:pathLst>
                <a:path extrusionOk="0" h="170" w="585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28"/>
            <p:cNvSpPr/>
            <p:nvPr/>
          </p:nvSpPr>
          <p:spPr>
            <a:xfrm>
              <a:off x="5865300" y="3054075"/>
              <a:ext cx="5975" cy="14600"/>
            </a:xfrm>
            <a:custGeom>
              <a:rect b="b" l="l" r="r" t="t"/>
              <a:pathLst>
                <a:path extrusionOk="0" h="584" w="239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28"/>
            <p:cNvSpPr/>
            <p:nvPr/>
          </p:nvSpPr>
          <p:spPr>
            <a:xfrm>
              <a:off x="5797725" y="2971925"/>
              <a:ext cx="10450" cy="6625"/>
            </a:xfrm>
            <a:custGeom>
              <a:rect b="b" l="l" r="r" t="t"/>
              <a:pathLst>
                <a:path extrusionOk="0" h="265" w="418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28"/>
            <p:cNvSpPr/>
            <p:nvPr/>
          </p:nvSpPr>
          <p:spPr>
            <a:xfrm>
              <a:off x="5869775" y="3079075"/>
              <a:ext cx="4175" cy="11350"/>
            </a:xfrm>
            <a:custGeom>
              <a:rect b="b" l="l" r="r" t="t"/>
              <a:pathLst>
                <a:path extrusionOk="0" h="454" w="167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28"/>
            <p:cNvSpPr/>
            <p:nvPr/>
          </p:nvSpPr>
          <p:spPr>
            <a:xfrm>
              <a:off x="5754875" y="29644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28"/>
            <p:cNvSpPr/>
            <p:nvPr/>
          </p:nvSpPr>
          <p:spPr>
            <a:xfrm>
              <a:off x="5790900" y="2971625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28"/>
            <p:cNvSpPr/>
            <p:nvPr/>
          </p:nvSpPr>
          <p:spPr>
            <a:xfrm>
              <a:off x="5856075" y="29877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28"/>
            <p:cNvSpPr/>
            <p:nvPr/>
          </p:nvSpPr>
          <p:spPr>
            <a:xfrm>
              <a:off x="5553650" y="2963350"/>
              <a:ext cx="141725" cy="14075"/>
            </a:xfrm>
            <a:custGeom>
              <a:rect b="b" l="l" r="r" t="t"/>
              <a:pathLst>
                <a:path extrusionOk="0" h="563" w="5669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28"/>
            <p:cNvSpPr/>
            <p:nvPr/>
          </p:nvSpPr>
          <p:spPr>
            <a:xfrm>
              <a:off x="5712000" y="2982275"/>
              <a:ext cx="18200" cy="3775"/>
            </a:xfrm>
            <a:custGeom>
              <a:rect b="b" l="l" r="r" t="t"/>
              <a:pathLst>
                <a:path extrusionOk="0" h="151" w="728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28"/>
            <p:cNvSpPr/>
            <p:nvPr/>
          </p:nvSpPr>
          <p:spPr>
            <a:xfrm>
              <a:off x="5597425" y="2975800"/>
              <a:ext cx="10425" cy="2925"/>
            </a:xfrm>
            <a:custGeom>
              <a:rect b="b" l="l" r="r" t="t"/>
              <a:pathLst>
                <a:path extrusionOk="0" h="117" w="417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28"/>
            <p:cNvSpPr/>
            <p:nvPr/>
          </p:nvSpPr>
          <p:spPr>
            <a:xfrm>
              <a:off x="5582825" y="2975800"/>
              <a:ext cx="10450" cy="2500"/>
            </a:xfrm>
            <a:custGeom>
              <a:rect b="b" l="l" r="r" t="t"/>
              <a:pathLst>
                <a:path extrusionOk="0" h="100" w="418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28"/>
            <p:cNvSpPr/>
            <p:nvPr/>
          </p:nvSpPr>
          <p:spPr>
            <a:xfrm>
              <a:off x="5737025" y="298620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28"/>
            <p:cNvSpPr/>
            <p:nvPr/>
          </p:nvSpPr>
          <p:spPr>
            <a:xfrm>
              <a:off x="5657250" y="3211800"/>
              <a:ext cx="95850" cy="17800"/>
            </a:xfrm>
            <a:custGeom>
              <a:rect b="b" l="l" r="r" t="t"/>
              <a:pathLst>
                <a:path extrusionOk="0" h="712" w="3834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28"/>
            <p:cNvSpPr/>
            <p:nvPr/>
          </p:nvSpPr>
          <p:spPr>
            <a:xfrm>
              <a:off x="5744450" y="3220650"/>
              <a:ext cx="32775" cy="12750"/>
            </a:xfrm>
            <a:custGeom>
              <a:rect b="b" l="l" r="r" t="t"/>
              <a:pathLst>
                <a:path extrusionOk="0" h="510" w="1311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28"/>
            <p:cNvSpPr/>
            <p:nvPr/>
          </p:nvSpPr>
          <p:spPr>
            <a:xfrm>
              <a:off x="5750400" y="3218850"/>
              <a:ext cx="22650" cy="4025"/>
            </a:xfrm>
            <a:custGeom>
              <a:rect b="b" l="l" r="r" t="t"/>
              <a:pathLst>
                <a:path extrusionOk="0" h="161" w="906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28"/>
            <p:cNvSpPr/>
            <p:nvPr/>
          </p:nvSpPr>
          <p:spPr>
            <a:xfrm>
              <a:off x="5837325" y="3227825"/>
              <a:ext cx="3600" cy="2500"/>
            </a:xfrm>
            <a:custGeom>
              <a:rect b="b" l="l" r="r" t="t"/>
              <a:pathLst>
                <a:path extrusionOk="0" h="100" w="144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28"/>
            <p:cNvSpPr/>
            <p:nvPr/>
          </p:nvSpPr>
          <p:spPr>
            <a:xfrm>
              <a:off x="5833750" y="32297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28"/>
            <p:cNvSpPr/>
            <p:nvPr/>
          </p:nvSpPr>
          <p:spPr>
            <a:xfrm>
              <a:off x="5830475" y="32280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28"/>
            <p:cNvSpPr/>
            <p:nvPr/>
          </p:nvSpPr>
          <p:spPr>
            <a:xfrm>
              <a:off x="5486100" y="3125525"/>
              <a:ext cx="42575" cy="10600"/>
            </a:xfrm>
            <a:custGeom>
              <a:rect b="b" l="l" r="r" t="t"/>
              <a:pathLst>
                <a:path extrusionOk="0" h="424" w="1703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28"/>
            <p:cNvSpPr/>
            <p:nvPr/>
          </p:nvSpPr>
          <p:spPr>
            <a:xfrm>
              <a:off x="5418225" y="3121750"/>
              <a:ext cx="10450" cy="6800"/>
            </a:xfrm>
            <a:custGeom>
              <a:rect b="b" l="l" r="r" t="t"/>
              <a:pathLst>
                <a:path extrusionOk="0" h="272" w="418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28"/>
            <p:cNvSpPr/>
            <p:nvPr/>
          </p:nvSpPr>
          <p:spPr>
            <a:xfrm>
              <a:off x="5436075" y="3118375"/>
              <a:ext cx="14025" cy="4750"/>
            </a:xfrm>
            <a:custGeom>
              <a:rect b="b" l="l" r="r" t="t"/>
              <a:pathLst>
                <a:path extrusionOk="0" h="190" w="561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28"/>
            <p:cNvSpPr/>
            <p:nvPr/>
          </p:nvSpPr>
          <p:spPr>
            <a:xfrm>
              <a:off x="5403650" y="3118675"/>
              <a:ext cx="11025" cy="4550"/>
            </a:xfrm>
            <a:custGeom>
              <a:rect b="b" l="l" r="r" t="t"/>
              <a:pathLst>
                <a:path extrusionOk="0" h="182" w="441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28"/>
            <p:cNvSpPr/>
            <p:nvPr/>
          </p:nvSpPr>
          <p:spPr>
            <a:xfrm>
              <a:off x="5452450" y="3128200"/>
              <a:ext cx="925" cy="900"/>
            </a:xfrm>
            <a:custGeom>
              <a:rect b="b" l="l" r="r" t="t"/>
              <a:pathLst>
                <a:path extrusionOk="0" h="36" w="37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28"/>
            <p:cNvSpPr/>
            <p:nvPr/>
          </p:nvSpPr>
          <p:spPr>
            <a:xfrm>
              <a:off x="5436075" y="3122250"/>
              <a:ext cx="3900" cy="1850"/>
            </a:xfrm>
            <a:custGeom>
              <a:rect b="b" l="l" r="r" t="t"/>
              <a:pathLst>
                <a:path extrusionOk="0" h="74" w="156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28"/>
            <p:cNvSpPr/>
            <p:nvPr/>
          </p:nvSpPr>
          <p:spPr>
            <a:xfrm>
              <a:off x="5453050" y="3129075"/>
              <a:ext cx="3000" cy="4800"/>
            </a:xfrm>
            <a:custGeom>
              <a:rect b="b" l="l" r="r" t="t"/>
              <a:pathLst>
                <a:path extrusionOk="0" h="192" w="12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28"/>
            <p:cNvSpPr/>
            <p:nvPr/>
          </p:nvSpPr>
          <p:spPr>
            <a:xfrm>
              <a:off x="5400375" y="3122775"/>
              <a:ext cx="3300" cy="2775"/>
            </a:xfrm>
            <a:custGeom>
              <a:rect b="b" l="l" r="r" t="t"/>
              <a:pathLst>
                <a:path extrusionOk="0" h="111" w="132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28"/>
            <p:cNvSpPr/>
            <p:nvPr/>
          </p:nvSpPr>
          <p:spPr>
            <a:xfrm>
              <a:off x="5409900" y="3122525"/>
              <a:ext cx="4775" cy="1825"/>
            </a:xfrm>
            <a:custGeom>
              <a:rect b="b" l="l" r="r" t="t"/>
              <a:pathLst>
                <a:path extrusionOk="0" h="73" w="191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28"/>
            <p:cNvSpPr/>
            <p:nvPr/>
          </p:nvSpPr>
          <p:spPr>
            <a:xfrm>
              <a:off x="5218800" y="3104375"/>
              <a:ext cx="27400" cy="45625"/>
            </a:xfrm>
            <a:custGeom>
              <a:rect b="b" l="l" r="r" t="t"/>
              <a:pathLst>
                <a:path extrusionOk="0" h="1825" w="1096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28"/>
            <p:cNvSpPr/>
            <p:nvPr/>
          </p:nvSpPr>
          <p:spPr>
            <a:xfrm>
              <a:off x="5236650" y="3096675"/>
              <a:ext cx="1500" cy="3575"/>
            </a:xfrm>
            <a:custGeom>
              <a:rect b="b" l="l" r="r" t="t"/>
              <a:pathLst>
                <a:path extrusionOk="0" h="143" w="6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28"/>
            <p:cNvSpPr/>
            <p:nvPr/>
          </p:nvSpPr>
          <p:spPr>
            <a:xfrm>
              <a:off x="5494725" y="2951200"/>
              <a:ext cx="120275" cy="20950"/>
            </a:xfrm>
            <a:custGeom>
              <a:rect b="b" l="l" r="r" t="t"/>
              <a:pathLst>
                <a:path extrusionOk="0" h="838" w="4811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28"/>
            <p:cNvSpPr/>
            <p:nvPr/>
          </p:nvSpPr>
          <p:spPr>
            <a:xfrm>
              <a:off x="5485800" y="2960000"/>
              <a:ext cx="11325" cy="8725"/>
            </a:xfrm>
            <a:custGeom>
              <a:rect b="b" l="l" r="r" t="t"/>
              <a:pathLst>
                <a:path extrusionOk="0" h="349" w="453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28"/>
            <p:cNvSpPr/>
            <p:nvPr/>
          </p:nvSpPr>
          <p:spPr>
            <a:xfrm>
              <a:off x="5560500" y="3179850"/>
              <a:ext cx="59550" cy="18925"/>
            </a:xfrm>
            <a:custGeom>
              <a:rect b="b" l="l" r="r" t="t"/>
              <a:pathLst>
                <a:path extrusionOk="0" h="757" w="2382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28"/>
            <p:cNvSpPr/>
            <p:nvPr/>
          </p:nvSpPr>
          <p:spPr>
            <a:xfrm>
              <a:off x="5542050" y="3171350"/>
              <a:ext cx="47950" cy="12050"/>
            </a:xfrm>
            <a:custGeom>
              <a:rect b="b" l="l" r="r" t="t"/>
              <a:pathLst>
                <a:path extrusionOk="0" h="482" w="1918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28"/>
            <p:cNvSpPr/>
            <p:nvPr/>
          </p:nvSpPr>
          <p:spPr>
            <a:xfrm>
              <a:off x="5631650" y="3176925"/>
              <a:ext cx="4175" cy="4125"/>
            </a:xfrm>
            <a:custGeom>
              <a:rect b="b" l="l" r="r" t="t"/>
              <a:pathLst>
                <a:path extrusionOk="0" h="165" w="167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28"/>
            <p:cNvSpPr/>
            <p:nvPr/>
          </p:nvSpPr>
          <p:spPr>
            <a:xfrm>
              <a:off x="5687000" y="3205275"/>
              <a:ext cx="9550" cy="2675"/>
            </a:xfrm>
            <a:custGeom>
              <a:rect b="b" l="l" r="r" t="t"/>
              <a:pathLst>
                <a:path extrusionOk="0" h="107" w="382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28"/>
            <p:cNvSpPr/>
            <p:nvPr/>
          </p:nvSpPr>
          <p:spPr>
            <a:xfrm>
              <a:off x="5684025" y="3205275"/>
              <a:ext cx="3000" cy="2425"/>
            </a:xfrm>
            <a:custGeom>
              <a:rect b="b" l="l" r="r" t="t"/>
              <a:pathLst>
                <a:path extrusionOk="0" h="97" w="12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28"/>
            <p:cNvSpPr/>
            <p:nvPr/>
          </p:nvSpPr>
          <p:spPr>
            <a:xfrm>
              <a:off x="5417025" y="3109300"/>
              <a:ext cx="25925" cy="6650"/>
            </a:xfrm>
            <a:custGeom>
              <a:rect b="b" l="l" r="r" t="t"/>
              <a:pathLst>
                <a:path extrusionOk="0" h="266" w="1037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28"/>
            <p:cNvSpPr/>
            <p:nvPr/>
          </p:nvSpPr>
          <p:spPr>
            <a:xfrm>
              <a:off x="5397675" y="3107350"/>
              <a:ext cx="9275" cy="7775"/>
            </a:xfrm>
            <a:custGeom>
              <a:rect b="b" l="l" r="r" t="t"/>
              <a:pathLst>
                <a:path extrusionOk="0" h="311" w="371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28"/>
            <p:cNvSpPr/>
            <p:nvPr/>
          </p:nvSpPr>
          <p:spPr>
            <a:xfrm>
              <a:off x="5403650" y="31115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28"/>
            <p:cNvSpPr/>
            <p:nvPr/>
          </p:nvSpPr>
          <p:spPr>
            <a:xfrm>
              <a:off x="5382800" y="30719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28"/>
            <p:cNvSpPr/>
            <p:nvPr/>
          </p:nvSpPr>
          <p:spPr>
            <a:xfrm>
              <a:off x="5303025" y="3077575"/>
              <a:ext cx="45575" cy="12250"/>
            </a:xfrm>
            <a:custGeom>
              <a:rect b="b" l="l" r="r" t="t"/>
              <a:pathLst>
                <a:path extrusionOk="0" h="490" w="1823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28"/>
            <p:cNvSpPr/>
            <p:nvPr/>
          </p:nvSpPr>
          <p:spPr>
            <a:xfrm>
              <a:off x="5346200" y="3086525"/>
              <a:ext cx="7450" cy="6650"/>
            </a:xfrm>
            <a:custGeom>
              <a:rect b="b" l="l" r="r" t="t"/>
              <a:pathLst>
                <a:path extrusionOk="0" h="266" w="298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28"/>
            <p:cNvSpPr/>
            <p:nvPr/>
          </p:nvSpPr>
          <p:spPr>
            <a:xfrm>
              <a:off x="5335175" y="3086825"/>
              <a:ext cx="6575" cy="6575"/>
            </a:xfrm>
            <a:custGeom>
              <a:rect b="b" l="l" r="r" t="t"/>
              <a:pathLst>
                <a:path extrusionOk="0" h="263" w="263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28"/>
            <p:cNvSpPr/>
            <p:nvPr/>
          </p:nvSpPr>
          <p:spPr>
            <a:xfrm>
              <a:off x="5357200" y="308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28"/>
            <p:cNvSpPr/>
            <p:nvPr/>
          </p:nvSpPr>
          <p:spPr>
            <a:xfrm>
              <a:off x="5283375" y="3003800"/>
              <a:ext cx="86650" cy="14875"/>
            </a:xfrm>
            <a:custGeom>
              <a:rect b="b" l="l" r="r" t="t"/>
              <a:pathLst>
                <a:path extrusionOk="0" h="595" w="3466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28"/>
            <p:cNvSpPr/>
            <p:nvPr/>
          </p:nvSpPr>
          <p:spPr>
            <a:xfrm>
              <a:off x="5367625" y="3013775"/>
              <a:ext cx="11025" cy="4050"/>
            </a:xfrm>
            <a:custGeom>
              <a:rect b="b" l="l" r="r" t="t"/>
              <a:pathLst>
                <a:path extrusionOk="0" h="162" w="441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28"/>
            <p:cNvSpPr/>
            <p:nvPr/>
          </p:nvSpPr>
          <p:spPr>
            <a:xfrm>
              <a:off x="5375350" y="3011375"/>
              <a:ext cx="6575" cy="3725"/>
            </a:xfrm>
            <a:custGeom>
              <a:rect b="b" l="l" r="r" t="t"/>
              <a:pathLst>
                <a:path extrusionOk="0" h="149" w="263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28"/>
            <p:cNvSpPr/>
            <p:nvPr/>
          </p:nvSpPr>
          <p:spPr>
            <a:xfrm>
              <a:off x="5381900" y="301477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28"/>
            <p:cNvSpPr/>
            <p:nvPr/>
          </p:nvSpPr>
          <p:spPr>
            <a:xfrm>
              <a:off x="6110275" y="3198125"/>
              <a:ext cx="4350" cy="3025"/>
            </a:xfrm>
            <a:custGeom>
              <a:rect b="b" l="l" r="r" t="t"/>
              <a:pathLst>
                <a:path extrusionOk="0" h="121" w="174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28"/>
            <p:cNvSpPr/>
            <p:nvPr/>
          </p:nvSpPr>
          <p:spPr>
            <a:xfrm>
              <a:off x="6310600" y="3288200"/>
              <a:ext cx="7475" cy="3125"/>
            </a:xfrm>
            <a:custGeom>
              <a:rect b="b" l="l" r="r" t="t"/>
              <a:pathLst>
                <a:path extrusionOk="0" h="125" w="299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28"/>
            <p:cNvSpPr/>
            <p:nvPr/>
          </p:nvSpPr>
          <p:spPr>
            <a:xfrm>
              <a:off x="5269400" y="3015075"/>
              <a:ext cx="11925" cy="7950"/>
            </a:xfrm>
            <a:custGeom>
              <a:rect b="b" l="l" r="r" t="t"/>
              <a:pathLst>
                <a:path extrusionOk="0" h="318" w="477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28"/>
            <p:cNvSpPr/>
            <p:nvPr/>
          </p:nvSpPr>
          <p:spPr>
            <a:xfrm>
              <a:off x="5328325" y="3017750"/>
              <a:ext cx="17300" cy="4175"/>
            </a:xfrm>
            <a:custGeom>
              <a:rect b="b" l="l" r="r" t="t"/>
              <a:pathLst>
                <a:path extrusionOk="0" h="167" w="692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28"/>
            <p:cNvSpPr/>
            <p:nvPr/>
          </p:nvSpPr>
          <p:spPr>
            <a:xfrm>
              <a:off x="5299450" y="3014725"/>
              <a:ext cx="11950" cy="3350"/>
            </a:xfrm>
            <a:custGeom>
              <a:rect b="b" l="l" r="r" t="t"/>
              <a:pathLst>
                <a:path extrusionOk="0" h="134" w="478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28"/>
            <p:cNvSpPr/>
            <p:nvPr/>
          </p:nvSpPr>
          <p:spPr>
            <a:xfrm>
              <a:off x="5320000" y="3015075"/>
              <a:ext cx="8950" cy="2775"/>
            </a:xfrm>
            <a:custGeom>
              <a:rect b="b" l="l" r="r" t="t"/>
              <a:pathLst>
                <a:path extrusionOk="0" h="111" w="358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28"/>
            <p:cNvSpPr/>
            <p:nvPr/>
          </p:nvSpPr>
          <p:spPr>
            <a:xfrm>
              <a:off x="5284875" y="3014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28"/>
            <p:cNvSpPr/>
            <p:nvPr/>
          </p:nvSpPr>
          <p:spPr>
            <a:xfrm>
              <a:off x="5282200" y="30106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28"/>
            <p:cNvSpPr/>
            <p:nvPr/>
          </p:nvSpPr>
          <p:spPr>
            <a:xfrm>
              <a:off x="5295300" y="3018050"/>
              <a:ext cx="4175" cy="2200"/>
            </a:xfrm>
            <a:custGeom>
              <a:rect b="b" l="l" r="r" t="t"/>
              <a:pathLst>
                <a:path extrusionOk="0" h="88" w="167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28"/>
            <p:cNvSpPr/>
            <p:nvPr/>
          </p:nvSpPr>
          <p:spPr>
            <a:xfrm>
              <a:off x="5259575" y="3077650"/>
              <a:ext cx="29200" cy="7175"/>
            </a:xfrm>
            <a:custGeom>
              <a:rect b="b" l="l" r="r" t="t"/>
              <a:pathLst>
                <a:path extrusionOk="0" h="287" w="1168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28"/>
            <p:cNvSpPr/>
            <p:nvPr/>
          </p:nvSpPr>
          <p:spPr>
            <a:xfrm>
              <a:off x="5302150" y="308235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28"/>
            <p:cNvSpPr/>
            <p:nvPr/>
          </p:nvSpPr>
          <p:spPr>
            <a:xfrm>
              <a:off x="5378925" y="3150525"/>
              <a:ext cx="47075" cy="14500"/>
            </a:xfrm>
            <a:custGeom>
              <a:rect b="b" l="l" r="r" t="t"/>
              <a:pathLst>
                <a:path extrusionOk="0" h="580" w="1883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28"/>
            <p:cNvSpPr/>
            <p:nvPr/>
          </p:nvSpPr>
          <p:spPr>
            <a:xfrm>
              <a:off x="5425075" y="3154375"/>
              <a:ext cx="15200" cy="6950"/>
            </a:xfrm>
            <a:custGeom>
              <a:rect b="b" l="l" r="r" t="t"/>
              <a:pathLst>
                <a:path extrusionOk="0" h="278" w="608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28"/>
            <p:cNvSpPr/>
            <p:nvPr/>
          </p:nvSpPr>
          <p:spPr>
            <a:xfrm>
              <a:off x="5801600" y="2989775"/>
              <a:ext cx="21450" cy="7475"/>
            </a:xfrm>
            <a:custGeom>
              <a:rect b="b" l="l" r="r" t="t"/>
              <a:pathLst>
                <a:path extrusionOk="0" h="299" w="858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28"/>
            <p:cNvSpPr/>
            <p:nvPr/>
          </p:nvSpPr>
          <p:spPr>
            <a:xfrm>
              <a:off x="5815600" y="2989650"/>
              <a:ext cx="11025" cy="4025"/>
            </a:xfrm>
            <a:custGeom>
              <a:rect b="b" l="l" r="r" t="t"/>
              <a:pathLst>
                <a:path extrusionOk="0" h="161" w="441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28"/>
            <p:cNvSpPr/>
            <p:nvPr/>
          </p:nvSpPr>
          <p:spPr>
            <a:xfrm>
              <a:off x="5836425" y="2993175"/>
              <a:ext cx="11925" cy="3775"/>
            </a:xfrm>
            <a:custGeom>
              <a:rect b="b" l="l" r="r" t="t"/>
              <a:pathLst>
                <a:path extrusionOk="0" h="151" w="477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28"/>
            <p:cNvSpPr/>
            <p:nvPr/>
          </p:nvSpPr>
          <p:spPr>
            <a:xfrm>
              <a:off x="5279700" y="2998525"/>
              <a:ext cx="26325" cy="9150"/>
            </a:xfrm>
            <a:custGeom>
              <a:rect b="b" l="l" r="r" t="t"/>
              <a:pathLst>
                <a:path extrusionOk="0" h="366" w="1053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28"/>
            <p:cNvSpPr/>
            <p:nvPr/>
          </p:nvSpPr>
          <p:spPr>
            <a:xfrm>
              <a:off x="5267900" y="2981425"/>
              <a:ext cx="10750" cy="26000"/>
            </a:xfrm>
            <a:custGeom>
              <a:rect b="b" l="l" r="r" t="t"/>
              <a:pathLst>
                <a:path extrusionOk="0" h="1040" w="43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28"/>
            <p:cNvSpPr/>
            <p:nvPr/>
          </p:nvSpPr>
          <p:spPr>
            <a:xfrm>
              <a:off x="5261950" y="2999600"/>
              <a:ext cx="12225" cy="17900"/>
            </a:xfrm>
            <a:custGeom>
              <a:rect b="b" l="l" r="r" t="t"/>
              <a:pathLst>
                <a:path extrusionOk="0" h="716" w="489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28"/>
            <p:cNvSpPr/>
            <p:nvPr/>
          </p:nvSpPr>
          <p:spPr>
            <a:xfrm>
              <a:off x="5277725" y="2986200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28"/>
            <p:cNvSpPr/>
            <p:nvPr/>
          </p:nvSpPr>
          <p:spPr>
            <a:xfrm>
              <a:off x="5281300" y="29787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28"/>
            <p:cNvSpPr/>
            <p:nvPr/>
          </p:nvSpPr>
          <p:spPr>
            <a:xfrm>
              <a:off x="5323575" y="3129775"/>
              <a:ext cx="44375" cy="16000"/>
            </a:xfrm>
            <a:custGeom>
              <a:rect b="b" l="l" r="r" t="t"/>
              <a:pathLst>
                <a:path extrusionOk="0" h="640" w="1775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28"/>
            <p:cNvSpPr/>
            <p:nvPr/>
          </p:nvSpPr>
          <p:spPr>
            <a:xfrm>
              <a:off x="5341850" y="3139800"/>
              <a:ext cx="30250" cy="13575"/>
            </a:xfrm>
            <a:custGeom>
              <a:rect b="b" l="l" r="r" t="t"/>
              <a:pathLst>
                <a:path extrusionOk="0" h="543" w="121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28"/>
            <p:cNvSpPr/>
            <p:nvPr/>
          </p:nvSpPr>
          <p:spPr>
            <a:xfrm>
              <a:off x="5375075" y="3121925"/>
              <a:ext cx="19900" cy="10450"/>
            </a:xfrm>
            <a:custGeom>
              <a:rect b="b" l="l" r="r" t="t"/>
              <a:pathLst>
                <a:path extrusionOk="0" h="418" w="796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28"/>
            <p:cNvSpPr/>
            <p:nvPr/>
          </p:nvSpPr>
          <p:spPr>
            <a:xfrm>
              <a:off x="5334000" y="3007400"/>
              <a:ext cx="16075" cy="3250"/>
            </a:xfrm>
            <a:custGeom>
              <a:rect b="b" l="l" r="r" t="t"/>
              <a:pathLst>
                <a:path extrusionOk="0" h="130" w="643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28"/>
            <p:cNvSpPr/>
            <p:nvPr/>
          </p:nvSpPr>
          <p:spPr>
            <a:xfrm>
              <a:off x="5285775" y="3004325"/>
              <a:ext cx="14300" cy="3350"/>
            </a:xfrm>
            <a:custGeom>
              <a:rect b="b" l="l" r="r" t="t"/>
              <a:pathLst>
                <a:path extrusionOk="0" h="134" w="572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28"/>
            <p:cNvSpPr/>
            <p:nvPr/>
          </p:nvSpPr>
          <p:spPr>
            <a:xfrm>
              <a:off x="5328325" y="3007650"/>
              <a:ext cx="8075" cy="3075"/>
            </a:xfrm>
            <a:custGeom>
              <a:rect b="b" l="l" r="r" t="t"/>
              <a:pathLst>
                <a:path extrusionOk="0" h="123" w="323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28"/>
            <p:cNvSpPr/>
            <p:nvPr/>
          </p:nvSpPr>
          <p:spPr>
            <a:xfrm>
              <a:off x="5525675" y="3107525"/>
              <a:ext cx="8075" cy="5900"/>
            </a:xfrm>
            <a:custGeom>
              <a:rect b="b" l="l" r="r" t="t"/>
              <a:pathLst>
                <a:path extrusionOk="0" h="236" w="323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28"/>
            <p:cNvSpPr/>
            <p:nvPr/>
          </p:nvSpPr>
          <p:spPr>
            <a:xfrm>
              <a:off x="5540850" y="3132950"/>
              <a:ext cx="5700" cy="4200"/>
            </a:xfrm>
            <a:custGeom>
              <a:rect b="b" l="l" r="r" t="t"/>
              <a:pathLst>
                <a:path extrusionOk="0" h="168" w="228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28"/>
            <p:cNvSpPr/>
            <p:nvPr/>
          </p:nvSpPr>
          <p:spPr>
            <a:xfrm>
              <a:off x="5503650" y="3131500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28"/>
            <p:cNvSpPr/>
            <p:nvPr/>
          </p:nvSpPr>
          <p:spPr>
            <a:xfrm>
              <a:off x="5518525" y="3129075"/>
              <a:ext cx="3300" cy="2100"/>
            </a:xfrm>
            <a:custGeom>
              <a:rect b="b" l="l" r="r" t="t"/>
              <a:pathLst>
                <a:path extrusionOk="0" h="84" w="132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28"/>
            <p:cNvSpPr/>
            <p:nvPr/>
          </p:nvSpPr>
          <p:spPr>
            <a:xfrm>
              <a:off x="6169500" y="32460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28"/>
            <p:cNvSpPr/>
            <p:nvPr/>
          </p:nvSpPr>
          <p:spPr>
            <a:xfrm>
              <a:off x="5744450" y="2986075"/>
              <a:ext cx="19675" cy="3625"/>
            </a:xfrm>
            <a:custGeom>
              <a:rect b="b" l="l" r="r" t="t"/>
              <a:pathLst>
                <a:path extrusionOk="0" h="145" w="787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28"/>
            <p:cNvSpPr/>
            <p:nvPr/>
          </p:nvSpPr>
          <p:spPr>
            <a:xfrm>
              <a:off x="5779275" y="298620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28"/>
            <p:cNvSpPr/>
            <p:nvPr/>
          </p:nvSpPr>
          <p:spPr>
            <a:xfrm>
              <a:off x="5764100" y="29877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28"/>
            <p:cNvSpPr/>
            <p:nvPr/>
          </p:nvSpPr>
          <p:spPr>
            <a:xfrm>
              <a:off x="5774825" y="2986500"/>
              <a:ext cx="6850" cy="2725"/>
            </a:xfrm>
            <a:custGeom>
              <a:rect b="b" l="l" r="r" t="t"/>
              <a:pathLst>
                <a:path extrusionOk="0" h="109" w="274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28"/>
            <p:cNvSpPr/>
            <p:nvPr/>
          </p:nvSpPr>
          <p:spPr>
            <a:xfrm>
              <a:off x="5263450" y="2968650"/>
              <a:ext cx="13400" cy="45875"/>
            </a:xfrm>
            <a:custGeom>
              <a:rect b="b" l="l" r="r" t="t"/>
              <a:pathLst>
                <a:path extrusionOk="0" h="1835" w="536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28"/>
            <p:cNvSpPr/>
            <p:nvPr/>
          </p:nvSpPr>
          <p:spPr>
            <a:xfrm>
              <a:off x="5562000" y="3166300"/>
              <a:ext cx="2700" cy="2100"/>
            </a:xfrm>
            <a:custGeom>
              <a:rect b="b" l="l" r="r" t="t"/>
              <a:pathLst>
                <a:path extrusionOk="0" h="84" w="108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28"/>
            <p:cNvSpPr/>
            <p:nvPr/>
          </p:nvSpPr>
          <p:spPr>
            <a:xfrm>
              <a:off x="6005200" y="3254400"/>
              <a:ext cx="15200" cy="4500"/>
            </a:xfrm>
            <a:custGeom>
              <a:rect b="b" l="l" r="r" t="t"/>
              <a:pathLst>
                <a:path extrusionOk="0" h="180" w="608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28"/>
            <p:cNvSpPr/>
            <p:nvPr/>
          </p:nvSpPr>
          <p:spPr>
            <a:xfrm>
              <a:off x="6026925" y="3258400"/>
              <a:ext cx="14925" cy="3475"/>
            </a:xfrm>
            <a:custGeom>
              <a:rect b="b" l="l" r="r" t="t"/>
              <a:pathLst>
                <a:path extrusionOk="0" h="139" w="597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28"/>
            <p:cNvSpPr/>
            <p:nvPr/>
          </p:nvSpPr>
          <p:spPr>
            <a:xfrm>
              <a:off x="5418225" y="3154675"/>
              <a:ext cx="125325" cy="24300"/>
            </a:xfrm>
            <a:custGeom>
              <a:rect b="b" l="l" r="r" t="t"/>
              <a:pathLst>
                <a:path extrusionOk="0" h="972" w="5013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28"/>
            <p:cNvSpPr/>
            <p:nvPr/>
          </p:nvSpPr>
          <p:spPr>
            <a:xfrm>
              <a:off x="5474775" y="3150825"/>
              <a:ext cx="19375" cy="11625"/>
            </a:xfrm>
            <a:custGeom>
              <a:rect b="b" l="l" r="r" t="t"/>
              <a:pathLst>
                <a:path extrusionOk="0" h="465" w="775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28"/>
            <p:cNvSpPr/>
            <p:nvPr/>
          </p:nvSpPr>
          <p:spPr>
            <a:xfrm>
              <a:off x="5496500" y="316182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28"/>
            <p:cNvSpPr/>
            <p:nvPr/>
          </p:nvSpPr>
          <p:spPr>
            <a:xfrm>
              <a:off x="5493225" y="31582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28"/>
            <p:cNvSpPr/>
            <p:nvPr/>
          </p:nvSpPr>
          <p:spPr>
            <a:xfrm>
              <a:off x="5597425" y="3172775"/>
              <a:ext cx="5975" cy="3150"/>
            </a:xfrm>
            <a:custGeom>
              <a:rect b="b" l="l" r="r" t="t"/>
              <a:pathLst>
                <a:path extrusionOk="0" h="126" w="239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28"/>
            <p:cNvSpPr/>
            <p:nvPr/>
          </p:nvSpPr>
          <p:spPr>
            <a:xfrm>
              <a:off x="6244225" y="3251425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28"/>
            <p:cNvSpPr/>
            <p:nvPr/>
          </p:nvSpPr>
          <p:spPr>
            <a:xfrm>
              <a:off x="5355125" y="3149325"/>
              <a:ext cx="30375" cy="12275"/>
            </a:xfrm>
            <a:custGeom>
              <a:rect b="b" l="l" r="r" t="t"/>
              <a:pathLst>
                <a:path extrusionOk="0" h="491" w="1215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28"/>
            <p:cNvSpPr/>
            <p:nvPr/>
          </p:nvSpPr>
          <p:spPr>
            <a:xfrm>
              <a:off x="5345900" y="3075800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28"/>
            <p:cNvSpPr/>
            <p:nvPr/>
          </p:nvSpPr>
          <p:spPr>
            <a:xfrm>
              <a:off x="5353050" y="3014425"/>
              <a:ext cx="11025" cy="3475"/>
            </a:xfrm>
            <a:custGeom>
              <a:rect b="b" l="l" r="r" t="t"/>
              <a:pathLst>
                <a:path extrusionOk="0" h="139" w="441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28"/>
            <p:cNvSpPr/>
            <p:nvPr/>
          </p:nvSpPr>
          <p:spPr>
            <a:xfrm>
              <a:off x="5464650" y="2989475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28"/>
            <p:cNvSpPr/>
            <p:nvPr/>
          </p:nvSpPr>
          <p:spPr>
            <a:xfrm>
              <a:off x="5532225" y="3165400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28"/>
            <p:cNvSpPr/>
            <p:nvPr/>
          </p:nvSpPr>
          <p:spPr>
            <a:xfrm>
              <a:off x="5531325" y="3163825"/>
              <a:ext cx="1525" cy="1300"/>
            </a:xfrm>
            <a:custGeom>
              <a:rect b="b" l="l" r="r" t="t"/>
              <a:pathLst>
                <a:path extrusionOk="0" h="52" w="61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28"/>
            <p:cNvSpPr/>
            <p:nvPr/>
          </p:nvSpPr>
          <p:spPr>
            <a:xfrm>
              <a:off x="5547100" y="31657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28"/>
            <p:cNvSpPr/>
            <p:nvPr/>
          </p:nvSpPr>
          <p:spPr>
            <a:xfrm>
              <a:off x="5883450" y="3095650"/>
              <a:ext cx="45275" cy="45375"/>
            </a:xfrm>
            <a:custGeom>
              <a:rect b="b" l="l" r="r" t="t"/>
              <a:pathLst>
                <a:path extrusionOk="0" h="1815" w="1811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28"/>
            <p:cNvSpPr/>
            <p:nvPr/>
          </p:nvSpPr>
          <p:spPr>
            <a:xfrm>
              <a:off x="5881075" y="3120750"/>
              <a:ext cx="8075" cy="5375"/>
            </a:xfrm>
            <a:custGeom>
              <a:rect b="b" l="l" r="r" t="t"/>
              <a:pathLst>
                <a:path extrusionOk="0" h="215" w="323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28"/>
            <p:cNvSpPr/>
            <p:nvPr/>
          </p:nvSpPr>
          <p:spPr>
            <a:xfrm>
              <a:off x="5877200" y="31186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28"/>
            <p:cNvSpPr/>
            <p:nvPr/>
          </p:nvSpPr>
          <p:spPr>
            <a:xfrm>
              <a:off x="5873050" y="3100500"/>
              <a:ext cx="4475" cy="11050"/>
            </a:xfrm>
            <a:custGeom>
              <a:rect b="b" l="l" r="r" t="t"/>
              <a:pathLst>
                <a:path extrusionOk="0" h="442" w="179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28"/>
            <p:cNvSpPr/>
            <p:nvPr/>
          </p:nvSpPr>
          <p:spPr>
            <a:xfrm>
              <a:off x="5442325" y="3147850"/>
              <a:ext cx="25625" cy="11950"/>
            </a:xfrm>
            <a:custGeom>
              <a:rect b="b" l="l" r="r" t="t"/>
              <a:pathLst>
                <a:path extrusionOk="0" h="478" w="1025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28"/>
            <p:cNvSpPr/>
            <p:nvPr/>
          </p:nvSpPr>
          <p:spPr>
            <a:xfrm>
              <a:off x="5439350" y="3154675"/>
              <a:ext cx="4800" cy="3300"/>
            </a:xfrm>
            <a:custGeom>
              <a:rect b="b" l="l" r="r" t="t"/>
              <a:pathLst>
                <a:path extrusionOk="0" h="132" w="192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28"/>
            <p:cNvSpPr/>
            <p:nvPr/>
          </p:nvSpPr>
          <p:spPr>
            <a:xfrm>
              <a:off x="5589975" y="3286850"/>
              <a:ext cx="35450" cy="10725"/>
            </a:xfrm>
            <a:custGeom>
              <a:rect b="b" l="l" r="r" t="t"/>
              <a:pathLst>
                <a:path extrusionOk="0" h="429" w="1418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28"/>
            <p:cNvSpPr/>
            <p:nvPr/>
          </p:nvSpPr>
          <p:spPr>
            <a:xfrm>
              <a:off x="5476875" y="3456325"/>
              <a:ext cx="360775" cy="36850"/>
            </a:xfrm>
            <a:custGeom>
              <a:rect b="b" l="l" r="r" t="t"/>
              <a:pathLst>
                <a:path extrusionOk="0" h="1474" w="14431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28"/>
            <p:cNvSpPr/>
            <p:nvPr/>
          </p:nvSpPr>
          <p:spPr>
            <a:xfrm>
              <a:off x="5433100" y="3188425"/>
              <a:ext cx="55700" cy="209475"/>
            </a:xfrm>
            <a:custGeom>
              <a:rect b="b" l="l" r="r" t="t"/>
              <a:pathLst>
                <a:path extrusionOk="0" h="8379" w="2228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28"/>
            <p:cNvSpPr/>
            <p:nvPr/>
          </p:nvSpPr>
          <p:spPr>
            <a:xfrm>
              <a:off x="5396800" y="3451225"/>
              <a:ext cx="165525" cy="44600"/>
            </a:xfrm>
            <a:custGeom>
              <a:rect b="b" l="l" r="r" t="t"/>
              <a:pathLst>
                <a:path extrusionOk="0" h="1784" w="6621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28"/>
            <p:cNvSpPr/>
            <p:nvPr/>
          </p:nvSpPr>
          <p:spPr>
            <a:xfrm>
              <a:off x="5442325" y="3295950"/>
              <a:ext cx="19675" cy="130825"/>
            </a:xfrm>
            <a:custGeom>
              <a:rect b="b" l="l" r="r" t="t"/>
              <a:pathLst>
                <a:path extrusionOk="0" h="5233" w="787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28"/>
            <p:cNvSpPr/>
            <p:nvPr/>
          </p:nvSpPr>
          <p:spPr>
            <a:xfrm>
              <a:off x="5466450" y="3441625"/>
              <a:ext cx="55375" cy="36850"/>
            </a:xfrm>
            <a:custGeom>
              <a:rect b="b" l="l" r="r" t="t"/>
              <a:pathLst>
                <a:path extrusionOk="0" h="1474" w="2215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28"/>
            <p:cNvSpPr/>
            <p:nvPr/>
          </p:nvSpPr>
          <p:spPr>
            <a:xfrm>
              <a:off x="5413175" y="3444600"/>
              <a:ext cx="44650" cy="15175"/>
            </a:xfrm>
            <a:custGeom>
              <a:rect b="b" l="l" r="r" t="t"/>
              <a:pathLst>
                <a:path extrusionOk="0" h="607" w="1786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28"/>
            <p:cNvSpPr/>
            <p:nvPr/>
          </p:nvSpPr>
          <p:spPr>
            <a:xfrm>
              <a:off x="5485500" y="3391325"/>
              <a:ext cx="11025" cy="11625"/>
            </a:xfrm>
            <a:custGeom>
              <a:rect b="b" l="l" r="r" t="t"/>
              <a:pathLst>
                <a:path extrusionOk="0" h="465" w="441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28"/>
            <p:cNvSpPr/>
            <p:nvPr/>
          </p:nvSpPr>
          <p:spPr>
            <a:xfrm>
              <a:off x="5483125" y="3445500"/>
              <a:ext cx="6550" cy="11325"/>
            </a:xfrm>
            <a:custGeom>
              <a:rect b="b" l="l" r="r" t="t"/>
              <a:pathLst>
                <a:path extrusionOk="0" h="453" w="262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28"/>
            <p:cNvSpPr/>
            <p:nvPr/>
          </p:nvSpPr>
          <p:spPr>
            <a:xfrm>
              <a:off x="5485800" y="3404725"/>
              <a:ext cx="10725" cy="7850"/>
            </a:xfrm>
            <a:custGeom>
              <a:rect b="b" l="l" r="r" t="t"/>
              <a:pathLst>
                <a:path extrusionOk="0" h="314" w="429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28"/>
            <p:cNvSpPr/>
            <p:nvPr/>
          </p:nvSpPr>
          <p:spPr>
            <a:xfrm>
              <a:off x="5459900" y="3427050"/>
              <a:ext cx="6575" cy="15200"/>
            </a:xfrm>
            <a:custGeom>
              <a:rect b="b" l="l" r="r" t="t"/>
              <a:pathLst>
                <a:path extrusionOk="0" h="608" w="263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28"/>
            <p:cNvSpPr/>
            <p:nvPr/>
          </p:nvSpPr>
          <p:spPr>
            <a:xfrm>
              <a:off x="5464950" y="3408275"/>
              <a:ext cx="2700" cy="5400"/>
            </a:xfrm>
            <a:custGeom>
              <a:rect b="b" l="l" r="r" t="t"/>
              <a:pathLst>
                <a:path extrusionOk="0" h="216" w="108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28"/>
            <p:cNvSpPr/>
            <p:nvPr/>
          </p:nvSpPr>
          <p:spPr>
            <a:xfrm>
              <a:off x="5453350" y="3447575"/>
              <a:ext cx="10450" cy="5000"/>
            </a:xfrm>
            <a:custGeom>
              <a:rect b="b" l="l" r="r" t="t"/>
              <a:pathLst>
                <a:path extrusionOk="0" h="200" w="418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28"/>
            <p:cNvSpPr/>
            <p:nvPr/>
          </p:nvSpPr>
          <p:spPr>
            <a:xfrm>
              <a:off x="5493225" y="3458600"/>
              <a:ext cx="8975" cy="4175"/>
            </a:xfrm>
            <a:custGeom>
              <a:rect b="b" l="l" r="r" t="t"/>
              <a:pathLst>
                <a:path extrusionOk="0" h="167" w="359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28"/>
            <p:cNvSpPr/>
            <p:nvPr/>
          </p:nvSpPr>
          <p:spPr>
            <a:xfrm>
              <a:off x="5460800" y="3390025"/>
              <a:ext cx="3875" cy="3325"/>
            </a:xfrm>
            <a:custGeom>
              <a:rect b="b" l="l" r="r" t="t"/>
              <a:pathLst>
                <a:path extrusionOk="0" h="133" w="155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28"/>
            <p:cNvSpPr/>
            <p:nvPr/>
          </p:nvSpPr>
          <p:spPr>
            <a:xfrm>
              <a:off x="5486100" y="3466325"/>
              <a:ext cx="3575" cy="2050"/>
            </a:xfrm>
            <a:custGeom>
              <a:rect b="b" l="l" r="r" t="t"/>
              <a:pathLst>
                <a:path extrusionOk="0" h="82" w="143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28"/>
            <p:cNvSpPr/>
            <p:nvPr/>
          </p:nvSpPr>
          <p:spPr>
            <a:xfrm>
              <a:off x="5489650" y="346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28"/>
            <p:cNvSpPr/>
            <p:nvPr/>
          </p:nvSpPr>
          <p:spPr>
            <a:xfrm>
              <a:off x="5467925" y="33949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28"/>
            <p:cNvSpPr/>
            <p:nvPr/>
          </p:nvSpPr>
          <p:spPr>
            <a:xfrm>
              <a:off x="5463775" y="3455625"/>
              <a:ext cx="4175" cy="3875"/>
            </a:xfrm>
            <a:custGeom>
              <a:rect b="b" l="l" r="r" t="t"/>
              <a:pathLst>
                <a:path extrusionOk="0" h="155" w="167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28"/>
            <p:cNvSpPr/>
            <p:nvPr/>
          </p:nvSpPr>
          <p:spPr>
            <a:xfrm>
              <a:off x="5552800" y="3436275"/>
              <a:ext cx="304500" cy="35425"/>
            </a:xfrm>
            <a:custGeom>
              <a:rect b="b" l="l" r="r" t="t"/>
              <a:pathLst>
                <a:path extrusionOk="0" h="1417" w="1218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28"/>
            <p:cNvSpPr/>
            <p:nvPr/>
          </p:nvSpPr>
          <p:spPr>
            <a:xfrm>
              <a:off x="5715000" y="3427550"/>
              <a:ext cx="59850" cy="15725"/>
            </a:xfrm>
            <a:custGeom>
              <a:rect b="b" l="l" r="r" t="t"/>
              <a:pathLst>
                <a:path extrusionOk="0" h="629" w="2394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28"/>
            <p:cNvSpPr/>
            <p:nvPr/>
          </p:nvSpPr>
          <p:spPr>
            <a:xfrm>
              <a:off x="5662300" y="3427325"/>
              <a:ext cx="24725" cy="11175"/>
            </a:xfrm>
            <a:custGeom>
              <a:rect b="b" l="l" r="r" t="t"/>
              <a:pathLst>
                <a:path extrusionOk="0" h="447" w="989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28"/>
            <p:cNvSpPr/>
            <p:nvPr/>
          </p:nvSpPr>
          <p:spPr>
            <a:xfrm>
              <a:off x="5683425" y="3433275"/>
              <a:ext cx="35750" cy="5375"/>
            </a:xfrm>
            <a:custGeom>
              <a:rect b="b" l="l" r="r" t="t"/>
              <a:pathLst>
                <a:path extrusionOk="0" h="215" w="143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28"/>
            <p:cNvSpPr/>
            <p:nvPr/>
          </p:nvSpPr>
          <p:spPr>
            <a:xfrm>
              <a:off x="5722725" y="3436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28"/>
            <p:cNvSpPr/>
            <p:nvPr/>
          </p:nvSpPr>
          <p:spPr>
            <a:xfrm>
              <a:off x="5750700" y="3422800"/>
              <a:ext cx="222075" cy="18300"/>
            </a:xfrm>
            <a:custGeom>
              <a:rect b="b" l="l" r="r" t="t"/>
              <a:pathLst>
                <a:path extrusionOk="0" h="732" w="8883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28"/>
            <p:cNvSpPr/>
            <p:nvPr/>
          </p:nvSpPr>
          <p:spPr>
            <a:xfrm>
              <a:off x="6177850" y="3419325"/>
              <a:ext cx="35725" cy="8200"/>
            </a:xfrm>
            <a:custGeom>
              <a:rect b="b" l="l" r="r" t="t"/>
              <a:pathLst>
                <a:path extrusionOk="0" h="328" w="1429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28"/>
            <p:cNvSpPr/>
            <p:nvPr/>
          </p:nvSpPr>
          <p:spPr>
            <a:xfrm>
              <a:off x="6116525" y="3420200"/>
              <a:ext cx="14900" cy="7150"/>
            </a:xfrm>
            <a:custGeom>
              <a:rect b="b" l="l" r="r" t="t"/>
              <a:pathLst>
                <a:path extrusionOk="0" h="286" w="596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28"/>
            <p:cNvSpPr/>
            <p:nvPr/>
          </p:nvSpPr>
          <p:spPr>
            <a:xfrm>
              <a:off x="6143025" y="3421150"/>
              <a:ext cx="6275" cy="5850"/>
            </a:xfrm>
            <a:custGeom>
              <a:rect b="b" l="l" r="r" t="t"/>
              <a:pathLst>
                <a:path extrusionOk="0" h="234" w="251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28"/>
            <p:cNvSpPr/>
            <p:nvPr/>
          </p:nvSpPr>
          <p:spPr>
            <a:xfrm>
              <a:off x="6215950" y="3420200"/>
              <a:ext cx="5375" cy="6875"/>
            </a:xfrm>
            <a:custGeom>
              <a:rect b="b" l="l" r="r" t="t"/>
              <a:pathLst>
                <a:path extrusionOk="0" h="275" w="215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28"/>
            <p:cNvSpPr/>
            <p:nvPr/>
          </p:nvSpPr>
          <p:spPr>
            <a:xfrm>
              <a:off x="5970375" y="3326275"/>
              <a:ext cx="14325" cy="5650"/>
            </a:xfrm>
            <a:custGeom>
              <a:rect b="b" l="l" r="r" t="t"/>
              <a:pathLst>
                <a:path extrusionOk="0" h="226" w="573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28"/>
            <p:cNvSpPr/>
            <p:nvPr/>
          </p:nvSpPr>
          <p:spPr>
            <a:xfrm>
              <a:off x="5939125" y="3376900"/>
              <a:ext cx="22950" cy="7000"/>
            </a:xfrm>
            <a:custGeom>
              <a:rect b="b" l="l" r="r" t="t"/>
              <a:pathLst>
                <a:path extrusionOk="0" h="280" w="918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28"/>
            <p:cNvSpPr/>
            <p:nvPr/>
          </p:nvSpPr>
          <p:spPr>
            <a:xfrm>
              <a:off x="5991800" y="3376725"/>
              <a:ext cx="7775" cy="3300"/>
            </a:xfrm>
            <a:custGeom>
              <a:rect b="b" l="l" r="r" t="t"/>
              <a:pathLst>
                <a:path extrusionOk="0" h="132" w="311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28"/>
            <p:cNvSpPr/>
            <p:nvPr/>
          </p:nvSpPr>
          <p:spPr>
            <a:xfrm>
              <a:off x="6210300" y="3301725"/>
              <a:ext cx="33650" cy="15025"/>
            </a:xfrm>
            <a:custGeom>
              <a:rect b="b" l="l" r="r" t="t"/>
              <a:pathLst>
                <a:path extrusionOk="0" h="601" w="1346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28"/>
            <p:cNvSpPr/>
            <p:nvPr/>
          </p:nvSpPr>
          <p:spPr>
            <a:xfrm>
              <a:off x="5496500" y="3285950"/>
              <a:ext cx="20575" cy="15250"/>
            </a:xfrm>
            <a:custGeom>
              <a:rect b="b" l="l" r="r" t="t"/>
              <a:pathLst>
                <a:path extrusionOk="0" h="610" w="823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28"/>
            <p:cNvSpPr/>
            <p:nvPr/>
          </p:nvSpPr>
          <p:spPr>
            <a:xfrm>
              <a:off x="5514375" y="3286775"/>
              <a:ext cx="14600" cy="10800"/>
            </a:xfrm>
            <a:custGeom>
              <a:rect b="b" l="l" r="r" t="t"/>
              <a:pathLst>
                <a:path extrusionOk="0" h="432" w="584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28"/>
            <p:cNvSpPr/>
            <p:nvPr/>
          </p:nvSpPr>
          <p:spPr>
            <a:xfrm>
              <a:off x="5462875" y="3348150"/>
              <a:ext cx="9250" cy="14625"/>
            </a:xfrm>
            <a:custGeom>
              <a:rect b="b" l="l" r="r" t="t"/>
              <a:pathLst>
                <a:path extrusionOk="0" h="585" w="37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28"/>
            <p:cNvSpPr/>
            <p:nvPr/>
          </p:nvSpPr>
          <p:spPr>
            <a:xfrm>
              <a:off x="6062950" y="3336275"/>
              <a:ext cx="43475" cy="13400"/>
            </a:xfrm>
            <a:custGeom>
              <a:rect b="b" l="l" r="r" t="t"/>
              <a:pathLst>
                <a:path extrusionOk="0" h="536" w="1739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28"/>
            <p:cNvSpPr/>
            <p:nvPr/>
          </p:nvSpPr>
          <p:spPr>
            <a:xfrm>
              <a:off x="6038250" y="3333400"/>
              <a:ext cx="25325" cy="8050"/>
            </a:xfrm>
            <a:custGeom>
              <a:rect b="b" l="l" r="r" t="t"/>
              <a:pathLst>
                <a:path extrusionOk="0" h="322" w="1013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28"/>
            <p:cNvSpPr/>
            <p:nvPr/>
          </p:nvSpPr>
          <p:spPr>
            <a:xfrm>
              <a:off x="6015325" y="3327025"/>
              <a:ext cx="38725" cy="6575"/>
            </a:xfrm>
            <a:custGeom>
              <a:rect b="b" l="l" r="r" t="t"/>
              <a:pathLst>
                <a:path extrusionOk="0" h="263" w="1549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28"/>
            <p:cNvSpPr/>
            <p:nvPr/>
          </p:nvSpPr>
          <p:spPr>
            <a:xfrm>
              <a:off x="6067125" y="3336000"/>
              <a:ext cx="17875" cy="5425"/>
            </a:xfrm>
            <a:custGeom>
              <a:rect b="b" l="l" r="r" t="t"/>
              <a:pathLst>
                <a:path extrusionOk="0" h="217" w="715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28"/>
            <p:cNvSpPr/>
            <p:nvPr/>
          </p:nvSpPr>
          <p:spPr>
            <a:xfrm>
              <a:off x="6110275" y="3340150"/>
              <a:ext cx="8550" cy="7725"/>
            </a:xfrm>
            <a:custGeom>
              <a:rect b="b" l="l" r="r" t="t"/>
              <a:pathLst>
                <a:path extrusionOk="0" h="309" w="342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28"/>
            <p:cNvSpPr/>
            <p:nvPr/>
          </p:nvSpPr>
          <p:spPr>
            <a:xfrm>
              <a:off x="6052525" y="3323250"/>
              <a:ext cx="11050" cy="7075"/>
            </a:xfrm>
            <a:custGeom>
              <a:rect b="b" l="l" r="r" t="t"/>
              <a:pathLst>
                <a:path extrusionOk="0" h="283" w="442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28"/>
            <p:cNvSpPr/>
            <p:nvPr/>
          </p:nvSpPr>
          <p:spPr>
            <a:xfrm>
              <a:off x="6067125" y="3327025"/>
              <a:ext cx="14300" cy="3600"/>
            </a:xfrm>
            <a:custGeom>
              <a:rect b="b" l="l" r="r" t="t"/>
              <a:pathLst>
                <a:path extrusionOk="0" h="144" w="572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28"/>
            <p:cNvSpPr/>
            <p:nvPr/>
          </p:nvSpPr>
          <p:spPr>
            <a:xfrm>
              <a:off x="6056100" y="3326850"/>
              <a:ext cx="7475" cy="3225"/>
            </a:xfrm>
            <a:custGeom>
              <a:rect b="b" l="l" r="r" t="t"/>
              <a:pathLst>
                <a:path extrusionOk="0" h="129" w="299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28"/>
            <p:cNvSpPr/>
            <p:nvPr/>
          </p:nvSpPr>
          <p:spPr>
            <a:xfrm>
              <a:off x="5525675" y="3405450"/>
              <a:ext cx="21450" cy="7025"/>
            </a:xfrm>
            <a:custGeom>
              <a:rect b="b" l="l" r="r" t="t"/>
              <a:pathLst>
                <a:path extrusionOk="0" h="281" w="858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28"/>
            <p:cNvSpPr/>
            <p:nvPr/>
          </p:nvSpPr>
          <p:spPr>
            <a:xfrm>
              <a:off x="5962925" y="3348450"/>
              <a:ext cx="18200" cy="3575"/>
            </a:xfrm>
            <a:custGeom>
              <a:rect b="b" l="l" r="r" t="t"/>
              <a:pathLst>
                <a:path extrusionOk="0" h="143" w="728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28"/>
            <p:cNvSpPr/>
            <p:nvPr/>
          </p:nvSpPr>
          <p:spPr>
            <a:xfrm>
              <a:off x="6052825" y="3344700"/>
              <a:ext cx="7475" cy="2800"/>
            </a:xfrm>
            <a:custGeom>
              <a:rect b="b" l="l" r="r" t="t"/>
              <a:pathLst>
                <a:path extrusionOk="0" h="112" w="299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28"/>
            <p:cNvSpPr/>
            <p:nvPr/>
          </p:nvSpPr>
          <p:spPr>
            <a:xfrm>
              <a:off x="5875425" y="3256700"/>
              <a:ext cx="106000" cy="38200"/>
            </a:xfrm>
            <a:custGeom>
              <a:rect b="b" l="l" r="r" t="t"/>
              <a:pathLst>
                <a:path extrusionOk="0" h="1528" w="424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28"/>
            <p:cNvSpPr/>
            <p:nvPr/>
          </p:nvSpPr>
          <p:spPr>
            <a:xfrm>
              <a:off x="5826900" y="3277625"/>
              <a:ext cx="50025" cy="16100"/>
            </a:xfrm>
            <a:custGeom>
              <a:rect b="b" l="l" r="r" t="t"/>
              <a:pathLst>
                <a:path extrusionOk="0" h="644" w="2001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28"/>
            <p:cNvSpPr/>
            <p:nvPr/>
          </p:nvSpPr>
          <p:spPr>
            <a:xfrm>
              <a:off x="5804275" y="3281750"/>
              <a:ext cx="18775" cy="11975"/>
            </a:xfrm>
            <a:custGeom>
              <a:rect b="b" l="l" r="r" t="t"/>
              <a:pathLst>
                <a:path extrusionOk="0" h="479" w="751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28"/>
            <p:cNvSpPr/>
            <p:nvPr/>
          </p:nvSpPr>
          <p:spPr>
            <a:xfrm>
              <a:off x="5820350" y="3282600"/>
              <a:ext cx="9550" cy="11700"/>
            </a:xfrm>
            <a:custGeom>
              <a:rect b="b" l="l" r="r" t="t"/>
              <a:pathLst>
                <a:path extrusionOk="0" h="468" w="382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28"/>
            <p:cNvSpPr/>
            <p:nvPr/>
          </p:nvSpPr>
          <p:spPr>
            <a:xfrm>
              <a:off x="5808450" y="3292350"/>
              <a:ext cx="4500" cy="1375"/>
            </a:xfrm>
            <a:custGeom>
              <a:rect b="b" l="l" r="r" t="t"/>
              <a:pathLst>
                <a:path extrusionOk="0" h="55" w="18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28"/>
            <p:cNvSpPr/>
            <p:nvPr/>
          </p:nvSpPr>
          <p:spPr>
            <a:xfrm>
              <a:off x="5740575" y="3419675"/>
              <a:ext cx="33975" cy="13925"/>
            </a:xfrm>
            <a:custGeom>
              <a:rect b="b" l="l" r="r" t="t"/>
              <a:pathLst>
                <a:path extrusionOk="0" h="557" w="1359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28"/>
            <p:cNvSpPr/>
            <p:nvPr/>
          </p:nvSpPr>
          <p:spPr>
            <a:xfrm>
              <a:off x="6106100" y="3344300"/>
              <a:ext cx="7475" cy="3725"/>
            </a:xfrm>
            <a:custGeom>
              <a:rect b="b" l="l" r="r" t="t"/>
              <a:pathLst>
                <a:path extrusionOk="0" h="149" w="299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28"/>
            <p:cNvSpPr/>
            <p:nvPr/>
          </p:nvSpPr>
          <p:spPr>
            <a:xfrm>
              <a:off x="6092425" y="3347875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28"/>
            <p:cNvSpPr/>
            <p:nvPr/>
          </p:nvSpPr>
          <p:spPr>
            <a:xfrm>
              <a:off x="6111175" y="3374050"/>
              <a:ext cx="26200" cy="7175"/>
            </a:xfrm>
            <a:custGeom>
              <a:rect b="b" l="l" r="r" t="t"/>
              <a:pathLst>
                <a:path extrusionOk="0" h="287" w="1048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28"/>
            <p:cNvSpPr/>
            <p:nvPr/>
          </p:nvSpPr>
          <p:spPr>
            <a:xfrm>
              <a:off x="5870075" y="3418700"/>
              <a:ext cx="10425" cy="8075"/>
            </a:xfrm>
            <a:custGeom>
              <a:rect b="b" l="l" r="r" t="t"/>
              <a:pathLst>
                <a:path extrusionOk="0" h="323" w="417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28"/>
            <p:cNvSpPr/>
            <p:nvPr/>
          </p:nvSpPr>
          <p:spPr>
            <a:xfrm>
              <a:off x="5894775" y="3422400"/>
              <a:ext cx="7175" cy="5025"/>
            </a:xfrm>
            <a:custGeom>
              <a:rect b="b" l="l" r="r" t="t"/>
              <a:pathLst>
                <a:path extrusionOk="0" h="201" w="287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28"/>
            <p:cNvSpPr/>
            <p:nvPr/>
          </p:nvSpPr>
          <p:spPr>
            <a:xfrm>
              <a:off x="5887925" y="3425475"/>
              <a:ext cx="3000" cy="1475"/>
            </a:xfrm>
            <a:custGeom>
              <a:rect b="b" l="l" r="r" t="t"/>
              <a:pathLst>
                <a:path extrusionOk="0" h="59" w="12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28"/>
            <p:cNvSpPr/>
            <p:nvPr/>
          </p:nvSpPr>
          <p:spPr>
            <a:xfrm>
              <a:off x="5944475" y="3422750"/>
              <a:ext cx="4450" cy="4525"/>
            </a:xfrm>
            <a:custGeom>
              <a:rect b="b" l="l" r="r" t="t"/>
              <a:pathLst>
                <a:path extrusionOk="0" h="181" w="178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28"/>
            <p:cNvSpPr/>
            <p:nvPr/>
          </p:nvSpPr>
          <p:spPr>
            <a:xfrm>
              <a:off x="5970375" y="3330300"/>
              <a:ext cx="7475" cy="2625"/>
            </a:xfrm>
            <a:custGeom>
              <a:rect b="b" l="l" r="r" t="t"/>
              <a:pathLst>
                <a:path extrusionOk="0" h="105" w="299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28"/>
            <p:cNvSpPr/>
            <p:nvPr/>
          </p:nvSpPr>
          <p:spPr>
            <a:xfrm>
              <a:off x="6012350" y="3330450"/>
              <a:ext cx="4475" cy="2775"/>
            </a:xfrm>
            <a:custGeom>
              <a:rect b="b" l="l" r="r" t="t"/>
              <a:pathLst>
                <a:path extrusionOk="0" h="111" w="179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28"/>
            <p:cNvSpPr/>
            <p:nvPr/>
          </p:nvSpPr>
          <p:spPr>
            <a:xfrm>
              <a:off x="5741475" y="342067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28"/>
            <p:cNvSpPr/>
            <p:nvPr/>
          </p:nvSpPr>
          <p:spPr>
            <a:xfrm>
              <a:off x="6192125" y="33770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28"/>
            <p:cNvSpPr/>
            <p:nvPr/>
          </p:nvSpPr>
          <p:spPr>
            <a:xfrm>
              <a:off x="5557225" y="3286850"/>
              <a:ext cx="44075" cy="8950"/>
            </a:xfrm>
            <a:custGeom>
              <a:rect b="b" l="l" r="r" t="t"/>
              <a:pathLst>
                <a:path extrusionOk="0" h="358" w="1763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28"/>
            <p:cNvSpPr/>
            <p:nvPr/>
          </p:nvSpPr>
          <p:spPr>
            <a:xfrm>
              <a:off x="5514375" y="3284550"/>
              <a:ext cx="26500" cy="13325"/>
            </a:xfrm>
            <a:custGeom>
              <a:rect b="b" l="l" r="r" t="t"/>
              <a:pathLst>
                <a:path extrusionOk="0" h="533" w="106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28"/>
            <p:cNvSpPr/>
            <p:nvPr/>
          </p:nvSpPr>
          <p:spPr>
            <a:xfrm>
              <a:off x="5554250" y="3289750"/>
              <a:ext cx="3300" cy="2925"/>
            </a:xfrm>
            <a:custGeom>
              <a:rect b="b" l="l" r="r" t="t"/>
              <a:pathLst>
                <a:path extrusionOk="0" h="117" w="132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28"/>
            <p:cNvSpPr/>
            <p:nvPr/>
          </p:nvSpPr>
          <p:spPr>
            <a:xfrm>
              <a:off x="5550075" y="3289000"/>
              <a:ext cx="4200" cy="1750"/>
            </a:xfrm>
            <a:custGeom>
              <a:rect b="b" l="l" r="r" t="t"/>
              <a:pathLst>
                <a:path extrusionOk="0" h="70" w="168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28"/>
            <p:cNvSpPr/>
            <p:nvPr/>
          </p:nvSpPr>
          <p:spPr>
            <a:xfrm>
              <a:off x="5546800" y="32904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28"/>
            <p:cNvSpPr/>
            <p:nvPr/>
          </p:nvSpPr>
          <p:spPr>
            <a:xfrm>
              <a:off x="5754575" y="3280800"/>
              <a:ext cx="18775" cy="2500"/>
            </a:xfrm>
            <a:custGeom>
              <a:rect b="b" l="l" r="r" t="t"/>
              <a:pathLst>
                <a:path extrusionOk="0" h="100" w="751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28"/>
            <p:cNvSpPr/>
            <p:nvPr/>
          </p:nvSpPr>
          <p:spPr>
            <a:xfrm>
              <a:off x="5773025" y="3281750"/>
              <a:ext cx="10450" cy="5375"/>
            </a:xfrm>
            <a:custGeom>
              <a:rect b="b" l="l" r="r" t="t"/>
              <a:pathLst>
                <a:path extrusionOk="0" h="215" w="418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28"/>
            <p:cNvSpPr/>
            <p:nvPr/>
          </p:nvSpPr>
          <p:spPr>
            <a:xfrm>
              <a:off x="6143325" y="3292700"/>
              <a:ext cx="20850" cy="12625"/>
            </a:xfrm>
            <a:custGeom>
              <a:rect b="b" l="l" r="r" t="t"/>
              <a:pathLst>
                <a:path extrusionOk="0" h="505" w="834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28"/>
            <p:cNvSpPr/>
            <p:nvPr/>
          </p:nvSpPr>
          <p:spPr>
            <a:xfrm>
              <a:off x="5848625" y="342555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28"/>
            <p:cNvSpPr/>
            <p:nvPr/>
          </p:nvSpPr>
          <p:spPr>
            <a:xfrm>
              <a:off x="5499175" y="3443325"/>
              <a:ext cx="286075" cy="33825"/>
            </a:xfrm>
            <a:custGeom>
              <a:rect b="b" l="l" r="r" t="t"/>
              <a:pathLst>
                <a:path extrusionOk="0" h="1353" w="11443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28"/>
            <p:cNvSpPr/>
            <p:nvPr/>
          </p:nvSpPr>
          <p:spPr>
            <a:xfrm>
              <a:off x="5544425" y="3437725"/>
              <a:ext cx="13425" cy="7200"/>
            </a:xfrm>
            <a:custGeom>
              <a:rect b="b" l="l" r="r" t="t"/>
              <a:pathLst>
                <a:path extrusionOk="0" h="288" w="537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28"/>
            <p:cNvSpPr/>
            <p:nvPr/>
          </p:nvSpPr>
          <p:spPr>
            <a:xfrm>
              <a:off x="5945075" y="3416625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28"/>
            <p:cNvSpPr/>
            <p:nvPr/>
          </p:nvSpPr>
          <p:spPr>
            <a:xfrm>
              <a:off x="5685525" y="339787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28"/>
            <p:cNvSpPr/>
            <p:nvPr/>
          </p:nvSpPr>
          <p:spPr>
            <a:xfrm>
              <a:off x="5945375" y="3264825"/>
              <a:ext cx="112825" cy="31600"/>
            </a:xfrm>
            <a:custGeom>
              <a:rect b="b" l="l" r="r" t="t"/>
              <a:pathLst>
                <a:path extrusionOk="0" h="1264" w="4513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28"/>
            <p:cNvSpPr/>
            <p:nvPr/>
          </p:nvSpPr>
          <p:spPr>
            <a:xfrm>
              <a:off x="6044800" y="3287150"/>
              <a:ext cx="76800" cy="14600"/>
            </a:xfrm>
            <a:custGeom>
              <a:rect b="b" l="l" r="r" t="t"/>
              <a:pathLst>
                <a:path extrusionOk="0" h="584" w="3072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28"/>
            <p:cNvSpPr/>
            <p:nvPr/>
          </p:nvSpPr>
          <p:spPr>
            <a:xfrm>
              <a:off x="6015925" y="3286250"/>
              <a:ext cx="22350" cy="9550"/>
            </a:xfrm>
            <a:custGeom>
              <a:rect b="b" l="l" r="r" t="t"/>
              <a:pathLst>
                <a:path extrusionOk="0" h="382" w="894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28"/>
            <p:cNvSpPr/>
            <p:nvPr/>
          </p:nvSpPr>
          <p:spPr>
            <a:xfrm>
              <a:off x="6127550" y="3290125"/>
              <a:ext cx="30675" cy="16100"/>
            </a:xfrm>
            <a:custGeom>
              <a:rect b="b" l="l" r="r" t="t"/>
              <a:pathLst>
                <a:path extrusionOk="0" h="644" w="1227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28"/>
            <p:cNvSpPr/>
            <p:nvPr/>
          </p:nvSpPr>
          <p:spPr>
            <a:xfrm>
              <a:off x="6120700" y="3296750"/>
              <a:ext cx="7450" cy="5600"/>
            </a:xfrm>
            <a:custGeom>
              <a:rect b="b" l="l" r="r" t="t"/>
              <a:pathLst>
                <a:path extrusionOk="0" h="224" w="298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28"/>
            <p:cNvSpPr/>
            <p:nvPr/>
          </p:nvSpPr>
          <p:spPr>
            <a:xfrm>
              <a:off x="5761125" y="3399125"/>
              <a:ext cx="4200" cy="2350"/>
            </a:xfrm>
            <a:custGeom>
              <a:rect b="b" l="l" r="r" t="t"/>
              <a:pathLst>
                <a:path extrusionOk="0" h="94" w="168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28"/>
            <p:cNvSpPr/>
            <p:nvPr/>
          </p:nvSpPr>
          <p:spPr>
            <a:xfrm>
              <a:off x="6012700" y="3277725"/>
              <a:ext cx="20800" cy="15400"/>
            </a:xfrm>
            <a:custGeom>
              <a:rect b="b" l="l" r="r" t="t"/>
              <a:pathLst>
                <a:path extrusionOk="0" h="616" w="832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28"/>
            <p:cNvSpPr/>
            <p:nvPr/>
          </p:nvSpPr>
          <p:spPr>
            <a:xfrm>
              <a:off x="5978700" y="3283875"/>
              <a:ext cx="11950" cy="7450"/>
            </a:xfrm>
            <a:custGeom>
              <a:rect b="b" l="l" r="r" t="t"/>
              <a:pathLst>
                <a:path extrusionOk="0" h="298" w="478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28"/>
            <p:cNvSpPr/>
            <p:nvPr/>
          </p:nvSpPr>
          <p:spPr>
            <a:xfrm>
              <a:off x="6106400" y="3419900"/>
              <a:ext cx="1525" cy="1500"/>
            </a:xfrm>
            <a:custGeom>
              <a:rect b="b" l="l" r="r" t="t"/>
              <a:pathLst>
                <a:path extrusionOk="0" h="60" w="61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28"/>
            <p:cNvSpPr/>
            <p:nvPr/>
          </p:nvSpPr>
          <p:spPr>
            <a:xfrm>
              <a:off x="6115325" y="3420200"/>
              <a:ext cx="2425" cy="3000"/>
            </a:xfrm>
            <a:custGeom>
              <a:rect b="b" l="l" r="r" t="t"/>
              <a:pathLst>
                <a:path extrusionOk="0" h="120" w="97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28"/>
            <p:cNvSpPr/>
            <p:nvPr/>
          </p:nvSpPr>
          <p:spPr>
            <a:xfrm>
              <a:off x="5772725" y="3419300"/>
              <a:ext cx="4200" cy="3900"/>
            </a:xfrm>
            <a:custGeom>
              <a:rect b="b" l="l" r="r" t="t"/>
              <a:pathLst>
                <a:path extrusionOk="0" h="156" w="168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28"/>
            <p:cNvSpPr/>
            <p:nvPr/>
          </p:nvSpPr>
          <p:spPr>
            <a:xfrm>
              <a:off x="5959375" y="3283875"/>
              <a:ext cx="7150" cy="10725"/>
            </a:xfrm>
            <a:custGeom>
              <a:rect b="b" l="l" r="r" t="t"/>
              <a:pathLst>
                <a:path extrusionOk="0" h="429" w="286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28"/>
            <p:cNvSpPr/>
            <p:nvPr/>
          </p:nvSpPr>
          <p:spPr>
            <a:xfrm>
              <a:off x="5955800" y="32800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28"/>
            <p:cNvSpPr/>
            <p:nvPr/>
          </p:nvSpPr>
          <p:spPr>
            <a:xfrm>
              <a:off x="5952525" y="327850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28"/>
            <p:cNvSpPr/>
            <p:nvPr/>
          </p:nvSpPr>
          <p:spPr>
            <a:xfrm>
              <a:off x="5952525" y="3290425"/>
              <a:ext cx="2400" cy="3875"/>
            </a:xfrm>
            <a:custGeom>
              <a:rect b="b" l="l" r="r" t="t"/>
              <a:pathLst>
                <a:path extrusionOk="0" h="155" w="96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28"/>
            <p:cNvSpPr/>
            <p:nvPr/>
          </p:nvSpPr>
          <p:spPr>
            <a:xfrm>
              <a:off x="5506325" y="3610925"/>
              <a:ext cx="22950" cy="10925"/>
            </a:xfrm>
            <a:custGeom>
              <a:rect b="b" l="l" r="r" t="t"/>
              <a:pathLst>
                <a:path extrusionOk="0" h="437" w="918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28"/>
            <p:cNvSpPr/>
            <p:nvPr/>
          </p:nvSpPr>
          <p:spPr>
            <a:xfrm>
              <a:off x="5511100" y="3620825"/>
              <a:ext cx="3875" cy="3275"/>
            </a:xfrm>
            <a:custGeom>
              <a:rect b="b" l="l" r="r" t="t"/>
              <a:pathLst>
                <a:path extrusionOk="0" h="131" w="155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28"/>
            <p:cNvSpPr/>
            <p:nvPr/>
          </p:nvSpPr>
          <p:spPr>
            <a:xfrm>
              <a:off x="5514975" y="36175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28"/>
            <p:cNvSpPr/>
            <p:nvPr/>
          </p:nvSpPr>
          <p:spPr>
            <a:xfrm>
              <a:off x="5679575" y="36547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28"/>
            <p:cNvSpPr/>
            <p:nvPr/>
          </p:nvSpPr>
          <p:spPr>
            <a:xfrm>
              <a:off x="6056700" y="3690450"/>
              <a:ext cx="44675" cy="10525"/>
            </a:xfrm>
            <a:custGeom>
              <a:rect b="b" l="l" r="r" t="t"/>
              <a:pathLst>
                <a:path extrusionOk="0" h="421" w="1787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28"/>
            <p:cNvSpPr/>
            <p:nvPr/>
          </p:nvSpPr>
          <p:spPr>
            <a:xfrm>
              <a:off x="6104625" y="3693450"/>
              <a:ext cx="23525" cy="10275"/>
            </a:xfrm>
            <a:custGeom>
              <a:rect b="b" l="l" r="r" t="t"/>
              <a:pathLst>
                <a:path extrusionOk="0" h="411" w="941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28"/>
            <p:cNvSpPr/>
            <p:nvPr/>
          </p:nvSpPr>
          <p:spPr>
            <a:xfrm>
              <a:off x="6053725" y="3689125"/>
              <a:ext cx="9850" cy="7025"/>
            </a:xfrm>
            <a:custGeom>
              <a:rect b="b" l="l" r="r" t="t"/>
              <a:pathLst>
                <a:path extrusionOk="0" h="281" w="394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28"/>
            <p:cNvSpPr/>
            <p:nvPr/>
          </p:nvSpPr>
          <p:spPr>
            <a:xfrm>
              <a:off x="5369400" y="3577650"/>
              <a:ext cx="106300" cy="33125"/>
            </a:xfrm>
            <a:custGeom>
              <a:rect b="b" l="l" r="r" t="t"/>
              <a:pathLst>
                <a:path extrusionOk="0" h="1325" w="4252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28"/>
            <p:cNvSpPr/>
            <p:nvPr/>
          </p:nvSpPr>
          <p:spPr>
            <a:xfrm>
              <a:off x="5445600" y="3599050"/>
              <a:ext cx="69975" cy="14175"/>
            </a:xfrm>
            <a:custGeom>
              <a:rect b="b" l="l" r="r" t="t"/>
              <a:pathLst>
                <a:path extrusionOk="0" h="567" w="2799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28"/>
            <p:cNvSpPr/>
            <p:nvPr/>
          </p:nvSpPr>
          <p:spPr>
            <a:xfrm>
              <a:off x="5460800" y="3610400"/>
              <a:ext cx="48225" cy="7175"/>
            </a:xfrm>
            <a:custGeom>
              <a:rect b="b" l="l" r="r" t="t"/>
              <a:pathLst>
                <a:path extrusionOk="0" h="287" w="1929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28"/>
            <p:cNvSpPr/>
            <p:nvPr/>
          </p:nvSpPr>
          <p:spPr>
            <a:xfrm>
              <a:off x="5478350" y="3614275"/>
              <a:ext cx="7775" cy="10425"/>
            </a:xfrm>
            <a:custGeom>
              <a:rect b="b" l="l" r="r" t="t"/>
              <a:pathLst>
                <a:path extrusionOk="0" h="417" w="311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28"/>
            <p:cNvSpPr/>
            <p:nvPr/>
          </p:nvSpPr>
          <p:spPr>
            <a:xfrm>
              <a:off x="5385475" y="3602950"/>
              <a:ext cx="3600" cy="1525"/>
            </a:xfrm>
            <a:custGeom>
              <a:rect b="b" l="l" r="r" t="t"/>
              <a:pathLst>
                <a:path extrusionOk="0" h="61" w="144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28"/>
            <p:cNvSpPr/>
            <p:nvPr/>
          </p:nvSpPr>
          <p:spPr>
            <a:xfrm>
              <a:off x="5336375" y="3340125"/>
              <a:ext cx="78300" cy="257225"/>
            </a:xfrm>
            <a:custGeom>
              <a:rect b="b" l="l" r="r" t="t"/>
              <a:pathLst>
                <a:path extrusionOk="0" h="10289" w="3132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28"/>
            <p:cNvSpPr/>
            <p:nvPr/>
          </p:nvSpPr>
          <p:spPr>
            <a:xfrm>
              <a:off x="5347075" y="3466300"/>
              <a:ext cx="40525" cy="124175"/>
            </a:xfrm>
            <a:custGeom>
              <a:rect b="b" l="l" r="r" t="t"/>
              <a:pathLst>
                <a:path extrusionOk="0" h="4967" w="1621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28"/>
            <p:cNvSpPr/>
            <p:nvPr/>
          </p:nvSpPr>
          <p:spPr>
            <a:xfrm>
              <a:off x="5217000" y="3524975"/>
              <a:ext cx="33375" cy="36000"/>
            </a:xfrm>
            <a:custGeom>
              <a:rect b="b" l="l" r="r" t="t"/>
              <a:pathLst>
                <a:path extrusionOk="0" h="1440" w="1335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28"/>
            <p:cNvSpPr/>
            <p:nvPr/>
          </p:nvSpPr>
          <p:spPr>
            <a:xfrm>
              <a:off x="5320900" y="3433600"/>
              <a:ext cx="4475" cy="8050"/>
            </a:xfrm>
            <a:custGeom>
              <a:rect b="b" l="l" r="r" t="t"/>
              <a:pathLst>
                <a:path extrusionOk="0" h="322" w="179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28"/>
            <p:cNvSpPr/>
            <p:nvPr/>
          </p:nvSpPr>
          <p:spPr>
            <a:xfrm>
              <a:off x="5346775" y="3416325"/>
              <a:ext cx="3025" cy="4775"/>
            </a:xfrm>
            <a:custGeom>
              <a:rect b="b" l="l" r="r" t="t"/>
              <a:pathLst>
                <a:path extrusionOk="0" h="191" w="121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28"/>
            <p:cNvSpPr/>
            <p:nvPr/>
          </p:nvSpPr>
          <p:spPr>
            <a:xfrm>
              <a:off x="5330425" y="3421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28"/>
            <p:cNvSpPr/>
            <p:nvPr/>
          </p:nvSpPr>
          <p:spPr>
            <a:xfrm>
              <a:off x="5329825" y="342705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28"/>
            <p:cNvSpPr/>
            <p:nvPr/>
          </p:nvSpPr>
          <p:spPr>
            <a:xfrm>
              <a:off x="5331900" y="342377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28"/>
            <p:cNvSpPr/>
            <p:nvPr/>
          </p:nvSpPr>
          <p:spPr>
            <a:xfrm>
              <a:off x="5765875" y="3671125"/>
              <a:ext cx="17900" cy="3450"/>
            </a:xfrm>
            <a:custGeom>
              <a:rect b="b" l="l" r="r" t="t"/>
              <a:pathLst>
                <a:path extrusionOk="0" h="138" w="716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28"/>
            <p:cNvSpPr/>
            <p:nvPr/>
          </p:nvSpPr>
          <p:spPr>
            <a:xfrm>
              <a:off x="5742675" y="3665800"/>
              <a:ext cx="9250" cy="5125"/>
            </a:xfrm>
            <a:custGeom>
              <a:rect b="b" l="l" r="r" t="t"/>
              <a:pathLst>
                <a:path extrusionOk="0" h="205" w="37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28"/>
            <p:cNvSpPr/>
            <p:nvPr/>
          </p:nvSpPr>
          <p:spPr>
            <a:xfrm>
              <a:off x="5744150" y="3663975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28"/>
            <p:cNvSpPr/>
            <p:nvPr/>
          </p:nvSpPr>
          <p:spPr>
            <a:xfrm>
              <a:off x="5196475" y="3570500"/>
              <a:ext cx="16975" cy="26000"/>
            </a:xfrm>
            <a:custGeom>
              <a:rect b="b" l="l" r="r" t="t"/>
              <a:pathLst>
                <a:path extrusionOk="0" h="1040" w="679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28"/>
            <p:cNvSpPr/>
            <p:nvPr/>
          </p:nvSpPr>
          <p:spPr>
            <a:xfrm>
              <a:off x="5213150" y="3559800"/>
              <a:ext cx="10725" cy="11650"/>
            </a:xfrm>
            <a:custGeom>
              <a:rect b="b" l="l" r="r" t="t"/>
              <a:pathLst>
                <a:path extrusionOk="0" h="466" w="429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28"/>
            <p:cNvSpPr/>
            <p:nvPr/>
          </p:nvSpPr>
          <p:spPr>
            <a:xfrm>
              <a:off x="5230700" y="3560650"/>
              <a:ext cx="1800" cy="1850"/>
            </a:xfrm>
            <a:custGeom>
              <a:rect b="b" l="l" r="r" t="t"/>
              <a:pathLst>
                <a:path extrusionOk="0" h="74" w="72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28"/>
            <p:cNvSpPr/>
            <p:nvPr/>
          </p:nvSpPr>
          <p:spPr>
            <a:xfrm>
              <a:off x="6031400" y="369820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28"/>
            <p:cNvSpPr/>
            <p:nvPr/>
          </p:nvSpPr>
          <p:spPr>
            <a:xfrm>
              <a:off x="5832850" y="3667850"/>
              <a:ext cx="12525" cy="17425"/>
            </a:xfrm>
            <a:custGeom>
              <a:rect b="b" l="l" r="r" t="t"/>
              <a:pathLst>
                <a:path extrusionOk="0" h="697" w="501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28"/>
            <p:cNvSpPr/>
            <p:nvPr/>
          </p:nvSpPr>
          <p:spPr>
            <a:xfrm>
              <a:off x="5855775" y="3673800"/>
              <a:ext cx="3000" cy="5975"/>
            </a:xfrm>
            <a:custGeom>
              <a:rect b="b" l="l" r="r" t="t"/>
              <a:pathLst>
                <a:path extrusionOk="0" h="239" w="12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28"/>
            <p:cNvSpPr/>
            <p:nvPr/>
          </p:nvSpPr>
          <p:spPr>
            <a:xfrm>
              <a:off x="5930800" y="3675275"/>
              <a:ext cx="7450" cy="13425"/>
            </a:xfrm>
            <a:custGeom>
              <a:rect b="b" l="l" r="r" t="t"/>
              <a:pathLst>
                <a:path extrusionOk="0" h="537" w="298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28"/>
            <p:cNvSpPr/>
            <p:nvPr/>
          </p:nvSpPr>
          <p:spPr>
            <a:xfrm>
              <a:off x="5342925" y="3367500"/>
              <a:ext cx="49725" cy="109275"/>
            </a:xfrm>
            <a:custGeom>
              <a:rect b="b" l="l" r="r" t="t"/>
              <a:pathLst>
                <a:path extrusionOk="0" h="4371" w="1989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28"/>
            <p:cNvSpPr/>
            <p:nvPr/>
          </p:nvSpPr>
          <p:spPr>
            <a:xfrm>
              <a:off x="5375075" y="3342800"/>
              <a:ext cx="23525" cy="41400"/>
            </a:xfrm>
            <a:custGeom>
              <a:rect b="b" l="l" r="r" t="t"/>
              <a:pathLst>
                <a:path extrusionOk="0" h="1656" w="941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28"/>
            <p:cNvSpPr/>
            <p:nvPr/>
          </p:nvSpPr>
          <p:spPr>
            <a:xfrm>
              <a:off x="5848625" y="3725875"/>
              <a:ext cx="10750" cy="6000"/>
            </a:xfrm>
            <a:custGeom>
              <a:rect b="b" l="l" r="r" t="t"/>
              <a:pathLst>
                <a:path extrusionOk="0" h="240" w="43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28"/>
            <p:cNvSpPr/>
            <p:nvPr/>
          </p:nvSpPr>
          <p:spPr>
            <a:xfrm>
              <a:off x="5499475" y="3613675"/>
              <a:ext cx="7775" cy="3175"/>
            </a:xfrm>
            <a:custGeom>
              <a:rect b="b" l="l" r="r" t="t"/>
              <a:pathLst>
                <a:path extrusionOk="0" h="127" w="311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28"/>
            <p:cNvSpPr/>
            <p:nvPr/>
          </p:nvSpPr>
          <p:spPr>
            <a:xfrm>
              <a:off x="5295300" y="3466925"/>
              <a:ext cx="5675" cy="14300"/>
            </a:xfrm>
            <a:custGeom>
              <a:rect b="b" l="l" r="r" t="t"/>
              <a:pathLst>
                <a:path extrusionOk="0" h="572" w="227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28"/>
            <p:cNvSpPr/>
            <p:nvPr/>
          </p:nvSpPr>
          <p:spPr>
            <a:xfrm>
              <a:off x="5987650" y="3692550"/>
              <a:ext cx="7450" cy="6675"/>
            </a:xfrm>
            <a:custGeom>
              <a:rect b="b" l="l" r="r" t="t"/>
              <a:pathLst>
                <a:path extrusionOk="0" h="267" w="298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28"/>
            <p:cNvSpPr/>
            <p:nvPr/>
          </p:nvSpPr>
          <p:spPr>
            <a:xfrm>
              <a:off x="5470600" y="1674050"/>
              <a:ext cx="3025" cy="2150"/>
            </a:xfrm>
            <a:custGeom>
              <a:rect b="b" l="l" r="r" t="t"/>
              <a:pathLst>
                <a:path extrusionOk="0" h="86" w="121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28"/>
            <p:cNvSpPr/>
            <p:nvPr/>
          </p:nvSpPr>
          <p:spPr>
            <a:xfrm>
              <a:off x="5421500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28"/>
            <p:cNvSpPr/>
            <p:nvPr/>
          </p:nvSpPr>
          <p:spPr>
            <a:xfrm>
              <a:off x="5457225" y="1678900"/>
              <a:ext cx="2100" cy="1525"/>
            </a:xfrm>
            <a:custGeom>
              <a:rect b="b" l="l" r="r" t="t"/>
              <a:pathLst>
                <a:path extrusionOk="0" h="61" w="84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28"/>
            <p:cNvSpPr/>
            <p:nvPr/>
          </p:nvSpPr>
          <p:spPr>
            <a:xfrm>
              <a:off x="5417925" y="17018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28"/>
            <p:cNvSpPr/>
            <p:nvPr/>
          </p:nvSpPr>
          <p:spPr>
            <a:xfrm>
              <a:off x="6109675" y="1705400"/>
              <a:ext cx="26825" cy="14900"/>
            </a:xfrm>
            <a:custGeom>
              <a:rect b="b" l="l" r="r" t="t"/>
              <a:pathLst>
                <a:path extrusionOk="0" h="596" w="1073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28"/>
            <p:cNvSpPr/>
            <p:nvPr/>
          </p:nvSpPr>
          <p:spPr>
            <a:xfrm>
              <a:off x="6048075" y="1705700"/>
              <a:ext cx="11925" cy="10625"/>
            </a:xfrm>
            <a:custGeom>
              <a:rect b="b" l="l" r="r" t="t"/>
              <a:pathLst>
                <a:path extrusionOk="0" h="425" w="477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28"/>
            <p:cNvSpPr/>
            <p:nvPr/>
          </p:nvSpPr>
          <p:spPr>
            <a:xfrm>
              <a:off x="6008175" y="1704475"/>
              <a:ext cx="8650" cy="8100"/>
            </a:xfrm>
            <a:custGeom>
              <a:rect b="b" l="l" r="r" t="t"/>
              <a:pathLst>
                <a:path extrusionOk="0" h="324" w="346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28"/>
            <p:cNvSpPr/>
            <p:nvPr/>
          </p:nvSpPr>
          <p:spPr>
            <a:xfrm>
              <a:off x="6007000" y="170927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28"/>
            <p:cNvSpPr/>
            <p:nvPr/>
          </p:nvSpPr>
          <p:spPr>
            <a:xfrm>
              <a:off x="6110275" y="1705400"/>
              <a:ext cx="3300" cy="1500"/>
            </a:xfrm>
            <a:custGeom>
              <a:rect b="b" l="l" r="r" t="t"/>
              <a:pathLst>
                <a:path extrusionOk="0" h="60" w="132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28"/>
            <p:cNvSpPr/>
            <p:nvPr/>
          </p:nvSpPr>
          <p:spPr>
            <a:xfrm>
              <a:off x="6117125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28"/>
            <p:cNvSpPr/>
            <p:nvPr/>
          </p:nvSpPr>
          <p:spPr>
            <a:xfrm>
              <a:off x="5692375" y="1701825"/>
              <a:ext cx="19075" cy="10600"/>
            </a:xfrm>
            <a:custGeom>
              <a:rect b="b" l="l" r="r" t="t"/>
              <a:pathLst>
                <a:path extrusionOk="0" h="424" w="763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28"/>
            <p:cNvSpPr/>
            <p:nvPr/>
          </p:nvSpPr>
          <p:spPr>
            <a:xfrm>
              <a:off x="5756650" y="1701825"/>
              <a:ext cx="10750" cy="9100"/>
            </a:xfrm>
            <a:custGeom>
              <a:rect b="b" l="l" r="r" t="t"/>
              <a:pathLst>
                <a:path extrusionOk="0" h="364" w="43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28"/>
            <p:cNvSpPr/>
            <p:nvPr/>
          </p:nvSpPr>
          <p:spPr>
            <a:xfrm>
              <a:off x="5643250" y="1704800"/>
              <a:ext cx="12225" cy="6675"/>
            </a:xfrm>
            <a:custGeom>
              <a:rect b="b" l="l" r="r" t="t"/>
              <a:pathLst>
                <a:path extrusionOk="0" h="267" w="489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28"/>
            <p:cNvSpPr/>
            <p:nvPr/>
          </p:nvSpPr>
          <p:spPr>
            <a:xfrm>
              <a:off x="5675100" y="1705500"/>
              <a:ext cx="10150" cy="5550"/>
            </a:xfrm>
            <a:custGeom>
              <a:rect b="b" l="l" r="r" t="t"/>
              <a:pathLst>
                <a:path extrusionOk="0" h="222" w="406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28"/>
            <p:cNvSpPr/>
            <p:nvPr/>
          </p:nvSpPr>
          <p:spPr>
            <a:xfrm>
              <a:off x="5662900" y="1706875"/>
              <a:ext cx="4475" cy="4250"/>
            </a:xfrm>
            <a:custGeom>
              <a:rect b="b" l="l" r="r" t="t"/>
              <a:pathLst>
                <a:path extrusionOk="0" h="170" w="179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28"/>
            <p:cNvSpPr/>
            <p:nvPr/>
          </p:nvSpPr>
          <p:spPr>
            <a:xfrm>
              <a:off x="5773975" y="1706600"/>
              <a:ext cx="3850" cy="3775"/>
            </a:xfrm>
            <a:custGeom>
              <a:rect b="b" l="l" r="r" t="t"/>
              <a:pathLst>
                <a:path extrusionOk="0" h="151" w="154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28"/>
            <p:cNvSpPr/>
            <p:nvPr/>
          </p:nvSpPr>
          <p:spPr>
            <a:xfrm>
              <a:off x="5930500" y="1616950"/>
              <a:ext cx="28900" cy="20300"/>
            </a:xfrm>
            <a:custGeom>
              <a:rect b="b" l="l" r="r" t="t"/>
              <a:pathLst>
                <a:path extrusionOk="0" h="812" w="1156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28"/>
            <p:cNvSpPr/>
            <p:nvPr/>
          </p:nvSpPr>
          <p:spPr>
            <a:xfrm>
              <a:off x="5978700" y="1620375"/>
              <a:ext cx="17900" cy="16000"/>
            </a:xfrm>
            <a:custGeom>
              <a:rect b="b" l="l" r="r" t="t"/>
              <a:pathLst>
                <a:path extrusionOk="0" h="640" w="716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28"/>
            <p:cNvSpPr/>
            <p:nvPr/>
          </p:nvSpPr>
          <p:spPr>
            <a:xfrm>
              <a:off x="5593850" y="162890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28"/>
            <p:cNvSpPr/>
            <p:nvPr/>
          </p:nvSpPr>
          <p:spPr>
            <a:xfrm>
              <a:off x="5591175" y="1629800"/>
              <a:ext cx="2700" cy="3900"/>
            </a:xfrm>
            <a:custGeom>
              <a:rect b="b" l="l" r="r" t="t"/>
              <a:pathLst>
                <a:path extrusionOk="0" h="156" w="108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28"/>
            <p:cNvSpPr/>
            <p:nvPr/>
          </p:nvSpPr>
          <p:spPr>
            <a:xfrm>
              <a:off x="5554250" y="1637225"/>
              <a:ext cx="1525" cy="1550"/>
            </a:xfrm>
            <a:custGeom>
              <a:rect b="b" l="l" r="r" t="t"/>
              <a:pathLst>
                <a:path extrusionOk="0" h="62" w="61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28"/>
            <p:cNvSpPr/>
            <p:nvPr/>
          </p:nvSpPr>
          <p:spPr>
            <a:xfrm>
              <a:off x="5892400" y="1621675"/>
              <a:ext cx="6850" cy="9325"/>
            </a:xfrm>
            <a:custGeom>
              <a:rect b="b" l="l" r="r" t="t"/>
              <a:pathLst>
                <a:path extrusionOk="0" h="373" w="274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28"/>
            <p:cNvSpPr/>
            <p:nvPr/>
          </p:nvSpPr>
          <p:spPr>
            <a:xfrm>
              <a:off x="5760225" y="1611625"/>
              <a:ext cx="17600" cy="17900"/>
            </a:xfrm>
            <a:custGeom>
              <a:rect b="b" l="l" r="r" t="t"/>
              <a:pathLst>
                <a:path extrusionOk="0" h="716" w="704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28"/>
            <p:cNvSpPr/>
            <p:nvPr/>
          </p:nvSpPr>
          <p:spPr>
            <a:xfrm>
              <a:off x="5838525" y="1619375"/>
              <a:ext cx="12225" cy="13800"/>
            </a:xfrm>
            <a:custGeom>
              <a:rect b="b" l="l" r="r" t="t"/>
              <a:pathLst>
                <a:path extrusionOk="0" h="552" w="489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28"/>
            <p:cNvSpPr/>
            <p:nvPr/>
          </p:nvSpPr>
          <p:spPr>
            <a:xfrm>
              <a:off x="5861100" y="1619375"/>
              <a:ext cx="11975" cy="11525"/>
            </a:xfrm>
            <a:custGeom>
              <a:rect b="b" l="l" r="r" t="t"/>
              <a:pathLst>
                <a:path extrusionOk="0" h="461" w="479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28"/>
            <p:cNvSpPr/>
            <p:nvPr/>
          </p:nvSpPr>
          <p:spPr>
            <a:xfrm>
              <a:off x="5857275" y="1626525"/>
              <a:ext cx="8950" cy="7450"/>
            </a:xfrm>
            <a:custGeom>
              <a:rect b="b" l="l" r="r" t="t"/>
              <a:pathLst>
                <a:path extrusionOk="0" h="298" w="358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28"/>
            <p:cNvSpPr/>
            <p:nvPr/>
          </p:nvSpPr>
          <p:spPr>
            <a:xfrm>
              <a:off x="5776300" y="161610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28"/>
            <p:cNvSpPr/>
            <p:nvPr/>
          </p:nvSpPr>
          <p:spPr>
            <a:xfrm>
              <a:off x="5773025" y="16193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28"/>
            <p:cNvSpPr/>
            <p:nvPr/>
          </p:nvSpPr>
          <p:spPr>
            <a:xfrm>
              <a:off x="5783750" y="161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28"/>
            <p:cNvSpPr/>
            <p:nvPr/>
          </p:nvSpPr>
          <p:spPr>
            <a:xfrm>
              <a:off x="6116825" y="1619050"/>
              <a:ext cx="39025" cy="21900"/>
            </a:xfrm>
            <a:custGeom>
              <a:rect b="b" l="l" r="r" t="t"/>
              <a:pathLst>
                <a:path extrusionOk="0" h="876" w="1561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28"/>
            <p:cNvSpPr/>
            <p:nvPr/>
          </p:nvSpPr>
          <p:spPr>
            <a:xfrm>
              <a:off x="6146600" y="1623250"/>
              <a:ext cx="22050" cy="17575"/>
            </a:xfrm>
            <a:custGeom>
              <a:rect b="b" l="l" r="r" t="t"/>
              <a:pathLst>
                <a:path extrusionOk="0" h="703" w="882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28"/>
            <p:cNvSpPr/>
            <p:nvPr/>
          </p:nvSpPr>
          <p:spPr>
            <a:xfrm>
              <a:off x="6099250" y="1622950"/>
              <a:ext cx="14625" cy="15150"/>
            </a:xfrm>
            <a:custGeom>
              <a:rect b="b" l="l" r="r" t="t"/>
              <a:pathLst>
                <a:path extrusionOk="0" h="606" w="585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28"/>
            <p:cNvSpPr/>
            <p:nvPr/>
          </p:nvSpPr>
          <p:spPr>
            <a:xfrm>
              <a:off x="6117125" y="16372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28"/>
            <p:cNvSpPr/>
            <p:nvPr/>
          </p:nvSpPr>
          <p:spPr>
            <a:xfrm>
              <a:off x="6137650" y="1705700"/>
              <a:ext cx="26825" cy="6075"/>
            </a:xfrm>
            <a:custGeom>
              <a:rect b="b" l="l" r="r" t="t"/>
              <a:pathLst>
                <a:path extrusionOk="0" h="243" w="1073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28"/>
            <p:cNvSpPr/>
            <p:nvPr/>
          </p:nvSpPr>
          <p:spPr>
            <a:xfrm>
              <a:off x="6128125" y="170540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28"/>
            <p:cNvSpPr/>
            <p:nvPr/>
          </p:nvSpPr>
          <p:spPr>
            <a:xfrm>
              <a:off x="6134975" y="1705400"/>
              <a:ext cx="3900" cy="4300"/>
            </a:xfrm>
            <a:custGeom>
              <a:rect b="b" l="l" r="r" t="t"/>
              <a:pathLst>
                <a:path extrusionOk="0" h="172" w="156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28"/>
            <p:cNvSpPr/>
            <p:nvPr/>
          </p:nvSpPr>
          <p:spPr>
            <a:xfrm>
              <a:off x="5427450" y="1709075"/>
              <a:ext cx="44250" cy="9375"/>
            </a:xfrm>
            <a:custGeom>
              <a:rect b="b" l="l" r="r" t="t"/>
              <a:pathLst>
                <a:path extrusionOk="0" h="375" w="177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28"/>
            <p:cNvSpPr/>
            <p:nvPr/>
          </p:nvSpPr>
          <p:spPr>
            <a:xfrm>
              <a:off x="5399175" y="1699775"/>
              <a:ext cx="16100" cy="15775"/>
            </a:xfrm>
            <a:custGeom>
              <a:rect b="b" l="l" r="r" t="t"/>
              <a:pathLst>
                <a:path extrusionOk="0" h="631" w="644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28"/>
            <p:cNvSpPr/>
            <p:nvPr/>
          </p:nvSpPr>
          <p:spPr>
            <a:xfrm>
              <a:off x="5866500" y="1622950"/>
              <a:ext cx="7175" cy="6875"/>
            </a:xfrm>
            <a:custGeom>
              <a:rect b="b" l="l" r="r" t="t"/>
              <a:pathLst>
                <a:path extrusionOk="0" h="275" w="287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28"/>
            <p:cNvSpPr/>
            <p:nvPr/>
          </p:nvSpPr>
          <p:spPr>
            <a:xfrm>
              <a:off x="6182000" y="1709275"/>
              <a:ext cx="10450" cy="6325"/>
            </a:xfrm>
            <a:custGeom>
              <a:rect b="b" l="l" r="r" t="t"/>
              <a:pathLst>
                <a:path extrusionOk="0" h="253" w="418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28"/>
            <p:cNvSpPr/>
            <p:nvPr/>
          </p:nvSpPr>
          <p:spPr>
            <a:xfrm>
              <a:off x="6162950" y="1708000"/>
              <a:ext cx="15225" cy="4875"/>
            </a:xfrm>
            <a:custGeom>
              <a:rect b="b" l="l" r="r" t="t"/>
              <a:pathLst>
                <a:path extrusionOk="0" h="195" w="609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28"/>
            <p:cNvSpPr/>
            <p:nvPr/>
          </p:nvSpPr>
          <p:spPr>
            <a:xfrm>
              <a:off x="5722425" y="1615650"/>
              <a:ext cx="19675" cy="13275"/>
            </a:xfrm>
            <a:custGeom>
              <a:rect b="b" l="l" r="r" t="t"/>
              <a:pathLst>
                <a:path extrusionOk="0" h="531" w="787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28"/>
            <p:cNvSpPr/>
            <p:nvPr/>
          </p:nvSpPr>
          <p:spPr>
            <a:xfrm>
              <a:off x="5740575" y="1612825"/>
              <a:ext cx="26225" cy="17450"/>
            </a:xfrm>
            <a:custGeom>
              <a:rect b="b" l="l" r="r" t="t"/>
              <a:pathLst>
                <a:path extrusionOk="0" h="698" w="1049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28"/>
            <p:cNvSpPr/>
            <p:nvPr/>
          </p:nvSpPr>
          <p:spPr>
            <a:xfrm>
              <a:off x="5758450" y="1612525"/>
              <a:ext cx="11325" cy="17900"/>
            </a:xfrm>
            <a:custGeom>
              <a:rect b="b" l="l" r="r" t="t"/>
              <a:pathLst>
                <a:path extrusionOk="0" h="716" w="453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28"/>
            <p:cNvSpPr/>
            <p:nvPr/>
          </p:nvSpPr>
          <p:spPr>
            <a:xfrm>
              <a:off x="5411675" y="3264825"/>
              <a:ext cx="37225" cy="68750"/>
            </a:xfrm>
            <a:custGeom>
              <a:rect b="b" l="l" r="r" t="t"/>
              <a:pathLst>
                <a:path extrusionOk="0" h="2750" w="1489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28"/>
            <p:cNvSpPr/>
            <p:nvPr/>
          </p:nvSpPr>
          <p:spPr>
            <a:xfrm>
              <a:off x="5399475" y="3310225"/>
              <a:ext cx="18175" cy="32300"/>
            </a:xfrm>
            <a:custGeom>
              <a:rect b="b" l="l" r="r" t="t"/>
              <a:pathLst>
                <a:path extrusionOk="0" h="1292" w="727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28"/>
            <p:cNvSpPr/>
            <p:nvPr/>
          </p:nvSpPr>
          <p:spPr>
            <a:xfrm>
              <a:off x="5395300" y="3330000"/>
              <a:ext cx="9850" cy="23475"/>
            </a:xfrm>
            <a:custGeom>
              <a:rect b="b" l="l" r="r" t="t"/>
              <a:pathLst>
                <a:path extrusionOk="0" h="939" w="394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28"/>
            <p:cNvSpPr/>
            <p:nvPr/>
          </p:nvSpPr>
          <p:spPr>
            <a:xfrm>
              <a:off x="5426425" y="3268900"/>
              <a:ext cx="9100" cy="11125"/>
            </a:xfrm>
            <a:custGeom>
              <a:rect b="b" l="l" r="r" t="t"/>
              <a:pathLst>
                <a:path extrusionOk="0" h="445" w="364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28"/>
            <p:cNvSpPr/>
            <p:nvPr/>
          </p:nvSpPr>
          <p:spPr>
            <a:xfrm>
              <a:off x="5453050" y="3999725"/>
              <a:ext cx="274175" cy="31575"/>
            </a:xfrm>
            <a:custGeom>
              <a:rect b="b" l="l" r="r" t="t"/>
              <a:pathLst>
                <a:path extrusionOk="0" h="1263" w="10967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28"/>
            <p:cNvSpPr/>
            <p:nvPr/>
          </p:nvSpPr>
          <p:spPr>
            <a:xfrm>
              <a:off x="5626275" y="4025200"/>
              <a:ext cx="99150" cy="15025"/>
            </a:xfrm>
            <a:custGeom>
              <a:rect b="b" l="l" r="r" t="t"/>
              <a:pathLst>
                <a:path extrusionOk="0" h="601" w="3966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28"/>
            <p:cNvSpPr/>
            <p:nvPr/>
          </p:nvSpPr>
          <p:spPr>
            <a:xfrm>
              <a:off x="5521500" y="4016625"/>
              <a:ext cx="56900" cy="13200"/>
            </a:xfrm>
            <a:custGeom>
              <a:rect b="b" l="l" r="r" t="t"/>
              <a:pathLst>
                <a:path extrusionOk="0" h="528" w="2276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28"/>
            <p:cNvSpPr/>
            <p:nvPr/>
          </p:nvSpPr>
          <p:spPr>
            <a:xfrm>
              <a:off x="5575375" y="4021125"/>
              <a:ext cx="22950" cy="12200"/>
            </a:xfrm>
            <a:custGeom>
              <a:rect b="b" l="l" r="r" t="t"/>
              <a:pathLst>
                <a:path extrusionOk="0" h="488" w="918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28"/>
            <p:cNvSpPr/>
            <p:nvPr/>
          </p:nvSpPr>
          <p:spPr>
            <a:xfrm>
              <a:off x="5604550" y="4022350"/>
              <a:ext cx="14925" cy="10225"/>
            </a:xfrm>
            <a:custGeom>
              <a:rect b="b" l="l" r="r" t="t"/>
              <a:pathLst>
                <a:path extrusionOk="0" h="409" w="597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28"/>
            <p:cNvSpPr/>
            <p:nvPr/>
          </p:nvSpPr>
          <p:spPr>
            <a:xfrm>
              <a:off x="5629550" y="4033375"/>
              <a:ext cx="14325" cy="3250"/>
            </a:xfrm>
            <a:custGeom>
              <a:rect b="b" l="l" r="r" t="t"/>
              <a:pathLst>
                <a:path extrusionOk="0" h="130" w="573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28"/>
            <p:cNvSpPr/>
            <p:nvPr/>
          </p:nvSpPr>
          <p:spPr>
            <a:xfrm>
              <a:off x="5482225" y="4026525"/>
              <a:ext cx="11325" cy="2700"/>
            </a:xfrm>
            <a:custGeom>
              <a:rect b="b" l="l" r="r" t="t"/>
              <a:pathLst>
                <a:path extrusionOk="0" h="108" w="453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28"/>
            <p:cNvSpPr/>
            <p:nvPr/>
          </p:nvSpPr>
          <p:spPr>
            <a:xfrm>
              <a:off x="5460800" y="4025025"/>
              <a:ext cx="3875" cy="925"/>
            </a:xfrm>
            <a:custGeom>
              <a:rect b="b" l="l" r="r" t="t"/>
              <a:pathLst>
                <a:path extrusionOk="0" h="37" w="155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28"/>
            <p:cNvSpPr/>
            <p:nvPr/>
          </p:nvSpPr>
          <p:spPr>
            <a:xfrm>
              <a:off x="5442925" y="4024425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28"/>
            <p:cNvSpPr/>
            <p:nvPr/>
          </p:nvSpPr>
          <p:spPr>
            <a:xfrm>
              <a:off x="5623600" y="4025925"/>
              <a:ext cx="2425" cy="3900"/>
            </a:xfrm>
            <a:custGeom>
              <a:rect b="b" l="l" r="r" t="t"/>
              <a:pathLst>
                <a:path extrusionOk="0" h="156" w="97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28"/>
            <p:cNvSpPr/>
            <p:nvPr/>
          </p:nvSpPr>
          <p:spPr>
            <a:xfrm>
              <a:off x="5625700" y="4029800"/>
              <a:ext cx="3875" cy="3600"/>
            </a:xfrm>
            <a:custGeom>
              <a:rect b="b" l="l" r="r" t="t"/>
              <a:pathLst>
                <a:path extrusionOk="0" h="144" w="155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28"/>
            <p:cNvSpPr/>
            <p:nvPr/>
          </p:nvSpPr>
          <p:spPr>
            <a:xfrm>
              <a:off x="5420600" y="4000550"/>
              <a:ext cx="36950" cy="12900"/>
            </a:xfrm>
            <a:custGeom>
              <a:rect b="b" l="l" r="r" t="t"/>
              <a:pathLst>
                <a:path extrusionOk="0" h="516" w="1478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28"/>
            <p:cNvSpPr/>
            <p:nvPr/>
          </p:nvSpPr>
          <p:spPr>
            <a:xfrm>
              <a:off x="5453350" y="4011900"/>
              <a:ext cx="37825" cy="3325"/>
            </a:xfrm>
            <a:custGeom>
              <a:rect b="b" l="l" r="r" t="t"/>
              <a:pathLst>
                <a:path extrusionOk="0" h="133" w="1513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28"/>
            <p:cNvSpPr/>
            <p:nvPr/>
          </p:nvSpPr>
          <p:spPr>
            <a:xfrm>
              <a:off x="5392925" y="4003375"/>
              <a:ext cx="29200" cy="12850"/>
            </a:xfrm>
            <a:custGeom>
              <a:rect b="b" l="l" r="r" t="t"/>
              <a:pathLst>
                <a:path extrusionOk="0" h="514" w="1168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28"/>
            <p:cNvSpPr/>
            <p:nvPr/>
          </p:nvSpPr>
          <p:spPr>
            <a:xfrm>
              <a:off x="5517050" y="4013600"/>
              <a:ext cx="24725" cy="5500"/>
            </a:xfrm>
            <a:custGeom>
              <a:rect b="b" l="l" r="r" t="t"/>
              <a:pathLst>
                <a:path extrusionOk="0" h="220" w="989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28"/>
            <p:cNvSpPr/>
            <p:nvPr/>
          </p:nvSpPr>
          <p:spPr>
            <a:xfrm>
              <a:off x="5410775" y="4011925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28"/>
            <p:cNvSpPr/>
            <p:nvPr/>
          </p:nvSpPr>
          <p:spPr>
            <a:xfrm>
              <a:off x="5494725" y="4012425"/>
              <a:ext cx="14900" cy="2500"/>
            </a:xfrm>
            <a:custGeom>
              <a:rect b="b" l="l" r="r" t="t"/>
              <a:pathLst>
                <a:path extrusionOk="0" h="100" w="596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28"/>
            <p:cNvSpPr/>
            <p:nvPr/>
          </p:nvSpPr>
          <p:spPr>
            <a:xfrm>
              <a:off x="5436075" y="40122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28"/>
            <p:cNvSpPr/>
            <p:nvPr/>
          </p:nvSpPr>
          <p:spPr>
            <a:xfrm>
              <a:off x="5452450" y="4015200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28"/>
            <p:cNvSpPr/>
            <p:nvPr/>
          </p:nvSpPr>
          <p:spPr>
            <a:xfrm>
              <a:off x="5428650" y="4011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28"/>
            <p:cNvSpPr/>
            <p:nvPr/>
          </p:nvSpPr>
          <p:spPr>
            <a:xfrm>
              <a:off x="5923050" y="4037525"/>
              <a:ext cx="61350" cy="14275"/>
            </a:xfrm>
            <a:custGeom>
              <a:rect b="b" l="l" r="r" t="t"/>
              <a:pathLst>
                <a:path extrusionOk="0" h="571" w="2454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28"/>
            <p:cNvSpPr/>
            <p:nvPr/>
          </p:nvSpPr>
          <p:spPr>
            <a:xfrm>
              <a:off x="5984675" y="4048250"/>
              <a:ext cx="36625" cy="3900"/>
            </a:xfrm>
            <a:custGeom>
              <a:rect b="b" l="l" r="r" t="t"/>
              <a:pathLst>
                <a:path extrusionOk="0" h="156" w="1465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28"/>
            <p:cNvSpPr/>
            <p:nvPr/>
          </p:nvSpPr>
          <p:spPr>
            <a:xfrm>
              <a:off x="5277725" y="3823200"/>
              <a:ext cx="55100" cy="18725"/>
            </a:xfrm>
            <a:custGeom>
              <a:rect b="b" l="l" r="r" t="t"/>
              <a:pathLst>
                <a:path extrusionOk="0" h="749" w="2204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28"/>
            <p:cNvSpPr/>
            <p:nvPr/>
          </p:nvSpPr>
          <p:spPr>
            <a:xfrm>
              <a:off x="5200350" y="3799675"/>
              <a:ext cx="41675" cy="18200"/>
            </a:xfrm>
            <a:custGeom>
              <a:rect b="b" l="l" r="r" t="t"/>
              <a:pathLst>
                <a:path extrusionOk="0" h="728" w="1667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28"/>
            <p:cNvSpPr/>
            <p:nvPr/>
          </p:nvSpPr>
          <p:spPr>
            <a:xfrm>
              <a:off x="5279050" y="3821425"/>
              <a:ext cx="28175" cy="7550"/>
            </a:xfrm>
            <a:custGeom>
              <a:rect b="b" l="l" r="r" t="t"/>
              <a:pathLst>
                <a:path extrusionOk="0" h="302" w="1127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28"/>
            <p:cNvSpPr/>
            <p:nvPr/>
          </p:nvSpPr>
          <p:spPr>
            <a:xfrm>
              <a:off x="5272075" y="3822025"/>
              <a:ext cx="12825" cy="10450"/>
            </a:xfrm>
            <a:custGeom>
              <a:rect b="b" l="l" r="r" t="t"/>
              <a:pathLst>
                <a:path extrusionOk="0" h="418" w="513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28"/>
            <p:cNvSpPr/>
            <p:nvPr/>
          </p:nvSpPr>
          <p:spPr>
            <a:xfrm>
              <a:off x="5267025" y="3822025"/>
              <a:ext cx="11625" cy="10150"/>
            </a:xfrm>
            <a:custGeom>
              <a:rect b="b" l="l" r="r" t="t"/>
              <a:pathLst>
                <a:path extrusionOk="0" h="406" w="465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28"/>
            <p:cNvSpPr/>
            <p:nvPr/>
          </p:nvSpPr>
          <p:spPr>
            <a:xfrm>
              <a:off x="5160750" y="3635100"/>
              <a:ext cx="15500" cy="16425"/>
            </a:xfrm>
            <a:custGeom>
              <a:rect b="b" l="l" r="r" t="t"/>
              <a:pathLst>
                <a:path extrusionOk="0" h="657" w="62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28"/>
            <p:cNvSpPr/>
            <p:nvPr/>
          </p:nvSpPr>
          <p:spPr>
            <a:xfrm>
              <a:off x="5192000" y="3605550"/>
              <a:ext cx="6875" cy="5950"/>
            </a:xfrm>
            <a:custGeom>
              <a:rect b="b" l="l" r="r" t="t"/>
              <a:pathLst>
                <a:path extrusionOk="0" h="238" w="275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28"/>
            <p:cNvSpPr/>
            <p:nvPr/>
          </p:nvSpPr>
          <p:spPr>
            <a:xfrm>
              <a:off x="5707550" y="4019075"/>
              <a:ext cx="202125" cy="27175"/>
            </a:xfrm>
            <a:custGeom>
              <a:rect b="b" l="l" r="r" t="t"/>
              <a:pathLst>
                <a:path extrusionOk="0" h="1087" w="8085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28"/>
            <p:cNvSpPr/>
            <p:nvPr/>
          </p:nvSpPr>
          <p:spPr>
            <a:xfrm>
              <a:off x="5741775" y="4032475"/>
              <a:ext cx="33075" cy="8550"/>
            </a:xfrm>
            <a:custGeom>
              <a:rect b="b" l="l" r="r" t="t"/>
              <a:pathLst>
                <a:path extrusionOk="0" h="342" w="1323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28"/>
            <p:cNvSpPr/>
            <p:nvPr/>
          </p:nvSpPr>
          <p:spPr>
            <a:xfrm>
              <a:off x="5831075" y="4038750"/>
              <a:ext cx="13425" cy="8825"/>
            </a:xfrm>
            <a:custGeom>
              <a:rect b="b" l="l" r="r" t="t"/>
              <a:pathLst>
                <a:path extrusionOk="0" h="353" w="537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28"/>
            <p:cNvSpPr/>
            <p:nvPr/>
          </p:nvSpPr>
          <p:spPr>
            <a:xfrm>
              <a:off x="5819475" y="4037475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28"/>
            <p:cNvSpPr/>
            <p:nvPr/>
          </p:nvSpPr>
          <p:spPr>
            <a:xfrm>
              <a:off x="5859050" y="4040425"/>
              <a:ext cx="18175" cy="3475"/>
            </a:xfrm>
            <a:custGeom>
              <a:rect b="b" l="l" r="r" t="t"/>
              <a:pathLst>
                <a:path extrusionOk="0" h="139" w="727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28"/>
            <p:cNvSpPr/>
            <p:nvPr/>
          </p:nvSpPr>
          <p:spPr>
            <a:xfrm>
              <a:off x="5783750" y="403365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28"/>
            <p:cNvSpPr/>
            <p:nvPr/>
          </p:nvSpPr>
          <p:spPr>
            <a:xfrm>
              <a:off x="5772725" y="4033950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28"/>
            <p:cNvSpPr/>
            <p:nvPr/>
          </p:nvSpPr>
          <p:spPr>
            <a:xfrm>
              <a:off x="5134850" y="3646125"/>
              <a:ext cx="39625" cy="111325"/>
            </a:xfrm>
            <a:custGeom>
              <a:rect b="b" l="l" r="r" t="t"/>
              <a:pathLst>
                <a:path extrusionOk="0" h="4453" w="1585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28"/>
            <p:cNvSpPr/>
            <p:nvPr/>
          </p:nvSpPr>
          <p:spPr>
            <a:xfrm>
              <a:off x="5139925" y="3685100"/>
              <a:ext cx="8950" cy="7475"/>
            </a:xfrm>
            <a:custGeom>
              <a:rect b="b" l="l" r="r" t="t"/>
              <a:pathLst>
                <a:path extrusionOk="0" h="299" w="358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28"/>
            <p:cNvSpPr/>
            <p:nvPr/>
          </p:nvSpPr>
          <p:spPr>
            <a:xfrm>
              <a:off x="5410200" y="3185650"/>
              <a:ext cx="36625" cy="14575"/>
            </a:xfrm>
            <a:custGeom>
              <a:rect b="b" l="l" r="r" t="t"/>
              <a:pathLst>
                <a:path extrusionOk="0" h="583" w="1465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28"/>
            <p:cNvSpPr/>
            <p:nvPr/>
          </p:nvSpPr>
          <p:spPr>
            <a:xfrm>
              <a:off x="5432225" y="3251425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28"/>
            <p:cNvSpPr/>
            <p:nvPr/>
          </p:nvSpPr>
          <p:spPr>
            <a:xfrm>
              <a:off x="5433400" y="3243975"/>
              <a:ext cx="2125" cy="3600"/>
            </a:xfrm>
            <a:custGeom>
              <a:rect b="b" l="l" r="r" t="t"/>
              <a:pathLst>
                <a:path extrusionOk="0" h="144" w="85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28"/>
            <p:cNvSpPr/>
            <p:nvPr/>
          </p:nvSpPr>
          <p:spPr>
            <a:xfrm>
              <a:off x="5314650" y="3850900"/>
              <a:ext cx="35425" cy="156600"/>
            </a:xfrm>
            <a:custGeom>
              <a:rect b="b" l="l" r="r" t="t"/>
              <a:pathLst>
                <a:path extrusionOk="0" h="6264" w="1417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28"/>
            <p:cNvSpPr/>
            <p:nvPr/>
          </p:nvSpPr>
          <p:spPr>
            <a:xfrm>
              <a:off x="5313150" y="3878575"/>
              <a:ext cx="14325" cy="35750"/>
            </a:xfrm>
            <a:custGeom>
              <a:rect b="b" l="l" r="r" t="t"/>
              <a:pathLst>
                <a:path extrusionOk="0" h="1430" w="573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28"/>
            <p:cNvSpPr/>
            <p:nvPr/>
          </p:nvSpPr>
          <p:spPr>
            <a:xfrm>
              <a:off x="5195275" y="3024300"/>
              <a:ext cx="42900" cy="131000"/>
            </a:xfrm>
            <a:custGeom>
              <a:rect b="b" l="l" r="r" t="t"/>
              <a:pathLst>
                <a:path extrusionOk="0" h="5240" w="1716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28"/>
            <p:cNvSpPr/>
            <p:nvPr/>
          </p:nvSpPr>
          <p:spPr>
            <a:xfrm>
              <a:off x="5192300" y="314397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28"/>
            <p:cNvSpPr/>
            <p:nvPr/>
          </p:nvSpPr>
          <p:spPr>
            <a:xfrm>
              <a:off x="5201825" y="3168850"/>
              <a:ext cx="10150" cy="5625"/>
            </a:xfrm>
            <a:custGeom>
              <a:rect b="b" l="l" r="r" t="t"/>
              <a:pathLst>
                <a:path extrusionOk="0" h="225" w="406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28"/>
            <p:cNvSpPr/>
            <p:nvPr/>
          </p:nvSpPr>
          <p:spPr>
            <a:xfrm>
              <a:off x="5254525" y="3170750"/>
              <a:ext cx="72050" cy="18775"/>
            </a:xfrm>
            <a:custGeom>
              <a:rect b="b" l="l" r="r" t="t"/>
              <a:pathLst>
                <a:path extrusionOk="0" h="751" w="2882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28"/>
            <p:cNvSpPr/>
            <p:nvPr/>
          </p:nvSpPr>
          <p:spPr>
            <a:xfrm>
              <a:off x="5367625" y="3179650"/>
              <a:ext cx="32775" cy="4225"/>
            </a:xfrm>
            <a:custGeom>
              <a:rect b="b" l="l" r="r" t="t"/>
              <a:pathLst>
                <a:path extrusionOk="0" h="169" w="1311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28"/>
            <p:cNvSpPr/>
            <p:nvPr/>
          </p:nvSpPr>
          <p:spPr>
            <a:xfrm>
              <a:off x="5392925" y="3184150"/>
              <a:ext cx="10750" cy="6425"/>
            </a:xfrm>
            <a:custGeom>
              <a:rect b="b" l="l" r="r" t="t"/>
              <a:pathLst>
                <a:path extrusionOk="0" h="257" w="43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28"/>
            <p:cNvSpPr/>
            <p:nvPr/>
          </p:nvSpPr>
          <p:spPr>
            <a:xfrm>
              <a:off x="6063550" y="4051825"/>
              <a:ext cx="21750" cy="7900"/>
            </a:xfrm>
            <a:custGeom>
              <a:rect b="b" l="l" r="r" t="t"/>
              <a:pathLst>
                <a:path extrusionOk="0" h="316" w="87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28"/>
            <p:cNvSpPr/>
            <p:nvPr/>
          </p:nvSpPr>
          <p:spPr>
            <a:xfrm>
              <a:off x="6063550" y="405837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28"/>
            <p:cNvSpPr/>
            <p:nvPr/>
          </p:nvSpPr>
          <p:spPr>
            <a:xfrm>
              <a:off x="6106700" y="4061350"/>
              <a:ext cx="3600" cy="2400"/>
            </a:xfrm>
            <a:custGeom>
              <a:rect b="b" l="l" r="r" t="t"/>
              <a:pathLst>
                <a:path extrusionOk="0" h="96" w="144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28"/>
            <p:cNvSpPr/>
            <p:nvPr/>
          </p:nvSpPr>
          <p:spPr>
            <a:xfrm>
              <a:off x="6085275" y="40579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28"/>
            <p:cNvSpPr/>
            <p:nvPr/>
          </p:nvSpPr>
          <p:spPr>
            <a:xfrm>
              <a:off x="5152725" y="3720950"/>
              <a:ext cx="50325" cy="74325"/>
            </a:xfrm>
            <a:custGeom>
              <a:rect b="b" l="l" r="r" t="t"/>
              <a:pathLst>
                <a:path extrusionOk="0" h="2973" w="2013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28"/>
            <p:cNvSpPr/>
            <p:nvPr/>
          </p:nvSpPr>
          <p:spPr>
            <a:xfrm>
              <a:off x="5148850" y="3738675"/>
              <a:ext cx="13425" cy="40225"/>
            </a:xfrm>
            <a:custGeom>
              <a:rect b="b" l="l" r="r" t="t"/>
              <a:pathLst>
                <a:path extrusionOk="0" h="1609" w="537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28"/>
            <p:cNvSpPr/>
            <p:nvPr/>
          </p:nvSpPr>
          <p:spPr>
            <a:xfrm>
              <a:off x="5165525" y="3791375"/>
              <a:ext cx="16075" cy="18475"/>
            </a:xfrm>
            <a:custGeom>
              <a:rect b="b" l="l" r="r" t="t"/>
              <a:pathLst>
                <a:path extrusionOk="0" h="739" w="643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28"/>
            <p:cNvSpPr/>
            <p:nvPr/>
          </p:nvSpPr>
          <p:spPr>
            <a:xfrm>
              <a:off x="5158675" y="3778275"/>
              <a:ext cx="5675" cy="4775"/>
            </a:xfrm>
            <a:custGeom>
              <a:rect b="b" l="l" r="r" t="t"/>
              <a:pathLst>
                <a:path extrusionOk="0" h="191" w="227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28"/>
            <p:cNvSpPr/>
            <p:nvPr/>
          </p:nvSpPr>
          <p:spPr>
            <a:xfrm>
              <a:off x="5162550" y="3781475"/>
              <a:ext cx="4975" cy="5450"/>
            </a:xfrm>
            <a:custGeom>
              <a:rect b="b" l="l" r="r" t="t"/>
              <a:pathLst>
                <a:path extrusionOk="0" h="218" w="199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28"/>
            <p:cNvSpPr/>
            <p:nvPr/>
          </p:nvSpPr>
          <p:spPr>
            <a:xfrm>
              <a:off x="5247375" y="3172575"/>
              <a:ext cx="8950" cy="7125"/>
            </a:xfrm>
            <a:custGeom>
              <a:rect b="b" l="l" r="r" t="t"/>
              <a:pathLst>
                <a:path extrusionOk="0" h="285" w="358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28"/>
            <p:cNvSpPr/>
            <p:nvPr/>
          </p:nvSpPr>
          <p:spPr>
            <a:xfrm>
              <a:off x="5184850" y="3780650"/>
              <a:ext cx="112250" cy="24750"/>
            </a:xfrm>
            <a:custGeom>
              <a:rect b="b" l="l" r="r" t="t"/>
              <a:pathLst>
                <a:path extrusionOk="0" h="990" w="449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28"/>
            <p:cNvSpPr/>
            <p:nvPr/>
          </p:nvSpPr>
          <p:spPr>
            <a:xfrm>
              <a:off x="5179500" y="3784425"/>
              <a:ext cx="12825" cy="25425"/>
            </a:xfrm>
            <a:custGeom>
              <a:rect b="b" l="l" r="r" t="t"/>
              <a:pathLst>
                <a:path extrusionOk="0" h="1017" w="513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28"/>
            <p:cNvSpPr/>
            <p:nvPr/>
          </p:nvSpPr>
          <p:spPr>
            <a:xfrm>
              <a:off x="5202725" y="3811025"/>
              <a:ext cx="7175" cy="5950"/>
            </a:xfrm>
            <a:custGeom>
              <a:rect b="b" l="l" r="r" t="t"/>
              <a:pathLst>
                <a:path extrusionOk="0" h="238" w="287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28"/>
            <p:cNvSpPr/>
            <p:nvPr/>
          </p:nvSpPr>
          <p:spPr>
            <a:xfrm>
              <a:off x="5198850" y="3802675"/>
              <a:ext cx="3900" cy="8375"/>
            </a:xfrm>
            <a:custGeom>
              <a:rect b="b" l="l" r="r" t="t"/>
              <a:pathLst>
                <a:path extrusionOk="0" h="335" w="156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28"/>
            <p:cNvSpPr/>
            <p:nvPr/>
          </p:nvSpPr>
          <p:spPr>
            <a:xfrm>
              <a:off x="5195575" y="3799250"/>
              <a:ext cx="5375" cy="4650"/>
            </a:xfrm>
            <a:custGeom>
              <a:rect b="b" l="l" r="r" t="t"/>
              <a:pathLst>
                <a:path extrusionOk="0" h="186" w="215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28"/>
            <p:cNvSpPr/>
            <p:nvPr/>
          </p:nvSpPr>
          <p:spPr>
            <a:xfrm>
              <a:off x="5288750" y="2867750"/>
              <a:ext cx="47050" cy="41225"/>
            </a:xfrm>
            <a:custGeom>
              <a:rect b="b" l="l" r="r" t="t"/>
              <a:pathLst>
                <a:path extrusionOk="0" h="1649" w="1882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28"/>
            <p:cNvSpPr/>
            <p:nvPr/>
          </p:nvSpPr>
          <p:spPr>
            <a:xfrm>
              <a:off x="5281900" y="2906725"/>
              <a:ext cx="18175" cy="15525"/>
            </a:xfrm>
            <a:custGeom>
              <a:rect b="b" l="l" r="r" t="t"/>
              <a:pathLst>
                <a:path extrusionOk="0" h="621" w="727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28"/>
            <p:cNvSpPr/>
            <p:nvPr/>
          </p:nvSpPr>
          <p:spPr>
            <a:xfrm>
              <a:off x="5722725" y="4028900"/>
              <a:ext cx="11050" cy="7475"/>
            </a:xfrm>
            <a:custGeom>
              <a:rect b="b" l="l" r="r" t="t"/>
              <a:pathLst>
                <a:path extrusionOk="0" h="299" w="442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28"/>
            <p:cNvSpPr/>
            <p:nvPr/>
          </p:nvSpPr>
          <p:spPr>
            <a:xfrm>
              <a:off x="5729875" y="4033375"/>
              <a:ext cx="7175" cy="4725"/>
            </a:xfrm>
            <a:custGeom>
              <a:rect b="b" l="l" r="r" t="t"/>
              <a:pathLst>
                <a:path extrusionOk="0" h="189" w="287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28"/>
            <p:cNvSpPr/>
            <p:nvPr/>
          </p:nvSpPr>
          <p:spPr>
            <a:xfrm>
              <a:off x="5733750" y="403692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28"/>
            <p:cNvSpPr/>
            <p:nvPr/>
          </p:nvSpPr>
          <p:spPr>
            <a:xfrm>
              <a:off x="571200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28"/>
            <p:cNvSpPr/>
            <p:nvPr/>
          </p:nvSpPr>
          <p:spPr>
            <a:xfrm>
              <a:off x="6134100" y="4061850"/>
              <a:ext cx="29775" cy="5275"/>
            </a:xfrm>
            <a:custGeom>
              <a:rect b="b" l="l" r="r" t="t"/>
              <a:pathLst>
                <a:path extrusionOk="0" h="211" w="1191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28"/>
            <p:cNvSpPr/>
            <p:nvPr/>
          </p:nvSpPr>
          <p:spPr>
            <a:xfrm>
              <a:off x="6135450" y="4065500"/>
              <a:ext cx="10575" cy="11025"/>
            </a:xfrm>
            <a:custGeom>
              <a:rect b="b" l="l" r="r" t="t"/>
              <a:pathLst>
                <a:path extrusionOk="0" h="441" w="423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28"/>
            <p:cNvSpPr/>
            <p:nvPr/>
          </p:nvSpPr>
          <p:spPr>
            <a:xfrm>
              <a:off x="5220275" y="3039800"/>
              <a:ext cx="9850" cy="14300"/>
            </a:xfrm>
            <a:custGeom>
              <a:rect b="b" l="l" r="r" t="t"/>
              <a:pathLst>
                <a:path extrusionOk="0" h="572" w="394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28"/>
            <p:cNvSpPr/>
            <p:nvPr/>
          </p:nvSpPr>
          <p:spPr>
            <a:xfrm>
              <a:off x="5299450" y="3179675"/>
              <a:ext cx="14025" cy="9550"/>
            </a:xfrm>
            <a:custGeom>
              <a:rect b="b" l="l" r="r" t="t"/>
              <a:pathLst>
                <a:path extrusionOk="0" h="382" w="561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28"/>
            <p:cNvSpPr/>
            <p:nvPr/>
          </p:nvSpPr>
          <p:spPr>
            <a:xfrm>
              <a:off x="6124575" y="4067000"/>
              <a:ext cx="6550" cy="7400"/>
            </a:xfrm>
            <a:custGeom>
              <a:rect b="b" l="l" r="r" t="t"/>
              <a:pathLst>
                <a:path extrusionOk="0" h="296" w="262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28"/>
            <p:cNvSpPr/>
            <p:nvPr/>
          </p:nvSpPr>
          <p:spPr>
            <a:xfrm>
              <a:off x="5360475" y="3996675"/>
              <a:ext cx="51225" cy="13875"/>
            </a:xfrm>
            <a:custGeom>
              <a:rect b="b" l="l" r="r" t="t"/>
              <a:pathLst>
                <a:path extrusionOk="0" h="555" w="2049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28"/>
            <p:cNvSpPr/>
            <p:nvPr/>
          </p:nvSpPr>
          <p:spPr>
            <a:xfrm>
              <a:off x="5375075" y="4008075"/>
              <a:ext cx="14300" cy="6425"/>
            </a:xfrm>
            <a:custGeom>
              <a:rect b="b" l="l" r="r" t="t"/>
              <a:pathLst>
                <a:path extrusionOk="0" h="257" w="572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28"/>
            <p:cNvSpPr/>
            <p:nvPr/>
          </p:nvSpPr>
          <p:spPr>
            <a:xfrm>
              <a:off x="5338450" y="3828575"/>
              <a:ext cx="76825" cy="39625"/>
            </a:xfrm>
            <a:custGeom>
              <a:rect b="b" l="l" r="r" t="t"/>
              <a:pathLst>
                <a:path extrusionOk="0" h="1585" w="3073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28"/>
            <p:cNvSpPr/>
            <p:nvPr/>
          </p:nvSpPr>
          <p:spPr>
            <a:xfrm>
              <a:off x="5308975" y="3825000"/>
              <a:ext cx="50350" cy="25325"/>
            </a:xfrm>
            <a:custGeom>
              <a:rect b="b" l="l" r="r" t="t"/>
              <a:pathLst>
                <a:path extrusionOk="0" h="1013" w="2014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28"/>
            <p:cNvSpPr/>
            <p:nvPr/>
          </p:nvSpPr>
          <p:spPr>
            <a:xfrm>
              <a:off x="5329525" y="3868175"/>
              <a:ext cx="9250" cy="15600"/>
            </a:xfrm>
            <a:custGeom>
              <a:rect b="b" l="l" r="r" t="t"/>
              <a:pathLst>
                <a:path extrusionOk="0" h="624" w="37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28"/>
            <p:cNvSpPr/>
            <p:nvPr/>
          </p:nvSpPr>
          <p:spPr>
            <a:xfrm>
              <a:off x="5332200" y="3860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28"/>
            <p:cNvSpPr/>
            <p:nvPr/>
          </p:nvSpPr>
          <p:spPr>
            <a:xfrm>
              <a:off x="5665275" y="4037225"/>
              <a:ext cx="6875" cy="2375"/>
            </a:xfrm>
            <a:custGeom>
              <a:rect b="b" l="l" r="r" t="t"/>
              <a:pathLst>
                <a:path extrusionOk="0" h="95" w="275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28"/>
            <p:cNvSpPr/>
            <p:nvPr/>
          </p:nvSpPr>
          <p:spPr>
            <a:xfrm>
              <a:off x="5652775" y="4033375"/>
              <a:ext cx="10150" cy="3575"/>
            </a:xfrm>
            <a:custGeom>
              <a:rect b="b" l="l" r="r" t="t"/>
              <a:pathLst>
                <a:path extrusionOk="0" h="143" w="406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28"/>
            <p:cNvSpPr/>
            <p:nvPr/>
          </p:nvSpPr>
          <p:spPr>
            <a:xfrm>
              <a:off x="5646825" y="4033375"/>
              <a:ext cx="8050" cy="3575"/>
            </a:xfrm>
            <a:custGeom>
              <a:rect b="b" l="l" r="r" t="t"/>
              <a:pathLst>
                <a:path extrusionOk="0" h="143" w="322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28"/>
            <p:cNvSpPr/>
            <p:nvPr/>
          </p:nvSpPr>
          <p:spPr>
            <a:xfrm>
              <a:off x="5661400" y="4033375"/>
              <a:ext cx="3900" cy="3875"/>
            </a:xfrm>
            <a:custGeom>
              <a:rect b="b" l="l" r="r" t="t"/>
              <a:pathLst>
                <a:path extrusionOk="0" h="155" w="156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28"/>
            <p:cNvSpPr/>
            <p:nvPr/>
          </p:nvSpPr>
          <p:spPr>
            <a:xfrm>
              <a:off x="5686700" y="4036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28"/>
            <p:cNvSpPr/>
            <p:nvPr/>
          </p:nvSpPr>
          <p:spPr>
            <a:xfrm>
              <a:off x="5676000" y="40369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28"/>
            <p:cNvSpPr/>
            <p:nvPr/>
          </p:nvSpPr>
          <p:spPr>
            <a:xfrm>
              <a:off x="5672725" y="4035225"/>
              <a:ext cx="3600" cy="1725"/>
            </a:xfrm>
            <a:custGeom>
              <a:rect b="b" l="l" r="r" t="t"/>
              <a:pathLst>
                <a:path extrusionOk="0" h="69" w="144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28"/>
            <p:cNvSpPr/>
            <p:nvPr/>
          </p:nvSpPr>
          <p:spPr>
            <a:xfrm>
              <a:off x="569415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28"/>
            <p:cNvSpPr/>
            <p:nvPr/>
          </p:nvSpPr>
          <p:spPr>
            <a:xfrm>
              <a:off x="5917400" y="4046750"/>
              <a:ext cx="31275" cy="14850"/>
            </a:xfrm>
            <a:custGeom>
              <a:rect b="b" l="l" r="r" t="t"/>
              <a:pathLst>
                <a:path extrusionOk="0" h="594" w="1251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28"/>
            <p:cNvSpPr/>
            <p:nvPr/>
          </p:nvSpPr>
          <p:spPr>
            <a:xfrm>
              <a:off x="5883175" y="4044375"/>
              <a:ext cx="29175" cy="13725"/>
            </a:xfrm>
            <a:custGeom>
              <a:rect b="b" l="l" r="r" t="t"/>
              <a:pathLst>
                <a:path extrusionOk="0" h="549" w="1167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28"/>
            <p:cNvSpPr/>
            <p:nvPr/>
          </p:nvSpPr>
          <p:spPr>
            <a:xfrm>
              <a:off x="5898950" y="4036775"/>
              <a:ext cx="28300" cy="8125"/>
            </a:xfrm>
            <a:custGeom>
              <a:rect b="b" l="l" r="r" t="t"/>
              <a:pathLst>
                <a:path extrusionOk="0" h="325" w="1132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28"/>
            <p:cNvSpPr/>
            <p:nvPr/>
          </p:nvSpPr>
          <p:spPr>
            <a:xfrm>
              <a:off x="6030500" y="4046750"/>
              <a:ext cx="22050" cy="8400"/>
            </a:xfrm>
            <a:custGeom>
              <a:rect b="b" l="l" r="r" t="t"/>
              <a:pathLst>
                <a:path extrusionOk="0" h="336" w="882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28"/>
            <p:cNvSpPr/>
            <p:nvPr/>
          </p:nvSpPr>
          <p:spPr>
            <a:xfrm>
              <a:off x="6056700" y="4051300"/>
              <a:ext cx="15500" cy="3825"/>
            </a:xfrm>
            <a:custGeom>
              <a:rect b="b" l="l" r="r" t="t"/>
              <a:pathLst>
                <a:path extrusionOk="0" h="153" w="62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28"/>
            <p:cNvSpPr/>
            <p:nvPr/>
          </p:nvSpPr>
          <p:spPr>
            <a:xfrm>
              <a:off x="5321475" y="39759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28"/>
            <p:cNvSpPr/>
            <p:nvPr/>
          </p:nvSpPr>
          <p:spPr>
            <a:xfrm>
              <a:off x="5324750" y="28677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28"/>
            <p:cNvSpPr/>
            <p:nvPr/>
          </p:nvSpPr>
          <p:spPr>
            <a:xfrm>
              <a:off x="5317325" y="287490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28"/>
            <p:cNvSpPr/>
            <p:nvPr/>
          </p:nvSpPr>
          <p:spPr>
            <a:xfrm>
              <a:off x="5422700" y="2712900"/>
              <a:ext cx="128300" cy="62300"/>
            </a:xfrm>
            <a:custGeom>
              <a:rect b="b" l="l" r="r" t="t"/>
              <a:pathLst>
                <a:path extrusionOk="0" h="2492" w="5132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28"/>
            <p:cNvSpPr/>
            <p:nvPr/>
          </p:nvSpPr>
          <p:spPr>
            <a:xfrm>
              <a:off x="5663200" y="2927950"/>
              <a:ext cx="142600" cy="19250"/>
            </a:xfrm>
            <a:custGeom>
              <a:rect b="b" l="l" r="r" t="t"/>
              <a:pathLst>
                <a:path extrusionOk="0" h="770" w="5704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28"/>
            <p:cNvSpPr/>
            <p:nvPr/>
          </p:nvSpPr>
          <p:spPr>
            <a:xfrm>
              <a:off x="5448300" y="2762350"/>
              <a:ext cx="105975" cy="23750"/>
            </a:xfrm>
            <a:custGeom>
              <a:rect b="b" l="l" r="r" t="t"/>
              <a:pathLst>
                <a:path extrusionOk="0" h="950" w="4239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28"/>
            <p:cNvSpPr/>
            <p:nvPr/>
          </p:nvSpPr>
          <p:spPr>
            <a:xfrm>
              <a:off x="5542650" y="2918350"/>
              <a:ext cx="126225" cy="17500"/>
            </a:xfrm>
            <a:custGeom>
              <a:rect b="b" l="l" r="r" t="t"/>
              <a:pathLst>
                <a:path extrusionOk="0" h="700" w="5049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28"/>
            <p:cNvSpPr/>
            <p:nvPr/>
          </p:nvSpPr>
          <p:spPr>
            <a:xfrm>
              <a:off x="5867975" y="2854900"/>
              <a:ext cx="39325" cy="91450"/>
            </a:xfrm>
            <a:custGeom>
              <a:rect b="b" l="l" r="r" t="t"/>
              <a:pathLst>
                <a:path extrusionOk="0" h="3658" w="1573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28"/>
            <p:cNvSpPr/>
            <p:nvPr/>
          </p:nvSpPr>
          <p:spPr>
            <a:xfrm>
              <a:off x="5448575" y="2867025"/>
              <a:ext cx="122075" cy="17050"/>
            </a:xfrm>
            <a:custGeom>
              <a:rect b="b" l="l" r="r" t="t"/>
              <a:pathLst>
                <a:path extrusionOk="0" h="682" w="4883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28"/>
            <p:cNvSpPr/>
            <p:nvPr/>
          </p:nvSpPr>
          <p:spPr>
            <a:xfrm>
              <a:off x="5793575" y="2941675"/>
              <a:ext cx="77100" cy="19250"/>
            </a:xfrm>
            <a:custGeom>
              <a:rect b="b" l="l" r="r" t="t"/>
              <a:pathLst>
                <a:path extrusionOk="0" h="770" w="3084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28"/>
            <p:cNvSpPr/>
            <p:nvPr/>
          </p:nvSpPr>
          <p:spPr>
            <a:xfrm>
              <a:off x="5604850" y="2903650"/>
              <a:ext cx="77125" cy="10550"/>
            </a:xfrm>
            <a:custGeom>
              <a:rect b="b" l="l" r="r" t="t"/>
              <a:pathLst>
                <a:path extrusionOk="0" h="422" w="3085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28"/>
            <p:cNvSpPr/>
            <p:nvPr/>
          </p:nvSpPr>
          <p:spPr>
            <a:xfrm>
              <a:off x="5505450" y="2773675"/>
              <a:ext cx="87525" cy="13725"/>
            </a:xfrm>
            <a:custGeom>
              <a:rect b="b" l="l" r="r" t="t"/>
              <a:pathLst>
                <a:path extrusionOk="0" h="549" w="3501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28"/>
            <p:cNvSpPr/>
            <p:nvPr/>
          </p:nvSpPr>
          <p:spPr>
            <a:xfrm>
              <a:off x="5471200" y="2735100"/>
              <a:ext cx="74450" cy="18550"/>
            </a:xfrm>
            <a:custGeom>
              <a:rect b="b" l="l" r="r" t="t"/>
              <a:pathLst>
                <a:path extrusionOk="0" h="742" w="2978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28"/>
            <p:cNvSpPr/>
            <p:nvPr/>
          </p:nvSpPr>
          <p:spPr>
            <a:xfrm>
              <a:off x="5926325" y="2781425"/>
              <a:ext cx="76825" cy="14250"/>
            </a:xfrm>
            <a:custGeom>
              <a:rect b="b" l="l" r="r" t="t"/>
              <a:pathLst>
                <a:path extrusionOk="0" h="570" w="3073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28"/>
            <p:cNvSpPr/>
            <p:nvPr/>
          </p:nvSpPr>
          <p:spPr>
            <a:xfrm>
              <a:off x="5544125" y="2902875"/>
              <a:ext cx="73550" cy="11850"/>
            </a:xfrm>
            <a:custGeom>
              <a:rect b="b" l="l" r="r" t="t"/>
              <a:pathLst>
                <a:path extrusionOk="0" h="474" w="2942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28"/>
            <p:cNvSpPr/>
            <p:nvPr/>
          </p:nvSpPr>
          <p:spPr>
            <a:xfrm>
              <a:off x="5488600" y="2752325"/>
              <a:ext cx="102575" cy="16450"/>
            </a:xfrm>
            <a:custGeom>
              <a:rect b="b" l="l" r="r" t="t"/>
              <a:pathLst>
                <a:path extrusionOk="0" h="658" w="4103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28"/>
            <p:cNvSpPr/>
            <p:nvPr/>
          </p:nvSpPr>
          <p:spPr>
            <a:xfrm>
              <a:off x="5423575" y="2786175"/>
              <a:ext cx="26225" cy="53325"/>
            </a:xfrm>
            <a:custGeom>
              <a:rect b="b" l="l" r="r" t="t"/>
              <a:pathLst>
                <a:path extrusionOk="0" h="2133" w="1049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28"/>
            <p:cNvSpPr/>
            <p:nvPr/>
          </p:nvSpPr>
          <p:spPr>
            <a:xfrm>
              <a:off x="5496200" y="2905350"/>
              <a:ext cx="80100" cy="17200"/>
            </a:xfrm>
            <a:custGeom>
              <a:rect b="b" l="l" r="r" t="t"/>
              <a:pathLst>
                <a:path extrusionOk="0" h="688" w="3204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28"/>
            <p:cNvSpPr/>
            <p:nvPr/>
          </p:nvSpPr>
          <p:spPr>
            <a:xfrm>
              <a:off x="5650700" y="2706375"/>
              <a:ext cx="63625" cy="14525"/>
            </a:xfrm>
            <a:custGeom>
              <a:rect b="b" l="l" r="r" t="t"/>
              <a:pathLst>
                <a:path extrusionOk="0" h="581" w="2545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28"/>
            <p:cNvSpPr/>
            <p:nvPr/>
          </p:nvSpPr>
          <p:spPr>
            <a:xfrm>
              <a:off x="5488475" y="2899575"/>
              <a:ext cx="58650" cy="11650"/>
            </a:xfrm>
            <a:custGeom>
              <a:rect b="b" l="l" r="r" t="t"/>
              <a:pathLst>
                <a:path extrusionOk="0" h="466" w="2346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28"/>
            <p:cNvSpPr/>
            <p:nvPr/>
          </p:nvSpPr>
          <p:spPr>
            <a:xfrm>
              <a:off x="5596400" y="2699875"/>
              <a:ext cx="75450" cy="13125"/>
            </a:xfrm>
            <a:custGeom>
              <a:rect b="b" l="l" r="r" t="t"/>
              <a:pathLst>
                <a:path extrusionOk="0" h="525" w="3018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28"/>
            <p:cNvSpPr/>
            <p:nvPr/>
          </p:nvSpPr>
          <p:spPr>
            <a:xfrm>
              <a:off x="5430425" y="2837975"/>
              <a:ext cx="25325" cy="46275"/>
            </a:xfrm>
            <a:custGeom>
              <a:rect b="b" l="l" r="r" t="t"/>
              <a:pathLst>
                <a:path extrusionOk="0" h="1851" w="1013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28"/>
            <p:cNvSpPr/>
            <p:nvPr/>
          </p:nvSpPr>
          <p:spPr>
            <a:xfrm>
              <a:off x="5889425" y="2816850"/>
              <a:ext cx="32150" cy="44375"/>
            </a:xfrm>
            <a:custGeom>
              <a:rect b="b" l="l" r="r" t="t"/>
              <a:pathLst>
                <a:path extrusionOk="0" h="1775" w="1286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28"/>
            <p:cNvSpPr/>
            <p:nvPr/>
          </p:nvSpPr>
          <p:spPr>
            <a:xfrm>
              <a:off x="5521225" y="2748375"/>
              <a:ext cx="79200" cy="9975"/>
            </a:xfrm>
            <a:custGeom>
              <a:rect b="b" l="l" r="r" t="t"/>
              <a:pathLst>
                <a:path extrusionOk="0" h="399" w="3168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28"/>
            <p:cNvSpPr/>
            <p:nvPr/>
          </p:nvSpPr>
          <p:spPr>
            <a:xfrm>
              <a:off x="5427750" y="2853150"/>
              <a:ext cx="40200" cy="47625"/>
            </a:xfrm>
            <a:custGeom>
              <a:rect b="b" l="l" r="r" t="t"/>
              <a:pathLst>
                <a:path extrusionOk="0" h="1905" w="1608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28"/>
            <p:cNvSpPr/>
            <p:nvPr/>
          </p:nvSpPr>
          <p:spPr>
            <a:xfrm>
              <a:off x="5446800" y="2838225"/>
              <a:ext cx="65800" cy="8125"/>
            </a:xfrm>
            <a:custGeom>
              <a:rect b="b" l="l" r="r" t="t"/>
              <a:pathLst>
                <a:path extrusionOk="0" h="325" w="2632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28"/>
            <p:cNvSpPr/>
            <p:nvPr/>
          </p:nvSpPr>
          <p:spPr>
            <a:xfrm>
              <a:off x="5550075" y="2695400"/>
              <a:ext cx="69975" cy="14600"/>
            </a:xfrm>
            <a:custGeom>
              <a:rect b="b" l="l" r="r" t="t"/>
              <a:pathLst>
                <a:path extrusionOk="0" h="584" w="2799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28"/>
            <p:cNvSpPr/>
            <p:nvPr/>
          </p:nvSpPr>
          <p:spPr>
            <a:xfrm>
              <a:off x="5446800" y="2784075"/>
              <a:ext cx="67600" cy="16525"/>
            </a:xfrm>
            <a:custGeom>
              <a:rect b="b" l="l" r="r" t="t"/>
              <a:pathLst>
                <a:path extrusionOk="0" h="661" w="2704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28"/>
            <p:cNvSpPr/>
            <p:nvPr/>
          </p:nvSpPr>
          <p:spPr>
            <a:xfrm>
              <a:off x="5862025" y="2780050"/>
              <a:ext cx="52425" cy="12125"/>
            </a:xfrm>
            <a:custGeom>
              <a:rect b="b" l="l" r="r" t="t"/>
              <a:pathLst>
                <a:path extrusionOk="0" h="485" w="2097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28"/>
            <p:cNvSpPr/>
            <p:nvPr/>
          </p:nvSpPr>
          <p:spPr>
            <a:xfrm>
              <a:off x="5618550" y="2698075"/>
              <a:ext cx="73250" cy="8300"/>
            </a:xfrm>
            <a:custGeom>
              <a:rect b="b" l="l" r="r" t="t"/>
              <a:pathLst>
                <a:path extrusionOk="0" h="332" w="293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28"/>
            <p:cNvSpPr/>
            <p:nvPr/>
          </p:nvSpPr>
          <p:spPr>
            <a:xfrm>
              <a:off x="5446500" y="2895725"/>
              <a:ext cx="50025" cy="12800"/>
            </a:xfrm>
            <a:custGeom>
              <a:rect b="b" l="l" r="r" t="t"/>
              <a:pathLst>
                <a:path extrusionOk="0" h="512" w="2001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28"/>
            <p:cNvSpPr/>
            <p:nvPr/>
          </p:nvSpPr>
          <p:spPr>
            <a:xfrm>
              <a:off x="5466450" y="2796075"/>
              <a:ext cx="51800" cy="9875"/>
            </a:xfrm>
            <a:custGeom>
              <a:rect b="b" l="l" r="r" t="t"/>
              <a:pathLst>
                <a:path extrusionOk="0" h="395" w="2072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28"/>
            <p:cNvSpPr/>
            <p:nvPr/>
          </p:nvSpPr>
          <p:spPr>
            <a:xfrm>
              <a:off x="5568550" y="2877500"/>
              <a:ext cx="63125" cy="7825"/>
            </a:xfrm>
            <a:custGeom>
              <a:rect b="b" l="l" r="r" t="t"/>
              <a:pathLst>
                <a:path extrusionOk="0" h="313" w="2525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28"/>
            <p:cNvSpPr/>
            <p:nvPr/>
          </p:nvSpPr>
          <p:spPr>
            <a:xfrm>
              <a:off x="5545625" y="2860300"/>
              <a:ext cx="57775" cy="8475"/>
            </a:xfrm>
            <a:custGeom>
              <a:rect b="b" l="l" r="r" t="t"/>
              <a:pathLst>
                <a:path extrusionOk="0" h="339" w="2311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28"/>
            <p:cNvSpPr/>
            <p:nvPr/>
          </p:nvSpPr>
          <p:spPr>
            <a:xfrm>
              <a:off x="5442925" y="2813875"/>
              <a:ext cx="41400" cy="11325"/>
            </a:xfrm>
            <a:custGeom>
              <a:rect b="b" l="l" r="r" t="t"/>
              <a:pathLst>
                <a:path extrusionOk="0" h="453" w="1656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28"/>
            <p:cNvSpPr/>
            <p:nvPr/>
          </p:nvSpPr>
          <p:spPr>
            <a:xfrm>
              <a:off x="5890300" y="2796600"/>
              <a:ext cx="22350" cy="27425"/>
            </a:xfrm>
            <a:custGeom>
              <a:rect b="b" l="l" r="r" t="t"/>
              <a:pathLst>
                <a:path extrusionOk="0" h="1097" w="894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28"/>
            <p:cNvSpPr/>
            <p:nvPr/>
          </p:nvSpPr>
          <p:spPr>
            <a:xfrm>
              <a:off x="5613475" y="2860300"/>
              <a:ext cx="42000" cy="7475"/>
            </a:xfrm>
            <a:custGeom>
              <a:rect b="b" l="l" r="r" t="t"/>
              <a:pathLst>
                <a:path extrusionOk="0" h="299" w="168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28"/>
            <p:cNvSpPr/>
            <p:nvPr/>
          </p:nvSpPr>
          <p:spPr>
            <a:xfrm>
              <a:off x="5461375" y="2735150"/>
              <a:ext cx="50050" cy="12050"/>
            </a:xfrm>
            <a:custGeom>
              <a:rect b="b" l="l" r="r" t="t"/>
              <a:pathLst>
                <a:path extrusionOk="0" h="482" w="2002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28"/>
            <p:cNvSpPr/>
            <p:nvPr/>
          </p:nvSpPr>
          <p:spPr>
            <a:xfrm>
              <a:off x="5528350" y="2796050"/>
              <a:ext cx="52125" cy="8100"/>
            </a:xfrm>
            <a:custGeom>
              <a:rect b="b" l="l" r="r" t="t"/>
              <a:pathLst>
                <a:path extrusionOk="0" h="324" w="2085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28"/>
            <p:cNvSpPr/>
            <p:nvPr/>
          </p:nvSpPr>
          <p:spPr>
            <a:xfrm>
              <a:off x="5833450" y="2838075"/>
              <a:ext cx="50925" cy="8050"/>
            </a:xfrm>
            <a:custGeom>
              <a:rect b="b" l="l" r="r" t="t"/>
              <a:pathLst>
                <a:path extrusionOk="0" h="322" w="2037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28"/>
            <p:cNvSpPr/>
            <p:nvPr/>
          </p:nvSpPr>
          <p:spPr>
            <a:xfrm>
              <a:off x="5598900" y="2774575"/>
              <a:ext cx="36050" cy="8450"/>
            </a:xfrm>
            <a:custGeom>
              <a:rect b="b" l="l" r="r" t="t"/>
              <a:pathLst>
                <a:path extrusionOk="0" h="338" w="1442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28"/>
            <p:cNvSpPr/>
            <p:nvPr/>
          </p:nvSpPr>
          <p:spPr>
            <a:xfrm>
              <a:off x="5566450" y="2719875"/>
              <a:ext cx="39325" cy="8900"/>
            </a:xfrm>
            <a:custGeom>
              <a:rect b="b" l="l" r="r" t="t"/>
              <a:pathLst>
                <a:path extrusionOk="0" h="356" w="1573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28"/>
            <p:cNvSpPr/>
            <p:nvPr/>
          </p:nvSpPr>
          <p:spPr>
            <a:xfrm>
              <a:off x="5604550" y="2724200"/>
              <a:ext cx="44675" cy="10825"/>
            </a:xfrm>
            <a:custGeom>
              <a:rect b="b" l="l" r="r" t="t"/>
              <a:pathLst>
                <a:path extrusionOk="0" h="433" w="1787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28"/>
            <p:cNvSpPr/>
            <p:nvPr/>
          </p:nvSpPr>
          <p:spPr>
            <a:xfrm>
              <a:off x="5671825" y="2730850"/>
              <a:ext cx="30675" cy="11125"/>
            </a:xfrm>
            <a:custGeom>
              <a:rect b="b" l="l" r="r" t="t"/>
              <a:pathLst>
                <a:path extrusionOk="0" h="445" w="1227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28"/>
            <p:cNvSpPr/>
            <p:nvPr/>
          </p:nvSpPr>
          <p:spPr>
            <a:xfrm>
              <a:off x="5633125" y="2774875"/>
              <a:ext cx="37525" cy="10450"/>
            </a:xfrm>
            <a:custGeom>
              <a:rect b="b" l="l" r="r" t="t"/>
              <a:pathLst>
                <a:path extrusionOk="0" h="418" w="1501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28"/>
            <p:cNvSpPr/>
            <p:nvPr/>
          </p:nvSpPr>
          <p:spPr>
            <a:xfrm>
              <a:off x="5639975" y="2727475"/>
              <a:ext cx="32775" cy="8925"/>
            </a:xfrm>
            <a:custGeom>
              <a:rect b="b" l="l" r="r" t="t"/>
              <a:pathLst>
                <a:path extrusionOk="0" h="357" w="1311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28"/>
            <p:cNvSpPr/>
            <p:nvPr/>
          </p:nvSpPr>
          <p:spPr>
            <a:xfrm>
              <a:off x="5482225" y="2816325"/>
              <a:ext cx="31275" cy="8275"/>
            </a:xfrm>
            <a:custGeom>
              <a:rect b="b" l="l" r="r" t="t"/>
              <a:pathLst>
                <a:path extrusionOk="0" h="331" w="1251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28"/>
            <p:cNvSpPr/>
            <p:nvPr/>
          </p:nvSpPr>
          <p:spPr>
            <a:xfrm>
              <a:off x="5702475" y="2910250"/>
              <a:ext cx="31875" cy="7550"/>
            </a:xfrm>
            <a:custGeom>
              <a:rect b="b" l="l" r="r" t="t"/>
              <a:pathLst>
                <a:path extrusionOk="0" h="302" w="1275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28"/>
            <p:cNvSpPr/>
            <p:nvPr/>
          </p:nvSpPr>
          <p:spPr>
            <a:xfrm>
              <a:off x="5444125" y="2797375"/>
              <a:ext cx="30075" cy="9750"/>
            </a:xfrm>
            <a:custGeom>
              <a:rect b="b" l="l" r="r" t="t"/>
              <a:pathLst>
                <a:path extrusionOk="0" h="390" w="1203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28"/>
            <p:cNvSpPr/>
            <p:nvPr/>
          </p:nvSpPr>
          <p:spPr>
            <a:xfrm>
              <a:off x="5589975" y="2753150"/>
              <a:ext cx="34250" cy="6575"/>
            </a:xfrm>
            <a:custGeom>
              <a:rect b="b" l="l" r="r" t="t"/>
              <a:pathLst>
                <a:path extrusionOk="0" h="263" w="137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28"/>
            <p:cNvSpPr/>
            <p:nvPr/>
          </p:nvSpPr>
          <p:spPr>
            <a:xfrm>
              <a:off x="5539975" y="2718900"/>
              <a:ext cx="32150" cy="8375"/>
            </a:xfrm>
            <a:custGeom>
              <a:rect b="b" l="l" r="r" t="t"/>
              <a:pathLst>
                <a:path extrusionOk="0" h="335" w="1286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28"/>
            <p:cNvSpPr/>
            <p:nvPr/>
          </p:nvSpPr>
          <p:spPr>
            <a:xfrm>
              <a:off x="5866500" y="2831425"/>
              <a:ext cx="36325" cy="15500"/>
            </a:xfrm>
            <a:custGeom>
              <a:rect b="b" l="l" r="r" t="t"/>
              <a:pathLst>
                <a:path extrusionOk="0" h="620" w="1453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28"/>
            <p:cNvSpPr/>
            <p:nvPr/>
          </p:nvSpPr>
          <p:spPr>
            <a:xfrm>
              <a:off x="5466450" y="2863275"/>
              <a:ext cx="33950" cy="10250"/>
            </a:xfrm>
            <a:custGeom>
              <a:rect b="b" l="l" r="r" t="t"/>
              <a:pathLst>
                <a:path extrusionOk="0" h="410" w="1358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28"/>
            <p:cNvSpPr/>
            <p:nvPr/>
          </p:nvSpPr>
          <p:spPr>
            <a:xfrm>
              <a:off x="5450075" y="2860075"/>
              <a:ext cx="32775" cy="8975"/>
            </a:xfrm>
            <a:custGeom>
              <a:rect b="b" l="l" r="r" t="t"/>
              <a:pathLst>
                <a:path extrusionOk="0" h="359" w="1311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28"/>
            <p:cNvSpPr/>
            <p:nvPr/>
          </p:nvSpPr>
          <p:spPr>
            <a:xfrm>
              <a:off x="5679575" y="290732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28"/>
            <p:cNvSpPr/>
            <p:nvPr/>
          </p:nvSpPr>
          <p:spPr>
            <a:xfrm>
              <a:off x="5530450" y="2861200"/>
              <a:ext cx="24725" cy="14900"/>
            </a:xfrm>
            <a:custGeom>
              <a:rect b="b" l="l" r="r" t="t"/>
              <a:pathLst>
                <a:path extrusionOk="0" h="596" w="989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28"/>
            <p:cNvSpPr/>
            <p:nvPr/>
          </p:nvSpPr>
          <p:spPr>
            <a:xfrm>
              <a:off x="5485800" y="2862275"/>
              <a:ext cx="33950" cy="8850"/>
            </a:xfrm>
            <a:custGeom>
              <a:rect b="b" l="l" r="r" t="t"/>
              <a:pathLst>
                <a:path extrusionOk="0" h="354" w="1358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28"/>
            <p:cNvSpPr/>
            <p:nvPr/>
          </p:nvSpPr>
          <p:spPr>
            <a:xfrm>
              <a:off x="5500375" y="2795425"/>
              <a:ext cx="33375" cy="8050"/>
            </a:xfrm>
            <a:custGeom>
              <a:rect b="b" l="l" r="r" t="t"/>
              <a:pathLst>
                <a:path extrusionOk="0" h="322" w="1335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28"/>
            <p:cNvSpPr/>
            <p:nvPr/>
          </p:nvSpPr>
          <p:spPr>
            <a:xfrm>
              <a:off x="5568850" y="2875300"/>
              <a:ext cx="25025" cy="6800"/>
            </a:xfrm>
            <a:custGeom>
              <a:rect b="b" l="l" r="r" t="t"/>
              <a:pathLst>
                <a:path extrusionOk="0" h="272" w="1001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28"/>
            <p:cNvSpPr/>
            <p:nvPr/>
          </p:nvSpPr>
          <p:spPr>
            <a:xfrm>
              <a:off x="5486100" y="2780925"/>
              <a:ext cx="36925" cy="7975"/>
            </a:xfrm>
            <a:custGeom>
              <a:rect b="b" l="l" r="r" t="t"/>
              <a:pathLst>
                <a:path extrusionOk="0" h="319" w="1477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28"/>
            <p:cNvSpPr/>
            <p:nvPr/>
          </p:nvSpPr>
          <p:spPr>
            <a:xfrm>
              <a:off x="5532225" y="2799200"/>
              <a:ext cx="21750" cy="6100"/>
            </a:xfrm>
            <a:custGeom>
              <a:rect b="b" l="l" r="r" t="t"/>
              <a:pathLst>
                <a:path extrusionOk="0" h="244" w="87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28"/>
            <p:cNvSpPr/>
            <p:nvPr/>
          </p:nvSpPr>
          <p:spPr>
            <a:xfrm>
              <a:off x="5659625" y="28818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28"/>
            <p:cNvSpPr/>
            <p:nvPr/>
          </p:nvSpPr>
          <p:spPr>
            <a:xfrm>
              <a:off x="5628975" y="2878750"/>
              <a:ext cx="20250" cy="7150"/>
            </a:xfrm>
            <a:custGeom>
              <a:rect b="b" l="l" r="r" t="t"/>
              <a:pathLst>
                <a:path extrusionOk="0" h="286" w="81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28"/>
            <p:cNvSpPr/>
            <p:nvPr/>
          </p:nvSpPr>
          <p:spPr>
            <a:xfrm>
              <a:off x="5507525" y="2817100"/>
              <a:ext cx="16700" cy="7575"/>
            </a:xfrm>
            <a:custGeom>
              <a:rect b="b" l="l" r="r" t="t"/>
              <a:pathLst>
                <a:path extrusionOk="0" h="303" w="668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28"/>
            <p:cNvSpPr/>
            <p:nvPr/>
          </p:nvSpPr>
          <p:spPr>
            <a:xfrm>
              <a:off x="5575975" y="2774250"/>
              <a:ext cx="24725" cy="7200"/>
            </a:xfrm>
            <a:custGeom>
              <a:rect b="b" l="l" r="r" t="t"/>
              <a:pathLst>
                <a:path extrusionOk="0" h="288" w="989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28"/>
            <p:cNvSpPr/>
            <p:nvPr/>
          </p:nvSpPr>
          <p:spPr>
            <a:xfrm>
              <a:off x="5539675" y="2901875"/>
              <a:ext cx="21450" cy="8750"/>
            </a:xfrm>
            <a:custGeom>
              <a:rect b="b" l="l" r="r" t="t"/>
              <a:pathLst>
                <a:path extrusionOk="0" h="350" w="858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28"/>
            <p:cNvSpPr/>
            <p:nvPr/>
          </p:nvSpPr>
          <p:spPr>
            <a:xfrm>
              <a:off x="5621525" y="2752850"/>
              <a:ext cx="13025" cy="7475"/>
            </a:xfrm>
            <a:custGeom>
              <a:rect b="b" l="l" r="r" t="t"/>
              <a:pathLst>
                <a:path extrusionOk="0" h="299" w="521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28"/>
            <p:cNvSpPr/>
            <p:nvPr/>
          </p:nvSpPr>
          <p:spPr>
            <a:xfrm>
              <a:off x="5689675" y="2698525"/>
              <a:ext cx="25625" cy="3750"/>
            </a:xfrm>
            <a:custGeom>
              <a:rect b="b" l="l" r="r" t="t"/>
              <a:pathLst>
                <a:path extrusionOk="0" h="150" w="1025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28"/>
            <p:cNvSpPr/>
            <p:nvPr/>
          </p:nvSpPr>
          <p:spPr>
            <a:xfrm>
              <a:off x="5668550" y="2778000"/>
              <a:ext cx="19075" cy="5100"/>
            </a:xfrm>
            <a:custGeom>
              <a:rect b="b" l="l" r="r" t="t"/>
              <a:pathLst>
                <a:path extrusionOk="0" h="204" w="763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28"/>
            <p:cNvSpPr/>
            <p:nvPr/>
          </p:nvSpPr>
          <p:spPr>
            <a:xfrm>
              <a:off x="5518225" y="2860475"/>
              <a:ext cx="14025" cy="10225"/>
            </a:xfrm>
            <a:custGeom>
              <a:rect b="b" l="l" r="r" t="t"/>
              <a:pathLst>
                <a:path extrusionOk="0" h="409" w="561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28"/>
            <p:cNvSpPr/>
            <p:nvPr/>
          </p:nvSpPr>
          <p:spPr>
            <a:xfrm>
              <a:off x="5539675" y="2882025"/>
              <a:ext cx="26500" cy="3200"/>
            </a:xfrm>
            <a:custGeom>
              <a:rect b="b" l="l" r="r" t="t"/>
              <a:pathLst>
                <a:path extrusionOk="0" h="128" w="106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28"/>
            <p:cNvSpPr/>
            <p:nvPr/>
          </p:nvSpPr>
          <p:spPr>
            <a:xfrm>
              <a:off x="5815000" y="2706075"/>
              <a:ext cx="26225" cy="3750"/>
            </a:xfrm>
            <a:custGeom>
              <a:rect b="b" l="l" r="r" t="t"/>
              <a:pathLst>
                <a:path extrusionOk="0" h="150" w="1049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28"/>
            <p:cNvSpPr/>
            <p:nvPr/>
          </p:nvSpPr>
          <p:spPr>
            <a:xfrm>
              <a:off x="5603675" y="2721850"/>
              <a:ext cx="14600" cy="6000"/>
            </a:xfrm>
            <a:custGeom>
              <a:rect b="b" l="l" r="r" t="t"/>
              <a:pathLst>
                <a:path extrusionOk="0" h="240" w="584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28"/>
            <p:cNvSpPr/>
            <p:nvPr/>
          </p:nvSpPr>
          <p:spPr>
            <a:xfrm>
              <a:off x="5601275" y="2860300"/>
              <a:ext cx="14025" cy="6875"/>
            </a:xfrm>
            <a:custGeom>
              <a:rect b="b" l="l" r="r" t="t"/>
              <a:pathLst>
                <a:path extrusionOk="0" h="275" w="561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28"/>
            <p:cNvSpPr/>
            <p:nvPr/>
          </p:nvSpPr>
          <p:spPr>
            <a:xfrm>
              <a:off x="5536700" y="2860600"/>
              <a:ext cx="14000" cy="7050"/>
            </a:xfrm>
            <a:custGeom>
              <a:rect b="b" l="l" r="r" t="t"/>
              <a:pathLst>
                <a:path extrusionOk="0" h="282" w="56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28"/>
            <p:cNvSpPr/>
            <p:nvPr/>
          </p:nvSpPr>
          <p:spPr>
            <a:xfrm>
              <a:off x="5564675" y="2918050"/>
              <a:ext cx="22050" cy="5300"/>
            </a:xfrm>
            <a:custGeom>
              <a:rect b="b" l="l" r="r" t="t"/>
              <a:pathLst>
                <a:path extrusionOk="0" h="212" w="882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28"/>
            <p:cNvSpPr/>
            <p:nvPr/>
          </p:nvSpPr>
          <p:spPr>
            <a:xfrm>
              <a:off x="5721825" y="2713050"/>
              <a:ext cx="12225" cy="6400"/>
            </a:xfrm>
            <a:custGeom>
              <a:rect b="b" l="l" r="r" t="t"/>
              <a:pathLst>
                <a:path extrusionOk="0" h="256" w="489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28"/>
            <p:cNvSpPr/>
            <p:nvPr/>
          </p:nvSpPr>
          <p:spPr>
            <a:xfrm>
              <a:off x="5547100" y="2874600"/>
              <a:ext cx="17600" cy="4000"/>
            </a:xfrm>
            <a:custGeom>
              <a:rect b="b" l="l" r="r" t="t"/>
              <a:pathLst>
                <a:path extrusionOk="0" h="160" w="704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28"/>
            <p:cNvSpPr/>
            <p:nvPr/>
          </p:nvSpPr>
          <p:spPr>
            <a:xfrm>
              <a:off x="5618850" y="2903250"/>
              <a:ext cx="10725" cy="5600"/>
            </a:xfrm>
            <a:custGeom>
              <a:rect b="b" l="l" r="r" t="t"/>
              <a:pathLst>
                <a:path extrusionOk="0" h="224" w="429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28"/>
            <p:cNvSpPr/>
            <p:nvPr/>
          </p:nvSpPr>
          <p:spPr>
            <a:xfrm>
              <a:off x="5507825" y="2719950"/>
              <a:ext cx="17875" cy="4350"/>
            </a:xfrm>
            <a:custGeom>
              <a:rect b="b" l="l" r="r" t="t"/>
              <a:pathLst>
                <a:path extrusionOk="0" h="174" w="715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28"/>
            <p:cNvSpPr/>
            <p:nvPr/>
          </p:nvSpPr>
          <p:spPr>
            <a:xfrm>
              <a:off x="5438175" y="2812675"/>
              <a:ext cx="8350" cy="8650"/>
            </a:xfrm>
            <a:custGeom>
              <a:rect b="b" l="l" r="r" t="t"/>
              <a:pathLst>
                <a:path extrusionOk="0" h="346" w="334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28"/>
            <p:cNvSpPr/>
            <p:nvPr/>
          </p:nvSpPr>
          <p:spPr>
            <a:xfrm>
              <a:off x="5470325" y="2704400"/>
              <a:ext cx="12825" cy="10425"/>
            </a:xfrm>
            <a:custGeom>
              <a:rect b="b" l="l" r="r" t="t"/>
              <a:pathLst>
                <a:path extrusionOk="0" h="417" w="513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28"/>
            <p:cNvSpPr/>
            <p:nvPr/>
          </p:nvSpPr>
          <p:spPr>
            <a:xfrm>
              <a:off x="5886150" y="2860000"/>
              <a:ext cx="7150" cy="14025"/>
            </a:xfrm>
            <a:custGeom>
              <a:rect b="b" l="l" r="r" t="t"/>
              <a:pathLst>
                <a:path extrusionOk="0" h="561" w="286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28"/>
            <p:cNvSpPr/>
            <p:nvPr/>
          </p:nvSpPr>
          <p:spPr>
            <a:xfrm>
              <a:off x="5655750" y="28820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28"/>
            <p:cNvSpPr/>
            <p:nvPr/>
          </p:nvSpPr>
          <p:spPr>
            <a:xfrm>
              <a:off x="5625700" y="2731325"/>
              <a:ext cx="11325" cy="3525"/>
            </a:xfrm>
            <a:custGeom>
              <a:rect b="b" l="l" r="r" t="t"/>
              <a:pathLst>
                <a:path extrusionOk="0" h="141" w="453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28"/>
            <p:cNvSpPr/>
            <p:nvPr/>
          </p:nvSpPr>
          <p:spPr>
            <a:xfrm>
              <a:off x="5657850" y="2781125"/>
              <a:ext cx="11025" cy="4000"/>
            </a:xfrm>
            <a:custGeom>
              <a:rect b="b" l="l" r="r" t="t"/>
              <a:pathLst>
                <a:path extrusionOk="0" h="160" w="441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28"/>
            <p:cNvSpPr/>
            <p:nvPr/>
          </p:nvSpPr>
          <p:spPr>
            <a:xfrm>
              <a:off x="5575975" y="2860600"/>
              <a:ext cx="6575" cy="2700"/>
            </a:xfrm>
            <a:custGeom>
              <a:rect b="b" l="l" r="r" t="t"/>
              <a:pathLst>
                <a:path extrusionOk="0" h="108" w="263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28"/>
            <p:cNvSpPr/>
            <p:nvPr/>
          </p:nvSpPr>
          <p:spPr>
            <a:xfrm>
              <a:off x="5583800" y="2801075"/>
              <a:ext cx="2025" cy="2800"/>
            </a:xfrm>
            <a:custGeom>
              <a:rect b="b" l="l" r="r" t="t"/>
              <a:pathLst>
                <a:path extrusionOk="0" h="112" w="81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28"/>
            <p:cNvSpPr/>
            <p:nvPr/>
          </p:nvSpPr>
          <p:spPr>
            <a:xfrm>
              <a:off x="5532825" y="2879125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28"/>
            <p:cNvSpPr/>
            <p:nvPr/>
          </p:nvSpPr>
          <p:spPr>
            <a:xfrm>
              <a:off x="5557525" y="2864800"/>
              <a:ext cx="7475" cy="2975"/>
            </a:xfrm>
            <a:custGeom>
              <a:rect b="b" l="l" r="r" t="t"/>
              <a:pathLst>
                <a:path extrusionOk="0" h="119" w="299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28"/>
            <p:cNvSpPr/>
            <p:nvPr/>
          </p:nvSpPr>
          <p:spPr>
            <a:xfrm>
              <a:off x="5665275" y="2735000"/>
              <a:ext cx="7475" cy="2725"/>
            </a:xfrm>
            <a:custGeom>
              <a:rect b="b" l="l" r="r" t="t"/>
              <a:pathLst>
                <a:path extrusionOk="0" h="109" w="299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28"/>
            <p:cNvSpPr/>
            <p:nvPr/>
          </p:nvSpPr>
          <p:spPr>
            <a:xfrm>
              <a:off x="5662600" y="2862675"/>
              <a:ext cx="1800" cy="2650"/>
            </a:xfrm>
            <a:custGeom>
              <a:rect b="b" l="l" r="r" t="t"/>
              <a:pathLst>
                <a:path extrusionOk="0" h="106" w="72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28"/>
            <p:cNvSpPr/>
            <p:nvPr/>
          </p:nvSpPr>
          <p:spPr>
            <a:xfrm>
              <a:off x="5617650" y="2864175"/>
              <a:ext cx="5100" cy="5100"/>
            </a:xfrm>
            <a:custGeom>
              <a:rect b="b" l="l" r="r" t="t"/>
              <a:pathLst>
                <a:path extrusionOk="0" h="204" w="204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28"/>
            <p:cNvSpPr/>
            <p:nvPr/>
          </p:nvSpPr>
          <p:spPr>
            <a:xfrm>
              <a:off x="5553950" y="2774950"/>
              <a:ext cx="3600" cy="1150"/>
            </a:xfrm>
            <a:custGeom>
              <a:rect b="b" l="l" r="r" t="t"/>
              <a:pathLst>
                <a:path extrusionOk="0" h="46" w="144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28"/>
            <p:cNvSpPr/>
            <p:nvPr/>
          </p:nvSpPr>
          <p:spPr>
            <a:xfrm>
              <a:off x="5568550" y="2774425"/>
              <a:ext cx="3575" cy="1375"/>
            </a:xfrm>
            <a:custGeom>
              <a:rect b="b" l="l" r="r" t="t"/>
              <a:pathLst>
                <a:path extrusionOk="0" h="55" w="143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28"/>
            <p:cNvSpPr/>
            <p:nvPr/>
          </p:nvSpPr>
          <p:spPr>
            <a:xfrm>
              <a:off x="5561400" y="27743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28"/>
            <p:cNvSpPr/>
            <p:nvPr/>
          </p:nvSpPr>
          <p:spPr>
            <a:xfrm>
              <a:off x="5614975" y="2864175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28"/>
            <p:cNvSpPr/>
            <p:nvPr/>
          </p:nvSpPr>
          <p:spPr>
            <a:xfrm>
              <a:off x="5622425" y="2779200"/>
              <a:ext cx="3600" cy="2250"/>
            </a:xfrm>
            <a:custGeom>
              <a:rect b="b" l="l" r="r" t="t"/>
              <a:pathLst>
                <a:path extrusionOk="0" h="90" w="144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28"/>
            <p:cNvSpPr/>
            <p:nvPr/>
          </p:nvSpPr>
          <p:spPr>
            <a:xfrm>
              <a:off x="5891800" y="285227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28"/>
            <p:cNvSpPr/>
            <p:nvPr/>
          </p:nvSpPr>
          <p:spPr>
            <a:xfrm>
              <a:off x="5844775" y="2707775"/>
              <a:ext cx="3875" cy="1950"/>
            </a:xfrm>
            <a:custGeom>
              <a:rect b="b" l="l" r="r" t="t"/>
              <a:pathLst>
                <a:path extrusionOk="0" h="78" w="155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28"/>
            <p:cNvSpPr/>
            <p:nvPr/>
          </p:nvSpPr>
          <p:spPr>
            <a:xfrm>
              <a:off x="5485800" y="2940800"/>
              <a:ext cx="128300" cy="23100"/>
            </a:xfrm>
            <a:custGeom>
              <a:rect b="b" l="l" r="r" t="t"/>
              <a:pathLst>
                <a:path extrusionOk="0" h="924" w="5132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28"/>
            <p:cNvSpPr/>
            <p:nvPr/>
          </p:nvSpPr>
          <p:spPr>
            <a:xfrm>
              <a:off x="5411075" y="2798000"/>
              <a:ext cx="28800" cy="120025"/>
            </a:xfrm>
            <a:custGeom>
              <a:rect b="b" l="l" r="r" t="t"/>
              <a:pathLst>
                <a:path extrusionOk="0" h="4801" w="1152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28"/>
            <p:cNvSpPr/>
            <p:nvPr/>
          </p:nvSpPr>
          <p:spPr>
            <a:xfrm>
              <a:off x="5560200" y="2949200"/>
              <a:ext cx="94100" cy="19475"/>
            </a:xfrm>
            <a:custGeom>
              <a:rect b="b" l="l" r="r" t="t"/>
              <a:pathLst>
                <a:path extrusionOk="0" h="779" w="3764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28"/>
            <p:cNvSpPr/>
            <p:nvPr/>
          </p:nvSpPr>
          <p:spPr>
            <a:xfrm>
              <a:off x="5464650" y="2939425"/>
              <a:ext cx="53900" cy="17950"/>
            </a:xfrm>
            <a:custGeom>
              <a:rect b="b" l="l" r="r" t="t"/>
              <a:pathLst>
                <a:path extrusionOk="0" h="718" w="2156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28"/>
            <p:cNvSpPr/>
            <p:nvPr/>
          </p:nvSpPr>
          <p:spPr>
            <a:xfrm>
              <a:off x="5416725" y="2744525"/>
              <a:ext cx="18200" cy="48825"/>
            </a:xfrm>
            <a:custGeom>
              <a:rect b="b" l="l" r="r" t="t"/>
              <a:pathLst>
                <a:path extrusionOk="0" h="1953" w="728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28"/>
            <p:cNvSpPr/>
            <p:nvPr/>
          </p:nvSpPr>
          <p:spPr>
            <a:xfrm>
              <a:off x="5495925" y="2915375"/>
              <a:ext cx="58350" cy="13525"/>
            </a:xfrm>
            <a:custGeom>
              <a:rect b="b" l="l" r="r" t="t"/>
              <a:pathLst>
                <a:path extrusionOk="0" h="541" w="2334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28"/>
            <p:cNvSpPr/>
            <p:nvPr/>
          </p:nvSpPr>
          <p:spPr>
            <a:xfrm>
              <a:off x="5424175" y="2701350"/>
              <a:ext cx="20875" cy="55700"/>
            </a:xfrm>
            <a:custGeom>
              <a:rect b="b" l="l" r="r" t="t"/>
              <a:pathLst>
                <a:path extrusionOk="0" h="2228" w="835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28"/>
            <p:cNvSpPr/>
            <p:nvPr/>
          </p:nvSpPr>
          <p:spPr>
            <a:xfrm>
              <a:off x="5389050" y="2770700"/>
              <a:ext cx="10750" cy="56875"/>
            </a:xfrm>
            <a:custGeom>
              <a:rect b="b" l="l" r="r" t="t"/>
              <a:pathLst>
                <a:path extrusionOk="0" h="2275" w="43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28"/>
            <p:cNvSpPr/>
            <p:nvPr/>
          </p:nvSpPr>
          <p:spPr>
            <a:xfrm>
              <a:off x="5417325" y="2842150"/>
              <a:ext cx="14625" cy="36325"/>
            </a:xfrm>
            <a:custGeom>
              <a:rect b="b" l="l" r="r" t="t"/>
              <a:pathLst>
                <a:path extrusionOk="0" h="1453" w="585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28"/>
            <p:cNvSpPr/>
            <p:nvPr/>
          </p:nvSpPr>
          <p:spPr>
            <a:xfrm>
              <a:off x="5408100" y="2799275"/>
              <a:ext cx="5975" cy="54800"/>
            </a:xfrm>
            <a:custGeom>
              <a:rect b="b" l="l" r="r" t="t"/>
              <a:pathLst>
                <a:path extrusionOk="0" h="2192" w="239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28"/>
            <p:cNvSpPr/>
            <p:nvPr/>
          </p:nvSpPr>
          <p:spPr>
            <a:xfrm>
              <a:off x="5439050" y="2692125"/>
              <a:ext cx="23250" cy="18500"/>
            </a:xfrm>
            <a:custGeom>
              <a:rect b="b" l="l" r="r" t="t"/>
              <a:pathLst>
                <a:path extrusionOk="0" h="740" w="93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28"/>
            <p:cNvSpPr/>
            <p:nvPr/>
          </p:nvSpPr>
          <p:spPr>
            <a:xfrm>
              <a:off x="5403650" y="2719100"/>
              <a:ext cx="14600" cy="30500"/>
            </a:xfrm>
            <a:custGeom>
              <a:rect b="b" l="l" r="r" t="t"/>
              <a:pathLst>
                <a:path extrusionOk="0" h="1220" w="584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28"/>
            <p:cNvSpPr/>
            <p:nvPr/>
          </p:nvSpPr>
          <p:spPr>
            <a:xfrm>
              <a:off x="5413750" y="2702850"/>
              <a:ext cx="16400" cy="17575"/>
            </a:xfrm>
            <a:custGeom>
              <a:rect b="b" l="l" r="r" t="t"/>
              <a:pathLst>
                <a:path extrusionOk="0" h="703" w="656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28"/>
            <p:cNvSpPr/>
            <p:nvPr/>
          </p:nvSpPr>
          <p:spPr>
            <a:xfrm>
              <a:off x="5423575" y="2716250"/>
              <a:ext cx="8075" cy="25900"/>
            </a:xfrm>
            <a:custGeom>
              <a:rect b="b" l="l" r="r" t="t"/>
              <a:pathLst>
                <a:path extrusionOk="0" h="1036" w="323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28"/>
            <p:cNvSpPr/>
            <p:nvPr/>
          </p:nvSpPr>
          <p:spPr>
            <a:xfrm>
              <a:off x="5586400" y="2946400"/>
              <a:ext cx="18475" cy="6050"/>
            </a:xfrm>
            <a:custGeom>
              <a:rect b="b" l="l" r="r" t="t"/>
              <a:pathLst>
                <a:path extrusionOk="0" h="242" w="739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28"/>
            <p:cNvSpPr/>
            <p:nvPr/>
          </p:nvSpPr>
          <p:spPr>
            <a:xfrm>
              <a:off x="5748025" y="2939000"/>
              <a:ext cx="22050" cy="4975"/>
            </a:xfrm>
            <a:custGeom>
              <a:rect b="b" l="l" r="r" t="t"/>
              <a:pathLst>
                <a:path extrusionOk="0" h="199" w="882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28"/>
            <p:cNvSpPr/>
            <p:nvPr/>
          </p:nvSpPr>
          <p:spPr>
            <a:xfrm>
              <a:off x="5442325" y="2921625"/>
              <a:ext cx="20875" cy="7275"/>
            </a:xfrm>
            <a:custGeom>
              <a:rect b="b" l="l" r="r" t="t"/>
              <a:pathLst>
                <a:path extrusionOk="0" h="291" w="835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28"/>
            <p:cNvSpPr/>
            <p:nvPr/>
          </p:nvSpPr>
          <p:spPr>
            <a:xfrm>
              <a:off x="5435500" y="2914175"/>
              <a:ext cx="14300" cy="11350"/>
            </a:xfrm>
            <a:custGeom>
              <a:rect b="b" l="l" r="r" t="t"/>
              <a:pathLst>
                <a:path extrusionOk="0" h="454" w="572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28"/>
            <p:cNvSpPr/>
            <p:nvPr/>
          </p:nvSpPr>
          <p:spPr>
            <a:xfrm>
              <a:off x="5442925" y="2953475"/>
              <a:ext cx="21450" cy="4625"/>
            </a:xfrm>
            <a:custGeom>
              <a:rect b="b" l="l" r="r" t="t"/>
              <a:pathLst>
                <a:path extrusionOk="0" h="185" w="858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28"/>
            <p:cNvSpPr/>
            <p:nvPr/>
          </p:nvSpPr>
          <p:spPr>
            <a:xfrm>
              <a:off x="5805475" y="2964675"/>
              <a:ext cx="15200" cy="3475"/>
            </a:xfrm>
            <a:custGeom>
              <a:rect b="b" l="l" r="r" t="t"/>
              <a:pathLst>
                <a:path extrusionOk="0" h="139" w="608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28"/>
            <p:cNvSpPr/>
            <p:nvPr/>
          </p:nvSpPr>
          <p:spPr>
            <a:xfrm>
              <a:off x="5430725" y="2867750"/>
              <a:ext cx="6875" cy="14300"/>
            </a:xfrm>
            <a:custGeom>
              <a:rect b="b" l="l" r="r" t="t"/>
              <a:pathLst>
                <a:path extrusionOk="0" h="572" w="275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28"/>
            <p:cNvSpPr/>
            <p:nvPr/>
          </p:nvSpPr>
          <p:spPr>
            <a:xfrm>
              <a:off x="5395300" y="2767425"/>
              <a:ext cx="5100" cy="13725"/>
            </a:xfrm>
            <a:custGeom>
              <a:rect b="b" l="l" r="r" t="t"/>
              <a:pathLst>
                <a:path extrusionOk="0" h="549" w="204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28"/>
            <p:cNvSpPr/>
            <p:nvPr/>
          </p:nvSpPr>
          <p:spPr>
            <a:xfrm>
              <a:off x="5397975" y="2749575"/>
              <a:ext cx="5700" cy="13725"/>
            </a:xfrm>
            <a:custGeom>
              <a:rect b="b" l="l" r="r" t="t"/>
              <a:pathLst>
                <a:path extrusionOk="0" h="549" w="228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28"/>
            <p:cNvSpPr/>
            <p:nvPr/>
          </p:nvSpPr>
          <p:spPr>
            <a:xfrm>
              <a:off x="5413750" y="2784400"/>
              <a:ext cx="7775" cy="14600"/>
            </a:xfrm>
            <a:custGeom>
              <a:rect b="b" l="l" r="r" t="t"/>
              <a:pathLst>
                <a:path extrusionOk="0" h="584" w="311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28"/>
            <p:cNvSpPr/>
            <p:nvPr/>
          </p:nvSpPr>
          <p:spPr>
            <a:xfrm>
              <a:off x="5776900" y="2942300"/>
              <a:ext cx="14025" cy="5200"/>
            </a:xfrm>
            <a:custGeom>
              <a:rect b="b" l="l" r="r" t="t"/>
              <a:pathLst>
                <a:path extrusionOk="0" h="208" w="561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28"/>
            <p:cNvSpPr/>
            <p:nvPr/>
          </p:nvSpPr>
          <p:spPr>
            <a:xfrm>
              <a:off x="5468225" y="2903300"/>
              <a:ext cx="10450" cy="4300"/>
            </a:xfrm>
            <a:custGeom>
              <a:rect b="b" l="l" r="r" t="t"/>
              <a:pathLst>
                <a:path extrusionOk="0" h="172" w="418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28"/>
            <p:cNvSpPr/>
            <p:nvPr/>
          </p:nvSpPr>
          <p:spPr>
            <a:xfrm>
              <a:off x="5521800" y="2921550"/>
              <a:ext cx="11050" cy="3975"/>
            </a:xfrm>
            <a:custGeom>
              <a:rect b="b" l="l" r="r" t="t"/>
              <a:pathLst>
                <a:path extrusionOk="0" h="159" w="442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28"/>
            <p:cNvSpPr/>
            <p:nvPr/>
          </p:nvSpPr>
          <p:spPr>
            <a:xfrm>
              <a:off x="5440550" y="26918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28"/>
            <p:cNvSpPr/>
            <p:nvPr/>
          </p:nvSpPr>
          <p:spPr>
            <a:xfrm>
              <a:off x="5431925" y="2706425"/>
              <a:ext cx="4475" cy="7450"/>
            </a:xfrm>
            <a:custGeom>
              <a:rect b="b" l="l" r="r" t="t"/>
              <a:pathLst>
                <a:path extrusionOk="0" h="298" w="179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28"/>
            <p:cNvSpPr/>
            <p:nvPr/>
          </p:nvSpPr>
          <p:spPr>
            <a:xfrm>
              <a:off x="5793575" y="2962625"/>
              <a:ext cx="5075" cy="1575"/>
            </a:xfrm>
            <a:custGeom>
              <a:rect b="b" l="l" r="r" t="t"/>
              <a:pathLst>
                <a:path extrusionOk="0" h="63" w="203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28"/>
            <p:cNvSpPr/>
            <p:nvPr/>
          </p:nvSpPr>
          <p:spPr>
            <a:xfrm>
              <a:off x="6112650" y="2685575"/>
              <a:ext cx="12525" cy="9400"/>
            </a:xfrm>
            <a:custGeom>
              <a:rect b="b" l="l" r="r" t="t"/>
              <a:pathLst>
                <a:path extrusionOk="0" h="376" w="501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28"/>
            <p:cNvSpPr/>
            <p:nvPr/>
          </p:nvSpPr>
          <p:spPr>
            <a:xfrm>
              <a:off x="6090025" y="2683050"/>
              <a:ext cx="14925" cy="9100"/>
            </a:xfrm>
            <a:custGeom>
              <a:rect b="b" l="l" r="r" t="t"/>
              <a:pathLst>
                <a:path extrusionOk="0" h="364" w="597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28"/>
            <p:cNvSpPr/>
            <p:nvPr/>
          </p:nvSpPr>
          <p:spPr>
            <a:xfrm>
              <a:off x="6092425" y="2682050"/>
              <a:ext cx="6850" cy="2650"/>
            </a:xfrm>
            <a:custGeom>
              <a:rect b="b" l="l" r="r" t="t"/>
              <a:pathLst>
                <a:path extrusionOk="0" h="106" w="274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28"/>
            <p:cNvSpPr/>
            <p:nvPr/>
          </p:nvSpPr>
          <p:spPr>
            <a:xfrm>
              <a:off x="6102250" y="268467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28"/>
            <p:cNvSpPr/>
            <p:nvPr/>
          </p:nvSpPr>
          <p:spPr>
            <a:xfrm>
              <a:off x="6111175" y="2687950"/>
              <a:ext cx="2400" cy="3900"/>
            </a:xfrm>
            <a:custGeom>
              <a:rect b="b" l="l" r="r" t="t"/>
              <a:pathLst>
                <a:path extrusionOk="0" h="156" w="96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28"/>
            <p:cNvSpPr/>
            <p:nvPr/>
          </p:nvSpPr>
          <p:spPr>
            <a:xfrm>
              <a:off x="6113850" y="2685575"/>
              <a:ext cx="3900" cy="2400"/>
            </a:xfrm>
            <a:custGeom>
              <a:rect b="b" l="l" r="r" t="t"/>
              <a:pathLst>
                <a:path extrusionOk="0" h="96" w="156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28"/>
            <p:cNvSpPr/>
            <p:nvPr/>
          </p:nvSpPr>
          <p:spPr>
            <a:xfrm>
              <a:off x="5511100" y="2691975"/>
              <a:ext cx="53300" cy="8575"/>
            </a:xfrm>
            <a:custGeom>
              <a:rect b="b" l="l" r="r" t="t"/>
              <a:pathLst>
                <a:path extrusionOk="0" h="343" w="2132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28"/>
            <p:cNvSpPr/>
            <p:nvPr/>
          </p:nvSpPr>
          <p:spPr>
            <a:xfrm>
              <a:off x="5453950" y="2677125"/>
              <a:ext cx="23225" cy="23475"/>
            </a:xfrm>
            <a:custGeom>
              <a:rect b="b" l="l" r="r" t="t"/>
              <a:pathLst>
                <a:path extrusionOk="0" h="939" w="929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28"/>
            <p:cNvSpPr/>
            <p:nvPr/>
          </p:nvSpPr>
          <p:spPr>
            <a:xfrm>
              <a:off x="5464650" y="2684400"/>
              <a:ext cx="27425" cy="15200"/>
            </a:xfrm>
            <a:custGeom>
              <a:rect b="b" l="l" r="r" t="t"/>
              <a:pathLst>
                <a:path extrusionOk="0" h="608" w="1097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28"/>
            <p:cNvSpPr/>
            <p:nvPr/>
          </p:nvSpPr>
          <p:spPr>
            <a:xfrm>
              <a:off x="5466150" y="2696400"/>
              <a:ext cx="17000" cy="11525"/>
            </a:xfrm>
            <a:custGeom>
              <a:rect b="b" l="l" r="r" t="t"/>
              <a:pathLst>
                <a:path extrusionOk="0" h="461" w="68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28"/>
            <p:cNvSpPr/>
            <p:nvPr/>
          </p:nvSpPr>
          <p:spPr>
            <a:xfrm>
              <a:off x="5501875" y="2691825"/>
              <a:ext cx="5975" cy="6025"/>
            </a:xfrm>
            <a:custGeom>
              <a:rect b="b" l="l" r="r" t="t"/>
              <a:pathLst>
                <a:path extrusionOk="0" h="241" w="239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28"/>
            <p:cNvSpPr/>
            <p:nvPr/>
          </p:nvSpPr>
          <p:spPr>
            <a:xfrm>
              <a:off x="5920075" y="2674275"/>
              <a:ext cx="7475" cy="2375"/>
            </a:xfrm>
            <a:custGeom>
              <a:rect b="b" l="l" r="r" t="t"/>
              <a:pathLst>
                <a:path extrusionOk="0" h="95" w="299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28"/>
            <p:cNvSpPr/>
            <p:nvPr/>
          </p:nvSpPr>
          <p:spPr>
            <a:xfrm>
              <a:off x="5873050" y="2670100"/>
              <a:ext cx="3875" cy="1525"/>
            </a:xfrm>
            <a:custGeom>
              <a:rect b="b" l="l" r="r" t="t"/>
              <a:pathLst>
                <a:path extrusionOk="0" h="61" w="155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28"/>
            <p:cNvSpPr/>
            <p:nvPr/>
          </p:nvSpPr>
          <p:spPr>
            <a:xfrm>
              <a:off x="5866200" y="26707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28"/>
            <p:cNvSpPr/>
            <p:nvPr/>
          </p:nvSpPr>
          <p:spPr>
            <a:xfrm>
              <a:off x="6098375" y="2717425"/>
              <a:ext cx="8950" cy="3000"/>
            </a:xfrm>
            <a:custGeom>
              <a:rect b="b" l="l" r="r" t="t"/>
              <a:pathLst>
                <a:path extrusionOk="0" h="120" w="358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28"/>
            <p:cNvSpPr/>
            <p:nvPr/>
          </p:nvSpPr>
          <p:spPr>
            <a:xfrm>
              <a:off x="6116225" y="2717125"/>
              <a:ext cx="9850" cy="3000"/>
            </a:xfrm>
            <a:custGeom>
              <a:rect b="b" l="l" r="r" t="t"/>
              <a:pathLst>
                <a:path extrusionOk="0" h="120" w="394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28"/>
            <p:cNvSpPr/>
            <p:nvPr/>
          </p:nvSpPr>
          <p:spPr>
            <a:xfrm>
              <a:off x="6095400" y="2717425"/>
              <a:ext cx="3875" cy="2400"/>
            </a:xfrm>
            <a:custGeom>
              <a:rect b="b" l="l" r="r" t="t"/>
              <a:pathLst>
                <a:path extrusionOk="0" h="96" w="155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28"/>
            <p:cNvSpPr/>
            <p:nvPr/>
          </p:nvSpPr>
          <p:spPr>
            <a:xfrm>
              <a:off x="6106400" y="27174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28"/>
            <p:cNvSpPr/>
            <p:nvPr/>
          </p:nvSpPr>
          <p:spPr>
            <a:xfrm>
              <a:off x="6126950" y="271742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28"/>
            <p:cNvSpPr/>
            <p:nvPr/>
          </p:nvSpPr>
          <p:spPr>
            <a:xfrm>
              <a:off x="6124575" y="27174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28"/>
            <p:cNvSpPr/>
            <p:nvPr/>
          </p:nvSpPr>
          <p:spPr>
            <a:xfrm>
              <a:off x="6131700" y="27162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28"/>
            <p:cNvSpPr/>
            <p:nvPr/>
          </p:nvSpPr>
          <p:spPr>
            <a:xfrm>
              <a:off x="6115050" y="271742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28"/>
            <p:cNvSpPr/>
            <p:nvPr/>
          </p:nvSpPr>
          <p:spPr>
            <a:xfrm>
              <a:off x="6138550" y="2716250"/>
              <a:ext cx="1525" cy="2100"/>
            </a:xfrm>
            <a:custGeom>
              <a:rect b="b" l="l" r="r" t="t"/>
              <a:pathLst>
                <a:path extrusionOk="0" h="84" w="61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28"/>
            <p:cNvSpPr/>
            <p:nvPr/>
          </p:nvSpPr>
          <p:spPr>
            <a:xfrm>
              <a:off x="6073950" y="2788875"/>
              <a:ext cx="14625" cy="10050"/>
            </a:xfrm>
            <a:custGeom>
              <a:rect b="b" l="l" r="r" t="t"/>
              <a:pathLst>
                <a:path extrusionOk="0" h="402" w="585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28"/>
            <p:cNvSpPr/>
            <p:nvPr/>
          </p:nvSpPr>
          <p:spPr>
            <a:xfrm>
              <a:off x="6101950" y="2763575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28"/>
            <p:cNvSpPr/>
            <p:nvPr/>
          </p:nvSpPr>
          <p:spPr>
            <a:xfrm>
              <a:off x="5997175" y="2716675"/>
              <a:ext cx="26800" cy="3250"/>
            </a:xfrm>
            <a:custGeom>
              <a:rect b="b" l="l" r="r" t="t"/>
              <a:pathLst>
                <a:path extrusionOk="0" h="130" w="1072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28"/>
            <p:cNvSpPr/>
            <p:nvPr/>
          </p:nvSpPr>
          <p:spPr>
            <a:xfrm>
              <a:off x="6038250" y="2716775"/>
              <a:ext cx="14600" cy="3950"/>
            </a:xfrm>
            <a:custGeom>
              <a:rect b="b" l="l" r="r" t="t"/>
              <a:pathLst>
                <a:path extrusionOk="0" h="158" w="584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28"/>
            <p:cNvSpPr/>
            <p:nvPr/>
          </p:nvSpPr>
          <p:spPr>
            <a:xfrm>
              <a:off x="6027525" y="2717650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28"/>
            <p:cNvSpPr/>
            <p:nvPr/>
          </p:nvSpPr>
          <p:spPr>
            <a:xfrm>
              <a:off x="6002225" y="27921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28"/>
            <p:cNvSpPr/>
            <p:nvPr/>
          </p:nvSpPr>
          <p:spPr>
            <a:xfrm>
              <a:off x="6216250" y="2743025"/>
              <a:ext cx="2700" cy="1850"/>
            </a:xfrm>
            <a:custGeom>
              <a:rect b="b" l="l" r="r" t="t"/>
              <a:pathLst>
                <a:path extrusionOk="0" h="74" w="108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28"/>
            <p:cNvSpPr/>
            <p:nvPr/>
          </p:nvSpPr>
          <p:spPr>
            <a:xfrm>
              <a:off x="5357500" y="2590925"/>
              <a:ext cx="13725" cy="4375"/>
            </a:xfrm>
            <a:custGeom>
              <a:rect b="b" l="l" r="r" t="t"/>
              <a:pathLst>
                <a:path extrusionOk="0" h="175" w="549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28"/>
            <p:cNvSpPr/>
            <p:nvPr/>
          </p:nvSpPr>
          <p:spPr>
            <a:xfrm>
              <a:off x="6123675" y="2656100"/>
              <a:ext cx="7750" cy="3225"/>
            </a:xfrm>
            <a:custGeom>
              <a:rect b="b" l="l" r="r" t="t"/>
              <a:pathLst>
                <a:path extrusionOk="0" h="129" w="31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28"/>
            <p:cNvSpPr/>
            <p:nvPr/>
          </p:nvSpPr>
          <p:spPr>
            <a:xfrm>
              <a:off x="6131400" y="2656400"/>
              <a:ext cx="2700" cy="2425"/>
            </a:xfrm>
            <a:custGeom>
              <a:rect b="b" l="l" r="r" t="t"/>
              <a:pathLst>
                <a:path extrusionOk="0" h="97" w="108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28"/>
            <p:cNvSpPr/>
            <p:nvPr/>
          </p:nvSpPr>
          <p:spPr>
            <a:xfrm>
              <a:off x="5238750" y="2554900"/>
              <a:ext cx="3275" cy="7775"/>
            </a:xfrm>
            <a:custGeom>
              <a:rect b="b" l="l" r="r" t="t"/>
              <a:pathLst>
                <a:path extrusionOk="0" h="311" w="131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28"/>
            <p:cNvSpPr/>
            <p:nvPr/>
          </p:nvSpPr>
          <p:spPr>
            <a:xfrm>
              <a:off x="5224150" y="25406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28"/>
            <p:cNvSpPr/>
            <p:nvPr/>
          </p:nvSpPr>
          <p:spPr>
            <a:xfrm>
              <a:off x="5235475" y="254360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28"/>
            <p:cNvSpPr/>
            <p:nvPr/>
          </p:nvSpPr>
          <p:spPr>
            <a:xfrm>
              <a:off x="5313450" y="25879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28"/>
            <p:cNvSpPr/>
            <p:nvPr/>
          </p:nvSpPr>
          <p:spPr>
            <a:xfrm>
              <a:off x="5320900" y="2587950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28"/>
            <p:cNvSpPr/>
            <p:nvPr/>
          </p:nvSpPr>
          <p:spPr>
            <a:xfrm>
              <a:off x="5944250" y="2804600"/>
              <a:ext cx="45800" cy="21175"/>
            </a:xfrm>
            <a:custGeom>
              <a:rect b="b" l="l" r="r" t="t"/>
              <a:pathLst>
                <a:path extrusionOk="0" h="847" w="1832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28"/>
            <p:cNvSpPr/>
            <p:nvPr/>
          </p:nvSpPr>
          <p:spPr>
            <a:xfrm>
              <a:off x="6105425" y="2816950"/>
              <a:ext cx="23025" cy="11525"/>
            </a:xfrm>
            <a:custGeom>
              <a:rect b="b" l="l" r="r" t="t"/>
              <a:pathLst>
                <a:path extrusionOk="0" h="461" w="921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28"/>
            <p:cNvSpPr/>
            <p:nvPr/>
          </p:nvSpPr>
          <p:spPr>
            <a:xfrm>
              <a:off x="6003125" y="2823175"/>
              <a:ext cx="28000" cy="7025"/>
            </a:xfrm>
            <a:custGeom>
              <a:rect b="b" l="l" r="r" t="t"/>
              <a:pathLst>
                <a:path extrusionOk="0" h="281" w="112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28"/>
            <p:cNvSpPr/>
            <p:nvPr/>
          </p:nvSpPr>
          <p:spPr>
            <a:xfrm>
              <a:off x="6013075" y="2814125"/>
              <a:ext cx="11200" cy="10175"/>
            </a:xfrm>
            <a:custGeom>
              <a:rect b="b" l="l" r="r" t="t"/>
              <a:pathLst>
                <a:path extrusionOk="0" h="407" w="448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28"/>
            <p:cNvSpPr/>
            <p:nvPr/>
          </p:nvSpPr>
          <p:spPr>
            <a:xfrm>
              <a:off x="6073075" y="2817750"/>
              <a:ext cx="9550" cy="6550"/>
            </a:xfrm>
            <a:custGeom>
              <a:rect b="b" l="l" r="r" t="t"/>
              <a:pathLst>
                <a:path extrusionOk="0" h="262" w="382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28"/>
            <p:cNvSpPr/>
            <p:nvPr/>
          </p:nvSpPr>
          <p:spPr>
            <a:xfrm>
              <a:off x="6033175" y="2815050"/>
              <a:ext cx="8625" cy="7500"/>
            </a:xfrm>
            <a:custGeom>
              <a:rect b="b" l="l" r="r" t="t"/>
              <a:pathLst>
                <a:path extrusionOk="0" h="300" w="345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28"/>
            <p:cNvSpPr/>
            <p:nvPr/>
          </p:nvSpPr>
          <p:spPr>
            <a:xfrm>
              <a:off x="5938225" y="2877575"/>
              <a:ext cx="28300" cy="100625"/>
            </a:xfrm>
            <a:custGeom>
              <a:rect b="b" l="l" r="r" t="t"/>
              <a:pathLst>
                <a:path extrusionOk="0" h="4025" w="1132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28"/>
            <p:cNvSpPr/>
            <p:nvPr/>
          </p:nvSpPr>
          <p:spPr>
            <a:xfrm>
              <a:off x="5959075" y="2820525"/>
              <a:ext cx="30975" cy="66400"/>
            </a:xfrm>
            <a:custGeom>
              <a:rect b="b" l="l" r="r" t="t"/>
              <a:pathLst>
                <a:path extrusionOk="0" h="2656" w="1239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28"/>
            <p:cNvSpPr/>
            <p:nvPr/>
          </p:nvSpPr>
          <p:spPr>
            <a:xfrm>
              <a:off x="5965025" y="2874900"/>
              <a:ext cx="11325" cy="14600"/>
            </a:xfrm>
            <a:custGeom>
              <a:rect b="b" l="l" r="r" t="t"/>
              <a:pathLst>
                <a:path extrusionOk="0" h="584" w="453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28"/>
            <p:cNvSpPr/>
            <p:nvPr/>
          </p:nvSpPr>
          <p:spPr>
            <a:xfrm>
              <a:off x="5948350" y="2921025"/>
              <a:ext cx="14600" cy="36050"/>
            </a:xfrm>
            <a:custGeom>
              <a:rect b="b" l="l" r="r" t="t"/>
              <a:pathLst>
                <a:path extrusionOk="0" h="1442" w="584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28"/>
            <p:cNvSpPr/>
            <p:nvPr/>
          </p:nvSpPr>
          <p:spPr>
            <a:xfrm>
              <a:off x="5954300" y="2902575"/>
              <a:ext cx="12225" cy="8650"/>
            </a:xfrm>
            <a:custGeom>
              <a:rect b="b" l="l" r="r" t="t"/>
              <a:pathLst>
                <a:path extrusionOk="0" h="346" w="489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28"/>
            <p:cNvSpPr/>
            <p:nvPr/>
          </p:nvSpPr>
          <p:spPr>
            <a:xfrm>
              <a:off x="5945675" y="2957350"/>
              <a:ext cx="6875" cy="15500"/>
            </a:xfrm>
            <a:custGeom>
              <a:rect b="b" l="l" r="r" t="t"/>
              <a:pathLst>
                <a:path extrusionOk="0" h="620" w="275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28"/>
            <p:cNvSpPr/>
            <p:nvPr/>
          </p:nvSpPr>
          <p:spPr>
            <a:xfrm>
              <a:off x="6106400" y="2935900"/>
              <a:ext cx="8950" cy="3350"/>
            </a:xfrm>
            <a:custGeom>
              <a:rect b="b" l="l" r="r" t="t"/>
              <a:pathLst>
                <a:path extrusionOk="0" h="134" w="358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28"/>
            <p:cNvSpPr/>
            <p:nvPr/>
          </p:nvSpPr>
          <p:spPr>
            <a:xfrm>
              <a:off x="6006400" y="2828450"/>
              <a:ext cx="16675" cy="3875"/>
            </a:xfrm>
            <a:custGeom>
              <a:rect b="b" l="l" r="r" t="t"/>
              <a:pathLst>
                <a:path extrusionOk="0" h="155" w="667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28"/>
            <p:cNvSpPr/>
            <p:nvPr/>
          </p:nvSpPr>
          <p:spPr>
            <a:xfrm>
              <a:off x="5973650" y="2437325"/>
              <a:ext cx="10750" cy="3500"/>
            </a:xfrm>
            <a:custGeom>
              <a:rect b="b" l="l" r="r" t="t"/>
              <a:pathLst>
                <a:path extrusionOk="0" h="140" w="43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28"/>
            <p:cNvSpPr/>
            <p:nvPr/>
          </p:nvSpPr>
          <p:spPr>
            <a:xfrm>
              <a:off x="5981100" y="2990600"/>
              <a:ext cx="17875" cy="6025"/>
            </a:xfrm>
            <a:custGeom>
              <a:rect b="b" l="l" r="r" t="t"/>
              <a:pathLst>
                <a:path extrusionOk="0" h="241" w="715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28"/>
            <p:cNvSpPr/>
            <p:nvPr/>
          </p:nvSpPr>
          <p:spPr>
            <a:xfrm>
              <a:off x="5939725" y="2964475"/>
              <a:ext cx="10150" cy="12225"/>
            </a:xfrm>
            <a:custGeom>
              <a:rect b="b" l="l" r="r" t="t"/>
              <a:pathLst>
                <a:path extrusionOk="0" h="489" w="406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28"/>
            <p:cNvSpPr/>
            <p:nvPr/>
          </p:nvSpPr>
          <p:spPr>
            <a:xfrm>
              <a:off x="6002525" y="2991500"/>
              <a:ext cx="11025" cy="4925"/>
            </a:xfrm>
            <a:custGeom>
              <a:rect b="b" l="l" r="r" t="t"/>
              <a:pathLst>
                <a:path extrusionOk="0" h="197" w="441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28"/>
            <p:cNvSpPr/>
            <p:nvPr/>
          </p:nvSpPr>
          <p:spPr>
            <a:xfrm>
              <a:off x="6023350" y="2993250"/>
              <a:ext cx="11950" cy="2800"/>
            </a:xfrm>
            <a:custGeom>
              <a:rect b="b" l="l" r="r" t="t"/>
              <a:pathLst>
                <a:path extrusionOk="0" h="112" w="478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28"/>
            <p:cNvSpPr/>
            <p:nvPr/>
          </p:nvSpPr>
          <p:spPr>
            <a:xfrm>
              <a:off x="6038250" y="299632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28"/>
            <p:cNvSpPr/>
            <p:nvPr/>
          </p:nvSpPr>
          <p:spPr>
            <a:xfrm>
              <a:off x="6016800" y="2991900"/>
              <a:ext cx="4200" cy="4150"/>
            </a:xfrm>
            <a:custGeom>
              <a:rect b="b" l="l" r="r" t="t"/>
              <a:pathLst>
                <a:path extrusionOk="0" h="166" w="168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28"/>
            <p:cNvSpPr/>
            <p:nvPr/>
          </p:nvSpPr>
          <p:spPr>
            <a:xfrm>
              <a:off x="5977225" y="299692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28"/>
            <p:cNvSpPr/>
            <p:nvPr/>
          </p:nvSpPr>
          <p:spPr>
            <a:xfrm>
              <a:off x="5973650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28"/>
            <p:cNvSpPr/>
            <p:nvPr/>
          </p:nvSpPr>
          <p:spPr>
            <a:xfrm>
              <a:off x="5966500" y="29915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28"/>
            <p:cNvSpPr/>
            <p:nvPr/>
          </p:nvSpPr>
          <p:spPr>
            <a:xfrm>
              <a:off x="5962925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28"/>
            <p:cNvSpPr/>
            <p:nvPr/>
          </p:nvSpPr>
          <p:spPr>
            <a:xfrm>
              <a:off x="5998950" y="2991475"/>
              <a:ext cx="3600" cy="1600"/>
            </a:xfrm>
            <a:custGeom>
              <a:rect b="b" l="l" r="r" t="t"/>
              <a:pathLst>
                <a:path extrusionOk="0" h="64" w="144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28"/>
            <p:cNvSpPr/>
            <p:nvPr/>
          </p:nvSpPr>
          <p:spPr>
            <a:xfrm>
              <a:off x="5943875" y="2982650"/>
              <a:ext cx="4800" cy="4175"/>
            </a:xfrm>
            <a:custGeom>
              <a:rect b="b" l="l" r="r" t="t"/>
              <a:pathLst>
                <a:path extrusionOk="0" h="167" w="192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28"/>
            <p:cNvSpPr/>
            <p:nvPr/>
          </p:nvSpPr>
          <p:spPr>
            <a:xfrm>
              <a:off x="5940600" y="29826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28"/>
            <p:cNvSpPr/>
            <p:nvPr/>
          </p:nvSpPr>
          <p:spPr>
            <a:xfrm>
              <a:off x="5945075" y="29746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28"/>
            <p:cNvSpPr/>
            <p:nvPr/>
          </p:nvSpPr>
          <p:spPr>
            <a:xfrm>
              <a:off x="6037950" y="2964850"/>
              <a:ext cx="7750" cy="3525"/>
            </a:xfrm>
            <a:custGeom>
              <a:rect b="b" l="l" r="r" t="t"/>
              <a:pathLst>
                <a:path extrusionOk="0" h="141" w="31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28"/>
            <p:cNvSpPr/>
            <p:nvPr/>
          </p:nvSpPr>
          <p:spPr>
            <a:xfrm>
              <a:off x="6138550" y="2996925"/>
              <a:ext cx="7475" cy="9375"/>
            </a:xfrm>
            <a:custGeom>
              <a:rect b="b" l="l" r="r" t="t"/>
              <a:pathLst>
                <a:path extrusionOk="0" h="375" w="299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28"/>
            <p:cNvSpPr/>
            <p:nvPr/>
          </p:nvSpPr>
          <p:spPr>
            <a:xfrm>
              <a:off x="5520325" y="3601475"/>
              <a:ext cx="19975" cy="8350"/>
            </a:xfrm>
            <a:custGeom>
              <a:rect b="b" l="l" r="r" t="t"/>
              <a:pathLst>
                <a:path extrusionOk="0" h="334" w="799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28"/>
            <p:cNvSpPr/>
            <p:nvPr/>
          </p:nvSpPr>
          <p:spPr>
            <a:xfrm>
              <a:off x="6020375" y="3660600"/>
              <a:ext cx="47050" cy="3675"/>
            </a:xfrm>
            <a:custGeom>
              <a:rect b="b" l="l" r="r" t="t"/>
              <a:pathLst>
                <a:path extrusionOk="0" h="147" w="1882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28"/>
            <p:cNvSpPr/>
            <p:nvPr/>
          </p:nvSpPr>
          <p:spPr>
            <a:xfrm>
              <a:off x="6121000" y="3667175"/>
              <a:ext cx="17575" cy="7325"/>
            </a:xfrm>
            <a:custGeom>
              <a:rect b="b" l="l" r="r" t="t"/>
              <a:pathLst>
                <a:path extrusionOk="0" h="293" w="703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28"/>
            <p:cNvSpPr/>
            <p:nvPr/>
          </p:nvSpPr>
          <p:spPr>
            <a:xfrm>
              <a:off x="5977225" y="3656600"/>
              <a:ext cx="30675" cy="3975"/>
            </a:xfrm>
            <a:custGeom>
              <a:rect b="b" l="l" r="r" t="t"/>
              <a:pathLst>
                <a:path extrusionOk="0" h="159" w="1227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28"/>
            <p:cNvSpPr/>
            <p:nvPr/>
          </p:nvSpPr>
          <p:spPr>
            <a:xfrm>
              <a:off x="5934650" y="3653550"/>
              <a:ext cx="15500" cy="3000"/>
            </a:xfrm>
            <a:custGeom>
              <a:rect b="b" l="l" r="r" t="t"/>
              <a:pathLst>
                <a:path extrusionOk="0" h="120" w="62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28"/>
            <p:cNvSpPr/>
            <p:nvPr/>
          </p:nvSpPr>
          <p:spPr>
            <a:xfrm>
              <a:off x="6013525" y="365997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28"/>
            <p:cNvSpPr/>
            <p:nvPr/>
          </p:nvSpPr>
          <p:spPr>
            <a:xfrm>
              <a:off x="5506925" y="3605075"/>
              <a:ext cx="15500" cy="8325"/>
            </a:xfrm>
            <a:custGeom>
              <a:rect b="b" l="l" r="r" t="t"/>
              <a:pathLst>
                <a:path extrusionOk="0" h="333" w="62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28"/>
            <p:cNvSpPr/>
            <p:nvPr/>
          </p:nvSpPr>
          <p:spPr>
            <a:xfrm>
              <a:off x="6060875" y="3469625"/>
              <a:ext cx="107775" cy="16050"/>
            </a:xfrm>
            <a:custGeom>
              <a:rect b="b" l="l" r="r" t="t"/>
              <a:pathLst>
                <a:path extrusionOk="0" h="642" w="4311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28"/>
            <p:cNvSpPr/>
            <p:nvPr/>
          </p:nvSpPr>
          <p:spPr>
            <a:xfrm>
              <a:off x="5965025" y="3470225"/>
              <a:ext cx="98550" cy="15175"/>
            </a:xfrm>
            <a:custGeom>
              <a:rect b="b" l="l" r="r" t="t"/>
              <a:pathLst>
                <a:path extrusionOk="0" h="607" w="3942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28"/>
            <p:cNvSpPr/>
            <p:nvPr/>
          </p:nvSpPr>
          <p:spPr>
            <a:xfrm>
              <a:off x="5851900" y="3463350"/>
              <a:ext cx="94975" cy="16325"/>
            </a:xfrm>
            <a:custGeom>
              <a:rect b="b" l="l" r="r" t="t"/>
              <a:pathLst>
                <a:path extrusionOk="0" h="653" w="3799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28"/>
            <p:cNvSpPr/>
            <p:nvPr/>
          </p:nvSpPr>
          <p:spPr>
            <a:xfrm>
              <a:off x="5858750" y="3437475"/>
              <a:ext cx="55400" cy="15000"/>
            </a:xfrm>
            <a:custGeom>
              <a:rect b="b" l="l" r="r" t="t"/>
              <a:pathLst>
                <a:path extrusionOk="0" h="600" w="2216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28"/>
            <p:cNvSpPr/>
            <p:nvPr/>
          </p:nvSpPr>
          <p:spPr>
            <a:xfrm>
              <a:off x="6156700" y="3466925"/>
              <a:ext cx="47350" cy="13425"/>
            </a:xfrm>
            <a:custGeom>
              <a:rect b="b" l="l" r="r" t="t"/>
              <a:pathLst>
                <a:path extrusionOk="0" h="537" w="1894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28"/>
            <p:cNvSpPr/>
            <p:nvPr/>
          </p:nvSpPr>
          <p:spPr>
            <a:xfrm>
              <a:off x="5909350" y="3444325"/>
              <a:ext cx="31575" cy="9175"/>
            </a:xfrm>
            <a:custGeom>
              <a:rect b="b" l="l" r="r" t="t"/>
              <a:pathLst>
                <a:path extrusionOk="0" h="367" w="1263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28"/>
            <p:cNvSpPr/>
            <p:nvPr/>
          </p:nvSpPr>
          <p:spPr>
            <a:xfrm>
              <a:off x="5796250" y="3433475"/>
              <a:ext cx="28900" cy="11575"/>
            </a:xfrm>
            <a:custGeom>
              <a:rect b="b" l="l" r="r" t="t"/>
              <a:pathLst>
                <a:path extrusionOk="0" h="463" w="1156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28"/>
            <p:cNvSpPr/>
            <p:nvPr/>
          </p:nvSpPr>
          <p:spPr>
            <a:xfrm>
              <a:off x="5835550" y="3434175"/>
              <a:ext cx="23825" cy="12975"/>
            </a:xfrm>
            <a:custGeom>
              <a:rect b="b" l="l" r="r" t="t"/>
              <a:pathLst>
                <a:path extrusionOk="0" h="519" w="953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28"/>
            <p:cNvSpPr/>
            <p:nvPr/>
          </p:nvSpPr>
          <p:spPr>
            <a:xfrm>
              <a:off x="5945075" y="3469175"/>
              <a:ext cx="21450" cy="12025"/>
            </a:xfrm>
            <a:custGeom>
              <a:rect b="b" l="l" r="r" t="t"/>
              <a:pathLst>
                <a:path extrusionOk="0" h="481" w="858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28"/>
            <p:cNvSpPr/>
            <p:nvPr/>
          </p:nvSpPr>
          <p:spPr>
            <a:xfrm>
              <a:off x="5779275" y="3434475"/>
              <a:ext cx="25925" cy="7775"/>
            </a:xfrm>
            <a:custGeom>
              <a:rect b="b" l="l" r="r" t="t"/>
              <a:pathLst>
                <a:path extrusionOk="0" h="311" w="1037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28"/>
            <p:cNvSpPr/>
            <p:nvPr/>
          </p:nvSpPr>
          <p:spPr>
            <a:xfrm>
              <a:off x="5909350" y="3466825"/>
              <a:ext cx="36050" cy="3650"/>
            </a:xfrm>
            <a:custGeom>
              <a:rect b="b" l="l" r="r" t="t"/>
              <a:pathLst>
                <a:path extrusionOk="0" h="146" w="1442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28"/>
            <p:cNvSpPr/>
            <p:nvPr/>
          </p:nvSpPr>
          <p:spPr>
            <a:xfrm>
              <a:off x="6159400" y="3465725"/>
              <a:ext cx="33050" cy="6800"/>
            </a:xfrm>
            <a:custGeom>
              <a:rect b="b" l="l" r="r" t="t"/>
              <a:pathLst>
                <a:path extrusionOk="0" h="272" w="1322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28"/>
            <p:cNvSpPr/>
            <p:nvPr/>
          </p:nvSpPr>
          <p:spPr>
            <a:xfrm>
              <a:off x="5981100" y="3470500"/>
              <a:ext cx="32450" cy="3825"/>
            </a:xfrm>
            <a:custGeom>
              <a:rect b="b" l="l" r="r" t="t"/>
              <a:pathLst>
                <a:path extrusionOk="0" h="153" w="1298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28"/>
            <p:cNvSpPr/>
            <p:nvPr/>
          </p:nvSpPr>
          <p:spPr>
            <a:xfrm>
              <a:off x="5769450" y="3431800"/>
              <a:ext cx="17900" cy="8275"/>
            </a:xfrm>
            <a:custGeom>
              <a:rect b="b" l="l" r="r" t="t"/>
              <a:pathLst>
                <a:path extrusionOk="0" h="331" w="716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28"/>
            <p:cNvSpPr/>
            <p:nvPr/>
          </p:nvSpPr>
          <p:spPr>
            <a:xfrm>
              <a:off x="5823325" y="3435125"/>
              <a:ext cx="14025" cy="10000"/>
            </a:xfrm>
            <a:custGeom>
              <a:rect b="b" l="l" r="r" t="t"/>
              <a:pathLst>
                <a:path extrusionOk="0" h="400" w="561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28"/>
            <p:cNvSpPr/>
            <p:nvPr/>
          </p:nvSpPr>
          <p:spPr>
            <a:xfrm>
              <a:off x="5855775" y="34371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28"/>
            <p:cNvSpPr/>
            <p:nvPr/>
          </p:nvSpPr>
          <p:spPr>
            <a:xfrm>
              <a:off x="5737025" y="3441025"/>
              <a:ext cx="10725" cy="3925"/>
            </a:xfrm>
            <a:custGeom>
              <a:rect b="b" l="l" r="r" t="t"/>
              <a:pathLst>
                <a:path extrusionOk="0" h="157" w="429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28"/>
            <p:cNvSpPr/>
            <p:nvPr/>
          </p:nvSpPr>
          <p:spPr>
            <a:xfrm>
              <a:off x="5826600" y="3442050"/>
              <a:ext cx="7175" cy="2575"/>
            </a:xfrm>
            <a:custGeom>
              <a:rect b="b" l="l" r="r" t="t"/>
              <a:pathLst>
                <a:path extrusionOk="0" h="103" w="287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28"/>
            <p:cNvSpPr/>
            <p:nvPr/>
          </p:nvSpPr>
          <p:spPr>
            <a:xfrm>
              <a:off x="5981100" y="3455900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28"/>
            <p:cNvSpPr/>
            <p:nvPr/>
          </p:nvSpPr>
          <p:spPr>
            <a:xfrm>
              <a:off x="5916800" y="3450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28"/>
            <p:cNvSpPr/>
            <p:nvPr/>
          </p:nvSpPr>
          <p:spPr>
            <a:xfrm>
              <a:off x="5927225" y="34523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28"/>
            <p:cNvSpPr/>
            <p:nvPr/>
          </p:nvSpPr>
          <p:spPr>
            <a:xfrm>
              <a:off x="5862025" y="3445500"/>
              <a:ext cx="4500" cy="2450"/>
            </a:xfrm>
            <a:custGeom>
              <a:rect b="b" l="l" r="r" t="t"/>
              <a:pathLst>
                <a:path extrusionOk="0" h="98" w="18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28"/>
            <p:cNvSpPr/>
            <p:nvPr/>
          </p:nvSpPr>
          <p:spPr>
            <a:xfrm>
              <a:off x="6080500" y="3484050"/>
              <a:ext cx="90825" cy="20150"/>
            </a:xfrm>
            <a:custGeom>
              <a:rect b="b" l="l" r="r" t="t"/>
              <a:pathLst>
                <a:path extrusionOk="0" h="806" w="3633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28"/>
            <p:cNvSpPr/>
            <p:nvPr/>
          </p:nvSpPr>
          <p:spPr>
            <a:xfrm>
              <a:off x="6050150" y="3479725"/>
              <a:ext cx="85450" cy="13125"/>
            </a:xfrm>
            <a:custGeom>
              <a:rect b="b" l="l" r="r" t="t"/>
              <a:pathLst>
                <a:path extrusionOk="0" h="525" w="3418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28"/>
            <p:cNvSpPr/>
            <p:nvPr/>
          </p:nvSpPr>
          <p:spPr>
            <a:xfrm>
              <a:off x="6170400" y="3494300"/>
              <a:ext cx="63725" cy="17075"/>
            </a:xfrm>
            <a:custGeom>
              <a:rect b="b" l="l" r="r" t="t"/>
              <a:pathLst>
                <a:path extrusionOk="0" h="683" w="2549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28"/>
            <p:cNvSpPr/>
            <p:nvPr/>
          </p:nvSpPr>
          <p:spPr>
            <a:xfrm>
              <a:off x="6145100" y="3476750"/>
              <a:ext cx="44075" cy="4225"/>
            </a:xfrm>
            <a:custGeom>
              <a:rect b="b" l="l" r="r" t="t"/>
              <a:pathLst>
                <a:path extrusionOk="0" h="169" w="1763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28"/>
            <p:cNvSpPr/>
            <p:nvPr/>
          </p:nvSpPr>
          <p:spPr>
            <a:xfrm>
              <a:off x="6196000" y="3470400"/>
              <a:ext cx="14500" cy="11400"/>
            </a:xfrm>
            <a:custGeom>
              <a:rect b="b" l="l" r="r" t="t"/>
              <a:pathLst>
                <a:path extrusionOk="0" h="456" w="58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28"/>
            <p:cNvSpPr/>
            <p:nvPr/>
          </p:nvSpPr>
          <p:spPr>
            <a:xfrm>
              <a:off x="6106400" y="3480050"/>
              <a:ext cx="17900" cy="4750"/>
            </a:xfrm>
            <a:custGeom>
              <a:rect b="b" l="l" r="r" t="t"/>
              <a:pathLst>
                <a:path extrusionOk="0" h="190" w="716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28"/>
            <p:cNvSpPr/>
            <p:nvPr/>
          </p:nvSpPr>
          <p:spPr>
            <a:xfrm>
              <a:off x="5372375" y="3535075"/>
              <a:ext cx="168800" cy="30700"/>
            </a:xfrm>
            <a:custGeom>
              <a:rect b="b" l="l" r="r" t="t"/>
              <a:pathLst>
                <a:path extrusionOk="0" h="1228" w="6752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28"/>
            <p:cNvSpPr/>
            <p:nvPr/>
          </p:nvSpPr>
          <p:spPr>
            <a:xfrm>
              <a:off x="5732550" y="3580725"/>
              <a:ext cx="100025" cy="18525"/>
            </a:xfrm>
            <a:custGeom>
              <a:rect b="b" l="l" r="r" t="t"/>
              <a:pathLst>
                <a:path extrusionOk="0" h="741" w="4001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28"/>
            <p:cNvSpPr/>
            <p:nvPr/>
          </p:nvSpPr>
          <p:spPr>
            <a:xfrm>
              <a:off x="5451275" y="3556525"/>
              <a:ext cx="76125" cy="22925"/>
            </a:xfrm>
            <a:custGeom>
              <a:rect b="b" l="l" r="r" t="t"/>
              <a:pathLst>
                <a:path extrusionOk="0" h="917" w="3045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28"/>
            <p:cNvSpPr/>
            <p:nvPr/>
          </p:nvSpPr>
          <p:spPr>
            <a:xfrm>
              <a:off x="5869475" y="3593200"/>
              <a:ext cx="97350" cy="16625"/>
            </a:xfrm>
            <a:custGeom>
              <a:rect b="b" l="l" r="r" t="t"/>
              <a:pathLst>
                <a:path extrusionOk="0" h="665" w="3894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28"/>
            <p:cNvSpPr/>
            <p:nvPr/>
          </p:nvSpPr>
          <p:spPr>
            <a:xfrm>
              <a:off x="5749225" y="3553425"/>
              <a:ext cx="86050" cy="18600"/>
            </a:xfrm>
            <a:custGeom>
              <a:rect b="b" l="l" r="r" t="t"/>
              <a:pathLst>
                <a:path extrusionOk="0" h="744" w="3442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28"/>
            <p:cNvSpPr/>
            <p:nvPr/>
          </p:nvSpPr>
          <p:spPr>
            <a:xfrm>
              <a:off x="5616475" y="3574125"/>
              <a:ext cx="71450" cy="33025"/>
            </a:xfrm>
            <a:custGeom>
              <a:rect b="b" l="l" r="r" t="t"/>
              <a:pathLst>
                <a:path extrusionOk="0" h="1321" w="2858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28"/>
            <p:cNvSpPr/>
            <p:nvPr/>
          </p:nvSpPr>
          <p:spPr>
            <a:xfrm>
              <a:off x="5439350" y="3586775"/>
              <a:ext cx="88150" cy="20325"/>
            </a:xfrm>
            <a:custGeom>
              <a:rect b="b" l="l" r="r" t="t"/>
              <a:pathLst>
                <a:path extrusionOk="0" h="813" w="3526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28"/>
            <p:cNvSpPr/>
            <p:nvPr/>
          </p:nvSpPr>
          <p:spPr>
            <a:xfrm>
              <a:off x="5833450" y="3557250"/>
              <a:ext cx="74750" cy="17275"/>
            </a:xfrm>
            <a:custGeom>
              <a:rect b="b" l="l" r="r" t="t"/>
              <a:pathLst>
                <a:path extrusionOk="0" h="691" w="299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28"/>
            <p:cNvSpPr/>
            <p:nvPr/>
          </p:nvSpPr>
          <p:spPr>
            <a:xfrm>
              <a:off x="5962350" y="3599975"/>
              <a:ext cx="51500" cy="15100"/>
            </a:xfrm>
            <a:custGeom>
              <a:rect b="b" l="l" r="r" t="t"/>
              <a:pathLst>
                <a:path extrusionOk="0" h="604" w="206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28"/>
            <p:cNvSpPr/>
            <p:nvPr/>
          </p:nvSpPr>
          <p:spPr>
            <a:xfrm>
              <a:off x="5367925" y="3548400"/>
              <a:ext cx="58350" cy="30700"/>
            </a:xfrm>
            <a:custGeom>
              <a:rect b="b" l="l" r="r" t="t"/>
              <a:pathLst>
                <a:path extrusionOk="0" h="1228" w="2334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28"/>
            <p:cNvSpPr/>
            <p:nvPr/>
          </p:nvSpPr>
          <p:spPr>
            <a:xfrm>
              <a:off x="5830475" y="3590975"/>
              <a:ext cx="64925" cy="12875"/>
            </a:xfrm>
            <a:custGeom>
              <a:rect b="b" l="l" r="r" t="t"/>
              <a:pathLst>
                <a:path extrusionOk="0" h="515" w="2597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28"/>
            <p:cNvSpPr/>
            <p:nvPr/>
          </p:nvSpPr>
          <p:spPr>
            <a:xfrm>
              <a:off x="5674500" y="3577425"/>
              <a:ext cx="51825" cy="12200"/>
            </a:xfrm>
            <a:custGeom>
              <a:rect b="b" l="l" r="r" t="t"/>
              <a:pathLst>
                <a:path extrusionOk="0" h="488" w="2073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28"/>
            <p:cNvSpPr/>
            <p:nvPr/>
          </p:nvSpPr>
          <p:spPr>
            <a:xfrm>
              <a:off x="6075450" y="3613675"/>
              <a:ext cx="65200" cy="14300"/>
            </a:xfrm>
            <a:custGeom>
              <a:rect b="b" l="l" r="r" t="t"/>
              <a:pathLst>
                <a:path extrusionOk="0" h="572" w="2608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28"/>
            <p:cNvSpPr/>
            <p:nvPr/>
          </p:nvSpPr>
          <p:spPr>
            <a:xfrm>
              <a:off x="5998650" y="3573200"/>
              <a:ext cx="45275" cy="15225"/>
            </a:xfrm>
            <a:custGeom>
              <a:rect b="b" l="l" r="r" t="t"/>
              <a:pathLst>
                <a:path extrusionOk="0" h="609" w="1811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28"/>
            <p:cNvSpPr/>
            <p:nvPr/>
          </p:nvSpPr>
          <p:spPr>
            <a:xfrm>
              <a:off x="5428950" y="3557525"/>
              <a:ext cx="36325" cy="19850"/>
            </a:xfrm>
            <a:custGeom>
              <a:rect b="b" l="l" r="r" t="t"/>
              <a:pathLst>
                <a:path extrusionOk="0" h="794" w="1453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28"/>
            <p:cNvSpPr/>
            <p:nvPr/>
          </p:nvSpPr>
          <p:spPr>
            <a:xfrm>
              <a:off x="5525675" y="3561175"/>
              <a:ext cx="36050" cy="20150"/>
            </a:xfrm>
            <a:custGeom>
              <a:rect b="b" l="l" r="r" t="t"/>
              <a:pathLst>
                <a:path extrusionOk="0" h="806" w="1442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28"/>
            <p:cNvSpPr/>
            <p:nvPr/>
          </p:nvSpPr>
          <p:spPr>
            <a:xfrm>
              <a:off x="5597125" y="3550575"/>
              <a:ext cx="47050" cy="12600"/>
            </a:xfrm>
            <a:custGeom>
              <a:rect b="b" l="l" r="r" t="t"/>
              <a:pathLst>
                <a:path extrusionOk="0" h="504" w="1882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28"/>
            <p:cNvSpPr/>
            <p:nvPr/>
          </p:nvSpPr>
          <p:spPr>
            <a:xfrm>
              <a:off x="5993900" y="3554725"/>
              <a:ext cx="52100" cy="14625"/>
            </a:xfrm>
            <a:custGeom>
              <a:rect b="b" l="l" r="r" t="t"/>
              <a:pathLst>
                <a:path extrusionOk="0" h="585" w="2084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28"/>
            <p:cNvSpPr/>
            <p:nvPr/>
          </p:nvSpPr>
          <p:spPr>
            <a:xfrm>
              <a:off x="5407200" y="3571100"/>
              <a:ext cx="43800" cy="21175"/>
            </a:xfrm>
            <a:custGeom>
              <a:rect b="b" l="l" r="r" t="t"/>
              <a:pathLst>
                <a:path extrusionOk="0" h="847" w="1752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28"/>
            <p:cNvSpPr/>
            <p:nvPr/>
          </p:nvSpPr>
          <p:spPr>
            <a:xfrm>
              <a:off x="5964425" y="3569325"/>
              <a:ext cx="36625" cy="16100"/>
            </a:xfrm>
            <a:custGeom>
              <a:rect b="b" l="l" r="r" t="t"/>
              <a:pathLst>
                <a:path extrusionOk="0" h="644" w="1465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28"/>
            <p:cNvSpPr/>
            <p:nvPr/>
          </p:nvSpPr>
          <p:spPr>
            <a:xfrm>
              <a:off x="5692950" y="3553800"/>
              <a:ext cx="58675" cy="13475"/>
            </a:xfrm>
            <a:custGeom>
              <a:rect b="b" l="l" r="r" t="t"/>
              <a:pathLst>
                <a:path extrusionOk="0" h="539" w="2347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28"/>
            <p:cNvSpPr/>
            <p:nvPr/>
          </p:nvSpPr>
          <p:spPr>
            <a:xfrm>
              <a:off x="5534300" y="3544800"/>
              <a:ext cx="45275" cy="11450"/>
            </a:xfrm>
            <a:custGeom>
              <a:rect b="b" l="l" r="r" t="t"/>
              <a:pathLst>
                <a:path extrusionOk="0" h="458" w="1811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28"/>
            <p:cNvSpPr/>
            <p:nvPr/>
          </p:nvSpPr>
          <p:spPr>
            <a:xfrm>
              <a:off x="5670625" y="3550100"/>
              <a:ext cx="49150" cy="14125"/>
            </a:xfrm>
            <a:custGeom>
              <a:rect b="b" l="l" r="r" t="t"/>
              <a:pathLst>
                <a:path extrusionOk="0" h="565" w="1966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28"/>
            <p:cNvSpPr/>
            <p:nvPr/>
          </p:nvSpPr>
          <p:spPr>
            <a:xfrm>
              <a:off x="6039725" y="3610100"/>
              <a:ext cx="35150" cy="13125"/>
            </a:xfrm>
            <a:custGeom>
              <a:rect b="b" l="l" r="r" t="t"/>
              <a:pathLst>
                <a:path extrusionOk="0" h="525" w="1406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28"/>
            <p:cNvSpPr/>
            <p:nvPr/>
          </p:nvSpPr>
          <p:spPr>
            <a:xfrm>
              <a:off x="6001625" y="3607525"/>
              <a:ext cx="43775" cy="9850"/>
            </a:xfrm>
            <a:custGeom>
              <a:rect b="b" l="l" r="r" t="t"/>
              <a:pathLst>
                <a:path extrusionOk="0" h="394" w="1751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28"/>
            <p:cNvSpPr/>
            <p:nvPr/>
          </p:nvSpPr>
          <p:spPr>
            <a:xfrm>
              <a:off x="5905500" y="3563625"/>
              <a:ext cx="31275" cy="15400"/>
            </a:xfrm>
            <a:custGeom>
              <a:rect b="b" l="l" r="r" t="t"/>
              <a:pathLst>
                <a:path extrusionOk="0" h="616" w="1251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28"/>
            <p:cNvSpPr/>
            <p:nvPr/>
          </p:nvSpPr>
          <p:spPr>
            <a:xfrm>
              <a:off x="5937050" y="3567650"/>
              <a:ext cx="29475" cy="13975"/>
            </a:xfrm>
            <a:custGeom>
              <a:rect b="b" l="l" r="r" t="t"/>
              <a:pathLst>
                <a:path extrusionOk="0" h="559" w="1179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28"/>
            <p:cNvSpPr/>
            <p:nvPr/>
          </p:nvSpPr>
          <p:spPr>
            <a:xfrm>
              <a:off x="5633125" y="3551875"/>
              <a:ext cx="37525" cy="12225"/>
            </a:xfrm>
            <a:custGeom>
              <a:rect b="b" l="l" r="r" t="t"/>
              <a:pathLst>
                <a:path extrusionOk="0" h="489" w="1501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28"/>
            <p:cNvSpPr/>
            <p:nvPr/>
          </p:nvSpPr>
          <p:spPr>
            <a:xfrm>
              <a:off x="6082900" y="3585350"/>
              <a:ext cx="28000" cy="13450"/>
            </a:xfrm>
            <a:custGeom>
              <a:rect b="b" l="l" r="r" t="t"/>
              <a:pathLst>
                <a:path extrusionOk="0" h="538" w="112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28"/>
            <p:cNvSpPr/>
            <p:nvPr/>
          </p:nvSpPr>
          <p:spPr>
            <a:xfrm>
              <a:off x="6027225" y="3558500"/>
              <a:ext cx="34250" cy="13300"/>
            </a:xfrm>
            <a:custGeom>
              <a:rect b="b" l="l" r="r" t="t"/>
              <a:pathLst>
                <a:path extrusionOk="0" h="532" w="137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28"/>
            <p:cNvSpPr/>
            <p:nvPr/>
          </p:nvSpPr>
          <p:spPr>
            <a:xfrm>
              <a:off x="5545675" y="3570200"/>
              <a:ext cx="24375" cy="12625"/>
            </a:xfrm>
            <a:custGeom>
              <a:rect b="b" l="l" r="r" t="t"/>
              <a:pathLst>
                <a:path extrusionOk="0" h="505" w="975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28"/>
            <p:cNvSpPr/>
            <p:nvPr/>
          </p:nvSpPr>
          <p:spPr>
            <a:xfrm>
              <a:off x="5495025" y="3564975"/>
              <a:ext cx="33950" cy="16925"/>
            </a:xfrm>
            <a:custGeom>
              <a:rect b="b" l="l" r="r" t="t"/>
              <a:pathLst>
                <a:path extrusionOk="0" h="677" w="1358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28"/>
            <p:cNvSpPr/>
            <p:nvPr/>
          </p:nvSpPr>
          <p:spPr>
            <a:xfrm>
              <a:off x="5651300" y="3577825"/>
              <a:ext cx="25025" cy="7300"/>
            </a:xfrm>
            <a:custGeom>
              <a:rect b="b" l="l" r="r" t="t"/>
              <a:pathLst>
                <a:path extrusionOk="0" h="292" w="1001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28"/>
            <p:cNvSpPr/>
            <p:nvPr/>
          </p:nvSpPr>
          <p:spPr>
            <a:xfrm>
              <a:off x="5718850" y="3580625"/>
              <a:ext cx="25325" cy="11250"/>
            </a:xfrm>
            <a:custGeom>
              <a:rect b="b" l="l" r="r" t="t"/>
              <a:pathLst>
                <a:path extrusionOk="0" h="450" w="1013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28"/>
            <p:cNvSpPr/>
            <p:nvPr/>
          </p:nvSpPr>
          <p:spPr>
            <a:xfrm>
              <a:off x="6067700" y="3585050"/>
              <a:ext cx="17300" cy="10650"/>
            </a:xfrm>
            <a:custGeom>
              <a:rect b="b" l="l" r="r" t="t"/>
              <a:pathLst>
                <a:path extrusionOk="0" h="426" w="692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28"/>
            <p:cNvSpPr/>
            <p:nvPr/>
          </p:nvSpPr>
          <p:spPr>
            <a:xfrm>
              <a:off x="5620925" y="3591050"/>
              <a:ext cx="29800" cy="11775"/>
            </a:xfrm>
            <a:custGeom>
              <a:rect b="b" l="l" r="r" t="t"/>
              <a:pathLst>
                <a:path extrusionOk="0" h="471" w="1192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28"/>
            <p:cNvSpPr/>
            <p:nvPr/>
          </p:nvSpPr>
          <p:spPr>
            <a:xfrm>
              <a:off x="5422100" y="3559500"/>
              <a:ext cx="17575" cy="15150"/>
            </a:xfrm>
            <a:custGeom>
              <a:rect b="b" l="l" r="r" t="t"/>
              <a:pathLst>
                <a:path extrusionOk="0" h="606" w="703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28"/>
            <p:cNvSpPr/>
            <p:nvPr/>
          </p:nvSpPr>
          <p:spPr>
            <a:xfrm>
              <a:off x="6055800" y="3563675"/>
              <a:ext cx="25050" cy="11425"/>
            </a:xfrm>
            <a:custGeom>
              <a:rect b="b" l="l" r="r" t="t"/>
              <a:pathLst>
                <a:path extrusionOk="0" h="457" w="1002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28"/>
            <p:cNvSpPr/>
            <p:nvPr/>
          </p:nvSpPr>
          <p:spPr>
            <a:xfrm>
              <a:off x="5615275" y="3588725"/>
              <a:ext cx="25025" cy="14275"/>
            </a:xfrm>
            <a:custGeom>
              <a:rect b="b" l="l" r="r" t="t"/>
              <a:pathLst>
                <a:path extrusionOk="0" h="571" w="1001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28"/>
            <p:cNvSpPr/>
            <p:nvPr/>
          </p:nvSpPr>
          <p:spPr>
            <a:xfrm>
              <a:off x="5618550" y="3585275"/>
              <a:ext cx="24725" cy="7000"/>
            </a:xfrm>
            <a:custGeom>
              <a:rect b="b" l="l" r="r" t="t"/>
              <a:pathLst>
                <a:path extrusionOk="0" h="280" w="989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28"/>
            <p:cNvSpPr/>
            <p:nvPr/>
          </p:nvSpPr>
          <p:spPr>
            <a:xfrm>
              <a:off x="5557525" y="3563075"/>
              <a:ext cx="16100" cy="17875"/>
            </a:xfrm>
            <a:custGeom>
              <a:rect b="b" l="l" r="r" t="t"/>
              <a:pathLst>
                <a:path extrusionOk="0" h="715" w="644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28"/>
            <p:cNvSpPr/>
            <p:nvPr/>
          </p:nvSpPr>
          <p:spPr>
            <a:xfrm>
              <a:off x="5520025" y="3559200"/>
              <a:ext cx="30675" cy="8050"/>
            </a:xfrm>
            <a:custGeom>
              <a:rect b="b" l="l" r="r" t="t"/>
              <a:pathLst>
                <a:path extrusionOk="0" h="322" w="1227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28"/>
            <p:cNvSpPr/>
            <p:nvPr/>
          </p:nvSpPr>
          <p:spPr>
            <a:xfrm>
              <a:off x="6041825" y="3578550"/>
              <a:ext cx="15200" cy="10850"/>
            </a:xfrm>
            <a:custGeom>
              <a:rect b="b" l="l" r="r" t="t"/>
              <a:pathLst>
                <a:path extrusionOk="0" h="434" w="608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28"/>
            <p:cNvSpPr/>
            <p:nvPr/>
          </p:nvSpPr>
          <p:spPr>
            <a:xfrm>
              <a:off x="5652175" y="3595275"/>
              <a:ext cx="16700" cy="8000"/>
            </a:xfrm>
            <a:custGeom>
              <a:rect b="b" l="l" r="r" t="t"/>
              <a:pathLst>
                <a:path extrusionOk="0" h="320" w="668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28"/>
            <p:cNvSpPr/>
            <p:nvPr/>
          </p:nvSpPr>
          <p:spPr>
            <a:xfrm>
              <a:off x="5467925" y="3577650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28"/>
            <p:cNvSpPr/>
            <p:nvPr/>
          </p:nvSpPr>
          <p:spPr>
            <a:xfrm>
              <a:off x="6065625" y="3613675"/>
              <a:ext cx="15500" cy="7700"/>
            </a:xfrm>
            <a:custGeom>
              <a:rect b="b" l="l" r="r" t="t"/>
              <a:pathLst>
                <a:path extrusionOk="0" h="308" w="62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28"/>
            <p:cNvSpPr/>
            <p:nvPr/>
          </p:nvSpPr>
          <p:spPr>
            <a:xfrm>
              <a:off x="6005500" y="3605925"/>
              <a:ext cx="15500" cy="7450"/>
            </a:xfrm>
            <a:custGeom>
              <a:rect b="b" l="l" r="r" t="t"/>
              <a:pathLst>
                <a:path extrusionOk="0" h="298" w="62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28"/>
            <p:cNvSpPr/>
            <p:nvPr/>
          </p:nvSpPr>
          <p:spPr>
            <a:xfrm>
              <a:off x="5931075" y="3568375"/>
              <a:ext cx="10450" cy="10500"/>
            </a:xfrm>
            <a:custGeom>
              <a:rect b="b" l="l" r="r" t="t"/>
              <a:pathLst>
                <a:path extrusionOk="0" h="420" w="418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28"/>
            <p:cNvSpPr/>
            <p:nvPr/>
          </p:nvSpPr>
          <p:spPr>
            <a:xfrm>
              <a:off x="6088550" y="3613675"/>
              <a:ext cx="13125" cy="7175"/>
            </a:xfrm>
            <a:custGeom>
              <a:rect b="b" l="l" r="r" t="t"/>
              <a:pathLst>
                <a:path extrusionOk="0" h="287" w="525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28"/>
            <p:cNvSpPr/>
            <p:nvPr/>
          </p:nvSpPr>
          <p:spPr>
            <a:xfrm>
              <a:off x="6115925" y="3594025"/>
              <a:ext cx="9550" cy="5425"/>
            </a:xfrm>
            <a:custGeom>
              <a:rect b="b" l="l" r="r" t="t"/>
              <a:pathLst>
                <a:path extrusionOk="0" h="217" w="382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28"/>
            <p:cNvSpPr/>
            <p:nvPr/>
          </p:nvSpPr>
          <p:spPr>
            <a:xfrm>
              <a:off x="5823325" y="3563950"/>
              <a:ext cx="14025" cy="6575"/>
            </a:xfrm>
            <a:custGeom>
              <a:rect b="b" l="l" r="r" t="t"/>
              <a:pathLst>
                <a:path extrusionOk="0" h="263" w="561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28"/>
            <p:cNvSpPr/>
            <p:nvPr/>
          </p:nvSpPr>
          <p:spPr>
            <a:xfrm>
              <a:off x="6100150" y="3570200"/>
              <a:ext cx="6275" cy="7475"/>
            </a:xfrm>
            <a:custGeom>
              <a:rect b="b" l="l" r="r" t="t"/>
              <a:pathLst>
                <a:path extrusionOk="0" h="299" w="251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28"/>
            <p:cNvSpPr/>
            <p:nvPr/>
          </p:nvSpPr>
          <p:spPr>
            <a:xfrm>
              <a:off x="6113550" y="3570500"/>
              <a:ext cx="7775" cy="6400"/>
            </a:xfrm>
            <a:custGeom>
              <a:rect b="b" l="l" r="r" t="t"/>
              <a:pathLst>
                <a:path extrusionOk="0" h="256" w="311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28"/>
            <p:cNvSpPr/>
            <p:nvPr/>
          </p:nvSpPr>
          <p:spPr>
            <a:xfrm>
              <a:off x="5550675" y="3553025"/>
              <a:ext cx="10750" cy="3525"/>
            </a:xfrm>
            <a:custGeom>
              <a:rect b="b" l="l" r="r" t="t"/>
              <a:pathLst>
                <a:path extrusionOk="0" h="141" w="43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28"/>
            <p:cNvSpPr/>
            <p:nvPr/>
          </p:nvSpPr>
          <p:spPr>
            <a:xfrm>
              <a:off x="5851600" y="3591000"/>
              <a:ext cx="3600" cy="5900"/>
            </a:xfrm>
            <a:custGeom>
              <a:rect b="b" l="l" r="r" t="t"/>
              <a:pathLst>
                <a:path extrusionOk="0" h="236" w="144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28"/>
            <p:cNvSpPr/>
            <p:nvPr/>
          </p:nvSpPr>
          <p:spPr>
            <a:xfrm>
              <a:off x="5669150" y="3558200"/>
              <a:ext cx="7175" cy="5650"/>
            </a:xfrm>
            <a:custGeom>
              <a:rect b="b" l="l" r="r" t="t"/>
              <a:pathLst>
                <a:path extrusionOk="0" h="226" w="287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28"/>
            <p:cNvSpPr/>
            <p:nvPr/>
          </p:nvSpPr>
          <p:spPr>
            <a:xfrm>
              <a:off x="5643250" y="3577650"/>
              <a:ext cx="4200" cy="4800"/>
            </a:xfrm>
            <a:custGeom>
              <a:rect b="b" l="l" r="r" t="t"/>
              <a:pathLst>
                <a:path extrusionOk="0" h="192" w="168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28"/>
            <p:cNvSpPr/>
            <p:nvPr/>
          </p:nvSpPr>
          <p:spPr>
            <a:xfrm>
              <a:off x="5457225" y="3577650"/>
              <a:ext cx="7150" cy="2975"/>
            </a:xfrm>
            <a:custGeom>
              <a:rect b="b" l="l" r="r" t="t"/>
              <a:pathLst>
                <a:path extrusionOk="0" h="119" w="286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28"/>
            <p:cNvSpPr/>
            <p:nvPr/>
          </p:nvSpPr>
          <p:spPr>
            <a:xfrm>
              <a:off x="5452750" y="3574975"/>
              <a:ext cx="4200" cy="2700"/>
            </a:xfrm>
            <a:custGeom>
              <a:rect b="b" l="l" r="r" t="t"/>
              <a:pathLst>
                <a:path extrusionOk="0" h="108" w="168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28"/>
            <p:cNvSpPr/>
            <p:nvPr/>
          </p:nvSpPr>
          <p:spPr>
            <a:xfrm>
              <a:off x="5614675" y="359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28"/>
            <p:cNvSpPr/>
            <p:nvPr/>
          </p:nvSpPr>
          <p:spPr>
            <a:xfrm>
              <a:off x="5539675" y="3552650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28"/>
            <p:cNvSpPr/>
            <p:nvPr/>
          </p:nvSpPr>
          <p:spPr>
            <a:xfrm>
              <a:off x="6081100" y="35851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28"/>
            <p:cNvSpPr/>
            <p:nvPr/>
          </p:nvSpPr>
          <p:spPr>
            <a:xfrm>
              <a:off x="5915025" y="3624225"/>
              <a:ext cx="116700" cy="17975"/>
            </a:xfrm>
            <a:custGeom>
              <a:rect b="b" l="l" r="r" t="t"/>
              <a:pathLst>
                <a:path extrusionOk="0" h="719" w="4668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28"/>
            <p:cNvSpPr/>
            <p:nvPr/>
          </p:nvSpPr>
          <p:spPr>
            <a:xfrm>
              <a:off x="6119800" y="3637750"/>
              <a:ext cx="63725" cy="15825"/>
            </a:xfrm>
            <a:custGeom>
              <a:rect b="b" l="l" r="r" t="t"/>
              <a:pathLst>
                <a:path extrusionOk="0" h="633" w="2549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28"/>
            <p:cNvSpPr/>
            <p:nvPr/>
          </p:nvSpPr>
          <p:spPr>
            <a:xfrm>
              <a:off x="6023950" y="3631500"/>
              <a:ext cx="43475" cy="14725"/>
            </a:xfrm>
            <a:custGeom>
              <a:rect b="b" l="l" r="r" t="t"/>
              <a:pathLst>
                <a:path extrusionOk="0" h="589" w="1739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28"/>
            <p:cNvSpPr/>
            <p:nvPr/>
          </p:nvSpPr>
          <p:spPr>
            <a:xfrm>
              <a:off x="6076650" y="3635650"/>
              <a:ext cx="46450" cy="16100"/>
            </a:xfrm>
            <a:custGeom>
              <a:rect b="b" l="l" r="r" t="t"/>
              <a:pathLst>
                <a:path extrusionOk="0" h="644" w="1858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28"/>
            <p:cNvSpPr/>
            <p:nvPr/>
          </p:nvSpPr>
          <p:spPr>
            <a:xfrm>
              <a:off x="5876625" y="3620225"/>
              <a:ext cx="54200" cy="13075"/>
            </a:xfrm>
            <a:custGeom>
              <a:rect b="b" l="l" r="r" t="t"/>
              <a:pathLst>
                <a:path extrusionOk="0" h="523" w="2168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28"/>
            <p:cNvSpPr/>
            <p:nvPr/>
          </p:nvSpPr>
          <p:spPr>
            <a:xfrm>
              <a:off x="5745350" y="3604200"/>
              <a:ext cx="61050" cy="16925"/>
            </a:xfrm>
            <a:custGeom>
              <a:rect b="b" l="l" r="r" t="t"/>
              <a:pathLst>
                <a:path extrusionOk="0" h="677" w="2442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28"/>
            <p:cNvSpPr/>
            <p:nvPr/>
          </p:nvSpPr>
          <p:spPr>
            <a:xfrm>
              <a:off x="5824525" y="3616600"/>
              <a:ext cx="40200" cy="11675"/>
            </a:xfrm>
            <a:custGeom>
              <a:rect b="b" l="l" r="r" t="t"/>
              <a:pathLst>
                <a:path extrusionOk="0" h="467" w="1608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28"/>
            <p:cNvSpPr/>
            <p:nvPr/>
          </p:nvSpPr>
          <p:spPr>
            <a:xfrm>
              <a:off x="5673625" y="3594875"/>
              <a:ext cx="42875" cy="14675"/>
            </a:xfrm>
            <a:custGeom>
              <a:rect b="b" l="l" r="r" t="t"/>
              <a:pathLst>
                <a:path extrusionOk="0" h="587" w="1715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28"/>
            <p:cNvSpPr/>
            <p:nvPr/>
          </p:nvSpPr>
          <p:spPr>
            <a:xfrm>
              <a:off x="5715000" y="3601900"/>
              <a:ext cx="32750" cy="12675"/>
            </a:xfrm>
            <a:custGeom>
              <a:rect b="b" l="l" r="r" t="t"/>
              <a:pathLst>
                <a:path extrusionOk="0" h="507" w="131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28"/>
            <p:cNvSpPr/>
            <p:nvPr/>
          </p:nvSpPr>
          <p:spPr>
            <a:xfrm>
              <a:off x="6068775" y="3635225"/>
              <a:ext cx="24250" cy="13900"/>
            </a:xfrm>
            <a:custGeom>
              <a:rect b="b" l="l" r="r" t="t"/>
              <a:pathLst>
                <a:path extrusionOk="0" h="556" w="97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28"/>
            <p:cNvSpPr/>
            <p:nvPr/>
          </p:nvSpPr>
          <p:spPr>
            <a:xfrm>
              <a:off x="6157300" y="3620825"/>
              <a:ext cx="28000" cy="12850"/>
            </a:xfrm>
            <a:custGeom>
              <a:rect b="b" l="l" r="r" t="t"/>
              <a:pathLst>
                <a:path extrusionOk="0" h="514" w="112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28"/>
            <p:cNvSpPr/>
            <p:nvPr/>
          </p:nvSpPr>
          <p:spPr>
            <a:xfrm>
              <a:off x="5858750" y="3617200"/>
              <a:ext cx="17000" cy="11375"/>
            </a:xfrm>
            <a:custGeom>
              <a:rect b="b" l="l" r="r" t="t"/>
              <a:pathLst>
                <a:path extrusionOk="0" h="455" w="68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28"/>
            <p:cNvSpPr/>
            <p:nvPr/>
          </p:nvSpPr>
          <p:spPr>
            <a:xfrm>
              <a:off x="5797725" y="3613375"/>
              <a:ext cx="29200" cy="11325"/>
            </a:xfrm>
            <a:custGeom>
              <a:rect b="b" l="l" r="r" t="t"/>
              <a:pathLst>
                <a:path extrusionOk="0" h="453" w="1168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28"/>
            <p:cNvSpPr/>
            <p:nvPr/>
          </p:nvSpPr>
          <p:spPr>
            <a:xfrm>
              <a:off x="5869175" y="3618325"/>
              <a:ext cx="15200" cy="14875"/>
            </a:xfrm>
            <a:custGeom>
              <a:rect b="b" l="l" r="r" t="t"/>
              <a:pathLst>
                <a:path extrusionOk="0" h="595" w="608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28"/>
            <p:cNvSpPr/>
            <p:nvPr/>
          </p:nvSpPr>
          <p:spPr>
            <a:xfrm>
              <a:off x="6170700" y="3641950"/>
              <a:ext cx="19075" cy="12525"/>
            </a:xfrm>
            <a:custGeom>
              <a:rect b="b" l="l" r="r" t="t"/>
              <a:pathLst>
                <a:path extrusionOk="0" h="501" w="763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28"/>
            <p:cNvSpPr/>
            <p:nvPr/>
          </p:nvSpPr>
          <p:spPr>
            <a:xfrm>
              <a:off x="6134975" y="3620225"/>
              <a:ext cx="16400" cy="11150"/>
            </a:xfrm>
            <a:custGeom>
              <a:rect b="b" l="l" r="r" t="t"/>
              <a:pathLst>
                <a:path extrusionOk="0" h="446" w="656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28"/>
            <p:cNvSpPr/>
            <p:nvPr/>
          </p:nvSpPr>
          <p:spPr>
            <a:xfrm>
              <a:off x="6141525" y="3620825"/>
              <a:ext cx="14325" cy="10425"/>
            </a:xfrm>
            <a:custGeom>
              <a:rect b="b" l="l" r="r" t="t"/>
              <a:pathLst>
                <a:path extrusionOk="0" h="417" w="573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28"/>
            <p:cNvSpPr/>
            <p:nvPr/>
          </p:nvSpPr>
          <p:spPr>
            <a:xfrm>
              <a:off x="5930800" y="3604300"/>
              <a:ext cx="14600" cy="5925"/>
            </a:xfrm>
            <a:custGeom>
              <a:rect b="b" l="l" r="r" t="t"/>
              <a:pathLst>
                <a:path extrusionOk="0" h="237" w="584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28"/>
            <p:cNvSpPr/>
            <p:nvPr/>
          </p:nvSpPr>
          <p:spPr>
            <a:xfrm>
              <a:off x="6152850" y="3620825"/>
              <a:ext cx="7450" cy="10425"/>
            </a:xfrm>
            <a:custGeom>
              <a:rect b="b" l="l" r="r" t="t"/>
              <a:pathLst>
                <a:path extrusionOk="0" h="417" w="298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28"/>
            <p:cNvSpPr/>
            <p:nvPr/>
          </p:nvSpPr>
          <p:spPr>
            <a:xfrm>
              <a:off x="5780175" y="3609800"/>
              <a:ext cx="22650" cy="3925"/>
            </a:xfrm>
            <a:custGeom>
              <a:rect b="b" l="l" r="r" t="t"/>
              <a:pathLst>
                <a:path extrusionOk="0" h="157" w="906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28"/>
            <p:cNvSpPr/>
            <p:nvPr/>
          </p:nvSpPr>
          <p:spPr>
            <a:xfrm>
              <a:off x="6180825" y="3642925"/>
              <a:ext cx="12825" cy="10650"/>
            </a:xfrm>
            <a:custGeom>
              <a:rect b="b" l="l" r="r" t="t"/>
              <a:pathLst>
                <a:path extrusionOk="0" h="426" w="513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28"/>
            <p:cNvSpPr/>
            <p:nvPr/>
          </p:nvSpPr>
          <p:spPr>
            <a:xfrm>
              <a:off x="6038250" y="3613375"/>
              <a:ext cx="11325" cy="4775"/>
            </a:xfrm>
            <a:custGeom>
              <a:rect b="b" l="l" r="r" t="t"/>
              <a:pathLst>
                <a:path extrusionOk="0" h="191" w="453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28"/>
            <p:cNvSpPr/>
            <p:nvPr/>
          </p:nvSpPr>
          <p:spPr>
            <a:xfrm>
              <a:off x="5820950" y="3616050"/>
              <a:ext cx="12825" cy="8650"/>
            </a:xfrm>
            <a:custGeom>
              <a:rect b="b" l="l" r="r" t="t"/>
              <a:pathLst>
                <a:path extrusionOk="0" h="346" w="513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28"/>
            <p:cNvSpPr/>
            <p:nvPr/>
          </p:nvSpPr>
          <p:spPr>
            <a:xfrm>
              <a:off x="5751600" y="3606225"/>
              <a:ext cx="11925" cy="3925"/>
            </a:xfrm>
            <a:custGeom>
              <a:rect b="b" l="l" r="r" t="t"/>
              <a:pathLst>
                <a:path extrusionOk="0" h="157" w="477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28"/>
            <p:cNvSpPr/>
            <p:nvPr/>
          </p:nvSpPr>
          <p:spPr>
            <a:xfrm>
              <a:off x="5959950" y="3603250"/>
              <a:ext cx="6875" cy="7475"/>
            </a:xfrm>
            <a:custGeom>
              <a:rect b="b" l="l" r="r" t="t"/>
              <a:pathLst>
                <a:path extrusionOk="0" h="299" w="275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28"/>
            <p:cNvSpPr/>
            <p:nvPr/>
          </p:nvSpPr>
          <p:spPr>
            <a:xfrm>
              <a:off x="6063550" y="3635400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28"/>
            <p:cNvSpPr/>
            <p:nvPr/>
          </p:nvSpPr>
          <p:spPr>
            <a:xfrm>
              <a:off x="6121000" y="3638250"/>
              <a:ext cx="3300" cy="7300"/>
            </a:xfrm>
            <a:custGeom>
              <a:rect b="b" l="l" r="r" t="t"/>
              <a:pathLst>
                <a:path extrusionOk="0" h="292" w="132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28"/>
            <p:cNvSpPr/>
            <p:nvPr/>
          </p:nvSpPr>
          <p:spPr>
            <a:xfrm>
              <a:off x="5805475" y="3613500"/>
              <a:ext cx="4125" cy="5150"/>
            </a:xfrm>
            <a:custGeom>
              <a:rect b="b" l="l" r="r" t="t"/>
              <a:pathLst>
                <a:path extrusionOk="0" h="206" w="165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28"/>
            <p:cNvSpPr/>
            <p:nvPr/>
          </p:nvSpPr>
          <p:spPr>
            <a:xfrm>
              <a:off x="6128125" y="3626025"/>
              <a:ext cx="3900" cy="1950"/>
            </a:xfrm>
            <a:custGeom>
              <a:rect b="b" l="l" r="r" t="t"/>
              <a:pathLst>
                <a:path extrusionOk="0" h="78" w="156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28"/>
            <p:cNvSpPr/>
            <p:nvPr/>
          </p:nvSpPr>
          <p:spPr>
            <a:xfrm>
              <a:off x="5769450" y="361040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28"/>
            <p:cNvSpPr/>
            <p:nvPr/>
          </p:nvSpPr>
          <p:spPr>
            <a:xfrm>
              <a:off x="5676000" y="3585100"/>
              <a:ext cx="3600" cy="3550"/>
            </a:xfrm>
            <a:custGeom>
              <a:rect b="b" l="l" r="r" t="t"/>
              <a:pathLst>
                <a:path extrusionOk="0" h="142" w="144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28"/>
            <p:cNvSpPr/>
            <p:nvPr/>
          </p:nvSpPr>
          <p:spPr>
            <a:xfrm>
              <a:off x="5948650" y="3608300"/>
              <a:ext cx="3300" cy="1725"/>
            </a:xfrm>
            <a:custGeom>
              <a:rect b="b" l="l" r="r" t="t"/>
              <a:pathLst>
                <a:path extrusionOk="0" h="69" w="132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28"/>
            <p:cNvSpPr/>
            <p:nvPr/>
          </p:nvSpPr>
          <p:spPr>
            <a:xfrm>
              <a:off x="5829575" y="3615100"/>
              <a:ext cx="4200" cy="2175"/>
            </a:xfrm>
            <a:custGeom>
              <a:rect b="b" l="l" r="r" t="t"/>
              <a:pathLst>
                <a:path extrusionOk="0" h="87" w="168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28"/>
            <p:cNvSpPr/>
            <p:nvPr/>
          </p:nvSpPr>
          <p:spPr>
            <a:xfrm>
              <a:off x="6074550" y="3492225"/>
              <a:ext cx="142900" cy="19475"/>
            </a:xfrm>
            <a:custGeom>
              <a:rect b="b" l="l" r="r" t="t"/>
              <a:pathLst>
                <a:path extrusionOk="0" h="779" w="5716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28"/>
            <p:cNvSpPr/>
            <p:nvPr/>
          </p:nvSpPr>
          <p:spPr>
            <a:xfrm>
              <a:off x="5887025" y="3486875"/>
              <a:ext cx="219400" cy="19375"/>
            </a:xfrm>
            <a:custGeom>
              <a:rect b="b" l="l" r="r" t="t"/>
              <a:pathLst>
                <a:path extrusionOk="0" h="775" w="8776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28"/>
            <p:cNvSpPr/>
            <p:nvPr/>
          </p:nvSpPr>
          <p:spPr>
            <a:xfrm>
              <a:off x="6128125" y="3527450"/>
              <a:ext cx="48850" cy="11650"/>
            </a:xfrm>
            <a:custGeom>
              <a:rect b="b" l="l" r="r" t="t"/>
              <a:pathLst>
                <a:path extrusionOk="0" h="466" w="1954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28"/>
            <p:cNvSpPr/>
            <p:nvPr/>
          </p:nvSpPr>
          <p:spPr>
            <a:xfrm>
              <a:off x="6171300" y="3527825"/>
              <a:ext cx="43475" cy="11150"/>
            </a:xfrm>
            <a:custGeom>
              <a:rect b="b" l="l" r="r" t="t"/>
              <a:pathLst>
                <a:path extrusionOk="0" h="446" w="1739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28"/>
            <p:cNvSpPr/>
            <p:nvPr/>
          </p:nvSpPr>
          <p:spPr>
            <a:xfrm>
              <a:off x="6039125" y="3523775"/>
              <a:ext cx="47950" cy="11025"/>
            </a:xfrm>
            <a:custGeom>
              <a:rect b="b" l="l" r="r" t="t"/>
              <a:pathLst>
                <a:path extrusionOk="0" h="441" w="1918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28"/>
            <p:cNvSpPr/>
            <p:nvPr/>
          </p:nvSpPr>
          <p:spPr>
            <a:xfrm>
              <a:off x="6184700" y="3508675"/>
              <a:ext cx="47925" cy="5925"/>
            </a:xfrm>
            <a:custGeom>
              <a:rect b="b" l="l" r="r" t="t"/>
              <a:pathLst>
                <a:path extrusionOk="0" h="237" w="1917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28"/>
            <p:cNvSpPr/>
            <p:nvPr/>
          </p:nvSpPr>
          <p:spPr>
            <a:xfrm>
              <a:off x="6109075" y="3506225"/>
              <a:ext cx="47650" cy="4175"/>
            </a:xfrm>
            <a:custGeom>
              <a:rect b="b" l="l" r="r" t="t"/>
              <a:pathLst>
                <a:path extrusionOk="0" h="167" w="1906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28"/>
            <p:cNvSpPr/>
            <p:nvPr/>
          </p:nvSpPr>
          <p:spPr>
            <a:xfrm>
              <a:off x="6084975" y="3524925"/>
              <a:ext cx="11025" cy="9300"/>
            </a:xfrm>
            <a:custGeom>
              <a:rect b="b" l="l" r="r" t="t"/>
              <a:pathLst>
                <a:path extrusionOk="0" h="372" w="441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28"/>
            <p:cNvSpPr/>
            <p:nvPr/>
          </p:nvSpPr>
          <p:spPr>
            <a:xfrm>
              <a:off x="6178150" y="3527950"/>
              <a:ext cx="11625" cy="3225"/>
            </a:xfrm>
            <a:custGeom>
              <a:rect b="b" l="l" r="r" t="t"/>
              <a:pathLst>
                <a:path extrusionOk="0" h="129" w="465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28"/>
            <p:cNvSpPr/>
            <p:nvPr/>
          </p:nvSpPr>
          <p:spPr>
            <a:xfrm>
              <a:off x="6159400" y="3510375"/>
              <a:ext cx="9250" cy="1950"/>
            </a:xfrm>
            <a:custGeom>
              <a:rect b="b" l="l" r="r" t="t"/>
              <a:pathLst>
                <a:path extrusionOk="0" h="78" w="37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28"/>
            <p:cNvSpPr/>
            <p:nvPr/>
          </p:nvSpPr>
          <p:spPr>
            <a:xfrm>
              <a:off x="6019800" y="3541350"/>
              <a:ext cx="32750" cy="8675"/>
            </a:xfrm>
            <a:custGeom>
              <a:rect b="b" l="l" r="r" t="t"/>
              <a:pathLst>
                <a:path extrusionOk="0" h="347" w="131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28"/>
            <p:cNvSpPr/>
            <p:nvPr/>
          </p:nvSpPr>
          <p:spPr>
            <a:xfrm>
              <a:off x="6174575" y="3534725"/>
              <a:ext cx="7450" cy="3700"/>
            </a:xfrm>
            <a:custGeom>
              <a:rect b="b" l="l" r="r" t="t"/>
              <a:pathLst>
                <a:path extrusionOk="0" h="148" w="298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28"/>
            <p:cNvSpPr/>
            <p:nvPr/>
          </p:nvSpPr>
          <p:spPr>
            <a:xfrm>
              <a:off x="6124275" y="3616650"/>
              <a:ext cx="14600" cy="4200"/>
            </a:xfrm>
            <a:custGeom>
              <a:rect b="b" l="l" r="r" t="t"/>
              <a:pathLst>
                <a:path extrusionOk="0" h="168" w="584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28"/>
            <p:cNvSpPr/>
            <p:nvPr/>
          </p:nvSpPr>
          <p:spPr>
            <a:xfrm>
              <a:off x="5374475" y="2102825"/>
              <a:ext cx="166400" cy="34500"/>
            </a:xfrm>
            <a:custGeom>
              <a:rect b="b" l="l" r="r" t="t"/>
              <a:pathLst>
                <a:path extrusionOk="0" h="1380" w="6656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28"/>
            <p:cNvSpPr/>
            <p:nvPr/>
          </p:nvSpPr>
          <p:spPr>
            <a:xfrm>
              <a:off x="5657250" y="2120925"/>
              <a:ext cx="94675" cy="21125"/>
            </a:xfrm>
            <a:custGeom>
              <a:rect b="b" l="l" r="r" t="t"/>
              <a:pathLst>
                <a:path extrusionOk="0" h="845" w="3787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28"/>
            <p:cNvSpPr/>
            <p:nvPr/>
          </p:nvSpPr>
          <p:spPr>
            <a:xfrm>
              <a:off x="5601275" y="2121525"/>
              <a:ext cx="104800" cy="25325"/>
            </a:xfrm>
            <a:custGeom>
              <a:rect b="b" l="l" r="r" t="t"/>
              <a:pathLst>
                <a:path extrusionOk="0" h="1013" w="4192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28"/>
            <p:cNvSpPr/>
            <p:nvPr/>
          </p:nvSpPr>
          <p:spPr>
            <a:xfrm>
              <a:off x="5584900" y="2121525"/>
              <a:ext cx="53625" cy="19900"/>
            </a:xfrm>
            <a:custGeom>
              <a:rect b="b" l="l" r="r" t="t"/>
              <a:pathLst>
                <a:path extrusionOk="0" h="796" w="2145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28"/>
            <p:cNvSpPr/>
            <p:nvPr/>
          </p:nvSpPr>
          <p:spPr>
            <a:xfrm>
              <a:off x="5529250" y="2116450"/>
              <a:ext cx="54500" cy="10425"/>
            </a:xfrm>
            <a:custGeom>
              <a:rect b="b" l="l" r="r" t="t"/>
              <a:pathLst>
                <a:path extrusionOk="0" h="417" w="218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28"/>
            <p:cNvSpPr/>
            <p:nvPr/>
          </p:nvSpPr>
          <p:spPr>
            <a:xfrm>
              <a:off x="5467925" y="2105375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28"/>
            <p:cNvSpPr/>
            <p:nvPr/>
          </p:nvSpPr>
          <p:spPr>
            <a:xfrm>
              <a:off x="5552775" y="2104250"/>
              <a:ext cx="13700" cy="2725"/>
            </a:xfrm>
            <a:custGeom>
              <a:rect b="b" l="l" r="r" t="t"/>
              <a:pathLst>
                <a:path extrusionOk="0" h="109" w="548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28"/>
            <p:cNvSpPr/>
            <p:nvPr/>
          </p:nvSpPr>
          <p:spPr>
            <a:xfrm>
              <a:off x="5683425" y="2119600"/>
              <a:ext cx="7175" cy="5325"/>
            </a:xfrm>
            <a:custGeom>
              <a:rect b="b" l="l" r="r" t="t"/>
              <a:pathLst>
                <a:path extrusionOk="0" h="213" w="287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28"/>
            <p:cNvSpPr/>
            <p:nvPr/>
          </p:nvSpPr>
          <p:spPr>
            <a:xfrm>
              <a:off x="5581925" y="2120625"/>
              <a:ext cx="11950" cy="4750"/>
            </a:xfrm>
            <a:custGeom>
              <a:rect b="b" l="l" r="r" t="t"/>
              <a:pathLst>
                <a:path extrusionOk="0" h="190" w="478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28"/>
            <p:cNvSpPr/>
            <p:nvPr/>
          </p:nvSpPr>
          <p:spPr>
            <a:xfrm>
              <a:off x="5668850" y="21215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28"/>
            <p:cNvSpPr/>
            <p:nvPr/>
          </p:nvSpPr>
          <p:spPr>
            <a:xfrm>
              <a:off x="5693850" y="21215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28"/>
            <p:cNvSpPr/>
            <p:nvPr/>
          </p:nvSpPr>
          <p:spPr>
            <a:xfrm>
              <a:off x="5854300" y="2135800"/>
              <a:ext cx="98550" cy="17950"/>
            </a:xfrm>
            <a:custGeom>
              <a:rect b="b" l="l" r="r" t="t"/>
              <a:pathLst>
                <a:path extrusionOk="0" h="718" w="3942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28"/>
            <p:cNvSpPr/>
            <p:nvPr/>
          </p:nvSpPr>
          <p:spPr>
            <a:xfrm>
              <a:off x="5981100" y="2132525"/>
              <a:ext cx="16975" cy="13450"/>
            </a:xfrm>
            <a:custGeom>
              <a:rect b="b" l="l" r="r" t="t"/>
              <a:pathLst>
                <a:path extrusionOk="0" h="538" w="679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28"/>
            <p:cNvSpPr/>
            <p:nvPr/>
          </p:nvSpPr>
          <p:spPr>
            <a:xfrm>
              <a:off x="5958475" y="2141650"/>
              <a:ext cx="19975" cy="9825"/>
            </a:xfrm>
            <a:custGeom>
              <a:rect b="b" l="l" r="r" t="t"/>
              <a:pathLst>
                <a:path extrusionOk="0" h="393" w="799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28"/>
            <p:cNvSpPr/>
            <p:nvPr/>
          </p:nvSpPr>
          <p:spPr>
            <a:xfrm>
              <a:off x="5977225" y="2132525"/>
              <a:ext cx="11325" cy="6875"/>
            </a:xfrm>
            <a:custGeom>
              <a:rect b="b" l="l" r="r" t="t"/>
              <a:pathLst>
                <a:path extrusionOk="0" h="275" w="453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28"/>
            <p:cNvSpPr/>
            <p:nvPr/>
          </p:nvSpPr>
          <p:spPr>
            <a:xfrm>
              <a:off x="5927225" y="2139450"/>
              <a:ext cx="10725" cy="3275"/>
            </a:xfrm>
            <a:custGeom>
              <a:rect b="b" l="l" r="r" t="t"/>
              <a:pathLst>
                <a:path extrusionOk="0" h="131" w="429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28"/>
            <p:cNvSpPr/>
            <p:nvPr/>
          </p:nvSpPr>
          <p:spPr>
            <a:xfrm>
              <a:off x="5977225" y="2142950"/>
              <a:ext cx="8350" cy="5275"/>
            </a:xfrm>
            <a:custGeom>
              <a:rect b="b" l="l" r="r" t="t"/>
              <a:pathLst>
                <a:path extrusionOk="0" h="211" w="334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28"/>
            <p:cNvSpPr/>
            <p:nvPr/>
          </p:nvSpPr>
          <p:spPr>
            <a:xfrm>
              <a:off x="5970375" y="2137675"/>
              <a:ext cx="3600" cy="2875"/>
            </a:xfrm>
            <a:custGeom>
              <a:rect b="b" l="l" r="r" t="t"/>
              <a:pathLst>
                <a:path extrusionOk="0" h="115" w="144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28"/>
            <p:cNvSpPr/>
            <p:nvPr/>
          </p:nvSpPr>
          <p:spPr>
            <a:xfrm>
              <a:off x="5970375" y="21396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28"/>
            <p:cNvSpPr/>
            <p:nvPr/>
          </p:nvSpPr>
          <p:spPr>
            <a:xfrm>
              <a:off x="5954300" y="2143250"/>
              <a:ext cx="5675" cy="4500"/>
            </a:xfrm>
            <a:custGeom>
              <a:rect b="b" l="l" r="r" t="t"/>
              <a:pathLst>
                <a:path extrusionOk="0" h="180" w="227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28"/>
            <p:cNvSpPr/>
            <p:nvPr/>
          </p:nvSpPr>
          <p:spPr>
            <a:xfrm>
              <a:off x="5951025" y="2143025"/>
              <a:ext cx="4800" cy="4725"/>
            </a:xfrm>
            <a:custGeom>
              <a:rect b="b" l="l" r="r" t="t"/>
              <a:pathLst>
                <a:path extrusionOk="0" h="189" w="192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28"/>
            <p:cNvSpPr/>
            <p:nvPr/>
          </p:nvSpPr>
          <p:spPr>
            <a:xfrm>
              <a:off x="5962925" y="2141475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28"/>
            <p:cNvSpPr/>
            <p:nvPr/>
          </p:nvSpPr>
          <p:spPr>
            <a:xfrm>
              <a:off x="5909350" y="21399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28"/>
            <p:cNvSpPr/>
            <p:nvPr/>
          </p:nvSpPr>
          <p:spPr>
            <a:xfrm>
              <a:off x="5919775" y="21399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28"/>
            <p:cNvSpPr/>
            <p:nvPr/>
          </p:nvSpPr>
          <p:spPr>
            <a:xfrm>
              <a:off x="5887625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28"/>
            <p:cNvSpPr/>
            <p:nvPr/>
          </p:nvSpPr>
          <p:spPr>
            <a:xfrm>
              <a:off x="5948650" y="214325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28"/>
            <p:cNvSpPr/>
            <p:nvPr/>
          </p:nvSpPr>
          <p:spPr>
            <a:xfrm>
              <a:off x="6041825" y="2142050"/>
              <a:ext cx="54175" cy="17350"/>
            </a:xfrm>
            <a:custGeom>
              <a:rect b="b" l="l" r="r" t="t"/>
              <a:pathLst>
                <a:path extrusionOk="0" h="694" w="2167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28"/>
            <p:cNvSpPr/>
            <p:nvPr/>
          </p:nvSpPr>
          <p:spPr>
            <a:xfrm>
              <a:off x="6014125" y="2132825"/>
              <a:ext cx="35150" cy="14875"/>
            </a:xfrm>
            <a:custGeom>
              <a:rect b="b" l="l" r="r" t="t"/>
              <a:pathLst>
                <a:path extrusionOk="0" h="595" w="1406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28"/>
            <p:cNvSpPr/>
            <p:nvPr/>
          </p:nvSpPr>
          <p:spPr>
            <a:xfrm>
              <a:off x="5777500" y="2135475"/>
              <a:ext cx="42875" cy="14475"/>
            </a:xfrm>
            <a:custGeom>
              <a:rect b="b" l="l" r="r" t="t"/>
              <a:pathLst>
                <a:path extrusionOk="0" h="579" w="1715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28"/>
            <p:cNvSpPr/>
            <p:nvPr/>
          </p:nvSpPr>
          <p:spPr>
            <a:xfrm>
              <a:off x="5782550" y="2132525"/>
              <a:ext cx="22950" cy="7475"/>
            </a:xfrm>
            <a:custGeom>
              <a:rect b="b" l="l" r="r" t="t"/>
              <a:pathLst>
                <a:path extrusionOk="0" h="299" w="918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28"/>
            <p:cNvSpPr/>
            <p:nvPr/>
          </p:nvSpPr>
          <p:spPr>
            <a:xfrm>
              <a:off x="5812625" y="2134075"/>
              <a:ext cx="18475" cy="9900"/>
            </a:xfrm>
            <a:custGeom>
              <a:rect b="b" l="l" r="r" t="t"/>
              <a:pathLst>
                <a:path extrusionOk="0" h="396" w="739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28"/>
            <p:cNvSpPr/>
            <p:nvPr/>
          </p:nvSpPr>
          <p:spPr>
            <a:xfrm>
              <a:off x="5784925" y="2128375"/>
              <a:ext cx="13125" cy="7375"/>
            </a:xfrm>
            <a:custGeom>
              <a:rect b="b" l="l" r="r" t="t"/>
              <a:pathLst>
                <a:path extrusionOk="0" h="295" w="525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28"/>
            <p:cNvSpPr/>
            <p:nvPr/>
          </p:nvSpPr>
          <p:spPr>
            <a:xfrm>
              <a:off x="5844175" y="2136050"/>
              <a:ext cx="11025" cy="8550"/>
            </a:xfrm>
            <a:custGeom>
              <a:rect b="b" l="l" r="r" t="t"/>
              <a:pathLst>
                <a:path extrusionOk="0" h="342" w="441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28"/>
            <p:cNvSpPr/>
            <p:nvPr/>
          </p:nvSpPr>
          <p:spPr>
            <a:xfrm>
              <a:off x="5829000" y="2138775"/>
              <a:ext cx="16975" cy="7050"/>
            </a:xfrm>
            <a:custGeom>
              <a:rect b="b" l="l" r="r" t="t"/>
              <a:pathLst>
                <a:path extrusionOk="0" h="282" w="679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28"/>
            <p:cNvSpPr/>
            <p:nvPr/>
          </p:nvSpPr>
          <p:spPr>
            <a:xfrm>
              <a:off x="5794175" y="2126125"/>
              <a:ext cx="7450" cy="2275"/>
            </a:xfrm>
            <a:custGeom>
              <a:rect b="b" l="l" r="r" t="t"/>
              <a:pathLst>
                <a:path extrusionOk="0" h="91" w="298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28"/>
            <p:cNvSpPr/>
            <p:nvPr/>
          </p:nvSpPr>
          <p:spPr>
            <a:xfrm>
              <a:off x="5858750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28"/>
            <p:cNvSpPr/>
            <p:nvPr/>
          </p:nvSpPr>
          <p:spPr>
            <a:xfrm>
              <a:off x="5975425" y="2139650"/>
              <a:ext cx="72950" cy="14050"/>
            </a:xfrm>
            <a:custGeom>
              <a:rect b="b" l="l" r="r" t="t"/>
              <a:pathLst>
                <a:path extrusionOk="0" h="562" w="2918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28"/>
            <p:cNvSpPr/>
            <p:nvPr/>
          </p:nvSpPr>
          <p:spPr>
            <a:xfrm>
              <a:off x="5994775" y="2132325"/>
              <a:ext cx="14925" cy="12875"/>
            </a:xfrm>
            <a:custGeom>
              <a:rect b="b" l="l" r="r" t="t"/>
              <a:pathLst>
                <a:path extrusionOk="0" h="515" w="597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28"/>
            <p:cNvSpPr/>
            <p:nvPr/>
          </p:nvSpPr>
          <p:spPr>
            <a:xfrm>
              <a:off x="6012950" y="2132750"/>
              <a:ext cx="8350" cy="10225"/>
            </a:xfrm>
            <a:custGeom>
              <a:rect b="b" l="l" r="r" t="t"/>
              <a:pathLst>
                <a:path extrusionOk="0" h="409" w="334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28"/>
            <p:cNvSpPr/>
            <p:nvPr/>
          </p:nvSpPr>
          <p:spPr>
            <a:xfrm>
              <a:off x="5753675" y="2128375"/>
              <a:ext cx="33675" cy="11875"/>
            </a:xfrm>
            <a:custGeom>
              <a:rect b="b" l="l" r="r" t="t"/>
              <a:pathLst>
                <a:path extrusionOk="0" h="475" w="1347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28"/>
            <p:cNvSpPr/>
            <p:nvPr/>
          </p:nvSpPr>
          <p:spPr>
            <a:xfrm>
              <a:off x="5747425" y="2128075"/>
              <a:ext cx="18200" cy="10150"/>
            </a:xfrm>
            <a:custGeom>
              <a:rect b="b" l="l" r="r" t="t"/>
              <a:pathLst>
                <a:path extrusionOk="0" h="406" w="728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28"/>
            <p:cNvSpPr/>
            <p:nvPr/>
          </p:nvSpPr>
          <p:spPr>
            <a:xfrm>
              <a:off x="5737025" y="2128375"/>
              <a:ext cx="7150" cy="3125"/>
            </a:xfrm>
            <a:custGeom>
              <a:rect b="b" l="l" r="r" t="t"/>
              <a:pathLst>
                <a:path extrusionOk="0" h="125" w="286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28"/>
            <p:cNvSpPr/>
            <p:nvPr/>
          </p:nvSpPr>
          <p:spPr>
            <a:xfrm>
              <a:off x="5769450" y="2128375"/>
              <a:ext cx="3600" cy="2000"/>
            </a:xfrm>
            <a:custGeom>
              <a:rect b="b" l="l" r="r" t="t"/>
              <a:pathLst>
                <a:path extrusionOk="0" h="80" w="144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28"/>
            <p:cNvSpPr/>
            <p:nvPr/>
          </p:nvSpPr>
          <p:spPr>
            <a:xfrm>
              <a:off x="5779875" y="2128975"/>
              <a:ext cx="3600" cy="3275"/>
            </a:xfrm>
            <a:custGeom>
              <a:rect b="b" l="l" r="r" t="t"/>
              <a:pathLst>
                <a:path extrusionOk="0" h="131" w="144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28"/>
            <p:cNvSpPr/>
            <p:nvPr/>
          </p:nvSpPr>
          <p:spPr>
            <a:xfrm>
              <a:off x="6160275" y="1616425"/>
              <a:ext cx="21750" cy="20825"/>
            </a:xfrm>
            <a:custGeom>
              <a:rect b="b" l="l" r="r" t="t"/>
              <a:pathLst>
                <a:path extrusionOk="0" h="833" w="87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28"/>
            <p:cNvSpPr/>
            <p:nvPr/>
          </p:nvSpPr>
          <p:spPr>
            <a:xfrm>
              <a:off x="6121000" y="1615800"/>
              <a:ext cx="31275" cy="21925"/>
            </a:xfrm>
            <a:custGeom>
              <a:rect b="b" l="l" r="r" t="t"/>
              <a:pathLst>
                <a:path extrusionOk="0" h="877" w="1251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28"/>
            <p:cNvSpPr/>
            <p:nvPr/>
          </p:nvSpPr>
          <p:spPr>
            <a:xfrm>
              <a:off x="6085275" y="1625300"/>
              <a:ext cx="5075" cy="6000"/>
            </a:xfrm>
            <a:custGeom>
              <a:rect b="b" l="l" r="r" t="t"/>
              <a:pathLst>
                <a:path extrusionOk="0" h="240" w="203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28"/>
            <p:cNvSpPr/>
            <p:nvPr/>
          </p:nvSpPr>
          <p:spPr>
            <a:xfrm>
              <a:off x="6077825" y="1630400"/>
              <a:ext cx="1525" cy="1350"/>
            </a:xfrm>
            <a:custGeom>
              <a:rect b="b" l="l" r="r" t="t"/>
              <a:pathLst>
                <a:path extrusionOk="0" h="54" w="61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28"/>
            <p:cNvSpPr/>
            <p:nvPr/>
          </p:nvSpPr>
          <p:spPr>
            <a:xfrm>
              <a:off x="5792675" y="2222125"/>
              <a:ext cx="160175" cy="10150"/>
            </a:xfrm>
            <a:custGeom>
              <a:rect b="b" l="l" r="r" t="t"/>
              <a:pathLst>
                <a:path extrusionOk="0" h="406" w="6407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28"/>
            <p:cNvSpPr/>
            <p:nvPr/>
          </p:nvSpPr>
          <p:spPr>
            <a:xfrm>
              <a:off x="5832275" y="2239100"/>
              <a:ext cx="85150" cy="13475"/>
            </a:xfrm>
            <a:custGeom>
              <a:rect b="b" l="l" r="r" t="t"/>
              <a:pathLst>
                <a:path extrusionOk="0" h="539" w="3406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28"/>
            <p:cNvSpPr/>
            <p:nvPr/>
          </p:nvSpPr>
          <p:spPr>
            <a:xfrm>
              <a:off x="5779275" y="2238850"/>
              <a:ext cx="58675" cy="9650"/>
            </a:xfrm>
            <a:custGeom>
              <a:rect b="b" l="l" r="r" t="t"/>
              <a:pathLst>
                <a:path extrusionOk="0" h="386" w="2347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28"/>
            <p:cNvSpPr/>
            <p:nvPr/>
          </p:nvSpPr>
          <p:spPr>
            <a:xfrm>
              <a:off x="5961450" y="2228725"/>
              <a:ext cx="49125" cy="7975"/>
            </a:xfrm>
            <a:custGeom>
              <a:rect b="b" l="l" r="r" t="t"/>
              <a:pathLst>
                <a:path extrusionOk="0" h="319" w="1965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28"/>
            <p:cNvSpPr/>
            <p:nvPr/>
          </p:nvSpPr>
          <p:spPr>
            <a:xfrm>
              <a:off x="6030500" y="2231975"/>
              <a:ext cx="52125" cy="9100"/>
            </a:xfrm>
            <a:custGeom>
              <a:rect b="b" l="l" r="r" t="t"/>
              <a:pathLst>
                <a:path extrusionOk="0" h="364" w="2085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28"/>
            <p:cNvSpPr/>
            <p:nvPr/>
          </p:nvSpPr>
          <p:spPr>
            <a:xfrm>
              <a:off x="5912325" y="2242675"/>
              <a:ext cx="33975" cy="8625"/>
            </a:xfrm>
            <a:custGeom>
              <a:rect b="b" l="l" r="r" t="t"/>
              <a:pathLst>
                <a:path extrusionOk="0" h="345" w="1359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28"/>
            <p:cNvSpPr/>
            <p:nvPr/>
          </p:nvSpPr>
          <p:spPr>
            <a:xfrm>
              <a:off x="6083475" y="2234975"/>
              <a:ext cx="32175" cy="8650"/>
            </a:xfrm>
            <a:custGeom>
              <a:rect b="b" l="l" r="r" t="t"/>
              <a:pathLst>
                <a:path extrusionOk="0" h="346" w="1287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28"/>
            <p:cNvSpPr/>
            <p:nvPr/>
          </p:nvSpPr>
          <p:spPr>
            <a:xfrm>
              <a:off x="6003125" y="2232250"/>
              <a:ext cx="42575" cy="5975"/>
            </a:xfrm>
            <a:custGeom>
              <a:rect b="b" l="l" r="r" t="t"/>
              <a:pathLst>
                <a:path extrusionOk="0" h="239" w="1703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28"/>
            <p:cNvSpPr/>
            <p:nvPr/>
          </p:nvSpPr>
          <p:spPr>
            <a:xfrm>
              <a:off x="6113850" y="2236725"/>
              <a:ext cx="28600" cy="7400"/>
            </a:xfrm>
            <a:custGeom>
              <a:rect b="b" l="l" r="r" t="t"/>
              <a:pathLst>
                <a:path extrusionOk="0" h="296" w="1144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28"/>
            <p:cNvSpPr/>
            <p:nvPr/>
          </p:nvSpPr>
          <p:spPr>
            <a:xfrm>
              <a:off x="5943600" y="2243600"/>
              <a:ext cx="25900" cy="6825"/>
            </a:xfrm>
            <a:custGeom>
              <a:rect b="b" l="l" r="r" t="t"/>
              <a:pathLst>
                <a:path extrusionOk="0" h="273" w="1036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28"/>
            <p:cNvSpPr/>
            <p:nvPr/>
          </p:nvSpPr>
          <p:spPr>
            <a:xfrm>
              <a:off x="5938225" y="2228975"/>
              <a:ext cx="25025" cy="4575"/>
            </a:xfrm>
            <a:custGeom>
              <a:rect b="b" l="l" r="r" t="t"/>
              <a:pathLst>
                <a:path extrusionOk="0" h="183" w="1001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28"/>
            <p:cNvSpPr/>
            <p:nvPr/>
          </p:nvSpPr>
          <p:spPr>
            <a:xfrm>
              <a:off x="5790450" y="2236175"/>
              <a:ext cx="18325" cy="7850"/>
            </a:xfrm>
            <a:custGeom>
              <a:rect b="b" l="l" r="r" t="t"/>
              <a:pathLst>
                <a:path extrusionOk="0" h="314" w="733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28"/>
            <p:cNvSpPr/>
            <p:nvPr/>
          </p:nvSpPr>
          <p:spPr>
            <a:xfrm>
              <a:off x="5779875" y="2220400"/>
              <a:ext cx="14325" cy="5625"/>
            </a:xfrm>
            <a:custGeom>
              <a:rect b="b" l="l" r="r" t="t"/>
              <a:pathLst>
                <a:path extrusionOk="0" h="225" w="573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28"/>
            <p:cNvSpPr/>
            <p:nvPr/>
          </p:nvSpPr>
          <p:spPr>
            <a:xfrm>
              <a:off x="6073675" y="2238425"/>
              <a:ext cx="11925" cy="4600"/>
            </a:xfrm>
            <a:custGeom>
              <a:rect b="b" l="l" r="r" t="t"/>
              <a:pathLst>
                <a:path extrusionOk="0" h="184" w="477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28"/>
            <p:cNvSpPr/>
            <p:nvPr/>
          </p:nvSpPr>
          <p:spPr>
            <a:xfrm>
              <a:off x="6037350" y="2250100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28"/>
            <p:cNvSpPr/>
            <p:nvPr/>
          </p:nvSpPr>
          <p:spPr>
            <a:xfrm>
              <a:off x="5941500" y="2243700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28"/>
            <p:cNvSpPr/>
            <p:nvPr/>
          </p:nvSpPr>
          <p:spPr>
            <a:xfrm>
              <a:off x="5812625" y="2239875"/>
              <a:ext cx="3000" cy="1325"/>
            </a:xfrm>
            <a:custGeom>
              <a:rect b="b" l="l" r="r" t="t"/>
              <a:pathLst>
                <a:path extrusionOk="0" h="53" w="12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28"/>
            <p:cNvSpPr/>
            <p:nvPr/>
          </p:nvSpPr>
          <p:spPr>
            <a:xfrm>
              <a:off x="5785850" y="2273600"/>
              <a:ext cx="100325" cy="12750"/>
            </a:xfrm>
            <a:custGeom>
              <a:rect b="b" l="l" r="r" t="t"/>
              <a:pathLst>
                <a:path extrusionOk="0" h="510" w="4013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28"/>
            <p:cNvSpPr/>
            <p:nvPr/>
          </p:nvSpPr>
          <p:spPr>
            <a:xfrm>
              <a:off x="5876025" y="2254275"/>
              <a:ext cx="83375" cy="14575"/>
            </a:xfrm>
            <a:custGeom>
              <a:rect b="b" l="l" r="r" t="t"/>
              <a:pathLst>
                <a:path extrusionOk="0" h="583" w="3335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28"/>
            <p:cNvSpPr/>
            <p:nvPr/>
          </p:nvSpPr>
          <p:spPr>
            <a:xfrm>
              <a:off x="5880475" y="2276700"/>
              <a:ext cx="72075" cy="10050"/>
            </a:xfrm>
            <a:custGeom>
              <a:rect b="b" l="l" r="r" t="t"/>
              <a:pathLst>
                <a:path extrusionOk="0" h="402" w="2883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28"/>
            <p:cNvSpPr/>
            <p:nvPr/>
          </p:nvSpPr>
          <p:spPr>
            <a:xfrm>
              <a:off x="5816500" y="2251925"/>
              <a:ext cx="54775" cy="14750"/>
            </a:xfrm>
            <a:custGeom>
              <a:rect b="b" l="l" r="r" t="t"/>
              <a:pathLst>
                <a:path extrusionOk="0" h="590" w="2191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28"/>
            <p:cNvSpPr/>
            <p:nvPr/>
          </p:nvSpPr>
          <p:spPr>
            <a:xfrm>
              <a:off x="5934650" y="2276450"/>
              <a:ext cx="30400" cy="9700"/>
            </a:xfrm>
            <a:custGeom>
              <a:rect b="b" l="l" r="r" t="t"/>
              <a:pathLst>
                <a:path extrusionOk="0" h="388" w="1216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28"/>
            <p:cNvSpPr/>
            <p:nvPr/>
          </p:nvSpPr>
          <p:spPr>
            <a:xfrm>
              <a:off x="5956100" y="2279575"/>
              <a:ext cx="29475" cy="7800"/>
            </a:xfrm>
            <a:custGeom>
              <a:rect b="b" l="l" r="r" t="t"/>
              <a:pathLst>
                <a:path extrusionOk="0" h="312" w="1179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28"/>
            <p:cNvSpPr/>
            <p:nvPr/>
          </p:nvSpPr>
          <p:spPr>
            <a:xfrm>
              <a:off x="5920075" y="2276900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28"/>
            <p:cNvSpPr/>
            <p:nvPr/>
          </p:nvSpPr>
          <p:spPr>
            <a:xfrm>
              <a:off x="5981100" y="2278650"/>
              <a:ext cx="11625" cy="7100"/>
            </a:xfrm>
            <a:custGeom>
              <a:rect b="b" l="l" r="r" t="t"/>
              <a:pathLst>
                <a:path extrusionOk="0" h="284" w="465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28"/>
            <p:cNvSpPr/>
            <p:nvPr/>
          </p:nvSpPr>
          <p:spPr>
            <a:xfrm>
              <a:off x="5981100" y="2265000"/>
              <a:ext cx="13700" cy="7100"/>
            </a:xfrm>
            <a:custGeom>
              <a:rect b="b" l="l" r="r" t="t"/>
              <a:pathLst>
                <a:path extrusionOk="0" h="284" w="548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28"/>
            <p:cNvSpPr/>
            <p:nvPr/>
          </p:nvSpPr>
          <p:spPr>
            <a:xfrm>
              <a:off x="5855775" y="2276125"/>
              <a:ext cx="6875" cy="5150"/>
            </a:xfrm>
            <a:custGeom>
              <a:rect b="b" l="l" r="r" t="t"/>
              <a:pathLst>
                <a:path extrusionOk="0" h="206" w="275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28"/>
            <p:cNvSpPr/>
            <p:nvPr/>
          </p:nvSpPr>
          <p:spPr>
            <a:xfrm>
              <a:off x="5869775" y="2259975"/>
              <a:ext cx="7150" cy="4750"/>
            </a:xfrm>
            <a:custGeom>
              <a:rect b="b" l="l" r="r" t="t"/>
              <a:pathLst>
                <a:path extrusionOk="0" h="190" w="286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28"/>
            <p:cNvSpPr/>
            <p:nvPr/>
          </p:nvSpPr>
          <p:spPr>
            <a:xfrm>
              <a:off x="6099850" y="2289700"/>
              <a:ext cx="24725" cy="8050"/>
            </a:xfrm>
            <a:custGeom>
              <a:rect b="b" l="l" r="r" t="t"/>
              <a:pathLst>
                <a:path extrusionOk="0" h="322" w="989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28"/>
            <p:cNvSpPr/>
            <p:nvPr/>
          </p:nvSpPr>
          <p:spPr>
            <a:xfrm>
              <a:off x="6031400" y="2286725"/>
              <a:ext cx="9850" cy="3900"/>
            </a:xfrm>
            <a:custGeom>
              <a:rect b="b" l="l" r="r" t="t"/>
              <a:pathLst>
                <a:path extrusionOk="0" h="156" w="394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28"/>
            <p:cNvSpPr/>
            <p:nvPr/>
          </p:nvSpPr>
          <p:spPr>
            <a:xfrm>
              <a:off x="6060275" y="22870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28"/>
            <p:cNvSpPr/>
            <p:nvPr/>
          </p:nvSpPr>
          <p:spPr>
            <a:xfrm>
              <a:off x="5966500" y="3042775"/>
              <a:ext cx="68800" cy="21450"/>
            </a:xfrm>
            <a:custGeom>
              <a:rect b="b" l="l" r="r" t="t"/>
              <a:pathLst>
                <a:path extrusionOk="0" h="858" w="2752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28"/>
            <p:cNvSpPr/>
            <p:nvPr/>
          </p:nvSpPr>
          <p:spPr>
            <a:xfrm>
              <a:off x="6042400" y="3053950"/>
              <a:ext cx="68500" cy="16525"/>
            </a:xfrm>
            <a:custGeom>
              <a:rect b="b" l="l" r="r" t="t"/>
              <a:pathLst>
                <a:path extrusionOk="0" h="661" w="274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28"/>
            <p:cNvSpPr/>
            <p:nvPr/>
          </p:nvSpPr>
          <p:spPr>
            <a:xfrm>
              <a:off x="6027225" y="3053475"/>
              <a:ext cx="28300" cy="8075"/>
            </a:xfrm>
            <a:custGeom>
              <a:rect b="b" l="l" r="r" t="t"/>
              <a:pathLst>
                <a:path extrusionOk="0" h="323" w="1132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28"/>
            <p:cNvSpPr/>
            <p:nvPr/>
          </p:nvSpPr>
          <p:spPr>
            <a:xfrm>
              <a:off x="5192600" y="2217675"/>
              <a:ext cx="154500" cy="44675"/>
            </a:xfrm>
            <a:custGeom>
              <a:rect b="b" l="l" r="r" t="t"/>
              <a:pathLst>
                <a:path extrusionOk="0" h="1787" w="618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28"/>
            <p:cNvSpPr/>
            <p:nvPr/>
          </p:nvSpPr>
          <p:spPr>
            <a:xfrm>
              <a:off x="5208675" y="2182925"/>
              <a:ext cx="290825" cy="18000"/>
            </a:xfrm>
            <a:custGeom>
              <a:rect b="b" l="l" r="r" t="t"/>
              <a:pathLst>
                <a:path extrusionOk="0" h="720" w="11633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28"/>
            <p:cNvSpPr/>
            <p:nvPr/>
          </p:nvSpPr>
          <p:spPr>
            <a:xfrm>
              <a:off x="5323575" y="2282850"/>
              <a:ext cx="162550" cy="21125"/>
            </a:xfrm>
            <a:custGeom>
              <a:rect b="b" l="l" r="r" t="t"/>
              <a:pathLst>
                <a:path extrusionOk="0" h="845" w="6502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28"/>
            <p:cNvSpPr/>
            <p:nvPr/>
          </p:nvSpPr>
          <p:spPr>
            <a:xfrm>
              <a:off x="5728975" y="2151875"/>
              <a:ext cx="119600" cy="16400"/>
            </a:xfrm>
            <a:custGeom>
              <a:rect b="b" l="l" r="r" t="t"/>
              <a:pathLst>
                <a:path extrusionOk="0" h="656" w="4784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28"/>
            <p:cNvSpPr/>
            <p:nvPr/>
          </p:nvSpPr>
          <p:spPr>
            <a:xfrm>
              <a:off x="5548300" y="2304325"/>
              <a:ext cx="117600" cy="17550"/>
            </a:xfrm>
            <a:custGeom>
              <a:rect b="b" l="l" r="r" t="t"/>
              <a:pathLst>
                <a:path extrusionOk="0" h="702" w="4704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28"/>
            <p:cNvSpPr/>
            <p:nvPr/>
          </p:nvSpPr>
          <p:spPr>
            <a:xfrm>
              <a:off x="5381625" y="2193550"/>
              <a:ext cx="131275" cy="14175"/>
            </a:xfrm>
            <a:custGeom>
              <a:rect b="b" l="l" r="r" t="t"/>
              <a:pathLst>
                <a:path extrusionOk="0" h="567" w="5251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28"/>
            <p:cNvSpPr/>
            <p:nvPr/>
          </p:nvSpPr>
          <p:spPr>
            <a:xfrm>
              <a:off x="5381325" y="2268275"/>
              <a:ext cx="119375" cy="11250"/>
            </a:xfrm>
            <a:custGeom>
              <a:rect b="b" l="l" r="r" t="t"/>
              <a:pathLst>
                <a:path extrusionOk="0" h="450" w="4775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28"/>
            <p:cNvSpPr/>
            <p:nvPr/>
          </p:nvSpPr>
          <p:spPr>
            <a:xfrm>
              <a:off x="5566450" y="2147725"/>
              <a:ext cx="161350" cy="15150"/>
            </a:xfrm>
            <a:custGeom>
              <a:rect b="b" l="l" r="r" t="t"/>
              <a:pathLst>
                <a:path extrusionOk="0" h="606" w="6454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28"/>
            <p:cNvSpPr/>
            <p:nvPr/>
          </p:nvSpPr>
          <p:spPr>
            <a:xfrm>
              <a:off x="5300950" y="2261150"/>
              <a:ext cx="95275" cy="11400"/>
            </a:xfrm>
            <a:custGeom>
              <a:rect b="b" l="l" r="r" t="t"/>
              <a:pathLst>
                <a:path extrusionOk="0" h="456" w="3811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28"/>
            <p:cNvSpPr/>
            <p:nvPr/>
          </p:nvSpPr>
          <p:spPr>
            <a:xfrm>
              <a:off x="5262250" y="2268825"/>
              <a:ext cx="69675" cy="18225"/>
            </a:xfrm>
            <a:custGeom>
              <a:rect b="b" l="l" r="r" t="t"/>
              <a:pathLst>
                <a:path extrusionOk="0" h="729" w="2787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28"/>
            <p:cNvSpPr/>
            <p:nvPr/>
          </p:nvSpPr>
          <p:spPr>
            <a:xfrm>
              <a:off x="5470600" y="2246750"/>
              <a:ext cx="69700" cy="8375"/>
            </a:xfrm>
            <a:custGeom>
              <a:rect b="b" l="l" r="r" t="t"/>
              <a:pathLst>
                <a:path extrusionOk="0" h="335" w="2788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28"/>
            <p:cNvSpPr/>
            <p:nvPr/>
          </p:nvSpPr>
          <p:spPr>
            <a:xfrm>
              <a:off x="5337550" y="2177925"/>
              <a:ext cx="81000" cy="11475"/>
            </a:xfrm>
            <a:custGeom>
              <a:rect b="b" l="l" r="r" t="t"/>
              <a:pathLst>
                <a:path extrusionOk="0" h="459" w="324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28"/>
            <p:cNvSpPr/>
            <p:nvPr/>
          </p:nvSpPr>
          <p:spPr>
            <a:xfrm>
              <a:off x="5595325" y="2276300"/>
              <a:ext cx="56000" cy="12375"/>
            </a:xfrm>
            <a:custGeom>
              <a:rect b="b" l="l" r="r" t="t"/>
              <a:pathLst>
                <a:path extrusionOk="0" h="495" w="224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28"/>
            <p:cNvSpPr/>
            <p:nvPr/>
          </p:nvSpPr>
          <p:spPr>
            <a:xfrm>
              <a:off x="5233075" y="2257250"/>
              <a:ext cx="62550" cy="16850"/>
            </a:xfrm>
            <a:custGeom>
              <a:rect b="b" l="l" r="r" t="t"/>
              <a:pathLst>
                <a:path extrusionOk="0" h="674" w="2502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28"/>
            <p:cNvSpPr/>
            <p:nvPr/>
          </p:nvSpPr>
          <p:spPr>
            <a:xfrm>
              <a:off x="5419125" y="2243550"/>
              <a:ext cx="51225" cy="10600"/>
            </a:xfrm>
            <a:custGeom>
              <a:rect b="b" l="l" r="r" t="t"/>
              <a:pathLst>
                <a:path extrusionOk="0" h="424" w="2049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28"/>
            <p:cNvSpPr/>
            <p:nvPr/>
          </p:nvSpPr>
          <p:spPr>
            <a:xfrm>
              <a:off x="5516450" y="2272075"/>
              <a:ext cx="44975" cy="10525"/>
            </a:xfrm>
            <a:custGeom>
              <a:rect b="b" l="l" r="r" t="t"/>
              <a:pathLst>
                <a:path extrusionOk="0" h="421" w="1799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28"/>
            <p:cNvSpPr/>
            <p:nvPr/>
          </p:nvSpPr>
          <p:spPr>
            <a:xfrm>
              <a:off x="5542650" y="2145300"/>
              <a:ext cx="58050" cy="15250"/>
            </a:xfrm>
            <a:custGeom>
              <a:rect b="b" l="l" r="r" t="t"/>
              <a:pathLst>
                <a:path extrusionOk="0" h="610" w="2322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28"/>
            <p:cNvSpPr/>
            <p:nvPr/>
          </p:nvSpPr>
          <p:spPr>
            <a:xfrm>
              <a:off x="5311675" y="2241800"/>
              <a:ext cx="41975" cy="11775"/>
            </a:xfrm>
            <a:custGeom>
              <a:rect b="b" l="l" r="r" t="t"/>
              <a:pathLst>
                <a:path extrusionOk="0" h="471" w="1679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28"/>
            <p:cNvSpPr/>
            <p:nvPr/>
          </p:nvSpPr>
          <p:spPr>
            <a:xfrm>
              <a:off x="5574500" y="2250100"/>
              <a:ext cx="52400" cy="9350"/>
            </a:xfrm>
            <a:custGeom>
              <a:rect b="b" l="l" r="r" t="t"/>
              <a:pathLst>
                <a:path extrusionOk="0" h="374" w="2096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28"/>
            <p:cNvSpPr/>
            <p:nvPr/>
          </p:nvSpPr>
          <p:spPr>
            <a:xfrm>
              <a:off x="5646225" y="2161100"/>
              <a:ext cx="74750" cy="3475"/>
            </a:xfrm>
            <a:custGeom>
              <a:rect b="b" l="l" r="r" t="t"/>
              <a:pathLst>
                <a:path extrusionOk="0" h="139" w="299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28"/>
            <p:cNvSpPr/>
            <p:nvPr/>
          </p:nvSpPr>
          <p:spPr>
            <a:xfrm>
              <a:off x="5625700" y="2251225"/>
              <a:ext cx="39600" cy="10525"/>
            </a:xfrm>
            <a:custGeom>
              <a:rect b="b" l="l" r="r" t="t"/>
              <a:pathLst>
                <a:path extrusionOk="0" h="421" w="1584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28"/>
            <p:cNvSpPr/>
            <p:nvPr/>
          </p:nvSpPr>
          <p:spPr>
            <a:xfrm>
              <a:off x="5584325" y="2203825"/>
              <a:ext cx="42275" cy="9100"/>
            </a:xfrm>
            <a:custGeom>
              <a:rect b="b" l="l" r="r" t="t"/>
              <a:pathLst>
                <a:path extrusionOk="0" h="364" w="1691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28"/>
            <p:cNvSpPr/>
            <p:nvPr/>
          </p:nvSpPr>
          <p:spPr>
            <a:xfrm>
              <a:off x="5510800" y="2198900"/>
              <a:ext cx="41400" cy="8700"/>
            </a:xfrm>
            <a:custGeom>
              <a:rect b="b" l="l" r="r" t="t"/>
              <a:pathLst>
                <a:path extrusionOk="0" h="348" w="1656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28"/>
            <p:cNvSpPr/>
            <p:nvPr/>
          </p:nvSpPr>
          <p:spPr>
            <a:xfrm>
              <a:off x="5345900" y="2236125"/>
              <a:ext cx="36925" cy="18550"/>
            </a:xfrm>
            <a:custGeom>
              <a:rect b="b" l="l" r="r" t="t"/>
              <a:pathLst>
                <a:path extrusionOk="0" h="742" w="1477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28"/>
            <p:cNvSpPr/>
            <p:nvPr/>
          </p:nvSpPr>
          <p:spPr>
            <a:xfrm>
              <a:off x="5542950" y="2248000"/>
              <a:ext cx="33350" cy="9125"/>
            </a:xfrm>
            <a:custGeom>
              <a:rect b="b" l="l" r="r" t="t"/>
              <a:pathLst>
                <a:path extrusionOk="0" h="365" w="1334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28"/>
            <p:cNvSpPr/>
            <p:nvPr/>
          </p:nvSpPr>
          <p:spPr>
            <a:xfrm>
              <a:off x="5466150" y="222182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28"/>
            <p:cNvSpPr/>
            <p:nvPr/>
          </p:nvSpPr>
          <p:spPr>
            <a:xfrm>
              <a:off x="5550675" y="2200900"/>
              <a:ext cx="35750" cy="10525"/>
            </a:xfrm>
            <a:custGeom>
              <a:rect b="b" l="l" r="r" t="t"/>
              <a:pathLst>
                <a:path extrusionOk="0" h="421" w="143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28"/>
            <p:cNvSpPr/>
            <p:nvPr/>
          </p:nvSpPr>
          <p:spPr>
            <a:xfrm>
              <a:off x="5487575" y="2297475"/>
              <a:ext cx="36650" cy="10400"/>
            </a:xfrm>
            <a:custGeom>
              <a:rect b="b" l="l" r="r" t="t"/>
              <a:pathLst>
                <a:path extrusionOk="0" h="416" w="1466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28"/>
            <p:cNvSpPr/>
            <p:nvPr/>
          </p:nvSpPr>
          <p:spPr>
            <a:xfrm>
              <a:off x="5403650" y="2218050"/>
              <a:ext cx="25450" cy="8050"/>
            </a:xfrm>
            <a:custGeom>
              <a:rect b="b" l="l" r="r" t="t"/>
              <a:pathLst>
                <a:path extrusionOk="0" h="322" w="1018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28"/>
            <p:cNvSpPr/>
            <p:nvPr/>
          </p:nvSpPr>
          <p:spPr>
            <a:xfrm>
              <a:off x="5506625" y="2151975"/>
              <a:ext cx="40500" cy="9500"/>
            </a:xfrm>
            <a:custGeom>
              <a:rect b="b" l="l" r="r" t="t"/>
              <a:pathLst>
                <a:path extrusionOk="0" h="380" w="162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28"/>
            <p:cNvSpPr/>
            <p:nvPr/>
          </p:nvSpPr>
          <p:spPr>
            <a:xfrm>
              <a:off x="5433700" y="2220750"/>
              <a:ext cx="25625" cy="8325"/>
            </a:xfrm>
            <a:custGeom>
              <a:rect b="b" l="l" r="r" t="t"/>
              <a:pathLst>
                <a:path extrusionOk="0" h="333" w="1025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28"/>
            <p:cNvSpPr/>
            <p:nvPr/>
          </p:nvSpPr>
          <p:spPr>
            <a:xfrm>
              <a:off x="5452750" y="2297725"/>
              <a:ext cx="36925" cy="6875"/>
            </a:xfrm>
            <a:custGeom>
              <a:rect b="b" l="l" r="r" t="t"/>
              <a:pathLst>
                <a:path extrusionOk="0" h="275" w="1477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28"/>
            <p:cNvSpPr/>
            <p:nvPr/>
          </p:nvSpPr>
          <p:spPr>
            <a:xfrm>
              <a:off x="5482825" y="2195225"/>
              <a:ext cx="32150" cy="6250"/>
            </a:xfrm>
            <a:custGeom>
              <a:rect b="b" l="l" r="r" t="t"/>
              <a:pathLst>
                <a:path extrusionOk="0" h="250" w="1286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28"/>
            <p:cNvSpPr/>
            <p:nvPr/>
          </p:nvSpPr>
          <p:spPr>
            <a:xfrm>
              <a:off x="5500375" y="2271775"/>
              <a:ext cx="17875" cy="7350"/>
            </a:xfrm>
            <a:custGeom>
              <a:rect b="b" l="l" r="r" t="t"/>
              <a:pathLst>
                <a:path extrusionOk="0" h="294" w="715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28"/>
            <p:cNvSpPr/>
            <p:nvPr/>
          </p:nvSpPr>
          <p:spPr>
            <a:xfrm>
              <a:off x="5574800" y="2276025"/>
              <a:ext cx="22050" cy="7225"/>
            </a:xfrm>
            <a:custGeom>
              <a:rect b="b" l="l" r="r" t="t"/>
              <a:pathLst>
                <a:path extrusionOk="0" h="289" w="882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28"/>
            <p:cNvSpPr/>
            <p:nvPr/>
          </p:nvSpPr>
          <p:spPr>
            <a:xfrm>
              <a:off x="5377150" y="2214400"/>
              <a:ext cx="19075" cy="7900"/>
            </a:xfrm>
            <a:custGeom>
              <a:rect b="b" l="l" r="r" t="t"/>
              <a:pathLst>
                <a:path extrusionOk="0" h="316" w="763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28"/>
            <p:cNvSpPr/>
            <p:nvPr/>
          </p:nvSpPr>
          <p:spPr>
            <a:xfrm>
              <a:off x="5381900" y="2245650"/>
              <a:ext cx="29200" cy="8525"/>
            </a:xfrm>
            <a:custGeom>
              <a:rect b="b" l="l" r="r" t="t"/>
              <a:pathLst>
                <a:path extrusionOk="0" h="341" w="1168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28"/>
            <p:cNvSpPr/>
            <p:nvPr/>
          </p:nvSpPr>
          <p:spPr>
            <a:xfrm>
              <a:off x="5345900" y="2245075"/>
              <a:ext cx="19075" cy="8925"/>
            </a:xfrm>
            <a:custGeom>
              <a:rect b="b" l="l" r="r" t="t"/>
              <a:pathLst>
                <a:path extrusionOk="0" h="357" w="763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28"/>
            <p:cNvSpPr/>
            <p:nvPr/>
          </p:nvSpPr>
          <p:spPr>
            <a:xfrm>
              <a:off x="5528950" y="2301900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28"/>
            <p:cNvSpPr/>
            <p:nvPr/>
          </p:nvSpPr>
          <p:spPr>
            <a:xfrm>
              <a:off x="5521500" y="2300700"/>
              <a:ext cx="22350" cy="7600"/>
            </a:xfrm>
            <a:custGeom>
              <a:rect b="b" l="l" r="r" t="t"/>
              <a:pathLst>
                <a:path extrusionOk="0" h="304" w="894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28"/>
            <p:cNvSpPr/>
            <p:nvPr/>
          </p:nvSpPr>
          <p:spPr>
            <a:xfrm>
              <a:off x="5653975" y="2314400"/>
              <a:ext cx="19075" cy="8075"/>
            </a:xfrm>
            <a:custGeom>
              <a:rect b="b" l="l" r="r" t="t"/>
              <a:pathLst>
                <a:path extrusionOk="0" h="323" w="763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28"/>
            <p:cNvSpPr/>
            <p:nvPr/>
          </p:nvSpPr>
          <p:spPr>
            <a:xfrm>
              <a:off x="5600400" y="2250275"/>
              <a:ext cx="25325" cy="4025"/>
            </a:xfrm>
            <a:custGeom>
              <a:rect b="b" l="l" r="r" t="t"/>
              <a:pathLst>
                <a:path extrusionOk="0" h="161" w="1013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28"/>
            <p:cNvSpPr/>
            <p:nvPr/>
          </p:nvSpPr>
          <p:spPr>
            <a:xfrm>
              <a:off x="5719150" y="2156750"/>
              <a:ext cx="21450" cy="8100"/>
            </a:xfrm>
            <a:custGeom>
              <a:rect b="b" l="l" r="r" t="t"/>
              <a:pathLst>
                <a:path extrusionOk="0" h="324" w="858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28"/>
            <p:cNvSpPr/>
            <p:nvPr/>
          </p:nvSpPr>
          <p:spPr>
            <a:xfrm>
              <a:off x="5266725" y="2257400"/>
              <a:ext cx="25625" cy="4050"/>
            </a:xfrm>
            <a:custGeom>
              <a:rect b="b" l="l" r="r" t="t"/>
              <a:pathLst>
                <a:path extrusionOk="0" h="162" w="1025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28"/>
            <p:cNvSpPr/>
            <p:nvPr/>
          </p:nvSpPr>
          <p:spPr>
            <a:xfrm>
              <a:off x="5457525" y="22221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28"/>
            <p:cNvSpPr/>
            <p:nvPr/>
          </p:nvSpPr>
          <p:spPr>
            <a:xfrm>
              <a:off x="5399775" y="2214100"/>
              <a:ext cx="11025" cy="7750"/>
            </a:xfrm>
            <a:custGeom>
              <a:rect b="b" l="l" r="r" t="t"/>
              <a:pathLst>
                <a:path extrusionOk="0" h="310" w="441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28"/>
            <p:cNvSpPr/>
            <p:nvPr/>
          </p:nvSpPr>
          <p:spPr>
            <a:xfrm>
              <a:off x="5567650" y="2275300"/>
              <a:ext cx="14900" cy="4675"/>
            </a:xfrm>
            <a:custGeom>
              <a:rect b="b" l="l" r="r" t="t"/>
              <a:pathLst>
                <a:path extrusionOk="0" h="187" w="596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28"/>
            <p:cNvSpPr/>
            <p:nvPr/>
          </p:nvSpPr>
          <p:spPr>
            <a:xfrm>
              <a:off x="5625700" y="2161100"/>
              <a:ext cx="19650" cy="2900"/>
            </a:xfrm>
            <a:custGeom>
              <a:rect b="b" l="l" r="r" t="t"/>
              <a:pathLst>
                <a:path extrusionOk="0" h="116" w="786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28"/>
            <p:cNvSpPr/>
            <p:nvPr/>
          </p:nvSpPr>
          <p:spPr>
            <a:xfrm>
              <a:off x="5504850" y="2226500"/>
              <a:ext cx="7450" cy="5625"/>
            </a:xfrm>
            <a:custGeom>
              <a:rect b="b" l="l" r="r" t="t"/>
              <a:pathLst>
                <a:path extrusionOk="0" h="225" w="298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28"/>
            <p:cNvSpPr/>
            <p:nvPr/>
          </p:nvSpPr>
          <p:spPr>
            <a:xfrm>
              <a:off x="5536400" y="2249800"/>
              <a:ext cx="13700" cy="5800"/>
            </a:xfrm>
            <a:custGeom>
              <a:rect b="b" l="l" r="r" t="t"/>
              <a:pathLst>
                <a:path extrusionOk="0" h="232" w="548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28"/>
            <p:cNvSpPr/>
            <p:nvPr/>
          </p:nvSpPr>
          <p:spPr>
            <a:xfrm>
              <a:off x="5461375" y="2186125"/>
              <a:ext cx="6575" cy="5675"/>
            </a:xfrm>
            <a:custGeom>
              <a:rect b="b" l="l" r="r" t="t"/>
              <a:pathLst>
                <a:path extrusionOk="0" h="227" w="263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28"/>
            <p:cNvSpPr/>
            <p:nvPr/>
          </p:nvSpPr>
          <p:spPr>
            <a:xfrm>
              <a:off x="5464950" y="2246950"/>
              <a:ext cx="10450" cy="7275"/>
            </a:xfrm>
            <a:custGeom>
              <a:rect b="b" l="l" r="r" t="t"/>
              <a:pathLst>
                <a:path extrusionOk="0" h="291" w="418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28"/>
            <p:cNvSpPr/>
            <p:nvPr/>
          </p:nvSpPr>
          <p:spPr>
            <a:xfrm>
              <a:off x="5409600" y="2245350"/>
              <a:ext cx="12525" cy="8425"/>
            </a:xfrm>
            <a:custGeom>
              <a:rect b="b" l="l" r="r" t="t"/>
              <a:pathLst>
                <a:path extrusionOk="0" h="337" w="501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28"/>
            <p:cNvSpPr/>
            <p:nvPr/>
          </p:nvSpPr>
          <p:spPr>
            <a:xfrm>
              <a:off x="5765875" y="2189975"/>
              <a:ext cx="7475" cy="6875"/>
            </a:xfrm>
            <a:custGeom>
              <a:rect b="b" l="l" r="r" t="t"/>
              <a:pathLst>
                <a:path extrusionOk="0" h="275" w="299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28"/>
            <p:cNvSpPr/>
            <p:nvPr/>
          </p:nvSpPr>
          <p:spPr>
            <a:xfrm>
              <a:off x="5753375" y="2189975"/>
              <a:ext cx="8975" cy="7475"/>
            </a:xfrm>
            <a:custGeom>
              <a:rect b="b" l="l" r="r" t="t"/>
              <a:pathLst>
                <a:path extrusionOk="0" h="299" w="359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28"/>
            <p:cNvSpPr/>
            <p:nvPr/>
          </p:nvSpPr>
          <p:spPr>
            <a:xfrm>
              <a:off x="5675100" y="2256650"/>
              <a:ext cx="7175" cy="4800"/>
            </a:xfrm>
            <a:custGeom>
              <a:rect b="b" l="l" r="r" t="t"/>
              <a:pathLst>
                <a:path extrusionOk="0" h="192" w="287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28"/>
            <p:cNvSpPr/>
            <p:nvPr/>
          </p:nvSpPr>
          <p:spPr>
            <a:xfrm>
              <a:off x="5267325" y="2268100"/>
              <a:ext cx="14000" cy="4650"/>
            </a:xfrm>
            <a:custGeom>
              <a:rect b="b" l="l" r="r" t="t"/>
              <a:pathLst>
                <a:path extrusionOk="0" h="186" w="56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28"/>
            <p:cNvSpPr/>
            <p:nvPr/>
          </p:nvSpPr>
          <p:spPr>
            <a:xfrm>
              <a:off x="5496500" y="2297600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28"/>
            <p:cNvSpPr/>
            <p:nvPr/>
          </p:nvSpPr>
          <p:spPr>
            <a:xfrm>
              <a:off x="5550675" y="2204300"/>
              <a:ext cx="10750" cy="3575"/>
            </a:xfrm>
            <a:custGeom>
              <a:rect b="b" l="l" r="r" t="t"/>
              <a:pathLst>
                <a:path extrusionOk="0" h="143" w="43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28"/>
            <p:cNvSpPr/>
            <p:nvPr/>
          </p:nvSpPr>
          <p:spPr>
            <a:xfrm>
              <a:off x="5677775" y="2285225"/>
              <a:ext cx="4800" cy="4400"/>
            </a:xfrm>
            <a:custGeom>
              <a:rect b="b" l="l" r="r" t="t"/>
              <a:pathLst>
                <a:path extrusionOk="0" h="176" w="192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28"/>
            <p:cNvSpPr/>
            <p:nvPr/>
          </p:nvSpPr>
          <p:spPr>
            <a:xfrm>
              <a:off x="5634325" y="2253075"/>
              <a:ext cx="9250" cy="4550"/>
            </a:xfrm>
            <a:custGeom>
              <a:rect b="b" l="l" r="r" t="t"/>
              <a:pathLst>
                <a:path extrusionOk="0" h="182" w="37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28"/>
            <p:cNvSpPr/>
            <p:nvPr/>
          </p:nvSpPr>
          <p:spPr>
            <a:xfrm>
              <a:off x="5656950" y="2283750"/>
              <a:ext cx="3000" cy="2100"/>
            </a:xfrm>
            <a:custGeom>
              <a:rect b="b" l="l" r="r" t="t"/>
              <a:pathLst>
                <a:path extrusionOk="0" h="84" w="12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28"/>
            <p:cNvSpPr/>
            <p:nvPr/>
          </p:nvSpPr>
          <p:spPr>
            <a:xfrm>
              <a:off x="5613775" y="2161100"/>
              <a:ext cx="8675" cy="2225"/>
            </a:xfrm>
            <a:custGeom>
              <a:rect b="b" l="l" r="r" t="t"/>
              <a:pathLst>
                <a:path extrusionOk="0" h="89" w="347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28"/>
            <p:cNvSpPr/>
            <p:nvPr/>
          </p:nvSpPr>
          <p:spPr>
            <a:xfrm>
              <a:off x="5406325" y="2268275"/>
              <a:ext cx="8050" cy="3950"/>
            </a:xfrm>
            <a:custGeom>
              <a:rect b="b" l="l" r="r" t="t"/>
              <a:pathLst>
                <a:path extrusionOk="0" h="158" w="322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28"/>
            <p:cNvSpPr/>
            <p:nvPr/>
          </p:nvSpPr>
          <p:spPr>
            <a:xfrm>
              <a:off x="5493525" y="2272425"/>
              <a:ext cx="6875" cy="2775"/>
            </a:xfrm>
            <a:custGeom>
              <a:rect b="b" l="l" r="r" t="t"/>
              <a:pathLst>
                <a:path extrusionOk="0" h="111" w="275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28"/>
            <p:cNvSpPr/>
            <p:nvPr/>
          </p:nvSpPr>
          <p:spPr>
            <a:xfrm>
              <a:off x="5572125" y="2204050"/>
              <a:ext cx="3275" cy="2250"/>
            </a:xfrm>
            <a:custGeom>
              <a:rect b="b" l="l" r="r" t="t"/>
              <a:pathLst>
                <a:path extrusionOk="0" h="90" w="131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28"/>
            <p:cNvSpPr/>
            <p:nvPr/>
          </p:nvSpPr>
          <p:spPr>
            <a:xfrm>
              <a:off x="5582525" y="2250100"/>
              <a:ext cx="3900" cy="2325"/>
            </a:xfrm>
            <a:custGeom>
              <a:rect b="b" l="l" r="r" t="t"/>
              <a:pathLst>
                <a:path extrusionOk="0" h="93" w="156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28"/>
            <p:cNvSpPr/>
            <p:nvPr/>
          </p:nvSpPr>
          <p:spPr>
            <a:xfrm>
              <a:off x="5622425" y="21592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28"/>
            <p:cNvSpPr/>
            <p:nvPr/>
          </p:nvSpPr>
          <p:spPr>
            <a:xfrm>
              <a:off x="5604550" y="21593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28"/>
            <p:cNvSpPr/>
            <p:nvPr/>
          </p:nvSpPr>
          <p:spPr>
            <a:xfrm>
              <a:off x="5532825" y="2205850"/>
              <a:ext cx="3300" cy="2050"/>
            </a:xfrm>
            <a:custGeom>
              <a:rect b="b" l="l" r="r" t="t"/>
              <a:pathLst>
                <a:path extrusionOk="0" h="82" w="132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28"/>
            <p:cNvSpPr/>
            <p:nvPr/>
          </p:nvSpPr>
          <p:spPr>
            <a:xfrm>
              <a:off x="5539675" y="2205650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28"/>
            <p:cNvSpPr/>
            <p:nvPr/>
          </p:nvSpPr>
          <p:spPr>
            <a:xfrm>
              <a:off x="5403650" y="2268050"/>
              <a:ext cx="3575" cy="4100"/>
            </a:xfrm>
            <a:custGeom>
              <a:rect b="b" l="l" r="r" t="t"/>
              <a:pathLst>
                <a:path extrusionOk="0" h="164" w="143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28"/>
            <p:cNvSpPr/>
            <p:nvPr/>
          </p:nvSpPr>
          <p:spPr>
            <a:xfrm>
              <a:off x="5281600" y="22668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28"/>
            <p:cNvSpPr/>
            <p:nvPr/>
          </p:nvSpPr>
          <p:spPr>
            <a:xfrm>
              <a:off x="5951325" y="2301300"/>
              <a:ext cx="75925" cy="10200"/>
            </a:xfrm>
            <a:custGeom>
              <a:rect b="b" l="l" r="r" t="t"/>
              <a:pathLst>
                <a:path extrusionOk="0" h="408" w="3037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28"/>
            <p:cNvSpPr/>
            <p:nvPr/>
          </p:nvSpPr>
          <p:spPr>
            <a:xfrm>
              <a:off x="5812625" y="2297225"/>
              <a:ext cx="62825" cy="8575"/>
            </a:xfrm>
            <a:custGeom>
              <a:rect b="b" l="l" r="r" t="t"/>
              <a:pathLst>
                <a:path extrusionOk="0" h="343" w="2513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28"/>
            <p:cNvSpPr/>
            <p:nvPr/>
          </p:nvSpPr>
          <p:spPr>
            <a:xfrm>
              <a:off x="6006100" y="2300750"/>
              <a:ext cx="57475" cy="10400"/>
            </a:xfrm>
            <a:custGeom>
              <a:rect b="b" l="l" r="r" t="t"/>
              <a:pathLst>
                <a:path extrusionOk="0" h="416" w="2299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28"/>
            <p:cNvSpPr/>
            <p:nvPr/>
          </p:nvSpPr>
          <p:spPr>
            <a:xfrm>
              <a:off x="5902225" y="2296150"/>
              <a:ext cx="40800" cy="11125"/>
            </a:xfrm>
            <a:custGeom>
              <a:rect b="b" l="l" r="r" t="t"/>
              <a:pathLst>
                <a:path extrusionOk="0" h="445" w="1632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28"/>
            <p:cNvSpPr/>
            <p:nvPr/>
          </p:nvSpPr>
          <p:spPr>
            <a:xfrm>
              <a:off x="6059975" y="2304575"/>
              <a:ext cx="25025" cy="12225"/>
            </a:xfrm>
            <a:custGeom>
              <a:rect b="b" l="l" r="r" t="t"/>
              <a:pathLst>
                <a:path extrusionOk="0" h="489" w="1001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28"/>
            <p:cNvSpPr/>
            <p:nvPr/>
          </p:nvSpPr>
          <p:spPr>
            <a:xfrm>
              <a:off x="5784650" y="2294725"/>
              <a:ext cx="22625" cy="6950"/>
            </a:xfrm>
            <a:custGeom>
              <a:rect b="b" l="l" r="r" t="t"/>
              <a:pathLst>
                <a:path extrusionOk="0" h="278" w="905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28"/>
            <p:cNvSpPr/>
            <p:nvPr/>
          </p:nvSpPr>
          <p:spPr>
            <a:xfrm>
              <a:off x="5873650" y="2297425"/>
              <a:ext cx="14000" cy="7350"/>
            </a:xfrm>
            <a:custGeom>
              <a:rect b="b" l="l" r="r" t="t"/>
              <a:pathLst>
                <a:path extrusionOk="0" h="294" w="56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28"/>
            <p:cNvSpPr/>
            <p:nvPr/>
          </p:nvSpPr>
          <p:spPr>
            <a:xfrm>
              <a:off x="5941500" y="2301000"/>
              <a:ext cx="14025" cy="6600"/>
            </a:xfrm>
            <a:custGeom>
              <a:rect b="b" l="l" r="r" t="t"/>
              <a:pathLst>
                <a:path extrusionOk="0" h="264" w="561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28"/>
            <p:cNvSpPr/>
            <p:nvPr/>
          </p:nvSpPr>
          <p:spPr>
            <a:xfrm>
              <a:off x="5923650" y="2300700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28"/>
            <p:cNvSpPr/>
            <p:nvPr/>
          </p:nvSpPr>
          <p:spPr>
            <a:xfrm>
              <a:off x="5941500" y="230070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28"/>
            <p:cNvSpPr/>
            <p:nvPr/>
          </p:nvSpPr>
          <p:spPr>
            <a:xfrm>
              <a:off x="5930800" y="2297725"/>
              <a:ext cx="4175" cy="3300"/>
            </a:xfrm>
            <a:custGeom>
              <a:rect b="b" l="l" r="r" t="t"/>
              <a:pathLst>
                <a:path extrusionOk="0" h="132" w="167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28"/>
            <p:cNvSpPr/>
            <p:nvPr/>
          </p:nvSpPr>
          <p:spPr>
            <a:xfrm>
              <a:off x="5937925" y="229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28"/>
            <p:cNvSpPr/>
            <p:nvPr/>
          </p:nvSpPr>
          <p:spPr>
            <a:xfrm>
              <a:off x="5934950" y="2295500"/>
              <a:ext cx="3000" cy="2250"/>
            </a:xfrm>
            <a:custGeom>
              <a:rect b="b" l="l" r="r" t="t"/>
              <a:pathLst>
                <a:path extrusionOk="0" h="90" w="12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28"/>
            <p:cNvSpPr/>
            <p:nvPr/>
          </p:nvSpPr>
          <p:spPr>
            <a:xfrm>
              <a:off x="5837025" y="230487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28"/>
            <p:cNvSpPr/>
            <p:nvPr/>
          </p:nvSpPr>
          <p:spPr>
            <a:xfrm>
              <a:off x="5966500" y="2306675"/>
              <a:ext cx="36050" cy="10125"/>
            </a:xfrm>
            <a:custGeom>
              <a:rect b="b" l="l" r="r" t="t"/>
              <a:pathLst>
                <a:path extrusionOk="0" h="405" w="1442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28"/>
            <p:cNvSpPr/>
            <p:nvPr/>
          </p:nvSpPr>
          <p:spPr>
            <a:xfrm>
              <a:off x="5927225" y="2313000"/>
              <a:ext cx="6850" cy="5900"/>
            </a:xfrm>
            <a:custGeom>
              <a:rect b="b" l="l" r="r" t="t"/>
              <a:pathLst>
                <a:path extrusionOk="0" h="236" w="274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28"/>
            <p:cNvSpPr/>
            <p:nvPr/>
          </p:nvSpPr>
          <p:spPr>
            <a:xfrm>
              <a:off x="5893875" y="2300500"/>
              <a:ext cx="8375" cy="4250"/>
            </a:xfrm>
            <a:custGeom>
              <a:rect b="b" l="l" r="r" t="t"/>
              <a:pathLst>
                <a:path extrusionOk="0" h="170" w="335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28"/>
            <p:cNvSpPr/>
            <p:nvPr/>
          </p:nvSpPr>
          <p:spPr>
            <a:xfrm>
              <a:off x="5848350" y="2333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28"/>
            <p:cNvSpPr/>
            <p:nvPr/>
          </p:nvSpPr>
          <p:spPr>
            <a:xfrm>
              <a:off x="6070100" y="2322450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28"/>
            <p:cNvSpPr/>
            <p:nvPr/>
          </p:nvSpPr>
          <p:spPr>
            <a:xfrm>
              <a:off x="5905775" y="3105525"/>
              <a:ext cx="89575" cy="39275"/>
            </a:xfrm>
            <a:custGeom>
              <a:rect b="b" l="l" r="r" t="t"/>
              <a:pathLst>
                <a:path extrusionOk="0" h="1571" w="3583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28"/>
            <p:cNvSpPr/>
            <p:nvPr/>
          </p:nvSpPr>
          <p:spPr>
            <a:xfrm>
              <a:off x="5938225" y="2983225"/>
              <a:ext cx="14625" cy="70275"/>
            </a:xfrm>
            <a:custGeom>
              <a:rect b="b" l="l" r="r" t="t"/>
              <a:pathLst>
                <a:path extrusionOk="0" h="2811" w="585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28"/>
            <p:cNvSpPr/>
            <p:nvPr/>
          </p:nvSpPr>
          <p:spPr>
            <a:xfrm>
              <a:off x="5942100" y="3035925"/>
              <a:ext cx="14025" cy="36325"/>
            </a:xfrm>
            <a:custGeom>
              <a:rect b="b" l="l" r="r" t="t"/>
              <a:pathLst>
                <a:path extrusionOk="0" h="1453" w="561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28"/>
            <p:cNvSpPr/>
            <p:nvPr/>
          </p:nvSpPr>
          <p:spPr>
            <a:xfrm>
              <a:off x="5938525" y="2996925"/>
              <a:ext cx="10150" cy="35750"/>
            </a:xfrm>
            <a:custGeom>
              <a:rect b="b" l="l" r="r" t="t"/>
              <a:pathLst>
                <a:path extrusionOk="0" h="1430" w="406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28"/>
            <p:cNvSpPr/>
            <p:nvPr/>
          </p:nvSpPr>
          <p:spPr>
            <a:xfrm>
              <a:off x="5942100" y="2985625"/>
              <a:ext cx="6275" cy="24725"/>
            </a:xfrm>
            <a:custGeom>
              <a:rect b="b" l="l" r="r" t="t"/>
              <a:pathLst>
                <a:path extrusionOk="0" h="989" w="251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28"/>
            <p:cNvSpPr/>
            <p:nvPr/>
          </p:nvSpPr>
          <p:spPr>
            <a:xfrm>
              <a:off x="5945075" y="2985775"/>
              <a:ext cx="3600" cy="7300"/>
            </a:xfrm>
            <a:custGeom>
              <a:rect b="b" l="l" r="r" t="t"/>
              <a:pathLst>
                <a:path extrusionOk="0" h="292" w="144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28"/>
            <p:cNvSpPr/>
            <p:nvPr/>
          </p:nvSpPr>
          <p:spPr>
            <a:xfrm>
              <a:off x="6153425" y="2613250"/>
              <a:ext cx="6575" cy="6875"/>
            </a:xfrm>
            <a:custGeom>
              <a:rect b="b" l="l" r="r" t="t"/>
              <a:pathLst>
                <a:path extrusionOk="0" h="275" w="263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28"/>
            <p:cNvSpPr/>
            <p:nvPr/>
          </p:nvSpPr>
          <p:spPr>
            <a:xfrm>
              <a:off x="6100150" y="2610350"/>
              <a:ext cx="2700" cy="2325"/>
            </a:xfrm>
            <a:custGeom>
              <a:rect b="b" l="l" r="r" t="t"/>
              <a:pathLst>
                <a:path extrusionOk="0" h="93" w="108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28"/>
            <p:cNvSpPr/>
            <p:nvPr/>
          </p:nvSpPr>
          <p:spPr>
            <a:xfrm>
              <a:off x="5238750" y="1854750"/>
              <a:ext cx="20850" cy="99225"/>
            </a:xfrm>
            <a:custGeom>
              <a:rect b="b" l="l" r="r" t="t"/>
              <a:pathLst>
                <a:path extrusionOk="0" h="3969" w="834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28"/>
            <p:cNvSpPr/>
            <p:nvPr/>
          </p:nvSpPr>
          <p:spPr>
            <a:xfrm>
              <a:off x="5259575" y="1723550"/>
              <a:ext cx="44375" cy="32175"/>
            </a:xfrm>
            <a:custGeom>
              <a:rect b="b" l="l" r="r" t="t"/>
              <a:pathLst>
                <a:path extrusionOk="0" h="1287" w="1775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28"/>
            <p:cNvSpPr/>
            <p:nvPr/>
          </p:nvSpPr>
          <p:spPr>
            <a:xfrm>
              <a:off x="5217300" y="1771175"/>
              <a:ext cx="29500" cy="32025"/>
            </a:xfrm>
            <a:custGeom>
              <a:rect b="b" l="l" r="r" t="t"/>
              <a:pathLst>
                <a:path extrusionOk="0" h="1281" w="118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28"/>
            <p:cNvSpPr/>
            <p:nvPr/>
          </p:nvSpPr>
          <p:spPr>
            <a:xfrm>
              <a:off x="5223850" y="1798875"/>
              <a:ext cx="14325" cy="36325"/>
            </a:xfrm>
            <a:custGeom>
              <a:rect b="b" l="l" r="r" t="t"/>
              <a:pathLst>
                <a:path extrusionOk="0" h="1453" w="573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28"/>
            <p:cNvSpPr/>
            <p:nvPr/>
          </p:nvSpPr>
          <p:spPr>
            <a:xfrm>
              <a:off x="5363150" y="1709125"/>
              <a:ext cx="33675" cy="12675"/>
            </a:xfrm>
            <a:custGeom>
              <a:rect b="b" l="l" r="r" t="t"/>
              <a:pathLst>
                <a:path extrusionOk="0" h="507" w="1347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28"/>
            <p:cNvSpPr/>
            <p:nvPr/>
          </p:nvSpPr>
          <p:spPr>
            <a:xfrm>
              <a:off x="5299150" y="1719125"/>
              <a:ext cx="32175" cy="8675"/>
            </a:xfrm>
            <a:custGeom>
              <a:rect b="b" l="l" r="r" t="t"/>
              <a:pathLst>
                <a:path extrusionOk="0" h="347" w="1287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28"/>
            <p:cNvSpPr/>
            <p:nvPr/>
          </p:nvSpPr>
          <p:spPr>
            <a:xfrm>
              <a:off x="5253325" y="1833700"/>
              <a:ext cx="8050" cy="22350"/>
            </a:xfrm>
            <a:custGeom>
              <a:rect b="b" l="l" r="r" t="t"/>
              <a:pathLst>
                <a:path extrusionOk="0" h="894" w="322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28"/>
            <p:cNvSpPr/>
            <p:nvPr/>
          </p:nvSpPr>
          <p:spPr>
            <a:xfrm>
              <a:off x="5941200" y="1738475"/>
              <a:ext cx="11350" cy="2975"/>
            </a:xfrm>
            <a:custGeom>
              <a:rect b="b" l="l" r="r" t="t"/>
              <a:pathLst>
                <a:path extrusionOk="0" h="119" w="454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28"/>
            <p:cNvSpPr/>
            <p:nvPr/>
          </p:nvSpPr>
          <p:spPr>
            <a:xfrm>
              <a:off x="5242600" y="1777125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28"/>
            <p:cNvSpPr/>
            <p:nvPr/>
          </p:nvSpPr>
          <p:spPr>
            <a:xfrm>
              <a:off x="5245875" y="1772275"/>
              <a:ext cx="3600" cy="4875"/>
            </a:xfrm>
            <a:custGeom>
              <a:rect b="b" l="l" r="r" t="t"/>
              <a:pathLst>
                <a:path extrusionOk="0" h="195" w="144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28"/>
            <p:cNvSpPr/>
            <p:nvPr/>
          </p:nvSpPr>
          <p:spPr>
            <a:xfrm>
              <a:off x="5259875" y="179560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28"/>
            <p:cNvSpPr/>
            <p:nvPr/>
          </p:nvSpPr>
          <p:spPr>
            <a:xfrm>
              <a:off x="5424775" y="2300700"/>
              <a:ext cx="29800" cy="4375"/>
            </a:xfrm>
            <a:custGeom>
              <a:rect b="b" l="l" r="r" t="t"/>
              <a:pathLst>
                <a:path extrusionOk="0" h="175" w="1192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28"/>
            <p:cNvSpPr/>
            <p:nvPr/>
          </p:nvSpPr>
          <p:spPr>
            <a:xfrm>
              <a:off x="5399775" y="2297150"/>
              <a:ext cx="22350" cy="4075"/>
            </a:xfrm>
            <a:custGeom>
              <a:rect b="b" l="l" r="r" t="t"/>
              <a:pathLst>
                <a:path extrusionOk="0" h="163" w="894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28"/>
            <p:cNvSpPr/>
            <p:nvPr/>
          </p:nvSpPr>
          <p:spPr>
            <a:xfrm>
              <a:off x="5495025" y="2304200"/>
              <a:ext cx="19950" cy="3750"/>
            </a:xfrm>
            <a:custGeom>
              <a:rect b="b" l="l" r="r" t="t"/>
              <a:pathLst>
                <a:path extrusionOk="0" h="150" w="798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28"/>
            <p:cNvSpPr/>
            <p:nvPr/>
          </p:nvSpPr>
          <p:spPr>
            <a:xfrm>
              <a:off x="5531925" y="2307825"/>
              <a:ext cx="14900" cy="3625"/>
            </a:xfrm>
            <a:custGeom>
              <a:rect b="b" l="l" r="r" t="t"/>
              <a:pathLst>
                <a:path extrusionOk="0" h="145" w="596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28"/>
            <p:cNvSpPr/>
            <p:nvPr/>
          </p:nvSpPr>
          <p:spPr>
            <a:xfrm>
              <a:off x="5848350" y="2370525"/>
              <a:ext cx="94675" cy="5825"/>
            </a:xfrm>
            <a:custGeom>
              <a:rect b="b" l="l" r="r" t="t"/>
              <a:pathLst>
                <a:path extrusionOk="0" h="233" w="3787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28"/>
            <p:cNvSpPr/>
            <p:nvPr/>
          </p:nvSpPr>
          <p:spPr>
            <a:xfrm>
              <a:off x="5944475" y="236470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28"/>
            <p:cNvSpPr/>
            <p:nvPr/>
          </p:nvSpPr>
          <p:spPr>
            <a:xfrm>
              <a:off x="5962925" y="2361525"/>
              <a:ext cx="27125" cy="7375"/>
            </a:xfrm>
            <a:custGeom>
              <a:rect b="b" l="l" r="r" t="t"/>
              <a:pathLst>
                <a:path extrusionOk="0" h="295" w="1085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28"/>
            <p:cNvSpPr/>
            <p:nvPr/>
          </p:nvSpPr>
          <p:spPr>
            <a:xfrm>
              <a:off x="5883450" y="2365600"/>
              <a:ext cx="22950" cy="6275"/>
            </a:xfrm>
            <a:custGeom>
              <a:rect b="b" l="l" r="r" t="t"/>
              <a:pathLst>
                <a:path extrusionOk="0" h="251" w="918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28"/>
            <p:cNvSpPr/>
            <p:nvPr/>
          </p:nvSpPr>
          <p:spPr>
            <a:xfrm>
              <a:off x="5910250" y="2358725"/>
              <a:ext cx="8950" cy="8725"/>
            </a:xfrm>
            <a:custGeom>
              <a:rect b="b" l="l" r="r" t="t"/>
              <a:pathLst>
                <a:path extrusionOk="0" h="349" w="358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28"/>
            <p:cNvSpPr/>
            <p:nvPr/>
          </p:nvSpPr>
          <p:spPr>
            <a:xfrm>
              <a:off x="5941500" y="2371850"/>
              <a:ext cx="14325" cy="4200"/>
            </a:xfrm>
            <a:custGeom>
              <a:rect b="b" l="l" r="r" t="t"/>
              <a:pathLst>
                <a:path extrusionOk="0" h="168" w="573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28"/>
            <p:cNvSpPr/>
            <p:nvPr/>
          </p:nvSpPr>
          <p:spPr>
            <a:xfrm>
              <a:off x="5937050" y="2367675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28"/>
            <p:cNvSpPr/>
            <p:nvPr/>
          </p:nvSpPr>
          <p:spPr>
            <a:xfrm>
              <a:off x="6040400" y="2365900"/>
              <a:ext cx="38950" cy="11075"/>
            </a:xfrm>
            <a:custGeom>
              <a:rect b="b" l="l" r="r" t="t"/>
              <a:pathLst>
                <a:path extrusionOk="0" h="443" w="1558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28"/>
            <p:cNvSpPr/>
            <p:nvPr/>
          </p:nvSpPr>
          <p:spPr>
            <a:xfrm>
              <a:off x="6087050" y="2373625"/>
              <a:ext cx="2700" cy="1600"/>
            </a:xfrm>
            <a:custGeom>
              <a:rect b="b" l="l" r="r" t="t"/>
              <a:pathLst>
                <a:path extrusionOk="0" h="64" w="108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28"/>
            <p:cNvSpPr/>
            <p:nvPr/>
          </p:nvSpPr>
          <p:spPr>
            <a:xfrm>
              <a:off x="6029900" y="2365525"/>
              <a:ext cx="26225" cy="10525"/>
            </a:xfrm>
            <a:custGeom>
              <a:rect b="b" l="l" r="r" t="t"/>
              <a:pathLst>
                <a:path extrusionOk="0" h="421" w="1049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28"/>
            <p:cNvSpPr/>
            <p:nvPr/>
          </p:nvSpPr>
          <p:spPr>
            <a:xfrm>
              <a:off x="5988225" y="2361725"/>
              <a:ext cx="24450" cy="8750"/>
            </a:xfrm>
            <a:custGeom>
              <a:rect b="b" l="l" r="r" t="t"/>
              <a:pathLst>
                <a:path extrusionOk="0" h="350" w="978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28"/>
            <p:cNvSpPr/>
            <p:nvPr/>
          </p:nvSpPr>
          <p:spPr>
            <a:xfrm>
              <a:off x="6177850" y="2387025"/>
              <a:ext cx="7450" cy="4800"/>
            </a:xfrm>
            <a:custGeom>
              <a:rect b="b" l="l" r="r" t="t"/>
              <a:pathLst>
                <a:path extrusionOk="0" h="192" w="298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28"/>
            <p:cNvSpPr/>
            <p:nvPr/>
          </p:nvSpPr>
          <p:spPr>
            <a:xfrm>
              <a:off x="6199875" y="2387025"/>
              <a:ext cx="7450" cy="2400"/>
            </a:xfrm>
            <a:custGeom>
              <a:rect b="b" l="l" r="r" t="t"/>
              <a:pathLst>
                <a:path extrusionOk="0" h="96" w="298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28"/>
            <p:cNvSpPr/>
            <p:nvPr/>
          </p:nvSpPr>
          <p:spPr>
            <a:xfrm>
              <a:off x="5298875" y="1712900"/>
              <a:ext cx="11625" cy="10375"/>
            </a:xfrm>
            <a:custGeom>
              <a:rect b="b" l="l" r="r" t="t"/>
              <a:pathLst>
                <a:path extrusionOk="0" h="415" w="465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28"/>
            <p:cNvSpPr/>
            <p:nvPr/>
          </p:nvSpPr>
          <p:spPr>
            <a:xfrm>
              <a:off x="5392925" y="17018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28"/>
            <p:cNvSpPr/>
            <p:nvPr/>
          </p:nvSpPr>
          <p:spPr>
            <a:xfrm>
              <a:off x="5275650" y="17191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28"/>
            <p:cNvSpPr/>
            <p:nvPr/>
          </p:nvSpPr>
          <p:spPr>
            <a:xfrm>
              <a:off x="5249450" y="1744975"/>
              <a:ext cx="11050" cy="12300"/>
            </a:xfrm>
            <a:custGeom>
              <a:rect b="b" l="l" r="r" t="t"/>
              <a:pathLst>
                <a:path extrusionOk="0" h="492" w="442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28"/>
            <p:cNvSpPr/>
            <p:nvPr/>
          </p:nvSpPr>
          <p:spPr>
            <a:xfrm>
              <a:off x="5281600" y="1726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28"/>
            <p:cNvSpPr/>
            <p:nvPr/>
          </p:nvSpPr>
          <p:spPr>
            <a:xfrm>
              <a:off x="5245875" y="1769375"/>
              <a:ext cx="3225" cy="4500"/>
            </a:xfrm>
            <a:custGeom>
              <a:rect b="b" l="l" r="r" t="t"/>
              <a:pathLst>
                <a:path extrusionOk="0" h="180" w="129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28"/>
            <p:cNvSpPr/>
            <p:nvPr/>
          </p:nvSpPr>
          <p:spPr>
            <a:xfrm>
              <a:off x="5397975" y="1702000"/>
              <a:ext cx="13725" cy="14150"/>
            </a:xfrm>
            <a:custGeom>
              <a:rect b="b" l="l" r="r" t="t"/>
              <a:pathLst>
                <a:path extrusionOk="0" h="566" w="549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28"/>
            <p:cNvSpPr/>
            <p:nvPr/>
          </p:nvSpPr>
          <p:spPr>
            <a:xfrm>
              <a:off x="5396200" y="1709275"/>
              <a:ext cx="4200" cy="6875"/>
            </a:xfrm>
            <a:custGeom>
              <a:rect b="b" l="l" r="r" t="t"/>
              <a:pathLst>
                <a:path extrusionOk="0" h="275" w="168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28"/>
            <p:cNvSpPr/>
            <p:nvPr/>
          </p:nvSpPr>
          <p:spPr>
            <a:xfrm>
              <a:off x="5403925" y="1696800"/>
              <a:ext cx="10150" cy="5050"/>
            </a:xfrm>
            <a:custGeom>
              <a:rect b="b" l="l" r="r" t="t"/>
              <a:pathLst>
                <a:path extrusionOk="0" h="202" w="406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28"/>
            <p:cNvSpPr/>
            <p:nvPr/>
          </p:nvSpPr>
          <p:spPr>
            <a:xfrm>
              <a:off x="5998950" y="2169775"/>
              <a:ext cx="134575" cy="18750"/>
            </a:xfrm>
            <a:custGeom>
              <a:rect b="b" l="l" r="r" t="t"/>
              <a:pathLst>
                <a:path extrusionOk="0" h="750" w="5383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28"/>
            <p:cNvSpPr/>
            <p:nvPr/>
          </p:nvSpPr>
          <p:spPr>
            <a:xfrm>
              <a:off x="5828400" y="2157075"/>
              <a:ext cx="108375" cy="18375"/>
            </a:xfrm>
            <a:custGeom>
              <a:rect b="b" l="l" r="r" t="t"/>
              <a:pathLst>
                <a:path extrusionOk="0" h="735" w="4335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28"/>
            <p:cNvSpPr/>
            <p:nvPr/>
          </p:nvSpPr>
          <p:spPr>
            <a:xfrm>
              <a:off x="5934075" y="2167750"/>
              <a:ext cx="75925" cy="11525"/>
            </a:xfrm>
            <a:custGeom>
              <a:rect b="b" l="l" r="r" t="t"/>
              <a:pathLst>
                <a:path extrusionOk="0" h="461" w="3037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28"/>
            <p:cNvSpPr/>
            <p:nvPr/>
          </p:nvSpPr>
          <p:spPr>
            <a:xfrm>
              <a:off x="6020375" y="2203975"/>
              <a:ext cx="58975" cy="11450"/>
            </a:xfrm>
            <a:custGeom>
              <a:rect b="b" l="l" r="r" t="t"/>
              <a:pathLst>
                <a:path extrusionOk="0" h="458" w="2359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28"/>
            <p:cNvSpPr/>
            <p:nvPr/>
          </p:nvSpPr>
          <p:spPr>
            <a:xfrm>
              <a:off x="5946575" y="2200100"/>
              <a:ext cx="31575" cy="10900"/>
            </a:xfrm>
            <a:custGeom>
              <a:rect b="b" l="l" r="r" t="t"/>
              <a:pathLst>
                <a:path extrusionOk="0" h="436" w="1263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28"/>
            <p:cNvSpPr/>
            <p:nvPr/>
          </p:nvSpPr>
          <p:spPr>
            <a:xfrm>
              <a:off x="5747425" y="2216850"/>
              <a:ext cx="40525" cy="10375"/>
            </a:xfrm>
            <a:custGeom>
              <a:rect b="b" l="l" r="r" t="t"/>
              <a:pathLst>
                <a:path extrusionOk="0" h="415" w="1621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28"/>
            <p:cNvSpPr/>
            <p:nvPr/>
          </p:nvSpPr>
          <p:spPr>
            <a:xfrm>
              <a:off x="5861125" y="2196825"/>
              <a:ext cx="29200" cy="9975"/>
            </a:xfrm>
            <a:custGeom>
              <a:rect b="b" l="l" r="r" t="t"/>
              <a:pathLst>
                <a:path extrusionOk="0" h="399" w="1168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28"/>
            <p:cNvSpPr/>
            <p:nvPr/>
          </p:nvSpPr>
          <p:spPr>
            <a:xfrm>
              <a:off x="5746250" y="2235525"/>
              <a:ext cx="41100" cy="8350"/>
            </a:xfrm>
            <a:custGeom>
              <a:rect b="b" l="l" r="r" t="t"/>
              <a:pathLst>
                <a:path extrusionOk="0" h="334" w="1644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28"/>
            <p:cNvSpPr/>
            <p:nvPr/>
          </p:nvSpPr>
          <p:spPr>
            <a:xfrm>
              <a:off x="5826025" y="2196825"/>
              <a:ext cx="26200" cy="6600"/>
            </a:xfrm>
            <a:custGeom>
              <a:rect b="b" l="l" r="r" t="t"/>
              <a:pathLst>
                <a:path extrusionOk="0" h="264" w="1048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28"/>
            <p:cNvSpPr/>
            <p:nvPr/>
          </p:nvSpPr>
          <p:spPr>
            <a:xfrm>
              <a:off x="5993000" y="2200325"/>
              <a:ext cx="28600" cy="12350"/>
            </a:xfrm>
            <a:custGeom>
              <a:rect b="b" l="l" r="r" t="t"/>
              <a:pathLst>
                <a:path extrusionOk="0" h="494" w="1144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28"/>
            <p:cNvSpPr/>
            <p:nvPr/>
          </p:nvSpPr>
          <p:spPr>
            <a:xfrm>
              <a:off x="5982275" y="2200100"/>
              <a:ext cx="17000" cy="10750"/>
            </a:xfrm>
            <a:custGeom>
              <a:rect b="b" l="l" r="r" t="t"/>
              <a:pathLst>
                <a:path extrusionOk="0" h="430" w="68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28"/>
            <p:cNvSpPr/>
            <p:nvPr/>
          </p:nvSpPr>
          <p:spPr>
            <a:xfrm>
              <a:off x="5793875" y="2196175"/>
              <a:ext cx="20250" cy="6600"/>
            </a:xfrm>
            <a:custGeom>
              <a:rect b="b" l="l" r="r" t="t"/>
              <a:pathLst>
                <a:path extrusionOk="0" h="264" w="81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28"/>
            <p:cNvSpPr/>
            <p:nvPr/>
          </p:nvSpPr>
          <p:spPr>
            <a:xfrm>
              <a:off x="6088250" y="2207850"/>
              <a:ext cx="11025" cy="9875"/>
            </a:xfrm>
            <a:custGeom>
              <a:rect b="b" l="l" r="r" t="t"/>
              <a:pathLst>
                <a:path extrusionOk="0" h="395" w="441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28"/>
            <p:cNvSpPr/>
            <p:nvPr/>
          </p:nvSpPr>
          <p:spPr>
            <a:xfrm>
              <a:off x="6121000" y="2177925"/>
              <a:ext cx="19650" cy="8500"/>
            </a:xfrm>
            <a:custGeom>
              <a:rect b="b" l="l" r="r" t="t"/>
              <a:pathLst>
                <a:path extrusionOk="0" h="340" w="786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28"/>
            <p:cNvSpPr/>
            <p:nvPr/>
          </p:nvSpPr>
          <p:spPr>
            <a:xfrm>
              <a:off x="5895375" y="2196825"/>
              <a:ext cx="11025" cy="9975"/>
            </a:xfrm>
            <a:custGeom>
              <a:rect b="b" l="l" r="r" t="t"/>
              <a:pathLst>
                <a:path extrusionOk="0" h="399" w="441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28"/>
            <p:cNvSpPr/>
            <p:nvPr/>
          </p:nvSpPr>
          <p:spPr>
            <a:xfrm>
              <a:off x="5931975" y="2200775"/>
              <a:ext cx="7175" cy="5750"/>
            </a:xfrm>
            <a:custGeom>
              <a:rect b="b" l="l" r="r" t="t"/>
              <a:pathLst>
                <a:path extrusionOk="0" h="230" w="287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28"/>
            <p:cNvSpPr/>
            <p:nvPr/>
          </p:nvSpPr>
          <p:spPr>
            <a:xfrm>
              <a:off x="5781675" y="2193550"/>
              <a:ext cx="8950" cy="5675"/>
            </a:xfrm>
            <a:custGeom>
              <a:rect b="b" l="l" r="r" t="t"/>
              <a:pathLst>
                <a:path extrusionOk="0" h="227" w="358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28"/>
            <p:cNvSpPr/>
            <p:nvPr/>
          </p:nvSpPr>
          <p:spPr>
            <a:xfrm>
              <a:off x="5910250" y="2199975"/>
              <a:ext cx="8050" cy="5225"/>
            </a:xfrm>
            <a:custGeom>
              <a:rect b="b" l="l" r="r" t="t"/>
              <a:pathLst>
                <a:path extrusionOk="0" h="209" w="322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28"/>
            <p:cNvSpPr/>
            <p:nvPr/>
          </p:nvSpPr>
          <p:spPr>
            <a:xfrm>
              <a:off x="6078125" y="2235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28"/>
            <p:cNvSpPr/>
            <p:nvPr/>
          </p:nvSpPr>
          <p:spPr>
            <a:xfrm>
              <a:off x="5812625" y="2197425"/>
              <a:ext cx="4775" cy="2975"/>
            </a:xfrm>
            <a:custGeom>
              <a:rect b="b" l="l" r="r" t="t"/>
              <a:pathLst>
                <a:path extrusionOk="0" h="119" w="191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28"/>
            <p:cNvSpPr/>
            <p:nvPr/>
          </p:nvSpPr>
          <p:spPr>
            <a:xfrm>
              <a:off x="6002525" y="2206650"/>
              <a:ext cx="3900" cy="4500"/>
            </a:xfrm>
            <a:custGeom>
              <a:rect b="b" l="l" r="r" t="t"/>
              <a:pathLst>
                <a:path extrusionOk="0" h="180" w="156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28"/>
            <p:cNvSpPr/>
            <p:nvPr/>
          </p:nvSpPr>
          <p:spPr>
            <a:xfrm>
              <a:off x="6134975" y="2178675"/>
              <a:ext cx="39325" cy="8100"/>
            </a:xfrm>
            <a:custGeom>
              <a:rect b="b" l="l" r="r" t="t"/>
              <a:pathLst>
                <a:path extrusionOk="0" h="324" w="1573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28"/>
            <p:cNvSpPr/>
            <p:nvPr/>
          </p:nvSpPr>
          <p:spPr>
            <a:xfrm>
              <a:off x="6142425" y="2183500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28"/>
            <p:cNvSpPr/>
            <p:nvPr/>
          </p:nvSpPr>
          <p:spPr>
            <a:xfrm>
              <a:off x="6149275" y="2186400"/>
              <a:ext cx="5075" cy="1900"/>
            </a:xfrm>
            <a:custGeom>
              <a:rect b="b" l="l" r="r" t="t"/>
              <a:pathLst>
                <a:path extrusionOk="0" h="76" w="203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28"/>
            <p:cNvSpPr/>
            <p:nvPr/>
          </p:nvSpPr>
          <p:spPr>
            <a:xfrm>
              <a:off x="5197950" y="2254575"/>
              <a:ext cx="41700" cy="15200"/>
            </a:xfrm>
            <a:custGeom>
              <a:rect b="b" l="l" r="r" t="t"/>
              <a:pathLst>
                <a:path extrusionOk="0" h="608" w="1668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28"/>
            <p:cNvSpPr/>
            <p:nvPr/>
          </p:nvSpPr>
          <p:spPr>
            <a:xfrm>
              <a:off x="5241425" y="2265700"/>
              <a:ext cx="25625" cy="10925"/>
            </a:xfrm>
            <a:custGeom>
              <a:rect b="b" l="l" r="r" t="t"/>
              <a:pathLst>
                <a:path extrusionOk="0" h="437" w="1025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28"/>
            <p:cNvSpPr/>
            <p:nvPr/>
          </p:nvSpPr>
          <p:spPr>
            <a:xfrm>
              <a:off x="5170275" y="2249800"/>
              <a:ext cx="32475" cy="8675"/>
            </a:xfrm>
            <a:custGeom>
              <a:rect b="b" l="l" r="r" t="t"/>
              <a:pathLst>
                <a:path extrusionOk="0" h="347" w="1299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28"/>
            <p:cNvSpPr/>
            <p:nvPr/>
          </p:nvSpPr>
          <p:spPr>
            <a:xfrm>
              <a:off x="5212850" y="2261625"/>
              <a:ext cx="7750" cy="2800"/>
            </a:xfrm>
            <a:custGeom>
              <a:rect b="b" l="l" r="r" t="t"/>
              <a:pathLst>
                <a:path extrusionOk="0" h="112" w="31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28"/>
            <p:cNvSpPr/>
            <p:nvPr/>
          </p:nvSpPr>
          <p:spPr>
            <a:xfrm>
              <a:off x="5223550" y="2265300"/>
              <a:ext cx="4200" cy="2100"/>
            </a:xfrm>
            <a:custGeom>
              <a:rect b="b" l="l" r="r" t="t"/>
              <a:pathLst>
                <a:path extrusionOk="0" h="84" w="168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28"/>
            <p:cNvSpPr/>
            <p:nvPr/>
          </p:nvSpPr>
          <p:spPr>
            <a:xfrm>
              <a:off x="5233675" y="2268275"/>
              <a:ext cx="4800" cy="2700"/>
            </a:xfrm>
            <a:custGeom>
              <a:rect b="b" l="l" r="r" t="t"/>
              <a:pathLst>
                <a:path extrusionOk="0" h="108" w="192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28"/>
            <p:cNvSpPr/>
            <p:nvPr/>
          </p:nvSpPr>
          <p:spPr>
            <a:xfrm>
              <a:off x="5238450" y="2266775"/>
              <a:ext cx="3575" cy="5375"/>
            </a:xfrm>
            <a:custGeom>
              <a:rect b="b" l="l" r="r" t="t"/>
              <a:pathLst>
                <a:path extrusionOk="0" h="215" w="143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28"/>
            <p:cNvSpPr/>
            <p:nvPr/>
          </p:nvSpPr>
          <p:spPr>
            <a:xfrm>
              <a:off x="5335475" y="2288250"/>
              <a:ext cx="18775" cy="5675"/>
            </a:xfrm>
            <a:custGeom>
              <a:rect b="b" l="l" r="r" t="t"/>
              <a:pathLst>
                <a:path extrusionOk="0" h="227" w="751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28"/>
            <p:cNvSpPr/>
            <p:nvPr/>
          </p:nvSpPr>
          <p:spPr>
            <a:xfrm>
              <a:off x="5217300" y="1938175"/>
              <a:ext cx="2125" cy="3875"/>
            </a:xfrm>
            <a:custGeom>
              <a:rect b="b" l="l" r="r" t="t"/>
              <a:pathLst>
                <a:path extrusionOk="0" h="155" w="85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28"/>
            <p:cNvSpPr/>
            <p:nvPr/>
          </p:nvSpPr>
          <p:spPr>
            <a:xfrm>
              <a:off x="5220575" y="1973000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28"/>
            <p:cNvSpPr/>
            <p:nvPr/>
          </p:nvSpPr>
          <p:spPr>
            <a:xfrm>
              <a:off x="5225050" y="180600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28"/>
            <p:cNvSpPr/>
            <p:nvPr/>
          </p:nvSpPr>
          <p:spPr>
            <a:xfrm>
              <a:off x="5909350" y="3114825"/>
              <a:ext cx="10450" cy="4475"/>
            </a:xfrm>
            <a:custGeom>
              <a:rect b="b" l="l" r="r" t="t"/>
              <a:pathLst>
                <a:path extrusionOk="0" h="179" w="418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28"/>
            <p:cNvSpPr/>
            <p:nvPr/>
          </p:nvSpPr>
          <p:spPr>
            <a:xfrm>
              <a:off x="6084975" y="30874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28"/>
            <p:cNvSpPr/>
            <p:nvPr/>
          </p:nvSpPr>
          <p:spPr>
            <a:xfrm>
              <a:off x="6001025" y="3072775"/>
              <a:ext cx="5100" cy="3050"/>
            </a:xfrm>
            <a:custGeom>
              <a:rect b="b" l="l" r="r" t="t"/>
              <a:pathLst>
                <a:path extrusionOk="0" h="122" w="204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28"/>
            <p:cNvSpPr/>
            <p:nvPr/>
          </p:nvSpPr>
          <p:spPr>
            <a:xfrm>
              <a:off x="6146300" y="3648275"/>
              <a:ext cx="21450" cy="5300"/>
            </a:xfrm>
            <a:custGeom>
              <a:rect b="b" l="l" r="r" t="t"/>
              <a:pathLst>
                <a:path extrusionOk="0" h="212" w="858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28"/>
            <p:cNvSpPr/>
            <p:nvPr/>
          </p:nvSpPr>
          <p:spPr>
            <a:xfrm>
              <a:off x="6167725" y="3652950"/>
              <a:ext cx="3000" cy="2125"/>
            </a:xfrm>
            <a:custGeom>
              <a:rect b="b" l="l" r="r" t="t"/>
              <a:pathLst>
                <a:path extrusionOk="0" h="85" w="12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28"/>
            <p:cNvSpPr/>
            <p:nvPr/>
          </p:nvSpPr>
          <p:spPr>
            <a:xfrm>
              <a:off x="6194225" y="3644925"/>
              <a:ext cx="26850" cy="8075"/>
            </a:xfrm>
            <a:custGeom>
              <a:rect b="b" l="l" r="r" t="t"/>
              <a:pathLst>
                <a:path extrusionOk="0" h="323" w="1074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28"/>
            <p:cNvSpPr/>
            <p:nvPr/>
          </p:nvSpPr>
          <p:spPr>
            <a:xfrm>
              <a:off x="5751000" y="2138225"/>
              <a:ext cx="230125" cy="18675"/>
            </a:xfrm>
            <a:custGeom>
              <a:rect b="b" l="l" r="r" t="t"/>
              <a:pathLst>
                <a:path extrusionOk="0" h="747" w="9205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28"/>
            <p:cNvSpPr/>
            <p:nvPr/>
          </p:nvSpPr>
          <p:spPr>
            <a:xfrm>
              <a:off x="5697425" y="2144000"/>
              <a:ext cx="143800" cy="13600"/>
            </a:xfrm>
            <a:custGeom>
              <a:rect b="b" l="l" r="r" t="t"/>
              <a:pathLst>
                <a:path extrusionOk="0" h="544" w="5752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28"/>
            <p:cNvSpPr/>
            <p:nvPr/>
          </p:nvSpPr>
          <p:spPr>
            <a:xfrm>
              <a:off x="6156700" y="2178975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28"/>
            <p:cNvSpPr/>
            <p:nvPr/>
          </p:nvSpPr>
          <p:spPr>
            <a:xfrm>
              <a:off x="5378350" y="2132600"/>
              <a:ext cx="187525" cy="23025"/>
            </a:xfrm>
            <a:custGeom>
              <a:rect b="b" l="l" r="r" t="t"/>
              <a:pathLst>
                <a:path extrusionOk="0" h="921" w="7501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28"/>
            <p:cNvSpPr/>
            <p:nvPr/>
          </p:nvSpPr>
          <p:spPr>
            <a:xfrm>
              <a:off x="5378050" y="2124000"/>
              <a:ext cx="116400" cy="17350"/>
            </a:xfrm>
            <a:custGeom>
              <a:rect b="b" l="l" r="r" t="t"/>
              <a:pathLst>
                <a:path extrusionOk="0" h="694" w="4656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28"/>
            <p:cNvSpPr/>
            <p:nvPr/>
          </p:nvSpPr>
          <p:spPr>
            <a:xfrm>
              <a:off x="5315825" y="2145850"/>
              <a:ext cx="183375" cy="13200"/>
            </a:xfrm>
            <a:custGeom>
              <a:rect b="b" l="l" r="r" t="t"/>
              <a:pathLst>
                <a:path extrusionOk="0" h="528" w="7335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28"/>
            <p:cNvSpPr/>
            <p:nvPr/>
          </p:nvSpPr>
          <p:spPr>
            <a:xfrm>
              <a:off x="5312550" y="2107875"/>
              <a:ext cx="72950" cy="29450"/>
            </a:xfrm>
            <a:custGeom>
              <a:rect b="b" l="l" r="r" t="t"/>
              <a:pathLst>
                <a:path extrusionOk="0" h="1178" w="2918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28"/>
            <p:cNvSpPr/>
            <p:nvPr/>
          </p:nvSpPr>
          <p:spPr>
            <a:xfrm>
              <a:off x="5168500" y="2141875"/>
              <a:ext cx="148850" cy="12425"/>
            </a:xfrm>
            <a:custGeom>
              <a:rect b="b" l="l" r="r" t="t"/>
              <a:pathLst>
                <a:path extrusionOk="0" h="497" w="5954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28"/>
            <p:cNvSpPr/>
            <p:nvPr/>
          </p:nvSpPr>
          <p:spPr>
            <a:xfrm>
              <a:off x="5256000" y="2113300"/>
              <a:ext cx="58375" cy="19025"/>
            </a:xfrm>
            <a:custGeom>
              <a:rect b="b" l="l" r="r" t="t"/>
              <a:pathLst>
                <a:path extrusionOk="0" h="761" w="2335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28"/>
            <p:cNvSpPr/>
            <p:nvPr/>
          </p:nvSpPr>
          <p:spPr>
            <a:xfrm>
              <a:off x="5237550" y="2092875"/>
              <a:ext cx="34625" cy="36200"/>
            </a:xfrm>
            <a:custGeom>
              <a:rect b="b" l="l" r="r" t="t"/>
              <a:pathLst>
                <a:path extrusionOk="0" h="1448" w="1385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28"/>
            <p:cNvSpPr/>
            <p:nvPr/>
          </p:nvSpPr>
          <p:spPr>
            <a:xfrm>
              <a:off x="5170275" y="2152775"/>
              <a:ext cx="28600" cy="48550"/>
            </a:xfrm>
            <a:custGeom>
              <a:rect b="b" l="l" r="r" t="t"/>
              <a:pathLst>
                <a:path extrusionOk="0" h="1942" w="1144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28"/>
            <p:cNvSpPr/>
            <p:nvPr/>
          </p:nvSpPr>
          <p:spPr>
            <a:xfrm>
              <a:off x="5234275" y="2098850"/>
              <a:ext cx="19075" cy="27100"/>
            </a:xfrm>
            <a:custGeom>
              <a:rect b="b" l="l" r="r" t="t"/>
              <a:pathLst>
                <a:path extrusionOk="0" h="1084" w="763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28"/>
            <p:cNvSpPr/>
            <p:nvPr/>
          </p:nvSpPr>
          <p:spPr>
            <a:xfrm>
              <a:off x="5181600" y="2143800"/>
              <a:ext cx="66100" cy="3150"/>
            </a:xfrm>
            <a:custGeom>
              <a:rect b="b" l="l" r="r" t="t"/>
              <a:pathLst>
                <a:path extrusionOk="0" h="126" w="2644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28"/>
            <p:cNvSpPr/>
            <p:nvPr/>
          </p:nvSpPr>
          <p:spPr>
            <a:xfrm>
              <a:off x="5182175" y="2231350"/>
              <a:ext cx="18200" cy="22650"/>
            </a:xfrm>
            <a:custGeom>
              <a:rect b="b" l="l" r="r" t="t"/>
              <a:pathLst>
                <a:path extrusionOk="0" h="906" w="728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28"/>
            <p:cNvSpPr/>
            <p:nvPr/>
          </p:nvSpPr>
          <p:spPr>
            <a:xfrm>
              <a:off x="5346200" y="2146225"/>
              <a:ext cx="48225" cy="3900"/>
            </a:xfrm>
            <a:custGeom>
              <a:rect b="b" l="l" r="r" t="t"/>
              <a:pathLst>
                <a:path extrusionOk="0" h="156" w="1929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28"/>
            <p:cNvSpPr/>
            <p:nvPr/>
          </p:nvSpPr>
          <p:spPr>
            <a:xfrm>
              <a:off x="5186350" y="2192375"/>
              <a:ext cx="12525" cy="34000"/>
            </a:xfrm>
            <a:custGeom>
              <a:rect b="b" l="l" r="r" t="t"/>
              <a:pathLst>
                <a:path extrusionOk="0" h="1360" w="501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28"/>
            <p:cNvSpPr/>
            <p:nvPr/>
          </p:nvSpPr>
          <p:spPr>
            <a:xfrm>
              <a:off x="5131875" y="2185825"/>
              <a:ext cx="9850" cy="25025"/>
            </a:xfrm>
            <a:custGeom>
              <a:rect b="b" l="l" r="r" t="t"/>
              <a:pathLst>
                <a:path extrusionOk="0" h="1001" w="394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28"/>
            <p:cNvSpPr/>
            <p:nvPr/>
          </p:nvSpPr>
          <p:spPr>
            <a:xfrm>
              <a:off x="5137225" y="2164975"/>
              <a:ext cx="8675" cy="24425"/>
            </a:xfrm>
            <a:custGeom>
              <a:rect b="b" l="l" r="r" t="t"/>
              <a:pathLst>
                <a:path extrusionOk="0" h="977" w="347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28"/>
            <p:cNvSpPr/>
            <p:nvPr/>
          </p:nvSpPr>
          <p:spPr>
            <a:xfrm>
              <a:off x="5183675" y="2205750"/>
              <a:ext cx="5975" cy="24600"/>
            </a:xfrm>
            <a:custGeom>
              <a:rect b="b" l="l" r="r" t="t"/>
              <a:pathLst>
                <a:path extrusionOk="0" h="984" w="239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28"/>
            <p:cNvSpPr/>
            <p:nvPr/>
          </p:nvSpPr>
          <p:spPr>
            <a:xfrm>
              <a:off x="5172950" y="2238500"/>
              <a:ext cx="11050" cy="15500"/>
            </a:xfrm>
            <a:custGeom>
              <a:rect b="b" l="l" r="r" t="t"/>
              <a:pathLst>
                <a:path extrusionOk="0" h="620" w="442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28"/>
            <p:cNvSpPr/>
            <p:nvPr/>
          </p:nvSpPr>
          <p:spPr>
            <a:xfrm>
              <a:off x="5159850" y="2143250"/>
              <a:ext cx="11950" cy="10450"/>
            </a:xfrm>
            <a:custGeom>
              <a:rect b="b" l="l" r="r" t="t"/>
              <a:pathLst>
                <a:path extrusionOk="0" h="418" w="478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28"/>
            <p:cNvSpPr/>
            <p:nvPr/>
          </p:nvSpPr>
          <p:spPr>
            <a:xfrm>
              <a:off x="5313450" y="2146825"/>
              <a:ext cx="11025" cy="3300"/>
            </a:xfrm>
            <a:custGeom>
              <a:rect b="b" l="l" r="r" t="t"/>
              <a:pathLst>
                <a:path extrusionOk="0" h="132" w="441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28"/>
            <p:cNvSpPr/>
            <p:nvPr/>
          </p:nvSpPr>
          <p:spPr>
            <a:xfrm>
              <a:off x="5331900" y="21471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28"/>
            <p:cNvSpPr/>
            <p:nvPr/>
          </p:nvSpPr>
          <p:spPr>
            <a:xfrm>
              <a:off x="5238150" y="2121500"/>
              <a:ext cx="7750" cy="3825"/>
            </a:xfrm>
            <a:custGeom>
              <a:rect b="b" l="l" r="r" t="t"/>
              <a:pathLst>
                <a:path extrusionOk="0" h="153" w="31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28"/>
            <p:cNvSpPr/>
            <p:nvPr/>
          </p:nvSpPr>
          <p:spPr>
            <a:xfrm>
              <a:off x="5184850" y="2229275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28"/>
            <p:cNvSpPr/>
            <p:nvPr/>
          </p:nvSpPr>
          <p:spPr>
            <a:xfrm>
              <a:off x="5166700" y="2153375"/>
              <a:ext cx="4800" cy="4200"/>
            </a:xfrm>
            <a:custGeom>
              <a:rect b="b" l="l" r="r" t="t"/>
              <a:pathLst>
                <a:path extrusionOk="0" h="168" w="192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28"/>
            <p:cNvSpPr/>
            <p:nvPr/>
          </p:nvSpPr>
          <p:spPr>
            <a:xfrm>
              <a:off x="5303025" y="2911875"/>
              <a:ext cx="41700" cy="27325"/>
            </a:xfrm>
            <a:custGeom>
              <a:rect b="b" l="l" r="r" t="t"/>
              <a:pathLst>
                <a:path extrusionOk="0" h="1093" w="1668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28"/>
            <p:cNvSpPr/>
            <p:nvPr/>
          </p:nvSpPr>
          <p:spPr>
            <a:xfrm>
              <a:off x="5338450" y="2931750"/>
              <a:ext cx="32775" cy="8100"/>
            </a:xfrm>
            <a:custGeom>
              <a:rect b="b" l="l" r="r" t="t"/>
              <a:pathLst>
                <a:path extrusionOk="0" h="324" w="1311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28"/>
            <p:cNvSpPr/>
            <p:nvPr/>
          </p:nvSpPr>
          <p:spPr>
            <a:xfrm>
              <a:off x="5266425" y="2946925"/>
              <a:ext cx="12525" cy="36325"/>
            </a:xfrm>
            <a:custGeom>
              <a:rect b="b" l="l" r="r" t="t"/>
              <a:pathLst>
                <a:path extrusionOk="0" h="1453" w="501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28"/>
            <p:cNvSpPr/>
            <p:nvPr/>
          </p:nvSpPr>
          <p:spPr>
            <a:xfrm>
              <a:off x="5336375" y="2864375"/>
              <a:ext cx="14000" cy="11125"/>
            </a:xfrm>
            <a:custGeom>
              <a:rect b="b" l="l" r="r" t="t"/>
              <a:pathLst>
                <a:path extrusionOk="0" h="445" w="56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28"/>
            <p:cNvSpPr/>
            <p:nvPr/>
          </p:nvSpPr>
          <p:spPr>
            <a:xfrm>
              <a:off x="5303925" y="2899900"/>
              <a:ext cx="5975" cy="4775"/>
            </a:xfrm>
            <a:custGeom>
              <a:rect b="b" l="l" r="r" t="t"/>
              <a:pathLst>
                <a:path extrusionOk="0" h="191" w="239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28"/>
            <p:cNvSpPr/>
            <p:nvPr/>
          </p:nvSpPr>
          <p:spPr>
            <a:xfrm>
              <a:off x="5350050" y="286060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28"/>
            <p:cNvSpPr/>
            <p:nvPr/>
          </p:nvSpPr>
          <p:spPr>
            <a:xfrm>
              <a:off x="5299750" y="29043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28"/>
            <p:cNvSpPr/>
            <p:nvPr/>
          </p:nvSpPr>
          <p:spPr>
            <a:xfrm>
              <a:off x="5328325" y="2878900"/>
              <a:ext cx="5100" cy="3150"/>
            </a:xfrm>
            <a:custGeom>
              <a:rect b="b" l="l" r="r" t="t"/>
              <a:pathLst>
                <a:path extrusionOk="0" h="126" w="204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28"/>
            <p:cNvSpPr/>
            <p:nvPr/>
          </p:nvSpPr>
          <p:spPr>
            <a:xfrm>
              <a:off x="5324750" y="2882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28"/>
            <p:cNvSpPr/>
            <p:nvPr/>
          </p:nvSpPr>
          <p:spPr>
            <a:xfrm>
              <a:off x="5320900" y="2885600"/>
              <a:ext cx="3575" cy="3900"/>
            </a:xfrm>
            <a:custGeom>
              <a:rect b="b" l="l" r="r" t="t"/>
              <a:pathLst>
                <a:path extrusionOk="0" h="156" w="143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28"/>
            <p:cNvSpPr/>
            <p:nvPr/>
          </p:nvSpPr>
          <p:spPr>
            <a:xfrm>
              <a:off x="5310175" y="2896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28"/>
            <p:cNvSpPr/>
            <p:nvPr/>
          </p:nvSpPr>
          <p:spPr>
            <a:xfrm>
              <a:off x="5317325" y="28894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28"/>
            <p:cNvSpPr/>
            <p:nvPr/>
          </p:nvSpPr>
          <p:spPr>
            <a:xfrm>
              <a:off x="5313450" y="2892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28"/>
            <p:cNvSpPr/>
            <p:nvPr/>
          </p:nvSpPr>
          <p:spPr>
            <a:xfrm>
              <a:off x="5374475" y="2752850"/>
              <a:ext cx="14900" cy="29200"/>
            </a:xfrm>
            <a:custGeom>
              <a:rect b="b" l="l" r="r" t="t"/>
              <a:pathLst>
                <a:path extrusionOk="0" h="1168" w="596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28"/>
            <p:cNvSpPr/>
            <p:nvPr/>
          </p:nvSpPr>
          <p:spPr>
            <a:xfrm>
              <a:off x="5386375" y="2745700"/>
              <a:ext cx="5975" cy="14625"/>
            </a:xfrm>
            <a:custGeom>
              <a:rect b="b" l="l" r="r" t="t"/>
              <a:pathLst>
                <a:path extrusionOk="0" h="585" w="239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28"/>
            <p:cNvSpPr/>
            <p:nvPr/>
          </p:nvSpPr>
          <p:spPr>
            <a:xfrm>
              <a:off x="5384875" y="274957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28"/>
            <p:cNvSpPr/>
            <p:nvPr/>
          </p:nvSpPr>
          <p:spPr>
            <a:xfrm>
              <a:off x="5386075" y="2779925"/>
              <a:ext cx="4200" cy="12250"/>
            </a:xfrm>
            <a:custGeom>
              <a:rect b="b" l="l" r="r" t="t"/>
              <a:pathLst>
                <a:path extrusionOk="0" h="490" w="168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28"/>
            <p:cNvSpPr/>
            <p:nvPr/>
          </p:nvSpPr>
          <p:spPr>
            <a:xfrm>
              <a:off x="5901325" y="2801950"/>
              <a:ext cx="70575" cy="24700"/>
            </a:xfrm>
            <a:custGeom>
              <a:rect b="b" l="l" r="r" t="t"/>
              <a:pathLst>
                <a:path extrusionOk="0" h="988" w="2823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28"/>
            <p:cNvSpPr/>
            <p:nvPr/>
          </p:nvSpPr>
          <p:spPr>
            <a:xfrm>
              <a:off x="5909650" y="2784575"/>
              <a:ext cx="17900" cy="7300"/>
            </a:xfrm>
            <a:custGeom>
              <a:rect b="b" l="l" r="r" t="t"/>
              <a:pathLst>
                <a:path extrusionOk="0" h="292" w="716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28"/>
            <p:cNvSpPr/>
            <p:nvPr/>
          </p:nvSpPr>
          <p:spPr>
            <a:xfrm>
              <a:off x="5909350" y="27885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28"/>
            <p:cNvSpPr/>
            <p:nvPr/>
          </p:nvSpPr>
          <p:spPr>
            <a:xfrm>
              <a:off x="6146000" y="21426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28"/>
            <p:cNvSpPr/>
            <p:nvPr/>
          </p:nvSpPr>
          <p:spPr>
            <a:xfrm>
              <a:off x="6142125" y="2150100"/>
              <a:ext cx="7475" cy="5075"/>
            </a:xfrm>
            <a:custGeom>
              <a:rect b="b" l="l" r="r" t="t"/>
              <a:pathLst>
                <a:path extrusionOk="0" h="203" w="299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28"/>
            <p:cNvSpPr/>
            <p:nvPr/>
          </p:nvSpPr>
          <p:spPr>
            <a:xfrm>
              <a:off x="6160875" y="2153375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28"/>
            <p:cNvSpPr/>
            <p:nvPr/>
          </p:nvSpPr>
          <p:spPr>
            <a:xfrm>
              <a:off x="6167425" y="2152100"/>
              <a:ext cx="8650" cy="5475"/>
            </a:xfrm>
            <a:custGeom>
              <a:rect b="b" l="l" r="r" t="t"/>
              <a:pathLst>
                <a:path extrusionOk="0" h="219" w="346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28"/>
            <p:cNvSpPr/>
            <p:nvPr/>
          </p:nvSpPr>
          <p:spPr>
            <a:xfrm>
              <a:off x="6177850" y="2148900"/>
              <a:ext cx="4175" cy="4800"/>
            </a:xfrm>
            <a:custGeom>
              <a:rect b="b" l="l" r="r" t="t"/>
              <a:pathLst>
                <a:path extrusionOk="0" h="192" w="167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28"/>
            <p:cNvSpPr/>
            <p:nvPr/>
          </p:nvSpPr>
          <p:spPr>
            <a:xfrm>
              <a:off x="6182000" y="21572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28"/>
            <p:cNvSpPr/>
            <p:nvPr/>
          </p:nvSpPr>
          <p:spPr>
            <a:xfrm>
              <a:off x="6174875" y="2153375"/>
              <a:ext cx="3000" cy="3900"/>
            </a:xfrm>
            <a:custGeom>
              <a:rect b="b" l="l" r="r" t="t"/>
              <a:pathLst>
                <a:path extrusionOk="0" h="156" w="12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28"/>
            <p:cNvSpPr/>
            <p:nvPr/>
          </p:nvSpPr>
          <p:spPr>
            <a:xfrm>
              <a:off x="6153425" y="21501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28"/>
            <p:cNvSpPr/>
            <p:nvPr/>
          </p:nvSpPr>
          <p:spPr>
            <a:xfrm>
              <a:off x="6164150" y="2147000"/>
              <a:ext cx="10750" cy="6700"/>
            </a:xfrm>
            <a:custGeom>
              <a:rect b="b" l="l" r="r" t="t"/>
              <a:pathLst>
                <a:path extrusionOk="0" h="268" w="43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28"/>
            <p:cNvSpPr/>
            <p:nvPr/>
          </p:nvSpPr>
          <p:spPr>
            <a:xfrm>
              <a:off x="6152550" y="2140275"/>
              <a:ext cx="8650" cy="4925"/>
            </a:xfrm>
            <a:custGeom>
              <a:rect b="b" l="l" r="r" t="t"/>
              <a:pathLst>
                <a:path extrusionOk="0" h="197" w="346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28"/>
            <p:cNvSpPr/>
            <p:nvPr/>
          </p:nvSpPr>
          <p:spPr>
            <a:xfrm>
              <a:off x="6153425" y="2143250"/>
              <a:ext cx="6275" cy="3000"/>
            </a:xfrm>
            <a:custGeom>
              <a:rect b="b" l="l" r="r" t="t"/>
              <a:pathLst>
                <a:path extrusionOk="0" h="120" w="251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28"/>
            <p:cNvSpPr/>
            <p:nvPr/>
          </p:nvSpPr>
          <p:spPr>
            <a:xfrm>
              <a:off x="6135275" y="1709275"/>
              <a:ext cx="36050" cy="11150"/>
            </a:xfrm>
            <a:custGeom>
              <a:rect b="b" l="l" r="r" t="t"/>
              <a:pathLst>
                <a:path extrusionOk="0" h="446" w="1442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28"/>
            <p:cNvSpPr/>
            <p:nvPr/>
          </p:nvSpPr>
          <p:spPr>
            <a:xfrm>
              <a:off x="6134975" y="1712850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28"/>
            <p:cNvSpPr/>
            <p:nvPr/>
          </p:nvSpPr>
          <p:spPr>
            <a:xfrm>
              <a:off x="5318800" y="2100750"/>
              <a:ext cx="67600" cy="26575"/>
            </a:xfrm>
            <a:custGeom>
              <a:rect b="b" l="l" r="r" t="t"/>
              <a:pathLst>
                <a:path extrusionOk="0" h="1063" w="2704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28"/>
            <p:cNvSpPr/>
            <p:nvPr/>
          </p:nvSpPr>
          <p:spPr>
            <a:xfrm>
              <a:off x="5402975" y="2101950"/>
              <a:ext cx="73325" cy="8975"/>
            </a:xfrm>
            <a:custGeom>
              <a:rect b="b" l="l" r="r" t="t"/>
              <a:pathLst>
                <a:path extrusionOk="0" h="359" w="2933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28"/>
            <p:cNvSpPr/>
            <p:nvPr/>
          </p:nvSpPr>
          <p:spPr>
            <a:xfrm>
              <a:off x="5381625" y="2099450"/>
              <a:ext cx="25600" cy="7500"/>
            </a:xfrm>
            <a:custGeom>
              <a:rect b="b" l="l" r="r" t="t"/>
              <a:pathLst>
                <a:path extrusionOk="0" h="300" w="1024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28"/>
            <p:cNvSpPr/>
            <p:nvPr/>
          </p:nvSpPr>
          <p:spPr>
            <a:xfrm>
              <a:off x="5356600" y="2097200"/>
              <a:ext cx="21775" cy="6475"/>
            </a:xfrm>
            <a:custGeom>
              <a:rect b="b" l="l" r="r" t="t"/>
              <a:pathLst>
                <a:path extrusionOk="0" h="259" w="871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28"/>
            <p:cNvSpPr/>
            <p:nvPr/>
          </p:nvSpPr>
          <p:spPr>
            <a:xfrm>
              <a:off x="5245000" y="2020025"/>
              <a:ext cx="5075" cy="11625"/>
            </a:xfrm>
            <a:custGeom>
              <a:rect b="b" l="l" r="r" t="t"/>
              <a:pathLst>
                <a:path extrusionOk="0" h="465" w="203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28"/>
            <p:cNvSpPr/>
            <p:nvPr/>
          </p:nvSpPr>
          <p:spPr>
            <a:xfrm>
              <a:off x="5302725" y="20271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28"/>
            <p:cNvSpPr/>
            <p:nvPr/>
          </p:nvSpPr>
          <p:spPr>
            <a:xfrm>
              <a:off x="5240225" y="2002750"/>
              <a:ext cx="8950" cy="18200"/>
            </a:xfrm>
            <a:custGeom>
              <a:rect b="b" l="l" r="r" t="t"/>
              <a:pathLst>
                <a:path extrusionOk="0" h="728" w="358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28"/>
            <p:cNvSpPr/>
            <p:nvPr/>
          </p:nvSpPr>
          <p:spPr>
            <a:xfrm>
              <a:off x="5241725" y="1967050"/>
              <a:ext cx="7150" cy="15200"/>
            </a:xfrm>
            <a:custGeom>
              <a:rect b="b" l="l" r="r" t="t"/>
              <a:pathLst>
                <a:path extrusionOk="0" h="608" w="286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28"/>
            <p:cNvSpPr/>
            <p:nvPr/>
          </p:nvSpPr>
          <p:spPr>
            <a:xfrm>
              <a:off x="5244400" y="1997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28"/>
            <p:cNvSpPr/>
            <p:nvPr/>
          </p:nvSpPr>
          <p:spPr>
            <a:xfrm>
              <a:off x="5317325" y="2096725"/>
              <a:ext cx="32275" cy="7975"/>
            </a:xfrm>
            <a:custGeom>
              <a:rect b="b" l="l" r="r" t="t"/>
              <a:pathLst>
                <a:path extrusionOk="0" h="319" w="1291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28"/>
            <p:cNvSpPr/>
            <p:nvPr/>
          </p:nvSpPr>
          <p:spPr>
            <a:xfrm>
              <a:off x="5302425" y="2086150"/>
              <a:ext cx="14925" cy="3250"/>
            </a:xfrm>
            <a:custGeom>
              <a:rect b="b" l="l" r="r" t="t"/>
              <a:pathLst>
                <a:path extrusionOk="0" h="130" w="597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28"/>
            <p:cNvSpPr/>
            <p:nvPr/>
          </p:nvSpPr>
          <p:spPr>
            <a:xfrm>
              <a:off x="5331900" y="2093975"/>
              <a:ext cx="6575" cy="2875"/>
            </a:xfrm>
            <a:custGeom>
              <a:rect b="b" l="l" r="r" t="t"/>
              <a:pathLst>
                <a:path extrusionOk="0" h="115" w="263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28"/>
            <p:cNvSpPr/>
            <p:nvPr/>
          </p:nvSpPr>
          <p:spPr>
            <a:xfrm>
              <a:off x="5319400" y="20932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28"/>
            <p:cNvSpPr/>
            <p:nvPr/>
          </p:nvSpPr>
          <p:spPr>
            <a:xfrm>
              <a:off x="5316425" y="20932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28"/>
            <p:cNvSpPr/>
            <p:nvPr/>
          </p:nvSpPr>
          <p:spPr>
            <a:xfrm>
              <a:off x="5313450" y="2093250"/>
              <a:ext cx="4500" cy="3050"/>
            </a:xfrm>
            <a:custGeom>
              <a:rect b="b" l="l" r="r" t="t"/>
              <a:pathLst>
                <a:path extrusionOk="0" h="122" w="18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28"/>
            <p:cNvSpPr/>
            <p:nvPr/>
          </p:nvSpPr>
          <p:spPr>
            <a:xfrm>
              <a:off x="5342625" y="20247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28"/>
            <p:cNvSpPr/>
            <p:nvPr/>
          </p:nvSpPr>
          <p:spPr>
            <a:xfrm>
              <a:off x="5299450" y="2092650"/>
              <a:ext cx="7775" cy="3600"/>
            </a:xfrm>
            <a:custGeom>
              <a:rect b="b" l="l" r="r" t="t"/>
              <a:pathLst>
                <a:path extrusionOk="0" h="144" w="311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28"/>
            <p:cNvSpPr/>
            <p:nvPr/>
          </p:nvSpPr>
          <p:spPr>
            <a:xfrm>
              <a:off x="5270875" y="20786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28"/>
            <p:cNvSpPr/>
            <p:nvPr/>
          </p:nvSpPr>
          <p:spPr>
            <a:xfrm>
              <a:off x="5381625" y="2021400"/>
              <a:ext cx="18175" cy="7100"/>
            </a:xfrm>
            <a:custGeom>
              <a:rect b="b" l="l" r="r" t="t"/>
              <a:pathLst>
                <a:path extrusionOk="0" h="284" w="727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28"/>
            <p:cNvSpPr/>
            <p:nvPr/>
          </p:nvSpPr>
          <p:spPr>
            <a:xfrm>
              <a:off x="5324750" y="1805950"/>
              <a:ext cx="10750" cy="3350"/>
            </a:xfrm>
            <a:custGeom>
              <a:rect b="b" l="l" r="r" t="t"/>
              <a:pathLst>
                <a:path extrusionOk="0" h="134" w="43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28"/>
            <p:cNvSpPr/>
            <p:nvPr/>
          </p:nvSpPr>
          <p:spPr>
            <a:xfrm>
              <a:off x="5300950" y="1791725"/>
              <a:ext cx="9250" cy="7450"/>
            </a:xfrm>
            <a:custGeom>
              <a:rect b="b" l="l" r="r" t="t"/>
              <a:pathLst>
                <a:path extrusionOk="0" h="298" w="37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28"/>
            <p:cNvSpPr/>
            <p:nvPr/>
          </p:nvSpPr>
          <p:spPr>
            <a:xfrm>
              <a:off x="5338750" y="18068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28"/>
            <p:cNvSpPr/>
            <p:nvPr/>
          </p:nvSpPr>
          <p:spPr>
            <a:xfrm>
              <a:off x="5349175" y="1807200"/>
              <a:ext cx="4475" cy="3400"/>
            </a:xfrm>
            <a:custGeom>
              <a:rect b="b" l="l" r="r" t="t"/>
              <a:pathLst>
                <a:path extrusionOk="0" h="136" w="179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28"/>
            <p:cNvSpPr/>
            <p:nvPr/>
          </p:nvSpPr>
          <p:spPr>
            <a:xfrm>
              <a:off x="5269700" y="1797350"/>
              <a:ext cx="26500" cy="16825"/>
            </a:xfrm>
            <a:custGeom>
              <a:rect b="b" l="l" r="r" t="t"/>
              <a:pathLst>
                <a:path extrusionOk="0" h="673" w="106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28"/>
            <p:cNvSpPr/>
            <p:nvPr/>
          </p:nvSpPr>
          <p:spPr>
            <a:xfrm>
              <a:off x="5284875" y="1791425"/>
              <a:ext cx="18175" cy="8625"/>
            </a:xfrm>
            <a:custGeom>
              <a:rect b="b" l="l" r="r" t="t"/>
              <a:pathLst>
                <a:path extrusionOk="0" h="345" w="727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28"/>
            <p:cNvSpPr/>
            <p:nvPr/>
          </p:nvSpPr>
          <p:spPr>
            <a:xfrm>
              <a:off x="5283100" y="1812675"/>
              <a:ext cx="18475" cy="8250"/>
            </a:xfrm>
            <a:custGeom>
              <a:rect b="b" l="l" r="r" t="t"/>
              <a:pathLst>
                <a:path extrusionOk="0" h="330" w="739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28"/>
            <p:cNvSpPr/>
            <p:nvPr/>
          </p:nvSpPr>
          <p:spPr>
            <a:xfrm>
              <a:off x="5284875" y="1798875"/>
              <a:ext cx="11925" cy="10425"/>
            </a:xfrm>
            <a:custGeom>
              <a:rect b="b" l="l" r="r" t="t"/>
              <a:pathLst>
                <a:path extrusionOk="0" h="417" w="477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28"/>
            <p:cNvSpPr/>
            <p:nvPr/>
          </p:nvSpPr>
          <p:spPr>
            <a:xfrm>
              <a:off x="5277725" y="1812250"/>
              <a:ext cx="14625" cy="8075"/>
            </a:xfrm>
            <a:custGeom>
              <a:rect b="b" l="l" r="r" t="t"/>
              <a:pathLst>
                <a:path extrusionOk="0" h="323" w="585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28"/>
            <p:cNvSpPr/>
            <p:nvPr/>
          </p:nvSpPr>
          <p:spPr>
            <a:xfrm>
              <a:off x="5316125" y="18152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28"/>
            <p:cNvSpPr/>
            <p:nvPr/>
          </p:nvSpPr>
          <p:spPr>
            <a:xfrm>
              <a:off x="5349775" y="1809350"/>
              <a:ext cx="3575" cy="3525"/>
            </a:xfrm>
            <a:custGeom>
              <a:rect b="b" l="l" r="r" t="t"/>
              <a:pathLst>
                <a:path extrusionOk="0" h="141" w="143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28"/>
            <p:cNvSpPr/>
            <p:nvPr/>
          </p:nvSpPr>
          <p:spPr>
            <a:xfrm>
              <a:off x="5248550" y="1888450"/>
              <a:ext cx="3900" cy="10450"/>
            </a:xfrm>
            <a:custGeom>
              <a:rect b="b" l="l" r="r" t="t"/>
              <a:pathLst>
                <a:path extrusionOk="0" h="418" w="156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28"/>
            <p:cNvSpPr/>
            <p:nvPr/>
          </p:nvSpPr>
          <p:spPr>
            <a:xfrm>
              <a:off x="5268800" y="1853025"/>
              <a:ext cx="2400" cy="3025"/>
            </a:xfrm>
            <a:custGeom>
              <a:rect b="b" l="l" r="r" t="t"/>
              <a:pathLst>
                <a:path extrusionOk="0" h="121" w="96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28"/>
            <p:cNvSpPr/>
            <p:nvPr/>
          </p:nvSpPr>
          <p:spPr>
            <a:xfrm>
              <a:off x="5241725" y="1949775"/>
              <a:ext cx="7150" cy="24725"/>
            </a:xfrm>
            <a:custGeom>
              <a:rect b="b" l="l" r="r" t="t"/>
              <a:pathLst>
                <a:path extrusionOk="0" h="989" w="286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28"/>
            <p:cNvSpPr/>
            <p:nvPr/>
          </p:nvSpPr>
          <p:spPr>
            <a:xfrm>
              <a:off x="5245875" y="2009300"/>
              <a:ext cx="3300" cy="8375"/>
            </a:xfrm>
            <a:custGeom>
              <a:rect b="b" l="l" r="r" t="t"/>
              <a:pathLst>
                <a:path extrusionOk="0" h="335" w="132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28"/>
            <p:cNvSpPr/>
            <p:nvPr/>
          </p:nvSpPr>
          <p:spPr>
            <a:xfrm>
              <a:off x="5245300" y="1926550"/>
              <a:ext cx="4775" cy="6100"/>
            </a:xfrm>
            <a:custGeom>
              <a:rect b="b" l="l" r="r" t="t"/>
              <a:pathLst>
                <a:path extrusionOk="0" h="244" w="191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28"/>
            <p:cNvSpPr/>
            <p:nvPr/>
          </p:nvSpPr>
          <p:spPr>
            <a:xfrm>
              <a:off x="5245875" y="1931325"/>
              <a:ext cx="3300" cy="4600"/>
            </a:xfrm>
            <a:custGeom>
              <a:rect b="b" l="l" r="r" t="t"/>
              <a:pathLst>
                <a:path extrusionOk="0" h="184" w="132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28"/>
            <p:cNvSpPr/>
            <p:nvPr/>
          </p:nvSpPr>
          <p:spPr>
            <a:xfrm>
              <a:off x="5245875" y="1934900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28"/>
            <p:cNvSpPr/>
            <p:nvPr/>
          </p:nvSpPr>
          <p:spPr>
            <a:xfrm>
              <a:off x="5247075" y="1942025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28"/>
            <p:cNvSpPr/>
            <p:nvPr/>
          </p:nvSpPr>
          <p:spPr>
            <a:xfrm>
              <a:off x="5245875" y="200305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28"/>
            <p:cNvSpPr/>
            <p:nvPr/>
          </p:nvSpPr>
          <p:spPr>
            <a:xfrm>
              <a:off x="5859350" y="1780750"/>
              <a:ext cx="14325" cy="3550"/>
            </a:xfrm>
            <a:custGeom>
              <a:rect b="b" l="l" r="r" t="t"/>
              <a:pathLst>
                <a:path extrusionOk="0" h="142" w="573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28"/>
            <p:cNvSpPr/>
            <p:nvPr/>
          </p:nvSpPr>
          <p:spPr>
            <a:xfrm>
              <a:off x="5876925" y="1791950"/>
              <a:ext cx="7450" cy="3250"/>
            </a:xfrm>
            <a:custGeom>
              <a:rect b="b" l="l" r="r" t="t"/>
              <a:pathLst>
                <a:path extrusionOk="0" h="130" w="298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28"/>
            <p:cNvSpPr/>
            <p:nvPr/>
          </p:nvSpPr>
          <p:spPr>
            <a:xfrm>
              <a:off x="5959375" y="1791425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28"/>
            <p:cNvSpPr/>
            <p:nvPr/>
          </p:nvSpPr>
          <p:spPr>
            <a:xfrm>
              <a:off x="5956100" y="1790225"/>
              <a:ext cx="3300" cy="1225"/>
            </a:xfrm>
            <a:custGeom>
              <a:rect b="b" l="l" r="r" t="t"/>
              <a:pathLst>
                <a:path extrusionOk="0" h="49" w="132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28"/>
            <p:cNvSpPr/>
            <p:nvPr/>
          </p:nvSpPr>
          <p:spPr>
            <a:xfrm>
              <a:off x="5935025" y="2597175"/>
              <a:ext cx="2050" cy="2800"/>
            </a:xfrm>
            <a:custGeom>
              <a:rect b="b" l="l" r="r" t="t"/>
              <a:pathLst>
                <a:path extrusionOk="0" h="112" w="82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28"/>
            <p:cNvSpPr/>
            <p:nvPr/>
          </p:nvSpPr>
          <p:spPr>
            <a:xfrm>
              <a:off x="5324475" y="2580500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28"/>
            <p:cNvSpPr/>
            <p:nvPr/>
          </p:nvSpPr>
          <p:spPr>
            <a:xfrm>
              <a:off x="5461975" y="2580800"/>
              <a:ext cx="2400" cy="3000"/>
            </a:xfrm>
            <a:custGeom>
              <a:rect b="b" l="l" r="r" t="t"/>
              <a:pathLst>
                <a:path extrusionOk="0" h="120" w="96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28"/>
            <p:cNvSpPr/>
            <p:nvPr/>
          </p:nvSpPr>
          <p:spPr>
            <a:xfrm>
              <a:off x="5476875" y="2580500"/>
              <a:ext cx="12800" cy="3350"/>
            </a:xfrm>
            <a:custGeom>
              <a:rect b="b" l="l" r="r" t="t"/>
              <a:pathLst>
                <a:path extrusionOk="0" h="134" w="512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28"/>
            <p:cNvSpPr/>
            <p:nvPr/>
          </p:nvSpPr>
          <p:spPr>
            <a:xfrm>
              <a:off x="5385775" y="2581875"/>
              <a:ext cx="6275" cy="6100"/>
            </a:xfrm>
            <a:custGeom>
              <a:rect b="b" l="l" r="r" t="t"/>
              <a:pathLst>
                <a:path extrusionOk="0" h="244" w="251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28"/>
            <p:cNvSpPr/>
            <p:nvPr/>
          </p:nvSpPr>
          <p:spPr>
            <a:xfrm>
              <a:off x="5841200" y="2360650"/>
              <a:ext cx="11025" cy="8300"/>
            </a:xfrm>
            <a:custGeom>
              <a:rect b="b" l="l" r="r" t="t"/>
              <a:pathLst>
                <a:path extrusionOk="0" h="332" w="441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28"/>
            <p:cNvSpPr/>
            <p:nvPr/>
          </p:nvSpPr>
          <p:spPr>
            <a:xfrm>
              <a:off x="5855175" y="2364700"/>
              <a:ext cx="3900" cy="2600"/>
            </a:xfrm>
            <a:custGeom>
              <a:rect b="b" l="l" r="r" t="t"/>
              <a:pathLst>
                <a:path extrusionOk="0" h="104" w="156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28"/>
            <p:cNvSpPr/>
            <p:nvPr/>
          </p:nvSpPr>
          <p:spPr>
            <a:xfrm>
              <a:off x="5855175" y="23636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28"/>
            <p:cNvSpPr/>
            <p:nvPr/>
          </p:nvSpPr>
          <p:spPr>
            <a:xfrm>
              <a:off x="5835825" y="3756900"/>
              <a:ext cx="23250" cy="3700"/>
            </a:xfrm>
            <a:custGeom>
              <a:rect b="b" l="l" r="r" t="t"/>
              <a:pathLst>
                <a:path extrusionOk="0" h="148" w="93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28"/>
            <p:cNvSpPr/>
            <p:nvPr/>
          </p:nvSpPr>
          <p:spPr>
            <a:xfrm>
              <a:off x="5803100" y="3753375"/>
              <a:ext cx="19950" cy="3225"/>
            </a:xfrm>
            <a:custGeom>
              <a:rect b="b" l="l" r="r" t="t"/>
              <a:pathLst>
                <a:path extrusionOk="0" h="129" w="798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28"/>
            <p:cNvSpPr/>
            <p:nvPr/>
          </p:nvSpPr>
          <p:spPr>
            <a:xfrm>
              <a:off x="5771550" y="3749850"/>
              <a:ext cx="15800" cy="3150"/>
            </a:xfrm>
            <a:custGeom>
              <a:rect b="b" l="l" r="r" t="t"/>
              <a:pathLst>
                <a:path extrusionOk="0" h="126" w="632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28"/>
            <p:cNvSpPr/>
            <p:nvPr/>
          </p:nvSpPr>
          <p:spPr>
            <a:xfrm>
              <a:off x="5762325" y="374612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28"/>
            <p:cNvSpPr/>
            <p:nvPr/>
          </p:nvSpPr>
          <p:spPr>
            <a:xfrm>
              <a:off x="5610800" y="3734225"/>
              <a:ext cx="42600" cy="17625"/>
            </a:xfrm>
            <a:custGeom>
              <a:rect b="b" l="l" r="r" t="t"/>
              <a:pathLst>
                <a:path extrusionOk="0" h="705" w="1704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28"/>
            <p:cNvSpPr/>
            <p:nvPr/>
          </p:nvSpPr>
          <p:spPr>
            <a:xfrm>
              <a:off x="5602775" y="3728450"/>
              <a:ext cx="15800" cy="3625"/>
            </a:xfrm>
            <a:custGeom>
              <a:rect b="b" l="l" r="r" t="t"/>
              <a:pathLst>
                <a:path extrusionOk="0" h="145" w="632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28"/>
            <p:cNvSpPr/>
            <p:nvPr/>
          </p:nvSpPr>
          <p:spPr>
            <a:xfrm>
              <a:off x="5649800" y="3735700"/>
              <a:ext cx="11925" cy="4900"/>
            </a:xfrm>
            <a:custGeom>
              <a:rect b="b" l="l" r="r" t="t"/>
              <a:pathLst>
                <a:path extrusionOk="0" h="196" w="477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28"/>
            <p:cNvSpPr/>
            <p:nvPr/>
          </p:nvSpPr>
          <p:spPr>
            <a:xfrm>
              <a:off x="5627475" y="3732150"/>
              <a:ext cx="12825" cy="3575"/>
            </a:xfrm>
            <a:custGeom>
              <a:rect b="b" l="l" r="r" t="t"/>
              <a:pathLst>
                <a:path extrusionOk="0" h="143" w="513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28"/>
            <p:cNvSpPr/>
            <p:nvPr/>
          </p:nvSpPr>
          <p:spPr>
            <a:xfrm>
              <a:off x="5405425" y="3706850"/>
              <a:ext cx="16100" cy="3675"/>
            </a:xfrm>
            <a:custGeom>
              <a:rect b="b" l="l" r="r" t="t"/>
              <a:pathLst>
                <a:path extrusionOk="0" h="147" w="644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28"/>
            <p:cNvSpPr/>
            <p:nvPr/>
          </p:nvSpPr>
          <p:spPr>
            <a:xfrm>
              <a:off x="5305425" y="3692725"/>
              <a:ext cx="11925" cy="3575"/>
            </a:xfrm>
            <a:custGeom>
              <a:rect b="b" l="l" r="r" t="t"/>
              <a:pathLst>
                <a:path extrusionOk="0" h="143" w="477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28"/>
            <p:cNvSpPr/>
            <p:nvPr/>
          </p:nvSpPr>
          <p:spPr>
            <a:xfrm>
              <a:off x="5290525" y="3688975"/>
              <a:ext cx="8950" cy="3600"/>
            </a:xfrm>
            <a:custGeom>
              <a:rect b="b" l="l" r="r" t="t"/>
              <a:pathLst>
                <a:path extrusionOk="0" h="144" w="358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28"/>
            <p:cNvSpPr/>
            <p:nvPr/>
          </p:nvSpPr>
          <p:spPr>
            <a:xfrm>
              <a:off x="5195275" y="3676950"/>
              <a:ext cx="23550" cy="17575"/>
            </a:xfrm>
            <a:custGeom>
              <a:rect b="b" l="l" r="r" t="t"/>
              <a:pathLst>
                <a:path extrusionOk="0" h="703" w="942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28"/>
            <p:cNvSpPr/>
            <p:nvPr/>
          </p:nvSpPr>
          <p:spPr>
            <a:xfrm>
              <a:off x="5205800" y="3678550"/>
              <a:ext cx="14800" cy="18925"/>
            </a:xfrm>
            <a:custGeom>
              <a:rect b="b" l="l" r="r" t="t"/>
              <a:pathLst>
                <a:path extrusionOk="0" h="757" w="592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28"/>
            <p:cNvSpPr/>
            <p:nvPr/>
          </p:nvSpPr>
          <p:spPr>
            <a:xfrm>
              <a:off x="5169975" y="3700000"/>
              <a:ext cx="17000" cy="15125"/>
            </a:xfrm>
            <a:custGeom>
              <a:rect b="b" l="l" r="r" t="t"/>
              <a:pathLst>
                <a:path extrusionOk="0" h="605" w="68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28"/>
            <p:cNvSpPr/>
            <p:nvPr/>
          </p:nvSpPr>
          <p:spPr>
            <a:xfrm>
              <a:off x="5195275" y="3691950"/>
              <a:ext cx="19675" cy="11100"/>
            </a:xfrm>
            <a:custGeom>
              <a:rect b="b" l="l" r="r" t="t"/>
              <a:pathLst>
                <a:path extrusionOk="0" h="444" w="787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28"/>
            <p:cNvSpPr/>
            <p:nvPr/>
          </p:nvSpPr>
          <p:spPr>
            <a:xfrm>
              <a:off x="5185150" y="3695950"/>
              <a:ext cx="13725" cy="12700"/>
            </a:xfrm>
            <a:custGeom>
              <a:rect b="b" l="l" r="r" t="t"/>
              <a:pathLst>
                <a:path extrusionOk="0" h="508" w="549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28"/>
            <p:cNvSpPr/>
            <p:nvPr/>
          </p:nvSpPr>
          <p:spPr>
            <a:xfrm>
              <a:off x="5171175" y="3711000"/>
              <a:ext cx="11925" cy="14900"/>
            </a:xfrm>
            <a:custGeom>
              <a:rect b="b" l="l" r="r" t="t"/>
              <a:pathLst>
                <a:path extrusionOk="0" h="596" w="477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28"/>
            <p:cNvSpPr/>
            <p:nvPr/>
          </p:nvSpPr>
          <p:spPr>
            <a:xfrm>
              <a:off x="5176525" y="3699700"/>
              <a:ext cx="5075" cy="6275"/>
            </a:xfrm>
            <a:custGeom>
              <a:rect b="b" l="l" r="r" t="t"/>
              <a:pathLst>
                <a:path extrusionOk="0" h="251" w="203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28"/>
            <p:cNvSpPr/>
            <p:nvPr/>
          </p:nvSpPr>
          <p:spPr>
            <a:xfrm>
              <a:off x="5156275" y="3681825"/>
              <a:ext cx="3300" cy="8675"/>
            </a:xfrm>
            <a:custGeom>
              <a:rect b="b" l="l" r="r" t="t"/>
              <a:pathLst>
                <a:path extrusionOk="0" h="347" w="132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28"/>
            <p:cNvSpPr/>
            <p:nvPr/>
          </p:nvSpPr>
          <p:spPr>
            <a:xfrm>
              <a:off x="5166700" y="3652950"/>
              <a:ext cx="6575" cy="8375"/>
            </a:xfrm>
            <a:custGeom>
              <a:rect b="b" l="l" r="r" t="t"/>
              <a:pathLst>
                <a:path extrusionOk="0" h="335" w="263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28"/>
            <p:cNvSpPr/>
            <p:nvPr/>
          </p:nvSpPr>
          <p:spPr>
            <a:xfrm>
              <a:off x="6013525" y="387917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28"/>
            <p:cNvSpPr/>
            <p:nvPr/>
          </p:nvSpPr>
          <p:spPr>
            <a:xfrm>
              <a:off x="5966200" y="3879075"/>
              <a:ext cx="14625" cy="3325"/>
            </a:xfrm>
            <a:custGeom>
              <a:rect b="b" l="l" r="r" t="t"/>
              <a:pathLst>
                <a:path extrusionOk="0" h="133" w="585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28"/>
            <p:cNvSpPr/>
            <p:nvPr/>
          </p:nvSpPr>
          <p:spPr>
            <a:xfrm>
              <a:off x="6056700" y="3850700"/>
              <a:ext cx="10450" cy="3500"/>
            </a:xfrm>
            <a:custGeom>
              <a:rect b="b" l="l" r="r" t="t"/>
              <a:pathLst>
                <a:path extrusionOk="0" h="140" w="418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28"/>
            <p:cNvSpPr/>
            <p:nvPr/>
          </p:nvSpPr>
          <p:spPr>
            <a:xfrm>
              <a:off x="6070675" y="385240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28"/>
            <p:cNvSpPr/>
            <p:nvPr/>
          </p:nvSpPr>
          <p:spPr>
            <a:xfrm>
              <a:off x="5701900" y="3753575"/>
              <a:ext cx="63425" cy="18775"/>
            </a:xfrm>
            <a:custGeom>
              <a:rect b="b" l="l" r="r" t="t"/>
              <a:pathLst>
                <a:path extrusionOk="0" h="751" w="2537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28"/>
            <p:cNvSpPr/>
            <p:nvPr/>
          </p:nvSpPr>
          <p:spPr>
            <a:xfrm>
              <a:off x="5662600" y="3749400"/>
              <a:ext cx="48250" cy="15150"/>
            </a:xfrm>
            <a:custGeom>
              <a:rect b="b" l="l" r="r" t="t"/>
              <a:pathLst>
                <a:path extrusionOk="0" h="606" w="193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28"/>
            <p:cNvSpPr/>
            <p:nvPr/>
          </p:nvSpPr>
          <p:spPr>
            <a:xfrm>
              <a:off x="5759050" y="3760600"/>
              <a:ext cx="36625" cy="15025"/>
            </a:xfrm>
            <a:custGeom>
              <a:rect b="b" l="l" r="r" t="t"/>
              <a:pathLst>
                <a:path extrusionOk="0" h="601" w="1465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28"/>
            <p:cNvSpPr/>
            <p:nvPr/>
          </p:nvSpPr>
          <p:spPr>
            <a:xfrm>
              <a:off x="5649800" y="3748200"/>
              <a:ext cx="19075" cy="11625"/>
            </a:xfrm>
            <a:custGeom>
              <a:rect b="b" l="l" r="r" t="t"/>
              <a:pathLst>
                <a:path extrusionOk="0" h="465" w="763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28"/>
            <p:cNvSpPr/>
            <p:nvPr/>
          </p:nvSpPr>
          <p:spPr>
            <a:xfrm>
              <a:off x="5679575" y="3749100"/>
              <a:ext cx="22350" cy="4650"/>
            </a:xfrm>
            <a:custGeom>
              <a:rect b="b" l="l" r="r" t="t"/>
              <a:pathLst>
                <a:path extrusionOk="0" h="186" w="894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28"/>
            <p:cNvSpPr/>
            <p:nvPr/>
          </p:nvSpPr>
          <p:spPr>
            <a:xfrm>
              <a:off x="5880475" y="3768150"/>
              <a:ext cx="8675" cy="9250"/>
            </a:xfrm>
            <a:custGeom>
              <a:rect b="b" l="l" r="r" t="t"/>
              <a:pathLst>
                <a:path extrusionOk="0" h="370" w="347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28"/>
            <p:cNvSpPr/>
            <p:nvPr/>
          </p:nvSpPr>
          <p:spPr>
            <a:xfrm>
              <a:off x="5747425" y="3760600"/>
              <a:ext cx="7475" cy="3250"/>
            </a:xfrm>
            <a:custGeom>
              <a:rect b="b" l="l" r="r" t="t"/>
              <a:pathLst>
                <a:path extrusionOk="0" h="130" w="299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28"/>
            <p:cNvSpPr/>
            <p:nvPr/>
          </p:nvSpPr>
          <p:spPr>
            <a:xfrm>
              <a:off x="5794750" y="3766375"/>
              <a:ext cx="5100" cy="5825"/>
            </a:xfrm>
            <a:custGeom>
              <a:rect b="b" l="l" r="r" t="t"/>
              <a:pathLst>
                <a:path extrusionOk="0" h="233" w="204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28"/>
            <p:cNvSpPr/>
            <p:nvPr/>
          </p:nvSpPr>
          <p:spPr>
            <a:xfrm>
              <a:off x="5805475" y="37677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28"/>
            <p:cNvSpPr/>
            <p:nvPr/>
          </p:nvSpPr>
          <p:spPr>
            <a:xfrm>
              <a:off x="5798025" y="3767550"/>
              <a:ext cx="3300" cy="4875"/>
            </a:xfrm>
            <a:custGeom>
              <a:rect b="b" l="l" r="r" t="t"/>
              <a:pathLst>
                <a:path extrusionOk="0" h="195" w="132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28"/>
            <p:cNvSpPr/>
            <p:nvPr/>
          </p:nvSpPr>
          <p:spPr>
            <a:xfrm>
              <a:off x="5652775" y="3746725"/>
              <a:ext cx="6575" cy="3000"/>
            </a:xfrm>
            <a:custGeom>
              <a:rect b="b" l="l" r="r" t="t"/>
              <a:pathLst>
                <a:path extrusionOk="0" h="120" w="263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28"/>
            <p:cNvSpPr/>
            <p:nvPr/>
          </p:nvSpPr>
          <p:spPr>
            <a:xfrm>
              <a:off x="5793575" y="3782525"/>
              <a:ext cx="25925" cy="7450"/>
            </a:xfrm>
            <a:custGeom>
              <a:rect b="b" l="l" r="r" t="t"/>
              <a:pathLst>
                <a:path extrusionOk="0" h="298" w="1037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28"/>
            <p:cNvSpPr/>
            <p:nvPr/>
          </p:nvSpPr>
          <p:spPr>
            <a:xfrm>
              <a:off x="5811125" y="3796425"/>
              <a:ext cx="9250" cy="3300"/>
            </a:xfrm>
            <a:custGeom>
              <a:rect b="b" l="l" r="r" t="t"/>
              <a:pathLst>
                <a:path extrusionOk="0" h="132" w="37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28"/>
            <p:cNvSpPr/>
            <p:nvPr/>
          </p:nvSpPr>
          <p:spPr>
            <a:xfrm>
              <a:off x="5780175" y="3770525"/>
              <a:ext cx="21450" cy="4600"/>
            </a:xfrm>
            <a:custGeom>
              <a:rect b="b" l="l" r="r" t="t"/>
              <a:pathLst>
                <a:path extrusionOk="0" h="184" w="858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28"/>
            <p:cNvSpPr/>
            <p:nvPr/>
          </p:nvSpPr>
          <p:spPr>
            <a:xfrm>
              <a:off x="5351125" y="3943325"/>
              <a:ext cx="142125" cy="58825"/>
            </a:xfrm>
            <a:custGeom>
              <a:rect b="b" l="l" r="r" t="t"/>
              <a:pathLst>
                <a:path extrusionOk="0" h="2353" w="5685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28"/>
            <p:cNvSpPr/>
            <p:nvPr/>
          </p:nvSpPr>
          <p:spPr>
            <a:xfrm>
              <a:off x="5393050" y="3977600"/>
              <a:ext cx="140700" cy="13525"/>
            </a:xfrm>
            <a:custGeom>
              <a:rect b="b" l="l" r="r" t="t"/>
              <a:pathLst>
                <a:path extrusionOk="0" h="541" w="5628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28"/>
            <p:cNvSpPr/>
            <p:nvPr/>
          </p:nvSpPr>
          <p:spPr>
            <a:xfrm>
              <a:off x="5513475" y="3870200"/>
              <a:ext cx="159875" cy="17725"/>
            </a:xfrm>
            <a:custGeom>
              <a:rect b="b" l="l" r="r" t="t"/>
              <a:pathLst>
                <a:path extrusionOk="0" h="709" w="6395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28"/>
            <p:cNvSpPr/>
            <p:nvPr/>
          </p:nvSpPr>
          <p:spPr>
            <a:xfrm>
              <a:off x="5371200" y="3949125"/>
              <a:ext cx="140225" cy="12950"/>
            </a:xfrm>
            <a:custGeom>
              <a:rect b="b" l="l" r="r" t="t"/>
              <a:pathLst>
                <a:path extrusionOk="0" h="518" w="5609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28"/>
            <p:cNvSpPr/>
            <p:nvPr/>
          </p:nvSpPr>
          <p:spPr>
            <a:xfrm>
              <a:off x="5536100" y="3977700"/>
              <a:ext cx="123550" cy="8650"/>
            </a:xfrm>
            <a:custGeom>
              <a:rect b="b" l="l" r="r" t="t"/>
              <a:pathLst>
                <a:path extrusionOk="0" h="346" w="4942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28"/>
            <p:cNvSpPr/>
            <p:nvPr/>
          </p:nvSpPr>
          <p:spPr>
            <a:xfrm>
              <a:off x="5636400" y="3873225"/>
              <a:ext cx="79800" cy="19400"/>
            </a:xfrm>
            <a:custGeom>
              <a:rect b="b" l="l" r="r" t="t"/>
              <a:pathLst>
                <a:path extrusionOk="0" h="776" w="3192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28"/>
            <p:cNvSpPr/>
            <p:nvPr/>
          </p:nvSpPr>
          <p:spPr>
            <a:xfrm>
              <a:off x="5424275" y="3882400"/>
              <a:ext cx="83875" cy="15475"/>
            </a:xfrm>
            <a:custGeom>
              <a:rect b="b" l="l" r="r" t="t"/>
              <a:pathLst>
                <a:path extrusionOk="0" h="619" w="3355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28"/>
            <p:cNvSpPr/>
            <p:nvPr/>
          </p:nvSpPr>
          <p:spPr>
            <a:xfrm>
              <a:off x="5421500" y="3905775"/>
              <a:ext cx="66100" cy="9225"/>
            </a:xfrm>
            <a:custGeom>
              <a:rect b="b" l="l" r="r" t="t"/>
              <a:pathLst>
                <a:path extrusionOk="0" h="369" w="2644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28"/>
            <p:cNvSpPr/>
            <p:nvPr/>
          </p:nvSpPr>
          <p:spPr>
            <a:xfrm>
              <a:off x="5507525" y="3950600"/>
              <a:ext cx="50925" cy="10325"/>
            </a:xfrm>
            <a:custGeom>
              <a:rect b="b" l="l" r="r" t="t"/>
              <a:pathLst>
                <a:path extrusionOk="0" h="413" w="2037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28"/>
            <p:cNvSpPr/>
            <p:nvPr/>
          </p:nvSpPr>
          <p:spPr>
            <a:xfrm>
              <a:off x="5489075" y="3879150"/>
              <a:ext cx="44075" cy="13750"/>
            </a:xfrm>
            <a:custGeom>
              <a:rect b="b" l="l" r="r" t="t"/>
              <a:pathLst>
                <a:path extrusionOk="0" h="550" w="1763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28"/>
            <p:cNvSpPr/>
            <p:nvPr/>
          </p:nvSpPr>
          <p:spPr>
            <a:xfrm>
              <a:off x="5451550" y="3919825"/>
              <a:ext cx="41400" cy="9075"/>
            </a:xfrm>
            <a:custGeom>
              <a:rect b="b" l="l" r="r" t="t"/>
              <a:pathLst>
                <a:path extrusionOk="0" h="363" w="1656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28"/>
            <p:cNvSpPr/>
            <p:nvPr/>
          </p:nvSpPr>
          <p:spPr>
            <a:xfrm>
              <a:off x="5658125" y="3978350"/>
              <a:ext cx="38975" cy="6075"/>
            </a:xfrm>
            <a:custGeom>
              <a:rect b="b" l="l" r="r" t="t"/>
              <a:pathLst>
                <a:path extrusionOk="0" h="243" w="1559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28"/>
            <p:cNvSpPr/>
            <p:nvPr/>
          </p:nvSpPr>
          <p:spPr>
            <a:xfrm>
              <a:off x="5516750" y="3943425"/>
              <a:ext cx="40200" cy="7800"/>
            </a:xfrm>
            <a:custGeom>
              <a:rect b="b" l="l" r="r" t="t"/>
              <a:pathLst>
                <a:path extrusionOk="0" h="312" w="1608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28"/>
            <p:cNvSpPr/>
            <p:nvPr/>
          </p:nvSpPr>
          <p:spPr>
            <a:xfrm>
              <a:off x="5488650" y="3910900"/>
              <a:ext cx="29900" cy="6500"/>
            </a:xfrm>
            <a:custGeom>
              <a:rect b="b" l="l" r="r" t="t"/>
              <a:pathLst>
                <a:path extrusionOk="0" h="260" w="1196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28"/>
            <p:cNvSpPr/>
            <p:nvPr/>
          </p:nvSpPr>
          <p:spPr>
            <a:xfrm>
              <a:off x="5529250" y="3978675"/>
              <a:ext cx="32175" cy="7100"/>
            </a:xfrm>
            <a:custGeom>
              <a:rect b="b" l="l" r="r" t="t"/>
              <a:pathLst>
                <a:path extrusionOk="0" h="284" w="1287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28"/>
            <p:cNvSpPr/>
            <p:nvPr/>
          </p:nvSpPr>
          <p:spPr>
            <a:xfrm>
              <a:off x="5495925" y="3945550"/>
              <a:ext cx="29775" cy="9625"/>
            </a:xfrm>
            <a:custGeom>
              <a:rect b="b" l="l" r="r" t="t"/>
              <a:pathLst>
                <a:path extrusionOk="0" h="385" w="1191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28"/>
            <p:cNvSpPr/>
            <p:nvPr/>
          </p:nvSpPr>
          <p:spPr>
            <a:xfrm>
              <a:off x="5378625" y="3969075"/>
              <a:ext cx="21775" cy="13700"/>
            </a:xfrm>
            <a:custGeom>
              <a:rect b="b" l="l" r="r" t="t"/>
              <a:pathLst>
                <a:path extrusionOk="0" h="548" w="871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28"/>
            <p:cNvSpPr/>
            <p:nvPr/>
          </p:nvSpPr>
          <p:spPr>
            <a:xfrm>
              <a:off x="5506325" y="3942575"/>
              <a:ext cx="19075" cy="8175"/>
            </a:xfrm>
            <a:custGeom>
              <a:rect b="b" l="l" r="r" t="t"/>
              <a:pathLst>
                <a:path extrusionOk="0" h="327" w="763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28"/>
            <p:cNvSpPr/>
            <p:nvPr/>
          </p:nvSpPr>
          <p:spPr>
            <a:xfrm>
              <a:off x="5567650" y="3958025"/>
              <a:ext cx="12850" cy="4975"/>
            </a:xfrm>
            <a:custGeom>
              <a:rect b="b" l="l" r="r" t="t"/>
              <a:pathLst>
                <a:path extrusionOk="0" h="199" w="514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28"/>
            <p:cNvSpPr/>
            <p:nvPr/>
          </p:nvSpPr>
          <p:spPr>
            <a:xfrm>
              <a:off x="5528950" y="3882750"/>
              <a:ext cx="16100" cy="3300"/>
            </a:xfrm>
            <a:custGeom>
              <a:rect b="b" l="l" r="r" t="t"/>
              <a:pathLst>
                <a:path extrusionOk="0" h="132" w="644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28"/>
            <p:cNvSpPr/>
            <p:nvPr/>
          </p:nvSpPr>
          <p:spPr>
            <a:xfrm>
              <a:off x="5543550" y="3882450"/>
              <a:ext cx="8650" cy="3900"/>
            </a:xfrm>
            <a:custGeom>
              <a:rect b="b" l="l" r="r" t="t"/>
              <a:pathLst>
                <a:path extrusionOk="0" h="156" w="346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28"/>
            <p:cNvSpPr/>
            <p:nvPr/>
          </p:nvSpPr>
          <p:spPr>
            <a:xfrm>
              <a:off x="5552775" y="3882450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28"/>
            <p:cNvSpPr/>
            <p:nvPr/>
          </p:nvSpPr>
          <p:spPr>
            <a:xfrm>
              <a:off x="5550675" y="388245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28"/>
            <p:cNvSpPr/>
            <p:nvPr/>
          </p:nvSpPr>
          <p:spPr>
            <a:xfrm>
              <a:off x="5564975" y="395805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28"/>
            <p:cNvSpPr/>
            <p:nvPr/>
          </p:nvSpPr>
          <p:spPr>
            <a:xfrm>
              <a:off x="5463475" y="3997050"/>
              <a:ext cx="191700" cy="16950"/>
            </a:xfrm>
            <a:custGeom>
              <a:rect b="b" l="l" r="r" t="t"/>
              <a:pathLst>
                <a:path extrusionOk="0" h="678" w="7668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28"/>
            <p:cNvSpPr/>
            <p:nvPr/>
          </p:nvSpPr>
          <p:spPr>
            <a:xfrm>
              <a:off x="5831975" y="4022950"/>
              <a:ext cx="110150" cy="18475"/>
            </a:xfrm>
            <a:custGeom>
              <a:rect b="b" l="l" r="r" t="t"/>
              <a:pathLst>
                <a:path extrusionOk="0" h="739" w="4406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28"/>
            <p:cNvSpPr/>
            <p:nvPr/>
          </p:nvSpPr>
          <p:spPr>
            <a:xfrm>
              <a:off x="5659625" y="4008950"/>
              <a:ext cx="53600" cy="9575"/>
            </a:xfrm>
            <a:custGeom>
              <a:rect b="b" l="l" r="r" t="t"/>
              <a:pathLst>
                <a:path extrusionOk="0" h="383" w="2144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28"/>
            <p:cNvSpPr/>
            <p:nvPr/>
          </p:nvSpPr>
          <p:spPr>
            <a:xfrm>
              <a:off x="5690875" y="4014800"/>
              <a:ext cx="72650" cy="7575"/>
            </a:xfrm>
            <a:custGeom>
              <a:rect b="b" l="l" r="r" t="t"/>
              <a:pathLst>
                <a:path extrusionOk="0" h="303" w="2906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28"/>
            <p:cNvSpPr/>
            <p:nvPr/>
          </p:nvSpPr>
          <p:spPr>
            <a:xfrm>
              <a:off x="5761425" y="4018125"/>
              <a:ext cx="55975" cy="7925"/>
            </a:xfrm>
            <a:custGeom>
              <a:rect b="b" l="l" r="r" t="t"/>
              <a:pathLst>
                <a:path extrusionOk="0" h="317" w="2239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28"/>
            <p:cNvSpPr/>
            <p:nvPr/>
          </p:nvSpPr>
          <p:spPr>
            <a:xfrm>
              <a:off x="5805475" y="4021450"/>
              <a:ext cx="28600" cy="7500"/>
            </a:xfrm>
            <a:custGeom>
              <a:rect b="b" l="l" r="r" t="t"/>
              <a:pathLst>
                <a:path extrusionOk="0" h="300" w="1144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28"/>
            <p:cNvSpPr/>
            <p:nvPr/>
          </p:nvSpPr>
          <p:spPr>
            <a:xfrm>
              <a:off x="5796550" y="4004500"/>
              <a:ext cx="40500" cy="3925"/>
            </a:xfrm>
            <a:custGeom>
              <a:rect b="b" l="l" r="r" t="t"/>
              <a:pathLst>
                <a:path extrusionOk="0" h="157" w="162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28"/>
            <p:cNvSpPr/>
            <p:nvPr/>
          </p:nvSpPr>
          <p:spPr>
            <a:xfrm>
              <a:off x="5719150" y="3991800"/>
              <a:ext cx="27125" cy="8550"/>
            </a:xfrm>
            <a:custGeom>
              <a:rect b="b" l="l" r="r" t="t"/>
              <a:pathLst>
                <a:path extrusionOk="0" h="342" w="1085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28"/>
            <p:cNvSpPr/>
            <p:nvPr/>
          </p:nvSpPr>
          <p:spPr>
            <a:xfrm>
              <a:off x="5748025" y="4017875"/>
              <a:ext cx="32175" cy="5700"/>
            </a:xfrm>
            <a:custGeom>
              <a:rect b="b" l="l" r="r" t="t"/>
              <a:pathLst>
                <a:path extrusionOk="0" h="228" w="1287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28"/>
            <p:cNvSpPr/>
            <p:nvPr/>
          </p:nvSpPr>
          <p:spPr>
            <a:xfrm>
              <a:off x="5634925" y="4008075"/>
              <a:ext cx="26800" cy="6900"/>
            </a:xfrm>
            <a:custGeom>
              <a:rect b="b" l="l" r="r" t="t"/>
              <a:pathLst>
                <a:path extrusionOk="0" h="276" w="1072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28"/>
            <p:cNvSpPr/>
            <p:nvPr/>
          </p:nvSpPr>
          <p:spPr>
            <a:xfrm>
              <a:off x="5927525" y="4035750"/>
              <a:ext cx="17575" cy="5075"/>
            </a:xfrm>
            <a:custGeom>
              <a:rect b="b" l="l" r="r" t="t"/>
              <a:pathLst>
                <a:path extrusionOk="0" h="203" w="703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28"/>
            <p:cNvSpPr/>
            <p:nvPr/>
          </p:nvSpPr>
          <p:spPr>
            <a:xfrm>
              <a:off x="5886450" y="4008200"/>
              <a:ext cx="15800" cy="3500"/>
            </a:xfrm>
            <a:custGeom>
              <a:rect b="b" l="l" r="r" t="t"/>
              <a:pathLst>
                <a:path extrusionOk="0" h="140" w="632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28"/>
            <p:cNvSpPr/>
            <p:nvPr/>
          </p:nvSpPr>
          <p:spPr>
            <a:xfrm>
              <a:off x="5744150" y="399437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28"/>
            <p:cNvSpPr/>
            <p:nvPr/>
          </p:nvSpPr>
          <p:spPr>
            <a:xfrm>
              <a:off x="5721825" y="3997075"/>
              <a:ext cx="15225" cy="3525"/>
            </a:xfrm>
            <a:custGeom>
              <a:rect b="b" l="l" r="r" t="t"/>
              <a:pathLst>
                <a:path extrusionOk="0" h="141" w="609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28"/>
            <p:cNvSpPr/>
            <p:nvPr/>
          </p:nvSpPr>
          <p:spPr>
            <a:xfrm>
              <a:off x="5719750" y="3990750"/>
              <a:ext cx="11050" cy="3050"/>
            </a:xfrm>
            <a:custGeom>
              <a:rect b="b" l="l" r="r" t="t"/>
              <a:pathLst>
                <a:path extrusionOk="0" h="122" w="442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28"/>
            <p:cNvSpPr/>
            <p:nvPr/>
          </p:nvSpPr>
          <p:spPr>
            <a:xfrm>
              <a:off x="5611700" y="4001975"/>
              <a:ext cx="11050" cy="2850"/>
            </a:xfrm>
            <a:custGeom>
              <a:rect b="b" l="l" r="r" t="t"/>
              <a:pathLst>
                <a:path extrusionOk="0" h="114" w="442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28"/>
            <p:cNvSpPr/>
            <p:nvPr/>
          </p:nvSpPr>
          <p:spPr>
            <a:xfrm>
              <a:off x="5633125" y="4005025"/>
              <a:ext cx="8675" cy="2650"/>
            </a:xfrm>
            <a:custGeom>
              <a:rect b="b" l="l" r="r" t="t"/>
              <a:pathLst>
                <a:path extrusionOk="0" h="106" w="347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28"/>
            <p:cNvSpPr/>
            <p:nvPr/>
          </p:nvSpPr>
          <p:spPr>
            <a:xfrm>
              <a:off x="5562875" y="3852000"/>
              <a:ext cx="174450" cy="28100"/>
            </a:xfrm>
            <a:custGeom>
              <a:rect b="b" l="l" r="r" t="t"/>
              <a:pathLst>
                <a:path extrusionOk="0" h="1124" w="6978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28"/>
            <p:cNvSpPr/>
            <p:nvPr/>
          </p:nvSpPr>
          <p:spPr>
            <a:xfrm>
              <a:off x="5745650" y="3907150"/>
              <a:ext cx="38725" cy="32475"/>
            </a:xfrm>
            <a:custGeom>
              <a:rect b="b" l="l" r="r" t="t"/>
              <a:pathLst>
                <a:path extrusionOk="0" h="1299" w="1549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28"/>
            <p:cNvSpPr/>
            <p:nvPr/>
          </p:nvSpPr>
          <p:spPr>
            <a:xfrm>
              <a:off x="5736125" y="3874000"/>
              <a:ext cx="13125" cy="58175"/>
            </a:xfrm>
            <a:custGeom>
              <a:rect b="b" l="l" r="r" t="t"/>
              <a:pathLst>
                <a:path extrusionOk="0" h="2327" w="525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28"/>
            <p:cNvSpPr/>
            <p:nvPr/>
          </p:nvSpPr>
          <p:spPr>
            <a:xfrm>
              <a:off x="5762325" y="3928875"/>
              <a:ext cx="3575" cy="3575"/>
            </a:xfrm>
            <a:custGeom>
              <a:rect b="b" l="l" r="r" t="t"/>
              <a:pathLst>
                <a:path extrusionOk="0" h="143" w="143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28"/>
            <p:cNvSpPr/>
            <p:nvPr/>
          </p:nvSpPr>
          <p:spPr>
            <a:xfrm>
              <a:off x="5784350" y="39321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28"/>
            <p:cNvSpPr/>
            <p:nvPr/>
          </p:nvSpPr>
          <p:spPr>
            <a:xfrm>
              <a:off x="6094800" y="4051250"/>
              <a:ext cx="14900" cy="3400"/>
            </a:xfrm>
            <a:custGeom>
              <a:rect b="b" l="l" r="r" t="t"/>
              <a:pathLst>
                <a:path extrusionOk="0" h="136" w="596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28"/>
            <p:cNvSpPr/>
            <p:nvPr/>
          </p:nvSpPr>
          <p:spPr>
            <a:xfrm>
              <a:off x="6070975" y="4051825"/>
              <a:ext cx="6575" cy="2775"/>
            </a:xfrm>
            <a:custGeom>
              <a:rect b="b" l="l" r="r" t="t"/>
              <a:pathLst>
                <a:path extrusionOk="0" h="111" w="263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28"/>
            <p:cNvSpPr/>
            <p:nvPr/>
          </p:nvSpPr>
          <p:spPr>
            <a:xfrm>
              <a:off x="6087950" y="4051825"/>
              <a:ext cx="5375" cy="1250"/>
            </a:xfrm>
            <a:custGeom>
              <a:rect b="b" l="l" r="r" t="t"/>
              <a:pathLst>
                <a:path extrusionOk="0" h="50" w="215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28"/>
            <p:cNvSpPr/>
            <p:nvPr/>
          </p:nvSpPr>
          <p:spPr>
            <a:xfrm>
              <a:off x="6043300" y="4015500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28"/>
            <p:cNvSpPr/>
            <p:nvPr/>
          </p:nvSpPr>
          <p:spPr>
            <a:xfrm>
              <a:off x="6006400" y="3899425"/>
              <a:ext cx="29475" cy="19625"/>
            </a:xfrm>
            <a:custGeom>
              <a:rect b="b" l="l" r="r" t="t"/>
              <a:pathLst>
                <a:path extrusionOk="0" h="785" w="1179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28"/>
            <p:cNvSpPr/>
            <p:nvPr/>
          </p:nvSpPr>
          <p:spPr>
            <a:xfrm>
              <a:off x="6020375" y="3900300"/>
              <a:ext cx="11050" cy="3700"/>
            </a:xfrm>
            <a:custGeom>
              <a:rect b="b" l="l" r="r" t="t"/>
              <a:pathLst>
                <a:path extrusionOk="0" h="148" w="442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28"/>
            <p:cNvSpPr/>
            <p:nvPr/>
          </p:nvSpPr>
          <p:spPr>
            <a:xfrm>
              <a:off x="6005200" y="3916775"/>
              <a:ext cx="15800" cy="5000"/>
            </a:xfrm>
            <a:custGeom>
              <a:rect b="b" l="l" r="r" t="t"/>
              <a:pathLst>
                <a:path extrusionOk="0" h="200" w="632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28"/>
            <p:cNvSpPr/>
            <p:nvPr/>
          </p:nvSpPr>
          <p:spPr>
            <a:xfrm>
              <a:off x="6003425" y="3907450"/>
              <a:ext cx="6925" cy="5225"/>
            </a:xfrm>
            <a:custGeom>
              <a:rect b="b" l="l" r="r" t="t"/>
              <a:pathLst>
                <a:path extrusionOk="0" h="209" w="277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28"/>
            <p:cNvSpPr/>
            <p:nvPr/>
          </p:nvSpPr>
          <p:spPr>
            <a:xfrm>
              <a:off x="6128425" y="4055700"/>
              <a:ext cx="4500" cy="2400"/>
            </a:xfrm>
            <a:custGeom>
              <a:rect b="b" l="l" r="r" t="t"/>
              <a:pathLst>
                <a:path extrusionOk="0" h="96" w="18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28"/>
            <p:cNvSpPr/>
            <p:nvPr/>
          </p:nvSpPr>
          <p:spPr>
            <a:xfrm>
              <a:off x="6171300" y="4055100"/>
              <a:ext cx="12225" cy="2700"/>
            </a:xfrm>
            <a:custGeom>
              <a:rect b="b" l="l" r="r" t="t"/>
              <a:pathLst>
                <a:path extrusionOk="0" h="108" w="489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28"/>
            <p:cNvSpPr/>
            <p:nvPr/>
          </p:nvSpPr>
          <p:spPr>
            <a:xfrm>
              <a:off x="6184100" y="4055400"/>
              <a:ext cx="4475" cy="3300"/>
            </a:xfrm>
            <a:custGeom>
              <a:rect b="b" l="l" r="r" t="t"/>
              <a:pathLst>
                <a:path extrusionOk="0" h="132" w="179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28"/>
            <p:cNvSpPr/>
            <p:nvPr/>
          </p:nvSpPr>
          <p:spPr>
            <a:xfrm>
              <a:off x="6181725" y="405510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28"/>
            <p:cNvSpPr/>
            <p:nvPr/>
          </p:nvSpPr>
          <p:spPr>
            <a:xfrm>
              <a:off x="6168325" y="4055400"/>
              <a:ext cx="3300" cy="2550"/>
            </a:xfrm>
            <a:custGeom>
              <a:rect b="b" l="l" r="r" t="t"/>
              <a:pathLst>
                <a:path extrusionOk="0" h="102" w="132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28"/>
            <p:cNvSpPr/>
            <p:nvPr/>
          </p:nvSpPr>
          <p:spPr>
            <a:xfrm>
              <a:off x="5981100" y="3926200"/>
              <a:ext cx="13700" cy="3425"/>
            </a:xfrm>
            <a:custGeom>
              <a:rect b="b" l="l" r="r" t="t"/>
              <a:pathLst>
                <a:path extrusionOk="0" h="137" w="548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28"/>
            <p:cNvSpPr/>
            <p:nvPr/>
          </p:nvSpPr>
          <p:spPr>
            <a:xfrm>
              <a:off x="5737300" y="3846725"/>
              <a:ext cx="50925" cy="14600"/>
            </a:xfrm>
            <a:custGeom>
              <a:rect b="b" l="l" r="r" t="t"/>
              <a:pathLst>
                <a:path extrusionOk="0" h="584" w="2037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28"/>
            <p:cNvSpPr/>
            <p:nvPr/>
          </p:nvSpPr>
          <p:spPr>
            <a:xfrm>
              <a:off x="5734625" y="3814575"/>
              <a:ext cx="11350" cy="35875"/>
            </a:xfrm>
            <a:custGeom>
              <a:rect b="b" l="l" r="r" t="t"/>
              <a:pathLst>
                <a:path extrusionOk="0" h="1435" w="454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28"/>
            <p:cNvSpPr/>
            <p:nvPr/>
          </p:nvSpPr>
          <p:spPr>
            <a:xfrm>
              <a:off x="5743575" y="3811600"/>
              <a:ext cx="5375" cy="7175"/>
            </a:xfrm>
            <a:custGeom>
              <a:rect b="b" l="l" r="r" t="t"/>
              <a:pathLst>
                <a:path extrusionOk="0" h="287" w="215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28"/>
            <p:cNvSpPr/>
            <p:nvPr/>
          </p:nvSpPr>
          <p:spPr>
            <a:xfrm>
              <a:off x="5790900" y="3852975"/>
              <a:ext cx="3000" cy="2850"/>
            </a:xfrm>
            <a:custGeom>
              <a:rect b="b" l="l" r="r" t="t"/>
              <a:pathLst>
                <a:path extrusionOk="0" h="114" w="12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28"/>
            <p:cNvSpPr/>
            <p:nvPr/>
          </p:nvSpPr>
          <p:spPr>
            <a:xfrm>
              <a:off x="5680450" y="3802975"/>
              <a:ext cx="42300" cy="12700"/>
            </a:xfrm>
            <a:custGeom>
              <a:rect b="b" l="l" r="r" t="t"/>
              <a:pathLst>
                <a:path extrusionOk="0" h="508" w="1692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28"/>
            <p:cNvSpPr/>
            <p:nvPr/>
          </p:nvSpPr>
          <p:spPr>
            <a:xfrm>
              <a:off x="5673025" y="3789050"/>
              <a:ext cx="24425" cy="14250"/>
            </a:xfrm>
            <a:custGeom>
              <a:rect b="b" l="l" r="r" t="t"/>
              <a:pathLst>
                <a:path extrusionOk="0" h="570" w="977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28"/>
            <p:cNvSpPr/>
            <p:nvPr/>
          </p:nvSpPr>
          <p:spPr>
            <a:xfrm>
              <a:off x="5732550" y="38113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28"/>
            <p:cNvSpPr/>
            <p:nvPr/>
          </p:nvSpPr>
          <p:spPr>
            <a:xfrm>
              <a:off x="5582225" y="3761850"/>
              <a:ext cx="135775" cy="20025"/>
            </a:xfrm>
            <a:custGeom>
              <a:rect b="b" l="l" r="r" t="t"/>
              <a:pathLst>
                <a:path extrusionOk="0" h="801" w="5431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28"/>
            <p:cNvSpPr/>
            <p:nvPr/>
          </p:nvSpPr>
          <p:spPr>
            <a:xfrm>
              <a:off x="5728075" y="3775300"/>
              <a:ext cx="69975" cy="13425"/>
            </a:xfrm>
            <a:custGeom>
              <a:rect b="b" l="l" r="r" t="t"/>
              <a:pathLst>
                <a:path extrusionOk="0" h="537" w="2799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28"/>
            <p:cNvSpPr/>
            <p:nvPr/>
          </p:nvSpPr>
          <p:spPr>
            <a:xfrm>
              <a:off x="5712000" y="3774475"/>
              <a:ext cx="25050" cy="8000"/>
            </a:xfrm>
            <a:custGeom>
              <a:rect b="b" l="l" r="r" t="t"/>
              <a:pathLst>
                <a:path extrusionOk="0" h="320" w="1002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28"/>
            <p:cNvSpPr/>
            <p:nvPr/>
          </p:nvSpPr>
          <p:spPr>
            <a:xfrm>
              <a:off x="5695950" y="3778525"/>
              <a:ext cx="11925" cy="3050"/>
            </a:xfrm>
            <a:custGeom>
              <a:rect b="b" l="l" r="r" t="t"/>
              <a:pathLst>
                <a:path extrusionOk="0" h="122" w="477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28"/>
            <p:cNvSpPr/>
            <p:nvPr/>
          </p:nvSpPr>
          <p:spPr>
            <a:xfrm>
              <a:off x="5783450" y="3860625"/>
              <a:ext cx="10750" cy="4300"/>
            </a:xfrm>
            <a:custGeom>
              <a:rect b="b" l="l" r="r" t="t"/>
              <a:pathLst>
                <a:path extrusionOk="0" h="172" w="43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28"/>
            <p:cNvSpPr/>
            <p:nvPr/>
          </p:nvSpPr>
          <p:spPr>
            <a:xfrm>
              <a:off x="6072175" y="390775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28"/>
            <p:cNvSpPr/>
            <p:nvPr/>
          </p:nvSpPr>
          <p:spPr>
            <a:xfrm>
              <a:off x="6077825" y="3900025"/>
              <a:ext cx="15500" cy="4175"/>
            </a:xfrm>
            <a:custGeom>
              <a:rect b="b" l="l" r="r" t="t"/>
              <a:pathLst>
                <a:path extrusionOk="0" h="167" w="62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28"/>
            <p:cNvSpPr/>
            <p:nvPr/>
          </p:nvSpPr>
          <p:spPr>
            <a:xfrm>
              <a:off x="5723925" y="3844675"/>
              <a:ext cx="16675" cy="30650"/>
            </a:xfrm>
            <a:custGeom>
              <a:rect b="b" l="l" r="r" t="t"/>
              <a:pathLst>
                <a:path extrusionOk="0" h="1226" w="667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28"/>
            <p:cNvSpPr/>
            <p:nvPr/>
          </p:nvSpPr>
          <p:spPr>
            <a:xfrm>
              <a:off x="5734325" y="3843450"/>
              <a:ext cx="13425" cy="24750"/>
            </a:xfrm>
            <a:custGeom>
              <a:rect b="b" l="l" r="r" t="t"/>
              <a:pathLst>
                <a:path extrusionOk="0" h="990" w="537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28"/>
            <p:cNvSpPr/>
            <p:nvPr/>
          </p:nvSpPr>
          <p:spPr>
            <a:xfrm>
              <a:off x="5755175" y="3904750"/>
              <a:ext cx="14900" cy="6650"/>
            </a:xfrm>
            <a:custGeom>
              <a:rect b="b" l="l" r="r" t="t"/>
              <a:pathLst>
                <a:path extrusionOk="0" h="266" w="596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28"/>
            <p:cNvSpPr/>
            <p:nvPr/>
          </p:nvSpPr>
          <p:spPr>
            <a:xfrm>
              <a:off x="5750700" y="39113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28"/>
            <p:cNvSpPr/>
            <p:nvPr/>
          </p:nvSpPr>
          <p:spPr>
            <a:xfrm>
              <a:off x="5747425" y="3918175"/>
              <a:ext cx="4200" cy="7750"/>
            </a:xfrm>
            <a:custGeom>
              <a:rect b="b" l="l" r="r" t="t"/>
              <a:pathLst>
                <a:path extrusionOk="0" h="310" w="168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28"/>
            <p:cNvSpPr/>
            <p:nvPr/>
          </p:nvSpPr>
          <p:spPr>
            <a:xfrm>
              <a:off x="5998050" y="3255325"/>
              <a:ext cx="5400" cy="1625"/>
            </a:xfrm>
            <a:custGeom>
              <a:rect b="b" l="l" r="r" t="t"/>
              <a:pathLst>
                <a:path extrusionOk="0" h="65" w="216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28"/>
            <p:cNvSpPr/>
            <p:nvPr/>
          </p:nvSpPr>
          <p:spPr>
            <a:xfrm>
              <a:off x="5990025" y="3251725"/>
              <a:ext cx="5075" cy="2700"/>
            </a:xfrm>
            <a:custGeom>
              <a:rect b="b" l="l" r="r" t="t"/>
              <a:pathLst>
                <a:path extrusionOk="0" h="108" w="203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28"/>
            <p:cNvSpPr/>
            <p:nvPr/>
          </p:nvSpPr>
          <p:spPr>
            <a:xfrm>
              <a:off x="5246175" y="3121825"/>
              <a:ext cx="92300" cy="27225"/>
            </a:xfrm>
            <a:custGeom>
              <a:rect b="b" l="l" r="r" t="t"/>
              <a:pathLst>
                <a:path extrusionOk="0" h="1089" w="3692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28"/>
            <p:cNvSpPr/>
            <p:nvPr/>
          </p:nvSpPr>
          <p:spPr>
            <a:xfrm>
              <a:off x="5253025" y="3122325"/>
              <a:ext cx="28850" cy="14200"/>
            </a:xfrm>
            <a:custGeom>
              <a:rect b="b" l="l" r="r" t="t"/>
              <a:pathLst>
                <a:path extrusionOk="0" h="568" w="1154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28"/>
            <p:cNvSpPr/>
            <p:nvPr/>
          </p:nvSpPr>
          <p:spPr>
            <a:xfrm>
              <a:off x="5244400" y="3135925"/>
              <a:ext cx="33050" cy="14625"/>
            </a:xfrm>
            <a:custGeom>
              <a:rect b="b" l="l" r="r" t="t"/>
              <a:pathLst>
                <a:path extrusionOk="0" h="585" w="1322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28"/>
            <p:cNvSpPr/>
            <p:nvPr/>
          </p:nvSpPr>
          <p:spPr>
            <a:xfrm>
              <a:off x="5281900" y="3121900"/>
              <a:ext cx="25025" cy="7350"/>
            </a:xfrm>
            <a:custGeom>
              <a:rect b="b" l="l" r="r" t="t"/>
              <a:pathLst>
                <a:path extrusionOk="0" h="294" w="1001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28"/>
            <p:cNvSpPr/>
            <p:nvPr/>
          </p:nvSpPr>
          <p:spPr>
            <a:xfrm>
              <a:off x="5226825" y="3136825"/>
              <a:ext cx="19375" cy="10000"/>
            </a:xfrm>
            <a:custGeom>
              <a:rect b="b" l="l" r="r" t="t"/>
              <a:pathLst>
                <a:path extrusionOk="0" h="400" w="775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28"/>
            <p:cNvSpPr/>
            <p:nvPr/>
          </p:nvSpPr>
          <p:spPr>
            <a:xfrm>
              <a:off x="5299450" y="3115800"/>
              <a:ext cx="6575" cy="3200"/>
            </a:xfrm>
            <a:custGeom>
              <a:rect b="b" l="l" r="r" t="t"/>
              <a:pathLst>
                <a:path extrusionOk="0" h="128" w="263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28"/>
            <p:cNvSpPr/>
            <p:nvPr/>
          </p:nvSpPr>
          <p:spPr>
            <a:xfrm>
              <a:off x="5246175" y="3129975"/>
              <a:ext cx="3300" cy="3000"/>
            </a:xfrm>
            <a:custGeom>
              <a:rect b="b" l="l" r="r" t="t"/>
              <a:pathLst>
                <a:path extrusionOk="0" h="120" w="132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28"/>
            <p:cNvSpPr/>
            <p:nvPr/>
          </p:nvSpPr>
          <p:spPr>
            <a:xfrm>
              <a:off x="5335475" y="3120450"/>
              <a:ext cx="14600" cy="12425"/>
            </a:xfrm>
            <a:custGeom>
              <a:rect b="b" l="l" r="r" t="t"/>
              <a:pathLst>
                <a:path extrusionOk="0" h="497" w="584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28"/>
            <p:cNvSpPr/>
            <p:nvPr/>
          </p:nvSpPr>
          <p:spPr>
            <a:xfrm>
              <a:off x="5313450" y="3115100"/>
              <a:ext cx="17300" cy="10450"/>
            </a:xfrm>
            <a:custGeom>
              <a:rect b="b" l="l" r="r" t="t"/>
              <a:pathLst>
                <a:path extrusionOk="0" h="418" w="692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28"/>
            <p:cNvSpPr/>
            <p:nvPr/>
          </p:nvSpPr>
          <p:spPr>
            <a:xfrm>
              <a:off x="5328025" y="3113800"/>
              <a:ext cx="14500" cy="8750"/>
            </a:xfrm>
            <a:custGeom>
              <a:rect b="b" l="l" r="r" t="t"/>
              <a:pathLst>
                <a:path extrusionOk="0" h="350" w="58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28"/>
            <p:cNvSpPr/>
            <p:nvPr/>
          </p:nvSpPr>
          <p:spPr>
            <a:xfrm>
              <a:off x="5349775" y="3116000"/>
              <a:ext cx="3875" cy="4625"/>
            </a:xfrm>
            <a:custGeom>
              <a:rect b="b" l="l" r="r" t="t"/>
              <a:pathLst>
                <a:path extrusionOk="0" h="185" w="155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28"/>
            <p:cNvSpPr/>
            <p:nvPr/>
          </p:nvSpPr>
          <p:spPr>
            <a:xfrm>
              <a:off x="5723925" y="3226425"/>
              <a:ext cx="78300" cy="25025"/>
            </a:xfrm>
            <a:custGeom>
              <a:rect b="b" l="l" r="r" t="t"/>
              <a:pathLst>
                <a:path extrusionOk="0" h="1001" w="3132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28"/>
            <p:cNvSpPr/>
            <p:nvPr/>
          </p:nvSpPr>
          <p:spPr>
            <a:xfrm>
              <a:off x="5780175" y="3239275"/>
              <a:ext cx="55675" cy="21100"/>
            </a:xfrm>
            <a:custGeom>
              <a:rect b="b" l="l" r="r" t="t"/>
              <a:pathLst>
                <a:path extrusionOk="0" h="844" w="2227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28"/>
            <p:cNvSpPr/>
            <p:nvPr/>
          </p:nvSpPr>
          <p:spPr>
            <a:xfrm>
              <a:off x="5863525" y="3251425"/>
              <a:ext cx="82175" cy="21825"/>
            </a:xfrm>
            <a:custGeom>
              <a:rect b="b" l="l" r="r" t="t"/>
              <a:pathLst>
                <a:path extrusionOk="0" h="873" w="3287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28"/>
            <p:cNvSpPr/>
            <p:nvPr/>
          </p:nvSpPr>
          <p:spPr>
            <a:xfrm>
              <a:off x="6097175" y="3285650"/>
              <a:ext cx="45275" cy="15675"/>
            </a:xfrm>
            <a:custGeom>
              <a:rect b="b" l="l" r="r" t="t"/>
              <a:pathLst>
                <a:path extrusionOk="0" h="627" w="1811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28"/>
            <p:cNvSpPr/>
            <p:nvPr/>
          </p:nvSpPr>
          <p:spPr>
            <a:xfrm>
              <a:off x="6060875" y="3280075"/>
              <a:ext cx="49725" cy="17500"/>
            </a:xfrm>
            <a:custGeom>
              <a:rect b="b" l="l" r="r" t="t"/>
              <a:pathLst>
                <a:path extrusionOk="0" h="700" w="1989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28"/>
            <p:cNvSpPr/>
            <p:nvPr/>
          </p:nvSpPr>
          <p:spPr>
            <a:xfrm>
              <a:off x="6034975" y="3276425"/>
              <a:ext cx="50025" cy="10225"/>
            </a:xfrm>
            <a:custGeom>
              <a:rect b="b" l="l" r="r" t="t"/>
              <a:pathLst>
                <a:path extrusionOk="0" h="409" w="2001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28"/>
            <p:cNvSpPr/>
            <p:nvPr/>
          </p:nvSpPr>
          <p:spPr>
            <a:xfrm>
              <a:off x="5844175" y="3246650"/>
              <a:ext cx="20550" cy="12150"/>
            </a:xfrm>
            <a:custGeom>
              <a:rect b="b" l="l" r="r" t="t"/>
              <a:pathLst>
                <a:path extrusionOk="0" h="486" w="822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28"/>
            <p:cNvSpPr/>
            <p:nvPr/>
          </p:nvSpPr>
          <p:spPr>
            <a:xfrm>
              <a:off x="5830475" y="3243100"/>
              <a:ext cx="14325" cy="9300"/>
            </a:xfrm>
            <a:custGeom>
              <a:rect b="b" l="l" r="r" t="t"/>
              <a:pathLst>
                <a:path extrusionOk="0" h="372" w="573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28"/>
            <p:cNvSpPr/>
            <p:nvPr/>
          </p:nvSpPr>
          <p:spPr>
            <a:xfrm>
              <a:off x="5862625" y="3250525"/>
              <a:ext cx="3900" cy="5200"/>
            </a:xfrm>
            <a:custGeom>
              <a:rect b="b" l="l" r="r" t="t"/>
              <a:pathLst>
                <a:path extrusionOk="0" h="208" w="156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28"/>
            <p:cNvSpPr/>
            <p:nvPr/>
          </p:nvSpPr>
          <p:spPr>
            <a:xfrm>
              <a:off x="5876925" y="2957050"/>
              <a:ext cx="5675" cy="14900"/>
            </a:xfrm>
            <a:custGeom>
              <a:rect b="b" l="l" r="r" t="t"/>
              <a:pathLst>
                <a:path extrusionOk="0" h="596" w="227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28"/>
            <p:cNvSpPr/>
            <p:nvPr/>
          </p:nvSpPr>
          <p:spPr>
            <a:xfrm>
              <a:off x="5879900" y="2932050"/>
              <a:ext cx="5975" cy="26200"/>
            </a:xfrm>
            <a:custGeom>
              <a:rect b="b" l="l" r="r" t="t"/>
              <a:pathLst>
                <a:path extrusionOk="0" h="1048" w="239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28"/>
            <p:cNvSpPr/>
            <p:nvPr/>
          </p:nvSpPr>
          <p:spPr>
            <a:xfrm>
              <a:off x="5874525" y="3062125"/>
              <a:ext cx="5975" cy="24125"/>
            </a:xfrm>
            <a:custGeom>
              <a:rect b="b" l="l" r="r" t="t"/>
              <a:pathLst>
                <a:path extrusionOk="0" h="965" w="239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28"/>
            <p:cNvSpPr/>
            <p:nvPr/>
          </p:nvSpPr>
          <p:spPr>
            <a:xfrm>
              <a:off x="5878100" y="3092175"/>
              <a:ext cx="9250" cy="19375"/>
            </a:xfrm>
            <a:custGeom>
              <a:rect b="b" l="l" r="r" t="t"/>
              <a:pathLst>
                <a:path extrusionOk="0" h="775" w="37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28"/>
            <p:cNvSpPr/>
            <p:nvPr/>
          </p:nvSpPr>
          <p:spPr>
            <a:xfrm>
              <a:off x="5875125" y="2957925"/>
              <a:ext cx="6275" cy="13725"/>
            </a:xfrm>
            <a:custGeom>
              <a:rect b="b" l="l" r="r" t="t"/>
              <a:pathLst>
                <a:path extrusionOk="0" h="549" w="251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28"/>
            <p:cNvSpPr/>
            <p:nvPr/>
          </p:nvSpPr>
          <p:spPr>
            <a:xfrm>
              <a:off x="5884350" y="3111225"/>
              <a:ext cx="3300" cy="11050"/>
            </a:xfrm>
            <a:custGeom>
              <a:rect b="b" l="l" r="r" t="t"/>
              <a:pathLst>
                <a:path extrusionOk="0" h="442" w="132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28"/>
            <p:cNvSpPr/>
            <p:nvPr/>
          </p:nvSpPr>
          <p:spPr>
            <a:xfrm>
              <a:off x="5654850" y="2958175"/>
              <a:ext cx="6275" cy="4325"/>
            </a:xfrm>
            <a:custGeom>
              <a:rect b="b" l="l" r="r" t="t"/>
              <a:pathLst>
                <a:path extrusionOk="0" h="173" w="251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28"/>
            <p:cNvSpPr/>
            <p:nvPr/>
          </p:nvSpPr>
          <p:spPr>
            <a:xfrm>
              <a:off x="5647425" y="3218075"/>
              <a:ext cx="97050" cy="26225"/>
            </a:xfrm>
            <a:custGeom>
              <a:rect b="b" l="l" r="r" t="t"/>
              <a:pathLst>
                <a:path extrusionOk="0" h="1049" w="3882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28"/>
            <p:cNvSpPr/>
            <p:nvPr/>
          </p:nvSpPr>
          <p:spPr>
            <a:xfrm>
              <a:off x="5607525" y="3210950"/>
              <a:ext cx="54200" cy="19375"/>
            </a:xfrm>
            <a:custGeom>
              <a:rect b="b" l="l" r="r" t="t"/>
              <a:pathLst>
                <a:path extrusionOk="0" h="775" w="2168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28"/>
            <p:cNvSpPr/>
            <p:nvPr/>
          </p:nvSpPr>
          <p:spPr>
            <a:xfrm>
              <a:off x="5646825" y="3214650"/>
              <a:ext cx="12525" cy="4425"/>
            </a:xfrm>
            <a:custGeom>
              <a:rect b="b" l="l" r="r" t="t"/>
              <a:pathLst>
                <a:path extrusionOk="0" h="177" w="501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28"/>
            <p:cNvSpPr/>
            <p:nvPr/>
          </p:nvSpPr>
          <p:spPr>
            <a:xfrm>
              <a:off x="5213425" y="3143175"/>
              <a:ext cx="16400" cy="13000"/>
            </a:xfrm>
            <a:custGeom>
              <a:rect b="b" l="l" r="r" t="t"/>
              <a:pathLst>
                <a:path extrusionOk="0" h="520" w="656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28"/>
            <p:cNvSpPr/>
            <p:nvPr/>
          </p:nvSpPr>
          <p:spPr>
            <a:xfrm>
              <a:off x="5223850" y="3145450"/>
              <a:ext cx="22650" cy="9100"/>
            </a:xfrm>
            <a:custGeom>
              <a:rect b="b" l="l" r="r" t="t"/>
              <a:pathLst>
                <a:path extrusionOk="0" h="364" w="906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28"/>
            <p:cNvSpPr/>
            <p:nvPr/>
          </p:nvSpPr>
          <p:spPr>
            <a:xfrm>
              <a:off x="5213425" y="3132950"/>
              <a:ext cx="11350" cy="14625"/>
            </a:xfrm>
            <a:custGeom>
              <a:rect b="b" l="l" r="r" t="t"/>
              <a:pathLst>
                <a:path extrusionOk="0" h="585" w="454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28"/>
            <p:cNvSpPr/>
            <p:nvPr/>
          </p:nvSpPr>
          <p:spPr>
            <a:xfrm>
              <a:off x="5231000" y="3035925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28"/>
            <p:cNvSpPr/>
            <p:nvPr/>
          </p:nvSpPr>
          <p:spPr>
            <a:xfrm>
              <a:off x="5231600" y="3142775"/>
              <a:ext cx="18275" cy="5500"/>
            </a:xfrm>
            <a:custGeom>
              <a:rect b="b" l="l" r="r" t="t"/>
              <a:pathLst>
                <a:path extrusionOk="0" h="220" w="731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28"/>
            <p:cNvSpPr/>
            <p:nvPr/>
          </p:nvSpPr>
          <p:spPr>
            <a:xfrm>
              <a:off x="5416150" y="3164425"/>
              <a:ext cx="156275" cy="23325"/>
            </a:xfrm>
            <a:custGeom>
              <a:rect b="b" l="l" r="r" t="t"/>
              <a:pathLst>
                <a:path extrusionOk="0" h="933" w="6251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28"/>
            <p:cNvSpPr/>
            <p:nvPr/>
          </p:nvSpPr>
          <p:spPr>
            <a:xfrm>
              <a:off x="5338150" y="3157650"/>
              <a:ext cx="101225" cy="11950"/>
            </a:xfrm>
            <a:custGeom>
              <a:rect b="b" l="l" r="r" t="t"/>
              <a:pathLst>
                <a:path extrusionOk="0" h="478" w="4049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28"/>
            <p:cNvSpPr/>
            <p:nvPr/>
          </p:nvSpPr>
          <p:spPr>
            <a:xfrm>
              <a:off x="5496200" y="3201425"/>
              <a:ext cx="69100" cy="19950"/>
            </a:xfrm>
            <a:custGeom>
              <a:rect b="b" l="l" r="r" t="t"/>
              <a:pathLst>
                <a:path extrusionOk="0" h="798" w="2764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28"/>
            <p:cNvSpPr/>
            <p:nvPr/>
          </p:nvSpPr>
          <p:spPr>
            <a:xfrm>
              <a:off x="5488775" y="3193575"/>
              <a:ext cx="44975" cy="18050"/>
            </a:xfrm>
            <a:custGeom>
              <a:rect b="b" l="l" r="r" t="t"/>
              <a:pathLst>
                <a:path extrusionOk="0" h="722" w="1799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28"/>
            <p:cNvSpPr/>
            <p:nvPr/>
          </p:nvSpPr>
          <p:spPr>
            <a:xfrm>
              <a:off x="5283675" y="3146975"/>
              <a:ext cx="73550" cy="15175"/>
            </a:xfrm>
            <a:custGeom>
              <a:rect b="b" l="l" r="r" t="t"/>
              <a:pathLst>
                <a:path extrusionOk="0" h="607" w="2942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28"/>
            <p:cNvSpPr/>
            <p:nvPr/>
          </p:nvSpPr>
          <p:spPr>
            <a:xfrm>
              <a:off x="5245575" y="3143800"/>
              <a:ext cx="51225" cy="12075"/>
            </a:xfrm>
            <a:custGeom>
              <a:rect b="b" l="l" r="r" t="t"/>
              <a:pathLst>
                <a:path extrusionOk="0" h="483" w="2049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28"/>
            <p:cNvSpPr/>
            <p:nvPr/>
          </p:nvSpPr>
          <p:spPr>
            <a:xfrm>
              <a:off x="5553950" y="3203875"/>
              <a:ext cx="33975" cy="17475"/>
            </a:xfrm>
            <a:custGeom>
              <a:rect b="b" l="l" r="r" t="t"/>
              <a:pathLst>
                <a:path extrusionOk="0" h="699" w="1359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28"/>
            <p:cNvSpPr/>
            <p:nvPr/>
          </p:nvSpPr>
          <p:spPr>
            <a:xfrm>
              <a:off x="5592350" y="3207075"/>
              <a:ext cx="58675" cy="8950"/>
            </a:xfrm>
            <a:custGeom>
              <a:rect b="b" l="l" r="r" t="t"/>
              <a:pathLst>
                <a:path extrusionOk="0" h="358" w="2347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28"/>
            <p:cNvSpPr/>
            <p:nvPr/>
          </p:nvSpPr>
          <p:spPr>
            <a:xfrm>
              <a:off x="5457225" y="3193975"/>
              <a:ext cx="39900" cy="14900"/>
            </a:xfrm>
            <a:custGeom>
              <a:rect b="b" l="l" r="r" t="t"/>
              <a:pathLst>
                <a:path extrusionOk="0" h="596" w="1596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28"/>
            <p:cNvSpPr/>
            <p:nvPr/>
          </p:nvSpPr>
          <p:spPr>
            <a:xfrm>
              <a:off x="5528650" y="3200525"/>
              <a:ext cx="14625" cy="11025"/>
            </a:xfrm>
            <a:custGeom>
              <a:rect b="b" l="l" r="r" t="t"/>
              <a:pathLst>
                <a:path extrusionOk="0" h="441" w="585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28"/>
            <p:cNvSpPr/>
            <p:nvPr/>
          </p:nvSpPr>
          <p:spPr>
            <a:xfrm>
              <a:off x="5469125" y="3193675"/>
              <a:ext cx="19975" cy="11350"/>
            </a:xfrm>
            <a:custGeom>
              <a:rect b="b" l="l" r="r" t="t"/>
              <a:pathLst>
                <a:path extrusionOk="0" h="454" w="799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28"/>
            <p:cNvSpPr/>
            <p:nvPr/>
          </p:nvSpPr>
          <p:spPr>
            <a:xfrm>
              <a:off x="5428650" y="3186900"/>
              <a:ext cx="25325" cy="4125"/>
            </a:xfrm>
            <a:custGeom>
              <a:rect b="b" l="l" r="r" t="t"/>
              <a:pathLst>
                <a:path extrusionOk="0" h="165" w="1013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28"/>
            <p:cNvSpPr/>
            <p:nvPr/>
          </p:nvSpPr>
          <p:spPr>
            <a:xfrm>
              <a:off x="5453350" y="3190175"/>
              <a:ext cx="18475" cy="9000"/>
            </a:xfrm>
            <a:custGeom>
              <a:rect b="b" l="l" r="r" t="t"/>
              <a:pathLst>
                <a:path extrusionOk="0" h="360" w="739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28"/>
            <p:cNvSpPr/>
            <p:nvPr/>
          </p:nvSpPr>
          <p:spPr>
            <a:xfrm>
              <a:off x="5579250" y="3204475"/>
              <a:ext cx="15200" cy="8250"/>
            </a:xfrm>
            <a:custGeom>
              <a:rect b="b" l="l" r="r" t="t"/>
              <a:pathLst>
                <a:path extrusionOk="0" h="330" w="608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28"/>
            <p:cNvSpPr/>
            <p:nvPr/>
          </p:nvSpPr>
          <p:spPr>
            <a:xfrm>
              <a:off x="5482225" y="3192075"/>
              <a:ext cx="7450" cy="6100"/>
            </a:xfrm>
            <a:custGeom>
              <a:rect b="b" l="l" r="r" t="t"/>
              <a:pathLst>
                <a:path extrusionOk="0" h="244" w="298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28"/>
            <p:cNvSpPr/>
            <p:nvPr/>
          </p:nvSpPr>
          <p:spPr>
            <a:xfrm>
              <a:off x="5301250" y="3133550"/>
              <a:ext cx="38425" cy="22550"/>
            </a:xfrm>
            <a:custGeom>
              <a:rect b="b" l="l" r="r" t="t"/>
              <a:pathLst>
                <a:path extrusionOk="0" h="902" w="1537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28"/>
            <p:cNvSpPr/>
            <p:nvPr/>
          </p:nvSpPr>
          <p:spPr>
            <a:xfrm>
              <a:off x="5320100" y="3136525"/>
              <a:ext cx="21050" cy="10800"/>
            </a:xfrm>
            <a:custGeom>
              <a:rect b="b" l="l" r="r" t="t"/>
              <a:pathLst>
                <a:path extrusionOk="0" h="432" w="842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28"/>
            <p:cNvSpPr/>
            <p:nvPr/>
          </p:nvSpPr>
          <p:spPr>
            <a:xfrm>
              <a:off x="5335175" y="3140100"/>
              <a:ext cx="22350" cy="12025"/>
            </a:xfrm>
            <a:custGeom>
              <a:rect b="b" l="l" r="r" t="t"/>
              <a:pathLst>
                <a:path extrusionOk="0" h="481" w="894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28"/>
            <p:cNvSpPr/>
            <p:nvPr/>
          </p:nvSpPr>
          <p:spPr>
            <a:xfrm>
              <a:off x="5466750" y="3165600"/>
              <a:ext cx="11925" cy="3200"/>
            </a:xfrm>
            <a:custGeom>
              <a:rect b="b" l="l" r="r" t="t"/>
              <a:pathLst>
                <a:path extrusionOk="0" h="128" w="477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28"/>
            <p:cNvSpPr/>
            <p:nvPr/>
          </p:nvSpPr>
          <p:spPr>
            <a:xfrm>
              <a:off x="5428050" y="3161900"/>
              <a:ext cx="11625" cy="3050"/>
            </a:xfrm>
            <a:custGeom>
              <a:rect b="b" l="l" r="r" t="t"/>
              <a:pathLst>
                <a:path extrusionOk="0" h="122" w="465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28"/>
            <p:cNvSpPr/>
            <p:nvPr/>
          </p:nvSpPr>
          <p:spPr>
            <a:xfrm>
              <a:off x="5459300" y="3158250"/>
              <a:ext cx="8650" cy="3300"/>
            </a:xfrm>
            <a:custGeom>
              <a:rect b="b" l="l" r="r" t="t"/>
              <a:pathLst>
                <a:path extrusionOk="0" h="132" w="346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28"/>
            <p:cNvSpPr/>
            <p:nvPr/>
          </p:nvSpPr>
          <p:spPr>
            <a:xfrm>
              <a:off x="5453950" y="3158250"/>
              <a:ext cx="6875" cy="3300"/>
            </a:xfrm>
            <a:custGeom>
              <a:rect b="b" l="l" r="r" t="t"/>
              <a:pathLst>
                <a:path extrusionOk="0" h="132" w="275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28"/>
            <p:cNvSpPr/>
            <p:nvPr/>
          </p:nvSpPr>
          <p:spPr>
            <a:xfrm>
              <a:off x="5450075" y="31654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28"/>
            <p:cNvSpPr/>
            <p:nvPr/>
          </p:nvSpPr>
          <p:spPr>
            <a:xfrm>
              <a:off x="5442925" y="31549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28"/>
            <p:cNvSpPr/>
            <p:nvPr/>
          </p:nvSpPr>
          <p:spPr>
            <a:xfrm>
              <a:off x="5442925" y="3163625"/>
              <a:ext cx="3900" cy="1200"/>
            </a:xfrm>
            <a:custGeom>
              <a:rect b="b" l="l" r="r" t="t"/>
              <a:pathLst>
                <a:path extrusionOk="0" h="48" w="156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28"/>
            <p:cNvSpPr/>
            <p:nvPr/>
          </p:nvSpPr>
          <p:spPr>
            <a:xfrm>
              <a:off x="5482525" y="31671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28"/>
            <p:cNvSpPr/>
            <p:nvPr/>
          </p:nvSpPr>
          <p:spPr>
            <a:xfrm>
              <a:off x="5478050" y="3159375"/>
              <a:ext cx="5100" cy="1575"/>
            </a:xfrm>
            <a:custGeom>
              <a:rect b="b" l="l" r="r" t="t"/>
              <a:pathLst>
                <a:path extrusionOk="0" h="63" w="204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28"/>
            <p:cNvSpPr/>
            <p:nvPr/>
          </p:nvSpPr>
          <p:spPr>
            <a:xfrm>
              <a:off x="5489650" y="3161225"/>
              <a:ext cx="3600" cy="2350"/>
            </a:xfrm>
            <a:custGeom>
              <a:rect b="b" l="l" r="r" t="t"/>
              <a:pathLst>
                <a:path extrusionOk="0" h="94" w="144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28"/>
            <p:cNvSpPr/>
            <p:nvPr/>
          </p:nvSpPr>
          <p:spPr>
            <a:xfrm>
              <a:off x="5887325" y="3122525"/>
              <a:ext cx="7775" cy="4950"/>
            </a:xfrm>
            <a:custGeom>
              <a:rect b="b" l="l" r="r" t="t"/>
              <a:pathLst>
                <a:path extrusionOk="0" h="198" w="311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28"/>
            <p:cNvSpPr/>
            <p:nvPr/>
          </p:nvSpPr>
          <p:spPr>
            <a:xfrm>
              <a:off x="5546225" y="3224750"/>
              <a:ext cx="43775" cy="42825"/>
            </a:xfrm>
            <a:custGeom>
              <a:rect b="b" l="l" r="r" t="t"/>
              <a:pathLst>
                <a:path extrusionOk="0" h="1713" w="1751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28"/>
            <p:cNvSpPr/>
            <p:nvPr/>
          </p:nvSpPr>
          <p:spPr>
            <a:xfrm>
              <a:off x="5610225" y="3254700"/>
              <a:ext cx="62800" cy="11450"/>
            </a:xfrm>
            <a:custGeom>
              <a:rect b="b" l="l" r="r" t="t"/>
              <a:pathLst>
                <a:path extrusionOk="0" h="458" w="2512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28"/>
            <p:cNvSpPr/>
            <p:nvPr/>
          </p:nvSpPr>
          <p:spPr>
            <a:xfrm>
              <a:off x="5453050" y="3255050"/>
              <a:ext cx="27100" cy="63125"/>
            </a:xfrm>
            <a:custGeom>
              <a:rect b="b" l="l" r="r" t="t"/>
              <a:pathLst>
                <a:path extrusionOk="0" h="2525" w="1084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28"/>
            <p:cNvSpPr/>
            <p:nvPr/>
          </p:nvSpPr>
          <p:spPr>
            <a:xfrm>
              <a:off x="5473875" y="3253050"/>
              <a:ext cx="40825" cy="39300"/>
            </a:xfrm>
            <a:custGeom>
              <a:rect b="b" l="l" r="r" t="t"/>
              <a:pathLst>
                <a:path extrusionOk="0" h="1572" w="1633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28"/>
            <p:cNvSpPr/>
            <p:nvPr/>
          </p:nvSpPr>
          <p:spPr>
            <a:xfrm>
              <a:off x="5661400" y="3258450"/>
              <a:ext cx="45875" cy="10800"/>
            </a:xfrm>
            <a:custGeom>
              <a:rect b="b" l="l" r="r" t="t"/>
              <a:pathLst>
                <a:path extrusionOk="0" h="432" w="1835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28"/>
            <p:cNvSpPr/>
            <p:nvPr/>
          </p:nvSpPr>
          <p:spPr>
            <a:xfrm>
              <a:off x="5807550" y="3280300"/>
              <a:ext cx="47650" cy="8475"/>
            </a:xfrm>
            <a:custGeom>
              <a:rect b="b" l="l" r="r" t="t"/>
              <a:pathLst>
                <a:path extrusionOk="0" h="339" w="1906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28"/>
            <p:cNvSpPr/>
            <p:nvPr/>
          </p:nvSpPr>
          <p:spPr>
            <a:xfrm>
              <a:off x="5457825" y="3294875"/>
              <a:ext cx="17875" cy="35450"/>
            </a:xfrm>
            <a:custGeom>
              <a:rect b="b" l="l" r="r" t="t"/>
              <a:pathLst>
                <a:path extrusionOk="0" h="1418" w="715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28"/>
            <p:cNvSpPr/>
            <p:nvPr/>
          </p:nvSpPr>
          <p:spPr>
            <a:xfrm>
              <a:off x="5603950" y="3219850"/>
              <a:ext cx="43500" cy="10800"/>
            </a:xfrm>
            <a:custGeom>
              <a:rect b="b" l="l" r="r" t="t"/>
              <a:pathLst>
                <a:path extrusionOk="0" h="432" w="174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28"/>
            <p:cNvSpPr/>
            <p:nvPr/>
          </p:nvSpPr>
          <p:spPr>
            <a:xfrm>
              <a:off x="5475675" y="3240075"/>
              <a:ext cx="20550" cy="20125"/>
            </a:xfrm>
            <a:custGeom>
              <a:rect b="b" l="l" r="r" t="t"/>
              <a:pathLst>
                <a:path extrusionOk="0" h="805" w="822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28"/>
            <p:cNvSpPr/>
            <p:nvPr/>
          </p:nvSpPr>
          <p:spPr>
            <a:xfrm>
              <a:off x="5713500" y="3261850"/>
              <a:ext cx="10150" cy="7150"/>
            </a:xfrm>
            <a:custGeom>
              <a:rect b="b" l="l" r="r" t="t"/>
              <a:pathLst>
                <a:path extrusionOk="0" h="286" w="406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28"/>
            <p:cNvSpPr/>
            <p:nvPr/>
          </p:nvSpPr>
          <p:spPr>
            <a:xfrm>
              <a:off x="5521800" y="3215450"/>
              <a:ext cx="25925" cy="4050"/>
            </a:xfrm>
            <a:custGeom>
              <a:rect b="b" l="l" r="r" t="t"/>
              <a:pathLst>
                <a:path extrusionOk="0" h="162" w="1037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28"/>
            <p:cNvSpPr/>
            <p:nvPr/>
          </p:nvSpPr>
          <p:spPr>
            <a:xfrm>
              <a:off x="5579250" y="3218975"/>
              <a:ext cx="25625" cy="8025"/>
            </a:xfrm>
            <a:custGeom>
              <a:rect b="b" l="l" r="r" t="t"/>
              <a:pathLst>
                <a:path extrusionOk="0" h="321" w="1025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28"/>
            <p:cNvSpPr/>
            <p:nvPr/>
          </p:nvSpPr>
          <p:spPr>
            <a:xfrm>
              <a:off x="5563475" y="3215400"/>
              <a:ext cx="25025" cy="8175"/>
            </a:xfrm>
            <a:custGeom>
              <a:rect b="b" l="l" r="r" t="t"/>
              <a:pathLst>
                <a:path extrusionOk="0" h="327" w="1001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28"/>
            <p:cNvSpPr/>
            <p:nvPr/>
          </p:nvSpPr>
          <p:spPr>
            <a:xfrm>
              <a:off x="5454250" y="3314225"/>
              <a:ext cx="7150" cy="26825"/>
            </a:xfrm>
            <a:custGeom>
              <a:rect b="b" l="l" r="r" t="t"/>
              <a:pathLst>
                <a:path extrusionOk="0" h="1073" w="286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28"/>
            <p:cNvSpPr/>
            <p:nvPr/>
          </p:nvSpPr>
          <p:spPr>
            <a:xfrm>
              <a:off x="5585500" y="3250325"/>
              <a:ext cx="13425" cy="8275"/>
            </a:xfrm>
            <a:custGeom>
              <a:rect b="b" l="l" r="r" t="t"/>
              <a:pathLst>
                <a:path extrusionOk="0" h="331" w="537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28"/>
            <p:cNvSpPr/>
            <p:nvPr/>
          </p:nvSpPr>
          <p:spPr>
            <a:xfrm>
              <a:off x="5597125" y="3251975"/>
              <a:ext cx="14900" cy="7225"/>
            </a:xfrm>
            <a:custGeom>
              <a:rect b="b" l="l" r="r" t="t"/>
              <a:pathLst>
                <a:path extrusionOk="0" h="289" w="596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28"/>
            <p:cNvSpPr/>
            <p:nvPr/>
          </p:nvSpPr>
          <p:spPr>
            <a:xfrm>
              <a:off x="5449475" y="3262150"/>
              <a:ext cx="6575" cy="18175"/>
            </a:xfrm>
            <a:custGeom>
              <a:rect b="b" l="l" r="r" t="t"/>
              <a:pathLst>
                <a:path extrusionOk="0" h="727" w="263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28"/>
            <p:cNvSpPr/>
            <p:nvPr/>
          </p:nvSpPr>
          <p:spPr>
            <a:xfrm>
              <a:off x="5475075" y="3225175"/>
              <a:ext cx="8075" cy="9700"/>
            </a:xfrm>
            <a:custGeom>
              <a:rect b="b" l="l" r="r" t="t"/>
              <a:pathLst>
                <a:path extrusionOk="0" h="388" w="323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28"/>
            <p:cNvSpPr/>
            <p:nvPr/>
          </p:nvSpPr>
          <p:spPr>
            <a:xfrm>
              <a:off x="5472100" y="3287450"/>
              <a:ext cx="8650" cy="11325"/>
            </a:xfrm>
            <a:custGeom>
              <a:rect b="b" l="l" r="r" t="t"/>
              <a:pathLst>
                <a:path extrusionOk="0" h="453" w="346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28"/>
            <p:cNvSpPr/>
            <p:nvPr/>
          </p:nvSpPr>
          <p:spPr>
            <a:xfrm>
              <a:off x="5554250" y="3219275"/>
              <a:ext cx="11625" cy="3600"/>
            </a:xfrm>
            <a:custGeom>
              <a:rect b="b" l="l" r="r" t="t"/>
              <a:pathLst>
                <a:path extrusionOk="0" h="144" w="465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28"/>
            <p:cNvSpPr/>
            <p:nvPr/>
          </p:nvSpPr>
          <p:spPr>
            <a:xfrm>
              <a:off x="5554250" y="3225825"/>
              <a:ext cx="7175" cy="8050"/>
            </a:xfrm>
            <a:custGeom>
              <a:rect b="b" l="l" r="r" t="t"/>
              <a:pathLst>
                <a:path extrusionOk="0" h="322" w="287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28"/>
            <p:cNvSpPr/>
            <p:nvPr/>
          </p:nvSpPr>
          <p:spPr>
            <a:xfrm>
              <a:off x="5546800" y="32230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28"/>
            <p:cNvSpPr/>
            <p:nvPr/>
          </p:nvSpPr>
          <p:spPr>
            <a:xfrm>
              <a:off x="5460800" y="3342800"/>
              <a:ext cx="4175" cy="5375"/>
            </a:xfrm>
            <a:custGeom>
              <a:rect b="b" l="l" r="r" t="t"/>
              <a:pathLst>
                <a:path extrusionOk="0" h="215" w="167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28"/>
            <p:cNvSpPr/>
            <p:nvPr/>
          </p:nvSpPr>
          <p:spPr>
            <a:xfrm>
              <a:off x="5572125" y="322285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28"/>
            <p:cNvSpPr/>
            <p:nvPr/>
          </p:nvSpPr>
          <p:spPr>
            <a:xfrm>
              <a:off x="5544725" y="32261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28"/>
            <p:cNvSpPr/>
            <p:nvPr/>
          </p:nvSpPr>
          <p:spPr>
            <a:xfrm>
              <a:off x="5686700" y="32619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28"/>
            <p:cNvSpPr/>
            <p:nvPr/>
          </p:nvSpPr>
          <p:spPr>
            <a:xfrm>
              <a:off x="5374175" y="3441300"/>
              <a:ext cx="45850" cy="51750"/>
            </a:xfrm>
            <a:custGeom>
              <a:rect b="b" l="l" r="r" t="t"/>
              <a:pathLst>
                <a:path extrusionOk="0" h="2070" w="1834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28"/>
            <p:cNvSpPr/>
            <p:nvPr/>
          </p:nvSpPr>
          <p:spPr>
            <a:xfrm>
              <a:off x="5355125" y="3440425"/>
              <a:ext cx="36625" cy="48675"/>
            </a:xfrm>
            <a:custGeom>
              <a:rect b="b" l="l" r="r" t="t"/>
              <a:pathLst>
                <a:path extrusionOk="0" h="1947" w="1465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28"/>
            <p:cNvSpPr/>
            <p:nvPr/>
          </p:nvSpPr>
          <p:spPr>
            <a:xfrm>
              <a:off x="5407200" y="3323150"/>
              <a:ext cx="18200" cy="32475"/>
            </a:xfrm>
            <a:custGeom>
              <a:rect b="b" l="l" r="r" t="t"/>
              <a:pathLst>
                <a:path extrusionOk="0" h="1299" w="728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28"/>
            <p:cNvSpPr/>
            <p:nvPr/>
          </p:nvSpPr>
          <p:spPr>
            <a:xfrm>
              <a:off x="5396200" y="3355600"/>
              <a:ext cx="14600" cy="36350"/>
            </a:xfrm>
            <a:custGeom>
              <a:rect b="b" l="l" r="r" t="t"/>
              <a:pathLst>
                <a:path extrusionOk="0" h="1454" w="584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28"/>
            <p:cNvSpPr/>
            <p:nvPr/>
          </p:nvSpPr>
          <p:spPr>
            <a:xfrm>
              <a:off x="5358100" y="3455625"/>
              <a:ext cx="13125" cy="19925"/>
            </a:xfrm>
            <a:custGeom>
              <a:rect b="b" l="l" r="r" t="t"/>
              <a:pathLst>
                <a:path extrusionOk="0" h="797" w="525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28"/>
            <p:cNvSpPr/>
            <p:nvPr/>
          </p:nvSpPr>
          <p:spPr>
            <a:xfrm>
              <a:off x="5435200" y="3282150"/>
              <a:ext cx="11325" cy="15725"/>
            </a:xfrm>
            <a:custGeom>
              <a:rect b="b" l="l" r="r" t="t"/>
              <a:pathLst>
                <a:path extrusionOk="0" h="629" w="453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28"/>
            <p:cNvSpPr/>
            <p:nvPr/>
          </p:nvSpPr>
          <p:spPr>
            <a:xfrm>
              <a:off x="5367625" y="3441025"/>
              <a:ext cx="6875" cy="14625"/>
            </a:xfrm>
            <a:custGeom>
              <a:rect b="b" l="l" r="r" t="t"/>
              <a:pathLst>
                <a:path extrusionOk="0" h="585" w="275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28"/>
            <p:cNvSpPr/>
            <p:nvPr/>
          </p:nvSpPr>
          <p:spPr>
            <a:xfrm>
              <a:off x="5381625" y="3409475"/>
              <a:ext cx="7750" cy="11350"/>
            </a:xfrm>
            <a:custGeom>
              <a:rect b="b" l="l" r="r" t="t"/>
              <a:pathLst>
                <a:path extrusionOk="0" h="454" w="31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28"/>
            <p:cNvSpPr/>
            <p:nvPr/>
          </p:nvSpPr>
          <p:spPr>
            <a:xfrm>
              <a:off x="5432500" y="3364550"/>
              <a:ext cx="5400" cy="4525"/>
            </a:xfrm>
            <a:custGeom>
              <a:rect b="b" l="l" r="r" t="t"/>
              <a:pathLst>
                <a:path extrusionOk="0" h="181" w="216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28"/>
            <p:cNvSpPr/>
            <p:nvPr/>
          </p:nvSpPr>
          <p:spPr>
            <a:xfrm>
              <a:off x="5371200" y="34594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28"/>
            <p:cNvSpPr/>
            <p:nvPr/>
          </p:nvSpPr>
          <p:spPr>
            <a:xfrm>
              <a:off x="5378625" y="34484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28"/>
            <p:cNvSpPr/>
            <p:nvPr/>
          </p:nvSpPr>
          <p:spPr>
            <a:xfrm>
              <a:off x="5539075" y="3459350"/>
              <a:ext cx="94075" cy="3425"/>
            </a:xfrm>
            <a:custGeom>
              <a:rect b="b" l="l" r="r" t="t"/>
              <a:pathLst>
                <a:path extrusionOk="0" h="137" w="3763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28"/>
            <p:cNvSpPr/>
            <p:nvPr/>
          </p:nvSpPr>
          <p:spPr>
            <a:xfrm>
              <a:off x="5761425" y="3484775"/>
              <a:ext cx="77125" cy="10750"/>
            </a:xfrm>
            <a:custGeom>
              <a:rect b="b" l="l" r="r" t="t"/>
              <a:pathLst>
                <a:path extrusionOk="0" h="430" w="3085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28"/>
            <p:cNvSpPr/>
            <p:nvPr/>
          </p:nvSpPr>
          <p:spPr>
            <a:xfrm>
              <a:off x="5800725" y="3472775"/>
              <a:ext cx="48525" cy="10850"/>
            </a:xfrm>
            <a:custGeom>
              <a:rect b="b" l="l" r="r" t="t"/>
              <a:pathLst>
                <a:path extrusionOk="0" h="434" w="1941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28"/>
            <p:cNvSpPr/>
            <p:nvPr/>
          </p:nvSpPr>
          <p:spPr>
            <a:xfrm>
              <a:off x="5819475" y="3481225"/>
              <a:ext cx="27400" cy="15300"/>
            </a:xfrm>
            <a:custGeom>
              <a:rect b="b" l="l" r="r" t="t"/>
              <a:pathLst>
                <a:path extrusionOk="0" h="612" w="1096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28"/>
            <p:cNvSpPr/>
            <p:nvPr/>
          </p:nvSpPr>
          <p:spPr>
            <a:xfrm>
              <a:off x="5674200" y="3465975"/>
              <a:ext cx="34275" cy="4250"/>
            </a:xfrm>
            <a:custGeom>
              <a:rect b="b" l="l" r="r" t="t"/>
              <a:pathLst>
                <a:path extrusionOk="0" h="170" w="1371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28"/>
            <p:cNvSpPr/>
            <p:nvPr/>
          </p:nvSpPr>
          <p:spPr>
            <a:xfrm>
              <a:off x="5749525" y="3474375"/>
              <a:ext cx="31275" cy="5075"/>
            </a:xfrm>
            <a:custGeom>
              <a:rect b="b" l="l" r="r" t="t"/>
              <a:pathLst>
                <a:path extrusionOk="0" h="203" w="1251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28"/>
            <p:cNvSpPr/>
            <p:nvPr/>
          </p:nvSpPr>
          <p:spPr>
            <a:xfrm>
              <a:off x="5713500" y="3469575"/>
              <a:ext cx="30975" cy="4250"/>
            </a:xfrm>
            <a:custGeom>
              <a:rect b="b" l="l" r="r" t="t"/>
              <a:pathLst>
                <a:path extrusionOk="0" h="170" w="1239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28"/>
            <p:cNvSpPr/>
            <p:nvPr/>
          </p:nvSpPr>
          <p:spPr>
            <a:xfrm>
              <a:off x="5776300" y="3471250"/>
              <a:ext cx="18775" cy="9400"/>
            </a:xfrm>
            <a:custGeom>
              <a:rect b="b" l="l" r="r" t="t"/>
              <a:pathLst>
                <a:path extrusionOk="0" h="376" w="751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28"/>
            <p:cNvSpPr/>
            <p:nvPr/>
          </p:nvSpPr>
          <p:spPr>
            <a:xfrm>
              <a:off x="5645925" y="3462900"/>
              <a:ext cx="19675" cy="4200"/>
            </a:xfrm>
            <a:custGeom>
              <a:rect b="b" l="l" r="r" t="t"/>
              <a:pathLst>
                <a:path extrusionOk="0" h="168" w="787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28"/>
            <p:cNvSpPr/>
            <p:nvPr/>
          </p:nvSpPr>
          <p:spPr>
            <a:xfrm>
              <a:off x="5762325" y="34773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28"/>
            <p:cNvSpPr/>
            <p:nvPr/>
          </p:nvSpPr>
          <p:spPr>
            <a:xfrm>
              <a:off x="5808450" y="3488350"/>
              <a:ext cx="7775" cy="2375"/>
            </a:xfrm>
            <a:custGeom>
              <a:rect b="b" l="l" r="r" t="t"/>
              <a:pathLst>
                <a:path extrusionOk="0" h="95" w="311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28"/>
            <p:cNvSpPr/>
            <p:nvPr/>
          </p:nvSpPr>
          <p:spPr>
            <a:xfrm>
              <a:off x="5783450" y="34778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28"/>
            <p:cNvSpPr/>
            <p:nvPr/>
          </p:nvSpPr>
          <p:spPr>
            <a:xfrm>
              <a:off x="5765875" y="3484900"/>
              <a:ext cx="6875" cy="2300"/>
            </a:xfrm>
            <a:custGeom>
              <a:rect b="b" l="l" r="r" t="t"/>
              <a:pathLst>
                <a:path extrusionOk="0" h="92" w="275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28"/>
            <p:cNvSpPr/>
            <p:nvPr/>
          </p:nvSpPr>
          <p:spPr>
            <a:xfrm>
              <a:off x="5793875" y="3475925"/>
              <a:ext cx="5675" cy="4725"/>
            </a:xfrm>
            <a:custGeom>
              <a:rect b="b" l="l" r="r" t="t"/>
              <a:pathLst>
                <a:path extrusionOk="0" h="189" w="227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28"/>
            <p:cNvSpPr/>
            <p:nvPr/>
          </p:nvSpPr>
          <p:spPr>
            <a:xfrm>
              <a:off x="5798025" y="3476700"/>
              <a:ext cx="3600" cy="3950"/>
            </a:xfrm>
            <a:custGeom>
              <a:rect b="b" l="l" r="r" t="t"/>
              <a:pathLst>
                <a:path extrusionOk="0" h="158" w="144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28"/>
            <p:cNvSpPr/>
            <p:nvPr/>
          </p:nvSpPr>
          <p:spPr>
            <a:xfrm>
              <a:off x="5783750" y="34847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28"/>
            <p:cNvSpPr/>
            <p:nvPr/>
          </p:nvSpPr>
          <p:spPr>
            <a:xfrm>
              <a:off x="5467350" y="3370475"/>
              <a:ext cx="10725" cy="13725"/>
            </a:xfrm>
            <a:custGeom>
              <a:rect b="b" l="l" r="r" t="t"/>
              <a:pathLst>
                <a:path extrusionOk="0" h="549" w="429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28"/>
            <p:cNvSpPr/>
            <p:nvPr/>
          </p:nvSpPr>
          <p:spPr>
            <a:xfrm>
              <a:off x="5460500" y="3194575"/>
              <a:ext cx="12825" cy="9550"/>
            </a:xfrm>
            <a:custGeom>
              <a:rect b="b" l="l" r="r" t="t"/>
              <a:pathLst>
                <a:path extrusionOk="0" h="382" w="513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28"/>
            <p:cNvSpPr/>
            <p:nvPr/>
          </p:nvSpPr>
          <p:spPr>
            <a:xfrm>
              <a:off x="5456925" y="3375550"/>
              <a:ext cx="7450" cy="11925"/>
            </a:xfrm>
            <a:custGeom>
              <a:rect b="b" l="l" r="r" t="t"/>
              <a:pathLst>
                <a:path extrusionOk="0" h="477" w="298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28"/>
            <p:cNvSpPr/>
            <p:nvPr/>
          </p:nvSpPr>
          <p:spPr>
            <a:xfrm>
              <a:off x="5454825" y="3373175"/>
              <a:ext cx="6000" cy="3575"/>
            </a:xfrm>
            <a:custGeom>
              <a:rect b="b" l="l" r="r" t="t"/>
              <a:pathLst>
                <a:path extrusionOk="0" h="143" w="24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28"/>
            <p:cNvSpPr/>
            <p:nvPr/>
          </p:nvSpPr>
          <p:spPr>
            <a:xfrm>
              <a:off x="5460800" y="33838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28"/>
            <p:cNvSpPr/>
            <p:nvPr/>
          </p:nvSpPr>
          <p:spPr>
            <a:xfrm>
              <a:off x="5460800" y="3348150"/>
              <a:ext cx="3875" cy="7475"/>
            </a:xfrm>
            <a:custGeom>
              <a:rect b="b" l="l" r="r" t="t"/>
              <a:pathLst>
                <a:path extrusionOk="0" h="299" w="155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28"/>
            <p:cNvSpPr/>
            <p:nvPr/>
          </p:nvSpPr>
          <p:spPr>
            <a:xfrm>
              <a:off x="5450375" y="3337450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28"/>
            <p:cNvSpPr/>
            <p:nvPr/>
          </p:nvSpPr>
          <p:spPr>
            <a:xfrm>
              <a:off x="5450375" y="3330300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28"/>
            <p:cNvSpPr/>
            <p:nvPr/>
          </p:nvSpPr>
          <p:spPr>
            <a:xfrm>
              <a:off x="5451550" y="3344875"/>
              <a:ext cx="1825" cy="3600"/>
            </a:xfrm>
            <a:custGeom>
              <a:rect b="b" l="l" r="r" t="t"/>
              <a:pathLst>
                <a:path extrusionOk="0" h="144" w="73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28"/>
            <p:cNvSpPr/>
            <p:nvPr/>
          </p:nvSpPr>
          <p:spPr>
            <a:xfrm>
              <a:off x="5455425" y="3305300"/>
              <a:ext cx="2125" cy="3900"/>
            </a:xfrm>
            <a:custGeom>
              <a:rect b="b" l="l" r="r" t="t"/>
              <a:pathLst>
                <a:path extrusionOk="0" h="156" w="85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28"/>
            <p:cNvSpPr/>
            <p:nvPr/>
          </p:nvSpPr>
          <p:spPr>
            <a:xfrm>
              <a:off x="5446800" y="33017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28"/>
            <p:cNvSpPr/>
            <p:nvPr/>
          </p:nvSpPr>
          <p:spPr>
            <a:xfrm>
              <a:off x="5448300" y="3312450"/>
              <a:ext cx="1800" cy="3600"/>
            </a:xfrm>
            <a:custGeom>
              <a:rect b="b" l="l" r="r" t="t"/>
              <a:pathLst>
                <a:path extrusionOk="0" h="144" w="72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28"/>
            <p:cNvSpPr/>
            <p:nvPr/>
          </p:nvSpPr>
          <p:spPr>
            <a:xfrm>
              <a:off x="5464950" y="3357400"/>
              <a:ext cx="2700" cy="5375"/>
            </a:xfrm>
            <a:custGeom>
              <a:rect b="b" l="l" r="r" t="t"/>
              <a:pathLst>
                <a:path extrusionOk="0" h="215" w="108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28"/>
            <p:cNvSpPr/>
            <p:nvPr/>
          </p:nvSpPr>
          <p:spPr>
            <a:xfrm>
              <a:off x="5506625" y="3491025"/>
              <a:ext cx="72350" cy="13900"/>
            </a:xfrm>
            <a:custGeom>
              <a:rect b="b" l="l" r="r" t="t"/>
              <a:pathLst>
                <a:path extrusionOk="0" h="556" w="2894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28"/>
            <p:cNvSpPr/>
            <p:nvPr/>
          </p:nvSpPr>
          <p:spPr>
            <a:xfrm>
              <a:off x="5386075" y="3476900"/>
              <a:ext cx="56575" cy="21550"/>
            </a:xfrm>
            <a:custGeom>
              <a:rect b="b" l="l" r="r" t="t"/>
              <a:pathLst>
                <a:path extrusionOk="0" h="862" w="2263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28"/>
            <p:cNvSpPr/>
            <p:nvPr/>
          </p:nvSpPr>
          <p:spPr>
            <a:xfrm>
              <a:off x="5406625" y="3470500"/>
              <a:ext cx="61325" cy="8250"/>
            </a:xfrm>
            <a:custGeom>
              <a:rect b="b" l="l" r="r" t="t"/>
              <a:pathLst>
                <a:path extrusionOk="0" h="330" w="2453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28"/>
            <p:cNvSpPr/>
            <p:nvPr/>
          </p:nvSpPr>
          <p:spPr>
            <a:xfrm>
              <a:off x="5480125" y="3491625"/>
              <a:ext cx="38425" cy="9050"/>
            </a:xfrm>
            <a:custGeom>
              <a:rect b="b" l="l" r="r" t="t"/>
              <a:pathLst>
                <a:path extrusionOk="0" h="362" w="1537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28"/>
            <p:cNvSpPr/>
            <p:nvPr/>
          </p:nvSpPr>
          <p:spPr>
            <a:xfrm>
              <a:off x="5392325" y="3472275"/>
              <a:ext cx="32475" cy="11925"/>
            </a:xfrm>
            <a:custGeom>
              <a:rect b="b" l="l" r="r" t="t"/>
              <a:pathLst>
                <a:path extrusionOk="0" h="477" w="1299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28"/>
            <p:cNvSpPr/>
            <p:nvPr/>
          </p:nvSpPr>
          <p:spPr>
            <a:xfrm>
              <a:off x="5400375" y="3469900"/>
              <a:ext cx="24425" cy="4800"/>
            </a:xfrm>
            <a:custGeom>
              <a:rect b="b" l="l" r="r" t="t"/>
              <a:pathLst>
                <a:path extrusionOk="0" h="192" w="977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28"/>
            <p:cNvSpPr/>
            <p:nvPr/>
          </p:nvSpPr>
          <p:spPr>
            <a:xfrm>
              <a:off x="5432500" y="347050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28"/>
            <p:cNvSpPr/>
            <p:nvPr/>
          </p:nvSpPr>
          <p:spPr>
            <a:xfrm>
              <a:off x="5828400" y="3469000"/>
              <a:ext cx="37825" cy="12525"/>
            </a:xfrm>
            <a:custGeom>
              <a:rect b="b" l="l" r="r" t="t"/>
              <a:pathLst>
                <a:path extrusionOk="0" h="501" w="1513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28"/>
            <p:cNvSpPr/>
            <p:nvPr/>
          </p:nvSpPr>
          <p:spPr>
            <a:xfrm>
              <a:off x="5773025" y="3466175"/>
              <a:ext cx="47350" cy="9850"/>
            </a:xfrm>
            <a:custGeom>
              <a:rect b="b" l="l" r="r" t="t"/>
              <a:pathLst>
                <a:path extrusionOk="0" h="394" w="1894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28"/>
            <p:cNvSpPr/>
            <p:nvPr/>
          </p:nvSpPr>
          <p:spPr>
            <a:xfrm>
              <a:off x="5793275" y="3466275"/>
              <a:ext cx="47650" cy="6700"/>
            </a:xfrm>
            <a:custGeom>
              <a:rect b="b" l="l" r="r" t="t"/>
              <a:pathLst>
                <a:path extrusionOk="0" h="268" w="1906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28"/>
            <p:cNvSpPr/>
            <p:nvPr/>
          </p:nvSpPr>
          <p:spPr>
            <a:xfrm>
              <a:off x="5636400" y="3455625"/>
              <a:ext cx="29800" cy="4125"/>
            </a:xfrm>
            <a:custGeom>
              <a:rect b="b" l="l" r="r" t="t"/>
              <a:pathLst>
                <a:path extrusionOk="0" h="165" w="1192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28"/>
            <p:cNvSpPr/>
            <p:nvPr/>
          </p:nvSpPr>
          <p:spPr>
            <a:xfrm>
              <a:off x="5604550" y="3452250"/>
              <a:ext cx="26825" cy="3850"/>
            </a:xfrm>
            <a:custGeom>
              <a:rect b="b" l="l" r="r" t="t"/>
              <a:pathLst>
                <a:path extrusionOk="0" h="154" w="1073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28"/>
            <p:cNvSpPr/>
            <p:nvPr/>
          </p:nvSpPr>
          <p:spPr>
            <a:xfrm>
              <a:off x="5690575" y="3459550"/>
              <a:ext cx="25625" cy="3650"/>
            </a:xfrm>
            <a:custGeom>
              <a:rect b="b" l="l" r="r" t="t"/>
              <a:pathLst>
                <a:path extrusionOk="0" h="146" w="1025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28"/>
            <p:cNvSpPr/>
            <p:nvPr/>
          </p:nvSpPr>
          <p:spPr>
            <a:xfrm>
              <a:off x="5719450" y="3462875"/>
              <a:ext cx="15800" cy="3700"/>
            </a:xfrm>
            <a:custGeom>
              <a:rect b="b" l="l" r="r" t="t"/>
              <a:pathLst>
                <a:path extrusionOk="0" h="148" w="632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28"/>
            <p:cNvSpPr/>
            <p:nvPr/>
          </p:nvSpPr>
          <p:spPr>
            <a:xfrm>
              <a:off x="5668850" y="345947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28"/>
            <p:cNvSpPr/>
            <p:nvPr/>
          </p:nvSpPr>
          <p:spPr>
            <a:xfrm>
              <a:off x="5844475" y="346860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28"/>
            <p:cNvSpPr/>
            <p:nvPr/>
          </p:nvSpPr>
          <p:spPr>
            <a:xfrm>
              <a:off x="5884050" y="3265400"/>
              <a:ext cx="61350" cy="22975"/>
            </a:xfrm>
            <a:custGeom>
              <a:rect b="b" l="l" r="r" t="t"/>
              <a:pathLst>
                <a:path extrusionOk="0" h="919" w="2454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28"/>
            <p:cNvSpPr/>
            <p:nvPr/>
          </p:nvSpPr>
          <p:spPr>
            <a:xfrm>
              <a:off x="5859650" y="3279700"/>
              <a:ext cx="60450" cy="10450"/>
            </a:xfrm>
            <a:custGeom>
              <a:rect b="b" l="l" r="r" t="t"/>
              <a:pathLst>
                <a:path extrusionOk="0" h="418" w="2418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28"/>
            <p:cNvSpPr/>
            <p:nvPr/>
          </p:nvSpPr>
          <p:spPr>
            <a:xfrm>
              <a:off x="5965325" y="3269875"/>
              <a:ext cx="20850" cy="15100"/>
            </a:xfrm>
            <a:custGeom>
              <a:rect b="b" l="l" r="r" t="t"/>
              <a:pathLst>
                <a:path extrusionOk="0" h="604" w="834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28"/>
            <p:cNvSpPr/>
            <p:nvPr/>
          </p:nvSpPr>
          <p:spPr>
            <a:xfrm>
              <a:off x="5977225" y="3283275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28"/>
            <p:cNvSpPr/>
            <p:nvPr/>
          </p:nvSpPr>
          <p:spPr>
            <a:xfrm>
              <a:off x="5964425" y="32767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28"/>
            <p:cNvSpPr/>
            <p:nvPr/>
          </p:nvSpPr>
          <p:spPr>
            <a:xfrm>
              <a:off x="5912925" y="3287150"/>
              <a:ext cx="3300" cy="2025"/>
            </a:xfrm>
            <a:custGeom>
              <a:rect b="b" l="l" r="r" t="t"/>
              <a:pathLst>
                <a:path extrusionOk="0" h="81" w="132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28"/>
            <p:cNvSpPr/>
            <p:nvPr/>
          </p:nvSpPr>
          <p:spPr>
            <a:xfrm>
              <a:off x="5909350" y="32838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28"/>
            <p:cNvSpPr/>
            <p:nvPr/>
          </p:nvSpPr>
          <p:spPr>
            <a:xfrm>
              <a:off x="5891500" y="3283875"/>
              <a:ext cx="3300" cy="1100"/>
            </a:xfrm>
            <a:custGeom>
              <a:rect b="b" l="l" r="r" t="t"/>
              <a:pathLst>
                <a:path extrusionOk="0" h="44" w="132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28"/>
            <p:cNvSpPr/>
            <p:nvPr/>
          </p:nvSpPr>
          <p:spPr>
            <a:xfrm>
              <a:off x="5898350" y="32871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28"/>
            <p:cNvSpPr/>
            <p:nvPr/>
          </p:nvSpPr>
          <p:spPr>
            <a:xfrm>
              <a:off x="5945375" y="3283875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28"/>
            <p:cNvSpPr/>
            <p:nvPr/>
          </p:nvSpPr>
          <p:spPr>
            <a:xfrm>
              <a:off x="5822450" y="3284450"/>
              <a:ext cx="4475" cy="1275"/>
            </a:xfrm>
            <a:custGeom>
              <a:rect b="b" l="l" r="r" t="t"/>
              <a:pathLst>
                <a:path extrusionOk="0" h="51" w="179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28"/>
            <p:cNvSpPr/>
            <p:nvPr/>
          </p:nvSpPr>
          <p:spPr>
            <a:xfrm>
              <a:off x="6051050" y="3283875"/>
              <a:ext cx="12525" cy="8725"/>
            </a:xfrm>
            <a:custGeom>
              <a:rect b="b" l="l" r="r" t="t"/>
              <a:pathLst>
                <a:path extrusionOk="0" h="349" w="501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28"/>
            <p:cNvSpPr/>
            <p:nvPr/>
          </p:nvSpPr>
          <p:spPr>
            <a:xfrm>
              <a:off x="6056100" y="3290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28"/>
            <p:cNvSpPr/>
            <p:nvPr/>
          </p:nvSpPr>
          <p:spPr>
            <a:xfrm>
              <a:off x="6047775" y="32832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28"/>
            <p:cNvSpPr/>
            <p:nvPr/>
          </p:nvSpPr>
          <p:spPr>
            <a:xfrm>
              <a:off x="6045375" y="328387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28"/>
            <p:cNvSpPr/>
            <p:nvPr/>
          </p:nvSpPr>
          <p:spPr>
            <a:xfrm>
              <a:off x="6044200" y="3287150"/>
              <a:ext cx="5075" cy="3300"/>
            </a:xfrm>
            <a:custGeom>
              <a:rect b="b" l="l" r="r" t="t"/>
              <a:pathLst>
                <a:path extrusionOk="0" h="132" w="203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28"/>
            <p:cNvSpPr/>
            <p:nvPr/>
          </p:nvSpPr>
          <p:spPr>
            <a:xfrm>
              <a:off x="6043300" y="3287725"/>
              <a:ext cx="2100" cy="3025"/>
            </a:xfrm>
            <a:custGeom>
              <a:rect b="b" l="l" r="r" t="t"/>
              <a:pathLst>
                <a:path extrusionOk="0" h="121" w="84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28"/>
            <p:cNvSpPr/>
            <p:nvPr/>
          </p:nvSpPr>
          <p:spPr>
            <a:xfrm>
              <a:off x="6092425" y="3292800"/>
              <a:ext cx="8050" cy="4775"/>
            </a:xfrm>
            <a:custGeom>
              <a:rect b="b" l="l" r="r" t="t"/>
              <a:pathLst>
                <a:path extrusionOk="0" h="191" w="322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28"/>
            <p:cNvSpPr/>
            <p:nvPr/>
          </p:nvSpPr>
          <p:spPr>
            <a:xfrm>
              <a:off x="6099250" y="3294575"/>
              <a:ext cx="3600" cy="3225"/>
            </a:xfrm>
            <a:custGeom>
              <a:rect b="b" l="l" r="r" t="t"/>
              <a:pathLst>
                <a:path extrusionOk="0" h="129" w="144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28"/>
            <p:cNvSpPr/>
            <p:nvPr/>
          </p:nvSpPr>
          <p:spPr>
            <a:xfrm>
              <a:off x="6106700" y="3296375"/>
              <a:ext cx="3600" cy="1350"/>
            </a:xfrm>
            <a:custGeom>
              <a:rect b="b" l="l" r="r" t="t"/>
              <a:pathLst>
                <a:path extrusionOk="0" h="54" w="144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28"/>
            <p:cNvSpPr/>
            <p:nvPr/>
          </p:nvSpPr>
          <p:spPr>
            <a:xfrm>
              <a:off x="5361975" y="3549375"/>
              <a:ext cx="39300" cy="35150"/>
            </a:xfrm>
            <a:custGeom>
              <a:rect b="b" l="l" r="r" t="t"/>
              <a:pathLst>
                <a:path extrusionOk="0" h="1406" w="1572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28"/>
            <p:cNvSpPr/>
            <p:nvPr/>
          </p:nvSpPr>
          <p:spPr>
            <a:xfrm>
              <a:off x="5398575" y="3570200"/>
              <a:ext cx="16100" cy="11350"/>
            </a:xfrm>
            <a:custGeom>
              <a:rect b="b" l="l" r="r" t="t"/>
              <a:pathLst>
                <a:path extrusionOk="0" h="454" w="644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28"/>
            <p:cNvSpPr/>
            <p:nvPr/>
          </p:nvSpPr>
          <p:spPr>
            <a:xfrm>
              <a:off x="5402150" y="35776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28"/>
            <p:cNvSpPr/>
            <p:nvPr/>
          </p:nvSpPr>
          <p:spPr>
            <a:xfrm>
              <a:off x="5399775" y="35773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28"/>
            <p:cNvSpPr/>
            <p:nvPr/>
          </p:nvSpPr>
          <p:spPr>
            <a:xfrm>
              <a:off x="5511100" y="3602650"/>
              <a:ext cx="10725" cy="4200"/>
            </a:xfrm>
            <a:custGeom>
              <a:rect b="b" l="l" r="r" t="t"/>
              <a:pathLst>
                <a:path extrusionOk="0" h="168" w="429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28"/>
            <p:cNvSpPr/>
            <p:nvPr/>
          </p:nvSpPr>
          <p:spPr>
            <a:xfrm>
              <a:off x="5478650" y="361427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28"/>
            <p:cNvSpPr/>
            <p:nvPr/>
          </p:nvSpPr>
          <p:spPr>
            <a:xfrm>
              <a:off x="5347675" y="3483250"/>
              <a:ext cx="13425" cy="24525"/>
            </a:xfrm>
            <a:custGeom>
              <a:rect b="b" l="l" r="r" t="t"/>
              <a:pathLst>
                <a:path extrusionOk="0" h="981" w="537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28"/>
            <p:cNvSpPr/>
            <p:nvPr/>
          </p:nvSpPr>
          <p:spPr>
            <a:xfrm>
              <a:off x="5388450" y="3351425"/>
              <a:ext cx="11050" cy="18200"/>
            </a:xfrm>
            <a:custGeom>
              <a:rect b="b" l="l" r="r" t="t"/>
              <a:pathLst>
                <a:path extrusionOk="0" h="728" w="442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28"/>
            <p:cNvSpPr/>
            <p:nvPr/>
          </p:nvSpPr>
          <p:spPr>
            <a:xfrm>
              <a:off x="5344700" y="3527950"/>
              <a:ext cx="5100" cy="17875"/>
            </a:xfrm>
            <a:custGeom>
              <a:rect b="b" l="l" r="r" t="t"/>
              <a:pathLst>
                <a:path extrusionOk="0" h="715" w="204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28"/>
            <p:cNvSpPr/>
            <p:nvPr/>
          </p:nvSpPr>
          <p:spPr>
            <a:xfrm>
              <a:off x="5399475" y="3340425"/>
              <a:ext cx="5375" cy="11025"/>
            </a:xfrm>
            <a:custGeom>
              <a:rect b="b" l="l" r="r" t="t"/>
              <a:pathLst>
                <a:path extrusionOk="0" h="441" w="215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28"/>
            <p:cNvSpPr/>
            <p:nvPr/>
          </p:nvSpPr>
          <p:spPr>
            <a:xfrm>
              <a:off x="5348875" y="3551150"/>
              <a:ext cx="4475" cy="11950"/>
            </a:xfrm>
            <a:custGeom>
              <a:rect b="b" l="l" r="r" t="t"/>
              <a:pathLst>
                <a:path extrusionOk="0" h="478" w="179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28"/>
            <p:cNvSpPr/>
            <p:nvPr/>
          </p:nvSpPr>
          <p:spPr>
            <a:xfrm>
              <a:off x="5350050" y="3505925"/>
              <a:ext cx="3600" cy="8950"/>
            </a:xfrm>
            <a:custGeom>
              <a:rect b="b" l="l" r="r" t="t"/>
              <a:pathLst>
                <a:path extrusionOk="0" h="358" w="144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28"/>
            <p:cNvSpPr/>
            <p:nvPr/>
          </p:nvSpPr>
          <p:spPr>
            <a:xfrm>
              <a:off x="5345900" y="3495500"/>
              <a:ext cx="3900" cy="7175"/>
            </a:xfrm>
            <a:custGeom>
              <a:rect b="b" l="l" r="r" t="t"/>
              <a:pathLst>
                <a:path extrusionOk="0" h="287" w="156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28"/>
            <p:cNvSpPr/>
            <p:nvPr/>
          </p:nvSpPr>
          <p:spPr>
            <a:xfrm>
              <a:off x="5357200" y="34669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28"/>
            <p:cNvSpPr/>
            <p:nvPr/>
          </p:nvSpPr>
          <p:spPr>
            <a:xfrm>
              <a:off x="5353325" y="3563075"/>
              <a:ext cx="3300" cy="7150"/>
            </a:xfrm>
            <a:custGeom>
              <a:rect b="b" l="l" r="r" t="t"/>
              <a:pathLst>
                <a:path extrusionOk="0" h="286" w="132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28"/>
            <p:cNvSpPr/>
            <p:nvPr/>
          </p:nvSpPr>
          <p:spPr>
            <a:xfrm>
              <a:off x="5353325" y="3477650"/>
              <a:ext cx="3000" cy="7450"/>
            </a:xfrm>
            <a:custGeom>
              <a:rect b="b" l="l" r="r" t="t"/>
              <a:pathLst>
                <a:path extrusionOk="0" h="298" w="12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28"/>
            <p:cNvSpPr/>
            <p:nvPr/>
          </p:nvSpPr>
          <p:spPr>
            <a:xfrm>
              <a:off x="5364050" y="3419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28"/>
            <p:cNvSpPr/>
            <p:nvPr/>
          </p:nvSpPr>
          <p:spPr>
            <a:xfrm>
              <a:off x="5364050" y="35845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28"/>
            <p:cNvSpPr/>
            <p:nvPr/>
          </p:nvSpPr>
          <p:spPr>
            <a:xfrm>
              <a:off x="5360775" y="34341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28"/>
            <p:cNvSpPr/>
            <p:nvPr/>
          </p:nvSpPr>
          <p:spPr>
            <a:xfrm>
              <a:off x="5361075" y="3579450"/>
              <a:ext cx="3600" cy="5375"/>
            </a:xfrm>
            <a:custGeom>
              <a:rect b="b" l="l" r="r" t="t"/>
              <a:pathLst>
                <a:path extrusionOk="0" h="215" w="144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28"/>
            <p:cNvSpPr/>
            <p:nvPr/>
          </p:nvSpPr>
          <p:spPr>
            <a:xfrm>
              <a:off x="5349775" y="3488350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28"/>
            <p:cNvSpPr/>
            <p:nvPr/>
          </p:nvSpPr>
          <p:spPr>
            <a:xfrm>
              <a:off x="5346200" y="34737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28"/>
            <p:cNvSpPr/>
            <p:nvPr/>
          </p:nvSpPr>
          <p:spPr>
            <a:xfrm>
              <a:off x="5347375" y="352050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28"/>
            <p:cNvSpPr/>
            <p:nvPr/>
          </p:nvSpPr>
          <p:spPr>
            <a:xfrm>
              <a:off x="5357200" y="3573475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28"/>
            <p:cNvSpPr/>
            <p:nvPr/>
          </p:nvSpPr>
          <p:spPr>
            <a:xfrm>
              <a:off x="5403925" y="3341025"/>
              <a:ext cx="3025" cy="3300"/>
            </a:xfrm>
            <a:custGeom>
              <a:rect b="b" l="l" r="r" t="t"/>
              <a:pathLst>
                <a:path extrusionOk="0" h="132" w="121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28"/>
            <p:cNvSpPr/>
            <p:nvPr/>
          </p:nvSpPr>
          <p:spPr>
            <a:xfrm>
              <a:off x="5396200" y="336215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28"/>
            <p:cNvSpPr/>
            <p:nvPr/>
          </p:nvSpPr>
          <p:spPr>
            <a:xfrm>
              <a:off x="5392925" y="33660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28"/>
            <p:cNvSpPr/>
            <p:nvPr/>
          </p:nvSpPr>
          <p:spPr>
            <a:xfrm>
              <a:off x="5360475" y="3490750"/>
              <a:ext cx="96775" cy="70250"/>
            </a:xfrm>
            <a:custGeom>
              <a:rect b="b" l="l" r="r" t="t"/>
              <a:pathLst>
                <a:path extrusionOk="0" h="2810" w="3871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28"/>
            <p:cNvSpPr/>
            <p:nvPr/>
          </p:nvSpPr>
          <p:spPr>
            <a:xfrm>
              <a:off x="5361075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28"/>
            <p:cNvSpPr/>
            <p:nvPr/>
          </p:nvSpPr>
          <p:spPr>
            <a:xfrm>
              <a:off x="5414350" y="3319000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28"/>
            <p:cNvSpPr/>
            <p:nvPr/>
          </p:nvSpPr>
          <p:spPr>
            <a:xfrm>
              <a:off x="5439350" y="32803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28"/>
            <p:cNvSpPr/>
            <p:nvPr/>
          </p:nvSpPr>
          <p:spPr>
            <a:xfrm>
              <a:off x="5437875" y="327852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28"/>
            <p:cNvSpPr/>
            <p:nvPr/>
          </p:nvSpPr>
          <p:spPr>
            <a:xfrm>
              <a:off x="5389050" y="3995075"/>
              <a:ext cx="78900" cy="11500"/>
            </a:xfrm>
            <a:custGeom>
              <a:rect b="b" l="l" r="r" t="t"/>
              <a:pathLst>
                <a:path extrusionOk="0" h="460" w="3156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28"/>
            <p:cNvSpPr/>
            <p:nvPr/>
          </p:nvSpPr>
          <p:spPr>
            <a:xfrm>
              <a:off x="5706950" y="4018700"/>
              <a:ext cx="26825" cy="4275"/>
            </a:xfrm>
            <a:custGeom>
              <a:rect b="b" l="l" r="r" t="t"/>
              <a:pathLst>
                <a:path extrusionOk="0" h="171" w="1073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28"/>
            <p:cNvSpPr/>
            <p:nvPr/>
          </p:nvSpPr>
          <p:spPr>
            <a:xfrm>
              <a:off x="5539675" y="4015600"/>
              <a:ext cx="22050" cy="3500"/>
            </a:xfrm>
            <a:custGeom>
              <a:rect b="b" l="l" r="r" t="t"/>
              <a:pathLst>
                <a:path extrusionOk="0" h="140" w="882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28"/>
            <p:cNvSpPr/>
            <p:nvPr/>
          </p:nvSpPr>
          <p:spPr>
            <a:xfrm>
              <a:off x="5442925" y="4000875"/>
              <a:ext cx="17600" cy="4225"/>
            </a:xfrm>
            <a:custGeom>
              <a:rect b="b" l="l" r="r" t="t"/>
              <a:pathLst>
                <a:path extrusionOk="0" h="169" w="704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28"/>
            <p:cNvSpPr/>
            <p:nvPr/>
          </p:nvSpPr>
          <p:spPr>
            <a:xfrm>
              <a:off x="5561400" y="4018475"/>
              <a:ext cx="10725" cy="4050"/>
            </a:xfrm>
            <a:custGeom>
              <a:rect b="b" l="l" r="r" t="t"/>
              <a:pathLst>
                <a:path extrusionOk="0" h="162" w="429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28"/>
            <p:cNvSpPr/>
            <p:nvPr/>
          </p:nvSpPr>
          <p:spPr>
            <a:xfrm>
              <a:off x="5654275" y="40259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28"/>
            <p:cNvSpPr/>
            <p:nvPr/>
          </p:nvSpPr>
          <p:spPr>
            <a:xfrm>
              <a:off x="5575975" y="4019425"/>
              <a:ext cx="7775" cy="3250"/>
            </a:xfrm>
            <a:custGeom>
              <a:rect b="b" l="l" r="r" t="t"/>
              <a:pathLst>
                <a:path extrusionOk="0" h="130" w="311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28"/>
            <p:cNvSpPr/>
            <p:nvPr/>
          </p:nvSpPr>
          <p:spPr>
            <a:xfrm>
              <a:off x="5614075" y="4008450"/>
              <a:ext cx="8375" cy="2800"/>
            </a:xfrm>
            <a:custGeom>
              <a:rect b="b" l="l" r="r" t="t"/>
              <a:pathLst>
                <a:path extrusionOk="0" h="112" w="335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28"/>
            <p:cNvSpPr/>
            <p:nvPr/>
          </p:nvSpPr>
          <p:spPr>
            <a:xfrm>
              <a:off x="5699500" y="4019375"/>
              <a:ext cx="6875" cy="1250"/>
            </a:xfrm>
            <a:custGeom>
              <a:rect b="b" l="l" r="r" t="t"/>
              <a:pathLst>
                <a:path extrusionOk="0" h="50" w="275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28"/>
            <p:cNvSpPr/>
            <p:nvPr/>
          </p:nvSpPr>
          <p:spPr>
            <a:xfrm>
              <a:off x="5392925" y="4004200"/>
              <a:ext cx="42600" cy="5375"/>
            </a:xfrm>
            <a:custGeom>
              <a:rect b="b" l="l" r="r" t="t"/>
              <a:pathLst>
                <a:path extrusionOk="0" h="215" w="1704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28"/>
            <p:cNvSpPr/>
            <p:nvPr/>
          </p:nvSpPr>
          <p:spPr>
            <a:xfrm>
              <a:off x="5398875" y="3836025"/>
              <a:ext cx="125925" cy="23275"/>
            </a:xfrm>
            <a:custGeom>
              <a:rect b="b" l="l" r="r" t="t"/>
              <a:pathLst>
                <a:path extrusionOk="0" h="931" w="5037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28"/>
            <p:cNvSpPr/>
            <p:nvPr/>
          </p:nvSpPr>
          <p:spPr>
            <a:xfrm>
              <a:off x="5605750" y="3832450"/>
              <a:ext cx="93775" cy="19950"/>
            </a:xfrm>
            <a:custGeom>
              <a:rect b="b" l="l" r="r" t="t"/>
              <a:pathLst>
                <a:path extrusionOk="0" h="798" w="3751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28"/>
            <p:cNvSpPr/>
            <p:nvPr/>
          </p:nvSpPr>
          <p:spPr>
            <a:xfrm>
              <a:off x="5320000" y="3798225"/>
              <a:ext cx="133375" cy="22275"/>
            </a:xfrm>
            <a:custGeom>
              <a:rect b="b" l="l" r="r" t="t"/>
              <a:pathLst>
                <a:path extrusionOk="0" h="891" w="5335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28"/>
            <p:cNvSpPr/>
            <p:nvPr/>
          </p:nvSpPr>
          <p:spPr>
            <a:xfrm>
              <a:off x="5548300" y="3825425"/>
              <a:ext cx="59550" cy="14550"/>
            </a:xfrm>
            <a:custGeom>
              <a:rect b="b" l="l" r="r" t="t"/>
              <a:pathLst>
                <a:path extrusionOk="0" h="582" w="2382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28"/>
            <p:cNvSpPr/>
            <p:nvPr/>
          </p:nvSpPr>
          <p:spPr>
            <a:xfrm>
              <a:off x="5430725" y="3814575"/>
              <a:ext cx="78900" cy="14325"/>
            </a:xfrm>
            <a:custGeom>
              <a:rect b="b" l="l" r="r" t="t"/>
              <a:pathLst>
                <a:path extrusionOk="0" h="573" w="3156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28"/>
            <p:cNvSpPr/>
            <p:nvPr/>
          </p:nvSpPr>
          <p:spPr>
            <a:xfrm>
              <a:off x="5611100" y="3853500"/>
              <a:ext cx="107775" cy="11425"/>
            </a:xfrm>
            <a:custGeom>
              <a:rect b="b" l="l" r="r" t="t"/>
              <a:pathLst>
                <a:path extrusionOk="0" h="457" w="4311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28"/>
            <p:cNvSpPr/>
            <p:nvPr/>
          </p:nvSpPr>
          <p:spPr>
            <a:xfrm>
              <a:off x="5507525" y="3821725"/>
              <a:ext cx="43175" cy="10775"/>
            </a:xfrm>
            <a:custGeom>
              <a:rect b="b" l="l" r="r" t="t"/>
              <a:pathLst>
                <a:path extrusionOk="0" h="431" w="1727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28"/>
            <p:cNvSpPr/>
            <p:nvPr/>
          </p:nvSpPr>
          <p:spPr>
            <a:xfrm>
              <a:off x="5678975" y="3847775"/>
              <a:ext cx="50325" cy="19825"/>
            </a:xfrm>
            <a:custGeom>
              <a:rect b="b" l="l" r="r" t="t"/>
              <a:pathLst>
                <a:path extrusionOk="0" h="793" w="2013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28"/>
            <p:cNvSpPr/>
            <p:nvPr/>
          </p:nvSpPr>
          <p:spPr>
            <a:xfrm>
              <a:off x="5285175" y="3791475"/>
              <a:ext cx="42875" cy="16625"/>
            </a:xfrm>
            <a:custGeom>
              <a:rect b="b" l="l" r="r" t="t"/>
              <a:pathLst>
                <a:path extrusionOk="0" h="665" w="1715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28"/>
            <p:cNvSpPr/>
            <p:nvPr/>
          </p:nvSpPr>
          <p:spPr>
            <a:xfrm>
              <a:off x="5513475" y="3847025"/>
              <a:ext cx="41100" cy="14175"/>
            </a:xfrm>
            <a:custGeom>
              <a:rect b="b" l="l" r="r" t="t"/>
              <a:pathLst>
                <a:path extrusionOk="0" h="567" w="1644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28"/>
            <p:cNvSpPr/>
            <p:nvPr/>
          </p:nvSpPr>
          <p:spPr>
            <a:xfrm>
              <a:off x="5195875" y="3796125"/>
              <a:ext cx="28300" cy="7775"/>
            </a:xfrm>
            <a:custGeom>
              <a:rect b="b" l="l" r="r" t="t"/>
              <a:pathLst>
                <a:path extrusionOk="0" h="311" w="1132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28"/>
            <p:cNvSpPr/>
            <p:nvPr/>
          </p:nvSpPr>
          <p:spPr>
            <a:xfrm>
              <a:off x="5369400" y="3810800"/>
              <a:ext cx="34275" cy="4025"/>
            </a:xfrm>
            <a:custGeom>
              <a:rect b="b" l="l" r="r" t="t"/>
              <a:pathLst>
                <a:path extrusionOk="0" h="161" w="1371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28"/>
            <p:cNvSpPr/>
            <p:nvPr/>
          </p:nvSpPr>
          <p:spPr>
            <a:xfrm>
              <a:off x="5553650" y="3850225"/>
              <a:ext cx="26225" cy="7250"/>
            </a:xfrm>
            <a:custGeom>
              <a:rect b="b" l="l" r="r" t="t"/>
              <a:pathLst>
                <a:path extrusionOk="0" h="290" w="1049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28"/>
            <p:cNvSpPr/>
            <p:nvPr/>
          </p:nvSpPr>
          <p:spPr>
            <a:xfrm>
              <a:off x="5255100" y="3799350"/>
              <a:ext cx="26225" cy="3950"/>
            </a:xfrm>
            <a:custGeom>
              <a:rect b="b" l="l" r="r" t="t"/>
              <a:pathLst>
                <a:path extrusionOk="0" h="158" w="1049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28"/>
            <p:cNvSpPr/>
            <p:nvPr/>
          </p:nvSpPr>
          <p:spPr>
            <a:xfrm>
              <a:off x="5216425" y="3796425"/>
              <a:ext cx="18775" cy="4200"/>
            </a:xfrm>
            <a:custGeom>
              <a:rect b="b" l="l" r="r" t="t"/>
              <a:pathLst>
                <a:path extrusionOk="0" h="168" w="751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28"/>
            <p:cNvSpPr/>
            <p:nvPr/>
          </p:nvSpPr>
          <p:spPr>
            <a:xfrm>
              <a:off x="5412575" y="3814625"/>
              <a:ext cx="16100" cy="3575"/>
            </a:xfrm>
            <a:custGeom>
              <a:rect b="b" l="l" r="r" t="t"/>
              <a:pathLst>
                <a:path extrusionOk="0" h="143" w="644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28"/>
            <p:cNvSpPr/>
            <p:nvPr/>
          </p:nvSpPr>
          <p:spPr>
            <a:xfrm>
              <a:off x="5305550" y="3824700"/>
              <a:ext cx="4650" cy="4950"/>
            </a:xfrm>
            <a:custGeom>
              <a:rect b="b" l="l" r="r" t="t"/>
              <a:pathLst>
                <a:path extrusionOk="0" h="198" w="186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28"/>
            <p:cNvSpPr/>
            <p:nvPr/>
          </p:nvSpPr>
          <p:spPr>
            <a:xfrm>
              <a:off x="5586700" y="3852875"/>
              <a:ext cx="7175" cy="3925"/>
            </a:xfrm>
            <a:custGeom>
              <a:rect b="b" l="l" r="r" t="t"/>
              <a:pathLst>
                <a:path extrusionOk="0" h="157" w="287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28"/>
            <p:cNvSpPr/>
            <p:nvPr/>
          </p:nvSpPr>
          <p:spPr>
            <a:xfrm>
              <a:off x="5582525" y="3851750"/>
              <a:ext cx="4500" cy="2150"/>
            </a:xfrm>
            <a:custGeom>
              <a:rect b="b" l="l" r="r" t="t"/>
              <a:pathLst>
                <a:path extrusionOk="0" h="86" w="18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28"/>
            <p:cNvSpPr/>
            <p:nvPr/>
          </p:nvSpPr>
          <p:spPr>
            <a:xfrm>
              <a:off x="5579550" y="3852825"/>
              <a:ext cx="3000" cy="2875"/>
            </a:xfrm>
            <a:custGeom>
              <a:rect b="b" l="l" r="r" t="t"/>
              <a:pathLst>
                <a:path extrusionOk="0" h="115" w="12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28"/>
            <p:cNvSpPr/>
            <p:nvPr/>
          </p:nvSpPr>
          <p:spPr>
            <a:xfrm>
              <a:off x="5406325" y="3814575"/>
              <a:ext cx="6275" cy="1825"/>
            </a:xfrm>
            <a:custGeom>
              <a:rect b="b" l="l" r="r" t="t"/>
              <a:pathLst>
                <a:path extrusionOk="0" h="73" w="251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28"/>
            <p:cNvSpPr/>
            <p:nvPr/>
          </p:nvSpPr>
          <p:spPr>
            <a:xfrm>
              <a:off x="5288750" y="3825600"/>
              <a:ext cx="7450" cy="3300"/>
            </a:xfrm>
            <a:custGeom>
              <a:rect b="b" l="l" r="r" t="t"/>
              <a:pathLst>
                <a:path extrusionOk="0" h="132" w="298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28"/>
            <p:cNvSpPr/>
            <p:nvPr/>
          </p:nvSpPr>
          <p:spPr>
            <a:xfrm>
              <a:off x="5201525" y="3800500"/>
              <a:ext cx="12825" cy="3100"/>
            </a:xfrm>
            <a:custGeom>
              <a:rect b="b" l="l" r="r" t="t"/>
              <a:pathLst>
                <a:path extrusionOk="0" h="124" w="513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28"/>
            <p:cNvSpPr/>
            <p:nvPr/>
          </p:nvSpPr>
          <p:spPr>
            <a:xfrm>
              <a:off x="5152425" y="3728275"/>
              <a:ext cx="18175" cy="57175"/>
            </a:xfrm>
            <a:custGeom>
              <a:rect b="b" l="l" r="r" t="t"/>
              <a:pathLst>
                <a:path extrusionOk="0" h="2287" w="727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28"/>
            <p:cNvSpPr/>
            <p:nvPr/>
          </p:nvSpPr>
          <p:spPr>
            <a:xfrm>
              <a:off x="5155100" y="3660400"/>
              <a:ext cx="4475" cy="10750"/>
            </a:xfrm>
            <a:custGeom>
              <a:rect b="b" l="l" r="r" t="t"/>
              <a:pathLst>
                <a:path extrusionOk="0" h="430" w="179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28"/>
            <p:cNvSpPr/>
            <p:nvPr/>
          </p:nvSpPr>
          <p:spPr>
            <a:xfrm>
              <a:off x="5159550" y="3658925"/>
              <a:ext cx="2125" cy="1500"/>
            </a:xfrm>
            <a:custGeom>
              <a:rect b="b" l="l" r="r" t="t"/>
              <a:pathLst>
                <a:path extrusionOk="0" h="60" w="85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28"/>
            <p:cNvSpPr/>
            <p:nvPr/>
          </p:nvSpPr>
          <p:spPr>
            <a:xfrm>
              <a:off x="5324475" y="3881900"/>
              <a:ext cx="4475" cy="11600"/>
            </a:xfrm>
            <a:custGeom>
              <a:rect b="b" l="l" r="r" t="t"/>
              <a:pathLst>
                <a:path extrusionOk="0" h="464" w="179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28"/>
            <p:cNvSpPr/>
            <p:nvPr/>
          </p:nvSpPr>
          <p:spPr>
            <a:xfrm>
              <a:off x="5326850" y="3897325"/>
              <a:ext cx="5675" cy="11950"/>
            </a:xfrm>
            <a:custGeom>
              <a:rect b="b" l="l" r="r" t="t"/>
              <a:pathLst>
                <a:path extrusionOk="0" h="478" w="227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28"/>
            <p:cNvSpPr/>
            <p:nvPr/>
          </p:nvSpPr>
          <p:spPr>
            <a:xfrm>
              <a:off x="5331900" y="3889900"/>
              <a:ext cx="3900" cy="7750"/>
            </a:xfrm>
            <a:custGeom>
              <a:rect b="b" l="l" r="r" t="t"/>
              <a:pathLst>
                <a:path extrusionOk="0" h="310" w="156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28"/>
            <p:cNvSpPr/>
            <p:nvPr/>
          </p:nvSpPr>
          <p:spPr>
            <a:xfrm>
              <a:off x="5328025" y="3868175"/>
              <a:ext cx="3900" cy="7150"/>
            </a:xfrm>
            <a:custGeom>
              <a:rect b="b" l="l" r="r" t="t"/>
              <a:pathLst>
                <a:path extrusionOk="0" h="286" w="156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28"/>
            <p:cNvSpPr/>
            <p:nvPr/>
          </p:nvSpPr>
          <p:spPr>
            <a:xfrm>
              <a:off x="5324475" y="387917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28"/>
            <p:cNvSpPr/>
            <p:nvPr/>
          </p:nvSpPr>
          <p:spPr>
            <a:xfrm>
              <a:off x="5339350" y="3992875"/>
              <a:ext cx="3600" cy="4200"/>
            </a:xfrm>
            <a:custGeom>
              <a:rect b="b" l="l" r="r" t="t"/>
              <a:pathLst>
                <a:path extrusionOk="0" h="168" w="144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28"/>
            <p:cNvSpPr/>
            <p:nvPr/>
          </p:nvSpPr>
          <p:spPr>
            <a:xfrm>
              <a:off x="5335175" y="388245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28"/>
            <p:cNvSpPr/>
            <p:nvPr/>
          </p:nvSpPr>
          <p:spPr>
            <a:xfrm>
              <a:off x="5335775" y="39857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28"/>
            <p:cNvSpPr/>
            <p:nvPr/>
          </p:nvSpPr>
          <p:spPr>
            <a:xfrm>
              <a:off x="5317625" y="3900600"/>
              <a:ext cx="1800" cy="3300"/>
            </a:xfrm>
            <a:custGeom>
              <a:rect b="b" l="l" r="r" t="t"/>
              <a:pathLst>
                <a:path extrusionOk="0" h="132" w="72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28"/>
            <p:cNvSpPr/>
            <p:nvPr/>
          </p:nvSpPr>
          <p:spPr>
            <a:xfrm>
              <a:off x="5186350" y="3728350"/>
              <a:ext cx="235175" cy="33925"/>
            </a:xfrm>
            <a:custGeom>
              <a:rect b="b" l="l" r="r" t="t"/>
              <a:pathLst>
                <a:path extrusionOk="0" h="1357" w="9407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28"/>
            <p:cNvSpPr/>
            <p:nvPr/>
          </p:nvSpPr>
          <p:spPr>
            <a:xfrm>
              <a:off x="5197950" y="3766775"/>
              <a:ext cx="113450" cy="20900"/>
            </a:xfrm>
            <a:custGeom>
              <a:rect b="b" l="l" r="r" t="t"/>
              <a:pathLst>
                <a:path extrusionOk="0" h="836" w="4538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28"/>
            <p:cNvSpPr/>
            <p:nvPr/>
          </p:nvSpPr>
          <p:spPr>
            <a:xfrm>
              <a:off x="5181000" y="3696125"/>
              <a:ext cx="44375" cy="49850"/>
            </a:xfrm>
            <a:custGeom>
              <a:rect b="b" l="l" r="r" t="t"/>
              <a:pathLst>
                <a:path extrusionOk="0" h="1994" w="1775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28"/>
            <p:cNvSpPr/>
            <p:nvPr/>
          </p:nvSpPr>
          <p:spPr>
            <a:xfrm>
              <a:off x="5195575" y="3752975"/>
              <a:ext cx="69375" cy="18250"/>
            </a:xfrm>
            <a:custGeom>
              <a:rect b="b" l="l" r="r" t="t"/>
              <a:pathLst>
                <a:path extrusionOk="0" h="730" w="2775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28"/>
            <p:cNvSpPr/>
            <p:nvPr/>
          </p:nvSpPr>
          <p:spPr>
            <a:xfrm>
              <a:off x="5195575" y="3748400"/>
              <a:ext cx="57475" cy="12300"/>
            </a:xfrm>
            <a:custGeom>
              <a:rect b="b" l="l" r="r" t="t"/>
              <a:pathLst>
                <a:path extrusionOk="0" h="492" w="2299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28"/>
            <p:cNvSpPr/>
            <p:nvPr/>
          </p:nvSpPr>
          <p:spPr>
            <a:xfrm>
              <a:off x="5175825" y="3773925"/>
              <a:ext cx="23650" cy="12100"/>
            </a:xfrm>
            <a:custGeom>
              <a:rect b="b" l="l" r="r" t="t"/>
              <a:pathLst>
                <a:path extrusionOk="0" h="484" w="946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28"/>
            <p:cNvSpPr/>
            <p:nvPr/>
          </p:nvSpPr>
          <p:spPr>
            <a:xfrm>
              <a:off x="5178900" y="3706550"/>
              <a:ext cx="13725" cy="21150"/>
            </a:xfrm>
            <a:custGeom>
              <a:rect b="b" l="l" r="r" t="t"/>
              <a:pathLst>
                <a:path extrusionOk="0" h="846" w="549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28"/>
            <p:cNvSpPr/>
            <p:nvPr/>
          </p:nvSpPr>
          <p:spPr>
            <a:xfrm>
              <a:off x="5173550" y="3732200"/>
              <a:ext cx="11325" cy="11875"/>
            </a:xfrm>
            <a:custGeom>
              <a:rect b="b" l="l" r="r" t="t"/>
              <a:pathLst>
                <a:path extrusionOk="0" h="475" w="453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28"/>
            <p:cNvSpPr/>
            <p:nvPr/>
          </p:nvSpPr>
          <p:spPr>
            <a:xfrm>
              <a:off x="5174750" y="3780950"/>
              <a:ext cx="10125" cy="12225"/>
            </a:xfrm>
            <a:custGeom>
              <a:rect b="b" l="l" r="r" t="t"/>
              <a:pathLst>
                <a:path extrusionOk="0" h="489" w="405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28"/>
            <p:cNvSpPr/>
            <p:nvPr/>
          </p:nvSpPr>
          <p:spPr>
            <a:xfrm>
              <a:off x="5195575" y="3746125"/>
              <a:ext cx="17600" cy="5700"/>
            </a:xfrm>
            <a:custGeom>
              <a:rect b="b" l="l" r="r" t="t"/>
              <a:pathLst>
                <a:path extrusionOk="0" h="228" w="704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28"/>
            <p:cNvSpPr/>
            <p:nvPr/>
          </p:nvSpPr>
          <p:spPr>
            <a:xfrm>
              <a:off x="5183075" y="3764575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28"/>
            <p:cNvSpPr/>
            <p:nvPr/>
          </p:nvSpPr>
          <p:spPr>
            <a:xfrm>
              <a:off x="5195875" y="3766250"/>
              <a:ext cx="8350" cy="5800"/>
            </a:xfrm>
            <a:custGeom>
              <a:rect b="b" l="l" r="r" t="t"/>
              <a:pathLst>
                <a:path extrusionOk="0" h="232" w="334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28"/>
            <p:cNvSpPr/>
            <p:nvPr/>
          </p:nvSpPr>
          <p:spPr>
            <a:xfrm>
              <a:off x="5195275" y="3763975"/>
              <a:ext cx="5675" cy="3600"/>
            </a:xfrm>
            <a:custGeom>
              <a:rect b="b" l="l" r="r" t="t"/>
              <a:pathLst>
                <a:path extrusionOk="0" h="144" w="227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28"/>
            <p:cNvSpPr/>
            <p:nvPr/>
          </p:nvSpPr>
          <p:spPr>
            <a:xfrm>
              <a:off x="5177425" y="3723025"/>
              <a:ext cx="4475" cy="3825"/>
            </a:xfrm>
            <a:custGeom>
              <a:rect b="b" l="l" r="r" t="t"/>
              <a:pathLst>
                <a:path extrusionOk="0" h="153" w="179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28"/>
            <p:cNvSpPr/>
            <p:nvPr/>
          </p:nvSpPr>
          <p:spPr>
            <a:xfrm>
              <a:off x="5174150" y="379285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28"/>
            <p:cNvSpPr/>
            <p:nvPr/>
          </p:nvSpPr>
          <p:spPr>
            <a:xfrm>
              <a:off x="5256600" y="3793150"/>
              <a:ext cx="22350" cy="3875"/>
            </a:xfrm>
            <a:custGeom>
              <a:rect b="b" l="l" r="r" t="t"/>
              <a:pathLst>
                <a:path extrusionOk="0" h="155" w="894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28"/>
            <p:cNvSpPr/>
            <p:nvPr/>
          </p:nvSpPr>
          <p:spPr>
            <a:xfrm>
              <a:off x="5220575" y="3789450"/>
              <a:ext cx="15500" cy="3800"/>
            </a:xfrm>
            <a:custGeom>
              <a:rect b="b" l="l" r="r" t="t"/>
              <a:pathLst>
                <a:path extrusionOk="0" h="152" w="62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28"/>
            <p:cNvSpPr/>
            <p:nvPr/>
          </p:nvSpPr>
          <p:spPr>
            <a:xfrm>
              <a:off x="5199450" y="38003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28"/>
            <p:cNvSpPr/>
            <p:nvPr/>
          </p:nvSpPr>
          <p:spPr>
            <a:xfrm>
              <a:off x="5344400" y="3888425"/>
              <a:ext cx="53600" cy="83650"/>
            </a:xfrm>
            <a:custGeom>
              <a:rect b="b" l="l" r="r" t="t"/>
              <a:pathLst>
                <a:path extrusionOk="0" h="3346" w="2144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28"/>
            <p:cNvSpPr/>
            <p:nvPr/>
          </p:nvSpPr>
          <p:spPr>
            <a:xfrm>
              <a:off x="5441150" y="3871725"/>
              <a:ext cx="77100" cy="10750"/>
            </a:xfrm>
            <a:custGeom>
              <a:rect b="b" l="l" r="r" t="t"/>
              <a:pathLst>
                <a:path extrusionOk="0" h="430" w="3084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28"/>
            <p:cNvSpPr/>
            <p:nvPr/>
          </p:nvSpPr>
          <p:spPr>
            <a:xfrm>
              <a:off x="5389050" y="3872325"/>
              <a:ext cx="61050" cy="7000"/>
            </a:xfrm>
            <a:custGeom>
              <a:rect b="b" l="l" r="r" t="t"/>
              <a:pathLst>
                <a:path extrusionOk="0" h="280" w="2442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28"/>
            <p:cNvSpPr/>
            <p:nvPr/>
          </p:nvSpPr>
          <p:spPr>
            <a:xfrm>
              <a:off x="5377450" y="3889100"/>
              <a:ext cx="51800" cy="11400"/>
            </a:xfrm>
            <a:custGeom>
              <a:rect b="b" l="l" r="r" t="t"/>
              <a:pathLst>
                <a:path extrusionOk="0" h="456" w="2072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28"/>
            <p:cNvSpPr/>
            <p:nvPr/>
          </p:nvSpPr>
          <p:spPr>
            <a:xfrm>
              <a:off x="5526500" y="3850375"/>
              <a:ext cx="38500" cy="12350"/>
            </a:xfrm>
            <a:custGeom>
              <a:rect b="b" l="l" r="r" t="t"/>
              <a:pathLst>
                <a:path extrusionOk="0" h="494" w="154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28"/>
            <p:cNvSpPr/>
            <p:nvPr/>
          </p:nvSpPr>
          <p:spPr>
            <a:xfrm>
              <a:off x="5353325" y="3964600"/>
              <a:ext cx="29500" cy="35750"/>
            </a:xfrm>
            <a:custGeom>
              <a:rect b="b" l="l" r="r" t="t"/>
              <a:pathLst>
                <a:path extrusionOk="0" h="1430" w="118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28"/>
            <p:cNvSpPr/>
            <p:nvPr/>
          </p:nvSpPr>
          <p:spPr>
            <a:xfrm>
              <a:off x="5366425" y="3836500"/>
              <a:ext cx="34850" cy="12350"/>
            </a:xfrm>
            <a:custGeom>
              <a:rect b="b" l="l" r="r" t="t"/>
              <a:pathLst>
                <a:path extrusionOk="0" h="494" w="1394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28"/>
            <p:cNvSpPr/>
            <p:nvPr/>
          </p:nvSpPr>
          <p:spPr>
            <a:xfrm>
              <a:off x="5368225" y="3880300"/>
              <a:ext cx="17875" cy="17050"/>
            </a:xfrm>
            <a:custGeom>
              <a:rect b="b" l="l" r="r" t="t"/>
              <a:pathLst>
                <a:path extrusionOk="0" h="682" w="715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28"/>
            <p:cNvSpPr/>
            <p:nvPr/>
          </p:nvSpPr>
          <p:spPr>
            <a:xfrm>
              <a:off x="5564675" y="3864225"/>
              <a:ext cx="36025" cy="5150"/>
            </a:xfrm>
            <a:custGeom>
              <a:rect b="b" l="l" r="r" t="t"/>
              <a:pathLst>
                <a:path extrusionOk="0" h="206" w="1441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28"/>
            <p:cNvSpPr/>
            <p:nvPr/>
          </p:nvSpPr>
          <p:spPr>
            <a:xfrm>
              <a:off x="5376850" y="3843450"/>
              <a:ext cx="33950" cy="7775"/>
            </a:xfrm>
            <a:custGeom>
              <a:rect b="b" l="l" r="r" t="t"/>
              <a:pathLst>
                <a:path extrusionOk="0" h="311" w="1358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28"/>
            <p:cNvSpPr/>
            <p:nvPr/>
          </p:nvSpPr>
          <p:spPr>
            <a:xfrm>
              <a:off x="5531925" y="3861325"/>
              <a:ext cx="33075" cy="3700"/>
            </a:xfrm>
            <a:custGeom>
              <a:rect b="b" l="l" r="r" t="t"/>
              <a:pathLst>
                <a:path extrusionOk="0" h="148" w="1323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28"/>
            <p:cNvSpPr/>
            <p:nvPr/>
          </p:nvSpPr>
          <p:spPr>
            <a:xfrm>
              <a:off x="5378625" y="3993750"/>
              <a:ext cx="25625" cy="7500"/>
            </a:xfrm>
            <a:custGeom>
              <a:rect b="b" l="l" r="r" t="t"/>
              <a:pathLst>
                <a:path extrusionOk="0" h="300" w="1025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28"/>
            <p:cNvSpPr/>
            <p:nvPr/>
          </p:nvSpPr>
          <p:spPr>
            <a:xfrm>
              <a:off x="5525675" y="3875250"/>
              <a:ext cx="25925" cy="3950"/>
            </a:xfrm>
            <a:custGeom>
              <a:rect b="b" l="l" r="r" t="t"/>
              <a:pathLst>
                <a:path extrusionOk="0" h="158" w="1037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28"/>
            <p:cNvSpPr/>
            <p:nvPr/>
          </p:nvSpPr>
          <p:spPr>
            <a:xfrm>
              <a:off x="5570925" y="3876125"/>
              <a:ext cx="16100" cy="2475"/>
            </a:xfrm>
            <a:custGeom>
              <a:rect b="b" l="l" r="r" t="t"/>
              <a:pathLst>
                <a:path extrusionOk="0" h="99" w="644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28"/>
            <p:cNvSpPr/>
            <p:nvPr/>
          </p:nvSpPr>
          <p:spPr>
            <a:xfrm>
              <a:off x="5556925" y="3876675"/>
              <a:ext cx="8950" cy="1925"/>
            </a:xfrm>
            <a:custGeom>
              <a:rect b="b" l="l" r="r" t="t"/>
              <a:pathLst>
                <a:path extrusionOk="0" h="77" w="358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28"/>
            <p:cNvSpPr/>
            <p:nvPr/>
          </p:nvSpPr>
          <p:spPr>
            <a:xfrm>
              <a:off x="5428950" y="3876100"/>
              <a:ext cx="6575" cy="2500"/>
            </a:xfrm>
            <a:custGeom>
              <a:rect b="b" l="l" r="r" t="t"/>
              <a:pathLst>
                <a:path extrusionOk="0" h="100" w="263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28"/>
            <p:cNvSpPr/>
            <p:nvPr/>
          </p:nvSpPr>
          <p:spPr>
            <a:xfrm>
              <a:off x="5364950" y="38905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28"/>
            <p:cNvSpPr/>
            <p:nvPr/>
          </p:nvSpPr>
          <p:spPr>
            <a:xfrm>
              <a:off x="5360475" y="38958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28"/>
            <p:cNvSpPr/>
            <p:nvPr/>
          </p:nvSpPr>
          <p:spPr>
            <a:xfrm>
              <a:off x="5342625" y="3856850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28"/>
            <p:cNvSpPr/>
            <p:nvPr/>
          </p:nvSpPr>
          <p:spPr>
            <a:xfrm>
              <a:off x="5392925" y="3836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28"/>
            <p:cNvSpPr/>
            <p:nvPr/>
          </p:nvSpPr>
          <p:spPr>
            <a:xfrm>
              <a:off x="5428650" y="2763850"/>
              <a:ext cx="25925" cy="27625"/>
            </a:xfrm>
            <a:custGeom>
              <a:rect b="b" l="l" r="r" t="t"/>
              <a:pathLst>
                <a:path extrusionOk="0" h="1105" w="1037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28"/>
            <p:cNvSpPr/>
            <p:nvPr/>
          </p:nvSpPr>
          <p:spPr>
            <a:xfrm>
              <a:off x="5448575" y="2706425"/>
              <a:ext cx="37550" cy="15650"/>
            </a:xfrm>
            <a:custGeom>
              <a:rect b="b" l="l" r="r" t="t"/>
              <a:pathLst>
                <a:path extrusionOk="0" h="626" w="1502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28"/>
            <p:cNvSpPr/>
            <p:nvPr/>
          </p:nvSpPr>
          <p:spPr>
            <a:xfrm>
              <a:off x="5443525" y="2753675"/>
              <a:ext cx="36625" cy="17700"/>
            </a:xfrm>
            <a:custGeom>
              <a:rect b="b" l="l" r="r" t="t"/>
              <a:pathLst>
                <a:path extrusionOk="0" h="708" w="1465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28"/>
            <p:cNvSpPr/>
            <p:nvPr/>
          </p:nvSpPr>
          <p:spPr>
            <a:xfrm>
              <a:off x="5448300" y="2735000"/>
              <a:ext cx="19650" cy="16650"/>
            </a:xfrm>
            <a:custGeom>
              <a:rect b="b" l="l" r="r" t="t"/>
              <a:pathLst>
                <a:path extrusionOk="0" h="666" w="786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28"/>
            <p:cNvSpPr/>
            <p:nvPr/>
          </p:nvSpPr>
          <p:spPr>
            <a:xfrm>
              <a:off x="5442925" y="2748375"/>
              <a:ext cx="23550" cy="9300"/>
            </a:xfrm>
            <a:custGeom>
              <a:rect b="b" l="l" r="r" t="t"/>
              <a:pathLst>
                <a:path extrusionOk="0" h="372" w="942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28"/>
            <p:cNvSpPr/>
            <p:nvPr/>
          </p:nvSpPr>
          <p:spPr>
            <a:xfrm>
              <a:off x="5445300" y="2730825"/>
              <a:ext cx="9275" cy="15000"/>
            </a:xfrm>
            <a:custGeom>
              <a:rect b="b" l="l" r="r" t="t"/>
              <a:pathLst>
                <a:path extrusionOk="0" h="600" w="371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28"/>
            <p:cNvSpPr/>
            <p:nvPr/>
          </p:nvSpPr>
          <p:spPr>
            <a:xfrm>
              <a:off x="5439350" y="2711725"/>
              <a:ext cx="14625" cy="9000"/>
            </a:xfrm>
            <a:custGeom>
              <a:rect b="b" l="l" r="r" t="t"/>
              <a:pathLst>
                <a:path extrusionOk="0" h="360" w="585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28"/>
            <p:cNvSpPr/>
            <p:nvPr/>
          </p:nvSpPr>
          <p:spPr>
            <a:xfrm>
              <a:off x="5530750" y="2720700"/>
              <a:ext cx="19075" cy="3700"/>
            </a:xfrm>
            <a:custGeom>
              <a:rect b="b" l="l" r="r" t="t"/>
              <a:pathLst>
                <a:path extrusionOk="0" h="148" w="763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28"/>
            <p:cNvSpPr/>
            <p:nvPr/>
          </p:nvSpPr>
          <p:spPr>
            <a:xfrm>
              <a:off x="5436075" y="2751525"/>
              <a:ext cx="6575" cy="6950"/>
            </a:xfrm>
            <a:custGeom>
              <a:rect b="b" l="l" r="r" t="t"/>
              <a:pathLst>
                <a:path extrusionOk="0" h="278" w="263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28"/>
            <p:cNvSpPr/>
            <p:nvPr/>
          </p:nvSpPr>
          <p:spPr>
            <a:xfrm>
              <a:off x="5795050" y="2943050"/>
              <a:ext cx="10150" cy="3600"/>
            </a:xfrm>
            <a:custGeom>
              <a:rect b="b" l="l" r="r" t="t"/>
              <a:pathLst>
                <a:path extrusionOk="0" h="144" w="406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28"/>
            <p:cNvSpPr/>
            <p:nvPr/>
          </p:nvSpPr>
          <p:spPr>
            <a:xfrm>
              <a:off x="5445900" y="2779525"/>
              <a:ext cx="61650" cy="11425"/>
            </a:xfrm>
            <a:custGeom>
              <a:rect b="b" l="l" r="r" t="t"/>
              <a:pathLst>
                <a:path extrusionOk="0" h="457" w="2466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28"/>
            <p:cNvSpPr/>
            <p:nvPr/>
          </p:nvSpPr>
          <p:spPr>
            <a:xfrm>
              <a:off x="5483700" y="2755925"/>
              <a:ext cx="48550" cy="11525"/>
            </a:xfrm>
            <a:custGeom>
              <a:rect b="b" l="l" r="r" t="t"/>
              <a:pathLst>
                <a:path extrusionOk="0" h="461" w="1942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28"/>
            <p:cNvSpPr/>
            <p:nvPr/>
          </p:nvSpPr>
          <p:spPr>
            <a:xfrm>
              <a:off x="5475375" y="2761075"/>
              <a:ext cx="32475" cy="9075"/>
            </a:xfrm>
            <a:custGeom>
              <a:rect b="b" l="l" r="r" t="t"/>
              <a:pathLst>
                <a:path extrusionOk="0" h="363" w="1299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28"/>
            <p:cNvSpPr/>
            <p:nvPr/>
          </p:nvSpPr>
          <p:spPr>
            <a:xfrm>
              <a:off x="5478350" y="2777975"/>
              <a:ext cx="32775" cy="3775"/>
            </a:xfrm>
            <a:custGeom>
              <a:rect b="b" l="l" r="r" t="t"/>
              <a:pathLst>
                <a:path extrusionOk="0" h="151" w="1311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28"/>
            <p:cNvSpPr/>
            <p:nvPr/>
          </p:nvSpPr>
          <p:spPr>
            <a:xfrm>
              <a:off x="5439650" y="2776050"/>
              <a:ext cx="11350" cy="7550"/>
            </a:xfrm>
            <a:custGeom>
              <a:rect b="b" l="l" r="r" t="t"/>
              <a:pathLst>
                <a:path extrusionOk="0" h="302" w="454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28"/>
            <p:cNvSpPr/>
            <p:nvPr/>
          </p:nvSpPr>
          <p:spPr>
            <a:xfrm>
              <a:off x="5572400" y="2921625"/>
              <a:ext cx="13425" cy="3450"/>
            </a:xfrm>
            <a:custGeom>
              <a:rect b="b" l="l" r="r" t="t"/>
              <a:pathLst>
                <a:path extrusionOk="0" h="138" w="537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28"/>
            <p:cNvSpPr/>
            <p:nvPr/>
          </p:nvSpPr>
          <p:spPr>
            <a:xfrm>
              <a:off x="5557525" y="2921325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28"/>
            <p:cNvSpPr/>
            <p:nvPr/>
          </p:nvSpPr>
          <p:spPr>
            <a:xfrm>
              <a:off x="5564975" y="2921500"/>
              <a:ext cx="3000" cy="1625"/>
            </a:xfrm>
            <a:custGeom>
              <a:rect b="b" l="l" r="r" t="t"/>
              <a:pathLst>
                <a:path extrusionOk="0" h="65" w="12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28"/>
            <p:cNvSpPr/>
            <p:nvPr/>
          </p:nvSpPr>
          <p:spPr>
            <a:xfrm>
              <a:off x="5546225" y="2917750"/>
              <a:ext cx="4775" cy="3125"/>
            </a:xfrm>
            <a:custGeom>
              <a:rect b="b" l="l" r="r" t="t"/>
              <a:pathLst>
                <a:path extrusionOk="0" h="125" w="191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28"/>
            <p:cNvSpPr/>
            <p:nvPr/>
          </p:nvSpPr>
          <p:spPr>
            <a:xfrm>
              <a:off x="5891800" y="2860600"/>
              <a:ext cx="14600" cy="39900"/>
            </a:xfrm>
            <a:custGeom>
              <a:rect b="b" l="l" r="r" t="t"/>
              <a:pathLst>
                <a:path extrusionOk="0" h="1596" w="584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28"/>
            <p:cNvSpPr/>
            <p:nvPr/>
          </p:nvSpPr>
          <p:spPr>
            <a:xfrm>
              <a:off x="5895075" y="2842550"/>
              <a:ext cx="14900" cy="16050"/>
            </a:xfrm>
            <a:custGeom>
              <a:rect b="b" l="l" r="r" t="t"/>
              <a:pathLst>
                <a:path extrusionOk="0" h="642" w="596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28"/>
            <p:cNvSpPr/>
            <p:nvPr/>
          </p:nvSpPr>
          <p:spPr>
            <a:xfrm>
              <a:off x="5881975" y="2900200"/>
              <a:ext cx="10150" cy="25900"/>
            </a:xfrm>
            <a:custGeom>
              <a:rect b="b" l="l" r="r" t="t"/>
              <a:pathLst>
                <a:path extrusionOk="0" h="1036" w="406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28"/>
            <p:cNvSpPr/>
            <p:nvPr/>
          </p:nvSpPr>
          <p:spPr>
            <a:xfrm>
              <a:off x="5507225" y="2867150"/>
              <a:ext cx="27700" cy="7475"/>
            </a:xfrm>
            <a:custGeom>
              <a:rect b="b" l="l" r="r" t="t"/>
              <a:pathLst>
                <a:path extrusionOk="0" h="299" w="1108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28"/>
            <p:cNvSpPr/>
            <p:nvPr/>
          </p:nvSpPr>
          <p:spPr>
            <a:xfrm>
              <a:off x="5445600" y="2864475"/>
              <a:ext cx="22650" cy="6575"/>
            </a:xfrm>
            <a:custGeom>
              <a:rect b="b" l="l" r="r" t="t"/>
              <a:pathLst>
                <a:path extrusionOk="0" h="263" w="906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28"/>
            <p:cNvSpPr/>
            <p:nvPr/>
          </p:nvSpPr>
          <p:spPr>
            <a:xfrm>
              <a:off x="5525975" y="2867750"/>
              <a:ext cx="10150" cy="6275"/>
            </a:xfrm>
            <a:custGeom>
              <a:rect b="b" l="l" r="r" t="t"/>
              <a:pathLst>
                <a:path extrusionOk="0" h="251" w="406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28"/>
            <p:cNvSpPr/>
            <p:nvPr/>
          </p:nvSpPr>
          <p:spPr>
            <a:xfrm>
              <a:off x="5500375" y="2867950"/>
              <a:ext cx="11050" cy="6375"/>
            </a:xfrm>
            <a:custGeom>
              <a:rect b="b" l="l" r="r" t="t"/>
              <a:pathLst>
                <a:path extrusionOk="0" h="255" w="442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28"/>
            <p:cNvSpPr/>
            <p:nvPr/>
          </p:nvSpPr>
          <p:spPr>
            <a:xfrm>
              <a:off x="5460500" y="2746825"/>
              <a:ext cx="68175" cy="13300"/>
            </a:xfrm>
            <a:custGeom>
              <a:rect b="b" l="l" r="r" t="t"/>
              <a:pathLst>
                <a:path extrusionOk="0" h="532" w="2727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28"/>
            <p:cNvSpPr/>
            <p:nvPr/>
          </p:nvSpPr>
          <p:spPr>
            <a:xfrm>
              <a:off x="5520925" y="2741250"/>
              <a:ext cx="900" cy="900"/>
            </a:xfrm>
            <a:custGeom>
              <a:rect b="b" l="l" r="r" t="t"/>
              <a:pathLst>
                <a:path extrusionOk="0" h="36" w="36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28"/>
            <p:cNvSpPr/>
            <p:nvPr/>
          </p:nvSpPr>
          <p:spPr>
            <a:xfrm>
              <a:off x="5927225" y="2785100"/>
              <a:ext cx="6850" cy="3500"/>
            </a:xfrm>
            <a:custGeom>
              <a:rect b="b" l="l" r="r" t="t"/>
              <a:pathLst>
                <a:path extrusionOk="0" h="140" w="274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28"/>
            <p:cNvSpPr/>
            <p:nvPr/>
          </p:nvSpPr>
          <p:spPr>
            <a:xfrm>
              <a:off x="5511100" y="2753600"/>
              <a:ext cx="7450" cy="2250"/>
            </a:xfrm>
            <a:custGeom>
              <a:rect b="b" l="l" r="r" t="t"/>
              <a:pathLst>
                <a:path extrusionOk="0" h="90" w="298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28"/>
            <p:cNvSpPr/>
            <p:nvPr/>
          </p:nvSpPr>
          <p:spPr>
            <a:xfrm>
              <a:off x="5419125" y="2800850"/>
              <a:ext cx="11625" cy="33875"/>
            </a:xfrm>
            <a:custGeom>
              <a:rect b="b" l="l" r="r" t="t"/>
              <a:pathLst>
                <a:path extrusionOk="0" h="1355" w="465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28"/>
            <p:cNvSpPr/>
            <p:nvPr/>
          </p:nvSpPr>
          <p:spPr>
            <a:xfrm>
              <a:off x="5425075" y="2823475"/>
              <a:ext cx="17875" cy="22275"/>
            </a:xfrm>
            <a:custGeom>
              <a:rect b="b" l="l" r="r" t="t"/>
              <a:pathLst>
                <a:path extrusionOk="0" h="891" w="715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28"/>
            <p:cNvSpPr/>
            <p:nvPr/>
          </p:nvSpPr>
          <p:spPr>
            <a:xfrm>
              <a:off x="5433100" y="2796800"/>
              <a:ext cx="12825" cy="9650"/>
            </a:xfrm>
            <a:custGeom>
              <a:rect b="b" l="l" r="r" t="t"/>
              <a:pathLst>
                <a:path extrusionOk="0" h="386" w="513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28"/>
            <p:cNvSpPr/>
            <p:nvPr/>
          </p:nvSpPr>
          <p:spPr>
            <a:xfrm>
              <a:off x="5446800" y="2788275"/>
              <a:ext cx="28600" cy="3975"/>
            </a:xfrm>
            <a:custGeom>
              <a:rect b="b" l="l" r="r" t="t"/>
              <a:pathLst>
                <a:path extrusionOk="0" h="159" w="1144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28"/>
            <p:cNvSpPr/>
            <p:nvPr/>
          </p:nvSpPr>
          <p:spPr>
            <a:xfrm>
              <a:off x="5446800" y="2795425"/>
              <a:ext cx="22050" cy="3875"/>
            </a:xfrm>
            <a:custGeom>
              <a:rect b="b" l="l" r="r" t="t"/>
              <a:pathLst>
                <a:path extrusionOk="0" h="155" w="882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28"/>
            <p:cNvSpPr/>
            <p:nvPr/>
          </p:nvSpPr>
          <p:spPr>
            <a:xfrm>
              <a:off x="5439650" y="2781425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28"/>
            <p:cNvSpPr/>
            <p:nvPr/>
          </p:nvSpPr>
          <p:spPr>
            <a:xfrm>
              <a:off x="5420000" y="2788575"/>
              <a:ext cx="8975" cy="14900"/>
            </a:xfrm>
            <a:custGeom>
              <a:rect b="b" l="l" r="r" t="t"/>
              <a:pathLst>
                <a:path extrusionOk="0" h="596" w="359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28"/>
            <p:cNvSpPr/>
            <p:nvPr/>
          </p:nvSpPr>
          <p:spPr>
            <a:xfrm>
              <a:off x="5493225" y="2903175"/>
              <a:ext cx="12825" cy="3775"/>
            </a:xfrm>
            <a:custGeom>
              <a:rect b="b" l="l" r="r" t="t"/>
              <a:pathLst>
                <a:path extrusionOk="0" h="151" w="513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28"/>
            <p:cNvSpPr/>
            <p:nvPr/>
          </p:nvSpPr>
          <p:spPr>
            <a:xfrm>
              <a:off x="5524200" y="2903175"/>
              <a:ext cx="1800" cy="1800"/>
            </a:xfrm>
            <a:custGeom>
              <a:rect b="b" l="l" r="r" t="t"/>
              <a:pathLst>
                <a:path extrusionOk="0" h="72" w="72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28"/>
            <p:cNvSpPr/>
            <p:nvPr/>
          </p:nvSpPr>
          <p:spPr>
            <a:xfrm>
              <a:off x="5428650" y="2844225"/>
              <a:ext cx="6875" cy="8950"/>
            </a:xfrm>
            <a:custGeom>
              <a:rect b="b" l="l" r="r" t="t"/>
              <a:pathLst>
                <a:path extrusionOk="0" h="358" w="275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28"/>
            <p:cNvSpPr/>
            <p:nvPr/>
          </p:nvSpPr>
          <p:spPr>
            <a:xfrm>
              <a:off x="5486100" y="2796300"/>
              <a:ext cx="11025" cy="2925"/>
            </a:xfrm>
            <a:custGeom>
              <a:rect b="b" l="l" r="r" t="t"/>
              <a:pathLst>
                <a:path extrusionOk="0" h="117" w="441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28"/>
            <p:cNvSpPr/>
            <p:nvPr/>
          </p:nvSpPr>
          <p:spPr>
            <a:xfrm>
              <a:off x="5475075" y="27855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28"/>
            <p:cNvSpPr/>
            <p:nvPr/>
          </p:nvSpPr>
          <p:spPr>
            <a:xfrm>
              <a:off x="5611700" y="2953775"/>
              <a:ext cx="21450" cy="8575"/>
            </a:xfrm>
            <a:custGeom>
              <a:rect b="b" l="l" r="r" t="t"/>
              <a:pathLst>
                <a:path extrusionOk="0" h="343" w="858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28"/>
            <p:cNvSpPr/>
            <p:nvPr/>
          </p:nvSpPr>
          <p:spPr>
            <a:xfrm>
              <a:off x="5611700" y="2957000"/>
              <a:ext cx="10450" cy="3925"/>
            </a:xfrm>
            <a:custGeom>
              <a:rect b="b" l="l" r="r" t="t"/>
              <a:pathLst>
                <a:path extrusionOk="0" h="157" w="418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28"/>
            <p:cNvSpPr/>
            <p:nvPr/>
          </p:nvSpPr>
          <p:spPr>
            <a:xfrm>
              <a:off x="5417325" y="2789175"/>
              <a:ext cx="7475" cy="22150"/>
            </a:xfrm>
            <a:custGeom>
              <a:rect b="b" l="l" r="r" t="t"/>
              <a:pathLst>
                <a:path extrusionOk="0" h="886" w="299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28"/>
            <p:cNvSpPr/>
            <p:nvPr/>
          </p:nvSpPr>
          <p:spPr>
            <a:xfrm>
              <a:off x="5417025" y="2821000"/>
              <a:ext cx="4200" cy="10750"/>
            </a:xfrm>
            <a:custGeom>
              <a:rect b="b" l="l" r="r" t="t"/>
              <a:pathLst>
                <a:path extrusionOk="0" h="430" w="168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28"/>
            <p:cNvSpPr/>
            <p:nvPr/>
          </p:nvSpPr>
          <p:spPr>
            <a:xfrm>
              <a:off x="5417625" y="2809700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28"/>
            <p:cNvSpPr/>
            <p:nvPr/>
          </p:nvSpPr>
          <p:spPr>
            <a:xfrm>
              <a:off x="5443525" y="2705400"/>
              <a:ext cx="10450" cy="7600"/>
            </a:xfrm>
            <a:custGeom>
              <a:rect b="b" l="l" r="r" t="t"/>
              <a:pathLst>
                <a:path extrusionOk="0" h="304" w="418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28"/>
            <p:cNvSpPr/>
            <p:nvPr/>
          </p:nvSpPr>
          <p:spPr>
            <a:xfrm>
              <a:off x="5425075" y="2842450"/>
              <a:ext cx="8350" cy="3900"/>
            </a:xfrm>
            <a:custGeom>
              <a:rect b="b" l="l" r="r" t="t"/>
              <a:pathLst>
                <a:path extrusionOk="0" h="156" w="334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28"/>
            <p:cNvSpPr/>
            <p:nvPr/>
          </p:nvSpPr>
          <p:spPr>
            <a:xfrm>
              <a:off x="5457525" y="2704425"/>
              <a:ext cx="10725" cy="9000"/>
            </a:xfrm>
            <a:custGeom>
              <a:rect b="b" l="l" r="r" t="t"/>
              <a:pathLst>
                <a:path extrusionOk="0" h="360" w="429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28"/>
            <p:cNvSpPr/>
            <p:nvPr/>
          </p:nvSpPr>
          <p:spPr>
            <a:xfrm>
              <a:off x="5460500" y="2698000"/>
              <a:ext cx="8350" cy="7850"/>
            </a:xfrm>
            <a:custGeom>
              <a:rect b="b" l="l" r="r" t="t"/>
              <a:pathLst>
                <a:path extrusionOk="0" h="314" w="334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28"/>
            <p:cNvSpPr/>
            <p:nvPr/>
          </p:nvSpPr>
          <p:spPr>
            <a:xfrm>
              <a:off x="5450075" y="270440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28"/>
            <p:cNvSpPr/>
            <p:nvPr/>
          </p:nvSpPr>
          <p:spPr>
            <a:xfrm>
              <a:off x="5457225" y="2698375"/>
              <a:ext cx="5075" cy="4200"/>
            </a:xfrm>
            <a:custGeom>
              <a:rect b="b" l="l" r="r" t="t"/>
              <a:pathLst>
                <a:path extrusionOk="0" h="168" w="203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28"/>
            <p:cNvSpPr/>
            <p:nvPr/>
          </p:nvSpPr>
          <p:spPr>
            <a:xfrm>
              <a:off x="5460800" y="2693050"/>
              <a:ext cx="22050" cy="9525"/>
            </a:xfrm>
            <a:custGeom>
              <a:rect b="b" l="l" r="r" t="t"/>
              <a:pathLst>
                <a:path extrusionOk="0" h="381" w="882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28"/>
            <p:cNvSpPr/>
            <p:nvPr/>
          </p:nvSpPr>
          <p:spPr>
            <a:xfrm>
              <a:off x="5956375" y="2811350"/>
              <a:ext cx="17000" cy="5975"/>
            </a:xfrm>
            <a:custGeom>
              <a:rect b="b" l="l" r="r" t="t"/>
              <a:pathLst>
                <a:path extrusionOk="0" h="239" w="68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28"/>
            <p:cNvSpPr/>
            <p:nvPr/>
          </p:nvSpPr>
          <p:spPr>
            <a:xfrm>
              <a:off x="5812325" y="3617350"/>
              <a:ext cx="11025" cy="7650"/>
            </a:xfrm>
            <a:custGeom>
              <a:rect b="b" l="l" r="r" t="t"/>
              <a:pathLst>
                <a:path extrusionOk="0" h="306" w="441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28"/>
            <p:cNvSpPr/>
            <p:nvPr/>
          </p:nvSpPr>
          <p:spPr>
            <a:xfrm>
              <a:off x="5774825" y="3617300"/>
              <a:ext cx="12525" cy="3250"/>
            </a:xfrm>
            <a:custGeom>
              <a:rect b="b" l="l" r="r" t="t"/>
              <a:pathLst>
                <a:path extrusionOk="0" h="130" w="501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28"/>
            <p:cNvSpPr/>
            <p:nvPr/>
          </p:nvSpPr>
          <p:spPr>
            <a:xfrm>
              <a:off x="6142425" y="3647000"/>
              <a:ext cx="3900" cy="2425"/>
            </a:xfrm>
            <a:custGeom>
              <a:rect b="b" l="l" r="r" t="t"/>
              <a:pathLst>
                <a:path extrusionOk="0" h="97" w="156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28"/>
            <p:cNvSpPr/>
            <p:nvPr/>
          </p:nvSpPr>
          <p:spPr>
            <a:xfrm>
              <a:off x="5767975" y="3617550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28"/>
            <p:cNvSpPr/>
            <p:nvPr/>
          </p:nvSpPr>
          <p:spPr>
            <a:xfrm>
              <a:off x="5708725" y="3603250"/>
              <a:ext cx="10450" cy="7050"/>
            </a:xfrm>
            <a:custGeom>
              <a:rect b="b" l="l" r="r" t="t"/>
              <a:pathLst>
                <a:path extrusionOk="0" h="282" w="418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28"/>
            <p:cNvSpPr/>
            <p:nvPr/>
          </p:nvSpPr>
          <p:spPr>
            <a:xfrm>
              <a:off x="6096000" y="3481225"/>
              <a:ext cx="6850" cy="2250"/>
            </a:xfrm>
            <a:custGeom>
              <a:rect b="b" l="l" r="r" t="t"/>
              <a:pathLst>
                <a:path extrusionOk="0" h="90" w="274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28"/>
            <p:cNvSpPr/>
            <p:nvPr/>
          </p:nvSpPr>
          <p:spPr>
            <a:xfrm>
              <a:off x="5911450" y="3475600"/>
              <a:ext cx="71450" cy="13675"/>
            </a:xfrm>
            <a:custGeom>
              <a:rect b="b" l="l" r="r" t="t"/>
              <a:pathLst>
                <a:path extrusionOk="0" h="547" w="2858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28"/>
            <p:cNvSpPr/>
            <p:nvPr/>
          </p:nvSpPr>
          <p:spPr>
            <a:xfrm>
              <a:off x="5981100" y="3477350"/>
              <a:ext cx="64025" cy="12225"/>
            </a:xfrm>
            <a:custGeom>
              <a:rect b="b" l="l" r="r" t="t"/>
              <a:pathLst>
                <a:path extrusionOk="0" h="489" w="2561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28"/>
            <p:cNvSpPr/>
            <p:nvPr/>
          </p:nvSpPr>
          <p:spPr>
            <a:xfrm>
              <a:off x="6004900" y="3481225"/>
              <a:ext cx="48250" cy="11650"/>
            </a:xfrm>
            <a:custGeom>
              <a:rect b="b" l="l" r="r" t="t"/>
              <a:pathLst>
                <a:path extrusionOk="0" h="466" w="193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28"/>
            <p:cNvSpPr/>
            <p:nvPr/>
          </p:nvSpPr>
          <p:spPr>
            <a:xfrm>
              <a:off x="5980200" y="3477650"/>
              <a:ext cx="37825" cy="3175"/>
            </a:xfrm>
            <a:custGeom>
              <a:rect b="b" l="l" r="r" t="t"/>
              <a:pathLst>
                <a:path extrusionOk="0" h="127" w="1513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28"/>
            <p:cNvSpPr/>
            <p:nvPr/>
          </p:nvSpPr>
          <p:spPr>
            <a:xfrm>
              <a:off x="5966500" y="3477650"/>
              <a:ext cx="11650" cy="2575"/>
            </a:xfrm>
            <a:custGeom>
              <a:rect b="b" l="l" r="r" t="t"/>
              <a:pathLst>
                <a:path extrusionOk="0" h="103" w="466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28"/>
            <p:cNvSpPr/>
            <p:nvPr/>
          </p:nvSpPr>
          <p:spPr>
            <a:xfrm>
              <a:off x="6023350" y="3477650"/>
              <a:ext cx="4500" cy="1575"/>
            </a:xfrm>
            <a:custGeom>
              <a:rect b="b" l="l" r="r" t="t"/>
              <a:pathLst>
                <a:path extrusionOk="0" h="63" w="18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28"/>
            <p:cNvSpPr/>
            <p:nvPr/>
          </p:nvSpPr>
          <p:spPr>
            <a:xfrm>
              <a:off x="5847150" y="3473775"/>
              <a:ext cx="45275" cy="11350"/>
            </a:xfrm>
            <a:custGeom>
              <a:rect b="b" l="l" r="r" t="t"/>
              <a:pathLst>
                <a:path extrusionOk="0" h="454" w="1811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28"/>
            <p:cNvSpPr/>
            <p:nvPr/>
          </p:nvSpPr>
          <p:spPr>
            <a:xfrm>
              <a:off x="5900725" y="3473525"/>
              <a:ext cx="37225" cy="6175"/>
            </a:xfrm>
            <a:custGeom>
              <a:rect b="b" l="l" r="r" t="t"/>
              <a:pathLst>
                <a:path extrusionOk="0" h="247" w="1489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28"/>
            <p:cNvSpPr/>
            <p:nvPr/>
          </p:nvSpPr>
          <p:spPr>
            <a:xfrm>
              <a:off x="5890900" y="3474075"/>
              <a:ext cx="22050" cy="11175"/>
            </a:xfrm>
            <a:custGeom>
              <a:rect b="b" l="l" r="r" t="t"/>
              <a:pathLst>
                <a:path extrusionOk="0" h="447" w="882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28"/>
            <p:cNvSpPr/>
            <p:nvPr/>
          </p:nvSpPr>
          <p:spPr>
            <a:xfrm>
              <a:off x="5941500" y="3473475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28"/>
            <p:cNvSpPr/>
            <p:nvPr/>
          </p:nvSpPr>
          <p:spPr>
            <a:xfrm>
              <a:off x="5887625" y="3473775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28"/>
            <p:cNvSpPr/>
            <p:nvPr/>
          </p:nvSpPr>
          <p:spPr>
            <a:xfrm>
              <a:off x="6142425" y="3495550"/>
              <a:ext cx="14300" cy="6700"/>
            </a:xfrm>
            <a:custGeom>
              <a:rect b="b" l="l" r="r" t="t"/>
              <a:pathLst>
                <a:path extrusionOk="0" h="268" w="572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28"/>
            <p:cNvSpPr/>
            <p:nvPr/>
          </p:nvSpPr>
          <p:spPr>
            <a:xfrm>
              <a:off x="6088250" y="34916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28"/>
            <p:cNvSpPr/>
            <p:nvPr/>
          </p:nvSpPr>
          <p:spPr>
            <a:xfrm>
              <a:off x="6106400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28"/>
            <p:cNvSpPr/>
            <p:nvPr/>
          </p:nvSpPr>
          <p:spPr>
            <a:xfrm>
              <a:off x="6102825" y="3495200"/>
              <a:ext cx="3600" cy="1625"/>
            </a:xfrm>
            <a:custGeom>
              <a:rect b="b" l="l" r="r" t="t"/>
              <a:pathLst>
                <a:path extrusionOk="0" h="65" w="144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28"/>
            <p:cNvSpPr/>
            <p:nvPr/>
          </p:nvSpPr>
          <p:spPr>
            <a:xfrm>
              <a:off x="6117125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28"/>
            <p:cNvSpPr/>
            <p:nvPr/>
          </p:nvSpPr>
          <p:spPr>
            <a:xfrm>
              <a:off x="5377150" y="3508900"/>
              <a:ext cx="124750" cy="13925"/>
            </a:xfrm>
            <a:custGeom>
              <a:rect b="b" l="l" r="r" t="t"/>
              <a:pathLst>
                <a:path extrusionOk="0" h="557" w="499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28"/>
            <p:cNvSpPr/>
            <p:nvPr/>
          </p:nvSpPr>
          <p:spPr>
            <a:xfrm>
              <a:off x="5422700" y="3532475"/>
              <a:ext cx="58050" cy="12750"/>
            </a:xfrm>
            <a:custGeom>
              <a:rect b="b" l="l" r="r" t="t"/>
              <a:pathLst>
                <a:path extrusionOk="0" h="510" w="2322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28"/>
            <p:cNvSpPr/>
            <p:nvPr/>
          </p:nvSpPr>
          <p:spPr>
            <a:xfrm>
              <a:off x="5489075" y="3540700"/>
              <a:ext cx="38125" cy="10125"/>
            </a:xfrm>
            <a:custGeom>
              <a:rect b="b" l="l" r="r" t="t"/>
              <a:pathLst>
                <a:path extrusionOk="0" h="405" w="1525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28"/>
            <p:cNvSpPr/>
            <p:nvPr/>
          </p:nvSpPr>
          <p:spPr>
            <a:xfrm>
              <a:off x="5500375" y="3514950"/>
              <a:ext cx="39925" cy="8750"/>
            </a:xfrm>
            <a:custGeom>
              <a:rect b="b" l="l" r="r" t="t"/>
              <a:pathLst>
                <a:path extrusionOk="0" h="350" w="1597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28"/>
            <p:cNvSpPr/>
            <p:nvPr/>
          </p:nvSpPr>
          <p:spPr>
            <a:xfrm>
              <a:off x="5439050" y="3492225"/>
              <a:ext cx="43500" cy="7900"/>
            </a:xfrm>
            <a:custGeom>
              <a:rect b="b" l="l" r="r" t="t"/>
              <a:pathLst>
                <a:path extrusionOk="0" h="316" w="174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28"/>
            <p:cNvSpPr/>
            <p:nvPr/>
          </p:nvSpPr>
          <p:spPr>
            <a:xfrm>
              <a:off x="5557225" y="3499075"/>
              <a:ext cx="44975" cy="7400"/>
            </a:xfrm>
            <a:custGeom>
              <a:rect b="b" l="l" r="r" t="t"/>
              <a:pathLst>
                <a:path extrusionOk="0" h="296" w="1799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28"/>
            <p:cNvSpPr/>
            <p:nvPr/>
          </p:nvSpPr>
          <p:spPr>
            <a:xfrm>
              <a:off x="5406325" y="3530925"/>
              <a:ext cx="50925" cy="7175"/>
            </a:xfrm>
            <a:custGeom>
              <a:rect b="b" l="l" r="r" t="t"/>
              <a:pathLst>
                <a:path extrusionOk="0" h="287" w="2037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28"/>
            <p:cNvSpPr/>
            <p:nvPr/>
          </p:nvSpPr>
          <p:spPr>
            <a:xfrm>
              <a:off x="5475375" y="3537575"/>
              <a:ext cx="17875" cy="9300"/>
            </a:xfrm>
            <a:custGeom>
              <a:rect b="b" l="l" r="r" t="t"/>
              <a:pathLst>
                <a:path extrusionOk="0" h="372" w="715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28"/>
            <p:cNvSpPr/>
            <p:nvPr/>
          </p:nvSpPr>
          <p:spPr>
            <a:xfrm>
              <a:off x="5525675" y="3543775"/>
              <a:ext cx="11050" cy="9600"/>
            </a:xfrm>
            <a:custGeom>
              <a:rect b="b" l="l" r="r" t="t"/>
              <a:pathLst>
                <a:path extrusionOk="0" h="384" w="442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28"/>
            <p:cNvSpPr/>
            <p:nvPr/>
          </p:nvSpPr>
          <p:spPr>
            <a:xfrm>
              <a:off x="5600700" y="3502950"/>
              <a:ext cx="4475" cy="3175"/>
            </a:xfrm>
            <a:custGeom>
              <a:rect b="b" l="l" r="r" t="t"/>
              <a:pathLst>
                <a:path extrusionOk="0" h="127" w="179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28"/>
            <p:cNvSpPr/>
            <p:nvPr/>
          </p:nvSpPr>
          <p:spPr>
            <a:xfrm>
              <a:off x="5524775" y="3542150"/>
              <a:ext cx="8075" cy="3675"/>
            </a:xfrm>
            <a:custGeom>
              <a:rect b="b" l="l" r="r" t="t"/>
              <a:pathLst>
                <a:path extrusionOk="0" h="147" w="323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28"/>
            <p:cNvSpPr/>
            <p:nvPr/>
          </p:nvSpPr>
          <p:spPr>
            <a:xfrm>
              <a:off x="5485800" y="3538650"/>
              <a:ext cx="7450" cy="3100"/>
            </a:xfrm>
            <a:custGeom>
              <a:rect b="b" l="l" r="r" t="t"/>
              <a:pathLst>
                <a:path extrusionOk="0" h="124" w="298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28"/>
            <p:cNvSpPr/>
            <p:nvPr/>
          </p:nvSpPr>
          <p:spPr>
            <a:xfrm>
              <a:off x="5460800" y="3496050"/>
              <a:ext cx="7150" cy="3725"/>
            </a:xfrm>
            <a:custGeom>
              <a:rect b="b" l="l" r="r" t="t"/>
              <a:pathLst>
                <a:path extrusionOk="0" h="149" w="286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28"/>
            <p:cNvSpPr/>
            <p:nvPr/>
          </p:nvSpPr>
          <p:spPr>
            <a:xfrm>
              <a:off x="5489650" y="349730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28"/>
            <p:cNvSpPr/>
            <p:nvPr/>
          </p:nvSpPr>
          <p:spPr>
            <a:xfrm>
              <a:off x="5392925" y="3530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28"/>
            <p:cNvSpPr/>
            <p:nvPr/>
          </p:nvSpPr>
          <p:spPr>
            <a:xfrm>
              <a:off x="5402750" y="3534500"/>
              <a:ext cx="22350" cy="7850"/>
            </a:xfrm>
            <a:custGeom>
              <a:rect b="b" l="l" r="r" t="t"/>
              <a:pathLst>
                <a:path extrusionOk="0" h="314" w="894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28"/>
            <p:cNvSpPr/>
            <p:nvPr/>
          </p:nvSpPr>
          <p:spPr>
            <a:xfrm>
              <a:off x="5479850" y="3559600"/>
              <a:ext cx="13100" cy="14125"/>
            </a:xfrm>
            <a:custGeom>
              <a:rect b="b" l="l" r="r" t="t"/>
              <a:pathLst>
                <a:path extrusionOk="0" h="565" w="524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28"/>
            <p:cNvSpPr/>
            <p:nvPr/>
          </p:nvSpPr>
          <p:spPr>
            <a:xfrm>
              <a:off x="5514975" y="3548775"/>
              <a:ext cx="17875" cy="4200"/>
            </a:xfrm>
            <a:custGeom>
              <a:rect b="b" l="l" r="r" t="t"/>
              <a:pathLst>
                <a:path extrusionOk="0" h="168" w="715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28"/>
            <p:cNvSpPr/>
            <p:nvPr/>
          </p:nvSpPr>
          <p:spPr>
            <a:xfrm>
              <a:off x="5464950" y="3556600"/>
              <a:ext cx="8375" cy="6500"/>
            </a:xfrm>
            <a:custGeom>
              <a:rect b="b" l="l" r="r" t="t"/>
              <a:pathLst>
                <a:path extrusionOk="0" h="260" w="335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28"/>
            <p:cNvSpPr/>
            <p:nvPr/>
          </p:nvSpPr>
          <p:spPr>
            <a:xfrm>
              <a:off x="5518525" y="3560100"/>
              <a:ext cx="7175" cy="7150"/>
            </a:xfrm>
            <a:custGeom>
              <a:rect b="b" l="l" r="r" t="t"/>
              <a:pathLst>
                <a:path extrusionOk="0" h="286" w="287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28"/>
            <p:cNvSpPr/>
            <p:nvPr/>
          </p:nvSpPr>
          <p:spPr>
            <a:xfrm>
              <a:off x="5399775" y="3535225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28"/>
            <p:cNvSpPr/>
            <p:nvPr/>
          </p:nvSpPr>
          <p:spPr>
            <a:xfrm>
              <a:off x="5478650" y="3545800"/>
              <a:ext cx="8050" cy="2300"/>
            </a:xfrm>
            <a:custGeom>
              <a:rect b="b" l="l" r="r" t="t"/>
              <a:pathLst>
                <a:path extrusionOk="0" h="92" w="322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28"/>
            <p:cNvSpPr/>
            <p:nvPr/>
          </p:nvSpPr>
          <p:spPr>
            <a:xfrm>
              <a:off x="5532825" y="355265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28"/>
            <p:cNvSpPr/>
            <p:nvPr/>
          </p:nvSpPr>
          <p:spPr>
            <a:xfrm>
              <a:off x="5507525" y="3549375"/>
              <a:ext cx="3600" cy="1300"/>
            </a:xfrm>
            <a:custGeom>
              <a:rect b="b" l="l" r="r" t="t"/>
              <a:pathLst>
                <a:path extrusionOk="0" h="52" w="144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28"/>
            <p:cNvSpPr/>
            <p:nvPr/>
          </p:nvSpPr>
          <p:spPr>
            <a:xfrm>
              <a:off x="5503050" y="3567225"/>
              <a:ext cx="7275" cy="5100"/>
            </a:xfrm>
            <a:custGeom>
              <a:rect b="b" l="l" r="r" t="t"/>
              <a:pathLst>
                <a:path extrusionOk="0" h="204" w="291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28"/>
            <p:cNvSpPr/>
            <p:nvPr/>
          </p:nvSpPr>
          <p:spPr>
            <a:xfrm>
              <a:off x="5471800" y="35598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28"/>
            <p:cNvSpPr/>
            <p:nvPr/>
          </p:nvSpPr>
          <p:spPr>
            <a:xfrm>
              <a:off x="5855775" y="3563375"/>
              <a:ext cx="6875" cy="6250"/>
            </a:xfrm>
            <a:custGeom>
              <a:rect b="b" l="l" r="r" t="t"/>
              <a:pathLst>
                <a:path extrusionOk="0" h="250" w="275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28"/>
            <p:cNvSpPr/>
            <p:nvPr/>
          </p:nvSpPr>
          <p:spPr>
            <a:xfrm>
              <a:off x="5905775" y="3567525"/>
              <a:ext cx="6500" cy="6150"/>
            </a:xfrm>
            <a:custGeom>
              <a:rect b="b" l="l" r="r" t="t"/>
              <a:pathLst>
                <a:path extrusionOk="0" h="246" w="26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28"/>
            <p:cNvSpPr/>
            <p:nvPr/>
          </p:nvSpPr>
          <p:spPr>
            <a:xfrm>
              <a:off x="5375075" y="3559825"/>
              <a:ext cx="31875" cy="16075"/>
            </a:xfrm>
            <a:custGeom>
              <a:rect b="b" l="l" r="r" t="t"/>
              <a:pathLst>
                <a:path extrusionOk="0" h="643" w="1275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28"/>
            <p:cNvSpPr/>
            <p:nvPr/>
          </p:nvSpPr>
          <p:spPr>
            <a:xfrm>
              <a:off x="5850425" y="3595500"/>
              <a:ext cx="4775" cy="3175"/>
            </a:xfrm>
            <a:custGeom>
              <a:rect b="b" l="l" r="r" t="t"/>
              <a:pathLst>
                <a:path extrusionOk="0" h="127" w="191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28"/>
            <p:cNvSpPr/>
            <p:nvPr/>
          </p:nvSpPr>
          <p:spPr>
            <a:xfrm>
              <a:off x="5719750" y="3581825"/>
              <a:ext cx="9450" cy="6575"/>
            </a:xfrm>
            <a:custGeom>
              <a:rect b="b" l="l" r="r" t="t"/>
              <a:pathLst>
                <a:path extrusionOk="0" h="263" w="378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28"/>
            <p:cNvSpPr/>
            <p:nvPr/>
          </p:nvSpPr>
          <p:spPr>
            <a:xfrm>
              <a:off x="6088400" y="3617250"/>
              <a:ext cx="7325" cy="3725"/>
            </a:xfrm>
            <a:custGeom>
              <a:rect b="b" l="l" r="r" t="t"/>
              <a:pathLst>
                <a:path extrusionOk="0" h="149" w="293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28"/>
            <p:cNvSpPr/>
            <p:nvPr/>
          </p:nvSpPr>
          <p:spPr>
            <a:xfrm>
              <a:off x="5998950" y="3574375"/>
              <a:ext cx="10150" cy="10150"/>
            </a:xfrm>
            <a:custGeom>
              <a:rect b="b" l="l" r="r" t="t"/>
              <a:pathLst>
                <a:path extrusionOk="0" h="406" w="406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28"/>
            <p:cNvSpPr/>
            <p:nvPr/>
          </p:nvSpPr>
          <p:spPr>
            <a:xfrm>
              <a:off x="5439350" y="3563675"/>
              <a:ext cx="5700" cy="5375"/>
            </a:xfrm>
            <a:custGeom>
              <a:rect b="b" l="l" r="r" t="t"/>
              <a:pathLst>
                <a:path extrusionOk="0" h="215" w="228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28"/>
            <p:cNvSpPr/>
            <p:nvPr/>
          </p:nvSpPr>
          <p:spPr>
            <a:xfrm>
              <a:off x="5452450" y="3565175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28"/>
            <p:cNvSpPr/>
            <p:nvPr/>
          </p:nvSpPr>
          <p:spPr>
            <a:xfrm>
              <a:off x="5908175" y="3548675"/>
              <a:ext cx="94075" cy="16400"/>
            </a:xfrm>
            <a:custGeom>
              <a:rect b="b" l="l" r="r" t="t"/>
              <a:pathLst>
                <a:path extrusionOk="0" h="656" w="3763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28"/>
            <p:cNvSpPr/>
            <p:nvPr/>
          </p:nvSpPr>
          <p:spPr>
            <a:xfrm>
              <a:off x="5987050" y="3578550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28"/>
            <p:cNvSpPr/>
            <p:nvPr/>
          </p:nvSpPr>
          <p:spPr>
            <a:xfrm>
              <a:off x="5705475" y="3558200"/>
              <a:ext cx="24125" cy="5425"/>
            </a:xfrm>
            <a:custGeom>
              <a:rect b="b" l="l" r="r" t="t"/>
              <a:pathLst>
                <a:path extrusionOk="0" h="217" w="965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28"/>
            <p:cNvSpPr/>
            <p:nvPr/>
          </p:nvSpPr>
          <p:spPr>
            <a:xfrm>
              <a:off x="5740575" y="3556725"/>
              <a:ext cx="7175" cy="4775"/>
            </a:xfrm>
            <a:custGeom>
              <a:rect b="b" l="l" r="r" t="t"/>
              <a:pathLst>
                <a:path extrusionOk="0" h="191" w="287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28"/>
            <p:cNvSpPr/>
            <p:nvPr/>
          </p:nvSpPr>
          <p:spPr>
            <a:xfrm>
              <a:off x="5698325" y="3561575"/>
              <a:ext cx="2700" cy="1450"/>
            </a:xfrm>
            <a:custGeom>
              <a:rect b="b" l="l" r="r" t="t"/>
              <a:pathLst>
                <a:path extrusionOk="0" h="58" w="108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28"/>
            <p:cNvSpPr/>
            <p:nvPr/>
          </p:nvSpPr>
          <p:spPr>
            <a:xfrm>
              <a:off x="6100150" y="3641350"/>
              <a:ext cx="2125" cy="2625"/>
            </a:xfrm>
            <a:custGeom>
              <a:rect b="b" l="l" r="r" t="t"/>
              <a:pathLst>
                <a:path extrusionOk="0" h="105" w="85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28"/>
            <p:cNvSpPr/>
            <p:nvPr/>
          </p:nvSpPr>
          <p:spPr>
            <a:xfrm>
              <a:off x="5798325" y="36175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28"/>
            <p:cNvSpPr/>
            <p:nvPr/>
          </p:nvSpPr>
          <p:spPr>
            <a:xfrm>
              <a:off x="5724800" y="3515450"/>
              <a:ext cx="116725" cy="13800"/>
            </a:xfrm>
            <a:custGeom>
              <a:rect b="b" l="l" r="r" t="t"/>
              <a:pathLst>
                <a:path extrusionOk="0" h="552" w="4669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28"/>
            <p:cNvSpPr/>
            <p:nvPr/>
          </p:nvSpPr>
          <p:spPr>
            <a:xfrm>
              <a:off x="5825500" y="3522500"/>
              <a:ext cx="84475" cy="13075"/>
            </a:xfrm>
            <a:custGeom>
              <a:rect b="b" l="l" r="r" t="t"/>
              <a:pathLst>
                <a:path extrusionOk="0" h="523" w="3379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28"/>
            <p:cNvSpPr/>
            <p:nvPr/>
          </p:nvSpPr>
          <p:spPr>
            <a:xfrm>
              <a:off x="5905500" y="3527500"/>
              <a:ext cx="84250" cy="13875"/>
            </a:xfrm>
            <a:custGeom>
              <a:rect b="b" l="l" r="r" t="t"/>
              <a:pathLst>
                <a:path extrusionOk="0" h="555" w="337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28"/>
            <p:cNvSpPr/>
            <p:nvPr/>
          </p:nvSpPr>
          <p:spPr>
            <a:xfrm>
              <a:off x="5840900" y="3480325"/>
              <a:ext cx="65500" cy="19675"/>
            </a:xfrm>
            <a:custGeom>
              <a:rect b="b" l="l" r="r" t="t"/>
              <a:pathLst>
                <a:path extrusionOk="0" h="787" w="262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28"/>
            <p:cNvSpPr/>
            <p:nvPr/>
          </p:nvSpPr>
          <p:spPr>
            <a:xfrm>
              <a:off x="5991225" y="3534800"/>
              <a:ext cx="40200" cy="11625"/>
            </a:xfrm>
            <a:custGeom>
              <a:rect b="b" l="l" r="r" t="t"/>
              <a:pathLst>
                <a:path extrusionOk="0" h="465" w="1608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28"/>
            <p:cNvSpPr/>
            <p:nvPr/>
          </p:nvSpPr>
          <p:spPr>
            <a:xfrm>
              <a:off x="5693650" y="3512225"/>
              <a:ext cx="32975" cy="10375"/>
            </a:xfrm>
            <a:custGeom>
              <a:rect b="b" l="l" r="r" t="t"/>
              <a:pathLst>
                <a:path extrusionOk="0" h="415" w="1319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28"/>
            <p:cNvSpPr/>
            <p:nvPr/>
          </p:nvSpPr>
          <p:spPr>
            <a:xfrm>
              <a:off x="5837325" y="3491625"/>
              <a:ext cx="43175" cy="7475"/>
            </a:xfrm>
            <a:custGeom>
              <a:rect b="b" l="l" r="r" t="t"/>
              <a:pathLst>
                <a:path extrusionOk="0" h="299" w="1727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28"/>
            <p:cNvSpPr/>
            <p:nvPr/>
          </p:nvSpPr>
          <p:spPr>
            <a:xfrm>
              <a:off x="5676300" y="3502650"/>
              <a:ext cx="14600" cy="10725"/>
            </a:xfrm>
            <a:custGeom>
              <a:rect b="b" l="l" r="r" t="t"/>
              <a:pathLst>
                <a:path extrusionOk="0" h="429" w="584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28"/>
            <p:cNvSpPr/>
            <p:nvPr/>
          </p:nvSpPr>
          <p:spPr>
            <a:xfrm>
              <a:off x="5686700" y="3509200"/>
              <a:ext cx="11650" cy="7450"/>
            </a:xfrm>
            <a:custGeom>
              <a:rect b="b" l="l" r="r" t="t"/>
              <a:pathLst>
                <a:path extrusionOk="0" h="298" w="466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28"/>
            <p:cNvSpPr/>
            <p:nvPr/>
          </p:nvSpPr>
          <p:spPr>
            <a:xfrm>
              <a:off x="5730175" y="3520350"/>
              <a:ext cx="14300" cy="4275"/>
            </a:xfrm>
            <a:custGeom>
              <a:rect b="b" l="l" r="r" t="t"/>
              <a:pathLst>
                <a:path extrusionOk="0" h="171" w="572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28"/>
            <p:cNvSpPr/>
            <p:nvPr/>
          </p:nvSpPr>
          <p:spPr>
            <a:xfrm>
              <a:off x="5717675" y="3520800"/>
              <a:ext cx="4475" cy="1450"/>
            </a:xfrm>
            <a:custGeom>
              <a:rect b="b" l="l" r="r" t="t"/>
              <a:pathLst>
                <a:path extrusionOk="0" h="58" w="179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28"/>
            <p:cNvSpPr/>
            <p:nvPr/>
          </p:nvSpPr>
          <p:spPr>
            <a:xfrm>
              <a:off x="6199575" y="3507700"/>
              <a:ext cx="4475" cy="1225"/>
            </a:xfrm>
            <a:custGeom>
              <a:rect b="b" l="l" r="r" t="t"/>
              <a:pathLst>
                <a:path extrusionOk="0" h="49" w="179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28"/>
            <p:cNvSpPr/>
            <p:nvPr/>
          </p:nvSpPr>
          <p:spPr>
            <a:xfrm>
              <a:off x="5940025" y="3486375"/>
              <a:ext cx="49725" cy="13100"/>
            </a:xfrm>
            <a:custGeom>
              <a:rect b="b" l="l" r="r" t="t"/>
              <a:pathLst>
                <a:path extrusionOk="0" h="524" w="1989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28"/>
            <p:cNvSpPr/>
            <p:nvPr/>
          </p:nvSpPr>
          <p:spPr>
            <a:xfrm>
              <a:off x="5884650" y="3482550"/>
              <a:ext cx="37225" cy="15950"/>
            </a:xfrm>
            <a:custGeom>
              <a:rect b="b" l="l" r="r" t="t"/>
              <a:pathLst>
                <a:path extrusionOk="0" h="638" w="1489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28"/>
            <p:cNvSpPr/>
            <p:nvPr/>
          </p:nvSpPr>
          <p:spPr>
            <a:xfrm>
              <a:off x="6045375" y="3491625"/>
              <a:ext cx="28275" cy="10975"/>
            </a:xfrm>
            <a:custGeom>
              <a:rect b="b" l="l" r="r" t="t"/>
              <a:pathLst>
                <a:path extrusionOk="0" h="439" w="1131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28"/>
            <p:cNvSpPr/>
            <p:nvPr/>
          </p:nvSpPr>
          <p:spPr>
            <a:xfrm>
              <a:off x="6012950" y="3489850"/>
              <a:ext cx="30375" cy="11925"/>
            </a:xfrm>
            <a:custGeom>
              <a:rect b="b" l="l" r="r" t="t"/>
              <a:pathLst>
                <a:path extrusionOk="0" h="477" w="1215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28"/>
            <p:cNvSpPr/>
            <p:nvPr/>
          </p:nvSpPr>
          <p:spPr>
            <a:xfrm>
              <a:off x="5989725" y="3486350"/>
              <a:ext cx="22350" cy="14600"/>
            </a:xfrm>
            <a:custGeom>
              <a:rect b="b" l="l" r="r" t="t"/>
              <a:pathLst>
                <a:path extrusionOk="0" h="584" w="894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28"/>
            <p:cNvSpPr/>
            <p:nvPr/>
          </p:nvSpPr>
          <p:spPr>
            <a:xfrm>
              <a:off x="6006100" y="3488050"/>
              <a:ext cx="30375" cy="8275"/>
            </a:xfrm>
            <a:custGeom>
              <a:rect b="b" l="l" r="r" t="t"/>
              <a:pathLst>
                <a:path extrusionOk="0" h="331" w="1215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28"/>
            <p:cNvSpPr/>
            <p:nvPr/>
          </p:nvSpPr>
          <p:spPr>
            <a:xfrm>
              <a:off x="5917700" y="3486450"/>
              <a:ext cx="19375" cy="12350"/>
            </a:xfrm>
            <a:custGeom>
              <a:rect b="b" l="l" r="r" t="t"/>
              <a:pathLst>
                <a:path extrusionOk="0" h="494" w="775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28"/>
            <p:cNvSpPr/>
            <p:nvPr/>
          </p:nvSpPr>
          <p:spPr>
            <a:xfrm>
              <a:off x="5977225" y="3485975"/>
              <a:ext cx="14900" cy="12525"/>
            </a:xfrm>
            <a:custGeom>
              <a:rect b="b" l="l" r="r" t="t"/>
              <a:pathLst>
                <a:path extrusionOk="0" h="501" w="596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28"/>
            <p:cNvSpPr/>
            <p:nvPr/>
          </p:nvSpPr>
          <p:spPr>
            <a:xfrm>
              <a:off x="5908750" y="3491625"/>
              <a:ext cx="15225" cy="6875"/>
            </a:xfrm>
            <a:custGeom>
              <a:rect b="b" l="l" r="r" t="t"/>
              <a:pathLst>
                <a:path extrusionOk="0" h="275" w="609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28"/>
            <p:cNvSpPr/>
            <p:nvPr/>
          </p:nvSpPr>
          <p:spPr>
            <a:xfrm>
              <a:off x="5970375" y="3497200"/>
              <a:ext cx="10750" cy="4950"/>
            </a:xfrm>
            <a:custGeom>
              <a:rect b="b" l="l" r="r" t="t"/>
              <a:pathLst>
                <a:path extrusionOk="0" h="198" w="43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28"/>
            <p:cNvSpPr/>
            <p:nvPr/>
          </p:nvSpPr>
          <p:spPr>
            <a:xfrm>
              <a:off x="6034675" y="3488350"/>
              <a:ext cx="14000" cy="6875"/>
            </a:xfrm>
            <a:custGeom>
              <a:rect b="b" l="l" r="r" t="t"/>
              <a:pathLst>
                <a:path extrusionOk="0" h="275" w="56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28"/>
            <p:cNvSpPr/>
            <p:nvPr/>
          </p:nvSpPr>
          <p:spPr>
            <a:xfrm>
              <a:off x="5998950" y="3498475"/>
              <a:ext cx="10750" cy="3750"/>
            </a:xfrm>
            <a:custGeom>
              <a:rect b="b" l="l" r="r" t="t"/>
              <a:pathLst>
                <a:path extrusionOk="0" h="150" w="43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28"/>
            <p:cNvSpPr/>
            <p:nvPr/>
          </p:nvSpPr>
          <p:spPr>
            <a:xfrm>
              <a:off x="6034975" y="3498775"/>
              <a:ext cx="7150" cy="2950"/>
            </a:xfrm>
            <a:custGeom>
              <a:rect b="b" l="l" r="r" t="t"/>
              <a:pathLst>
                <a:path extrusionOk="0" h="118" w="286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28"/>
            <p:cNvSpPr/>
            <p:nvPr/>
          </p:nvSpPr>
          <p:spPr>
            <a:xfrm>
              <a:off x="5991800" y="349550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28"/>
            <p:cNvSpPr/>
            <p:nvPr/>
          </p:nvSpPr>
          <p:spPr>
            <a:xfrm>
              <a:off x="6016800" y="349877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28"/>
            <p:cNvSpPr/>
            <p:nvPr/>
          </p:nvSpPr>
          <p:spPr>
            <a:xfrm>
              <a:off x="5943875" y="3495200"/>
              <a:ext cx="8675" cy="3300"/>
            </a:xfrm>
            <a:custGeom>
              <a:rect b="b" l="l" r="r" t="t"/>
              <a:pathLst>
                <a:path extrusionOk="0" h="132" w="347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28"/>
            <p:cNvSpPr/>
            <p:nvPr/>
          </p:nvSpPr>
          <p:spPr>
            <a:xfrm>
              <a:off x="5930500" y="3493325"/>
              <a:ext cx="8050" cy="5175"/>
            </a:xfrm>
            <a:custGeom>
              <a:rect b="b" l="l" r="r" t="t"/>
              <a:pathLst>
                <a:path extrusionOk="0" h="207" w="322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28"/>
            <p:cNvSpPr/>
            <p:nvPr/>
          </p:nvSpPr>
          <p:spPr>
            <a:xfrm>
              <a:off x="5937925" y="3492950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28"/>
            <p:cNvSpPr/>
            <p:nvPr/>
          </p:nvSpPr>
          <p:spPr>
            <a:xfrm>
              <a:off x="6042100" y="3494800"/>
              <a:ext cx="4300" cy="4000"/>
            </a:xfrm>
            <a:custGeom>
              <a:rect b="b" l="l" r="r" t="t"/>
              <a:pathLst>
                <a:path extrusionOk="0" h="160" w="172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28"/>
            <p:cNvSpPr/>
            <p:nvPr/>
          </p:nvSpPr>
          <p:spPr>
            <a:xfrm>
              <a:off x="5955800" y="3496700"/>
              <a:ext cx="4175" cy="2025"/>
            </a:xfrm>
            <a:custGeom>
              <a:rect b="b" l="l" r="r" t="t"/>
              <a:pathLst>
                <a:path extrusionOk="0" h="81" w="167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28"/>
            <p:cNvSpPr/>
            <p:nvPr/>
          </p:nvSpPr>
          <p:spPr>
            <a:xfrm>
              <a:off x="5824825" y="3537975"/>
              <a:ext cx="69975" cy="14400"/>
            </a:xfrm>
            <a:custGeom>
              <a:rect b="b" l="l" r="r" t="t"/>
              <a:pathLst>
                <a:path extrusionOk="0" h="576" w="2799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28"/>
            <p:cNvSpPr/>
            <p:nvPr/>
          </p:nvSpPr>
          <p:spPr>
            <a:xfrm>
              <a:off x="5711125" y="3534800"/>
              <a:ext cx="63125" cy="10675"/>
            </a:xfrm>
            <a:custGeom>
              <a:rect b="b" l="l" r="r" t="t"/>
              <a:pathLst>
                <a:path extrusionOk="0" h="427" w="2525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28"/>
            <p:cNvSpPr/>
            <p:nvPr/>
          </p:nvSpPr>
          <p:spPr>
            <a:xfrm>
              <a:off x="5757725" y="3535375"/>
              <a:ext cx="56400" cy="9850"/>
            </a:xfrm>
            <a:custGeom>
              <a:rect b="b" l="l" r="r" t="t"/>
              <a:pathLst>
                <a:path extrusionOk="0" h="394" w="2256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28"/>
            <p:cNvSpPr/>
            <p:nvPr/>
          </p:nvSpPr>
          <p:spPr>
            <a:xfrm>
              <a:off x="5678075" y="3534500"/>
              <a:ext cx="39325" cy="8050"/>
            </a:xfrm>
            <a:custGeom>
              <a:rect b="b" l="l" r="r" t="t"/>
              <a:pathLst>
                <a:path extrusionOk="0" h="322" w="1573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28"/>
            <p:cNvSpPr/>
            <p:nvPr/>
          </p:nvSpPr>
          <p:spPr>
            <a:xfrm>
              <a:off x="5837325" y="3531175"/>
              <a:ext cx="40200" cy="3950"/>
            </a:xfrm>
            <a:custGeom>
              <a:rect b="b" l="l" r="r" t="t"/>
              <a:pathLst>
                <a:path extrusionOk="0" h="158" w="1608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28"/>
            <p:cNvSpPr/>
            <p:nvPr/>
          </p:nvSpPr>
          <p:spPr>
            <a:xfrm>
              <a:off x="5837025" y="3537925"/>
              <a:ext cx="36050" cy="4350"/>
            </a:xfrm>
            <a:custGeom>
              <a:rect b="b" l="l" r="r" t="t"/>
              <a:pathLst>
                <a:path extrusionOk="0" h="174" w="1442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28"/>
            <p:cNvSpPr/>
            <p:nvPr/>
          </p:nvSpPr>
          <p:spPr>
            <a:xfrm>
              <a:off x="5892775" y="3544025"/>
              <a:ext cx="31500" cy="10725"/>
            </a:xfrm>
            <a:custGeom>
              <a:rect b="b" l="l" r="r" t="t"/>
              <a:pathLst>
                <a:path extrusionOk="0" h="429" w="126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28"/>
            <p:cNvSpPr/>
            <p:nvPr/>
          </p:nvSpPr>
          <p:spPr>
            <a:xfrm>
              <a:off x="5768575" y="3533125"/>
              <a:ext cx="30675" cy="5400"/>
            </a:xfrm>
            <a:custGeom>
              <a:rect b="b" l="l" r="r" t="t"/>
              <a:pathLst>
                <a:path extrusionOk="0" h="216" w="1227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28"/>
            <p:cNvSpPr/>
            <p:nvPr/>
          </p:nvSpPr>
          <p:spPr>
            <a:xfrm>
              <a:off x="5664100" y="3534225"/>
              <a:ext cx="19350" cy="7425"/>
            </a:xfrm>
            <a:custGeom>
              <a:rect b="b" l="l" r="r" t="t"/>
              <a:pathLst>
                <a:path extrusionOk="0" h="297" w="774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28"/>
            <p:cNvSpPr/>
            <p:nvPr/>
          </p:nvSpPr>
          <p:spPr>
            <a:xfrm>
              <a:off x="5882875" y="3542050"/>
              <a:ext cx="19650" cy="10325"/>
            </a:xfrm>
            <a:custGeom>
              <a:rect b="b" l="l" r="r" t="t"/>
              <a:pathLst>
                <a:path extrusionOk="0" h="413" w="786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28"/>
            <p:cNvSpPr/>
            <p:nvPr/>
          </p:nvSpPr>
          <p:spPr>
            <a:xfrm>
              <a:off x="5790900" y="3527950"/>
              <a:ext cx="22350" cy="3450"/>
            </a:xfrm>
            <a:custGeom>
              <a:rect b="b" l="l" r="r" t="t"/>
              <a:pathLst>
                <a:path extrusionOk="0" h="138" w="894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28"/>
            <p:cNvSpPr/>
            <p:nvPr/>
          </p:nvSpPr>
          <p:spPr>
            <a:xfrm>
              <a:off x="5902225" y="3532775"/>
              <a:ext cx="18475" cy="5725"/>
            </a:xfrm>
            <a:custGeom>
              <a:rect b="b" l="l" r="r" t="t"/>
              <a:pathLst>
                <a:path extrusionOk="0" h="229" w="739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28"/>
            <p:cNvSpPr/>
            <p:nvPr/>
          </p:nvSpPr>
          <p:spPr>
            <a:xfrm>
              <a:off x="5812025" y="3536650"/>
              <a:ext cx="15800" cy="6600"/>
            </a:xfrm>
            <a:custGeom>
              <a:rect b="b" l="l" r="r" t="t"/>
              <a:pathLst>
                <a:path extrusionOk="0" h="264" w="632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28"/>
            <p:cNvSpPr/>
            <p:nvPr/>
          </p:nvSpPr>
          <p:spPr>
            <a:xfrm>
              <a:off x="5981100" y="35377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28"/>
            <p:cNvSpPr/>
            <p:nvPr/>
          </p:nvSpPr>
          <p:spPr>
            <a:xfrm>
              <a:off x="5800725" y="3534725"/>
              <a:ext cx="11925" cy="3500"/>
            </a:xfrm>
            <a:custGeom>
              <a:rect b="b" l="l" r="r" t="t"/>
              <a:pathLst>
                <a:path extrusionOk="0" h="140" w="477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28"/>
            <p:cNvSpPr/>
            <p:nvPr/>
          </p:nvSpPr>
          <p:spPr>
            <a:xfrm>
              <a:off x="5902225" y="3544900"/>
              <a:ext cx="11625" cy="4225"/>
            </a:xfrm>
            <a:custGeom>
              <a:rect b="b" l="l" r="r" t="t"/>
              <a:pathLst>
                <a:path extrusionOk="0" h="169" w="465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28"/>
            <p:cNvSpPr/>
            <p:nvPr/>
          </p:nvSpPr>
          <p:spPr>
            <a:xfrm>
              <a:off x="5826600" y="3535600"/>
              <a:ext cx="7175" cy="6050"/>
            </a:xfrm>
            <a:custGeom>
              <a:rect b="b" l="l" r="r" t="t"/>
              <a:pathLst>
                <a:path extrusionOk="0" h="242" w="287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28"/>
            <p:cNvSpPr/>
            <p:nvPr/>
          </p:nvSpPr>
          <p:spPr>
            <a:xfrm>
              <a:off x="5816200" y="3535425"/>
              <a:ext cx="7150" cy="2375"/>
            </a:xfrm>
            <a:custGeom>
              <a:rect b="b" l="l" r="r" t="t"/>
              <a:pathLst>
                <a:path extrusionOk="0" h="95" w="286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28"/>
            <p:cNvSpPr/>
            <p:nvPr/>
          </p:nvSpPr>
          <p:spPr>
            <a:xfrm>
              <a:off x="5915900" y="3546300"/>
              <a:ext cx="8375" cy="2500"/>
            </a:xfrm>
            <a:custGeom>
              <a:rect b="b" l="l" r="r" t="t"/>
              <a:pathLst>
                <a:path extrusionOk="0" h="100" w="335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28"/>
            <p:cNvSpPr/>
            <p:nvPr/>
          </p:nvSpPr>
          <p:spPr>
            <a:xfrm>
              <a:off x="5762025" y="35348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28"/>
            <p:cNvSpPr/>
            <p:nvPr/>
          </p:nvSpPr>
          <p:spPr>
            <a:xfrm>
              <a:off x="5814700" y="3527950"/>
              <a:ext cx="6275" cy="2400"/>
            </a:xfrm>
            <a:custGeom>
              <a:rect b="b" l="l" r="r" t="t"/>
              <a:pathLst>
                <a:path extrusionOk="0" h="96" w="251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28"/>
            <p:cNvSpPr/>
            <p:nvPr/>
          </p:nvSpPr>
          <p:spPr>
            <a:xfrm>
              <a:off x="5811425" y="35279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28"/>
            <p:cNvSpPr/>
            <p:nvPr/>
          </p:nvSpPr>
          <p:spPr>
            <a:xfrm>
              <a:off x="5822150" y="352735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28"/>
            <p:cNvSpPr/>
            <p:nvPr/>
          </p:nvSpPr>
          <p:spPr>
            <a:xfrm>
              <a:off x="5818275" y="3527950"/>
              <a:ext cx="5675" cy="3000"/>
            </a:xfrm>
            <a:custGeom>
              <a:rect b="b" l="l" r="r" t="t"/>
              <a:pathLst>
                <a:path extrusionOk="0" h="120" w="227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28"/>
            <p:cNvSpPr/>
            <p:nvPr/>
          </p:nvSpPr>
          <p:spPr>
            <a:xfrm>
              <a:off x="5877200" y="35399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28"/>
            <p:cNvSpPr/>
            <p:nvPr/>
          </p:nvSpPr>
          <p:spPr>
            <a:xfrm>
              <a:off x="5873050" y="3541925"/>
              <a:ext cx="4175" cy="2050"/>
            </a:xfrm>
            <a:custGeom>
              <a:rect b="b" l="l" r="r" t="t"/>
              <a:pathLst>
                <a:path extrusionOk="0" h="82" w="167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28"/>
            <p:cNvSpPr/>
            <p:nvPr/>
          </p:nvSpPr>
          <p:spPr>
            <a:xfrm>
              <a:off x="5880175" y="3541925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28"/>
            <p:cNvSpPr/>
            <p:nvPr/>
          </p:nvSpPr>
          <p:spPr>
            <a:xfrm>
              <a:off x="5540275" y="2121775"/>
              <a:ext cx="46450" cy="15950"/>
            </a:xfrm>
            <a:custGeom>
              <a:rect b="b" l="l" r="r" t="t"/>
              <a:pathLst>
                <a:path extrusionOk="0" h="638" w="1858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28"/>
            <p:cNvSpPr/>
            <p:nvPr/>
          </p:nvSpPr>
          <p:spPr>
            <a:xfrm>
              <a:off x="5514125" y="2128975"/>
              <a:ext cx="47000" cy="12275"/>
            </a:xfrm>
            <a:custGeom>
              <a:rect b="b" l="l" r="r" t="t"/>
              <a:pathLst>
                <a:path extrusionOk="0" h="491" w="188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28"/>
            <p:cNvSpPr/>
            <p:nvPr/>
          </p:nvSpPr>
          <p:spPr>
            <a:xfrm>
              <a:off x="5493225" y="2125300"/>
              <a:ext cx="25025" cy="16500"/>
            </a:xfrm>
            <a:custGeom>
              <a:rect b="b" l="l" r="r" t="t"/>
              <a:pathLst>
                <a:path extrusionOk="0" h="660" w="1001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28"/>
            <p:cNvSpPr/>
            <p:nvPr/>
          </p:nvSpPr>
          <p:spPr>
            <a:xfrm>
              <a:off x="5366425" y="2107525"/>
              <a:ext cx="19375" cy="16075"/>
            </a:xfrm>
            <a:custGeom>
              <a:rect b="b" l="l" r="r" t="t"/>
              <a:pathLst>
                <a:path extrusionOk="0" h="643" w="775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28"/>
            <p:cNvSpPr/>
            <p:nvPr/>
          </p:nvSpPr>
          <p:spPr>
            <a:xfrm>
              <a:off x="5482525" y="2124975"/>
              <a:ext cx="19950" cy="11450"/>
            </a:xfrm>
            <a:custGeom>
              <a:rect b="b" l="l" r="r" t="t"/>
              <a:pathLst>
                <a:path extrusionOk="0" h="458" w="798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28"/>
            <p:cNvSpPr/>
            <p:nvPr/>
          </p:nvSpPr>
          <p:spPr>
            <a:xfrm>
              <a:off x="5391725" y="2124800"/>
              <a:ext cx="5100" cy="8050"/>
            </a:xfrm>
            <a:custGeom>
              <a:rect b="b" l="l" r="r" t="t"/>
              <a:pathLst>
                <a:path extrusionOk="0" h="322" w="204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28"/>
            <p:cNvSpPr/>
            <p:nvPr/>
          </p:nvSpPr>
          <p:spPr>
            <a:xfrm>
              <a:off x="5443150" y="2128375"/>
              <a:ext cx="6950" cy="6700"/>
            </a:xfrm>
            <a:custGeom>
              <a:rect b="b" l="l" r="r" t="t"/>
              <a:pathLst>
                <a:path extrusionOk="0" h="268" w="278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28"/>
            <p:cNvSpPr/>
            <p:nvPr/>
          </p:nvSpPr>
          <p:spPr>
            <a:xfrm>
              <a:off x="5384300" y="2121525"/>
              <a:ext cx="8650" cy="3600"/>
            </a:xfrm>
            <a:custGeom>
              <a:rect b="b" l="l" r="r" t="t"/>
              <a:pathLst>
                <a:path extrusionOk="0" h="144" w="346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28"/>
            <p:cNvSpPr/>
            <p:nvPr/>
          </p:nvSpPr>
          <p:spPr>
            <a:xfrm>
              <a:off x="5450075" y="2127475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28"/>
            <p:cNvSpPr/>
            <p:nvPr/>
          </p:nvSpPr>
          <p:spPr>
            <a:xfrm>
              <a:off x="5478650" y="212695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28"/>
            <p:cNvSpPr/>
            <p:nvPr/>
          </p:nvSpPr>
          <p:spPr>
            <a:xfrm>
              <a:off x="5704575" y="2135500"/>
              <a:ext cx="79200" cy="11950"/>
            </a:xfrm>
            <a:custGeom>
              <a:rect b="b" l="l" r="r" t="t"/>
              <a:pathLst>
                <a:path extrusionOk="0" h="478" w="3168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28"/>
            <p:cNvSpPr/>
            <p:nvPr/>
          </p:nvSpPr>
          <p:spPr>
            <a:xfrm>
              <a:off x="5664100" y="2138775"/>
              <a:ext cx="87525" cy="12600"/>
            </a:xfrm>
            <a:custGeom>
              <a:rect b="b" l="l" r="r" t="t"/>
              <a:pathLst>
                <a:path extrusionOk="0" h="504" w="3501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28"/>
            <p:cNvSpPr/>
            <p:nvPr/>
          </p:nvSpPr>
          <p:spPr>
            <a:xfrm>
              <a:off x="5634925" y="2142525"/>
              <a:ext cx="78300" cy="13325"/>
            </a:xfrm>
            <a:custGeom>
              <a:rect b="b" l="l" r="r" t="t"/>
              <a:pathLst>
                <a:path extrusionOk="0" h="533" w="3132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28"/>
            <p:cNvSpPr/>
            <p:nvPr/>
          </p:nvSpPr>
          <p:spPr>
            <a:xfrm>
              <a:off x="5610500" y="2137600"/>
              <a:ext cx="40525" cy="13000"/>
            </a:xfrm>
            <a:custGeom>
              <a:rect b="b" l="l" r="r" t="t"/>
              <a:pathLst>
                <a:path extrusionOk="0" h="520" w="1621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28"/>
            <p:cNvSpPr/>
            <p:nvPr/>
          </p:nvSpPr>
          <p:spPr>
            <a:xfrm>
              <a:off x="5632525" y="2125275"/>
              <a:ext cx="25450" cy="10550"/>
            </a:xfrm>
            <a:custGeom>
              <a:rect b="b" l="l" r="r" t="t"/>
              <a:pathLst>
                <a:path extrusionOk="0" h="422" w="1018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28"/>
            <p:cNvSpPr/>
            <p:nvPr/>
          </p:nvSpPr>
          <p:spPr>
            <a:xfrm>
              <a:off x="5654275" y="2141250"/>
              <a:ext cx="8950" cy="5725"/>
            </a:xfrm>
            <a:custGeom>
              <a:rect b="b" l="l" r="r" t="t"/>
              <a:pathLst>
                <a:path extrusionOk="0" h="229" w="358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28"/>
            <p:cNvSpPr/>
            <p:nvPr/>
          </p:nvSpPr>
          <p:spPr>
            <a:xfrm>
              <a:off x="5661700" y="2142650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28"/>
            <p:cNvSpPr/>
            <p:nvPr/>
          </p:nvSpPr>
          <p:spPr>
            <a:xfrm>
              <a:off x="5553950" y="2128500"/>
              <a:ext cx="61350" cy="16275"/>
            </a:xfrm>
            <a:custGeom>
              <a:rect b="b" l="l" r="r" t="t"/>
              <a:pathLst>
                <a:path extrusionOk="0" h="651" w="2454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28"/>
            <p:cNvSpPr/>
            <p:nvPr/>
          </p:nvSpPr>
          <p:spPr>
            <a:xfrm>
              <a:off x="5618550" y="2133275"/>
              <a:ext cx="18475" cy="8150"/>
            </a:xfrm>
            <a:custGeom>
              <a:rect b="b" l="l" r="r" t="t"/>
              <a:pathLst>
                <a:path extrusionOk="0" h="326" w="739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28"/>
            <p:cNvSpPr/>
            <p:nvPr/>
          </p:nvSpPr>
          <p:spPr>
            <a:xfrm>
              <a:off x="5855775" y="2142950"/>
              <a:ext cx="3300" cy="1525"/>
            </a:xfrm>
            <a:custGeom>
              <a:rect b="b" l="l" r="r" t="t"/>
              <a:pathLst>
                <a:path extrusionOk="0" h="61" w="132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28"/>
            <p:cNvSpPr/>
            <p:nvPr/>
          </p:nvSpPr>
          <p:spPr>
            <a:xfrm>
              <a:off x="5850725" y="2139975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28"/>
            <p:cNvSpPr/>
            <p:nvPr/>
          </p:nvSpPr>
          <p:spPr>
            <a:xfrm>
              <a:off x="5984675" y="2143250"/>
              <a:ext cx="7150" cy="3600"/>
            </a:xfrm>
            <a:custGeom>
              <a:rect b="b" l="l" r="r" t="t"/>
              <a:pathLst>
                <a:path extrusionOk="0" h="144" w="286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28"/>
            <p:cNvSpPr/>
            <p:nvPr/>
          </p:nvSpPr>
          <p:spPr>
            <a:xfrm>
              <a:off x="5955800" y="2146900"/>
              <a:ext cx="4175" cy="2250"/>
            </a:xfrm>
            <a:custGeom>
              <a:rect b="b" l="l" r="r" t="t"/>
              <a:pathLst>
                <a:path extrusionOk="0" h="90" w="167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28"/>
            <p:cNvSpPr/>
            <p:nvPr/>
          </p:nvSpPr>
          <p:spPr>
            <a:xfrm>
              <a:off x="6016800" y="2142650"/>
              <a:ext cx="31875" cy="5300"/>
            </a:xfrm>
            <a:custGeom>
              <a:rect b="b" l="l" r="r" t="t"/>
              <a:pathLst>
                <a:path extrusionOk="0" h="212" w="1275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28"/>
            <p:cNvSpPr/>
            <p:nvPr/>
          </p:nvSpPr>
          <p:spPr>
            <a:xfrm>
              <a:off x="5822450" y="2139675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28"/>
            <p:cNvSpPr/>
            <p:nvPr/>
          </p:nvSpPr>
          <p:spPr>
            <a:xfrm>
              <a:off x="5844475" y="2139675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28"/>
            <p:cNvSpPr/>
            <p:nvPr/>
          </p:nvSpPr>
          <p:spPr>
            <a:xfrm>
              <a:off x="5830475" y="2142950"/>
              <a:ext cx="14025" cy="3825"/>
            </a:xfrm>
            <a:custGeom>
              <a:rect b="b" l="l" r="r" t="t"/>
              <a:pathLst>
                <a:path extrusionOk="0" h="153" w="561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28"/>
            <p:cNvSpPr/>
            <p:nvPr/>
          </p:nvSpPr>
          <p:spPr>
            <a:xfrm>
              <a:off x="5747725" y="2135800"/>
              <a:ext cx="11350" cy="3375"/>
            </a:xfrm>
            <a:custGeom>
              <a:rect b="b" l="l" r="r" t="t"/>
              <a:pathLst>
                <a:path extrusionOk="0" h="135" w="454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28"/>
            <p:cNvSpPr/>
            <p:nvPr/>
          </p:nvSpPr>
          <p:spPr>
            <a:xfrm>
              <a:off x="5905500" y="2245275"/>
              <a:ext cx="3875" cy="1875"/>
            </a:xfrm>
            <a:custGeom>
              <a:rect b="b" l="l" r="r" t="t"/>
              <a:pathLst>
                <a:path extrusionOk="0" h="75" w="155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28"/>
            <p:cNvSpPr/>
            <p:nvPr/>
          </p:nvSpPr>
          <p:spPr>
            <a:xfrm>
              <a:off x="5869300" y="2279550"/>
              <a:ext cx="7625" cy="2875"/>
            </a:xfrm>
            <a:custGeom>
              <a:rect b="b" l="l" r="r" t="t"/>
              <a:pathLst>
                <a:path extrusionOk="0" h="115" w="305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28"/>
            <p:cNvSpPr/>
            <p:nvPr/>
          </p:nvSpPr>
          <p:spPr>
            <a:xfrm>
              <a:off x="5316425" y="2171225"/>
              <a:ext cx="65500" cy="14525"/>
            </a:xfrm>
            <a:custGeom>
              <a:rect b="b" l="l" r="r" t="t"/>
              <a:pathLst>
                <a:path extrusionOk="0" h="581" w="262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28"/>
            <p:cNvSpPr/>
            <p:nvPr/>
          </p:nvSpPr>
          <p:spPr>
            <a:xfrm>
              <a:off x="5172950" y="2150700"/>
              <a:ext cx="34550" cy="43375"/>
            </a:xfrm>
            <a:custGeom>
              <a:rect b="b" l="l" r="r" t="t"/>
              <a:pathLst>
                <a:path extrusionOk="0" h="1735" w="1382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28"/>
            <p:cNvSpPr/>
            <p:nvPr/>
          </p:nvSpPr>
          <p:spPr>
            <a:xfrm>
              <a:off x="5190825" y="2156950"/>
              <a:ext cx="27100" cy="41100"/>
            </a:xfrm>
            <a:custGeom>
              <a:rect b="b" l="l" r="r" t="t"/>
              <a:pathLst>
                <a:path extrusionOk="0" h="1644" w="1084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28"/>
            <p:cNvSpPr/>
            <p:nvPr/>
          </p:nvSpPr>
          <p:spPr>
            <a:xfrm>
              <a:off x="5251825" y="2167325"/>
              <a:ext cx="44975" cy="9725"/>
            </a:xfrm>
            <a:custGeom>
              <a:rect b="b" l="l" r="r" t="t"/>
              <a:pathLst>
                <a:path extrusionOk="0" h="389" w="1799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28"/>
            <p:cNvSpPr/>
            <p:nvPr/>
          </p:nvSpPr>
          <p:spPr>
            <a:xfrm>
              <a:off x="5210175" y="2167075"/>
              <a:ext cx="42875" cy="10175"/>
            </a:xfrm>
            <a:custGeom>
              <a:rect b="b" l="l" r="r" t="t"/>
              <a:pathLst>
                <a:path extrusionOk="0" h="407" w="1715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28"/>
            <p:cNvSpPr/>
            <p:nvPr/>
          </p:nvSpPr>
          <p:spPr>
            <a:xfrm>
              <a:off x="5216125" y="2149600"/>
              <a:ext cx="36925" cy="3625"/>
            </a:xfrm>
            <a:custGeom>
              <a:rect b="b" l="l" r="r" t="t"/>
              <a:pathLst>
                <a:path extrusionOk="0" h="145" w="1477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28"/>
            <p:cNvSpPr/>
            <p:nvPr/>
          </p:nvSpPr>
          <p:spPr>
            <a:xfrm>
              <a:off x="5322375" y="2167725"/>
              <a:ext cx="27700" cy="9150"/>
            </a:xfrm>
            <a:custGeom>
              <a:rect b="b" l="l" r="r" t="t"/>
              <a:pathLst>
                <a:path extrusionOk="0" h="366" w="1108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28"/>
            <p:cNvSpPr/>
            <p:nvPr/>
          </p:nvSpPr>
          <p:spPr>
            <a:xfrm>
              <a:off x="5295600" y="2168550"/>
              <a:ext cx="20550" cy="9250"/>
            </a:xfrm>
            <a:custGeom>
              <a:rect b="b" l="l" r="r" t="t"/>
              <a:pathLst>
                <a:path extrusionOk="0" h="370" w="822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28"/>
            <p:cNvSpPr/>
            <p:nvPr/>
          </p:nvSpPr>
          <p:spPr>
            <a:xfrm>
              <a:off x="5313450" y="2168250"/>
              <a:ext cx="14300" cy="8925"/>
            </a:xfrm>
            <a:custGeom>
              <a:rect b="b" l="l" r="r" t="t"/>
              <a:pathLst>
                <a:path extrusionOk="0" h="357" w="572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28"/>
            <p:cNvSpPr/>
            <p:nvPr/>
          </p:nvSpPr>
          <p:spPr>
            <a:xfrm>
              <a:off x="5183675" y="2150400"/>
              <a:ext cx="27700" cy="4175"/>
            </a:xfrm>
            <a:custGeom>
              <a:rect b="b" l="l" r="r" t="t"/>
              <a:pathLst>
                <a:path extrusionOk="0" h="167" w="1108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28"/>
            <p:cNvSpPr/>
            <p:nvPr/>
          </p:nvSpPr>
          <p:spPr>
            <a:xfrm>
              <a:off x="5351550" y="2154275"/>
              <a:ext cx="17875" cy="2400"/>
            </a:xfrm>
            <a:custGeom>
              <a:rect b="b" l="l" r="r" t="t"/>
              <a:pathLst>
                <a:path extrusionOk="0" h="96" w="715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28"/>
            <p:cNvSpPr/>
            <p:nvPr/>
          </p:nvSpPr>
          <p:spPr>
            <a:xfrm>
              <a:off x="5344400" y="2154275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28"/>
            <p:cNvSpPr/>
            <p:nvPr/>
          </p:nvSpPr>
          <p:spPr>
            <a:xfrm>
              <a:off x="5217300" y="2223625"/>
              <a:ext cx="128925" cy="16400"/>
            </a:xfrm>
            <a:custGeom>
              <a:rect b="b" l="l" r="r" t="t"/>
              <a:pathLst>
                <a:path extrusionOk="0" h="656" w="5157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28"/>
            <p:cNvSpPr/>
            <p:nvPr/>
          </p:nvSpPr>
          <p:spPr>
            <a:xfrm>
              <a:off x="5240525" y="2243550"/>
              <a:ext cx="71450" cy="7525"/>
            </a:xfrm>
            <a:custGeom>
              <a:rect b="b" l="l" r="r" t="t"/>
              <a:pathLst>
                <a:path extrusionOk="0" h="301" w="2858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28"/>
            <p:cNvSpPr/>
            <p:nvPr/>
          </p:nvSpPr>
          <p:spPr>
            <a:xfrm>
              <a:off x="5263750" y="2217075"/>
              <a:ext cx="48825" cy="12225"/>
            </a:xfrm>
            <a:custGeom>
              <a:rect b="b" l="l" r="r" t="t"/>
              <a:pathLst>
                <a:path extrusionOk="0" h="489" w="1953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28"/>
            <p:cNvSpPr/>
            <p:nvPr/>
          </p:nvSpPr>
          <p:spPr>
            <a:xfrm>
              <a:off x="5194375" y="2182850"/>
              <a:ext cx="25050" cy="58650"/>
            </a:xfrm>
            <a:custGeom>
              <a:rect b="b" l="l" r="r" t="t"/>
              <a:pathLst>
                <a:path extrusionOk="0" h="2346" w="1002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28"/>
            <p:cNvSpPr/>
            <p:nvPr/>
          </p:nvSpPr>
          <p:spPr>
            <a:xfrm>
              <a:off x="5254800" y="2214700"/>
              <a:ext cx="28900" cy="8050"/>
            </a:xfrm>
            <a:custGeom>
              <a:rect b="b" l="l" r="r" t="t"/>
              <a:pathLst>
                <a:path extrusionOk="0" h="322" w="1156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28"/>
            <p:cNvSpPr/>
            <p:nvPr/>
          </p:nvSpPr>
          <p:spPr>
            <a:xfrm>
              <a:off x="5220875" y="2241150"/>
              <a:ext cx="28300" cy="8775"/>
            </a:xfrm>
            <a:custGeom>
              <a:rect b="b" l="l" r="r" t="t"/>
              <a:pathLst>
                <a:path extrusionOk="0" h="351" w="1132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28"/>
            <p:cNvSpPr/>
            <p:nvPr/>
          </p:nvSpPr>
          <p:spPr>
            <a:xfrm>
              <a:off x="5225650" y="2214875"/>
              <a:ext cx="30675" cy="7725"/>
            </a:xfrm>
            <a:custGeom>
              <a:rect b="b" l="l" r="r" t="t"/>
              <a:pathLst>
                <a:path extrusionOk="0" h="309" w="1227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28"/>
            <p:cNvSpPr/>
            <p:nvPr/>
          </p:nvSpPr>
          <p:spPr>
            <a:xfrm>
              <a:off x="5210175" y="2214400"/>
              <a:ext cx="17875" cy="7450"/>
            </a:xfrm>
            <a:custGeom>
              <a:rect b="b" l="l" r="r" t="t"/>
              <a:pathLst>
                <a:path extrusionOk="0" h="298" w="715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28"/>
            <p:cNvSpPr/>
            <p:nvPr/>
          </p:nvSpPr>
          <p:spPr>
            <a:xfrm>
              <a:off x="5206300" y="2254875"/>
              <a:ext cx="22925" cy="3125"/>
            </a:xfrm>
            <a:custGeom>
              <a:rect b="b" l="l" r="r" t="t"/>
              <a:pathLst>
                <a:path extrusionOk="0" h="125" w="917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28"/>
            <p:cNvSpPr/>
            <p:nvPr/>
          </p:nvSpPr>
          <p:spPr>
            <a:xfrm>
              <a:off x="5309575" y="2244225"/>
              <a:ext cx="3900" cy="6200"/>
            </a:xfrm>
            <a:custGeom>
              <a:rect b="b" l="l" r="r" t="t"/>
              <a:pathLst>
                <a:path extrusionOk="0" h="248" w="156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28"/>
            <p:cNvSpPr/>
            <p:nvPr/>
          </p:nvSpPr>
          <p:spPr>
            <a:xfrm>
              <a:off x="5253325" y="222625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28"/>
            <p:cNvSpPr/>
            <p:nvPr/>
          </p:nvSpPr>
          <p:spPr>
            <a:xfrm>
              <a:off x="5206900" y="22227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28"/>
            <p:cNvSpPr/>
            <p:nvPr/>
          </p:nvSpPr>
          <p:spPr>
            <a:xfrm>
              <a:off x="5245875" y="2227475"/>
              <a:ext cx="3300" cy="1350"/>
            </a:xfrm>
            <a:custGeom>
              <a:rect b="b" l="l" r="r" t="t"/>
              <a:pathLst>
                <a:path extrusionOk="0" h="54" w="132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28"/>
            <p:cNvSpPr/>
            <p:nvPr/>
          </p:nvSpPr>
          <p:spPr>
            <a:xfrm>
              <a:off x="5231300" y="2257350"/>
              <a:ext cx="3900" cy="5000"/>
            </a:xfrm>
            <a:custGeom>
              <a:rect b="b" l="l" r="r" t="t"/>
              <a:pathLst>
                <a:path extrusionOk="0" h="200" w="156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28"/>
            <p:cNvSpPr/>
            <p:nvPr/>
          </p:nvSpPr>
          <p:spPr>
            <a:xfrm>
              <a:off x="5259575" y="2193250"/>
              <a:ext cx="130700" cy="10025"/>
            </a:xfrm>
            <a:custGeom>
              <a:rect b="b" l="l" r="r" t="t"/>
              <a:pathLst>
                <a:path extrusionOk="0" h="401" w="5228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28"/>
            <p:cNvSpPr/>
            <p:nvPr/>
          </p:nvSpPr>
          <p:spPr>
            <a:xfrm>
              <a:off x="5281600" y="2213200"/>
              <a:ext cx="97350" cy="13650"/>
            </a:xfrm>
            <a:custGeom>
              <a:rect b="b" l="l" r="r" t="t"/>
              <a:pathLst>
                <a:path extrusionOk="0" h="546" w="3894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28"/>
            <p:cNvSpPr/>
            <p:nvPr/>
          </p:nvSpPr>
          <p:spPr>
            <a:xfrm>
              <a:off x="5226225" y="2195175"/>
              <a:ext cx="56900" cy="9000"/>
            </a:xfrm>
            <a:custGeom>
              <a:rect b="b" l="l" r="r" t="t"/>
              <a:pathLst>
                <a:path extrusionOk="0" h="360" w="2276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28"/>
            <p:cNvSpPr/>
            <p:nvPr/>
          </p:nvSpPr>
          <p:spPr>
            <a:xfrm>
              <a:off x="5203900" y="2181975"/>
              <a:ext cx="31875" cy="31850"/>
            </a:xfrm>
            <a:custGeom>
              <a:rect b="b" l="l" r="r" t="t"/>
              <a:pathLst>
                <a:path extrusionOk="0" h="1274" w="1275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28"/>
            <p:cNvSpPr/>
            <p:nvPr/>
          </p:nvSpPr>
          <p:spPr>
            <a:xfrm>
              <a:off x="5208675" y="2193550"/>
              <a:ext cx="19075" cy="9850"/>
            </a:xfrm>
            <a:custGeom>
              <a:rect b="b" l="l" r="r" t="t"/>
              <a:pathLst>
                <a:path extrusionOk="0" h="394" w="763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28"/>
            <p:cNvSpPr/>
            <p:nvPr/>
          </p:nvSpPr>
          <p:spPr>
            <a:xfrm>
              <a:off x="5303025" y="2214175"/>
              <a:ext cx="14325" cy="4525"/>
            </a:xfrm>
            <a:custGeom>
              <a:rect b="b" l="l" r="r" t="t"/>
              <a:pathLst>
                <a:path extrusionOk="0" h="181" w="573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28"/>
            <p:cNvSpPr/>
            <p:nvPr/>
          </p:nvSpPr>
          <p:spPr>
            <a:xfrm>
              <a:off x="5227725" y="2214900"/>
              <a:ext cx="11325" cy="3375"/>
            </a:xfrm>
            <a:custGeom>
              <a:rect b="b" l="l" r="r" t="t"/>
              <a:pathLst>
                <a:path extrusionOk="0" h="135" w="453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28"/>
            <p:cNvSpPr/>
            <p:nvPr/>
          </p:nvSpPr>
          <p:spPr>
            <a:xfrm>
              <a:off x="5360775" y="2214700"/>
              <a:ext cx="6875" cy="3100"/>
            </a:xfrm>
            <a:custGeom>
              <a:rect b="b" l="l" r="r" t="t"/>
              <a:pathLst>
                <a:path extrusionOk="0" h="124" w="275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28"/>
            <p:cNvSpPr/>
            <p:nvPr/>
          </p:nvSpPr>
          <p:spPr>
            <a:xfrm>
              <a:off x="5217300" y="2177325"/>
              <a:ext cx="101825" cy="11800"/>
            </a:xfrm>
            <a:custGeom>
              <a:rect b="b" l="l" r="r" t="t"/>
              <a:pathLst>
                <a:path extrusionOk="0" h="472" w="4073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28"/>
            <p:cNvSpPr/>
            <p:nvPr/>
          </p:nvSpPr>
          <p:spPr>
            <a:xfrm>
              <a:off x="5269400" y="2183700"/>
              <a:ext cx="70275" cy="5625"/>
            </a:xfrm>
            <a:custGeom>
              <a:rect b="b" l="l" r="r" t="t"/>
              <a:pathLst>
                <a:path extrusionOk="0" h="225" w="2811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28"/>
            <p:cNvSpPr/>
            <p:nvPr/>
          </p:nvSpPr>
          <p:spPr>
            <a:xfrm>
              <a:off x="5272975" y="2193550"/>
              <a:ext cx="41700" cy="2975"/>
            </a:xfrm>
            <a:custGeom>
              <a:rect b="b" l="l" r="r" t="t"/>
              <a:pathLst>
                <a:path extrusionOk="0" h="119" w="1668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28"/>
            <p:cNvSpPr/>
            <p:nvPr/>
          </p:nvSpPr>
          <p:spPr>
            <a:xfrm>
              <a:off x="5242000" y="2192850"/>
              <a:ext cx="30400" cy="5450"/>
            </a:xfrm>
            <a:custGeom>
              <a:rect b="b" l="l" r="r" t="t"/>
              <a:pathLst>
                <a:path extrusionOk="0" h="218" w="1216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28"/>
            <p:cNvSpPr/>
            <p:nvPr/>
          </p:nvSpPr>
          <p:spPr>
            <a:xfrm>
              <a:off x="5212250" y="2193200"/>
              <a:ext cx="15800" cy="3225"/>
            </a:xfrm>
            <a:custGeom>
              <a:rect b="b" l="l" r="r" t="t"/>
              <a:pathLst>
                <a:path extrusionOk="0" h="129" w="632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28"/>
            <p:cNvSpPr/>
            <p:nvPr/>
          </p:nvSpPr>
          <p:spPr>
            <a:xfrm>
              <a:off x="5387875" y="2193550"/>
              <a:ext cx="13100" cy="2875"/>
            </a:xfrm>
            <a:custGeom>
              <a:rect b="b" l="l" r="r" t="t"/>
              <a:pathLst>
                <a:path extrusionOk="0" h="115" w="524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28"/>
            <p:cNvSpPr/>
            <p:nvPr/>
          </p:nvSpPr>
          <p:spPr>
            <a:xfrm>
              <a:off x="5320300" y="2193550"/>
              <a:ext cx="12225" cy="2375"/>
            </a:xfrm>
            <a:custGeom>
              <a:rect b="b" l="l" r="r" t="t"/>
              <a:pathLst>
                <a:path extrusionOk="0" h="95" w="489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28"/>
            <p:cNvSpPr/>
            <p:nvPr/>
          </p:nvSpPr>
          <p:spPr>
            <a:xfrm>
              <a:off x="5373575" y="2193550"/>
              <a:ext cx="12825" cy="2150"/>
            </a:xfrm>
            <a:custGeom>
              <a:rect b="b" l="l" r="r" t="t"/>
              <a:pathLst>
                <a:path extrusionOk="0" h="86" w="513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28"/>
            <p:cNvSpPr/>
            <p:nvPr/>
          </p:nvSpPr>
          <p:spPr>
            <a:xfrm>
              <a:off x="5417625" y="2185875"/>
              <a:ext cx="7900" cy="3775"/>
            </a:xfrm>
            <a:custGeom>
              <a:rect b="b" l="l" r="r" t="t"/>
              <a:pathLst>
                <a:path extrusionOk="0" h="151" w="316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28"/>
            <p:cNvSpPr/>
            <p:nvPr/>
          </p:nvSpPr>
          <p:spPr>
            <a:xfrm>
              <a:off x="5442025" y="21861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28"/>
            <p:cNvSpPr/>
            <p:nvPr/>
          </p:nvSpPr>
          <p:spPr>
            <a:xfrm>
              <a:off x="5234875" y="2195050"/>
              <a:ext cx="3875" cy="2700"/>
            </a:xfrm>
            <a:custGeom>
              <a:rect b="b" l="l" r="r" t="t"/>
              <a:pathLst>
                <a:path extrusionOk="0" h="108" w="155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28"/>
            <p:cNvSpPr/>
            <p:nvPr/>
          </p:nvSpPr>
          <p:spPr>
            <a:xfrm>
              <a:off x="5370600" y="2188050"/>
              <a:ext cx="4775" cy="1350"/>
            </a:xfrm>
            <a:custGeom>
              <a:rect b="b" l="l" r="r" t="t"/>
              <a:pathLst>
                <a:path extrusionOk="0" h="54" w="191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28"/>
            <p:cNvSpPr/>
            <p:nvPr/>
          </p:nvSpPr>
          <p:spPr>
            <a:xfrm>
              <a:off x="5262250" y="2187750"/>
              <a:ext cx="6575" cy="1375"/>
            </a:xfrm>
            <a:custGeom>
              <a:rect b="b" l="l" r="r" t="t"/>
              <a:pathLst>
                <a:path extrusionOk="0" h="55" w="263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28"/>
            <p:cNvSpPr/>
            <p:nvPr/>
          </p:nvSpPr>
          <p:spPr>
            <a:xfrm>
              <a:off x="5342625" y="2286675"/>
              <a:ext cx="10425" cy="3950"/>
            </a:xfrm>
            <a:custGeom>
              <a:rect b="b" l="l" r="r" t="t"/>
              <a:pathLst>
                <a:path extrusionOk="0" h="158" w="417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28"/>
            <p:cNvSpPr/>
            <p:nvPr/>
          </p:nvSpPr>
          <p:spPr>
            <a:xfrm>
              <a:off x="5700100" y="2153175"/>
              <a:ext cx="52125" cy="4400"/>
            </a:xfrm>
            <a:custGeom>
              <a:rect b="b" l="l" r="r" t="t"/>
              <a:pathLst>
                <a:path extrusionOk="0" h="176" w="2085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28"/>
            <p:cNvSpPr/>
            <p:nvPr/>
          </p:nvSpPr>
          <p:spPr>
            <a:xfrm>
              <a:off x="5757850" y="21545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28"/>
            <p:cNvSpPr/>
            <p:nvPr/>
          </p:nvSpPr>
          <p:spPr>
            <a:xfrm>
              <a:off x="5489650" y="2200100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28"/>
            <p:cNvSpPr/>
            <p:nvPr/>
          </p:nvSpPr>
          <p:spPr>
            <a:xfrm>
              <a:off x="5503950" y="2200650"/>
              <a:ext cx="3600" cy="1550"/>
            </a:xfrm>
            <a:custGeom>
              <a:rect b="b" l="l" r="r" t="t"/>
              <a:pathLst>
                <a:path extrusionOk="0" h="62" w="144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28"/>
            <p:cNvSpPr/>
            <p:nvPr/>
          </p:nvSpPr>
          <p:spPr>
            <a:xfrm>
              <a:off x="5482225" y="2272125"/>
              <a:ext cx="7750" cy="3350"/>
            </a:xfrm>
            <a:custGeom>
              <a:rect b="b" l="l" r="r" t="t"/>
              <a:pathLst>
                <a:path extrusionOk="0" h="134" w="31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28"/>
            <p:cNvSpPr/>
            <p:nvPr/>
          </p:nvSpPr>
          <p:spPr>
            <a:xfrm>
              <a:off x="5349475" y="2233150"/>
              <a:ext cx="29475" cy="11675"/>
            </a:xfrm>
            <a:custGeom>
              <a:rect b="b" l="l" r="r" t="t"/>
              <a:pathLst>
                <a:path extrusionOk="0" h="467" w="1179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28"/>
            <p:cNvSpPr/>
            <p:nvPr/>
          </p:nvSpPr>
          <p:spPr>
            <a:xfrm>
              <a:off x="5377150" y="2243225"/>
              <a:ext cx="19375" cy="7800"/>
            </a:xfrm>
            <a:custGeom>
              <a:rect b="b" l="l" r="r" t="t"/>
              <a:pathLst>
                <a:path extrusionOk="0" h="312" w="775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28"/>
            <p:cNvSpPr/>
            <p:nvPr/>
          </p:nvSpPr>
          <p:spPr>
            <a:xfrm>
              <a:off x="5399775" y="2242175"/>
              <a:ext cx="16100" cy="8250"/>
            </a:xfrm>
            <a:custGeom>
              <a:rect b="b" l="l" r="r" t="t"/>
              <a:pathLst>
                <a:path extrusionOk="0" h="330" w="644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28"/>
            <p:cNvSpPr/>
            <p:nvPr/>
          </p:nvSpPr>
          <p:spPr>
            <a:xfrm>
              <a:off x="5367625" y="2243850"/>
              <a:ext cx="11025" cy="7675"/>
            </a:xfrm>
            <a:custGeom>
              <a:rect b="b" l="l" r="r" t="t"/>
              <a:pathLst>
                <a:path extrusionOk="0" h="307" w="441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28"/>
            <p:cNvSpPr/>
            <p:nvPr/>
          </p:nvSpPr>
          <p:spPr>
            <a:xfrm>
              <a:off x="5414350" y="22435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28"/>
            <p:cNvSpPr/>
            <p:nvPr/>
          </p:nvSpPr>
          <p:spPr>
            <a:xfrm>
              <a:off x="5383400" y="223672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28"/>
            <p:cNvSpPr/>
            <p:nvPr/>
          </p:nvSpPr>
          <p:spPr>
            <a:xfrm>
              <a:off x="5375075" y="221885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28"/>
            <p:cNvSpPr/>
            <p:nvPr/>
          </p:nvSpPr>
          <p:spPr>
            <a:xfrm>
              <a:off x="5561400" y="2140575"/>
              <a:ext cx="75625" cy="14875"/>
            </a:xfrm>
            <a:custGeom>
              <a:rect b="b" l="l" r="r" t="t"/>
              <a:pathLst>
                <a:path extrusionOk="0" h="595" w="3025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28"/>
            <p:cNvSpPr/>
            <p:nvPr/>
          </p:nvSpPr>
          <p:spPr>
            <a:xfrm>
              <a:off x="5643850" y="2153750"/>
              <a:ext cx="28300" cy="4150"/>
            </a:xfrm>
            <a:custGeom>
              <a:rect b="b" l="l" r="r" t="t"/>
              <a:pathLst>
                <a:path extrusionOk="0" h="166" w="1132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28"/>
            <p:cNvSpPr/>
            <p:nvPr/>
          </p:nvSpPr>
          <p:spPr>
            <a:xfrm>
              <a:off x="5572125" y="2150700"/>
              <a:ext cx="25600" cy="3400"/>
            </a:xfrm>
            <a:custGeom>
              <a:rect b="b" l="l" r="r" t="t"/>
              <a:pathLst>
                <a:path extrusionOk="0" h="136" w="1024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28"/>
            <p:cNvSpPr/>
            <p:nvPr/>
          </p:nvSpPr>
          <p:spPr>
            <a:xfrm>
              <a:off x="5676300" y="2154550"/>
              <a:ext cx="17575" cy="3150"/>
            </a:xfrm>
            <a:custGeom>
              <a:rect b="b" l="l" r="r" t="t"/>
              <a:pathLst>
                <a:path extrusionOk="0" h="126" w="703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28"/>
            <p:cNvSpPr/>
            <p:nvPr/>
          </p:nvSpPr>
          <p:spPr>
            <a:xfrm>
              <a:off x="5629550" y="2153375"/>
              <a:ext cx="7775" cy="3900"/>
            </a:xfrm>
            <a:custGeom>
              <a:rect b="b" l="l" r="r" t="t"/>
              <a:pathLst>
                <a:path extrusionOk="0" h="156" w="311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28"/>
            <p:cNvSpPr/>
            <p:nvPr/>
          </p:nvSpPr>
          <p:spPr>
            <a:xfrm>
              <a:off x="5636400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28"/>
            <p:cNvSpPr/>
            <p:nvPr/>
          </p:nvSpPr>
          <p:spPr>
            <a:xfrm>
              <a:off x="5697425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28"/>
            <p:cNvSpPr/>
            <p:nvPr/>
          </p:nvSpPr>
          <p:spPr>
            <a:xfrm>
              <a:off x="5501575" y="2150700"/>
              <a:ext cx="61025" cy="7350"/>
            </a:xfrm>
            <a:custGeom>
              <a:rect b="b" l="l" r="r" t="t"/>
              <a:pathLst>
                <a:path extrusionOk="0" h="294" w="2441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28"/>
            <p:cNvSpPr/>
            <p:nvPr/>
          </p:nvSpPr>
          <p:spPr>
            <a:xfrm>
              <a:off x="5376550" y="2153650"/>
              <a:ext cx="55700" cy="3775"/>
            </a:xfrm>
            <a:custGeom>
              <a:rect b="b" l="l" r="r" t="t"/>
              <a:pathLst>
                <a:path extrusionOk="0" h="151" w="2228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28"/>
            <p:cNvSpPr/>
            <p:nvPr/>
          </p:nvSpPr>
          <p:spPr>
            <a:xfrm>
              <a:off x="5496500" y="2150400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28"/>
            <p:cNvSpPr/>
            <p:nvPr/>
          </p:nvSpPr>
          <p:spPr>
            <a:xfrm>
              <a:off x="5317625" y="2181950"/>
              <a:ext cx="39000" cy="5075"/>
            </a:xfrm>
            <a:custGeom>
              <a:rect b="b" l="l" r="r" t="t"/>
              <a:pathLst>
                <a:path extrusionOk="0" h="203" w="156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28"/>
            <p:cNvSpPr/>
            <p:nvPr/>
          </p:nvSpPr>
          <p:spPr>
            <a:xfrm>
              <a:off x="5240525" y="2261675"/>
              <a:ext cx="14300" cy="6625"/>
            </a:xfrm>
            <a:custGeom>
              <a:rect b="b" l="l" r="r" t="t"/>
              <a:pathLst>
                <a:path extrusionOk="0" h="265" w="572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28"/>
            <p:cNvSpPr/>
            <p:nvPr/>
          </p:nvSpPr>
          <p:spPr>
            <a:xfrm>
              <a:off x="5252425" y="2265100"/>
              <a:ext cx="8075" cy="4075"/>
            </a:xfrm>
            <a:custGeom>
              <a:rect b="b" l="l" r="r" t="t"/>
              <a:pathLst>
                <a:path extrusionOk="0" h="163" w="323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28"/>
            <p:cNvSpPr/>
            <p:nvPr/>
          </p:nvSpPr>
          <p:spPr>
            <a:xfrm>
              <a:off x="5231300" y="2261425"/>
              <a:ext cx="7175" cy="3350"/>
            </a:xfrm>
            <a:custGeom>
              <a:rect b="b" l="l" r="r" t="t"/>
              <a:pathLst>
                <a:path extrusionOk="0" h="134" w="287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28"/>
            <p:cNvSpPr/>
            <p:nvPr/>
          </p:nvSpPr>
          <p:spPr>
            <a:xfrm>
              <a:off x="5241725" y="22617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28"/>
            <p:cNvSpPr/>
            <p:nvPr/>
          </p:nvSpPr>
          <p:spPr>
            <a:xfrm>
              <a:off x="5238450" y="2265000"/>
              <a:ext cx="3575" cy="3875"/>
            </a:xfrm>
            <a:custGeom>
              <a:rect b="b" l="l" r="r" t="t"/>
              <a:pathLst>
                <a:path extrusionOk="0" h="155" w="143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28"/>
            <p:cNvSpPr/>
            <p:nvPr/>
          </p:nvSpPr>
          <p:spPr>
            <a:xfrm>
              <a:off x="5328025" y="2231875"/>
              <a:ext cx="32175" cy="7825"/>
            </a:xfrm>
            <a:custGeom>
              <a:rect b="b" l="l" r="r" t="t"/>
              <a:pathLst>
                <a:path extrusionOk="0" h="313" w="1287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28"/>
            <p:cNvSpPr/>
            <p:nvPr/>
          </p:nvSpPr>
          <p:spPr>
            <a:xfrm>
              <a:off x="5966500" y="230637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28"/>
            <p:cNvSpPr/>
            <p:nvPr/>
          </p:nvSpPr>
          <p:spPr>
            <a:xfrm>
              <a:off x="5947150" y="30597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28"/>
            <p:cNvSpPr/>
            <p:nvPr/>
          </p:nvSpPr>
          <p:spPr>
            <a:xfrm>
              <a:off x="5240225" y="19599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28"/>
            <p:cNvSpPr/>
            <p:nvPr/>
          </p:nvSpPr>
          <p:spPr>
            <a:xfrm>
              <a:off x="5241725" y="19494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28"/>
            <p:cNvSpPr/>
            <p:nvPr/>
          </p:nvSpPr>
          <p:spPr>
            <a:xfrm>
              <a:off x="5242000" y="191375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28"/>
            <p:cNvSpPr/>
            <p:nvPr/>
          </p:nvSpPr>
          <p:spPr>
            <a:xfrm>
              <a:off x="5963225" y="23656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28"/>
            <p:cNvSpPr/>
            <p:nvPr/>
          </p:nvSpPr>
          <p:spPr>
            <a:xfrm>
              <a:off x="6020075" y="2204225"/>
              <a:ext cx="7475" cy="6925"/>
            </a:xfrm>
            <a:custGeom>
              <a:rect b="b" l="l" r="r" t="t"/>
              <a:pathLst>
                <a:path extrusionOk="0" h="277" w="299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28"/>
            <p:cNvSpPr/>
            <p:nvPr/>
          </p:nvSpPr>
          <p:spPr>
            <a:xfrm>
              <a:off x="5926475" y="2167950"/>
              <a:ext cx="4350" cy="2825"/>
            </a:xfrm>
            <a:custGeom>
              <a:rect b="b" l="l" r="r" t="t"/>
              <a:pathLst>
                <a:path extrusionOk="0" h="113" w="174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28"/>
            <p:cNvSpPr/>
            <p:nvPr/>
          </p:nvSpPr>
          <p:spPr>
            <a:xfrm>
              <a:off x="5475075" y="2135800"/>
              <a:ext cx="133075" cy="8375"/>
            </a:xfrm>
            <a:custGeom>
              <a:rect b="b" l="l" r="r" t="t"/>
              <a:pathLst>
                <a:path extrusionOk="0" h="335" w="5323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28"/>
            <p:cNvSpPr/>
            <p:nvPr/>
          </p:nvSpPr>
          <p:spPr>
            <a:xfrm>
              <a:off x="5402150" y="2147350"/>
              <a:ext cx="20850" cy="2475"/>
            </a:xfrm>
            <a:custGeom>
              <a:rect b="b" l="l" r="r" t="t"/>
              <a:pathLst>
                <a:path extrusionOk="0" h="99" w="834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28"/>
            <p:cNvSpPr/>
            <p:nvPr/>
          </p:nvSpPr>
          <p:spPr>
            <a:xfrm>
              <a:off x="5511100" y="2150650"/>
              <a:ext cx="19075" cy="3425"/>
            </a:xfrm>
            <a:custGeom>
              <a:rect b="b" l="l" r="r" t="t"/>
              <a:pathLst>
                <a:path extrusionOk="0" h="137" w="763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28"/>
            <p:cNvSpPr/>
            <p:nvPr/>
          </p:nvSpPr>
          <p:spPr>
            <a:xfrm>
              <a:off x="5423575" y="2148675"/>
              <a:ext cx="5975" cy="1150"/>
            </a:xfrm>
            <a:custGeom>
              <a:rect b="b" l="l" r="r" t="t"/>
              <a:pathLst>
                <a:path extrusionOk="0" h="46" w="239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28"/>
            <p:cNvSpPr/>
            <p:nvPr/>
          </p:nvSpPr>
          <p:spPr>
            <a:xfrm>
              <a:off x="5395000" y="21486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28"/>
            <p:cNvSpPr/>
            <p:nvPr/>
          </p:nvSpPr>
          <p:spPr>
            <a:xfrm>
              <a:off x="5378350" y="2124700"/>
              <a:ext cx="7150" cy="7625"/>
            </a:xfrm>
            <a:custGeom>
              <a:rect b="b" l="l" r="r" t="t"/>
              <a:pathLst>
                <a:path extrusionOk="0" h="305" w="286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28"/>
            <p:cNvSpPr/>
            <p:nvPr/>
          </p:nvSpPr>
          <p:spPr>
            <a:xfrm>
              <a:off x="5302725" y="2105475"/>
              <a:ext cx="25325" cy="23525"/>
            </a:xfrm>
            <a:custGeom>
              <a:rect b="b" l="l" r="r" t="t"/>
              <a:pathLst>
                <a:path extrusionOk="0" h="941" w="1013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28"/>
            <p:cNvSpPr/>
            <p:nvPr/>
          </p:nvSpPr>
          <p:spPr>
            <a:xfrm>
              <a:off x="5303625" y="2106150"/>
              <a:ext cx="17875" cy="22850"/>
            </a:xfrm>
            <a:custGeom>
              <a:rect b="b" l="l" r="r" t="t"/>
              <a:pathLst>
                <a:path extrusionOk="0" h="914" w="715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28"/>
            <p:cNvSpPr/>
            <p:nvPr/>
          </p:nvSpPr>
          <p:spPr>
            <a:xfrm>
              <a:off x="5351850" y="2117650"/>
              <a:ext cx="10450" cy="7975"/>
            </a:xfrm>
            <a:custGeom>
              <a:rect b="b" l="l" r="r" t="t"/>
              <a:pathLst>
                <a:path extrusionOk="0" h="319" w="418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28"/>
            <p:cNvSpPr/>
            <p:nvPr/>
          </p:nvSpPr>
          <p:spPr>
            <a:xfrm>
              <a:off x="5378625" y="21218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28"/>
            <p:cNvSpPr/>
            <p:nvPr/>
          </p:nvSpPr>
          <p:spPr>
            <a:xfrm>
              <a:off x="5360475" y="2116150"/>
              <a:ext cx="7175" cy="5400"/>
            </a:xfrm>
            <a:custGeom>
              <a:rect b="b" l="l" r="r" t="t"/>
              <a:pathLst>
                <a:path extrusionOk="0" h="216" w="287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28"/>
            <p:cNvSpPr/>
            <p:nvPr/>
          </p:nvSpPr>
          <p:spPr>
            <a:xfrm>
              <a:off x="5167600" y="2145925"/>
              <a:ext cx="6875" cy="10150"/>
            </a:xfrm>
            <a:custGeom>
              <a:rect b="b" l="l" r="r" t="t"/>
              <a:pathLst>
                <a:path extrusionOk="0" h="406" w="275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28"/>
            <p:cNvSpPr/>
            <p:nvPr/>
          </p:nvSpPr>
          <p:spPr>
            <a:xfrm>
              <a:off x="5255400" y="2099500"/>
              <a:ext cx="51525" cy="19775"/>
            </a:xfrm>
            <a:custGeom>
              <a:rect b="b" l="l" r="r" t="t"/>
              <a:pathLst>
                <a:path extrusionOk="0" h="791" w="2061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28"/>
            <p:cNvSpPr/>
            <p:nvPr/>
          </p:nvSpPr>
          <p:spPr>
            <a:xfrm>
              <a:off x="5274450" y="2117650"/>
              <a:ext cx="7175" cy="9275"/>
            </a:xfrm>
            <a:custGeom>
              <a:rect b="b" l="l" r="r" t="t"/>
              <a:pathLst>
                <a:path extrusionOk="0" h="371" w="287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28"/>
            <p:cNvSpPr/>
            <p:nvPr/>
          </p:nvSpPr>
          <p:spPr>
            <a:xfrm>
              <a:off x="5270875" y="21143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28"/>
            <p:cNvSpPr/>
            <p:nvPr/>
          </p:nvSpPr>
          <p:spPr>
            <a:xfrm>
              <a:off x="5188425" y="2193550"/>
              <a:ext cx="14325" cy="37525"/>
            </a:xfrm>
            <a:custGeom>
              <a:rect b="b" l="l" r="r" t="t"/>
              <a:pathLst>
                <a:path extrusionOk="0" h="1501" w="573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28"/>
            <p:cNvSpPr/>
            <p:nvPr/>
          </p:nvSpPr>
          <p:spPr>
            <a:xfrm>
              <a:off x="5177425" y="2157550"/>
              <a:ext cx="8050" cy="10725"/>
            </a:xfrm>
            <a:custGeom>
              <a:rect b="b" l="l" r="r" t="t"/>
              <a:pathLst>
                <a:path extrusionOk="0" h="429" w="322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28"/>
            <p:cNvSpPr/>
            <p:nvPr/>
          </p:nvSpPr>
          <p:spPr>
            <a:xfrm>
              <a:off x="5187850" y="2211125"/>
              <a:ext cx="11625" cy="36925"/>
            </a:xfrm>
            <a:custGeom>
              <a:rect b="b" l="l" r="r" t="t"/>
              <a:pathLst>
                <a:path extrusionOk="0" h="1477" w="465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28"/>
            <p:cNvSpPr/>
            <p:nvPr/>
          </p:nvSpPr>
          <p:spPr>
            <a:xfrm>
              <a:off x="5188425" y="2225700"/>
              <a:ext cx="5400" cy="14325"/>
            </a:xfrm>
            <a:custGeom>
              <a:rect b="b" l="l" r="r" t="t"/>
              <a:pathLst>
                <a:path extrusionOk="0" h="573" w="216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28"/>
            <p:cNvSpPr/>
            <p:nvPr/>
          </p:nvSpPr>
          <p:spPr>
            <a:xfrm>
              <a:off x="5309875" y="2931750"/>
              <a:ext cx="19075" cy="3800"/>
            </a:xfrm>
            <a:custGeom>
              <a:rect b="b" l="l" r="r" t="t"/>
              <a:pathLst>
                <a:path extrusionOk="0" h="152" w="763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28"/>
            <p:cNvSpPr/>
            <p:nvPr/>
          </p:nvSpPr>
          <p:spPr>
            <a:xfrm>
              <a:off x="5281600" y="2101850"/>
              <a:ext cx="39900" cy="6300"/>
            </a:xfrm>
            <a:custGeom>
              <a:rect b="b" l="l" r="r" t="t"/>
              <a:pathLst>
                <a:path extrusionOk="0" h="252" w="1596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28"/>
            <p:cNvSpPr/>
            <p:nvPr/>
          </p:nvSpPr>
          <p:spPr>
            <a:xfrm>
              <a:off x="5272675" y="2097250"/>
              <a:ext cx="30375" cy="7025"/>
            </a:xfrm>
            <a:custGeom>
              <a:rect b="b" l="l" r="r" t="t"/>
              <a:pathLst>
                <a:path extrusionOk="0" h="281" w="1215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28"/>
            <p:cNvSpPr/>
            <p:nvPr/>
          </p:nvSpPr>
          <p:spPr>
            <a:xfrm>
              <a:off x="5263750" y="2100100"/>
              <a:ext cx="10725" cy="5500"/>
            </a:xfrm>
            <a:custGeom>
              <a:rect b="b" l="l" r="r" t="t"/>
              <a:pathLst>
                <a:path extrusionOk="0" h="220" w="429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28"/>
            <p:cNvSpPr/>
            <p:nvPr/>
          </p:nvSpPr>
          <p:spPr>
            <a:xfrm>
              <a:off x="5918875" y="2806750"/>
              <a:ext cx="10150" cy="9175"/>
            </a:xfrm>
            <a:custGeom>
              <a:rect b="b" l="l" r="r" t="t"/>
              <a:pathLst>
                <a:path extrusionOk="0" h="367" w="406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28"/>
            <p:cNvSpPr/>
            <p:nvPr/>
          </p:nvSpPr>
          <p:spPr>
            <a:xfrm>
              <a:off x="5927225" y="2807625"/>
              <a:ext cx="11925" cy="4275"/>
            </a:xfrm>
            <a:custGeom>
              <a:rect b="b" l="l" r="r" t="t"/>
              <a:pathLst>
                <a:path extrusionOk="0" h="171" w="477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28"/>
            <p:cNvSpPr/>
            <p:nvPr/>
          </p:nvSpPr>
          <p:spPr>
            <a:xfrm>
              <a:off x="5372375" y="2107225"/>
              <a:ext cx="2725" cy="3300"/>
            </a:xfrm>
            <a:custGeom>
              <a:rect b="b" l="l" r="r" t="t"/>
              <a:pathLst>
                <a:path extrusionOk="0" h="132" w="109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28"/>
            <p:cNvSpPr/>
            <p:nvPr/>
          </p:nvSpPr>
          <p:spPr>
            <a:xfrm>
              <a:off x="5197375" y="3713775"/>
              <a:ext cx="212825" cy="35450"/>
            </a:xfrm>
            <a:custGeom>
              <a:rect b="b" l="l" r="r" t="t"/>
              <a:pathLst>
                <a:path extrusionOk="0" h="1418" w="8513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28"/>
            <p:cNvSpPr/>
            <p:nvPr/>
          </p:nvSpPr>
          <p:spPr>
            <a:xfrm>
              <a:off x="5545025" y="3742250"/>
              <a:ext cx="109275" cy="14325"/>
            </a:xfrm>
            <a:custGeom>
              <a:rect b="b" l="l" r="r" t="t"/>
              <a:pathLst>
                <a:path extrusionOk="0" h="573" w="4371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28"/>
            <p:cNvSpPr/>
            <p:nvPr/>
          </p:nvSpPr>
          <p:spPr>
            <a:xfrm>
              <a:off x="5238750" y="3749850"/>
              <a:ext cx="108350" cy="22100"/>
            </a:xfrm>
            <a:custGeom>
              <a:rect b="b" l="l" r="r" t="t"/>
              <a:pathLst>
                <a:path extrusionOk="0" h="884" w="4334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28"/>
            <p:cNvSpPr/>
            <p:nvPr/>
          </p:nvSpPr>
          <p:spPr>
            <a:xfrm>
              <a:off x="5482825" y="3729725"/>
              <a:ext cx="35425" cy="32200"/>
            </a:xfrm>
            <a:custGeom>
              <a:rect b="b" l="l" r="r" t="t"/>
              <a:pathLst>
                <a:path extrusionOk="0" h="1288" w="1417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28"/>
            <p:cNvSpPr/>
            <p:nvPr/>
          </p:nvSpPr>
          <p:spPr>
            <a:xfrm>
              <a:off x="5486975" y="3736300"/>
              <a:ext cx="60150" cy="13850"/>
            </a:xfrm>
            <a:custGeom>
              <a:rect b="b" l="l" r="r" t="t"/>
              <a:pathLst>
                <a:path extrusionOk="0" h="554" w="2406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28"/>
            <p:cNvSpPr/>
            <p:nvPr/>
          </p:nvSpPr>
          <p:spPr>
            <a:xfrm>
              <a:off x="5334875" y="3771975"/>
              <a:ext cx="70275" cy="16025"/>
            </a:xfrm>
            <a:custGeom>
              <a:rect b="b" l="l" r="r" t="t"/>
              <a:pathLst>
                <a:path extrusionOk="0" h="641" w="2811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28"/>
            <p:cNvSpPr/>
            <p:nvPr/>
          </p:nvSpPr>
          <p:spPr>
            <a:xfrm>
              <a:off x="5306000" y="3766675"/>
              <a:ext cx="52725" cy="13900"/>
            </a:xfrm>
            <a:custGeom>
              <a:rect b="b" l="l" r="r" t="t"/>
              <a:pathLst>
                <a:path extrusionOk="0" h="556" w="2109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28"/>
            <p:cNvSpPr/>
            <p:nvPr/>
          </p:nvSpPr>
          <p:spPr>
            <a:xfrm>
              <a:off x="5556925" y="3756725"/>
              <a:ext cx="41700" cy="11450"/>
            </a:xfrm>
            <a:custGeom>
              <a:rect b="b" l="l" r="r" t="t"/>
              <a:pathLst>
                <a:path extrusionOk="0" h="458" w="1668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28"/>
            <p:cNvSpPr/>
            <p:nvPr/>
          </p:nvSpPr>
          <p:spPr>
            <a:xfrm>
              <a:off x="5726300" y="3814575"/>
              <a:ext cx="11025" cy="33925"/>
            </a:xfrm>
            <a:custGeom>
              <a:rect b="b" l="l" r="r" t="t"/>
              <a:pathLst>
                <a:path extrusionOk="0" h="1357" w="441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28"/>
            <p:cNvSpPr/>
            <p:nvPr/>
          </p:nvSpPr>
          <p:spPr>
            <a:xfrm>
              <a:off x="5363150" y="3753900"/>
              <a:ext cx="36525" cy="8150"/>
            </a:xfrm>
            <a:custGeom>
              <a:rect b="b" l="l" r="r" t="t"/>
              <a:pathLst>
                <a:path extrusionOk="0" h="326" w="1461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28"/>
            <p:cNvSpPr/>
            <p:nvPr/>
          </p:nvSpPr>
          <p:spPr>
            <a:xfrm>
              <a:off x="5392325" y="3757325"/>
              <a:ext cx="37825" cy="7500"/>
            </a:xfrm>
            <a:custGeom>
              <a:rect b="b" l="l" r="r" t="t"/>
              <a:pathLst>
                <a:path extrusionOk="0" h="300" w="1513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28"/>
            <p:cNvSpPr/>
            <p:nvPr/>
          </p:nvSpPr>
          <p:spPr>
            <a:xfrm>
              <a:off x="5694450" y="3842100"/>
              <a:ext cx="32175" cy="11800"/>
            </a:xfrm>
            <a:custGeom>
              <a:rect b="b" l="l" r="r" t="t"/>
              <a:pathLst>
                <a:path extrusionOk="0" h="472" w="1287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28"/>
            <p:cNvSpPr/>
            <p:nvPr/>
          </p:nvSpPr>
          <p:spPr>
            <a:xfrm>
              <a:off x="5369700" y="3782025"/>
              <a:ext cx="29800" cy="7925"/>
            </a:xfrm>
            <a:custGeom>
              <a:rect b="b" l="l" r="r" t="t"/>
              <a:pathLst>
                <a:path extrusionOk="0" h="317" w="1192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28"/>
            <p:cNvSpPr/>
            <p:nvPr/>
          </p:nvSpPr>
          <p:spPr>
            <a:xfrm>
              <a:off x="5356600" y="3771300"/>
              <a:ext cx="22050" cy="7425"/>
            </a:xfrm>
            <a:custGeom>
              <a:rect b="b" l="l" r="r" t="t"/>
              <a:pathLst>
                <a:path extrusionOk="0" h="297" w="882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28"/>
            <p:cNvSpPr/>
            <p:nvPr/>
          </p:nvSpPr>
          <p:spPr>
            <a:xfrm>
              <a:off x="5665275" y="3778250"/>
              <a:ext cx="32775" cy="4075"/>
            </a:xfrm>
            <a:custGeom>
              <a:rect b="b" l="l" r="r" t="t"/>
              <a:pathLst>
                <a:path extrusionOk="0" h="163" w="1311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28"/>
            <p:cNvSpPr/>
            <p:nvPr/>
          </p:nvSpPr>
          <p:spPr>
            <a:xfrm>
              <a:off x="5346200" y="3754900"/>
              <a:ext cx="25900" cy="5825"/>
            </a:xfrm>
            <a:custGeom>
              <a:rect b="b" l="l" r="r" t="t"/>
              <a:pathLst>
                <a:path extrusionOk="0" h="233" w="1036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28"/>
            <p:cNvSpPr/>
            <p:nvPr/>
          </p:nvSpPr>
          <p:spPr>
            <a:xfrm>
              <a:off x="5378625" y="3803875"/>
              <a:ext cx="23250" cy="3650"/>
            </a:xfrm>
            <a:custGeom>
              <a:rect b="b" l="l" r="r" t="t"/>
              <a:pathLst>
                <a:path extrusionOk="0" h="146" w="93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28"/>
            <p:cNvSpPr/>
            <p:nvPr/>
          </p:nvSpPr>
          <p:spPr>
            <a:xfrm>
              <a:off x="5428050" y="3761000"/>
              <a:ext cx="8650" cy="6725"/>
            </a:xfrm>
            <a:custGeom>
              <a:rect b="b" l="l" r="r" t="t"/>
              <a:pathLst>
                <a:path extrusionOk="0" h="269" w="346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28"/>
            <p:cNvSpPr/>
            <p:nvPr/>
          </p:nvSpPr>
          <p:spPr>
            <a:xfrm>
              <a:off x="5407200" y="3807725"/>
              <a:ext cx="18800" cy="3325"/>
            </a:xfrm>
            <a:custGeom>
              <a:rect b="b" l="l" r="r" t="t"/>
              <a:pathLst>
                <a:path extrusionOk="0" h="133" w="752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28"/>
            <p:cNvSpPr/>
            <p:nvPr/>
          </p:nvSpPr>
          <p:spPr>
            <a:xfrm>
              <a:off x="5432225" y="381120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28"/>
            <p:cNvSpPr/>
            <p:nvPr/>
          </p:nvSpPr>
          <p:spPr>
            <a:xfrm>
              <a:off x="5708450" y="3843525"/>
              <a:ext cx="12225" cy="3350"/>
            </a:xfrm>
            <a:custGeom>
              <a:rect b="b" l="l" r="r" t="t"/>
              <a:pathLst>
                <a:path extrusionOk="0" h="134" w="489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28"/>
            <p:cNvSpPr/>
            <p:nvPr/>
          </p:nvSpPr>
          <p:spPr>
            <a:xfrm>
              <a:off x="5381900" y="3775000"/>
              <a:ext cx="10450" cy="3525"/>
            </a:xfrm>
            <a:custGeom>
              <a:rect b="b" l="l" r="r" t="t"/>
              <a:pathLst>
                <a:path extrusionOk="0" h="141" w="418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28"/>
            <p:cNvSpPr/>
            <p:nvPr/>
          </p:nvSpPr>
          <p:spPr>
            <a:xfrm>
              <a:off x="5582525" y="3767975"/>
              <a:ext cx="11350" cy="3300"/>
            </a:xfrm>
            <a:custGeom>
              <a:rect b="b" l="l" r="r" t="t"/>
              <a:pathLst>
                <a:path extrusionOk="0" h="132" w="454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28"/>
            <p:cNvSpPr/>
            <p:nvPr/>
          </p:nvSpPr>
          <p:spPr>
            <a:xfrm>
              <a:off x="5253925" y="3702375"/>
              <a:ext cx="81575" cy="22350"/>
            </a:xfrm>
            <a:custGeom>
              <a:rect b="b" l="l" r="r" t="t"/>
              <a:pathLst>
                <a:path extrusionOk="0" h="894" w="3263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28"/>
            <p:cNvSpPr/>
            <p:nvPr/>
          </p:nvSpPr>
          <p:spPr>
            <a:xfrm>
              <a:off x="5327725" y="3723700"/>
              <a:ext cx="37850" cy="12025"/>
            </a:xfrm>
            <a:custGeom>
              <a:rect b="b" l="l" r="r" t="t"/>
              <a:pathLst>
                <a:path extrusionOk="0" h="481" w="1514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28"/>
            <p:cNvSpPr/>
            <p:nvPr/>
          </p:nvSpPr>
          <p:spPr>
            <a:xfrm>
              <a:off x="5317025" y="3718650"/>
              <a:ext cx="25925" cy="13375"/>
            </a:xfrm>
            <a:custGeom>
              <a:rect b="b" l="l" r="r" t="t"/>
              <a:pathLst>
                <a:path extrusionOk="0" h="535" w="1037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28"/>
            <p:cNvSpPr/>
            <p:nvPr/>
          </p:nvSpPr>
          <p:spPr>
            <a:xfrm>
              <a:off x="5364050" y="3731850"/>
              <a:ext cx="21450" cy="7750"/>
            </a:xfrm>
            <a:custGeom>
              <a:rect b="b" l="l" r="r" t="t"/>
              <a:pathLst>
                <a:path extrusionOk="0" h="310" w="858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28"/>
            <p:cNvSpPr/>
            <p:nvPr/>
          </p:nvSpPr>
          <p:spPr>
            <a:xfrm>
              <a:off x="5219400" y="3699100"/>
              <a:ext cx="22625" cy="8100"/>
            </a:xfrm>
            <a:custGeom>
              <a:rect b="b" l="l" r="r" t="t"/>
              <a:pathLst>
                <a:path extrusionOk="0" h="324" w="905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28"/>
            <p:cNvSpPr/>
            <p:nvPr/>
          </p:nvSpPr>
          <p:spPr>
            <a:xfrm>
              <a:off x="5241725" y="3698725"/>
              <a:ext cx="14600" cy="8050"/>
            </a:xfrm>
            <a:custGeom>
              <a:rect b="b" l="l" r="r" t="t"/>
              <a:pathLst>
                <a:path extrusionOk="0" h="322" w="584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28"/>
            <p:cNvSpPr/>
            <p:nvPr/>
          </p:nvSpPr>
          <p:spPr>
            <a:xfrm>
              <a:off x="5339350" y="3720225"/>
              <a:ext cx="12225" cy="6150"/>
            </a:xfrm>
            <a:custGeom>
              <a:rect b="b" l="l" r="r" t="t"/>
              <a:pathLst>
                <a:path extrusionOk="0" h="246" w="489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28"/>
            <p:cNvSpPr/>
            <p:nvPr/>
          </p:nvSpPr>
          <p:spPr>
            <a:xfrm>
              <a:off x="5212850" y="3696125"/>
              <a:ext cx="7750" cy="7525"/>
            </a:xfrm>
            <a:custGeom>
              <a:rect b="b" l="l" r="r" t="t"/>
              <a:pathLst>
                <a:path extrusionOk="0" h="301" w="31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28"/>
            <p:cNvSpPr/>
            <p:nvPr/>
          </p:nvSpPr>
          <p:spPr>
            <a:xfrm>
              <a:off x="5355725" y="3725300"/>
              <a:ext cx="5375" cy="2925"/>
            </a:xfrm>
            <a:custGeom>
              <a:rect b="b" l="l" r="r" t="t"/>
              <a:pathLst>
                <a:path extrusionOk="0" h="117" w="215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28"/>
            <p:cNvSpPr/>
            <p:nvPr/>
          </p:nvSpPr>
          <p:spPr>
            <a:xfrm>
              <a:off x="5349175" y="3721725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28"/>
            <p:cNvSpPr/>
            <p:nvPr/>
          </p:nvSpPr>
          <p:spPr>
            <a:xfrm>
              <a:off x="5353325" y="37247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28"/>
            <p:cNvSpPr/>
            <p:nvPr/>
          </p:nvSpPr>
          <p:spPr>
            <a:xfrm>
              <a:off x="5204200" y="3699400"/>
              <a:ext cx="106000" cy="25200"/>
            </a:xfrm>
            <a:custGeom>
              <a:rect b="b" l="l" r="r" t="t"/>
              <a:pathLst>
                <a:path extrusionOk="0" h="1008" w="424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28"/>
            <p:cNvSpPr/>
            <p:nvPr/>
          </p:nvSpPr>
          <p:spPr>
            <a:xfrm>
              <a:off x="5177425" y="3713975"/>
              <a:ext cx="10725" cy="10750"/>
            </a:xfrm>
            <a:custGeom>
              <a:rect b="b" l="l" r="r" t="t"/>
              <a:pathLst>
                <a:path extrusionOk="0" h="430" w="429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28"/>
            <p:cNvSpPr/>
            <p:nvPr/>
          </p:nvSpPr>
          <p:spPr>
            <a:xfrm>
              <a:off x="5747725" y="3767850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28"/>
            <p:cNvSpPr/>
            <p:nvPr/>
          </p:nvSpPr>
          <p:spPr>
            <a:xfrm>
              <a:off x="5678675" y="3757475"/>
              <a:ext cx="8050" cy="2875"/>
            </a:xfrm>
            <a:custGeom>
              <a:rect b="b" l="l" r="r" t="t"/>
              <a:pathLst>
                <a:path extrusionOk="0" h="115" w="322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28"/>
            <p:cNvSpPr/>
            <p:nvPr/>
          </p:nvSpPr>
          <p:spPr>
            <a:xfrm>
              <a:off x="5651000" y="3746125"/>
              <a:ext cx="4175" cy="3000"/>
            </a:xfrm>
            <a:custGeom>
              <a:rect b="b" l="l" r="r" t="t"/>
              <a:pathLst>
                <a:path extrusionOk="0" h="120" w="167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28"/>
            <p:cNvSpPr/>
            <p:nvPr/>
          </p:nvSpPr>
          <p:spPr>
            <a:xfrm>
              <a:off x="5533125" y="3742700"/>
              <a:ext cx="14000" cy="7175"/>
            </a:xfrm>
            <a:custGeom>
              <a:rect b="b" l="l" r="r" t="t"/>
              <a:pathLst>
                <a:path extrusionOk="0" h="287" w="56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28"/>
            <p:cNvSpPr/>
            <p:nvPr/>
          </p:nvSpPr>
          <p:spPr>
            <a:xfrm>
              <a:off x="5440850" y="3943475"/>
              <a:ext cx="67000" cy="9575"/>
            </a:xfrm>
            <a:custGeom>
              <a:rect b="b" l="l" r="r" t="t"/>
              <a:pathLst>
                <a:path extrusionOk="0" h="383" w="268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28"/>
            <p:cNvSpPr/>
            <p:nvPr/>
          </p:nvSpPr>
          <p:spPr>
            <a:xfrm>
              <a:off x="5396500" y="3943775"/>
              <a:ext cx="46450" cy="8950"/>
            </a:xfrm>
            <a:custGeom>
              <a:rect b="b" l="l" r="r" t="t"/>
              <a:pathLst>
                <a:path extrusionOk="0" h="358" w="1858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28"/>
            <p:cNvSpPr/>
            <p:nvPr/>
          </p:nvSpPr>
          <p:spPr>
            <a:xfrm>
              <a:off x="5416725" y="3922350"/>
              <a:ext cx="40525" cy="11575"/>
            </a:xfrm>
            <a:custGeom>
              <a:rect b="b" l="l" r="r" t="t"/>
              <a:pathLst>
                <a:path extrusionOk="0" h="463" w="1621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28"/>
            <p:cNvSpPr/>
            <p:nvPr/>
          </p:nvSpPr>
          <p:spPr>
            <a:xfrm>
              <a:off x="5366125" y="3899775"/>
              <a:ext cx="26225" cy="13175"/>
            </a:xfrm>
            <a:custGeom>
              <a:rect b="b" l="l" r="r" t="t"/>
              <a:pathLst>
                <a:path extrusionOk="0" h="527" w="1049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28"/>
            <p:cNvSpPr/>
            <p:nvPr/>
          </p:nvSpPr>
          <p:spPr>
            <a:xfrm>
              <a:off x="5384300" y="3925350"/>
              <a:ext cx="34250" cy="7725"/>
            </a:xfrm>
            <a:custGeom>
              <a:rect b="b" l="l" r="r" t="t"/>
              <a:pathLst>
                <a:path extrusionOk="0" h="309" w="137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28"/>
            <p:cNvSpPr/>
            <p:nvPr/>
          </p:nvSpPr>
          <p:spPr>
            <a:xfrm>
              <a:off x="5398275" y="3906525"/>
              <a:ext cx="23250" cy="8550"/>
            </a:xfrm>
            <a:custGeom>
              <a:rect b="b" l="l" r="r" t="t"/>
              <a:pathLst>
                <a:path extrusionOk="0" h="342" w="93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28"/>
            <p:cNvSpPr/>
            <p:nvPr/>
          </p:nvSpPr>
          <p:spPr>
            <a:xfrm>
              <a:off x="5377150" y="3926475"/>
              <a:ext cx="8650" cy="6800"/>
            </a:xfrm>
            <a:custGeom>
              <a:rect b="b" l="l" r="r" t="t"/>
              <a:pathLst>
                <a:path extrusionOk="0" h="272" w="346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28"/>
            <p:cNvSpPr/>
            <p:nvPr/>
          </p:nvSpPr>
          <p:spPr>
            <a:xfrm>
              <a:off x="5407200" y="3924900"/>
              <a:ext cx="10450" cy="4225"/>
            </a:xfrm>
            <a:custGeom>
              <a:rect b="b" l="l" r="r" t="t"/>
              <a:pathLst>
                <a:path extrusionOk="0" h="169" w="418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28"/>
            <p:cNvSpPr/>
            <p:nvPr/>
          </p:nvSpPr>
          <p:spPr>
            <a:xfrm>
              <a:off x="5388750" y="3908050"/>
              <a:ext cx="3600" cy="4800"/>
            </a:xfrm>
            <a:custGeom>
              <a:rect b="b" l="l" r="r" t="t"/>
              <a:pathLst>
                <a:path extrusionOk="0" h="192" w="144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28"/>
            <p:cNvSpPr/>
            <p:nvPr/>
          </p:nvSpPr>
          <p:spPr>
            <a:xfrm>
              <a:off x="5464950" y="3927300"/>
              <a:ext cx="3000" cy="1825"/>
            </a:xfrm>
            <a:custGeom>
              <a:rect b="b" l="l" r="r" t="t"/>
              <a:pathLst>
                <a:path extrusionOk="0" h="73" w="12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28"/>
            <p:cNvSpPr/>
            <p:nvPr/>
          </p:nvSpPr>
          <p:spPr>
            <a:xfrm>
              <a:off x="5363750" y="3909825"/>
              <a:ext cx="4200" cy="5100"/>
            </a:xfrm>
            <a:custGeom>
              <a:rect b="b" l="l" r="r" t="t"/>
              <a:pathLst>
                <a:path extrusionOk="0" h="204" w="168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28"/>
            <p:cNvSpPr/>
            <p:nvPr/>
          </p:nvSpPr>
          <p:spPr>
            <a:xfrm>
              <a:off x="5368225" y="38970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28"/>
            <p:cNvSpPr/>
            <p:nvPr/>
          </p:nvSpPr>
          <p:spPr>
            <a:xfrm>
              <a:off x="5360475" y="3947650"/>
              <a:ext cx="65800" cy="10425"/>
            </a:xfrm>
            <a:custGeom>
              <a:rect b="b" l="l" r="r" t="t"/>
              <a:pathLst>
                <a:path extrusionOk="0" h="417" w="2632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28"/>
            <p:cNvSpPr/>
            <p:nvPr/>
          </p:nvSpPr>
          <p:spPr>
            <a:xfrm>
              <a:off x="5424775" y="3947050"/>
              <a:ext cx="71150" cy="8775"/>
            </a:xfrm>
            <a:custGeom>
              <a:rect b="b" l="l" r="r" t="t"/>
              <a:pathLst>
                <a:path extrusionOk="0" h="351" w="2846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28"/>
            <p:cNvSpPr/>
            <p:nvPr/>
          </p:nvSpPr>
          <p:spPr>
            <a:xfrm>
              <a:off x="5457525" y="3954100"/>
              <a:ext cx="17575" cy="4275"/>
            </a:xfrm>
            <a:custGeom>
              <a:rect b="b" l="l" r="r" t="t"/>
              <a:pathLst>
                <a:path extrusionOk="0" h="171" w="703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28"/>
            <p:cNvSpPr/>
            <p:nvPr/>
          </p:nvSpPr>
          <p:spPr>
            <a:xfrm>
              <a:off x="5486100" y="3952600"/>
              <a:ext cx="11325" cy="5200"/>
            </a:xfrm>
            <a:custGeom>
              <a:rect b="b" l="l" r="r" t="t"/>
              <a:pathLst>
                <a:path extrusionOk="0" h="208" w="453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28"/>
            <p:cNvSpPr/>
            <p:nvPr/>
          </p:nvSpPr>
          <p:spPr>
            <a:xfrm>
              <a:off x="5500375" y="395462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28"/>
            <p:cNvSpPr/>
            <p:nvPr/>
          </p:nvSpPr>
          <p:spPr>
            <a:xfrm>
              <a:off x="5492925" y="3947650"/>
              <a:ext cx="14925" cy="6275"/>
            </a:xfrm>
            <a:custGeom>
              <a:rect b="b" l="l" r="r" t="t"/>
              <a:pathLst>
                <a:path extrusionOk="0" h="251" w="597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28"/>
            <p:cNvSpPr/>
            <p:nvPr/>
          </p:nvSpPr>
          <p:spPr>
            <a:xfrm>
              <a:off x="5725700" y="38643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28"/>
            <p:cNvSpPr/>
            <p:nvPr/>
          </p:nvSpPr>
          <p:spPr>
            <a:xfrm>
              <a:off x="5746975" y="3778575"/>
              <a:ext cx="4650" cy="2825"/>
            </a:xfrm>
            <a:custGeom>
              <a:rect b="b" l="l" r="r" t="t"/>
              <a:pathLst>
                <a:path extrusionOk="0" h="113" w="186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28"/>
            <p:cNvSpPr/>
            <p:nvPr/>
          </p:nvSpPr>
          <p:spPr>
            <a:xfrm>
              <a:off x="5726600" y="3853875"/>
              <a:ext cx="5300" cy="3600"/>
            </a:xfrm>
            <a:custGeom>
              <a:rect b="b" l="l" r="r" t="t"/>
              <a:pathLst>
                <a:path extrusionOk="0" h="144" w="212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28"/>
            <p:cNvSpPr/>
            <p:nvPr/>
          </p:nvSpPr>
          <p:spPr>
            <a:xfrm>
              <a:off x="5328325" y="3118075"/>
              <a:ext cx="10150" cy="8675"/>
            </a:xfrm>
            <a:custGeom>
              <a:rect b="b" l="l" r="r" t="t"/>
              <a:pathLst>
                <a:path extrusionOk="0" h="347" w="406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28"/>
            <p:cNvSpPr/>
            <p:nvPr/>
          </p:nvSpPr>
          <p:spPr>
            <a:xfrm>
              <a:off x="5292625" y="3139725"/>
              <a:ext cx="17275" cy="6500"/>
            </a:xfrm>
            <a:custGeom>
              <a:rect b="b" l="l" r="r" t="t"/>
              <a:pathLst>
                <a:path extrusionOk="0" h="260" w="691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28"/>
            <p:cNvSpPr/>
            <p:nvPr/>
          </p:nvSpPr>
          <p:spPr>
            <a:xfrm>
              <a:off x="5314050" y="312207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28"/>
            <p:cNvSpPr/>
            <p:nvPr/>
          </p:nvSpPr>
          <p:spPr>
            <a:xfrm>
              <a:off x="5281900" y="3142775"/>
              <a:ext cx="12225" cy="4500"/>
            </a:xfrm>
            <a:custGeom>
              <a:rect b="b" l="l" r="r" t="t"/>
              <a:pathLst>
                <a:path extrusionOk="0" h="180" w="489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28"/>
            <p:cNvSpPr/>
            <p:nvPr/>
          </p:nvSpPr>
          <p:spPr>
            <a:xfrm>
              <a:off x="5294700" y="3133850"/>
              <a:ext cx="2400" cy="1500"/>
            </a:xfrm>
            <a:custGeom>
              <a:rect b="b" l="l" r="r" t="t"/>
              <a:pathLst>
                <a:path extrusionOk="0" h="60" w="96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28"/>
            <p:cNvSpPr/>
            <p:nvPr/>
          </p:nvSpPr>
          <p:spPr>
            <a:xfrm>
              <a:off x="5743275" y="3230300"/>
              <a:ext cx="14900" cy="11800"/>
            </a:xfrm>
            <a:custGeom>
              <a:rect b="b" l="l" r="r" t="t"/>
              <a:pathLst>
                <a:path extrusionOk="0" h="472" w="596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28"/>
            <p:cNvSpPr/>
            <p:nvPr/>
          </p:nvSpPr>
          <p:spPr>
            <a:xfrm>
              <a:off x="5773025" y="3237800"/>
              <a:ext cx="14325" cy="9775"/>
            </a:xfrm>
            <a:custGeom>
              <a:rect b="b" l="l" r="r" t="t"/>
              <a:pathLst>
                <a:path extrusionOk="0" h="391" w="573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28"/>
            <p:cNvSpPr/>
            <p:nvPr/>
          </p:nvSpPr>
          <p:spPr>
            <a:xfrm>
              <a:off x="5817675" y="3243975"/>
              <a:ext cx="56000" cy="22800"/>
            </a:xfrm>
            <a:custGeom>
              <a:rect b="b" l="l" r="r" t="t"/>
              <a:pathLst>
                <a:path extrusionOk="0" h="912" w="224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28"/>
            <p:cNvSpPr/>
            <p:nvPr/>
          </p:nvSpPr>
          <p:spPr>
            <a:xfrm>
              <a:off x="6088250" y="3287300"/>
              <a:ext cx="11025" cy="7300"/>
            </a:xfrm>
            <a:custGeom>
              <a:rect b="b" l="l" r="r" t="t"/>
              <a:pathLst>
                <a:path extrusionOk="0" h="292" w="441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28"/>
            <p:cNvSpPr/>
            <p:nvPr/>
          </p:nvSpPr>
          <p:spPr>
            <a:xfrm>
              <a:off x="5684925" y="3222250"/>
              <a:ext cx="42300" cy="14675"/>
            </a:xfrm>
            <a:custGeom>
              <a:rect b="b" l="l" r="r" t="t"/>
              <a:pathLst>
                <a:path extrusionOk="0" h="587" w="1692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28"/>
            <p:cNvSpPr/>
            <p:nvPr/>
          </p:nvSpPr>
          <p:spPr>
            <a:xfrm>
              <a:off x="5657850" y="3222250"/>
              <a:ext cx="12225" cy="6775"/>
            </a:xfrm>
            <a:custGeom>
              <a:rect b="b" l="l" r="r" t="t"/>
              <a:pathLst>
                <a:path extrusionOk="0" h="271" w="489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28"/>
            <p:cNvSpPr/>
            <p:nvPr/>
          </p:nvSpPr>
          <p:spPr>
            <a:xfrm>
              <a:off x="5726300" y="3233275"/>
              <a:ext cx="2100" cy="3575"/>
            </a:xfrm>
            <a:custGeom>
              <a:rect b="b" l="l" r="r" t="t"/>
              <a:pathLst>
                <a:path extrusionOk="0" h="143" w="84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28"/>
            <p:cNvSpPr/>
            <p:nvPr/>
          </p:nvSpPr>
          <p:spPr>
            <a:xfrm>
              <a:off x="5586400" y="3208850"/>
              <a:ext cx="32775" cy="14025"/>
            </a:xfrm>
            <a:custGeom>
              <a:rect b="b" l="l" r="r" t="t"/>
              <a:pathLst>
                <a:path extrusionOk="0" h="561" w="1311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28"/>
            <p:cNvSpPr/>
            <p:nvPr/>
          </p:nvSpPr>
          <p:spPr>
            <a:xfrm>
              <a:off x="5340250" y="3158200"/>
              <a:ext cx="15800" cy="3450"/>
            </a:xfrm>
            <a:custGeom>
              <a:rect b="b" l="l" r="r" t="t"/>
              <a:pathLst>
                <a:path extrusionOk="0" h="138" w="632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28"/>
            <p:cNvSpPr/>
            <p:nvPr/>
          </p:nvSpPr>
          <p:spPr>
            <a:xfrm>
              <a:off x="5550975" y="3205275"/>
              <a:ext cx="9550" cy="9650"/>
            </a:xfrm>
            <a:custGeom>
              <a:rect b="b" l="l" r="r" t="t"/>
              <a:pathLst>
                <a:path extrusionOk="0" h="386" w="382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28"/>
            <p:cNvSpPr/>
            <p:nvPr/>
          </p:nvSpPr>
          <p:spPr>
            <a:xfrm>
              <a:off x="5518225" y="3202100"/>
              <a:ext cx="7475" cy="6175"/>
            </a:xfrm>
            <a:custGeom>
              <a:rect b="b" l="l" r="r" t="t"/>
              <a:pathLst>
                <a:path extrusionOk="0" h="247" w="299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28"/>
            <p:cNvSpPr/>
            <p:nvPr/>
          </p:nvSpPr>
          <p:spPr>
            <a:xfrm>
              <a:off x="5286650" y="3149175"/>
              <a:ext cx="19975" cy="5225"/>
            </a:xfrm>
            <a:custGeom>
              <a:rect b="b" l="l" r="r" t="t"/>
              <a:pathLst>
                <a:path extrusionOk="0" h="209" w="799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28"/>
            <p:cNvSpPr/>
            <p:nvPr/>
          </p:nvSpPr>
          <p:spPr>
            <a:xfrm>
              <a:off x="5320300" y="3154375"/>
              <a:ext cx="11025" cy="3700"/>
            </a:xfrm>
            <a:custGeom>
              <a:rect b="b" l="l" r="r" t="t"/>
              <a:pathLst>
                <a:path extrusionOk="0" h="148" w="441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28"/>
            <p:cNvSpPr/>
            <p:nvPr/>
          </p:nvSpPr>
          <p:spPr>
            <a:xfrm>
              <a:off x="5292325" y="3143975"/>
              <a:ext cx="14900" cy="6875"/>
            </a:xfrm>
            <a:custGeom>
              <a:rect b="b" l="l" r="r" t="t"/>
              <a:pathLst>
                <a:path extrusionOk="0" h="275" w="596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28"/>
            <p:cNvSpPr/>
            <p:nvPr/>
          </p:nvSpPr>
          <p:spPr>
            <a:xfrm>
              <a:off x="5473875" y="3201125"/>
              <a:ext cx="8975" cy="3300"/>
            </a:xfrm>
            <a:custGeom>
              <a:rect b="b" l="l" r="r" t="t"/>
              <a:pathLst>
                <a:path extrusionOk="0" h="132" w="359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28"/>
            <p:cNvSpPr/>
            <p:nvPr/>
          </p:nvSpPr>
          <p:spPr>
            <a:xfrm>
              <a:off x="5485800" y="32011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28"/>
            <p:cNvSpPr/>
            <p:nvPr/>
          </p:nvSpPr>
          <p:spPr>
            <a:xfrm>
              <a:off x="5471800" y="32011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28"/>
            <p:cNvSpPr/>
            <p:nvPr/>
          </p:nvSpPr>
          <p:spPr>
            <a:xfrm>
              <a:off x="5467925" y="319725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28"/>
            <p:cNvSpPr/>
            <p:nvPr/>
          </p:nvSpPr>
          <p:spPr>
            <a:xfrm>
              <a:off x="5338750" y="3147375"/>
              <a:ext cx="11050" cy="3475"/>
            </a:xfrm>
            <a:custGeom>
              <a:rect b="b" l="l" r="r" t="t"/>
              <a:pathLst>
                <a:path extrusionOk="0" h="139" w="442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28"/>
            <p:cNvSpPr/>
            <p:nvPr/>
          </p:nvSpPr>
          <p:spPr>
            <a:xfrm>
              <a:off x="5844475" y="3261750"/>
              <a:ext cx="18175" cy="4900"/>
            </a:xfrm>
            <a:custGeom>
              <a:rect b="b" l="l" r="r" t="t"/>
              <a:pathLst>
                <a:path extrusionOk="0" h="196" w="727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28"/>
            <p:cNvSpPr/>
            <p:nvPr/>
          </p:nvSpPr>
          <p:spPr>
            <a:xfrm>
              <a:off x="5829575" y="3258450"/>
              <a:ext cx="14925" cy="4150"/>
            </a:xfrm>
            <a:custGeom>
              <a:rect b="b" l="l" r="r" t="t"/>
              <a:pathLst>
                <a:path extrusionOk="0" h="166" w="597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28"/>
            <p:cNvSpPr/>
            <p:nvPr/>
          </p:nvSpPr>
          <p:spPr>
            <a:xfrm>
              <a:off x="5460800" y="3297550"/>
              <a:ext cx="6850" cy="7775"/>
            </a:xfrm>
            <a:custGeom>
              <a:rect b="b" l="l" r="r" t="t"/>
              <a:pathLst>
                <a:path extrusionOk="0" h="311" w="274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28"/>
            <p:cNvSpPr/>
            <p:nvPr/>
          </p:nvSpPr>
          <p:spPr>
            <a:xfrm>
              <a:off x="5462275" y="3309175"/>
              <a:ext cx="2100" cy="2700"/>
            </a:xfrm>
            <a:custGeom>
              <a:rect b="b" l="l" r="r" t="t"/>
              <a:pathLst>
                <a:path extrusionOk="0" h="108" w="84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28"/>
            <p:cNvSpPr/>
            <p:nvPr/>
          </p:nvSpPr>
          <p:spPr>
            <a:xfrm>
              <a:off x="5461375" y="329072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28"/>
            <p:cNvSpPr/>
            <p:nvPr/>
          </p:nvSpPr>
          <p:spPr>
            <a:xfrm>
              <a:off x="5472100" y="32901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28"/>
            <p:cNvSpPr/>
            <p:nvPr/>
          </p:nvSpPr>
          <p:spPr>
            <a:xfrm>
              <a:off x="5589975" y="3217350"/>
              <a:ext cx="14300" cy="6125"/>
            </a:xfrm>
            <a:custGeom>
              <a:rect b="b" l="l" r="r" t="t"/>
              <a:pathLst>
                <a:path extrusionOk="0" h="245" w="572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28"/>
            <p:cNvSpPr/>
            <p:nvPr/>
          </p:nvSpPr>
          <p:spPr>
            <a:xfrm>
              <a:off x="5378350" y="3479250"/>
              <a:ext cx="14000" cy="19250"/>
            </a:xfrm>
            <a:custGeom>
              <a:rect b="b" l="l" r="r" t="t"/>
              <a:pathLst>
                <a:path extrusionOk="0" h="770" w="56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28"/>
            <p:cNvSpPr/>
            <p:nvPr/>
          </p:nvSpPr>
          <p:spPr>
            <a:xfrm>
              <a:off x="5374375" y="3491325"/>
              <a:ext cx="7550" cy="8850"/>
            </a:xfrm>
            <a:custGeom>
              <a:rect b="b" l="l" r="r" t="t"/>
              <a:pathLst>
                <a:path extrusionOk="0" h="354" w="302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28"/>
            <p:cNvSpPr/>
            <p:nvPr/>
          </p:nvSpPr>
          <p:spPr>
            <a:xfrm>
              <a:off x="5819475" y="3487725"/>
              <a:ext cx="17875" cy="4050"/>
            </a:xfrm>
            <a:custGeom>
              <a:rect b="b" l="l" r="r" t="t"/>
              <a:pathLst>
                <a:path extrusionOk="0" h="162" w="715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28"/>
            <p:cNvSpPr/>
            <p:nvPr/>
          </p:nvSpPr>
          <p:spPr>
            <a:xfrm>
              <a:off x="5793875" y="3469800"/>
              <a:ext cx="43475" cy="7875"/>
            </a:xfrm>
            <a:custGeom>
              <a:rect b="b" l="l" r="r" t="t"/>
              <a:pathLst>
                <a:path extrusionOk="0" h="315" w="1739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28"/>
            <p:cNvSpPr/>
            <p:nvPr/>
          </p:nvSpPr>
          <p:spPr>
            <a:xfrm>
              <a:off x="5840000" y="3491625"/>
              <a:ext cx="4800" cy="3000"/>
            </a:xfrm>
            <a:custGeom>
              <a:rect b="b" l="l" r="r" t="t"/>
              <a:pathLst>
                <a:path extrusionOk="0" h="120" w="192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28"/>
            <p:cNvSpPr/>
            <p:nvPr/>
          </p:nvSpPr>
          <p:spPr>
            <a:xfrm>
              <a:off x="5414350" y="3493000"/>
              <a:ext cx="35450" cy="6325"/>
            </a:xfrm>
            <a:custGeom>
              <a:rect b="b" l="l" r="r" t="t"/>
              <a:pathLst>
                <a:path extrusionOk="0" h="253" w="1418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28"/>
            <p:cNvSpPr/>
            <p:nvPr/>
          </p:nvSpPr>
          <p:spPr>
            <a:xfrm>
              <a:off x="5406625" y="3487900"/>
              <a:ext cx="18175" cy="8225"/>
            </a:xfrm>
            <a:custGeom>
              <a:rect b="b" l="l" r="r" t="t"/>
              <a:pathLst>
                <a:path extrusionOk="0" h="329" w="727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28"/>
            <p:cNvSpPr/>
            <p:nvPr/>
          </p:nvSpPr>
          <p:spPr>
            <a:xfrm>
              <a:off x="5378625" y="3570400"/>
              <a:ext cx="21775" cy="7550"/>
            </a:xfrm>
            <a:custGeom>
              <a:rect b="b" l="l" r="r" t="t"/>
              <a:pathLst>
                <a:path extrusionOk="0" h="302" w="871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28"/>
            <p:cNvSpPr/>
            <p:nvPr/>
          </p:nvSpPr>
          <p:spPr>
            <a:xfrm>
              <a:off x="5375075" y="3566650"/>
              <a:ext cx="3300" cy="7450"/>
            </a:xfrm>
            <a:custGeom>
              <a:rect b="b" l="l" r="r" t="t"/>
              <a:pathLst>
                <a:path extrusionOk="0" h="298" w="132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28"/>
            <p:cNvSpPr/>
            <p:nvPr/>
          </p:nvSpPr>
          <p:spPr>
            <a:xfrm>
              <a:off x="5399600" y="3569150"/>
              <a:ext cx="7350" cy="5250"/>
            </a:xfrm>
            <a:custGeom>
              <a:rect b="b" l="l" r="r" t="t"/>
              <a:pathLst>
                <a:path extrusionOk="0" h="210" w="294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28"/>
            <p:cNvSpPr/>
            <p:nvPr/>
          </p:nvSpPr>
          <p:spPr>
            <a:xfrm>
              <a:off x="5454250" y="3497000"/>
              <a:ext cx="2700" cy="1200"/>
            </a:xfrm>
            <a:custGeom>
              <a:rect b="b" l="l" r="r" t="t"/>
              <a:pathLst>
                <a:path extrusionOk="0" h="48" w="108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28"/>
            <p:cNvSpPr/>
            <p:nvPr/>
          </p:nvSpPr>
          <p:spPr>
            <a:xfrm>
              <a:off x="5703975" y="3850375"/>
              <a:ext cx="18475" cy="3525"/>
            </a:xfrm>
            <a:custGeom>
              <a:rect b="b" l="l" r="r" t="t"/>
              <a:pathLst>
                <a:path extrusionOk="0" h="141" w="739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28"/>
            <p:cNvSpPr/>
            <p:nvPr/>
          </p:nvSpPr>
          <p:spPr>
            <a:xfrm>
              <a:off x="5201525" y="3747025"/>
              <a:ext cx="84275" cy="8050"/>
            </a:xfrm>
            <a:custGeom>
              <a:rect b="b" l="l" r="r" t="t"/>
              <a:pathLst>
                <a:path extrusionOk="0" h="322" w="3371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28"/>
            <p:cNvSpPr/>
            <p:nvPr/>
          </p:nvSpPr>
          <p:spPr>
            <a:xfrm>
              <a:off x="5291725" y="3736300"/>
              <a:ext cx="59550" cy="9850"/>
            </a:xfrm>
            <a:custGeom>
              <a:rect b="b" l="l" r="r" t="t"/>
              <a:pathLst>
                <a:path extrusionOk="0" h="394" w="2382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28"/>
            <p:cNvSpPr/>
            <p:nvPr/>
          </p:nvSpPr>
          <p:spPr>
            <a:xfrm>
              <a:off x="5312850" y="3749925"/>
              <a:ext cx="51225" cy="7825"/>
            </a:xfrm>
            <a:custGeom>
              <a:rect b="b" l="l" r="r" t="t"/>
              <a:pathLst>
                <a:path extrusionOk="0" h="313" w="2049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28"/>
            <p:cNvSpPr/>
            <p:nvPr/>
          </p:nvSpPr>
          <p:spPr>
            <a:xfrm>
              <a:off x="5360475" y="3742850"/>
              <a:ext cx="50325" cy="9250"/>
            </a:xfrm>
            <a:custGeom>
              <a:rect b="b" l="l" r="r" t="t"/>
              <a:pathLst>
                <a:path extrusionOk="0" h="370" w="2013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28"/>
            <p:cNvSpPr/>
            <p:nvPr/>
          </p:nvSpPr>
          <p:spPr>
            <a:xfrm>
              <a:off x="5254525" y="3732425"/>
              <a:ext cx="44650" cy="8375"/>
            </a:xfrm>
            <a:custGeom>
              <a:rect b="b" l="l" r="r" t="t"/>
              <a:pathLst>
                <a:path extrusionOk="0" h="335" w="1786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28"/>
            <p:cNvSpPr/>
            <p:nvPr/>
          </p:nvSpPr>
          <p:spPr>
            <a:xfrm>
              <a:off x="5267325" y="3749100"/>
              <a:ext cx="57150" cy="6350"/>
            </a:xfrm>
            <a:custGeom>
              <a:rect b="b" l="l" r="r" t="t"/>
              <a:pathLst>
                <a:path extrusionOk="0" h="254" w="2286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28"/>
            <p:cNvSpPr/>
            <p:nvPr/>
          </p:nvSpPr>
          <p:spPr>
            <a:xfrm>
              <a:off x="5198550" y="372767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28"/>
            <p:cNvSpPr/>
            <p:nvPr/>
          </p:nvSpPr>
          <p:spPr>
            <a:xfrm>
              <a:off x="5228025" y="3730275"/>
              <a:ext cx="28600" cy="6650"/>
            </a:xfrm>
            <a:custGeom>
              <a:rect b="b" l="l" r="r" t="t"/>
              <a:pathLst>
                <a:path extrusionOk="0" h="266" w="1144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28"/>
            <p:cNvSpPr/>
            <p:nvPr/>
          </p:nvSpPr>
          <p:spPr>
            <a:xfrm>
              <a:off x="5350050" y="3742550"/>
              <a:ext cx="20575" cy="4800"/>
            </a:xfrm>
            <a:custGeom>
              <a:rect b="b" l="l" r="r" t="t"/>
              <a:pathLst>
                <a:path extrusionOk="0" h="192" w="823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28"/>
            <p:cNvSpPr/>
            <p:nvPr/>
          </p:nvSpPr>
          <p:spPr>
            <a:xfrm>
              <a:off x="5198850" y="3763925"/>
              <a:ext cx="133075" cy="11700"/>
            </a:xfrm>
            <a:custGeom>
              <a:rect b="b" l="l" r="r" t="t"/>
              <a:pathLst>
                <a:path extrusionOk="0" h="468" w="5323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28"/>
            <p:cNvSpPr/>
            <p:nvPr/>
          </p:nvSpPr>
          <p:spPr>
            <a:xfrm>
              <a:off x="5310175" y="3777375"/>
              <a:ext cx="39025" cy="6675"/>
            </a:xfrm>
            <a:custGeom>
              <a:rect b="b" l="l" r="r" t="t"/>
              <a:pathLst>
                <a:path extrusionOk="0" h="267" w="1561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28"/>
            <p:cNvSpPr/>
            <p:nvPr/>
          </p:nvSpPr>
          <p:spPr>
            <a:xfrm>
              <a:off x="5249450" y="3771100"/>
              <a:ext cx="20875" cy="3325"/>
            </a:xfrm>
            <a:custGeom>
              <a:rect b="b" l="l" r="r" t="t"/>
              <a:pathLst>
                <a:path extrusionOk="0" h="133" w="835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28"/>
            <p:cNvSpPr/>
            <p:nvPr/>
          </p:nvSpPr>
          <p:spPr>
            <a:xfrm>
              <a:off x="5229800" y="3771500"/>
              <a:ext cx="11950" cy="2925"/>
            </a:xfrm>
            <a:custGeom>
              <a:rect b="b" l="l" r="r" t="t"/>
              <a:pathLst>
                <a:path extrusionOk="0" h="117" w="478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28"/>
            <p:cNvSpPr/>
            <p:nvPr/>
          </p:nvSpPr>
          <p:spPr>
            <a:xfrm>
              <a:off x="5224150" y="3713700"/>
              <a:ext cx="14325" cy="4425"/>
            </a:xfrm>
            <a:custGeom>
              <a:rect b="b" l="l" r="r" t="t"/>
              <a:pathLst>
                <a:path extrusionOk="0" h="177" w="573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28"/>
            <p:cNvSpPr/>
            <p:nvPr/>
          </p:nvSpPr>
          <p:spPr>
            <a:xfrm>
              <a:off x="5198550" y="3711300"/>
              <a:ext cx="4500" cy="3300"/>
            </a:xfrm>
            <a:custGeom>
              <a:rect b="b" l="l" r="r" t="t"/>
              <a:pathLst>
                <a:path extrusionOk="0" h="132" w="18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28"/>
            <p:cNvSpPr/>
            <p:nvPr/>
          </p:nvSpPr>
          <p:spPr>
            <a:xfrm>
              <a:off x="5217300" y="3764200"/>
              <a:ext cx="33675" cy="3975"/>
            </a:xfrm>
            <a:custGeom>
              <a:rect b="b" l="l" r="r" t="t"/>
              <a:pathLst>
                <a:path extrusionOk="0" h="159" w="1347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28"/>
            <p:cNvSpPr/>
            <p:nvPr/>
          </p:nvSpPr>
          <p:spPr>
            <a:xfrm>
              <a:off x="5262850" y="3760500"/>
              <a:ext cx="32775" cy="5550"/>
            </a:xfrm>
            <a:custGeom>
              <a:rect b="b" l="l" r="r" t="t"/>
              <a:pathLst>
                <a:path extrusionOk="0" h="222" w="1311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28"/>
            <p:cNvSpPr/>
            <p:nvPr/>
          </p:nvSpPr>
          <p:spPr>
            <a:xfrm>
              <a:off x="5258375" y="376397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28"/>
            <p:cNvSpPr/>
            <p:nvPr/>
          </p:nvSpPr>
          <p:spPr>
            <a:xfrm>
              <a:off x="5338450" y="3779475"/>
              <a:ext cx="33075" cy="6550"/>
            </a:xfrm>
            <a:custGeom>
              <a:rect b="b" l="l" r="r" t="t"/>
              <a:pathLst>
                <a:path extrusionOk="0" h="262" w="1323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28"/>
            <p:cNvSpPr/>
            <p:nvPr/>
          </p:nvSpPr>
          <p:spPr>
            <a:xfrm>
              <a:off x="5364050" y="3903875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28"/>
            <p:cNvSpPr/>
            <p:nvPr/>
          </p:nvSpPr>
          <p:spPr>
            <a:xfrm>
              <a:off x="5392925" y="3845250"/>
              <a:ext cx="3300" cy="1425"/>
            </a:xfrm>
            <a:custGeom>
              <a:rect b="b" l="l" r="r" t="t"/>
              <a:pathLst>
                <a:path extrusionOk="0" h="57" w="132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28"/>
            <p:cNvSpPr/>
            <p:nvPr/>
          </p:nvSpPr>
          <p:spPr>
            <a:xfrm>
              <a:off x="5457825" y="2755825"/>
              <a:ext cx="28000" cy="9475"/>
            </a:xfrm>
            <a:custGeom>
              <a:rect b="b" l="l" r="r" t="t"/>
              <a:pathLst>
                <a:path extrusionOk="0" h="379" w="112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28"/>
            <p:cNvSpPr/>
            <p:nvPr/>
          </p:nvSpPr>
          <p:spPr>
            <a:xfrm>
              <a:off x="5457225" y="2763575"/>
              <a:ext cx="14000" cy="3625"/>
            </a:xfrm>
            <a:custGeom>
              <a:rect b="b" l="l" r="r" t="t"/>
              <a:pathLst>
                <a:path extrusionOk="0" h="145" w="56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28"/>
            <p:cNvSpPr/>
            <p:nvPr/>
          </p:nvSpPr>
          <p:spPr>
            <a:xfrm>
              <a:off x="5428050" y="2827850"/>
              <a:ext cx="4475" cy="6875"/>
            </a:xfrm>
            <a:custGeom>
              <a:rect b="b" l="l" r="r" t="t"/>
              <a:pathLst>
                <a:path extrusionOk="0" h="275" w="179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28"/>
            <p:cNvSpPr/>
            <p:nvPr/>
          </p:nvSpPr>
          <p:spPr>
            <a:xfrm>
              <a:off x="5432225" y="2842450"/>
              <a:ext cx="3875" cy="3750"/>
            </a:xfrm>
            <a:custGeom>
              <a:rect b="b" l="l" r="r" t="t"/>
              <a:pathLst>
                <a:path extrusionOk="0" h="150" w="155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28"/>
            <p:cNvSpPr/>
            <p:nvPr/>
          </p:nvSpPr>
          <p:spPr>
            <a:xfrm>
              <a:off x="5421800" y="2795425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28"/>
            <p:cNvSpPr/>
            <p:nvPr/>
          </p:nvSpPr>
          <p:spPr>
            <a:xfrm>
              <a:off x="5951325" y="3483900"/>
              <a:ext cx="55400" cy="4775"/>
            </a:xfrm>
            <a:custGeom>
              <a:rect b="b" l="l" r="r" t="t"/>
              <a:pathLst>
                <a:path extrusionOk="0" h="191" w="2216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28"/>
            <p:cNvSpPr/>
            <p:nvPr/>
          </p:nvSpPr>
          <p:spPr>
            <a:xfrm>
              <a:off x="5871550" y="3480325"/>
              <a:ext cx="52725" cy="5800"/>
            </a:xfrm>
            <a:custGeom>
              <a:rect b="b" l="l" r="r" t="t"/>
              <a:pathLst>
                <a:path extrusionOk="0" h="232" w="2109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28"/>
            <p:cNvSpPr/>
            <p:nvPr/>
          </p:nvSpPr>
          <p:spPr>
            <a:xfrm>
              <a:off x="5915900" y="3484200"/>
              <a:ext cx="19375" cy="3875"/>
            </a:xfrm>
            <a:custGeom>
              <a:rect b="b" l="l" r="r" t="t"/>
              <a:pathLst>
                <a:path extrusionOk="0" h="155" w="775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28"/>
            <p:cNvSpPr/>
            <p:nvPr/>
          </p:nvSpPr>
          <p:spPr>
            <a:xfrm>
              <a:off x="5931075" y="3484200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28"/>
            <p:cNvSpPr/>
            <p:nvPr/>
          </p:nvSpPr>
          <p:spPr>
            <a:xfrm>
              <a:off x="5941500" y="3483750"/>
              <a:ext cx="11050" cy="4325"/>
            </a:xfrm>
            <a:custGeom>
              <a:rect b="b" l="l" r="r" t="t"/>
              <a:pathLst>
                <a:path extrusionOk="0" h="173" w="442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28"/>
            <p:cNvSpPr/>
            <p:nvPr/>
          </p:nvSpPr>
          <p:spPr>
            <a:xfrm>
              <a:off x="5866500" y="3480275"/>
              <a:ext cx="7175" cy="3950"/>
            </a:xfrm>
            <a:custGeom>
              <a:rect b="b" l="l" r="r" t="t"/>
              <a:pathLst>
                <a:path extrusionOk="0" h="158" w="287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28"/>
            <p:cNvSpPr/>
            <p:nvPr/>
          </p:nvSpPr>
          <p:spPr>
            <a:xfrm>
              <a:off x="5848625" y="3480625"/>
              <a:ext cx="4500" cy="3600"/>
            </a:xfrm>
            <a:custGeom>
              <a:rect b="b" l="l" r="r" t="t"/>
              <a:pathLst>
                <a:path extrusionOk="0" h="144" w="18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28"/>
            <p:cNvSpPr/>
            <p:nvPr/>
          </p:nvSpPr>
          <p:spPr>
            <a:xfrm>
              <a:off x="5859050" y="3480925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28"/>
            <p:cNvSpPr/>
            <p:nvPr/>
          </p:nvSpPr>
          <p:spPr>
            <a:xfrm>
              <a:off x="5851900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28"/>
            <p:cNvSpPr/>
            <p:nvPr/>
          </p:nvSpPr>
          <p:spPr>
            <a:xfrm>
              <a:off x="5841200" y="3548675"/>
              <a:ext cx="36325" cy="4300"/>
            </a:xfrm>
            <a:custGeom>
              <a:rect b="b" l="l" r="r" t="t"/>
              <a:pathLst>
                <a:path extrusionOk="0" h="172" w="1453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28"/>
            <p:cNvSpPr/>
            <p:nvPr/>
          </p:nvSpPr>
          <p:spPr>
            <a:xfrm>
              <a:off x="5814400" y="3542225"/>
              <a:ext cx="11925" cy="4225"/>
            </a:xfrm>
            <a:custGeom>
              <a:rect b="b" l="l" r="r" t="t"/>
              <a:pathLst>
                <a:path extrusionOk="0" h="169" w="477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28"/>
            <p:cNvSpPr/>
            <p:nvPr/>
          </p:nvSpPr>
          <p:spPr>
            <a:xfrm>
              <a:off x="5804875" y="3541925"/>
              <a:ext cx="11050" cy="4425"/>
            </a:xfrm>
            <a:custGeom>
              <a:rect b="b" l="l" r="r" t="t"/>
              <a:pathLst>
                <a:path extrusionOk="0" h="177" w="442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28"/>
            <p:cNvSpPr/>
            <p:nvPr/>
          </p:nvSpPr>
          <p:spPr>
            <a:xfrm>
              <a:off x="5879900" y="3549675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28"/>
            <p:cNvSpPr/>
            <p:nvPr/>
          </p:nvSpPr>
          <p:spPr>
            <a:xfrm>
              <a:off x="5382500" y="35711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28"/>
            <p:cNvSpPr/>
            <p:nvPr/>
          </p:nvSpPr>
          <p:spPr>
            <a:xfrm>
              <a:off x="5909350" y="3531225"/>
              <a:ext cx="21750" cy="4175"/>
            </a:xfrm>
            <a:custGeom>
              <a:rect b="b" l="l" r="r" t="t"/>
              <a:pathLst>
                <a:path extrusionOk="0" h="167" w="87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28"/>
            <p:cNvSpPr/>
            <p:nvPr/>
          </p:nvSpPr>
          <p:spPr>
            <a:xfrm>
              <a:off x="5848350" y="34916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28"/>
            <p:cNvSpPr/>
            <p:nvPr/>
          </p:nvSpPr>
          <p:spPr>
            <a:xfrm>
              <a:off x="5937925" y="3488050"/>
              <a:ext cx="4800" cy="7175"/>
            </a:xfrm>
            <a:custGeom>
              <a:rect b="b" l="l" r="r" t="t"/>
              <a:pathLst>
                <a:path extrusionOk="0" h="287" w="192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28"/>
            <p:cNvSpPr/>
            <p:nvPr/>
          </p:nvSpPr>
          <p:spPr>
            <a:xfrm>
              <a:off x="5941500" y="3491625"/>
              <a:ext cx="3900" cy="3725"/>
            </a:xfrm>
            <a:custGeom>
              <a:rect b="b" l="l" r="r" t="t"/>
              <a:pathLst>
                <a:path extrusionOk="0" h="149" w="156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28"/>
            <p:cNvSpPr/>
            <p:nvPr/>
          </p:nvSpPr>
          <p:spPr>
            <a:xfrm>
              <a:off x="5905200" y="3485075"/>
              <a:ext cx="4475" cy="1375"/>
            </a:xfrm>
            <a:custGeom>
              <a:rect b="b" l="l" r="r" t="t"/>
              <a:pathLst>
                <a:path extrusionOk="0" h="55" w="179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28"/>
            <p:cNvSpPr/>
            <p:nvPr/>
          </p:nvSpPr>
          <p:spPr>
            <a:xfrm>
              <a:off x="6041825" y="3491325"/>
              <a:ext cx="10325" cy="7500"/>
            </a:xfrm>
            <a:custGeom>
              <a:rect b="b" l="l" r="r" t="t"/>
              <a:pathLst>
                <a:path extrusionOk="0" h="300" w="413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28"/>
            <p:cNvSpPr/>
            <p:nvPr/>
          </p:nvSpPr>
          <p:spPr>
            <a:xfrm>
              <a:off x="5715875" y="3538350"/>
              <a:ext cx="31875" cy="3475"/>
            </a:xfrm>
            <a:custGeom>
              <a:rect b="b" l="l" r="r" t="t"/>
              <a:pathLst>
                <a:path extrusionOk="0" h="139" w="1275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28"/>
            <p:cNvSpPr/>
            <p:nvPr/>
          </p:nvSpPr>
          <p:spPr>
            <a:xfrm>
              <a:off x="5575375" y="2128975"/>
              <a:ext cx="7475" cy="5950"/>
            </a:xfrm>
            <a:custGeom>
              <a:rect b="b" l="l" r="r" t="t"/>
              <a:pathLst>
                <a:path extrusionOk="0" h="238" w="299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28"/>
            <p:cNvSpPr/>
            <p:nvPr/>
          </p:nvSpPr>
          <p:spPr>
            <a:xfrm>
              <a:off x="5572125" y="2130450"/>
              <a:ext cx="3275" cy="1800"/>
            </a:xfrm>
            <a:custGeom>
              <a:rect b="b" l="l" r="r" t="t"/>
              <a:pathLst>
                <a:path extrusionOk="0" h="72" w="131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28"/>
            <p:cNvSpPr/>
            <p:nvPr/>
          </p:nvSpPr>
          <p:spPr>
            <a:xfrm>
              <a:off x="5568550" y="21322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28"/>
            <p:cNvSpPr/>
            <p:nvPr/>
          </p:nvSpPr>
          <p:spPr>
            <a:xfrm>
              <a:off x="5514975" y="2135500"/>
              <a:ext cx="24725" cy="3900"/>
            </a:xfrm>
            <a:custGeom>
              <a:rect b="b" l="l" r="r" t="t"/>
              <a:pathLst>
                <a:path extrusionOk="0" h="156" w="989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28"/>
            <p:cNvSpPr/>
            <p:nvPr/>
          </p:nvSpPr>
          <p:spPr>
            <a:xfrm>
              <a:off x="5608125" y="2142500"/>
              <a:ext cx="3600" cy="2075"/>
            </a:xfrm>
            <a:custGeom>
              <a:rect b="b" l="l" r="r" t="t"/>
              <a:pathLst>
                <a:path extrusionOk="0" h="83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28"/>
            <p:cNvSpPr/>
            <p:nvPr/>
          </p:nvSpPr>
          <p:spPr>
            <a:xfrm>
              <a:off x="5331900" y="2171800"/>
              <a:ext cx="16700" cy="5100"/>
            </a:xfrm>
            <a:custGeom>
              <a:rect b="b" l="l" r="r" t="t"/>
              <a:pathLst>
                <a:path extrusionOk="0" h="204" w="668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28"/>
            <p:cNvSpPr/>
            <p:nvPr/>
          </p:nvSpPr>
          <p:spPr>
            <a:xfrm>
              <a:off x="5201825" y="2171225"/>
              <a:ext cx="98250" cy="7475"/>
            </a:xfrm>
            <a:custGeom>
              <a:rect b="b" l="l" r="r" t="t"/>
              <a:pathLst>
                <a:path extrusionOk="0" h="299" w="393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28"/>
            <p:cNvSpPr/>
            <p:nvPr/>
          </p:nvSpPr>
          <p:spPr>
            <a:xfrm>
              <a:off x="5212850" y="2178975"/>
              <a:ext cx="97650" cy="3300"/>
            </a:xfrm>
            <a:custGeom>
              <a:rect b="b" l="l" r="r" t="t"/>
              <a:pathLst>
                <a:path extrusionOk="0" h="132" w="3906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28"/>
            <p:cNvSpPr/>
            <p:nvPr/>
          </p:nvSpPr>
          <p:spPr>
            <a:xfrm>
              <a:off x="5206000" y="21828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28"/>
            <p:cNvSpPr/>
            <p:nvPr/>
          </p:nvSpPr>
          <p:spPr>
            <a:xfrm>
              <a:off x="5302725" y="217360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28"/>
            <p:cNvSpPr/>
            <p:nvPr/>
          </p:nvSpPr>
          <p:spPr>
            <a:xfrm>
              <a:off x="5303025" y="22289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28"/>
            <p:cNvSpPr/>
            <p:nvPr/>
          </p:nvSpPr>
          <p:spPr>
            <a:xfrm>
              <a:off x="5242000" y="2196450"/>
              <a:ext cx="7175" cy="3300"/>
            </a:xfrm>
            <a:custGeom>
              <a:rect b="b" l="l" r="r" t="t"/>
              <a:pathLst>
                <a:path extrusionOk="0" h="132" w="287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28"/>
            <p:cNvSpPr/>
            <p:nvPr/>
          </p:nvSpPr>
          <p:spPr>
            <a:xfrm>
              <a:off x="5234575" y="2197425"/>
              <a:ext cx="3900" cy="925"/>
            </a:xfrm>
            <a:custGeom>
              <a:rect b="b" l="l" r="r" t="t"/>
              <a:pathLst>
                <a:path extrusionOk="0" h="37" w="156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28"/>
            <p:cNvSpPr/>
            <p:nvPr/>
          </p:nvSpPr>
          <p:spPr>
            <a:xfrm>
              <a:off x="5238450" y="3714425"/>
              <a:ext cx="33350" cy="8850"/>
            </a:xfrm>
            <a:custGeom>
              <a:rect b="b" l="l" r="r" t="t"/>
              <a:pathLst>
                <a:path extrusionOk="0" h="354" w="1334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28"/>
            <p:cNvSpPr/>
            <p:nvPr/>
          </p:nvSpPr>
          <p:spPr>
            <a:xfrm>
              <a:off x="5269400" y="3718450"/>
              <a:ext cx="30150" cy="7150"/>
            </a:xfrm>
            <a:custGeom>
              <a:rect b="b" l="l" r="r" t="t"/>
              <a:pathLst>
                <a:path extrusionOk="0" h="286" w="1206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28"/>
            <p:cNvSpPr/>
            <p:nvPr/>
          </p:nvSpPr>
          <p:spPr>
            <a:xfrm>
              <a:off x="5231000" y="3728100"/>
              <a:ext cx="25625" cy="3175"/>
            </a:xfrm>
            <a:custGeom>
              <a:rect b="b" l="l" r="r" t="t"/>
              <a:pathLst>
                <a:path extrusionOk="0" h="127" w="1025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28"/>
            <p:cNvSpPr/>
            <p:nvPr/>
          </p:nvSpPr>
          <p:spPr>
            <a:xfrm>
              <a:off x="5270000" y="3731725"/>
              <a:ext cx="22350" cy="3650"/>
            </a:xfrm>
            <a:custGeom>
              <a:rect b="b" l="l" r="r" t="t"/>
              <a:pathLst>
                <a:path extrusionOk="0" h="146" w="894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28"/>
            <p:cNvSpPr/>
            <p:nvPr/>
          </p:nvSpPr>
          <p:spPr>
            <a:xfrm>
              <a:off x="5295600" y="3721725"/>
              <a:ext cx="16375" cy="6575"/>
            </a:xfrm>
            <a:custGeom>
              <a:rect b="b" l="l" r="r" t="t"/>
              <a:pathLst>
                <a:path extrusionOk="0" h="263" w="655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28"/>
            <p:cNvSpPr/>
            <p:nvPr/>
          </p:nvSpPr>
          <p:spPr>
            <a:xfrm>
              <a:off x="5310175" y="3722375"/>
              <a:ext cx="14300" cy="6500"/>
            </a:xfrm>
            <a:custGeom>
              <a:rect b="b" l="l" r="r" t="t"/>
              <a:pathLst>
                <a:path extrusionOk="0" h="260" w="572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28"/>
            <p:cNvSpPr/>
            <p:nvPr/>
          </p:nvSpPr>
          <p:spPr>
            <a:xfrm>
              <a:off x="5256600" y="3721425"/>
              <a:ext cx="15200" cy="3575"/>
            </a:xfrm>
            <a:custGeom>
              <a:rect b="b" l="l" r="r" t="t"/>
              <a:pathLst>
                <a:path extrusionOk="0" h="143" w="608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28"/>
            <p:cNvSpPr/>
            <p:nvPr/>
          </p:nvSpPr>
          <p:spPr>
            <a:xfrm>
              <a:off x="5220275" y="3728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28"/>
            <p:cNvSpPr/>
            <p:nvPr/>
          </p:nvSpPr>
          <p:spPr>
            <a:xfrm>
              <a:off x="5391425" y="373927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28"/>
            <p:cNvSpPr/>
            <p:nvPr/>
          </p:nvSpPr>
          <p:spPr>
            <a:xfrm>
              <a:off x="5294700" y="3763400"/>
              <a:ext cx="37225" cy="8050"/>
            </a:xfrm>
            <a:custGeom>
              <a:rect b="b" l="l" r="r" t="t"/>
              <a:pathLst>
                <a:path extrusionOk="0" h="322" w="1489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28"/>
            <p:cNvSpPr/>
            <p:nvPr/>
          </p:nvSpPr>
          <p:spPr>
            <a:xfrm>
              <a:off x="5281600" y="3753575"/>
              <a:ext cx="33075" cy="3675"/>
            </a:xfrm>
            <a:custGeom>
              <a:rect b="b" l="l" r="r" t="t"/>
              <a:pathLst>
                <a:path extrusionOk="0" h="147" w="1323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28"/>
            <p:cNvSpPr/>
            <p:nvPr/>
          </p:nvSpPr>
          <p:spPr>
            <a:xfrm>
              <a:off x="5306000" y="3718450"/>
              <a:ext cx="25025" cy="6875"/>
            </a:xfrm>
            <a:custGeom>
              <a:rect b="b" l="l" r="r" t="t"/>
              <a:pathLst>
                <a:path extrusionOk="0" h="275" w="1001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28"/>
            <p:cNvSpPr/>
            <p:nvPr/>
          </p:nvSpPr>
          <p:spPr>
            <a:xfrm>
              <a:off x="5241725" y="3702975"/>
              <a:ext cx="14900" cy="4175"/>
            </a:xfrm>
            <a:custGeom>
              <a:rect b="b" l="l" r="r" t="t"/>
              <a:pathLst>
                <a:path extrusionOk="0" h="167" w="596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28"/>
            <p:cNvSpPr/>
            <p:nvPr/>
          </p:nvSpPr>
          <p:spPr>
            <a:xfrm>
              <a:off x="5263750" y="3763975"/>
              <a:ext cx="32450" cy="3900"/>
            </a:xfrm>
            <a:custGeom>
              <a:rect b="b" l="l" r="r" t="t"/>
              <a:pathLst>
                <a:path extrusionOk="0" h="156" w="1298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08" name="Shape 8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9" name="Google Shape;8509;p29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Antropologie</a:t>
            </a:r>
            <a:endParaRPr/>
          </a:p>
        </p:txBody>
      </p:sp>
      <p:graphicFrame>
        <p:nvGraphicFramePr>
          <p:cNvPr id="8510" name="Google Shape;8510;p29"/>
          <p:cNvGraphicFramePr/>
          <p:nvPr/>
        </p:nvGraphicFramePr>
        <p:xfrm>
          <a:off x="1026438" y="1766113"/>
          <a:ext cx="3000000" cy="3000000"/>
        </p:xfrm>
        <a:graphic>
          <a:graphicData uri="http://schemas.openxmlformats.org/drawingml/2006/table">
            <a:tbl>
              <a:tblPr>
                <a:noFill/>
                <a:tableStyleId>{9D816C31-5AF5-4F27-894F-19B92BE311C7}</a:tableStyleId>
              </a:tblPr>
              <a:tblGrid>
                <a:gridCol w="1833600"/>
                <a:gridCol w="5257475"/>
              </a:tblGrid>
              <a:tr h="5089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  <a:latin typeface="Merriweather"/>
                          <a:ea typeface="Merriweather"/>
                          <a:cs typeface="Merriweather"/>
                          <a:sym typeface="Merriweather"/>
                        </a:rPr>
                        <a:t>Anthropos</a:t>
                      </a:r>
                      <a:endParaRPr b="1" sz="1800">
                        <a:solidFill>
                          <a:schemeClr val="dk1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člověk</a:t>
                      </a:r>
                      <a:endParaRPr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10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  <a:latin typeface="Merriweather"/>
                          <a:ea typeface="Merriweather"/>
                          <a:cs typeface="Merriweather"/>
                          <a:sym typeface="Merriweather"/>
                        </a:rPr>
                        <a:t>Logos</a:t>
                      </a:r>
                      <a:endParaRPr b="1" sz="1800">
                        <a:solidFill>
                          <a:schemeClr val="dk1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Livvic"/>
                          <a:ea typeface="Livvic"/>
                          <a:cs typeface="Livvic"/>
                          <a:sym typeface="Livvic"/>
                        </a:rPr>
                        <a:t>rozum</a:t>
                      </a:r>
                      <a:endParaRPr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8511" name="Google Shape;8511;p29"/>
          <p:cNvGrpSpPr/>
          <p:nvPr/>
        </p:nvGrpSpPr>
        <p:grpSpPr>
          <a:xfrm>
            <a:off x="713247" y="1473193"/>
            <a:ext cx="7717466" cy="2993663"/>
            <a:chOff x="3013175" y="4489825"/>
            <a:chExt cx="1829000" cy="982850"/>
          </a:xfrm>
        </p:grpSpPr>
        <p:sp>
          <p:nvSpPr>
            <p:cNvPr id="8512" name="Google Shape;8512;p29"/>
            <p:cNvSpPr/>
            <p:nvPr/>
          </p:nvSpPr>
          <p:spPr>
            <a:xfrm>
              <a:off x="3013175" y="4491050"/>
              <a:ext cx="1829000" cy="981625"/>
            </a:xfrm>
            <a:custGeom>
              <a:rect b="b" l="l" r="r" t="t"/>
              <a:pathLst>
                <a:path extrusionOk="0" h="39265" w="7316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29"/>
            <p:cNvSpPr/>
            <p:nvPr/>
          </p:nvSpPr>
          <p:spPr>
            <a:xfrm>
              <a:off x="4800975" y="5395600"/>
              <a:ext cx="4725" cy="3775"/>
            </a:xfrm>
            <a:custGeom>
              <a:rect b="b" l="l" r="r" t="t"/>
              <a:pathLst>
                <a:path extrusionOk="0" h="151" w="189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29"/>
            <p:cNvSpPr/>
            <p:nvPr/>
          </p:nvSpPr>
          <p:spPr>
            <a:xfrm>
              <a:off x="4810300" y="5395425"/>
              <a:ext cx="3100" cy="3825"/>
            </a:xfrm>
            <a:custGeom>
              <a:rect b="b" l="l" r="r" t="t"/>
              <a:pathLst>
                <a:path extrusionOk="0" h="153" w="124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29"/>
            <p:cNvSpPr/>
            <p:nvPr/>
          </p:nvSpPr>
          <p:spPr>
            <a:xfrm>
              <a:off x="4813475" y="5395625"/>
              <a:ext cx="1575" cy="2675"/>
            </a:xfrm>
            <a:custGeom>
              <a:rect b="b" l="l" r="r" t="t"/>
              <a:pathLst>
                <a:path extrusionOk="0" h="107" w="63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29"/>
            <p:cNvSpPr/>
            <p:nvPr/>
          </p:nvSpPr>
          <p:spPr>
            <a:xfrm>
              <a:off x="4815225" y="5395350"/>
              <a:ext cx="1250" cy="3250"/>
            </a:xfrm>
            <a:custGeom>
              <a:rect b="b" l="l" r="r" t="t"/>
              <a:pathLst>
                <a:path extrusionOk="0" h="130" w="5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29"/>
            <p:cNvSpPr/>
            <p:nvPr/>
          </p:nvSpPr>
          <p:spPr>
            <a:xfrm>
              <a:off x="4807625" y="5395850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29"/>
            <p:cNvSpPr/>
            <p:nvPr/>
          </p:nvSpPr>
          <p:spPr>
            <a:xfrm>
              <a:off x="4808975" y="5395925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29"/>
            <p:cNvSpPr/>
            <p:nvPr/>
          </p:nvSpPr>
          <p:spPr>
            <a:xfrm>
              <a:off x="4806400" y="5395725"/>
              <a:ext cx="950" cy="3075"/>
            </a:xfrm>
            <a:custGeom>
              <a:rect b="b" l="l" r="r" t="t"/>
              <a:pathLst>
                <a:path extrusionOk="0" h="123" w="38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29"/>
            <p:cNvSpPr/>
            <p:nvPr/>
          </p:nvSpPr>
          <p:spPr>
            <a:xfrm>
              <a:off x="4806925" y="5434200"/>
              <a:ext cx="9350" cy="4400"/>
            </a:xfrm>
            <a:custGeom>
              <a:rect b="b" l="l" r="r" t="t"/>
              <a:pathLst>
                <a:path extrusionOk="0" h="176" w="374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29"/>
            <p:cNvSpPr/>
            <p:nvPr/>
          </p:nvSpPr>
          <p:spPr>
            <a:xfrm>
              <a:off x="4816250" y="5433975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29"/>
            <p:cNvSpPr/>
            <p:nvPr/>
          </p:nvSpPr>
          <p:spPr>
            <a:xfrm>
              <a:off x="4818000" y="5434525"/>
              <a:ext cx="1250" cy="3325"/>
            </a:xfrm>
            <a:custGeom>
              <a:rect b="b" l="l" r="r" t="t"/>
              <a:pathLst>
                <a:path extrusionOk="0" h="133" w="5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29"/>
            <p:cNvSpPr/>
            <p:nvPr/>
          </p:nvSpPr>
          <p:spPr>
            <a:xfrm>
              <a:off x="4802400" y="5435400"/>
              <a:ext cx="750" cy="2600"/>
            </a:xfrm>
            <a:custGeom>
              <a:rect b="b" l="l" r="r" t="t"/>
              <a:pathLst>
                <a:path extrusionOk="0" h="104" w="3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29"/>
            <p:cNvSpPr/>
            <p:nvPr/>
          </p:nvSpPr>
          <p:spPr>
            <a:xfrm>
              <a:off x="4812975" y="5355775"/>
              <a:ext cx="15000" cy="5650"/>
            </a:xfrm>
            <a:custGeom>
              <a:rect b="b" l="l" r="r" t="t"/>
              <a:pathLst>
                <a:path extrusionOk="0" h="226" w="60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29"/>
            <p:cNvSpPr/>
            <p:nvPr/>
          </p:nvSpPr>
          <p:spPr>
            <a:xfrm>
              <a:off x="4804975" y="5355825"/>
              <a:ext cx="2375" cy="3125"/>
            </a:xfrm>
            <a:custGeom>
              <a:rect b="b" l="l" r="r" t="t"/>
              <a:pathLst>
                <a:path extrusionOk="0" h="125" w="95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29"/>
            <p:cNvSpPr/>
            <p:nvPr/>
          </p:nvSpPr>
          <p:spPr>
            <a:xfrm>
              <a:off x="4809075" y="5355500"/>
              <a:ext cx="1150" cy="3400"/>
            </a:xfrm>
            <a:custGeom>
              <a:rect b="b" l="l" r="r" t="t"/>
              <a:pathLst>
                <a:path extrusionOk="0" h="136" w="46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29"/>
            <p:cNvSpPr/>
            <p:nvPr/>
          </p:nvSpPr>
          <p:spPr>
            <a:xfrm>
              <a:off x="4810700" y="5355925"/>
              <a:ext cx="1050" cy="3550"/>
            </a:xfrm>
            <a:custGeom>
              <a:rect b="b" l="l" r="r" t="t"/>
              <a:pathLst>
                <a:path extrusionOk="0" h="142" w="42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29"/>
            <p:cNvSpPr/>
            <p:nvPr/>
          </p:nvSpPr>
          <p:spPr>
            <a:xfrm>
              <a:off x="4811950" y="5356050"/>
              <a:ext cx="825" cy="3500"/>
            </a:xfrm>
            <a:custGeom>
              <a:rect b="b" l="l" r="r" t="t"/>
              <a:pathLst>
                <a:path extrusionOk="0" h="140" w="33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29"/>
            <p:cNvSpPr/>
            <p:nvPr/>
          </p:nvSpPr>
          <p:spPr>
            <a:xfrm>
              <a:off x="4807950" y="5355750"/>
              <a:ext cx="825" cy="2775"/>
            </a:xfrm>
            <a:custGeom>
              <a:rect b="b" l="l" r="r" t="t"/>
              <a:pathLst>
                <a:path extrusionOk="0" h="111" w="33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29"/>
            <p:cNvSpPr/>
            <p:nvPr/>
          </p:nvSpPr>
          <p:spPr>
            <a:xfrm>
              <a:off x="4827950" y="535602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29"/>
            <p:cNvSpPr/>
            <p:nvPr/>
          </p:nvSpPr>
          <p:spPr>
            <a:xfrm>
              <a:off x="4811225" y="5447725"/>
              <a:ext cx="10600" cy="3650"/>
            </a:xfrm>
            <a:custGeom>
              <a:rect b="b" l="l" r="r" t="t"/>
              <a:pathLst>
                <a:path extrusionOk="0" h="146" w="424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29"/>
            <p:cNvSpPr/>
            <p:nvPr/>
          </p:nvSpPr>
          <p:spPr>
            <a:xfrm>
              <a:off x="4810100" y="5448625"/>
              <a:ext cx="950" cy="2000"/>
            </a:xfrm>
            <a:custGeom>
              <a:rect b="b" l="l" r="r" t="t"/>
              <a:pathLst>
                <a:path extrusionOk="0" h="80" w="38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29"/>
            <p:cNvSpPr/>
            <p:nvPr/>
          </p:nvSpPr>
          <p:spPr>
            <a:xfrm>
              <a:off x="4803225" y="5460875"/>
              <a:ext cx="10075" cy="3500"/>
            </a:xfrm>
            <a:custGeom>
              <a:rect b="b" l="l" r="r" t="t"/>
              <a:pathLst>
                <a:path extrusionOk="0" h="140" w="403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29"/>
            <p:cNvSpPr/>
            <p:nvPr/>
          </p:nvSpPr>
          <p:spPr>
            <a:xfrm>
              <a:off x="4801175" y="5461000"/>
              <a:ext cx="1775" cy="2950"/>
            </a:xfrm>
            <a:custGeom>
              <a:rect b="b" l="l" r="r" t="t"/>
              <a:pathLst>
                <a:path extrusionOk="0" h="118" w="71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29"/>
            <p:cNvSpPr/>
            <p:nvPr/>
          </p:nvSpPr>
          <p:spPr>
            <a:xfrm>
              <a:off x="4798700" y="5461275"/>
              <a:ext cx="1775" cy="3000"/>
            </a:xfrm>
            <a:custGeom>
              <a:rect b="b" l="l" r="r" t="t"/>
              <a:pathLst>
                <a:path extrusionOk="0" h="120" w="71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29"/>
            <p:cNvSpPr/>
            <p:nvPr/>
          </p:nvSpPr>
          <p:spPr>
            <a:xfrm>
              <a:off x="4796975" y="5461450"/>
              <a:ext cx="825" cy="2150"/>
            </a:xfrm>
            <a:custGeom>
              <a:rect b="b" l="l" r="r" t="t"/>
              <a:pathLst>
                <a:path extrusionOk="0" h="86" w="33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29"/>
            <p:cNvSpPr/>
            <p:nvPr/>
          </p:nvSpPr>
          <p:spPr>
            <a:xfrm>
              <a:off x="4810700" y="5342200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29"/>
            <p:cNvSpPr/>
            <p:nvPr/>
          </p:nvSpPr>
          <p:spPr>
            <a:xfrm>
              <a:off x="4818000" y="5342375"/>
              <a:ext cx="850" cy="2725"/>
            </a:xfrm>
            <a:custGeom>
              <a:rect b="b" l="l" r="r" t="t"/>
              <a:pathLst>
                <a:path extrusionOk="0" h="109" w="34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29"/>
            <p:cNvSpPr/>
            <p:nvPr/>
          </p:nvSpPr>
          <p:spPr>
            <a:xfrm>
              <a:off x="4812150" y="5342275"/>
              <a:ext cx="5350" cy="3600"/>
            </a:xfrm>
            <a:custGeom>
              <a:rect b="b" l="l" r="r" t="t"/>
              <a:pathLst>
                <a:path extrusionOk="0" h="144" w="214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29"/>
            <p:cNvSpPr/>
            <p:nvPr/>
          </p:nvSpPr>
          <p:spPr>
            <a:xfrm>
              <a:off x="4807825" y="5342725"/>
              <a:ext cx="1175" cy="3075"/>
            </a:xfrm>
            <a:custGeom>
              <a:rect b="b" l="l" r="r" t="t"/>
              <a:pathLst>
                <a:path extrusionOk="0" h="123" w="47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29"/>
            <p:cNvSpPr/>
            <p:nvPr/>
          </p:nvSpPr>
          <p:spPr>
            <a:xfrm>
              <a:off x="4823025" y="5342800"/>
              <a:ext cx="850" cy="3075"/>
            </a:xfrm>
            <a:custGeom>
              <a:rect b="b" l="l" r="r" t="t"/>
              <a:pathLst>
                <a:path extrusionOk="0" h="123" w="34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29"/>
            <p:cNvSpPr/>
            <p:nvPr/>
          </p:nvSpPr>
          <p:spPr>
            <a:xfrm>
              <a:off x="4809475" y="5342575"/>
              <a:ext cx="950" cy="3000"/>
            </a:xfrm>
            <a:custGeom>
              <a:rect b="b" l="l" r="r" t="t"/>
              <a:pathLst>
                <a:path extrusionOk="0" h="120" w="38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29"/>
            <p:cNvSpPr/>
            <p:nvPr/>
          </p:nvSpPr>
          <p:spPr>
            <a:xfrm>
              <a:off x="4819625" y="5342725"/>
              <a:ext cx="850" cy="3000"/>
            </a:xfrm>
            <a:custGeom>
              <a:rect b="b" l="l" r="r" t="t"/>
              <a:pathLst>
                <a:path extrusionOk="0" h="120" w="34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29"/>
            <p:cNvSpPr/>
            <p:nvPr/>
          </p:nvSpPr>
          <p:spPr>
            <a:xfrm>
              <a:off x="4821900" y="5342675"/>
              <a:ext cx="725" cy="3225"/>
            </a:xfrm>
            <a:custGeom>
              <a:rect b="b" l="l" r="r" t="t"/>
              <a:pathLst>
                <a:path extrusionOk="0" h="129" w="29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29"/>
            <p:cNvSpPr/>
            <p:nvPr/>
          </p:nvSpPr>
          <p:spPr>
            <a:xfrm>
              <a:off x="4806300" y="5343325"/>
              <a:ext cx="850" cy="2425"/>
            </a:xfrm>
            <a:custGeom>
              <a:rect b="b" l="l" r="r" t="t"/>
              <a:pathLst>
                <a:path extrusionOk="0" h="97" w="34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29"/>
            <p:cNvSpPr/>
            <p:nvPr/>
          </p:nvSpPr>
          <p:spPr>
            <a:xfrm>
              <a:off x="4820750" y="5342975"/>
              <a:ext cx="550" cy="2625"/>
            </a:xfrm>
            <a:custGeom>
              <a:rect b="b" l="l" r="r" t="t"/>
              <a:pathLst>
                <a:path extrusionOk="0" h="105" w="22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29"/>
            <p:cNvSpPr/>
            <p:nvPr/>
          </p:nvSpPr>
          <p:spPr>
            <a:xfrm>
              <a:off x="4804650" y="5382225"/>
              <a:ext cx="3725" cy="3400"/>
            </a:xfrm>
            <a:custGeom>
              <a:rect b="b" l="l" r="r" t="t"/>
              <a:pathLst>
                <a:path extrusionOk="0" h="136" w="149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29"/>
            <p:cNvSpPr/>
            <p:nvPr/>
          </p:nvSpPr>
          <p:spPr>
            <a:xfrm>
              <a:off x="4802000" y="5383050"/>
              <a:ext cx="1850" cy="2825"/>
            </a:xfrm>
            <a:custGeom>
              <a:rect b="b" l="l" r="r" t="t"/>
              <a:pathLst>
                <a:path extrusionOk="0" h="113" w="74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29"/>
            <p:cNvSpPr/>
            <p:nvPr/>
          </p:nvSpPr>
          <p:spPr>
            <a:xfrm>
              <a:off x="4799525" y="5382475"/>
              <a:ext cx="1575" cy="3325"/>
            </a:xfrm>
            <a:custGeom>
              <a:rect b="b" l="l" r="r" t="t"/>
              <a:pathLst>
                <a:path extrusionOk="0" h="133" w="63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29"/>
            <p:cNvSpPr/>
            <p:nvPr/>
          </p:nvSpPr>
          <p:spPr>
            <a:xfrm>
              <a:off x="4817175" y="5382575"/>
              <a:ext cx="1150" cy="3525"/>
            </a:xfrm>
            <a:custGeom>
              <a:rect b="b" l="l" r="r" t="t"/>
              <a:pathLst>
                <a:path extrusionOk="0" h="141" w="46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29"/>
            <p:cNvSpPr/>
            <p:nvPr/>
          </p:nvSpPr>
          <p:spPr>
            <a:xfrm>
              <a:off x="4815525" y="5382600"/>
              <a:ext cx="950" cy="2850"/>
            </a:xfrm>
            <a:custGeom>
              <a:rect b="b" l="l" r="r" t="t"/>
              <a:pathLst>
                <a:path extrusionOk="0" h="114" w="38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29"/>
            <p:cNvSpPr/>
            <p:nvPr/>
          </p:nvSpPr>
          <p:spPr>
            <a:xfrm>
              <a:off x="4808750" y="5382900"/>
              <a:ext cx="750" cy="2475"/>
            </a:xfrm>
            <a:custGeom>
              <a:rect b="b" l="l" r="r" t="t"/>
              <a:pathLst>
                <a:path extrusionOk="0" h="99" w="3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29"/>
            <p:cNvSpPr/>
            <p:nvPr/>
          </p:nvSpPr>
          <p:spPr>
            <a:xfrm>
              <a:off x="4812250" y="5382700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29"/>
            <p:cNvSpPr/>
            <p:nvPr/>
          </p:nvSpPr>
          <p:spPr>
            <a:xfrm>
              <a:off x="4810700" y="5382775"/>
              <a:ext cx="550" cy="2375"/>
            </a:xfrm>
            <a:custGeom>
              <a:rect b="b" l="l" r="r" t="t"/>
              <a:pathLst>
                <a:path extrusionOk="0" h="95" w="22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29"/>
            <p:cNvSpPr/>
            <p:nvPr/>
          </p:nvSpPr>
          <p:spPr>
            <a:xfrm>
              <a:off x="4814100" y="5383000"/>
              <a:ext cx="525" cy="2800"/>
            </a:xfrm>
            <a:custGeom>
              <a:rect b="b" l="l" r="r" t="t"/>
              <a:pathLst>
                <a:path extrusionOk="0" h="112" w="21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29"/>
            <p:cNvSpPr/>
            <p:nvPr/>
          </p:nvSpPr>
          <p:spPr>
            <a:xfrm>
              <a:off x="4806300" y="5369900"/>
              <a:ext cx="1150" cy="2700"/>
            </a:xfrm>
            <a:custGeom>
              <a:rect b="b" l="l" r="r" t="t"/>
              <a:pathLst>
                <a:path extrusionOk="0" h="108" w="46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29"/>
            <p:cNvSpPr/>
            <p:nvPr/>
          </p:nvSpPr>
          <p:spPr>
            <a:xfrm>
              <a:off x="4808450" y="5369900"/>
              <a:ext cx="850" cy="2450"/>
            </a:xfrm>
            <a:custGeom>
              <a:rect b="b" l="l" r="r" t="t"/>
              <a:pathLst>
                <a:path extrusionOk="0" h="98" w="34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29"/>
            <p:cNvSpPr/>
            <p:nvPr/>
          </p:nvSpPr>
          <p:spPr>
            <a:xfrm>
              <a:off x="4816250" y="5370100"/>
              <a:ext cx="650" cy="2450"/>
            </a:xfrm>
            <a:custGeom>
              <a:rect b="b" l="l" r="r" t="t"/>
              <a:pathLst>
                <a:path extrusionOk="0" h="98" w="26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29"/>
            <p:cNvSpPr/>
            <p:nvPr/>
          </p:nvSpPr>
          <p:spPr>
            <a:xfrm>
              <a:off x="4818100" y="5421825"/>
              <a:ext cx="1350" cy="2750"/>
            </a:xfrm>
            <a:custGeom>
              <a:rect b="b" l="l" r="r" t="t"/>
              <a:pathLst>
                <a:path extrusionOk="0" h="110" w="54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29"/>
            <p:cNvSpPr/>
            <p:nvPr/>
          </p:nvSpPr>
          <p:spPr>
            <a:xfrm>
              <a:off x="4814100" y="5422200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29"/>
            <p:cNvSpPr/>
            <p:nvPr/>
          </p:nvSpPr>
          <p:spPr>
            <a:xfrm>
              <a:off x="4801375" y="5421875"/>
              <a:ext cx="750" cy="2275"/>
            </a:xfrm>
            <a:custGeom>
              <a:rect b="b" l="l" r="r" t="t"/>
              <a:pathLst>
                <a:path extrusionOk="0" h="91" w="3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29"/>
            <p:cNvSpPr/>
            <p:nvPr/>
          </p:nvSpPr>
          <p:spPr>
            <a:xfrm>
              <a:off x="4803125" y="5422200"/>
              <a:ext cx="625" cy="2325"/>
            </a:xfrm>
            <a:custGeom>
              <a:rect b="b" l="l" r="r" t="t"/>
              <a:pathLst>
                <a:path extrusionOk="0" h="93" w="25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29"/>
            <p:cNvSpPr/>
            <p:nvPr/>
          </p:nvSpPr>
          <p:spPr>
            <a:xfrm>
              <a:off x="4804750" y="5421875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29"/>
            <p:cNvSpPr/>
            <p:nvPr/>
          </p:nvSpPr>
          <p:spPr>
            <a:xfrm>
              <a:off x="4800975" y="5408375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29"/>
            <p:cNvSpPr/>
            <p:nvPr/>
          </p:nvSpPr>
          <p:spPr>
            <a:xfrm>
              <a:off x="4812750" y="5408625"/>
              <a:ext cx="2500" cy="3475"/>
            </a:xfrm>
            <a:custGeom>
              <a:rect b="b" l="l" r="r" t="t"/>
              <a:pathLst>
                <a:path extrusionOk="0" h="139" w="10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29"/>
            <p:cNvSpPr/>
            <p:nvPr/>
          </p:nvSpPr>
          <p:spPr>
            <a:xfrm>
              <a:off x="4808975" y="5408125"/>
              <a:ext cx="1650" cy="3650"/>
            </a:xfrm>
            <a:custGeom>
              <a:rect b="b" l="l" r="r" t="t"/>
              <a:pathLst>
                <a:path extrusionOk="0" h="146" w="66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29"/>
            <p:cNvSpPr/>
            <p:nvPr/>
          </p:nvSpPr>
          <p:spPr>
            <a:xfrm>
              <a:off x="4806800" y="5408500"/>
              <a:ext cx="1475" cy="3075"/>
            </a:xfrm>
            <a:custGeom>
              <a:rect b="b" l="l" r="r" t="t"/>
              <a:pathLst>
                <a:path extrusionOk="0" h="123" w="59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29"/>
            <p:cNvSpPr/>
            <p:nvPr/>
          </p:nvSpPr>
          <p:spPr>
            <a:xfrm>
              <a:off x="4804850" y="5408750"/>
              <a:ext cx="1275" cy="3250"/>
            </a:xfrm>
            <a:custGeom>
              <a:rect b="b" l="l" r="r" t="t"/>
              <a:pathLst>
                <a:path extrusionOk="0" h="130" w="51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29"/>
            <p:cNvSpPr/>
            <p:nvPr/>
          </p:nvSpPr>
          <p:spPr>
            <a:xfrm>
              <a:off x="4811225" y="5408475"/>
              <a:ext cx="1150" cy="3275"/>
            </a:xfrm>
            <a:custGeom>
              <a:rect b="b" l="l" r="r" t="t"/>
              <a:pathLst>
                <a:path extrusionOk="0" h="131" w="46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29"/>
            <p:cNvSpPr/>
            <p:nvPr/>
          </p:nvSpPr>
          <p:spPr>
            <a:xfrm>
              <a:off x="4817475" y="5408425"/>
              <a:ext cx="950" cy="3050"/>
            </a:xfrm>
            <a:custGeom>
              <a:rect b="b" l="l" r="r" t="t"/>
              <a:pathLst>
                <a:path extrusionOk="0" h="122" w="38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29"/>
            <p:cNvSpPr/>
            <p:nvPr/>
          </p:nvSpPr>
          <p:spPr>
            <a:xfrm>
              <a:off x="4818600" y="5408550"/>
              <a:ext cx="750" cy="2900"/>
            </a:xfrm>
            <a:custGeom>
              <a:rect b="b" l="l" r="r" t="t"/>
              <a:pathLst>
                <a:path extrusionOk="0" h="116" w="3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29"/>
            <p:cNvSpPr/>
            <p:nvPr/>
          </p:nvSpPr>
          <p:spPr>
            <a:xfrm>
              <a:off x="4816150" y="5408850"/>
              <a:ext cx="625" cy="1925"/>
            </a:xfrm>
            <a:custGeom>
              <a:rect b="b" l="l" r="r" t="t"/>
              <a:pathLst>
                <a:path extrusionOk="0" h="77" w="25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29"/>
            <p:cNvSpPr/>
            <p:nvPr/>
          </p:nvSpPr>
          <p:spPr>
            <a:xfrm>
              <a:off x="4811950" y="5329550"/>
              <a:ext cx="18975" cy="4650"/>
            </a:xfrm>
            <a:custGeom>
              <a:rect b="b" l="l" r="r" t="t"/>
              <a:pathLst>
                <a:path extrusionOk="0" h="186" w="759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29"/>
            <p:cNvSpPr/>
            <p:nvPr/>
          </p:nvSpPr>
          <p:spPr>
            <a:xfrm>
              <a:off x="4801375" y="5329500"/>
              <a:ext cx="10275" cy="4075"/>
            </a:xfrm>
            <a:custGeom>
              <a:rect b="b" l="l" r="r" t="t"/>
              <a:pathLst>
                <a:path extrusionOk="0" h="163" w="411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29"/>
            <p:cNvSpPr/>
            <p:nvPr/>
          </p:nvSpPr>
          <p:spPr>
            <a:xfrm>
              <a:off x="4791625" y="5330075"/>
              <a:ext cx="7825" cy="3275"/>
            </a:xfrm>
            <a:custGeom>
              <a:rect b="b" l="l" r="r" t="t"/>
              <a:pathLst>
                <a:path extrusionOk="0" h="131" w="313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29"/>
            <p:cNvSpPr/>
            <p:nvPr/>
          </p:nvSpPr>
          <p:spPr>
            <a:xfrm>
              <a:off x="4787125" y="5330625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29"/>
            <p:cNvSpPr/>
            <p:nvPr/>
          </p:nvSpPr>
          <p:spPr>
            <a:xfrm>
              <a:off x="4790500" y="5330650"/>
              <a:ext cx="650" cy="2325"/>
            </a:xfrm>
            <a:custGeom>
              <a:rect b="b" l="l" r="r" t="t"/>
              <a:pathLst>
                <a:path extrusionOk="0" h="93" w="26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29"/>
            <p:cNvSpPr/>
            <p:nvPr/>
          </p:nvSpPr>
          <p:spPr>
            <a:xfrm>
              <a:off x="4800350" y="5330475"/>
              <a:ext cx="650" cy="1750"/>
            </a:xfrm>
            <a:custGeom>
              <a:rect b="b" l="l" r="r" t="t"/>
              <a:pathLst>
                <a:path extrusionOk="0" h="70" w="26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29"/>
            <p:cNvSpPr/>
            <p:nvPr/>
          </p:nvSpPr>
          <p:spPr>
            <a:xfrm>
              <a:off x="4819525" y="543275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29"/>
            <p:cNvSpPr/>
            <p:nvPr/>
          </p:nvSpPr>
          <p:spPr>
            <a:xfrm>
              <a:off x="4819525" y="541970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29"/>
            <p:cNvSpPr/>
            <p:nvPr/>
          </p:nvSpPr>
          <p:spPr>
            <a:xfrm>
              <a:off x="4822100" y="5445675"/>
              <a:ext cx="13450" cy="7525"/>
            </a:xfrm>
            <a:custGeom>
              <a:rect b="b" l="l" r="r" t="t"/>
              <a:pathLst>
                <a:path extrusionOk="0" h="301" w="538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29"/>
            <p:cNvSpPr/>
            <p:nvPr/>
          </p:nvSpPr>
          <p:spPr>
            <a:xfrm>
              <a:off x="4829075" y="5354725"/>
              <a:ext cx="6475" cy="6325"/>
            </a:xfrm>
            <a:custGeom>
              <a:rect b="b" l="l" r="r" t="t"/>
              <a:pathLst>
                <a:path extrusionOk="0" h="253" w="259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29"/>
            <p:cNvSpPr/>
            <p:nvPr/>
          </p:nvSpPr>
          <p:spPr>
            <a:xfrm>
              <a:off x="4820050" y="5406925"/>
              <a:ext cx="15600" cy="6700"/>
            </a:xfrm>
            <a:custGeom>
              <a:rect b="b" l="l" r="r" t="t"/>
              <a:pathLst>
                <a:path extrusionOk="0" h="268" w="624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29"/>
            <p:cNvSpPr/>
            <p:nvPr/>
          </p:nvSpPr>
          <p:spPr>
            <a:xfrm>
              <a:off x="4816650" y="5393650"/>
              <a:ext cx="18900" cy="7125"/>
            </a:xfrm>
            <a:custGeom>
              <a:rect b="b" l="l" r="r" t="t"/>
              <a:pathLst>
                <a:path extrusionOk="0" h="285" w="756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29"/>
            <p:cNvSpPr/>
            <p:nvPr/>
          </p:nvSpPr>
          <p:spPr>
            <a:xfrm>
              <a:off x="4818500" y="5380750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29"/>
            <p:cNvSpPr/>
            <p:nvPr/>
          </p:nvSpPr>
          <p:spPr>
            <a:xfrm>
              <a:off x="4831025" y="5328825"/>
              <a:ext cx="4625" cy="6200"/>
            </a:xfrm>
            <a:custGeom>
              <a:rect b="b" l="l" r="r" t="t"/>
              <a:pathLst>
                <a:path extrusionOk="0" h="248" w="185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29"/>
            <p:cNvSpPr/>
            <p:nvPr/>
          </p:nvSpPr>
          <p:spPr>
            <a:xfrm>
              <a:off x="4813675" y="5458725"/>
              <a:ext cx="21875" cy="7700"/>
            </a:xfrm>
            <a:custGeom>
              <a:rect b="b" l="l" r="r" t="t"/>
              <a:pathLst>
                <a:path extrusionOk="0" h="308" w="875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29"/>
            <p:cNvSpPr/>
            <p:nvPr/>
          </p:nvSpPr>
          <p:spPr>
            <a:xfrm>
              <a:off x="4824350" y="5341500"/>
              <a:ext cx="11200" cy="6850"/>
            </a:xfrm>
            <a:custGeom>
              <a:rect b="b" l="l" r="r" t="t"/>
              <a:pathLst>
                <a:path extrusionOk="0" h="274" w="448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29"/>
            <p:cNvSpPr/>
            <p:nvPr/>
          </p:nvSpPr>
          <p:spPr>
            <a:xfrm>
              <a:off x="4821800" y="5368025"/>
              <a:ext cx="13750" cy="6275"/>
            </a:xfrm>
            <a:custGeom>
              <a:rect b="b" l="l" r="r" t="t"/>
              <a:pathLst>
                <a:path extrusionOk="0" h="251" w="55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29"/>
            <p:cNvSpPr/>
            <p:nvPr/>
          </p:nvSpPr>
          <p:spPr>
            <a:xfrm>
              <a:off x="4835625" y="5368100"/>
              <a:ext cx="750" cy="6100"/>
            </a:xfrm>
            <a:custGeom>
              <a:rect b="b" l="l" r="r" t="t"/>
              <a:pathLst>
                <a:path extrusionOk="0" h="244" w="3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29"/>
            <p:cNvSpPr/>
            <p:nvPr/>
          </p:nvSpPr>
          <p:spPr>
            <a:xfrm>
              <a:off x="4835625" y="5380850"/>
              <a:ext cx="750" cy="6900"/>
            </a:xfrm>
            <a:custGeom>
              <a:rect b="b" l="l" r="r" t="t"/>
              <a:pathLst>
                <a:path extrusionOk="0" h="276" w="3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29"/>
            <p:cNvSpPr/>
            <p:nvPr/>
          </p:nvSpPr>
          <p:spPr>
            <a:xfrm>
              <a:off x="4835625" y="5341875"/>
              <a:ext cx="850" cy="6750"/>
            </a:xfrm>
            <a:custGeom>
              <a:rect b="b" l="l" r="r" t="t"/>
              <a:pathLst>
                <a:path extrusionOk="0" h="270" w="34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29"/>
            <p:cNvSpPr/>
            <p:nvPr/>
          </p:nvSpPr>
          <p:spPr>
            <a:xfrm>
              <a:off x="4835625" y="5328950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29"/>
            <p:cNvSpPr/>
            <p:nvPr/>
          </p:nvSpPr>
          <p:spPr>
            <a:xfrm>
              <a:off x="4835625" y="5354900"/>
              <a:ext cx="850" cy="5975"/>
            </a:xfrm>
            <a:custGeom>
              <a:rect b="b" l="l" r="r" t="t"/>
              <a:pathLst>
                <a:path extrusionOk="0" h="239" w="34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29"/>
            <p:cNvSpPr/>
            <p:nvPr/>
          </p:nvSpPr>
          <p:spPr>
            <a:xfrm>
              <a:off x="4835625" y="5433050"/>
              <a:ext cx="850" cy="7000"/>
            </a:xfrm>
            <a:custGeom>
              <a:rect b="b" l="l" r="r" t="t"/>
              <a:pathLst>
                <a:path extrusionOk="0" h="280" w="34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29"/>
            <p:cNvSpPr/>
            <p:nvPr/>
          </p:nvSpPr>
          <p:spPr>
            <a:xfrm>
              <a:off x="4835525" y="5446100"/>
              <a:ext cx="950" cy="7200"/>
            </a:xfrm>
            <a:custGeom>
              <a:rect b="b" l="l" r="r" t="t"/>
              <a:pathLst>
                <a:path extrusionOk="0" h="288" w="38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29"/>
            <p:cNvSpPr/>
            <p:nvPr/>
          </p:nvSpPr>
          <p:spPr>
            <a:xfrm>
              <a:off x="4835625" y="5458800"/>
              <a:ext cx="950" cy="7425"/>
            </a:xfrm>
            <a:custGeom>
              <a:rect b="b" l="l" r="r" t="t"/>
              <a:pathLst>
                <a:path extrusionOk="0" h="297" w="38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29"/>
            <p:cNvSpPr/>
            <p:nvPr/>
          </p:nvSpPr>
          <p:spPr>
            <a:xfrm>
              <a:off x="4835625" y="5407200"/>
              <a:ext cx="750" cy="6400"/>
            </a:xfrm>
            <a:custGeom>
              <a:rect b="b" l="l" r="r" t="t"/>
              <a:pathLst>
                <a:path extrusionOk="0" h="256" w="3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29"/>
            <p:cNvSpPr/>
            <p:nvPr/>
          </p:nvSpPr>
          <p:spPr>
            <a:xfrm>
              <a:off x="4835525" y="5393975"/>
              <a:ext cx="950" cy="6825"/>
            </a:xfrm>
            <a:custGeom>
              <a:rect b="b" l="l" r="r" t="t"/>
              <a:pathLst>
                <a:path extrusionOk="0" h="273" w="38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29"/>
            <p:cNvSpPr/>
            <p:nvPr/>
          </p:nvSpPr>
          <p:spPr>
            <a:xfrm>
              <a:off x="4835625" y="5420950"/>
              <a:ext cx="750" cy="6075"/>
            </a:xfrm>
            <a:custGeom>
              <a:rect b="b" l="l" r="r" t="t"/>
              <a:pathLst>
                <a:path extrusionOk="0" h="243" w="3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29"/>
            <p:cNvSpPr/>
            <p:nvPr/>
          </p:nvSpPr>
          <p:spPr>
            <a:xfrm>
              <a:off x="3017475" y="452907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29"/>
            <p:cNvSpPr/>
            <p:nvPr/>
          </p:nvSpPr>
          <p:spPr>
            <a:xfrm>
              <a:off x="3017475" y="4541825"/>
              <a:ext cx="850" cy="6825"/>
            </a:xfrm>
            <a:custGeom>
              <a:rect b="b" l="l" r="r" t="t"/>
              <a:pathLst>
                <a:path extrusionOk="0" h="273" w="34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29"/>
            <p:cNvSpPr/>
            <p:nvPr/>
          </p:nvSpPr>
          <p:spPr>
            <a:xfrm>
              <a:off x="3017375" y="4502750"/>
              <a:ext cx="850" cy="6850"/>
            </a:xfrm>
            <a:custGeom>
              <a:rect b="b" l="l" r="r" t="t"/>
              <a:pathLst>
                <a:path extrusionOk="0" h="274" w="34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29"/>
            <p:cNvSpPr/>
            <p:nvPr/>
          </p:nvSpPr>
          <p:spPr>
            <a:xfrm>
              <a:off x="3017475" y="4489925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29"/>
            <p:cNvSpPr/>
            <p:nvPr/>
          </p:nvSpPr>
          <p:spPr>
            <a:xfrm>
              <a:off x="3017400" y="4515875"/>
              <a:ext cx="825" cy="6000"/>
            </a:xfrm>
            <a:custGeom>
              <a:rect b="b" l="l" r="r" t="t"/>
              <a:pathLst>
                <a:path extrusionOk="0" h="240" w="33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29"/>
            <p:cNvSpPr/>
            <p:nvPr/>
          </p:nvSpPr>
          <p:spPr>
            <a:xfrm>
              <a:off x="3017375" y="4594050"/>
              <a:ext cx="950" cy="7000"/>
            </a:xfrm>
            <a:custGeom>
              <a:rect b="b" l="l" r="r" t="t"/>
              <a:pathLst>
                <a:path extrusionOk="0" h="280" w="38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29"/>
            <p:cNvSpPr/>
            <p:nvPr/>
          </p:nvSpPr>
          <p:spPr>
            <a:xfrm>
              <a:off x="3017475" y="4606975"/>
              <a:ext cx="850" cy="7200"/>
            </a:xfrm>
            <a:custGeom>
              <a:rect b="b" l="l" r="r" t="t"/>
              <a:pathLst>
                <a:path extrusionOk="0" h="288" w="34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29"/>
            <p:cNvSpPr/>
            <p:nvPr/>
          </p:nvSpPr>
          <p:spPr>
            <a:xfrm>
              <a:off x="3017275" y="4619800"/>
              <a:ext cx="1050" cy="7400"/>
            </a:xfrm>
            <a:custGeom>
              <a:rect b="b" l="l" r="r" t="t"/>
              <a:pathLst>
                <a:path extrusionOk="0" h="296" w="42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29"/>
            <p:cNvSpPr/>
            <p:nvPr/>
          </p:nvSpPr>
          <p:spPr>
            <a:xfrm>
              <a:off x="3017475" y="4568200"/>
              <a:ext cx="850" cy="6275"/>
            </a:xfrm>
            <a:custGeom>
              <a:rect b="b" l="l" r="r" t="t"/>
              <a:pathLst>
                <a:path extrusionOk="0" h="251" w="34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29"/>
            <p:cNvSpPr/>
            <p:nvPr/>
          </p:nvSpPr>
          <p:spPr>
            <a:xfrm>
              <a:off x="3017400" y="4554950"/>
              <a:ext cx="925" cy="6750"/>
            </a:xfrm>
            <a:custGeom>
              <a:rect b="b" l="l" r="r" t="t"/>
              <a:pathLst>
                <a:path extrusionOk="0" h="270" w="37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29"/>
            <p:cNvSpPr/>
            <p:nvPr/>
          </p:nvSpPr>
          <p:spPr>
            <a:xfrm>
              <a:off x="3017475" y="458182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29"/>
            <p:cNvSpPr/>
            <p:nvPr/>
          </p:nvSpPr>
          <p:spPr>
            <a:xfrm>
              <a:off x="3048150" y="4556525"/>
              <a:ext cx="4750" cy="3825"/>
            </a:xfrm>
            <a:custGeom>
              <a:rect b="b" l="l" r="r" t="t"/>
              <a:pathLst>
                <a:path extrusionOk="0" h="153" w="19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29"/>
            <p:cNvSpPr/>
            <p:nvPr/>
          </p:nvSpPr>
          <p:spPr>
            <a:xfrm>
              <a:off x="3040450" y="4556400"/>
              <a:ext cx="3100" cy="3900"/>
            </a:xfrm>
            <a:custGeom>
              <a:rect b="b" l="l" r="r" t="t"/>
              <a:pathLst>
                <a:path extrusionOk="0" h="156" w="124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29"/>
            <p:cNvSpPr/>
            <p:nvPr/>
          </p:nvSpPr>
          <p:spPr>
            <a:xfrm>
              <a:off x="3038825" y="4556575"/>
              <a:ext cx="1550" cy="2650"/>
            </a:xfrm>
            <a:custGeom>
              <a:rect b="b" l="l" r="r" t="t"/>
              <a:pathLst>
                <a:path extrusionOk="0" h="106" w="62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29"/>
            <p:cNvSpPr/>
            <p:nvPr/>
          </p:nvSpPr>
          <p:spPr>
            <a:xfrm>
              <a:off x="3037375" y="4556275"/>
              <a:ext cx="1275" cy="3325"/>
            </a:xfrm>
            <a:custGeom>
              <a:rect b="b" l="l" r="r" t="t"/>
              <a:pathLst>
                <a:path extrusionOk="0" h="133" w="51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29"/>
            <p:cNvSpPr/>
            <p:nvPr/>
          </p:nvSpPr>
          <p:spPr>
            <a:xfrm>
              <a:off x="3045275" y="4556825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29"/>
            <p:cNvSpPr/>
            <p:nvPr/>
          </p:nvSpPr>
          <p:spPr>
            <a:xfrm>
              <a:off x="3043850" y="4556800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29"/>
            <p:cNvSpPr/>
            <p:nvPr/>
          </p:nvSpPr>
          <p:spPr>
            <a:xfrm>
              <a:off x="3046500" y="4556600"/>
              <a:ext cx="950" cy="3175"/>
            </a:xfrm>
            <a:custGeom>
              <a:rect b="b" l="l" r="r" t="t"/>
              <a:pathLst>
                <a:path extrusionOk="0" h="127" w="38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29"/>
            <p:cNvSpPr/>
            <p:nvPr/>
          </p:nvSpPr>
          <p:spPr>
            <a:xfrm>
              <a:off x="3037700" y="4595075"/>
              <a:ext cx="9350" cy="4425"/>
            </a:xfrm>
            <a:custGeom>
              <a:rect b="b" l="l" r="r" t="t"/>
              <a:pathLst>
                <a:path extrusionOk="0" h="177" w="374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29"/>
            <p:cNvSpPr/>
            <p:nvPr/>
          </p:nvSpPr>
          <p:spPr>
            <a:xfrm>
              <a:off x="3036350" y="4594950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29"/>
            <p:cNvSpPr/>
            <p:nvPr/>
          </p:nvSpPr>
          <p:spPr>
            <a:xfrm>
              <a:off x="3034725" y="4595450"/>
              <a:ext cx="1150" cy="3375"/>
            </a:xfrm>
            <a:custGeom>
              <a:rect b="b" l="l" r="r" t="t"/>
              <a:pathLst>
                <a:path extrusionOk="0" h="135" w="46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29"/>
            <p:cNvSpPr/>
            <p:nvPr/>
          </p:nvSpPr>
          <p:spPr>
            <a:xfrm>
              <a:off x="3050725" y="4596300"/>
              <a:ext cx="725" cy="2600"/>
            </a:xfrm>
            <a:custGeom>
              <a:rect b="b" l="l" r="r" t="t"/>
              <a:pathLst>
                <a:path extrusionOk="0" h="104" w="29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29"/>
            <p:cNvSpPr/>
            <p:nvPr/>
          </p:nvSpPr>
          <p:spPr>
            <a:xfrm>
              <a:off x="3026000" y="4516750"/>
              <a:ext cx="14900" cy="5650"/>
            </a:xfrm>
            <a:custGeom>
              <a:rect b="b" l="l" r="r" t="t"/>
              <a:pathLst>
                <a:path extrusionOk="0" h="226" w="596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29"/>
            <p:cNvSpPr/>
            <p:nvPr/>
          </p:nvSpPr>
          <p:spPr>
            <a:xfrm>
              <a:off x="3046500" y="4516725"/>
              <a:ext cx="2400" cy="3175"/>
            </a:xfrm>
            <a:custGeom>
              <a:rect b="b" l="l" r="r" t="t"/>
              <a:pathLst>
                <a:path extrusionOk="0" h="127" w="96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29"/>
            <p:cNvSpPr/>
            <p:nvPr/>
          </p:nvSpPr>
          <p:spPr>
            <a:xfrm>
              <a:off x="3043750" y="4516450"/>
              <a:ext cx="1050" cy="3350"/>
            </a:xfrm>
            <a:custGeom>
              <a:rect b="b" l="l" r="r" t="t"/>
              <a:pathLst>
                <a:path extrusionOk="0" h="134" w="42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29"/>
            <p:cNvSpPr/>
            <p:nvPr/>
          </p:nvSpPr>
          <p:spPr>
            <a:xfrm>
              <a:off x="3042100" y="4516875"/>
              <a:ext cx="1150" cy="3475"/>
            </a:xfrm>
            <a:custGeom>
              <a:rect b="b" l="l" r="r" t="t"/>
              <a:pathLst>
                <a:path extrusionOk="0" h="139" w="46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29"/>
            <p:cNvSpPr/>
            <p:nvPr/>
          </p:nvSpPr>
          <p:spPr>
            <a:xfrm>
              <a:off x="3041075" y="4516950"/>
              <a:ext cx="950" cy="3575"/>
            </a:xfrm>
            <a:custGeom>
              <a:rect b="b" l="l" r="r" t="t"/>
              <a:pathLst>
                <a:path extrusionOk="0" h="143" w="38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29"/>
            <p:cNvSpPr/>
            <p:nvPr/>
          </p:nvSpPr>
          <p:spPr>
            <a:xfrm>
              <a:off x="3045075" y="451667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29"/>
            <p:cNvSpPr/>
            <p:nvPr/>
          </p:nvSpPr>
          <p:spPr>
            <a:xfrm>
              <a:off x="3025075" y="4516975"/>
              <a:ext cx="850" cy="2825"/>
            </a:xfrm>
            <a:custGeom>
              <a:rect b="b" l="l" r="r" t="t"/>
              <a:pathLst>
                <a:path extrusionOk="0" h="113" w="34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29"/>
            <p:cNvSpPr/>
            <p:nvPr/>
          </p:nvSpPr>
          <p:spPr>
            <a:xfrm>
              <a:off x="3032050" y="4608600"/>
              <a:ext cx="10700" cy="3775"/>
            </a:xfrm>
            <a:custGeom>
              <a:rect b="b" l="l" r="r" t="t"/>
              <a:pathLst>
                <a:path extrusionOk="0" h="151" w="428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29"/>
            <p:cNvSpPr/>
            <p:nvPr/>
          </p:nvSpPr>
          <p:spPr>
            <a:xfrm>
              <a:off x="3042825" y="4609575"/>
              <a:ext cx="950" cy="2025"/>
            </a:xfrm>
            <a:custGeom>
              <a:rect b="b" l="l" r="r" t="t"/>
              <a:pathLst>
                <a:path extrusionOk="0" h="81" w="38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29"/>
            <p:cNvSpPr/>
            <p:nvPr/>
          </p:nvSpPr>
          <p:spPr>
            <a:xfrm>
              <a:off x="3040550" y="4621775"/>
              <a:ext cx="10200" cy="3575"/>
            </a:xfrm>
            <a:custGeom>
              <a:rect b="b" l="l" r="r" t="t"/>
              <a:pathLst>
                <a:path extrusionOk="0" h="143" w="408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29"/>
            <p:cNvSpPr/>
            <p:nvPr/>
          </p:nvSpPr>
          <p:spPr>
            <a:xfrm>
              <a:off x="3050925" y="4621925"/>
              <a:ext cx="1775" cy="2925"/>
            </a:xfrm>
            <a:custGeom>
              <a:rect b="b" l="l" r="r" t="t"/>
              <a:pathLst>
                <a:path extrusionOk="0" h="117" w="71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29"/>
            <p:cNvSpPr/>
            <p:nvPr/>
          </p:nvSpPr>
          <p:spPr>
            <a:xfrm>
              <a:off x="3053500" y="4622150"/>
              <a:ext cx="1750" cy="3000"/>
            </a:xfrm>
            <a:custGeom>
              <a:rect b="b" l="l" r="r" t="t"/>
              <a:pathLst>
                <a:path extrusionOk="0" h="120" w="7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29"/>
            <p:cNvSpPr/>
            <p:nvPr/>
          </p:nvSpPr>
          <p:spPr>
            <a:xfrm>
              <a:off x="3056150" y="4622425"/>
              <a:ext cx="850" cy="2100"/>
            </a:xfrm>
            <a:custGeom>
              <a:rect b="b" l="l" r="r" t="t"/>
              <a:pathLst>
                <a:path extrusionOk="0" h="84" w="34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29"/>
            <p:cNvSpPr/>
            <p:nvPr/>
          </p:nvSpPr>
          <p:spPr>
            <a:xfrm>
              <a:off x="3042100" y="4503175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29"/>
            <p:cNvSpPr/>
            <p:nvPr/>
          </p:nvSpPr>
          <p:spPr>
            <a:xfrm>
              <a:off x="3035025" y="4503325"/>
              <a:ext cx="850" cy="2775"/>
            </a:xfrm>
            <a:custGeom>
              <a:rect b="b" l="l" r="r" t="t"/>
              <a:pathLst>
                <a:path extrusionOk="0" h="111" w="34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29"/>
            <p:cNvSpPr/>
            <p:nvPr/>
          </p:nvSpPr>
          <p:spPr>
            <a:xfrm>
              <a:off x="3036450" y="4503300"/>
              <a:ext cx="5275" cy="3625"/>
            </a:xfrm>
            <a:custGeom>
              <a:rect b="b" l="l" r="r" t="t"/>
              <a:pathLst>
                <a:path extrusionOk="0" h="145" w="211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29"/>
            <p:cNvSpPr/>
            <p:nvPr/>
          </p:nvSpPr>
          <p:spPr>
            <a:xfrm>
              <a:off x="3044875" y="4503675"/>
              <a:ext cx="1150" cy="3000"/>
            </a:xfrm>
            <a:custGeom>
              <a:rect b="b" l="l" r="r" t="t"/>
              <a:pathLst>
                <a:path extrusionOk="0" h="120" w="46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29"/>
            <p:cNvSpPr/>
            <p:nvPr/>
          </p:nvSpPr>
          <p:spPr>
            <a:xfrm>
              <a:off x="3030000" y="4503750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29"/>
            <p:cNvSpPr/>
            <p:nvPr/>
          </p:nvSpPr>
          <p:spPr>
            <a:xfrm>
              <a:off x="3043525" y="45035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29"/>
            <p:cNvSpPr/>
            <p:nvPr/>
          </p:nvSpPr>
          <p:spPr>
            <a:xfrm>
              <a:off x="3033475" y="4503650"/>
              <a:ext cx="850" cy="3025"/>
            </a:xfrm>
            <a:custGeom>
              <a:rect b="b" l="l" r="r" t="t"/>
              <a:pathLst>
                <a:path extrusionOk="0" h="121" w="34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29"/>
            <p:cNvSpPr/>
            <p:nvPr/>
          </p:nvSpPr>
          <p:spPr>
            <a:xfrm>
              <a:off x="3031225" y="4503675"/>
              <a:ext cx="750" cy="3150"/>
            </a:xfrm>
            <a:custGeom>
              <a:rect b="b" l="l" r="r" t="t"/>
              <a:pathLst>
                <a:path extrusionOk="0" h="126" w="3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29"/>
            <p:cNvSpPr/>
            <p:nvPr/>
          </p:nvSpPr>
          <p:spPr>
            <a:xfrm>
              <a:off x="3046725" y="4504300"/>
              <a:ext cx="850" cy="2375"/>
            </a:xfrm>
            <a:custGeom>
              <a:rect b="b" l="l" r="r" t="t"/>
              <a:pathLst>
                <a:path extrusionOk="0" h="95" w="34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29"/>
            <p:cNvSpPr/>
            <p:nvPr/>
          </p:nvSpPr>
          <p:spPr>
            <a:xfrm>
              <a:off x="3032675" y="4503875"/>
              <a:ext cx="525" cy="2700"/>
            </a:xfrm>
            <a:custGeom>
              <a:rect b="b" l="l" r="r" t="t"/>
              <a:pathLst>
                <a:path extrusionOk="0" h="108" w="21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29"/>
            <p:cNvSpPr/>
            <p:nvPr/>
          </p:nvSpPr>
          <p:spPr>
            <a:xfrm>
              <a:off x="3045475" y="4543150"/>
              <a:ext cx="3825" cy="3450"/>
            </a:xfrm>
            <a:custGeom>
              <a:rect b="b" l="l" r="r" t="t"/>
              <a:pathLst>
                <a:path extrusionOk="0" h="138" w="153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29"/>
            <p:cNvSpPr/>
            <p:nvPr/>
          </p:nvSpPr>
          <p:spPr>
            <a:xfrm>
              <a:off x="3050100" y="4544000"/>
              <a:ext cx="1875" cy="2800"/>
            </a:xfrm>
            <a:custGeom>
              <a:rect b="b" l="l" r="r" t="t"/>
              <a:pathLst>
                <a:path extrusionOk="0" h="112" w="75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29"/>
            <p:cNvSpPr/>
            <p:nvPr/>
          </p:nvSpPr>
          <p:spPr>
            <a:xfrm>
              <a:off x="3052875" y="4543850"/>
              <a:ext cx="1550" cy="2925"/>
            </a:xfrm>
            <a:custGeom>
              <a:rect b="b" l="l" r="r" t="t"/>
              <a:pathLst>
                <a:path extrusionOk="0" h="117" w="62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29"/>
            <p:cNvSpPr/>
            <p:nvPr/>
          </p:nvSpPr>
          <p:spPr>
            <a:xfrm>
              <a:off x="3035525" y="4543450"/>
              <a:ext cx="1175" cy="3650"/>
            </a:xfrm>
            <a:custGeom>
              <a:rect b="b" l="l" r="r" t="t"/>
              <a:pathLst>
                <a:path extrusionOk="0" h="146" w="47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29"/>
            <p:cNvSpPr/>
            <p:nvPr/>
          </p:nvSpPr>
          <p:spPr>
            <a:xfrm>
              <a:off x="3037375" y="4543575"/>
              <a:ext cx="950" cy="2825"/>
            </a:xfrm>
            <a:custGeom>
              <a:rect b="b" l="l" r="r" t="t"/>
              <a:pathLst>
                <a:path extrusionOk="0" h="113" w="38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29"/>
            <p:cNvSpPr/>
            <p:nvPr/>
          </p:nvSpPr>
          <p:spPr>
            <a:xfrm>
              <a:off x="3044350" y="4543850"/>
              <a:ext cx="850" cy="2525"/>
            </a:xfrm>
            <a:custGeom>
              <a:rect b="b" l="l" r="r" t="t"/>
              <a:pathLst>
                <a:path extrusionOk="0" h="101" w="34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29"/>
            <p:cNvSpPr/>
            <p:nvPr/>
          </p:nvSpPr>
          <p:spPr>
            <a:xfrm>
              <a:off x="3040975" y="4543675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29"/>
            <p:cNvSpPr/>
            <p:nvPr/>
          </p:nvSpPr>
          <p:spPr>
            <a:xfrm>
              <a:off x="3042625" y="4543750"/>
              <a:ext cx="525" cy="2425"/>
            </a:xfrm>
            <a:custGeom>
              <a:rect b="b" l="l" r="r" t="t"/>
              <a:pathLst>
                <a:path extrusionOk="0" h="97" w="21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29"/>
            <p:cNvSpPr/>
            <p:nvPr/>
          </p:nvSpPr>
          <p:spPr>
            <a:xfrm>
              <a:off x="3039225" y="4543975"/>
              <a:ext cx="650" cy="2700"/>
            </a:xfrm>
            <a:custGeom>
              <a:rect b="b" l="l" r="r" t="t"/>
              <a:pathLst>
                <a:path extrusionOk="0" h="108" w="26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29"/>
            <p:cNvSpPr/>
            <p:nvPr/>
          </p:nvSpPr>
          <p:spPr>
            <a:xfrm>
              <a:off x="3046400" y="4530775"/>
              <a:ext cx="1275" cy="2775"/>
            </a:xfrm>
            <a:custGeom>
              <a:rect b="b" l="l" r="r" t="t"/>
              <a:pathLst>
                <a:path extrusionOk="0" h="111" w="51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29"/>
            <p:cNvSpPr/>
            <p:nvPr/>
          </p:nvSpPr>
          <p:spPr>
            <a:xfrm>
              <a:off x="3044575" y="4530875"/>
              <a:ext cx="825" cy="2450"/>
            </a:xfrm>
            <a:custGeom>
              <a:rect b="b" l="l" r="r" t="t"/>
              <a:pathLst>
                <a:path extrusionOk="0" h="98" w="33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29"/>
            <p:cNvSpPr/>
            <p:nvPr/>
          </p:nvSpPr>
          <p:spPr>
            <a:xfrm>
              <a:off x="3036975" y="4531000"/>
              <a:ext cx="625" cy="2525"/>
            </a:xfrm>
            <a:custGeom>
              <a:rect b="b" l="l" r="r" t="t"/>
              <a:pathLst>
                <a:path extrusionOk="0" h="101" w="25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29"/>
            <p:cNvSpPr/>
            <p:nvPr/>
          </p:nvSpPr>
          <p:spPr>
            <a:xfrm>
              <a:off x="3034500" y="4582750"/>
              <a:ext cx="1275" cy="2725"/>
            </a:xfrm>
            <a:custGeom>
              <a:rect b="b" l="l" r="r" t="t"/>
              <a:pathLst>
                <a:path extrusionOk="0" h="109" w="51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29"/>
            <p:cNvSpPr/>
            <p:nvPr/>
          </p:nvSpPr>
          <p:spPr>
            <a:xfrm>
              <a:off x="3038925" y="4583125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29"/>
            <p:cNvSpPr/>
            <p:nvPr/>
          </p:nvSpPr>
          <p:spPr>
            <a:xfrm>
              <a:off x="3051850" y="4582800"/>
              <a:ext cx="750" cy="2350"/>
            </a:xfrm>
            <a:custGeom>
              <a:rect b="b" l="l" r="r" t="t"/>
              <a:pathLst>
                <a:path extrusionOk="0" h="94" w="3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29"/>
            <p:cNvSpPr/>
            <p:nvPr/>
          </p:nvSpPr>
          <p:spPr>
            <a:xfrm>
              <a:off x="3050100" y="458310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29"/>
            <p:cNvSpPr/>
            <p:nvPr/>
          </p:nvSpPr>
          <p:spPr>
            <a:xfrm>
              <a:off x="3048450" y="458285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29"/>
            <p:cNvSpPr/>
            <p:nvPr/>
          </p:nvSpPr>
          <p:spPr>
            <a:xfrm>
              <a:off x="3049700" y="45693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29"/>
            <p:cNvSpPr/>
            <p:nvPr/>
          </p:nvSpPr>
          <p:spPr>
            <a:xfrm>
              <a:off x="3038725" y="4569500"/>
              <a:ext cx="2475" cy="3550"/>
            </a:xfrm>
            <a:custGeom>
              <a:rect b="b" l="l" r="r" t="t"/>
              <a:pathLst>
                <a:path extrusionOk="0" h="142" w="99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29"/>
            <p:cNvSpPr/>
            <p:nvPr/>
          </p:nvSpPr>
          <p:spPr>
            <a:xfrm>
              <a:off x="3043325" y="4569125"/>
              <a:ext cx="1675" cy="3575"/>
            </a:xfrm>
            <a:custGeom>
              <a:rect b="b" l="l" r="r" t="t"/>
              <a:pathLst>
                <a:path extrusionOk="0" h="143" w="67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29"/>
            <p:cNvSpPr/>
            <p:nvPr/>
          </p:nvSpPr>
          <p:spPr>
            <a:xfrm>
              <a:off x="3045600" y="4569475"/>
              <a:ext cx="1450" cy="3075"/>
            </a:xfrm>
            <a:custGeom>
              <a:rect b="b" l="l" r="r" t="t"/>
              <a:pathLst>
                <a:path extrusionOk="0" h="123" w="58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29"/>
            <p:cNvSpPr/>
            <p:nvPr/>
          </p:nvSpPr>
          <p:spPr>
            <a:xfrm>
              <a:off x="3047750" y="4569625"/>
              <a:ext cx="1250" cy="3300"/>
            </a:xfrm>
            <a:custGeom>
              <a:rect b="b" l="l" r="r" t="t"/>
              <a:pathLst>
                <a:path extrusionOk="0" h="132" w="5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29"/>
            <p:cNvSpPr/>
            <p:nvPr/>
          </p:nvSpPr>
          <p:spPr>
            <a:xfrm>
              <a:off x="3041475" y="4569450"/>
              <a:ext cx="1175" cy="3275"/>
            </a:xfrm>
            <a:custGeom>
              <a:rect b="b" l="l" r="r" t="t"/>
              <a:pathLst>
                <a:path extrusionOk="0" h="131" w="47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29"/>
            <p:cNvSpPr/>
            <p:nvPr/>
          </p:nvSpPr>
          <p:spPr>
            <a:xfrm>
              <a:off x="3035525" y="45694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29"/>
            <p:cNvSpPr/>
            <p:nvPr/>
          </p:nvSpPr>
          <p:spPr>
            <a:xfrm>
              <a:off x="3034625" y="4569525"/>
              <a:ext cx="625" cy="2800"/>
            </a:xfrm>
            <a:custGeom>
              <a:rect b="b" l="l" r="r" t="t"/>
              <a:pathLst>
                <a:path extrusionOk="0" h="112" w="25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29"/>
            <p:cNvSpPr/>
            <p:nvPr/>
          </p:nvSpPr>
          <p:spPr>
            <a:xfrm>
              <a:off x="3037075" y="4569800"/>
              <a:ext cx="650" cy="1950"/>
            </a:xfrm>
            <a:custGeom>
              <a:rect b="b" l="l" r="r" t="t"/>
              <a:pathLst>
                <a:path extrusionOk="0" h="78" w="26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29"/>
            <p:cNvSpPr/>
            <p:nvPr/>
          </p:nvSpPr>
          <p:spPr>
            <a:xfrm>
              <a:off x="3022925" y="4490425"/>
              <a:ext cx="19000" cy="4750"/>
            </a:xfrm>
            <a:custGeom>
              <a:rect b="b" l="l" r="r" t="t"/>
              <a:pathLst>
                <a:path extrusionOk="0" h="190" w="76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29"/>
            <p:cNvSpPr/>
            <p:nvPr/>
          </p:nvSpPr>
          <p:spPr>
            <a:xfrm>
              <a:off x="3042200" y="4490500"/>
              <a:ext cx="10275" cy="4000"/>
            </a:xfrm>
            <a:custGeom>
              <a:rect b="b" l="l" r="r" t="t"/>
              <a:pathLst>
                <a:path extrusionOk="0" h="160" w="411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29"/>
            <p:cNvSpPr/>
            <p:nvPr/>
          </p:nvSpPr>
          <p:spPr>
            <a:xfrm>
              <a:off x="3054400" y="4491050"/>
              <a:ext cx="7825" cy="3225"/>
            </a:xfrm>
            <a:custGeom>
              <a:rect b="b" l="l" r="r" t="t"/>
              <a:pathLst>
                <a:path extrusionOk="0" h="129" w="313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29"/>
            <p:cNvSpPr/>
            <p:nvPr/>
          </p:nvSpPr>
          <p:spPr>
            <a:xfrm>
              <a:off x="3063750" y="4491600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29"/>
            <p:cNvSpPr/>
            <p:nvPr/>
          </p:nvSpPr>
          <p:spPr>
            <a:xfrm>
              <a:off x="3062825" y="4491650"/>
              <a:ext cx="525" cy="2200"/>
            </a:xfrm>
            <a:custGeom>
              <a:rect b="b" l="l" r="r" t="t"/>
              <a:pathLst>
                <a:path extrusionOk="0" h="88" w="21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29"/>
            <p:cNvSpPr/>
            <p:nvPr/>
          </p:nvSpPr>
          <p:spPr>
            <a:xfrm>
              <a:off x="3052975" y="4491350"/>
              <a:ext cx="650" cy="1875"/>
            </a:xfrm>
            <a:custGeom>
              <a:rect b="b" l="l" r="r" t="t"/>
              <a:pathLst>
                <a:path extrusionOk="0" h="75" w="26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29"/>
            <p:cNvSpPr/>
            <p:nvPr/>
          </p:nvSpPr>
          <p:spPr>
            <a:xfrm>
              <a:off x="3018300" y="4593725"/>
              <a:ext cx="16025" cy="7125"/>
            </a:xfrm>
            <a:custGeom>
              <a:rect b="b" l="l" r="r" t="t"/>
              <a:pathLst>
                <a:path extrusionOk="0" h="285" w="641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29"/>
            <p:cNvSpPr/>
            <p:nvPr/>
          </p:nvSpPr>
          <p:spPr>
            <a:xfrm>
              <a:off x="3018200" y="4580675"/>
              <a:ext cx="16125" cy="7125"/>
            </a:xfrm>
            <a:custGeom>
              <a:rect b="b" l="l" r="r" t="t"/>
              <a:pathLst>
                <a:path extrusionOk="0" h="285" w="645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29"/>
            <p:cNvSpPr/>
            <p:nvPr/>
          </p:nvSpPr>
          <p:spPr>
            <a:xfrm>
              <a:off x="3018300" y="4606550"/>
              <a:ext cx="13475" cy="7450"/>
            </a:xfrm>
            <a:custGeom>
              <a:rect b="b" l="l" r="r" t="t"/>
              <a:pathLst>
                <a:path extrusionOk="0" h="298" w="539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29"/>
            <p:cNvSpPr/>
            <p:nvPr/>
          </p:nvSpPr>
          <p:spPr>
            <a:xfrm>
              <a:off x="3018300" y="4515700"/>
              <a:ext cx="6600" cy="6275"/>
            </a:xfrm>
            <a:custGeom>
              <a:rect b="b" l="l" r="r" t="t"/>
              <a:pathLst>
                <a:path extrusionOk="0" h="251" w="264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29"/>
            <p:cNvSpPr/>
            <p:nvPr/>
          </p:nvSpPr>
          <p:spPr>
            <a:xfrm>
              <a:off x="3018300" y="4567850"/>
              <a:ext cx="15525" cy="6725"/>
            </a:xfrm>
            <a:custGeom>
              <a:rect b="b" l="l" r="r" t="t"/>
              <a:pathLst>
                <a:path extrusionOk="0" h="269" w="621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29"/>
            <p:cNvSpPr/>
            <p:nvPr/>
          </p:nvSpPr>
          <p:spPr>
            <a:xfrm>
              <a:off x="3018300" y="4554625"/>
              <a:ext cx="18900" cy="7150"/>
            </a:xfrm>
            <a:custGeom>
              <a:rect b="b" l="l" r="r" t="t"/>
              <a:pathLst>
                <a:path extrusionOk="0" h="286" w="756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29"/>
            <p:cNvSpPr/>
            <p:nvPr/>
          </p:nvSpPr>
          <p:spPr>
            <a:xfrm>
              <a:off x="3018300" y="4541625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29"/>
            <p:cNvSpPr/>
            <p:nvPr/>
          </p:nvSpPr>
          <p:spPr>
            <a:xfrm>
              <a:off x="3018300" y="4489825"/>
              <a:ext cx="4550" cy="6175"/>
            </a:xfrm>
            <a:custGeom>
              <a:rect b="b" l="l" r="r" t="t"/>
              <a:pathLst>
                <a:path extrusionOk="0" h="247" w="182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29"/>
            <p:cNvSpPr/>
            <p:nvPr/>
          </p:nvSpPr>
          <p:spPr>
            <a:xfrm>
              <a:off x="3018300" y="4619650"/>
              <a:ext cx="21875" cy="7750"/>
            </a:xfrm>
            <a:custGeom>
              <a:rect b="b" l="l" r="r" t="t"/>
              <a:pathLst>
                <a:path extrusionOk="0" h="310" w="875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29"/>
            <p:cNvSpPr/>
            <p:nvPr/>
          </p:nvSpPr>
          <p:spPr>
            <a:xfrm>
              <a:off x="3018200" y="4502450"/>
              <a:ext cx="11300" cy="6775"/>
            </a:xfrm>
            <a:custGeom>
              <a:rect b="b" l="l" r="r" t="t"/>
              <a:pathLst>
                <a:path extrusionOk="0" h="271" w="452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29"/>
            <p:cNvSpPr/>
            <p:nvPr/>
          </p:nvSpPr>
          <p:spPr>
            <a:xfrm>
              <a:off x="3018300" y="4529000"/>
              <a:ext cx="13875" cy="6225"/>
            </a:xfrm>
            <a:custGeom>
              <a:rect b="b" l="l" r="r" t="t"/>
              <a:pathLst>
                <a:path extrusionOk="0" h="249" w="555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89" name="Google Shape;8689;p29"/>
          <p:cNvSpPr txBox="1"/>
          <p:nvPr/>
        </p:nvSpPr>
        <p:spPr>
          <a:xfrm>
            <a:off x="1036350" y="3321000"/>
            <a:ext cx="70713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Proč se antropologie nezabývá studiem všech živočichů?</a:t>
            </a:r>
            <a:endParaRPr sz="21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93" name="Shape 8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4" name="Google Shape;8694;p30"/>
          <p:cNvSpPr txBox="1"/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Odpověď:</a:t>
            </a:r>
            <a:endParaRPr/>
          </a:p>
        </p:txBody>
      </p:sp>
      <p:sp>
        <p:nvSpPr>
          <p:cNvPr id="8695" name="Google Shape;8695;p30"/>
          <p:cNvSpPr txBox="1"/>
          <p:nvPr>
            <p:ph idx="3" type="subTitle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Člověk se přizpůsoboval změnám nejenom biologicky, ale i</a:t>
            </a:r>
            <a:r>
              <a:rPr lang="en"/>
              <a:t> pomocí kulturních vynálezů.</a:t>
            </a:r>
            <a:endParaRPr/>
          </a:p>
        </p:txBody>
      </p:sp>
      <p:sp>
        <p:nvSpPr>
          <p:cNvPr id="8696" name="Google Shape;8696;p30"/>
          <p:cNvSpPr txBox="1"/>
          <p:nvPr>
            <p:ph idx="4" type="subTitle"/>
          </p:nvPr>
        </p:nvSpPr>
        <p:spPr>
          <a:xfrm>
            <a:off x="2948600" y="3266625"/>
            <a:ext cx="4035900" cy="88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Na rozdíl od ostatních živočichů je schopen sdělovat své myšlenky a nejednat pouze rozumem</a:t>
            </a:r>
            <a:endParaRPr/>
          </a:p>
        </p:txBody>
      </p:sp>
      <p:sp>
        <p:nvSpPr>
          <p:cNvPr id="8697" name="Google Shape;8697;p30"/>
          <p:cNvSpPr/>
          <p:nvPr/>
        </p:nvSpPr>
        <p:spPr>
          <a:xfrm>
            <a:off x="2377500" y="1553275"/>
            <a:ext cx="4161849" cy="1024481"/>
          </a:xfrm>
          <a:custGeom>
            <a:rect b="b" l="l" r="r" t="t"/>
            <a:pathLst>
              <a:path extrusionOk="0" h="12281" w="3428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8" name="Google Shape;8698;p30"/>
          <p:cNvSpPr/>
          <p:nvPr/>
        </p:nvSpPr>
        <p:spPr>
          <a:xfrm>
            <a:off x="2948600" y="3205050"/>
            <a:ext cx="4161849" cy="1024481"/>
          </a:xfrm>
          <a:custGeom>
            <a:rect b="b" l="l" r="r" t="t"/>
            <a:pathLst>
              <a:path extrusionOk="0" h="12281" w="3428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99" name="Google Shape;8699;p30"/>
          <p:cNvGrpSpPr/>
          <p:nvPr/>
        </p:nvGrpSpPr>
        <p:grpSpPr>
          <a:xfrm>
            <a:off x="3598293" y="2844405"/>
            <a:ext cx="2252199" cy="93989"/>
            <a:chOff x="3445893" y="4053330"/>
            <a:chExt cx="2252199" cy="93989"/>
          </a:xfrm>
        </p:grpSpPr>
        <p:sp>
          <p:nvSpPr>
            <p:cNvPr id="8700" name="Google Shape;8700;p30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30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2" name="Google Shape;8702;p30"/>
          <p:cNvGrpSpPr/>
          <p:nvPr/>
        </p:nvGrpSpPr>
        <p:grpSpPr>
          <a:xfrm flipH="1" rot="2700000">
            <a:off x="292457" y="2493179"/>
            <a:ext cx="1097742" cy="4163486"/>
            <a:chOff x="4591050" y="1653000"/>
            <a:chExt cx="560975" cy="2127650"/>
          </a:xfrm>
        </p:grpSpPr>
        <p:sp>
          <p:nvSpPr>
            <p:cNvPr id="8703" name="Google Shape;8703;p30"/>
            <p:cNvSpPr/>
            <p:nvPr/>
          </p:nvSpPr>
          <p:spPr>
            <a:xfrm>
              <a:off x="4638450" y="1715375"/>
              <a:ext cx="334200" cy="2037750"/>
            </a:xfrm>
            <a:custGeom>
              <a:rect b="b" l="l" r="r" t="t"/>
              <a:pathLst>
                <a:path extrusionOk="0" h="81510" w="13368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30"/>
            <p:cNvSpPr/>
            <p:nvPr/>
          </p:nvSpPr>
          <p:spPr>
            <a:xfrm>
              <a:off x="4591050" y="1717300"/>
              <a:ext cx="352425" cy="2060575"/>
            </a:xfrm>
            <a:custGeom>
              <a:rect b="b" l="l" r="r" t="t"/>
              <a:pathLst>
                <a:path extrusionOk="0" h="82423" w="14097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30"/>
            <p:cNvSpPr/>
            <p:nvPr/>
          </p:nvSpPr>
          <p:spPr>
            <a:xfrm>
              <a:off x="4598475" y="3752225"/>
              <a:ext cx="50925" cy="28425"/>
            </a:xfrm>
            <a:custGeom>
              <a:rect b="b" l="l" r="r" t="t"/>
              <a:pathLst>
                <a:path extrusionOk="0" h="1137" w="2037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30"/>
            <p:cNvSpPr/>
            <p:nvPr/>
          </p:nvSpPr>
          <p:spPr>
            <a:xfrm>
              <a:off x="4688375" y="3192650"/>
              <a:ext cx="48250" cy="121375"/>
            </a:xfrm>
            <a:custGeom>
              <a:rect b="b" l="l" r="r" t="t"/>
              <a:pathLst>
                <a:path extrusionOk="0" h="4855" w="193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30"/>
            <p:cNvSpPr/>
            <p:nvPr/>
          </p:nvSpPr>
          <p:spPr>
            <a:xfrm>
              <a:off x="4651950" y="3122550"/>
              <a:ext cx="100150" cy="354600"/>
            </a:xfrm>
            <a:custGeom>
              <a:rect b="b" l="l" r="r" t="t"/>
              <a:pathLst>
                <a:path extrusionOk="0" h="14184" w="4006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30"/>
            <p:cNvSpPr/>
            <p:nvPr/>
          </p:nvSpPr>
          <p:spPr>
            <a:xfrm>
              <a:off x="4665675" y="3143900"/>
              <a:ext cx="96825" cy="302650"/>
            </a:xfrm>
            <a:custGeom>
              <a:rect b="b" l="l" r="r" t="t"/>
              <a:pathLst>
                <a:path extrusionOk="0" h="12106" w="3873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30"/>
            <p:cNvSpPr/>
            <p:nvPr/>
          </p:nvSpPr>
          <p:spPr>
            <a:xfrm>
              <a:off x="4648525" y="3101725"/>
              <a:ext cx="105050" cy="222350"/>
            </a:xfrm>
            <a:custGeom>
              <a:rect b="b" l="l" r="r" t="t"/>
              <a:pathLst>
                <a:path extrusionOk="0" h="8894" w="4202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30"/>
            <p:cNvSpPr/>
            <p:nvPr/>
          </p:nvSpPr>
          <p:spPr>
            <a:xfrm>
              <a:off x="4640450" y="2929425"/>
              <a:ext cx="159575" cy="443550"/>
            </a:xfrm>
            <a:custGeom>
              <a:rect b="b" l="l" r="r" t="t"/>
              <a:pathLst>
                <a:path extrusionOk="0" h="17742" w="6383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30"/>
            <p:cNvSpPr/>
            <p:nvPr/>
          </p:nvSpPr>
          <p:spPr>
            <a:xfrm>
              <a:off x="4665750" y="2897500"/>
              <a:ext cx="113425" cy="332750"/>
            </a:xfrm>
            <a:custGeom>
              <a:rect b="b" l="l" r="r" t="t"/>
              <a:pathLst>
                <a:path extrusionOk="0" h="13310" w="4537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30"/>
            <p:cNvSpPr/>
            <p:nvPr/>
          </p:nvSpPr>
          <p:spPr>
            <a:xfrm>
              <a:off x="4782725" y="3223525"/>
              <a:ext cx="625" cy="11775"/>
            </a:xfrm>
            <a:custGeom>
              <a:rect b="b" l="l" r="r" t="t"/>
              <a:pathLst>
                <a:path extrusionOk="0" h="471" w="25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30"/>
            <p:cNvSpPr/>
            <p:nvPr/>
          </p:nvSpPr>
          <p:spPr>
            <a:xfrm>
              <a:off x="4669850" y="2929700"/>
              <a:ext cx="150400" cy="336225"/>
            </a:xfrm>
            <a:custGeom>
              <a:rect b="b" l="l" r="r" t="t"/>
              <a:pathLst>
                <a:path extrusionOk="0" h="13449" w="6016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30"/>
            <p:cNvSpPr/>
            <p:nvPr/>
          </p:nvSpPr>
          <p:spPr>
            <a:xfrm>
              <a:off x="4690250" y="2928275"/>
              <a:ext cx="132100" cy="267925"/>
            </a:xfrm>
            <a:custGeom>
              <a:rect b="b" l="l" r="r" t="t"/>
              <a:pathLst>
                <a:path extrusionOk="0" h="10717" w="5284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30"/>
            <p:cNvSpPr/>
            <p:nvPr/>
          </p:nvSpPr>
          <p:spPr>
            <a:xfrm>
              <a:off x="4674975" y="2968025"/>
              <a:ext cx="100925" cy="277850"/>
            </a:xfrm>
            <a:custGeom>
              <a:rect b="b" l="l" r="r" t="t"/>
              <a:pathLst>
                <a:path extrusionOk="0" h="11114" w="4037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30"/>
            <p:cNvSpPr/>
            <p:nvPr/>
          </p:nvSpPr>
          <p:spPr>
            <a:xfrm>
              <a:off x="4699375" y="2974000"/>
              <a:ext cx="65825" cy="217025"/>
            </a:xfrm>
            <a:custGeom>
              <a:rect b="b" l="l" r="r" t="t"/>
              <a:pathLst>
                <a:path extrusionOk="0" h="8681" w="2633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30"/>
            <p:cNvSpPr/>
            <p:nvPr/>
          </p:nvSpPr>
          <p:spPr>
            <a:xfrm>
              <a:off x="4698775" y="2862575"/>
              <a:ext cx="155725" cy="360175"/>
            </a:xfrm>
            <a:custGeom>
              <a:rect b="b" l="l" r="r" t="t"/>
              <a:pathLst>
                <a:path extrusionOk="0" h="14407" w="6229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30"/>
            <p:cNvSpPr/>
            <p:nvPr/>
          </p:nvSpPr>
          <p:spPr>
            <a:xfrm>
              <a:off x="4663850" y="2795550"/>
              <a:ext cx="173375" cy="327350"/>
            </a:xfrm>
            <a:custGeom>
              <a:rect b="b" l="l" r="r" t="t"/>
              <a:pathLst>
                <a:path extrusionOk="0" h="13094" w="6935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30"/>
            <p:cNvSpPr/>
            <p:nvPr/>
          </p:nvSpPr>
          <p:spPr>
            <a:xfrm>
              <a:off x="4673725" y="2752575"/>
              <a:ext cx="162775" cy="236000"/>
            </a:xfrm>
            <a:custGeom>
              <a:rect b="b" l="l" r="r" t="t"/>
              <a:pathLst>
                <a:path extrusionOk="0" h="9440" w="6511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30"/>
            <p:cNvSpPr/>
            <p:nvPr/>
          </p:nvSpPr>
          <p:spPr>
            <a:xfrm>
              <a:off x="4846275" y="3012500"/>
              <a:ext cx="12975" cy="70100"/>
            </a:xfrm>
            <a:custGeom>
              <a:rect b="b" l="l" r="r" t="t"/>
              <a:pathLst>
                <a:path extrusionOk="0" h="2804" w="519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30"/>
            <p:cNvSpPr/>
            <p:nvPr/>
          </p:nvSpPr>
          <p:spPr>
            <a:xfrm>
              <a:off x="4759725" y="2758500"/>
              <a:ext cx="112325" cy="276050"/>
            </a:xfrm>
            <a:custGeom>
              <a:rect b="b" l="l" r="r" t="t"/>
              <a:pathLst>
                <a:path extrusionOk="0" h="11042" w="4493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30"/>
            <p:cNvSpPr/>
            <p:nvPr/>
          </p:nvSpPr>
          <p:spPr>
            <a:xfrm>
              <a:off x="4692825" y="2625375"/>
              <a:ext cx="167925" cy="355225"/>
            </a:xfrm>
            <a:custGeom>
              <a:rect b="b" l="l" r="r" t="t"/>
              <a:pathLst>
                <a:path extrusionOk="0" h="14209" w="6717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30"/>
            <p:cNvSpPr/>
            <p:nvPr/>
          </p:nvSpPr>
          <p:spPr>
            <a:xfrm>
              <a:off x="4777700" y="2759725"/>
              <a:ext cx="115475" cy="196775"/>
            </a:xfrm>
            <a:custGeom>
              <a:rect b="b" l="l" r="r" t="t"/>
              <a:pathLst>
                <a:path extrusionOk="0" h="7871" w="4619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30"/>
            <p:cNvSpPr/>
            <p:nvPr/>
          </p:nvSpPr>
          <p:spPr>
            <a:xfrm>
              <a:off x="4731225" y="2579650"/>
              <a:ext cx="105025" cy="264225"/>
            </a:xfrm>
            <a:custGeom>
              <a:rect b="b" l="l" r="r" t="t"/>
              <a:pathLst>
                <a:path extrusionOk="0" h="10569" w="4201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30"/>
            <p:cNvSpPr/>
            <p:nvPr/>
          </p:nvSpPr>
          <p:spPr>
            <a:xfrm>
              <a:off x="4758025" y="2711025"/>
              <a:ext cx="145575" cy="166750"/>
            </a:xfrm>
            <a:custGeom>
              <a:rect b="b" l="l" r="r" t="t"/>
              <a:pathLst>
                <a:path extrusionOk="0" h="6670" w="5823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30"/>
            <p:cNvSpPr/>
            <p:nvPr/>
          </p:nvSpPr>
          <p:spPr>
            <a:xfrm>
              <a:off x="4770825" y="2598275"/>
              <a:ext cx="119875" cy="199500"/>
            </a:xfrm>
            <a:custGeom>
              <a:rect b="b" l="l" r="r" t="t"/>
              <a:pathLst>
                <a:path extrusionOk="0" h="7980" w="4795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30"/>
            <p:cNvSpPr/>
            <p:nvPr/>
          </p:nvSpPr>
          <p:spPr>
            <a:xfrm>
              <a:off x="4810175" y="2636750"/>
              <a:ext cx="93325" cy="131750"/>
            </a:xfrm>
            <a:custGeom>
              <a:rect b="b" l="l" r="r" t="t"/>
              <a:pathLst>
                <a:path extrusionOk="0" h="5270" w="3733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30"/>
            <p:cNvSpPr/>
            <p:nvPr/>
          </p:nvSpPr>
          <p:spPr>
            <a:xfrm>
              <a:off x="4798500" y="2575600"/>
              <a:ext cx="104200" cy="152050"/>
            </a:xfrm>
            <a:custGeom>
              <a:rect b="b" l="l" r="r" t="t"/>
              <a:pathLst>
                <a:path extrusionOk="0" h="6082" w="4168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30"/>
            <p:cNvSpPr/>
            <p:nvPr/>
          </p:nvSpPr>
          <p:spPr>
            <a:xfrm>
              <a:off x="4720250" y="2527700"/>
              <a:ext cx="177400" cy="200625"/>
            </a:xfrm>
            <a:custGeom>
              <a:rect b="b" l="l" r="r" t="t"/>
              <a:pathLst>
                <a:path extrusionOk="0" h="8025" w="7096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30"/>
            <p:cNvSpPr/>
            <p:nvPr/>
          </p:nvSpPr>
          <p:spPr>
            <a:xfrm>
              <a:off x="4753825" y="2473750"/>
              <a:ext cx="151375" cy="185175"/>
            </a:xfrm>
            <a:custGeom>
              <a:rect b="b" l="l" r="r" t="t"/>
              <a:pathLst>
                <a:path extrusionOk="0" h="7407" w="6055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30"/>
            <p:cNvSpPr/>
            <p:nvPr/>
          </p:nvSpPr>
          <p:spPr>
            <a:xfrm>
              <a:off x="4829100" y="2534825"/>
              <a:ext cx="95250" cy="148600"/>
            </a:xfrm>
            <a:custGeom>
              <a:rect b="b" l="l" r="r" t="t"/>
              <a:pathLst>
                <a:path extrusionOk="0" h="5944" w="381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30"/>
            <p:cNvSpPr/>
            <p:nvPr/>
          </p:nvSpPr>
          <p:spPr>
            <a:xfrm>
              <a:off x="4781100" y="2482425"/>
              <a:ext cx="144400" cy="167000"/>
            </a:xfrm>
            <a:custGeom>
              <a:rect b="b" l="l" r="r" t="t"/>
              <a:pathLst>
                <a:path extrusionOk="0" h="6680" w="5776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30"/>
            <p:cNvSpPr/>
            <p:nvPr/>
          </p:nvSpPr>
          <p:spPr>
            <a:xfrm>
              <a:off x="4749500" y="2413925"/>
              <a:ext cx="154200" cy="182075"/>
            </a:xfrm>
            <a:custGeom>
              <a:rect b="b" l="l" r="r" t="t"/>
              <a:pathLst>
                <a:path extrusionOk="0" h="7283" w="6168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30"/>
            <p:cNvSpPr/>
            <p:nvPr/>
          </p:nvSpPr>
          <p:spPr>
            <a:xfrm>
              <a:off x="4740275" y="2385200"/>
              <a:ext cx="178800" cy="211450"/>
            </a:xfrm>
            <a:custGeom>
              <a:rect b="b" l="l" r="r" t="t"/>
              <a:pathLst>
                <a:path extrusionOk="0" h="8458" w="7152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30"/>
            <p:cNvSpPr/>
            <p:nvPr/>
          </p:nvSpPr>
          <p:spPr>
            <a:xfrm>
              <a:off x="4748050" y="2353125"/>
              <a:ext cx="175800" cy="191525"/>
            </a:xfrm>
            <a:custGeom>
              <a:rect b="b" l="l" r="r" t="t"/>
              <a:pathLst>
                <a:path extrusionOk="0" h="7661" w="7032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30"/>
            <p:cNvSpPr/>
            <p:nvPr/>
          </p:nvSpPr>
          <p:spPr>
            <a:xfrm>
              <a:off x="4752225" y="2309725"/>
              <a:ext cx="168275" cy="184700"/>
            </a:xfrm>
            <a:custGeom>
              <a:rect b="b" l="l" r="r" t="t"/>
              <a:pathLst>
                <a:path extrusionOk="0" h="7388" w="6731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30"/>
            <p:cNvSpPr/>
            <p:nvPr/>
          </p:nvSpPr>
          <p:spPr>
            <a:xfrm>
              <a:off x="4716175" y="2270575"/>
              <a:ext cx="202300" cy="224725"/>
            </a:xfrm>
            <a:custGeom>
              <a:rect b="b" l="l" r="r" t="t"/>
              <a:pathLst>
                <a:path extrusionOk="0" h="8989" w="8092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30"/>
            <p:cNvSpPr/>
            <p:nvPr/>
          </p:nvSpPr>
          <p:spPr>
            <a:xfrm>
              <a:off x="4728075" y="2181425"/>
              <a:ext cx="85325" cy="132750"/>
            </a:xfrm>
            <a:custGeom>
              <a:rect b="b" l="l" r="r" t="t"/>
              <a:pathLst>
                <a:path extrusionOk="0" h="5310" w="3413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30"/>
            <p:cNvSpPr/>
            <p:nvPr/>
          </p:nvSpPr>
          <p:spPr>
            <a:xfrm>
              <a:off x="4827975" y="2339100"/>
              <a:ext cx="121475" cy="151275"/>
            </a:xfrm>
            <a:custGeom>
              <a:rect b="b" l="l" r="r" t="t"/>
              <a:pathLst>
                <a:path extrusionOk="0" h="6051" w="4859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30"/>
            <p:cNvSpPr/>
            <p:nvPr/>
          </p:nvSpPr>
          <p:spPr>
            <a:xfrm>
              <a:off x="4792750" y="2294325"/>
              <a:ext cx="176925" cy="198800"/>
            </a:xfrm>
            <a:custGeom>
              <a:rect b="b" l="l" r="r" t="t"/>
              <a:pathLst>
                <a:path extrusionOk="0" h="7952" w="7077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30"/>
            <p:cNvSpPr/>
            <p:nvPr/>
          </p:nvSpPr>
          <p:spPr>
            <a:xfrm>
              <a:off x="4784600" y="2243825"/>
              <a:ext cx="147275" cy="190875"/>
            </a:xfrm>
            <a:custGeom>
              <a:rect b="b" l="l" r="r" t="t"/>
              <a:pathLst>
                <a:path extrusionOk="0" h="7635" w="5891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30"/>
            <p:cNvSpPr/>
            <p:nvPr/>
          </p:nvSpPr>
          <p:spPr>
            <a:xfrm>
              <a:off x="4841150" y="2252775"/>
              <a:ext cx="89725" cy="158600"/>
            </a:xfrm>
            <a:custGeom>
              <a:rect b="b" l="l" r="r" t="t"/>
              <a:pathLst>
                <a:path extrusionOk="0" h="6344" w="3589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30"/>
            <p:cNvSpPr/>
            <p:nvPr/>
          </p:nvSpPr>
          <p:spPr>
            <a:xfrm>
              <a:off x="4900800" y="2295500"/>
              <a:ext cx="43575" cy="86475"/>
            </a:xfrm>
            <a:custGeom>
              <a:rect b="b" l="l" r="r" t="t"/>
              <a:pathLst>
                <a:path extrusionOk="0" h="3459" w="1743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30"/>
            <p:cNvSpPr/>
            <p:nvPr/>
          </p:nvSpPr>
          <p:spPr>
            <a:xfrm>
              <a:off x="4728875" y="2153850"/>
              <a:ext cx="210750" cy="236000"/>
            </a:xfrm>
            <a:custGeom>
              <a:rect b="b" l="l" r="r" t="t"/>
              <a:pathLst>
                <a:path extrusionOk="0" h="9440" w="843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30"/>
            <p:cNvSpPr/>
            <p:nvPr/>
          </p:nvSpPr>
          <p:spPr>
            <a:xfrm>
              <a:off x="4827875" y="2210675"/>
              <a:ext cx="118875" cy="134300"/>
            </a:xfrm>
            <a:custGeom>
              <a:rect b="b" l="l" r="r" t="t"/>
              <a:pathLst>
                <a:path extrusionOk="0" h="5372" w="4755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30"/>
            <p:cNvSpPr/>
            <p:nvPr/>
          </p:nvSpPr>
          <p:spPr>
            <a:xfrm>
              <a:off x="4727650" y="2082425"/>
              <a:ext cx="210600" cy="200825"/>
            </a:xfrm>
            <a:custGeom>
              <a:rect b="b" l="l" r="r" t="t"/>
              <a:pathLst>
                <a:path extrusionOk="0" h="8033" w="8424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30"/>
            <p:cNvSpPr/>
            <p:nvPr/>
          </p:nvSpPr>
          <p:spPr>
            <a:xfrm>
              <a:off x="4828275" y="2183375"/>
              <a:ext cx="123850" cy="101250"/>
            </a:xfrm>
            <a:custGeom>
              <a:rect b="b" l="l" r="r" t="t"/>
              <a:pathLst>
                <a:path extrusionOk="0" h="4050" w="4954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30"/>
            <p:cNvSpPr/>
            <p:nvPr/>
          </p:nvSpPr>
          <p:spPr>
            <a:xfrm>
              <a:off x="4766800" y="2105050"/>
              <a:ext cx="162700" cy="139925"/>
            </a:xfrm>
            <a:custGeom>
              <a:rect b="b" l="l" r="r" t="t"/>
              <a:pathLst>
                <a:path extrusionOk="0" h="5597" w="6508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30"/>
            <p:cNvSpPr/>
            <p:nvPr/>
          </p:nvSpPr>
          <p:spPr>
            <a:xfrm>
              <a:off x="4772900" y="1952825"/>
              <a:ext cx="162850" cy="281500"/>
            </a:xfrm>
            <a:custGeom>
              <a:rect b="b" l="l" r="r" t="t"/>
              <a:pathLst>
                <a:path extrusionOk="0" h="11260" w="6514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30"/>
            <p:cNvSpPr/>
            <p:nvPr/>
          </p:nvSpPr>
          <p:spPr>
            <a:xfrm>
              <a:off x="4825225" y="2116850"/>
              <a:ext cx="117500" cy="128475"/>
            </a:xfrm>
            <a:custGeom>
              <a:rect b="b" l="l" r="r" t="t"/>
              <a:pathLst>
                <a:path extrusionOk="0" h="5139" w="470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30"/>
            <p:cNvSpPr/>
            <p:nvPr/>
          </p:nvSpPr>
          <p:spPr>
            <a:xfrm>
              <a:off x="4813100" y="2050300"/>
              <a:ext cx="135450" cy="164050"/>
            </a:xfrm>
            <a:custGeom>
              <a:rect b="b" l="l" r="r" t="t"/>
              <a:pathLst>
                <a:path extrusionOk="0" h="6562" w="5418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30"/>
            <p:cNvSpPr/>
            <p:nvPr/>
          </p:nvSpPr>
          <p:spPr>
            <a:xfrm>
              <a:off x="4821550" y="2001675"/>
              <a:ext cx="124325" cy="146525"/>
            </a:xfrm>
            <a:custGeom>
              <a:rect b="b" l="l" r="r" t="t"/>
              <a:pathLst>
                <a:path extrusionOk="0" h="5861" w="4973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30"/>
            <p:cNvSpPr/>
            <p:nvPr/>
          </p:nvSpPr>
          <p:spPr>
            <a:xfrm>
              <a:off x="4842925" y="1987150"/>
              <a:ext cx="96025" cy="106800"/>
            </a:xfrm>
            <a:custGeom>
              <a:rect b="b" l="l" r="r" t="t"/>
              <a:pathLst>
                <a:path extrusionOk="0" h="4272" w="3841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30"/>
            <p:cNvSpPr/>
            <p:nvPr/>
          </p:nvSpPr>
          <p:spPr>
            <a:xfrm>
              <a:off x="4820225" y="1925100"/>
              <a:ext cx="111125" cy="146800"/>
            </a:xfrm>
            <a:custGeom>
              <a:rect b="b" l="l" r="r" t="t"/>
              <a:pathLst>
                <a:path extrusionOk="0" h="5872" w="4445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30"/>
            <p:cNvSpPr/>
            <p:nvPr/>
          </p:nvSpPr>
          <p:spPr>
            <a:xfrm>
              <a:off x="4765575" y="1856950"/>
              <a:ext cx="158425" cy="157875"/>
            </a:xfrm>
            <a:custGeom>
              <a:rect b="b" l="l" r="r" t="t"/>
              <a:pathLst>
                <a:path extrusionOk="0" h="6315" w="6337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30"/>
            <p:cNvSpPr/>
            <p:nvPr/>
          </p:nvSpPr>
          <p:spPr>
            <a:xfrm>
              <a:off x="4811500" y="1868525"/>
              <a:ext cx="117650" cy="121650"/>
            </a:xfrm>
            <a:custGeom>
              <a:rect b="b" l="l" r="r" t="t"/>
              <a:pathLst>
                <a:path extrusionOk="0" h="4866" w="4706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30"/>
            <p:cNvSpPr/>
            <p:nvPr/>
          </p:nvSpPr>
          <p:spPr>
            <a:xfrm>
              <a:off x="4816650" y="1809675"/>
              <a:ext cx="113400" cy="161800"/>
            </a:xfrm>
            <a:custGeom>
              <a:rect b="b" l="l" r="r" t="t"/>
              <a:pathLst>
                <a:path extrusionOk="0" h="6472" w="4536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30"/>
            <p:cNvSpPr/>
            <p:nvPr/>
          </p:nvSpPr>
          <p:spPr>
            <a:xfrm>
              <a:off x="4814675" y="1793075"/>
              <a:ext cx="111200" cy="164825"/>
            </a:xfrm>
            <a:custGeom>
              <a:rect b="b" l="l" r="r" t="t"/>
              <a:pathLst>
                <a:path extrusionOk="0" h="6593" w="4448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30"/>
            <p:cNvSpPr/>
            <p:nvPr/>
          </p:nvSpPr>
          <p:spPr>
            <a:xfrm>
              <a:off x="4803850" y="1718575"/>
              <a:ext cx="112625" cy="204875"/>
            </a:xfrm>
            <a:custGeom>
              <a:rect b="b" l="l" r="r" t="t"/>
              <a:pathLst>
                <a:path extrusionOk="0" h="8195" w="4505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30"/>
            <p:cNvSpPr/>
            <p:nvPr/>
          </p:nvSpPr>
          <p:spPr>
            <a:xfrm>
              <a:off x="4832150" y="1723400"/>
              <a:ext cx="82050" cy="168375"/>
            </a:xfrm>
            <a:custGeom>
              <a:rect b="b" l="l" r="r" t="t"/>
              <a:pathLst>
                <a:path extrusionOk="0" h="6735" w="3282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30"/>
            <p:cNvSpPr/>
            <p:nvPr/>
          </p:nvSpPr>
          <p:spPr>
            <a:xfrm>
              <a:off x="4846050" y="1688850"/>
              <a:ext cx="50000" cy="152750"/>
            </a:xfrm>
            <a:custGeom>
              <a:rect b="b" l="l" r="r" t="t"/>
              <a:pathLst>
                <a:path extrusionOk="0" h="6110" w="200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30"/>
            <p:cNvSpPr/>
            <p:nvPr/>
          </p:nvSpPr>
          <p:spPr>
            <a:xfrm>
              <a:off x="4865275" y="1690375"/>
              <a:ext cx="33850" cy="119300"/>
            </a:xfrm>
            <a:custGeom>
              <a:rect b="b" l="l" r="r" t="t"/>
              <a:pathLst>
                <a:path extrusionOk="0" h="4772" w="1354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30"/>
            <p:cNvSpPr/>
            <p:nvPr/>
          </p:nvSpPr>
          <p:spPr>
            <a:xfrm>
              <a:off x="4875900" y="1686200"/>
              <a:ext cx="9250" cy="54600"/>
            </a:xfrm>
            <a:custGeom>
              <a:rect b="b" l="l" r="r" t="t"/>
              <a:pathLst>
                <a:path extrusionOk="0" h="2184" w="37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30"/>
            <p:cNvSpPr/>
            <p:nvPr/>
          </p:nvSpPr>
          <p:spPr>
            <a:xfrm>
              <a:off x="4868750" y="1653000"/>
              <a:ext cx="21100" cy="95950"/>
            </a:xfrm>
            <a:custGeom>
              <a:rect b="b" l="l" r="r" t="t"/>
              <a:pathLst>
                <a:path extrusionOk="0" h="3838" w="844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30"/>
            <p:cNvSpPr/>
            <p:nvPr/>
          </p:nvSpPr>
          <p:spPr>
            <a:xfrm>
              <a:off x="4803050" y="3195825"/>
              <a:ext cx="128600" cy="101925"/>
            </a:xfrm>
            <a:custGeom>
              <a:rect b="b" l="l" r="r" t="t"/>
              <a:pathLst>
                <a:path extrusionOk="0" h="4077" w="5144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30"/>
            <p:cNvSpPr/>
            <p:nvPr/>
          </p:nvSpPr>
          <p:spPr>
            <a:xfrm>
              <a:off x="4801750" y="3080875"/>
              <a:ext cx="246300" cy="215900"/>
            </a:xfrm>
            <a:custGeom>
              <a:rect b="b" l="l" r="r" t="t"/>
              <a:pathLst>
                <a:path extrusionOk="0" h="8636" w="9852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30"/>
            <p:cNvSpPr/>
            <p:nvPr/>
          </p:nvSpPr>
          <p:spPr>
            <a:xfrm>
              <a:off x="4842850" y="3069175"/>
              <a:ext cx="173525" cy="172350"/>
            </a:xfrm>
            <a:custGeom>
              <a:rect b="b" l="l" r="r" t="t"/>
              <a:pathLst>
                <a:path extrusionOk="0" h="6894" w="6941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30"/>
            <p:cNvSpPr/>
            <p:nvPr/>
          </p:nvSpPr>
          <p:spPr>
            <a:xfrm>
              <a:off x="4844125" y="2994650"/>
              <a:ext cx="228325" cy="203100"/>
            </a:xfrm>
            <a:custGeom>
              <a:rect b="b" l="l" r="r" t="t"/>
              <a:pathLst>
                <a:path extrusionOk="0" h="8124" w="9133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30"/>
            <p:cNvSpPr/>
            <p:nvPr/>
          </p:nvSpPr>
          <p:spPr>
            <a:xfrm>
              <a:off x="4838100" y="3057325"/>
              <a:ext cx="144900" cy="142350"/>
            </a:xfrm>
            <a:custGeom>
              <a:rect b="b" l="l" r="r" t="t"/>
              <a:pathLst>
                <a:path extrusionOk="0" h="5694" w="5796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30"/>
            <p:cNvSpPr/>
            <p:nvPr/>
          </p:nvSpPr>
          <p:spPr>
            <a:xfrm>
              <a:off x="4866550" y="3005725"/>
              <a:ext cx="187800" cy="152750"/>
            </a:xfrm>
            <a:custGeom>
              <a:rect b="b" l="l" r="r" t="t"/>
              <a:pathLst>
                <a:path extrusionOk="0" h="6110" w="7512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30"/>
            <p:cNvSpPr/>
            <p:nvPr/>
          </p:nvSpPr>
          <p:spPr>
            <a:xfrm>
              <a:off x="4924850" y="2911925"/>
              <a:ext cx="163775" cy="202675"/>
            </a:xfrm>
            <a:custGeom>
              <a:rect b="b" l="l" r="r" t="t"/>
              <a:pathLst>
                <a:path extrusionOk="0" h="8107" w="6551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30"/>
            <p:cNvSpPr/>
            <p:nvPr/>
          </p:nvSpPr>
          <p:spPr>
            <a:xfrm>
              <a:off x="4846300" y="3024300"/>
              <a:ext cx="150675" cy="122100"/>
            </a:xfrm>
            <a:custGeom>
              <a:rect b="b" l="l" r="r" t="t"/>
              <a:pathLst>
                <a:path extrusionOk="0" h="4884" w="6027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30"/>
            <p:cNvSpPr/>
            <p:nvPr/>
          </p:nvSpPr>
          <p:spPr>
            <a:xfrm>
              <a:off x="4844475" y="2982850"/>
              <a:ext cx="153925" cy="165650"/>
            </a:xfrm>
            <a:custGeom>
              <a:rect b="b" l="l" r="r" t="t"/>
              <a:pathLst>
                <a:path extrusionOk="0" h="6626" w="6157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30"/>
            <p:cNvSpPr/>
            <p:nvPr/>
          </p:nvSpPr>
          <p:spPr>
            <a:xfrm>
              <a:off x="4881225" y="2942125"/>
              <a:ext cx="141050" cy="137475"/>
            </a:xfrm>
            <a:custGeom>
              <a:rect b="b" l="l" r="r" t="t"/>
              <a:pathLst>
                <a:path extrusionOk="0" h="5499" w="5642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30"/>
            <p:cNvSpPr/>
            <p:nvPr/>
          </p:nvSpPr>
          <p:spPr>
            <a:xfrm>
              <a:off x="4881375" y="2940175"/>
              <a:ext cx="191900" cy="129450"/>
            </a:xfrm>
            <a:custGeom>
              <a:rect b="b" l="l" r="r" t="t"/>
              <a:pathLst>
                <a:path extrusionOk="0" h="5178" w="7676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30"/>
            <p:cNvSpPr/>
            <p:nvPr/>
          </p:nvSpPr>
          <p:spPr>
            <a:xfrm>
              <a:off x="4924825" y="2863925"/>
              <a:ext cx="160825" cy="186625"/>
            </a:xfrm>
            <a:custGeom>
              <a:rect b="b" l="l" r="r" t="t"/>
              <a:pathLst>
                <a:path extrusionOk="0" h="7465" w="6433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30"/>
            <p:cNvSpPr/>
            <p:nvPr/>
          </p:nvSpPr>
          <p:spPr>
            <a:xfrm>
              <a:off x="4880000" y="2860575"/>
              <a:ext cx="160125" cy="158625"/>
            </a:xfrm>
            <a:custGeom>
              <a:rect b="b" l="l" r="r" t="t"/>
              <a:pathLst>
                <a:path extrusionOk="0" h="6345" w="6405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30"/>
            <p:cNvSpPr/>
            <p:nvPr/>
          </p:nvSpPr>
          <p:spPr>
            <a:xfrm>
              <a:off x="4890100" y="2863950"/>
              <a:ext cx="181350" cy="162175"/>
            </a:xfrm>
            <a:custGeom>
              <a:rect b="b" l="l" r="r" t="t"/>
              <a:pathLst>
                <a:path extrusionOk="0" h="6487" w="7254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30"/>
            <p:cNvSpPr/>
            <p:nvPr/>
          </p:nvSpPr>
          <p:spPr>
            <a:xfrm>
              <a:off x="4894450" y="2799900"/>
              <a:ext cx="184400" cy="148625"/>
            </a:xfrm>
            <a:custGeom>
              <a:rect b="b" l="l" r="r" t="t"/>
              <a:pathLst>
                <a:path extrusionOk="0" h="5945" w="7376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30"/>
            <p:cNvSpPr/>
            <p:nvPr/>
          </p:nvSpPr>
          <p:spPr>
            <a:xfrm>
              <a:off x="4935650" y="2696875"/>
              <a:ext cx="198900" cy="194275"/>
            </a:xfrm>
            <a:custGeom>
              <a:rect b="b" l="l" r="r" t="t"/>
              <a:pathLst>
                <a:path extrusionOk="0" h="7771" w="7956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30"/>
            <p:cNvSpPr/>
            <p:nvPr/>
          </p:nvSpPr>
          <p:spPr>
            <a:xfrm>
              <a:off x="5018950" y="2646550"/>
              <a:ext cx="133075" cy="182300"/>
            </a:xfrm>
            <a:custGeom>
              <a:rect b="b" l="l" r="r" t="t"/>
              <a:pathLst>
                <a:path extrusionOk="0" h="7292" w="5323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30"/>
            <p:cNvSpPr/>
            <p:nvPr/>
          </p:nvSpPr>
          <p:spPr>
            <a:xfrm>
              <a:off x="4917750" y="2731425"/>
              <a:ext cx="159725" cy="166175"/>
            </a:xfrm>
            <a:custGeom>
              <a:rect b="b" l="l" r="r" t="t"/>
              <a:pathLst>
                <a:path extrusionOk="0" h="6647" w="6389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30"/>
            <p:cNvSpPr/>
            <p:nvPr/>
          </p:nvSpPr>
          <p:spPr>
            <a:xfrm>
              <a:off x="4935475" y="2672350"/>
              <a:ext cx="163825" cy="184625"/>
            </a:xfrm>
            <a:custGeom>
              <a:rect b="b" l="l" r="r" t="t"/>
              <a:pathLst>
                <a:path extrusionOk="0" h="7385" w="6553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30"/>
            <p:cNvSpPr/>
            <p:nvPr/>
          </p:nvSpPr>
          <p:spPr>
            <a:xfrm>
              <a:off x="4984250" y="2574700"/>
              <a:ext cx="146750" cy="226700"/>
            </a:xfrm>
            <a:custGeom>
              <a:rect b="b" l="l" r="r" t="t"/>
              <a:pathLst>
                <a:path extrusionOk="0" h="9068" w="587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30"/>
            <p:cNvSpPr/>
            <p:nvPr/>
          </p:nvSpPr>
          <p:spPr>
            <a:xfrm>
              <a:off x="4916675" y="2676575"/>
              <a:ext cx="159500" cy="210175"/>
            </a:xfrm>
            <a:custGeom>
              <a:rect b="b" l="l" r="r" t="t"/>
              <a:pathLst>
                <a:path extrusionOk="0" h="8407" w="638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30"/>
            <p:cNvSpPr/>
            <p:nvPr/>
          </p:nvSpPr>
          <p:spPr>
            <a:xfrm>
              <a:off x="4921725" y="2605475"/>
              <a:ext cx="178825" cy="225625"/>
            </a:xfrm>
            <a:custGeom>
              <a:rect b="b" l="l" r="r" t="t"/>
              <a:pathLst>
                <a:path extrusionOk="0" h="9025" w="7153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30"/>
            <p:cNvSpPr/>
            <p:nvPr/>
          </p:nvSpPr>
          <p:spPr>
            <a:xfrm>
              <a:off x="4946700" y="2523675"/>
              <a:ext cx="193200" cy="214125"/>
            </a:xfrm>
            <a:custGeom>
              <a:rect b="b" l="l" r="r" t="t"/>
              <a:pathLst>
                <a:path extrusionOk="0" h="8565" w="7728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30"/>
            <p:cNvSpPr/>
            <p:nvPr/>
          </p:nvSpPr>
          <p:spPr>
            <a:xfrm>
              <a:off x="4952225" y="2480675"/>
              <a:ext cx="149425" cy="204650"/>
            </a:xfrm>
            <a:custGeom>
              <a:rect b="b" l="l" r="r" t="t"/>
              <a:pathLst>
                <a:path extrusionOk="0" h="8186" w="5977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30"/>
            <p:cNvSpPr/>
            <p:nvPr/>
          </p:nvSpPr>
          <p:spPr>
            <a:xfrm>
              <a:off x="4943850" y="2444525"/>
              <a:ext cx="164775" cy="212850"/>
            </a:xfrm>
            <a:custGeom>
              <a:rect b="b" l="l" r="r" t="t"/>
              <a:pathLst>
                <a:path extrusionOk="0" h="8514" w="6591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30"/>
            <p:cNvSpPr/>
            <p:nvPr/>
          </p:nvSpPr>
          <p:spPr>
            <a:xfrm>
              <a:off x="4946000" y="2485275"/>
              <a:ext cx="111300" cy="177050"/>
            </a:xfrm>
            <a:custGeom>
              <a:rect b="b" l="l" r="r" t="t"/>
              <a:pathLst>
                <a:path extrusionOk="0" h="7082" w="4452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30"/>
            <p:cNvSpPr/>
            <p:nvPr/>
          </p:nvSpPr>
          <p:spPr>
            <a:xfrm>
              <a:off x="4958650" y="2389025"/>
              <a:ext cx="140225" cy="236300"/>
            </a:xfrm>
            <a:custGeom>
              <a:rect b="b" l="l" r="r" t="t"/>
              <a:pathLst>
                <a:path extrusionOk="0" h="9452" w="5609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30"/>
            <p:cNvSpPr/>
            <p:nvPr/>
          </p:nvSpPr>
          <p:spPr>
            <a:xfrm>
              <a:off x="4956625" y="2320175"/>
              <a:ext cx="164450" cy="259925"/>
            </a:xfrm>
            <a:custGeom>
              <a:rect b="b" l="l" r="r" t="t"/>
              <a:pathLst>
                <a:path extrusionOk="0" h="10397" w="6578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30"/>
            <p:cNvSpPr/>
            <p:nvPr/>
          </p:nvSpPr>
          <p:spPr>
            <a:xfrm>
              <a:off x="4956850" y="2283250"/>
              <a:ext cx="151825" cy="256600"/>
            </a:xfrm>
            <a:custGeom>
              <a:rect b="b" l="l" r="r" t="t"/>
              <a:pathLst>
                <a:path extrusionOk="0" h="10264" w="6073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30"/>
            <p:cNvSpPr/>
            <p:nvPr/>
          </p:nvSpPr>
          <p:spPr>
            <a:xfrm>
              <a:off x="4953650" y="2142200"/>
              <a:ext cx="177950" cy="324850"/>
            </a:xfrm>
            <a:custGeom>
              <a:rect b="b" l="l" r="r" t="t"/>
              <a:pathLst>
                <a:path extrusionOk="0" h="12994" w="7118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30"/>
            <p:cNvSpPr/>
            <p:nvPr/>
          </p:nvSpPr>
          <p:spPr>
            <a:xfrm>
              <a:off x="4960725" y="2198525"/>
              <a:ext cx="134275" cy="256925"/>
            </a:xfrm>
            <a:custGeom>
              <a:rect b="b" l="l" r="r" t="t"/>
              <a:pathLst>
                <a:path extrusionOk="0" h="10277" w="5371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30"/>
            <p:cNvSpPr/>
            <p:nvPr/>
          </p:nvSpPr>
          <p:spPr>
            <a:xfrm>
              <a:off x="4965025" y="2131750"/>
              <a:ext cx="140575" cy="250275"/>
            </a:xfrm>
            <a:custGeom>
              <a:rect b="b" l="l" r="r" t="t"/>
              <a:pathLst>
                <a:path extrusionOk="0" h="10011" w="5623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30"/>
            <p:cNvSpPr/>
            <p:nvPr/>
          </p:nvSpPr>
          <p:spPr>
            <a:xfrm>
              <a:off x="4947650" y="2075050"/>
              <a:ext cx="140400" cy="279825"/>
            </a:xfrm>
            <a:custGeom>
              <a:rect b="b" l="l" r="r" t="t"/>
              <a:pathLst>
                <a:path extrusionOk="0" h="11193" w="5616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30"/>
            <p:cNvSpPr/>
            <p:nvPr/>
          </p:nvSpPr>
          <p:spPr>
            <a:xfrm>
              <a:off x="4965500" y="2023650"/>
              <a:ext cx="96450" cy="276775"/>
            </a:xfrm>
            <a:custGeom>
              <a:rect b="b" l="l" r="r" t="t"/>
              <a:pathLst>
                <a:path extrusionOk="0" h="11071" w="3858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30"/>
            <p:cNvSpPr/>
            <p:nvPr/>
          </p:nvSpPr>
          <p:spPr>
            <a:xfrm>
              <a:off x="4947875" y="1953800"/>
              <a:ext cx="113775" cy="301675"/>
            </a:xfrm>
            <a:custGeom>
              <a:rect b="b" l="l" r="r" t="t"/>
              <a:pathLst>
                <a:path extrusionOk="0" h="12067" w="4551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30"/>
            <p:cNvSpPr/>
            <p:nvPr/>
          </p:nvSpPr>
          <p:spPr>
            <a:xfrm>
              <a:off x="4939400" y="1964225"/>
              <a:ext cx="88925" cy="241275"/>
            </a:xfrm>
            <a:custGeom>
              <a:rect b="b" l="l" r="r" t="t"/>
              <a:pathLst>
                <a:path extrusionOk="0" h="9651" w="3557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30"/>
            <p:cNvSpPr/>
            <p:nvPr/>
          </p:nvSpPr>
          <p:spPr>
            <a:xfrm>
              <a:off x="4953100" y="1924625"/>
              <a:ext cx="59750" cy="220175"/>
            </a:xfrm>
            <a:custGeom>
              <a:rect b="b" l="l" r="r" t="t"/>
              <a:pathLst>
                <a:path extrusionOk="0" h="8807" w="239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30"/>
            <p:cNvSpPr/>
            <p:nvPr/>
          </p:nvSpPr>
          <p:spPr>
            <a:xfrm>
              <a:off x="4957750" y="1892175"/>
              <a:ext cx="57475" cy="208950"/>
            </a:xfrm>
            <a:custGeom>
              <a:rect b="b" l="l" r="r" t="t"/>
              <a:pathLst>
                <a:path extrusionOk="0" h="8358" w="2299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30"/>
            <p:cNvSpPr/>
            <p:nvPr/>
          </p:nvSpPr>
          <p:spPr>
            <a:xfrm>
              <a:off x="4948475" y="1873800"/>
              <a:ext cx="31325" cy="189450"/>
            </a:xfrm>
            <a:custGeom>
              <a:rect b="b" l="l" r="r" t="t"/>
              <a:pathLst>
                <a:path extrusionOk="0" h="7578" w="1253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30"/>
            <p:cNvSpPr/>
            <p:nvPr/>
          </p:nvSpPr>
          <p:spPr>
            <a:xfrm>
              <a:off x="4935250" y="1871625"/>
              <a:ext cx="37600" cy="163200"/>
            </a:xfrm>
            <a:custGeom>
              <a:rect b="b" l="l" r="r" t="t"/>
              <a:pathLst>
                <a:path extrusionOk="0" h="6528" w="1504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30"/>
            <p:cNvSpPr/>
            <p:nvPr/>
          </p:nvSpPr>
          <p:spPr>
            <a:xfrm>
              <a:off x="4934225" y="1777900"/>
              <a:ext cx="39325" cy="188800"/>
            </a:xfrm>
            <a:custGeom>
              <a:rect b="b" l="l" r="r" t="t"/>
              <a:pathLst>
                <a:path extrusionOk="0" h="7552" w="1573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30"/>
            <p:cNvSpPr/>
            <p:nvPr/>
          </p:nvSpPr>
          <p:spPr>
            <a:xfrm>
              <a:off x="4931775" y="1740400"/>
              <a:ext cx="40000" cy="191675"/>
            </a:xfrm>
            <a:custGeom>
              <a:rect b="b" l="l" r="r" t="t"/>
              <a:pathLst>
                <a:path extrusionOk="0" h="7667" w="160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30"/>
            <p:cNvSpPr/>
            <p:nvPr/>
          </p:nvSpPr>
          <p:spPr>
            <a:xfrm>
              <a:off x="4907750" y="1723125"/>
              <a:ext cx="38125" cy="184850"/>
            </a:xfrm>
            <a:custGeom>
              <a:rect b="b" l="l" r="r" t="t"/>
              <a:pathLst>
                <a:path extrusionOk="0" h="7394" w="1525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30"/>
            <p:cNvSpPr/>
            <p:nvPr/>
          </p:nvSpPr>
          <p:spPr>
            <a:xfrm>
              <a:off x="4883325" y="1713725"/>
              <a:ext cx="35450" cy="130275"/>
            </a:xfrm>
            <a:custGeom>
              <a:rect b="b" l="l" r="r" t="t"/>
              <a:pathLst>
                <a:path extrusionOk="0" h="5211" w="1418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30"/>
            <p:cNvSpPr/>
            <p:nvPr/>
          </p:nvSpPr>
          <p:spPr>
            <a:xfrm>
              <a:off x="4877375" y="1720175"/>
              <a:ext cx="23250" cy="68075"/>
            </a:xfrm>
            <a:custGeom>
              <a:rect b="b" l="l" r="r" t="t"/>
              <a:pathLst>
                <a:path extrusionOk="0" h="2723" w="93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30"/>
            <p:cNvSpPr/>
            <p:nvPr/>
          </p:nvSpPr>
          <p:spPr>
            <a:xfrm>
              <a:off x="4822025" y="3134675"/>
              <a:ext cx="169850" cy="130100"/>
            </a:xfrm>
            <a:custGeom>
              <a:rect b="b" l="l" r="r" t="t"/>
              <a:pathLst>
                <a:path extrusionOk="0" h="5204" w="6794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30"/>
            <p:cNvSpPr/>
            <p:nvPr/>
          </p:nvSpPr>
          <p:spPr>
            <a:xfrm>
              <a:off x="4820725" y="3145775"/>
              <a:ext cx="125800" cy="111150"/>
            </a:xfrm>
            <a:custGeom>
              <a:rect b="b" l="l" r="r" t="t"/>
              <a:pathLst>
                <a:path extrusionOk="0" h="4446" w="5032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30"/>
            <p:cNvSpPr/>
            <p:nvPr/>
          </p:nvSpPr>
          <p:spPr>
            <a:xfrm>
              <a:off x="4765175" y="3218250"/>
              <a:ext cx="181325" cy="238150"/>
            </a:xfrm>
            <a:custGeom>
              <a:rect b="b" l="l" r="r" t="t"/>
              <a:pathLst>
                <a:path extrusionOk="0" h="9526" w="7253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30"/>
            <p:cNvSpPr/>
            <p:nvPr/>
          </p:nvSpPr>
          <p:spPr>
            <a:xfrm>
              <a:off x="4780775" y="3263025"/>
              <a:ext cx="150200" cy="128100"/>
            </a:xfrm>
            <a:custGeom>
              <a:rect b="b" l="l" r="r" t="t"/>
              <a:pathLst>
                <a:path extrusionOk="0" h="5124" w="6008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30"/>
            <p:cNvSpPr/>
            <p:nvPr/>
          </p:nvSpPr>
          <p:spPr>
            <a:xfrm>
              <a:off x="4784025" y="3350150"/>
              <a:ext cx="112725" cy="55200"/>
            </a:xfrm>
            <a:custGeom>
              <a:rect b="b" l="l" r="r" t="t"/>
              <a:pathLst>
                <a:path extrusionOk="0" h="2208" w="4509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30"/>
            <p:cNvSpPr/>
            <p:nvPr/>
          </p:nvSpPr>
          <p:spPr>
            <a:xfrm>
              <a:off x="4779225" y="3414550"/>
              <a:ext cx="66925" cy="38475"/>
            </a:xfrm>
            <a:custGeom>
              <a:rect b="b" l="l" r="r" t="t"/>
              <a:pathLst>
                <a:path extrusionOk="0" h="1539" w="2677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30"/>
            <p:cNvSpPr/>
            <p:nvPr/>
          </p:nvSpPr>
          <p:spPr>
            <a:xfrm>
              <a:off x="4777950" y="3446325"/>
              <a:ext cx="40525" cy="38375"/>
            </a:xfrm>
            <a:custGeom>
              <a:rect b="b" l="l" r="r" t="t"/>
              <a:pathLst>
                <a:path extrusionOk="0" h="1535" w="1621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30"/>
            <p:cNvSpPr/>
            <p:nvPr/>
          </p:nvSpPr>
          <p:spPr>
            <a:xfrm>
              <a:off x="4766825" y="3464675"/>
              <a:ext cx="30800" cy="30550"/>
            </a:xfrm>
            <a:custGeom>
              <a:rect b="b" l="l" r="r" t="t"/>
              <a:pathLst>
                <a:path extrusionOk="0" h="1222" w="1232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30"/>
            <p:cNvSpPr/>
            <p:nvPr/>
          </p:nvSpPr>
          <p:spPr>
            <a:xfrm>
              <a:off x="4690125" y="3372075"/>
              <a:ext cx="37550" cy="110550"/>
            </a:xfrm>
            <a:custGeom>
              <a:rect b="b" l="l" r="r" t="t"/>
              <a:pathLst>
                <a:path extrusionOk="0" h="4422" w="1502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30"/>
            <p:cNvSpPr/>
            <p:nvPr/>
          </p:nvSpPr>
          <p:spPr>
            <a:xfrm>
              <a:off x="4671700" y="3437750"/>
              <a:ext cx="44375" cy="47725"/>
            </a:xfrm>
            <a:custGeom>
              <a:rect b="b" l="l" r="r" t="t"/>
              <a:pathLst>
                <a:path extrusionOk="0" h="1909" w="1775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30"/>
            <p:cNvSpPr/>
            <p:nvPr/>
          </p:nvSpPr>
          <p:spPr>
            <a:xfrm>
              <a:off x="4681825" y="3477050"/>
              <a:ext cx="31525" cy="25150"/>
            </a:xfrm>
            <a:custGeom>
              <a:rect b="b" l="l" r="r" t="t"/>
              <a:pathLst>
                <a:path extrusionOk="0" h="1006" w="1261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30"/>
            <p:cNvSpPr/>
            <p:nvPr/>
          </p:nvSpPr>
          <p:spPr>
            <a:xfrm>
              <a:off x="4676475" y="3482425"/>
              <a:ext cx="42875" cy="34125"/>
            </a:xfrm>
            <a:custGeom>
              <a:rect b="b" l="l" r="r" t="t"/>
              <a:pathLst>
                <a:path extrusionOk="0" h="1365" w="1715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30"/>
            <p:cNvSpPr/>
            <p:nvPr/>
          </p:nvSpPr>
          <p:spPr>
            <a:xfrm>
              <a:off x="4695825" y="3483325"/>
              <a:ext cx="17575" cy="14075"/>
            </a:xfrm>
            <a:custGeom>
              <a:rect b="b" l="l" r="r" t="t"/>
              <a:pathLst>
                <a:path extrusionOk="0" h="563" w="703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30"/>
            <p:cNvSpPr/>
            <p:nvPr/>
          </p:nvSpPr>
          <p:spPr>
            <a:xfrm>
              <a:off x="4693575" y="3429275"/>
              <a:ext cx="38875" cy="60325"/>
            </a:xfrm>
            <a:custGeom>
              <a:rect b="b" l="l" r="r" t="t"/>
              <a:pathLst>
                <a:path extrusionOk="0" h="2413" w="1555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30"/>
            <p:cNvSpPr/>
            <p:nvPr/>
          </p:nvSpPr>
          <p:spPr>
            <a:xfrm>
              <a:off x="4690075" y="3349550"/>
              <a:ext cx="39700" cy="101550"/>
            </a:xfrm>
            <a:custGeom>
              <a:rect b="b" l="l" r="r" t="t"/>
              <a:pathLst>
                <a:path extrusionOk="0" h="4062" w="1588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30"/>
            <p:cNvSpPr/>
            <p:nvPr/>
          </p:nvSpPr>
          <p:spPr>
            <a:xfrm>
              <a:off x="4684675" y="3277475"/>
              <a:ext cx="58500" cy="167550"/>
            </a:xfrm>
            <a:custGeom>
              <a:rect b="b" l="l" r="r" t="t"/>
              <a:pathLst>
                <a:path extrusionOk="0" h="6702" w="234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30"/>
            <p:cNvSpPr/>
            <p:nvPr/>
          </p:nvSpPr>
          <p:spPr>
            <a:xfrm>
              <a:off x="4767550" y="3299625"/>
              <a:ext cx="157475" cy="127350"/>
            </a:xfrm>
            <a:custGeom>
              <a:rect b="b" l="l" r="r" t="t"/>
              <a:pathLst>
                <a:path extrusionOk="0" h="5094" w="6299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30"/>
            <p:cNvSpPr/>
            <p:nvPr/>
          </p:nvSpPr>
          <p:spPr>
            <a:xfrm>
              <a:off x="4760125" y="3397700"/>
              <a:ext cx="101800" cy="28175"/>
            </a:xfrm>
            <a:custGeom>
              <a:rect b="b" l="l" r="r" t="t"/>
              <a:pathLst>
                <a:path extrusionOk="0" h="1127" w="4072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30"/>
            <p:cNvSpPr/>
            <p:nvPr/>
          </p:nvSpPr>
          <p:spPr>
            <a:xfrm>
              <a:off x="4781925" y="3432850"/>
              <a:ext cx="34475" cy="32050"/>
            </a:xfrm>
            <a:custGeom>
              <a:rect b="b" l="l" r="r" t="t"/>
              <a:pathLst>
                <a:path extrusionOk="0" h="1282" w="1379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30"/>
            <p:cNvSpPr/>
            <p:nvPr/>
          </p:nvSpPr>
          <p:spPr>
            <a:xfrm>
              <a:off x="4772125" y="3454525"/>
              <a:ext cx="18375" cy="25750"/>
            </a:xfrm>
            <a:custGeom>
              <a:rect b="b" l="l" r="r" t="t"/>
              <a:pathLst>
                <a:path extrusionOk="0" h="1030" w="735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30"/>
            <p:cNvSpPr/>
            <p:nvPr/>
          </p:nvSpPr>
          <p:spPr>
            <a:xfrm>
              <a:off x="4733900" y="3288600"/>
              <a:ext cx="33375" cy="124250"/>
            </a:xfrm>
            <a:custGeom>
              <a:rect b="b" l="l" r="r" t="t"/>
              <a:pathLst>
                <a:path extrusionOk="0" h="4970" w="1335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30"/>
            <p:cNvSpPr/>
            <p:nvPr/>
          </p:nvSpPr>
          <p:spPr>
            <a:xfrm>
              <a:off x="4720250" y="3192000"/>
              <a:ext cx="50600" cy="209975"/>
            </a:xfrm>
            <a:custGeom>
              <a:rect b="b" l="l" r="r" t="t"/>
              <a:pathLst>
                <a:path extrusionOk="0" h="8399" w="2024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30"/>
            <p:cNvSpPr/>
            <p:nvPr/>
          </p:nvSpPr>
          <p:spPr>
            <a:xfrm>
              <a:off x="4752375" y="3154975"/>
              <a:ext cx="42575" cy="194000"/>
            </a:xfrm>
            <a:custGeom>
              <a:rect b="b" l="l" r="r" t="t"/>
              <a:pathLst>
                <a:path extrusionOk="0" h="7760" w="1703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30"/>
            <p:cNvSpPr/>
            <p:nvPr/>
          </p:nvSpPr>
          <p:spPr>
            <a:xfrm>
              <a:off x="4742950" y="3113425"/>
              <a:ext cx="60925" cy="181900"/>
            </a:xfrm>
            <a:custGeom>
              <a:rect b="b" l="l" r="r" t="t"/>
              <a:pathLst>
                <a:path extrusionOk="0" h="7276" w="2437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30"/>
            <p:cNvSpPr/>
            <p:nvPr/>
          </p:nvSpPr>
          <p:spPr>
            <a:xfrm>
              <a:off x="4755175" y="3101200"/>
              <a:ext cx="37400" cy="132450"/>
            </a:xfrm>
            <a:custGeom>
              <a:rect b="b" l="l" r="r" t="t"/>
              <a:pathLst>
                <a:path extrusionOk="0" h="5298" w="1496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30"/>
            <p:cNvSpPr/>
            <p:nvPr/>
          </p:nvSpPr>
          <p:spPr>
            <a:xfrm>
              <a:off x="4766475" y="3127000"/>
              <a:ext cx="26100" cy="91175"/>
            </a:xfrm>
            <a:custGeom>
              <a:rect b="b" l="l" r="r" t="t"/>
              <a:pathLst>
                <a:path extrusionOk="0" h="3647" w="1044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30"/>
            <p:cNvSpPr/>
            <p:nvPr/>
          </p:nvSpPr>
          <p:spPr>
            <a:xfrm>
              <a:off x="4767500" y="3086325"/>
              <a:ext cx="24175" cy="137525"/>
            </a:xfrm>
            <a:custGeom>
              <a:rect b="b" l="l" r="r" t="t"/>
              <a:pathLst>
                <a:path extrusionOk="0" h="5501" w="967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30"/>
            <p:cNvSpPr/>
            <p:nvPr/>
          </p:nvSpPr>
          <p:spPr>
            <a:xfrm>
              <a:off x="4789050" y="3081125"/>
              <a:ext cx="21975" cy="169775"/>
            </a:xfrm>
            <a:custGeom>
              <a:rect b="b" l="l" r="r" t="t"/>
              <a:pathLst>
                <a:path extrusionOk="0" h="6791" w="879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30"/>
            <p:cNvSpPr/>
            <p:nvPr/>
          </p:nvSpPr>
          <p:spPr>
            <a:xfrm>
              <a:off x="4788900" y="3105925"/>
              <a:ext cx="20650" cy="132425"/>
            </a:xfrm>
            <a:custGeom>
              <a:rect b="b" l="l" r="r" t="t"/>
              <a:pathLst>
                <a:path extrusionOk="0" h="5297" w="826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30"/>
            <p:cNvSpPr/>
            <p:nvPr/>
          </p:nvSpPr>
          <p:spPr>
            <a:xfrm>
              <a:off x="4782575" y="3046950"/>
              <a:ext cx="57325" cy="189725"/>
            </a:xfrm>
            <a:custGeom>
              <a:rect b="b" l="l" r="r" t="t"/>
              <a:pathLst>
                <a:path extrusionOk="0" h="7589" w="2293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30"/>
            <p:cNvSpPr/>
            <p:nvPr/>
          </p:nvSpPr>
          <p:spPr>
            <a:xfrm>
              <a:off x="4803325" y="3036650"/>
              <a:ext cx="40450" cy="179600"/>
            </a:xfrm>
            <a:custGeom>
              <a:rect b="b" l="l" r="r" t="t"/>
              <a:pathLst>
                <a:path extrusionOk="0" h="7184" w="1618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30"/>
            <p:cNvSpPr/>
            <p:nvPr/>
          </p:nvSpPr>
          <p:spPr>
            <a:xfrm>
              <a:off x="4787300" y="2985200"/>
              <a:ext cx="45450" cy="188750"/>
            </a:xfrm>
            <a:custGeom>
              <a:rect b="b" l="l" r="r" t="t"/>
              <a:pathLst>
                <a:path extrusionOk="0" h="7550" w="1818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30"/>
            <p:cNvSpPr/>
            <p:nvPr/>
          </p:nvSpPr>
          <p:spPr>
            <a:xfrm>
              <a:off x="4769950" y="2987750"/>
              <a:ext cx="62500" cy="163750"/>
            </a:xfrm>
            <a:custGeom>
              <a:rect b="b" l="l" r="r" t="t"/>
              <a:pathLst>
                <a:path extrusionOk="0" h="6550" w="250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30"/>
            <p:cNvSpPr/>
            <p:nvPr/>
          </p:nvSpPr>
          <p:spPr>
            <a:xfrm>
              <a:off x="4712800" y="2946025"/>
              <a:ext cx="98525" cy="235000"/>
            </a:xfrm>
            <a:custGeom>
              <a:rect b="b" l="l" r="r" t="t"/>
              <a:pathLst>
                <a:path extrusionOk="0" h="9400" w="3941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30"/>
            <p:cNvSpPr/>
            <p:nvPr/>
          </p:nvSpPr>
          <p:spPr>
            <a:xfrm>
              <a:off x="4715450" y="2938375"/>
              <a:ext cx="92900" cy="190975"/>
            </a:xfrm>
            <a:custGeom>
              <a:rect b="b" l="l" r="r" t="t"/>
              <a:pathLst>
                <a:path extrusionOk="0" h="7639" w="3716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30"/>
            <p:cNvSpPr/>
            <p:nvPr/>
          </p:nvSpPr>
          <p:spPr>
            <a:xfrm>
              <a:off x="4770225" y="2987900"/>
              <a:ext cx="57875" cy="121675"/>
            </a:xfrm>
            <a:custGeom>
              <a:rect b="b" l="l" r="r" t="t"/>
              <a:pathLst>
                <a:path extrusionOk="0" h="4867" w="2315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30"/>
            <p:cNvSpPr/>
            <p:nvPr/>
          </p:nvSpPr>
          <p:spPr>
            <a:xfrm>
              <a:off x="4802500" y="2988625"/>
              <a:ext cx="34425" cy="124225"/>
            </a:xfrm>
            <a:custGeom>
              <a:rect b="b" l="l" r="r" t="t"/>
              <a:pathLst>
                <a:path extrusionOk="0" h="4969" w="1377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30"/>
            <p:cNvSpPr/>
            <p:nvPr/>
          </p:nvSpPr>
          <p:spPr>
            <a:xfrm>
              <a:off x="4821850" y="2985175"/>
              <a:ext cx="14475" cy="99325"/>
            </a:xfrm>
            <a:custGeom>
              <a:rect b="b" l="l" r="r" t="t"/>
              <a:pathLst>
                <a:path extrusionOk="0" h="3973" w="579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30"/>
            <p:cNvSpPr/>
            <p:nvPr/>
          </p:nvSpPr>
          <p:spPr>
            <a:xfrm>
              <a:off x="4813400" y="2930425"/>
              <a:ext cx="70250" cy="148725"/>
            </a:xfrm>
            <a:custGeom>
              <a:rect b="b" l="l" r="r" t="t"/>
              <a:pathLst>
                <a:path extrusionOk="0" h="5949" w="281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30"/>
            <p:cNvSpPr/>
            <p:nvPr/>
          </p:nvSpPr>
          <p:spPr>
            <a:xfrm>
              <a:off x="4825700" y="2952875"/>
              <a:ext cx="35625" cy="80825"/>
            </a:xfrm>
            <a:custGeom>
              <a:rect b="b" l="l" r="r" t="t"/>
              <a:pathLst>
                <a:path extrusionOk="0" h="3233" w="1425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30"/>
            <p:cNvSpPr/>
            <p:nvPr/>
          </p:nvSpPr>
          <p:spPr>
            <a:xfrm>
              <a:off x="4788450" y="2950375"/>
              <a:ext cx="94025" cy="169025"/>
            </a:xfrm>
            <a:custGeom>
              <a:rect b="b" l="l" r="r" t="t"/>
              <a:pathLst>
                <a:path extrusionOk="0" h="6761" w="3761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30"/>
            <p:cNvSpPr/>
            <p:nvPr/>
          </p:nvSpPr>
          <p:spPr>
            <a:xfrm>
              <a:off x="4777700" y="2892650"/>
              <a:ext cx="97925" cy="174500"/>
            </a:xfrm>
            <a:custGeom>
              <a:rect b="b" l="l" r="r" t="t"/>
              <a:pathLst>
                <a:path extrusionOk="0" h="6980" w="3917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30"/>
            <p:cNvSpPr/>
            <p:nvPr/>
          </p:nvSpPr>
          <p:spPr>
            <a:xfrm>
              <a:off x="4770475" y="2880325"/>
              <a:ext cx="106050" cy="146625"/>
            </a:xfrm>
            <a:custGeom>
              <a:rect b="b" l="l" r="r" t="t"/>
              <a:pathLst>
                <a:path extrusionOk="0" h="5865" w="4242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30"/>
            <p:cNvSpPr/>
            <p:nvPr/>
          </p:nvSpPr>
          <p:spPr>
            <a:xfrm>
              <a:off x="4785500" y="2844025"/>
              <a:ext cx="91900" cy="151875"/>
            </a:xfrm>
            <a:custGeom>
              <a:rect b="b" l="l" r="r" t="t"/>
              <a:pathLst>
                <a:path extrusionOk="0" h="6075" w="3676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30"/>
            <p:cNvSpPr/>
            <p:nvPr/>
          </p:nvSpPr>
          <p:spPr>
            <a:xfrm>
              <a:off x="4791750" y="2817700"/>
              <a:ext cx="78975" cy="146925"/>
            </a:xfrm>
            <a:custGeom>
              <a:rect b="b" l="l" r="r" t="t"/>
              <a:pathLst>
                <a:path extrusionOk="0" h="5877" w="3159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30"/>
            <p:cNvSpPr/>
            <p:nvPr/>
          </p:nvSpPr>
          <p:spPr>
            <a:xfrm>
              <a:off x="4828075" y="2833800"/>
              <a:ext cx="35050" cy="128475"/>
            </a:xfrm>
            <a:custGeom>
              <a:rect b="b" l="l" r="r" t="t"/>
              <a:pathLst>
                <a:path extrusionOk="0" h="5139" w="1402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30"/>
            <p:cNvSpPr/>
            <p:nvPr/>
          </p:nvSpPr>
          <p:spPr>
            <a:xfrm>
              <a:off x="4853075" y="2863875"/>
              <a:ext cx="17775" cy="98575"/>
            </a:xfrm>
            <a:custGeom>
              <a:rect b="b" l="l" r="r" t="t"/>
              <a:pathLst>
                <a:path extrusionOk="0" h="3943" w="711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30"/>
            <p:cNvSpPr/>
            <p:nvPr/>
          </p:nvSpPr>
          <p:spPr>
            <a:xfrm>
              <a:off x="4857150" y="2865500"/>
              <a:ext cx="30675" cy="109900"/>
            </a:xfrm>
            <a:custGeom>
              <a:rect b="b" l="l" r="r" t="t"/>
              <a:pathLst>
                <a:path extrusionOk="0" h="4396" w="1227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30"/>
            <p:cNvSpPr/>
            <p:nvPr/>
          </p:nvSpPr>
          <p:spPr>
            <a:xfrm>
              <a:off x="4752025" y="2760725"/>
              <a:ext cx="160800" cy="205925"/>
            </a:xfrm>
            <a:custGeom>
              <a:rect b="b" l="l" r="r" t="t"/>
              <a:pathLst>
                <a:path extrusionOk="0" h="8237" w="6432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30"/>
            <p:cNvSpPr/>
            <p:nvPr/>
          </p:nvSpPr>
          <p:spPr>
            <a:xfrm>
              <a:off x="4753925" y="2753300"/>
              <a:ext cx="121850" cy="184775"/>
            </a:xfrm>
            <a:custGeom>
              <a:rect b="b" l="l" r="r" t="t"/>
              <a:pathLst>
                <a:path extrusionOk="0" h="7391" w="4874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30"/>
            <p:cNvSpPr/>
            <p:nvPr/>
          </p:nvSpPr>
          <p:spPr>
            <a:xfrm>
              <a:off x="4746200" y="2821500"/>
              <a:ext cx="88250" cy="140975"/>
            </a:xfrm>
            <a:custGeom>
              <a:rect b="b" l="l" r="r" t="t"/>
              <a:pathLst>
                <a:path extrusionOk="0" h="5639" w="353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30"/>
            <p:cNvSpPr/>
            <p:nvPr/>
          </p:nvSpPr>
          <p:spPr>
            <a:xfrm>
              <a:off x="4763975" y="2876300"/>
              <a:ext cx="62600" cy="133200"/>
            </a:xfrm>
            <a:custGeom>
              <a:rect b="b" l="l" r="r" t="t"/>
              <a:pathLst>
                <a:path extrusionOk="0" h="5328" w="2504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30"/>
            <p:cNvSpPr/>
            <p:nvPr/>
          </p:nvSpPr>
          <p:spPr>
            <a:xfrm>
              <a:off x="4728725" y="2863500"/>
              <a:ext cx="97475" cy="139925"/>
            </a:xfrm>
            <a:custGeom>
              <a:rect b="b" l="l" r="r" t="t"/>
              <a:pathLst>
                <a:path extrusionOk="0" h="5597" w="3899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30"/>
            <p:cNvSpPr/>
            <p:nvPr/>
          </p:nvSpPr>
          <p:spPr>
            <a:xfrm>
              <a:off x="4742275" y="2810250"/>
              <a:ext cx="78400" cy="168825"/>
            </a:xfrm>
            <a:custGeom>
              <a:rect b="b" l="l" r="r" t="t"/>
              <a:pathLst>
                <a:path extrusionOk="0" h="6753" w="3136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30"/>
            <p:cNvSpPr/>
            <p:nvPr/>
          </p:nvSpPr>
          <p:spPr>
            <a:xfrm>
              <a:off x="4783225" y="2740100"/>
              <a:ext cx="68650" cy="183650"/>
            </a:xfrm>
            <a:custGeom>
              <a:rect b="b" l="l" r="r" t="t"/>
              <a:pathLst>
                <a:path extrusionOk="0" h="7346" w="2746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30"/>
            <p:cNvSpPr/>
            <p:nvPr/>
          </p:nvSpPr>
          <p:spPr>
            <a:xfrm>
              <a:off x="4824575" y="2766625"/>
              <a:ext cx="52225" cy="153675"/>
            </a:xfrm>
            <a:custGeom>
              <a:rect b="b" l="l" r="r" t="t"/>
              <a:pathLst>
                <a:path extrusionOk="0" h="6147" w="2089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30"/>
            <p:cNvSpPr/>
            <p:nvPr/>
          </p:nvSpPr>
          <p:spPr>
            <a:xfrm>
              <a:off x="4839200" y="2782100"/>
              <a:ext cx="49525" cy="123850"/>
            </a:xfrm>
            <a:custGeom>
              <a:rect b="b" l="l" r="r" t="t"/>
              <a:pathLst>
                <a:path extrusionOk="0" h="4954" w="1981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30"/>
            <p:cNvSpPr/>
            <p:nvPr/>
          </p:nvSpPr>
          <p:spPr>
            <a:xfrm>
              <a:off x="4768025" y="2725050"/>
              <a:ext cx="124850" cy="137775"/>
            </a:xfrm>
            <a:custGeom>
              <a:rect b="b" l="l" r="r" t="t"/>
              <a:pathLst>
                <a:path extrusionOk="0" h="5511" w="4994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30"/>
            <p:cNvSpPr/>
            <p:nvPr/>
          </p:nvSpPr>
          <p:spPr>
            <a:xfrm>
              <a:off x="4771350" y="2679300"/>
              <a:ext cx="126100" cy="181700"/>
            </a:xfrm>
            <a:custGeom>
              <a:rect b="b" l="l" r="r" t="t"/>
              <a:pathLst>
                <a:path extrusionOk="0" h="7268" w="5044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30"/>
            <p:cNvSpPr/>
            <p:nvPr/>
          </p:nvSpPr>
          <p:spPr>
            <a:xfrm>
              <a:off x="4839750" y="2747625"/>
              <a:ext cx="50325" cy="111150"/>
            </a:xfrm>
            <a:custGeom>
              <a:rect b="b" l="l" r="r" t="t"/>
              <a:pathLst>
                <a:path extrusionOk="0" h="4446" w="2013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30"/>
            <p:cNvSpPr/>
            <p:nvPr/>
          </p:nvSpPr>
          <p:spPr>
            <a:xfrm>
              <a:off x="4853675" y="2731450"/>
              <a:ext cx="31950" cy="83100"/>
            </a:xfrm>
            <a:custGeom>
              <a:rect b="b" l="l" r="r" t="t"/>
              <a:pathLst>
                <a:path extrusionOk="0" h="3324" w="1278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30"/>
            <p:cNvSpPr/>
            <p:nvPr/>
          </p:nvSpPr>
          <p:spPr>
            <a:xfrm>
              <a:off x="4855075" y="2703075"/>
              <a:ext cx="46750" cy="100400"/>
            </a:xfrm>
            <a:custGeom>
              <a:rect b="b" l="l" r="r" t="t"/>
              <a:pathLst>
                <a:path extrusionOk="0" h="4016" w="187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30"/>
            <p:cNvSpPr/>
            <p:nvPr/>
          </p:nvSpPr>
          <p:spPr>
            <a:xfrm>
              <a:off x="4858425" y="2699475"/>
              <a:ext cx="45375" cy="101500"/>
            </a:xfrm>
            <a:custGeom>
              <a:rect b="b" l="l" r="r" t="t"/>
              <a:pathLst>
                <a:path extrusionOk="0" h="4060" w="1815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30"/>
            <p:cNvSpPr/>
            <p:nvPr/>
          </p:nvSpPr>
          <p:spPr>
            <a:xfrm>
              <a:off x="4889300" y="2739625"/>
              <a:ext cx="23825" cy="117325"/>
            </a:xfrm>
            <a:custGeom>
              <a:rect b="b" l="l" r="r" t="t"/>
              <a:pathLst>
                <a:path extrusionOk="0" h="4693" w="953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30"/>
            <p:cNvSpPr/>
            <p:nvPr/>
          </p:nvSpPr>
          <p:spPr>
            <a:xfrm>
              <a:off x="4877500" y="2700875"/>
              <a:ext cx="34150" cy="131625"/>
            </a:xfrm>
            <a:custGeom>
              <a:rect b="b" l="l" r="r" t="t"/>
              <a:pathLst>
                <a:path extrusionOk="0" h="5265" w="1366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30"/>
            <p:cNvSpPr/>
            <p:nvPr/>
          </p:nvSpPr>
          <p:spPr>
            <a:xfrm>
              <a:off x="4842500" y="2654550"/>
              <a:ext cx="80150" cy="134575"/>
            </a:xfrm>
            <a:custGeom>
              <a:rect b="b" l="l" r="r" t="t"/>
              <a:pathLst>
                <a:path extrusionOk="0" h="5383" w="3206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30"/>
            <p:cNvSpPr/>
            <p:nvPr/>
          </p:nvSpPr>
          <p:spPr>
            <a:xfrm>
              <a:off x="4774925" y="2601025"/>
              <a:ext cx="131950" cy="217475"/>
            </a:xfrm>
            <a:custGeom>
              <a:rect b="b" l="l" r="r" t="t"/>
              <a:pathLst>
                <a:path extrusionOk="0" h="8699" w="5278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30"/>
            <p:cNvSpPr/>
            <p:nvPr/>
          </p:nvSpPr>
          <p:spPr>
            <a:xfrm>
              <a:off x="4773025" y="2582925"/>
              <a:ext cx="138025" cy="207600"/>
            </a:xfrm>
            <a:custGeom>
              <a:rect b="b" l="l" r="r" t="t"/>
              <a:pathLst>
                <a:path extrusionOk="0" h="8304" w="5521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30"/>
            <p:cNvSpPr/>
            <p:nvPr/>
          </p:nvSpPr>
          <p:spPr>
            <a:xfrm>
              <a:off x="4857800" y="2634875"/>
              <a:ext cx="59075" cy="112350"/>
            </a:xfrm>
            <a:custGeom>
              <a:rect b="b" l="l" r="r" t="t"/>
              <a:pathLst>
                <a:path extrusionOk="0" h="4494" w="2363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30"/>
            <p:cNvSpPr/>
            <p:nvPr/>
          </p:nvSpPr>
          <p:spPr>
            <a:xfrm>
              <a:off x="4810450" y="2573750"/>
              <a:ext cx="106550" cy="163500"/>
            </a:xfrm>
            <a:custGeom>
              <a:rect b="b" l="l" r="r" t="t"/>
              <a:pathLst>
                <a:path extrusionOk="0" h="6540" w="4262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30"/>
            <p:cNvSpPr/>
            <p:nvPr/>
          </p:nvSpPr>
          <p:spPr>
            <a:xfrm>
              <a:off x="4743850" y="2498950"/>
              <a:ext cx="237725" cy="217075"/>
            </a:xfrm>
            <a:custGeom>
              <a:rect b="b" l="l" r="r" t="t"/>
              <a:pathLst>
                <a:path extrusionOk="0" h="8683" w="9509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30"/>
            <p:cNvSpPr/>
            <p:nvPr/>
          </p:nvSpPr>
          <p:spPr>
            <a:xfrm>
              <a:off x="4832475" y="2553450"/>
              <a:ext cx="99750" cy="135375"/>
            </a:xfrm>
            <a:custGeom>
              <a:rect b="b" l="l" r="r" t="t"/>
              <a:pathLst>
                <a:path extrusionOk="0" h="5415" w="399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30"/>
            <p:cNvSpPr/>
            <p:nvPr/>
          </p:nvSpPr>
          <p:spPr>
            <a:xfrm>
              <a:off x="4865250" y="2556150"/>
              <a:ext cx="45500" cy="79300"/>
            </a:xfrm>
            <a:custGeom>
              <a:rect b="b" l="l" r="r" t="t"/>
              <a:pathLst>
                <a:path extrusionOk="0" h="3172" w="182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30"/>
            <p:cNvSpPr/>
            <p:nvPr/>
          </p:nvSpPr>
          <p:spPr>
            <a:xfrm>
              <a:off x="4822425" y="2466425"/>
              <a:ext cx="98450" cy="153275"/>
            </a:xfrm>
            <a:custGeom>
              <a:rect b="b" l="l" r="r" t="t"/>
              <a:pathLst>
                <a:path extrusionOk="0" h="6131" w="3938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30"/>
            <p:cNvSpPr/>
            <p:nvPr/>
          </p:nvSpPr>
          <p:spPr>
            <a:xfrm>
              <a:off x="4792800" y="2400825"/>
              <a:ext cx="162900" cy="190900"/>
            </a:xfrm>
            <a:custGeom>
              <a:rect b="b" l="l" r="r" t="t"/>
              <a:pathLst>
                <a:path extrusionOk="0" h="7636" w="6516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30"/>
            <p:cNvSpPr/>
            <p:nvPr/>
          </p:nvSpPr>
          <p:spPr>
            <a:xfrm>
              <a:off x="4742450" y="2356975"/>
              <a:ext cx="199500" cy="228050"/>
            </a:xfrm>
            <a:custGeom>
              <a:rect b="b" l="l" r="r" t="t"/>
              <a:pathLst>
                <a:path extrusionOk="0" h="9122" w="798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30"/>
            <p:cNvSpPr/>
            <p:nvPr/>
          </p:nvSpPr>
          <p:spPr>
            <a:xfrm>
              <a:off x="4782650" y="2394725"/>
              <a:ext cx="141075" cy="174050"/>
            </a:xfrm>
            <a:custGeom>
              <a:rect b="b" l="l" r="r" t="t"/>
              <a:pathLst>
                <a:path extrusionOk="0" h="6962" w="5643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30"/>
            <p:cNvSpPr/>
            <p:nvPr/>
          </p:nvSpPr>
          <p:spPr>
            <a:xfrm>
              <a:off x="4815525" y="2390900"/>
              <a:ext cx="109375" cy="145075"/>
            </a:xfrm>
            <a:custGeom>
              <a:rect b="b" l="l" r="r" t="t"/>
              <a:pathLst>
                <a:path extrusionOk="0" h="5803" w="4375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30"/>
            <p:cNvSpPr/>
            <p:nvPr/>
          </p:nvSpPr>
          <p:spPr>
            <a:xfrm>
              <a:off x="4877175" y="2432500"/>
              <a:ext cx="58275" cy="92025"/>
            </a:xfrm>
            <a:custGeom>
              <a:rect b="b" l="l" r="r" t="t"/>
              <a:pathLst>
                <a:path extrusionOk="0" h="3681" w="2331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30"/>
            <p:cNvSpPr/>
            <p:nvPr/>
          </p:nvSpPr>
          <p:spPr>
            <a:xfrm>
              <a:off x="4895950" y="2571825"/>
              <a:ext cx="32050" cy="69550"/>
            </a:xfrm>
            <a:custGeom>
              <a:rect b="b" l="l" r="r" t="t"/>
              <a:pathLst>
                <a:path extrusionOk="0" h="2782" w="1282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30"/>
            <p:cNvSpPr/>
            <p:nvPr/>
          </p:nvSpPr>
          <p:spPr>
            <a:xfrm>
              <a:off x="4899825" y="2560700"/>
              <a:ext cx="29075" cy="60850"/>
            </a:xfrm>
            <a:custGeom>
              <a:rect b="b" l="l" r="r" t="t"/>
              <a:pathLst>
                <a:path extrusionOk="0" h="2434" w="1163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30"/>
            <p:cNvSpPr/>
            <p:nvPr/>
          </p:nvSpPr>
          <p:spPr>
            <a:xfrm>
              <a:off x="4897625" y="2543375"/>
              <a:ext cx="26800" cy="65200"/>
            </a:xfrm>
            <a:custGeom>
              <a:rect b="b" l="l" r="r" t="t"/>
              <a:pathLst>
                <a:path extrusionOk="0" h="2608" w="1072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30"/>
            <p:cNvSpPr/>
            <p:nvPr/>
          </p:nvSpPr>
          <p:spPr>
            <a:xfrm>
              <a:off x="4899275" y="2533100"/>
              <a:ext cx="30975" cy="70675"/>
            </a:xfrm>
            <a:custGeom>
              <a:rect b="b" l="l" r="r" t="t"/>
              <a:pathLst>
                <a:path extrusionOk="0" h="2827" w="1239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30"/>
            <p:cNvSpPr/>
            <p:nvPr/>
          </p:nvSpPr>
          <p:spPr>
            <a:xfrm>
              <a:off x="4901850" y="2531425"/>
              <a:ext cx="24075" cy="55100"/>
            </a:xfrm>
            <a:custGeom>
              <a:rect b="b" l="l" r="r" t="t"/>
              <a:pathLst>
                <a:path extrusionOk="0" h="2204" w="963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30"/>
            <p:cNvSpPr/>
            <p:nvPr/>
          </p:nvSpPr>
          <p:spPr>
            <a:xfrm>
              <a:off x="4904825" y="2527150"/>
              <a:ext cx="30025" cy="57400"/>
            </a:xfrm>
            <a:custGeom>
              <a:rect b="b" l="l" r="r" t="t"/>
              <a:pathLst>
                <a:path extrusionOk="0" h="2296" w="1201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30"/>
            <p:cNvSpPr/>
            <p:nvPr/>
          </p:nvSpPr>
          <p:spPr>
            <a:xfrm>
              <a:off x="4905900" y="2530200"/>
              <a:ext cx="21950" cy="45350"/>
            </a:xfrm>
            <a:custGeom>
              <a:rect b="b" l="l" r="r" t="t"/>
              <a:pathLst>
                <a:path extrusionOk="0" h="1814" w="878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30"/>
            <p:cNvSpPr/>
            <p:nvPr/>
          </p:nvSpPr>
          <p:spPr>
            <a:xfrm>
              <a:off x="4907925" y="2576500"/>
              <a:ext cx="23650" cy="61625"/>
            </a:xfrm>
            <a:custGeom>
              <a:rect b="b" l="l" r="r" t="t"/>
              <a:pathLst>
                <a:path extrusionOk="0" h="2465" w="946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30"/>
            <p:cNvSpPr/>
            <p:nvPr/>
          </p:nvSpPr>
          <p:spPr>
            <a:xfrm>
              <a:off x="4898250" y="2576400"/>
              <a:ext cx="33775" cy="71175"/>
            </a:xfrm>
            <a:custGeom>
              <a:rect b="b" l="l" r="r" t="t"/>
              <a:pathLst>
                <a:path extrusionOk="0" h="2847" w="1351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30"/>
            <p:cNvSpPr/>
            <p:nvPr/>
          </p:nvSpPr>
          <p:spPr>
            <a:xfrm>
              <a:off x="4894525" y="2590875"/>
              <a:ext cx="31400" cy="67600"/>
            </a:xfrm>
            <a:custGeom>
              <a:rect b="b" l="l" r="r" t="t"/>
              <a:pathLst>
                <a:path extrusionOk="0" h="2704" w="1256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30"/>
            <p:cNvSpPr/>
            <p:nvPr/>
          </p:nvSpPr>
          <p:spPr>
            <a:xfrm>
              <a:off x="4882650" y="2589625"/>
              <a:ext cx="43625" cy="78175"/>
            </a:xfrm>
            <a:custGeom>
              <a:rect b="b" l="l" r="r" t="t"/>
              <a:pathLst>
                <a:path extrusionOk="0" h="3127" w="1745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30"/>
            <p:cNvSpPr/>
            <p:nvPr/>
          </p:nvSpPr>
          <p:spPr>
            <a:xfrm>
              <a:off x="4883425" y="2652050"/>
              <a:ext cx="37750" cy="81100"/>
            </a:xfrm>
            <a:custGeom>
              <a:rect b="b" l="l" r="r" t="t"/>
              <a:pathLst>
                <a:path extrusionOk="0" h="3244" w="151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30"/>
            <p:cNvSpPr/>
            <p:nvPr/>
          </p:nvSpPr>
          <p:spPr>
            <a:xfrm>
              <a:off x="4874425" y="2658150"/>
              <a:ext cx="45350" cy="90175"/>
            </a:xfrm>
            <a:custGeom>
              <a:rect b="b" l="l" r="r" t="t"/>
              <a:pathLst>
                <a:path extrusionOk="0" h="3607" w="1814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30"/>
            <p:cNvSpPr/>
            <p:nvPr/>
          </p:nvSpPr>
          <p:spPr>
            <a:xfrm>
              <a:off x="4878700" y="2681950"/>
              <a:ext cx="33225" cy="110375"/>
            </a:xfrm>
            <a:custGeom>
              <a:rect b="b" l="l" r="r" t="t"/>
              <a:pathLst>
                <a:path extrusionOk="0" h="4415" w="1329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30"/>
            <p:cNvSpPr/>
            <p:nvPr/>
          </p:nvSpPr>
          <p:spPr>
            <a:xfrm>
              <a:off x="4869975" y="2623650"/>
              <a:ext cx="47625" cy="120525"/>
            </a:xfrm>
            <a:custGeom>
              <a:rect b="b" l="l" r="r" t="t"/>
              <a:pathLst>
                <a:path extrusionOk="0" h="4821" w="1905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30"/>
            <p:cNvSpPr/>
            <p:nvPr/>
          </p:nvSpPr>
          <p:spPr>
            <a:xfrm>
              <a:off x="4811050" y="2511750"/>
              <a:ext cx="100900" cy="186325"/>
            </a:xfrm>
            <a:custGeom>
              <a:rect b="b" l="l" r="r" t="t"/>
              <a:pathLst>
                <a:path extrusionOk="0" h="7453" w="4036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30"/>
            <p:cNvSpPr/>
            <p:nvPr/>
          </p:nvSpPr>
          <p:spPr>
            <a:xfrm>
              <a:off x="4747550" y="2438175"/>
              <a:ext cx="156050" cy="227850"/>
            </a:xfrm>
            <a:custGeom>
              <a:rect b="b" l="l" r="r" t="t"/>
              <a:pathLst>
                <a:path extrusionOk="0" h="9114" w="6242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30"/>
            <p:cNvSpPr/>
            <p:nvPr/>
          </p:nvSpPr>
          <p:spPr>
            <a:xfrm>
              <a:off x="4881350" y="2411675"/>
              <a:ext cx="46600" cy="85775"/>
            </a:xfrm>
            <a:custGeom>
              <a:rect b="b" l="l" r="r" t="t"/>
              <a:pathLst>
                <a:path extrusionOk="0" h="3431" w="1864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30"/>
            <p:cNvSpPr/>
            <p:nvPr/>
          </p:nvSpPr>
          <p:spPr>
            <a:xfrm>
              <a:off x="4857750" y="2363725"/>
              <a:ext cx="76800" cy="111950"/>
            </a:xfrm>
            <a:custGeom>
              <a:rect b="b" l="l" r="r" t="t"/>
              <a:pathLst>
                <a:path extrusionOk="0" h="4478" w="3072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30"/>
            <p:cNvSpPr/>
            <p:nvPr/>
          </p:nvSpPr>
          <p:spPr>
            <a:xfrm>
              <a:off x="4857150" y="2328325"/>
              <a:ext cx="78825" cy="98125"/>
            </a:xfrm>
            <a:custGeom>
              <a:rect b="b" l="l" r="r" t="t"/>
              <a:pathLst>
                <a:path extrusionOk="0" h="3925" w="3153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30"/>
            <p:cNvSpPr/>
            <p:nvPr/>
          </p:nvSpPr>
          <p:spPr>
            <a:xfrm>
              <a:off x="4837150" y="2285775"/>
              <a:ext cx="99550" cy="113425"/>
            </a:xfrm>
            <a:custGeom>
              <a:rect b="b" l="l" r="r" t="t"/>
              <a:pathLst>
                <a:path extrusionOk="0" h="4537" w="3982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30"/>
            <p:cNvSpPr/>
            <p:nvPr/>
          </p:nvSpPr>
          <p:spPr>
            <a:xfrm>
              <a:off x="4852050" y="2282475"/>
              <a:ext cx="89100" cy="104500"/>
            </a:xfrm>
            <a:custGeom>
              <a:rect b="b" l="l" r="r" t="t"/>
              <a:pathLst>
                <a:path extrusionOk="0" h="4180" w="3564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30"/>
            <p:cNvSpPr/>
            <p:nvPr/>
          </p:nvSpPr>
          <p:spPr>
            <a:xfrm>
              <a:off x="4837475" y="2255150"/>
              <a:ext cx="84875" cy="100200"/>
            </a:xfrm>
            <a:custGeom>
              <a:rect b="b" l="l" r="r" t="t"/>
              <a:pathLst>
                <a:path extrusionOk="0" h="4008" w="3395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30"/>
            <p:cNvSpPr/>
            <p:nvPr/>
          </p:nvSpPr>
          <p:spPr>
            <a:xfrm>
              <a:off x="4859175" y="2247225"/>
              <a:ext cx="80175" cy="93175"/>
            </a:xfrm>
            <a:custGeom>
              <a:rect b="b" l="l" r="r" t="t"/>
              <a:pathLst>
                <a:path extrusionOk="0" h="3727" w="3207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30"/>
            <p:cNvSpPr/>
            <p:nvPr/>
          </p:nvSpPr>
          <p:spPr>
            <a:xfrm>
              <a:off x="4861200" y="2227025"/>
              <a:ext cx="84675" cy="93800"/>
            </a:xfrm>
            <a:custGeom>
              <a:rect b="b" l="l" r="r" t="t"/>
              <a:pathLst>
                <a:path extrusionOk="0" h="3752" w="3387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30"/>
            <p:cNvSpPr/>
            <p:nvPr/>
          </p:nvSpPr>
          <p:spPr>
            <a:xfrm>
              <a:off x="4829400" y="2178175"/>
              <a:ext cx="116800" cy="107400"/>
            </a:xfrm>
            <a:custGeom>
              <a:rect b="b" l="l" r="r" t="t"/>
              <a:pathLst>
                <a:path extrusionOk="0" h="4296" w="4672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30"/>
            <p:cNvSpPr/>
            <p:nvPr/>
          </p:nvSpPr>
          <p:spPr>
            <a:xfrm>
              <a:off x="4769000" y="2176650"/>
              <a:ext cx="157925" cy="153150"/>
            </a:xfrm>
            <a:custGeom>
              <a:rect b="b" l="l" r="r" t="t"/>
              <a:pathLst>
                <a:path extrusionOk="0" h="6126" w="6317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30"/>
            <p:cNvSpPr/>
            <p:nvPr/>
          </p:nvSpPr>
          <p:spPr>
            <a:xfrm>
              <a:off x="4771400" y="2202625"/>
              <a:ext cx="139100" cy="116525"/>
            </a:xfrm>
            <a:custGeom>
              <a:rect b="b" l="l" r="r" t="t"/>
              <a:pathLst>
                <a:path extrusionOk="0" h="4661" w="5564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30"/>
            <p:cNvSpPr/>
            <p:nvPr/>
          </p:nvSpPr>
          <p:spPr>
            <a:xfrm>
              <a:off x="4814900" y="2264025"/>
              <a:ext cx="99000" cy="100850"/>
            </a:xfrm>
            <a:custGeom>
              <a:rect b="b" l="l" r="r" t="t"/>
              <a:pathLst>
                <a:path extrusionOk="0" h="4034" w="396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30"/>
            <p:cNvSpPr/>
            <p:nvPr/>
          </p:nvSpPr>
          <p:spPr>
            <a:xfrm>
              <a:off x="4824925" y="2310625"/>
              <a:ext cx="89025" cy="83625"/>
            </a:xfrm>
            <a:custGeom>
              <a:rect b="b" l="l" r="r" t="t"/>
              <a:pathLst>
                <a:path extrusionOk="0" h="3345" w="3561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30"/>
            <p:cNvSpPr/>
            <p:nvPr/>
          </p:nvSpPr>
          <p:spPr>
            <a:xfrm>
              <a:off x="4823075" y="2332450"/>
              <a:ext cx="87725" cy="95900"/>
            </a:xfrm>
            <a:custGeom>
              <a:rect b="b" l="l" r="r" t="t"/>
              <a:pathLst>
                <a:path extrusionOk="0" h="3836" w="3509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30"/>
            <p:cNvSpPr/>
            <p:nvPr/>
          </p:nvSpPr>
          <p:spPr>
            <a:xfrm>
              <a:off x="4747075" y="2226550"/>
              <a:ext cx="169000" cy="163900"/>
            </a:xfrm>
            <a:custGeom>
              <a:rect b="b" l="l" r="r" t="t"/>
              <a:pathLst>
                <a:path extrusionOk="0" h="6556" w="676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30"/>
            <p:cNvSpPr/>
            <p:nvPr/>
          </p:nvSpPr>
          <p:spPr>
            <a:xfrm>
              <a:off x="4821150" y="2257000"/>
              <a:ext cx="100125" cy="135850"/>
            </a:xfrm>
            <a:custGeom>
              <a:rect b="b" l="l" r="r" t="t"/>
              <a:pathLst>
                <a:path extrusionOk="0" h="5434" w="4005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30"/>
            <p:cNvSpPr/>
            <p:nvPr/>
          </p:nvSpPr>
          <p:spPr>
            <a:xfrm>
              <a:off x="4806925" y="2239050"/>
              <a:ext cx="112850" cy="124525"/>
            </a:xfrm>
            <a:custGeom>
              <a:rect b="b" l="l" r="r" t="t"/>
              <a:pathLst>
                <a:path extrusionOk="0" h="4981" w="4514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30"/>
            <p:cNvSpPr/>
            <p:nvPr/>
          </p:nvSpPr>
          <p:spPr>
            <a:xfrm>
              <a:off x="4817600" y="2316600"/>
              <a:ext cx="100825" cy="119100"/>
            </a:xfrm>
            <a:custGeom>
              <a:rect b="b" l="l" r="r" t="t"/>
              <a:pathLst>
                <a:path extrusionOk="0" h="4764" w="4033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30"/>
            <p:cNvSpPr/>
            <p:nvPr/>
          </p:nvSpPr>
          <p:spPr>
            <a:xfrm>
              <a:off x="4834000" y="2364325"/>
              <a:ext cx="84000" cy="115700"/>
            </a:xfrm>
            <a:custGeom>
              <a:rect b="b" l="l" r="r" t="t"/>
              <a:pathLst>
                <a:path extrusionOk="0" h="4628" w="336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30"/>
            <p:cNvSpPr/>
            <p:nvPr/>
          </p:nvSpPr>
          <p:spPr>
            <a:xfrm>
              <a:off x="4753425" y="2289625"/>
              <a:ext cx="166550" cy="207125"/>
            </a:xfrm>
            <a:custGeom>
              <a:rect b="b" l="l" r="r" t="t"/>
              <a:pathLst>
                <a:path extrusionOk="0" h="8285" w="6662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30"/>
            <p:cNvSpPr/>
            <p:nvPr/>
          </p:nvSpPr>
          <p:spPr>
            <a:xfrm>
              <a:off x="4832525" y="2185475"/>
              <a:ext cx="84450" cy="95450"/>
            </a:xfrm>
            <a:custGeom>
              <a:rect b="b" l="l" r="r" t="t"/>
              <a:pathLst>
                <a:path extrusionOk="0" h="3818" w="3378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30"/>
            <p:cNvSpPr/>
            <p:nvPr/>
          </p:nvSpPr>
          <p:spPr>
            <a:xfrm>
              <a:off x="4852075" y="2151300"/>
              <a:ext cx="107500" cy="111150"/>
            </a:xfrm>
            <a:custGeom>
              <a:rect b="b" l="l" r="r" t="t"/>
              <a:pathLst>
                <a:path extrusionOk="0" h="4446" w="430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30"/>
            <p:cNvSpPr/>
            <p:nvPr/>
          </p:nvSpPr>
          <p:spPr>
            <a:xfrm>
              <a:off x="4858425" y="2128625"/>
              <a:ext cx="84025" cy="97300"/>
            </a:xfrm>
            <a:custGeom>
              <a:rect b="b" l="l" r="r" t="t"/>
              <a:pathLst>
                <a:path extrusionOk="0" h="3892" w="3361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30"/>
            <p:cNvSpPr/>
            <p:nvPr/>
          </p:nvSpPr>
          <p:spPr>
            <a:xfrm>
              <a:off x="4841725" y="2072500"/>
              <a:ext cx="101750" cy="111700"/>
            </a:xfrm>
            <a:custGeom>
              <a:rect b="b" l="l" r="r" t="t"/>
              <a:pathLst>
                <a:path extrusionOk="0" h="4468" w="407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30"/>
            <p:cNvSpPr/>
            <p:nvPr/>
          </p:nvSpPr>
          <p:spPr>
            <a:xfrm>
              <a:off x="4879750" y="2056575"/>
              <a:ext cx="55475" cy="80600"/>
            </a:xfrm>
            <a:custGeom>
              <a:rect b="b" l="l" r="r" t="t"/>
              <a:pathLst>
                <a:path extrusionOk="0" h="3224" w="2219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30"/>
            <p:cNvSpPr/>
            <p:nvPr/>
          </p:nvSpPr>
          <p:spPr>
            <a:xfrm>
              <a:off x="4850250" y="1990175"/>
              <a:ext cx="82225" cy="107550"/>
            </a:xfrm>
            <a:custGeom>
              <a:rect b="b" l="l" r="r" t="t"/>
              <a:pathLst>
                <a:path extrusionOk="0" h="4302" w="3289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30"/>
            <p:cNvSpPr/>
            <p:nvPr/>
          </p:nvSpPr>
          <p:spPr>
            <a:xfrm>
              <a:off x="4863900" y="1962875"/>
              <a:ext cx="50475" cy="60875"/>
            </a:xfrm>
            <a:custGeom>
              <a:rect b="b" l="l" r="r" t="t"/>
              <a:pathLst>
                <a:path extrusionOk="0" h="2435" w="2019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30"/>
            <p:cNvSpPr/>
            <p:nvPr/>
          </p:nvSpPr>
          <p:spPr>
            <a:xfrm>
              <a:off x="4711075" y="2709300"/>
              <a:ext cx="137750" cy="216225"/>
            </a:xfrm>
            <a:custGeom>
              <a:rect b="b" l="l" r="r" t="t"/>
              <a:pathLst>
                <a:path extrusionOk="0" h="8649" w="551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30"/>
            <p:cNvSpPr/>
            <p:nvPr/>
          </p:nvSpPr>
          <p:spPr>
            <a:xfrm>
              <a:off x="4744350" y="2711100"/>
              <a:ext cx="59700" cy="126875"/>
            </a:xfrm>
            <a:custGeom>
              <a:rect b="b" l="l" r="r" t="t"/>
              <a:pathLst>
                <a:path extrusionOk="0" h="5075" w="2388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30"/>
            <p:cNvSpPr/>
            <p:nvPr/>
          </p:nvSpPr>
          <p:spPr>
            <a:xfrm>
              <a:off x="4740700" y="2664275"/>
              <a:ext cx="32525" cy="117250"/>
            </a:xfrm>
            <a:custGeom>
              <a:rect b="b" l="l" r="r" t="t"/>
              <a:pathLst>
                <a:path extrusionOk="0" h="4690" w="1301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30"/>
            <p:cNvSpPr/>
            <p:nvPr/>
          </p:nvSpPr>
          <p:spPr>
            <a:xfrm>
              <a:off x="4798625" y="2748525"/>
              <a:ext cx="51400" cy="118350"/>
            </a:xfrm>
            <a:custGeom>
              <a:rect b="b" l="l" r="r" t="t"/>
              <a:pathLst>
                <a:path extrusionOk="0" h="4734" w="2056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30"/>
            <p:cNvSpPr/>
            <p:nvPr/>
          </p:nvSpPr>
          <p:spPr>
            <a:xfrm>
              <a:off x="4789800" y="2656075"/>
              <a:ext cx="80525" cy="187075"/>
            </a:xfrm>
            <a:custGeom>
              <a:rect b="b" l="l" r="r" t="t"/>
              <a:pathLst>
                <a:path extrusionOk="0" h="7483" w="3221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30"/>
            <p:cNvSpPr/>
            <p:nvPr/>
          </p:nvSpPr>
          <p:spPr>
            <a:xfrm>
              <a:off x="4810100" y="2704525"/>
              <a:ext cx="73400" cy="126175"/>
            </a:xfrm>
            <a:custGeom>
              <a:rect b="b" l="l" r="r" t="t"/>
              <a:pathLst>
                <a:path extrusionOk="0" h="5047" w="2936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30"/>
            <p:cNvSpPr/>
            <p:nvPr/>
          </p:nvSpPr>
          <p:spPr>
            <a:xfrm>
              <a:off x="4690175" y="2883575"/>
              <a:ext cx="113425" cy="225600"/>
            </a:xfrm>
            <a:custGeom>
              <a:rect b="b" l="l" r="r" t="t"/>
              <a:pathLst>
                <a:path extrusionOk="0" h="9024" w="4537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30"/>
            <p:cNvSpPr/>
            <p:nvPr/>
          </p:nvSpPr>
          <p:spPr>
            <a:xfrm>
              <a:off x="4744850" y="3102575"/>
              <a:ext cx="34325" cy="119125"/>
            </a:xfrm>
            <a:custGeom>
              <a:rect b="b" l="l" r="r" t="t"/>
              <a:pathLst>
                <a:path extrusionOk="0" h="4765" w="1373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30"/>
            <p:cNvSpPr/>
            <p:nvPr/>
          </p:nvSpPr>
          <p:spPr>
            <a:xfrm>
              <a:off x="4764150" y="3218150"/>
              <a:ext cx="14725" cy="73675"/>
            </a:xfrm>
            <a:custGeom>
              <a:rect b="b" l="l" r="r" t="t"/>
              <a:pathLst>
                <a:path extrusionOk="0" h="2947" w="589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30"/>
            <p:cNvSpPr/>
            <p:nvPr/>
          </p:nvSpPr>
          <p:spPr>
            <a:xfrm>
              <a:off x="4760500" y="3223750"/>
              <a:ext cx="37125" cy="79400"/>
            </a:xfrm>
            <a:custGeom>
              <a:rect b="b" l="l" r="r" t="t"/>
              <a:pathLst>
                <a:path extrusionOk="0" h="3176" w="1485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30"/>
            <p:cNvSpPr/>
            <p:nvPr/>
          </p:nvSpPr>
          <p:spPr>
            <a:xfrm>
              <a:off x="4770975" y="3213025"/>
              <a:ext cx="31125" cy="88500"/>
            </a:xfrm>
            <a:custGeom>
              <a:rect b="b" l="l" r="r" t="t"/>
              <a:pathLst>
                <a:path extrusionOk="0" h="3540" w="1245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30"/>
            <p:cNvSpPr/>
            <p:nvPr/>
          </p:nvSpPr>
          <p:spPr>
            <a:xfrm>
              <a:off x="4770650" y="3160050"/>
              <a:ext cx="46925" cy="150675"/>
            </a:xfrm>
            <a:custGeom>
              <a:rect b="b" l="l" r="r" t="t"/>
              <a:pathLst>
                <a:path extrusionOk="0" h="6027" w="1877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30"/>
            <p:cNvSpPr/>
            <p:nvPr/>
          </p:nvSpPr>
          <p:spPr>
            <a:xfrm>
              <a:off x="4787975" y="3136300"/>
              <a:ext cx="39425" cy="135600"/>
            </a:xfrm>
            <a:custGeom>
              <a:rect b="b" l="l" r="r" t="t"/>
              <a:pathLst>
                <a:path extrusionOk="0" h="5424" w="1577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30"/>
            <p:cNvSpPr/>
            <p:nvPr/>
          </p:nvSpPr>
          <p:spPr>
            <a:xfrm>
              <a:off x="4792450" y="3097600"/>
              <a:ext cx="29600" cy="132500"/>
            </a:xfrm>
            <a:custGeom>
              <a:rect b="b" l="l" r="r" t="t"/>
              <a:pathLst>
                <a:path extrusionOk="0" h="5300" w="1184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30"/>
            <p:cNvSpPr/>
            <p:nvPr/>
          </p:nvSpPr>
          <p:spPr>
            <a:xfrm>
              <a:off x="4803575" y="3055150"/>
              <a:ext cx="20250" cy="139550"/>
            </a:xfrm>
            <a:custGeom>
              <a:rect b="b" l="l" r="r" t="t"/>
              <a:pathLst>
                <a:path extrusionOk="0" h="5582" w="81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30"/>
            <p:cNvSpPr/>
            <p:nvPr/>
          </p:nvSpPr>
          <p:spPr>
            <a:xfrm>
              <a:off x="4802500" y="3047050"/>
              <a:ext cx="41050" cy="143700"/>
            </a:xfrm>
            <a:custGeom>
              <a:rect b="b" l="l" r="r" t="t"/>
              <a:pathLst>
                <a:path extrusionOk="0" h="5748" w="1642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30"/>
            <p:cNvSpPr/>
            <p:nvPr/>
          </p:nvSpPr>
          <p:spPr>
            <a:xfrm>
              <a:off x="4828100" y="2979300"/>
              <a:ext cx="28475" cy="148975"/>
            </a:xfrm>
            <a:custGeom>
              <a:rect b="b" l="l" r="r" t="t"/>
              <a:pathLst>
                <a:path extrusionOk="0" h="5959" w="1139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30"/>
            <p:cNvSpPr/>
            <p:nvPr/>
          </p:nvSpPr>
          <p:spPr>
            <a:xfrm>
              <a:off x="4827375" y="2942900"/>
              <a:ext cx="28875" cy="172525"/>
            </a:xfrm>
            <a:custGeom>
              <a:rect b="b" l="l" r="r" t="t"/>
              <a:pathLst>
                <a:path extrusionOk="0" h="6901" w="1155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30"/>
            <p:cNvSpPr/>
            <p:nvPr/>
          </p:nvSpPr>
          <p:spPr>
            <a:xfrm>
              <a:off x="4819650" y="3052375"/>
              <a:ext cx="4475" cy="20025"/>
            </a:xfrm>
            <a:custGeom>
              <a:rect b="b" l="l" r="r" t="t"/>
              <a:pathLst>
                <a:path extrusionOk="0" h="801" w="179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30"/>
            <p:cNvSpPr/>
            <p:nvPr/>
          </p:nvSpPr>
          <p:spPr>
            <a:xfrm>
              <a:off x="4737850" y="3042325"/>
              <a:ext cx="75825" cy="133950"/>
            </a:xfrm>
            <a:custGeom>
              <a:rect b="b" l="l" r="r" t="t"/>
              <a:pathLst>
                <a:path extrusionOk="0" h="5358" w="3033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30"/>
            <p:cNvSpPr/>
            <p:nvPr/>
          </p:nvSpPr>
          <p:spPr>
            <a:xfrm>
              <a:off x="4725200" y="3000275"/>
              <a:ext cx="81675" cy="225475"/>
            </a:xfrm>
            <a:custGeom>
              <a:rect b="b" l="l" r="r" t="t"/>
              <a:pathLst>
                <a:path extrusionOk="0" h="9019" w="3267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30"/>
            <p:cNvSpPr/>
            <p:nvPr/>
          </p:nvSpPr>
          <p:spPr>
            <a:xfrm>
              <a:off x="4738300" y="3205275"/>
              <a:ext cx="40275" cy="117975"/>
            </a:xfrm>
            <a:custGeom>
              <a:rect b="b" l="l" r="r" t="t"/>
              <a:pathLst>
                <a:path extrusionOk="0" h="4719" w="1611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30"/>
            <p:cNvSpPr/>
            <p:nvPr/>
          </p:nvSpPr>
          <p:spPr>
            <a:xfrm>
              <a:off x="4744625" y="3252775"/>
              <a:ext cx="16400" cy="93475"/>
            </a:xfrm>
            <a:custGeom>
              <a:rect b="b" l="l" r="r" t="t"/>
              <a:pathLst>
                <a:path extrusionOk="0" h="3739" w="656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30"/>
            <p:cNvSpPr/>
            <p:nvPr/>
          </p:nvSpPr>
          <p:spPr>
            <a:xfrm>
              <a:off x="4743450" y="3272150"/>
              <a:ext cx="21750" cy="94400"/>
            </a:xfrm>
            <a:custGeom>
              <a:rect b="b" l="l" r="r" t="t"/>
              <a:pathLst>
                <a:path extrusionOk="0" h="3776" w="87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30"/>
            <p:cNvSpPr/>
            <p:nvPr/>
          </p:nvSpPr>
          <p:spPr>
            <a:xfrm>
              <a:off x="4742800" y="3270500"/>
              <a:ext cx="27450" cy="114875"/>
            </a:xfrm>
            <a:custGeom>
              <a:rect b="b" l="l" r="r" t="t"/>
              <a:pathLst>
                <a:path extrusionOk="0" h="4595" w="1098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30"/>
            <p:cNvSpPr/>
            <p:nvPr/>
          </p:nvSpPr>
          <p:spPr>
            <a:xfrm>
              <a:off x="4748200" y="3262950"/>
              <a:ext cx="25025" cy="104250"/>
            </a:xfrm>
            <a:custGeom>
              <a:rect b="b" l="l" r="r" t="t"/>
              <a:pathLst>
                <a:path extrusionOk="0" h="4170" w="1001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30"/>
            <p:cNvSpPr/>
            <p:nvPr/>
          </p:nvSpPr>
          <p:spPr>
            <a:xfrm>
              <a:off x="4751875" y="3256525"/>
              <a:ext cx="29400" cy="116375"/>
            </a:xfrm>
            <a:custGeom>
              <a:rect b="b" l="l" r="r" t="t"/>
              <a:pathLst>
                <a:path extrusionOk="0" h="4655" w="1176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30"/>
            <p:cNvSpPr/>
            <p:nvPr/>
          </p:nvSpPr>
          <p:spPr>
            <a:xfrm>
              <a:off x="4754100" y="3188275"/>
              <a:ext cx="46500" cy="163250"/>
            </a:xfrm>
            <a:custGeom>
              <a:rect b="b" l="l" r="r" t="t"/>
              <a:pathLst>
                <a:path extrusionOk="0" h="6530" w="186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30"/>
            <p:cNvSpPr/>
            <p:nvPr/>
          </p:nvSpPr>
          <p:spPr>
            <a:xfrm>
              <a:off x="4704300" y="3043675"/>
              <a:ext cx="74275" cy="227050"/>
            </a:xfrm>
            <a:custGeom>
              <a:rect b="b" l="l" r="r" t="t"/>
              <a:pathLst>
                <a:path extrusionOk="0" h="9082" w="2971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30"/>
            <p:cNvSpPr/>
            <p:nvPr/>
          </p:nvSpPr>
          <p:spPr>
            <a:xfrm>
              <a:off x="4734425" y="3079625"/>
              <a:ext cx="45950" cy="155450"/>
            </a:xfrm>
            <a:custGeom>
              <a:rect b="b" l="l" r="r" t="t"/>
              <a:pathLst>
                <a:path extrusionOk="0" h="6218" w="1838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30"/>
            <p:cNvSpPr/>
            <p:nvPr/>
          </p:nvSpPr>
          <p:spPr>
            <a:xfrm>
              <a:off x="4722550" y="3041900"/>
              <a:ext cx="56025" cy="158650"/>
            </a:xfrm>
            <a:custGeom>
              <a:rect b="b" l="l" r="r" t="t"/>
              <a:pathLst>
                <a:path extrusionOk="0" h="6346" w="2241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30"/>
            <p:cNvSpPr/>
            <p:nvPr/>
          </p:nvSpPr>
          <p:spPr>
            <a:xfrm>
              <a:off x="4844375" y="2866850"/>
              <a:ext cx="37200" cy="156175"/>
            </a:xfrm>
            <a:custGeom>
              <a:rect b="b" l="l" r="r" t="t"/>
              <a:pathLst>
                <a:path extrusionOk="0" h="6247" w="1488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30"/>
            <p:cNvSpPr/>
            <p:nvPr/>
          </p:nvSpPr>
          <p:spPr>
            <a:xfrm>
              <a:off x="4857500" y="2755075"/>
              <a:ext cx="50875" cy="253450"/>
            </a:xfrm>
            <a:custGeom>
              <a:rect b="b" l="l" r="r" t="t"/>
              <a:pathLst>
                <a:path extrusionOk="0" h="10138" w="2035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30"/>
            <p:cNvSpPr/>
            <p:nvPr/>
          </p:nvSpPr>
          <p:spPr>
            <a:xfrm>
              <a:off x="4861400" y="2685450"/>
              <a:ext cx="52325" cy="294850"/>
            </a:xfrm>
            <a:custGeom>
              <a:rect b="b" l="l" r="r" t="t"/>
              <a:pathLst>
                <a:path extrusionOk="0" h="11794" w="2093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30"/>
            <p:cNvSpPr/>
            <p:nvPr/>
          </p:nvSpPr>
          <p:spPr>
            <a:xfrm>
              <a:off x="4876700" y="2632000"/>
              <a:ext cx="52500" cy="297400"/>
            </a:xfrm>
            <a:custGeom>
              <a:rect b="b" l="l" r="r" t="t"/>
              <a:pathLst>
                <a:path extrusionOk="0" h="11896" w="210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30"/>
            <p:cNvSpPr/>
            <p:nvPr/>
          </p:nvSpPr>
          <p:spPr>
            <a:xfrm>
              <a:off x="4882150" y="2568425"/>
              <a:ext cx="35150" cy="216125"/>
            </a:xfrm>
            <a:custGeom>
              <a:rect b="b" l="l" r="r" t="t"/>
              <a:pathLst>
                <a:path extrusionOk="0" h="8645" w="1406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30"/>
            <p:cNvSpPr/>
            <p:nvPr/>
          </p:nvSpPr>
          <p:spPr>
            <a:xfrm>
              <a:off x="4899525" y="2465150"/>
              <a:ext cx="33550" cy="201625"/>
            </a:xfrm>
            <a:custGeom>
              <a:rect b="b" l="l" r="r" t="t"/>
              <a:pathLst>
                <a:path extrusionOk="0" h="8065" w="1342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30"/>
            <p:cNvSpPr/>
            <p:nvPr/>
          </p:nvSpPr>
          <p:spPr>
            <a:xfrm>
              <a:off x="4923725" y="2385875"/>
              <a:ext cx="29275" cy="207275"/>
            </a:xfrm>
            <a:custGeom>
              <a:rect b="b" l="l" r="r" t="t"/>
              <a:pathLst>
                <a:path extrusionOk="0" h="8291" w="1171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30"/>
            <p:cNvSpPr/>
            <p:nvPr/>
          </p:nvSpPr>
          <p:spPr>
            <a:xfrm>
              <a:off x="4914600" y="2472750"/>
              <a:ext cx="19350" cy="104725"/>
            </a:xfrm>
            <a:custGeom>
              <a:rect b="b" l="l" r="r" t="t"/>
              <a:pathLst>
                <a:path extrusionOk="0" h="4189" w="774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30"/>
            <p:cNvSpPr/>
            <p:nvPr/>
          </p:nvSpPr>
          <p:spPr>
            <a:xfrm>
              <a:off x="4915475" y="2367850"/>
              <a:ext cx="23850" cy="191975"/>
            </a:xfrm>
            <a:custGeom>
              <a:rect b="b" l="l" r="r" t="t"/>
              <a:pathLst>
                <a:path extrusionOk="0" h="7679" w="954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30"/>
            <p:cNvSpPr/>
            <p:nvPr/>
          </p:nvSpPr>
          <p:spPr>
            <a:xfrm>
              <a:off x="4910125" y="2293275"/>
              <a:ext cx="20575" cy="285075"/>
            </a:xfrm>
            <a:custGeom>
              <a:rect b="b" l="l" r="r" t="t"/>
              <a:pathLst>
                <a:path extrusionOk="0" h="11403" w="823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30"/>
            <p:cNvSpPr/>
            <p:nvPr/>
          </p:nvSpPr>
          <p:spPr>
            <a:xfrm>
              <a:off x="4924700" y="2281125"/>
              <a:ext cx="21775" cy="147725"/>
            </a:xfrm>
            <a:custGeom>
              <a:rect b="b" l="l" r="r" t="t"/>
              <a:pathLst>
                <a:path extrusionOk="0" h="5909" w="871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30"/>
            <p:cNvSpPr/>
            <p:nvPr/>
          </p:nvSpPr>
          <p:spPr>
            <a:xfrm>
              <a:off x="4785250" y="2153300"/>
              <a:ext cx="123075" cy="91175"/>
            </a:xfrm>
            <a:custGeom>
              <a:rect b="b" l="l" r="r" t="t"/>
              <a:pathLst>
                <a:path extrusionOk="0" h="3647" w="4923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30"/>
            <p:cNvSpPr/>
            <p:nvPr/>
          </p:nvSpPr>
          <p:spPr>
            <a:xfrm>
              <a:off x="4764625" y="2124425"/>
              <a:ext cx="152450" cy="131675"/>
            </a:xfrm>
            <a:custGeom>
              <a:rect b="b" l="l" r="r" t="t"/>
              <a:pathLst>
                <a:path extrusionOk="0" h="5267" w="6098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30"/>
            <p:cNvSpPr/>
            <p:nvPr/>
          </p:nvSpPr>
          <p:spPr>
            <a:xfrm>
              <a:off x="4837800" y="2114175"/>
              <a:ext cx="92375" cy="83800"/>
            </a:xfrm>
            <a:custGeom>
              <a:rect b="b" l="l" r="r" t="t"/>
              <a:pathLst>
                <a:path extrusionOk="0" h="3352" w="3695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30"/>
            <p:cNvSpPr/>
            <p:nvPr/>
          </p:nvSpPr>
          <p:spPr>
            <a:xfrm>
              <a:off x="4804600" y="2077400"/>
              <a:ext cx="137300" cy="113700"/>
            </a:xfrm>
            <a:custGeom>
              <a:rect b="b" l="l" r="r" t="t"/>
              <a:pathLst>
                <a:path extrusionOk="0" h="4548" w="5492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30"/>
            <p:cNvSpPr/>
            <p:nvPr/>
          </p:nvSpPr>
          <p:spPr>
            <a:xfrm>
              <a:off x="4823650" y="2054175"/>
              <a:ext cx="115725" cy="117350"/>
            </a:xfrm>
            <a:custGeom>
              <a:rect b="b" l="l" r="r" t="t"/>
              <a:pathLst>
                <a:path extrusionOk="0" h="4694" w="4629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30"/>
            <p:cNvSpPr/>
            <p:nvPr/>
          </p:nvSpPr>
          <p:spPr>
            <a:xfrm>
              <a:off x="4835400" y="2043475"/>
              <a:ext cx="104950" cy="103600"/>
            </a:xfrm>
            <a:custGeom>
              <a:rect b="b" l="l" r="r" t="t"/>
              <a:pathLst>
                <a:path extrusionOk="0" h="4144" w="4198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30"/>
            <p:cNvSpPr/>
            <p:nvPr/>
          </p:nvSpPr>
          <p:spPr>
            <a:xfrm>
              <a:off x="4860725" y="2043825"/>
              <a:ext cx="83525" cy="81050"/>
            </a:xfrm>
            <a:custGeom>
              <a:rect b="b" l="l" r="r" t="t"/>
              <a:pathLst>
                <a:path extrusionOk="0" h="3242" w="3341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30"/>
            <p:cNvSpPr/>
            <p:nvPr/>
          </p:nvSpPr>
          <p:spPr>
            <a:xfrm>
              <a:off x="4863925" y="2024000"/>
              <a:ext cx="63200" cy="70275"/>
            </a:xfrm>
            <a:custGeom>
              <a:rect b="b" l="l" r="r" t="t"/>
              <a:pathLst>
                <a:path extrusionOk="0" h="2811" w="2528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30"/>
            <p:cNvSpPr/>
            <p:nvPr/>
          </p:nvSpPr>
          <p:spPr>
            <a:xfrm>
              <a:off x="4838025" y="1978775"/>
              <a:ext cx="87450" cy="79950"/>
            </a:xfrm>
            <a:custGeom>
              <a:rect b="b" l="l" r="r" t="t"/>
              <a:pathLst>
                <a:path extrusionOk="0" h="3198" w="3498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30"/>
            <p:cNvSpPr/>
            <p:nvPr/>
          </p:nvSpPr>
          <p:spPr>
            <a:xfrm>
              <a:off x="4814900" y="1939025"/>
              <a:ext cx="102700" cy="83475"/>
            </a:xfrm>
            <a:custGeom>
              <a:rect b="b" l="l" r="r" t="t"/>
              <a:pathLst>
                <a:path extrusionOk="0" h="3339" w="4108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30"/>
            <p:cNvSpPr/>
            <p:nvPr/>
          </p:nvSpPr>
          <p:spPr>
            <a:xfrm>
              <a:off x="4833475" y="1883325"/>
              <a:ext cx="102600" cy="115975"/>
            </a:xfrm>
            <a:custGeom>
              <a:rect b="b" l="l" r="r" t="t"/>
              <a:pathLst>
                <a:path extrusionOk="0" h="4639" w="4104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30"/>
            <p:cNvSpPr/>
            <p:nvPr/>
          </p:nvSpPr>
          <p:spPr>
            <a:xfrm>
              <a:off x="4798350" y="1964500"/>
              <a:ext cx="95950" cy="101950"/>
            </a:xfrm>
            <a:custGeom>
              <a:rect b="b" l="l" r="r" t="t"/>
              <a:pathLst>
                <a:path extrusionOk="0" h="4078" w="3838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30"/>
            <p:cNvSpPr/>
            <p:nvPr/>
          </p:nvSpPr>
          <p:spPr>
            <a:xfrm>
              <a:off x="4812675" y="1978275"/>
              <a:ext cx="51025" cy="78125"/>
            </a:xfrm>
            <a:custGeom>
              <a:rect b="b" l="l" r="r" t="t"/>
              <a:pathLst>
                <a:path extrusionOk="0" h="3125" w="2041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30"/>
            <p:cNvSpPr/>
            <p:nvPr/>
          </p:nvSpPr>
          <p:spPr>
            <a:xfrm>
              <a:off x="4818525" y="2040775"/>
              <a:ext cx="66800" cy="93025"/>
            </a:xfrm>
            <a:custGeom>
              <a:rect b="b" l="l" r="r" t="t"/>
              <a:pathLst>
                <a:path extrusionOk="0" h="3721" w="2672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30"/>
            <p:cNvSpPr/>
            <p:nvPr/>
          </p:nvSpPr>
          <p:spPr>
            <a:xfrm>
              <a:off x="4823525" y="2057525"/>
              <a:ext cx="39775" cy="51375"/>
            </a:xfrm>
            <a:custGeom>
              <a:rect b="b" l="l" r="r" t="t"/>
              <a:pathLst>
                <a:path extrusionOk="0" h="2055" w="1591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30"/>
            <p:cNvSpPr/>
            <p:nvPr/>
          </p:nvSpPr>
          <p:spPr>
            <a:xfrm>
              <a:off x="4939700" y="2684725"/>
              <a:ext cx="115400" cy="165900"/>
            </a:xfrm>
            <a:custGeom>
              <a:rect b="b" l="l" r="r" t="t"/>
              <a:pathLst>
                <a:path extrusionOk="0" h="6636" w="4616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30"/>
            <p:cNvSpPr/>
            <p:nvPr/>
          </p:nvSpPr>
          <p:spPr>
            <a:xfrm>
              <a:off x="4931050" y="2703450"/>
              <a:ext cx="55350" cy="66500"/>
            </a:xfrm>
            <a:custGeom>
              <a:rect b="b" l="l" r="r" t="t"/>
              <a:pathLst>
                <a:path extrusionOk="0" h="2660" w="2214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30"/>
            <p:cNvSpPr/>
            <p:nvPr/>
          </p:nvSpPr>
          <p:spPr>
            <a:xfrm>
              <a:off x="4936725" y="2703025"/>
              <a:ext cx="36100" cy="104125"/>
            </a:xfrm>
            <a:custGeom>
              <a:rect b="b" l="l" r="r" t="t"/>
              <a:pathLst>
                <a:path extrusionOk="0" h="4165" w="1444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30"/>
            <p:cNvSpPr/>
            <p:nvPr/>
          </p:nvSpPr>
          <p:spPr>
            <a:xfrm>
              <a:off x="4885725" y="2890100"/>
              <a:ext cx="87100" cy="175975"/>
            </a:xfrm>
            <a:custGeom>
              <a:rect b="b" l="l" r="r" t="t"/>
              <a:pathLst>
                <a:path extrusionOk="0" h="7039" w="3484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30"/>
            <p:cNvSpPr/>
            <p:nvPr/>
          </p:nvSpPr>
          <p:spPr>
            <a:xfrm>
              <a:off x="4908350" y="2920850"/>
              <a:ext cx="48300" cy="62275"/>
            </a:xfrm>
            <a:custGeom>
              <a:rect b="b" l="l" r="r" t="t"/>
              <a:pathLst>
                <a:path extrusionOk="0" h="2491" w="1932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30"/>
            <p:cNvSpPr/>
            <p:nvPr/>
          </p:nvSpPr>
          <p:spPr>
            <a:xfrm>
              <a:off x="4897925" y="3009225"/>
              <a:ext cx="52150" cy="54425"/>
            </a:xfrm>
            <a:custGeom>
              <a:rect b="b" l="l" r="r" t="t"/>
              <a:pathLst>
                <a:path extrusionOk="0" h="2177" w="2086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30"/>
            <p:cNvSpPr/>
            <p:nvPr/>
          </p:nvSpPr>
          <p:spPr>
            <a:xfrm>
              <a:off x="4866150" y="3052275"/>
              <a:ext cx="54325" cy="37100"/>
            </a:xfrm>
            <a:custGeom>
              <a:rect b="b" l="l" r="r" t="t"/>
              <a:pathLst>
                <a:path extrusionOk="0" h="1484" w="2173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30"/>
            <p:cNvSpPr/>
            <p:nvPr/>
          </p:nvSpPr>
          <p:spPr>
            <a:xfrm>
              <a:off x="4842300" y="3099975"/>
              <a:ext cx="66975" cy="62775"/>
            </a:xfrm>
            <a:custGeom>
              <a:rect b="b" l="l" r="r" t="t"/>
              <a:pathLst>
                <a:path extrusionOk="0" h="2511" w="2679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30"/>
            <p:cNvSpPr/>
            <p:nvPr/>
          </p:nvSpPr>
          <p:spPr>
            <a:xfrm>
              <a:off x="4849725" y="3140975"/>
              <a:ext cx="39300" cy="38950"/>
            </a:xfrm>
            <a:custGeom>
              <a:rect b="b" l="l" r="r" t="t"/>
              <a:pathLst>
                <a:path extrusionOk="0" h="1558" w="1572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30"/>
            <p:cNvSpPr/>
            <p:nvPr/>
          </p:nvSpPr>
          <p:spPr>
            <a:xfrm>
              <a:off x="4824400" y="3188425"/>
              <a:ext cx="64700" cy="72625"/>
            </a:xfrm>
            <a:custGeom>
              <a:rect b="b" l="l" r="r" t="t"/>
              <a:pathLst>
                <a:path extrusionOk="0" h="2905" w="2588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30"/>
            <p:cNvSpPr/>
            <p:nvPr/>
          </p:nvSpPr>
          <p:spPr>
            <a:xfrm>
              <a:off x="4818025" y="3212725"/>
              <a:ext cx="88000" cy="95250"/>
            </a:xfrm>
            <a:custGeom>
              <a:rect b="b" l="l" r="r" t="t"/>
              <a:pathLst>
                <a:path extrusionOk="0" h="3810" w="352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30"/>
            <p:cNvSpPr/>
            <p:nvPr/>
          </p:nvSpPr>
          <p:spPr>
            <a:xfrm>
              <a:off x="4817250" y="3234600"/>
              <a:ext cx="96850" cy="77950"/>
            </a:xfrm>
            <a:custGeom>
              <a:rect b="b" l="l" r="r" t="t"/>
              <a:pathLst>
                <a:path extrusionOk="0" h="3118" w="3874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30"/>
            <p:cNvSpPr/>
            <p:nvPr/>
          </p:nvSpPr>
          <p:spPr>
            <a:xfrm>
              <a:off x="4749825" y="2641125"/>
              <a:ext cx="125675" cy="185625"/>
            </a:xfrm>
            <a:custGeom>
              <a:rect b="b" l="l" r="r" t="t"/>
              <a:pathLst>
                <a:path extrusionOk="0" h="7425" w="5027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30"/>
            <p:cNvSpPr/>
            <p:nvPr/>
          </p:nvSpPr>
          <p:spPr>
            <a:xfrm>
              <a:off x="4783700" y="2647775"/>
              <a:ext cx="103225" cy="154625"/>
            </a:xfrm>
            <a:custGeom>
              <a:rect b="b" l="l" r="r" t="t"/>
              <a:pathLst>
                <a:path extrusionOk="0" h="6185" w="4129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30"/>
            <p:cNvSpPr/>
            <p:nvPr/>
          </p:nvSpPr>
          <p:spPr>
            <a:xfrm>
              <a:off x="4741675" y="2592925"/>
              <a:ext cx="123825" cy="162300"/>
            </a:xfrm>
            <a:custGeom>
              <a:rect b="b" l="l" r="r" t="t"/>
              <a:pathLst>
                <a:path extrusionOk="0" h="6492" w="4953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5" name="Google Shape;9005;p30"/>
          <p:cNvGrpSpPr/>
          <p:nvPr/>
        </p:nvGrpSpPr>
        <p:grpSpPr>
          <a:xfrm flipH="1" rot="2700000">
            <a:off x="444857" y="2340779"/>
            <a:ext cx="1097742" cy="4163486"/>
            <a:chOff x="4591050" y="1653000"/>
            <a:chExt cx="560975" cy="2127650"/>
          </a:xfrm>
        </p:grpSpPr>
        <p:sp>
          <p:nvSpPr>
            <p:cNvPr id="9006" name="Google Shape;9006;p30"/>
            <p:cNvSpPr/>
            <p:nvPr/>
          </p:nvSpPr>
          <p:spPr>
            <a:xfrm>
              <a:off x="4638450" y="1715375"/>
              <a:ext cx="334200" cy="2037750"/>
            </a:xfrm>
            <a:custGeom>
              <a:rect b="b" l="l" r="r" t="t"/>
              <a:pathLst>
                <a:path extrusionOk="0" h="81510" w="13368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30"/>
            <p:cNvSpPr/>
            <p:nvPr/>
          </p:nvSpPr>
          <p:spPr>
            <a:xfrm>
              <a:off x="4591050" y="1717300"/>
              <a:ext cx="352425" cy="2060575"/>
            </a:xfrm>
            <a:custGeom>
              <a:rect b="b" l="l" r="r" t="t"/>
              <a:pathLst>
                <a:path extrusionOk="0" h="82423" w="14097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30"/>
            <p:cNvSpPr/>
            <p:nvPr/>
          </p:nvSpPr>
          <p:spPr>
            <a:xfrm>
              <a:off x="4598475" y="3752225"/>
              <a:ext cx="50925" cy="28425"/>
            </a:xfrm>
            <a:custGeom>
              <a:rect b="b" l="l" r="r" t="t"/>
              <a:pathLst>
                <a:path extrusionOk="0" h="1137" w="2037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30"/>
            <p:cNvSpPr/>
            <p:nvPr/>
          </p:nvSpPr>
          <p:spPr>
            <a:xfrm>
              <a:off x="4688375" y="3192650"/>
              <a:ext cx="48250" cy="121375"/>
            </a:xfrm>
            <a:custGeom>
              <a:rect b="b" l="l" r="r" t="t"/>
              <a:pathLst>
                <a:path extrusionOk="0" h="4855" w="193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30"/>
            <p:cNvSpPr/>
            <p:nvPr/>
          </p:nvSpPr>
          <p:spPr>
            <a:xfrm>
              <a:off x="4651950" y="3122550"/>
              <a:ext cx="100150" cy="354600"/>
            </a:xfrm>
            <a:custGeom>
              <a:rect b="b" l="l" r="r" t="t"/>
              <a:pathLst>
                <a:path extrusionOk="0" h="14184" w="4006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30"/>
            <p:cNvSpPr/>
            <p:nvPr/>
          </p:nvSpPr>
          <p:spPr>
            <a:xfrm>
              <a:off x="4665675" y="3143900"/>
              <a:ext cx="96825" cy="302650"/>
            </a:xfrm>
            <a:custGeom>
              <a:rect b="b" l="l" r="r" t="t"/>
              <a:pathLst>
                <a:path extrusionOk="0" h="12106" w="3873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30"/>
            <p:cNvSpPr/>
            <p:nvPr/>
          </p:nvSpPr>
          <p:spPr>
            <a:xfrm>
              <a:off x="4648525" y="3101725"/>
              <a:ext cx="105050" cy="222350"/>
            </a:xfrm>
            <a:custGeom>
              <a:rect b="b" l="l" r="r" t="t"/>
              <a:pathLst>
                <a:path extrusionOk="0" h="8894" w="4202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30"/>
            <p:cNvSpPr/>
            <p:nvPr/>
          </p:nvSpPr>
          <p:spPr>
            <a:xfrm>
              <a:off x="4640450" y="2929425"/>
              <a:ext cx="159575" cy="443550"/>
            </a:xfrm>
            <a:custGeom>
              <a:rect b="b" l="l" r="r" t="t"/>
              <a:pathLst>
                <a:path extrusionOk="0" h="17742" w="6383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30"/>
            <p:cNvSpPr/>
            <p:nvPr/>
          </p:nvSpPr>
          <p:spPr>
            <a:xfrm>
              <a:off x="4665750" y="2897500"/>
              <a:ext cx="113425" cy="332750"/>
            </a:xfrm>
            <a:custGeom>
              <a:rect b="b" l="l" r="r" t="t"/>
              <a:pathLst>
                <a:path extrusionOk="0" h="13310" w="4537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30"/>
            <p:cNvSpPr/>
            <p:nvPr/>
          </p:nvSpPr>
          <p:spPr>
            <a:xfrm>
              <a:off x="4782725" y="3223525"/>
              <a:ext cx="625" cy="11775"/>
            </a:xfrm>
            <a:custGeom>
              <a:rect b="b" l="l" r="r" t="t"/>
              <a:pathLst>
                <a:path extrusionOk="0" h="471" w="25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30"/>
            <p:cNvSpPr/>
            <p:nvPr/>
          </p:nvSpPr>
          <p:spPr>
            <a:xfrm>
              <a:off x="4669850" y="2929700"/>
              <a:ext cx="150400" cy="336225"/>
            </a:xfrm>
            <a:custGeom>
              <a:rect b="b" l="l" r="r" t="t"/>
              <a:pathLst>
                <a:path extrusionOk="0" h="13449" w="6016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30"/>
            <p:cNvSpPr/>
            <p:nvPr/>
          </p:nvSpPr>
          <p:spPr>
            <a:xfrm>
              <a:off x="4690250" y="2928275"/>
              <a:ext cx="132100" cy="267925"/>
            </a:xfrm>
            <a:custGeom>
              <a:rect b="b" l="l" r="r" t="t"/>
              <a:pathLst>
                <a:path extrusionOk="0" h="10717" w="5284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30"/>
            <p:cNvSpPr/>
            <p:nvPr/>
          </p:nvSpPr>
          <p:spPr>
            <a:xfrm>
              <a:off x="4674975" y="2968025"/>
              <a:ext cx="100925" cy="277850"/>
            </a:xfrm>
            <a:custGeom>
              <a:rect b="b" l="l" r="r" t="t"/>
              <a:pathLst>
                <a:path extrusionOk="0" h="11114" w="4037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30"/>
            <p:cNvSpPr/>
            <p:nvPr/>
          </p:nvSpPr>
          <p:spPr>
            <a:xfrm>
              <a:off x="4699375" y="2974000"/>
              <a:ext cx="65825" cy="217025"/>
            </a:xfrm>
            <a:custGeom>
              <a:rect b="b" l="l" r="r" t="t"/>
              <a:pathLst>
                <a:path extrusionOk="0" h="8681" w="2633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30"/>
            <p:cNvSpPr/>
            <p:nvPr/>
          </p:nvSpPr>
          <p:spPr>
            <a:xfrm>
              <a:off x="4698775" y="2862575"/>
              <a:ext cx="155725" cy="360175"/>
            </a:xfrm>
            <a:custGeom>
              <a:rect b="b" l="l" r="r" t="t"/>
              <a:pathLst>
                <a:path extrusionOk="0" h="14407" w="6229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30"/>
            <p:cNvSpPr/>
            <p:nvPr/>
          </p:nvSpPr>
          <p:spPr>
            <a:xfrm>
              <a:off x="4663850" y="2795550"/>
              <a:ext cx="173375" cy="327350"/>
            </a:xfrm>
            <a:custGeom>
              <a:rect b="b" l="l" r="r" t="t"/>
              <a:pathLst>
                <a:path extrusionOk="0" h="13094" w="6935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30"/>
            <p:cNvSpPr/>
            <p:nvPr/>
          </p:nvSpPr>
          <p:spPr>
            <a:xfrm>
              <a:off x="4673725" y="2752575"/>
              <a:ext cx="162775" cy="236000"/>
            </a:xfrm>
            <a:custGeom>
              <a:rect b="b" l="l" r="r" t="t"/>
              <a:pathLst>
                <a:path extrusionOk="0" h="9440" w="6511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30"/>
            <p:cNvSpPr/>
            <p:nvPr/>
          </p:nvSpPr>
          <p:spPr>
            <a:xfrm>
              <a:off x="4846275" y="3012500"/>
              <a:ext cx="12975" cy="70100"/>
            </a:xfrm>
            <a:custGeom>
              <a:rect b="b" l="l" r="r" t="t"/>
              <a:pathLst>
                <a:path extrusionOk="0" h="2804" w="519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30"/>
            <p:cNvSpPr/>
            <p:nvPr/>
          </p:nvSpPr>
          <p:spPr>
            <a:xfrm>
              <a:off x="4759725" y="2758500"/>
              <a:ext cx="112325" cy="276050"/>
            </a:xfrm>
            <a:custGeom>
              <a:rect b="b" l="l" r="r" t="t"/>
              <a:pathLst>
                <a:path extrusionOk="0" h="11042" w="4493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30"/>
            <p:cNvSpPr/>
            <p:nvPr/>
          </p:nvSpPr>
          <p:spPr>
            <a:xfrm>
              <a:off x="4692825" y="2625375"/>
              <a:ext cx="167925" cy="355225"/>
            </a:xfrm>
            <a:custGeom>
              <a:rect b="b" l="l" r="r" t="t"/>
              <a:pathLst>
                <a:path extrusionOk="0" h="14209" w="6717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30"/>
            <p:cNvSpPr/>
            <p:nvPr/>
          </p:nvSpPr>
          <p:spPr>
            <a:xfrm>
              <a:off x="4777700" y="2759725"/>
              <a:ext cx="115475" cy="196775"/>
            </a:xfrm>
            <a:custGeom>
              <a:rect b="b" l="l" r="r" t="t"/>
              <a:pathLst>
                <a:path extrusionOk="0" h="7871" w="4619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30"/>
            <p:cNvSpPr/>
            <p:nvPr/>
          </p:nvSpPr>
          <p:spPr>
            <a:xfrm>
              <a:off x="4731225" y="2579650"/>
              <a:ext cx="105025" cy="264225"/>
            </a:xfrm>
            <a:custGeom>
              <a:rect b="b" l="l" r="r" t="t"/>
              <a:pathLst>
                <a:path extrusionOk="0" h="10569" w="4201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30"/>
            <p:cNvSpPr/>
            <p:nvPr/>
          </p:nvSpPr>
          <p:spPr>
            <a:xfrm>
              <a:off x="4758025" y="2711025"/>
              <a:ext cx="145575" cy="166750"/>
            </a:xfrm>
            <a:custGeom>
              <a:rect b="b" l="l" r="r" t="t"/>
              <a:pathLst>
                <a:path extrusionOk="0" h="6670" w="5823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30"/>
            <p:cNvSpPr/>
            <p:nvPr/>
          </p:nvSpPr>
          <p:spPr>
            <a:xfrm>
              <a:off x="4770825" y="2598275"/>
              <a:ext cx="119875" cy="199500"/>
            </a:xfrm>
            <a:custGeom>
              <a:rect b="b" l="l" r="r" t="t"/>
              <a:pathLst>
                <a:path extrusionOk="0" h="7980" w="4795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30"/>
            <p:cNvSpPr/>
            <p:nvPr/>
          </p:nvSpPr>
          <p:spPr>
            <a:xfrm>
              <a:off x="4810175" y="2636750"/>
              <a:ext cx="93325" cy="131750"/>
            </a:xfrm>
            <a:custGeom>
              <a:rect b="b" l="l" r="r" t="t"/>
              <a:pathLst>
                <a:path extrusionOk="0" h="5270" w="3733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30"/>
            <p:cNvSpPr/>
            <p:nvPr/>
          </p:nvSpPr>
          <p:spPr>
            <a:xfrm>
              <a:off x="4798500" y="2575600"/>
              <a:ext cx="104200" cy="152050"/>
            </a:xfrm>
            <a:custGeom>
              <a:rect b="b" l="l" r="r" t="t"/>
              <a:pathLst>
                <a:path extrusionOk="0" h="6082" w="4168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30"/>
            <p:cNvSpPr/>
            <p:nvPr/>
          </p:nvSpPr>
          <p:spPr>
            <a:xfrm>
              <a:off x="4720250" y="2527700"/>
              <a:ext cx="177400" cy="200625"/>
            </a:xfrm>
            <a:custGeom>
              <a:rect b="b" l="l" r="r" t="t"/>
              <a:pathLst>
                <a:path extrusionOk="0" h="8025" w="7096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30"/>
            <p:cNvSpPr/>
            <p:nvPr/>
          </p:nvSpPr>
          <p:spPr>
            <a:xfrm>
              <a:off x="4753825" y="2473750"/>
              <a:ext cx="151375" cy="185175"/>
            </a:xfrm>
            <a:custGeom>
              <a:rect b="b" l="l" r="r" t="t"/>
              <a:pathLst>
                <a:path extrusionOk="0" h="7407" w="6055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30"/>
            <p:cNvSpPr/>
            <p:nvPr/>
          </p:nvSpPr>
          <p:spPr>
            <a:xfrm>
              <a:off x="4829100" y="2534825"/>
              <a:ext cx="95250" cy="148600"/>
            </a:xfrm>
            <a:custGeom>
              <a:rect b="b" l="l" r="r" t="t"/>
              <a:pathLst>
                <a:path extrusionOk="0" h="5944" w="381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30"/>
            <p:cNvSpPr/>
            <p:nvPr/>
          </p:nvSpPr>
          <p:spPr>
            <a:xfrm>
              <a:off x="4781100" y="2482425"/>
              <a:ext cx="144400" cy="167000"/>
            </a:xfrm>
            <a:custGeom>
              <a:rect b="b" l="l" r="r" t="t"/>
              <a:pathLst>
                <a:path extrusionOk="0" h="6680" w="5776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30"/>
            <p:cNvSpPr/>
            <p:nvPr/>
          </p:nvSpPr>
          <p:spPr>
            <a:xfrm>
              <a:off x="4749500" y="2413925"/>
              <a:ext cx="154200" cy="182075"/>
            </a:xfrm>
            <a:custGeom>
              <a:rect b="b" l="l" r="r" t="t"/>
              <a:pathLst>
                <a:path extrusionOk="0" h="7283" w="6168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30"/>
            <p:cNvSpPr/>
            <p:nvPr/>
          </p:nvSpPr>
          <p:spPr>
            <a:xfrm>
              <a:off x="4740275" y="2385200"/>
              <a:ext cx="178800" cy="211450"/>
            </a:xfrm>
            <a:custGeom>
              <a:rect b="b" l="l" r="r" t="t"/>
              <a:pathLst>
                <a:path extrusionOk="0" h="8458" w="7152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30"/>
            <p:cNvSpPr/>
            <p:nvPr/>
          </p:nvSpPr>
          <p:spPr>
            <a:xfrm>
              <a:off x="4748050" y="2353125"/>
              <a:ext cx="175800" cy="191525"/>
            </a:xfrm>
            <a:custGeom>
              <a:rect b="b" l="l" r="r" t="t"/>
              <a:pathLst>
                <a:path extrusionOk="0" h="7661" w="7032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30"/>
            <p:cNvSpPr/>
            <p:nvPr/>
          </p:nvSpPr>
          <p:spPr>
            <a:xfrm>
              <a:off x="4752225" y="2309725"/>
              <a:ext cx="168275" cy="184700"/>
            </a:xfrm>
            <a:custGeom>
              <a:rect b="b" l="l" r="r" t="t"/>
              <a:pathLst>
                <a:path extrusionOk="0" h="7388" w="6731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30"/>
            <p:cNvSpPr/>
            <p:nvPr/>
          </p:nvSpPr>
          <p:spPr>
            <a:xfrm>
              <a:off x="4716175" y="2270575"/>
              <a:ext cx="202300" cy="224725"/>
            </a:xfrm>
            <a:custGeom>
              <a:rect b="b" l="l" r="r" t="t"/>
              <a:pathLst>
                <a:path extrusionOk="0" h="8989" w="8092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30"/>
            <p:cNvSpPr/>
            <p:nvPr/>
          </p:nvSpPr>
          <p:spPr>
            <a:xfrm>
              <a:off x="4728075" y="2181425"/>
              <a:ext cx="85325" cy="132750"/>
            </a:xfrm>
            <a:custGeom>
              <a:rect b="b" l="l" r="r" t="t"/>
              <a:pathLst>
                <a:path extrusionOk="0" h="5310" w="3413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30"/>
            <p:cNvSpPr/>
            <p:nvPr/>
          </p:nvSpPr>
          <p:spPr>
            <a:xfrm>
              <a:off x="4827975" y="2339100"/>
              <a:ext cx="121475" cy="151275"/>
            </a:xfrm>
            <a:custGeom>
              <a:rect b="b" l="l" r="r" t="t"/>
              <a:pathLst>
                <a:path extrusionOk="0" h="6051" w="4859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30"/>
            <p:cNvSpPr/>
            <p:nvPr/>
          </p:nvSpPr>
          <p:spPr>
            <a:xfrm>
              <a:off x="4792750" y="2294325"/>
              <a:ext cx="176925" cy="198800"/>
            </a:xfrm>
            <a:custGeom>
              <a:rect b="b" l="l" r="r" t="t"/>
              <a:pathLst>
                <a:path extrusionOk="0" h="7952" w="7077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30"/>
            <p:cNvSpPr/>
            <p:nvPr/>
          </p:nvSpPr>
          <p:spPr>
            <a:xfrm>
              <a:off x="4784600" y="2243825"/>
              <a:ext cx="147275" cy="190875"/>
            </a:xfrm>
            <a:custGeom>
              <a:rect b="b" l="l" r="r" t="t"/>
              <a:pathLst>
                <a:path extrusionOk="0" h="7635" w="5891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30"/>
            <p:cNvSpPr/>
            <p:nvPr/>
          </p:nvSpPr>
          <p:spPr>
            <a:xfrm>
              <a:off x="4841150" y="2252775"/>
              <a:ext cx="89725" cy="158600"/>
            </a:xfrm>
            <a:custGeom>
              <a:rect b="b" l="l" r="r" t="t"/>
              <a:pathLst>
                <a:path extrusionOk="0" h="6344" w="3589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30"/>
            <p:cNvSpPr/>
            <p:nvPr/>
          </p:nvSpPr>
          <p:spPr>
            <a:xfrm>
              <a:off x="4900800" y="2295500"/>
              <a:ext cx="43575" cy="86475"/>
            </a:xfrm>
            <a:custGeom>
              <a:rect b="b" l="l" r="r" t="t"/>
              <a:pathLst>
                <a:path extrusionOk="0" h="3459" w="1743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30"/>
            <p:cNvSpPr/>
            <p:nvPr/>
          </p:nvSpPr>
          <p:spPr>
            <a:xfrm>
              <a:off x="4728875" y="2153850"/>
              <a:ext cx="210750" cy="236000"/>
            </a:xfrm>
            <a:custGeom>
              <a:rect b="b" l="l" r="r" t="t"/>
              <a:pathLst>
                <a:path extrusionOk="0" h="9440" w="843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30"/>
            <p:cNvSpPr/>
            <p:nvPr/>
          </p:nvSpPr>
          <p:spPr>
            <a:xfrm>
              <a:off x="4827875" y="2210675"/>
              <a:ext cx="118875" cy="134300"/>
            </a:xfrm>
            <a:custGeom>
              <a:rect b="b" l="l" r="r" t="t"/>
              <a:pathLst>
                <a:path extrusionOk="0" h="5372" w="4755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30"/>
            <p:cNvSpPr/>
            <p:nvPr/>
          </p:nvSpPr>
          <p:spPr>
            <a:xfrm>
              <a:off x="4727650" y="2082425"/>
              <a:ext cx="210600" cy="200825"/>
            </a:xfrm>
            <a:custGeom>
              <a:rect b="b" l="l" r="r" t="t"/>
              <a:pathLst>
                <a:path extrusionOk="0" h="8033" w="8424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30"/>
            <p:cNvSpPr/>
            <p:nvPr/>
          </p:nvSpPr>
          <p:spPr>
            <a:xfrm>
              <a:off x="4828275" y="2183375"/>
              <a:ext cx="123850" cy="101250"/>
            </a:xfrm>
            <a:custGeom>
              <a:rect b="b" l="l" r="r" t="t"/>
              <a:pathLst>
                <a:path extrusionOk="0" h="4050" w="4954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30"/>
            <p:cNvSpPr/>
            <p:nvPr/>
          </p:nvSpPr>
          <p:spPr>
            <a:xfrm>
              <a:off x="4766800" y="2105050"/>
              <a:ext cx="162700" cy="139925"/>
            </a:xfrm>
            <a:custGeom>
              <a:rect b="b" l="l" r="r" t="t"/>
              <a:pathLst>
                <a:path extrusionOk="0" h="5597" w="6508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30"/>
            <p:cNvSpPr/>
            <p:nvPr/>
          </p:nvSpPr>
          <p:spPr>
            <a:xfrm>
              <a:off x="4772900" y="1952825"/>
              <a:ext cx="162850" cy="281500"/>
            </a:xfrm>
            <a:custGeom>
              <a:rect b="b" l="l" r="r" t="t"/>
              <a:pathLst>
                <a:path extrusionOk="0" h="11260" w="6514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30"/>
            <p:cNvSpPr/>
            <p:nvPr/>
          </p:nvSpPr>
          <p:spPr>
            <a:xfrm>
              <a:off x="4825225" y="2116850"/>
              <a:ext cx="117500" cy="128475"/>
            </a:xfrm>
            <a:custGeom>
              <a:rect b="b" l="l" r="r" t="t"/>
              <a:pathLst>
                <a:path extrusionOk="0" h="5139" w="470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30"/>
            <p:cNvSpPr/>
            <p:nvPr/>
          </p:nvSpPr>
          <p:spPr>
            <a:xfrm>
              <a:off x="4813100" y="2050300"/>
              <a:ext cx="135450" cy="164050"/>
            </a:xfrm>
            <a:custGeom>
              <a:rect b="b" l="l" r="r" t="t"/>
              <a:pathLst>
                <a:path extrusionOk="0" h="6562" w="5418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30"/>
            <p:cNvSpPr/>
            <p:nvPr/>
          </p:nvSpPr>
          <p:spPr>
            <a:xfrm>
              <a:off x="4821550" y="2001675"/>
              <a:ext cx="124325" cy="146525"/>
            </a:xfrm>
            <a:custGeom>
              <a:rect b="b" l="l" r="r" t="t"/>
              <a:pathLst>
                <a:path extrusionOk="0" h="5861" w="4973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30"/>
            <p:cNvSpPr/>
            <p:nvPr/>
          </p:nvSpPr>
          <p:spPr>
            <a:xfrm>
              <a:off x="4842925" y="1987150"/>
              <a:ext cx="96025" cy="106800"/>
            </a:xfrm>
            <a:custGeom>
              <a:rect b="b" l="l" r="r" t="t"/>
              <a:pathLst>
                <a:path extrusionOk="0" h="4272" w="3841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30"/>
            <p:cNvSpPr/>
            <p:nvPr/>
          </p:nvSpPr>
          <p:spPr>
            <a:xfrm>
              <a:off x="4820225" y="1925100"/>
              <a:ext cx="111125" cy="146800"/>
            </a:xfrm>
            <a:custGeom>
              <a:rect b="b" l="l" r="r" t="t"/>
              <a:pathLst>
                <a:path extrusionOk="0" h="5872" w="4445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30"/>
            <p:cNvSpPr/>
            <p:nvPr/>
          </p:nvSpPr>
          <p:spPr>
            <a:xfrm>
              <a:off x="4765575" y="1856950"/>
              <a:ext cx="158425" cy="157875"/>
            </a:xfrm>
            <a:custGeom>
              <a:rect b="b" l="l" r="r" t="t"/>
              <a:pathLst>
                <a:path extrusionOk="0" h="6315" w="6337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30"/>
            <p:cNvSpPr/>
            <p:nvPr/>
          </p:nvSpPr>
          <p:spPr>
            <a:xfrm>
              <a:off x="4811500" y="1868525"/>
              <a:ext cx="117650" cy="121650"/>
            </a:xfrm>
            <a:custGeom>
              <a:rect b="b" l="l" r="r" t="t"/>
              <a:pathLst>
                <a:path extrusionOk="0" h="4866" w="4706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30"/>
            <p:cNvSpPr/>
            <p:nvPr/>
          </p:nvSpPr>
          <p:spPr>
            <a:xfrm>
              <a:off x="4816650" y="1809675"/>
              <a:ext cx="113400" cy="161800"/>
            </a:xfrm>
            <a:custGeom>
              <a:rect b="b" l="l" r="r" t="t"/>
              <a:pathLst>
                <a:path extrusionOk="0" h="6472" w="4536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30"/>
            <p:cNvSpPr/>
            <p:nvPr/>
          </p:nvSpPr>
          <p:spPr>
            <a:xfrm>
              <a:off x="4814675" y="1793075"/>
              <a:ext cx="111200" cy="164825"/>
            </a:xfrm>
            <a:custGeom>
              <a:rect b="b" l="l" r="r" t="t"/>
              <a:pathLst>
                <a:path extrusionOk="0" h="6593" w="4448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30"/>
            <p:cNvSpPr/>
            <p:nvPr/>
          </p:nvSpPr>
          <p:spPr>
            <a:xfrm>
              <a:off x="4803850" y="1718575"/>
              <a:ext cx="112625" cy="204875"/>
            </a:xfrm>
            <a:custGeom>
              <a:rect b="b" l="l" r="r" t="t"/>
              <a:pathLst>
                <a:path extrusionOk="0" h="8195" w="4505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30"/>
            <p:cNvSpPr/>
            <p:nvPr/>
          </p:nvSpPr>
          <p:spPr>
            <a:xfrm>
              <a:off x="4832150" y="1723400"/>
              <a:ext cx="82050" cy="168375"/>
            </a:xfrm>
            <a:custGeom>
              <a:rect b="b" l="l" r="r" t="t"/>
              <a:pathLst>
                <a:path extrusionOk="0" h="6735" w="3282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30"/>
            <p:cNvSpPr/>
            <p:nvPr/>
          </p:nvSpPr>
          <p:spPr>
            <a:xfrm>
              <a:off x="4846050" y="1688850"/>
              <a:ext cx="50000" cy="152750"/>
            </a:xfrm>
            <a:custGeom>
              <a:rect b="b" l="l" r="r" t="t"/>
              <a:pathLst>
                <a:path extrusionOk="0" h="6110" w="200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30"/>
            <p:cNvSpPr/>
            <p:nvPr/>
          </p:nvSpPr>
          <p:spPr>
            <a:xfrm>
              <a:off x="4865275" y="1690375"/>
              <a:ext cx="33850" cy="119300"/>
            </a:xfrm>
            <a:custGeom>
              <a:rect b="b" l="l" r="r" t="t"/>
              <a:pathLst>
                <a:path extrusionOk="0" h="4772" w="1354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30"/>
            <p:cNvSpPr/>
            <p:nvPr/>
          </p:nvSpPr>
          <p:spPr>
            <a:xfrm>
              <a:off x="4875900" y="1686200"/>
              <a:ext cx="9250" cy="54600"/>
            </a:xfrm>
            <a:custGeom>
              <a:rect b="b" l="l" r="r" t="t"/>
              <a:pathLst>
                <a:path extrusionOk="0" h="2184" w="37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30"/>
            <p:cNvSpPr/>
            <p:nvPr/>
          </p:nvSpPr>
          <p:spPr>
            <a:xfrm>
              <a:off x="4868750" y="1653000"/>
              <a:ext cx="21100" cy="95950"/>
            </a:xfrm>
            <a:custGeom>
              <a:rect b="b" l="l" r="r" t="t"/>
              <a:pathLst>
                <a:path extrusionOk="0" h="3838" w="844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30"/>
            <p:cNvSpPr/>
            <p:nvPr/>
          </p:nvSpPr>
          <p:spPr>
            <a:xfrm>
              <a:off x="4803050" y="3195825"/>
              <a:ext cx="128600" cy="101925"/>
            </a:xfrm>
            <a:custGeom>
              <a:rect b="b" l="l" r="r" t="t"/>
              <a:pathLst>
                <a:path extrusionOk="0" h="4077" w="5144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30"/>
            <p:cNvSpPr/>
            <p:nvPr/>
          </p:nvSpPr>
          <p:spPr>
            <a:xfrm>
              <a:off x="4801750" y="3080875"/>
              <a:ext cx="246300" cy="215900"/>
            </a:xfrm>
            <a:custGeom>
              <a:rect b="b" l="l" r="r" t="t"/>
              <a:pathLst>
                <a:path extrusionOk="0" h="8636" w="9852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30"/>
            <p:cNvSpPr/>
            <p:nvPr/>
          </p:nvSpPr>
          <p:spPr>
            <a:xfrm>
              <a:off x="4842850" y="3069175"/>
              <a:ext cx="173525" cy="172350"/>
            </a:xfrm>
            <a:custGeom>
              <a:rect b="b" l="l" r="r" t="t"/>
              <a:pathLst>
                <a:path extrusionOk="0" h="6894" w="6941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30"/>
            <p:cNvSpPr/>
            <p:nvPr/>
          </p:nvSpPr>
          <p:spPr>
            <a:xfrm>
              <a:off x="4844125" y="2994650"/>
              <a:ext cx="228325" cy="203100"/>
            </a:xfrm>
            <a:custGeom>
              <a:rect b="b" l="l" r="r" t="t"/>
              <a:pathLst>
                <a:path extrusionOk="0" h="8124" w="9133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30"/>
            <p:cNvSpPr/>
            <p:nvPr/>
          </p:nvSpPr>
          <p:spPr>
            <a:xfrm>
              <a:off x="4838100" y="3057325"/>
              <a:ext cx="144900" cy="142350"/>
            </a:xfrm>
            <a:custGeom>
              <a:rect b="b" l="l" r="r" t="t"/>
              <a:pathLst>
                <a:path extrusionOk="0" h="5694" w="5796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30"/>
            <p:cNvSpPr/>
            <p:nvPr/>
          </p:nvSpPr>
          <p:spPr>
            <a:xfrm>
              <a:off x="4866550" y="3005725"/>
              <a:ext cx="187800" cy="152750"/>
            </a:xfrm>
            <a:custGeom>
              <a:rect b="b" l="l" r="r" t="t"/>
              <a:pathLst>
                <a:path extrusionOk="0" h="6110" w="7512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30"/>
            <p:cNvSpPr/>
            <p:nvPr/>
          </p:nvSpPr>
          <p:spPr>
            <a:xfrm>
              <a:off x="4924850" y="2911925"/>
              <a:ext cx="163775" cy="202675"/>
            </a:xfrm>
            <a:custGeom>
              <a:rect b="b" l="l" r="r" t="t"/>
              <a:pathLst>
                <a:path extrusionOk="0" h="8107" w="6551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30"/>
            <p:cNvSpPr/>
            <p:nvPr/>
          </p:nvSpPr>
          <p:spPr>
            <a:xfrm>
              <a:off x="4846300" y="3024300"/>
              <a:ext cx="150675" cy="122100"/>
            </a:xfrm>
            <a:custGeom>
              <a:rect b="b" l="l" r="r" t="t"/>
              <a:pathLst>
                <a:path extrusionOk="0" h="4884" w="6027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30"/>
            <p:cNvSpPr/>
            <p:nvPr/>
          </p:nvSpPr>
          <p:spPr>
            <a:xfrm>
              <a:off x="4844475" y="2982850"/>
              <a:ext cx="153925" cy="165650"/>
            </a:xfrm>
            <a:custGeom>
              <a:rect b="b" l="l" r="r" t="t"/>
              <a:pathLst>
                <a:path extrusionOk="0" h="6626" w="6157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30"/>
            <p:cNvSpPr/>
            <p:nvPr/>
          </p:nvSpPr>
          <p:spPr>
            <a:xfrm>
              <a:off x="4881225" y="2942125"/>
              <a:ext cx="141050" cy="137475"/>
            </a:xfrm>
            <a:custGeom>
              <a:rect b="b" l="l" r="r" t="t"/>
              <a:pathLst>
                <a:path extrusionOk="0" h="5499" w="5642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30"/>
            <p:cNvSpPr/>
            <p:nvPr/>
          </p:nvSpPr>
          <p:spPr>
            <a:xfrm>
              <a:off x="4881375" y="2940175"/>
              <a:ext cx="191900" cy="129450"/>
            </a:xfrm>
            <a:custGeom>
              <a:rect b="b" l="l" r="r" t="t"/>
              <a:pathLst>
                <a:path extrusionOk="0" h="5178" w="7676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30"/>
            <p:cNvSpPr/>
            <p:nvPr/>
          </p:nvSpPr>
          <p:spPr>
            <a:xfrm>
              <a:off x="4924825" y="2863925"/>
              <a:ext cx="160825" cy="186625"/>
            </a:xfrm>
            <a:custGeom>
              <a:rect b="b" l="l" r="r" t="t"/>
              <a:pathLst>
                <a:path extrusionOk="0" h="7465" w="6433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30"/>
            <p:cNvSpPr/>
            <p:nvPr/>
          </p:nvSpPr>
          <p:spPr>
            <a:xfrm>
              <a:off x="4880000" y="2860575"/>
              <a:ext cx="160125" cy="158625"/>
            </a:xfrm>
            <a:custGeom>
              <a:rect b="b" l="l" r="r" t="t"/>
              <a:pathLst>
                <a:path extrusionOk="0" h="6345" w="6405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30"/>
            <p:cNvSpPr/>
            <p:nvPr/>
          </p:nvSpPr>
          <p:spPr>
            <a:xfrm>
              <a:off x="4890100" y="2863950"/>
              <a:ext cx="181350" cy="162175"/>
            </a:xfrm>
            <a:custGeom>
              <a:rect b="b" l="l" r="r" t="t"/>
              <a:pathLst>
                <a:path extrusionOk="0" h="6487" w="7254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30"/>
            <p:cNvSpPr/>
            <p:nvPr/>
          </p:nvSpPr>
          <p:spPr>
            <a:xfrm>
              <a:off x="4894450" y="2799900"/>
              <a:ext cx="184400" cy="148625"/>
            </a:xfrm>
            <a:custGeom>
              <a:rect b="b" l="l" r="r" t="t"/>
              <a:pathLst>
                <a:path extrusionOk="0" h="5945" w="7376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30"/>
            <p:cNvSpPr/>
            <p:nvPr/>
          </p:nvSpPr>
          <p:spPr>
            <a:xfrm>
              <a:off x="4935650" y="2696875"/>
              <a:ext cx="198900" cy="194275"/>
            </a:xfrm>
            <a:custGeom>
              <a:rect b="b" l="l" r="r" t="t"/>
              <a:pathLst>
                <a:path extrusionOk="0" h="7771" w="7956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30"/>
            <p:cNvSpPr/>
            <p:nvPr/>
          </p:nvSpPr>
          <p:spPr>
            <a:xfrm>
              <a:off x="5018950" y="2646550"/>
              <a:ext cx="133075" cy="182300"/>
            </a:xfrm>
            <a:custGeom>
              <a:rect b="b" l="l" r="r" t="t"/>
              <a:pathLst>
                <a:path extrusionOk="0" h="7292" w="5323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30"/>
            <p:cNvSpPr/>
            <p:nvPr/>
          </p:nvSpPr>
          <p:spPr>
            <a:xfrm>
              <a:off x="4917750" y="2731425"/>
              <a:ext cx="159725" cy="166175"/>
            </a:xfrm>
            <a:custGeom>
              <a:rect b="b" l="l" r="r" t="t"/>
              <a:pathLst>
                <a:path extrusionOk="0" h="6647" w="6389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30"/>
            <p:cNvSpPr/>
            <p:nvPr/>
          </p:nvSpPr>
          <p:spPr>
            <a:xfrm>
              <a:off x="4935475" y="2672350"/>
              <a:ext cx="163825" cy="184625"/>
            </a:xfrm>
            <a:custGeom>
              <a:rect b="b" l="l" r="r" t="t"/>
              <a:pathLst>
                <a:path extrusionOk="0" h="7385" w="6553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30"/>
            <p:cNvSpPr/>
            <p:nvPr/>
          </p:nvSpPr>
          <p:spPr>
            <a:xfrm>
              <a:off x="4984250" y="2574700"/>
              <a:ext cx="146750" cy="226700"/>
            </a:xfrm>
            <a:custGeom>
              <a:rect b="b" l="l" r="r" t="t"/>
              <a:pathLst>
                <a:path extrusionOk="0" h="9068" w="587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30"/>
            <p:cNvSpPr/>
            <p:nvPr/>
          </p:nvSpPr>
          <p:spPr>
            <a:xfrm>
              <a:off x="4916675" y="2676575"/>
              <a:ext cx="159500" cy="210175"/>
            </a:xfrm>
            <a:custGeom>
              <a:rect b="b" l="l" r="r" t="t"/>
              <a:pathLst>
                <a:path extrusionOk="0" h="8407" w="638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30"/>
            <p:cNvSpPr/>
            <p:nvPr/>
          </p:nvSpPr>
          <p:spPr>
            <a:xfrm>
              <a:off x="4921725" y="2605475"/>
              <a:ext cx="178825" cy="225625"/>
            </a:xfrm>
            <a:custGeom>
              <a:rect b="b" l="l" r="r" t="t"/>
              <a:pathLst>
                <a:path extrusionOk="0" h="9025" w="7153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30"/>
            <p:cNvSpPr/>
            <p:nvPr/>
          </p:nvSpPr>
          <p:spPr>
            <a:xfrm>
              <a:off x="4946700" y="2523675"/>
              <a:ext cx="193200" cy="214125"/>
            </a:xfrm>
            <a:custGeom>
              <a:rect b="b" l="l" r="r" t="t"/>
              <a:pathLst>
                <a:path extrusionOk="0" h="8565" w="7728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30"/>
            <p:cNvSpPr/>
            <p:nvPr/>
          </p:nvSpPr>
          <p:spPr>
            <a:xfrm>
              <a:off x="4952225" y="2480675"/>
              <a:ext cx="149425" cy="204650"/>
            </a:xfrm>
            <a:custGeom>
              <a:rect b="b" l="l" r="r" t="t"/>
              <a:pathLst>
                <a:path extrusionOk="0" h="8186" w="5977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30"/>
            <p:cNvSpPr/>
            <p:nvPr/>
          </p:nvSpPr>
          <p:spPr>
            <a:xfrm>
              <a:off x="4943850" y="2444525"/>
              <a:ext cx="164775" cy="212850"/>
            </a:xfrm>
            <a:custGeom>
              <a:rect b="b" l="l" r="r" t="t"/>
              <a:pathLst>
                <a:path extrusionOk="0" h="8514" w="6591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30"/>
            <p:cNvSpPr/>
            <p:nvPr/>
          </p:nvSpPr>
          <p:spPr>
            <a:xfrm>
              <a:off x="4946000" y="2485275"/>
              <a:ext cx="111300" cy="177050"/>
            </a:xfrm>
            <a:custGeom>
              <a:rect b="b" l="l" r="r" t="t"/>
              <a:pathLst>
                <a:path extrusionOk="0" h="7082" w="4452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30"/>
            <p:cNvSpPr/>
            <p:nvPr/>
          </p:nvSpPr>
          <p:spPr>
            <a:xfrm>
              <a:off x="4958650" y="2389025"/>
              <a:ext cx="140225" cy="236300"/>
            </a:xfrm>
            <a:custGeom>
              <a:rect b="b" l="l" r="r" t="t"/>
              <a:pathLst>
                <a:path extrusionOk="0" h="9452" w="5609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30"/>
            <p:cNvSpPr/>
            <p:nvPr/>
          </p:nvSpPr>
          <p:spPr>
            <a:xfrm>
              <a:off x="4956625" y="2320175"/>
              <a:ext cx="164450" cy="259925"/>
            </a:xfrm>
            <a:custGeom>
              <a:rect b="b" l="l" r="r" t="t"/>
              <a:pathLst>
                <a:path extrusionOk="0" h="10397" w="6578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30"/>
            <p:cNvSpPr/>
            <p:nvPr/>
          </p:nvSpPr>
          <p:spPr>
            <a:xfrm>
              <a:off x="4956850" y="2283250"/>
              <a:ext cx="151825" cy="256600"/>
            </a:xfrm>
            <a:custGeom>
              <a:rect b="b" l="l" r="r" t="t"/>
              <a:pathLst>
                <a:path extrusionOk="0" h="10264" w="6073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30"/>
            <p:cNvSpPr/>
            <p:nvPr/>
          </p:nvSpPr>
          <p:spPr>
            <a:xfrm>
              <a:off x="4953650" y="2142200"/>
              <a:ext cx="177950" cy="324850"/>
            </a:xfrm>
            <a:custGeom>
              <a:rect b="b" l="l" r="r" t="t"/>
              <a:pathLst>
                <a:path extrusionOk="0" h="12994" w="7118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30"/>
            <p:cNvSpPr/>
            <p:nvPr/>
          </p:nvSpPr>
          <p:spPr>
            <a:xfrm>
              <a:off x="4960725" y="2198525"/>
              <a:ext cx="134275" cy="256925"/>
            </a:xfrm>
            <a:custGeom>
              <a:rect b="b" l="l" r="r" t="t"/>
              <a:pathLst>
                <a:path extrusionOk="0" h="10277" w="5371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30"/>
            <p:cNvSpPr/>
            <p:nvPr/>
          </p:nvSpPr>
          <p:spPr>
            <a:xfrm>
              <a:off x="4965025" y="2131750"/>
              <a:ext cx="140575" cy="250275"/>
            </a:xfrm>
            <a:custGeom>
              <a:rect b="b" l="l" r="r" t="t"/>
              <a:pathLst>
                <a:path extrusionOk="0" h="10011" w="5623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30"/>
            <p:cNvSpPr/>
            <p:nvPr/>
          </p:nvSpPr>
          <p:spPr>
            <a:xfrm>
              <a:off x="4947650" y="2075050"/>
              <a:ext cx="140400" cy="279825"/>
            </a:xfrm>
            <a:custGeom>
              <a:rect b="b" l="l" r="r" t="t"/>
              <a:pathLst>
                <a:path extrusionOk="0" h="11193" w="5616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30"/>
            <p:cNvSpPr/>
            <p:nvPr/>
          </p:nvSpPr>
          <p:spPr>
            <a:xfrm>
              <a:off x="4965500" y="2023650"/>
              <a:ext cx="96450" cy="276775"/>
            </a:xfrm>
            <a:custGeom>
              <a:rect b="b" l="l" r="r" t="t"/>
              <a:pathLst>
                <a:path extrusionOk="0" h="11071" w="3858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30"/>
            <p:cNvSpPr/>
            <p:nvPr/>
          </p:nvSpPr>
          <p:spPr>
            <a:xfrm>
              <a:off x="4947875" y="1953800"/>
              <a:ext cx="113775" cy="301675"/>
            </a:xfrm>
            <a:custGeom>
              <a:rect b="b" l="l" r="r" t="t"/>
              <a:pathLst>
                <a:path extrusionOk="0" h="12067" w="4551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30"/>
            <p:cNvSpPr/>
            <p:nvPr/>
          </p:nvSpPr>
          <p:spPr>
            <a:xfrm>
              <a:off x="4939400" y="1964225"/>
              <a:ext cx="88925" cy="241275"/>
            </a:xfrm>
            <a:custGeom>
              <a:rect b="b" l="l" r="r" t="t"/>
              <a:pathLst>
                <a:path extrusionOk="0" h="9651" w="3557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30"/>
            <p:cNvSpPr/>
            <p:nvPr/>
          </p:nvSpPr>
          <p:spPr>
            <a:xfrm>
              <a:off x="4953100" y="1924625"/>
              <a:ext cx="59750" cy="220175"/>
            </a:xfrm>
            <a:custGeom>
              <a:rect b="b" l="l" r="r" t="t"/>
              <a:pathLst>
                <a:path extrusionOk="0" h="8807" w="239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30"/>
            <p:cNvSpPr/>
            <p:nvPr/>
          </p:nvSpPr>
          <p:spPr>
            <a:xfrm>
              <a:off x="4957750" y="1892175"/>
              <a:ext cx="57475" cy="208950"/>
            </a:xfrm>
            <a:custGeom>
              <a:rect b="b" l="l" r="r" t="t"/>
              <a:pathLst>
                <a:path extrusionOk="0" h="8358" w="2299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30"/>
            <p:cNvSpPr/>
            <p:nvPr/>
          </p:nvSpPr>
          <p:spPr>
            <a:xfrm>
              <a:off x="4948475" y="1873800"/>
              <a:ext cx="31325" cy="189450"/>
            </a:xfrm>
            <a:custGeom>
              <a:rect b="b" l="l" r="r" t="t"/>
              <a:pathLst>
                <a:path extrusionOk="0" h="7578" w="1253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30"/>
            <p:cNvSpPr/>
            <p:nvPr/>
          </p:nvSpPr>
          <p:spPr>
            <a:xfrm>
              <a:off x="4935250" y="1871625"/>
              <a:ext cx="37600" cy="163200"/>
            </a:xfrm>
            <a:custGeom>
              <a:rect b="b" l="l" r="r" t="t"/>
              <a:pathLst>
                <a:path extrusionOk="0" h="6528" w="1504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30"/>
            <p:cNvSpPr/>
            <p:nvPr/>
          </p:nvSpPr>
          <p:spPr>
            <a:xfrm>
              <a:off x="4934225" y="1777900"/>
              <a:ext cx="39325" cy="188800"/>
            </a:xfrm>
            <a:custGeom>
              <a:rect b="b" l="l" r="r" t="t"/>
              <a:pathLst>
                <a:path extrusionOk="0" h="7552" w="1573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30"/>
            <p:cNvSpPr/>
            <p:nvPr/>
          </p:nvSpPr>
          <p:spPr>
            <a:xfrm>
              <a:off x="4931775" y="1740400"/>
              <a:ext cx="40000" cy="191675"/>
            </a:xfrm>
            <a:custGeom>
              <a:rect b="b" l="l" r="r" t="t"/>
              <a:pathLst>
                <a:path extrusionOk="0" h="7667" w="160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30"/>
            <p:cNvSpPr/>
            <p:nvPr/>
          </p:nvSpPr>
          <p:spPr>
            <a:xfrm>
              <a:off x="4907750" y="1723125"/>
              <a:ext cx="38125" cy="184850"/>
            </a:xfrm>
            <a:custGeom>
              <a:rect b="b" l="l" r="r" t="t"/>
              <a:pathLst>
                <a:path extrusionOk="0" h="7394" w="1525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30"/>
            <p:cNvSpPr/>
            <p:nvPr/>
          </p:nvSpPr>
          <p:spPr>
            <a:xfrm>
              <a:off x="4883325" y="1713725"/>
              <a:ext cx="35450" cy="130275"/>
            </a:xfrm>
            <a:custGeom>
              <a:rect b="b" l="l" r="r" t="t"/>
              <a:pathLst>
                <a:path extrusionOk="0" h="5211" w="1418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30"/>
            <p:cNvSpPr/>
            <p:nvPr/>
          </p:nvSpPr>
          <p:spPr>
            <a:xfrm>
              <a:off x="4877375" y="1720175"/>
              <a:ext cx="23250" cy="68075"/>
            </a:xfrm>
            <a:custGeom>
              <a:rect b="b" l="l" r="r" t="t"/>
              <a:pathLst>
                <a:path extrusionOk="0" h="2723" w="93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30"/>
            <p:cNvSpPr/>
            <p:nvPr/>
          </p:nvSpPr>
          <p:spPr>
            <a:xfrm>
              <a:off x="4822025" y="3134675"/>
              <a:ext cx="169850" cy="130100"/>
            </a:xfrm>
            <a:custGeom>
              <a:rect b="b" l="l" r="r" t="t"/>
              <a:pathLst>
                <a:path extrusionOk="0" h="5204" w="6794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30"/>
            <p:cNvSpPr/>
            <p:nvPr/>
          </p:nvSpPr>
          <p:spPr>
            <a:xfrm>
              <a:off x="4820725" y="3145775"/>
              <a:ext cx="125800" cy="111150"/>
            </a:xfrm>
            <a:custGeom>
              <a:rect b="b" l="l" r="r" t="t"/>
              <a:pathLst>
                <a:path extrusionOk="0" h="4446" w="5032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30"/>
            <p:cNvSpPr/>
            <p:nvPr/>
          </p:nvSpPr>
          <p:spPr>
            <a:xfrm>
              <a:off x="4765175" y="3218250"/>
              <a:ext cx="181325" cy="238150"/>
            </a:xfrm>
            <a:custGeom>
              <a:rect b="b" l="l" r="r" t="t"/>
              <a:pathLst>
                <a:path extrusionOk="0" h="9526" w="7253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30"/>
            <p:cNvSpPr/>
            <p:nvPr/>
          </p:nvSpPr>
          <p:spPr>
            <a:xfrm>
              <a:off x="4780775" y="3263025"/>
              <a:ext cx="150200" cy="128100"/>
            </a:xfrm>
            <a:custGeom>
              <a:rect b="b" l="l" r="r" t="t"/>
              <a:pathLst>
                <a:path extrusionOk="0" h="5124" w="6008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30"/>
            <p:cNvSpPr/>
            <p:nvPr/>
          </p:nvSpPr>
          <p:spPr>
            <a:xfrm>
              <a:off x="4784025" y="3350150"/>
              <a:ext cx="112725" cy="55200"/>
            </a:xfrm>
            <a:custGeom>
              <a:rect b="b" l="l" r="r" t="t"/>
              <a:pathLst>
                <a:path extrusionOk="0" h="2208" w="4509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30"/>
            <p:cNvSpPr/>
            <p:nvPr/>
          </p:nvSpPr>
          <p:spPr>
            <a:xfrm>
              <a:off x="4779225" y="3414550"/>
              <a:ext cx="66925" cy="38475"/>
            </a:xfrm>
            <a:custGeom>
              <a:rect b="b" l="l" r="r" t="t"/>
              <a:pathLst>
                <a:path extrusionOk="0" h="1539" w="2677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30"/>
            <p:cNvSpPr/>
            <p:nvPr/>
          </p:nvSpPr>
          <p:spPr>
            <a:xfrm>
              <a:off x="4777950" y="3446325"/>
              <a:ext cx="40525" cy="38375"/>
            </a:xfrm>
            <a:custGeom>
              <a:rect b="b" l="l" r="r" t="t"/>
              <a:pathLst>
                <a:path extrusionOk="0" h="1535" w="1621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30"/>
            <p:cNvSpPr/>
            <p:nvPr/>
          </p:nvSpPr>
          <p:spPr>
            <a:xfrm>
              <a:off x="4766825" y="3464675"/>
              <a:ext cx="30800" cy="30550"/>
            </a:xfrm>
            <a:custGeom>
              <a:rect b="b" l="l" r="r" t="t"/>
              <a:pathLst>
                <a:path extrusionOk="0" h="1222" w="1232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30"/>
            <p:cNvSpPr/>
            <p:nvPr/>
          </p:nvSpPr>
          <p:spPr>
            <a:xfrm>
              <a:off x="4690125" y="3372075"/>
              <a:ext cx="37550" cy="110550"/>
            </a:xfrm>
            <a:custGeom>
              <a:rect b="b" l="l" r="r" t="t"/>
              <a:pathLst>
                <a:path extrusionOk="0" h="4422" w="1502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30"/>
            <p:cNvSpPr/>
            <p:nvPr/>
          </p:nvSpPr>
          <p:spPr>
            <a:xfrm>
              <a:off x="4671700" y="3437750"/>
              <a:ext cx="44375" cy="47725"/>
            </a:xfrm>
            <a:custGeom>
              <a:rect b="b" l="l" r="r" t="t"/>
              <a:pathLst>
                <a:path extrusionOk="0" h="1909" w="1775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30"/>
            <p:cNvSpPr/>
            <p:nvPr/>
          </p:nvSpPr>
          <p:spPr>
            <a:xfrm>
              <a:off x="4681825" y="3477050"/>
              <a:ext cx="31525" cy="25150"/>
            </a:xfrm>
            <a:custGeom>
              <a:rect b="b" l="l" r="r" t="t"/>
              <a:pathLst>
                <a:path extrusionOk="0" h="1006" w="1261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30"/>
            <p:cNvSpPr/>
            <p:nvPr/>
          </p:nvSpPr>
          <p:spPr>
            <a:xfrm>
              <a:off x="4676475" y="3482425"/>
              <a:ext cx="42875" cy="34125"/>
            </a:xfrm>
            <a:custGeom>
              <a:rect b="b" l="l" r="r" t="t"/>
              <a:pathLst>
                <a:path extrusionOk="0" h="1365" w="1715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30"/>
            <p:cNvSpPr/>
            <p:nvPr/>
          </p:nvSpPr>
          <p:spPr>
            <a:xfrm>
              <a:off x="4695825" y="3483325"/>
              <a:ext cx="17575" cy="14075"/>
            </a:xfrm>
            <a:custGeom>
              <a:rect b="b" l="l" r="r" t="t"/>
              <a:pathLst>
                <a:path extrusionOk="0" h="563" w="703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30"/>
            <p:cNvSpPr/>
            <p:nvPr/>
          </p:nvSpPr>
          <p:spPr>
            <a:xfrm>
              <a:off x="4693575" y="3429275"/>
              <a:ext cx="38875" cy="60325"/>
            </a:xfrm>
            <a:custGeom>
              <a:rect b="b" l="l" r="r" t="t"/>
              <a:pathLst>
                <a:path extrusionOk="0" h="2413" w="1555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30"/>
            <p:cNvSpPr/>
            <p:nvPr/>
          </p:nvSpPr>
          <p:spPr>
            <a:xfrm>
              <a:off x="4690075" y="3349550"/>
              <a:ext cx="39700" cy="101550"/>
            </a:xfrm>
            <a:custGeom>
              <a:rect b="b" l="l" r="r" t="t"/>
              <a:pathLst>
                <a:path extrusionOk="0" h="4062" w="1588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30"/>
            <p:cNvSpPr/>
            <p:nvPr/>
          </p:nvSpPr>
          <p:spPr>
            <a:xfrm>
              <a:off x="4684675" y="3277475"/>
              <a:ext cx="58500" cy="167550"/>
            </a:xfrm>
            <a:custGeom>
              <a:rect b="b" l="l" r="r" t="t"/>
              <a:pathLst>
                <a:path extrusionOk="0" h="6702" w="234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30"/>
            <p:cNvSpPr/>
            <p:nvPr/>
          </p:nvSpPr>
          <p:spPr>
            <a:xfrm>
              <a:off x="4767550" y="3299625"/>
              <a:ext cx="157475" cy="127350"/>
            </a:xfrm>
            <a:custGeom>
              <a:rect b="b" l="l" r="r" t="t"/>
              <a:pathLst>
                <a:path extrusionOk="0" h="5094" w="6299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30"/>
            <p:cNvSpPr/>
            <p:nvPr/>
          </p:nvSpPr>
          <p:spPr>
            <a:xfrm>
              <a:off x="4760125" y="3397700"/>
              <a:ext cx="101800" cy="28175"/>
            </a:xfrm>
            <a:custGeom>
              <a:rect b="b" l="l" r="r" t="t"/>
              <a:pathLst>
                <a:path extrusionOk="0" h="1127" w="4072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30"/>
            <p:cNvSpPr/>
            <p:nvPr/>
          </p:nvSpPr>
          <p:spPr>
            <a:xfrm>
              <a:off x="4781925" y="3432850"/>
              <a:ext cx="34475" cy="32050"/>
            </a:xfrm>
            <a:custGeom>
              <a:rect b="b" l="l" r="r" t="t"/>
              <a:pathLst>
                <a:path extrusionOk="0" h="1282" w="1379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30"/>
            <p:cNvSpPr/>
            <p:nvPr/>
          </p:nvSpPr>
          <p:spPr>
            <a:xfrm>
              <a:off x="4772125" y="3454525"/>
              <a:ext cx="18375" cy="25750"/>
            </a:xfrm>
            <a:custGeom>
              <a:rect b="b" l="l" r="r" t="t"/>
              <a:pathLst>
                <a:path extrusionOk="0" h="1030" w="735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30"/>
            <p:cNvSpPr/>
            <p:nvPr/>
          </p:nvSpPr>
          <p:spPr>
            <a:xfrm>
              <a:off x="4733900" y="3288600"/>
              <a:ext cx="33375" cy="124250"/>
            </a:xfrm>
            <a:custGeom>
              <a:rect b="b" l="l" r="r" t="t"/>
              <a:pathLst>
                <a:path extrusionOk="0" h="4970" w="1335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30"/>
            <p:cNvSpPr/>
            <p:nvPr/>
          </p:nvSpPr>
          <p:spPr>
            <a:xfrm>
              <a:off x="4720250" y="3192000"/>
              <a:ext cx="50600" cy="209975"/>
            </a:xfrm>
            <a:custGeom>
              <a:rect b="b" l="l" r="r" t="t"/>
              <a:pathLst>
                <a:path extrusionOk="0" h="8399" w="2024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30"/>
            <p:cNvSpPr/>
            <p:nvPr/>
          </p:nvSpPr>
          <p:spPr>
            <a:xfrm>
              <a:off x="4752375" y="3154975"/>
              <a:ext cx="42575" cy="194000"/>
            </a:xfrm>
            <a:custGeom>
              <a:rect b="b" l="l" r="r" t="t"/>
              <a:pathLst>
                <a:path extrusionOk="0" h="7760" w="1703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30"/>
            <p:cNvSpPr/>
            <p:nvPr/>
          </p:nvSpPr>
          <p:spPr>
            <a:xfrm>
              <a:off x="4742950" y="3113425"/>
              <a:ext cx="60925" cy="181900"/>
            </a:xfrm>
            <a:custGeom>
              <a:rect b="b" l="l" r="r" t="t"/>
              <a:pathLst>
                <a:path extrusionOk="0" h="7276" w="2437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30"/>
            <p:cNvSpPr/>
            <p:nvPr/>
          </p:nvSpPr>
          <p:spPr>
            <a:xfrm>
              <a:off x="4755175" y="3101200"/>
              <a:ext cx="37400" cy="132450"/>
            </a:xfrm>
            <a:custGeom>
              <a:rect b="b" l="l" r="r" t="t"/>
              <a:pathLst>
                <a:path extrusionOk="0" h="5298" w="1496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30"/>
            <p:cNvSpPr/>
            <p:nvPr/>
          </p:nvSpPr>
          <p:spPr>
            <a:xfrm>
              <a:off x="4766475" y="3127000"/>
              <a:ext cx="26100" cy="91175"/>
            </a:xfrm>
            <a:custGeom>
              <a:rect b="b" l="l" r="r" t="t"/>
              <a:pathLst>
                <a:path extrusionOk="0" h="3647" w="1044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30"/>
            <p:cNvSpPr/>
            <p:nvPr/>
          </p:nvSpPr>
          <p:spPr>
            <a:xfrm>
              <a:off x="4767500" y="3086325"/>
              <a:ext cx="24175" cy="137525"/>
            </a:xfrm>
            <a:custGeom>
              <a:rect b="b" l="l" r="r" t="t"/>
              <a:pathLst>
                <a:path extrusionOk="0" h="5501" w="967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30"/>
            <p:cNvSpPr/>
            <p:nvPr/>
          </p:nvSpPr>
          <p:spPr>
            <a:xfrm>
              <a:off x="4789050" y="3081125"/>
              <a:ext cx="21975" cy="169775"/>
            </a:xfrm>
            <a:custGeom>
              <a:rect b="b" l="l" r="r" t="t"/>
              <a:pathLst>
                <a:path extrusionOk="0" h="6791" w="879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30"/>
            <p:cNvSpPr/>
            <p:nvPr/>
          </p:nvSpPr>
          <p:spPr>
            <a:xfrm>
              <a:off x="4788900" y="3105925"/>
              <a:ext cx="20650" cy="132425"/>
            </a:xfrm>
            <a:custGeom>
              <a:rect b="b" l="l" r="r" t="t"/>
              <a:pathLst>
                <a:path extrusionOk="0" h="5297" w="826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30"/>
            <p:cNvSpPr/>
            <p:nvPr/>
          </p:nvSpPr>
          <p:spPr>
            <a:xfrm>
              <a:off x="4782575" y="3046950"/>
              <a:ext cx="57325" cy="189725"/>
            </a:xfrm>
            <a:custGeom>
              <a:rect b="b" l="l" r="r" t="t"/>
              <a:pathLst>
                <a:path extrusionOk="0" h="7589" w="2293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30"/>
            <p:cNvSpPr/>
            <p:nvPr/>
          </p:nvSpPr>
          <p:spPr>
            <a:xfrm>
              <a:off x="4803325" y="3036650"/>
              <a:ext cx="40450" cy="179600"/>
            </a:xfrm>
            <a:custGeom>
              <a:rect b="b" l="l" r="r" t="t"/>
              <a:pathLst>
                <a:path extrusionOk="0" h="7184" w="1618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30"/>
            <p:cNvSpPr/>
            <p:nvPr/>
          </p:nvSpPr>
          <p:spPr>
            <a:xfrm>
              <a:off x="4787300" y="2985200"/>
              <a:ext cx="45450" cy="188750"/>
            </a:xfrm>
            <a:custGeom>
              <a:rect b="b" l="l" r="r" t="t"/>
              <a:pathLst>
                <a:path extrusionOk="0" h="7550" w="1818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30"/>
            <p:cNvSpPr/>
            <p:nvPr/>
          </p:nvSpPr>
          <p:spPr>
            <a:xfrm>
              <a:off x="4769950" y="2987750"/>
              <a:ext cx="62500" cy="163750"/>
            </a:xfrm>
            <a:custGeom>
              <a:rect b="b" l="l" r="r" t="t"/>
              <a:pathLst>
                <a:path extrusionOk="0" h="6550" w="250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30"/>
            <p:cNvSpPr/>
            <p:nvPr/>
          </p:nvSpPr>
          <p:spPr>
            <a:xfrm>
              <a:off x="4712800" y="2946025"/>
              <a:ext cx="98525" cy="235000"/>
            </a:xfrm>
            <a:custGeom>
              <a:rect b="b" l="l" r="r" t="t"/>
              <a:pathLst>
                <a:path extrusionOk="0" h="9400" w="3941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30"/>
            <p:cNvSpPr/>
            <p:nvPr/>
          </p:nvSpPr>
          <p:spPr>
            <a:xfrm>
              <a:off x="4715450" y="2938375"/>
              <a:ext cx="92900" cy="190975"/>
            </a:xfrm>
            <a:custGeom>
              <a:rect b="b" l="l" r="r" t="t"/>
              <a:pathLst>
                <a:path extrusionOk="0" h="7639" w="3716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30"/>
            <p:cNvSpPr/>
            <p:nvPr/>
          </p:nvSpPr>
          <p:spPr>
            <a:xfrm>
              <a:off x="4770225" y="2987900"/>
              <a:ext cx="57875" cy="121675"/>
            </a:xfrm>
            <a:custGeom>
              <a:rect b="b" l="l" r="r" t="t"/>
              <a:pathLst>
                <a:path extrusionOk="0" h="4867" w="2315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30"/>
            <p:cNvSpPr/>
            <p:nvPr/>
          </p:nvSpPr>
          <p:spPr>
            <a:xfrm>
              <a:off x="4802500" y="2988625"/>
              <a:ext cx="34425" cy="124225"/>
            </a:xfrm>
            <a:custGeom>
              <a:rect b="b" l="l" r="r" t="t"/>
              <a:pathLst>
                <a:path extrusionOk="0" h="4969" w="1377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30"/>
            <p:cNvSpPr/>
            <p:nvPr/>
          </p:nvSpPr>
          <p:spPr>
            <a:xfrm>
              <a:off x="4821850" y="2985175"/>
              <a:ext cx="14475" cy="99325"/>
            </a:xfrm>
            <a:custGeom>
              <a:rect b="b" l="l" r="r" t="t"/>
              <a:pathLst>
                <a:path extrusionOk="0" h="3973" w="579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30"/>
            <p:cNvSpPr/>
            <p:nvPr/>
          </p:nvSpPr>
          <p:spPr>
            <a:xfrm>
              <a:off x="4813400" y="2930425"/>
              <a:ext cx="70250" cy="148725"/>
            </a:xfrm>
            <a:custGeom>
              <a:rect b="b" l="l" r="r" t="t"/>
              <a:pathLst>
                <a:path extrusionOk="0" h="5949" w="281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30"/>
            <p:cNvSpPr/>
            <p:nvPr/>
          </p:nvSpPr>
          <p:spPr>
            <a:xfrm>
              <a:off x="4825700" y="2952875"/>
              <a:ext cx="35625" cy="80825"/>
            </a:xfrm>
            <a:custGeom>
              <a:rect b="b" l="l" r="r" t="t"/>
              <a:pathLst>
                <a:path extrusionOk="0" h="3233" w="1425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30"/>
            <p:cNvSpPr/>
            <p:nvPr/>
          </p:nvSpPr>
          <p:spPr>
            <a:xfrm>
              <a:off x="4788450" y="2950375"/>
              <a:ext cx="94025" cy="169025"/>
            </a:xfrm>
            <a:custGeom>
              <a:rect b="b" l="l" r="r" t="t"/>
              <a:pathLst>
                <a:path extrusionOk="0" h="6761" w="3761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30"/>
            <p:cNvSpPr/>
            <p:nvPr/>
          </p:nvSpPr>
          <p:spPr>
            <a:xfrm>
              <a:off x="4777700" y="2892650"/>
              <a:ext cx="97925" cy="174500"/>
            </a:xfrm>
            <a:custGeom>
              <a:rect b="b" l="l" r="r" t="t"/>
              <a:pathLst>
                <a:path extrusionOk="0" h="6980" w="3917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30"/>
            <p:cNvSpPr/>
            <p:nvPr/>
          </p:nvSpPr>
          <p:spPr>
            <a:xfrm>
              <a:off x="4770475" y="2880325"/>
              <a:ext cx="106050" cy="146625"/>
            </a:xfrm>
            <a:custGeom>
              <a:rect b="b" l="l" r="r" t="t"/>
              <a:pathLst>
                <a:path extrusionOk="0" h="5865" w="4242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30"/>
            <p:cNvSpPr/>
            <p:nvPr/>
          </p:nvSpPr>
          <p:spPr>
            <a:xfrm>
              <a:off x="4785500" y="2844025"/>
              <a:ext cx="91900" cy="151875"/>
            </a:xfrm>
            <a:custGeom>
              <a:rect b="b" l="l" r="r" t="t"/>
              <a:pathLst>
                <a:path extrusionOk="0" h="6075" w="3676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30"/>
            <p:cNvSpPr/>
            <p:nvPr/>
          </p:nvSpPr>
          <p:spPr>
            <a:xfrm>
              <a:off x="4791750" y="2817700"/>
              <a:ext cx="78975" cy="146925"/>
            </a:xfrm>
            <a:custGeom>
              <a:rect b="b" l="l" r="r" t="t"/>
              <a:pathLst>
                <a:path extrusionOk="0" h="5877" w="3159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30"/>
            <p:cNvSpPr/>
            <p:nvPr/>
          </p:nvSpPr>
          <p:spPr>
            <a:xfrm>
              <a:off x="4828075" y="2833800"/>
              <a:ext cx="35050" cy="128475"/>
            </a:xfrm>
            <a:custGeom>
              <a:rect b="b" l="l" r="r" t="t"/>
              <a:pathLst>
                <a:path extrusionOk="0" h="5139" w="1402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30"/>
            <p:cNvSpPr/>
            <p:nvPr/>
          </p:nvSpPr>
          <p:spPr>
            <a:xfrm>
              <a:off x="4853075" y="2863875"/>
              <a:ext cx="17775" cy="98575"/>
            </a:xfrm>
            <a:custGeom>
              <a:rect b="b" l="l" r="r" t="t"/>
              <a:pathLst>
                <a:path extrusionOk="0" h="3943" w="711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30"/>
            <p:cNvSpPr/>
            <p:nvPr/>
          </p:nvSpPr>
          <p:spPr>
            <a:xfrm>
              <a:off x="4857150" y="2865500"/>
              <a:ext cx="30675" cy="109900"/>
            </a:xfrm>
            <a:custGeom>
              <a:rect b="b" l="l" r="r" t="t"/>
              <a:pathLst>
                <a:path extrusionOk="0" h="4396" w="1227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30"/>
            <p:cNvSpPr/>
            <p:nvPr/>
          </p:nvSpPr>
          <p:spPr>
            <a:xfrm>
              <a:off x="4752025" y="2760725"/>
              <a:ext cx="160800" cy="205925"/>
            </a:xfrm>
            <a:custGeom>
              <a:rect b="b" l="l" r="r" t="t"/>
              <a:pathLst>
                <a:path extrusionOk="0" h="8237" w="6432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30"/>
            <p:cNvSpPr/>
            <p:nvPr/>
          </p:nvSpPr>
          <p:spPr>
            <a:xfrm>
              <a:off x="4753925" y="2753300"/>
              <a:ext cx="121850" cy="184775"/>
            </a:xfrm>
            <a:custGeom>
              <a:rect b="b" l="l" r="r" t="t"/>
              <a:pathLst>
                <a:path extrusionOk="0" h="7391" w="4874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30"/>
            <p:cNvSpPr/>
            <p:nvPr/>
          </p:nvSpPr>
          <p:spPr>
            <a:xfrm>
              <a:off x="4746200" y="2821500"/>
              <a:ext cx="88250" cy="140975"/>
            </a:xfrm>
            <a:custGeom>
              <a:rect b="b" l="l" r="r" t="t"/>
              <a:pathLst>
                <a:path extrusionOk="0" h="5639" w="353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30"/>
            <p:cNvSpPr/>
            <p:nvPr/>
          </p:nvSpPr>
          <p:spPr>
            <a:xfrm>
              <a:off x="4763975" y="2876300"/>
              <a:ext cx="62600" cy="133200"/>
            </a:xfrm>
            <a:custGeom>
              <a:rect b="b" l="l" r="r" t="t"/>
              <a:pathLst>
                <a:path extrusionOk="0" h="5328" w="2504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30"/>
            <p:cNvSpPr/>
            <p:nvPr/>
          </p:nvSpPr>
          <p:spPr>
            <a:xfrm>
              <a:off x="4728725" y="2863500"/>
              <a:ext cx="97475" cy="139925"/>
            </a:xfrm>
            <a:custGeom>
              <a:rect b="b" l="l" r="r" t="t"/>
              <a:pathLst>
                <a:path extrusionOk="0" h="5597" w="3899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30"/>
            <p:cNvSpPr/>
            <p:nvPr/>
          </p:nvSpPr>
          <p:spPr>
            <a:xfrm>
              <a:off x="4742275" y="2810250"/>
              <a:ext cx="78400" cy="168825"/>
            </a:xfrm>
            <a:custGeom>
              <a:rect b="b" l="l" r="r" t="t"/>
              <a:pathLst>
                <a:path extrusionOk="0" h="6753" w="3136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30"/>
            <p:cNvSpPr/>
            <p:nvPr/>
          </p:nvSpPr>
          <p:spPr>
            <a:xfrm>
              <a:off x="4783225" y="2740100"/>
              <a:ext cx="68650" cy="183650"/>
            </a:xfrm>
            <a:custGeom>
              <a:rect b="b" l="l" r="r" t="t"/>
              <a:pathLst>
                <a:path extrusionOk="0" h="7346" w="2746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30"/>
            <p:cNvSpPr/>
            <p:nvPr/>
          </p:nvSpPr>
          <p:spPr>
            <a:xfrm>
              <a:off x="4824575" y="2766625"/>
              <a:ext cx="52225" cy="153675"/>
            </a:xfrm>
            <a:custGeom>
              <a:rect b="b" l="l" r="r" t="t"/>
              <a:pathLst>
                <a:path extrusionOk="0" h="6147" w="2089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30"/>
            <p:cNvSpPr/>
            <p:nvPr/>
          </p:nvSpPr>
          <p:spPr>
            <a:xfrm>
              <a:off x="4839200" y="2782100"/>
              <a:ext cx="49525" cy="123850"/>
            </a:xfrm>
            <a:custGeom>
              <a:rect b="b" l="l" r="r" t="t"/>
              <a:pathLst>
                <a:path extrusionOk="0" h="4954" w="1981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30"/>
            <p:cNvSpPr/>
            <p:nvPr/>
          </p:nvSpPr>
          <p:spPr>
            <a:xfrm>
              <a:off x="4768025" y="2725050"/>
              <a:ext cx="124850" cy="137775"/>
            </a:xfrm>
            <a:custGeom>
              <a:rect b="b" l="l" r="r" t="t"/>
              <a:pathLst>
                <a:path extrusionOk="0" h="5511" w="4994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30"/>
            <p:cNvSpPr/>
            <p:nvPr/>
          </p:nvSpPr>
          <p:spPr>
            <a:xfrm>
              <a:off x="4771350" y="2679300"/>
              <a:ext cx="126100" cy="181700"/>
            </a:xfrm>
            <a:custGeom>
              <a:rect b="b" l="l" r="r" t="t"/>
              <a:pathLst>
                <a:path extrusionOk="0" h="7268" w="5044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30"/>
            <p:cNvSpPr/>
            <p:nvPr/>
          </p:nvSpPr>
          <p:spPr>
            <a:xfrm>
              <a:off x="4839750" y="2747625"/>
              <a:ext cx="50325" cy="111150"/>
            </a:xfrm>
            <a:custGeom>
              <a:rect b="b" l="l" r="r" t="t"/>
              <a:pathLst>
                <a:path extrusionOk="0" h="4446" w="2013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30"/>
            <p:cNvSpPr/>
            <p:nvPr/>
          </p:nvSpPr>
          <p:spPr>
            <a:xfrm>
              <a:off x="4853675" y="2731450"/>
              <a:ext cx="31950" cy="83100"/>
            </a:xfrm>
            <a:custGeom>
              <a:rect b="b" l="l" r="r" t="t"/>
              <a:pathLst>
                <a:path extrusionOk="0" h="3324" w="1278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30"/>
            <p:cNvSpPr/>
            <p:nvPr/>
          </p:nvSpPr>
          <p:spPr>
            <a:xfrm>
              <a:off x="4855075" y="2703075"/>
              <a:ext cx="46750" cy="100400"/>
            </a:xfrm>
            <a:custGeom>
              <a:rect b="b" l="l" r="r" t="t"/>
              <a:pathLst>
                <a:path extrusionOk="0" h="4016" w="187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30"/>
            <p:cNvSpPr/>
            <p:nvPr/>
          </p:nvSpPr>
          <p:spPr>
            <a:xfrm>
              <a:off x="4858425" y="2699475"/>
              <a:ext cx="45375" cy="101500"/>
            </a:xfrm>
            <a:custGeom>
              <a:rect b="b" l="l" r="r" t="t"/>
              <a:pathLst>
                <a:path extrusionOk="0" h="4060" w="1815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30"/>
            <p:cNvSpPr/>
            <p:nvPr/>
          </p:nvSpPr>
          <p:spPr>
            <a:xfrm>
              <a:off x="4889300" y="2739625"/>
              <a:ext cx="23825" cy="117325"/>
            </a:xfrm>
            <a:custGeom>
              <a:rect b="b" l="l" r="r" t="t"/>
              <a:pathLst>
                <a:path extrusionOk="0" h="4693" w="953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30"/>
            <p:cNvSpPr/>
            <p:nvPr/>
          </p:nvSpPr>
          <p:spPr>
            <a:xfrm>
              <a:off x="4877500" y="2700875"/>
              <a:ext cx="34150" cy="131625"/>
            </a:xfrm>
            <a:custGeom>
              <a:rect b="b" l="l" r="r" t="t"/>
              <a:pathLst>
                <a:path extrusionOk="0" h="5265" w="1366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30"/>
            <p:cNvSpPr/>
            <p:nvPr/>
          </p:nvSpPr>
          <p:spPr>
            <a:xfrm>
              <a:off x="4842500" y="2654550"/>
              <a:ext cx="80150" cy="134575"/>
            </a:xfrm>
            <a:custGeom>
              <a:rect b="b" l="l" r="r" t="t"/>
              <a:pathLst>
                <a:path extrusionOk="0" h="5383" w="3206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30"/>
            <p:cNvSpPr/>
            <p:nvPr/>
          </p:nvSpPr>
          <p:spPr>
            <a:xfrm>
              <a:off x="4774925" y="2601025"/>
              <a:ext cx="131950" cy="217475"/>
            </a:xfrm>
            <a:custGeom>
              <a:rect b="b" l="l" r="r" t="t"/>
              <a:pathLst>
                <a:path extrusionOk="0" h="8699" w="5278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30"/>
            <p:cNvSpPr/>
            <p:nvPr/>
          </p:nvSpPr>
          <p:spPr>
            <a:xfrm>
              <a:off x="4773025" y="2582925"/>
              <a:ext cx="138025" cy="207600"/>
            </a:xfrm>
            <a:custGeom>
              <a:rect b="b" l="l" r="r" t="t"/>
              <a:pathLst>
                <a:path extrusionOk="0" h="8304" w="5521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30"/>
            <p:cNvSpPr/>
            <p:nvPr/>
          </p:nvSpPr>
          <p:spPr>
            <a:xfrm>
              <a:off x="4857800" y="2634875"/>
              <a:ext cx="59075" cy="112350"/>
            </a:xfrm>
            <a:custGeom>
              <a:rect b="b" l="l" r="r" t="t"/>
              <a:pathLst>
                <a:path extrusionOk="0" h="4494" w="2363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30"/>
            <p:cNvSpPr/>
            <p:nvPr/>
          </p:nvSpPr>
          <p:spPr>
            <a:xfrm>
              <a:off x="4810450" y="2573750"/>
              <a:ext cx="106550" cy="163500"/>
            </a:xfrm>
            <a:custGeom>
              <a:rect b="b" l="l" r="r" t="t"/>
              <a:pathLst>
                <a:path extrusionOk="0" h="6540" w="4262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30"/>
            <p:cNvSpPr/>
            <p:nvPr/>
          </p:nvSpPr>
          <p:spPr>
            <a:xfrm>
              <a:off x="4743850" y="2498950"/>
              <a:ext cx="237725" cy="217075"/>
            </a:xfrm>
            <a:custGeom>
              <a:rect b="b" l="l" r="r" t="t"/>
              <a:pathLst>
                <a:path extrusionOk="0" h="8683" w="9509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30"/>
            <p:cNvSpPr/>
            <p:nvPr/>
          </p:nvSpPr>
          <p:spPr>
            <a:xfrm>
              <a:off x="4832475" y="2553450"/>
              <a:ext cx="99750" cy="135375"/>
            </a:xfrm>
            <a:custGeom>
              <a:rect b="b" l="l" r="r" t="t"/>
              <a:pathLst>
                <a:path extrusionOk="0" h="5415" w="399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30"/>
            <p:cNvSpPr/>
            <p:nvPr/>
          </p:nvSpPr>
          <p:spPr>
            <a:xfrm>
              <a:off x="4865250" y="2556150"/>
              <a:ext cx="45500" cy="79300"/>
            </a:xfrm>
            <a:custGeom>
              <a:rect b="b" l="l" r="r" t="t"/>
              <a:pathLst>
                <a:path extrusionOk="0" h="3172" w="182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30"/>
            <p:cNvSpPr/>
            <p:nvPr/>
          </p:nvSpPr>
          <p:spPr>
            <a:xfrm>
              <a:off x="4822425" y="2466425"/>
              <a:ext cx="98450" cy="153275"/>
            </a:xfrm>
            <a:custGeom>
              <a:rect b="b" l="l" r="r" t="t"/>
              <a:pathLst>
                <a:path extrusionOk="0" h="6131" w="3938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30"/>
            <p:cNvSpPr/>
            <p:nvPr/>
          </p:nvSpPr>
          <p:spPr>
            <a:xfrm>
              <a:off x="4792800" y="2400825"/>
              <a:ext cx="162900" cy="190900"/>
            </a:xfrm>
            <a:custGeom>
              <a:rect b="b" l="l" r="r" t="t"/>
              <a:pathLst>
                <a:path extrusionOk="0" h="7636" w="6516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30"/>
            <p:cNvSpPr/>
            <p:nvPr/>
          </p:nvSpPr>
          <p:spPr>
            <a:xfrm>
              <a:off x="4742450" y="2356975"/>
              <a:ext cx="199500" cy="228050"/>
            </a:xfrm>
            <a:custGeom>
              <a:rect b="b" l="l" r="r" t="t"/>
              <a:pathLst>
                <a:path extrusionOk="0" h="9122" w="798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30"/>
            <p:cNvSpPr/>
            <p:nvPr/>
          </p:nvSpPr>
          <p:spPr>
            <a:xfrm>
              <a:off x="4782650" y="2394725"/>
              <a:ext cx="141075" cy="174050"/>
            </a:xfrm>
            <a:custGeom>
              <a:rect b="b" l="l" r="r" t="t"/>
              <a:pathLst>
                <a:path extrusionOk="0" h="6962" w="5643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30"/>
            <p:cNvSpPr/>
            <p:nvPr/>
          </p:nvSpPr>
          <p:spPr>
            <a:xfrm>
              <a:off x="4815525" y="2390900"/>
              <a:ext cx="109375" cy="145075"/>
            </a:xfrm>
            <a:custGeom>
              <a:rect b="b" l="l" r="r" t="t"/>
              <a:pathLst>
                <a:path extrusionOk="0" h="5803" w="4375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30"/>
            <p:cNvSpPr/>
            <p:nvPr/>
          </p:nvSpPr>
          <p:spPr>
            <a:xfrm>
              <a:off x="4877175" y="2432500"/>
              <a:ext cx="58275" cy="92025"/>
            </a:xfrm>
            <a:custGeom>
              <a:rect b="b" l="l" r="r" t="t"/>
              <a:pathLst>
                <a:path extrusionOk="0" h="3681" w="2331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30"/>
            <p:cNvSpPr/>
            <p:nvPr/>
          </p:nvSpPr>
          <p:spPr>
            <a:xfrm>
              <a:off x="4895950" y="2571825"/>
              <a:ext cx="32050" cy="69550"/>
            </a:xfrm>
            <a:custGeom>
              <a:rect b="b" l="l" r="r" t="t"/>
              <a:pathLst>
                <a:path extrusionOk="0" h="2782" w="1282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30"/>
            <p:cNvSpPr/>
            <p:nvPr/>
          </p:nvSpPr>
          <p:spPr>
            <a:xfrm>
              <a:off x="4899825" y="2560700"/>
              <a:ext cx="29075" cy="60850"/>
            </a:xfrm>
            <a:custGeom>
              <a:rect b="b" l="l" r="r" t="t"/>
              <a:pathLst>
                <a:path extrusionOk="0" h="2434" w="1163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30"/>
            <p:cNvSpPr/>
            <p:nvPr/>
          </p:nvSpPr>
          <p:spPr>
            <a:xfrm>
              <a:off x="4897625" y="2543375"/>
              <a:ext cx="26800" cy="65200"/>
            </a:xfrm>
            <a:custGeom>
              <a:rect b="b" l="l" r="r" t="t"/>
              <a:pathLst>
                <a:path extrusionOk="0" h="2608" w="1072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30"/>
            <p:cNvSpPr/>
            <p:nvPr/>
          </p:nvSpPr>
          <p:spPr>
            <a:xfrm>
              <a:off x="4899275" y="2533100"/>
              <a:ext cx="30975" cy="70675"/>
            </a:xfrm>
            <a:custGeom>
              <a:rect b="b" l="l" r="r" t="t"/>
              <a:pathLst>
                <a:path extrusionOk="0" h="2827" w="1239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30"/>
            <p:cNvSpPr/>
            <p:nvPr/>
          </p:nvSpPr>
          <p:spPr>
            <a:xfrm>
              <a:off x="4901850" y="2531425"/>
              <a:ext cx="24075" cy="55100"/>
            </a:xfrm>
            <a:custGeom>
              <a:rect b="b" l="l" r="r" t="t"/>
              <a:pathLst>
                <a:path extrusionOk="0" h="2204" w="963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30"/>
            <p:cNvSpPr/>
            <p:nvPr/>
          </p:nvSpPr>
          <p:spPr>
            <a:xfrm>
              <a:off x="4904825" y="2527150"/>
              <a:ext cx="30025" cy="57400"/>
            </a:xfrm>
            <a:custGeom>
              <a:rect b="b" l="l" r="r" t="t"/>
              <a:pathLst>
                <a:path extrusionOk="0" h="2296" w="1201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30"/>
            <p:cNvSpPr/>
            <p:nvPr/>
          </p:nvSpPr>
          <p:spPr>
            <a:xfrm>
              <a:off x="4905900" y="2530200"/>
              <a:ext cx="21950" cy="45350"/>
            </a:xfrm>
            <a:custGeom>
              <a:rect b="b" l="l" r="r" t="t"/>
              <a:pathLst>
                <a:path extrusionOk="0" h="1814" w="878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30"/>
            <p:cNvSpPr/>
            <p:nvPr/>
          </p:nvSpPr>
          <p:spPr>
            <a:xfrm>
              <a:off x="4907925" y="2576500"/>
              <a:ext cx="23650" cy="61625"/>
            </a:xfrm>
            <a:custGeom>
              <a:rect b="b" l="l" r="r" t="t"/>
              <a:pathLst>
                <a:path extrusionOk="0" h="2465" w="946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30"/>
            <p:cNvSpPr/>
            <p:nvPr/>
          </p:nvSpPr>
          <p:spPr>
            <a:xfrm>
              <a:off x="4898250" y="2576400"/>
              <a:ext cx="33775" cy="71175"/>
            </a:xfrm>
            <a:custGeom>
              <a:rect b="b" l="l" r="r" t="t"/>
              <a:pathLst>
                <a:path extrusionOk="0" h="2847" w="1351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30"/>
            <p:cNvSpPr/>
            <p:nvPr/>
          </p:nvSpPr>
          <p:spPr>
            <a:xfrm>
              <a:off x="4894525" y="2590875"/>
              <a:ext cx="31400" cy="67600"/>
            </a:xfrm>
            <a:custGeom>
              <a:rect b="b" l="l" r="r" t="t"/>
              <a:pathLst>
                <a:path extrusionOk="0" h="2704" w="1256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30"/>
            <p:cNvSpPr/>
            <p:nvPr/>
          </p:nvSpPr>
          <p:spPr>
            <a:xfrm>
              <a:off x="4882650" y="2589625"/>
              <a:ext cx="43625" cy="78175"/>
            </a:xfrm>
            <a:custGeom>
              <a:rect b="b" l="l" r="r" t="t"/>
              <a:pathLst>
                <a:path extrusionOk="0" h="3127" w="1745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30"/>
            <p:cNvSpPr/>
            <p:nvPr/>
          </p:nvSpPr>
          <p:spPr>
            <a:xfrm>
              <a:off x="4883425" y="2652050"/>
              <a:ext cx="37750" cy="81100"/>
            </a:xfrm>
            <a:custGeom>
              <a:rect b="b" l="l" r="r" t="t"/>
              <a:pathLst>
                <a:path extrusionOk="0" h="3244" w="151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30"/>
            <p:cNvSpPr/>
            <p:nvPr/>
          </p:nvSpPr>
          <p:spPr>
            <a:xfrm>
              <a:off x="4874425" y="2658150"/>
              <a:ext cx="45350" cy="90175"/>
            </a:xfrm>
            <a:custGeom>
              <a:rect b="b" l="l" r="r" t="t"/>
              <a:pathLst>
                <a:path extrusionOk="0" h="3607" w="1814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30"/>
            <p:cNvSpPr/>
            <p:nvPr/>
          </p:nvSpPr>
          <p:spPr>
            <a:xfrm>
              <a:off x="4878700" y="2681950"/>
              <a:ext cx="33225" cy="110375"/>
            </a:xfrm>
            <a:custGeom>
              <a:rect b="b" l="l" r="r" t="t"/>
              <a:pathLst>
                <a:path extrusionOk="0" h="4415" w="1329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30"/>
            <p:cNvSpPr/>
            <p:nvPr/>
          </p:nvSpPr>
          <p:spPr>
            <a:xfrm>
              <a:off x="4869975" y="2623650"/>
              <a:ext cx="47625" cy="120525"/>
            </a:xfrm>
            <a:custGeom>
              <a:rect b="b" l="l" r="r" t="t"/>
              <a:pathLst>
                <a:path extrusionOk="0" h="4821" w="1905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30"/>
            <p:cNvSpPr/>
            <p:nvPr/>
          </p:nvSpPr>
          <p:spPr>
            <a:xfrm>
              <a:off x="4811050" y="2511750"/>
              <a:ext cx="100900" cy="186325"/>
            </a:xfrm>
            <a:custGeom>
              <a:rect b="b" l="l" r="r" t="t"/>
              <a:pathLst>
                <a:path extrusionOk="0" h="7453" w="4036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30"/>
            <p:cNvSpPr/>
            <p:nvPr/>
          </p:nvSpPr>
          <p:spPr>
            <a:xfrm>
              <a:off x="4747550" y="2438175"/>
              <a:ext cx="156050" cy="227850"/>
            </a:xfrm>
            <a:custGeom>
              <a:rect b="b" l="l" r="r" t="t"/>
              <a:pathLst>
                <a:path extrusionOk="0" h="9114" w="6242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30"/>
            <p:cNvSpPr/>
            <p:nvPr/>
          </p:nvSpPr>
          <p:spPr>
            <a:xfrm>
              <a:off x="4881350" y="2411675"/>
              <a:ext cx="46600" cy="85775"/>
            </a:xfrm>
            <a:custGeom>
              <a:rect b="b" l="l" r="r" t="t"/>
              <a:pathLst>
                <a:path extrusionOk="0" h="3431" w="1864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30"/>
            <p:cNvSpPr/>
            <p:nvPr/>
          </p:nvSpPr>
          <p:spPr>
            <a:xfrm>
              <a:off x="4857750" y="2363725"/>
              <a:ext cx="76800" cy="111950"/>
            </a:xfrm>
            <a:custGeom>
              <a:rect b="b" l="l" r="r" t="t"/>
              <a:pathLst>
                <a:path extrusionOk="0" h="4478" w="3072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30"/>
            <p:cNvSpPr/>
            <p:nvPr/>
          </p:nvSpPr>
          <p:spPr>
            <a:xfrm>
              <a:off x="4857150" y="2328325"/>
              <a:ext cx="78825" cy="98125"/>
            </a:xfrm>
            <a:custGeom>
              <a:rect b="b" l="l" r="r" t="t"/>
              <a:pathLst>
                <a:path extrusionOk="0" h="3925" w="3153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30"/>
            <p:cNvSpPr/>
            <p:nvPr/>
          </p:nvSpPr>
          <p:spPr>
            <a:xfrm>
              <a:off x="4837150" y="2285775"/>
              <a:ext cx="99550" cy="113425"/>
            </a:xfrm>
            <a:custGeom>
              <a:rect b="b" l="l" r="r" t="t"/>
              <a:pathLst>
                <a:path extrusionOk="0" h="4537" w="3982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30"/>
            <p:cNvSpPr/>
            <p:nvPr/>
          </p:nvSpPr>
          <p:spPr>
            <a:xfrm>
              <a:off x="4852050" y="2282475"/>
              <a:ext cx="89100" cy="104500"/>
            </a:xfrm>
            <a:custGeom>
              <a:rect b="b" l="l" r="r" t="t"/>
              <a:pathLst>
                <a:path extrusionOk="0" h="4180" w="3564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30"/>
            <p:cNvSpPr/>
            <p:nvPr/>
          </p:nvSpPr>
          <p:spPr>
            <a:xfrm>
              <a:off x="4837475" y="2255150"/>
              <a:ext cx="84875" cy="100200"/>
            </a:xfrm>
            <a:custGeom>
              <a:rect b="b" l="l" r="r" t="t"/>
              <a:pathLst>
                <a:path extrusionOk="0" h="4008" w="3395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30"/>
            <p:cNvSpPr/>
            <p:nvPr/>
          </p:nvSpPr>
          <p:spPr>
            <a:xfrm>
              <a:off x="4859175" y="2247225"/>
              <a:ext cx="80175" cy="93175"/>
            </a:xfrm>
            <a:custGeom>
              <a:rect b="b" l="l" r="r" t="t"/>
              <a:pathLst>
                <a:path extrusionOk="0" h="3727" w="3207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30"/>
            <p:cNvSpPr/>
            <p:nvPr/>
          </p:nvSpPr>
          <p:spPr>
            <a:xfrm>
              <a:off x="4861200" y="2227025"/>
              <a:ext cx="84675" cy="93800"/>
            </a:xfrm>
            <a:custGeom>
              <a:rect b="b" l="l" r="r" t="t"/>
              <a:pathLst>
                <a:path extrusionOk="0" h="3752" w="3387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30"/>
            <p:cNvSpPr/>
            <p:nvPr/>
          </p:nvSpPr>
          <p:spPr>
            <a:xfrm>
              <a:off x="4829400" y="2178175"/>
              <a:ext cx="116800" cy="107400"/>
            </a:xfrm>
            <a:custGeom>
              <a:rect b="b" l="l" r="r" t="t"/>
              <a:pathLst>
                <a:path extrusionOk="0" h="4296" w="4672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30"/>
            <p:cNvSpPr/>
            <p:nvPr/>
          </p:nvSpPr>
          <p:spPr>
            <a:xfrm>
              <a:off x="4769000" y="2176650"/>
              <a:ext cx="157925" cy="153150"/>
            </a:xfrm>
            <a:custGeom>
              <a:rect b="b" l="l" r="r" t="t"/>
              <a:pathLst>
                <a:path extrusionOk="0" h="6126" w="6317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30"/>
            <p:cNvSpPr/>
            <p:nvPr/>
          </p:nvSpPr>
          <p:spPr>
            <a:xfrm>
              <a:off x="4771400" y="2202625"/>
              <a:ext cx="139100" cy="116525"/>
            </a:xfrm>
            <a:custGeom>
              <a:rect b="b" l="l" r="r" t="t"/>
              <a:pathLst>
                <a:path extrusionOk="0" h="4661" w="5564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30"/>
            <p:cNvSpPr/>
            <p:nvPr/>
          </p:nvSpPr>
          <p:spPr>
            <a:xfrm>
              <a:off x="4814900" y="2264025"/>
              <a:ext cx="99000" cy="100850"/>
            </a:xfrm>
            <a:custGeom>
              <a:rect b="b" l="l" r="r" t="t"/>
              <a:pathLst>
                <a:path extrusionOk="0" h="4034" w="396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30"/>
            <p:cNvSpPr/>
            <p:nvPr/>
          </p:nvSpPr>
          <p:spPr>
            <a:xfrm>
              <a:off x="4824925" y="2310625"/>
              <a:ext cx="89025" cy="83625"/>
            </a:xfrm>
            <a:custGeom>
              <a:rect b="b" l="l" r="r" t="t"/>
              <a:pathLst>
                <a:path extrusionOk="0" h="3345" w="3561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30"/>
            <p:cNvSpPr/>
            <p:nvPr/>
          </p:nvSpPr>
          <p:spPr>
            <a:xfrm>
              <a:off x="4823075" y="2332450"/>
              <a:ext cx="87725" cy="95900"/>
            </a:xfrm>
            <a:custGeom>
              <a:rect b="b" l="l" r="r" t="t"/>
              <a:pathLst>
                <a:path extrusionOk="0" h="3836" w="3509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30"/>
            <p:cNvSpPr/>
            <p:nvPr/>
          </p:nvSpPr>
          <p:spPr>
            <a:xfrm>
              <a:off x="4747075" y="2226550"/>
              <a:ext cx="169000" cy="163900"/>
            </a:xfrm>
            <a:custGeom>
              <a:rect b="b" l="l" r="r" t="t"/>
              <a:pathLst>
                <a:path extrusionOk="0" h="6556" w="676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30"/>
            <p:cNvSpPr/>
            <p:nvPr/>
          </p:nvSpPr>
          <p:spPr>
            <a:xfrm>
              <a:off x="4821150" y="2257000"/>
              <a:ext cx="100125" cy="135850"/>
            </a:xfrm>
            <a:custGeom>
              <a:rect b="b" l="l" r="r" t="t"/>
              <a:pathLst>
                <a:path extrusionOk="0" h="5434" w="4005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30"/>
            <p:cNvSpPr/>
            <p:nvPr/>
          </p:nvSpPr>
          <p:spPr>
            <a:xfrm>
              <a:off x="4806925" y="2239050"/>
              <a:ext cx="112850" cy="124525"/>
            </a:xfrm>
            <a:custGeom>
              <a:rect b="b" l="l" r="r" t="t"/>
              <a:pathLst>
                <a:path extrusionOk="0" h="4981" w="4514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30"/>
            <p:cNvSpPr/>
            <p:nvPr/>
          </p:nvSpPr>
          <p:spPr>
            <a:xfrm>
              <a:off x="4817600" y="2316600"/>
              <a:ext cx="100825" cy="119100"/>
            </a:xfrm>
            <a:custGeom>
              <a:rect b="b" l="l" r="r" t="t"/>
              <a:pathLst>
                <a:path extrusionOk="0" h="4764" w="4033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30"/>
            <p:cNvSpPr/>
            <p:nvPr/>
          </p:nvSpPr>
          <p:spPr>
            <a:xfrm>
              <a:off x="4834000" y="2364325"/>
              <a:ext cx="84000" cy="115700"/>
            </a:xfrm>
            <a:custGeom>
              <a:rect b="b" l="l" r="r" t="t"/>
              <a:pathLst>
                <a:path extrusionOk="0" h="4628" w="336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30"/>
            <p:cNvSpPr/>
            <p:nvPr/>
          </p:nvSpPr>
          <p:spPr>
            <a:xfrm>
              <a:off x="4753425" y="2289625"/>
              <a:ext cx="166550" cy="207125"/>
            </a:xfrm>
            <a:custGeom>
              <a:rect b="b" l="l" r="r" t="t"/>
              <a:pathLst>
                <a:path extrusionOk="0" h="8285" w="6662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30"/>
            <p:cNvSpPr/>
            <p:nvPr/>
          </p:nvSpPr>
          <p:spPr>
            <a:xfrm>
              <a:off x="4832525" y="2185475"/>
              <a:ext cx="84450" cy="95450"/>
            </a:xfrm>
            <a:custGeom>
              <a:rect b="b" l="l" r="r" t="t"/>
              <a:pathLst>
                <a:path extrusionOk="0" h="3818" w="3378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30"/>
            <p:cNvSpPr/>
            <p:nvPr/>
          </p:nvSpPr>
          <p:spPr>
            <a:xfrm>
              <a:off x="4852075" y="2151300"/>
              <a:ext cx="107500" cy="111150"/>
            </a:xfrm>
            <a:custGeom>
              <a:rect b="b" l="l" r="r" t="t"/>
              <a:pathLst>
                <a:path extrusionOk="0" h="4446" w="430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30"/>
            <p:cNvSpPr/>
            <p:nvPr/>
          </p:nvSpPr>
          <p:spPr>
            <a:xfrm>
              <a:off x="4858425" y="2128625"/>
              <a:ext cx="84025" cy="97300"/>
            </a:xfrm>
            <a:custGeom>
              <a:rect b="b" l="l" r="r" t="t"/>
              <a:pathLst>
                <a:path extrusionOk="0" h="3892" w="3361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30"/>
            <p:cNvSpPr/>
            <p:nvPr/>
          </p:nvSpPr>
          <p:spPr>
            <a:xfrm>
              <a:off x="4841725" y="2072500"/>
              <a:ext cx="101750" cy="111700"/>
            </a:xfrm>
            <a:custGeom>
              <a:rect b="b" l="l" r="r" t="t"/>
              <a:pathLst>
                <a:path extrusionOk="0" h="4468" w="407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30"/>
            <p:cNvSpPr/>
            <p:nvPr/>
          </p:nvSpPr>
          <p:spPr>
            <a:xfrm>
              <a:off x="4879750" y="2056575"/>
              <a:ext cx="55475" cy="80600"/>
            </a:xfrm>
            <a:custGeom>
              <a:rect b="b" l="l" r="r" t="t"/>
              <a:pathLst>
                <a:path extrusionOk="0" h="3224" w="2219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30"/>
            <p:cNvSpPr/>
            <p:nvPr/>
          </p:nvSpPr>
          <p:spPr>
            <a:xfrm>
              <a:off x="4850250" y="1990175"/>
              <a:ext cx="82225" cy="107550"/>
            </a:xfrm>
            <a:custGeom>
              <a:rect b="b" l="l" r="r" t="t"/>
              <a:pathLst>
                <a:path extrusionOk="0" h="4302" w="3289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30"/>
            <p:cNvSpPr/>
            <p:nvPr/>
          </p:nvSpPr>
          <p:spPr>
            <a:xfrm>
              <a:off x="4863900" y="1962875"/>
              <a:ext cx="50475" cy="60875"/>
            </a:xfrm>
            <a:custGeom>
              <a:rect b="b" l="l" r="r" t="t"/>
              <a:pathLst>
                <a:path extrusionOk="0" h="2435" w="2019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30"/>
            <p:cNvSpPr/>
            <p:nvPr/>
          </p:nvSpPr>
          <p:spPr>
            <a:xfrm>
              <a:off x="4711075" y="2709300"/>
              <a:ext cx="137750" cy="216225"/>
            </a:xfrm>
            <a:custGeom>
              <a:rect b="b" l="l" r="r" t="t"/>
              <a:pathLst>
                <a:path extrusionOk="0" h="8649" w="551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30"/>
            <p:cNvSpPr/>
            <p:nvPr/>
          </p:nvSpPr>
          <p:spPr>
            <a:xfrm>
              <a:off x="4744350" y="2711100"/>
              <a:ext cx="59700" cy="126875"/>
            </a:xfrm>
            <a:custGeom>
              <a:rect b="b" l="l" r="r" t="t"/>
              <a:pathLst>
                <a:path extrusionOk="0" h="5075" w="2388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30"/>
            <p:cNvSpPr/>
            <p:nvPr/>
          </p:nvSpPr>
          <p:spPr>
            <a:xfrm>
              <a:off x="4740700" y="2664275"/>
              <a:ext cx="32525" cy="117250"/>
            </a:xfrm>
            <a:custGeom>
              <a:rect b="b" l="l" r="r" t="t"/>
              <a:pathLst>
                <a:path extrusionOk="0" h="4690" w="1301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30"/>
            <p:cNvSpPr/>
            <p:nvPr/>
          </p:nvSpPr>
          <p:spPr>
            <a:xfrm>
              <a:off x="4798625" y="2748525"/>
              <a:ext cx="51400" cy="118350"/>
            </a:xfrm>
            <a:custGeom>
              <a:rect b="b" l="l" r="r" t="t"/>
              <a:pathLst>
                <a:path extrusionOk="0" h="4734" w="2056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30"/>
            <p:cNvSpPr/>
            <p:nvPr/>
          </p:nvSpPr>
          <p:spPr>
            <a:xfrm>
              <a:off x="4789800" y="2656075"/>
              <a:ext cx="80525" cy="187075"/>
            </a:xfrm>
            <a:custGeom>
              <a:rect b="b" l="l" r="r" t="t"/>
              <a:pathLst>
                <a:path extrusionOk="0" h="7483" w="3221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30"/>
            <p:cNvSpPr/>
            <p:nvPr/>
          </p:nvSpPr>
          <p:spPr>
            <a:xfrm>
              <a:off x="4810100" y="2704525"/>
              <a:ext cx="73400" cy="126175"/>
            </a:xfrm>
            <a:custGeom>
              <a:rect b="b" l="l" r="r" t="t"/>
              <a:pathLst>
                <a:path extrusionOk="0" h="5047" w="2936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30"/>
            <p:cNvSpPr/>
            <p:nvPr/>
          </p:nvSpPr>
          <p:spPr>
            <a:xfrm>
              <a:off x="4690175" y="2883575"/>
              <a:ext cx="113425" cy="225600"/>
            </a:xfrm>
            <a:custGeom>
              <a:rect b="b" l="l" r="r" t="t"/>
              <a:pathLst>
                <a:path extrusionOk="0" h="9024" w="4537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30"/>
            <p:cNvSpPr/>
            <p:nvPr/>
          </p:nvSpPr>
          <p:spPr>
            <a:xfrm>
              <a:off x="4744850" y="3102575"/>
              <a:ext cx="34325" cy="119125"/>
            </a:xfrm>
            <a:custGeom>
              <a:rect b="b" l="l" r="r" t="t"/>
              <a:pathLst>
                <a:path extrusionOk="0" h="4765" w="1373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30"/>
            <p:cNvSpPr/>
            <p:nvPr/>
          </p:nvSpPr>
          <p:spPr>
            <a:xfrm>
              <a:off x="4764150" y="3218150"/>
              <a:ext cx="14725" cy="73675"/>
            </a:xfrm>
            <a:custGeom>
              <a:rect b="b" l="l" r="r" t="t"/>
              <a:pathLst>
                <a:path extrusionOk="0" h="2947" w="589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30"/>
            <p:cNvSpPr/>
            <p:nvPr/>
          </p:nvSpPr>
          <p:spPr>
            <a:xfrm>
              <a:off x="4760500" y="3223750"/>
              <a:ext cx="37125" cy="79400"/>
            </a:xfrm>
            <a:custGeom>
              <a:rect b="b" l="l" r="r" t="t"/>
              <a:pathLst>
                <a:path extrusionOk="0" h="3176" w="1485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30"/>
            <p:cNvSpPr/>
            <p:nvPr/>
          </p:nvSpPr>
          <p:spPr>
            <a:xfrm>
              <a:off x="4770975" y="3213025"/>
              <a:ext cx="31125" cy="88500"/>
            </a:xfrm>
            <a:custGeom>
              <a:rect b="b" l="l" r="r" t="t"/>
              <a:pathLst>
                <a:path extrusionOk="0" h="3540" w="1245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30"/>
            <p:cNvSpPr/>
            <p:nvPr/>
          </p:nvSpPr>
          <p:spPr>
            <a:xfrm>
              <a:off x="4770650" y="3160050"/>
              <a:ext cx="46925" cy="150675"/>
            </a:xfrm>
            <a:custGeom>
              <a:rect b="b" l="l" r="r" t="t"/>
              <a:pathLst>
                <a:path extrusionOk="0" h="6027" w="1877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30"/>
            <p:cNvSpPr/>
            <p:nvPr/>
          </p:nvSpPr>
          <p:spPr>
            <a:xfrm>
              <a:off x="4787975" y="3136300"/>
              <a:ext cx="39425" cy="135600"/>
            </a:xfrm>
            <a:custGeom>
              <a:rect b="b" l="l" r="r" t="t"/>
              <a:pathLst>
                <a:path extrusionOk="0" h="5424" w="1577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30"/>
            <p:cNvSpPr/>
            <p:nvPr/>
          </p:nvSpPr>
          <p:spPr>
            <a:xfrm>
              <a:off x="4792450" y="3097600"/>
              <a:ext cx="29600" cy="132500"/>
            </a:xfrm>
            <a:custGeom>
              <a:rect b="b" l="l" r="r" t="t"/>
              <a:pathLst>
                <a:path extrusionOk="0" h="5300" w="1184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30"/>
            <p:cNvSpPr/>
            <p:nvPr/>
          </p:nvSpPr>
          <p:spPr>
            <a:xfrm>
              <a:off x="4803575" y="3055150"/>
              <a:ext cx="20250" cy="139550"/>
            </a:xfrm>
            <a:custGeom>
              <a:rect b="b" l="l" r="r" t="t"/>
              <a:pathLst>
                <a:path extrusionOk="0" h="5582" w="81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30"/>
            <p:cNvSpPr/>
            <p:nvPr/>
          </p:nvSpPr>
          <p:spPr>
            <a:xfrm>
              <a:off x="4802500" y="3047050"/>
              <a:ext cx="41050" cy="143700"/>
            </a:xfrm>
            <a:custGeom>
              <a:rect b="b" l="l" r="r" t="t"/>
              <a:pathLst>
                <a:path extrusionOk="0" h="5748" w="1642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30"/>
            <p:cNvSpPr/>
            <p:nvPr/>
          </p:nvSpPr>
          <p:spPr>
            <a:xfrm>
              <a:off x="4828100" y="2979300"/>
              <a:ext cx="28475" cy="148975"/>
            </a:xfrm>
            <a:custGeom>
              <a:rect b="b" l="l" r="r" t="t"/>
              <a:pathLst>
                <a:path extrusionOk="0" h="5959" w="1139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30"/>
            <p:cNvSpPr/>
            <p:nvPr/>
          </p:nvSpPr>
          <p:spPr>
            <a:xfrm>
              <a:off x="4827375" y="2942900"/>
              <a:ext cx="28875" cy="172525"/>
            </a:xfrm>
            <a:custGeom>
              <a:rect b="b" l="l" r="r" t="t"/>
              <a:pathLst>
                <a:path extrusionOk="0" h="6901" w="1155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30"/>
            <p:cNvSpPr/>
            <p:nvPr/>
          </p:nvSpPr>
          <p:spPr>
            <a:xfrm>
              <a:off x="4819650" y="3052375"/>
              <a:ext cx="4475" cy="20025"/>
            </a:xfrm>
            <a:custGeom>
              <a:rect b="b" l="l" r="r" t="t"/>
              <a:pathLst>
                <a:path extrusionOk="0" h="801" w="179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30"/>
            <p:cNvSpPr/>
            <p:nvPr/>
          </p:nvSpPr>
          <p:spPr>
            <a:xfrm>
              <a:off x="4737850" y="3042325"/>
              <a:ext cx="75825" cy="133950"/>
            </a:xfrm>
            <a:custGeom>
              <a:rect b="b" l="l" r="r" t="t"/>
              <a:pathLst>
                <a:path extrusionOk="0" h="5358" w="3033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30"/>
            <p:cNvSpPr/>
            <p:nvPr/>
          </p:nvSpPr>
          <p:spPr>
            <a:xfrm>
              <a:off x="4725200" y="3000275"/>
              <a:ext cx="81675" cy="225475"/>
            </a:xfrm>
            <a:custGeom>
              <a:rect b="b" l="l" r="r" t="t"/>
              <a:pathLst>
                <a:path extrusionOk="0" h="9019" w="3267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30"/>
            <p:cNvSpPr/>
            <p:nvPr/>
          </p:nvSpPr>
          <p:spPr>
            <a:xfrm>
              <a:off x="4738300" y="3205275"/>
              <a:ext cx="40275" cy="117975"/>
            </a:xfrm>
            <a:custGeom>
              <a:rect b="b" l="l" r="r" t="t"/>
              <a:pathLst>
                <a:path extrusionOk="0" h="4719" w="1611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30"/>
            <p:cNvSpPr/>
            <p:nvPr/>
          </p:nvSpPr>
          <p:spPr>
            <a:xfrm>
              <a:off x="4744625" y="3252775"/>
              <a:ext cx="16400" cy="93475"/>
            </a:xfrm>
            <a:custGeom>
              <a:rect b="b" l="l" r="r" t="t"/>
              <a:pathLst>
                <a:path extrusionOk="0" h="3739" w="656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30"/>
            <p:cNvSpPr/>
            <p:nvPr/>
          </p:nvSpPr>
          <p:spPr>
            <a:xfrm>
              <a:off x="4743450" y="3272150"/>
              <a:ext cx="21750" cy="94400"/>
            </a:xfrm>
            <a:custGeom>
              <a:rect b="b" l="l" r="r" t="t"/>
              <a:pathLst>
                <a:path extrusionOk="0" h="3776" w="87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30"/>
            <p:cNvSpPr/>
            <p:nvPr/>
          </p:nvSpPr>
          <p:spPr>
            <a:xfrm>
              <a:off x="4742800" y="3270500"/>
              <a:ext cx="27450" cy="114875"/>
            </a:xfrm>
            <a:custGeom>
              <a:rect b="b" l="l" r="r" t="t"/>
              <a:pathLst>
                <a:path extrusionOk="0" h="4595" w="1098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30"/>
            <p:cNvSpPr/>
            <p:nvPr/>
          </p:nvSpPr>
          <p:spPr>
            <a:xfrm>
              <a:off x="4748200" y="3262950"/>
              <a:ext cx="25025" cy="104250"/>
            </a:xfrm>
            <a:custGeom>
              <a:rect b="b" l="l" r="r" t="t"/>
              <a:pathLst>
                <a:path extrusionOk="0" h="4170" w="1001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30"/>
            <p:cNvSpPr/>
            <p:nvPr/>
          </p:nvSpPr>
          <p:spPr>
            <a:xfrm>
              <a:off x="4751875" y="3256525"/>
              <a:ext cx="29400" cy="116375"/>
            </a:xfrm>
            <a:custGeom>
              <a:rect b="b" l="l" r="r" t="t"/>
              <a:pathLst>
                <a:path extrusionOk="0" h="4655" w="1176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30"/>
            <p:cNvSpPr/>
            <p:nvPr/>
          </p:nvSpPr>
          <p:spPr>
            <a:xfrm>
              <a:off x="4754100" y="3188275"/>
              <a:ext cx="46500" cy="163250"/>
            </a:xfrm>
            <a:custGeom>
              <a:rect b="b" l="l" r="r" t="t"/>
              <a:pathLst>
                <a:path extrusionOk="0" h="6530" w="186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30"/>
            <p:cNvSpPr/>
            <p:nvPr/>
          </p:nvSpPr>
          <p:spPr>
            <a:xfrm>
              <a:off x="4704300" y="3043675"/>
              <a:ext cx="74275" cy="227050"/>
            </a:xfrm>
            <a:custGeom>
              <a:rect b="b" l="l" r="r" t="t"/>
              <a:pathLst>
                <a:path extrusionOk="0" h="9082" w="2971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30"/>
            <p:cNvSpPr/>
            <p:nvPr/>
          </p:nvSpPr>
          <p:spPr>
            <a:xfrm>
              <a:off x="4734425" y="3079625"/>
              <a:ext cx="45950" cy="155450"/>
            </a:xfrm>
            <a:custGeom>
              <a:rect b="b" l="l" r="r" t="t"/>
              <a:pathLst>
                <a:path extrusionOk="0" h="6218" w="1838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30"/>
            <p:cNvSpPr/>
            <p:nvPr/>
          </p:nvSpPr>
          <p:spPr>
            <a:xfrm>
              <a:off x="4722550" y="3041900"/>
              <a:ext cx="56025" cy="158650"/>
            </a:xfrm>
            <a:custGeom>
              <a:rect b="b" l="l" r="r" t="t"/>
              <a:pathLst>
                <a:path extrusionOk="0" h="6346" w="2241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30"/>
            <p:cNvSpPr/>
            <p:nvPr/>
          </p:nvSpPr>
          <p:spPr>
            <a:xfrm>
              <a:off x="4844375" y="2866850"/>
              <a:ext cx="37200" cy="156175"/>
            </a:xfrm>
            <a:custGeom>
              <a:rect b="b" l="l" r="r" t="t"/>
              <a:pathLst>
                <a:path extrusionOk="0" h="6247" w="1488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30"/>
            <p:cNvSpPr/>
            <p:nvPr/>
          </p:nvSpPr>
          <p:spPr>
            <a:xfrm>
              <a:off x="4857500" y="2755075"/>
              <a:ext cx="50875" cy="253450"/>
            </a:xfrm>
            <a:custGeom>
              <a:rect b="b" l="l" r="r" t="t"/>
              <a:pathLst>
                <a:path extrusionOk="0" h="10138" w="2035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30"/>
            <p:cNvSpPr/>
            <p:nvPr/>
          </p:nvSpPr>
          <p:spPr>
            <a:xfrm>
              <a:off x="4861400" y="2685450"/>
              <a:ext cx="52325" cy="294850"/>
            </a:xfrm>
            <a:custGeom>
              <a:rect b="b" l="l" r="r" t="t"/>
              <a:pathLst>
                <a:path extrusionOk="0" h="11794" w="2093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30"/>
            <p:cNvSpPr/>
            <p:nvPr/>
          </p:nvSpPr>
          <p:spPr>
            <a:xfrm>
              <a:off x="4876700" y="2632000"/>
              <a:ext cx="52500" cy="297400"/>
            </a:xfrm>
            <a:custGeom>
              <a:rect b="b" l="l" r="r" t="t"/>
              <a:pathLst>
                <a:path extrusionOk="0" h="11896" w="210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30"/>
            <p:cNvSpPr/>
            <p:nvPr/>
          </p:nvSpPr>
          <p:spPr>
            <a:xfrm>
              <a:off x="4882150" y="2568425"/>
              <a:ext cx="35150" cy="216125"/>
            </a:xfrm>
            <a:custGeom>
              <a:rect b="b" l="l" r="r" t="t"/>
              <a:pathLst>
                <a:path extrusionOk="0" h="8645" w="1406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30"/>
            <p:cNvSpPr/>
            <p:nvPr/>
          </p:nvSpPr>
          <p:spPr>
            <a:xfrm>
              <a:off x="4899525" y="2465150"/>
              <a:ext cx="33550" cy="201625"/>
            </a:xfrm>
            <a:custGeom>
              <a:rect b="b" l="l" r="r" t="t"/>
              <a:pathLst>
                <a:path extrusionOk="0" h="8065" w="1342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30"/>
            <p:cNvSpPr/>
            <p:nvPr/>
          </p:nvSpPr>
          <p:spPr>
            <a:xfrm>
              <a:off x="4923725" y="2385875"/>
              <a:ext cx="29275" cy="207275"/>
            </a:xfrm>
            <a:custGeom>
              <a:rect b="b" l="l" r="r" t="t"/>
              <a:pathLst>
                <a:path extrusionOk="0" h="8291" w="1171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30"/>
            <p:cNvSpPr/>
            <p:nvPr/>
          </p:nvSpPr>
          <p:spPr>
            <a:xfrm>
              <a:off x="4914600" y="2472750"/>
              <a:ext cx="19350" cy="104725"/>
            </a:xfrm>
            <a:custGeom>
              <a:rect b="b" l="l" r="r" t="t"/>
              <a:pathLst>
                <a:path extrusionOk="0" h="4189" w="774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30"/>
            <p:cNvSpPr/>
            <p:nvPr/>
          </p:nvSpPr>
          <p:spPr>
            <a:xfrm>
              <a:off x="4915475" y="2367850"/>
              <a:ext cx="23850" cy="191975"/>
            </a:xfrm>
            <a:custGeom>
              <a:rect b="b" l="l" r="r" t="t"/>
              <a:pathLst>
                <a:path extrusionOk="0" h="7679" w="954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30"/>
            <p:cNvSpPr/>
            <p:nvPr/>
          </p:nvSpPr>
          <p:spPr>
            <a:xfrm>
              <a:off x="4910125" y="2293275"/>
              <a:ext cx="20575" cy="285075"/>
            </a:xfrm>
            <a:custGeom>
              <a:rect b="b" l="l" r="r" t="t"/>
              <a:pathLst>
                <a:path extrusionOk="0" h="11403" w="823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30"/>
            <p:cNvSpPr/>
            <p:nvPr/>
          </p:nvSpPr>
          <p:spPr>
            <a:xfrm>
              <a:off x="4924700" y="2281125"/>
              <a:ext cx="21775" cy="147725"/>
            </a:xfrm>
            <a:custGeom>
              <a:rect b="b" l="l" r="r" t="t"/>
              <a:pathLst>
                <a:path extrusionOk="0" h="5909" w="871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30"/>
            <p:cNvSpPr/>
            <p:nvPr/>
          </p:nvSpPr>
          <p:spPr>
            <a:xfrm>
              <a:off x="4785250" y="2153300"/>
              <a:ext cx="123075" cy="91175"/>
            </a:xfrm>
            <a:custGeom>
              <a:rect b="b" l="l" r="r" t="t"/>
              <a:pathLst>
                <a:path extrusionOk="0" h="3647" w="4923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30"/>
            <p:cNvSpPr/>
            <p:nvPr/>
          </p:nvSpPr>
          <p:spPr>
            <a:xfrm>
              <a:off x="4764625" y="2124425"/>
              <a:ext cx="152450" cy="131675"/>
            </a:xfrm>
            <a:custGeom>
              <a:rect b="b" l="l" r="r" t="t"/>
              <a:pathLst>
                <a:path extrusionOk="0" h="5267" w="6098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30"/>
            <p:cNvSpPr/>
            <p:nvPr/>
          </p:nvSpPr>
          <p:spPr>
            <a:xfrm>
              <a:off x="4837800" y="2114175"/>
              <a:ext cx="92375" cy="83800"/>
            </a:xfrm>
            <a:custGeom>
              <a:rect b="b" l="l" r="r" t="t"/>
              <a:pathLst>
                <a:path extrusionOk="0" h="3352" w="3695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30"/>
            <p:cNvSpPr/>
            <p:nvPr/>
          </p:nvSpPr>
          <p:spPr>
            <a:xfrm>
              <a:off x="4804600" y="2077400"/>
              <a:ext cx="137300" cy="113700"/>
            </a:xfrm>
            <a:custGeom>
              <a:rect b="b" l="l" r="r" t="t"/>
              <a:pathLst>
                <a:path extrusionOk="0" h="4548" w="5492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30"/>
            <p:cNvSpPr/>
            <p:nvPr/>
          </p:nvSpPr>
          <p:spPr>
            <a:xfrm>
              <a:off x="4823650" y="2054175"/>
              <a:ext cx="115725" cy="117350"/>
            </a:xfrm>
            <a:custGeom>
              <a:rect b="b" l="l" r="r" t="t"/>
              <a:pathLst>
                <a:path extrusionOk="0" h="4694" w="4629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30"/>
            <p:cNvSpPr/>
            <p:nvPr/>
          </p:nvSpPr>
          <p:spPr>
            <a:xfrm>
              <a:off x="4835400" y="2043475"/>
              <a:ext cx="104950" cy="103600"/>
            </a:xfrm>
            <a:custGeom>
              <a:rect b="b" l="l" r="r" t="t"/>
              <a:pathLst>
                <a:path extrusionOk="0" h="4144" w="4198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30"/>
            <p:cNvSpPr/>
            <p:nvPr/>
          </p:nvSpPr>
          <p:spPr>
            <a:xfrm>
              <a:off x="4860725" y="2043825"/>
              <a:ext cx="83525" cy="81050"/>
            </a:xfrm>
            <a:custGeom>
              <a:rect b="b" l="l" r="r" t="t"/>
              <a:pathLst>
                <a:path extrusionOk="0" h="3242" w="3341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30"/>
            <p:cNvSpPr/>
            <p:nvPr/>
          </p:nvSpPr>
          <p:spPr>
            <a:xfrm>
              <a:off x="4863925" y="2024000"/>
              <a:ext cx="63200" cy="70275"/>
            </a:xfrm>
            <a:custGeom>
              <a:rect b="b" l="l" r="r" t="t"/>
              <a:pathLst>
                <a:path extrusionOk="0" h="2811" w="2528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30"/>
            <p:cNvSpPr/>
            <p:nvPr/>
          </p:nvSpPr>
          <p:spPr>
            <a:xfrm>
              <a:off x="4838025" y="1978775"/>
              <a:ext cx="87450" cy="79950"/>
            </a:xfrm>
            <a:custGeom>
              <a:rect b="b" l="l" r="r" t="t"/>
              <a:pathLst>
                <a:path extrusionOk="0" h="3198" w="3498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30"/>
            <p:cNvSpPr/>
            <p:nvPr/>
          </p:nvSpPr>
          <p:spPr>
            <a:xfrm>
              <a:off x="4814900" y="1939025"/>
              <a:ext cx="102700" cy="83475"/>
            </a:xfrm>
            <a:custGeom>
              <a:rect b="b" l="l" r="r" t="t"/>
              <a:pathLst>
                <a:path extrusionOk="0" h="3339" w="4108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30"/>
            <p:cNvSpPr/>
            <p:nvPr/>
          </p:nvSpPr>
          <p:spPr>
            <a:xfrm>
              <a:off x="4833475" y="1883325"/>
              <a:ext cx="102600" cy="115975"/>
            </a:xfrm>
            <a:custGeom>
              <a:rect b="b" l="l" r="r" t="t"/>
              <a:pathLst>
                <a:path extrusionOk="0" h="4639" w="4104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30"/>
            <p:cNvSpPr/>
            <p:nvPr/>
          </p:nvSpPr>
          <p:spPr>
            <a:xfrm>
              <a:off x="4798350" y="1964500"/>
              <a:ext cx="95950" cy="101950"/>
            </a:xfrm>
            <a:custGeom>
              <a:rect b="b" l="l" r="r" t="t"/>
              <a:pathLst>
                <a:path extrusionOk="0" h="4078" w="3838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30"/>
            <p:cNvSpPr/>
            <p:nvPr/>
          </p:nvSpPr>
          <p:spPr>
            <a:xfrm>
              <a:off x="4812675" y="1978275"/>
              <a:ext cx="51025" cy="78125"/>
            </a:xfrm>
            <a:custGeom>
              <a:rect b="b" l="l" r="r" t="t"/>
              <a:pathLst>
                <a:path extrusionOk="0" h="3125" w="2041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30"/>
            <p:cNvSpPr/>
            <p:nvPr/>
          </p:nvSpPr>
          <p:spPr>
            <a:xfrm>
              <a:off x="4818525" y="2040775"/>
              <a:ext cx="66800" cy="93025"/>
            </a:xfrm>
            <a:custGeom>
              <a:rect b="b" l="l" r="r" t="t"/>
              <a:pathLst>
                <a:path extrusionOk="0" h="3721" w="2672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30"/>
            <p:cNvSpPr/>
            <p:nvPr/>
          </p:nvSpPr>
          <p:spPr>
            <a:xfrm>
              <a:off x="4823525" y="2057525"/>
              <a:ext cx="39775" cy="51375"/>
            </a:xfrm>
            <a:custGeom>
              <a:rect b="b" l="l" r="r" t="t"/>
              <a:pathLst>
                <a:path extrusionOk="0" h="2055" w="1591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30"/>
            <p:cNvSpPr/>
            <p:nvPr/>
          </p:nvSpPr>
          <p:spPr>
            <a:xfrm>
              <a:off x="4939700" y="2684725"/>
              <a:ext cx="115400" cy="165900"/>
            </a:xfrm>
            <a:custGeom>
              <a:rect b="b" l="l" r="r" t="t"/>
              <a:pathLst>
                <a:path extrusionOk="0" h="6636" w="4616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30"/>
            <p:cNvSpPr/>
            <p:nvPr/>
          </p:nvSpPr>
          <p:spPr>
            <a:xfrm>
              <a:off x="4931050" y="2703450"/>
              <a:ext cx="55350" cy="66500"/>
            </a:xfrm>
            <a:custGeom>
              <a:rect b="b" l="l" r="r" t="t"/>
              <a:pathLst>
                <a:path extrusionOk="0" h="2660" w="2214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30"/>
            <p:cNvSpPr/>
            <p:nvPr/>
          </p:nvSpPr>
          <p:spPr>
            <a:xfrm>
              <a:off x="4936725" y="2703025"/>
              <a:ext cx="36100" cy="104125"/>
            </a:xfrm>
            <a:custGeom>
              <a:rect b="b" l="l" r="r" t="t"/>
              <a:pathLst>
                <a:path extrusionOk="0" h="4165" w="1444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30"/>
            <p:cNvSpPr/>
            <p:nvPr/>
          </p:nvSpPr>
          <p:spPr>
            <a:xfrm>
              <a:off x="4885725" y="2890100"/>
              <a:ext cx="87100" cy="175975"/>
            </a:xfrm>
            <a:custGeom>
              <a:rect b="b" l="l" r="r" t="t"/>
              <a:pathLst>
                <a:path extrusionOk="0" h="7039" w="3484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30"/>
            <p:cNvSpPr/>
            <p:nvPr/>
          </p:nvSpPr>
          <p:spPr>
            <a:xfrm>
              <a:off x="4908350" y="2920850"/>
              <a:ext cx="48300" cy="62275"/>
            </a:xfrm>
            <a:custGeom>
              <a:rect b="b" l="l" r="r" t="t"/>
              <a:pathLst>
                <a:path extrusionOk="0" h="2491" w="1932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30"/>
            <p:cNvSpPr/>
            <p:nvPr/>
          </p:nvSpPr>
          <p:spPr>
            <a:xfrm>
              <a:off x="4897925" y="3009225"/>
              <a:ext cx="52150" cy="54425"/>
            </a:xfrm>
            <a:custGeom>
              <a:rect b="b" l="l" r="r" t="t"/>
              <a:pathLst>
                <a:path extrusionOk="0" h="2177" w="2086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30"/>
            <p:cNvSpPr/>
            <p:nvPr/>
          </p:nvSpPr>
          <p:spPr>
            <a:xfrm>
              <a:off x="4866150" y="3052275"/>
              <a:ext cx="54325" cy="37100"/>
            </a:xfrm>
            <a:custGeom>
              <a:rect b="b" l="l" r="r" t="t"/>
              <a:pathLst>
                <a:path extrusionOk="0" h="1484" w="2173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30"/>
            <p:cNvSpPr/>
            <p:nvPr/>
          </p:nvSpPr>
          <p:spPr>
            <a:xfrm>
              <a:off x="4842300" y="3099975"/>
              <a:ext cx="66975" cy="62775"/>
            </a:xfrm>
            <a:custGeom>
              <a:rect b="b" l="l" r="r" t="t"/>
              <a:pathLst>
                <a:path extrusionOk="0" h="2511" w="2679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30"/>
            <p:cNvSpPr/>
            <p:nvPr/>
          </p:nvSpPr>
          <p:spPr>
            <a:xfrm>
              <a:off x="4849725" y="3140975"/>
              <a:ext cx="39300" cy="38950"/>
            </a:xfrm>
            <a:custGeom>
              <a:rect b="b" l="l" r="r" t="t"/>
              <a:pathLst>
                <a:path extrusionOk="0" h="1558" w="1572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30"/>
            <p:cNvSpPr/>
            <p:nvPr/>
          </p:nvSpPr>
          <p:spPr>
            <a:xfrm>
              <a:off x="4824400" y="3188425"/>
              <a:ext cx="64700" cy="72625"/>
            </a:xfrm>
            <a:custGeom>
              <a:rect b="b" l="l" r="r" t="t"/>
              <a:pathLst>
                <a:path extrusionOk="0" h="2905" w="2588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30"/>
            <p:cNvSpPr/>
            <p:nvPr/>
          </p:nvSpPr>
          <p:spPr>
            <a:xfrm>
              <a:off x="4818025" y="3212725"/>
              <a:ext cx="88000" cy="95250"/>
            </a:xfrm>
            <a:custGeom>
              <a:rect b="b" l="l" r="r" t="t"/>
              <a:pathLst>
                <a:path extrusionOk="0" h="3810" w="352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30"/>
            <p:cNvSpPr/>
            <p:nvPr/>
          </p:nvSpPr>
          <p:spPr>
            <a:xfrm>
              <a:off x="4817250" y="3234600"/>
              <a:ext cx="96850" cy="77950"/>
            </a:xfrm>
            <a:custGeom>
              <a:rect b="b" l="l" r="r" t="t"/>
              <a:pathLst>
                <a:path extrusionOk="0" h="3118" w="3874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30"/>
            <p:cNvSpPr/>
            <p:nvPr/>
          </p:nvSpPr>
          <p:spPr>
            <a:xfrm>
              <a:off x="4749825" y="2641125"/>
              <a:ext cx="125675" cy="185625"/>
            </a:xfrm>
            <a:custGeom>
              <a:rect b="b" l="l" r="r" t="t"/>
              <a:pathLst>
                <a:path extrusionOk="0" h="7425" w="5027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30"/>
            <p:cNvSpPr/>
            <p:nvPr/>
          </p:nvSpPr>
          <p:spPr>
            <a:xfrm>
              <a:off x="4783700" y="2647775"/>
              <a:ext cx="103225" cy="154625"/>
            </a:xfrm>
            <a:custGeom>
              <a:rect b="b" l="l" r="r" t="t"/>
              <a:pathLst>
                <a:path extrusionOk="0" h="6185" w="4129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30"/>
            <p:cNvSpPr/>
            <p:nvPr/>
          </p:nvSpPr>
          <p:spPr>
            <a:xfrm>
              <a:off x="4741675" y="2592925"/>
              <a:ext cx="123825" cy="162300"/>
            </a:xfrm>
            <a:custGeom>
              <a:rect b="b" l="l" r="r" t="t"/>
              <a:pathLst>
                <a:path extrusionOk="0" h="6492" w="4953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500"/>
                                        <p:tgtEl>
                                          <p:spTgt spid="8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500"/>
                                        <p:tgtEl>
                                          <p:spTgt spid="8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311" name="Shape 9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2" name="Google Shape;9312;p31"/>
          <p:cNvGrpSpPr/>
          <p:nvPr/>
        </p:nvGrpSpPr>
        <p:grpSpPr>
          <a:xfrm>
            <a:off x="2206623" y="3989950"/>
            <a:ext cx="5035502" cy="1842426"/>
            <a:chOff x="2048150" y="1951500"/>
            <a:chExt cx="3702575" cy="1354725"/>
          </a:xfrm>
        </p:grpSpPr>
        <p:sp>
          <p:nvSpPr>
            <p:cNvPr id="9313" name="Google Shape;9313;p31"/>
            <p:cNvSpPr/>
            <p:nvPr/>
          </p:nvSpPr>
          <p:spPr>
            <a:xfrm>
              <a:off x="2486300" y="2263500"/>
              <a:ext cx="2933425" cy="909675"/>
            </a:xfrm>
            <a:custGeom>
              <a:rect b="b" l="l" r="r" t="t"/>
              <a:pathLst>
                <a:path extrusionOk="0" h="36387" w="117337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31"/>
            <p:cNvSpPr/>
            <p:nvPr/>
          </p:nvSpPr>
          <p:spPr>
            <a:xfrm>
              <a:off x="2559525" y="2126950"/>
              <a:ext cx="2800975" cy="980425"/>
            </a:xfrm>
            <a:custGeom>
              <a:rect b="b" l="l" r="r" t="t"/>
              <a:pathLst>
                <a:path extrusionOk="0" h="39217" w="112039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31"/>
            <p:cNvSpPr/>
            <p:nvPr/>
          </p:nvSpPr>
          <p:spPr>
            <a:xfrm>
              <a:off x="2941125" y="1951500"/>
              <a:ext cx="1021875" cy="1061525"/>
            </a:xfrm>
            <a:custGeom>
              <a:rect b="b" l="l" r="r" t="t"/>
              <a:pathLst>
                <a:path extrusionOk="0" h="42461" w="40875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31"/>
            <p:cNvSpPr/>
            <p:nvPr/>
          </p:nvSpPr>
          <p:spPr>
            <a:xfrm>
              <a:off x="2797950" y="1979225"/>
              <a:ext cx="2263400" cy="1033800"/>
            </a:xfrm>
            <a:custGeom>
              <a:rect b="b" l="l" r="r" t="t"/>
              <a:pathLst>
                <a:path extrusionOk="0" h="41352" w="90536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31"/>
            <p:cNvSpPr/>
            <p:nvPr/>
          </p:nvSpPr>
          <p:spPr>
            <a:xfrm>
              <a:off x="4127000" y="2162600"/>
              <a:ext cx="1021275" cy="706050"/>
            </a:xfrm>
            <a:custGeom>
              <a:rect b="b" l="l" r="r" t="t"/>
              <a:pathLst>
                <a:path extrusionOk="0" h="28242" w="40851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31"/>
            <p:cNvSpPr/>
            <p:nvPr/>
          </p:nvSpPr>
          <p:spPr>
            <a:xfrm>
              <a:off x="4095150" y="2218250"/>
              <a:ext cx="1139450" cy="753400"/>
            </a:xfrm>
            <a:custGeom>
              <a:rect b="b" l="l" r="r" t="t"/>
              <a:pathLst>
                <a:path extrusionOk="0" h="30136" w="45578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31"/>
            <p:cNvSpPr/>
            <p:nvPr/>
          </p:nvSpPr>
          <p:spPr>
            <a:xfrm>
              <a:off x="3949300" y="2994550"/>
              <a:ext cx="12525" cy="33950"/>
            </a:xfrm>
            <a:custGeom>
              <a:rect b="b" l="l" r="r" t="t"/>
              <a:pathLst>
                <a:path extrusionOk="0" h="1358" w="501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31"/>
            <p:cNvSpPr/>
            <p:nvPr/>
          </p:nvSpPr>
          <p:spPr>
            <a:xfrm>
              <a:off x="3959125" y="2793625"/>
              <a:ext cx="388150" cy="234575"/>
            </a:xfrm>
            <a:custGeom>
              <a:rect b="b" l="l" r="r" t="t"/>
              <a:pathLst>
                <a:path extrusionOk="0" h="9383" w="15526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31"/>
            <p:cNvSpPr/>
            <p:nvPr/>
          </p:nvSpPr>
          <p:spPr>
            <a:xfrm>
              <a:off x="3967150" y="2821900"/>
              <a:ext cx="398000" cy="204525"/>
            </a:xfrm>
            <a:custGeom>
              <a:rect b="b" l="l" r="r" t="t"/>
              <a:pathLst>
                <a:path extrusionOk="0" h="8181" w="1592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31"/>
            <p:cNvSpPr/>
            <p:nvPr/>
          </p:nvSpPr>
          <p:spPr>
            <a:xfrm>
              <a:off x="3994525" y="2964775"/>
              <a:ext cx="104225" cy="68800"/>
            </a:xfrm>
            <a:custGeom>
              <a:rect b="b" l="l" r="r" t="t"/>
              <a:pathLst>
                <a:path extrusionOk="0" h="2752" w="4169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31"/>
            <p:cNvSpPr/>
            <p:nvPr/>
          </p:nvSpPr>
          <p:spPr>
            <a:xfrm>
              <a:off x="4028775" y="2989475"/>
              <a:ext cx="75325" cy="42000"/>
            </a:xfrm>
            <a:custGeom>
              <a:rect b="b" l="l" r="r" t="t"/>
              <a:pathLst>
                <a:path extrusionOk="0" h="1680" w="3013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31"/>
            <p:cNvSpPr/>
            <p:nvPr/>
          </p:nvSpPr>
          <p:spPr>
            <a:xfrm>
              <a:off x="4084125" y="2918350"/>
              <a:ext cx="545625" cy="124750"/>
            </a:xfrm>
            <a:custGeom>
              <a:rect b="b" l="l" r="r" t="t"/>
              <a:pathLst>
                <a:path extrusionOk="0" h="4990" w="21825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31"/>
            <p:cNvSpPr/>
            <p:nvPr/>
          </p:nvSpPr>
          <p:spPr>
            <a:xfrm>
              <a:off x="4123125" y="2961400"/>
              <a:ext cx="359900" cy="95675"/>
            </a:xfrm>
            <a:custGeom>
              <a:rect b="b" l="l" r="r" t="t"/>
              <a:pathLst>
                <a:path extrusionOk="0" h="3827" w="14396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31"/>
            <p:cNvSpPr/>
            <p:nvPr/>
          </p:nvSpPr>
          <p:spPr>
            <a:xfrm>
              <a:off x="4615450" y="2986200"/>
              <a:ext cx="654575" cy="48625"/>
            </a:xfrm>
            <a:custGeom>
              <a:rect b="b" l="l" r="r" t="t"/>
              <a:pathLst>
                <a:path extrusionOk="0" h="1945" w="26183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31"/>
            <p:cNvSpPr/>
            <p:nvPr/>
          </p:nvSpPr>
          <p:spPr>
            <a:xfrm>
              <a:off x="4455900" y="2820725"/>
              <a:ext cx="672725" cy="91700"/>
            </a:xfrm>
            <a:custGeom>
              <a:rect b="b" l="l" r="r" t="t"/>
              <a:pathLst>
                <a:path extrusionOk="0" h="3668" w="26909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31"/>
            <p:cNvSpPr/>
            <p:nvPr/>
          </p:nvSpPr>
          <p:spPr>
            <a:xfrm>
              <a:off x="4495800" y="2796300"/>
              <a:ext cx="401850" cy="70875"/>
            </a:xfrm>
            <a:custGeom>
              <a:rect b="b" l="l" r="r" t="t"/>
              <a:pathLst>
                <a:path extrusionOk="0" h="2835" w="16074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31"/>
            <p:cNvSpPr/>
            <p:nvPr/>
          </p:nvSpPr>
          <p:spPr>
            <a:xfrm>
              <a:off x="2594350" y="2880150"/>
              <a:ext cx="218225" cy="179900"/>
            </a:xfrm>
            <a:custGeom>
              <a:rect b="b" l="l" r="r" t="t"/>
              <a:pathLst>
                <a:path extrusionOk="0" h="7196" w="8729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31"/>
            <p:cNvSpPr/>
            <p:nvPr/>
          </p:nvSpPr>
          <p:spPr>
            <a:xfrm>
              <a:off x="2647050" y="2995725"/>
              <a:ext cx="509300" cy="34925"/>
            </a:xfrm>
            <a:custGeom>
              <a:rect b="b" l="l" r="r" t="t"/>
              <a:pathLst>
                <a:path extrusionOk="0" h="1397" w="20372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31"/>
            <p:cNvSpPr/>
            <p:nvPr/>
          </p:nvSpPr>
          <p:spPr>
            <a:xfrm>
              <a:off x="2698550" y="2967150"/>
              <a:ext cx="191400" cy="17800"/>
            </a:xfrm>
            <a:custGeom>
              <a:rect b="b" l="l" r="r" t="t"/>
              <a:pathLst>
                <a:path extrusionOk="0" h="712" w="7656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31"/>
            <p:cNvSpPr/>
            <p:nvPr/>
          </p:nvSpPr>
          <p:spPr>
            <a:xfrm>
              <a:off x="2862550" y="2897875"/>
              <a:ext cx="950150" cy="82400"/>
            </a:xfrm>
            <a:custGeom>
              <a:rect b="b" l="l" r="r" t="t"/>
              <a:pathLst>
                <a:path extrusionOk="0" h="3296" w="38006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31"/>
            <p:cNvSpPr/>
            <p:nvPr/>
          </p:nvSpPr>
          <p:spPr>
            <a:xfrm>
              <a:off x="3315875" y="2930175"/>
              <a:ext cx="382525" cy="50100"/>
            </a:xfrm>
            <a:custGeom>
              <a:rect b="b" l="l" r="r" t="t"/>
              <a:pathLst>
                <a:path extrusionOk="0" h="2004" w="15301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31"/>
            <p:cNvSpPr/>
            <p:nvPr/>
          </p:nvSpPr>
          <p:spPr>
            <a:xfrm>
              <a:off x="3478100" y="2965425"/>
              <a:ext cx="132475" cy="15200"/>
            </a:xfrm>
            <a:custGeom>
              <a:rect b="b" l="l" r="r" t="t"/>
              <a:pathLst>
                <a:path extrusionOk="0" h="608" w="5299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31"/>
            <p:cNvSpPr/>
            <p:nvPr/>
          </p:nvSpPr>
          <p:spPr>
            <a:xfrm>
              <a:off x="3505200" y="2876350"/>
              <a:ext cx="306000" cy="62250"/>
            </a:xfrm>
            <a:custGeom>
              <a:rect b="b" l="l" r="r" t="t"/>
              <a:pathLst>
                <a:path extrusionOk="0" h="2490" w="1224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31"/>
            <p:cNvSpPr/>
            <p:nvPr/>
          </p:nvSpPr>
          <p:spPr>
            <a:xfrm>
              <a:off x="3798075" y="2921325"/>
              <a:ext cx="146175" cy="109850"/>
            </a:xfrm>
            <a:custGeom>
              <a:rect b="b" l="l" r="r" t="t"/>
              <a:pathLst>
                <a:path extrusionOk="0" h="4394" w="5847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31"/>
            <p:cNvSpPr/>
            <p:nvPr/>
          </p:nvSpPr>
          <p:spPr>
            <a:xfrm>
              <a:off x="3826650" y="2973700"/>
              <a:ext cx="92900" cy="57175"/>
            </a:xfrm>
            <a:custGeom>
              <a:rect b="b" l="l" r="r" t="t"/>
              <a:pathLst>
                <a:path extrusionOk="0" h="2287" w="3716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31"/>
            <p:cNvSpPr/>
            <p:nvPr/>
          </p:nvSpPr>
          <p:spPr>
            <a:xfrm>
              <a:off x="3798075" y="2993050"/>
              <a:ext cx="73550" cy="48550"/>
            </a:xfrm>
            <a:custGeom>
              <a:rect b="b" l="l" r="r" t="t"/>
              <a:pathLst>
                <a:path extrusionOk="0" h="1942" w="294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31"/>
            <p:cNvSpPr/>
            <p:nvPr/>
          </p:nvSpPr>
          <p:spPr>
            <a:xfrm>
              <a:off x="3646275" y="3014500"/>
              <a:ext cx="141425" cy="65800"/>
            </a:xfrm>
            <a:custGeom>
              <a:rect b="b" l="l" r="r" t="t"/>
              <a:pathLst>
                <a:path extrusionOk="0" h="2632" w="5657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31"/>
            <p:cNvSpPr/>
            <p:nvPr/>
          </p:nvSpPr>
          <p:spPr>
            <a:xfrm>
              <a:off x="2907500" y="2169450"/>
              <a:ext cx="176225" cy="400375"/>
            </a:xfrm>
            <a:custGeom>
              <a:rect b="b" l="l" r="r" t="t"/>
              <a:pathLst>
                <a:path extrusionOk="0" h="16015" w="7049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31"/>
            <p:cNvSpPr/>
            <p:nvPr/>
          </p:nvSpPr>
          <p:spPr>
            <a:xfrm>
              <a:off x="2784850" y="2298325"/>
              <a:ext cx="212275" cy="456325"/>
            </a:xfrm>
            <a:custGeom>
              <a:rect b="b" l="l" r="r" t="t"/>
              <a:pathLst>
                <a:path extrusionOk="0" h="18253" w="8491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31"/>
            <p:cNvSpPr/>
            <p:nvPr/>
          </p:nvSpPr>
          <p:spPr>
            <a:xfrm>
              <a:off x="2934875" y="2266475"/>
              <a:ext cx="56875" cy="120275"/>
            </a:xfrm>
            <a:custGeom>
              <a:rect b="b" l="l" r="r" t="t"/>
              <a:pathLst>
                <a:path extrusionOk="0" h="4811" w="2275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31"/>
            <p:cNvSpPr/>
            <p:nvPr/>
          </p:nvSpPr>
          <p:spPr>
            <a:xfrm>
              <a:off x="2625625" y="2781125"/>
              <a:ext cx="121750" cy="253325"/>
            </a:xfrm>
            <a:custGeom>
              <a:rect b="b" l="l" r="r" t="t"/>
              <a:pathLst>
                <a:path extrusionOk="0" h="10133" w="487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31"/>
            <p:cNvSpPr/>
            <p:nvPr/>
          </p:nvSpPr>
          <p:spPr>
            <a:xfrm>
              <a:off x="2705375" y="2802850"/>
              <a:ext cx="58675" cy="146175"/>
            </a:xfrm>
            <a:custGeom>
              <a:rect b="b" l="l" r="r" t="t"/>
              <a:pathLst>
                <a:path extrusionOk="0" h="5847" w="2347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31"/>
            <p:cNvSpPr/>
            <p:nvPr/>
          </p:nvSpPr>
          <p:spPr>
            <a:xfrm>
              <a:off x="2766100" y="2592425"/>
              <a:ext cx="130400" cy="279500"/>
            </a:xfrm>
            <a:custGeom>
              <a:rect b="b" l="l" r="r" t="t"/>
              <a:pathLst>
                <a:path extrusionOk="0" h="11180" w="5216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31"/>
            <p:cNvSpPr/>
            <p:nvPr/>
          </p:nvSpPr>
          <p:spPr>
            <a:xfrm>
              <a:off x="2966425" y="2863275"/>
              <a:ext cx="463475" cy="37925"/>
            </a:xfrm>
            <a:custGeom>
              <a:rect b="b" l="l" r="r" t="t"/>
              <a:pathLst>
                <a:path extrusionOk="0" h="1517" w="18539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31"/>
            <p:cNvSpPr/>
            <p:nvPr/>
          </p:nvSpPr>
          <p:spPr>
            <a:xfrm>
              <a:off x="3469475" y="2849575"/>
              <a:ext cx="89325" cy="11050"/>
            </a:xfrm>
            <a:custGeom>
              <a:rect b="b" l="l" r="r" t="t"/>
              <a:pathLst>
                <a:path extrusionOk="0" h="442" w="3573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31"/>
            <p:cNvSpPr/>
            <p:nvPr/>
          </p:nvSpPr>
          <p:spPr>
            <a:xfrm>
              <a:off x="3572750" y="2855225"/>
              <a:ext cx="87850" cy="12250"/>
            </a:xfrm>
            <a:custGeom>
              <a:rect b="b" l="l" r="r" t="t"/>
              <a:pathLst>
                <a:path extrusionOk="0" h="490" w="3514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31"/>
            <p:cNvSpPr/>
            <p:nvPr/>
          </p:nvSpPr>
          <p:spPr>
            <a:xfrm>
              <a:off x="4790775" y="2957350"/>
              <a:ext cx="477150" cy="47650"/>
            </a:xfrm>
            <a:custGeom>
              <a:rect b="b" l="l" r="r" t="t"/>
              <a:pathLst>
                <a:path extrusionOk="0" h="1906" w="19086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31"/>
            <p:cNvSpPr/>
            <p:nvPr/>
          </p:nvSpPr>
          <p:spPr>
            <a:xfrm>
              <a:off x="5201525" y="2869525"/>
              <a:ext cx="64925" cy="107175"/>
            </a:xfrm>
            <a:custGeom>
              <a:rect b="b" l="l" r="r" t="t"/>
              <a:pathLst>
                <a:path extrusionOk="0" h="4287" w="2597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31"/>
            <p:cNvSpPr/>
            <p:nvPr/>
          </p:nvSpPr>
          <p:spPr>
            <a:xfrm>
              <a:off x="5239025" y="2963875"/>
              <a:ext cx="83075" cy="80400"/>
            </a:xfrm>
            <a:custGeom>
              <a:rect b="b" l="l" r="r" t="t"/>
              <a:pathLst>
                <a:path extrusionOk="0" h="3216" w="3323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31"/>
            <p:cNvSpPr/>
            <p:nvPr/>
          </p:nvSpPr>
          <p:spPr>
            <a:xfrm>
              <a:off x="4916975" y="2278100"/>
              <a:ext cx="94975" cy="186650"/>
            </a:xfrm>
            <a:custGeom>
              <a:rect b="b" l="l" r="r" t="t"/>
              <a:pathLst>
                <a:path extrusionOk="0" h="7466" w="3799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31"/>
            <p:cNvSpPr/>
            <p:nvPr/>
          </p:nvSpPr>
          <p:spPr>
            <a:xfrm>
              <a:off x="5015500" y="2480800"/>
              <a:ext cx="23525" cy="41975"/>
            </a:xfrm>
            <a:custGeom>
              <a:rect b="b" l="l" r="r" t="t"/>
              <a:pathLst>
                <a:path extrusionOk="0" h="1679" w="94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31"/>
            <p:cNvSpPr/>
            <p:nvPr/>
          </p:nvSpPr>
          <p:spPr>
            <a:xfrm>
              <a:off x="5043475" y="2540625"/>
              <a:ext cx="18175" cy="25025"/>
            </a:xfrm>
            <a:custGeom>
              <a:rect b="b" l="l" r="r" t="t"/>
              <a:pathLst>
                <a:path extrusionOk="0" h="1001" w="727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31"/>
            <p:cNvSpPr/>
            <p:nvPr/>
          </p:nvSpPr>
          <p:spPr>
            <a:xfrm>
              <a:off x="3961800" y="2745100"/>
              <a:ext cx="180100" cy="208700"/>
            </a:xfrm>
            <a:custGeom>
              <a:rect b="b" l="l" r="r" t="t"/>
              <a:pathLst>
                <a:path extrusionOk="0" h="8348" w="7204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31"/>
            <p:cNvSpPr/>
            <p:nvPr/>
          </p:nvSpPr>
          <p:spPr>
            <a:xfrm>
              <a:off x="3951675" y="2765350"/>
              <a:ext cx="96750" cy="141400"/>
            </a:xfrm>
            <a:custGeom>
              <a:rect b="b" l="l" r="r" t="t"/>
              <a:pathLst>
                <a:path extrusionOk="0" h="5656" w="387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31"/>
            <p:cNvSpPr/>
            <p:nvPr/>
          </p:nvSpPr>
          <p:spPr>
            <a:xfrm>
              <a:off x="3953750" y="2776950"/>
              <a:ext cx="50625" cy="74450"/>
            </a:xfrm>
            <a:custGeom>
              <a:rect b="b" l="l" r="r" t="t"/>
              <a:pathLst>
                <a:path extrusionOk="0" h="2978" w="2025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31"/>
            <p:cNvSpPr/>
            <p:nvPr/>
          </p:nvSpPr>
          <p:spPr>
            <a:xfrm>
              <a:off x="3960300" y="2769225"/>
              <a:ext cx="20875" cy="33650"/>
            </a:xfrm>
            <a:custGeom>
              <a:rect b="b" l="l" r="r" t="t"/>
              <a:pathLst>
                <a:path extrusionOk="0" h="1346" w="835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31"/>
            <p:cNvSpPr/>
            <p:nvPr/>
          </p:nvSpPr>
          <p:spPr>
            <a:xfrm>
              <a:off x="3959125" y="2012575"/>
              <a:ext cx="207475" cy="176550"/>
            </a:xfrm>
            <a:custGeom>
              <a:rect b="b" l="l" r="r" t="t"/>
              <a:pathLst>
                <a:path extrusionOk="0" h="7062" w="8299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31"/>
            <p:cNvSpPr/>
            <p:nvPr/>
          </p:nvSpPr>
          <p:spPr>
            <a:xfrm>
              <a:off x="3962100" y="2081925"/>
              <a:ext cx="147650" cy="145000"/>
            </a:xfrm>
            <a:custGeom>
              <a:rect b="b" l="l" r="r" t="t"/>
              <a:pathLst>
                <a:path extrusionOk="0" h="5800" w="5906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31"/>
            <p:cNvSpPr/>
            <p:nvPr/>
          </p:nvSpPr>
          <p:spPr>
            <a:xfrm>
              <a:off x="3957025" y="2150100"/>
              <a:ext cx="96475" cy="110450"/>
            </a:xfrm>
            <a:custGeom>
              <a:rect b="b" l="l" r="r" t="t"/>
              <a:pathLst>
                <a:path extrusionOk="0" h="4418" w="3859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31"/>
            <p:cNvSpPr/>
            <p:nvPr/>
          </p:nvSpPr>
          <p:spPr>
            <a:xfrm>
              <a:off x="3958525" y="2201000"/>
              <a:ext cx="77700" cy="87225"/>
            </a:xfrm>
            <a:custGeom>
              <a:rect b="b" l="l" r="r" t="t"/>
              <a:pathLst>
                <a:path extrusionOk="0" h="3489" w="3108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31"/>
            <p:cNvSpPr/>
            <p:nvPr/>
          </p:nvSpPr>
          <p:spPr>
            <a:xfrm>
              <a:off x="3969225" y="2252800"/>
              <a:ext cx="44075" cy="52700"/>
            </a:xfrm>
            <a:custGeom>
              <a:rect b="b" l="l" r="r" t="t"/>
              <a:pathLst>
                <a:path extrusionOk="0" h="2108" w="1763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31"/>
            <p:cNvSpPr/>
            <p:nvPr/>
          </p:nvSpPr>
          <p:spPr>
            <a:xfrm>
              <a:off x="4234450" y="2011325"/>
              <a:ext cx="372675" cy="76300"/>
            </a:xfrm>
            <a:custGeom>
              <a:rect b="b" l="l" r="r" t="t"/>
              <a:pathLst>
                <a:path extrusionOk="0" h="3052" w="14907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31"/>
            <p:cNvSpPr/>
            <p:nvPr/>
          </p:nvSpPr>
          <p:spPr>
            <a:xfrm>
              <a:off x="4323750" y="2032700"/>
              <a:ext cx="186650" cy="45975"/>
            </a:xfrm>
            <a:custGeom>
              <a:rect b="b" l="l" r="r" t="t"/>
              <a:pathLst>
                <a:path extrusionOk="0" h="1839" w="7466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31"/>
            <p:cNvSpPr/>
            <p:nvPr/>
          </p:nvSpPr>
          <p:spPr>
            <a:xfrm>
              <a:off x="4432975" y="2078975"/>
              <a:ext cx="53900" cy="15825"/>
            </a:xfrm>
            <a:custGeom>
              <a:rect b="b" l="l" r="r" t="t"/>
              <a:pathLst>
                <a:path extrusionOk="0" h="633" w="2156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31"/>
            <p:cNvSpPr/>
            <p:nvPr/>
          </p:nvSpPr>
          <p:spPr>
            <a:xfrm>
              <a:off x="4279100" y="2676175"/>
              <a:ext cx="474475" cy="52000"/>
            </a:xfrm>
            <a:custGeom>
              <a:rect b="b" l="l" r="r" t="t"/>
              <a:pathLst>
                <a:path extrusionOk="0" h="2080" w="18979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31"/>
            <p:cNvSpPr/>
            <p:nvPr/>
          </p:nvSpPr>
          <p:spPr>
            <a:xfrm>
              <a:off x="4762200" y="2729025"/>
              <a:ext cx="98250" cy="20475"/>
            </a:xfrm>
            <a:custGeom>
              <a:rect b="b" l="l" r="r" t="t"/>
              <a:pathLst>
                <a:path extrusionOk="0" h="819" w="393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31"/>
            <p:cNvSpPr/>
            <p:nvPr/>
          </p:nvSpPr>
          <p:spPr>
            <a:xfrm>
              <a:off x="4370175" y="2643900"/>
              <a:ext cx="264650" cy="42000"/>
            </a:xfrm>
            <a:custGeom>
              <a:rect b="b" l="l" r="r" t="t"/>
              <a:pathLst>
                <a:path extrusionOk="0" h="1680" w="10586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31"/>
            <p:cNvSpPr/>
            <p:nvPr/>
          </p:nvSpPr>
          <p:spPr>
            <a:xfrm>
              <a:off x="4420475" y="2612175"/>
              <a:ext cx="151825" cy="18650"/>
            </a:xfrm>
            <a:custGeom>
              <a:rect b="b" l="l" r="r" t="t"/>
              <a:pathLst>
                <a:path extrusionOk="0" h="746" w="6073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31"/>
            <p:cNvSpPr/>
            <p:nvPr/>
          </p:nvSpPr>
          <p:spPr>
            <a:xfrm>
              <a:off x="4445475" y="2584150"/>
              <a:ext cx="108975" cy="19600"/>
            </a:xfrm>
            <a:custGeom>
              <a:rect b="b" l="l" r="r" t="t"/>
              <a:pathLst>
                <a:path extrusionOk="0" h="784" w="4359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31"/>
            <p:cNvSpPr/>
            <p:nvPr/>
          </p:nvSpPr>
          <p:spPr>
            <a:xfrm>
              <a:off x="4450850" y="2560800"/>
              <a:ext cx="92875" cy="13175"/>
            </a:xfrm>
            <a:custGeom>
              <a:rect b="b" l="l" r="r" t="t"/>
              <a:pathLst>
                <a:path extrusionOk="0" h="527" w="3715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31"/>
            <p:cNvSpPr/>
            <p:nvPr/>
          </p:nvSpPr>
          <p:spPr>
            <a:xfrm>
              <a:off x="4136525" y="2379650"/>
              <a:ext cx="511100" cy="68125"/>
            </a:xfrm>
            <a:custGeom>
              <a:rect b="b" l="l" r="r" t="t"/>
              <a:pathLst>
                <a:path extrusionOk="0" h="2725" w="20444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31"/>
            <p:cNvSpPr/>
            <p:nvPr/>
          </p:nvSpPr>
          <p:spPr>
            <a:xfrm>
              <a:off x="4200800" y="2346525"/>
              <a:ext cx="294725" cy="22675"/>
            </a:xfrm>
            <a:custGeom>
              <a:rect b="b" l="l" r="r" t="t"/>
              <a:pathLst>
                <a:path extrusionOk="0" h="907" w="11789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31"/>
            <p:cNvSpPr/>
            <p:nvPr/>
          </p:nvSpPr>
          <p:spPr>
            <a:xfrm>
              <a:off x="4289500" y="2309725"/>
              <a:ext cx="125350" cy="12300"/>
            </a:xfrm>
            <a:custGeom>
              <a:rect b="b" l="l" r="r" t="t"/>
              <a:pathLst>
                <a:path extrusionOk="0" h="492" w="5014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31"/>
            <p:cNvSpPr/>
            <p:nvPr/>
          </p:nvSpPr>
          <p:spPr>
            <a:xfrm>
              <a:off x="4305875" y="2279300"/>
              <a:ext cx="73550" cy="12400"/>
            </a:xfrm>
            <a:custGeom>
              <a:rect b="b" l="l" r="r" t="t"/>
              <a:pathLst>
                <a:path extrusionOk="0" h="496" w="2942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31"/>
            <p:cNvSpPr/>
            <p:nvPr/>
          </p:nvSpPr>
          <p:spPr>
            <a:xfrm>
              <a:off x="4321950" y="2252750"/>
              <a:ext cx="82175" cy="14300"/>
            </a:xfrm>
            <a:custGeom>
              <a:rect b="b" l="l" r="r" t="t"/>
              <a:pathLst>
                <a:path extrusionOk="0" h="572" w="3287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31"/>
            <p:cNvSpPr/>
            <p:nvPr/>
          </p:nvSpPr>
          <p:spPr>
            <a:xfrm>
              <a:off x="3583775" y="2767900"/>
              <a:ext cx="367325" cy="163875"/>
            </a:xfrm>
            <a:custGeom>
              <a:rect b="b" l="l" r="r" t="t"/>
              <a:pathLst>
                <a:path extrusionOk="0" h="6555" w="14693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31"/>
            <p:cNvSpPr/>
            <p:nvPr/>
          </p:nvSpPr>
          <p:spPr>
            <a:xfrm>
              <a:off x="3687350" y="2738550"/>
              <a:ext cx="259575" cy="143500"/>
            </a:xfrm>
            <a:custGeom>
              <a:rect b="b" l="l" r="r" t="t"/>
              <a:pathLst>
                <a:path extrusionOk="0" h="5740" w="1038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31"/>
            <p:cNvSpPr/>
            <p:nvPr/>
          </p:nvSpPr>
          <p:spPr>
            <a:xfrm>
              <a:off x="3817725" y="2742725"/>
              <a:ext cx="131600" cy="98550"/>
            </a:xfrm>
            <a:custGeom>
              <a:rect b="b" l="l" r="r" t="t"/>
              <a:pathLst>
                <a:path extrusionOk="0" h="3942" w="5264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31"/>
            <p:cNvSpPr/>
            <p:nvPr/>
          </p:nvSpPr>
          <p:spPr>
            <a:xfrm>
              <a:off x="3859100" y="2723375"/>
              <a:ext cx="94675" cy="71475"/>
            </a:xfrm>
            <a:custGeom>
              <a:rect b="b" l="l" r="r" t="t"/>
              <a:pathLst>
                <a:path extrusionOk="0" h="2859" w="3787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31"/>
            <p:cNvSpPr/>
            <p:nvPr/>
          </p:nvSpPr>
          <p:spPr>
            <a:xfrm>
              <a:off x="3880825" y="2702850"/>
              <a:ext cx="72350" cy="46550"/>
            </a:xfrm>
            <a:custGeom>
              <a:rect b="b" l="l" r="r" t="t"/>
              <a:pathLst>
                <a:path extrusionOk="0" h="1862" w="2894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31"/>
            <p:cNvSpPr/>
            <p:nvPr/>
          </p:nvSpPr>
          <p:spPr>
            <a:xfrm>
              <a:off x="3900475" y="2684975"/>
              <a:ext cx="44375" cy="26225"/>
            </a:xfrm>
            <a:custGeom>
              <a:rect b="b" l="l" r="r" t="t"/>
              <a:pathLst>
                <a:path extrusionOk="0" h="1049" w="1775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31"/>
            <p:cNvSpPr/>
            <p:nvPr/>
          </p:nvSpPr>
          <p:spPr>
            <a:xfrm>
              <a:off x="3894825" y="2666600"/>
              <a:ext cx="46150" cy="19300"/>
            </a:xfrm>
            <a:custGeom>
              <a:rect b="b" l="l" r="r" t="t"/>
              <a:pathLst>
                <a:path extrusionOk="0" h="772" w="1846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31"/>
            <p:cNvSpPr/>
            <p:nvPr/>
          </p:nvSpPr>
          <p:spPr>
            <a:xfrm>
              <a:off x="3632575" y="2067200"/>
              <a:ext cx="242925" cy="79650"/>
            </a:xfrm>
            <a:custGeom>
              <a:rect b="b" l="l" r="r" t="t"/>
              <a:pathLst>
                <a:path extrusionOk="0" h="3186" w="9717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31"/>
            <p:cNvSpPr/>
            <p:nvPr/>
          </p:nvSpPr>
          <p:spPr>
            <a:xfrm>
              <a:off x="3648075" y="2114950"/>
              <a:ext cx="232775" cy="71475"/>
            </a:xfrm>
            <a:custGeom>
              <a:rect b="b" l="l" r="r" t="t"/>
              <a:pathLst>
                <a:path extrusionOk="0" h="2859" w="9311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31"/>
            <p:cNvSpPr/>
            <p:nvPr/>
          </p:nvSpPr>
          <p:spPr>
            <a:xfrm>
              <a:off x="3719500" y="2151850"/>
              <a:ext cx="113125" cy="39650"/>
            </a:xfrm>
            <a:custGeom>
              <a:rect b="b" l="l" r="r" t="t"/>
              <a:pathLst>
                <a:path extrusionOk="0" h="1586" w="4525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31"/>
            <p:cNvSpPr/>
            <p:nvPr/>
          </p:nvSpPr>
          <p:spPr>
            <a:xfrm>
              <a:off x="3756400" y="2206375"/>
              <a:ext cx="75925" cy="33650"/>
            </a:xfrm>
            <a:custGeom>
              <a:rect b="b" l="l" r="r" t="t"/>
              <a:pathLst>
                <a:path extrusionOk="0" h="1346" w="3037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31"/>
            <p:cNvSpPr/>
            <p:nvPr/>
          </p:nvSpPr>
          <p:spPr>
            <a:xfrm>
              <a:off x="3764150" y="2249050"/>
              <a:ext cx="51825" cy="17750"/>
            </a:xfrm>
            <a:custGeom>
              <a:rect b="b" l="l" r="r" t="t"/>
              <a:pathLst>
                <a:path extrusionOk="0" h="710" w="2073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31"/>
            <p:cNvSpPr/>
            <p:nvPr/>
          </p:nvSpPr>
          <p:spPr>
            <a:xfrm>
              <a:off x="3493875" y="2528200"/>
              <a:ext cx="383100" cy="74650"/>
            </a:xfrm>
            <a:custGeom>
              <a:rect b="b" l="l" r="r" t="t"/>
              <a:pathLst>
                <a:path extrusionOk="0" h="2986" w="15324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31"/>
            <p:cNvSpPr/>
            <p:nvPr/>
          </p:nvSpPr>
          <p:spPr>
            <a:xfrm>
              <a:off x="3660850" y="2501325"/>
              <a:ext cx="133975" cy="30400"/>
            </a:xfrm>
            <a:custGeom>
              <a:rect b="b" l="l" r="r" t="t"/>
              <a:pathLst>
                <a:path extrusionOk="0" h="1216" w="5359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31"/>
            <p:cNvSpPr/>
            <p:nvPr/>
          </p:nvSpPr>
          <p:spPr>
            <a:xfrm>
              <a:off x="3723375" y="2480900"/>
              <a:ext cx="66100" cy="18850"/>
            </a:xfrm>
            <a:custGeom>
              <a:rect b="b" l="l" r="r" t="t"/>
              <a:pathLst>
                <a:path extrusionOk="0" h="754" w="2644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31"/>
            <p:cNvSpPr/>
            <p:nvPr/>
          </p:nvSpPr>
          <p:spPr>
            <a:xfrm>
              <a:off x="3730225" y="2454850"/>
              <a:ext cx="58950" cy="13650"/>
            </a:xfrm>
            <a:custGeom>
              <a:rect b="b" l="l" r="r" t="t"/>
              <a:pathLst>
                <a:path extrusionOk="0" h="546" w="2358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31"/>
            <p:cNvSpPr/>
            <p:nvPr/>
          </p:nvSpPr>
          <p:spPr>
            <a:xfrm>
              <a:off x="3750150" y="2434850"/>
              <a:ext cx="37550" cy="11625"/>
            </a:xfrm>
            <a:custGeom>
              <a:rect b="b" l="l" r="r" t="t"/>
              <a:pathLst>
                <a:path extrusionOk="0" h="465" w="1502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31"/>
            <p:cNvSpPr/>
            <p:nvPr/>
          </p:nvSpPr>
          <p:spPr>
            <a:xfrm>
              <a:off x="3751650" y="2409650"/>
              <a:ext cx="39300" cy="11350"/>
            </a:xfrm>
            <a:custGeom>
              <a:rect b="b" l="l" r="r" t="t"/>
              <a:pathLst>
                <a:path extrusionOk="0" h="454" w="1572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31"/>
            <p:cNvSpPr/>
            <p:nvPr/>
          </p:nvSpPr>
          <p:spPr>
            <a:xfrm>
              <a:off x="3755225" y="2382375"/>
              <a:ext cx="41400" cy="11650"/>
            </a:xfrm>
            <a:custGeom>
              <a:rect b="b" l="l" r="r" t="t"/>
              <a:pathLst>
                <a:path extrusionOk="0" h="466" w="1656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31"/>
            <p:cNvSpPr/>
            <p:nvPr/>
          </p:nvSpPr>
          <p:spPr>
            <a:xfrm>
              <a:off x="3771600" y="2357625"/>
              <a:ext cx="25025" cy="12075"/>
            </a:xfrm>
            <a:custGeom>
              <a:rect b="b" l="l" r="r" t="t"/>
              <a:pathLst>
                <a:path extrusionOk="0" h="483" w="1001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31"/>
            <p:cNvSpPr/>
            <p:nvPr/>
          </p:nvSpPr>
          <p:spPr>
            <a:xfrm>
              <a:off x="3217350" y="1987875"/>
              <a:ext cx="155400" cy="66700"/>
            </a:xfrm>
            <a:custGeom>
              <a:rect b="b" l="l" r="r" t="t"/>
              <a:pathLst>
                <a:path extrusionOk="0" h="2668" w="6216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31"/>
            <p:cNvSpPr/>
            <p:nvPr/>
          </p:nvSpPr>
          <p:spPr>
            <a:xfrm>
              <a:off x="3218850" y="2012575"/>
              <a:ext cx="69975" cy="42000"/>
            </a:xfrm>
            <a:custGeom>
              <a:rect b="b" l="l" r="r" t="t"/>
              <a:pathLst>
                <a:path extrusionOk="0" h="1680" w="2799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31"/>
            <p:cNvSpPr/>
            <p:nvPr/>
          </p:nvSpPr>
          <p:spPr>
            <a:xfrm>
              <a:off x="3172700" y="2106925"/>
              <a:ext cx="73250" cy="22950"/>
            </a:xfrm>
            <a:custGeom>
              <a:rect b="b" l="l" r="r" t="t"/>
              <a:pathLst>
                <a:path extrusionOk="0" h="918" w="293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31"/>
            <p:cNvSpPr/>
            <p:nvPr/>
          </p:nvSpPr>
          <p:spPr>
            <a:xfrm>
              <a:off x="2975950" y="2639750"/>
              <a:ext cx="235775" cy="52800"/>
            </a:xfrm>
            <a:custGeom>
              <a:rect b="b" l="l" r="r" t="t"/>
              <a:pathLst>
                <a:path extrusionOk="0" h="2112" w="9431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31"/>
            <p:cNvSpPr/>
            <p:nvPr/>
          </p:nvSpPr>
          <p:spPr>
            <a:xfrm>
              <a:off x="2991725" y="2597975"/>
              <a:ext cx="61050" cy="16575"/>
            </a:xfrm>
            <a:custGeom>
              <a:rect b="b" l="l" r="r" t="t"/>
              <a:pathLst>
                <a:path extrusionOk="0" h="663" w="2442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31"/>
            <p:cNvSpPr/>
            <p:nvPr/>
          </p:nvSpPr>
          <p:spPr>
            <a:xfrm>
              <a:off x="3004525" y="2565800"/>
              <a:ext cx="58675" cy="13975"/>
            </a:xfrm>
            <a:custGeom>
              <a:rect b="b" l="l" r="r" t="t"/>
              <a:pathLst>
                <a:path extrusionOk="0" h="559" w="2347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31"/>
            <p:cNvSpPr/>
            <p:nvPr/>
          </p:nvSpPr>
          <p:spPr>
            <a:xfrm>
              <a:off x="3017025" y="2533350"/>
              <a:ext cx="35750" cy="13675"/>
            </a:xfrm>
            <a:custGeom>
              <a:rect b="b" l="l" r="r" t="t"/>
              <a:pathLst>
                <a:path extrusionOk="0" h="547" w="143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31"/>
            <p:cNvSpPr/>
            <p:nvPr/>
          </p:nvSpPr>
          <p:spPr>
            <a:xfrm>
              <a:off x="3025950" y="2504300"/>
              <a:ext cx="30400" cy="11650"/>
            </a:xfrm>
            <a:custGeom>
              <a:rect b="b" l="l" r="r" t="t"/>
              <a:pathLst>
                <a:path extrusionOk="0" h="466" w="1216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31"/>
            <p:cNvSpPr/>
            <p:nvPr/>
          </p:nvSpPr>
          <p:spPr>
            <a:xfrm>
              <a:off x="2825925" y="2812075"/>
              <a:ext cx="125050" cy="19025"/>
            </a:xfrm>
            <a:custGeom>
              <a:rect b="b" l="l" r="r" t="t"/>
              <a:pathLst>
                <a:path extrusionOk="0" h="761" w="5002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31"/>
            <p:cNvSpPr/>
            <p:nvPr/>
          </p:nvSpPr>
          <p:spPr>
            <a:xfrm>
              <a:off x="2836650" y="2794625"/>
              <a:ext cx="56875" cy="12400"/>
            </a:xfrm>
            <a:custGeom>
              <a:rect b="b" l="l" r="r" t="t"/>
              <a:pathLst>
                <a:path extrusionOk="0" h="496" w="2275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31"/>
            <p:cNvSpPr/>
            <p:nvPr/>
          </p:nvSpPr>
          <p:spPr>
            <a:xfrm>
              <a:off x="2850350" y="2757150"/>
              <a:ext cx="38125" cy="11325"/>
            </a:xfrm>
            <a:custGeom>
              <a:rect b="b" l="l" r="r" t="t"/>
              <a:pathLst>
                <a:path extrusionOk="0" h="453" w="1525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31"/>
            <p:cNvSpPr/>
            <p:nvPr/>
          </p:nvSpPr>
          <p:spPr>
            <a:xfrm>
              <a:off x="2920300" y="2601275"/>
              <a:ext cx="43175" cy="11450"/>
            </a:xfrm>
            <a:custGeom>
              <a:rect b="b" l="l" r="r" t="t"/>
              <a:pathLst>
                <a:path extrusionOk="0" h="458" w="1727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31"/>
            <p:cNvSpPr/>
            <p:nvPr/>
          </p:nvSpPr>
          <p:spPr>
            <a:xfrm>
              <a:off x="2931300" y="2574250"/>
              <a:ext cx="30400" cy="11050"/>
            </a:xfrm>
            <a:custGeom>
              <a:rect b="b" l="l" r="r" t="t"/>
              <a:pathLst>
                <a:path extrusionOk="0" h="442" w="1216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31"/>
            <p:cNvSpPr/>
            <p:nvPr/>
          </p:nvSpPr>
          <p:spPr>
            <a:xfrm>
              <a:off x="2954225" y="2542100"/>
              <a:ext cx="26825" cy="11350"/>
            </a:xfrm>
            <a:custGeom>
              <a:rect b="b" l="l" r="r" t="t"/>
              <a:pathLst>
                <a:path extrusionOk="0" h="454" w="1073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31"/>
            <p:cNvSpPr/>
            <p:nvPr/>
          </p:nvSpPr>
          <p:spPr>
            <a:xfrm>
              <a:off x="3016725" y="2803450"/>
              <a:ext cx="430750" cy="31575"/>
            </a:xfrm>
            <a:custGeom>
              <a:rect b="b" l="l" r="r" t="t"/>
              <a:pathLst>
                <a:path extrusionOk="0" h="1263" w="1723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31"/>
            <p:cNvSpPr/>
            <p:nvPr/>
          </p:nvSpPr>
          <p:spPr>
            <a:xfrm>
              <a:off x="3045900" y="2792250"/>
              <a:ext cx="214650" cy="13900"/>
            </a:xfrm>
            <a:custGeom>
              <a:rect b="b" l="l" r="r" t="t"/>
              <a:pathLst>
                <a:path extrusionOk="0" h="556" w="8586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31"/>
            <p:cNvSpPr/>
            <p:nvPr/>
          </p:nvSpPr>
          <p:spPr>
            <a:xfrm>
              <a:off x="3036375" y="2778700"/>
              <a:ext cx="103900" cy="11425"/>
            </a:xfrm>
            <a:custGeom>
              <a:rect b="b" l="l" r="r" t="t"/>
              <a:pathLst>
                <a:path extrusionOk="0" h="457" w="4156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31"/>
            <p:cNvSpPr/>
            <p:nvPr/>
          </p:nvSpPr>
          <p:spPr>
            <a:xfrm>
              <a:off x="3034900" y="2753425"/>
              <a:ext cx="57175" cy="11675"/>
            </a:xfrm>
            <a:custGeom>
              <a:rect b="b" l="l" r="r" t="t"/>
              <a:pathLst>
                <a:path extrusionOk="0" h="467" w="2287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31"/>
            <p:cNvSpPr/>
            <p:nvPr/>
          </p:nvSpPr>
          <p:spPr>
            <a:xfrm>
              <a:off x="2993825" y="2730825"/>
              <a:ext cx="30375" cy="11625"/>
            </a:xfrm>
            <a:custGeom>
              <a:rect b="b" l="l" r="r" t="t"/>
              <a:pathLst>
                <a:path extrusionOk="0" h="465" w="1215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31"/>
            <p:cNvSpPr/>
            <p:nvPr/>
          </p:nvSpPr>
          <p:spPr>
            <a:xfrm>
              <a:off x="3764150" y="3101350"/>
              <a:ext cx="434600" cy="11425"/>
            </a:xfrm>
            <a:custGeom>
              <a:rect b="b" l="l" r="r" t="t"/>
              <a:pathLst>
                <a:path extrusionOk="0" h="457" w="17384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31"/>
            <p:cNvSpPr/>
            <p:nvPr/>
          </p:nvSpPr>
          <p:spPr>
            <a:xfrm>
              <a:off x="3764750" y="3085325"/>
              <a:ext cx="192600" cy="11350"/>
            </a:xfrm>
            <a:custGeom>
              <a:rect b="b" l="l" r="r" t="t"/>
              <a:pathLst>
                <a:path extrusionOk="0" h="454" w="7704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31"/>
            <p:cNvSpPr/>
            <p:nvPr/>
          </p:nvSpPr>
          <p:spPr>
            <a:xfrm>
              <a:off x="3792425" y="3067475"/>
              <a:ext cx="154200" cy="11325"/>
            </a:xfrm>
            <a:custGeom>
              <a:rect b="b" l="l" r="r" t="t"/>
              <a:pathLst>
                <a:path extrusionOk="0" h="453" w="6168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31"/>
            <p:cNvSpPr/>
            <p:nvPr/>
          </p:nvSpPr>
          <p:spPr>
            <a:xfrm>
              <a:off x="3859100" y="3048125"/>
              <a:ext cx="160750" cy="11325"/>
            </a:xfrm>
            <a:custGeom>
              <a:rect b="b" l="l" r="r" t="t"/>
              <a:pathLst>
                <a:path extrusionOk="0" h="453" w="643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31"/>
            <p:cNvSpPr/>
            <p:nvPr/>
          </p:nvSpPr>
          <p:spPr>
            <a:xfrm>
              <a:off x="4972050" y="2710275"/>
              <a:ext cx="27400" cy="64925"/>
            </a:xfrm>
            <a:custGeom>
              <a:rect b="b" l="l" r="r" t="t"/>
              <a:pathLst>
                <a:path extrusionOk="0" h="2597" w="1096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31"/>
            <p:cNvSpPr/>
            <p:nvPr/>
          </p:nvSpPr>
          <p:spPr>
            <a:xfrm>
              <a:off x="4954775" y="2749875"/>
              <a:ext cx="18175" cy="31275"/>
            </a:xfrm>
            <a:custGeom>
              <a:rect b="b" l="l" r="r" t="t"/>
              <a:pathLst>
                <a:path extrusionOk="0" h="1251" w="727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31"/>
            <p:cNvSpPr/>
            <p:nvPr/>
          </p:nvSpPr>
          <p:spPr>
            <a:xfrm>
              <a:off x="4199625" y="1988475"/>
              <a:ext cx="16975" cy="54800"/>
            </a:xfrm>
            <a:custGeom>
              <a:rect b="b" l="l" r="r" t="t"/>
              <a:pathLst>
                <a:path extrusionOk="0" h="2192" w="679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31"/>
            <p:cNvSpPr/>
            <p:nvPr/>
          </p:nvSpPr>
          <p:spPr>
            <a:xfrm>
              <a:off x="4658600" y="2070925"/>
              <a:ext cx="19075" cy="57175"/>
            </a:xfrm>
            <a:custGeom>
              <a:rect b="b" l="l" r="r" t="t"/>
              <a:pathLst>
                <a:path extrusionOk="0" h="2287" w="763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31"/>
            <p:cNvSpPr/>
            <p:nvPr/>
          </p:nvSpPr>
          <p:spPr>
            <a:xfrm>
              <a:off x="4621700" y="2066750"/>
              <a:ext cx="17275" cy="33075"/>
            </a:xfrm>
            <a:custGeom>
              <a:rect b="b" l="l" r="r" t="t"/>
              <a:pathLst>
                <a:path extrusionOk="0" h="1323" w="691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31"/>
            <p:cNvSpPr/>
            <p:nvPr/>
          </p:nvSpPr>
          <p:spPr>
            <a:xfrm>
              <a:off x="3442075" y="2701050"/>
              <a:ext cx="20875" cy="98550"/>
            </a:xfrm>
            <a:custGeom>
              <a:rect b="b" l="l" r="r" t="t"/>
              <a:pathLst>
                <a:path extrusionOk="0" h="3942" w="835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31"/>
            <p:cNvSpPr/>
            <p:nvPr/>
          </p:nvSpPr>
          <p:spPr>
            <a:xfrm>
              <a:off x="3463225" y="2773100"/>
              <a:ext cx="13125" cy="28000"/>
            </a:xfrm>
            <a:custGeom>
              <a:rect b="b" l="l" r="r" t="t"/>
              <a:pathLst>
                <a:path extrusionOk="0" h="1120" w="525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31"/>
            <p:cNvSpPr/>
            <p:nvPr/>
          </p:nvSpPr>
          <p:spPr>
            <a:xfrm>
              <a:off x="3483750" y="2774875"/>
              <a:ext cx="16100" cy="23250"/>
            </a:xfrm>
            <a:custGeom>
              <a:rect b="b" l="l" r="r" t="t"/>
              <a:pathLst>
                <a:path extrusionOk="0" h="930" w="644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31"/>
            <p:cNvSpPr/>
            <p:nvPr/>
          </p:nvSpPr>
          <p:spPr>
            <a:xfrm>
              <a:off x="3460250" y="2009300"/>
              <a:ext cx="18775" cy="67000"/>
            </a:xfrm>
            <a:custGeom>
              <a:rect b="b" l="l" r="r" t="t"/>
              <a:pathLst>
                <a:path extrusionOk="0" h="2680" w="751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31"/>
            <p:cNvSpPr/>
            <p:nvPr/>
          </p:nvSpPr>
          <p:spPr>
            <a:xfrm>
              <a:off x="3484650" y="2016750"/>
              <a:ext cx="13125" cy="25025"/>
            </a:xfrm>
            <a:custGeom>
              <a:rect b="b" l="l" r="r" t="t"/>
              <a:pathLst>
                <a:path extrusionOk="0" h="1001" w="525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31"/>
            <p:cNvSpPr/>
            <p:nvPr/>
          </p:nvSpPr>
          <p:spPr>
            <a:xfrm>
              <a:off x="3177475" y="2730825"/>
              <a:ext cx="22050" cy="59250"/>
            </a:xfrm>
            <a:custGeom>
              <a:rect b="b" l="l" r="r" t="t"/>
              <a:pathLst>
                <a:path extrusionOk="0" h="2370" w="882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31"/>
            <p:cNvSpPr/>
            <p:nvPr/>
          </p:nvSpPr>
          <p:spPr>
            <a:xfrm>
              <a:off x="3195625" y="2756125"/>
              <a:ext cx="17875" cy="33075"/>
            </a:xfrm>
            <a:custGeom>
              <a:rect b="b" l="l" r="r" t="t"/>
              <a:pathLst>
                <a:path extrusionOk="0" h="1323" w="715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31"/>
            <p:cNvSpPr/>
            <p:nvPr/>
          </p:nvSpPr>
          <p:spPr>
            <a:xfrm>
              <a:off x="4286525" y="3098125"/>
              <a:ext cx="568550" cy="11050"/>
            </a:xfrm>
            <a:custGeom>
              <a:rect b="b" l="l" r="r" t="t"/>
              <a:pathLst>
                <a:path extrusionOk="0" h="442" w="22742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31"/>
            <p:cNvSpPr/>
            <p:nvPr/>
          </p:nvSpPr>
          <p:spPr>
            <a:xfrm>
              <a:off x="4874100" y="3096625"/>
              <a:ext cx="64025" cy="11050"/>
            </a:xfrm>
            <a:custGeom>
              <a:rect b="b" l="l" r="r" t="t"/>
              <a:pathLst>
                <a:path extrusionOk="0" h="442" w="2561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31"/>
            <p:cNvSpPr/>
            <p:nvPr/>
          </p:nvSpPr>
          <p:spPr>
            <a:xfrm>
              <a:off x="4958350" y="3093075"/>
              <a:ext cx="39300" cy="11325"/>
            </a:xfrm>
            <a:custGeom>
              <a:rect b="b" l="l" r="r" t="t"/>
              <a:pathLst>
                <a:path extrusionOk="0" h="453" w="1572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31"/>
            <p:cNvSpPr/>
            <p:nvPr/>
          </p:nvSpPr>
          <p:spPr>
            <a:xfrm>
              <a:off x="5018175" y="30966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31"/>
            <p:cNvSpPr/>
            <p:nvPr/>
          </p:nvSpPr>
          <p:spPr>
            <a:xfrm>
              <a:off x="5094375" y="3096625"/>
              <a:ext cx="55100" cy="11050"/>
            </a:xfrm>
            <a:custGeom>
              <a:rect b="b" l="l" r="r" t="t"/>
              <a:pathLst>
                <a:path extrusionOk="0" h="442" w="2204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31"/>
            <p:cNvSpPr/>
            <p:nvPr/>
          </p:nvSpPr>
          <p:spPr>
            <a:xfrm>
              <a:off x="2982200" y="3102600"/>
              <a:ext cx="748625" cy="11075"/>
            </a:xfrm>
            <a:custGeom>
              <a:rect b="b" l="l" r="r" t="t"/>
              <a:pathLst>
                <a:path extrusionOk="0" h="443" w="29945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31"/>
            <p:cNvSpPr/>
            <p:nvPr/>
          </p:nvSpPr>
          <p:spPr>
            <a:xfrm>
              <a:off x="2952750" y="3106700"/>
              <a:ext cx="11925" cy="9075"/>
            </a:xfrm>
            <a:custGeom>
              <a:rect b="b" l="l" r="r" t="t"/>
              <a:pathLst>
                <a:path extrusionOk="0" h="363" w="477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31"/>
            <p:cNvSpPr/>
            <p:nvPr/>
          </p:nvSpPr>
          <p:spPr>
            <a:xfrm>
              <a:off x="2814625" y="3105875"/>
              <a:ext cx="31275" cy="11325"/>
            </a:xfrm>
            <a:custGeom>
              <a:rect b="b" l="l" r="r" t="t"/>
              <a:pathLst>
                <a:path extrusionOk="0" h="453" w="1251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31"/>
            <p:cNvSpPr/>
            <p:nvPr/>
          </p:nvSpPr>
          <p:spPr>
            <a:xfrm>
              <a:off x="4163000" y="3163900"/>
              <a:ext cx="410200" cy="11050"/>
            </a:xfrm>
            <a:custGeom>
              <a:rect b="b" l="l" r="r" t="t"/>
              <a:pathLst>
                <a:path extrusionOk="0" h="442" w="16408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31"/>
            <p:cNvSpPr/>
            <p:nvPr/>
          </p:nvSpPr>
          <p:spPr>
            <a:xfrm>
              <a:off x="3923100" y="3180275"/>
              <a:ext cx="595325" cy="11350"/>
            </a:xfrm>
            <a:custGeom>
              <a:rect b="b" l="l" r="r" t="t"/>
              <a:pathLst>
                <a:path extrusionOk="0" h="454" w="23813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31"/>
            <p:cNvSpPr/>
            <p:nvPr/>
          </p:nvSpPr>
          <p:spPr>
            <a:xfrm>
              <a:off x="4106150" y="3215700"/>
              <a:ext cx="1046300" cy="11050"/>
            </a:xfrm>
            <a:custGeom>
              <a:rect b="b" l="l" r="r" t="t"/>
              <a:pathLst>
                <a:path extrusionOk="0" h="442" w="41852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31"/>
            <p:cNvSpPr/>
            <p:nvPr/>
          </p:nvSpPr>
          <p:spPr>
            <a:xfrm>
              <a:off x="3556675" y="3237725"/>
              <a:ext cx="1029925" cy="11050"/>
            </a:xfrm>
            <a:custGeom>
              <a:rect b="b" l="l" r="r" t="t"/>
              <a:pathLst>
                <a:path extrusionOk="0" h="442" w="41197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31"/>
            <p:cNvSpPr/>
            <p:nvPr/>
          </p:nvSpPr>
          <p:spPr>
            <a:xfrm>
              <a:off x="3589425" y="3213025"/>
              <a:ext cx="505150" cy="11325"/>
            </a:xfrm>
            <a:custGeom>
              <a:rect b="b" l="l" r="r" t="t"/>
              <a:pathLst>
                <a:path extrusionOk="0" h="453" w="20206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31"/>
            <p:cNvSpPr/>
            <p:nvPr/>
          </p:nvSpPr>
          <p:spPr>
            <a:xfrm>
              <a:off x="3272425" y="3163900"/>
              <a:ext cx="617650" cy="11050"/>
            </a:xfrm>
            <a:custGeom>
              <a:rect b="b" l="l" r="r" t="t"/>
              <a:pathLst>
                <a:path extrusionOk="0" h="442" w="24706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31"/>
            <p:cNvSpPr/>
            <p:nvPr/>
          </p:nvSpPr>
          <p:spPr>
            <a:xfrm>
              <a:off x="3613825" y="3180275"/>
              <a:ext cx="303650" cy="11350"/>
            </a:xfrm>
            <a:custGeom>
              <a:rect b="b" l="l" r="r" t="t"/>
              <a:pathLst>
                <a:path extrusionOk="0" h="454" w="12146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31"/>
            <p:cNvSpPr/>
            <p:nvPr/>
          </p:nvSpPr>
          <p:spPr>
            <a:xfrm>
              <a:off x="2048150" y="3141875"/>
              <a:ext cx="951050" cy="11350"/>
            </a:xfrm>
            <a:custGeom>
              <a:rect b="b" l="l" r="r" t="t"/>
              <a:pathLst>
                <a:path extrusionOk="0" h="454" w="38042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31"/>
            <p:cNvSpPr/>
            <p:nvPr/>
          </p:nvSpPr>
          <p:spPr>
            <a:xfrm>
              <a:off x="2414275" y="3182950"/>
              <a:ext cx="639400" cy="11050"/>
            </a:xfrm>
            <a:custGeom>
              <a:rect b="b" l="l" r="r" t="t"/>
              <a:pathLst>
                <a:path extrusionOk="0" h="442" w="25576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31"/>
            <p:cNvSpPr/>
            <p:nvPr/>
          </p:nvSpPr>
          <p:spPr>
            <a:xfrm>
              <a:off x="2580675" y="3221350"/>
              <a:ext cx="320000" cy="11050"/>
            </a:xfrm>
            <a:custGeom>
              <a:rect b="b" l="l" r="r" t="t"/>
              <a:pathLst>
                <a:path extrusionOk="0" h="442" w="1280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31"/>
            <p:cNvSpPr/>
            <p:nvPr/>
          </p:nvSpPr>
          <p:spPr>
            <a:xfrm>
              <a:off x="2750625" y="3248725"/>
              <a:ext cx="237550" cy="11350"/>
            </a:xfrm>
            <a:custGeom>
              <a:rect b="b" l="l" r="r" t="t"/>
              <a:pathLst>
                <a:path extrusionOk="0" h="454" w="9502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31"/>
            <p:cNvSpPr/>
            <p:nvPr/>
          </p:nvSpPr>
          <p:spPr>
            <a:xfrm>
              <a:off x="3095325" y="3229400"/>
              <a:ext cx="220875" cy="11325"/>
            </a:xfrm>
            <a:custGeom>
              <a:rect b="b" l="l" r="r" t="t"/>
              <a:pathLst>
                <a:path extrusionOk="0" h="453" w="8835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31"/>
            <p:cNvSpPr/>
            <p:nvPr/>
          </p:nvSpPr>
          <p:spPr>
            <a:xfrm>
              <a:off x="3136100" y="3254100"/>
              <a:ext cx="212850" cy="11050"/>
            </a:xfrm>
            <a:custGeom>
              <a:rect b="b" l="l" r="r" t="t"/>
              <a:pathLst>
                <a:path extrusionOk="0" h="442" w="8514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31"/>
            <p:cNvSpPr/>
            <p:nvPr/>
          </p:nvSpPr>
          <p:spPr>
            <a:xfrm>
              <a:off x="3181925" y="3270475"/>
              <a:ext cx="153325" cy="11025"/>
            </a:xfrm>
            <a:custGeom>
              <a:rect b="b" l="l" r="r" t="t"/>
              <a:pathLst>
                <a:path extrusionOk="0" h="441" w="6133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31"/>
            <p:cNvSpPr/>
            <p:nvPr/>
          </p:nvSpPr>
          <p:spPr>
            <a:xfrm>
              <a:off x="3239375" y="3294875"/>
              <a:ext cx="104200" cy="11350"/>
            </a:xfrm>
            <a:custGeom>
              <a:rect b="b" l="l" r="r" t="t"/>
              <a:pathLst>
                <a:path extrusionOk="0" h="454" w="4168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31"/>
            <p:cNvSpPr/>
            <p:nvPr/>
          </p:nvSpPr>
          <p:spPr>
            <a:xfrm>
              <a:off x="2302350" y="3117475"/>
              <a:ext cx="229225" cy="11050"/>
            </a:xfrm>
            <a:custGeom>
              <a:rect b="b" l="l" r="r" t="t"/>
              <a:pathLst>
                <a:path extrusionOk="0" h="442" w="9169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31"/>
            <p:cNvSpPr/>
            <p:nvPr/>
          </p:nvSpPr>
          <p:spPr>
            <a:xfrm>
              <a:off x="2384225" y="3076400"/>
              <a:ext cx="106275" cy="11325"/>
            </a:xfrm>
            <a:custGeom>
              <a:rect b="b" l="l" r="r" t="t"/>
              <a:pathLst>
                <a:path extrusionOk="0" h="453" w="4251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31"/>
            <p:cNvSpPr/>
            <p:nvPr/>
          </p:nvSpPr>
          <p:spPr>
            <a:xfrm>
              <a:off x="2436300" y="3057050"/>
              <a:ext cx="68500" cy="11350"/>
            </a:xfrm>
            <a:custGeom>
              <a:rect b="b" l="l" r="r" t="t"/>
              <a:pathLst>
                <a:path extrusionOk="0" h="454" w="274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31"/>
            <p:cNvSpPr/>
            <p:nvPr/>
          </p:nvSpPr>
          <p:spPr>
            <a:xfrm>
              <a:off x="2266650" y="3032650"/>
              <a:ext cx="248550" cy="11075"/>
            </a:xfrm>
            <a:custGeom>
              <a:rect b="b" l="l" r="r" t="t"/>
              <a:pathLst>
                <a:path extrusionOk="0" h="443" w="9942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31"/>
            <p:cNvSpPr/>
            <p:nvPr/>
          </p:nvSpPr>
          <p:spPr>
            <a:xfrm>
              <a:off x="2461000" y="2994550"/>
              <a:ext cx="70575" cy="11325"/>
            </a:xfrm>
            <a:custGeom>
              <a:rect b="b" l="l" r="r" t="t"/>
              <a:pathLst>
                <a:path extrusionOk="0" h="453" w="2823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31"/>
            <p:cNvSpPr/>
            <p:nvPr/>
          </p:nvSpPr>
          <p:spPr>
            <a:xfrm>
              <a:off x="4903575" y="2253975"/>
              <a:ext cx="341450" cy="11050"/>
            </a:xfrm>
            <a:custGeom>
              <a:rect b="b" l="l" r="r" t="t"/>
              <a:pathLst>
                <a:path extrusionOk="0" h="442" w="13658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31"/>
            <p:cNvSpPr/>
            <p:nvPr/>
          </p:nvSpPr>
          <p:spPr>
            <a:xfrm>
              <a:off x="4975025" y="2286725"/>
              <a:ext cx="106275" cy="11025"/>
            </a:xfrm>
            <a:custGeom>
              <a:rect b="b" l="l" r="r" t="t"/>
              <a:pathLst>
                <a:path extrusionOk="0" h="441" w="4251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31"/>
            <p:cNvSpPr/>
            <p:nvPr/>
          </p:nvSpPr>
          <p:spPr>
            <a:xfrm>
              <a:off x="5018175" y="2316775"/>
              <a:ext cx="104200" cy="11050"/>
            </a:xfrm>
            <a:custGeom>
              <a:rect b="b" l="l" r="r" t="t"/>
              <a:pathLst>
                <a:path extrusionOk="0" h="442" w="4168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31"/>
            <p:cNvSpPr/>
            <p:nvPr/>
          </p:nvSpPr>
          <p:spPr>
            <a:xfrm>
              <a:off x="5058950" y="2344150"/>
              <a:ext cx="44075" cy="11350"/>
            </a:xfrm>
            <a:custGeom>
              <a:rect b="b" l="l" r="r" t="t"/>
              <a:pathLst>
                <a:path extrusionOk="0" h="454" w="1763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31"/>
            <p:cNvSpPr/>
            <p:nvPr/>
          </p:nvSpPr>
          <p:spPr>
            <a:xfrm>
              <a:off x="5078900" y="2379600"/>
              <a:ext cx="49125" cy="11325"/>
            </a:xfrm>
            <a:custGeom>
              <a:rect b="b" l="l" r="r" t="t"/>
              <a:pathLst>
                <a:path extrusionOk="0" h="453" w="1965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31"/>
            <p:cNvSpPr/>
            <p:nvPr/>
          </p:nvSpPr>
          <p:spPr>
            <a:xfrm>
              <a:off x="4758925" y="3158250"/>
              <a:ext cx="991800" cy="11350"/>
            </a:xfrm>
            <a:custGeom>
              <a:rect b="b" l="l" r="r" t="t"/>
              <a:pathLst>
                <a:path extrusionOk="0" h="454" w="39672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31"/>
            <p:cNvSpPr/>
            <p:nvPr/>
          </p:nvSpPr>
          <p:spPr>
            <a:xfrm>
              <a:off x="4580925" y="3147550"/>
              <a:ext cx="251525" cy="11325"/>
            </a:xfrm>
            <a:custGeom>
              <a:rect b="b" l="l" r="r" t="t"/>
              <a:pathLst>
                <a:path extrusionOk="0" h="453" w="10061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31"/>
            <p:cNvSpPr/>
            <p:nvPr/>
          </p:nvSpPr>
          <p:spPr>
            <a:xfrm>
              <a:off x="4744925" y="3139500"/>
              <a:ext cx="183075" cy="11050"/>
            </a:xfrm>
            <a:custGeom>
              <a:rect b="b" l="l" r="r" t="t"/>
              <a:pathLst>
                <a:path extrusionOk="0" h="442" w="7323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31"/>
            <p:cNvSpPr/>
            <p:nvPr/>
          </p:nvSpPr>
          <p:spPr>
            <a:xfrm>
              <a:off x="5160150" y="3133850"/>
              <a:ext cx="453950" cy="11025"/>
            </a:xfrm>
            <a:custGeom>
              <a:rect b="b" l="l" r="r" t="t"/>
              <a:pathLst>
                <a:path extrusionOk="0" h="441" w="18158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31"/>
            <p:cNvSpPr/>
            <p:nvPr/>
          </p:nvSpPr>
          <p:spPr>
            <a:xfrm>
              <a:off x="5392325" y="3114800"/>
              <a:ext cx="112550" cy="11325"/>
            </a:xfrm>
            <a:custGeom>
              <a:rect b="b" l="l" r="r" t="t"/>
              <a:pathLst>
                <a:path extrusionOk="0" h="453" w="4502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31"/>
            <p:cNvSpPr/>
            <p:nvPr/>
          </p:nvSpPr>
          <p:spPr>
            <a:xfrm>
              <a:off x="5403925" y="3084725"/>
              <a:ext cx="81900" cy="11050"/>
            </a:xfrm>
            <a:custGeom>
              <a:rect b="b" l="l" r="r" t="t"/>
              <a:pathLst>
                <a:path extrusionOk="0" h="442" w="3276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31"/>
            <p:cNvSpPr/>
            <p:nvPr/>
          </p:nvSpPr>
          <p:spPr>
            <a:xfrm>
              <a:off x="5390250" y="3060025"/>
              <a:ext cx="81875" cy="11350"/>
            </a:xfrm>
            <a:custGeom>
              <a:rect b="b" l="l" r="r" t="t"/>
              <a:pathLst>
                <a:path extrusionOk="0" h="454" w="3275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31"/>
            <p:cNvSpPr/>
            <p:nvPr/>
          </p:nvSpPr>
          <p:spPr>
            <a:xfrm>
              <a:off x="5384875" y="3024300"/>
              <a:ext cx="78925" cy="11350"/>
            </a:xfrm>
            <a:custGeom>
              <a:rect b="b" l="l" r="r" t="t"/>
              <a:pathLst>
                <a:path extrusionOk="0" h="454" w="3157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31"/>
            <p:cNvSpPr/>
            <p:nvPr/>
          </p:nvSpPr>
          <p:spPr>
            <a:xfrm>
              <a:off x="5256600" y="2737675"/>
              <a:ext cx="404250" cy="11025"/>
            </a:xfrm>
            <a:custGeom>
              <a:rect b="b" l="l" r="r" t="t"/>
              <a:pathLst>
                <a:path extrusionOk="0" h="441" w="1617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31"/>
            <p:cNvSpPr/>
            <p:nvPr/>
          </p:nvSpPr>
          <p:spPr>
            <a:xfrm>
              <a:off x="5264050" y="2693900"/>
              <a:ext cx="87825" cy="11350"/>
            </a:xfrm>
            <a:custGeom>
              <a:rect b="b" l="l" r="r" t="t"/>
              <a:pathLst>
                <a:path extrusionOk="0" h="454" w="3513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31"/>
            <p:cNvSpPr/>
            <p:nvPr/>
          </p:nvSpPr>
          <p:spPr>
            <a:xfrm>
              <a:off x="5226525" y="2653125"/>
              <a:ext cx="78900" cy="11050"/>
            </a:xfrm>
            <a:custGeom>
              <a:rect b="b" l="l" r="r" t="t"/>
              <a:pathLst>
                <a:path extrusionOk="0" h="442" w="3156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31"/>
            <p:cNvSpPr/>
            <p:nvPr/>
          </p:nvSpPr>
          <p:spPr>
            <a:xfrm>
              <a:off x="5209275" y="2614725"/>
              <a:ext cx="60450" cy="11350"/>
            </a:xfrm>
            <a:custGeom>
              <a:rect b="b" l="l" r="r" t="t"/>
              <a:pathLst>
                <a:path extrusionOk="0" h="454" w="2418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31"/>
            <p:cNvSpPr/>
            <p:nvPr/>
          </p:nvSpPr>
          <p:spPr>
            <a:xfrm>
              <a:off x="5168200" y="2578900"/>
              <a:ext cx="12225" cy="8975"/>
            </a:xfrm>
            <a:custGeom>
              <a:rect b="b" l="l" r="r" t="t"/>
              <a:pathLst>
                <a:path extrusionOk="0" h="359" w="489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31"/>
            <p:cNvSpPr/>
            <p:nvPr/>
          </p:nvSpPr>
          <p:spPr>
            <a:xfrm>
              <a:off x="2535425" y="28722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31"/>
            <p:cNvSpPr/>
            <p:nvPr/>
          </p:nvSpPr>
          <p:spPr>
            <a:xfrm>
              <a:off x="2461300" y="2798700"/>
              <a:ext cx="84875" cy="11025"/>
            </a:xfrm>
            <a:custGeom>
              <a:rect b="b" l="l" r="r" t="t"/>
              <a:pathLst>
                <a:path extrusionOk="0" h="441" w="3395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31"/>
            <p:cNvSpPr/>
            <p:nvPr/>
          </p:nvSpPr>
          <p:spPr>
            <a:xfrm>
              <a:off x="2501200" y="2843925"/>
              <a:ext cx="62525" cy="11075"/>
            </a:xfrm>
            <a:custGeom>
              <a:rect b="b" l="l" r="r" t="t"/>
              <a:pathLst>
                <a:path extrusionOk="0" h="443" w="2501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31"/>
            <p:cNvSpPr/>
            <p:nvPr/>
          </p:nvSpPr>
          <p:spPr>
            <a:xfrm>
              <a:off x="2512500" y="2810000"/>
              <a:ext cx="73850" cy="11325"/>
            </a:xfrm>
            <a:custGeom>
              <a:rect b="b" l="l" r="r" t="t"/>
              <a:pathLst>
                <a:path extrusionOk="0" h="453" w="2954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31"/>
            <p:cNvSpPr/>
            <p:nvPr/>
          </p:nvSpPr>
          <p:spPr>
            <a:xfrm>
              <a:off x="2268125" y="2758800"/>
              <a:ext cx="351850" cy="11625"/>
            </a:xfrm>
            <a:custGeom>
              <a:rect b="b" l="l" r="r" t="t"/>
              <a:pathLst>
                <a:path extrusionOk="0" h="465" w="14074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31"/>
            <p:cNvSpPr/>
            <p:nvPr/>
          </p:nvSpPr>
          <p:spPr>
            <a:xfrm>
              <a:off x="2313375" y="2673675"/>
              <a:ext cx="352150" cy="11025"/>
            </a:xfrm>
            <a:custGeom>
              <a:rect b="b" l="l" r="r" t="t"/>
              <a:pathLst>
                <a:path extrusionOk="0" h="441" w="14086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31"/>
            <p:cNvSpPr/>
            <p:nvPr/>
          </p:nvSpPr>
          <p:spPr>
            <a:xfrm>
              <a:off x="2580675" y="2639750"/>
              <a:ext cx="102125" cy="11025"/>
            </a:xfrm>
            <a:custGeom>
              <a:rect b="b" l="l" r="r" t="t"/>
              <a:pathLst>
                <a:path extrusionOk="0" h="441" w="4085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31"/>
            <p:cNvSpPr/>
            <p:nvPr/>
          </p:nvSpPr>
          <p:spPr>
            <a:xfrm>
              <a:off x="2625900" y="2605500"/>
              <a:ext cx="68800" cy="11050"/>
            </a:xfrm>
            <a:custGeom>
              <a:rect b="b" l="l" r="r" t="t"/>
              <a:pathLst>
                <a:path extrusionOk="0" h="442" w="2752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31"/>
            <p:cNvSpPr/>
            <p:nvPr/>
          </p:nvSpPr>
          <p:spPr>
            <a:xfrm>
              <a:off x="2671450" y="2571575"/>
              <a:ext cx="39325" cy="11350"/>
            </a:xfrm>
            <a:custGeom>
              <a:rect b="b" l="l" r="r" t="t"/>
              <a:pathLst>
                <a:path extrusionOk="0" h="454" w="1573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31"/>
            <p:cNvSpPr/>
            <p:nvPr/>
          </p:nvSpPr>
          <p:spPr>
            <a:xfrm>
              <a:off x="2711350" y="257722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31"/>
            <p:cNvSpPr/>
            <p:nvPr/>
          </p:nvSpPr>
          <p:spPr>
            <a:xfrm>
              <a:off x="2705675" y="2509075"/>
              <a:ext cx="39625" cy="11325"/>
            </a:xfrm>
            <a:custGeom>
              <a:rect b="b" l="l" r="r" t="t"/>
              <a:pathLst>
                <a:path extrusionOk="0" h="453" w="1585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31"/>
            <p:cNvSpPr/>
            <p:nvPr/>
          </p:nvSpPr>
          <p:spPr>
            <a:xfrm>
              <a:off x="2739625" y="2492100"/>
              <a:ext cx="28300" cy="11050"/>
            </a:xfrm>
            <a:custGeom>
              <a:rect b="b" l="l" r="r" t="t"/>
              <a:pathLst>
                <a:path extrusionOk="0" h="442" w="1132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31"/>
            <p:cNvSpPr/>
            <p:nvPr/>
          </p:nvSpPr>
          <p:spPr>
            <a:xfrm>
              <a:off x="2404750" y="2417975"/>
              <a:ext cx="431625" cy="11100"/>
            </a:xfrm>
            <a:custGeom>
              <a:rect b="b" l="l" r="r" t="t"/>
              <a:pathLst>
                <a:path extrusionOk="0" h="444" w="17265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31"/>
            <p:cNvSpPr/>
            <p:nvPr/>
          </p:nvSpPr>
          <p:spPr>
            <a:xfrm>
              <a:off x="2625900" y="2361425"/>
              <a:ext cx="193225" cy="11050"/>
            </a:xfrm>
            <a:custGeom>
              <a:rect b="b" l="l" r="r" t="t"/>
              <a:pathLst>
                <a:path extrusionOk="0" h="442" w="7729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31"/>
            <p:cNvSpPr/>
            <p:nvPr/>
          </p:nvSpPr>
          <p:spPr>
            <a:xfrm>
              <a:off x="2620550" y="2344175"/>
              <a:ext cx="221775" cy="11325"/>
            </a:xfrm>
            <a:custGeom>
              <a:rect b="b" l="l" r="r" t="t"/>
              <a:pathLst>
                <a:path extrusionOk="0" h="453" w="8871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31"/>
            <p:cNvSpPr/>
            <p:nvPr/>
          </p:nvSpPr>
          <p:spPr>
            <a:xfrm>
              <a:off x="2694075" y="2219150"/>
              <a:ext cx="352150" cy="11350"/>
            </a:xfrm>
            <a:custGeom>
              <a:rect b="b" l="l" r="r" t="t"/>
              <a:pathLst>
                <a:path extrusionOk="0" h="454" w="14086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31"/>
            <p:cNvSpPr/>
            <p:nvPr/>
          </p:nvSpPr>
          <p:spPr>
            <a:xfrm>
              <a:off x="2909875" y="2173900"/>
              <a:ext cx="142300" cy="11050"/>
            </a:xfrm>
            <a:custGeom>
              <a:rect b="b" l="l" r="r" t="t"/>
              <a:pathLst>
                <a:path extrusionOk="0" h="442" w="5692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96" name="Google Shape;9496;p31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Důležité znaky antropologie:</a:t>
            </a:r>
            <a:endParaRPr/>
          </a:p>
        </p:txBody>
      </p:sp>
      <p:sp>
        <p:nvSpPr>
          <p:cNvPr id="9497" name="Google Shape;9497;p31"/>
          <p:cNvSpPr txBox="1"/>
          <p:nvPr>
            <p:ph idx="1" type="subTitle"/>
          </p:nvPr>
        </p:nvSpPr>
        <p:spPr>
          <a:xfrm>
            <a:off x="699100" y="23499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Je holistická.</a:t>
            </a:r>
            <a:endParaRPr/>
          </a:p>
        </p:txBody>
      </p:sp>
      <p:sp>
        <p:nvSpPr>
          <p:cNvPr id="9498" name="Google Shape;9498;p31"/>
          <p:cNvSpPr txBox="1"/>
          <p:nvPr>
            <p:ph idx="3" type="subTitle"/>
          </p:nvPr>
        </p:nvSpPr>
        <p:spPr>
          <a:xfrm>
            <a:off x="3305250" y="23499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Merriweather"/>
                <a:ea typeface="Merriweather"/>
                <a:cs typeface="Merriweather"/>
                <a:sym typeface="Merriweather"/>
              </a:rPr>
              <a:t>Čerpá z jiných společenských věd.</a:t>
            </a: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499" name="Google Shape;9499;p31"/>
          <p:cNvSpPr txBox="1"/>
          <p:nvPr>
            <p:ph idx="5" type="subTitle"/>
          </p:nvPr>
        </p:nvSpPr>
        <p:spPr>
          <a:xfrm>
            <a:off x="5911400" y="2349913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Merriweather"/>
                <a:ea typeface="Merriweather"/>
                <a:cs typeface="Merriweather"/>
                <a:sym typeface="Merriweather"/>
              </a:rPr>
              <a:t>Je rozdělena na různé podobory.</a:t>
            </a: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500" name="Google Shape;9500;p31"/>
          <p:cNvSpPr/>
          <p:nvPr/>
        </p:nvSpPr>
        <p:spPr>
          <a:xfrm>
            <a:off x="4416600" y="1788763"/>
            <a:ext cx="310754" cy="457202"/>
          </a:xfrm>
          <a:custGeom>
            <a:rect b="b" l="l" r="r" t="t"/>
            <a:pathLst>
              <a:path extrusionOk="0" h="208768" w="141897">
                <a:moveTo>
                  <a:pt x="70949" y="34414"/>
                </a:moveTo>
                <a:cubicBezTo>
                  <a:pt x="83409" y="34414"/>
                  <a:pt x="93913" y="42863"/>
                  <a:pt x="97044" y="54345"/>
                </a:cubicBezTo>
                <a:cubicBezTo>
                  <a:pt x="95745" y="54674"/>
                  <a:pt x="94461" y="54822"/>
                  <a:pt x="93242" y="54822"/>
                </a:cubicBezTo>
                <a:cubicBezTo>
                  <a:pt x="90360" y="54822"/>
                  <a:pt x="87845" y="53994"/>
                  <a:pt x="86378" y="52779"/>
                </a:cubicBezTo>
                <a:cubicBezTo>
                  <a:pt x="85628" y="52192"/>
                  <a:pt x="85106" y="51442"/>
                  <a:pt x="84518" y="50626"/>
                </a:cubicBezTo>
                <a:cubicBezTo>
                  <a:pt x="83409" y="49060"/>
                  <a:pt x="81974" y="47070"/>
                  <a:pt x="79006" y="46483"/>
                </a:cubicBezTo>
                <a:cubicBezTo>
                  <a:pt x="78502" y="46389"/>
                  <a:pt x="78018" y="46348"/>
                  <a:pt x="77556" y="46348"/>
                </a:cubicBezTo>
                <a:cubicBezTo>
                  <a:pt x="75295" y="46348"/>
                  <a:pt x="73537" y="47339"/>
                  <a:pt x="72319" y="48016"/>
                </a:cubicBezTo>
                <a:cubicBezTo>
                  <a:pt x="71992" y="48212"/>
                  <a:pt x="71503" y="48473"/>
                  <a:pt x="71210" y="48604"/>
                </a:cubicBezTo>
                <a:cubicBezTo>
                  <a:pt x="70590" y="47658"/>
                  <a:pt x="70068" y="44363"/>
                  <a:pt x="69709" y="42145"/>
                </a:cubicBezTo>
                <a:cubicBezTo>
                  <a:pt x="69318" y="39633"/>
                  <a:pt x="68861" y="36991"/>
                  <a:pt x="68339" y="34544"/>
                </a:cubicBezTo>
                <a:cubicBezTo>
                  <a:pt x="69187" y="34447"/>
                  <a:pt x="70068" y="34414"/>
                  <a:pt x="70949" y="34414"/>
                </a:cubicBezTo>
                <a:close/>
                <a:moveTo>
                  <a:pt x="47462" y="48082"/>
                </a:moveTo>
                <a:cubicBezTo>
                  <a:pt x="48898" y="49386"/>
                  <a:pt x="49974" y="50887"/>
                  <a:pt x="50431" y="52388"/>
                </a:cubicBezTo>
                <a:cubicBezTo>
                  <a:pt x="50789" y="53529"/>
                  <a:pt x="50692" y="54475"/>
                  <a:pt x="50594" y="56041"/>
                </a:cubicBezTo>
                <a:cubicBezTo>
                  <a:pt x="50431" y="58063"/>
                  <a:pt x="50202" y="60836"/>
                  <a:pt x="51018" y="65109"/>
                </a:cubicBezTo>
                <a:cubicBezTo>
                  <a:pt x="51507" y="67654"/>
                  <a:pt x="52029" y="69056"/>
                  <a:pt x="52420" y="70067"/>
                </a:cubicBezTo>
                <a:cubicBezTo>
                  <a:pt x="52747" y="70981"/>
                  <a:pt x="52812" y="71144"/>
                  <a:pt x="52779" y="71764"/>
                </a:cubicBezTo>
                <a:cubicBezTo>
                  <a:pt x="52616" y="73721"/>
                  <a:pt x="51344" y="76037"/>
                  <a:pt x="49485" y="77896"/>
                </a:cubicBezTo>
                <a:cubicBezTo>
                  <a:pt x="45994" y="73329"/>
                  <a:pt x="43907" y="67654"/>
                  <a:pt x="43907" y="61456"/>
                </a:cubicBezTo>
                <a:cubicBezTo>
                  <a:pt x="43907" y="56595"/>
                  <a:pt x="45211" y="52029"/>
                  <a:pt x="47462" y="48082"/>
                </a:cubicBezTo>
                <a:close/>
                <a:moveTo>
                  <a:pt x="62370" y="35817"/>
                </a:moveTo>
                <a:cubicBezTo>
                  <a:pt x="62859" y="38165"/>
                  <a:pt x="63283" y="40677"/>
                  <a:pt x="63674" y="43091"/>
                </a:cubicBezTo>
                <a:cubicBezTo>
                  <a:pt x="64522" y="48506"/>
                  <a:pt x="65240" y="53203"/>
                  <a:pt x="69350" y="54508"/>
                </a:cubicBezTo>
                <a:cubicBezTo>
                  <a:pt x="69952" y="54706"/>
                  <a:pt x="70527" y="54788"/>
                  <a:pt x="71073" y="54788"/>
                </a:cubicBezTo>
                <a:cubicBezTo>
                  <a:pt x="72778" y="54788"/>
                  <a:pt x="74208" y="53984"/>
                  <a:pt x="75320" y="53366"/>
                </a:cubicBezTo>
                <a:cubicBezTo>
                  <a:pt x="76368" y="52759"/>
                  <a:pt x="76974" y="52455"/>
                  <a:pt x="77530" y="52455"/>
                </a:cubicBezTo>
                <a:cubicBezTo>
                  <a:pt x="77631" y="52455"/>
                  <a:pt x="77731" y="52465"/>
                  <a:pt x="77831" y="52485"/>
                </a:cubicBezTo>
                <a:cubicBezTo>
                  <a:pt x="78321" y="52583"/>
                  <a:pt x="78582" y="52844"/>
                  <a:pt x="79560" y="54182"/>
                </a:cubicBezTo>
                <a:cubicBezTo>
                  <a:pt x="80245" y="55160"/>
                  <a:pt x="81126" y="56400"/>
                  <a:pt x="82496" y="57509"/>
                </a:cubicBezTo>
                <a:cubicBezTo>
                  <a:pt x="85236" y="59760"/>
                  <a:pt x="89118" y="60934"/>
                  <a:pt x="93195" y="60934"/>
                </a:cubicBezTo>
                <a:cubicBezTo>
                  <a:pt x="94761" y="60934"/>
                  <a:pt x="96392" y="60771"/>
                  <a:pt x="97958" y="60412"/>
                </a:cubicBezTo>
                <a:lnTo>
                  <a:pt x="97958" y="60412"/>
                </a:lnTo>
                <a:cubicBezTo>
                  <a:pt x="98186" y="66316"/>
                  <a:pt x="96457" y="72057"/>
                  <a:pt x="93326" y="76657"/>
                </a:cubicBezTo>
                <a:cubicBezTo>
                  <a:pt x="91597" y="74699"/>
                  <a:pt x="89803" y="73068"/>
                  <a:pt x="88629" y="71992"/>
                </a:cubicBezTo>
                <a:cubicBezTo>
                  <a:pt x="86060" y="69640"/>
                  <a:pt x="81182" y="65203"/>
                  <a:pt x="76542" y="65203"/>
                </a:cubicBezTo>
                <a:cubicBezTo>
                  <a:pt x="75584" y="65203"/>
                  <a:pt x="74636" y="65392"/>
                  <a:pt x="73721" y="65827"/>
                </a:cubicBezTo>
                <a:cubicBezTo>
                  <a:pt x="70720" y="67262"/>
                  <a:pt x="70264" y="70198"/>
                  <a:pt x="69872" y="72775"/>
                </a:cubicBezTo>
                <a:cubicBezTo>
                  <a:pt x="69611" y="74406"/>
                  <a:pt x="69350" y="76265"/>
                  <a:pt x="68437" y="78288"/>
                </a:cubicBezTo>
                <a:cubicBezTo>
                  <a:pt x="66741" y="82202"/>
                  <a:pt x="63707" y="84551"/>
                  <a:pt x="60510" y="86410"/>
                </a:cubicBezTo>
                <a:cubicBezTo>
                  <a:pt x="58031" y="85366"/>
                  <a:pt x="55748" y="83996"/>
                  <a:pt x="53725" y="82300"/>
                </a:cubicBezTo>
                <a:cubicBezTo>
                  <a:pt x="56694" y="79397"/>
                  <a:pt x="58618" y="75678"/>
                  <a:pt x="58879" y="72188"/>
                </a:cubicBezTo>
                <a:cubicBezTo>
                  <a:pt x="59010" y="70263"/>
                  <a:pt x="58553" y="69089"/>
                  <a:pt x="58129" y="67947"/>
                </a:cubicBezTo>
                <a:cubicBezTo>
                  <a:pt x="57803" y="67066"/>
                  <a:pt x="57411" y="65990"/>
                  <a:pt x="57020" y="63968"/>
                </a:cubicBezTo>
                <a:cubicBezTo>
                  <a:pt x="56367" y="60510"/>
                  <a:pt x="56531" y="58390"/>
                  <a:pt x="56661" y="56530"/>
                </a:cubicBezTo>
                <a:cubicBezTo>
                  <a:pt x="56824" y="54704"/>
                  <a:pt x="56955" y="52844"/>
                  <a:pt x="56270" y="50561"/>
                </a:cubicBezTo>
                <a:cubicBezTo>
                  <a:pt x="55422" y="47853"/>
                  <a:pt x="53595" y="45276"/>
                  <a:pt x="51083" y="43123"/>
                </a:cubicBezTo>
                <a:cubicBezTo>
                  <a:pt x="54149" y="39829"/>
                  <a:pt x="57998" y="37285"/>
                  <a:pt x="62370" y="35817"/>
                </a:cubicBezTo>
                <a:close/>
                <a:moveTo>
                  <a:pt x="76659" y="71313"/>
                </a:moveTo>
                <a:cubicBezTo>
                  <a:pt x="77356" y="71313"/>
                  <a:pt x="79431" y="71863"/>
                  <a:pt x="84518" y="76526"/>
                </a:cubicBezTo>
                <a:cubicBezTo>
                  <a:pt x="85693" y="77603"/>
                  <a:pt x="87650" y="79364"/>
                  <a:pt x="89281" y="81321"/>
                </a:cubicBezTo>
                <a:cubicBezTo>
                  <a:pt x="84486" y="85790"/>
                  <a:pt x="78027" y="88530"/>
                  <a:pt x="70949" y="88530"/>
                </a:cubicBezTo>
                <a:cubicBezTo>
                  <a:pt x="70068" y="88530"/>
                  <a:pt x="69187" y="88465"/>
                  <a:pt x="68339" y="88400"/>
                </a:cubicBezTo>
                <a:cubicBezTo>
                  <a:pt x="70459" y="86541"/>
                  <a:pt x="72580" y="84061"/>
                  <a:pt x="74047" y="80734"/>
                </a:cubicBezTo>
                <a:cubicBezTo>
                  <a:pt x="75254" y="77994"/>
                  <a:pt x="75646" y="75515"/>
                  <a:pt x="75907" y="73688"/>
                </a:cubicBezTo>
                <a:cubicBezTo>
                  <a:pt x="76037" y="72840"/>
                  <a:pt x="76233" y="71731"/>
                  <a:pt x="76429" y="71340"/>
                </a:cubicBezTo>
                <a:cubicBezTo>
                  <a:pt x="76477" y="71327"/>
                  <a:pt x="76551" y="71313"/>
                  <a:pt x="76659" y="71313"/>
                </a:cubicBezTo>
                <a:close/>
                <a:moveTo>
                  <a:pt x="70949" y="28314"/>
                </a:moveTo>
                <a:cubicBezTo>
                  <a:pt x="53073" y="28314"/>
                  <a:pt x="37774" y="43678"/>
                  <a:pt x="37774" y="61456"/>
                </a:cubicBezTo>
                <a:cubicBezTo>
                  <a:pt x="37774" y="79560"/>
                  <a:pt x="53171" y="94630"/>
                  <a:pt x="70949" y="94630"/>
                </a:cubicBezTo>
                <a:cubicBezTo>
                  <a:pt x="89053" y="94630"/>
                  <a:pt x="104123" y="79625"/>
                  <a:pt x="104123" y="61456"/>
                </a:cubicBezTo>
                <a:cubicBezTo>
                  <a:pt x="104123" y="43417"/>
                  <a:pt x="89444" y="28314"/>
                  <a:pt x="70949" y="28314"/>
                </a:cubicBezTo>
                <a:close/>
                <a:moveTo>
                  <a:pt x="135797" y="6133"/>
                </a:moveTo>
                <a:lnTo>
                  <a:pt x="135797" y="15494"/>
                </a:lnTo>
                <a:lnTo>
                  <a:pt x="47006" y="15494"/>
                </a:lnTo>
                <a:cubicBezTo>
                  <a:pt x="45309" y="15494"/>
                  <a:pt x="43939" y="16864"/>
                  <a:pt x="43939" y="18561"/>
                </a:cubicBezTo>
                <a:cubicBezTo>
                  <a:pt x="43939" y="20257"/>
                  <a:pt x="45309" y="21627"/>
                  <a:pt x="47006" y="21627"/>
                </a:cubicBezTo>
                <a:lnTo>
                  <a:pt x="123303" y="21627"/>
                </a:lnTo>
                <a:lnTo>
                  <a:pt x="123303" y="48962"/>
                </a:lnTo>
                <a:cubicBezTo>
                  <a:pt x="123303" y="77831"/>
                  <a:pt x="99817" y="101317"/>
                  <a:pt x="70949" y="101317"/>
                </a:cubicBezTo>
                <a:cubicBezTo>
                  <a:pt x="42080" y="101317"/>
                  <a:pt x="18594" y="77831"/>
                  <a:pt x="18594" y="48962"/>
                </a:cubicBezTo>
                <a:lnTo>
                  <a:pt x="18594" y="21627"/>
                </a:lnTo>
                <a:lnTo>
                  <a:pt x="32685" y="21627"/>
                </a:lnTo>
                <a:cubicBezTo>
                  <a:pt x="34382" y="21627"/>
                  <a:pt x="35752" y="20257"/>
                  <a:pt x="35752" y="18561"/>
                </a:cubicBezTo>
                <a:cubicBezTo>
                  <a:pt x="35752" y="16864"/>
                  <a:pt x="34382" y="15494"/>
                  <a:pt x="32685" y="15494"/>
                </a:cubicBezTo>
                <a:lnTo>
                  <a:pt x="6133" y="15494"/>
                </a:lnTo>
                <a:lnTo>
                  <a:pt x="6133" y="6133"/>
                </a:lnTo>
                <a:close/>
                <a:moveTo>
                  <a:pt x="90941" y="118480"/>
                </a:moveTo>
                <a:cubicBezTo>
                  <a:pt x="89841" y="118480"/>
                  <a:pt x="88780" y="119066"/>
                  <a:pt x="88237" y="120106"/>
                </a:cubicBezTo>
                <a:cubicBezTo>
                  <a:pt x="87454" y="121607"/>
                  <a:pt x="88041" y="123466"/>
                  <a:pt x="89542" y="124249"/>
                </a:cubicBezTo>
                <a:cubicBezTo>
                  <a:pt x="96262" y="127772"/>
                  <a:pt x="101872" y="133154"/>
                  <a:pt x="105689" y="139744"/>
                </a:cubicBezTo>
                <a:cubicBezTo>
                  <a:pt x="106255" y="140724"/>
                  <a:pt x="107288" y="141254"/>
                  <a:pt x="108339" y="141254"/>
                </a:cubicBezTo>
                <a:cubicBezTo>
                  <a:pt x="108861" y="141254"/>
                  <a:pt x="109388" y="141123"/>
                  <a:pt x="109864" y="140853"/>
                </a:cubicBezTo>
                <a:cubicBezTo>
                  <a:pt x="111332" y="140004"/>
                  <a:pt x="111821" y="138113"/>
                  <a:pt x="110973" y="136677"/>
                </a:cubicBezTo>
                <a:cubicBezTo>
                  <a:pt x="106569" y="129077"/>
                  <a:pt x="100143" y="122912"/>
                  <a:pt x="92380" y="118834"/>
                </a:cubicBezTo>
                <a:cubicBezTo>
                  <a:pt x="91920" y="118594"/>
                  <a:pt x="91427" y="118480"/>
                  <a:pt x="90941" y="118480"/>
                </a:cubicBezTo>
                <a:close/>
                <a:moveTo>
                  <a:pt x="70949" y="129240"/>
                </a:moveTo>
                <a:cubicBezTo>
                  <a:pt x="69252" y="129240"/>
                  <a:pt x="67882" y="130610"/>
                  <a:pt x="67882" y="132306"/>
                </a:cubicBezTo>
                <a:lnTo>
                  <a:pt x="67882" y="139841"/>
                </a:lnTo>
                <a:cubicBezTo>
                  <a:pt x="67882" y="141505"/>
                  <a:pt x="69252" y="142875"/>
                  <a:pt x="70949" y="142875"/>
                </a:cubicBezTo>
                <a:cubicBezTo>
                  <a:pt x="72645" y="142875"/>
                  <a:pt x="74015" y="141505"/>
                  <a:pt x="74015" y="139841"/>
                </a:cubicBezTo>
                <a:lnTo>
                  <a:pt x="74015" y="132306"/>
                </a:lnTo>
                <a:cubicBezTo>
                  <a:pt x="74015" y="130610"/>
                  <a:pt x="72645" y="129240"/>
                  <a:pt x="70949" y="129240"/>
                </a:cubicBezTo>
                <a:close/>
                <a:moveTo>
                  <a:pt x="63609" y="167829"/>
                </a:moveTo>
                <a:cubicBezTo>
                  <a:pt x="61913" y="167829"/>
                  <a:pt x="60575" y="169199"/>
                  <a:pt x="60575" y="170895"/>
                </a:cubicBezTo>
                <a:cubicBezTo>
                  <a:pt x="60575" y="172592"/>
                  <a:pt x="61913" y="173962"/>
                  <a:pt x="63609" y="173962"/>
                </a:cubicBezTo>
                <a:cubicBezTo>
                  <a:pt x="65305" y="173962"/>
                  <a:pt x="66675" y="172592"/>
                  <a:pt x="66675" y="170895"/>
                </a:cubicBezTo>
                <a:cubicBezTo>
                  <a:pt x="66675" y="169199"/>
                  <a:pt x="65305" y="167829"/>
                  <a:pt x="63609" y="167829"/>
                </a:cubicBezTo>
                <a:close/>
                <a:moveTo>
                  <a:pt x="52127" y="176702"/>
                </a:moveTo>
                <a:cubicBezTo>
                  <a:pt x="50431" y="176702"/>
                  <a:pt x="49061" y="178072"/>
                  <a:pt x="49061" y="179735"/>
                </a:cubicBezTo>
                <a:cubicBezTo>
                  <a:pt x="49061" y="181432"/>
                  <a:pt x="50431" y="182802"/>
                  <a:pt x="52127" y="182802"/>
                </a:cubicBezTo>
                <a:cubicBezTo>
                  <a:pt x="53823" y="182802"/>
                  <a:pt x="55193" y="181432"/>
                  <a:pt x="55193" y="179735"/>
                </a:cubicBezTo>
                <a:cubicBezTo>
                  <a:pt x="55193" y="178072"/>
                  <a:pt x="53823" y="176702"/>
                  <a:pt x="52127" y="176702"/>
                </a:cubicBezTo>
                <a:close/>
                <a:moveTo>
                  <a:pt x="74015" y="107548"/>
                </a:moveTo>
                <a:cubicBezTo>
                  <a:pt x="101448" y="109113"/>
                  <a:pt x="123303" y="131947"/>
                  <a:pt x="123303" y="159805"/>
                </a:cubicBezTo>
                <a:lnTo>
                  <a:pt x="123303" y="184465"/>
                </a:lnTo>
                <a:lnTo>
                  <a:pt x="106472" y="173081"/>
                </a:lnTo>
                <a:cubicBezTo>
                  <a:pt x="105943" y="172725"/>
                  <a:pt x="105345" y="172553"/>
                  <a:pt x="104755" y="172553"/>
                </a:cubicBezTo>
                <a:cubicBezTo>
                  <a:pt x="103778" y="172553"/>
                  <a:pt x="102821" y="173022"/>
                  <a:pt x="102231" y="173896"/>
                </a:cubicBezTo>
                <a:cubicBezTo>
                  <a:pt x="101285" y="175299"/>
                  <a:pt x="101644" y="177191"/>
                  <a:pt x="103047" y="178137"/>
                </a:cubicBezTo>
                <a:lnTo>
                  <a:pt x="116388" y="187173"/>
                </a:lnTo>
                <a:lnTo>
                  <a:pt x="25509" y="187173"/>
                </a:lnTo>
                <a:lnTo>
                  <a:pt x="65795" y="159903"/>
                </a:lnTo>
                <a:cubicBezTo>
                  <a:pt x="67360" y="158842"/>
                  <a:pt x="69154" y="158312"/>
                  <a:pt x="70949" y="158312"/>
                </a:cubicBezTo>
                <a:cubicBezTo>
                  <a:pt x="72743" y="158312"/>
                  <a:pt x="74537" y="158842"/>
                  <a:pt x="76103" y="159903"/>
                </a:cubicBezTo>
                <a:lnTo>
                  <a:pt x="93000" y="171352"/>
                </a:lnTo>
                <a:cubicBezTo>
                  <a:pt x="93528" y="171708"/>
                  <a:pt x="94126" y="171880"/>
                  <a:pt x="94716" y="171880"/>
                </a:cubicBezTo>
                <a:cubicBezTo>
                  <a:pt x="95693" y="171880"/>
                  <a:pt x="96651" y="171411"/>
                  <a:pt x="97240" y="170537"/>
                </a:cubicBezTo>
                <a:cubicBezTo>
                  <a:pt x="98186" y="169134"/>
                  <a:pt x="97827" y="167242"/>
                  <a:pt x="96425" y="166296"/>
                </a:cubicBezTo>
                <a:lnTo>
                  <a:pt x="79528" y="154846"/>
                </a:lnTo>
                <a:cubicBezTo>
                  <a:pt x="76918" y="153085"/>
                  <a:pt x="73933" y="152204"/>
                  <a:pt x="70949" y="152204"/>
                </a:cubicBezTo>
                <a:cubicBezTo>
                  <a:pt x="67964" y="152204"/>
                  <a:pt x="64979" y="153085"/>
                  <a:pt x="62370" y="154846"/>
                </a:cubicBezTo>
                <a:lnTo>
                  <a:pt x="18594" y="184465"/>
                </a:lnTo>
                <a:lnTo>
                  <a:pt x="18594" y="159805"/>
                </a:lnTo>
                <a:cubicBezTo>
                  <a:pt x="18594" y="131947"/>
                  <a:pt x="40449" y="109113"/>
                  <a:pt x="67882" y="107548"/>
                </a:cubicBezTo>
                <a:lnTo>
                  <a:pt x="67882" y="120857"/>
                </a:lnTo>
                <a:cubicBezTo>
                  <a:pt x="67882" y="122553"/>
                  <a:pt x="69252" y="123923"/>
                  <a:pt x="70949" y="123923"/>
                </a:cubicBezTo>
                <a:cubicBezTo>
                  <a:pt x="72645" y="123923"/>
                  <a:pt x="74015" y="122553"/>
                  <a:pt x="74015" y="120857"/>
                </a:cubicBezTo>
                <a:lnTo>
                  <a:pt x="74015" y="107548"/>
                </a:lnTo>
                <a:close/>
                <a:moveTo>
                  <a:pt x="135797" y="193273"/>
                </a:moveTo>
                <a:lnTo>
                  <a:pt x="135797" y="202667"/>
                </a:lnTo>
                <a:lnTo>
                  <a:pt x="6133" y="202667"/>
                </a:lnTo>
                <a:lnTo>
                  <a:pt x="6133" y="193273"/>
                </a:lnTo>
                <a:close/>
                <a:moveTo>
                  <a:pt x="5905" y="0"/>
                </a:moveTo>
                <a:cubicBezTo>
                  <a:pt x="2643" y="0"/>
                  <a:pt x="0" y="2642"/>
                  <a:pt x="0" y="5904"/>
                </a:cubicBezTo>
                <a:lnTo>
                  <a:pt x="0" y="15690"/>
                </a:lnTo>
                <a:cubicBezTo>
                  <a:pt x="0" y="18952"/>
                  <a:pt x="2643" y="21627"/>
                  <a:pt x="5905" y="21627"/>
                </a:cubicBezTo>
                <a:lnTo>
                  <a:pt x="12494" y="21627"/>
                </a:lnTo>
                <a:lnTo>
                  <a:pt x="12494" y="48962"/>
                </a:lnTo>
                <a:cubicBezTo>
                  <a:pt x="12494" y="74699"/>
                  <a:pt x="29163" y="96587"/>
                  <a:pt x="52290" y="104384"/>
                </a:cubicBezTo>
                <a:cubicBezTo>
                  <a:pt x="29163" y="112180"/>
                  <a:pt x="12494" y="134068"/>
                  <a:pt x="12494" y="159805"/>
                </a:cubicBezTo>
                <a:lnTo>
                  <a:pt x="12494" y="187173"/>
                </a:lnTo>
                <a:lnTo>
                  <a:pt x="5905" y="187173"/>
                </a:lnTo>
                <a:cubicBezTo>
                  <a:pt x="2643" y="187173"/>
                  <a:pt x="0" y="189815"/>
                  <a:pt x="0" y="193077"/>
                </a:cubicBezTo>
                <a:lnTo>
                  <a:pt x="0" y="202863"/>
                </a:lnTo>
                <a:cubicBezTo>
                  <a:pt x="0" y="206125"/>
                  <a:pt x="2643" y="208767"/>
                  <a:pt x="5905" y="208767"/>
                </a:cubicBezTo>
                <a:lnTo>
                  <a:pt x="135993" y="208767"/>
                </a:lnTo>
                <a:cubicBezTo>
                  <a:pt x="139255" y="208767"/>
                  <a:pt x="141897" y="206125"/>
                  <a:pt x="141897" y="202863"/>
                </a:cubicBezTo>
                <a:lnTo>
                  <a:pt x="141897" y="193077"/>
                </a:lnTo>
                <a:cubicBezTo>
                  <a:pt x="141897" y="189815"/>
                  <a:pt x="139255" y="187173"/>
                  <a:pt x="135993" y="187173"/>
                </a:cubicBezTo>
                <a:lnTo>
                  <a:pt x="129403" y="187173"/>
                </a:lnTo>
                <a:lnTo>
                  <a:pt x="129403" y="159805"/>
                </a:lnTo>
                <a:cubicBezTo>
                  <a:pt x="129403" y="134068"/>
                  <a:pt x="112735" y="112180"/>
                  <a:pt x="89607" y="104384"/>
                </a:cubicBezTo>
                <a:cubicBezTo>
                  <a:pt x="112735" y="96587"/>
                  <a:pt x="129403" y="74699"/>
                  <a:pt x="129403" y="48962"/>
                </a:cubicBezTo>
                <a:lnTo>
                  <a:pt x="129403" y="21627"/>
                </a:lnTo>
                <a:lnTo>
                  <a:pt x="135993" y="21627"/>
                </a:lnTo>
                <a:cubicBezTo>
                  <a:pt x="139255" y="21627"/>
                  <a:pt x="141897" y="18952"/>
                  <a:pt x="141897" y="15690"/>
                </a:cubicBezTo>
                <a:lnTo>
                  <a:pt x="141897" y="5904"/>
                </a:lnTo>
                <a:cubicBezTo>
                  <a:pt x="141897" y="2642"/>
                  <a:pt x="139255" y="0"/>
                  <a:pt x="135993" y="0"/>
                </a:cubicBezTo>
                <a:close/>
              </a:path>
            </a:pathLst>
          </a:custGeom>
          <a:solidFill>
            <a:schemeClr val="accent2"/>
          </a:solidFill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01" name="Google Shape;9501;p31"/>
          <p:cNvGrpSpPr/>
          <p:nvPr/>
        </p:nvGrpSpPr>
        <p:grpSpPr>
          <a:xfrm>
            <a:off x="2054223" y="3989950"/>
            <a:ext cx="5035502" cy="1842426"/>
            <a:chOff x="2048150" y="1951500"/>
            <a:chExt cx="3702575" cy="1354725"/>
          </a:xfrm>
        </p:grpSpPr>
        <p:sp>
          <p:nvSpPr>
            <p:cNvPr id="9502" name="Google Shape;9502;p31"/>
            <p:cNvSpPr/>
            <p:nvPr/>
          </p:nvSpPr>
          <p:spPr>
            <a:xfrm>
              <a:off x="2486300" y="2263500"/>
              <a:ext cx="2933425" cy="909675"/>
            </a:xfrm>
            <a:custGeom>
              <a:rect b="b" l="l" r="r" t="t"/>
              <a:pathLst>
                <a:path extrusionOk="0" h="36387" w="117337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31"/>
            <p:cNvSpPr/>
            <p:nvPr/>
          </p:nvSpPr>
          <p:spPr>
            <a:xfrm>
              <a:off x="2559525" y="2126950"/>
              <a:ext cx="2800975" cy="980425"/>
            </a:xfrm>
            <a:custGeom>
              <a:rect b="b" l="l" r="r" t="t"/>
              <a:pathLst>
                <a:path extrusionOk="0" h="39217" w="112039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31"/>
            <p:cNvSpPr/>
            <p:nvPr/>
          </p:nvSpPr>
          <p:spPr>
            <a:xfrm>
              <a:off x="2941125" y="1951500"/>
              <a:ext cx="1021875" cy="1061525"/>
            </a:xfrm>
            <a:custGeom>
              <a:rect b="b" l="l" r="r" t="t"/>
              <a:pathLst>
                <a:path extrusionOk="0" h="42461" w="40875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31"/>
            <p:cNvSpPr/>
            <p:nvPr/>
          </p:nvSpPr>
          <p:spPr>
            <a:xfrm>
              <a:off x="2797950" y="1979225"/>
              <a:ext cx="2263400" cy="1033800"/>
            </a:xfrm>
            <a:custGeom>
              <a:rect b="b" l="l" r="r" t="t"/>
              <a:pathLst>
                <a:path extrusionOk="0" h="41352" w="90536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31"/>
            <p:cNvSpPr/>
            <p:nvPr/>
          </p:nvSpPr>
          <p:spPr>
            <a:xfrm>
              <a:off x="4127000" y="2162600"/>
              <a:ext cx="1021275" cy="706050"/>
            </a:xfrm>
            <a:custGeom>
              <a:rect b="b" l="l" r="r" t="t"/>
              <a:pathLst>
                <a:path extrusionOk="0" h="28242" w="40851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31"/>
            <p:cNvSpPr/>
            <p:nvPr/>
          </p:nvSpPr>
          <p:spPr>
            <a:xfrm>
              <a:off x="4095150" y="2218250"/>
              <a:ext cx="1139450" cy="753400"/>
            </a:xfrm>
            <a:custGeom>
              <a:rect b="b" l="l" r="r" t="t"/>
              <a:pathLst>
                <a:path extrusionOk="0" h="30136" w="45578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31"/>
            <p:cNvSpPr/>
            <p:nvPr/>
          </p:nvSpPr>
          <p:spPr>
            <a:xfrm>
              <a:off x="3949300" y="2994550"/>
              <a:ext cx="12525" cy="33950"/>
            </a:xfrm>
            <a:custGeom>
              <a:rect b="b" l="l" r="r" t="t"/>
              <a:pathLst>
                <a:path extrusionOk="0" h="1358" w="501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31"/>
            <p:cNvSpPr/>
            <p:nvPr/>
          </p:nvSpPr>
          <p:spPr>
            <a:xfrm>
              <a:off x="3959125" y="2793625"/>
              <a:ext cx="388150" cy="234575"/>
            </a:xfrm>
            <a:custGeom>
              <a:rect b="b" l="l" r="r" t="t"/>
              <a:pathLst>
                <a:path extrusionOk="0" h="9383" w="15526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31"/>
            <p:cNvSpPr/>
            <p:nvPr/>
          </p:nvSpPr>
          <p:spPr>
            <a:xfrm>
              <a:off x="3967150" y="2821900"/>
              <a:ext cx="398000" cy="204525"/>
            </a:xfrm>
            <a:custGeom>
              <a:rect b="b" l="l" r="r" t="t"/>
              <a:pathLst>
                <a:path extrusionOk="0" h="8181" w="1592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31"/>
            <p:cNvSpPr/>
            <p:nvPr/>
          </p:nvSpPr>
          <p:spPr>
            <a:xfrm>
              <a:off x="3994525" y="2964775"/>
              <a:ext cx="104225" cy="68800"/>
            </a:xfrm>
            <a:custGeom>
              <a:rect b="b" l="l" r="r" t="t"/>
              <a:pathLst>
                <a:path extrusionOk="0" h="2752" w="4169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31"/>
            <p:cNvSpPr/>
            <p:nvPr/>
          </p:nvSpPr>
          <p:spPr>
            <a:xfrm>
              <a:off x="4028775" y="2989475"/>
              <a:ext cx="75325" cy="42000"/>
            </a:xfrm>
            <a:custGeom>
              <a:rect b="b" l="l" r="r" t="t"/>
              <a:pathLst>
                <a:path extrusionOk="0" h="1680" w="3013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31"/>
            <p:cNvSpPr/>
            <p:nvPr/>
          </p:nvSpPr>
          <p:spPr>
            <a:xfrm>
              <a:off x="4084125" y="2918350"/>
              <a:ext cx="545625" cy="124750"/>
            </a:xfrm>
            <a:custGeom>
              <a:rect b="b" l="l" r="r" t="t"/>
              <a:pathLst>
                <a:path extrusionOk="0" h="4990" w="21825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31"/>
            <p:cNvSpPr/>
            <p:nvPr/>
          </p:nvSpPr>
          <p:spPr>
            <a:xfrm>
              <a:off x="4123125" y="2961400"/>
              <a:ext cx="359900" cy="95675"/>
            </a:xfrm>
            <a:custGeom>
              <a:rect b="b" l="l" r="r" t="t"/>
              <a:pathLst>
                <a:path extrusionOk="0" h="3827" w="14396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31"/>
            <p:cNvSpPr/>
            <p:nvPr/>
          </p:nvSpPr>
          <p:spPr>
            <a:xfrm>
              <a:off x="4615450" y="2986200"/>
              <a:ext cx="654575" cy="48625"/>
            </a:xfrm>
            <a:custGeom>
              <a:rect b="b" l="l" r="r" t="t"/>
              <a:pathLst>
                <a:path extrusionOk="0" h="1945" w="26183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31"/>
            <p:cNvSpPr/>
            <p:nvPr/>
          </p:nvSpPr>
          <p:spPr>
            <a:xfrm>
              <a:off x="4455900" y="2820725"/>
              <a:ext cx="672725" cy="91700"/>
            </a:xfrm>
            <a:custGeom>
              <a:rect b="b" l="l" r="r" t="t"/>
              <a:pathLst>
                <a:path extrusionOk="0" h="3668" w="26909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31"/>
            <p:cNvSpPr/>
            <p:nvPr/>
          </p:nvSpPr>
          <p:spPr>
            <a:xfrm>
              <a:off x="4495800" y="2796300"/>
              <a:ext cx="401850" cy="70875"/>
            </a:xfrm>
            <a:custGeom>
              <a:rect b="b" l="l" r="r" t="t"/>
              <a:pathLst>
                <a:path extrusionOk="0" h="2835" w="16074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31"/>
            <p:cNvSpPr/>
            <p:nvPr/>
          </p:nvSpPr>
          <p:spPr>
            <a:xfrm>
              <a:off x="2594350" y="2880150"/>
              <a:ext cx="218225" cy="179900"/>
            </a:xfrm>
            <a:custGeom>
              <a:rect b="b" l="l" r="r" t="t"/>
              <a:pathLst>
                <a:path extrusionOk="0" h="7196" w="8729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31"/>
            <p:cNvSpPr/>
            <p:nvPr/>
          </p:nvSpPr>
          <p:spPr>
            <a:xfrm>
              <a:off x="2647050" y="2995725"/>
              <a:ext cx="509300" cy="34925"/>
            </a:xfrm>
            <a:custGeom>
              <a:rect b="b" l="l" r="r" t="t"/>
              <a:pathLst>
                <a:path extrusionOk="0" h="1397" w="20372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31"/>
            <p:cNvSpPr/>
            <p:nvPr/>
          </p:nvSpPr>
          <p:spPr>
            <a:xfrm>
              <a:off x="2698550" y="2967150"/>
              <a:ext cx="191400" cy="17800"/>
            </a:xfrm>
            <a:custGeom>
              <a:rect b="b" l="l" r="r" t="t"/>
              <a:pathLst>
                <a:path extrusionOk="0" h="712" w="7656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31"/>
            <p:cNvSpPr/>
            <p:nvPr/>
          </p:nvSpPr>
          <p:spPr>
            <a:xfrm>
              <a:off x="2862550" y="2897875"/>
              <a:ext cx="950150" cy="82400"/>
            </a:xfrm>
            <a:custGeom>
              <a:rect b="b" l="l" r="r" t="t"/>
              <a:pathLst>
                <a:path extrusionOk="0" h="3296" w="38006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31"/>
            <p:cNvSpPr/>
            <p:nvPr/>
          </p:nvSpPr>
          <p:spPr>
            <a:xfrm>
              <a:off x="3315875" y="2930175"/>
              <a:ext cx="382525" cy="50100"/>
            </a:xfrm>
            <a:custGeom>
              <a:rect b="b" l="l" r="r" t="t"/>
              <a:pathLst>
                <a:path extrusionOk="0" h="2004" w="15301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31"/>
            <p:cNvSpPr/>
            <p:nvPr/>
          </p:nvSpPr>
          <p:spPr>
            <a:xfrm>
              <a:off x="3478100" y="2965425"/>
              <a:ext cx="132475" cy="15200"/>
            </a:xfrm>
            <a:custGeom>
              <a:rect b="b" l="l" r="r" t="t"/>
              <a:pathLst>
                <a:path extrusionOk="0" h="608" w="5299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31"/>
            <p:cNvSpPr/>
            <p:nvPr/>
          </p:nvSpPr>
          <p:spPr>
            <a:xfrm>
              <a:off x="3505200" y="2876350"/>
              <a:ext cx="306000" cy="62250"/>
            </a:xfrm>
            <a:custGeom>
              <a:rect b="b" l="l" r="r" t="t"/>
              <a:pathLst>
                <a:path extrusionOk="0" h="2490" w="1224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31"/>
            <p:cNvSpPr/>
            <p:nvPr/>
          </p:nvSpPr>
          <p:spPr>
            <a:xfrm>
              <a:off x="3798075" y="2921325"/>
              <a:ext cx="146175" cy="109850"/>
            </a:xfrm>
            <a:custGeom>
              <a:rect b="b" l="l" r="r" t="t"/>
              <a:pathLst>
                <a:path extrusionOk="0" h="4394" w="5847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31"/>
            <p:cNvSpPr/>
            <p:nvPr/>
          </p:nvSpPr>
          <p:spPr>
            <a:xfrm>
              <a:off x="3826650" y="2973700"/>
              <a:ext cx="92900" cy="57175"/>
            </a:xfrm>
            <a:custGeom>
              <a:rect b="b" l="l" r="r" t="t"/>
              <a:pathLst>
                <a:path extrusionOk="0" h="2287" w="3716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31"/>
            <p:cNvSpPr/>
            <p:nvPr/>
          </p:nvSpPr>
          <p:spPr>
            <a:xfrm>
              <a:off x="3798075" y="2993050"/>
              <a:ext cx="73550" cy="48550"/>
            </a:xfrm>
            <a:custGeom>
              <a:rect b="b" l="l" r="r" t="t"/>
              <a:pathLst>
                <a:path extrusionOk="0" h="1942" w="294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31"/>
            <p:cNvSpPr/>
            <p:nvPr/>
          </p:nvSpPr>
          <p:spPr>
            <a:xfrm>
              <a:off x="3646275" y="3014500"/>
              <a:ext cx="141425" cy="65800"/>
            </a:xfrm>
            <a:custGeom>
              <a:rect b="b" l="l" r="r" t="t"/>
              <a:pathLst>
                <a:path extrusionOk="0" h="2632" w="5657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31"/>
            <p:cNvSpPr/>
            <p:nvPr/>
          </p:nvSpPr>
          <p:spPr>
            <a:xfrm>
              <a:off x="2907500" y="2169450"/>
              <a:ext cx="176225" cy="400375"/>
            </a:xfrm>
            <a:custGeom>
              <a:rect b="b" l="l" r="r" t="t"/>
              <a:pathLst>
                <a:path extrusionOk="0" h="16015" w="7049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31"/>
            <p:cNvSpPr/>
            <p:nvPr/>
          </p:nvSpPr>
          <p:spPr>
            <a:xfrm>
              <a:off x="2784850" y="2298325"/>
              <a:ext cx="212275" cy="456325"/>
            </a:xfrm>
            <a:custGeom>
              <a:rect b="b" l="l" r="r" t="t"/>
              <a:pathLst>
                <a:path extrusionOk="0" h="18253" w="8491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31"/>
            <p:cNvSpPr/>
            <p:nvPr/>
          </p:nvSpPr>
          <p:spPr>
            <a:xfrm>
              <a:off x="2934875" y="2266475"/>
              <a:ext cx="56875" cy="120275"/>
            </a:xfrm>
            <a:custGeom>
              <a:rect b="b" l="l" r="r" t="t"/>
              <a:pathLst>
                <a:path extrusionOk="0" h="4811" w="2275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31"/>
            <p:cNvSpPr/>
            <p:nvPr/>
          </p:nvSpPr>
          <p:spPr>
            <a:xfrm>
              <a:off x="2625625" y="2781125"/>
              <a:ext cx="121750" cy="253325"/>
            </a:xfrm>
            <a:custGeom>
              <a:rect b="b" l="l" r="r" t="t"/>
              <a:pathLst>
                <a:path extrusionOk="0" h="10133" w="487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31"/>
            <p:cNvSpPr/>
            <p:nvPr/>
          </p:nvSpPr>
          <p:spPr>
            <a:xfrm>
              <a:off x="2705375" y="2802850"/>
              <a:ext cx="58675" cy="146175"/>
            </a:xfrm>
            <a:custGeom>
              <a:rect b="b" l="l" r="r" t="t"/>
              <a:pathLst>
                <a:path extrusionOk="0" h="5847" w="2347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31"/>
            <p:cNvSpPr/>
            <p:nvPr/>
          </p:nvSpPr>
          <p:spPr>
            <a:xfrm>
              <a:off x="2766100" y="2592425"/>
              <a:ext cx="130400" cy="279500"/>
            </a:xfrm>
            <a:custGeom>
              <a:rect b="b" l="l" r="r" t="t"/>
              <a:pathLst>
                <a:path extrusionOk="0" h="11180" w="5216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31"/>
            <p:cNvSpPr/>
            <p:nvPr/>
          </p:nvSpPr>
          <p:spPr>
            <a:xfrm>
              <a:off x="2966425" y="2863275"/>
              <a:ext cx="463475" cy="37925"/>
            </a:xfrm>
            <a:custGeom>
              <a:rect b="b" l="l" r="r" t="t"/>
              <a:pathLst>
                <a:path extrusionOk="0" h="1517" w="18539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31"/>
            <p:cNvSpPr/>
            <p:nvPr/>
          </p:nvSpPr>
          <p:spPr>
            <a:xfrm>
              <a:off x="3469475" y="2849575"/>
              <a:ext cx="89325" cy="11050"/>
            </a:xfrm>
            <a:custGeom>
              <a:rect b="b" l="l" r="r" t="t"/>
              <a:pathLst>
                <a:path extrusionOk="0" h="442" w="3573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31"/>
            <p:cNvSpPr/>
            <p:nvPr/>
          </p:nvSpPr>
          <p:spPr>
            <a:xfrm>
              <a:off x="3572750" y="2855225"/>
              <a:ext cx="87850" cy="12250"/>
            </a:xfrm>
            <a:custGeom>
              <a:rect b="b" l="l" r="r" t="t"/>
              <a:pathLst>
                <a:path extrusionOk="0" h="490" w="3514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31"/>
            <p:cNvSpPr/>
            <p:nvPr/>
          </p:nvSpPr>
          <p:spPr>
            <a:xfrm>
              <a:off x="4790775" y="2957350"/>
              <a:ext cx="477150" cy="47650"/>
            </a:xfrm>
            <a:custGeom>
              <a:rect b="b" l="l" r="r" t="t"/>
              <a:pathLst>
                <a:path extrusionOk="0" h="1906" w="19086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31"/>
            <p:cNvSpPr/>
            <p:nvPr/>
          </p:nvSpPr>
          <p:spPr>
            <a:xfrm>
              <a:off x="5201525" y="2869525"/>
              <a:ext cx="64925" cy="107175"/>
            </a:xfrm>
            <a:custGeom>
              <a:rect b="b" l="l" r="r" t="t"/>
              <a:pathLst>
                <a:path extrusionOk="0" h="4287" w="2597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31"/>
            <p:cNvSpPr/>
            <p:nvPr/>
          </p:nvSpPr>
          <p:spPr>
            <a:xfrm>
              <a:off x="5239025" y="2963875"/>
              <a:ext cx="83075" cy="80400"/>
            </a:xfrm>
            <a:custGeom>
              <a:rect b="b" l="l" r="r" t="t"/>
              <a:pathLst>
                <a:path extrusionOk="0" h="3216" w="3323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31"/>
            <p:cNvSpPr/>
            <p:nvPr/>
          </p:nvSpPr>
          <p:spPr>
            <a:xfrm>
              <a:off x="4916975" y="2278100"/>
              <a:ext cx="94975" cy="186650"/>
            </a:xfrm>
            <a:custGeom>
              <a:rect b="b" l="l" r="r" t="t"/>
              <a:pathLst>
                <a:path extrusionOk="0" h="7466" w="3799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31"/>
            <p:cNvSpPr/>
            <p:nvPr/>
          </p:nvSpPr>
          <p:spPr>
            <a:xfrm>
              <a:off x="5015500" y="2480800"/>
              <a:ext cx="23525" cy="41975"/>
            </a:xfrm>
            <a:custGeom>
              <a:rect b="b" l="l" r="r" t="t"/>
              <a:pathLst>
                <a:path extrusionOk="0" h="1679" w="94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31"/>
            <p:cNvSpPr/>
            <p:nvPr/>
          </p:nvSpPr>
          <p:spPr>
            <a:xfrm>
              <a:off x="5043475" y="2540625"/>
              <a:ext cx="18175" cy="25025"/>
            </a:xfrm>
            <a:custGeom>
              <a:rect b="b" l="l" r="r" t="t"/>
              <a:pathLst>
                <a:path extrusionOk="0" h="1001" w="727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31"/>
            <p:cNvSpPr/>
            <p:nvPr/>
          </p:nvSpPr>
          <p:spPr>
            <a:xfrm>
              <a:off x="3961800" y="2745100"/>
              <a:ext cx="180100" cy="208700"/>
            </a:xfrm>
            <a:custGeom>
              <a:rect b="b" l="l" r="r" t="t"/>
              <a:pathLst>
                <a:path extrusionOk="0" h="8348" w="7204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31"/>
            <p:cNvSpPr/>
            <p:nvPr/>
          </p:nvSpPr>
          <p:spPr>
            <a:xfrm>
              <a:off x="3951675" y="2765350"/>
              <a:ext cx="96750" cy="141400"/>
            </a:xfrm>
            <a:custGeom>
              <a:rect b="b" l="l" r="r" t="t"/>
              <a:pathLst>
                <a:path extrusionOk="0" h="5656" w="387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31"/>
            <p:cNvSpPr/>
            <p:nvPr/>
          </p:nvSpPr>
          <p:spPr>
            <a:xfrm>
              <a:off x="3953750" y="2776950"/>
              <a:ext cx="50625" cy="74450"/>
            </a:xfrm>
            <a:custGeom>
              <a:rect b="b" l="l" r="r" t="t"/>
              <a:pathLst>
                <a:path extrusionOk="0" h="2978" w="2025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31"/>
            <p:cNvSpPr/>
            <p:nvPr/>
          </p:nvSpPr>
          <p:spPr>
            <a:xfrm>
              <a:off x="3960300" y="2769225"/>
              <a:ext cx="20875" cy="33650"/>
            </a:xfrm>
            <a:custGeom>
              <a:rect b="b" l="l" r="r" t="t"/>
              <a:pathLst>
                <a:path extrusionOk="0" h="1346" w="835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31"/>
            <p:cNvSpPr/>
            <p:nvPr/>
          </p:nvSpPr>
          <p:spPr>
            <a:xfrm>
              <a:off x="3959125" y="2012575"/>
              <a:ext cx="207475" cy="176550"/>
            </a:xfrm>
            <a:custGeom>
              <a:rect b="b" l="l" r="r" t="t"/>
              <a:pathLst>
                <a:path extrusionOk="0" h="7062" w="8299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31"/>
            <p:cNvSpPr/>
            <p:nvPr/>
          </p:nvSpPr>
          <p:spPr>
            <a:xfrm>
              <a:off x="3962100" y="2081925"/>
              <a:ext cx="147650" cy="145000"/>
            </a:xfrm>
            <a:custGeom>
              <a:rect b="b" l="l" r="r" t="t"/>
              <a:pathLst>
                <a:path extrusionOk="0" h="5800" w="5906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31"/>
            <p:cNvSpPr/>
            <p:nvPr/>
          </p:nvSpPr>
          <p:spPr>
            <a:xfrm>
              <a:off x="3957025" y="2150100"/>
              <a:ext cx="96475" cy="110450"/>
            </a:xfrm>
            <a:custGeom>
              <a:rect b="b" l="l" r="r" t="t"/>
              <a:pathLst>
                <a:path extrusionOk="0" h="4418" w="3859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31"/>
            <p:cNvSpPr/>
            <p:nvPr/>
          </p:nvSpPr>
          <p:spPr>
            <a:xfrm>
              <a:off x="3958525" y="2201000"/>
              <a:ext cx="77700" cy="87225"/>
            </a:xfrm>
            <a:custGeom>
              <a:rect b="b" l="l" r="r" t="t"/>
              <a:pathLst>
                <a:path extrusionOk="0" h="3489" w="3108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31"/>
            <p:cNvSpPr/>
            <p:nvPr/>
          </p:nvSpPr>
          <p:spPr>
            <a:xfrm>
              <a:off x="3969225" y="2252800"/>
              <a:ext cx="44075" cy="52700"/>
            </a:xfrm>
            <a:custGeom>
              <a:rect b="b" l="l" r="r" t="t"/>
              <a:pathLst>
                <a:path extrusionOk="0" h="2108" w="1763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31"/>
            <p:cNvSpPr/>
            <p:nvPr/>
          </p:nvSpPr>
          <p:spPr>
            <a:xfrm>
              <a:off x="4234450" y="2011325"/>
              <a:ext cx="372675" cy="76300"/>
            </a:xfrm>
            <a:custGeom>
              <a:rect b="b" l="l" r="r" t="t"/>
              <a:pathLst>
                <a:path extrusionOk="0" h="3052" w="14907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31"/>
            <p:cNvSpPr/>
            <p:nvPr/>
          </p:nvSpPr>
          <p:spPr>
            <a:xfrm>
              <a:off x="4323750" y="2032700"/>
              <a:ext cx="186650" cy="45975"/>
            </a:xfrm>
            <a:custGeom>
              <a:rect b="b" l="l" r="r" t="t"/>
              <a:pathLst>
                <a:path extrusionOk="0" h="1839" w="7466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31"/>
            <p:cNvSpPr/>
            <p:nvPr/>
          </p:nvSpPr>
          <p:spPr>
            <a:xfrm>
              <a:off x="4432975" y="2078975"/>
              <a:ext cx="53900" cy="15825"/>
            </a:xfrm>
            <a:custGeom>
              <a:rect b="b" l="l" r="r" t="t"/>
              <a:pathLst>
                <a:path extrusionOk="0" h="633" w="2156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31"/>
            <p:cNvSpPr/>
            <p:nvPr/>
          </p:nvSpPr>
          <p:spPr>
            <a:xfrm>
              <a:off x="4279100" y="2676175"/>
              <a:ext cx="474475" cy="52000"/>
            </a:xfrm>
            <a:custGeom>
              <a:rect b="b" l="l" r="r" t="t"/>
              <a:pathLst>
                <a:path extrusionOk="0" h="2080" w="18979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31"/>
            <p:cNvSpPr/>
            <p:nvPr/>
          </p:nvSpPr>
          <p:spPr>
            <a:xfrm>
              <a:off x="4762200" y="2729025"/>
              <a:ext cx="98250" cy="20475"/>
            </a:xfrm>
            <a:custGeom>
              <a:rect b="b" l="l" r="r" t="t"/>
              <a:pathLst>
                <a:path extrusionOk="0" h="819" w="393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31"/>
            <p:cNvSpPr/>
            <p:nvPr/>
          </p:nvSpPr>
          <p:spPr>
            <a:xfrm>
              <a:off x="4370175" y="2643900"/>
              <a:ext cx="264650" cy="42000"/>
            </a:xfrm>
            <a:custGeom>
              <a:rect b="b" l="l" r="r" t="t"/>
              <a:pathLst>
                <a:path extrusionOk="0" h="1680" w="10586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31"/>
            <p:cNvSpPr/>
            <p:nvPr/>
          </p:nvSpPr>
          <p:spPr>
            <a:xfrm>
              <a:off x="4420475" y="2612175"/>
              <a:ext cx="151825" cy="18650"/>
            </a:xfrm>
            <a:custGeom>
              <a:rect b="b" l="l" r="r" t="t"/>
              <a:pathLst>
                <a:path extrusionOk="0" h="746" w="6073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31"/>
            <p:cNvSpPr/>
            <p:nvPr/>
          </p:nvSpPr>
          <p:spPr>
            <a:xfrm>
              <a:off x="4445475" y="2584150"/>
              <a:ext cx="108975" cy="19600"/>
            </a:xfrm>
            <a:custGeom>
              <a:rect b="b" l="l" r="r" t="t"/>
              <a:pathLst>
                <a:path extrusionOk="0" h="784" w="4359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31"/>
            <p:cNvSpPr/>
            <p:nvPr/>
          </p:nvSpPr>
          <p:spPr>
            <a:xfrm>
              <a:off x="4450850" y="2560800"/>
              <a:ext cx="92875" cy="13175"/>
            </a:xfrm>
            <a:custGeom>
              <a:rect b="b" l="l" r="r" t="t"/>
              <a:pathLst>
                <a:path extrusionOk="0" h="527" w="3715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31"/>
            <p:cNvSpPr/>
            <p:nvPr/>
          </p:nvSpPr>
          <p:spPr>
            <a:xfrm>
              <a:off x="4136525" y="2379650"/>
              <a:ext cx="511100" cy="68125"/>
            </a:xfrm>
            <a:custGeom>
              <a:rect b="b" l="l" r="r" t="t"/>
              <a:pathLst>
                <a:path extrusionOk="0" h="2725" w="20444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31"/>
            <p:cNvSpPr/>
            <p:nvPr/>
          </p:nvSpPr>
          <p:spPr>
            <a:xfrm>
              <a:off x="4200800" y="2346525"/>
              <a:ext cx="294725" cy="22675"/>
            </a:xfrm>
            <a:custGeom>
              <a:rect b="b" l="l" r="r" t="t"/>
              <a:pathLst>
                <a:path extrusionOk="0" h="907" w="11789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31"/>
            <p:cNvSpPr/>
            <p:nvPr/>
          </p:nvSpPr>
          <p:spPr>
            <a:xfrm>
              <a:off x="4289500" y="2309725"/>
              <a:ext cx="125350" cy="12300"/>
            </a:xfrm>
            <a:custGeom>
              <a:rect b="b" l="l" r="r" t="t"/>
              <a:pathLst>
                <a:path extrusionOk="0" h="492" w="5014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31"/>
            <p:cNvSpPr/>
            <p:nvPr/>
          </p:nvSpPr>
          <p:spPr>
            <a:xfrm>
              <a:off x="4305875" y="2279300"/>
              <a:ext cx="73550" cy="12400"/>
            </a:xfrm>
            <a:custGeom>
              <a:rect b="b" l="l" r="r" t="t"/>
              <a:pathLst>
                <a:path extrusionOk="0" h="496" w="2942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31"/>
            <p:cNvSpPr/>
            <p:nvPr/>
          </p:nvSpPr>
          <p:spPr>
            <a:xfrm>
              <a:off x="4321950" y="2252750"/>
              <a:ext cx="82175" cy="14300"/>
            </a:xfrm>
            <a:custGeom>
              <a:rect b="b" l="l" r="r" t="t"/>
              <a:pathLst>
                <a:path extrusionOk="0" h="572" w="3287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31"/>
            <p:cNvSpPr/>
            <p:nvPr/>
          </p:nvSpPr>
          <p:spPr>
            <a:xfrm>
              <a:off x="3583775" y="2767900"/>
              <a:ext cx="367325" cy="163875"/>
            </a:xfrm>
            <a:custGeom>
              <a:rect b="b" l="l" r="r" t="t"/>
              <a:pathLst>
                <a:path extrusionOk="0" h="6555" w="14693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31"/>
            <p:cNvSpPr/>
            <p:nvPr/>
          </p:nvSpPr>
          <p:spPr>
            <a:xfrm>
              <a:off x="3687350" y="2738550"/>
              <a:ext cx="259575" cy="143500"/>
            </a:xfrm>
            <a:custGeom>
              <a:rect b="b" l="l" r="r" t="t"/>
              <a:pathLst>
                <a:path extrusionOk="0" h="5740" w="1038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31"/>
            <p:cNvSpPr/>
            <p:nvPr/>
          </p:nvSpPr>
          <p:spPr>
            <a:xfrm>
              <a:off x="3817725" y="2742725"/>
              <a:ext cx="131600" cy="98550"/>
            </a:xfrm>
            <a:custGeom>
              <a:rect b="b" l="l" r="r" t="t"/>
              <a:pathLst>
                <a:path extrusionOk="0" h="3942" w="5264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31"/>
            <p:cNvSpPr/>
            <p:nvPr/>
          </p:nvSpPr>
          <p:spPr>
            <a:xfrm>
              <a:off x="3859100" y="2723375"/>
              <a:ext cx="94675" cy="71475"/>
            </a:xfrm>
            <a:custGeom>
              <a:rect b="b" l="l" r="r" t="t"/>
              <a:pathLst>
                <a:path extrusionOk="0" h="2859" w="3787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31"/>
            <p:cNvSpPr/>
            <p:nvPr/>
          </p:nvSpPr>
          <p:spPr>
            <a:xfrm>
              <a:off x="3880825" y="2702850"/>
              <a:ext cx="72350" cy="46550"/>
            </a:xfrm>
            <a:custGeom>
              <a:rect b="b" l="l" r="r" t="t"/>
              <a:pathLst>
                <a:path extrusionOk="0" h="1862" w="2894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31"/>
            <p:cNvSpPr/>
            <p:nvPr/>
          </p:nvSpPr>
          <p:spPr>
            <a:xfrm>
              <a:off x="3900475" y="2684975"/>
              <a:ext cx="44375" cy="26225"/>
            </a:xfrm>
            <a:custGeom>
              <a:rect b="b" l="l" r="r" t="t"/>
              <a:pathLst>
                <a:path extrusionOk="0" h="1049" w="1775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31"/>
            <p:cNvSpPr/>
            <p:nvPr/>
          </p:nvSpPr>
          <p:spPr>
            <a:xfrm>
              <a:off x="3894825" y="2666600"/>
              <a:ext cx="46150" cy="19300"/>
            </a:xfrm>
            <a:custGeom>
              <a:rect b="b" l="l" r="r" t="t"/>
              <a:pathLst>
                <a:path extrusionOk="0" h="772" w="1846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31"/>
            <p:cNvSpPr/>
            <p:nvPr/>
          </p:nvSpPr>
          <p:spPr>
            <a:xfrm>
              <a:off x="3632575" y="2067200"/>
              <a:ext cx="242925" cy="79650"/>
            </a:xfrm>
            <a:custGeom>
              <a:rect b="b" l="l" r="r" t="t"/>
              <a:pathLst>
                <a:path extrusionOk="0" h="3186" w="9717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31"/>
            <p:cNvSpPr/>
            <p:nvPr/>
          </p:nvSpPr>
          <p:spPr>
            <a:xfrm>
              <a:off x="3648075" y="2114950"/>
              <a:ext cx="232775" cy="71475"/>
            </a:xfrm>
            <a:custGeom>
              <a:rect b="b" l="l" r="r" t="t"/>
              <a:pathLst>
                <a:path extrusionOk="0" h="2859" w="9311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31"/>
            <p:cNvSpPr/>
            <p:nvPr/>
          </p:nvSpPr>
          <p:spPr>
            <a:xfrm>
              <a:off x="3719500" y="2151850"/>
              <a:ext cx="113125" cy="39650"/>
            </a:xfrm>
            <a:custGeom>
              <a:rect b="b" l="l" r="r" t="t"/>
              <a:pathLst>
                <a:path extrusionOk="0" h="1586" w="4525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31"/>
            <p:cNvSpPr/>
            <p:nvPr/>
          </p:nvSpPr>
          <p:spPr>
            <a:xfrm>
              <a:off x="3756400" y="2206375"/>
              <a:ext cx="75925" cy="33650"/>
            </a:xfrm>
            <a:custGeom>
              <a:rect b="b" l="l" r="r" t="t"/>
              <a:pathLst>
                <a:path extrusionOk="0" h="1346" w="3037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31"/>
            <p:cNvSpPr/>
            <p:nvPr/>
          </p:nvSpPr>
          <p:spPr>
            <a:xfrm>
              <a:off x="3764150" y="2249050"/>
              <a:ext cx="51825" cy="17750"/>
            </a:xfrm>
            <a:custGeom>
              <a:rect b="b" l="l" r="r" t="t"/>
              <a:pathLst>
                <a:path extrusionOk="0" h="710" w="2073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31"/>
            <p:cNvSpPr/>
            <p:nvPr/>
          </p:nvSpPr>
          <p:spPr>
            <a:xfrm>
              <a:off x="3493875" y="2528200"/>
              <a:ext cx="383100" cy="74650"/>
            </a:xfrm>
            <a:custGeom>
              <a:rect b="b" l="l" r="r" t="t"/>
              <a:pathLst>
                <a:path extrusionOk="0" h="2986" w="15324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31"/>
            <p:cNvSpPr/>
            <p:nvPr/>
          </p:nvSpPr>
          <p:spPr>
            <a:xfrm>
              <a:off x="3660850" y="2501325"/>
              <a:ext cx="133975" cy="30400"/>
            </a:xfrm>
            <a:custGeom>
              <a:rect b="b" l="l" r="r" t="t"/>
              <a:pathLst>
                <a:path extrusionOk="0" h="1216" w="5359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31"/>
            <p:cNvSpPr/>
            <p:nvPr/>
          </p:nvSpPr>
          <p:spPr>
            <a:xfrm>
              <a:off x="3723375" y="2480900"/>
              <a:ext cx="66100" cy="18850"/>
            </a:xfrm>
            <a:custGeom>
              <a:rect b="b" l="l" r="r" t="t"/>
              <a:pathLst>
                <a:path extrusionOk="0" h="754" w="2644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31"/>
            <p:cNvSpPr/>
            <p:nvPr/>
          </p:nvSpPr>
          <p:spPr>
            <a:xfrm>
              <a:off x="3730225" y="2454850"/>
              <a:ext cx="58950" cy="13650"/>
            </a:xfrm>
            <a:custGeom>
              <a:rect b="b" l="l" r="r" t="t"/>
              <a:pathLst>
                <a:path extrusionOk="0" h="546" w="2358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31"/>
            <p:cNvSpPr/>
            <p:nvPr/>
          </p:nvSpPr>
          <p:spPr>
            <a:xfrm>
              <a:off x="3750150" y="2434850"/>
              <a:ext cx="37550" cy="11625"/>
            </a:xfrm>
            <a:custGeom>
              <a:rect b="b" l="l" r="r" t="t"/>
              <a:pathLst>
                <a:path extrusionOk="0" h="465" w="1502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31"/>
            <p:cNvSpPr/>
            <p:nvPr/>
          </p:nvSpPr>
          <p:spPr>
            <a:xfrm>
              <a:off x="3751650" y="2409650"/>
              <a:ext cx="39300" cy="11350"/>
            </a:xfrm>
            <a:custGeom>
              <a:rect b="b" l="l" r="r" t="t"/>
              <a:pathLst>
                <a:path extrusionOk="0" h="454" w="1572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31"/>
            <p:cNvSpPr/>
            <p:nvPr/>
          </p:nvSpPr>
          <p:spPr>
            <a:xfrm>
              <a:off x="3755225" y="2382375"/>
              <a:ext cx="41400" cy="11650"/>
            </a:xfrm>
            <a:custGeom>
              <a:rect b="b" l="l" r="r" t="t"/>
              <a:pathLst>
                <a:path extrusionOk="0" h="466" w="1656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31"/>
            <p:cNvSpPr/>
            <p:nvPr/>
          </p:nvSpPr>
          <p:spPr>
            <a:xfrm>
              <a:off x="3771600" y="2357625"/>
              <a:ext cx="25025" cy="12075"/>
            </a:xfrm>
            <a:custGeom>
              <a:rect b="b" l="l" r="r" t="t"/>
              <a:pathLst>
                <a:path extrusionOk="0" h="483" w="1001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31"/>
            <p:cNvSpPr/>
            <p:nvPr/>
          </p:nvSpPr>
          <p:spPr>
            <a:xfrm>
              <a:off x="3217350" y="1987875"/>
              <a:ext cx="155400" cy="66700"/>
            </a:xfrm>
            <a:custGeom>
              <a:rect b="b" l="l" r="r" t="t"/>
              <a:pathLst>
                <a:path extrusionOk="0" h="2668" w="6216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31"/>
            <p:cNvSpPr/>
            <p:nvPr/>
          </p:nvSpPr>
          <p:spPr>
            <a:xfrm>
              <a:off x="3218850" y="2012575"/>
              <a:ext cx="69975" cy="42000"/>
            </a:xfrm>
            <a:custGeom>
              <a:rect b="b" l="l" r="r" t="t"/>
              <a:pathLst>
                <a:path extrusionOk="0" h="1680" w="2799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31"/>
            <p:cNvSpPr/>
            <p:nvPr/>
          </p:nvSpPr>
          <p:spPr>
            <a:xfrm>
              <a:off x="3172700" y="2106925"/>
              <a:ext cx="73250" cy="22950"/>
            </a:xfrm>
            <a:custGeom>
              <a:rect b="b" l="l" r="r" t="t"/>
              <a:pathLst>
                <a:path extrusionOk="0" h="918" w="293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31"/>
            <p:cNvSpPr/>
            <p:nvPr/>
          </p:nvSpPr>
          <p:spPr>
            <a:xfrm>
              <a:off x="2975950" y="2639750"/>
              <a:ext cx="235775" cy="52800"/>
            </a:xfrm>
            <a:custGeom>
              <a:rect b="b" l="l" r="r" t="t"/>
              <a:pathLst>
                <a:path extrusionOk="0" h="2112" w="9431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31"/>
            <p:cNvSpPr/>
            <p:nvPr/>
          </p:nvSpPr>
          <p:spPr>
            <a:xfrm>
              <a:off x="2991725" y="2597975"/>
              <a:ext cx="61050" cy="16575"/>
            </a:xfrm>
            <a:custGeom>
              <a:rect b="b" l="l" r="r" t="t"/>
              <a:pathLst>
                <a:path extrusionOk="0" h="663" w="2442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31"/>
            <p:cNvSpPr/>
            <p:nvPr/>
          </p:nvSpPr>
          <p:spPr>
            <a:xfrm>
              <a:off x="3004525" y="2565800"/>
              <a:ext cx="58675" cy="13975"/>
            </a:xfrm>
            <a:custGeom>
              <a:rect b="b" l="l" r="r" t="t"/>
              <a:pathLst>
                <a:path extrusionOk="0" h="559" w="2347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31"/>
            <p:cNvSpPr/>
            <p:nvPr/>
          </p:nvSpPr>
          <p:spPr>
            <a:xfrm>
              <a:off x="3017025" y="2533350"/>
              <a:ext cx="35750" cy="13675"/>
            </a:xfrm>
            <a:custGeom>
              <a:rect b="b" l="l" r="r" t="t"/>
              <a:pathLst>
                <a:path extrusionOk="0" h="547" w="143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31"/>
            <p:cNvSpPr/>
            <p:nvPr/>
          </p:nvSpPr>
          <p:spPr>
            <a:xfrm>
              <a:off x="3025950" y="2504300"/>
              <a:ext cx="30400" cy="11650"/>
            </a:xfrm>
            <a:custGeom>
              <a:rect b="b" l="l" r="r" t="t"/>
              <a:pathLst>
                <a:path extrusionOk="0" h="466" w="1216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31"/>
            <p:cNvSpPr/>
            <p:nvPr/>
          </p:nvSpPr>
          <p:spPr>
            <a:xfrm>
              <a:off x="2825925" y="2812075"/>
              <a:ext cx="125050" cy="19025"/>
            </a:xfrm>
            <a:custGeom>
              <a:rect b="b" l="l" r="r" t="t"/>
              <a:pathLst>
                <a:path extrusionOk="0" h="761" w="5002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31"/>
            <p:cNvSpPr/>
            <p:nvPr/>
          </p:nvSpPr>
          <p:spPr>
            <a:xfrm>
              <a:off x="2836650" y="2794625"/>
              <a:ext cx="56875" cy="12400"/>
            </a:xfrm>
            <a:custGeom>
              <a:rect b="b" l="l" r="r" t="t"/>
              <a:pathLst>
                <a:path extrusionOk="0" h="496" w="2275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31"/>
            <p:cNvSpPr/>
            <p:nvPr/>
          </p:nvSpPr>
          <p:spPr>
            <a:xfrm>
              <a:off x="2850350" y="2757150"/>
              <a:ext cx="38125" cy="11325"/>
            </a:xfrm>
            <a:custGeom>
              <a:rect b="b" l="l" r="r" t="t"/>
              <a:pathLst>
                <a:path extrusionOk="0" h="453" w="1525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31"/>
            <p:cNvSpPr/>
            <p:nvPr/>
          </p:nvSpPr>
          <p:spPr>
            <a:xfrm>
              <a:off x="2920300" y="2601275"/>
              <a:ext cx="43175" cy="11450"/>
            </a:xfrm>
            <a:custGeom>
              <a:rect b="b" l="l" r="r" t="t"/>
              <a:pathLst>
                <a:path extrusionOk="0" h="458" w="1727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31"/>
            <p:cNvSpPr/>
            <p:nvPr/>
          </p:nvSpPr>
          <p:spPr>
            <a:xfrm>
              <a:off x="2931300" y="2574250"/>
              <a:ext cx="30400" cy="11050"/>
            </a:xfrm>
            <a:custGeom>
              <a:rect b="b" l="l" r="r" t="t"/>
              <a:pathLst>
                <a:path extrusionOk="0" h="442" w="1216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31"/>
            <p:cNvSpPr/>
            <p:nvPr/>
          </p:nvSpPr>
          <p:spPr>
            <a:xfrm>
              <a:off x="2954225" y="2542100"/>
              <a:ext cx="26825" cy="11350"/>
            </a:xfrm>
            <a:custGeom>
              <a:rect b="b" l="l" r="r" t="t"/>
              <a:pathLst>
                <a:path extrusionOk="0" h="454" w="1073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31"/>
            <p:cNvSpPr/>
            <p:nvPr/>
          </p:nvSpPr>
          <p:spPr>
            <a:xfrm>
              <a:off x="3016725" y="2803450"/>
              <a:ext cx="430750" cy="31575"/>
            </a:xfrm>
            <a:custGeom>
              <a:rect b="b" l="l" r="r" t="t"/>
              <a:pathLst>
                <a:path extrusionOk="0" h="1263" w="1723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31"/>
            <p:cNvSpPr/>
            <p:nvPr/>
          </p:nvSpPr>
          <p:spPr>
            <a:xfrm>
              <a:off x="3045900" y="2792250"/>
              <a:ext cx="214650" cy="13900"/>
            </a:xfrm>
            <a:custGeom>
              <a:rect b="b" l="l" r="r" t="t"/>
              <a:pathLst>
                <a:path extrusionOk="0" h="556" w="8586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31"/>
            <p:cNvSpPr/>
            <p:nvPr/>
          </p:nvSpPr>
          <p:spPr>
            <a:xfrm>
              <a:off x="3036375" y="2778700"/>
              <a:ext cx="103900" cy="11425"/>
            </a:xfrm>
            <a:custGeom>
              <a:rect b="b" l="l" r="r" t="t"/>
              <a:pathLst>
                <a:path extrusionOk="0" h="457" w="4156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31"/>
            <p:cNvSpPr/>
            <p:nvPr/>
          </p:nvSpPr>
          <p:spPr>
            <a:xfrm>
              <a:off x="3034900" y="2753425"/>
              <a:ext cx="57175" cy="11675"/>
            </a:xfrm>
            <a:custGeom>
              <a:rect b="b" l="l" r="r" t="t"/>
              <a:pathLst>
                <a:path extrusionOk="0" h="467" w="2287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31"/>
            <p:cNvSpPr/>
            <p:nvPr/>
          </p:nvSpPr>
          <p:spPr>
            <a:xfrm>
              <a:off x="2993825" y="2730825"/>
              <a:ext cx="30375" cy="11625"/>
            </a:xfrm>
            <a:custGeom>
              <a:rect b="b" l="l" r="r" t="t"/>
              <a:pathLst>
                <a:path extrusionOk="0" h="465" w="1215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31"/>
            <p:cNvSpPr/>
            <p:nvPr/>
          </p:nvSpPr>
          <p:spPr>
            <a:xfrm>
              <a:off x="3764150" y="3101350"/>
              <a:ext cx="434600" cy="11425"/>
            </a:xfrm>
            <a:custGeom>
              <a:rect b="b" l="l" r="r" t="t"/>
              <a:pathLst>
                <a:path extrusionOk="0" h="457" w="17384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31"/>
            <p:cNvSpPr/>
            <p:nvPr/>
          </p:nvSpPr>
          <p:spPr>
            <a:xfrm>
              <a:off x="3764750" y="3085325"/>
              <a:ext cx="192600" cy="11350"/>
            </a:xfrm>
            <a:custGeom>
              <a:rect b="b" l="l" r="r" t="t"/>
              <a:pathLst>
                <a:path extrusionOk="0" h="454" w="7704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31"/>
            <p:cNvSpPr/>
            <p:nvPr/>
          </p:nvSpPr>
          <p:spPr>
            <a:xfrm>
              <a:off x="3792425" y="3067475"/>
              <a:ext cx="154200" cy="11325"/>
            </a:xfrm>
            <a:custGeom>
              <a:rect b="b" l="l" r="r" t="t"/>
              <a:pathLst>
                <a:path extrusionOk="0" h="453" w="6168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31"/>
            <p:cNvSpPr/>
            <p:nvPr/>
          </p:nvSpPr>
          <p:spPr>
            <a:xfrm>
              <a:off x="3859100" y="3048125"/>
              <a:ext cx="160750" cy="11325"/>
            </a:xfrm>
            <a:custGeom>
              <a:rect b="b" l="l" r="r" t="t"/>
              <a:pathLst>
                <a:path extrusionOk="0" h="453" w="643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31"/>
            <p:cNvSpPr/>
            <p:nvPr/>
          </p:nvSpPr>
          <p:spPr>
            <a:xfrm>
              <a:off x="4972050" y="2710275"/>
              <a:ext cx="27400" cy="64925"/>
            </a:xfrm>
            <a:custGeom>
              <a:rect b="b" l="l" r="r" t="t"/>
              <a:pathLst>
                <a:path extrusionOk="0" h="2597" w="1096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31"/>
            <p:cNvSpPr/>
            <p:nvPr/>
          </p:nvSpPr>
          <p:spPr>
            <a:xfrm>
              <a:off x="4954775" y="2749875"/>
              <a:ext cx="18175" cy="31275"/>
            </a:xfrm>
            <a:custGeom>
              <a:rect b="b" l="l" r="r" t="t"/>
              <a:pathLst>
                <a:path extrusionOk="0" h="1251" w="727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31"/>
            <p:cNvSpPr/>
            <p:nvPr/>
          </p:nvSpPr>
          <p:spPr>
            <a:xfrm>
              <a:off x="4199625" y="1988475"/>
              <a:ext cx="16975" cy="54800"/>
            </a:xfrm>
            <a:custGeom>
              <a:rect b="b" l="l" r="r" t="t"/>
              <a:pathLst>
                <a:path extrusionOk="0" h="2192" w="679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31"/>
            <p:cNvSpPr/>
            <p:nvPr/>
          </p:nvSpPr>
          <p:spPr>
            <a:xfrm>
              <a:off x="4658600" y="2070925"/>
              <a:ext cx="19075" cy="57175"/>
            </a:xfrm>
            <a:custGeom>
              <a:rect b="b" l="l" r="r" t="t"/>
              <a:pathLst>
                <a:path extrusionOk="0" h="2287" w="763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31"/>
            <p:cNvSpPr/>
            <p:nvPr/>
          </p:nvSpPr>
          <p:spPr>
            <a:xfrm>
              <a:off x="4621700" y="2066750"/>
              <a:ext cx="17275" cy="33075"/>
            </a:xfrm>
            <a:custGeom>
              <a:rect b="b" l="l" r="r" t="t"/>
              <a:pathLst>
                <a:path extrusionOk="0" h="1323" w="691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31"/>
            <p:cNvSpPr/>
            <p:nvPr/>
          </p:nvSpPr>
          <p:spPr>
            <a:xfrm>
              <a:off x="3442075" y="2701050"/>
              <a:ext cx="20875" cy="98550"/>
            </a:xfrm>
            <a:custGeom>
              <a:rect b="b" l="l" r="r" t="t"/>
              <a:pathLst>
                <a:path extrusionOk="0" h="3942" w="835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31"/>
            <p:cNvSpPr/>
            <p:nvPr/>
          </p:nvSpPr>
          <p:spPr>
            <a:xfrm>
              <a:off x="3463225" y="2773100"/>
              <a:ext cx="13125" cy="28000"/>
            </a:xfrm>
            <a:custGeom>
              <a:rect b="b" l="l" r="r" t="t"/>
              <a:pathLst>
                <a:path extrusionOk="0" h="1120" w="525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31"/>
            <p:cNvSpPr/>
            <p:nvPr/>
          </p:nvSpPr>
          <p:spPr>
            <a:xfrm>
              <a:off x="3483750" y="2774875"/>
              <a:ext cx="16100" cy="23250"/>
            </a:xfrm>
            <a:custGeom>
              <a:rect b="b" l="l" r="r" t="t"/>
              <a:pathLst>
                <a:path extrusionOk="0" h="930" w="644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31"/>
            <p:cNvSpPr/>
            <p:nvPr/>
          </p:nvSpPr>
          <p:spPr>
            <a:xfrm>
              <a:off x="3460250" y="2009300"/>
              <a:ext cx="18775" cy="67000"/>
            </a:xfrm>
            <a:custGeom>
              <a:rect b="b" l="l" r="r" t="t"/>
              <a:pathLst>
                <a:path extrusionOk="0" h="2680" w="751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31"/>
            <p:cNvSpPr/>
            <p:nvPr/>
          </p:nvSpPr>
          <p:spPr>
            <a:xfrm>
              <a:off x="3484650" y="2016750"/>
              <a:ext cx="13125" cy="25025"/>
            </a:xfrm>
            <a:custGeom>
              <a:rect b="b" l="l" r="r" t="t"/>
              <a:pathLst>
                <a:path extrusionOk="0" h="1001" w="525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31"/>
            <p:cNvSpPr/>
            <p:nvPr/>
          </p:nvSpPr>
          <p:spPr>
            <a:xfrm>
              <a:off x="3177475" y="2730825"/>
              <a:ext cx="22050" cy="59250"/>
            </a:xfrm>
            <a:custGeom>
              <a:rect b="b" l="l" r="r" t="t"/>
              <a:pathLst>
                <a:path extrusionOk="0" h="2370" w="882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31"/>
            <p:cNvSpPr/>
            <p:nvPr/>
          </p:nvSpPr>
          <p:spPr>
            <a:xfrm>
              <a:off x="3195625" y="2756125"/>
              <a:ext cx="17875" cy="33075"/>
            </a:xfrm>
            <a:custGeom>
              <a:rect b="b" l="l" r="r" t="t"/>
              <a:pathLst>
                <a:path extrusionOk="0" h="1323" w="715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31"/>
            <p:cNvSpPr/>
            <p:nvPr/>
          </p:nvSpPr>
          <p:spPr>
            <a:xfrm>
              <a:off x="4286525" y="3098125"/>
              <a:ext cx="568550" cy="11050"/>
            </a:xfrm>
            <a:custGeom>
              <a:rect b="b" l="l" r="r" t="t"/>
              <a:pathLst>
                <a:path extrusionOk="0" h="442" w="22742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31"/>
            <p:cNvSpPr/>
            <p:nvPr/>
          </p:nvSpPr>
          <p:spPr>
            <a:xfrm>
              <a:off x="4874100" y="3096625"/>
              <a:ext cx="64025" cy="11050"/>
            </a:xfrm>
            <a:custGeom>
              <a:rect b="b" l="l" r="r" t="t"/>
              <a:pathLst>
                <a:path extrusionOk="0" h="442" w="2561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31"/>
            <p:cNvSpPr/>
            <p:nvPr/>
          </p:nvSpPr>
          <p:spPr>
            <a:xfrm>
              <a:off x="4958350" y="3093075"/>
              <a:ext cx="39300" cy="11325"/>
            </a:xfrm>
            <a:custGeom>
              <a:rect b="b" l="l" r="r" t="t"/>
              <a:pathLst>
                <a:path extrusionOk="0" h="453" w="1572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31"/>
            <p:cNvSpPr/>
            <p:nvPr/>
          </p:nvSpPr>
          <p:spPr>
            <a:xfrm>
              <a:off x="5018175" y="30966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31"/>
            <p:cNvSpPr/>
            <p:nvPr/>
          </p:nvSpPr>
          <p:spPr>
            <a:xfrm>
              <a:off x="5094375" y="3096625"/>
              <a:ext cx="55100" cy="11050"/>
            </a:xfrm>
            <a:custGeom>
              <a:rect b="b" l="l" r="r" t="t"/>
              <a:pathLst>
                <a:path extrusionOk="0" h="442" w="2204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31"/>
            <p:cNvSpPr/>
            <p:nvPr/>
          </p:nvSpPr>
          <p:spPr>
            <a:xfrm>
              <a:off x="2982200" y="3102600"/>
              <a:ext cx="748625" cy="11075"/>
            </a:xfrm>
            <a:custGeom>
              <a:rect b="b" l="l" r="r" t="t"/>
              <a:pathLst>
                <a:path extrusionOk="0" h="443" w="29945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31"/>
            <p:cNvSpPr/>
            <p:nvPr/>
          </p:nvSpPr>
          <p:spPr>
            <a:xfrm>
              <a:off x="2952750" y="3106700"/>
              <a:ext cx="11925" cy="9075"/>
            </a:xfrm>
            <a:custGeom>
              <a:rect b="b" l="l" r="r" t="t"/>
              <a:pathLst>
                <a:path extrusionOk="0" h="363" w="477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31"/>
            <p:cNvSpPr/>
            <p:nvPr/>
          </p:nvSpPr>
          <p:spPr>
            <a:xfrm>
              <a:off x="2814625" y="3105875"/>
              <a:ext cx="31275" cy="11325"/>
            </a:xfrm>
            <a:custGeom>
              <a:rect b="b" l="l" r="r" t="t"/>
              <a:pathLst>
                <a:path extrusionOk="0" h="453" w="1251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31"/>
            <p:cNvSpPr/>
            <p:nvPr/>
          </p:nvSpPr>
          <p:spPr>
            <a:xfrm>
              <a:off x="4163000" y="3163900"/>
              <a:ext cx="410200" cy="11050"/>
            </a:xfrm>
            <a:custGeom>
              <a:rect b="b" l="l" r="r" t="t"/>
              <a:pathLst>
                <a:path extrusionOk="0" h="442" w="16408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31"/>
            <p:cNvSpPr/>
            <p:nvPr/>
          </p:nvSpPr>
          <p:spPr>
            <a:xfrm>
              <a:off x="3923100" y="3180275"/>
              <a:ext cx="595325" cy="11350"/>
            </a:xfrm>
            <a:custGeom>
              <a:rect b="b" l="l" r="r" t="t"/>
              <a:pathLst>
                <a:path extrusionOk="0" h="454" w="23813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31"/>
            <p:cNvSpPr/>
            <p:nvPr/>
          </p:nvSpPr>
          <p:spPr>
            <a:xfrm>
              <a:off x="4106150" y="3215700"/>
              <a:ext cx="1046300" cy="11050"/>
            </a:xfrm>
            <a:custGeom>
              <a:rect b="b" l="l" r="r" t="t"/>
              <a:pathLst>
                <a:path extrusionOk="0" h="442" w="41852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31"/>
            <p:cNvSpPr/>
            <p:nvPr/>
          </p:nvSpPr>
          <p:spPr>
            <a:xfrm>
              <a:off x="3556675" y="3237725"/>
              <a:ext cx="1029925" cy="11050"/>
            </a:xfrm>
            <a:custGeom>
              <a:rect b="b" l="l" r="r" t="t"/>
              <a:pathLst>
                <a:path extrusionOk="0" h="442" w="41197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31"/>
            <p:cNvSpPr/>
            <p:nvPr/>
          </p:nvSpPr>
          <p:spPr>
            <a:xfrm>
              <a:off x="3589425" y="3213025"/>
              <a:ext cx="505150" cy="11325"/>
            </a:xfrm>
            <a:custGeom>
              <a:rect b="b" l="l" r="r" t="t"/>
              <a:pathLst>
                <a:path extrusionOk="0" h="453" w="20206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31"/>
            <p:cNvSpPr/>
            <p:nvPr/>
          </p:nvSpPr>
          <p:spPr>
            <a:xfrm>
              <a:off x="3272425" y="3163900"/>
              <a:ext cx="617650" cy="11050"/>
            </a:xfrm>
            <a:custGeom>
              <a:rect b="b" l="l" r="r" t="t"/>
              <a:pathLst>
                <a:path extrusionOk="0" h="442" w="24706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31"/>
            <p:cNvSpPr/>
            <p:nvPr/>
          </p:nvSpPr>
          <p:spPr>
            <a:xfrm>
              <a:off x="3613825" y="3180275"/>
              <a:ext cx="303650" cy="11350"/>
            </a:xfrm>
            <a:custGeom>
              <a:rect b="b" l="l" r="r" t="t"/>
              <a:pathLst>
                <a:path extrusionOk="0" h="454" w="12146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31"/>
            <p:cNvSpPr/>
            <p:nvPr/>
          </p:nvSpPr>
          <p:spPr>
            <a:xfrm>
              <a:off x="2048150" y="3141875"/>
              <a:ext cx="951050" cy="11350"/>
            </a:xfrm>
            <a:custGeom>
              <a:rect b="b" l="l" r="r" t="t"/>
              <a:pathLst>
                <a:path extrusionOk="0" h="454" w="38042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31"/>
            <p:cNvSpPr/>
            <p:nvPr/>
          </p:nvSpPr>
          <p:spPr>
            <a:xfrm>
              <a:off x="2414275" y="3182950"/>
              <a:ext cx="639400" cy="11050"/>
            </a:xfrm>
            <a:custGeom>
              <a:rect b="b" l="l" r="r" t="t"/>
              <a:pathLst>
                <a:path extrusionOk="0" h="442" w="25576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31"/>
            <p:cNvSpPr/>
            <p:nvPr/>
          </p:nvSpPr>
          <p:spPr>
            <a:xfrm>
              <a:off x="2580675" y="3221350"/>
              <a:ext cx="320000" cy="11050"/>
            </a:xfrm>
            <a:custGeom>
              <a:rect b="b" l="l" r="r" t="t"/>
              <a:pathLst>
                <a:path extrusionOk="0" h="442" w="1280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31"/>
            <p:cNvSpPr/>
            <p:nvPr/>
          </p:nvSpPr>
          <p:spPr>
            <a:xfrm>
              <a:off x="2750625" y="3248725"/>
              <a:ext cx="237550" cy="11350"/>
            </a:xfrm>
            <a:custGeom>
              <a:rect b="b" l="l" r="r" t="t"/>
              <a:pathLst>
                <a:path extrusionOk="0" h="454" w="9502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31"/>
            <p:cNvSpPr/>
            <p:nvPr/>
          </p:nvSpPr>
          <p:spPr>
            <a:xfrm>
              <a:off x="3095325" y="3229400"/>
              <a:ext cx="220875" cy="11325"/>
            </a:xfrm>
            <a:custGeom>
              <a:rect b="b" l="l" r="r" t="t"/>
              <a:pathLst>
                <a:path extrusionOk="0" h="453" w="8835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31"/>
            <p:cNvSpPr/>
            <p:nvPr/>
          </p:nvSpPr>
          <p:spPr>
            <a:xfrm>
              <a:off x="3136100" y="3254100"/>
              <a:ext cx="212850" cy="11050"/>
            </a:xfrm>
            <a:custGeom>
              <a:rect b="b" l="l" r="r" t="t"/>
              <a:pathLst>
                <a:path extrusionOk="0" h="442" w="8514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31"/>
            <p:cNvSpPr/>
            <p:nvPr/>
          </p:nvSpPr>
          <p:spPr>
            <a:xfrm>
              <a:off x="3181925" y="3270475"/>
              <a:ext cx="153325" cy="11025"/>
            </a:xfrm>
            <a:custGeom>
              <a:rect b="b" l="l" r="r" t="t"/>
              <a:pathLst>
                <a:path extrusionOk="0" h="441" w="6133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31"/>
            <p:cNvSpPr/>
            <p:nvPr/>
          </p:nvSpPr>
          <p:spPr>
            <a:xfrm>
              <a:off x="3239375" y="3294875"/>
              <a:ext cx="104200" cy="11350"/>
            </a:xfrm>
            <a:custGeom>
              <a:rect b="b" l="l" r="r" t="t"/>
              <a:pathLst>
                <a:path extrusionOk="0" h="454" w="4168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31"/>
            <p:cNvSpPr/>
            <p:nvPr/>
          </p:nvSpPr>
          <p:spPr>
            <a:xfrm>
              <a:off x="2302350" y="3117475"/>
              <a:ext cx="229225" cy="11050"/>
            </a:xfrm>
            <a:custGeom>
              <a:rect b="b" l="l" r="r" t="t"/>
              <a:pathLst>
                <a:path extrusionOk="0" h="442" w="9169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31"/>
            <p:cNvSpPr/>
            <p:nvPr/>
          </p:nvSpPr>
          <p:spPr>
            <a:xfrm>
              <a:off x="2384225" y="3076400"/>
              <a:ext cx="106275" cy="11325"/>
            </a:xfrm>
            <a:custGeom>
              <a:rect b="b" l="l" r="r" t="t"/>
              <a:pathLst>
                <a:path extrusionOk="0" h="453" w="4251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31"/>
            <p:cNvSpPr/>
            <p:nvPr/>
          </p:nvSpPr>
          <p:spPr>
            <a:xfrm>
              <a:off x="2436300" y="3057050"/>
              <a:ext cx="68500" cy="11350"/>
            </a:xfrm>
            <a:custGeom>
              <a:rect b="b" l="l" r="r" t="t"/>
              <a:pathLst>
                <a:path extrusionOk="0" h="454" w="274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31"/>
            <p:cNvSpPr/>
            <p:nvPr/>
          </p:nvSpPr>
          <p:spPr>
            <a:xfrm>
              <a:off x="2266650" y="3032650"/>
              <a:ext cx="248550" cy="11075"/>
            </a:xfrm>
            <a:custGeom>
              <a:rect b="b" l="l" r="r" t="t"/>
              <a:pathLst>
                <a:path extrusionOk="0" h="443" w="9942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31"/>
            <p:cNvSpPr/>
            <p:nvPr/>
          </p:nvSpPr>
          <p:spPr>
            <a:xfrm>
              <a:off x="2461000" y="2994550"/>
              <a:ext cx="70575" cy="11325"/>
            </a:xfrm>
            <a:custGeom>
              <a:rect b="b" l="l" r="r" t="t"/>
              <a:pathLst>
                <a:path extrusionOk="0" h="453" w="2823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31"/>
            <p:cNvSpPr/>
            <p:nvPr/>
          </p:nvSpPr>
          <p:spPr>
            <a:xfrm>
              <a:off x="4903575" y="2253975"/>
              <a:ext cx="341450" cy="11050"/>
            </a:xfrm>
            <a:custGeom>
              <a:rect b="b" l="l" r="r" t="t"/>
              <a:pathLst>
                <a:path extrusionOk="0" h="442" w="13658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31"/>
            <p:cNvSpPr/>
            <p:nvPr/>
          </p:nvSpPr>
          <p:spPr>
            <a:xfrm>
              <a:off x="4975025" y="2286725"/>
              <a:ext cx="106275" cy="11025"/>
            </a:xfrm>
            <a:custGeom>
              <a:rect b="b" l="l" r="r" t="t"/>
              <a:pathLst>
                <a:path extrusionOk="0" h="441" w="4251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31"/>
            <p:cNvSpPr/>
            <p:nvPr/>
          </p:nvSpPr>
          <p:spPr>
            <a:xfrm>
              <a:off x="5018175" y="2316775"/>
              <a:ext cx="104200" cy="11050"/>
            </a:xfrm>
            <a:custGeom>
              <a:rect b="b" l="l" r="r" t="t"/>
              <a:pathLst>
                <a:path extrusionOk="0" h="442" w="4168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31"/>
            <p:cNvSpPr/>
            <p:nvPr/>
          </p:nvSpPr>
          <p:spPr>
            <a:xfrm>
              <a:off x="5058950" y="2344150"/>
              <a:ext cx="44075" cy="11350"/>
            </a:xfrm>
            <a:custGeom>
              <a:rect b="b" l="l" r="r" t="t"/>
              <a:pathLst>
                <a:path extrusionOk="0" h="454" w="1763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31"/>
            <p:cNvSpPr/>
            <p:nvPr/>
          </p:nvSpPr>
          <p:spPr>
            <a:xfrm>
              <a:off x="5078900" y="2379600"/>
              <a:ext cx="49125" cy="11325"/>
            </a:xfrm>
            <a:custGeom>
              <a:rect b="b" l="l" r="r" t="t"/>
              <a:pathLst>
                <a:path extrusionOk="0" h="453" w="1965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31"/>
            <p:cNvSpPr/>
            <p:nvPr/>
          </p:nvSpPr>
          <p:spPr>
            <a:xfrm>
              <a:off x="4758925" y="3158250"/>
              <a:ext cx="991800" cy="11350"/>
            </a:xfrm>
            <a:custGeom>
              <a:rect b="b" l="l" r="r" t="t"/>
              <a:pathLst>
                <a:path extrusionOk="0" h="454" w="39672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31"/>
            <p:cNvSpPr/>
            <p:nvPr/>
          </p:nvSpPr>
          <p:spPr>
            <a:xfrm>
              <a:off x="4580925" y="3147550"/>
              <a:ext cx="251525" cy="11325"/>
            </a:xfrm>
            <a:custGeom>
              <a:rect b="b" l="l" r="r" t="t"/>
              <a:pathLst>
                <a:path extrusionOk="0" h="453" w="10061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31"/>
            <p:cNvSpPr/>
            <p:nvPr/>
          </p:nvSpPr>
          <p:spPr>
            <a:xfrm>
              <a:off x="4744925" y="3139500"/>
              <a:ext cx="183075" cy="11050"/>
            </a:xfrm>
            <a:custGeom>
              <a:rect b="b" l="l" r="r" t="t"/>
              <a:pathLst>
                <a:path extrusionOk="0" h="442" w="7323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31"/>
            <p:cNvSpPr/>
            <p:nvPr/>
          </p:nvSpPr>
          <p:spPr>
            <a:xfrm>
              <a:off x="5160150" y="3133850"/>
              <a:ext cx="453950" cy="11025"/>
            </a:xfrm>
            <a:custGeom>
              <a:rect b="b" l="l" r="r" t="t"/>
              <a:pathLst>
                <a:path extrusionOk="0" h="441" w="18158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31"/>
            <p:cNvSpPr/>
            <p:nvPr/>
          </p:nvSpPr>
          <p:spPr>
            <a:xfrm>
              <a:off x="5392325" y="3114800"/>
              <a:ext cx="112550" cy="11325"/>
            </a:xfrm>
            <a:custGeom>
              <a:rect b="b" l="l" r="r" t="t"/>
              <a:pathLst>
                <a:path extrusionOk="0" h="453" w="4502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31"/>
            <p:cNvSpPr/>
            <p:nvPr/>
          </p:nvSpPr>
          <p:spPr>
            <a:xfrm>
              <a:off x="5403925" y="3084725"/>
              <a:ext cx="81900" cy="11050"/>
            </a:xfrm>
            <a:custGeom>
              <a:rect b="b" l="l" r="r" t="t"/>
              <a:pathLst>
                <a:path extrusionOk="0" h="442" w="3276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31"/>
            <p:cNvSpPr/>
            <p:nvPr/>
          </p:nvSpPr>
          <p:spPr>
            <a:xfrm>
              <a:off x="5390250" y="3060025"/>
              <a:ext cx="81875" cy="11350"/>
            </a:xfrm>
            <a:custGeom>
              <a:rect b="b" l="l" r="r" t="t"/>
              <a:pathLst>
                <a:path extrusionOk="0" h="454" w="3275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31"/>
            <p:cNvSpPr/>
            <p:nvPr/>
          </p:nvSpPr>
          <p:spPr>
            <a:xfrm>
              <a:off x="5384875" y="3024300"/>
              <a:ext cx="78925" cy="11350"/>
            </a:xfrm>
            <a:custGeom>
              <a:rect b="b" l="l" r="r" t="t"/>
              <a:pathLst>
                <a:path extrusionOk="0" h="454" w="3157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31"/>
            <p:cNvSpPr/>
            <p:nvPr/>
          </p:nvSpPr>
          <p:spPr>
            <a:xfrm>
              <a:off x="5256600" y="2737675"/>
              <a:ext cx="404250" cy="11025"/>
            </a:xfrm>
            <a:custGeom>
              <a:rect b="b" l="l" r="r" t="t"/>
              <a:pathLst>
                <a:path extrusionOk="0" h="441" w="1617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31"/>
            <p:cNvSpPr/>
            <p:nvPr/>
          </p:nvSpPr>
          <p:spPr>
            <a:xfrm>
              <a:off x="5264050" y="2693900"/>
              <a:ext cx="87825" cy="11350"/>
            </a:xfrm>
            <a:custGeom>
              <a:rect b="b" l="l" r="r" t="t"/>
              <a:pathLst>
                <a:path extrusionOk="0" h="454" w="3513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31"/>
            <p:cNvSpPr/>
            <p:nvPr/>
          </p:nvSpPr>
          <p:spPr>
            <a:xfrm>
              <a:off x="5226525" y="2653125"/>
              <a:ext cx="78900" cy="11050"/>
            </a:xfrm>
            <a:custGeom>
              <a:rect b="b" l="l" r="r" t="t"/>
              <a:pathLst>
                <a:path extrusionOk="0" h="442" w="3156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31"/>
            <p:cNvSpPr/>
            <p:nvPr/>
          </p:nvSpPr>
          <p:spPr>
            <a:xfrm>
              <a:off x="5209275" y="2614725"/>
              <a:ext cx="60450" cy="11350"/>
            </a:xfrm>
            <a:custGeom>
              <a:rect b="b" l="l" r="r" t="t"/>
              <a:pathLst>
                <a:path extrusionOk="0" h="454" w="2418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31"/>
            <p:cNvSpPr/>
            <p:nvPr/>
          </p:nvSpPr>
          <p:spPr>
            <a:xfrm>
              <a:off x="5168200" y="2578900"/>
              <a:ext cx="12225" cy="8975"/>
            </a:xfrm>
            <a:custGeom>
              <a:rect b="b" l="l" r="r" t="t"/>
              <a:pathLst>
                <a:path extrusionOk="0" h="359" w="489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31"/>
            <p:cNvSpPr/>
            <p:nvPr/>
          </p:nvSpPr>
          <p:spPr>
            <a:xfrm>
              <a:off x="2535425" y="28722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31"/>
            <p:cNvSpPr/>
            <p:nvPr/>
          </p:nvSpPr>
          <p:spPr>
            <a:xfrm>
              <a:off x="2461300" y="2798700"/>
              <a:ext cx="84875" cy="11025"/>
            </a:xfrm>
            <a:custGeom>
              <a:rect b="b" l="l" r="r" t="t"/>
              <a:pathLst>
                <a:path extrusionOk="0" h="441" w="3395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31"/>
            <p:cNvSpPr/>
            <p:nvPr/>
          </p:nvSpPr>
          <p:spPr>
            <a:xfrm>
              <a:off x="2501200" y="2843925"/>
              <a:ext cx="62525" cy="11075"/>
            </a:xfrm>
            <a:custGeom>
              <a:rect b="b" l="l" r="r" t="t"/>
              <a:pathLst>
                <a:path extrusionOk="0" h="443" w="2501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31"/>
            <p:cNvSpPr/>
            <p:nvPr/>
          </p:nvSpPr>
          <p:spPr>
            <a:xfrm>
              <a:off x="2512500" y="2810000"/>
              <a:ext cx="73850" cy="11325"/>
            </a:xfrm>
            <a:custGeom>
              <a:rect b="b" l="l" r="r" t="t"/>
              <a:pathLst>
                <a:path extrusionOk="0" h="453" w="2954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31"/>
            <p:cNvSpPr/>
            <p:nvPr/>
          </p:nvSpPr>
          <p:spPr>
            <a:xfrm>
              <a:off x="2268125" y="2758800"/>
              <a:ext cx="351850" cy="11625"/>
            </a:xfrm>
            <a:custGeom>
              <a:rect b="b" l="l" r="r" t="t"/>
              <a:pathLst>
                <a:path extrusionOk="0" h="465" w="14074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31"/>
            <p:cNvSpPr/>
            <p:nvPr/>
          </p:nvSpPr>
          <p:spPr>
            <a:xfrm>
              <a:off x="2313375" y="2673675"/>
              <a:ext cx="352150" cy="11025"/>
            </a:xfrm>
            <a:custGeom>
              <a:rect b="b" l="l" r="r" t="t"/>
              <a:pathLst>
                <a:path extrusionOk="0" h="441" w="14086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31"/>
            <p:cNvSpPr/>
            <p:nvPr/>
          </p:nvSpPr>
          <p:spPr>
            <a:xfrm>
              <a:off x="2580675" y="2639750"/>
              <a:ext cx="102125" cy="11025"/>
            </a:xfrm>
            <a:custGeom>
              <a:rect b="b" l="l" r="r" t="t"/>
              <a:pathLst>
                <a:path extrusionOk="0" h="441" w="4085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31"/>
            <p:cNvSpPr/>
            <p:nvPr/>
          </p:nvSpPr>
          <p:spPr>
            <a:xfrm>
              <a:off x="2625900" y="2605500"/>
              <a:ext cx="68800" cy="11050"/>
            </a:xfrm>
            <a:custGeom>
              <a:rect b="b" l="l" r="r" t="t"/>
              <a:pathLst>
                <a:path extrusionOk="0" h="442" w="2752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31"/>
            <p:cNvSpPr/>
            <p:nvPr/>
          </p:nvSpPr>
          <p:spPr>
            <a:xfrm>
              <a:off x="2671450" y="2571575"/>
              <a:ext cx="39325" cy="11350"/>
            </a:xfrm>
            <a:custGeom>
              <a:rect b="b" l="l" r="r" t="t"/>
              <a:pathLst>
                <a:path extrusionOk="0" h="454" w="1573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31"/>
            <p:cNvSpPr/>
            <p:nvPr/>
          </p:nvSpPr>
          <p:spPr>
            <a:xfrm>
              <a:off x="2711350" y="257722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31"/>
            <p:cNvSpPr/>
            <p:nvPr/>
          </p:nvSpPr>
          <p:spPr>
            <a:xfrm>
              <a:off x="2705675" y="2509075"/>
              <a:ext cx="39625" cy="11325"/>
            </a:xfrm>
            <a:custGeom>
              <a:rect b="b" l="l" r="r" t="t"/>
              <a:pathLst>
                <a:path extrusionOk="0" h="453" w="1585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31"/>
            <p:cNvSpPr/>
            <p:nvPr/>
          </p:nvSpPr>
          <p:spPr>
            <a:xfrm>
              <a:off x="2739625" y="2492100"/>
              <a:ext cx="28300" cy="11050"/>
            </a:xfrm>
            <a:custGeom>
              <a:rect b="b" l="l" r="r" t="t"/>
              <a:pathLst>
                <a:path extrusionOk="0" h="442" w="1132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31"/>
            <p:cNvSpPr/>
            <p:nvPr/>
          </p:nvSpPr>
          <p:spPr>
            <a:xfrm>
              <a:off x="2404750" y="2417975"/>
              <a:ext cx="431625" cy="11100"/>
            </a:xfrm>
            <a:custGeom>
              <a:rect b="b" l="l" r="r" t="t"/>
              <a:pathLst>
                <a:path extrusionOk="0" h="444" w="17265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31"/>
            <p:cNvSpPr/>
            <p:nvPr/>
          </p:nvSpPr>
          <p:spPr>
            <a:xfrm>
              <a:off x="2625900" y="2361425"/>
              <a:ext cx="193225" cy="11050"/>
            </a:xfrm>
            <a:custGeom>
              <a:rect b="b" l="l" r="r" t="t"/>
              <a:pathLst>
                <a:path extrusionOk="0" h="442" w="7729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31"/>
            <p:cNvSpPr/>
            <p:nvPr/>
          </p:nvSpPr>
          <p:spPr>
            <a:xfrm>
              <a:off x="2620550" y="2344175"/>
              <a:ext cx="221775" cy="11325"/>
            </a:xfrm>
            <a:custGeom>
              <a:rect b="b" l="l" r="r" t="t"/>
              <a:pathLst>
                <a:path extrusionOk="0" h="453" w="8871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31"/>
            <p:cNvSpPr/>
            <p:nvPr/>
          </p:nvSpPr>
          <p:spPr>
            <a:xfrm>
              <a:off x="2694075" y="2219150"/>
              <a:ext cx="352150" cy="11350"/>
            </a:xfrm>
            <a:custGeom>
              <a:rect b="b" l="l" r="r" t="t"/>
              <a:pathLst>
                <a:path extrusionOk="0" h="454" w="14086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31"/>
            <p:cNvSpPr/>
            <p:nvPr/>
          </p:nvSpPr>
          <p:spPr>
            <a:xfrm>
              <a:off x="2909875" y="2173900"/>
              <a:ext cx="142300" cy="11050"/>
            </a:xfrm>
            <a:custGeom>
              <a:rect b="b" l="l" r="r" t="t"/>
              <a:pathLst>
                <a:path extrusionOk="0" h="442" w="5692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5" name="Google Shape;9685;p31"/>
          <p:cNvGrpSpPr/>
          <p:nvPr/>
        </p:nvGrpSpPr>
        <p:grpSpPr>
          <a:xfrm>
            <a:off x="6975442" y="1731008"/>
            <a:ext cx="405410" cy="572717"/>
            <a:chOff x="1333682" y="3344330"/>
            <a:chExt cx="271213" cy="383088"/>
          </a:xfrm>
        </p:grpSpPr>
        <p:sp>
          <p:nvSpPr>
            <p:cNvPr id="9686" name="Google Shape;9686;p31"/>
            <p:cNvSpPr/>
            <p:nvPr/>
          </p:nvSpPr>
          <p:spPr>
            <a:xfrm>
              <a:off x="1334065" y="3377332"/>
              <a:ext cx="270831" cy="350086"/>
            </a:xfrm>
            <a:custGeom>
              <a:rect b="b" l="l" r="r" t="t"/>
              <a:pathLst>
                <a:path extrusionOk="0" h="10990" w="8502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36650" lIns="136650" spcFirstLastPara="1" rIns="136650" wrap="square" tIns="1366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31"/>
            <p:cNvSpPr/>
            <p:nvPr/>
          </p:nvSpPr>
          <p:spPr>
            <a:xfrm>
              <a:off x="1333682" y="3344330"/>
              <a:ext cx="189697" cy="292461"/>
            </a:xfrm>
            <a:custGeom>
              <a:rect b="b" l="l" r="r" t="t"/>
              <a:pathLst>
                <a:path extrusionOk="0" h="9181" w="5955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36650" lIns="136650" spcFirstLastPara="1" rIns="136650" wrap="square" tIns="1366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31"/>
            <p:cNvSpPr/>
            <p:nvPr/>
          </p:nvSpPr>
          <p:spPr>
            <a:xfrm>
              <a:off x="1444060" y="3469488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36650" lIns="136650" spcFirstLastPara="1" rIns="136650" wrap="square" tIns="1366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31"/>
            <p:cNvSpPr/>
            <p:nvPr/>
          </p:nvSpPr>
          <p:spPr>
            <a:xfrm>
              <a:off x="1444060" y="3493762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36650" lIns="136650" spcFirstLastPara="1" rIns="136650" wrap="square" tIns="1366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31"/>
            <p:cNvSpPr/>
            <p:nvPr/>
          </p:nvSpPr>
          <p:spPr>
            <a:xfrm>
              <a:off x="1444060" y="3541927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36650" lIns="136650" spcFirstLastPara="1" rIns="136650" wrap="square" tIns="1366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31"/>
            <p:cNvSpPr/>
            <p:nvPr/>
          </p:nvSpPr>
          <p:spPr>
            <a:xfrm>
              <a:off x="1444060" y="3565818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36650" lIns="136650" spcFirstLastPara="1" rIns="136650" wrap="square" tIns="1366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31"/>
            <p:cNvSpPr/>
            <p:nvPr/>
          </p:nvSpPr>
          <p:spPr>
            <a:xfrm>
              <a:off x="1444060" y="3614747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36650" lIns="136650" spcFirstLastPara="1" rIns="136650" wrap="square" tIns="1366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31"/>
            <p:cNvSpPr/>
            <p:nvPr/>
          </p:nvSpPr>
          <p:spPr>
            <a:xfrm>
              <a:off x="1444060" y="3638256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36650" lIns="136650" spcFirstLastPara="1" rIns="136650" wrap="square" tIns="1366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31"/>
            <p:cNvSpPr/>
            <p:nvPr/>
          </p:nvSpPr>
          <p:spPr>
            <a:xfrm>
              <a:off x="1371622" y="3459454"/>
              <a:ext cx="70208" cy="57084"/>
            </a:xfrm>
            <a:custGeom>
              <a:rect b="b" l="l" r="r" t="t"/>
              <a:pathLst>
                <a:path extrusionOk="0" h="1792" w="2204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36650" lIns="136650" spcFirstLastPara="1" rIns="136650" wrap="square" tIns="1366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31"/>
            <p:cNvSpPr/>
            <p:nvPr/>
          </p:nvSpPr>
          <p:spPr>
            <a:xfrm>
              <a:off x="1371622" y="3532434"/>
              <a:ext cx="70208" cy="56543"/>
            </a:xfrm>
            <a:custGeom>
              <a:rect b="b" l="l" r="r" t="t"/>
              <a:pathLst>
                <a:path extrusionOk="0" h="1775" w="2204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36650" lIns="136650" spcFirstLastPara="1" rIns="136650" wrap="square" tIns="1366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31"/>
            <p:cNvSpPr/>
            <p:nvPr/>
          </p:nvSpPr>
          <p:spPr>
            <a:xfrm>
              <a:off x="1371622" y="3605254"/>
              <a:ext cx="70208" cy="55810"/>
            </a:xfrm>
            <a:custGeom>
              <a:rect b="b" l="l" r="r" t="t"/>
              <a:pathLst>
                <a:path extrusionOk="0" h="1752" w="2204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36650" lIns="136650" spcFirstLastPara="1" rIns="136650" wrap="square" tIns="13665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7" name="Google Shape;9697;p31"/>
          <p:cNvGrpSpPr/>
          <p:nvPr/>
        </p:nvGrpSpPr>
        <p:grpSpPr>
          <a:xfrm>
            <a:off x="1735519" y="1787878"/>
            <a:ext cx="460651" cy="458989"/>
            <a:chOff x="6203579" y="3348981"/>
            <a:chExt cx="351615" cy="350373"/>
          </a:xfrm>
        </p:grpSpPr>
        <p:sp>
          <p:nvSpPr>
            <p:cNvPr id="9698" name="Google Shape;9698;p31"/>
            <p:cNvSpPr/>
            <p:nvPr/>
          </p:nvSpPr>
          <p:spPr>
            <a:xfrm>
              <a:off x="6377667" y="3404249"/>
              <a:ext cx="93686" cy="58072"/>
            </a:xfrm>
            <a:custGeom>
              <a:rect b="b" l="l" r="r" t="t"/>
              <a:pathLst>
                <a:path extrusionOk="0" h="1823" w="2941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19775" lIns="119775" spcFirstLastPara="1" rIns="119775" wrap="square" tIns="1197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31"/>
            <p:cNvSpPr/>
            <p:nvPr/>
          </p:nvSpPr>
          <p:spPr>
            <a:xfrm>
              <a:off x="6260090" y="3449611"/>
              <a:ext cx="76643" cy="44947"/>
            </a:xfrm>
            <a:custGeom>
              <a:rect b="b" l="l" r="r" t="t"/>
              <a:pathLst>
                <a:path extrusionOk="0" h="1411" w="2406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19775" lIns="119775" spcFirstLastPara="1" rIns="119775" wrap="square" tIns="1197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31"/>
            <p:cNvSpPr/>
            <p:nvPr/>
          </p:nvSpPr>
          <p:spPr>
            <a:xfrm>
              <a:off x="6415574" y="3498349"/>
              <a:ext cx="49343" cy="21598"/>
            </a:xfrm>
            <a:custGeom>
              <a:rect b="b" l="l" r="r" t="t"/>
              <a:pathLst>
                <a:path extrusionOk="0" h="678" w="1549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19775" lIns="119775" spcFirstLastPara="1" rIns="119775" wrap="square" tIns="1197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31"/>
            <p:cNvSpPr/>
            <p:nvPr/>
          </p:nvSpPr>
          <p:spPr>
            <a:xfrm>
              <a:off x="6344283" y="3473247"/>
              <a:ext cx="41380" cy="32301"/>
            </a:xfrm>
            <a:custGeom>
              <a:rect b="b" l="l" r="r" t="t"/>
              <a:pathLst>
                <a:path extrusionOk="0" h="1014" w="1299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19775" lIns="119775" spcFirstLastPara="1" rIns="119775" wrap="square" tIns="1197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31"/>
            <p:cNvSpPr/>
            <p:nvPr/>
          </p:nvSpPr>
          <p:spPr>
            <a:xfrm>
              <a:off x="6203579" y="3348981"/>
              <a:ext cx="351615" cy="350373"/>
            </a:xfrm>
            <a:custGeom>
              <a:rect b="b" l="l" r="r" t="t"/>
              <a:pathLst>
                <a:path extrusionOk="0" h="10999" w="11038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119775" lIns="119775" spcFirstLastPara="1" rIns="119775" wrap="square" tIns="1197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100"/>
                                        <p:tgtEl>
                                          <p:spTgt spid="9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06" name="Shape 9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7" name="Google Shape;9707;p32"/>
          <p:cNvSpPr txBox="1"/>
          <p:nvPr>
            <p:ph type="title"/>
          </p:nvPr>
        </p:nvSpPr>
        <p:spPr>
          <a:xfrm>
            <a:off x="1620275" y="333325"/>
            <a:ext cx="33732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Může být antropologie považována za vědu?</a:t>
            </a:r>
            <a:endParaRPr sz="3600"/>
          </a:p>
        </p:txBody>
      </p:sp>
      <p:grpSp>
        <p:nvGrpSpPr>
          <p:cNvPr id="9708" name="Google Shape;9708;p32"/>
          <p:cNvGrpSpPr/>
          <p:nvPr/>
        </p:nvGrpSpPr>
        <p:grpSpPr>
          <a:xfrm>
            <a:off x="5401611" y="989388"/>
            <a:ext cx="2319576" cy="2514864"/>
            <a:chOff x="3779925" y="1751900"/>
            <a:chExt cx="1395150" cy="1512700"/>
          </a:xfrm>
        </p:grpSpPr>
        <p:sp>
          <p:nvSpPr>
            <p:cNvPr id="9709" name="Google Shape;9709;p32"/>
            <p:cNvSpPr/>
            <p:nvPr/>
          </p:nvSpPr>
          <p:spPr>
            <a:xfrm>
              <a:off x="3779925" y="1751900"/>
              <a:ext cx="1395150" cy="1512700"/>
            </a:xfrm>
            <a:custGeom>
              <a:rect b="b" l="l" r="r" t="t"/>
              <a:pathLst>
                <a:path extrusionOk="0" h="60508" w="55806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32"/>
            <p:cNvSpPr/>
            <p:nvPr/>
          </p:nvSpPr>
          <p:spPr>
            <a:xfrm>
              <a:off x="4222500" y="3002200"/>
              <a:ext cx="7125" cy="10750"/>
            </a:xfrm>
            <a:custGeom>
              <a:rect b="b" l="l" r="r" t="t"/>
              <a:pathLst>
                <a:path extrusionOk="0" h="430" w="285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32"/>
            <p:cNvSpPr/>
            <p:nvPr/>
          </p:nvSpPr>
          <p:spPr>
            <a:xfrm>
              <a:off x="4302325" y="2713800"/>
              <a:ext cx="6250" cy="4850"/>
            </a:xfrm>
            <a:custGeom>
              <a:rect b="b" l="l" r="r" t="t"/>
              <a:pathLst>
                <a:path extrusionOk="0" h="194" w="25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32"/>
            <p:cNvSpPr/>
            <p:nvPr/>
          </p:nvSpPr>
          <p:spPr>
            <a:xfrm>
              <a:off x="4598550" y="1967900"/>
              <a:ext cx="18400" cy="42450"/>
            </a:xfrm>
            <a:custGeom>
              <a:rect b="b" l="l" r="r" t="t"/>
              <a:pathLst>
                <a:path extrusionOk="0" h="1698" w="736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32"/>
            <p:cNvSpPr/>
            <p:nvPr/>
          </p:nvSpPr>
          <p:spPr>
            <a:xfrm>
              <a:off x="4597425" y="1994075"/>
              <a:ext cx="18575" cy="50350"/>
            </a:xfrm>
            <a:custGeom>
              <a:rect b="b" l="l" r="r" t="t"/>
              <a:pathLst>
                <a:path extrusionOk="0" h="2014" w="743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32"/>
            <p:cNvSpPr/>
            <p:nvPr/>
          </p:nvSpPr>
          <p:spPr>
            <a:xfrm>
              <a:off x="4512750" y="2126175"/>
              <a:ext cx="57525" cy="6900"/>
            </a:xfrm>
            <a:custGeom>
              <a:rect b="b" l="l" r="r" t="t"/>
              <a:pathLst>
                <a:path extrusionOk="0" h="276" w="2301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32"/>
            <p:cNvSpPr/>
            <p:nvPr/>
          </p:nvSpPr>
          <p:spPr>
            <a:xfrm>
              <a:off x="4573775" y="2126575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32"/>
            <p:cNvSpPr/>
            <p:nvPr/>
          </p:nvSpPr>
          <p:spPr>
            <a:xfrm>
              <a:off x="4540725" y="2142200"/>
              <a:ext cx="38425" cy="6000"/>
            </a:xfrm>
            <a:custGeom>
              <a:rect b="b" l="l" r="r" t="t"/>
              <a:pathLst>
                <a:path extrusionOk="0" h="240" w="1537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32"/>
            <p:cNvSpPr/>
            <p:nvPr/>
          </p:nvSpPr>
          <p:spPr>
            <a:xfrm>
              <a:off x="4548875" y="2156325"/>
              <a:ext cx="30575" cy="9325"/>
            </a:xfrm>
            <a:custGeom>
              <a:rect b="b" l="l" r="r" t="t"/>
              <a:pathLst>
                <a:path extrusionOk="0" h="373" w="1223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32"/>
            <p:cNvSpPr/>
            <p:nvPr/>
          </p:nvSpPr>
          <p:spPr>
            <a:xfrm>
              <a:off x="4554500" y="2177475"/>
              <a:ext cx="22275" cy="8700"/>
            </a:xfrm>
            <a:custGeom>
              <a:rect b="b" l="l" r="r" t="t"/>
              <a:pathLst>
                <a:path extrusionOk="0" h="348" w="891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32"/>
            <p:cNvSpPr/>
            <p:nvPr/>
          </p:nvSpPr>
          <p:spPr>
            <a:xfrm>
              <a:off x="4569000" y="2189375"/>
              <a:ext cx="7175" cy="5700"/>
            </a:xfrm>
            <a:custGeom>
              <a:rect b="b" l="l" r="r" t="t"/>
              <a:pathLst>
                <a:path extrusionOk="0" h="228" w="287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32"/>
            <p:cNvSpPr/>
            <p:nvPr/>
          </p:nvSpPr>
          <p:spPr>
            <a:xfrm>
              <a:off x="4572875" y="2205175"/>
              <a:ext cx="5100" cy="3575"/>
            </a:xfrm>
            <a:custGeom>
              <a:rect b="b" l="l" r="r" t="t"/>
              <a:pathLst>
                <a:path extrusionOk="0" h="143" w="204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32"/>
            <p:cNvSpPr/>
            <p:nvPr/>
          </p:nvSpPr>
          <p:spPr>
            <a:xfrm>
              <a:off x="4348450" y="2585875"/>
              <a:ext cx="50600" cy="36200"/>
            </a:xfrm>
            <a:custGeom>
              <a:rect b="b" l="l" r="r" t="t"/>
              <a:pathLst>
                <a:path extrusionOk="0" h="1448" w="2024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32"/>
            <p:cNvSpPr/>
            <p:nvPr/>
          </p:nvSpPr>
          <p:spPr>
            <a:xfrm>
              <a:off x="4381975" y="2594075"/>
              <a:ext cx="41075" cy="28750"/>
            </a:xfrm>
            <a:custGeom>
              <a:rect b="b" l="l" r="r" t="t"/>
              <a:pathLst>
                <a:path extrusionOk="0" h="1150" w="1643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32"/>
            <p:cNvSpPr/>
            <p:nvPr/>
          </p:nvSpPr>
          <p:spPr>
            <a:xfrm>
              <a:off x="4595800" y="2043650"/>
              <a:ext cx="32100" cy="91350"/>
            </a:xfrm>
            <a:custGeom>
              <a:rect b="b" l="l" r="r" t="t"/>
              <a:pathLst>
                <a:path extrusionOk="0" h="3654" w="1284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32"/>
            <p:cNvSpPr/>
            <p:nvPr/>
          </p:nvSpPr>
          <p:spPr>
            <a:xfrm>
              <a:off x="4610800" y="2055000"/>
              <a:ext cx="26475" cy="68650"/>
            </a:xfrm>
            <a:custGeom>
              <a:rect b="b" l="l" r="r" t="t"/>
              <a:pathLst>
                <a:path extrusionOk="0" h="2746" w="1059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32"/>
            <p:cNvSpPr/>
            <p:nvPr/>
          </p:nvSpPr>
          <p:spPr>
            <a:xfrm>
              <a:off x="4003350" y="3190950"/>
              <a:ext cx="63825" cy="13425"/>
            </a:xfrm>
            <a:custGeom>
              <a:rect b="b" l="l" r="r" t="t"/>
              <a:pathLst>
                <a:path extrusionOk="0" h="537" w="2553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32"/>
            <p:cNvSpPr/>
            <p:nvPr/>
          </p:nvSpPr>
          <p:spPr>
            <a:xfrm>
              <a:off x="4021800" y="3173675"/>
              <a:ext cx="52825" cy="14100"/>
            </a:xfrm>
            <a:custGeom>
              <a:rect b="b" l="l" r="r" t="t"/>
              <a:pathLst>
                <a:path extrusionOk="0" h="564" w="2113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32"/>
            <p:cNvSpPr/>
            <p:nvPr/>
          </p:nvSpPr>
          <p:spPr>
            <a:xfrm>
              <a:off x="4043850" y="3161775"/>
              <a:ext cx="39125" cy="12225"/>
            </a:xfrm>
            <a:custGeom>
              <a:rect b="b" l="l" r="r" t="t"/>
              <a:pathLst>
                <a:path extrusionOk="0" h="489" w="1565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32"/>
            <p:cNvSpPr/>
            <p:nvPr/>
          </p:nvSpPr>
          <p:spPr>
            <a:xfrm>
              <a:off x="4062500" y="3141275"/>
              <a:ext cx="18425" cy="7875"/>
            </a:xfrm>
            <a:custGeom>
              <a:rect b="b" l="l" r="r" t="t"/>
              <a:pathLst>
                <a:path extrusionOk="0" h="315" w="737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32"/>
            <p:cNvSpPr/>
            <p:nvPr/>
          </p:nvSpPr>
          <p:spPr>
            <a:xfrm>
              <a:off x="4076400" y="3131175"/>
              <a:ext cx="2700" cy="2400"/>
            </a:xfrm>
            <a:custGeom>
              <a:rect b="b" l="l" r="r" t="t"/>
              <a:pathLst>
                <a:path extrusionOk="0" h="96" w="108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32"/>
            <p:cNvSpPr/>
            <p:nvPr/>
          </p:nvSpPr>
          <p:spPr>
            <a:xfrm>
              <a:off x="4077275" y="312610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32"/>
            <p:cNvSpPr/>
            <p:nvPr/>
          </p:nvSpPr>
          <p:spPr>
            <a:xfrm>
              <a:off x="4309750" y="2626950"/>
              <a:ext cx="4500" cy="3575"/>
            </a:xfrm>
            <a:custGeom>
              <a:rect b="b" l="l" r="r" t="t"/>
              <a:pathLst>
                <a:path extrusionOk="0" h="143" w="18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32"/>
            <p:cNvSpPr/>
            <p:nvPr/>
          </p:nvSpPr>
          <p:spPr>
            <a:xfrm>
              <a:off x="4093325" y="2379900"/>
              <a:ext cx="147700" cy="48350"/>
            </a:xfrm>
            <a:custGeom>
              <a:rect b="b" l="l" r="r" t="t"/>
              <a:pathLst>
                <a:path extrusionOk="0" h="1934" w="5908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32"/>
            <p:cNvSpPr/>
            <p:nvPr/>
          </p:nvSpPr>
          <p:spPr>
            <a:xfrm>
              <a:off x="4150575" y="2380275"/>
              <a:ext cx="90725" cy="30950"/>
            </a:xfrm>
            <a:custGeom>
              <a:rect b="b" l="l" r="r" t="t"/>
              <a:pathLst>
                <a:path extrusionOk="0" h="1238" w="3629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32"/>
            <p:cNvSpPr/>
            <p:nvPr/>
          </p:nvSpPr>
          <p:spPr>
            <a:xfrm>
              <a:off x="4171325" y="2364800"/>
              <a:ext cx="67025" cy="23750"/>
            </a:xfrm>
            <a:custGeom>
              <a:rect b="b" l="l" r="r" t="t"/>
              <a:pathLst>
                <a:path extrusionOk="0" h="950" w="2681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32"/>
            <p:cNvSpPr/>
            <p:nvPr/>
          </p:nvSpPr>
          <p:spPr>
            <a:xfrm>
              <a:off x="4193850" y="2359000"/>
              <a:ext cx="44775" cy="12025"/>
            </a:xfrm>
            <a:custGeom>
              <a:rect b="b" l="l" r="r" t="t"/>
              <a:pathLst>
                <a:path extrusionOk="0" h="481" w="1791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32"/>
            <p:cNvSpPr/>
            <p:nvPr/>
          </p:nvSpPr>
          <p:spPr>
            <a:xfrm>
              <a:off x="4205050" y="2341925"/>
              <a:ext cx="31550" cy="11300"/>
            </a:xfrm>
            <a:custGeom>
              <a:rect b="b" l="l" r="r" t="t"/>
              <a:pathLst>
                <a:path extrusionOk="0" h="452" w="1262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32"/>
            <p:cNvSpPr/>
            <p:nvPr/>
          </p:nvSpPr>
          <p:spPr>
            <a:xfrm>
              <a:off x="4226100" y="2321250"/>
              <a:ext cx="7475" cy="5975"/>
            </a:xfrm>
            <a:custGeom>
              <a:rect b="b" l="l" r="r" t="t"/>
              <a:pathLst>
                <a:path extrusionOk="0" h="239" w="299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32"/>
            <p:cNvSpPr/>
            <p:nvPr/>
          </p:nvSpPr>
          <p:spPr>
            <a:xfrm>
              <a:off x="4794325" y="3185650"/>
              <a:ext cx="51825" cy="8550"/>
            </a:xfrm>
            <a:custGeom>
              <a:rect b="b" l="l" r="r" t="t"/>
              <a:pathLst>
                <a:path extrusionOk="0" h="342" w="2073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32"/>
            <p:cNvSpPr/>
            <p:nvPr/>
          </p:nvSpPr>
          <p:spPr>
            <a:xfrm>
              <a:off x="4815475" y="3159150"/>
              <a:ext cx="27400" cy="5675"/>
            </a:xfrm>
            <a:custGeom>
              <a:rect b="b" l="l" r="r" t="t"/>
              <a:pathLst>
                <a:path extrusionOk="0" h="227" w="1096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32"/>
            <p:cNvSpPr/>
            <p:nvPr/>
          </p:nvSpPr>
          <p:spPr>
            <a:xfrm>
              <a:off x="4832450" y="3141875"/>
              <a:ext cx="15775" cy="10750"/>
            </a:xfrm>
            <a:custGeom>
              <a:rect b="b" l="l" r="r" t="t"/>
              <a:pathLst>
                <a:path extrusionOk="0" h="430" w="631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32"/>
            <p:cNvSpPr/>
            <p:nvPr/>
          </p:nvSpPr>
          <p:spPr>
            <a:xfrm>
              <a:off x="4797025" y="2262875"/>
              <a:ext cx="42875" cy="8975"/>
            </a:xfrm>
            <a:custGeom>
              <a:rect b="b" l="l" r="r" t="t"/>
              <a:pathLst>
                <a:path extrusionOk="0" h="359" w="1715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32"/>
            <p:cNvSpPr/>
            <p:nvPr/>
          </p:nvSpPr>
          <p:spPr>
            <a:xfrm>
              <a:off x="4814575" y="2250075"/>
              <a:ext cx="31575" cy="7250"/>
            </a:xfrm>
            <a:custGeom>
              <a:rect b="b" l="l" r="r" t="t"/>
              <a:pathLst>
                <a:path extrusionOk="0" h="290" w="1263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32"/>
            <p:cNvSpPr/>
            <p:nvPr/>
          </p:nvSpPr>
          <p:spPr>
            <a:xfrm>
              <a:off x="4826575" y="2238850"/>
              <a:ext cx="15825" cy="7775"/>
            </a:xfrm>
            <a:custGeom>
              <a:rect b="b" l="l" r="r" t="t"/>
              <a:pathLst>
                <a:path extrusionOk="0" h="311" w="633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32"/>
            <p:cNvSpPr/>
            <p:nvPr/>
          </p:nvSpPr>
          <p:spPr>
            <a:xfrm>
              <a:off x="4841075" y="2229875"/>
              <a:ext cx="7750" cy="6275"/>
            </a:xfrm>
            <a:custGeom>
              <a:rect b="b" l="l" r="r" t="t"/>
              <a:pathLst>
                <a:path extrusionOk="0" h="251" w="31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32"/>
            <p:cNvSpPr/>
            <p:nvPr/>
          </p:nvSpPr>
          <p:spPr>
            <a:xfrm>
              <a:off x="4920950" y="2150925"/>
              <a:ext cx="170925" cy="119875"/>
            </a:xfrm>
            <a:custGeom>
              <a:rect b="b" l="l" r="r" t="t"/>
              <a:pathLst>
                <a:path extrusionOk="0" h="4795" w="6837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32"/>
            <p:cNvSpPr/>
            <p:nvPr/>
          </p:nvSpPr>
          <p:spPr>
            <a:xfrm>
              <a:off x="4920250" y="2271975"/>
              <a:ext cx="16100" cy="116800"/>
            </a:xfrm>
            <a:custGeom>
              <a:rect b="b" l="l" r="r" t="t"/>
              <a:pathLst>
                <a:path extrusionOk="0" h="4672" w="644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32"/>
            <p:cNvSpPr/>
            <p:nvPr/>
          </p:nvSpPr>
          <p:spPr>
            <a:xfrm>
              <a:off x="4959025" y="2152475"/>
              <a:ext cx="153525" cy="233500"/>
            </a:xfrm>
            <a:custGeom>
              <a:rect b="b" l="l" r="r" t="t"/>
              <a:pathLst>
                <a:path extrusionOk="0" h="9340" w="6141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48" name="Google Shape;9748;p32"/>
          <p:cNvSpPr/>
          <p:nvPr/>
        </p:nvSpPr>
        <p:spPr>
          <a:xfrm>
            <a:off x="713233" y="4130599"/>
            <a:ext cx="7717533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52" name="Shape 9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3" name="Google Shape;9753;p33"/>
          <p:cNvGrpSpPr/>
          <p:nvPr/>
        </p:nvGrpSpPr>
        <p:grpSpPr>
          <a:xfrm>
            <a:off x="8063160" y="3517645"/>
            <a:ext cx="1775747" cy="1925365"/>
            <a:chOff x="3779925" y="1751900"/>
            <a:chExt cx="1395150" cy="1512700"/>
          </a:xfrm>
        </p:grpSpPr>
        <p:sp>
          <p:nvSpPr>
            <p:cNvPr id="9754" name="Google Shape;9754;p33"/>
            <p:cNvSpPr/>
            <p:nvPr/>
          </p:nvSpPr>
          <p:spPr>
            <a:xfrm>
              <a:off x="3779925" y="1751900"/>
              <a:ext cx="1395150" cy="1512700"/>
            </a:xfrm>
            <a:custGeom>
              <a:rect b="b" l="l" r="r" t="t"/>
              <a:pathLst>
                <a:path extrusionOk="0" h="60508" w="55806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33"/>
            <p:cNvSpPr/>
            <p:nvPr/>
          </p:nvSpPr>
          <p:spPr>
            <a:xfrm>
              <a:off x="4222500" y="3002200"/>
              <a:ext cx="7125" cy="10750"/>
            </a:xfrm>
            <a:custGeom>
              <a:rect b="b" l="l" r="r" t="t"/>
              <a:pathLst>
                <a:path extrusionOk="0" h="430" w="285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33"/>
            <p:cNvSpPr/>
            <p:nvPr/>
          </p:nvSpPr>
          <p:spPr>
            <a:xfrm>
              <a:off x="4302325" y="2713800"/>
              <a:ext cx="6250" cy="4850"/>
            </a:xfrm>
            <a:custGeom>
              <a:rect b="b" l="l" r="r" t="t"/>
              <a:pathLst>
                <a:path extrusionOk="0" h="194" w="25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33"/>
            <p:cNvSpPr/>
            <p:nvPr/>
          </p:nvSpPr>
          <p:spPr>
            <a:xfrm>
              <a:off x="4598550" y="1967900"/>
              <a:ext cx="18400" cy="42450"/>
            </a:xfrm>
            <a:custGeom>
              <a:rect b="b" l="l" r="r" t="t"/>
              <a:pathLst>
                <a:path extrusionOk="0" h="1698" w="736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33"/>
            <p:cNvSpPr/>
            <p:nvPr/>
          </p:nvSpPr>
          <p:spPr>
            <a:xfrm>
              <a:off x="4597425" y="1994075"/>
              <a:ext cx="18575" cy="50350"/>
            </a:xfrm>
            <a:custGeom>
              <a:rect b="b" l="l" r="r" t="t"/>
              <a:pathLst>
                <a:path extrusionOk="0" h="2014" w="743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33"/>
            <p:cNvSpPr/>
            <p:nvPr/>
          </p:nvSpPr>
          <p:spPr>
            <a:xfrm>
              <a:off x="4512750" y="2126175"/>
              <a:ext cx="57525" cy="6900"/>
            </a:xfrm>
            <a:custGeom>
              <a:rect b="b" l="l" r="r" t="t"/>
              <a:pathLst>
                <a:path extrusionOk="0" h="276" w="2301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33"/>
            <p:cNvSpPr/>
            <p:nvPr/>
          </p:nvSpPr>
          <p:spPr>
            <a:xfrm>
              <a:off x="4573775" y="2126575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33"/>
            <p:cNvSpPr/>
            <p:nvPr/>
          </p:nvSpPr>
          <p:spPr>
            <a:xfrm>
              <a:off x="4540725" y="2142200"/>
              <a:ext cx="38425" cy="6000"/>
            </a:xfrm>
            <a:custGeom>
              <a:rect b="b" l="l" r="r" t="t"/>
              <a:pathLst>
                <a:path extrusionOk="0" h="240" w="1537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33"/>
            <p:cNvSpPr/>
            <p:nvPr/>
          </p:nvSpPr>
          <p:spPr>
            <a:xfrm>
              <a:off x="4548875" y="2156325"/>
              <a:ext cx="30575" cy="9325"/>
            </a:xfrm>
            <a:custGeom>
              <a:rect b="b" l="l" r="r" t="t"/>
              <a:pathLst>
                <a:path extrusionOk="0" h="373" w="1223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33"/>
            <p:cNvSpPr/>
            <p:nvPr/>
          </p:nvSpPr>
          <p:spPr>
            <a:xfrm>
              <a:off x="4554500" y="2177475"/>
              <a:ext cx="22275" cy="8700"/>
            </a:xfrm>
            <a:custGeom>
              <a:rect b="b" l="l" r="r" t="t"/>
              <a:pathLst>
                <a:path extrusionOk="0" h="348" w="891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33"/>
            <p:cNvSpPr/>
            <p:nvPr/>
          </p:nvSpPr>
          <p:spPr>
            <a:xfrm>
              <a:off x="4569000" y="2189375"/>
              <a:ext cx="7175" cy="5700"/>
            </a:xfrm>
            <a:custGeom>
              <a:rect b="b" l="l" r="r" t="t"/>
              <a:pathLst>
                <a:path extrusionOk="0" h="228" w="287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33"/>
            <p:cNvSpPr/>
            <p:nvPr/>
          </p:nvSpPr>
          <p:spPr>
            <a:xfrm>
              <a:off x="4572875" y="2205175"/>
              <a:ext cx="5100" cy="3575"/>
            </a:xfrm>
            <a:custGeom>
              <a:rect b="b" l="l" r="r" t="t"/>
              <a:pathLst>
                <a:path extrusionOk="0" h="143" w="204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33"/>
            <p:cNvSpPr/>
            <p:nvPr/>
          </p:nvSpPr>
          <p:spPr>
            <a:xfrm>
              <a:off x="4348450" y="2585875"/>
              <a:ext cx="50600" cy="36200"/>
            </a:xfrm>
            <a:custGeom>
              <a:rect b="b" l="l" r="r" t="t"/>
              <a:pathLst>
                <a:path extrusionOk="0" h="1448" w="2024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33"/>
            <p:cNvSpPr/>
            <p:nvPr/>
          </p:nvSpPr>
          <p:spPr>
            <a:xfrm>
              <a:off x="4381975" y="2594075"/>
              <a:ext cx="41075" cy="28750"/>
            </a:xfrm>
            <a:custGeom>
              <a:rect b="b" l="l" r="r" t="t"/>
              <a:pathLst>
                <a:path extrusionOk="0" h="1150" w="1643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33"/>
            <p:cNvSpPr/>
            <p:nvPr/>
          </p:nvSpPr>
          <p:spPr>
            <a:xfrm>
              <a:off x="4595800" y="2043650"/>
              <a:ext cx="32100" cy="91350"/>
            </a:xfrm>
            <a:custGeom>
              <a:rect b="b" l="l" r="r" t="t"/>
              <a:pathLst>
                <a:path extrusionOk="0" h="3654" w="1284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33"/>
            <p:cNvSpPr/>
            <p:nvPr/>
          </p:nvSpPr>
          <p:spPr>
            <a:xfrm>
              <a:off x="4610800" y="2055000"/>
              <a:ext cx="26475" cy="68650"/>
            </a:xfrm>
            <a:custGeom>
              <a:rect b="b" l="l" r="r" t="t"/>
              <a:pathLst>
                <a:path extrusionOk="0" h="2746" w="1059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33"/>
            <p:cNvSpPr/>
            <p:nvPr/>
          </p:nvSpPr>
          <p:spPr>
            <a:xfrm>
              <a:off x="4003350" y="3190950"/>
              <a:ext cx="63825" cy="13425"/>
            </a:xfrm>
            <a:custGeom>
              <a:rect b="b" l="l" r="r" t="t"/>
              <a:pathLst>
                <a:path extrusionOk="0" h="537" w="2553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33"/>
            <p:cNvSpPr/>
            <p:nvPr/>
          </p:nvSpPr>
          <p:spPr>
            <a:xfrm>
              <a:off x="4021800" y="3173675"/>
              <a:ext cx="52825" cy="14100"/>
            </a:xfrm>
            <a:custGeom>
              <a:rect b="b" l="l" r="r" t="t"/>
              <a:pathLst>
                <a:path extrusionOk="0" h="564" w="2113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33"/>
            <p:cNvSpPr/>
            <p:nvPr/>
          </p:nvSpPr>
          <p:spPr>
            <a:xfrm>
              <a:off x="4043850" y="3161775"/>
              <a:ext cx="39125" cy="12225"/>
            </a:xfrm>
            <a:custGeom>
              <a:rect b="b" l="l" r="r" t="t"/>
              <a:pathLst>
                <a:path extrusionOk="0" h="489" w="1565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33"/>
            <p:cNvSpPr/>
            <p:nvPr/>
          </p:nvSpPr>
          <p:spPr>
            <a:xfrm>
              <a:off x="4062500" y="3141275"/>
              <a:ext cx="18425" cy="7875"/>
            </a:xfrm>
            <a:custGeom>
              <a:rect b="b" l="l" r="r" t="t"/>
              <a:pathLst>
                <a:path extrusionOk="0" h="315" w="737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33"/>
            <p:cNvSpPr/>
            <p:nvPr/>
          </p:nvSpPr>
          <p:spPr>
            <a:xfrm>
              <a:off x="4076400" y="3131175"/>
              <a:ext cx="2700" cy="2400"/>
            </a:xfrm>
            <a:custGeom>
              <a:rect b="b" l="l" r="r" t="t"/>
              <a:pathLst>
                <a:path extrusionOk="0" h="96" w="108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33"/>
            <p:cNvSpPr/>
            <p:nvPr/>
          </p:nvSpPr>
          <p:spPr>
            <a:xfrm>
              <a:off x="4077275" y="312610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33"/>
            <p:cNvSpPr/>
            <p:nvPr/>
          </p:nvSpPr>
          <p:spPr>
            <a:xfrm>
              <a:off x="4309750" y="2626950"/>
              <a:ext cx="4500" cy="3575"/>
            </a:xfrm>
            <a:custGeom>
              <a:rect b="b" l="l" r="r" t="t"/>
              <a:pathLst>
                <a:path extrusionOk="0" h="143" w="18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33"/>
            <p:cNvSpPr/>
            <p:nvPr/>
          </p:nvSpPr>
          <p:spPr>
            <a:xfrm>
              <a:off x="4093325" y="2379900"/>
              <a:ext cx="147700" cy="48350"/>
            </a:xfrm>
            <a:custGeom>
              <a:rect b="b" l="l" r="r" t="t"/>
              <a:pathLst>
                <a:path extrusionOk="0" h="1934" w="5908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33"/>
            <p:cNvSpPr/>
            <p:nvPr/>
          </p:nvSpPr>
          <p:spPr>
            <a:xfrm>
              <a:off x="4150575" y="2380275"/>
              <a:ext cx="90725" cy="30950"/>
            </a:xfrm>
            <a:custGeom>
              <a:rect b="b" l="l" r="r" t="t"/>
              <a:pathLst>
                <a:path extrusionOk="0" h="1238" w="3629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33"/>
            <p:cNvSpPr/>
            <p:nvPr/>
          </p:nvSpPr>
          <p:spPr>
            <a:xfrm>
              <a:off x="4171325" y="2364800"/>
              <a:ext cx="67025" cy="23750"/>
            </a:xfrm>
            <a:custGeom>
              <a:rect b="b" l="l" r="r" t="t"/>
              <a:pathLst>
                <a:path extrusionOk="0" h="950" w="2681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33"/>
            <p:cNvSpPr/>
            <p:nvPr/>
          </p:nvSpPr>
          <p:spPr>
            <a:xfrm>
              <a:off x="4193850" y="2359000"/>
              <a:ext cx="44775" cy="12025"/>
            </a:xfrm>
            <a:custGeom>
              <a:rect b="b" l="l" r="r" t="t"/>
              <a:pathLst>
                <a:path extrusionOk="0" h="481" w="1791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33"/>
            <p:cNvSpPr/>
            <p:nvPr/>
          </p:nvSpPr>
          <p:spPr>
            <a:xfrm>
              <a:off x="4205050" y="2341925"/>
              <a:ext cx="31550" cy="11300"/>
            </a:xfrm>
            <a:custGeom>
              <a:rect b="b" l="l" r="r" t="t"/>
              <a:pathLst>
                <a:path extrusionOk="0" h="452" w="1262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33"/>
            <p:cNvSpPr/>
            <p:nvPr/>
          </p:nvSpPr>
          <p:spPr>
            <a:xfrm>
              <a:off x="4226100" y="2321250"/>
              <a:ext cx="7475" cy="5975"/>
            </a:xfrm>
            <a:custGeom>
              <a:rect b="b" l="l" r="r" t="t"/>
              <a:pathLst>
                <a:path extrusionOk="0" h="239" w="299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33"/>
            <p:cNvSpPr/>
            <p:nvPr/>
          </p:nvSpPr>
          <p:spPr>
            <a:xfrm>
              <a:off x="4794325" y="3185650"/>
              <a:ext cx="51825" cy="8550"/>
            </a:xfrm>
            <a:custGeom>
              <a:rect b="b" l="l" r="r" t="t"/>
              <a:pathLst>
                <a:path extrusionOk="0" h="342" w="2073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33"/>
            <p:cNvSpPr/>
            <p:nvPr/>
          </p:nvSpPr>
          <p:spPr>
            <a:xfrm>
              <a:off x="4815475" y="3159150"/>
              <a:ext cx="27400" cy="5675"/>
            </a:xfrm>
            <a:custGeom>
              <a:rect b="b" l="l" r="r" t="t"/>
              <a:pathLst>
                <a:path extrusionOk="0" h="227" w="1096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33"/>
            <p:cNvSpPr/>
            <p:nvPr/>
          </p:nvSpPr>
          <p:spPr>
            <a:xfrm>
              <a:off x="4832450" y="3141875"/>
              <a:ext cx="15775" cy="10750"/>
            </a:xfrm>
            <a:custGeom>
              <a:rect b="b" l="l" r="r" t="t"/>
              <a:pathLst>
                <a:path extrusionOk="0" h="430" w="631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33"/>
            <p:cNvSpPr/>
            <p:nvPr/>
          </p:nvSpPr>
          <p:spPr>
            <a:xfrm>
              <a:off x="4797025" y="2262875"/>
              <a:ext cx="42875" cy="8975"/>
            </a:xfrm>
            <a:custGeom>
              <a:rect b="b" l="l" r="r" t="t"/>
              <a:pathLst>
                <a:path extrusionOk="0" h="359" w="1715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33"/>
            <p:cNvSpPr/>
            <p:nvPr/>
          </p:nvSpPr>
          <p:spPr>
            <a:xfrm>
              <a:off x="4814575" y="2250075"/>
              <a:ext cx="31575" cy="7250"/>
            </a:xfrm>
            <a:custGeom>
              <a:rect b="b" l="l" r="r" t="t"/>
              <a:pathLst>
                <a:path extrusionOk="0" h="290" w="1263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33"/>
            <p:cNvSpPr/>
            <p:nvPr/>
          </p:nvSpPr>
          <p:spPr>
            <a:xfrm>
              <a:off x="4826575" y="2238850"/>
              <a:ext cx="15825" cy="7775"/>
            </a:xfrm>
            <a:custGeom>
              <a:rect b="b" l="l" r="r" t="t"/>
              <a:pathLst>
                <a:path extrusionOk="0" h="311" w="633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33"/>
            <p:cNvSpPr/>
            <p:nvPr/>
          </p:nvSpPr>
          <p:spPr>
            <a:xfrm>
              <a:off x="4841075" y="2229875"/>
              <a:ext cx="7750" cy="6275"/>
            </a:xfrm>
            <a:custGeom>
              <a:rect b="b" l="l" r="r" t="t"/>
              <a:pathLst>
                <a:path extrusionOk="0" h="251" w="31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33"/>
            <p:cNvSpPr/>
            <p:nvPr/>
          </p:nvSpPr>
          <p:spPr>
            <a:xfrm>
              <a:off x="4920950" y="2150925"/>
              <a:ext cx="170925" cy="119875"/>
            </a:xfrm>
            <a:custGeom>
              <a:rect b="b" l="l" r="r" t="t"/>
              <a:pathLst>
                <a:path extrusionOk="0" h="4795" w="6837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33"/>
            <p:cNvSpPr/>
            <p:nvPr/>
          </p:nvSpPr>
          <p:spPr>
            <a:xfrm>
              <a:off x="4920250" y="2271975"/>
              <a:ext cx="16100" cy="116800"/>
            </a:xfrm>
            <a:custGeom>
              <a:rect b="b" l="l" r="r" t="t"/>
              <a:pathLst>
                <a:path extrusionOk="0" h="4672" w="644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33"/>
            <p:cNvSpPr/>
            <p:nvPr/>
          </p:nvSpPr>
          <p:spPr>
            <a:xfrm>
              <a:off x="4959025" y="2152475"/>
              <a:ext cx="153525" cy="233500"/>
            </a:xfrm>
            <a:custGeom>
              <a:rect b="b" l="l" r="r" t="t"/>
              <a:pathLst>
                <a:path extrusionOk="0" h="9340" w="6141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93" name="Google Shape;9793;p33"/>
          <p:cNvSpPr txBox="1"/>
          <p:nvPr>
            <p:ph type="title"/>
          </p:nvPr>
        </p:nvSpPr>
        <p:spPr>
          <a:xfrm>
            <a:off x="713250" y="76037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Věda se musí zabývat:</a:t>
            </a:r>
            <a:endParaRPr/>
          </a:p>
        </p:txBody>
      </p:sp>
      <p:sp>
        <p:nvSpPr>
          <p:cNvPr id="9794" name="Google Shape;9794;p33"/>
          <p:cNvSpPr txBox="1"/>
          <p:nvPr>
            <p:ph idx="1" type="subTitle"/>
          </p:nvPr>
        </p:nvSpPr>
        <p:spPr>
          <a:xfrm>
            <a:off x="699100" y="2342238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Objektivními fakty</a:t>
            </a:r>
            <a:endParaRPr/>
          </a:p>
        </p:txBody>
      </p:sp>
      <p:sp>
        <p:nvSpPr>
          <p:cNvPr id="9795" name="Google Shape;9795;p33"/>
          <p:cNvSpPr txBox="1"/>
          <p:nvPr>
            <p:ph idx="3" type="subTitle"/>
          </p:nvPr>
        </p:nvSpPr>
        <p:spPr>
          <a:xfrm>
            <a:off x="3305250" y="2342238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Empirismem</a:t>
            </a:r>
            <a:endParaRPr/>
          </a:p>
        </p:txBody>
      </p:sp>
      <p:sp>
        <p:nvSpPr>
          <p:cNvPr id="9796" name="Google Shape;9796;p33"/>
          <p:cNvSpPr txBox="1"/>
          <p:nvPr>
            <p:ph idx="5" type="subTitle"/>
          </p:nvPr>
        </p:nvSpPr>
        <p:spPr>
          <a:xfrm>
            <a:off x="5911400" y="2342238"/>
            <a:ext cx="2533500" cy="45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Abstraktní teorií</a:t>
            </a:r>
            <a:endParaRPr/>
          </a:p>
        </p:txBody>
      </p:sp>
      <p:grpSp>
        <p:nvGrpSpPr>
          <p:cNvPr id="9797" name="Google Shape;9797;p33"/>
          <p:cNvGrpSpPr/>
          <p:nvPr/>
        </p:nvGrpSpPr>
        <p:grpSpPr>
          <a:xfrm>
            <a:off x="3445893" y="4444605"/>
            <a:ext cx="2252199" cy="93989"/>
            <a:chOff x="3445893" y="4053330"/>
            <a:chExt cx="2252199" cy="93989"/>
          </a:xfrm>
        </p:grpSpPr>
        <p:sp>
          <p:nvSpPr>
            <p:cNvPr id="9798" name="Google Shape;9798;p33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33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0" name="Google Shape;9800;p33"/>
          <p:cNvGrpSpPr/>
          <p:nvPr/>
        </p:nvGrpSpPr>
        <p:grpSpPr>
          <a:xfrm>
            <a:off x="7986960" y="3517645"/>
            <a:ext cx="1775747" cy="1925365"/>
            <a:chOff x="3779925" y="1751900"/>
            <a:chExt cx="1395150" cy="1512700"/>
          </a:xfrm>
        </p:grpSpPr>
        <p:sp>
          <p:nvSpPr>
            <p:cNvPr id="9801" name="Google Shape;9801;p33"/>
            <p:cNvSpPr/>
            <p:nvPr/>
          </p:nvSpPr>
          <p:spPr>
            <a:xfrm>
              <a:off x="3779925" y="1751900"/>
              <a:ext cx="1395150" cy="1512700"/>
            </a:xfrm>
            <a:custGeom>
              <a:rect b="b" l="l" r="r" t="t"/>
              <a:pathLst>
                <a:path extrusionOk="0" h="60508" w="55806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33"/>
            <p:cNvSpPr/>
            <p:nvPr/>
          </p:nvSpPr>
          <p:spPr>
            <a:xfrm>
              <a:off x="4222500" y="3002200"/>
              <a:ext cx="7125" cy="10750"/>
            </a:xfrm>
            <a:custGeom>
              <a:rect b="b" l="l" r="r" t="t"/>
              <a:pathLst>
                <a:path extrusionOk="0" h="430" w="285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33"/>
            <p:cNvSpPr/>
            <p:nvPr/>
          </p:nvSpPr>
          <p:spPr>
            <a:xfrm>
              <a:off x="4302325" y="2713800"/>
              <a:ext cx="6250" cy="4850"/>
            </a:xfrm>
            <a:custGeom>
              <a:rect b="b" l="l" r="r" t="t"/>
              <a:pathLst>
                <a:path extrusionOk="0" h="194" w="25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33"/>
            <p:cNvSpPr/>
            <p:nvPr/>
          </p:nvSpPr>
          <p:spPr>
            <a:xfrm>
              <a:off x="4598550" y="1967900"/>
              <a:ext cx="18400" cy="42450"/>
            </a:xfrm>
            <a:custGeom>
              <a:rect b="b" l="l" r="r" t="t"/>
              <a:pathLst>
                <a:path extrusionOk="0" h="1698" w="736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33"/>
            <p:cNvSpPr/>
            <p:nvPr/>
          </p:nvSpPr>
          <p:spPr>
            <a:xfrm>
              <a:off x="4597425" y="1994075"/>
              <a:ext cx="18575" cy="50350"/>
            </a:xfrm>
            <a:custGeom>
              <a:rect b="b" l="l" r="r" t="t"/>
              <a:pathLst>
                <a:path extrusionOk="0" h="2014" w="743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33"/>
            <p:cNvSpPr/>
            <p:nvPr/>
          </p:nvSpPr>
          <p:spPr>
            <a:xfrm>
              <a:off x="4512750" y="2126175"/>
              <a:ext cx="57525" cy="6900"/>
            </a:xfrm>
            <a:custGeom>
              <a:rect b="b" l="l" r="r" t="t"/>
              <a:pathLst>
                <a:path extrusionOk="0" h="276" w="2301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33"/>
            <p:cNvSpPr/>
            <p:nvPr/>
          </p:nvSpPr>
          <p:spPr>
            <a:xfrm>
              <a:off x="4573775" y="2126575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33"/>
            <p:cNvSpPr/>
            <p:nvPr/>
          </p:nvSpPr>
          <p:spPr>
            <a:xfrm>
              <a:off x="4540725" y="2142200"/>
              <a:ext cx="38425" cy="6000"/>
            </a:xfrm>
            <a:custGeom>
              <a:rect b="b" l="l" r="r" t="t"/>
              <a:pathLst>
                <a:path extrusionOk="0" h="240" w="1537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33"/>
            <p:cNvSpPr/>
            <p:nvPr/>
          </p:nvSpPr>
          <p:spPr>
            <a:xfrm>
              <a:off x="4548875" y="2156325"/>
              <a:ext cx="30575" cy="9325"/>
            </a:xfrm>
            <a:custGeom>
              <a:rect b="b" l="l" r="r" t="t"/>
              <a:pathLst>
                <a:path extrusionOk="0" h="373" w="1223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33"/>
            <p:cNvSpPr/>
            <p:nvPr/>
          </p:nvSpPr>
          <p:spPr>
            <a:xfrm>
              <a:off x="4554500" y="2177475"/>
              <a:ext cx="22275" cy="8700"/>
            </a:xfrm>
            <a:custGeom>
              <a:rect b="b" l="l" r="r" t="t"/>
              <a:pathLst>
                <a:path extrusionOk="0" h="348" w="891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33"/>
            <p:cNvSpPr/>
            <p:nvPr/>
          </p:nvSpPr>
          <p:spPr>
            <a:xfrm>
              <a:off x="4569000" y="2189375"/>
              <a:ext cx="7175" cy="5700"/>
            </a:xfrm>
            <a:custGeom>
              <a:rect b="b" l="l" r="r" t="t"/>
              <a:pathLst>
                <a:path extrusionOk="0" h="228" w="287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33"/>
            <p:cNvSpPr/>
            <p:nvPr/>
          </p:nvSpPr>
          <p:spPr>
            <a:xfrm>
              <a:off x="4572875" y="2205175"/>
              <a:ext cx="5100" cy="3575"/>
            </a:xfrm>
            <a:custGeom>
              <a:rect b="b" l="l" r="r" t="t"/>
              <a:pathLst>
                <a:path extrusionOk="0" h="143" w="204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33"/>
            <p:cNvSpPr/>
            <p:nvPr/>
          </p:nvSpPr>
          <p:spPr>
            <a:xfrm>
              <a:off x="4348450" y="2585875"/>
              <a:ext cx="50600" cy="36200"/>
            </a:xfrm>
            <a:custGeom>
              <a:rect b="b" l="l" r="r" t="t"/>
              <a:pathLst>
                <a:path extrusionOk="0" h="1448" w="2024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33"/>
            <p:cNvSpPr/>
            <p:nvPr/>
          </p:nvSpPr>
          <p:spPr>
            <a:xfrm>
              <a:off x="4381975" y="2594075"/>
              <a:ext cx="41075" cy="28750"/>
            </a:xfrm>
            <a:custGeom>
              <a:rect b="b" l="l" r="r" t="t"/>
              <a:pathLst>
                <a:path extrusionOk="0" h="1150" w="1643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33"/>
            <p:cNvSpPr/>
            <p:nvPr/>
          </p:nvSpPr>
          <p:spPr>
            <a:xfrm>
              <a:off x="4595800" y="2043650"/>
              <a:ext cx="32100" cy="91350"/>
            </a:xfrm>
            <a:custGeom>
              <a:rect b="b" l="l" r="r" t="t"/>
              <a:pathLst>
                <a:path extrusionOk="0" h="3654" w="1284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33"/>
            <p:cNvSpPr/>
            <p:nvPr/>
          </p:nvSpPr>
          <p:spPr>
            <a:xfrm>
              <a:off x="4610800" y="2055000"/>
              <a:ext cx="26475" cy="68650"/>
            </a:xfrm>
            <a:custGeom>
              <a:rect b="b" l="l" r="r" t="t"/>
              <a:pathLst>
                <a:path extrusionOk="0" h="2746" w="1059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33"/>
            <p:cNvSpPr/>
            <p:nvPr/>
          </p:nvSpPr>
          <p:spPr>
            <a:xfrm>
              <a:off x="4003350" y="3190950"/>
              <a:ext cx="63825" cy="13425"/>
            </a:xfrm>
            <a:custGeom>
              <a:rect b="b" l="l" r="r" t="t"/>
              <a:pathLst>
                <a:path extrusionOk="0" h="537" w="2553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33"/>
            <p:cNvSpPr/>
            <p:nvPr/>
          </p:nvSpPr>
          <p:spPr>
            <a:xfrm>
              <a:off x="4021800" y="3173675"/>
              <a:ext cx="52825" cy="14100"/>
            </a:xfrm>
            <a:custGeom>
              <a:rect b="b" l="l" r="r" t="t"/>
              <a:pathLst>
                <a:path extrusionOk="0" h="564" w="2113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33"/>
            <p:cNvSpPr/>
            <p:nvPr/>
          </p:nvSpPr>
          <p:spPr>
            <a:xfrm>
              <a:off x="4043850" y="3161775"/>
              <a:ext cx="39125" cy="12225"/>
            </a:xfrm>
            <a:custGeom>
              <a:rect b="b" l="l" r="r" t="t"/>
              <a:pathLst>
                <a:path extrusionOk="0" h="489" w="1565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33"/>
            <p:cNvSpPr/>
            <p:nvPr/>
          </p:nvSpPr>
          <p:spPr>
            <a:xfrm>
              <a:off x="4062500" y="3141275"/>
              <a:ext cx="18425" cy="7875"/>
            </a:xfrm>
            <a:custGeom>
              <a:rect b="b" l="l" r="r" t="t"/>
              <a:pathLst>
                <a:path extrusionOk="0" h="315" w="737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33"/>
            <p:cNvSpPr/>
            <p:nvPr/>
          </p:nvSpPr>
          <p:spPr>
            <a:xfrm>
              <a:off x="4076400" y="3131175"/>
              <a:ext cx="2700" cy="2400"/>
            </a:xfrm>
            <a:custGeom>
              <a:rect b="b" l="l" r="r" t="t"/>
              <a:pathLst>
                <a:path extrusionOk="0" h="96" w="108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33"/>
            <p:cNvSpPr/>
            <p:nvPr/>
          </p:nvSpPr>
          <p:spPr>
            <a:xfrm>
              <a:off x="4077275" y="312610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33"/>
            <p:cNvSpPr/>
            <p:nvPr/>
          </p:nvSpPr>
          <p:spPr>
            <a:xfrm>
              <a:off x="4309750" y="2626950"/>
              <a:ext cx="4500" cy="3575"/>
            </a:xfrm>
            <a:custGeom>
              <a:rect b="b" l="l" r="r" t="t"/>
              <a:pathLst>
                <a:path extrusionOk="0" h="143" w="18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33"/>
            <p:cNvSpPr/>
            <p:nvPr/>
          </p:nvSpPr>
          <p:spPr>
            <a:xfrm>
              <a:off x="4093325" y="2379900"/>
              <a:ext cx="147700" cy="48350"/>
            </a:xfrm>
            <a:custGeom>
              <a:rect b="b" l="l" r="r" t="t"/>
              <a:pathLst>
                <a:path extrusionOk="0" h="1934" w="5908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33"/>
            <p:cNvSpPr/>
            <p:nvPr/>
          </p:nvSpPr>
          <p:spPr>
            <a:xfrm>
              <a:off x="4150575" y="2380275"/>
              <a:ext cx="90725" cy="30950"/>
            </a:xfrm>
            <a:custGeom>
              <a:rect b="b" l="l" r="r" t="t"/>
              <a:pathLst>
                <a:path extrusionOk="0" h="1238" w="3629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33"/>
            <p:cNvSpPr/>
            <p:nvPr/>
          </p:nvSpPr>
          <p:spPr>
            <a:xfrm>
              <a:off x="4171325" y="2364800"/>
              <a:ext cx="67025" cy="23750"/>
            </a:xfrm>
            <a:custGeom>
              <a:rect b="b" l="l" r="r" t="t"/>
              <a:pathLst>
                <a:path extrusionOk="0" h="950" w="2681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33"/>
            <p:cNvSpPr/>
            <p:nvPr/>
          </p:nvSpPr>
          <p:spPr>
            <a:xfrm>
              <a:off x="4193850" y="2359000"/>
              <a:ext cx="44775" cy="12025"/>
            </a:xfrm>
            <a:custGeom>
              <a:rect b="b" l="l" r="r" t="t"/>
              <a:pathLst>
                <a:path extrusionOk="0" h="481" w="1791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33"/>
            <p:cNvSpPr/>
            <p:nvPr/>
          </p:nvSpPr>
          <p:spPr>
            <a:xfrm>
              <a:off x="4205050" y="2341925"/>
              <a:ext cx="31550" cy="11300"/>
            </a:xfrm>
            <a:custGeom>
              <a:rect b="b" l="l" r="r" t="t"/>
              <a:pathLst>
                <a:path extrusionOk="0" h="452" w="1262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33"/>
            <p:cNvSpPr/>
            <p:nvPr/>
          </p:nvSpPr>
          <p:spPr>
            <a:xfrm>
              <a:off x="4226100" y="2321250"/>
              <a:ext cx="7475" cy="5975"/>
            </a:xfrm>
            <a:custGeom>
              <a:rect b="b" l="l" r="r" t="t"/>
              <a:pathLst>
                <a:path extrusionOk="0" h="239" w="299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33"/>
            <p:cNvSpPr/>
            <p:nvPr/>
          </p:nvSpPr>
          <p:spPr>
            <a:xfrm>
              <a:off x="4794325" y="3185650"/>
              <a:ext cx="51825" cy="8550"/>
            </a:xfrm>
            <a:custGeom>
              <a:rect b="b" l="l" r="r" t="t"/>
              <a:pathLst>
                <a:path extrusionOk="0" h="342" w="2073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33"/>
            <p:cNvSpPr/>
            <p:nvPr/>
          </p:nvSpPr>
          <p:spPr>
            <a:xfrm>
              <a:off x="4815475" y="3159150"/>
              <a:ext cx="27400" cy="5675"/>
            </a:xfrm>
            <a:custGeom>
              <a:rect b="b" l="l" r="r" t="t"/>
              <a:pathLst>
                <a:path extrusionOk="0" h="227" w="1096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33"/>
            <p:cNvSpPr/>
            <p:nvPr/>
          </p:nvSpPr>
          <p:spPr>
            <a:xfrm>
              <a:off x="4832450" y="3141875"/>
              <a:ext cx="15775" cy="10750"/>
            </a:xfrm>
            <a:custGeom>
              <a:rect b="b" l="l" r="r" t="t"/>
              <a:pathLst>
                <a:path extrusionOk="0" h="430" w="631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33"/>
            <p:cNvSpPr/>
            <p:nvPr/>
          </p:nvSpPr>
          <p:spPr>
            <a:xfrm>
              <a:off x="4797025" y="2262875"/>
              <a:ext cx="42875" cy="8975"/>
            </a:xfrm>
            <a:custGeom>
              <a:rect b="b" l="l" r="r" t="t"/>
              <a:pathLst>
                <a:path extrusionOk="0" h="359" w="1715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33"/>
            <p:cNvSpPr/>
            <p:nvPr/>
          </p:nvSpPr>
          <p:spPr>
            <a:xfrm>
              <a:off x="4814575" y="2250075"/>
              <a:ext cx="31575" cy="7250"/>
            </a:xfrm>
            <a:custGeom>
              <a:rect b="b" l="l" r="r" t="t"/>
              <a:pathLst>
                <a:path extrusionOk="0" h="290" w="1263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33"/>
            <p:cNvSpPr/>
            <p:nvPr/>
          </p:nvSpPr>
          <p:spPr>
            <a:xfrm>
              <a:off x="4826575" y="2238850"/>
              <a:ext cx="15825" cy="7775"/>
            </a:xfrm>
            <a:custGeom>
              <a:rect b="b" l="l" r="r" t="t"/>
              <a:pathLst>
                <a:path extrusionOk="0" h="311" w="633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33"/>
            <p:cNvSpPr/>
            <p:nvPr/>
          </p:nvSpPr>
          <p:spPr>
            <a:xfrm>
              <a:off x="4841075" y="2229875"/>
              <a:ext cx="7750" cy="6275"/>
            </a:xfrm>
            <a:custGeom>
              <a:rect b="b" l="l" r="r" t="t"/>
              <a:pathLst>
                <a:path extrusionOk="0" h="251" w="31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33"/>
            <p:cNvSpPr/>
            <p:nvPr/>
          </p:nvSpPr>
          <p:spPr>
            <a:xfrm>
              <a:off x="4920950" y="2150925"/>
              <a:ext cx="170925" cy="119875"/>
            </a:xfrm>
            <a:custGeom>
              <a:rect b="b" l="l" r="r" t="t"/>
              <a:pathLst>
                <a:path extrusionOk="0" h="4795" w="6837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33"/>
            <p:cNvSpPr/>
            <p:nvPr/>
          </p:nvSpPr>
          <p:spPr>
            <a:xfrm>
              <a:off x="4920250" y="2271975"/>
              <a:ext cx="16100" cy="116800"/>
            </a:xfrm>
            <a:custGeom>
              <a:rect b="b" l="l" r="r" t="t"/>
              <a:pathLst>
                <a:path extrusionOk="0" h="4672" w="644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33"/>
            <p:cNvSpPr/>
            <p:nvPr/>
          </p:nvSpPr>
          <p:spPr>
            <a:xfrm>
              <a:off x="4959025" y="2152475"/>
              <a:ext cx="153525" cy="233500"/>
            </a:xfrm>
            <a:custGeom>
              <a:rect b="b" l="l" r="r" t="t"/>
              <a:pathLst>
                <a:path extrusionOk="0" h="9340" w="6141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0" name="Google Shape;9840;p33"/>
          <p:cNvGrpSpPr/>
          <p:nvPr/>
        </p:nvGrpSpPr>
        <p:grpSpPr>
          <a:xfrm flipH="1" rot="10800000">
            <a:off x="-654895" y="-901021"/>
            <a:ext cx="2759697" cy="2370848"/>
            <a:chOff x="4945925" y="1165200"/>
            <a:chExt cx="4109750" cy="3530675"/>
          </a:xfrm>
        </p:grpSpPr>
        <p:sp>
          <p:nvSpPr>
            <p:cNvPr id="9841" name="Google Shape;9841;p33"/>
            <p:cNvSpPr/>
            <p:nvPr/>
          </p:nvSpPr>
          <p:spPr>
            <a:xfrm>
              <a:off x="4995125" y="2056850"/>
              <a:ext cx="592875" cy="1110275"/>
            </a:xfrm>
            <a:custGeom>
              <a:rect b="b" l="l" r="r" t="t"/>
              <a:pathLst>
                <a:path extrusionOk="0" h="44411" w="23715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33"/>
            <p:cNvSpPr/>
            <p:nvPr/>
          </p:nvSpPr>
          <p:spPr>
            <a:xfrm>
              <a:off x="4945925" y="2088500"/>
              <a:ext cx="618550" cy="1157250"/>
            </a:xfrm>
            <a:custGeom>
              <a:rect b="b" l="l" r="r" t="t"/>
              <a:pathLst>
                <a:path extrusionOk="0" h="46290" w="24742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33"/>
            <p:cNvSpPr/>
            <p:nvPr/>
          </p:nvSpPr>
          <p:spPr>
            <a:xfrm>
              <a:off x="5951250" y="1636925"/>
              <a:ext cx="2255900" cy="1521300"/>
            </a:xfrm>
            <a:custGeom>
              <a:rect b="b" l="l" r="r" t="t"/>
              <a:pathLst>
                <a:path extrusionOk="0" h="60852" w="90236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33"/>
            <p:cNvSpPr/>
            <p:nvPr/>
          </p:nvSpPr>
          <p:spPr>
            <a:xfrm>
              <a:off x="5933400" y="1732600"/>
              <a:ext cx="2310550" cy="1498200"/>
            </a:xfrm>
            <a:custGeom>
              <a:rect b="b" l="l" r="r" t="t"/>
              <a:pathLst>
                <a:path extrusionOk="0" h="59928" w="92422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33"/>
            <p:cNvSpPr/>
            <p:nvPr/>
          </p:nvSpPr>
          <p:spPr>
            <a:xfrm>
              <a:off x="6797775" y="2415725"/>
              <a:ext cx="1048800" cy="675175"/>
            </a:xfrm>
            <a:custGeom>
              <a:rect b="b" l="l" r="r" t="t"/>
              <a:pathLst>
                <a:path extrusionOk="0" h="27007" w="41952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33"/>
            <p:cNvSpPr/>
            <p:nvPr/>
          </p:nvSpPr>
          <p:spPr>
            <a:xfrm>
              <a:off x="6870650" y="2551725"/>
              <a:ext cx="1048225" cy="674925"/>
            </a:xfrm>
            <a:custGeom>
              <a:rect b="b" l="l" r="r" t="t"/>
              <a:pathLst>
                <a:path extrusionOk="0" h="26997" w="41929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33"/>
            <p:cNvSpPr/>
            <p:nvPr/>
          </p:nvSpPr>
          <p:spPr>
            <a:xfrm>
              <a:off x="7852200" y="3844750"/>
              <a:ext cx="342675" cy="213075"/>
            </a:xfrm>
            <a:custGeom>
              <a:rect b="b" l="l" r="r" t="t"/>
              <a:pathLst>
                <a:path extrusionOk="0" h="8523" w="13707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33"/>
            <p:cNvSpPr/>
            <p:nvPr/>
          </p:nvSpPr>
          <p:spPr>
            <a:xfrm>
              <a:off x="7803925" y="3773875"/>
              <a:ext cx="366775" cy="219875"/>
            </a:xfrm>
            <a:custGeom>
              <a:rect b="b" l="l" r="r" t="t"/>
              <a:pathLst>
                <a:path extrusionOk="0" h="8795" w="14671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33"/>
            <p:cNvSpPr/>
            <p:nvPr/>
          </p:nvSpPr>
          <p:spPr>
            <a:xfrm>
              <a:off x="7360650" y="3715500"/>
              <a:ext cx="1695025" cy="896425"/>
            </a:xfrm>
            <a:custGeom>
              <a:rect b="b" l="l" r="r" t="t"/>
              <a:pathLst>
                <a:path extrusionOk="0" h="35857" w="67801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33"/>
            <p:cNvSpPr/>
            <p:nvPr/>
          </p:nvSpPr>
          <p:spPr>
            <a:xfrm>
              <a:off x="5578950" y="314242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33"/>
            <p:cNvSpPr/>
            <p:nvPr/>
          </p:nvSpPr>
          <p:spPr>
            <a:xfrm>
              <a:off x="5553650" y="322457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33"/>
            <p:cNvSpPr/>
            <p:nvPr/>
          </p:nvSpPr>
          <p:spPr>
            <a:xfrm>
              <a:off x="5956075" y="3594525"/>
              <a:ext cx="369125" cy="34025"/>
            </a:xfrm>
            <a:custGeom>
              <a:rect b="b" l="l" r="r" t="t"/>
              <a:pathLst>
                <a:path extrusionOk="0" h="1361" w="14765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33"/>
            <p:cNvSpPr/>
            <p:nvPr/>
          </p:nvSpPr>
          <p:spPr>
            <a:xfrm>
              <a:off x="5977800" y="3636250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33"/>
            <p:cNvSpPr/>
            <p:nvPr/>
          </p:nvSpPr>
          <p:spPr>
            <a:xfrm>
              <a:off x="6278150" y="3914500"/>
              <a:ext cx="369100" cy="34000"/>
            </a:xfrm>
            <a:custGeom>
              <a:rect b="b" l="l" r="r" t="t"/>
              <a:pathLst>
                <a:path extrusionOk="0" h="1360" w="14764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33"/>
            <p:cNvSpPr/>
            <p:nvPr/>
          </p:nvSpPr>
          <p:spPr>
            <a:xfrm>
              <a:off x="6306425" y="3956225"/>
              <a:ext cx="381025" cy="14025"/>
            </a:xfrm>
            <a:custGeom>
              <a:rect b="b" l="l" r="r" t="t"/>
              <a:pathLst>
                <a:path extrusionOk="0" h="561" w="15241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33"/>
            <p:cNvSpPr/>
            <p:nvPr/>
          </p:nvSpPr>
          <p:spPr>
            <a:xfrm>
              <a:off x="6610525" y="4234475"/>
              <a:ext cx="358800" cy="33125"/>
            </a:xfrm>
            <a:custGeom>
              <a:rect b="b" l="l" r="r" t="t"/>
              <a:pathLst>
                <a:path extrusionOk="0" h="1325" w="14352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33"/>
            <p:cNvSpPr/>
            <p:nvPr/>
          </p:nvSpPr>
          <p:spPr>
            <a:xfrm>
              <a:off x="6636225" y="4275875"/>
              <a:ext cx="373575" cy="16425"/>
            </a:xfrm>
            <a:custGeom>
              <a:rect b="b" l="l" r="r" t="t"/>
              <a:pathLst>
                <a:path extrusionOk="0" h="657" w="14943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33"/>
            <p:cNvSpPr/>
            <p:nvPr/>
          </p:nvSpPr>
          <p:spPr>
            <a:xfrm>
              <a:off x="7054150" y="4605650"/>
              <a:ext cx="315150" cy="86025"/>
            </a:xfrm>
            <a:custGeom>
              <a:rect b="b" l="l" r="r" t="t"/>
              <a:pathLst>
                <a:path extrusionOk="0" h="3441" w="12606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33"/>
            <p:cNvSpPr/>
            <p:nvPr/>
          </p:nvSpPr>
          <p:spPr>
            <a:xfrm>
              <a:off x="5555225" y="3234550"/>
              <a:ext cx="1511125" cy="1461325"/>
            </a:xfrm>
            <a:custGeom>
              <a:rect b="b" l="l" r="r" t="t"/>
              <a:pathLst>
                <a:path extrusionOk="0" h="58453" w="60445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33"/>
            <p:cNvSpPr/>
            <p:nvPr/>
          </p:nvSpPr>
          <p:spPr>
            <a:xfrm>
              <a:off x="5937000" y="3232150"/>
              <a:ext cx="1420750" cy="1383350"/>
            </a:xfrm>
            <a:custGeom>
              <a:rect b="b" l="l" r="r" t="t"/>
              <a:pathLst>
                <a:path extrusionOk="0" h="55334" w="5683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33"/>
            <p:cNvSpPr/>
            <p:nvPr/>
          </p:nvSpPr>
          <p:spPr>
            <a:xfrm>
              <a:off x="5996625" y="3200350"/>
              <a:ext cx="1421150" cy="1383425"/>
            </a:xfrm>
            <a:custGeom>
              <a:rect b="b" l="l" r="r" t="t"/>
              <a:pathLst>
                <a:path extrusionOk="0" h="55337" w="56846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33"/>
            <p:cNvSpPr/>
            <p:nvPr/>
          </p:nvSpPr>
          <p:spPr>
            <a:xfrm>
              <a:off x="8195925" y="1650425"/>
              <a:ext cx="857925" cy="2077025"/>
            </a:xfrm>
            <a:custGeom>
              <a:rect b="b" l="l" r="r" t="t"/>
              <a:pathLst>
                <a:path extrusionOk="0" h="83081" w="34317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33"/>
            <p:cNvSpPr/>
            <p:nvPr/>
          </p:nvSpPr>
          <p:spPr>
            <a:xfrm>
              <a:off x="7946125" y="3287375"/>
              <a:ext cx="372750" cy="826200"/>
            </a:xfrm>
            <a:custGeom>
              <a:rect b="b" l="l" r="r" t="t"/>
              <a:pathLst>
                <a:path extrusionOk="0" h="33048" w="1491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33"/>
            <p:cNvSpPr/>
            <p:nvPr/>
          </p:nvSpPr>
          <p:spPr>
            <a:xfrm>
              <a:off x="7687075" y="2698525"/>
              <a:ext cx="172025" cy="373000"/>
            </a:xfrm>
            <a:custGeom>
              <a:rect b="b" l="l" r="r" t="t"/>
              <a:pathLst>
                <a:path extrusionOk="0" h="14920" w="6881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33"/>
            <p:cNvSpPr/>
            <p:nvPr/>
          </p:nvSpPr>
          <p:spPr>
            <a:xfrm>
              <a:off x="7480450" y="2230125"/>
              <a:ext cx="151475" cy="329500"/>
            </a:xfrm>
            <a:custGeom>
              <a:rect b="b" l="l" r="r" t="t"/>
              <a:pathLst>
                <a:path extrusionOk="0" h="13180" w="6059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33"/>
            <p:cNvSpPr/>
            <p:nvPr/>
          </p:nvSpPr>
          <p:spPr>
            <a:xfrm>
              <a:off x="7527125" y="3592375"/>
              <a:ext cx="481825" cy="684050"/>
            </a:xfrm>
            <a:custGeom>
              <a:rect b="b" l="l" r="r" t="t"/>
              <a:pathLst>
                <a:path extrusionOk="0" h="27362" w="19273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33"/>
            <p:cNvSpPr/>
            <p:nvPr/>
          </p:nvSpPr>
          <p:spPr>
            <a:xfrm>
              <a:off x="7147600" y="3042600"/>
              <a:ext cx="178350" cy="247875"/>
            </a:xfrm>
            <a:custGeom>
              <a:rect b="b" l="l" r="r" t="t"/>
              <a:pathLst>
                <a:path extrusionOk="0" h="9915" w="7134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33"/>
            <p:cNvSpPr/>
            <p:nvPr/>
          </p:nvSpPr>
          <p:spPr>
            <a:xfrm>
              <a:off x="6860225" y="2627800"/>
              <a:ext cx="211900" cy="298800"/>
            </a:xfrm>
            <a:custGeom>
              <a:rect b="b" l="l" r="r" t="t"/>
              <a:pathLst>
                <a:path extrusionOk="0" h="11952" w="8476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33"/>
            <p:cNvSpPr/>
            <p:nvPr/>
          </p:nvSpPr>
          <p:spPr>
            <a:xfrm>
              <a:off x="4946400" y="2054250"/>
              <a:ext cx="58800" cy="37775"/>
            </a:xfrm>
            <a:custGeom>
              <a:rect b="b" l="l" r="r" t="t"/>
              <a:pathLst>
                <a:path extrusionOk="0" h="1511" w="2352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33"/>
            <p:cNvSpPr/>
            <p:nvPr/>
          </p:nvSpPr>
          <p:spPr>
            <a:xfrm>
              <a:off x="5006900" y="2054700"/>
              <a:ext cx="352775" cy="144925"/>
            </a:xfrm>
            <a:custGeom>
              <a:rect b="b" l="l" r="r" t="t"/>
              <a:pathLst>
                <a:path extrusionOk="0" h="5797" w="14111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33"/>
            <p:cNvSpPr/>
            <p:nvPr/>
          </p:nvSpPr>
          <p:spPr>
            <a:xfrm>
              <a:off x="5276125" y="1976825"/>
              <a:ext cx="413525" cy="1183100"/>
            </a:xfrm>
            <a:custGeom>
              <a:rect b="b" l="l" r="r" t="t"/>
              <a:pathLst>
                <a:path extrusionOk="0" h="47324" w="16541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33"/>
            <p:cNvSpPr/>
            <p:nvPr/>
          </p:nvSpPr>
          <p:spPr>
            <a:xfrm>
              <a:off x="5445175" y="1788475"/>
              <a:ext cx="298100" cy="1368700"/>
            </a:xfrm>
            <a:custGeom>
              <a:rect b="b" l="l" r="r" t="t"/>
              <a:pathLst>
                <a:path extrusionOk="0" h="54748" w="11924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33"/>
            <p:cNvSpPr/>
            <p:nvPr/>
          </p:nvSpPr>
          <p:spPr>
            <a:xfrm>
              <a:off x="5676575" y="1559050"/>
              <a:ext cx="66400" cy="1599625"/>
            </a:xfrm>
            <a:custGeom>
              <a:rect b="b" l="l" r="r" t="t"/>
              <a:pathLst>
                <a:path extrusionOk="0" h="63985" w="2656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33"/>
            <p:cNvSpPr/>
            <p:nvPr/>
          </p:nvSpPr>
          <p:spPr>
            <a:xfrm>
              <a:off x="5730625" y="1327125"/>
              <a:ext cx="306975" cy="1831750"/>
            </a:xfrm>
            <a:custGeom>
              <a:rect b="b" l="l" r="r" t="t"/>
              <a:pathLst>
                <a:path extrusionOk="0" h="73270" w="12279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33"/>
            <p:cNvSpPr/>
            <p:nvPr/>
          </p:nvSpPr>
          <p:spPr>
            <a:xfrm>
              <a:off x="5729725" y="1209375"/>
              <a:ext cx="705475" cy="1949375"/>
            </a:xfrm>
            <a:custGeom>
              <a:rect b="b" l="l" r="r" t="t"/>
              <a:pathLst>
                <a:path extrusionOk="0" h="77975" w="28219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33"/>
            <p:cNvSpPr/>
            <p:nvPr/>
          </p:nvSpPr>
          <p:spPr>
            <a:xfrm>
              <a:off x="5724225" y="1172100"/>
              <a:ext cx="1143750" cy="2003450"/>
            </a:xfrm>
            <a:custGeom>
              <a:rect b="b" l="l" r="r" t="t"/>
              <a:pathLst>
                <a:path extrusionOk="0" h="80138" w="4575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33"/>
            <p:cNvSpPr/>
            <p:nvPr/>
          </p:nvSpPr>
          <p:spPr>
            <a:xfrm>
              <a:off x="5268900" y="1970600"/>
              <a:ext cx="235150" cy="161750"/>
            </a:xfrm>
            <a:custGeom>
              <a:rect b="b" l="l" r="r" t="t"/>
              <a:pathLst>
                <a:path extrusionOk="0" h="6470" w="9406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33"/>
            <p:cNvSpPr/>
            <p:nvPr/>
          </p:nvSpPr>
          <p:spPr>
            <a:xfrm>
              <a:off x="5739100" y="1335850"/>
              <a:ext cx="1667350" cy="1814750"/>
            </a:xfrm>
            <a:custGeom>
              <a:rect b="b" l="l" r="r" t="t"/>
              <a:pathLst>
                <a:path extrusionOk="0" h="72590" w="66694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33"/>
            <p:cNvSpPr/>
            <p:nvPr/>
          </p:nvSpPr>
          <p:spPr>
            <a:xfrm>
              <a:off x="5730925" y="1418850"/>
              <a:ext cx="1843025" cy="1751525"/>
            </a:xfrm>
            <a:custGeom>
              <a:rect b="b" l="l" r="r" t="t"/>
              <a:pathLst>
                <a:path extrusionOk="0" h="70061" w="73721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33"/>
            <p:cNvSpPr/>
            <p:nvPr/>
          </p:nvSpPr>
          <p:spPr>
            <a:xfrm>
              <a:off x="5731025" y="1505375"/>
              <a:ext cx="2027050" cy="1665025"/>
            </a:xfrm>
            <a:custGeom>
              <a:rect b="b" l="l" r="r" t="t"/>
              <a:pathLst>
                <a:path extrusionOk="0" h="66601" w="81082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33"/>
            <p:cNvSpPr/>
            <p:nvPr/>
          </p:nvSpPr>
          <p:spPr>
            <a:xfrm>
              <a:off x="5735225" y="1621250"/>
              <a:ext cx="2137250" cy="1530400"/>
            </a:xfrm>
            <a:custGeom>
              <a:rect b="b" l="l" r="r" t="t"/>
              <a:pathLst>
                <a:path extrusionOk="0" h="61216" w="8549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33"/>
            <p:cNvSpPr/>
            <p:nvPr/>
          </p:nvSpPr>
          <p:spPr>
            <a:xfrm>
              <a:off x="7860975" y="1621650"/>
              <a:ext cx="240900" cy="93150"/>
            </a:xfrm>
            <a:custGeom>
              <a:rect b="b" l="l" r="r" t="t"/>
              <a:pathLst>
                <a:path extrusionOk="0" h="3726" w="9636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33"/>
            <p:cNvSpPr/>
            <p:nvPr/>
          </p:nvSpPr>
          <p:spPr>
            <a:xfrm>
              <a:off x="8019225" y="1689900"/>
              <a:ext cx="45200" cy="32575"/>
            </a:xfrm>
            <a:custGeom>
              <a:rect b="b" l="l" r="r" t="t"/>
              <a:pathLst>
                <a:path extrusionOk="0" h="1303" w="1808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33"/>
            <p:cNvSpPr/>
            <p:nvPr/>
          </p:nvSpPr>
          <p:spPr>
            <a:xfrm>
              <a:off x="7973175" y="1674050"/>
              <a:ext cx="59175" cy="39475"/>
            </a:xfrm>
            <a:custGeom>
              <a:rect b="b" l="l" r="r" t="t"/>
              <a:pathLst>
                <a:path extrusionOk="0" h="1579" w="2367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33"/>
            <p:cNvSpPr/>
            <p:nvPr/>
          </p:nvSpPr>
          <p:spPr>
            <a:xfrm>
              <a:off x="7930150" y="1664425"/>
              <a:ext cx="78700" cy="55250"/>
            </a:xfrm>
            <a:custGeom>
              <a:rect b="b" l="l" r="r" t="t"/>
              <a:pathLst>
                <a:path extrusionOk="0" h="2210" w="3148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33"/>
            <p:cNvSpPr/>
            <p:nvPr/>
          </p:nvSpPr>
          <p:spPr>
            <a:xfrm>
              <a:off x="7935000" y="1659925"/>
              <a:ext cx="44575" cy="30925"/>
            </a:xfrm>
            <a:custGeom>
              <a:rect b="b" l="l" r="r" t="t"/>
              <a:pathLst>
                <a:path extrusionOk="0" h="1237" w="1783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33"/>
            <p:cNvSpPr/>
            <p:nvPr/>
          </p:nvSpPr>
          <p:spPr>
            <a:xfrm>
              <a:off x="7873600" y="1638225"/>
              <a:ext cx="48525" cy="36925"/>
            </a:xfrm>
            <a:custGeom>
              <a:rect b="b" l="l" r="r" t="t"/>
              <a:pathLst>
                <a:path extrusionOk="0" h="1477" w="1941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33"/>
            <p:cNvSpPr/>
            <p:nvPr/>
          </p:nvSpPr>
          <p:spPr>
            <a:xfrm>
              <a:off x="7856275" y="1633275"/>
              <a:ext cx="45525" cy="24150"/>
            </a:xfrm>
            <a:custGeom>
              <a:rect b="b" l="l" r="r" t="t"/>
              <a:pathLst>
                <a:path extrusionOk="0" h="966" w="1821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33"/>
            <p:cNvSpPr/>
            <p:nvPr/>
          </p:nvSpPr>
          <p:spPr>
            <a:xfrm>
              <a:off x="7897350" y="1646075"/>
              <a:ext cx="55375" cy="49800"/>
            </a:xfrm>
            <a:custGeom>
              <a:rect b="b" l="l" r="r" t="t"/>
              <a:pathLst>
                <a:path extrusionOk="0" h="1992" w="2215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33"/>
            <p:cNvSpPr/>
            <p:nvPr/>
          </p:nvSpPr>
          <p:spPr>
            <a:xfrm>
              <a:off x="8037825" y="1703175"/>
              <a:ext cx="43650" cy="32700"/>
            </a:xfrm>
            <a:custGeom>
              <a:rect b="b" l="l" r="r" t="t"/>
              <a:pathLst>
                <a:path extrusionOk="0" h="1308" w="1746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33"/>
            <p:cNvSpPr/>
            <p:nvPr/>
          </p:nvSpPr>
          <p:spPr>
            <a:xfrm>
              <a:off x="6533800" y="2027950"/>
              <a:ext cx="742000" cy="527250"/>
            </a:xfrm>
            <a:custGeom>
              <a:rect b="b" l="l" r="r" t="t"/>
              <a:pathLst>
                <a:path extrusionOk="0" h="21090" w="2968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33"/>
            <p:cNvSpPr/>
            <p:nvPr/>
          </p:nvSpPr>
          <p:spPr>
            <a:xfrm>
              <a:off x="7233075" y="1814500"/>
              <a:ext cx="467475" cy="335475"/>
            </a:xfrm>
            <a:custGeom>
              <a:rect b="b" l="l" r="r" t="t"/>
              <a:pathLst>
                <a:path extrusionOk="0" h="13419" w="18699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33"/>
            <p:cNvSpPr/>
            <p:nvPr/>
          </p:nvSpPr>
          <p:spPr>
            <a:xfrm>
              <a:off x="6049025" y="2790350"/>
              <a:ext cx="313300" cy="262375"/>
            </a:xfrm>
            <a:custGeom>
              <a:rect b="b" l="l" r="r" t="t"/>
              <a:pathLst>
                <a:path extrusionOk="0" h="10495" w="12532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33"/>
            <p:cNvSpPr/>
            <p:nvPr/>
          </p:nvSpPr>
          <p:spPr>
            <a:xfrm>
              <a:off x="5981425" y="2512650"/>
              <a:ext cx="504050" cy="479575"/>
            </a:xfrm>
            <a:custGeom>
              <a:rect b="b" l="l" r="r" t="t"/>
              <a:pathLst>
                <a:path extrusionOk="0" h="19183" w="20162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33"/>
            <p:cNvSpPr/>
            <p:nvPr/>
          </p:nvSpPr>
          <p:spPr>
            <a:xfrm>
              <a:off x="6628400" y="2375475"/>
              <a:ext cx="334125" cy="235500"/>
            </a:xfrm>
            <a:custGeom>
              <a:rect b="b" l="l" r="r" t="t"/>
              <a:pathLst>
                <a:path extrusionOk="0" h="9420" w="13365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33"/>
            <p:cNvSpPr/>
            <p:nvPr/>
          </p:nvSpPr>
          <p:spPr>
            <a:xfrm>
              <a:off x="6736375" y="1800075"/>
              <a:ext cx="808350" cy="498800"/>
            </a:xfrm>
            <a:custGeom>
              <a:rect b="b" l="l" r="r" t="t"/>
              <a:pathLst>
                <a:path extrusionOk="0" h="19952" w="32334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33"/>
            <p:cNvSpPr/>
            <p:nvPr/>
          </p:nvSpPr>
          <p:spPr>
            <a:xfrm>
              <a:off x="7616600" y="1693975"/>
              <a:ext cx="173450" cy="84950"/>
            </a:xfrm>
            <a:custGeom>
              <a:rect b="b" l="l" r="r" t="t"/>
              <a:pathLst>
                <a:path extrusionOk="0" h="3398" w="6938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33"/>
            <p:cNvSpPr/>
            <p:nvPr/>
          </p:nvSpPr>
          <p:spPr>
            <a:xfrm>
              <a:off x="7537875" y="1806550"/>
              <a:ext cx="344650" cy="221875"/>
            </a:xfrm>
            <a:custGeom>
              <a:rect b="b" l="l" r="r" t="t"/>
              <a:pathLst>
                <a:path extrusionOk="0" h="8875" w="13786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33"/>
            <p:cNvSpPr/>
            <p:nvPr/>
          </p:nvSpPr>
          <p:spPr>
            <a:xfrm>
              <a:off x="5437750" y="1790125"/>
              <a:ext cx="273450" cy="191525"/>
            </a:xfrm>
            <a:custGeom>
              <a:rect b="b" l="l" r="r" t="t"/>
              <a:pathLst>
                <a:path extrusionOk="0" h="7661" w="10938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33"/>
            <p:cNvSpPr/>
            <p:nvPr/>
          </p:nvSpPr>
          <p:spPr>
            <a:xfrm>
              <a:off x="5680500" y="1566200"/>
              <a:ext cx="289725" cy="203775"/>
            </a:xfrm>
            <a:custGeom>
              <a:rect b="b" l="l" r="r" t="t"/>
              <a:pathLst>
                <a:path extrusionOk="0" h="8151" w="11589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33"/>
            <p:cNvSpPr/>
            <p:nvPr/>
          </p:nvSpPr>
          <p:spPr>
            <a:xfrm>
              <a:off x="6019625" y="1331975"/>
              <a:ext cx="282325" cy="278425"/>
            </a:xfrm>
            <a:custGeom>
              <a:rect b="b" l="l" r="r" t="t"/>
              <a:pathLst>
                <a:path extrusionOk="0" h="11137" w="11293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33"/>
            <p:cNvSpPr/>
            <p:nvPr/>
          </p:nvSpPr>
          <p:spPr>
            <a:xfrm>
              <a:off x="6421025" y="1204075"/>
              <a:ext cx="248850" cy="308025"/>
            </a:xfrm>
            <a:custGeom>
              <a:rect b="b" l="l" r="r" t="t"/>
              <a:pathLst>
                <a:path extrusionOk="0" h="12321" w="9954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33"/>
            <p:cNvSpPr/>
            <p:nvPr/>
          </p:nvSpPr>
          <p:spPr>
            <a:xfrm>
              <a:off x="6850650" y="1165200"/>
              <a:ext cx="258250" cy="318075"/>
            </a:xfrm>
            <a:custGeom>
              <a:rect b="b" l="l" r="r" t="t"/>
              <a:pathLst>
                <a:path extrusionOk="0" h="12723" w="1033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33"/>
            <p:cNvSpPr/>
            <p:nvPr/>
          </p:nvSpPr>
          <p:spPr>
            <a:xfrm>
              <a:off x="7394450" y="1331250"/>
              <a:ext cx="83400" cy="119900"/>
            </a:xfrm>
            <a:custGeom>
              <a:rect b="b" l="l" r="r" t="t"/>
              <a:pathLst>
                <a:path extrusionOk="0" h="4796" w="3336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33"/>
            <p:cNvSpPr/>
            <p:nvPr/>
          </p:nvSpPr>
          <p:spPr>
            <a:xfrm>
              <a:off x="7562725" y="1425650"/>
              <a:ext cx="62825" cy="114950"/>
            </a:xfrm>
            <a:custGeom>
              <a:rect b="b" l="l" r="r" t="t"/>
              <a:pathLst>
                <a:path extrusionOk="0" h="4598" w="2513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33"/>
            <p:cNvSpPr/>
            <p:nvPr/>
          </p:nvSpPr>
          <p:spPr>
            <a:xfrm>
              <a:off x="7735050" y="1511800"/>
              <a:ext cx="101600" cy="127350"/>
            </a:xfrm>
            <a:custGeom>
              <a:rect b="b" l="l" r="r" t="t"/>
              <a:pathLst>
                <a:path extrusionOk="0" h="5094" w="4064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33"/>
            <p:cNvSpPr/>
            <p:nvPr/>
          </p:nvSpPr>
          <p:spPr>
            <a:xfrm>
              <a:off x="7271150" y="2973875"/>
              <a:ext cx="728950" cy="644650"/>
            </a:xfrm>
            <a:custGeom>
              <a:rect b="b" l="l" r="r" t="t"/>
              <a:pathLst>
                <a:path extrusionOk="0" h="25786" w="29158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33"/>
            <p:cNvSpPr/>
            <p:nvPr/>
          </p:nvSpPr>
          <p:spPr>
            <a:xfrm>
              <a:off x="7329800" y="3025825"/>
              <a:ext cx="611975" cy="539975"/>
            </a:xfrm>
            <a:custGeom>
              <a:rect b="b" l="l" r="r" t="t"/>
              <a:pathLst>
                <a:path extrusionOk="0" h="21599" w="24479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9" name="Google Shape;9909;p33"/>
          <p:cNvGrpSpPr/>
          <p:nvPr/>
        </p:nvGrpSpPr>
        <p:grpSpPr>
          <a:xfrm flipH="1" rot="10800000">
            <a:off x="-648180" y="-921493"/>
            <a:ext cx="2759697" cy="2370848"/>
            <a:chOff x="4945925" y="1165200"/>
            <a:chExt cx="4109750" cy="3530675"/>
          </a:xfrm>
        </p:grpSpPr>
        <p:sp>
          <p:nvSpPr>
            <p:cNvPr id="9910" name="Google Shape;9910;p33"/>
            <p:cNvSpPr/>
            <p:nvPr/>
          </p:nvSpPr>
          <p:spPr>
            <a:xfrm>
              <a:off x="4995125" y="2056850"/>
              <a:ext cx="592875" cy="1110275"/>
            </a:xfrm>
            <a:custGeom>
              <a:rect b="b" l="l" r="r" t="t"/>
              <a:pathLst>
                <a:path extrusionOk="0" h="44411" w="23715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33"/>
            <p:cNvSpPr/>
            <p:nvPr/>
          </p:nvSpPr>
          <p:spPr>
            <a:xfrm>
              <a:off x="4945925" y="2088500"/>
              <a:ext cx="618550" cy="1157250"/>
            </a:xfrm>
            <a:custGeom>
              <a:rect b="b" l="l" r="r" t="t"/>
              <a:pathLst>
                <a:path extrusionOk="0" h="46290" w="24742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33"/>
            <p:cNvSpPr/>
            <p:nvPr/>
          </p:nvSpPr>
          <p:spPr>
            <a:xfrm>
              <a:off x="5951250" y="1636925"/>
              <a:ext cx="2255900" cy="1521300"/>
            </a:xfrm>
            <a:custGeom>
              <a:rect b="b" l="l" r="r" t="t"/>
              <a:pathLst>
                <a:path extrusionOk="0" h="60852" w="90236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33"/>
            <p:cNvSpPr/>
            <p:nvPr/>
          </p:nvSpPr>
          <p:spPr>
            <a:xfrm>
              <a:off x="5933400" y="1732600"/>
              <a:ext cx="2310550" cy="1498200"/>
            </a:xfrm>
            <a:custGeom>
              <a:rect b="b" l="l" r="r" t="t"/>
              <a:pathLst>
                <a:path extrusionOk="0" h="59928" w="92422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33"/>
            <p:cNvSpPr/>
            <p:nvPr/>
          </p:nvSpPr>
          <p:spPr>
            <a:xfrm>
              <a:off x="6797775" y="2415725"/>
              <a:ext cx="1048800" cy="675175"/>
            </a:xfrm>
            <a:custGeom>
              <a:rect b="b" l="l" r="r" t="t"/>
              <a:pathLst>
                <a:path extrusionOk="0" h="27007" w="41952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33"/>
            <p:cNvSpPr/>
            <p:nvPr/>
          </p:nvSpPr>
          <p:spPr>
            <a:xfrm>
              <a:off x="6870650" y="2551725"/>
              <a:ext cx="1048225" cy="674925"/>
            </a:xfrm>
            <a:custGeom>
              <a:rect b="b" l="l" r="r" t="t"/>
              <a:pathLst>
                <a:path extrusionOk="0" h="26997" w="41929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33"/>
            <p:cNvSpPr/>
            <p:nvPr/>
          </p:nvSpPr>
          <p:spPr>
            <a:xfrm>
              <a:off x="7852200" y="3844750"/>
              <a:ext cx="342675" cy="213075"/>
            </a:xfrm>
            <a:custGeom>
              <a:rect b="b" l="l" r="r" t="t"/>
              <a:pathLst>
                <a:path extrusionOk="0" h="8523" w="13707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33"/>
            <p:cNvSpPr/>
            <p:nvPr/>
          </p:nvSpPr>
          <p:spPr>
            <a:xfrm>
              <a:off x="7803925" y="3773875"/>
              <a:ext cx="366775" cy="219875"/>
            </a:xfrm>
            <a:custGeom>
              <a:rect b="b" l="l" r="r" t="t"/>
              <a:pathLst>
                <a:path extrusionOk="0" h="8795" w="14671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33"/>
            <p:cNvSpPr/>
            <p:nvPr/>
          </p:nvSpPr>
          <p:spPr>
            <a:xfrm>
              <a:off x="7360650" y="3715500"/>
              <a:ext cx="1695025" cy="896425"/>
            </a:xfrm>
            <a:custGeom>
              <a:rect b="b" l="l" r="r" t="t"/>
              <a:pathLst>
                <a:path extrusionOk="0" h="35857" w="67801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33"/>
            <p:cNvSpPr/>
            <p:nvPr/>
          </p:nvSpPr>
          <p:spPr>
            <a:xfrm>
              <a:off x="5578950" y="314242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33"/>
            <p:cNvSpPr/>
            <p:nvPr/>
          </p:nvSpPr>
          <p:spPr>
            <a:xfrm>
              <a:off x="5553650" y="322457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33"/>
            <p:cNvSpPr/>
            <p:nvPr/>
          </p:nvSpPr>
          <p:spPr>
            <a:xfrm>
              <a:off x="5956075" y="3594525"/>
              <a:ext cx="369125" cy="34025"/>
            </a:xfrm>
            <a:custGeom>
              <a:rect b="b" l="l" r="r" t="t"/>
              <a:pathLst>
                <a:path extrusionOk="0" h="1361" w="14765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33"/>
            <p:cNvSpPr/>
            <p:nvPr/>
          </p:nvSpPr>
          <p:spPr>
            <a:xfrm>
              <a:off x="5977800" y="3636250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33"/>
            <p:cNvSpPr/>
            <p:nvPr/>
          </p:nvSpPr>
          <p:spPr>
            <a:xfrm>
              <a:off x="6278150" y="3914500"/>
              <a:ext cx="369100" cy="34000"/>
            </a:xfrm>
            <a:custGeom>
              <a:rect b="b" l="l" r="r" t="t"/>
              <a:pathLst>
                <a:path extrusionOk="0" h="1360" w="14764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33"/>
            <p:cNvSpPr/>
            <p:nvPr/>
          </p:nvSpPr>
          <p:spPr>
            <a:xfrm>
              <a:off x="6306425" y="3956225"/>
              <a:ext cx="381025" cy="14025"/>
            </a:xfrm>
            <a:custGeom>
              <a:rect b="b" l="l" r="r" t="t"/>
              <a:pathLst>
                <a:path extrusionOk="0" h="561" w="15241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33"/>
            <p:cNvSpPr/>
            <p:nvPr/>
          </p:nvSpPr>
          <p:spPr>
            <a:xfrm>
              <a:off x="6610525" y="4234475"/>
              <a:ext cx="358800" cy="33125"/>
            </a:xfrm>
            <a:custGeom>
              <a:rect b="b" l="l" r="r" t="t"/>
              <a:pathLst>
                <a:path extrusionOk="0" h="1325" w="14352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33"/>
            <p:cNvSpPr/>
            <p:nvPr/>
          </p:nvSpPr>
          <p:spPr>
            <a:xfrm>
              <a:off x="6636225" y="4275875"/>
              <a:ext cx="373575" cy="16425"/>
            </a:xfrm>
            <a:custGeom>
              <a:rect b="b" l="l" r="r" t="t"/>
              <a:pathLst>
                <a:path extrusionOk="0" h="657" w="14943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33"/>
            <p:cNvSpPr/>
            <p:nvPr/>
          </p:nvSpPr>
          <p:spPr>
            <a:xfrm>
              <a:off x="7054150" y="4605650"/>
              <a:ext cx="315150" cy="86025"/>
            </a:xfrm>
            <a:custGeom>
              <a:rect b="b" l="l" r="r" t="t"/>
              <a:pathLst>
                <a:path extrusionOk="0" h="3441" w="12606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33"/>
            <p:cNvSpPr/>
            <p:nvPr/>
          </p:nvSpPr>
          <p:spPr>
            <a:xfrm>
              <a:off x="5555225" y="3234550"/>
              <a:ext cx="1511125" cy="1461325"/>
            </a:xfrm>
            <a:custGeom>
              <a:rect b="b" l="l" r="r" t="t"/>
              <a:pathLst>
                <a:path extrusionOk="0" h="58453" w="60445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33"/>
            <p:cNvSpPr/>
            <p:nvPr/>
          </p:nvSpPr>
          <p:spPr>
            <a:xfrm>
              <a:off x="5937000" y="3232150"/>
              <a:ext cx="1420750" cy="1383350"/>
            </a:xfrm>
            <a:custGeom>
              <a:rect b="b" l="l" r="r" t="t"/>
              <a:pathLst>
                <a:path extrusionOk="0" h="55334" w="5683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33"/>
            <p:cNvSpPr/>
            <p:nvPr/>
          </p:nvSpPr>
          <p:spPr>
            <a:xfrm>
              <a:off x="5996625" y="3200350"/>
              <a:ext cx="1421150" cy="1383425"/>
            </a:xfrm>
            <a:custGeom>
              <a:rect b="b" l="l" r="r" t="t"/>
              <a:pathLst>
                <a:path extrusionOk="0" h="55337" w="56846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33"/>
            <p:cNvSpPr/>
            <p:nvPr/>
          </p:nvSpPr>
          <p:spPr>
            <a:xfrm>
              <a:off x="8195925" y="1650425"/>
              <a:ext cx="857925" cy="2077025"/>
            </a:xfrm>
            <a:custGeom>
              <a:rect b="b" l="l" r="r" t="t"/>
              <a:pathLst>
                <a:path extrusionOk="0" h="83081" w="34317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33"/>
            <p:cNvSpPr/>
            <p:nvPr/>
          </p:nvSpPr>
          <p:spPr>
            <a:xfrm>
              <a:off x="7946125" y="3287375"/>
              <a:ext cx="372750" cy="826200"/>
            </a:xfrm>
            <a:custGeom>
              <a:rect b="b" l="l" r="r" t="t"/>
              <a:pathLst>
                <a:path extrusionOk="0" h="33048" w="1491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33"/>
            <p:cNvSpPr/>
            <p:nvPr/>
          </p:nvSpPr>
          <p:spPr>
            <a:xfrm>
              <a:off x="7687075" y="2698525"/>
              <a:ext cx="172025" cy="373000"/>
            </a:xfrm>
            <a:custGeom>
              <a:rect b="b" l="l" r="r" t="t"/>
              <a:pathLst>
                <a:path extrusionOk="0" h="14920" w="6881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33"/>
            <p:cNvSpPr/>
            <p:nvPr/>
          </p:nvSpPr>
          <p:spPr>
            <a:xfrm>
              <a:off x="7480450" y="2230125"/>
              <a:ext cx="151475" cy="329500"/>
            </a:xfrm>
            <a:custGeom>
              <a:rect b="b" l="l" r="r" t="t"/>
              <a:pathLst>
                <a:path extrusionOk="0" h="13180" w="6059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33"/>
            <p:cNvSpPr/>
            <p:nvPr/>
          </p:nvSpPr>
          <p:spPr>
            <a:xfrm>
              <a:off x="7527125" y="3592375"/>
              <a:ext cx="481825" cy="684050"/>
            </a:xfrm>
            <a:custGeom>
              <a:rect b="b" l="l" r="r" t="t"/>
              <a:pathLst>
                <a:path extrusionOk="0" h="27362" w="19273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33"/>
            <p:cNvSpPr/>
            <p:nvPr/>
          </p:nvSpPr>
          <p:spPr>
            <a:xfrm>
              <a:off x="7147600" y="3042600"/>
              <a:ext cx="178350" cy="247875"/>
            </a:xfrm>
            <a:custGeom>
              <a:rect b="b" l="l" r="r" t="t"/>
              <a:pathLst>
                <a:path extrusionOk="0" h="9915" w="7134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33"/>
            <p:cNvSpPr/>
            <p:nvPr/>
          </p:nvSpPr>
          <p:spPr>
            <a:xfrm>
              <a:off x="6860225" y="2627800"/>
              <a:ext cx="211900" cy="298800"/>
            </a:xfrm>
            <a:custGeom>
              <a:rect b="b" l="l" r="r" t="t"/>
              <a:pathLst>
                <a:path extrusionOk="0" h="11952" w="8476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33"/>
            <p:cNvSpPr/>
            <p:nvPr/>
          </p:nvSpPr>
          <p:spPr>
            <a:xfrm>
              <a:off x="4946400" y="2054250"/>
              <a:ext cx="58800" cy="37775"/>
            </a:xfrm>
            <a:custGeom>
              <a:rect b="b" l="l" r="r" t="t"/>
              <a:pathLst>
                <a:path extrusionOk="0" h="1511" w="2352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33"/>
            <p:cNvSpPr/>
            <p:nvPr/>
          </p:nvSpPr>
          <p:spPr>
            <a:xfrm>
              <a:off x="5006900" y="2054700"/>
              <a:ext cx="352775" cy="144925"/>
            </a:xfrm>
            <a:custGeom>
              <a:rect b="b" l="l" r="r" t="t"/>
              <a:pathLst>
                <a:path extrusionOk="0" h="5797" w="14111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33"/>
            <p:cNvSpPr/>
            <p:nvPr/>
          </p:nvSpPr>
          <p:spPr>
            <a:xfrm>
              <a:off x="5276125" y="1976825"/>
              <a:ext cx="413525" cy="1183100"/>
            </a:xfrm>
            <a:custGeom>
              <a:rect b="b" l="l" r="r" t="t"/>
              <a:pathLst>
                <a:path extrusionOk="0" h="47324" w="16541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33"/>
            <p:cNvSpPr/>
            <p:nvPr/>
          </p:nvSpPr>
          <p:spPr>
            <a:xfrm>
              <a:off x="5445175" y="1788475"/>
              <a:ext cx="298100" cy="1368700"/>
            </a:xfrm>
            <a:custGeom>
              <a:rect b="b" l="l" r="r" t="t"/>
              <a:pathLst>
                <a:path extrusionOk="0" h="54748" w="11924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33"/>
            <p:cNvSpPr/>
            <p:nvPr/>
          </p:nvSpPr>
          <p:spPr>
            <a:xfrm>
              <a:off x="5676575" y="1559050"/>
              <a:ext cx="66400" cy="1599625"/>
            </a:xfrm>
            <a:custGeom>
              <a:rect b="b" l="l" r="r" t="t"/>
              <a:pathLst>
                <a:path extrusionOk="0" h="63985" w="2656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33"/>
            <p:cNvSpPr/>
            <p:nvPr/>
          </p:nvSpPr>
          <p:spPr>
            <a:xfrm>
              <a:off x="5730625" y="1327125"/>
              <a:ext cx="306975" cy="1831750"/>
            </a:xfrm>
            <a:custGeom>
              <a:rect b="b" l="l" r="r" t="t"/>
              <a:pathLst>
                <a:path extrusionOk="0" h="73270" w="12279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33"/>
            <p:cNvSpPr/>
            <p:nvPr/>
          </p:nvSpPr>
          <p:spPr>
            <a:xfrm>
              <a:off x="5729725" y="1209375"/>
              <a:ext cx="705475" cy="1949375"/>
            </a:xfrm>
            <a:custGeom>
              <a:rect b="b" l="l" r="r" t="t"/>
              <a:pathLst>
                <a:path extrusionOk="0" h="77975" w="28219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33"/>
            <p:cNvSpPr/>
            <p:nvPr/>
          </p:nvSpPr>
          <p:spPr>
            <a:xfrm>
              <a:off x="5724225" y="1172100"/>
              <a:ext cx="1143750" cy="2003450"/>
            </a:xfrm>
            <a:custGeom>
              <a:rect b="b" l="l" r="r" t="t"/>
              <a:pathLst>
                <a:path extrusionOk="0" h="80138" w="4575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33"/>
            <p:cNvSpPr/>
            <p:nvPr/>
          </p:nvSpPr>
          <p:spPr>
            <a:xfrm>
              <a:off x="5268900" y="1970600"/>
              <a:ext cx="235150" cy="161750"/>
            </a:xfrm>
            <a:custGeom>
              <a:rect b="b" l="l" r="r" t="t"/>
              <a:pathLst>
                <a:path extrusionOk="0" h="6470" w="9406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33"/>
            <p:cNvSpPr/>
            <p:nvPr/>
          </p:nvSpPr>
          <p:spPr>
            <a:xfrm>
              <a:off x="5739100" y="1335850"/>
              <a:ext cx="1667350" cy="1814750"/>
            </a:xfrm>
            <a:custGeom>
              <a:rect b="b" l="l" r="r" t="t"/>
              <a:pathLst>
                <a:path extrusionOk="0" h="72590" w="66694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33"/>
            <p:cNvSpPr/>
            <p:nvPr/>
          </p:nvSpPr>
          <p:spPr>
            <a:xfrm>
              <a:off x="5730925" y="1418850"/>
              <a:ext cx="1843025" cy="1751525"/>
            </a:xfrm>
            <a:custGeom>
              <a:rect b="b" l="l" r="r" t="t"/>
              <a:pathLst>
                <a:path extrusionOk="0" h="70061" w="73721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33"/>
            <p:cNvSpPr/>
            <p:nvPr/>
          </p:nvSpPr>
          <p:spPr>
            <a:xfrm>
              <a:off x="5731025" y="1505375"/>
              <a:ext cx="2027050" cy="1665025"/>
            </a:xfrm>
            <a:custGeom>
              <a:rect b="b" l="l" r="r" t="t"/>
              <a:pathLst>
                <a:path extrusionOk="0" h="66601" w="81082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33"/>
            <p:cNvSpPr/>
            <p:nvPr/>
          </p:nvSpPr>
          <p:spPr>
            <a:xfrm>
              <a:off x="5735225" y="1621250"/>
              <a:ext cx="2137250" cy="1530400"/>
            </a:xfrm>
            <a:custGeom>
              <a:rect b="b" l="l" r="r" t="t"/>
              <a:pathLst>
                <a:path extrusionOk="0" h="61216" w="8549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33"/>
            <p:cNvSpPr/>
            <p:nvPr/>
          </p:nvSpPr>
          <p:spPr>
            <a:xfrm>
              <a:off x="7860975" y="1621650"/>
              <a:ext cx="240900" cy="93150"/>
            </a:xfrm>
            <a:custGeom>
              <a:rect b="b" l="l" r="r" t="t"/>
              <a:pathLst>
                <a:path extrusionOk="0" h="3726" w="9636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33"/>
            <p:cNvSpPr/>
            <p:nvPr/>
          </p:nvSpPr>
          <p:spPr>
            <a:xfrm>
              <a:off x="8019225" y="1689900"/>
              <a:ext cx="45200" cy="32575"/>
            </a:xfrm>
            <a:custGeom>
              <a:rect b="b" l="l" r="r" t="t"/>
              <a:pathLst>
                <a:path extrusionOk="0" h="1303" w="1808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33"/>
            <p:cNvSpPr/>
            <p:nvPr/>
          </p:nvSpPr>
          <p:spPr>
            <a:xfrm>
              <a:off x="7973175" y="1674050"/>
              <a:ext cx="59175" cy="39475"/>
            </a:xfrm>
            <a:custGeom>
              <a:rect b="b" l="l" r="r" t="t"/>
              <a:pathLst>
                <a:path extrusionOk="0" h="1579" w="2367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33"/>
            <p:cNvSpPr/>
            <p:nvPr/>
          </p:nvSpPr>
          <p:spPr>
            <a:xfrm>
              <a:off x="7930150" y="1664425"/>
              <a:ext cx="78700" cy="55250"/>
            </a:xfrm>
            <a:custGeom>
              <a:rect b="b" l="l" r="r" t="t"/>
              <a:pathLst>
                <a:path extrusionOk="0" h="2210" w="3148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33"/>
            <p:cNvSpPr/>
            <p:nvPr/>
          </p:nvSpPr>
          <p:spPr>
            <a:xfrm>
              <a:off x="7935000" y="1659925"/>
              <a:ext cx="44575" cy="30925"/>
            </a:xfrm>
            <a:custGeom>
              <a:rect b="b" l="l" r="r" t="t"/>
              <a:pathLst>
                <a:path extrusionOk="0" h="1237" w="1783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33"/>
            <p:cNvSpPr/>
            <p:nvPr/>
          </p:nvSpPr>
          <p:spPr>
            <a:xfrm>
              <a:off x="7873600" y="1638225"/>
              <a:ext cx="48525" cy="36925"/>
            </a:xfrm>
            <a:custGeom>
              <a:rect b="b" l="l" r="r" t="t"/>
              <a:pathLst>
                <a:path extrusionOk="0" h="1477" w="1941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33"/>
            <p:cNvSpPr/>
            <p:nvPr/>
          </p:nvSpPr>
          <p:spPr>
            <a:xfrm>
              <a:off x="7856275" y="1633275"/>
              <a:ext cx="45525" cy="24150"/>
            </a:xfrm>
            <a:custGeom>
              <a:rect b="b" l="l" r="r" t="t"/>
              <a:pathLst>
                <a:path extrusionOk="0" h="966" w="1821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33"/>
            <p:cNvSpPr/>
            <p:nvPr/>
          </p:nvSpPr>
          <p:spPr>
            <a:xfrm>
              <a:off x="7897350" y="1646075"/>
              <a:ext cx="55375" cy="49800"/>
            </a:xfrm>
            <a:custGeom>
              <a:rect b="b" l="l" r="r" t="t"/>
              <a:pathLst>
                <a:path extrusionOk="0" h="1992" w="2215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33"/>
            <p:cNvSpPr/>
            <p:nvPr/>
          </p:nvSpPr>
          <p:spPr>
            <a:xfrm>
              <a:off x="8037825" y="1703175"/>
              <a:ext cx="43650" cy="32700"/>
            </a:xfrm>
            <a:custGeom>
              <a:rect b="b" l="l" r="r" t="t"/>
              <a:pathLst>
                <a:path extrusionOk="0" h="1308" w="1746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33"/>
            <p:cNvSpPr/>
            <p:nvPr/>
          </p:nvSpPr>
          <p:spPr>
            <a:xfrm>
              <a:off x="6533800" y="2027950"/>
              <a:ext cx="742000" cy="527250"/>
            </a:xfrm>
            <a:custGeom>
              <a:rect b="b" l="l" r="r" t="t"/>
              <a:pathLst>
                <a:path extrusionOk="0" h="21090" w="2968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33"/>
            <p:cNvSpPr/>
            <p:nvPr/>
          </p:nvSpPr>
          <p:spPr>
            <a:xfrm>
              <a:off x="7233075" y="1814500"/>
              <a:ext cx="467475" cy="335475"/>
            </a:xfrm>
            <a:custGeom>
              <a:rect b="b" l="l" r="r" t="t"/>
              <a:pathLst>
                <a:path extrusionOk="0" h="13419" w="18699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33"/>
            <p:cNvSpPr/>
            <p:nvPr/>
          </p:nvSpPr>
          <p:spPr>
            <a:xfrm>
              <a:off x="6049025" y="2790350"/>
              <a:ext cx="313300" cy="262375"/>
            </a:xfrm>
            <a:custGeom>
              <a:rect b="b" l="l" r="r" t="t"/>
              <a:pathLst>
                <a:path extrusionOk="0" h="10495" w="12532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33"/>
            <p:cNvSpPr/>
            <p:nvPr/>
          </p:nvSpPr>
          <p:spPr>
            <a:xfrm>
              <a:off x="5981425" y="2512650"/>
              <a:ext cx="504050" cy="479575"/>
            </a:xfrm>
            <a:custGeom>
              <a:rect b="b" l="l" r="r" t="t"/>
              <a:pathLst>
                <a:path extrusionOk="0" h="19183" w="20162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33"/>
            <p:cNvSpPr/>
            <p:nvPr/>
          </p:nvSpPr>
          <p:spPr>
            <a:xfrm>
              <a:off x="6628400" y="2375475"/>
              <a:ext cx="334125" cy="235500"/>
            </a:xfrm>
            <a:custGeom>
              <a:rect b="b" l="l" r="r" t="t"/>
              <a:pathLst>
                <a:path extrusionOk="0" h="9420" w="13365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33"/>
            <p:cNvSpPr/>
            <p:nvPr/>
          </p:nvSpPr>
          <p:spPr>
            <a:xfrm>
              <a:off x="6736375" y="1800075"/>
              <a:ext cx="808350" cy="498800"/>
            </a:xfrm>
            <a:custGeom>
              <a:rect b="b" l="l" r="r" t="t"/>
              <a:pathLst>
                <a:path extrusionOk="0" h="19952" w="32334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33"/>
            <p:cNvSpPr/>
            <p:nvPr/>
          </p:nvSpPr>
          <p:spPr>
            <a:xfrm>
              <a:off x="7616600" y="1693975"/>
              <a:ext cx="173450" cy="84950"/>
            </a:xfrm>
            <a:custGeom>
              <a:rect b="b" l="l" r="r" t="t"/>
              <a:pathLst>
                <a:path extrusionOk="0" h="3398" w="6938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33"/>
            <p:cNvSpPr/>
            <p:nvPr/>
          </p:nvSpPr>
          <p:spPr>
            <a:xfrm>
              <a:off x="7537875" y="1806550"/>
              <a:ext cx="344650" cy="221875"/>
            </a:xfrm>
            <a:custGeom>
              <a:rect b="b" l="l" r="r" t="t"/>
              <a:pathLst>
                <a:path extrusionOk="0" h="8875" w="13786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33"/>
            <p:cNvSpPr/>
            <p:nvPr/>
          </p:nvSpPr>
          <p:spPr>
            <a:xfrm>
              <a:off x="5437750" y="1790125"/>
              <a:ext cx="273450" cy="191525"/>
            </a:xfrm>
            <a:custGeom>
              <a:rect b="b" l="l" r="r" t="t"/>
              <a:pathLst>
                <a:path extrusionOk="0" h="7661" w="10938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33"/>
            <p:cNvSpPr/>
            <p:nvPr/>
          </p:nvSpPr>
          <p:spPr>
            <a:xfrm>
              <a:off x="5680500" y="1566200"/>
              <a:ext cx="289725" cy="203775"/>
            </a:xfrm>
            <a:custGeom>
              <a:rect b="b" l="l" r="r" t="t"/>
              <a:pathLst>
                <a:path extrusionOk="0" h="8151" w="11589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33"/>
            <p:cNvSpPr/>
            <p:nvPr/>
          </p:nvSpPr>
          <p:spPr>
            <a:xfrm>
              <a:off x="6019625" y="1331975"/>
              <a:ext cx="282325" cy="278425"/>
            </a:xfrm>
            <a:custGeom>
              <a:rect b="b" l="l" r="r" t="t"/>
              <a:pathLst>
                <a:path extrusionOk="0" h="11137" w="11293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33"/>
            <p:cNvSpPr/>
            <p:nvPr/>
          </p:nvSpPr>
          <p:spPr>
            <a:xfrm>
              <a:off x="6421025" y="1204075"/>
              <a:ext cx="248850" cy="308025"/>
            </a:xfrm>
            <a:custGeom>
              <a:rect b="b" l="l" r="r" t="t"/>
              <a:pathLst>
                <a:path extrusionOk="0" h="12321" w="9954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33"/>
            <p:cNvSpPr/>
            <p:nvPr/>
          </p:nvSpPr>
          <p:spPr>
            <a:xfrm>
              <a:off x="6850650" y="1165200"/>
              <a:ext cx="258250" cy="318075"/>
            </a:xfrm>
            <a:custGeom>
              <a:rect b="b" l="l" r="r" t="t"/>
              <a:pathLst>
                <a:path extrusionOk="0" h="12723" w="1033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33"/>
            <p:cNvSpPr/>
            <p:nvPr/>
          </p:nvSpPr>
          <p:spPr>
            <a:xfrm>
              <a:off x="7394450" y="1331250"/>
              <a:ext cx="83400" cy="119900"/>
            </a:xfrm>
            <a:custGeom>
              <a:rect b="b" l="l" r="r" t="t"/>
              <a:pathLst>
                <a:path extrusionOk="0" h="4796" w="3336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33"/>
            <p:cNvSpPr/>
            <p:nvPr/>
          </p:nvSpPr>
          <p:spPr>
            <a:xfrm>
              <a:off x="7562725" y="1425650"/>
              <a:ext cx="62825" cy="114950"/>
            </a:xfrm>
            <a:custGeom>
              <a:rect b="b" l="l" r="r" t="t"/>
              <a:pathLst>
                <a:path extrusionOk="0" h="4598" w="2513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33"/>
            <p:cNvSpPr/>
            <p:nvPr/>
          </p:nvSpPr>
          <p:spPr>
            <a:xfrm>
              <a:off x="7735050" y="1511800"/>
              <a:ext cx="101600" cy="127350"/>
            </a:xfrm>
            <a:custGeom>
              <a:rect b="b" l="l" r="r" t="t"/>
              <a:pathLst>
                <a:path extrusionOk="0" h="5094" w="4064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33"/>
            <p:cNvSpPr/>
            <p:nvPr/>
          </p:nvSpPr>
          <p:spPr>
            <a:xfrm>
              <a:off x="7271150" y="2973875"/>
              <a:ext cx="728950" cy="644650"/>
            </a:xfrm>
            <a:custGeom>
              <a:rect b="b" l="l" r="r" t="t"/>
              <a:pathLst>
                <a:path extrusionOk="0" h="25786" w="29158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33"/>
            <p:cNvSpPr/>
            <p:nvPr/>
          </p:nvSpPr>
          <p:spPr>
            <a:xfrm>
              <a:off x="7329800" y="3025825"/>
              <a:ext cx="611975" cy="539975"/>
            </a:xfrm>
            <a:custGeom>
              <a:rect b="b" l="l" r="r" t="t"/>
              <a:pathLst>
                <a:path extrusionOk="0" h="21599" w="24479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4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81" name="Shape 9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2" name="Google Shape;9982;p34"/>
          <p:cNvSpPr txBox="1"/>
          <p:nvPr>
            <p:ph type="title"/>
          </p:nvPr>
        </p:nvSpPr>
        <p:spPr>
          <a:xfrm>
            <a:off x="1620275" y="333325"/>
            <a:ext cx="33732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Může být antropologie považována za vědu?</a:t>
            </a:r>
            <a:endParaRPr sz="3600"/>
          </a:p>
        </p:txBody>
      </p:sp>
      <p:grpSp>
        <p:nvGrpSpPr>
          <p:cNvPr id="9983" name="Google Shape;9983;p34"/>
          <p:cNvGrpSpPr/>
          <p:nvPr/>
        </p:nvGrpSpPr>
        <p:grpSpPr>
          <a:xfrm>
            <a:off x="5401611" y="989388"/>
            <a:ext cx="2319576" cy="2514864"/>
            <a:chOff x="3779925" y="1751900"/>
            <a:chExt cx="1395150" cy="1512700"/>
          </a:xfrm>
        </p:grpSpPr>
        <p:sp>
          <p:nvSpPr>
            <p:cNvPr id="9984" name="Google Shape;9984;p34"/>
            <p:cNvSpPr/>
            <p:nvPr/>
          </p:nvSpPr>
          <p:spPr>
            <a:xfrm>
              <a:off x="3779925" y="1751900"/>
              <a:ext cx="1395150" cy="1512700"/>
            </a:xfrm>
            <a:custGeom>
              <a:rect b="b" l="l" r="r" t="t"/>
              <a:pathLst>
                <a:path extrusionOk="0" h="60508" w="55806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34"/>
            <p:cNvSpPr/>
            <p:nvPr/>
          </p:nvSpPr>
          <p:spPr>
            <a:xfrm>
              <a:off x="4222500" y="3002200"/>
              <a:ext cx="7125" cy="10750"/>
            </a:xfrm>
            <a:custGeom>
              <a:rect b="b" l="l" r="r" t="t"/>
              <a:pathLst>
                <a:path extrusionOk="0" h="430" w="285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34"/>
            <p:cNvSpPr/>
            <p:nvPr/>
          </p:nvSpPr>
          <p:spPr>
            <a:xfrm>
              <a:off x="4302325" y="2713800"/>
              <a:ext cx="6250" cy="4850"/>
            </a:xfrm>
            <a:custGeom>
              <a:rect b="b" l="l" r="r" t="t"/>
              <a:pathLst>
                <a:path extrusionOk="0" h="194" w="25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34"/>
            <p:cNvSpPr/>
            <p:nvPr/>
          </p:nvSpPr>
          <p:spPr>
            <a:xfrm>
              <a:off x="4598550" y="1967900"/>
              <a:ext cx="18400" cy="42450"/>
            </a:xfrm>
            <a:custGeom>
              <a:rect b="b" l="l" r="r" t="t"/>
              <a:pathLst>
                <a:path extrusionOk="0" h="1698" w="736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34"/>
            <p:cNvSpPr/>
            <p:nvPr/>
          </p:nvSpPr>
          <p:spPr>
            <a:xfrm>
              <a:off x="4597425" y="1994075"/>
              <a:ext cx="18575" cy="50350"/>
            </a:xfrm>
            <a:custGeom>
              <a:rect b="b" l="l" r="r" t="t"/>
              <a:pathLst>
                <a:path extrusionOk="0" h="2014" w="743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34"/>
            <p:cNvSpPr/>
            <p:nvPr/>
          </p:nvSpPr>
          <p:spPr>
            <a:xfrm>
              <a:off x="4512750" y="2126175"/>
              <a:ext cx="57525" cy="6900"/>
            </a:xfrm>
            <a:custGeom>
              <a:rect b="b" l="l" r="r" t="t"/>
              <a:pathLst>
                <a:path extrusionOk="0" h="276" w="2301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34"/>
            <p:cNvSpPr/>
            <p:nvPr/>
          </p:nvSpPr>
          <p:spPr>
            <a:xfrm>
              <a:off x="4573775" y="2126575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34"/>
            <p:cNvSpPr/>
            <p:nvPr/>
          </p:nvSpPr>
          <p:spPr>
            <a:xfrm>
              <a:off x="4540725" y="2142200"/>
              <a:ext cx="38425" cy="6000"/>
            </a:xfrm>
            <a:custGeom>
              <a:rect b="b" l="l" r="r" t="t"/>
              <a:pathLst>
                <a:path extrusionOk="0" h="240" w="1537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34"/>
            <p:cNvSpPr/>
            <p:nvPr/>
          </p:nvSpPr>
          <p:spPr>
            <a:xfrm>
              <a:off x="4548875" y="2156325"/>
              <a:ext cx="30575" cy="9325"/>
            </a:xfrm>
            <a:custGeom>
              <a:rect b="b" l="l" r="r" t="t"/>
              <a:pathLst>
                <a:path extrusionOk="0" h="373" w="1223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34"/>
            <p:cNvSpPr/>
            <p:nvPr/>
          </p:nvSpPr>
          <p:spPr>
            <a:xfrm>
              <a:off x="4554500" y="2177475"/>
              <a:ext cx="22275" cy="8700"/>
            </a:xfrm>
            <a:custGeom>
              <a:rect b="b" l="l" r="r" t="t"/>
              <a:pathLst>
                <a:path extrusionOk="0" h="348" w="891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34"/>
            <p:cNvSpPr/>
            <p:nvPr/>
          </p:nvSpPr>
          <p:spPr>
            <a:xfrm>
              <a:off x="4569000" y="2189375"/>
              <a:ext cx="7175" cy="5700"/>
            </a:xfrm>
            <a:custGeom>
              <a:rect b="b" l="l" r="r" t="t"/>
              <a:pathLst>
                <a:path extrusionOk="0" h="228" w="287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34"/>
            <p:cNvSpPr/>
            <p:nvPr/>
          </p:nvSpPr>
          <p:spPr>
            <a:xfrm>
              <a:off x="4572875" y="2205175"/>
              <a:ext cx="5100" cy="3575"/>
            </a:xfrm>
            <a:custGeom>
              <a:rect b="b" l="l" r="r" t="t"/>
              <a:pathLst>
                <a:path extrusionOk="0" h="143" w="204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34"/>
            <p:cNvSpPr/>
            <p:nvPr/>
          </p:nvSpPr>
          <p:spPr>
            <a:xfrm>
              <a:off x="4348450" y="2585875"/>
              <a:ext cx="50600" cy="36200"/>
            </a:xfrm>
            <a:custGeom>
              <a:rect b="b" l="l" r="r" t="t"/>
              <a:pathLst>
                <a:path extrusionOk="0" h="1448" w="2024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34"/>
            <p:cNvSpPr/>
            <p:nvPr/>
          </p:nvSpPr>
          <p:spPr>
            <a:xfrm>
              <a:off x="4381975" y="2594075"/>
              <a:ext cx="41075" cy="28750"/>
            </a:xfrm>
            <a:custGeom>
              <a:rect b="b" l="l" r="r" t="t"/>
              <a:pathLst>
                <a:path extrusionOk="0" h="1150" w="1643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34"/>
            <p:cNvSpPr/>
            <p:nvPr/>
          </p:nvSpPr>
          <p:spPr>
            <a:xfrm>
              <a:off x="4595800" y="2043650"/>
              <a:ext cx="32100" cy="91350"/>
            </a:xfrm>
            <a:custGeom>
              <a:rect b="b" l="l" r="r" t="t"/>
              <a:pathLst>
                <a:path extrusionOk="0" h="3654" w="1284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34"/>
            <p:cNvSpPr/>
            <p:nvPr/>
          </p:nvSpPr>
          <p:spPr>
            <a:xfrm>
              <a:off x="4610800" y="2055000"/>
              <a:ext cx="26475" cy="68650"/>
            </a:xfrm>
            <a:custGeom>
              <a:rect b="b" l="l" r="r" t="t"/>
              <a:pathLst>
                <a:path extrusionOk="0" h="2746" w="1059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34"/>
            <p:cNvSpPr/>
            <p:nvPr/>
          </p:nvSpPr>
          <p:spPr>
            <a:xfrm>
              <a:off x="4003350" y="3190950"/>
              <a:ext cx="63825" cy="13425"/>
            </a:xfrm>
            <a:custGeom>
              <a:rect b="b" l="l" r="r" t="t"/>
              <a:pathLst>
                <a:path extrusionOk="0" h="537" w="2553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34"/>
            <p:cNvSpPr/>
            <p:nvPr/>
          </p:nvSpPr>
          <p:spPr>
            <a:xfrm>
              <a:off x="4021800" y="3173675"/>
              <a:ext cx="52825" cy="14100"/>
            </a:xfrm>
            <a:custGeom>
              <a:rect b="b" l="l" r="r" t="t"/>
              <a:pathLst>
                <a:path extrusionOk="0" h="564" w="2113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34"/>
            <p:cNvSpPr/>
            <p:nvPr/>
          </p:nvSpPr>
          <p:spPr>
            <a:xfrm>
              <a:off x="4043850" y="3161775"/>
              <a:ext cx="39125" cy="12225"/>
            </a:xfrm>
            <a:custGeom>
              <a:rect b="b" l="l" r="r" t="t"/>
              <a:pathLst>
                <a:path extrusionOk="0" h="489" w="1565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34"/>
            <p:cNvSpPr/>
            <p:nvPr/>
          </p:nvSpPr>
          <p:spPr>
            <a:xfrm>
              <a:off x="4062500" y="3141275"/>
              <a:ext cx="18425" cy="7875"/>
            </a:xfrm>
            <a:custGeom>
              <a:rect b="b" l="l" r="r" t="t"/>
              <a:pathLst>
                <a:path extrusionOk="0" h="315" w="737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34"/>
            <p:cNvSpPr/>
            <p:nvPr/>
          </p:nvSpPr>
          <p:spPr>
            <a:xfrm>
              <a:off x="4076400" y="3131175"/>
              <a:ext cx="2700" cy="2400"/>
            </a:xfrm>
            <a:custGeom>
              <a:rect b="b" l="l" r="r" t="t"/>
              <a:pathLst>
                <a:path extrusionOk="0" h="96" w="108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34"/>
            <p:cNvSpPr/>
            <p:nvPr/>
          </p:nvSpPr>
          <p:spPr>
            <a:xfrm>
              <a:off x="4077275" y="312610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34"/>
            <p:cNvSpPr/>
            <p:nvPr/>
          </p:nvSpPr>
          <p:spPr>
            <a:xfrm>
              <a:off x="4309750" y="2626950"/>
              <a:ext cx="4500" cy="3575"/>
            </a:xfrm>
            <a:custGeom>
              <a:rect b="b" l="l" r="r" t="t"/>
              <a:pathLst>
                <a:path extrusionOk="0" h="143" w="18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34"/>
            <p:cNvSpPr/>
            <p:nvPr/>
          </p:nvSpPr>
          <p:spPr>
            <a:xfrm>
              <a:off x="4093325" y="2379900"/>
              <a:ext cx="147700" cy="48350"/>
            </a:xfrm>
            <a:custGeom>
              <a:rect b="b" l="l" r="r" t="t"/>
              <a:pathLst>
                <a:path extrusionOk="0" h="1934" w="5908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34"/>
            <p:cNvSpPr/>
            <p:nvPr/>
          </p:nvSpPr>
          <p:spPr>
            <a:xfrm>
              <a:off x="4150575" y="2380275"/>
              <a:ext cx="90725" cy="30950"/>
            </a:xfrm>
            <a:custGeom>
              <a:rect b="b" l="l" r="r" t="t"/>
              <a:pathLst>
                <a:path extrusionOk="0" h="1238" w="3629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34"/>
            <p:cNvSpPr/>
            <p:nvPr/>
          </p:nvSpPr>
          <p:spPr>
            <a:xfrm>
              <a:off x="4171325" y="2364800"/>
              <a:ext cx="67025" cy="23750"/>
            </a:xfrm>
            <a:custGeom>
              <a:rect b="b" l="l" r="r" t="t"/>
              <a:pathLst>
                <a:path extrusionOk="0" h="950" w="2681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34"/>
            <p:cNvSpPr/>
            <p:nvPr/>
          </p:nvSpPr>
          <p:spPr>
            <a:xfrm>
              <a:off x="4193850" y="2359000"/>
              <a:ext cx="44775" cy="12025"/>
            </a:xfrm>
            <a:custGeom>
              <a:rect b="b" l="l" r="r" t="t"/>
              <a:pathLst>
                <a:path extrusionOk="0" h="481" w="1791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34"/>
            <p:cNvSpPr/>
            <p:nvPr/>
          </p:nvSpPr>
          <p:spPr>
            <a:xfrm>
              <a:off x="4205050" y="2341925"/>
              <a:ext cx="31550" cy="11300"/>
            </a:xfrm>
            <a:custGeom>
              <a:rect b="b" l="l" r="r" t="t"/>
              <a:pathLst>
                <a:path extrusionOk="0" h="452" w="1262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34"/>
            <p:cNvSpPr/>
            <p:nvPr/>
          </p:nvSpPr>
          <p:spPr>
            <a:xfrm>
              <a:off x="4226100" y="2321250"/>
              <a:ext cx="7475" cy="5975"/>
            </a:xfrm>
            <a:custGeom>
              <a:rect b="b" l="l" r="r" t="t"/>
              <a:pathLst>
                <a:path extrusionOk="0" h="239" w="299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34"/>
            <p:cNvSpPr/>
            <p:nvPr/>
          </p:nvSpPr>
          <p:spPr>
            <a:xfrm>
              <a:off x="4794325" y="3185650"/>
              <a:ext cx="51825" cy="8550"/>
            </a:xfrm>
            <a:custGeom>
              <a:rect b="b" l="l" r="r" t="t"/>
              <a:pathLst>
                <a:path extrusionOk="0" h="342" w="2073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34"/>
            <p:cNvSpPr/>
            <p:nvPr/>
          </p:nvSpPr>
          <p:spPr>
            <a:xfrm>
              <a:off x="4815475" y="3159150"/>
              <a:ext cx="27400" cy="5675"/>
            </a:xfrm>
            <a:custGeom>
              <a:rect b="b" l="l" r="r" t="t"/>
              <a:pathLst>
                <a:path extrusionOk="0" h="227" w="1096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34"/>
            <p:cNvSpPr/>
            <p:nvPr/>
          </p:nvSpPr>
          <p:spPr>
            <a:xfrm>
              <a:off x="4832450" y="3141875"/>
              <a:ext cx="15775" cy="10750"/>
            </a:xfrm>
            <a:custGeom>
              <a:rect b="b" l="l" r="r" t="t"/>
              <a:pathLst>
                <a:path extrusionOk="0" h="430" w="631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34"/>
            <p:cNvSpPr/>
            <p:nvPr/>
          </p:nvSpPr>
          <p:spPr>
            <a:xfrm>
              <a:off x="4797025" y="2262875"/>
              <a:ext cx="42875" cy="8975"/>
            </a:xfrm>
            <a:custGeom>
              <a:rect b="b" l="l" r="r" t="t"/>
              <a:pathLst>
                <a:path extrusionOk="0" h="359" w="1715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34"/>
            <p:cNvSpPr/>
            <p:nvPr/>
          </p:nvSpPr>
          <p:spPr>
            <a:xfrm>
              <a:off x="4814575" y="2250075"/>
              <a:ext cx="31575" cy="7250"/>
            </a:xfrm>
            <a:custGeom>
              <a:rect b="b" l="l" r="r" t="t"/>
              <a:pathLst>
                <a:path extrusionOk="0" h="290" w="1263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34"/>
            <p:cNvSpPr/>
            <p:nvPr/>
          </p:nvSpPr>
          <p:spPr>
            <a:xfrm>
              <a:off x="4826575" y="2238850"/>
              <a:ext cx="15825" cy="7775"/>
            </a:xfrm>
            <a:custGeom>
              <a:rect b="b" l="l" r="r" t="t"/>
              <a:pathLst>
                <a:path extrusionOk="0" h="311" w="633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34"/>
            <p:cNvSpPr/>
            <p:nvPr/>
          </p:nvSpPr>
          <p:spPr>
            <a:xfrm>
              <a:off x="4841075" y="2229875"/>
              <a:ext cx="7750" cy="6275"/>
            </a:xfrm>
            <a:custGeom>
              <a:rect b="b" l="l" r="r" t="t"/>
              <a:pathLst>
                <a:path extrusionOk="0" h="251" w="31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34"/>
            <p:cNvSpPr/>
            <p:nvPr/>
          </p:nvSpPr>
          <p:spPr>
            <a:xfrm>
              <a:off x="4920950" y="2150925"/>
              <a:ext cx="170925" cy="119875"/>
            </a:xfrm>
            <a:custGeom>
              <a:rect b="b" l="l" r="r" t="t"/>
              <a:pathLst>
                <a:path extrusionOk="0" h="4795" w="6837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34"/>
            <p:cNvSpPr/>
            <p:nvPr/>
          </p:nvSpPr>
          <p:spPr>
            <a:xfrm>
              <a:off x="4920250" y="2271975"/>
              <a:ext cx="16100" cy="116800"/>
            </a:xfrm>
            <a:custGeom>
              <a:rect b="b" l="l" r="r" t="t"/>
              <a:pathLst>
                <a:path extrusionOk="0" h="4672" w="644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34"/>
            <p:cNvSpPr/>
            <p:nvPr/>
          </p:nvSpPr>
          <p:spPr>
            <a:xfrm>
              <a:off x="4959025" y="2152475"/>
              <a:ext cx="153525" cy="233500"/>
            </a:xfrm>
            <a:custGeom>
              <a:rect b="b" l="l" r="r" t="t"/>
              <a:pathLst>
                <a:path extrusionOk="0" h="9340" w="6141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23" name="Google Shape;10023;p34"/>
          <p:cNvSpPr/>
          <p:nvPr/>
        </p:nvSpPr>
        <p:spPr>
          <a:xfrm>
            <a:off x="713233" y="4130599"/>
            <a:ext cx="7717533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Writing History Thesis by Slidesgo">
  <a:themeElements>
    <a:clrScheme name="Simple Light">
      <a:dk1>
        <a:srgbClr val="3F3742"/>
      </a:dk1>
      <a:lt1>
        <a:srgbClr val="FFFFFF"/>
      </a:lt1>
      <a:dk2>
        <a:srgbClr val="007D85"/>
      </a:dk2>
      <a:lt2>
        <a:srgbClr val="3F3742"/>
      </a:lt2>
      <a:accent1>
        <a:srgbClr val="FFF6E0"/>
      </a:accent1>
      <a:accent2>
        <a:srgbClr val="EC8686"/>
      </a:accent2>
      <a:accent3>
        <a:srgbClr val="007D85"/>
      </a:accent3>
      <a:accent4>
        <a:srgbClr val="37313A"/>
      </a:accent4>
      <a:accent5>
        <a:srgbClr val="FFF6E0"/>
      </a:accent5>
      <a:accent6>
        <a:srgbClr val="FFFFFF"/>
      </a:accent6>
      <a:hlink>
        <a:srgbClr val="3731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